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61" r:id="rId5"/>
    <p:sldId id="264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07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1\Case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2\Case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2\Case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2\Case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1\Case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1\Case_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1\Case1_MOO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1\MODEL_COMPARIS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2\Case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2\Case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2\Case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a214.COEACCESS\Downloads\Case-2\Case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Mark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Sheet1!$B$4:$B$102</c:f>
              <c:numCache>
                <c:formatCode>General</c:formatCode>
                <c:ptCount val="99"/>
                <c:pt idx="0">
                  <c:v>0</c:v>
                </c:pt>
                <c:pt idx="1">
                  <c:v>4.0404040404040407E-2</c:v>
                </c:pt>
                <c:pt idx="2">
                  <c:v>8.0808080808080815E-2</c:v>
                </c:pt>
                <c:pt idx="3">
                  <c:v>0.12121212121212122</c:v>
                </c:pt>
                <c:pt idx="4">
                  <c:v>0.16161616161616163</c:v>
                </c:pt>
                <c:pt idx="5">
                  <c:v>0.20202020202020202</c:v>
                </c:pt>
                <c:pt idx="6">
                  <c:v>0.24242424242424243</c:v>
                </c:pt>
                <c:pt idx="7">
                  <c:v>0.28282828282828282</c:v>
                </c:pt>
                <c:pt idx="8">
                  <c:v>0.32323232323232326</c:v>
                </c:pt>
                <c:pt idx="9">
                  <c:v>0.36363636363636359</c:v>
                </c:pt>
                <c:pt idx="10">
                  <c:v>0.40404040404040403</c:v>
                </c:pt>
                <c:pt idx="11">
                  <c:v>0.44444444444444442</c:v>
                </c:pt>
                <c:pt idx="12">
                  <c:v>0.48484848484848486</c:v>
                </c:pt>
                <c:pt idx="13">
                  <c:v>0.5252525252525253</c:v>
                </c:pt>
                <c:pt idx="14">
                  <c:v>0.56565656565656564</c:v>
                </c:pt>
                <c:pt idx="15">
                  <c:v>0.60606060606060608</c:v>
                </c:pt>
                <c:pt idx="16">
                  <c:v>0.64646464646464652</c:v>
                </c:pt>
                <c:pt idx="17">
                  <c:v>0.68686868686868685</c:v>
                </c:pt>
                <c:pt idx="18">
                  <c:v>0.72727272727272718</c:v>
                </c:pt>
                <c:pt idx="19">
                  <c:v>0.76767676767676762</c:v>
                </c:pt>
                <c:pt idx="20">
                  <c:v>0.80808080808080807</c:v>
                </c:pt>
                <c:pt idx="21">
                  <c:v>0.84848484848484851</c:v>
                </c:pt>
                <c:pt idx="22">
                  <c:v>0.88888888888888884</c:v>
                </c:pt>
                <c:pt idx="23">
                  <c:v>0.92929292929292928</c:v>
                </c:pt>
                <c:pt idx="24">
                  <c:v>0.96969696969696972</c:v>
                </c:pt>
                <c:pt idx="25">
                  <c:v>1.0101010101010102</c:v>
                </c:pt>
                <c:pt idx="26">
                  <c:v>1.0505050505050506</c:v>
                </c:pt>
                <c:pt idx="27">
                  <c:v>1.0909090909090911</c:v>
                </c:pt>
                <c:pt idx="28">
                  <c:v>1.1313131313131313</c:v>
                </c:pt>
                <c:pt idx="29">
                  <c:v>1.1717171717171717</c:v>
                </c:pt>
                <c:pt idx="30">
                  <c:v>1.2121212121212122</c:v>
                </c:pt>
                <c:pt idx="31">
                  <c:v>1.2525252525252526</c:v>
                </c:pt>
                <c:pt idx="32">
                  <c:v>1.292929292929293</c:v>
                </c:pt>
                <c:pt idx="33">
                  <c:v>1.3333333333333333</c:v>
                </c:pt>
                <c:pt idx="34">
                  <c:v>1.3737373737373737</c:v>
                </c:pt>
                <c:pt idx="35">
                  <c:v>1.4141414141414141</c:v>
                </c:pt>
                <c:pt idx="36">
                  <c:v>1.4545454545454544</c:v>
                </c:pt>
                <c:pt idx="37">
                  <c:v>1.494949494949495</c:v>
                </c:pt>
                <c:pt idx="38">
                  <c:v>1.5353535353535352</c:v>
                </c:pt>
                <c:pt idx="39">
                  <c:v>1.5757575757575759</c:v>
                </c:pt>
                <c:pt idx="40">
                  <c:v>1.6161616161616161</c:v>
                </c:pt>
                <c:pt idx="41">
                  <c:v>1.6565656565656566</c:v>
                </c:pt>
                <c:pt idx="42">
                  <c:v>1.696969696969697</c:v>
                </c:pt>
                <c:pt idx="43">
                  <c:v>1.7373737373737375</c:v>
                </c:pt>
                <c:pt idx="44">
                  <c:v>1.7777777777777777</c:v>
                </c:pt>
                <c:pt idx="45">
                  <c:v>1.8181818181818181</c:v>
                </c:pt>
                <c:pt idx="46">
                  <c:v>1.8585858585858586</c:v>
                </c:pt>
                <c:pt idx="47">
                  <c:v>1.898989898989899</c:v>
                </c:pt>
                <c:pt idx="48">
                  <c:v>1.9393939393939394</c:v>
                </c:pt>
                <c:pt idx="49">
                  <c:v>1.9797979797979797</c:v>
                </c:pt>
                <c:pt idx="50">
                  <c:v>2.0202020202020203</c:v>
                </c:pt>
                <c:pt idx="51">
                  <c:v>2.0606060606060606</c:v>
                </c:pt>
                <c:pt idx="52">
                  <c:v>2.1010101010101012</c:v>
                </c:pt>
                <c:pt idx="53">
                  <c:v>2.1414141414141414</c:v>
                </c:pt>
                <c:pt idx="54">
                  <c:v>2.1818181818181821</c:v>
                </c:pt>
                <c:pt idx="55">
                  <c:v>2.2222222222222223</c:v>
                </c:pt>
                <c:pt idx="56">
                  <c:v>2.2626262626262625</c:v>
                </c:pt>
                <c:pt idx="57">
                  <c:v>2.3030303030303028</c:v>
                </c:pt>
                <c:pt idx="58">
                  <c:v>2.3434343434343434</c:v>
                </c:pt>
                <c:pt idx="59">
                  <c:v>2.3838383838383841</c:v>
                </c:pt>
                <c:pt idx="60">
                  <c:v>2.4242424242424243</c:v>
                </c:pt>
                <c:pt idx="61">
                  <c:v>2.4646464646464645</c:v>
                </c:pt>
                <c:pt idx="62">
                  <c:v>2.5050505050505052</c:v>
                </c:pt>
                <c:pt idx="63">
                  <c:v>2.5454545454545454</c:v>
                </c:pt>
                <c:pt idx="64">
                  <c:v>2.5858585858585861</c:v>
                </c:pt>
                <c:pt idx="65">
                  <c:v>2.6262626262626263</c:v>
                </c:pt>
                <c:pt idx="66">
                  <c:v>2.6666666666666665</c:v>
                </c:pt>
                <c:pt idx="67">
                  <c:v>2.7070707070707072</c:v>
                </c:pt>
                <c:pt idx="68">
                  <c:v>2.7474747474747474</c:v>
                </c:pt>
                <c:pt idx="69">
                  <c:v>2.7878787878787876</c:v>
                </c:pt>
                <c:pt idx="70">
                  <c:v>2.8282828282828283</c:v>
                </c:pt>
                <c:pt idx="71">
                  <c:v>2.868686868686869</c:v>
                </c:pt>
                <c:pt idx="72">
                  <c:v>2.9090909090909087</c:v>
                </c:pt>
                <c:pt idx="73">
                  <c:v>2.9494949494949494</c:v>
                </c:pt>
                <c:pt idx="74">
                  <c:v>2.9898989898989901</c:v>
                </c:pt>
                <c:pt idx="75">
                  <c:v>3.0303030303030307</c:v>
                </c:pt>
                <c:pt idx="76">
                  <c:v>3.0707070707070705</c:v>
                </c:pt>
                <c:pt idx="77">
                  <c:v>3.1111111111111112</c:v>
                </c:pt>
                <c:pt idx="78">
                  <c:v>3.1515151515151518</c:v>
                </c:pt>
                <c:pt idx="79">
                  <c:v>3.1919191919191916</c:v>
                </c:pt>
                <c:pt idx="80">
                  <c:v>3.2323232323232323</c:v>
                </c:pt>
                <c:pt idx="81">
                  <c:v>3.2727272727272729</c:v>
                </c:pt>
                <c:pt idx="82">
                  <c:v>3.3131313131313131</c:v>
                </c:pt>
                <c:pt idx="83">
                  <c:v>3.3535353535353534</c:v>
                </c:pt>
                <c:pt idx="84">
                  <c:v>3.393939393939394</c:v>
                </c:pt>
                <c:pt idx="85">
                  <c:v>3.4343434343434343</c:v>
                </c:pt>
                <c:pt idx="86">
                  <c:v>3.4747474747474749</c:v>
                </c:pt>
                <c:pt idx="87">
                  <c:v>3.5151515151515151</c:v>
                </c:pt>
                <c:pt idx="88">
                  <c:v>3.5555555555555554</c:v>
                </c:pt>
                <c:pt idx="89">
                  <c:v>3.595959595959596</c:v>
                </c:pt>
                <c:pt idx="90">
                  <c:v>3.6363636363636362</c:v>
                </c:pt>
                <c:pt idx="91">
                  <c:v>3.6767676767676765</c:v>
                </c:pt>
                <c:pt idx="92">
                  <c:v>3.7171717171717171</c:v>
                </c:pt>
                <c:pt idx="93">
                  <c:v>3.7575757575757578</c:v>
                </c:pt>
                <c:pt idx="94">
                  <c:v>3.797979797979798</c:v>
                </c:pt>
                <c:pt idx="95">
                  <c:v>3.8383838383838382</c:v>
                </c:pt>
                <c:pt idx="96">
                  <c:v>3.8787878787878789</c:v>
                </c:pt>
                <c:pt idx="97">
                  <c:v>3.9191919191919196</c:v>
                </c:pt>
                <c:pt idx="98">
                  <c:v>3.9595959595959593</c:v>
                </c:pt>
              </c:numCache>
            </c:numRef>
          </c:xVal>
          <c:yVal>
            <c:numRef>
              <c:f>Sheet1!$C$4:$C$102</c:f>
              <c:numCache>
                <c:formatCode>General</c:formatCode>
                <c:ptCount val="99"/>
                <c:pt idx="0">
                  <c:v>580.93501624268538</c:v>
                </c:pt>
                <c:pt idx="1">
                  <c:v>582.82056787392071</c:v>
                </c:pt>
                <c:pt idx="2">
                  <c:v>585.4142340522186</c:v>
                </c:pt>
                <c:pt idx="3">
                  <c:v>588.06698583728814</c:v>
                </c:pt>
                <c:pt idx="4">
                  <c:v>590.77920931273763</c:v>
                </c:pt>
                <c:pt idx="5">
                  <c:v>593.50106387281983</c:v>
                </c:pt>
                <c:pt idx="6">
                  <c:v>596.22291843290213</c:v>
                </c:pt>
                <c:pt idx="7">
                  <c:v>598.94477299298444</c:v>
                </c:pt>
                <c:pt idx="8">
                  <c:v>601.66662755306663</c:v>
                </c:pt>
                <c:pt idx="9">
                  <c:v>604.38848211314894</c:v>
                </c:pt>
                <c:pt idx="10">
                  <c:v>607.11033667323125</c:v>
                </c:pt>
                <c:pt idx="11">
                  <c:v>609.83589866652574</c:v>
                </c:pt>
                <c:pt idx="12">
                  <c:v>612.59068265323913</c:v>
                </c:pt>
                <c:pt idx="13">
                  <c:v>615.38831597934791</c:v>
                </c:pt>
                <c:pt idx="14">
                  <c:v>618.1859493054568</c:v>
                </c:pt>
                <c:pt idx="15">
                  <c:v>620.9835826315657</c:v>
                </c:pt>
                <c:pt idx="16">
                  <c:v>623.78121595767459</c:v>
                </c:pt>
                <c:pt idx="17">
                  <c:v>626.57884928378348</c:v>
                </c:pt>
                <c:pt idx="18">
                  <c:v>629.37648260989238</c:v>
                </c:pt>
                <c:pt idx="19">
                  <c:v>632.17411593600116</c:v>
                </c:pt>
                <c:pt idx="20">
                  <c:v>634.97174926211005</c:v>
                </c:pt>
                <c:pt idx="21">
                  <c:v>637.82285050270571</c:v>
                </c:pt>
                <c:pt idx="22">
                  <c:v>640.69931235362208</c:v>
                </c:pt>
                <c:pt idx="23">
                  <c:v>643.57577420453833</c:v>
                </c:pt>
                <c:pt idx="24">
                  <c:v>646.45223605545459</c:v>
                </c:pt>
                <c:pt idx="25">
                  <c:v>649.32869790637085</c:v>
                </c:pt>
                <c:pt idx="26">
                  <c:v>652.2061749825325</c:v>
                </c:pt>
                <c:pt idx="27">
                  <c:v>655.08403894283754</c:v>
                </c:pt>
                <c:pt idx="28">
                  <c:v>657.96190290314269</c:v>
                </c:pt>
                <c:pt idx="29">
                  <c:v>660.83976686344784</c:v>
                </c:pt>
                <c:pt idx="30">
                  <c:v>663.76570205074563</c:v>
                </c:pt>
                <c:pt idx="31">
                  <c:v>666.70320975740799</c:v>
                </c:pt>
                <c:pt idx="32">
                  <c:v>669.65085044241414</c:v>
                </c:pt>
                <c:pt idx="33">
                  <c:v>672.60862410576397</c:v>
                </c:pt>
                <c:pt idx="34">
                  <c:v>675.57653074745781</c:v>
                </c:pt>
                <c:pt idx="35">
                  <c:v>678.55457036749533</c:v>
                </c:pt>
                <c:pt idx="36">
                  <c:v>681.54274296587676</c:v>
                </c:pt>
                <c:pt idx="37">
                  <c:v>684.54104854260197</c:v>
                </c:pt>
                <c:pt idx="38">
                  <c:v>687.54948709767109</c:v>
                </c:pt>
                <c:pt idx="39">
                  <c:v>690.56771795567204</c:v>
                </c:pt>
                <c:pt idx="40">
                  <c:v>693.59085367864145</c:v>
                </c:pt>
                <c:pt idx="41">
                  <c:v>696.62311312617248</c:v>
                </c:pt>
                <c:pt idx="42">
                  <c:v>699.66449629826491</c:v>
                </c:pt>
                <c:pt idx="43">
                  <c:v>702.71500319491884</c:v>
                </c:pt>
                <c:pt idx="44">
                  <c:v>705.77463381613427</c:v>
                </c:pt>
                <c:pt idx="45">
                  <c:v>708.84338816191121</c:v>
                </c:pt>
                <c:pt idx="46">
                  <c:v>711.92126623224965</c:v>
                </c:pt>
                <c:pt idx="47">
                  <c:v>715.00826802714948</c:v>
                </c:pt>
                <c:pt idx="48">
                  <c:v>718.10439354661094</c:v>
                </c:pt>
                <c:pt idx="49">
                  <c:v>721.21000134088172</c:v>
                </c:pt>
                <c:pt idx="50">
                  <c:v>724.32675992978693</c:v>
                </c:pt>
                <c:pt idx="51">
                  <c:v>727.45306690246252</c:v>
                </c:pt>
                <c:pt idx="52">
                  <c:v>730.5889222589085</c:v>
                </c:pt>
                <c:pt idx="53">
                  <c:v>733.73432599912485</c:v>
                </c:pt>
                <c:pt idx="54">
                  <c:v>736.88927812311158</c:v>
                </c:pt>
                <c:pt idx="55">
                  <c:v>740.05377863086858</c:v>
                </c:pt>
                <c:pt idx="56">
                  <c:v>743.22782752239596</c:v>
                </c:pt>
                <c:pt idx="57">
                  <c:v>746.41142479769371</c:v>
                </c:pt>
                <c:pt idx="58">
                  <c:v>749.60457045676196</c:v>
                </c:pt>
                <c:pt idx="59">
                  <c:v>752.8085812230338</c:v>
                </c:pt>
                <c:pt idx="60">
                  <c:v>756.02635497072322</c:v>
                </c:pt>
                <c:pt idx="61">
                  <c:v>759.25464450045467</c:v>
                </c:pt>
                <c:pt idx="62">
                  <c:v>762.4934498122285</c:v>
                </c:pt>
                <c:pt idx="63">
                  <c:v>765.74277090604448</c:v>
                </c:pt>
                <c:pt idx="64">
                  <c:v>769.00260778190261</c:v>
                </c:pt>
                <c:pt idx="65">
                  <c:v>772.27296043980277</c:v>
                </c:pt>
                <c:pt idx="66">
                  <c:v>775.55382887974531</c:v>
                </c:pt>
                <c:pt idx="67">
                  <c:v>778.84521310173</c:v>
                </c:pt>
                <c:pt idx="68">
                  <c:v>782.14711310575672</c:v>
                </c:pt>
                <c:pt idx="69">
                  <c:v>785.44429933189895</c:v>
                </c:pt>
                <c:pt idx="70">
                  <c:v>788.71658777283392</c:v>
                </c:pt>
                <c:pt idx="71">
                  <c:v>791.98589817236495</c:v>
                </c:pt>
                <c:pt idx="72">
                  <c:v>795.25223053049194</c:v>
                </c:pt>
                <c:pt idx="73">
                  <c:v>798.51558484721488</c:v>
                </c:pt>
                <c:pt idx="74">
                  <c:v>801.77596112253389</c:v>
                </c:pt>
                <c:pt idx="75">
                  <c:v>803.76394503289123</c:v>
                </c:pt>
                <c:pt idx="76">
                  <c:v>803.37594497676878</c:v>
                </c:pt>
                <c:pt idx="77">
                  <c:v>803.16143060988236</c:v>
                </c:pt>
                <c:pt idx="78">
                  <c:v>802.91984149486336</c:v>
                </c:pt>
                <c:pt idx="79">
                  <c:v>803.05052849013202</c:v>
                </c:pt>
                <c:pt idx="80">
                  <c:v>803.12120081686783</c:v>
                </c:pt>
                <c:pt idx="81">
                  <c:v>803.15253370674259</c:v>
                </c:pt>
                <c:pt idx="82">
                  <c:v>803.15230709365619</c:v>
                </c:pt>
                <c:pt idx="83">
                  <c:v>803.15208048056991</c:v>
                </c:pt>
                <c:pt idx="84">
                  <c:v>803.15185386748351</c:v>
                </c:pt>
                <c:pt idx="85">
                  <c:v>803.15162725439711</c:v>
                </c:pt>
                <c:pt idx="86">
                  <c:v>803.15140064131083</c:v>
                </c:pt>
                <c:pt idx="87">
                  <c:v>803.15117402822443</c:v>
                </c:pt>
                <c:pt idx="88">
                  <c:v>803.15094741513803</c:v>
                </c:pt>
                <c:pt idx="89">
                  <c:v>803.15072080205175</c:v>
                </c:pt>
                <c:pt idx="90">
                  <c:v>803.14995786299585</c:v>
                </c:pt>
                <c:pt idx="91">
                  <c:v>803.1473404500631</c:v>
                </c:pt>
                <c:pt idx="92">
                  <c:v>803.14472303713035</c:v>
                </c:pt>
                <c:pt idx="93">
                  <c:v>803.1421056241976</c:v>
                </c:pt>
                <c:pt idx="94">
                  <c:v>803.13948821126485</c:v>
                </c:pt>
                <c:pt idx="95">
                  <c:v>803.1368707983321</c:v>
                </c:pt>
                <c:pt idx="96">
                  <c:v>803.13425338539935</c:v>
                </c:pt>
                <c:pt idx="97">
                  <c:v>803.1316359724666</c:v>
                </c:pt>
                <c:pt idx="98">
                  <c:v>803.12901855953385</c:v>
                </c:pt>
              </c:numCache>
            </c:numRef>
          </c:yVal>
          <c:smooth val="0"/>
        </c:ser>
        <c:ser>
          <c:idx val="2"/>
          <c:order val="1"/>
          <c:tx>
            <c:v>Shaina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Sheet1!$F$4:$F$10003</c:f>
              <c:numCache>
                <c:formatCode>General</c:formatCode>
                <c:ptCount val="10000"/>
                <c:pt idx="0">
                  <c:v>0</c:v>
                </c:pt>
                <c:pt idx="1">
                  <c:v>1.4401440144014399</c:v>
                </c:pt>
                <c:pt idx="2">
                  <c:v>2.8802880288028798</c:v>
                </c:pt>
                <c:pt idx="3">
                  <c:v>4.3204320432043204</c:v>
                </c:pt>
                <c:pt idx="4">
                  <c:v>5.7605760576057596</c:v>
                </c:pt>
                <c:pt idx="5">
                  <c:v>7.2007200720071998</c:v>
                </c:pt>
                <c:pt idx="6">
                  <c:v>8.6408640864086408</c:v>
                </c:pt>
                <c:pt idx="7">
                  <c:v>10.0810081008101</c:v>
                </c:pt>
                <c:pt idx="8">
                  <c:v>11.5211521152115</c:v>
                </c:pt>
                <c:pt idx="9">
                  <c:v>12.961296129613</c:v>
                </c:pt>
                <c:pt idx="10">
                  <c:v>14.4014401440144</c:v>
                </c:pt>
                <c:pt idx="11">
                  <c:v>15.841584158415801</c:v>
                </c:pt>
                <c:pt idx="12">
                  <c:v>17.281728172817299</c:v>
                </c:pt>
                <c:pt idx="13">
                  <c:v>18.7218721872187</c:v>
                </c:pt>
                <c:pt idx="14">
                  <c:v>20.162016201620201</c:v>
                </c:pt>
                <c:pt idx="15">
                  <c:v>21.602160216021598</c:v>
                </c:pt>
                <c:pt idx="16">
                  <c:v>23.042304230422999</c:v>
                </c:pt>
                <c:pt idx="17">
                  <c:v>24.4824482448245</c:v>
                </c:pt>
                <c:pt idx="18">
                  <c:v>25.922592259225901</c:v>
                </c:pt>
                <c:pt idx="19">
                  <c:v>27.362736273627402</c:v>
                </c:pt>
                <c:pt idx="20">
                  <c:v>28.802880288028799</c:v>
                </c:pt>
                <c:pt idx="21">
                  <c:v>30.2430243024302</c:v>
                </c:pt>
                <c:pt idx="22">
                  <c:v>31.683168316831701</c:v>
                </c:pt>
                <c:pt idx="23">
                  <c:v>33.123312331233102</c:v>
                </c:pt>
                <c:pt idx="24">
                  <c:v>34.563456345634599</c:v>
                </c:pt>
                <c:pt idx="25">
                  <c:v>36.003600360036003</c:v>
                </c:pt>
                <c:pt idx="26">
                  <c:v>37.443744374437401</c:v>
                </c:pt>
                <c:pt idx="27">
                  <c:v>38.883888388838898</c:v>
                </c:pt>
                <c:pt idx="28">
                  <c:v>40.324032403240302</c:v>
                </c:pt>
                <c:pt idx="29">
                  <c:v>41.764176417641799</c:v>
                </c:pt>
                <c:pt idx="30">
                  <c:v>43.204320432043197</c:v>
                </c:pt>
                <c:pt idx="31">
                  <c:v>44.644464446444601</c:v>
                </c:pt>
                <c:pt idx="32">
                  <c:v>46.084608460846098</c:v>
                </c:pt>
                <c:pt idx="33">
                  <c:v>47.524752475247503</c:v>
                </c:pt>
                <c:pt idx="34">
                  <c:v>48.964896489649</c:v>
                </c:pt>
                <c:pt idx="35">
                  <c:v>50.405040504050397</c:v>
                </c:pt>
                <c:pt idx="36">
                  <c:v>51.845184518451802</c:v>
                </c:pt>
                <c:pt idx="37">
                  <c:v>53.285328532853299</c:v>
                </c:pt>
                <c:pt idx="38">
                  <c:v>54.725472547254697</c:v>
                </c:pt>
                <c:pt idx="39">
                  <c:v>56.165616561656201</c:v>
                </c:pt>
                <c:pt idx="40">
                  <c:v>57.605760576057598</c:v>
                </c:pt>
                <c:pt idx="41">
                  <c:v>59.045904590459003</c:v>
                </c:pt>
                <c:pt idx="42">
                  <c:v>60.4860486048605</c:v>
                </c:pt>
                <c:pt idx="43">
                  <c:v>61.926192619261897</c:v>
                </c:pt>
                <c:pt idx="44">
                  <c:v>63.366336633663401</c:v>
                </c:pt>
                <c:pt idx="45">
                  <c:v>64.806480648064806</c:v>
                </c:pt>
                <c:pt idx="46">
                  <c:v>66.246624662466303</c:v>
                </c:pt>
                <c:pt idx="47">
                  <c:v>67.6867686768677</c:v>
                </c:pt>
                <c:pt idx="48">
                  <c:v>69.126912691269098</c:v>
                </c:pt>
                <c:pt idx="49">
                  <c:v>70.567056705670595</c:v>
                </c:pt>
                <c:pt idx="50">
                  <c:v>72.007200720072007</c:v>
                </c:pt>
                <c:pt idx="51">
                  <c:v>73.447344734473504</c:v>
                </c:pt>
                <c:pt idx="52">
                  <c:v>74.887488748874901</c:v>
                </c:pt>
                <c:pt idx="53">
                  <c:v>76.327632763276299</c:v>
                </c:pt>
                <c:pt idx="54">
                  <c:v>77.767776777677796</c:v>
                </c:pt>
                <c:pt idx="55">
                  <c:v>79.207920792079193</c:v>
                </c:pt>
                <c:pt idx="56">
                  <c:v>80.648064806480704</c:v>
                </c:pt>
                <c:pt idx="57">
                  <c:v>82.088208820882102</c:v>
                </c:pt>
                <c:pt idx="58">
                  <c:v>83.528352835283499</c:v>
                </c:pt>
                <c:pt idx="59">
                  <c:v>84.968496849684996</c:v>
                </c:pt>
                <c:pt idx="60">
                  <c:v>86.408640864086394</c:v>
                </c:pt>
                <c:pt idx="61">
                  <c:v>87.848784878487905</c:v>
                </c:pt>
                <c:pt idx="62">
                  <c:v>89.288928892889302</c:v>
                </c:pt>
                <c:pt idx="63">
                  <c:v>90.7290729072907</c:v>
                </c:pt>
                <c:pt idx="64">
                  <c:v>92.169216921692197</c:v>
                </c:pt>
                <c:pt idx="65">
                  <c:v>93.609360936093594</c:v>
                </c:pt>
                <c:pt idx="66">
                  <c:v>95.049504950495106</c:v>
                </c:pt>
                <c:pt idx="67">
                  <c:v>96.489648964896503</c:v>
                </c:pt>
                <c:pt idx="68">
                  <c:v>97.929792979297901</c:v>
                </c:pt>
                <c:pt idx="69">
                  <c:v>99.369936993699397</c:v>
                </c:pt>
                <c:pt idx="70">
                  <c:v>100.81008100810099</c:v>
                </c:pt>
                <c:pt idx="71">
                  <c:v>102.25022502250199</c:v>
                </c:pt>
                <c:pt idx="72">
                  <c:v>103.690369036904</c:v>
                </c:pt>
                <c:pt idx="73">
                  <c:v>105.130513051305</c:v>
                </c:pt>
                <c:pt idx="74">
                  <c:v>106.570657065707</c:v>
                </c:pt>
                <c:pt idx="75">
                  <c:v>108.010801080108</c:v>
                </c:pt>
                <c:pt idx="76">
                  <c:v>109.450945094509</c:v>
                </c:pt>
                <c:pt idx="77">
                  <c:v>110.891089108911</c:v>
                </c:pt>
                <c:pt idx="78">
                  <c:v>112.331233123312</c:v>
                </c:pt>
                <c:pt idx="79">
                  <c:v>113.771377137714</c:v>
                </c:pt>
                <c:pt idx="80">
                  <c:v>115.211521152115</c:v>
                </c:pt>
                <c:pt idx="81">
                  <c:v>116.65166516651701</c:v>
                </c:pt>
                <c:pt idx="82">
                  <c:v>118.09180918091801</c:v>
                </c:pt>
                <c:pt idx="83">
                  <c:v>119.53195319532</c:v>
                </c:pt>
                <c:pt idx="84">
                  <c:v>120.972097209721</c:v>
                </c:pt>
                <c:pt idx="85">
                  <c:v>122.412241224122</c:v>
                </c:pt>
                <c:pt idx="86">
                  <c:v>123.85238523852399</c:v>
                </c:pt>
                <c:pt idx="87">
                  <c:v>125.29252925292499</c:v>
                </c:pt>
                <c:pt idx="88">
                  <c:v>126.732673267327</c:v>
                </c:pt>
                <c:pt idx="89">
                  <c:v>128.17281728172799</c:v>
                </c:pt>
                <c:pt idx="90">
                  <c:v>129.61296129613001</c:v>
                </c:pt>
                <c:pt idx="91">
                  <c:v>131.05310531053101</c:v>
                </c:pt>
                <c:pt idx="92">
                  <c:v>132.493249324933</c:v>
                </c:pt>
                <c:pt idx="93">
                  <c:v>133.933393339334</c:v>
                </c:pt>
                <c:pt idx="94">
                  <c:v>135.373537353735</c:v>
                </c:pt>
                <c:pt idx="95">
                  <c:v>136.813681368137</c:v>
                </c:pt>
                <c:pt idx="96">
                  <c:v>138.253825382538</c:v>
                </c:pt>
                <c:pt idx="97">
                  <c:v>139.69396939693999</c:v>
                </c:pt>
                <c:pt idx="98">
                  <c:v>141.13411341134099</c:v>
                </c:pt>
                <c:pt idx="99">
                  <c:v>142.57425742574301</c:v>
                </c:pt>
                <c:pt idx="100">
                  <c:v>144.01440144014401</c:v>
                </c:pt>
                <c:pt idx="101">
                  <c:v>145.45454545454501</c:v>
                </c:pt>
                <c:pt idx="102">
                  <c:v>146.89468946894701</c:v>
                </c:pt>
                <c:pt idx="103">
                  <c:v>148.33483348334801</c:v>
                </c:pt>
                <c:pt idx="104">
                  <c:v>149.77497749775</c:v>
                </c:pt>
                <c:pt idx="105">
                  <c:v>151.215121512151</c:v>
                </c:pt>
                <c:pt idx="106">
                  <c:v>152.65526552655299</c:v>
                </c:pt>
                <c:pt idx="107">
                  <c:v>154.09540954095399</c:v>
                </c:pt>
                <c:pt idx="108">
                  <c:v>155.53555355535599</c:v>
                </c:pt>
                <c:pt idx="109">
                  <c:v>156.97569756975699</c:v>
                </c:pt>
                <c:pt idx="110">
                  <c:v>158.41584158415799</c:v>
                </c:pt>
                <c:pt idx="111">
                  <c:v>159.85598559856001</c:v>
                </c:pt>
                <c:pt idx="112">
                  <c:v>161.29612961296101</c:v>
                </c:pt>
                <c:pt idx="113">
                  <c:v>162.736273627363</c:v>
                </c:pt>
                <c:pt idx="114">
                  <c:v>164.176417641764</c:v>
                </c:pt>
                <c:pt idx="115">
                  <c:v>165.616561656166</c:v>
                </c:pt>
                <c:pt idx="116">
                  <c:v>167.056705670567</c:v>
                </c:pt>
                <c:pt idx="117">
                  <c:v>168.49684968496899</c:v>
                </c:pt>
                <c:pt idx="118">
                  <c:v>169.93699369936999</c:v>
                </c:pt>
                <c:pt idx="119">
                  <c:v>171.37713771377099</c:v>
                </c:pt>
                <c:pt idx="120">
                  <c:v>172.81728172817299</c:v>
                </c:pt>
                <c:pt idx="121">
                  <c:v>174.25742574257399</c:v>
                </c:pt>
                <c:pt idx="122">
                  <c:v>175.69756975697601</c:v>
                </c:pt>
                <c:pt idx="123">
                  <c:v>177.13771377137701</c:v>
                </c:pt>
                <c:pt idx="124">
                  <c:v>178.577857785779</c:v>
                </c:pt>
                <c:pt idx="125">
                  <c:v>180.01800180018</c:v>
                </c:pt>
                <c:pt idx="126">
                  <c:v>181.458145814581</c:v>
                </c:pt>
                <c:pt idx="127">
                  <c:v>182.898289828983</c:v>
                </c:pt>
                <c:pt idx="128">
                  <c:v>184.338433843384</c:v>
                </c:pt>
                <c:pt idx="129">
                  <c:v>185.77857785778599</c:v>
                </c:pt>
                <c:pt idx="130">
                  <c:v>187.21872187218699</c:v>
                </c:pt>
                <c:pt idx="131">
                  <c:v>188.65886588658901</c:v>
                </c:pt>
                <c:pt idx="132">
                  <c:v>190.09900990099001</c:v>
                </c:pt>
                <c:pt idx="133">
                  <c:v>191.53915391539201</c:v>
                </c:pt>
                <c:pt idx="134">
                  <c:v>192.97929792979301</c:v>
                </c:pt>
                <c:pt idx="135">
                  <c:v>194.41944194419401</c:v>
                </c:pt>
                <c:pt idx="136">
                  <c:v>195.859585958596</c:v>
                </c:pt>
                <c:pt idx="137">
                  <c:v>197.299729972997</c:v>
                </c:pt>
                <c:pt idx="138">
                  <c:v>198.73987398739899</c:v>
                </c:pt>
                <c:pt idx="139">
                  <c:v>200.18001800179999</c:v>
                </c:pt>
                <c:pt idx="140">
                  <c:v>201.62016201620199</c:v>
                </c:pt>
                <c:pt idx="141">
                  <c:v>203.06030603060299</c:v>
                </c:pt>
                <c:pt idx="142">
                  <c:v>204.50045004500501</c:v>
                </c:pt>
                <c:pt idx="143">
                  <c:v>205.94059405940601</c:v>
                </c:pt>
                <c:pt idx="144">
                  <c:v>207.38073807380701</c:v>
                </c:pt>
                <c:pt idx="145">
                  <c:v>208.820882088209</c:v>
                </c:pt>
                <c:pt idx="146">
                  <c:v>210.26102610261</c:v>
                </c:pt>
                <c:pt idx="147">
                  <c:v>211.701170117012</c:v>
                </c:pt>
                <c:pt idx="148">
                  <c:v>213.141314131413</c:v>
                </c:pt>
                <c:pt idx="149">
                  <c:v>214.58145814581499</c:v>
                </c:pt>
                <c:pt idx="150">
                  <c:v>216.02160216021599</c:v>
                </c:pt>
                <c:pt idx="151">
                  <c:v>217.46174617461699</c:v>
                </c:pt>
                <c:pt idx="152">
                  <c:v>218.90189018901901</c:v>
                </c:pt>
                <c:pt idx="153">
                  <c:v>220.34203420342001</c:v>
                </c:pt>
                <c:pt idx="154">
                  <c:v>221.78217821782201</c:v>
                </c:pt>
                <c:pt idx="155">
                  <c:v>223.22232223222301</c:v>
                </c:pt>
                <c:pt idx="156">
                  <c:v>224.662466246625</c:v>
                </c:pt>
                <c:pt idx="157">
                  <c:v>226.102610261026</c:v>
                </c:pt>
                <c:pt idx="158">
                  <c:v>227.542754275428</c:v>
                </c:pt>
                <c:pt idx="159">
                  <c:v>228.982898289829</c:v>
                </c:pt>
                <c:pt idx="160">
                  <c:v>230.42304230422999</c:v>
                </c:pt>
                <c:pt idx="161">
                  <c:v>231.86318631863199</c:v>
                </c:pt>
                <c:pt idx="162">
                  <c:v>233.30333033303299</c:v>
                </c:pt>
                <c:pt idx="163">
                  <c:v>234.74347434743501</c:v>
                </c:pt>
                <c:pt idx="164">
                  <c:v>236.18361836183601</c:v>
                </c:pt>
                <c:pt idx="165">
                  <c:v>237.62376237623801</c:v>
                </c:pt>
                <c:pt idx="166">
                  <c:v>239.063906390639</c:v>
                </c:pt>
                <c:pt idx="167">
                  <c:v>240.504050405041</c:v>
                </c:pt>
                <c:pt idx="168">
                  <c:v>241.944194419442</c:v>
                </c:pt>
                <c:pt idx="169">
                  <c:v>243.384338433843</c:v>
                </c:pt>
                <c:pt idx="170">
                  <c:v>244.82448244824499</c:v>
                </c:pt>
                <c:pt idx="171">
                  <c:v>246.26462646264599</c:v>
                </c:pt>
                <c:pt idx="172">
                  <c:v>247.70477047704799</c:v>
                </c:pt>
                <c:pt idx="173">
                  <c:v>249.14491449144899</c:v>
                </c:pt>
                <c:pt idx="174">
                  <c:v>250.58505850585101</c:v>
                </c:pt>
                <c:pt idx="175">
                  <c:v>252.02520252025201</c:v>
                </c:pt>
                <c:pt idx="176">
                  <c:v>253.46534653465301</c:v>
                </c:pt>
                <c:pt idx="177">
                  <c:v>254.905490549055</c:v>
                </c:pt>
                <c:pt idx="178">
                  <c:v>256.34563456345597</c:v>
                </c:pt>
                <c:pt idx="179">
                  <c:v>257.78577857785803</c:v>
                </c:pt>
                <c:pt idx="180">
                  <c:v>259.225922592259</c:v>
                </c:pt>
                <c:pt idx="181">
                  <c:v>260.66606660666099</c:v>
                </c:pt>
                <c:pt idx="182">
                  <c:v>262.10621062106202</c:v>
                </c:pt>
                <c:pt idx="183">
                  <c:v>263.54635463546401</c:v>
                </c:pt>
                <c:pt idx="184">
                  <c:v>264.98649864986498</c:v>
                </c:pt>
                <c:pt idx="185">
                  <c:v>266.42664266426601</c:v>
                </c:pt>
                <c:pt idx="186">
                  <c:v>267.86678667866801</c:v>
                </c:pt>
                <c:pt idx="187">
                  <c:v>269.30693069306898</c:v>
                </c:pt>
                <c:pt idx="188">
                  <c:v>270.74707470747097</c:v>
                </c:pt>
                <c:pt idx="189">
                  <c:v>272.187218721872</c:v>
                </c:pt>
                <c:pt idx="190">
                  <c:v>273.62736273627399</c:v>
                </c:pt>
                <c:pt idx="191">
                  <c:v>275.06750675067502</c:v>
                </c:pt>
                <c:pt idx="192">
                  <c:v>276.50765076507702</c:v>
                </c:pt>
                <c:pt idx="193">
                  <c:v>277.94779477947799</c:v>
                </c:pt>
                <c:pt idx="194">
                  <c:v>279.38793879387902</c:v>
                </c:pt>
                <c:pt idx="195">
                  <c:v>280.82808280828101</c:v>
                </c:pt>
                <c:pt idx="196">
                  <c:v>282.26822682268198</c:v>
                </c:pt>
                <c:pt idx="197">
                  <c:v>283.70837083708398</c:v>
                </c:pt>
                <c:pt idx="198">
                  <c:v>285.148514851485</c:v>
                </c:pt>
                <c:pt idx="199">
                  <c:v>286.588658865887</c:v>
                </c:pt>
                <c:pt idx="200">
                  <c:v>288.02880288028803</c:v>
                </c:pt>
                <c:pt idx="201">
                  <c:v>289.468946894689</c:v>
                </c:pt>
                <c:pt idx="202">
                  <c:v>290.90909090909099</c:v>
                </c:pt>
                <c:pt idx="203">
                  <c:v>292.34923492349202</c:v>
                </c:pt>
                <c:pt idx="204">
                  <c:v>293.78937893789401</c:v>
                </c:pt>
                <c:pt idx="205">
                  <c:v>295.22952295229499</c:v>
                </c:pt>
                <c:pt idx="206">
                  <c:v>296.66966696669698</c:v>
                </c:pt>
                <c:pt idx="207">
                  <c:v>298.10981098109801</c:v>
                </c:pt>
                <c:pt idx="208">
                  <c:v>299.5499549955</c:v>
                </c:pt>
                <c:pt idx="209">
                  <c:v>300.99009900990097</c:v>
                </c:pt>
                <c:pt idx="210">
                  <c:v>302.430243024302</c:v>
                </c:pt>
                <c:pt idx="211">
                  <c:v>303.870387038704</c:v>
                </c:pt>
                <c:pt idx="212">
                  <c:v>305.31053105310502</c:v>
                </c:pt>
                <c:pt idx="213">
                  <c:v>306.75067506750702</c:v>
                </c:pt>
                <c:pt idx="214">
                  <c:v>308.19081908190799</c:v>
                </c:pt>
                <c:pt idx="215">
                  <c:v>309.63096309630998</c:v>
                </c:pt>
                <c:pt idx="216">
                  <c:v>311.07110711071101</c:v>
                </c:pt>
                <c:pt idx="217">
                  <c:v>312.51125112511301</c:v>
                </c:pt>
                <c:pt idx="218">
                  <c:v>313.95139513951398</c:v>
                </c:pt>
                <c:pt idx="219">
                  <c:v>315.39153915391501</c:v>
                </c:pt>
                <c:pt idx="220">
                  <c:v>316.831683168317</c:v>
                </c:pt>
                <c:pt idx="221">
                  <c:v>318.27182718271803</c:v>
                </c:pt>
                <c:pt idx="222">
                  <c:v>319.71197119712002</c:v>
                </c:pt>
                <c:pt idx="223">
                  <c:v>321.15211521152099</c:v>
                </c:pt>
                <c:pt idx="224">
                  <c:v>322.59225922592299</c:v>
                </c:pt>
                <c:pt idx="225">
                  <c:v>324.03240324032402</c:v>
                </c:pt>
                <c:pt idx="226">
                  <c:v>325.47254725472601</c:v>
                </c:pt>
                <c:pt idx="227">
                  <c:v>326.91269126912698</c:v>
                </c:pt>
                <c:pt idx="228">
                  <c:v>328.35283528352801</c:v>
                </c:pt>
                <c:pt idx="229">
                  <c:v>329.79297929793</c:v>
                </c:pt>
                <c:pt idx="230">
                  <c:v>331.23312331233097</c:v>
                </c:pt>
                <c:pt idx="231">
                  <c:v>332.67326732673303</c:v>
                </c:pt>
                <c:pt idx="232">
                  <c:v>334.113411341134</c:v>
                </c:pt>
                <c:pt idx="233">
                  <c:v>335.55355535553599</c:v>
                </c:pt>
                <c:pt idx="234">
                  <c:v>336.99369936993702</c:v>
                </c:pt>
                <c:pt idx="235">
                  <c:v>338.43384338433799</c:v>
                </c:pt>
                <c:pt idx="236">
                  <c:v>339.87398739873998</c:v>
                </c:pt>
                <c:pt idx="237">
                  <c:v>341.31413141314101</c:v>
                </c:pt>
                <c:pt idx="238">
                  <c:v>342.75427542754301</c:v>
                </c:pt>
                <c:pt idx="239">
                  <c:v>344.19441944194398</c:v>
                </c:pt>
                <c:pt idx="240">
                  <c:v>345.63456345634597</c:v>
                </c:pt>
                <c:pt idx="241">
                  <c:v>347.074707470747</c:v>
                </c:pt>
                <c:pt idx="242">
                  <c:v>348.51485148514899</c:v>
                </c:pt>
                <c:pt idx="243">
                  <c:v>349.95499549955002</c:v>
                </c:pt>
                <c:pt idx="244">
                  <c:v>351.39513951395099</c:v>
                </c:pt>
                <c:pt idx="245">
                  <c:v>352.83528352835299</c:v>
                </c:pt>
                <c:pt idx="246">
                  <c:v>354.27542754275402</c:v>
                </c:pt>
                <c:pt idx="247">
                  <c:v>355.71557155715601</c:v>
                </c:pt>
                <c:pt idx="248">
                  <c:v>357.15571557155698</c:v>
                </c:pt>
                <c:pt idx="249">
                  <c:v>358.59585958595898</c:v>
                </c:pt>
                <c:pt idx="250">
                  <c:v>360.03600360036</c:v>
                </c:pt>
                <c:pt idx="251">
                  <c:v>361.476147614762</c:v>
                </c:pt>
                <c:pt idx="252">
                  <c:v>362.91629162916303</c:v>
                </c:pt>
                <c:pt idx="253">
                  <c:v>364.356435643564</c:v>
                </c:pt>
                <c:pt idx="254">
                  <c:v>365.79657965796599</c:v>
                </c:pt>
                <c:pt idx="255">
                  <c:v>367.23672367236702</c:v>
                </c:pt>
                <c:pt idx="256">
                  <c:v>368.67686768676901</c:v>
                </c:pt>
                <c:pt idx="257">
                  <c:v>370.11701170116999</c:v>
                </c:pt>
                <c:pt idx="258">
                  <c:v>371.55715571557198</c:v>
                </c:pt>
                <c:pt idx="259">
                  <c:v>372.99729972997301</c:v>
                </c:pt>
                <c:pt idx="260">
                  <c:v>374.43744374437398</c:v>
                </c:pt>
                <c:pt idx="261">
                  <c:v>375.87758775877597</c:v>
                </c:pt>
                <c:pt idx="262">
                  <c:v>377.317731773177</c:v>
                </c:pt>
                <c:pt idx="263">
                  <c:v>378.757875787579</c:v>
                </c:pt>
                <c:pt idx="264">
                  <c:v>380.19801980198002</c:v>
                </c:pt>
                <c:pt idx="265">
                  <c:v>381.63816381638202</c:v>
                </c:pt>
                <c:pt idx="266">
                  <c:v>383.07830783078299</c:v>
                </c:pt>
                <c:pt idx="267">
                  <c:v>384.51845184518498</c:v>
                </c:pt>
                <c:pt idx="268">
                  <c:v>385.95859585958601</c:v>
                </c:pt>
                <c:pt idx="269">
                  <c:v>387.39873987398698</c:v>
                </c:pt>
                <c:pt idx="270">
                  <c:v>388.83888388838898</c:v>
                </c:pt>
                <c:pt idx="271">
                  <c:v>390.27902790279001</c:v>
                </c:pt>
                <c:pt idx="272">
                  <c:v>391.719171917192</c:v>
                </c:pt>
                <c:pt idx="273">
                  <c:v>393.15931593159303</c:v>
                </c:pt>
                <c:pt idx="274">
                  <c:v>394.59945994599502</c:v>
                </c:pt>
                <c:pt idx="275">
                  <c:v>396.03960396039599</c:v>
                </c:pt>
                <c:pt idx="276">
                  <c:v>397.47974797479799</c:v>
                </c:pt>
                <c:pt idx="277">
                  <c:v>398.91989198919902</c:v>
                </c:pt>
                <c:pt idx="278">
                  <c:v>400.36003600359999</c:v>
                </c:pt>
                <c:pt idx="279">
                  <c:v>401.80018001800198</c:v>
                </c:pt>
                <c:pt idx="280">
                  <c:v>403.24032403240301</c:v>
                </c:pt>
                <c:pt idx="281">
                  <c:v>404.680468046805</c:v>
                </c:pt>
                <c:pt idx="282">
                  <c:v>406.12061206120597</c:v>
                </c:pt>
                <c:pt idx="283">
                  <c:v>407.56075607560803</c:v>
                </c:pt>
                <c:pt idx="284">
                  <c:v>409.000900090009</c:v>
                </c:pt>
                <c:pt idx="285">
                  <c:v>410.44104410441003</c:v>
                </c:pt>
                <c:pt idx="286">
                  <c:v>411.88118811881202</c:v>
                </c:pt>
                <c:pt idx="287">
                  <c:v>413.32133213321299</c:v>
                </c:pt>
                <c:pt idx="288">
                  <c:v>414.76147614761499</c:v>
                </c:pt>
                <c:pt idx="289">
                  <c:v>416.20162016201601</c:v>
                </c:pt>
                <c:pt idx="290">
                  <c:v>417.64176417641801</c:v>
                </c:pt>
                <c:pt idx="291">
                  <c:v>419.08190819081898</c:v>
                </c:pt>
                <c:pt idx="292">
                  <c:v>420.52205220522097</c:v>
                </c:pt>
                <c:pt idx="293">
                  <c:v>421.962196219622</c:v>
                </c:pt>
                <c:pt idx="294">
                  <c:v>423.40234023402297</c:v>
                </c:pt>
                <c:pt idx="295">
                  <c:v>424.84248424842502</c:v>
                </c:pt>
                <c:pt idx="296">
                  <c:v>426.28262826282599</c:v>
                </c:pt>
                <c:pt idx="297">
                  <c:v>427.72277227722799</c:v>
                </c:pt>
                <c:pt idx="298">
                  <c:v>429.16291629162902</c:v>
                </c:pt>
                <c:pt idx="299">
                  <c:v>430.60306030603101</c:v>
                </c:pt>
                <c:pt idx="300">
                  <c:v>432.04320432043198</c:v>
                </c:pt>
                <c:pt idx="301">
                  <c:v>433.48334833483301</c:v>
                </c:pt>
                <c:pt idx="302">
                  <c:v>434.923492349235</c:v>
                </c:pt>
                <c:pt idx="303">
                  <c:v>436.36363636363598</c:v>
                </c:pt>
                <c:pt idx="304">
                  <c:v>437.80378037803803</c:v>
                </c:pt>
                <c:pt idx="305">
                  <c:v>439.243924392439</c:v>
                </c:pt>
                <c:pt idx="306">
                  <c:v>440.68406840684099</c:v>
                </c:pt>
                <c:pt idx="307">
                  <c:v>442.12421242124202</c:v>
                </c:pt>
                <c:pt idx="308">
                  <c:v>443.56435643564402</c:v>
                </c:pt>
                <c:pt idx="309">
                  <c:v>445.00450045004499</c:v>
                </c:pt>
                <c:pt idx="310">
                  <c:v>446.44464446444601</c:v>
                </c:pt>
                <c:pt idx="311">
                  <c:v>447.88478847884801</c:v>
                </c:pt>
                <c:pt idx="312">
                  <c:v>449.32493249324898</c:v>
                </c:pt>
                <c:pt idx="313">
                  <c:v>450.76507650765097</c:v>
                </c:pt>
                <c:pt idx="314">
                  <c:v>452.205220522052</c:v>
                </c:pt>
                <c:pt idx="315">
                  <c:v>453.645364536454</c:v>
                </c:pt>
                <c:pt idx="316">
                  <c:v>455.08550855085502</c:v>
                </c:pt>
                <c:pt idx="317">
                  <c:v>456.52565256525702</c:v>
                </c:pt>
                <c:pt idx="318">
                  <c:v>457.96579657965799</c:v>
                </c:pt>
                <c:pt idx="319">
                  <c:v>459.40594059405902</c:v>
                </c:pt>
                <c:pt idx="320">
                  <c:v>460.84608460846101</c:v>
                </c:pt>
                <c:pt idx="321">
                  <c:v>462.28622862286198</c:v>
                </c:pt>
                <c:pt idx="322">
                  <c:v>463.72637263726398</c:v>
                </c:pt>
                <c:pt idx="323">
                  <c:v>465.16651665166501</c:v>
                </c:pt>
                <c:pt idx="324">
                  <c:v>466.606660666067</c:v>
                </c:pt>
                <c:pt idx="325">
                  <c:v>468.04680468046797</c:v>
                </c:pt>
                <c:pt idx="326">
                  <c:v>469.48694869487002</c:v>
                </c:pt>
                <c:pt idx="327">
                  <c:v>470.92709270927099</c:v>
                </c:pt>
                <c:pt idx="328">
                  <c:v>472.36723672367202</c:v>
                </c:pt>
                <c:pt idx="329">
                  <c:v>473.80738073807402</c:v>
                </c:pt>
                <c:pt idx="330">
                  <c:v>475.24752475247499</c:v>
                </c:pt>
                <c:pt idx="331">
                  <c:v>476.68766876687698</c:v>
                </c:pt>
                <c:pt idx="332">
                  <c:v>478.12781278127801</c:v>
                </c:pt>
                <c:pt idx="333">
                  <c:v>479.56795679568</c:v>
                </c:pt>
                <c:pt idx="334">
                  <c:v>481.00810081008098</c:v>
                </c:pt>
                <c:pt idx="335">
                  <c:v>482.448244824482</c:v>
                </c:pt>
                <c:pt idx="336">
                  <c:v>483.888388838884</c:v>
                </c:pt>
                <c:pt idx="337">
                  <c:v>485.32853285328503</c:v>
                </c:pt>
                <c:pt idx="338">
                  <c:v>486.76867686768702</c:v>
                </c:pt>
                <c:pt idx="339">
                  <c:v>488.20882088208799</c:v>
                </c:pt>
                <c:pt idx="340">
                  <c:v>489.64896489648999</c:v>
                </c:pt>
                <c:pt idx="341">
                  <c:v>491.08910891089101</c:v>
                </c:pt>
                <c:pt idx="342">
                  <c:v>492.52925292529301</c:v>
                </c:pt>
                <c:pt idx="343">
                  <c:v>493.96939693969398</c:v>
                </c:pt>
                <c:pt idx="344">
                  <c:v>495.40954095409501</c:v>
                </c:pt>
                <c:pt idx="345">
                  <c:v>496.849684968497</c:v>
                </c:pt>
                <c:pt idx="346">
                  <c:v>498.28982898289797</c:v>
                </c:pt>
                <c:pt idx="347">
                  <c:v>499.72997299730002</c:v>
                </c:pt>
                <c:pt idx="348">
                  <c:v>501.170117011701</c:v>
                </c:pt>
                <c:pt idx="349">
                  <c:v>502.61026102610299</c:v>
                </c:pt>
                <c:pt idx="350">
                  <c:v>504.05040504050402</c:v>
                </c:pt>
                <c:pt idx="351">
                  <c:v>505.49054905490601</c:v>
                </c:pt>
                <c:pt idx="352">
                  <c:v>506.93069306930698</c:v>
                </c:pt>
                <c:pt idx="353">
                  <c:v>508.37083708370801</c:v>
                </c:pt>
                <c:pt idx="354">
                  <c:v>509.81098109811001</c:v>
                </c:pt>
                <c:pt idx="355">
                  <c:v>511.25112511251098</c:v>
                </c:pt>
                <c:pt idx="356">
                  <c:v>512.69126912691297</c:v>
                </c:pt>
                <c:pt idx="357">
                  <c:v>514.13141314131406</c:v>
                </c:pt>
                <c:pt idx="358">
                  <c:v>515.57155715571605</c:v>
                </c:pt>
                <c:pt idx="359">
                  <c:v>517.01170117011702</c:v>
                </c:pt>
                <c:pt idx="360">
                  <c:v>518.45184518451799</c:v>
                </c:pt>
                <c:pt idx="361">
                  <c:v>519.89198919891999</c:v>
                </c:pt>
                <c:pt idx="362">
                  <c:v>521.33213321332096</c:v>
                </c:pt>
                <c:pt idx="363">
                  <c:v>522.77227722772295</c:v>
                </c:pt>
                <c:pt idx="364">
                  <c:v>524.21242124212404</c:v>
                </c:pt>
                <c:pt idx="365">
                  <c:v>525.65256525652603</c:v>
                </c:pt>
                <c:pt idx="366">
                  <c:v>527.092709270927</c:v>
                </c:pt>
                <c:pt idx="367">
                  <c:v>528.532853285329</c:v>
                </c:pt>
                <c:pt idx="368">
                  <c:v>529.97299729972997</c:v>
                </c:pt>
                <c:pt idx="369">
                  <c:v>531.41314131413105</c:v>
                </c:pt>
                <c:pt idx="370">
                  <c:v>532.85328532853305</c:v>
                </c:pt>
                <c:pt idx="371">
                  <c:v>534.29342934293402</c:v>
                </c:pt>
                <c:pt idx="372">
                  <c:v>535.73357335733601</c:v>
                </c:pt>
                <c:pt idx="373">
                  <c:v>537.17371737173698</c:v>
                </c:pt>
                <c:pt idx="374">
                  <c:v>538.61386138613898</c:v>
                </c:pt>
                <c:pt idx="375">
                  <c:v>540.05400540053995</c:v>
                </c:pt>
                <c:pt idx="376">
                  <c:v>541.49414941494194</c:v>
                </c:pt>
                <c:pt idx="377">
                  <c:v>542.93429342934303</c:v>
                </c:pt>
                <c:pt idx="378">
                  <c:v>544.374437443744</c:v>
                </c:pt>
                <c:pt idx="379">
                  <c:v>545.81458145814599</c:v>
                </c:pt>
                <c:pt idx="380">
                  <c:v>547.25472547254697</c:v>
                </c:pt>
                <c:pt idx="381">
                  <c:v>548.69486948694896</c:v>
                </c:pt>
                <c:pt idx="382">
                  <c:v>550.13501350135004</c:v>
                </c:pt>
                <c:pt idx="383">
                  <c:v>551.57515751575204</c:v>
                </c:pt>
                <c:pt idx="384">
                  <c:v>553.01530153015301</c:v>
                </c:pt>
                <c:pt idx="385">
                  <c:v>554.45544554455398</c:v>
                </c:pt>
                <c:pt idx="386">
                  <c:v>555.89558955895598</c:v>
                </c:pt>
                <c:pt idx="387">
                  <c:v>557.33573357335695</c:v>
                </c:pt>
                <c:pt idx="388">
                  <c:v>558.77587758775906</c:v>
                </c:pt>
                <c:pt idx="389">
                  <c:v>560.21602160216003</c:v>
                </c:pt>
                <c:pt idx="390">
                  <c:v>561.65616561656202</c:v>
                </c:pt>
                <c:pt idx="391">
                  <c:v>563.09630963096299</c:v>
                </c:pt>
                <c:pt idx="392">
                  <c:v>564.53645364536499</c:v>
                </c:pt>
                <c:pt idx="393">
                  <c:v>565.97659765976596</c:v>
                </c:pt>
                <c:pt idx="394">
                  <c:v>567.41674167416704</c:v>
                </c:pt>
                <c:pt idx="395">
                  <c:v>568.85688568856904</c:v>
                </c:pt>
                <c:pt idx="396">
                  <c:v>570.29702970297001</c:v>
                </c:pt>
                <c:pt idx="397">
                  <c:v>571.737173717372</c:v>
                </c:pt>
                <c:pt idx="398">
                  <c:v>573.17731773177297</c:v>
                </c:pt>
                <c:pt idx="399">
                  <c:v>574.61746174617497</c:v>
                </c:pt>
                <c:pt idx="400">
                  <c:v>576.05760576057605</c:v>
                </c:pt>
                <c:pt idx="401">
                  <c:v>577.49774977497805</c:v>
                </c:pt>
                <c:pt idx="402">
                  <c:v>578.93789378937902</c:v>
                </c:pt>
                <c:pt idx="403">
                  <c:v>580.37803780377999</c:v>
                </c:pt>
                <c:pt idx="404">
                  <c:v>581.81818181818198</c:v>
                </c:pt>
                <c:pt idx="405">
                  <c:v>583.25832583258295</c:v>
                </c:pt>
                <c:pt idx="406">
                  <c:v>584.69846984698495</c:v>
                </c:pt>
                <c:pt idx="407">
                  <c:v>586.13861386138603</c:v>
                </c:pt>
                <c:pt idx="408">
                  <c:v>587.57875787578803</c:v>
                </c:pt>
                <c:pt idx="409">
                  <c:v>589.018901890189</c:v>
                </c:pt>
                <c:pt idx="410">
                  <c:v>590.45904590458997</c:v>
                </c:pt>
                <c:pt idx="411">
                  <c:v>591.89918991899196</c:v>
                </c:pt>
                <c:pt idx="412">
                  <c:v>593.33933393339305</c:v>
                </c:pt>
                <c:pt idx="413">
                  <c:v>594.77947794779504</c:v>
                </c:pt>
                <c:pt idx="414">
                  <c:v>596.21962196219602</c:v>
                </c:pt>
                <c:pt idx="415">
                  <c:v>597.65976597659801</c:v>
                </c:pt>
                <c:pt idx="416">
                  <c:v>599.09990999099898</c:v>
                </c:pt>
                <c:pt idx="417">
                  <c:v>600.54005400540098</c:v>
                </c:pt>
                <c:pt idx="418">
                  <c:v>601.98019801980195</c:v>
                </c:pt>
                <c:pt idx="419">
                  <c:v>603.42034203420303</c:v>
                </c:pt>
                <c:pt idx="420">
                  <c:v>604.86048604860503</c:v>
                </c:pt>
                <c:pt idx="421">
                  <c:v>606.300630063006</c:v>
                </c:pt>
                <c:pt idx="422">
                  <c:v>607.74077407740799</c:v>
                </c:pt>
                <c:pt idx="423">
                  <c:v>609.18091809180896</c:v>
                </c:pt>
                <c:pt idx="424">
                  <c:v>610.62106210621096</c:v>
                </c:pt>
                <c:pt idx="425">
                  <c:v>612.06120612061204</c:v>
                </c:pt>
                <c:pt idx="426">
                  <c:v>613.50135013501404</c:v>
                </c:pt>
                <c:pt idx="427">
                  <c:v>614.94149414941501</c:v>
                </c:pt>
                <c:pt idx="428">
                  <c:v>616.38163816381598</c:v>
                </c:pt>
                <c:pt idx="429">
                  <c:v>617.82178217821797</c:v>
                </c:pt>
                <c:pt idx="430">
                  <c:v>619.26192619261894</c:v>
                </c:pt>
                <c:pt idx="431">
                  <c:v>620.70207020702105</c:v>
                </c:pt>
                <c:pt idx="432">
                  <c:v>622.14221422142202</c:v>
                </c:pt>
                <c:pt idx="433">
                  <c:v>623.58235823582402</c:v>
                </c:pt>
                <c:pt idx="434">
                  <c:v>625.02250225022499</c:v>
                </c:pt>
                <c:pt idx="435">
                  <c:v>626.46264626462596</c:v>
                </c:pt>
                <c:pt idx="436">
                  <c:v>627.90279027902795</c:v>
                </c:pt>
                <c:pt idx="437">
                  <c:v>629.34293429342904</c:v>
                </c:pt>
                <c:pt idx="438">
                  <c:v>630.78307830783103</c:v>
                </c:pt>
                <c:pt idx="439">
                  <c:v>632.223222322232</c:v>
                </c:pt>
                <c:pt idx="440">
                  <c:v>633.663366336634</c:v>
                </c:pt>
                <c:pt idx="441">
                  <c:v>635.10351035103497</c:v>
                </c:pt>
                <c:pt idx="442">
                  <c:v>636.54365436543696</c:v>
                </c:pt>
                <c:pt idx="443">
                  <c:v>637.98379837983805</c:v>
                </c:pt>
                <c:pt idx="444">
                  <c:v>639.42394239424004</c:v>
                </c:pt>
                <c:pt idx="445">
                  <c:v>640.86408640864101</c:v>
                </c:pt>
                <c:pt idx="446">
                  <c:v>642.30423042304199</c:v>
                </c:pt>
                <c:pt idx="447">
                  <c:v>643.74437443744398</c:v>
                </c:pt>
                <c:pt idx="448">
                  <c:v>645.18451845184495</c:v>
                </c:pt>
                <c:pt idx="449">
                  <c:v>646.62466246624695</c:v>
                </c:pt>
                <c:pt idx="450">
                  <c:v>648.06480648064803</c:v>
                </c:pt>
                <c:pt idx="451">
                  <c:v>649.50495049505002</c:v>
                </c:pt>
                <c:pt idx="452">
                  <c:v>650.945094509451</c:v>
                </c:pt>
                <c:pt idx="453">
                  <c:v>652.38523852385197</c:v>
                </c:pt>
                <c:pt idx="454">
                  <c:v>653.82538253825396</c:v>
                </c:pt>
                <c:pt idx="455">
                  <c:v>655.26552655265505</c:v>
                </c:pt>
                <c:pt idx="456">
                  <c:v>656.70567056705704</c:v>
                </c:pt>
                <c:pt idx="457">
                  <c:v>658.14581458145801</c:v>
                </c:pt>
                <c:pt idx="458">
                  <c:v>659.58595859586001</c:v>
                </c:pt>
                <c:pt idx="459">
                  <c:v>661.02610261026098</c:v>
                </c:pt>
                <c:pt idx="460">
                  <c:v>662.46624662466297</c:v>
                </c:pt>
                <c:pt idx="461">
                  <c:v>663.90639063906406</c:v>
                </c:pt>
                <c:pt idx="462">
                  <c:v>665.34653465346503</c:v>
                </c:pt>
                <c:pt idx="463">
                  <c:v>666.78667866786702</c:v>
                </c:pt>
                <c:pt idx="464">
                  <c:v>668.22682268226799</c:v>
                </c:pt>
                <c:pt idx="465">
                  <c:v>669.66696669666999</c:v>
                </c:pt>
                <c:pt idx="466">
                  <c:v>671.10711071107096</c:v>
                </c:pt>
                <c:pt idx="467">
                  <c:v>672.54725472547295</c:v>
                </c:pt>
                <c:pt idx="468">
                  <c:v>673.98739873987404</c:v>
                </c:pt>
                <c:pt idx="469">
                  <c:v>675.42754275427603</c:v>
                </c:pt>
                <c:pt idx="470">
                  <c:v>676.867686768677</c:v>
                </c:pt>
                <c:pt idx="471">
                  <c:v>678.30783078307797</c:v>
                </c:pt>
                <c:pt idx="472">
                  <c:v>679.74797479747997</c:v>
                </c:pt>
                <c:pt idx="473">
                  <c:v>681.18811881188105</c:v>
                </c:pt>
                <c:pt idx="474">
                  <c:v>682.62826282628305</c:v>
                </c:pt>
                <c:pt idx="475">
                  <c:v>684.06840684068402</c:v>
                </c:pt>
                <c:pt idx="476">
                  <c:v>685.50855085508601</c:v>
                </c:pt>
                <c:pt idx="477">
                  <c:v>686.94869486948699</c:v>
                </c:pt>
                <c:pt idx="478">
                  <c:v>688.38883888388796</c:v>
                </c:pt>
                <c:pt idx="479">
                  <c:v>689.82898289828995</c:v>
                </c:pt>
                <c:pt idx="480">
                  <c:v>691.26912691269104</c:v>
                </c:pt>
                <c:pt idx="481">
                  <c:v>692.70927092709303</c:v>
                </c:pt>
                <c:pt idx="482">
                  <c:v>694.149414941494</c:v>
                </c:pt>
                <c:pt idx="483">
                  <c:v>695.589558955896</c:v>
                </c:pt>
                <c:pt idx="484">
                  <c:v>697.02970297029697</c:v>
                </c:pt>
                <c:pt idx="485">
                  <c:v>698.46984698469896</c:v>
                </c:pt>
                <c:pt idx="486">
                  <c:v>699.90999099910005</c:v>
                </c:pt>
                <c:pt idx="487">
                  <c:v>701.35013501350102</c:v>
                </c:pt>
                <c:pt idx="488">
                  <c:v>702.79027902790301</c:v>
                </c:pt>
                <c:pt idx="489">
                  <c:v>704.23042304230398</c:v>
                </c:pt>
                <c:pt idx="490">
                  <c:v>705.67056705670598</c:v>
                </c:pt>
                <c:pt idx="491">
                  <c:v>707.11071107110695</c:v>
                </c:pt>
                <c:pt idx="492">
                  <c:v>708.55085508550906</c:v>
                </c:pt>
                <c:pt idx="493">
                  <c:v>709.99099909991003</c:v>
                </c:pt>
                <c:pt idx="494">
                  <c:v>711.43114311431202</c:v>
                </c:pt>
                <c:pt idx="495">
                  <c:v>712.87128712871299</c:v>
                </c:pt>
                <c:pt idx="496">
                  <c:v>714.31143114311396</c:v>
                </c:pt>
                <c:pt idx="497">
                  <c:v>715.75157515751596</c:v>
                </c:pt>
                <c:pt idx="498">
                  <c:v>717.19171917191704</c:v>
                </c:pt>
                <c:pt idx="499">
                  <c:v>718.63186318631904</c:v>
                </c:pt>
                <c:pt idx="500">
                  <c:v>720.07200720072001</c:v>
                </c:pt>
                <c:pt idx="501">
                  <c:v>721.512151215122</c:v>
                </c:pt>
                <c:pt idx="502">
                  <c:v>722.95229522952297</c:v>
                </c:pt>
                <c:pt idx="503">
                  <c:v>724.39243924392395</c:v>
                </c:pt>
                <c:pt idx="504">
                  <c:v>725.83258325832605</c:v>
                </c:pt>
                <c:pt idx="505">
                  <c:v>727.27272727272702</c:v>
                </c:pt>
                <c:pt idx="506">
                  <c:v>728.71287128712902</c:v>
                </c:pt>
                <c:pt idx="507">
                  <c:v>730.15301530152999</c:v>
                </c:pt>
                <c:pt idx="508">
                  <c:v>731.59315931593198</c:v>
                </c:pt>
                <c:pt idx="509">
                  <c:v>733.03330333033296</c:v>
                </c:pt>
                <c:pt idx="510">
                  <c:v>734.47344734473495</c:v>
                </c:pt>
                <c:pt idx="511">
                  <c:v>735.91359135913603</c:v>
                </c:pt>
                <c:pt idx="512">
                  <c:v>737.35373537353701</c:v>
                </c:pt>
                <c:pt idx="513">
                  <c:v>738.793879387939</c:v>
                </c:pt>
                <c:pt idx="514">
                  <c:v>740.23402340233997</c:v>
                </c:pt>
                <c:pt idx="515">
                  <c:v>741.67416741674197</c:v>
                </c:pt>
                <c:pt idx="516">
                  <c:v>743.11431143114305</c:v>
                </c:pt>
                <c:pt idx="517">
                  <c:v>744.55445544554505</c:v>
                </c:pt>
                <c:pt idx="518">
                  <c:v>745.99459945994602</c:v>
                </c:pt>
                <c:pt idx="519">
                  <c:v>747.43474347434699</c:v>
                </c:pt>
                <c:pt idx="520">
                  <c:v>748.87488748874898</c:v>
                </c:pt>
                <c:pt idx="521">
                  <c:v>750.31503150314995</c:v>
                </c:pt>
                <c:pt idx="522">
                  <c:v>751.75517551755195</c:v>
                </c:pt>
                <c:pt idx="523">
                  <c:v>753.19531953195303</c:v>
                </c:pt>
                <c:pt idx="524">
                  <c:v>754.63546354635503</c:v>
                </c:pt>
                <c:pt idx="525">
                  <c:v>756.075607560756</c:v>
                </c:pt>
                <c:pt idx="526">
                  <c:v>757.51575157515799</c:v>
                </c:pt>
                <c:pt idx="527">
                  <c:v>758.95589558955896</c:v>
                </c:pt>
                <c:pt idx="528">
                  <c:v>760.39603960396005</c:v>
                </c:pt>
                <c:pt idx="529">
                  <c:v>761.83618361836204</c:v>
                </c:pt>
                <c:pt idx="530">
                  <c:v>763.27632763276301</c:v>
                </c:pt>
                <c:pt idx="531">
                  <c:v>764.71647164716501</c:v>
                </c:pt>
                <c:pt idx="532">
                  <c:v>766.15661566156598</c:v>
                </c:pt>
                <c:pt idx="533">
                  <c:v>767.59675967596797</c:v>
                </c:pt>
                <c:pt idx="534">
                  <c:v>769.03690369036894</c:v>
                </c:pt>
                <c:pt idx="535">
                  <c:v>770.47704770477105</c:v>
                </c:pt>
                <c:pt idx="536">
                  <c:v>771.91719171917202</c:v>
                </c:pt>
                <c:pt idx="537">
                  <c:v>773.357335733573</c:v>
                </c:pt>
                <c:pt idx="538">
                  <c:v>774.79747974797499</c:v>
                </c:pt>
                <c:pt idx="539">
                  <c:v>776.23762376237596</c:v>
                </c:pt>
                <c:pt idx="540">
                  <c:v>777.67776777677796</c:v>
                </c:pt>
                <c:pt idx="541">
                  <c:v>779.11791179117904</c:v>
                </c:pt>
                <c:pt idx="542">
                  <c:v>780.55805580558103</c:v>
                </c:pt>
                <c:pt idx="543">
                  <c:v>781.99819981998201</c:v>
                </c:pt>
                <c:pt idx="544">
                  <c:v>783.43834383438298</c:v>
                </c:pt>
                <c:pt idx="545">
                  <c:v>784.87848784878497</c:v>
                </c:pt>
                <c:pt idx="546">
                  <c:v>786.31863186318606</c:v>
                </c:pt>
                <c:pt idx="547">
                  <c:v>787.75877587758805</c:v>
                </c:pt>
                <c:pt idx="548">
                  <c:v>789.19891989198902</c:v>
                </c:pt>
                <c:pt idx="549">
                  <c:v>790.63906390639102</c:v>
                </c:pt>
                <c:pt idx="550">
                  <c:v>792.07920792079199</c:v>
                </c:pt>
                <c:pt idx="551">
                  <c:v>793.51935193519398</c:v>
                </c:pt>
                <c:pt idx="552">
                  <c:v>794.95949594959495</c:v>
                </c:pt>
                <c:pt idx="553">
                  <c:v>796.39963996399604</c:v>
                </c:pt>
                <c:pt idx="554">
                  <c:v>797.83978397839803</c:v>
                </c:pt>
                <c:pt idx="555">
                  <c:v>799.279927992799</c:v>
                </c:pt>
                <c:pt idx="556">
                  <c:v>800.720072007201</c:v>
                </c:pt>
                <c:pt idx="557">
                  <c:v>802.16021602160197</c:v>
                </c:pt>
                <c:pt idx="558">
                  <c:v>803.60036003600396</c:v>
                </c:pt>
                <c:pt idx="559">
                  <c:v>805.04050405040505</c:v>
                </c:pt>
                <c:pt idx="560">
                  <c:v>806.48064806480704</c:v>
                </c:pt>
                <c:pt idx="561">
                  <c:v>807.92079207920801</c:v>
                </c:pt>
                <c:pt idx="562">
                  <c:v>809.36093609360898</c:v>
                </c:pt>
                <c:pt idx="563">
                  <c:v>810.80108010801098</c:v>
                </c:pt>
                <c:pt idx="564">
                  <c:v>812.24122412241195</c:v>
                </c:pt>
                <c:pt idx="565">
                  <c:v>813.68136813681394</c:v>
                </c:pt>
                <c:pt idx="566">
                  <c:v>815.12151215121503</c:v>
                </c:pt>
                <c:pt idx="567">
                  <c:v>816.56165616561702</c:v>
                </c:pt>
                <c:pt idx="568">
                  <c:v>818.00180018001799</c:v>
                </c:pt>
                <c:pt idx="569">
                  <c:v>819.44194419441897</c:v>
                </c:pt>
                <c:pt idx="570">
                  <c:v>820.88208820882096</c:v>
                </c:pt>
                <c:pt idx="571">
                  <c:v>822.32223222322204</c:v>
                </c:pt>
                <c:pt idx="572">
                  <c:v>823.76237623762404</c:v>
                </c:pt>
                <c:pt idx="573">
                  <c:v>825.20252025202501</c:v>
                </c:pt>
                <c:pt idx="574">
                  <c:v>826.642664266427</c:v>
                </c:pt>
                <c:pt idx="575">
                  <c:v>828.08280828082798</c:v>
                </c:pt>
                <c:pt idx="576">
                  <c:v>829.52295229522997</c:v>
                </c:pt>
                <c:pt idx="577">
                  <c:v>830.96309630963106</c:v>
                </c:pt>
                <c:pt idx="578">
                  <c:v>832.40324032403203</c:v>
                </c:pt>
                <c:pt idx="579">
                  <c:v>833.84338433843402</c:v>
                </c:pt>
                <c:pt idx="580">
                  <c:v>835.28352835283499</c:v>
                </c:pt>
                <c:pt idx="581">
                  <c:v>836.72367236723699</c:v>
                </c:pt>
                <c:pt idx="582">
                  <c:v>838.16381638163796</c:v>
                </c:pt>
                <c:pt idx="583">
                  <c:v>839.60396039603995</c:v>
                </c:pt>
                <c:pt idx="584">
                  <c:v>841.04410441044104</c:v>
                </c:pt>
                <c:pt idx="585">
                  <c:v>842.48424842484303</c:v>
                </c:pt>
                <c:pt idx="586">
                  <c:v>843.924392439244</c:v>
                </c:pt>
                <c:pt idx="587">
                  <c:v>845.36453645364497</c:v>
                </c:pt>
                <c:pt idx="588">
                  <c:v>846.80468046804697</c:v>
                </c:pt>
                <c:pt idx="589">
                  <c:v>848.24482448244805</c:v>
                </c:pt>
                <c:pt idx="590">
                  <c:v>849.68496849685005</c:v>
                </c:pt>
                <c:pt idx="591">
                  <c:v>851.12511251125102</c:v>
                </c:pt>
                <c:pt idx="592">
                  <c:v>852.56525652565301</c:v>
                </c:pt>
                <c:pt idx="593">
                  <c:v>854.00540054005398</c:v>
                </c:pt>
                <c:pt idx="594">
                  <c:v>855.44554455445495</c:v>
                </c:pt>
                <c:pt idx="595">
                  <c:v>856.88568856885695</c:v>
                </c:pt>
                <c:pt idx="596">
                  <c:v>858.32583258325803</c:v>
                </c:pt>
                <c:pt idx="597">
                  <c:v>859.76597659766003</c:v>
                </c:pt>
                <c:pt idx="598">
                  <c:v>861.206120612061</c:v>
                </c:pt>
                <c:pt idx="599">
                  <c:v>862.64626462646299</c:v>
                </c:pt>
                <c:pt idx="600">
                  <c:v>864.08640864086397</c:v>
                </c:pt>
                <c:pt idx="601">
                  <c:v>865.52655265526596</c:v>
                </c:pt>
                <c:pt idx="602">
                  <c:v>866.96669666966704</c:v>
                </c:pt>
                <c:pt idx="603">
                  <c:v>868.40684068406802</c:v>
                </c:pt>
                <c:pt idx="604">
                  <c:v>869.84698469847001</c:v>
                </c:pt>
                <c:pt idx="605">
                  <c:v>871.28712871287098</c:v>
                </c:pt>
                <c:pt idx="606">
                  <c:v>872.72727272727298</c:v>
                </c:pt>
                <c:pt idx="607">
                  <c:v>874.16741674167395</c:v>
                </c:pt>
                <c:pt idx="608">
                  <c:v>875.60756075607605</c:v>
                </c:pt>
                <c:pt idx="609">
                  <c:v>877.04770477047703</c:v>
                </c:pt>
                <c:pt idx="610">
                  <c:v>878.48784878487902</c:v>
                </c:pt>
                <c:pt idx="611">
                  <c:v>879.92799279927999</c:v>
                </c:pt>
                <c:pt idx="612">
                  <c:v>881.36813681368096</c:v>
                </c:pt>
                <c:pt idx="613">
                  <c:v>882.80828082808296</c:v>
                </c:pt>
                <c:pt idx="614">
                  <c:v>884.24842484248404</c:v>
                </c:pt>
                <c:pt idx="615">
                  <c:v>885.68856885688604</c:v>
                </c:pt>
                <c:pt idx="616">
                  <c:v>887.12871287128701</c:v>
                </c:pt>
                <c:pt idx="617">
                  <c:v>888.568856885689</c:v>
                </c:pt>
                <c:pt idx="618">
                  <c:v>890.00900090008997</c:v>
                </c:pt>
                <c:pt idx="619">
                  <c:v>891.44914491449094</c:v>
                </c:pt>
                <c:pt idx="620">
                  <c:v>892.88928892889305</c:v>
                </c:pt>
                <c:pt idx="621">
                  <c:v>894.32943294329402</c:v>
                </c:pt>
                <c:pt idx="622">
                  <c:v>895.76957695769602</c:v>
                </c:pt>
                <c:pt idx="623">
                  <c:v>897.20972097209699</c:v>
                </c:pt>
                <c:pt idx="624">
                  <c:v>898.64986498649898</c:v>
                </c:pt>
                <c:pt idx="625">
                  <c:v>900.09000900089995</c:v>
                </c:pt>
                <c:pt idx="626">
                  <c:v>901.53015301530195</c:v>
                </c:pt>
                <c:pt idx="627">
                  <c:v>902.97029702970303</c:v>
                </c:pt>
                <c:pt idx="628">
                  <c:v>904.41044104410503</c:v>
                </c:pt>
                <c:pt idx="629">
                  <c:v>905.850585058506</c:v>
                </c:pt>
                <c:pt idx="630">
                  <c:v>907.29072907290697</c:v>
                </c:pt>
                <c:pt idx="631">
                  <c:v>908.73087308730896</c:v>
                </c:pt>
                <c:pt idx="632">
                  <c:v>910.17101710171005</c:v>
                </c:pt>
                <c:pt idx="633">
                  <c:v>911.61116111611204</c:v>
                </c:pt>
                <c:pt idx="634">
                  <c:v>913.05130513051301</c:v>
                </c:pt>
                <c:pt idx="635">
                  <c:v>914.49144914491399</c:v>
                </c:pt>
                <c:pt idx="636">
                  <c:v>915.93159315931598</c:v>
                </c:pt>
                <c:pt idx="637">
                  <c:v>917.37173717371695</c:v>
                </c:pt>
                <c:pt idx="638">
                  <c:v>918.81188118811895</c:v>
                </c:pt>
                <c:pt idx="639">
                  <c:v>920.25202520252003</c:v>
                </c:pt>
                <c:pt idx="640">
                  <c:v>921.69216921692203</c:v>
                </c:pt>
                <c:pt idx="641">
                  <c:v>923.132313231323</c:v>
                </c:pt>
                <c:pt idx="642">
                  <c:v>924.57245724572499</c:v>
                </c:pt>
                <c:pt idx="643">
                  <c:v>926.01260126012596</c:v>
                </c:pt>
                <c:pt idx="644">
                  <c:v>927.45274527452796</c:v>
                </c:pt>
                <c:pt idx="645">
                  <c:v>928.89288928892904</c:v>
                </c:pt>
                <c:pt idx="646">
                  <c:v>930.33303330333001</c:v>
                </c:pt>
                <c:pt idx="647">
                  <c:v>931.77317731773201</c:v>
                </c:pt>
                <c:pt idx="648">
                  <c:v>933.21332133213298</c:v>
                </c:pt>
                <c:pt idx="649">
                  <c:v>934.65346534653497</c:v>
                </c:pt>
                <c:pt idx="650">
                  <c:v>936.09360936093594</c:v>
                </c:pt>
                <c:pt idx="651">
                  <c:v>937.53375337533805</c:v>
                </c:pt>
                <c:pt idx="652">
                  <c:v>938.97389738973902</c:v>
                </c:pt>
                <c:pt idx="653">
                  <c:v>940.41404140413999</c:v>
                </c:pt>
                <c:pt idx="654">
                  <c:v>941.85418541854199</c:v>
                </c:pt>
                <c:pt idx="655">
                  <c:v>943.29432943294296</c:v>
                </c:pt>
                <c:pt idx="656">
                  <c:v>944.73447344734495</c:v>
                </c:pt>
                <c:pt idx="657">
                  <c:v>946.17461746174604</c:v>
                </c:pt>
                <c:pt idx="658">
                  <c:v>947.61476147614803</c:v>
                </c:pt>
                <c:pt idx="659">
                  <c:v>949.054905490549</c:v>
                </c:pt>
                <c:pt idx="660">
                  <c:v>950.495049504951</c:v>
                </c:pt>
                <c:pt idx="661">
                  <c:v>951.93519351935197</c:v>
                </c:pt>
                <c:pt idx="662">
                  <c:v>953.37533753375305</c:v>
                </c:pt>
                <c:pt idx="663">
                  <c:v>954.81548154815505</c:v>
                </c:pt>
                <c:pt idx="664">
                  <c:v>956.25562556255602</c:v>
                </c:pt>
                <c:pt idx="665">
                  <c:v>957.69576957695801</c:v>
                </c:pt>
                <c:pt idx="666">
                  <c:v>959.13591359135899</c:v>
                </c:pt>
                <c:pt idx="667">
                  <c:v>960.57605760576098</c:v>
                </c:pt>
                <c:pt idx="668">
                  <c:v>962.01620162016195</c:v>
                </c:pt>
                <c:pt idx="669">
                  <c:v>963.45634563456395</c:v>
                </c:pt>
                <c:pt idx="670">
                  <c:v>964.89648964896503</c:v>
                </c:pt>
                <c:pt idx="671">
                  <c:v>966.336633663366</c:v>
                </c:pt>
                <c:pt idx="672">
                  <c:v>967.776777677768</c:v>
                </c:pt>
                <c:pt idx="673">
                  <c:v>969.21692169216897</c:v>
                </c:pt>
                <c:pt idx="674">
                  <c:v>970.65706570657096</c:v>
                </c:pt>
                <c:pt idx="675">
                  <c:v>972.09720972097205</c:v>
                </c:pt>
                <c:pt idx="676">
                  <c:v>973.53735373537404</c:v>
                </c:pt>
                <c:pt idx="677">
                  <c:v>974.97749774977501</c:v>
                </c:pt>
                <c:pt idx="678">
                  <c:v>976.41764176417598</c:v>
                </c:pt>
                <c:pt idx="679">
                  <c:v>977.85778577857798</c:v>
                </c:pt>
                <c:pt idx="680">
                  <c:v>979.29792979297895</c:v>
                </c:pt>
                <c:pt idx="681">
                  <c:v>980.73807380738106</c:v>
                </c:pt>
                <c:pt idx="682">
                  <c:v>982.17821782178203</c:v>
                </c:pt>
                <c:pt idx="683">
                  <c:v>983.61836183618402</c:v>
                </c:pt>
                <c:pt idx="684">
                  <c:v>985.05850585058499</c:v>
                </c:pt>
                <c:pt idx="685">
                  <c:v>986.49864986498699</c:v>
                </c:pt>
                <c:pt idx="686">
                  <c:v>987.93879387938796</c:v>
                </c:pt>
                <c:pt idx="687">
                  <c:v>989.37893789378904</c:v>
                </c:pt>
                <c:pt idx="688">
                  <c:v>990.81908190819104</c:v>
                </c:pt>
                <c:pt idx="689">
                  <c:v>992.25922592259201</c:v>
                </c:pt>
                <c:pt idx="690">
                  <c:v>993.699369936994</c:v>
                </c:pt>
                <c:pt idx="691">
                  <c:v>995.13951395139497</c:v>
                </c:pt>
                <c:pt idx="692">
                  <c:v>996.57965796579697</c:v>
                </c:pt>
                <c:pt idx="693">
                  <c:v>998.01980198019805</c:v>
                </c:pt>
                <c:pt idx="694">
                  <c:v>999.45994599460005</c:v>
                </c:pt>
                <c:pt idx="695">
                  <c:v>1000.900090009</c:v>
                </c:pt>
                <c:pt idx="696">
                  <c:v>1002.3402340233999</c:v>
                </c:pt>
                <c:pt idx="697">
                  <c:v>1003.7803780378</c:v>
                </c:pt>
                <c:pt idx="698">
                  <c:v>1005.22052205221</c:v>
                </c:pt>
                <c:pt idx="699">
                  <c:v>1006.66066606661</c:v>
                </c:pt>
                <c:pt idx="700">
                  <c:v>1008.10081008101</c:v>
                </c:pt>
                <c:pt idx="701">
                  <c:v>1009.54095409541</c:v>
                </c:pt>
                <c:pt idx="702">
                  <c:v>1010.98109810981</c:v>
                </c:pt>
                <c:pt idx="703">
                  <c:v>1012.42124212421</c:v>
                </c:pt>
                <c:pt idx="704">
                  <c:v>1013.86138613861</c:v>
                </c:pt>
                <c:pt idx="705">
                  <c:v>1015.3015301530201</c:v>
                </c:pt>
                <c:pt idx="706">
                  <c:v>1016.74167416742</c:v>
                </c:pt>
                <c:pt idx="707">
                  <c:v>1018.1818181818199</c:v>
                </c:pt>
                <c:pt idx="708">
                  <c:v>1019.62196219622</c:v>
                </c:pt>
                <c:pt idx="709">
                  <c:v>1021.06210621062</c:v>
                </c:pt>
                <c:pt idx="710">
                  <c:v>1022.50225022502</c:v>
                </c:pt>
                <c:pt idx="711">
                  <c:v>1023.94239423942</c:v>
                </c:pt>
                <c:pt idx="712">
                  <c:v>1025.38253825383</c:v>
                </c:pt>
                <c:pt idx="713">
                  <c:v>1026.82268226823</c:v>
                </c:pt>
                <c:pt idx="714">
                  <c:v>1028.2628262826299</c:v>
                </c:pt>
                <c:pt idx="715">
                  <c:v>1029.7029702970301</c:v>
                </c:pt>
                <c:pt idx="716">
                  <c:v>1031.1431143114301</c:v>
                </c:pt>
                <c:pt idx="717">
                  <c:v>1032.58325832583</c:v>
                </c:pt>
                <c:pt idx="718">
                  <c:v>1034.0234023402299</c:v>
                </c:pt>
                <c:pt idx="719">
                  <c:v>1035.4635463546399</c:v>
                </c:pt>
                <c:pt idx="720">
                  <c:v>1036.9036903690401</c:v>
                </c:pt>
                <c:pt idx="721">
                  <c:v>1038.34383438344</c:v>
                </c:pt>
                <c:pt idx="722">
                  <c:v>1039.78397839784</c:v>
                </c:pt>
                <c:pt idx="723">
                  <c:v>1041.2241224122399</c:v>
                </c:pt>
                <c:pt idx="724">
                  <c:v>1042.6642664266401</c:v>
                </c:pt>
                <c:pt idx="725">
                  <c:v>1044.10441044104</c:v>
                </c:pt>
                <c:pt idx="726">
                  <c:v>1045.54455445545</c:v>
                </c:pt>
                <c:pt idx="727">
                  <c:v>1046.9846984698499</c:v>
                </c:pt>
                <c:pt idx="728">
                  <c:v>1048.4248424842499</c:v>
                </c:pt>
                <c:pt idx="729">
                  <c:v>1049.8649864986501</c:v>
                </c:pt>
                <c:pt idx="730">
                  <c:v>1051.30513051305</c:v>
                </c:pt>
                <c:pt idx="731">
                  <c:v>1052.74527452745</c:v>
                </c:pt>
                <c:pt idx="732">
                  <c:v>1054.1854185418499</c:v>
                </c:pt>
                <c:pt idx="733">
                  <c:v>1055.6255625562601</c:v>
                </c:pt>
                <c:pt idx="734">
                  <c:v>1057.06570657066</c:v>
                </c:pt>
                <c:pt idx="735">
                  <c:v>1058.50585058506</c:v>
                </c:pt>
                <c:pt idx="736">
                  <c:v>1059.9459945994599</c:v>
                </c:pt>
                <c:pt idx="737">
                  <c:v>1061.3861386138601</c:v>
                </c:pt>
                <c:pt idx="738">
                  <c:v>1062.8262826282601</c:v>
                </c:pt>
                <c:pt idx="739">
                  <c:v>1064.26642664266</c:v>
                </c:pt>
                <c:pt idx="740">
                  <c:v>1065.70657065707</c:v>
                </c:pt>
                <c:pt idx="741">
                  <c:v>1067.1467146714699</c:v>
                </c:pt>
                <c:pt idx="742">
                  <c:v>1068.5868586858701</c:v>
                </c:pt>
                <c:pt idx="743">
                  <c:v>1070.02700270027</c:v>
                </c:pt>
                <c:pt idx="744">
                  <c:v>1071.46714671467</c:v>
                </c:pt>
                <c:pt idx="745">
                  <c:v>1072.9072907290699</c:v>
                </c:pt>
                <c:pt idx="746">
                  <c:v>1074.3474347434701</c:v>
                </c:pt>
                <c:pt idx="747">
                  <c:v>1075.7875787578801</c:v>
                </c:pt>
                <c:pt idx="748">
                  <c:v>1077.22772277228</c:v>
                </c:pt>
                <c:pt idx="749">
                  <c:v>1078.66786678668</c:v>
                </c:pt>
                <c:pt idx="750">
                  <c:v>1080.1080108010799</c:v>
                </c:pt>
                <c:pt idx="751">
                  <c:v>1081.5481548154801</c:v>
                </c:pt>
                <c:pt idx="752">
                  <c:v>1082.98829882988</c:v>
                </c:pt>
                <c:pt idx="753">
                  <c:v>1084.42844284428</c:v>
                </c:pt>
                <c:pt idx="754">
                  <c:v>1085.8685868586899</c:v>
                </c:pt>
                <c:pt idx="755">
                  <c:v>1087.3087308730901</c:v>
                </c:pt>
                <c:pt idx="756">
                  <c:v>1088.74887488749</c:v>
                </c:pt>
                <c:pt idx="757">
                  <c:v>1090.18901890189</c:v>
                </c:pt>
                <c:pt idx="758">
                  <c:v>1091.6291629162899</c:v>
                </c:pt>
                <c:pt idx="759">
                  <c:v>1093.0693069306899</c:v>
                </c:pt>
                <c:pt idx="760">
                  <c:v>1094.5094509450901</c:v>
                </c:pt>
                <c:pt idx="761">
                  <c:v>1095.9495949595</c:v>
                </c:pt>
                <c:pt idx="762">
                  <c:v>1097.3897389739</c:v>
                </c:pt>
                <c:pt idx="763">
                  <c:v>1098.8298829882999</c:v>
                </c:pt>
                <c:pt idx="764">
                  <c:v>1100.2700270027001</c:v>
                </c:pt>
                <c:pt idx="765">
                  <c:v>1101.7101710171</c:v>
                </c:pt>
                <c:pt idx="766">
                  <c:v>1103.1503150315</c:v>
                </c:pt>
                <c:pt idx="767">
                  <c:v>1104.5904590458999</c:v>
                </c:pt>
                <c:pt idx="768">
                  <c:v>1106.0306030603101</c:v>
                </c:pt>
                <c:pt idx="769">
                  <c:v>1107.4707470747101</c:v>
                </c:pt>
                <c:pt idx="770">
                  <c:v>1108.91089108911</c:v>
                </c:pt>
                <c:pt idx="771">
                  <c:v>1110.35103510351</c:v>
                </c:pt>
                <c:pt idx="772">
                  <c:v>1111.7911791179099</c:v>
                </c:pt>
                <c:pt idx="773">
                  <c:v>1113.2313231323101</c:v>
                </c:pt>
                <c:pt idx="774">
                  <c:v>1114.67146714671</c:v>
                </c:pt>
                <c:pt idx="775">
                  <c:v>1116.11161116112</c:v>
                </c:pt>
                <c:pt idx="776">
                  <c:v>1117.5517551755199</c:v>
                </c:pt>
                <c:pt idx="777">
                  <c:v>1118.9918991899201</c:v>
                </c:pt>
                <c:pt idx="778">
                  <c:v>1120.4320432043201</c:v>
                </c:pt>
                <c:pt idx="779">
                  <c:v>1121.87218721872</c:v>
                </c:pt>
                <c:pt idx="780">
                  <c:v>1123.3123312331199</c:v>
                </c:pt>
                <c:pt idx="781">
                  <c:v>1124.7524752475199</c:v>
                </c:pt>
                <c:pt idx="782">
                  <c:v>1126.1926192619301</c:v>
                </c:pt>
                <c:pt idx="783">
                  <c:v>1127.63276327633</c:v>
                </c:pt>
                <c:pt idx="784">
                  <c:v>1129.07290729073</c:v>
                </c:pt>
                <c:pt idx="785">
                  <c:v>1130.5130513051299</c:v>
                </c:pt>
                <c:pt idx="786">
                  <c:v>1131.9531953195301</c:v>
                </c:pt>
                <c:pt idx="787">
                  <c:v>1133.39333933393</c:v>
                </c:pt>
                <c:pt idx="788">
                  <c:v>1134.83348334833</c:v>
                </c:pt>
                <c:pt idx="789">
                  <c:v>1136.2736273627399</c:v>
                </c:pt>
                <c:pt idx="790">
                  <c:v>1137.7137713771399</c:v>
                </c:pt>
                <c:pt idx="791">
                  <c:v>1139.1539153915401</c:v>
                </c:pt>
                <c:pt idx="792">
                  <c:v>1140.59405940594</c:v>
                </c:pt>
                <c:pt idx="793">
                  <c:v>1142.03420342034</c:v>
                </c:pt>
                <c:pt idx="794">
                  <c:v>1143.4743474347399</c:v>
                </c:pt>
                <c:pt idx="795">
                  <c:v>1144.9144914491401</c:v>
                </c:pt>
                <c:pt idx="796">
                  <c:v>1146.35463546355</c:v>
                </c:pt>
                <c:pt idx="797">
                  <c:v>1147.79477947795</c:v>
                </c:pt>
                <c:pt idx="798">
                  <c:v>1149.2349234923499</c:v>
                </c:pt>
                <c:pt idx="799">
                  <c:v>1150.6750675067501</c:v>
                </c:pt>
                <c:pt idx="800">
                  <c:v>1152.1152115211501</c:v>
                </c:pt>
                <c:pt idx="801">
                  <c:v>1153.55535553555</c:v>
                </c:pt>
                <c:pt idx="802">
                  <c:v>1154.99549954996</c:v>
                </c:pt>
                <c:pt idx="803">
                  <c:v>1156.4356435643599</c:v>
                </c:pt>
                <c:pt idx="804">
                  <c:v>1157.8757875787601</c:v>
                </c:pt>
                <c:pt idx="805">
                  <c:v>1159.31593159316</c:v>
                </c:pt>
                <c:pt idx="806">
                  <c:v>1160.75607560756</c:v>
                </c:pt>
                <c:pt idx="807">
                  <c:v>1162.1962196219599</c:v>
                </c:pt>
                <c:pt idx="808">
                  <c:v>1163.6363636363601</c:v>
                </c:pt>
                <c:pt idx="809">
                  <c:v>1165.0765076507701</c:v>
                </c:pt>
                <c:pt idx="810">
                  <c:v>1166.51665166517</c:v>
                </c:pt>
                <c:pt idx="811">
                  <c:v>1167.95679567957</c:v>
                </c:pt>
                <c:pt idx="812">
                  <c:v>1169.3969396939699</c:v>
                </c:pt>
                <c:pt idx="813">
                  <c:v>1170.8370837083701</c:v>
                </c:pt>
                <c:pt idx="814">
                  <c:v>1172.27722772277</c:v>
                </c:pt>
                <c:pt idx="815">
                  <c:v>1173.71737173717</c:v>
                </c:pt>
                <c:pt idx="816">
                  <c:v>1175.1575157515799</c:v>
                </c:pt>
                <c:pt idx="817">
                  <c:v>1176.5976597659801</c:v>
                </c:pt>
                <c:pt idx="818">
                  <c:v>1178.03780378038</c:v>
                </c:pt>
                <c:pt idx="819">
                  <c:v>1179.47794779478</c:v>
                </c:pt>
                <c:pt idx="820">
                  <c:v>1180.9180918091799</c:v>
                </c:pt>
                <c:pt idx="821">
                  <c:v>1182.3582358235799</c:v>
                </c:pt>
                <c:pt idx="822">
                  <c:v>1183.7983798379801</c:v>
                </c:pt>
                <c:pt idx="823">
                  <c:v>1185.23852385239</c:v>
                </c:pt>
                <c:pt idx="824">
                  <c:v>1186.67866786679</c:v>
                </c:pt>
                <c:pt idx="825">
                  <c:v>1188.1188118811899</c:v>
                </c:pt>
                <c:pt idx="826">
                  <c:v>1189.5589558955901</c:v>
                </c:pt>
                <c:pt idx="827">
                  <c:v>1190.99909990999</c:v>
                </c:pt>
                <c:pt idx="828">
                  <c:v>1192.43924392439</c:v>
                </c:pt>
                <c:pt idx="829">
                  <c:v>1193.8793879387899</c:v>
                </c:pt>
                <c:pt idx="830">
                  <c:v>1195.3195319532001</c:v>
                </c:pt>
                <c:pt idx="831">
                  <c:v>1196.7596759676001</c:v>
                </c:pt>
                <c:pt idx="832">
                  <c:v>1198.199819982</c:v>
                </c:pt>
                <c:pt idx="833">
                  <c:v>1199.6399639964</c:v>
                </c:pt>
                <c:pt idx="834">
                  <c:v>1201.0801080107999</c:v>
                </c:pt>
                <c:pt idx="835">
                  <c:v>1202.5202520252001</c:v>
                </c:pt>
                <c:pt idx="836">
                  <c:v>1203.9603960396</c:v>
                </c:pt>
                <c:pt idx="837">
                  <c:v>1205.40054005401</c:v>
                </c:pt>
                <c:pt idx="838">
                  <c:v>1206.8406840684099</c:v>
                </c:pt>
                <c:pt idx="839">
                  <c:v>1208.2808280828101</c:v>
                </c:pt>
                <c:pt idx="840">
                  <c:v>1209.7209720972101</c:v>
                </c:pt>
                <c:pt idx="841">
                  <c:v>1211.16111611161</c:v>
                </c:pt>
                <c:pt idx="842">
                  <c:v>1212.6012601260099</c:v>
                </c:pt>
                <c:pt idx="843">
                  <c:v>1214.0414041404099</c:v>
                </c:pt>
                <c:pt idx="844">
                  <c:v>1215.4815481548201</c:v>
                </c:pt>
                <c:pt idx="845">
                  <c:v>1216.92169216922</c:v>
                </c:pt>
                <c:pt idx="846">
                  <c:v>1218.36183618362</c:v>
                </c:pt>
                <c:pt idx="847">
                  <c:v>1219.8019801980199</c:v>
                </c:pt>
                <c:pt idx="848">
                  <c:v>1221.2421242124201</c:v>
                </c:pt>
                <c:pt idx="849">
                  <c:v>1222.68226822682</c:v>
                </c:pt>
                <c:pt idx="850">
                  <c:v>1224.12241224122</c:v>
                </c:pt>
                <c:pt idx="851">
                  <c:v>1225.5625562556299</c:v>
                </c:pt>
                <c:pt idx="852">
                  <c:v>1227.0027002700299</c:v>
                </c:pt>
                <c:pt idx="853">
                  <c:v>1228.4428442844301</c:v>
                </c:pt>
                <c:pt idx="854">
                  <c:v>1229.88298829883</c:v>
                </c:pt>
                <c:pt idx="855">
                  <c:v>1231.32313231323</c:v>
                </c:pt>
                <c:pt idx="856">
                  <c:v>1232.7632763276299</c:v>
                </c:pt>
                <c:pt idx="857">
                  <c:v>1234.2034203420301</c:v>
                </c:pt>
                <c:pt idx="858">
                  <c:v>1235.64356435644</c:v>
                </c:pt>
                <c:pt idx="859">
                  <c:v>1237.08370837084</c:v>
                </c:pt>
                <c:pt idx="860">
                  <c:v>1238.5238523852399</c:v>
                </c:pt>
                <c:pt idx="861">
                  <c:v>1239.9639963996401</c:v>
                </c:pt>
                <c:pt idx="862">
                  <c:v>1241.4041404140401</c:v>
                </c:pt>
                <c:pt idx="863">
                  <c:v>1242.84428442844</c:v>
                </c:pt>
                <c:pt idx="864">
                  <c:v>1244.28442844284</c:v>
                </c:pt>
                <c:pt idx="865">
                  <c:v>1245.7245724572499</c:v>
                </c:pt>
                <c:pt idx="866">
                  <c:v>1247.1647164716501</c:v>
                </c:pt>
                <c:pt idx="867">
                  <c:v>1248.60486048605</c:v>
                </c:pt>
                <c:pt idx="868">
                  <c:v>1250.04500450045</c:v>
                </c:pt>
                <c:pt idx="869">
                  <c:v>1251.4851485148499</c:v>
                </c:pt>
                <c:pt idx="870">
                  <c:v>1252.9252925292501</c:v>
                </c:pt>
                <c:pt idx="871">
                  <c:v>1254.36543654365</c:v>
                </c:pt>
                <c:pt idx="872">
                  <c:v>1255.80558055806</c:v>
                </c:pt>
                <c:pt idx="873">
                  <c:v>1257.2457245724599</c:v>
                </c:pt>
                <c:pt idx="874">
                  <c:v>1258.6858685868599</c:v>
                </c:pt>
                <c:pt idx="875">
                  <c:v>1260.1260126012601</c:v>
                </c:pt>
                <c:pt idx="876">
                  <c:v>1261.56615661566</c:v>
                </c:pt>
                <c:pt idx="877">
                  <c:v>1263.00630063006</c:v>
                </c:pt>
                <c:pt idx="878">
                  <c:v>1264.4464446444599</c:v>
                </c:pt>
                <c:pt idx="879">
                  <c:v>1265.8865886588701</c:v>
                </c:pt>
                <c:pt idx="880">
                  <c:v>1267.32673267327</c:v>
                </c:pt>
                <c:pt idx="881">
                  <c:v>1268.76687668767</c:v>
                </c:pt>
                <c:pt idx="882">
                  <c:v>1270.2070207020699</c:v>
                </c:pt>
                <c:pt idx="883">
                  <c:v>1271.6471647164699</c:v>
                </c:pt>
                <c:pt idx="884">
                  <c:v>1273.0873087308701</c:v>
                </c:pt>
                <c:pt idx="885">
                  <c:v>1274.52745274527</c:v>
                </c:pt>
                <c:pt idx="886">
                  <c:v>1275.96759675968</c:v>
                </c:pt>
                <c:pt idx="887">
                  <c:v>1277.4077407740799</c:v>
                </c:pt>
                <c:pt idx="888">
                  <c:v>1278.8478847884801</c:v>
                </c:pt>
                <c:pt idx="889">
                  <c:v>1280.28802880288</c:v>
                </c:pt>
                <c:pt idx="890">
                  <c:v>1281.72817281728</c:v>
                </c:pt>
                <c:pt idx="891">
                  <c:v>1283.1683168316799</c:v>
                </c:pt>
                <c:pt idx="892">
                  <c:v>1284.6084608460801</c:v>
                </c:pt>
                <c:pt idx="893">
                  <c:v>1286.0486048604901</c:v>
                </c:pt>
                <c:pt idx="894">
                  <c:v>1287.48874887489</c:v>
                </c:pt>
                <c:pt idx="895">
                  <c:v>1288.92889288929</c:v>
                </c:pt>
                <c:pt idx="896">
                  <c:v>1290.3690369036899</c:v>
                </c:pt>
                <c:pt idx="897">
                  <c:v>1291.8091809180901</c:v>
                </c:pt>
                <c:pt idx="898">
                  <c:v>1293.24932493249</c:v>
                </c:pt>
                <c:pt idx="899">
                  <c:v>1294.68946894689</c:v>
                </c:pt>
                <c:pt idx="900">
                  <c:v>1296.1296129612999</c:v>
                </c:pt>
                <c:pt idx="901">
                  <c:v>1297.5697569757001</c:v>
                </c:pt>
                <c:pt idx="902">
                  <c:v>1299.0099009901</c:v>
                </c:pt>
                <c:pt idx="903">
                  <c:v>1300.4500450045</c:v>
                </c:pt>
                <c:pt idx="904">
                  <c:v>1301.8901890188999</c:v>
                </c:pt>
                <c:pt idx="905">
                  <c:v>1303.3303330332999</c:v>
                </c:pt>
                <c:pt idx="906">
                  <c:v>1304.7704770477001</c:v>
                </c:pt>
                <c:pt idx="907">
                  <c:v>1306.21062106211</c:v>
                </c:pt>
                <c:pt idx="908">
                  <c:v>1307.65076507651</c:v>
                </c:pt>
                <c:pt idx="909">
                  <c:v>1309.0909090909099</c:v>
                </c:pt>
                <c:pt idx="910">
                  <c:v>1310.5310531053101</c:v>
                </c:pt>
                <c:pt idx="911">
                  <c:v>1311.97119711971</c:v>
                </c:pt>
                <c:pt idx="912">
                  <c:v>1313.41134113411</c:v>
                </c:pt>
                <c:pt idx="913">
                  <c:v>1314.8514851485199</c:v>
                </c:pt>
                <c:pt idx="914">
                  <c:v>1316.2916291629199</c:v>
                </c:pt>
                <c:pt idx="915">
                  <c:v>1317.7317731773201</c:v>
                </c:pt>
                <c:pt idx="916">
                  <c:v>1319.17191719172</c:v>
                </c:pt>
                <c:pt idx="917">
                  <c:v>1320.61206120612</c:v>
                </c:pt>
                <c:pt idx="918">
                  <c:v>1322.0522052205199</c:v>
                </c:pt>
                <c:pt idx="919">
                  <c:v>1323.4923492349201</c:v>
                </c:pt>
                <c:pt idx="920">
                  <c:v>1324.93249324933</c:v>
                </c:pt>
                <c:pt idx="921">
                  <c:v>1326.37263726373</c:v>
                </c:pt>
                <c:pt idx="922">
                  <c:v>1327.8127812781299</c:v>
                </c:pt>
                <c:pt idx="923">
                  <c:v>1329.2529252925301</c:v>
                </c:pt>
                <c:pt idx="924">
                  <c:v>1330.6930693069301</c:v>
                </c:pt>
                <c:pt idx="925">
                  <c:v>1332.13321332133</c:v>
                </c:pt>
                <c:pt idx="926">
                  <c:v>1333.57335733573</c:v>
                </c:pt>
                <c:pt idx="927">
                  <c:v>1335.0135013501399</c:v>
                </c:pt>
                <c:pt idx="928">
                  <c:v>1336.4536453645401</c:v>
                </c:pt>
                <c:pt idx="929">
                  <c:v>1337.89378937894</c:v>
                </c:pt>
                <c:pt idx="930">
                  <c:v>1339.33393339334</c:v>
                </c:pt>
                <c:pt idx="931">
                  <c:v>1340.7740774077399</c:v>
                </c:pt>
                <c:pt idx="932">
                  <c:v>1342.2142214221401</c:v>
                </c:pt>
                <c:pt idx="933">
                  <c:v>1343.65436543654</c:v>
                </c:pt>
                <c:pt idx="934">
                  <c:v>1345.09450945095</c:v>
                </c:pt>
                <c:pt idx="935">
                  <c:v>1346.5346534653499</c:v>
                </c:pt>
                <c:pt idx="936">
                  <c:v>1347.9747974797499</c:v>
                </c:pt>
                <c:pt idx="937">
                  <c:v>1349.4149414941501</c:v>
                </c:pt>
                <c:pt idx="938">
                  <c:v>1350.85508550855</c:v>
                </c:pt>
                <c:pt idx="939">
                  <c:v>1352.29522952295</c:v>
                </c:pt>
                <c:pt idx="940">
                  <c:v>1353.7353735373499</c:v>
                </c:pt>
                <c:pt idx="941">
                  <c:v>1355.1755175517601</c:v>
                </c:pt>
                <c:pt idx="942">
                  <c:v>1356.61566156616</c:v>
                </c:pt>
                <c:pt idx="943">
                  <c:v>1358.05580558056</c:v>
                </c:pt>
                <c:pt idx="944">
                  <c:v>1359.4959495949599</c:v>
                </c:pt>
                <c:pt idx="945">
                  <c:v>1360.9360936093599</c:v>
                </c:pt>
                <c:pt idx="946">
                  <c:v>1362.3762376237601</c:v>
                </c:pt>
                <c:pt idx="947">
                  <c:v>1363.81638163816</c:v>
                </c:pt>
                <c:pt idx="948">
                  <c:v>1365.25652565257</c:v>
                </c:pt>
                <c:pt idx="949">
                  <c:v>1366.6966696669699</c:v>
                </c:pt>
                <c:pt idx="950">
                  <c:v>1368.1368136813701</c:v>
                </c:pt>
                <c:pt idx="951">
                  <c:v>1369.57695769577</c:v>
                </c:pt>
                <c:pt idx="952">
                  <c:v>1371.01710171017</c:v>
                </c:pt>
                <c:pt idx="953">
                  <c:v>1372.4572457245699</c:v>
                </c:pt>
                <c:pt idx="954">
                  <c:v>1373.8973897389701</c:v>
                </c:pt>
                <c:pt idx="955">
                  <c:v>1375.3375337533801</c:v>
                </c:pt>
                <c:pt idx="956">
                  <c:v>1376.77767776778</c:v>
                </c:pt>
                <c:pt idx="957">
                  <c:v>1378.21782178218</c:v>
                </c:pt>
                <c:pt idx="958">
                  <c:v>1379.6579657965799</c:v>
                </c:pt>
                <c:pt idx="959">
                  <c:v>1381.0981098109801</c:v>
                </c:pt>
                <c:pt idx="960">
                  <c:v>1382.53825382538</c:v>
                </c:pt>
                <c:pt idx="961">
                  <c:v>1383.97839783978</c:v>
                </c:pt>
                <c:pt idx="962">
                  <c:v>1385.4185418541899</c:v>
                </c:pt>
                <c:pt idx="963">
                  <c:v>1386.8586858685901</c:v>
                </c:pt>
                <c:pt idx="964">
                  <c:v>1388.29882988299</c:v>
                </c:pt>
                <c:pt idx="965">
                  <c:v>1389.73897389739</c:v>
                </c:pt>
                <c:pt idx="966">
                  <c:v>1391.1791179117899</c:v>
                </c:pt>
                <c:pt idx="967">
                  <c:v>1392.6192619261899</c:v>
                </c:pt>
                <c:pt idx="968">
                  <c:v>1394.0594059405901</c:v>
                </c:pt>
                <c:pt idx="969">
                  <c:v>1395.499549955</c:v>
                </c:pt>
                <c:pt idx="970">
                  <c:v>1396.9396939694</c:v>
                </c:pt>
                <c:pt idx="971">
                  <c:v>1398.3798379837999</c:v>
                </c:pt>
                <c:pt idx="972">
                  <c:v>1399.8199819982001</c:v>
                </c:pt>
                <c:pt idx="973">
                  <c:v>1401.2601260126</c:v>
                </c:pt>
                <c:pt idx="974">
                  <c:v>1402.700270027</c:v>
                </c:pt>
                <c:pt idx="975">
                  <c:v>1404.1404140413999</c:v>
                </c:pt>
                <c:pt idx="976">
                  <c:v>1405.5805580558099</c:v>
                </c:pt>
                <c:pt idx="977">
                  <c:v>1407.0207020702101</c:v>
                </c:pt>
                <c:pt idx="978">
                  <c:v>1408.46084608461</c:v>
                </c:pt>
                <c:pt idx="979">
                  <c:v>1409.90099009901</c:v>
                </c:pt>
                <c:pt idx="980">
                  <c:v>1411.3411341134099</c:v>
                </c:pt>
                <c:pt idx="981">
                  <c:v>1412.7812781278101</c:v>
                </c:pt>
                <c:pt idx="982">
                  <c:v>1414.22142214221</c:v>
                </c:pt>
                <c:pt idx="983">
                  <c:v>1415.66156615662</c:v>
                </c:pt>
                <c:pt idx="984">
                  <c:v>1417.1017101710199</c:v>
                </c:pt>
                <c:pt idx="985">
                  <c:v>1418.5418541854201</c:v>
                </c:pt>
                <c:pt idx="986">
                  <c:v>1419.9819981998201</c:v>
                </c:pt>
                <c:pt idx="987">
                  <c:v>1421.42214221422</c:v>
                </c:pt>
                <c:pt idx="988">
                  <c:v>1422.86228622862</c:v>
                </c:pt>
                <c:pt idx="989">
                  <c:v>1424.3024302430199</c:v>
                </c:pt>
                <c:pt idx="990">
                  <c:v>1425.7425742574301</c:v>
                </c:pt>
                <c:pt idx="991">
                  <c:v>1427.18271827183</c:v>
                </c:pt>
                <c:pt idx="992">
                  <c:v>1428.62286228623</c:v>
                </c:pt>
                <c:pt idx="993">
                  <c:v>1430.0630063006299</c:v>
                </c:pt>
                <c:pt idx="994">
                  <c:v>1431.5031503150301</c:v>
                </c:pt>
                <c:pt idx="995">
                  <c:v>1432.94329432943</c:v>
                </c:pt>
                <c:pt idx="996">
                  <c:v>1434.38343834383</c:v>
                </c:pt>
                <c:pt idx="997">
                  <c:v>1435.8235823582399</c:v>
                </c:pt>
                <c:pt idx="998">
                  <c:v>1437.2637263726399</c:v>
                </c:pt>
                <c:pt idx="999">
                  <c:v>1438.7038703870401</c:v>
                </c:pt>
                <c:pt idx="1000">
                  <c:v>1440.14401440144</c:v>
                </c:pt>
                <c:pt idx="1001">
                  <c:v>1441.58415841584</c:v>
                </c:pt>
                <c:pt idx="1002">
                  <c:v>1443.0243024302399</c:v>
                </c:pt>
                <c:pt idx="1003">
                  <c:v>1444.4644464446401</c:v>
                </c:pt>
                <c:pt idx="1004">
                  <c:v>1445.90459045905</c:v>
                </c:pt>
                <c:pt idx="1005">
                  <c:v>1447.34473447345</c:v>
                </c:pt>
                <c:pt idx="1006">
                  <c:v>1448.7848784878499</c:v>
                </c:pt>
                <c:pt idx="1007">
                  <c:v>1450.2250225022501</c:v>
                </c:pt>
                <c:pt idx="1008">
                  <c:v>1451.6651665166501</c:v>
                </c:pt>
                <c:pt idx="1009">
                  <c:v>1453.10531053105</c:v>
                </c:pt>
                <c:pt idx="1010">
                  <c:v>1454.54545454545</c:v>
                </c:pt>
                <c:pt idx="1011">
                  <c:v>1455.9855985598599</c:v>
                </c:pt>
                <c:pt idx="1012">
                  <c:v>1457.4257425742601</c:v>
                </c:pt>
                <c:pt idx="1013">
                  <c:v>1458.86588658866</c:v>
                </c:pt>
                <c:pt idx="1014">
                  <c:v>1460.30603060306</c:v>
                </c:pt>
                <c:pt idx="1015">
                  <c:v>1461.7461746174599</c:v>
                </c:pt>
                <c:pt idx="1016">
                  <c:v>1463.1863186318601</c:v>
                </c:pt>
                <c:pt idx="1017">
                  <c:v>1464.6264626462601</c:v>
                </c:pt>
                <c:pt idx="1018">
                  <c:v>1466.06660666067</c:v>
                </c:pt>
                <c:pt idx="1019">
                  <c:v>1467.50675067507</c:v>
                </c:pt>
                <c:pt idx="1020">
                  <c:v>1468.9468946894699</c:v>
                </c:pt>
                <c:pt idx="1021">
                  <c:v>1470.3870387038701</c:v>
                </c:pt>
                <c:pt idx="1022">
                  <c:v>1471.82718271827</c:v>
                </c:pt>
                <c:pt idx="1023">
                  <c:v>1473.26732673267</c:v>
                </c:pt>
                <c:pt idx="1024">
                  <c:v>1474.7074707470699</c:v>
                </c:pt>
                <c:pt idx="1025">
                  <c:v>1476.1476147614801</c:v>
                </c:pt>
                <c:pt idx="1026">
                  <c:v>1477.58775877588</c:v>
                </c:pt>
                <c:pt idx="1027">
                  <c:v>1479.02790279028</c:v>
                </c:pt>
                <c:pt idx="1028">
                  <c:v>1480.4680468046799</c:v>
                </c:pt>
                <c:pt idx="1029">
                  <c:v>1481.9081908190799</c:v>
                </c:pt>
                <c:pt idx="1030">
                  <c:v>1483.3483348334801</c:v>
                </c:pt>
                <c:pt idx="1031">
                  <c:v>1484.78847884788</c:v>
                </c:pt>
                <c:pt idx="1032">
                  <c:v>1486.22862286229</c:v>
                </c:pt>
                <c:pt idx="1033">
                  <c:v>1487.6687668766899</c:v>
                </c:pt>
                <c:pt idx="1034">
                  <c:v>1489.1089108910901</c:v>
                </c:pt>
                <c:pt idx="1035">
                  <c:v>1490.54905490549</c:v>
                </c:pt>
                <c:pt idx="1036">
                  <c:v>1491.98919891989</c:v>
                </c:pt>
                <c:pt idx="1037">
                  <c:v>1493.4293429342899</c:v>
                </c:pt>
                <c:pt idx="1038">
                  <c:v>1494.8694869486901</c:v>
                </c:pt>
                <c:pt idx="1039">
                  <c:v>1496.3096309631001</c:v>
                </c:pt>
                <c:pt idx="1040">
                  <c:v>1497.7497749775</c:v>
                </c:pt>
                <c:pt idx="1041">
                  <c:v>1499.1899189919</c:v>
                </c:pt>
                <c:pt idx="1042">
                  <c:v>1500.6300630062999</c:v>
                </c:pt>
                <c:pt idx="1043">
                  <c:v>1502.0702070207001</c:v>
                </c:pt>
                <c:pt idx="1044">
                  <c:v>1503.5103510351</c:v>
                </c:pt>
                <c:pt idx="1045">
                  <c:v>1504.95049504951</c:v>
                </c:pt>
                <c:pt idx="1046">
                  <c:v>1506.3906390639099</c:v>
                </c:pt>
                <c:pt idx="1047">
                  <c:v>1507.8307830783101</c:v>
                </c:pt>
                <c:pt idx="1048">
                  <c:v>1509.2709270927101</c:v>
                </c:pt>
                <c:pt idx="1049">
                  <c:v>1510.71107110711</c:v>
                </c:pt>
                <c:pt idx="1050">
                  <c:v>1512.1512151215099</c:v>
                </c:pt>
                <c:pt idx="1051">
                  <c:v>1513.5913591359099</c:v>
                </c:pt>
                <c:pt idx="1052">
                  <c:v>1515.0315031503201</c:v>
                </c:pt>
                <c:pt idx="1053">
                  <c:v>1516.47164716472</c:v>
                </c:pt>
                <c:pt idx="1054">
                  <c:v>1517.91179117912</c:v>
                </c:pt>
                <c:pt idx="1055">
                  <c:v>1519.3519351935199</c:v>
                </c:pt>
                <c:pt idx="1056">
                  <c:v>1520.7920792079201</c:v>
                </c:pt>
                <c:pt idx="1057">
                  <c:v>1522.23222322232</c:v>
                </c:pt>
                <c:pt idx="1058">
                  <c:v>1523.67236723672</c:v>
                </c:pt>
                <c:pt idx="1059">
                  <c:v>1525.1125112511299</c:v>
                </c:pt>
                <c:pt idx="1060">
                  <c:v>1526.5526552655299</c:v>
                </c:pt>
                <c:pt idx="1061">
                  <c:v>1527.9927992799301</c:v>
                </c:pt>
                <c:pt idx="1062">
                  <c:v>1529.43294329433</c:v>
                </c:pt>
                <c:pt idx="1063">
                  <c:v>1530.87308730873</c:v>
                </c:pt>
                <c:pt idx="1064">
                  <c:v>1532.3132313231299</c:v>
                </c:pt>
                <c:pt idx="1065">
                  <c:v>1533.7533753375301</c:v>
                </c:pt>
                <c:pt idx="1066">
                  <c:v>1535.19351935194</c:v>
                </c:pt>
                <c:pt idx="1067">
                  <c:v>1536.63366336634</c:v>
                </c:pt>
                <c:pt idx="1068">
                  <c:v>1538.0738073807399</c:v>
                </c:pt>
                <c:pt idx="1069">
                  <c:v>1539.5139513951401</c:v>
                </c:pt>
                <c:pt idx="1070">
                  <c:v>1540.9540954095401</c:v>
                </c:pt>
                <c:pt idx="1071">
                  <c:v>1542.39423942394</c:v>
                </c:pt>
                <c:pt idx="1072">
                  <c:v>1543.83438343834</c:v>
                </c:pt>
                <c:pt idx="1073">
                  <c:v>1545.2745274527499</c:v>
                </c:pt>
                <c:pt idx="1074">
                  <c:v>1546.7146714671501</c:v>
                </c:pt>
                <c:pt idx="1075">
                  <c:v>1548.15481548155</c:v>
                </c:pt>
                <c:pt idx="1076">
                  <c:v>1549.59495949595</c:v>
                </c:pt>
                <c:pt idx="1077">
                  <c:v>1551.0351035103499</c:v>
                </c:pt>
                <c:pt idx="1078">
                  <c:v>1552.4752475247501</c:v>
                </c:pt>
                <c:pt idx="1079">
                  <c:v>1553.9153915391501</c:v>
                </c:pt>
                <c:pt idx="1080">
                  <c:v>1555.35553555356</c:v>
                </c:pt>
                <c:pt idx="1081">
                  <c:v>1556.79567956796</c:v>
                </c:pt>
                <c:pt idx="1082">
                  <c:v>1558.2358235823599</c:v>
                </c:pt>
                <c:pt idx="1083">
                  <c:v>1559.6759675967601</c:v>
                </c:pt>
                <c:pt idx="1084">
                  <c:v>1561.11611161116</c:v>
                </c:pt>
                <c:pt idx="1085">
                  <c:v>1562.55625562556</c:v>
                </c:pt>
                <c:pt idx="1086">
                  <c:v>1563.9963996399599</c:v>
                </c:pt>
                <c:pt idx="1087">
                  <c:v>1565.4365436543701</c:v>
                </c:pt>
                <c:pt idx="1088">
                  <c:v>1566.87668766877</c:v>
                </c:pt>
                <c:pt idx="1089">
                  <c:v>1568.31683168317</c:v>
                </c:pt>
                <c:pt idx="1090">
                  <c:v>1569.7569756975699</c:v>
                </c:pt>
                <c:pt idx="1091">
                  <c:v>1571.1971197119699</c:v>
                </c:pt>
                <c:pt idx="1092">
                  <c:v>1572.6372637263701</c:v>
                </c:pt>
                <c:pt idx="1093">
                  <c:v>1574.07740774077</c:v>
                </c:pt>
                <c:pt idx="1094">
                  <c:v>1575.51755175518</c:v>
                </c:pt>
                <c:pt idx="1095">
                  <c:v>1576.9576957695799</c:v>
                </c:pt>
                <c:pt idx="1096">
                  <c:v>1578.3978397839801</c:v>
                </c:pt>
                <c:pt idx="1097">
                  <c:v>1579.83798379838</c:v>
                </c:pt>
                <c:pt idx="1098">
                  <c:v>1581.27812781278</c:v>
                </c:pt>
                <c:pt idx="1099">
                  <c:v>1582.7182718271799</c:v>
                </c:pt>
                <c:pt idx="1100">
                  <c:v>1584.1584158415801</c:v>
                </c:pt>
                <c:pt idx="1101">
                  <c:v>1585.5985598559901</c:v>
                </c:pt>
                <c:pt idx="1102">
                  <c:v>1587.03870387039</c:v>
                </c:pt>
                <c:pt idx="1103">
                  <c:v>1588.47884788479</c:v>
                </c:pt>
                <c:pt idx="1104">
                  <c:v>1589.9189918991899</c:v>
                </c:pt>
                <c:pt idx="1105">
                  <c:v>1591.3591359135901</c:v>
                </c:pt>
                <c:pt idx="1106">
                  <c:v>1592.79927992799</c:v>
                </c:pt>
                <c:pt idx="1107">
                  <c:v>1594.23942394239</c:v>
                </c:pt>
                <c:pt idx="1108">
                  <c:v>1595.6795679567999</c:v>
                </c:pt>
                <c:pt idx="1109">
                  <c:v>1597.1197119712001</c:v>
                </c:pt>
                <c:pt idx="1110">
                  <c:v>1598.5598559856001</c:v>
                </c:pt>
                <c:pt idx="1111">
                  <c:v>1600</c:v>
                </c:pt>
                <c:pt idx="1112">
                  <c:v>1601.4401440143999</c:v>
                </c:pt>
                <c:pt idx="1113">
                  <c:v>1602.8802880287999</c:v>
                </c:pt>
                <c:pt idx="1114">
                  <c:v>1604.3204320432001</c:v>
                </c:pt>
                <c:pt idx="1115">
                  <c:v>1605.76057605761</c:v>
                </c:pt>
                <c:pt idx="1116">
                  <c:v>1607.20072007201</c:v>
                </c:pt>
                <c:pt idx="1117">
                  <c:v>1608.6408640864099</c:v>
                </c:pt>
                <c:pt idx="1118">
                  <c:v>1610.0810081008101</c:v>
                </c:pt>
                <c:pt idx="1119">
                  <c:v>1611.52115211521</c:v>
                </c:pt>
                <c:pt idx="1120">
                  <c:v>1612.96129612961</c:v>
                </c:pt>
                <c:pt idx="1121">
                  <c:v>1614.4014401440099</c:v>
                </c:pt>
                <c:pt idx="1122">
                  <c:v>1615.8415841584199</c:v>
                </c:pt>
                <c:pt idx="1123">
                  <c:v>1617.2817281728201</c:v>
                </c:pt>
                <c:pt idx="1124">
                  <c:v>1618.72187218722</c:v>
                </c:pt>
                <c:pt idx="1125">
                  <c:v>1620.16201620162</c:v>
                </c:pt>
                <c:pt idx="1126">
                  <c:v>1621.6021602160199</c:v>
                </c:pt>
                <c:pt idx="1127">
                  <c:v>1623.0423042304201</c:v>
                </c:pt>
                <c:pt idx="1128">
                  <c:v>1624.48244824482</c:v>
                </c:pt>
                <c:pt idx="1129">
                  <c:v>1625.92259225923</c:v>
                </c:pt>
                <c:pt idx="1130">
                  <c:v>1627.3627362736299</c:v>
                </c:pt>
                <c:pt idx="1131">
                  <c:v>1628.8028802880301</c:v>
                </c:pt>
                <c:pt idx="1132">
                  <c:v>1630.2430243024301</c:v>
                </c:pt>
                <c:pt idx="1133">
                  <c:v>1631.68316831683</c:v>
                </c:pt>
                <c:pt idx="1134">
                  <c:v>1633.12331233123</c:v>
                </c:pt>
                <c:pt idx="1135">
                  <c:v>1634.5634563456299</c:v>
                </c:pt>
                <c:pt idx="1136">
                  <c:v>1636.0036003600401</c:v>
                </c:pt>
                <c:pt idx="1137">
                  <c:v>1637.44374437444</c:v>
                </c:pt>
                <c:pt idx="1138">
                  <c:v>1638.88388838884</c:v>
                </c:pt>
                <c:pt idx="1139">
                  <c:v>1640.3240324032399</c:v>
                </c:pt>
                <c:pt idx="1140">
                  <c:v>1641.7641764176401</c:v>
                </c:pt>
                <c:pt idx="1141">
                  <c:v>1643.20432043204</c:v>
                </c:pt>
                <c:pt idx="1142">
                  <c:v>1644.64446444644</c:v>
                </c:pt>
                <c:pt idx="1143">
                  <c:v>1646.0846084608499</c:v>
                </c:pt>
                <c:pt idx="1144">
                  <c:v>1647.5247524752499</c:v>
                </c:pt>
                <c:pt idx="1145">
                  <c:v>1648.9648964896501</c:v>
                </c:pt>
                <c:pt idx="1146">
                  <c:v>1650.40504050405</c:v>
                </c:pt>
                <c:pt idx="1147">
                  <c:v>1651.84518451845</c:v>
                </c:pt>
                <c:pt idx="1148">
                  <c:v>1653.2853285328499</c:v>
                </c:pt>
                <c:pt idx="1149">
                  <c:v>1654.7254725472501</c:v>
                </c:pt>
                <c:pt idx="1150">
                  <c:v>1656.16561656166</c:v>
                </c:pt>
                <c:pt idx="1151">
                  <c:v>1657.60576057606</c:v>
                </c:pt>
                <c:pt idx="1152">
                  <c:v>1659.0459045904599</c:v>
                </c:pt>
                <c:pt idx="1153">
                  <c:v>1660.4860486048599</c:v>
                </c:pt>
                <c:pt idx="1154">
                  <c:v>1661.9261926192601</c:v>
                </c:pt>
                <c:pt idx="1155">
                  <c:v>1663.36633663366</c:v>
                </c:pt>
                <c:pt idx="1156">
                  <c:v>1664.80648064806</c:v>
                </c:pt>
                <c:pt idx="1157">
                  <c:v>1666.2466246624699</c:v>
                </c:pt>
                <c:pt idx="1158">
                  <c:v>1667.6867686768701</c:v>
                </c:pt>
                <c:pt idx="1159">
                  <c:v>1669.12691269127</c:v>
                </c:pt>
                <c:pt idx="1160">
                  <c:v>1670.56705670567</c:v>
                </c:pt>
                <c:pt idx="1161">
                  <c:v>1672.0072007200699</c:v>
                </c:pt>
                <c:pt idx="1162">
                  <c:v>1673.4473447344701</c:v>
                </c:pt>
                <c:pt idx="1163">
                  <c:v>1674.8874887488701</c:v>
                </c:pt>
                <c:pt idx="1164">
                  <c:v>1676.32763276328</c:v>
                </c:pt>
                <c:pt idx="1165">
                  <c:v>1677.76777677768</c:v>
                </c:pt>
                <c:pt idx="1166">
                  <c:v>1679.2079207920799</c:v>
                </c:pt>
                <c:pt idx="1167">
                  <c:v>1680.6480648064801</c:v>
                </c:pt>
                <c:pt idx="1168">
                  <c:v>1682.08820882088</c:v>
                </c:pt>
                <c:pt idx="1169">
                  <c:v>1683.52835283528</c:v>
                </c:pt>
                <c:pt idx="1170">
                  <c:v>1684.9684968496899</c:v>
                </c:pt>
                <c:pt idx="1171">
                  <c:v>1686.4086408640901</c:v>
                </c:pt>
                <c:pt idx="1172">
                  <c:v>1687.8487848784901</c:v>
                </c:pt>
                <c:pt idx="1173">
                  <c:v>1689.28892889289</c:v>
                </c:pt>
                <c:pt idx="1174">
                  <c:v>1690.7290729072899</c:v>
                </c:pt>
                <c:pt idx="1175">
                  <c:v>1692.1692169216899</c:v>
                </c:pt>
                <c:pt idx="1176">
                  <c:v>1693.6093609360901</c:v>
                </c:pt>
                <c:pt idx="1177">
                  <c:v>1695.0495049505</c:v>
                </c:pt>
                <c:pt idx="1178">
                  <c:v>1696.4896489649</c:v>
                </c:pt>
                <c:pt idx="1179">
                  <c:v>1697.9297929792999</c:v>
                </c:pt>
                <c:pt idx="1180">
                  <c:v>1699.3699369937001</c:v>
                </c:pt>
                <c:pt idx="1181">
                  <c:v>1700.8100810081</c:v>
                </c:pt>
                <c:pt idx="1182">
                  <c:v>1702.2502250225</c:v>
                </c:pt>
                <c:pt idx="1183">
                  <c:v>1703.6903690368999</c:v>
                </c:pt>
                <c:pt idx="1184">
                  <c:v>1705.1305130513099</c:v>
                </c:pt>
                <c:pt idx="1185">
                  <c:v>1706.5706570657101</c:v>
                </c:pt>
                <c:pt idx="1186">
                  <c:v>1708.01080108011</c:v>
                </c:pt>
                <c:pt idx="1187">
                  <c:v>1709.45094509451</c:v>
                </c:pt>
                <c:pt idx="1188">
                  <c:v>1710.8910891089099</c:v>
                </c:pt>
                <c:pt idx="1189">
                  <c:v>1712.3312331233101</c:v>
                </c:pt>
                <c:pt idx="1190">
                  <c:v>1713.77137713771</c:v>
                </c:pt>
                <c:pt idx="1191">
                  <c:v>1715.21152115212</c:v>
                </c:pt>
                <c:pt idx="1192">
                  <c:v>1716.6516651665199</c:v>
                </c:pt>
                <c:pt idx="1193">
                  <c:v>1718.0918091809201</c:v>
                </c:pt>
                <c:pt idx="1194">
                  <c:v>1719.5319531953201</c:v>
                </c:pt>
                <c:pt idx="1195">
                  <c:v>1720.97209720972</c:v>
                </c:pt>
                <c:pt idx="1196">
                  <c:v>1722.41224122412</c:v>
                </c:pt>
                <c:pt idx="1197">
                  <c:v>1723.8523852385199</c:v>
                </c:pt>
                <c:pt idx="1198">
                  <c:v>1725.2925292529301</c:v>
                </c:pt>
                <c:pt idx="1199">
                  <c:v>1726.73267326733</c:v>
                </c:pt>
                <c:pt idx="1200">
                  <c:v>1728.17281728173</c:v>
                </c:pt>
                <c:pt idx="1201">
                  <c:v>1729.6129612961299</c:v>
                </c:pt>
                <c:pt idx="1202">
                  <c:v>1731.0531053105301</c:v>
                </c:pt>
                <c:pt idx="1203">
                  <c:v>1732.49324932493</c:v>
                </c:pt>
                <c:pt idx="1204">
                  <c:v>1733.93339333933</c:v>
                </c:pt>
                <c:pt idx="1205">
                  <c:v>1735.3735373537399</c:v>
                </c:pt>
                <c:pt idx="1206">
                  <c:v>1736.8136813681399</c:v>
                </c:pt>
                <c:pt idx="1207">
                  <c:v>1738.2538253825401</c:v>
                </c:pt>
                <c:pt idx="1208">
                  <c:v>1739.69396939694</c:v>
                </c:pt>
                <c:pt idx="1209">
                  <c:v>1741.13411341134</c:v>
                </c:pt>
                <c:pt idx="1210">
                  <c:v>1742.5742574257399</c:v>
                </c:pt>
                <c:pt idx="1211">
                  <c:v>1744.0144014401401</c:v>
                </c:pt>
                <c:pt idx="1212">
                  <c:v>1745.45454545455</c:v>
                </c:pt>
                <c:pt idx="1213">
                  <c:v>1746.89468946895</c:v>
                </c:pt>
                <c:pt idx="1214">
                  <c:v>1748.3348334833499</c:v>
                </c:pt>
                <c:pt idx="1215">
                  <c:v>1749.7749774977499</c:v>
                </c:pt>
                <c:pt idx="1216">
                  <c:v>1751.2151215121501</c:v>
                </c:pt>
                <c:pt idx="1217">
                  <c:v>1752.65526552655</c:v>
                </c:pt>
                <c:pt idx="1218">
                  <c:v>1754.09540954095</c:v>
                </c:pt>
                <c:pt idx="1219">
                  <c:v>1755.5355535553599</c:v>
                </c:pt>
                <c:pt idx="1220">
                  <c:v>1756.9756975697601</c:v>
                </c:pt>
                <c:pt idx="1221">
                  <c:v>1758.41584158416</c:v>
                </c:pt>
                <c:pt idx="1222">
                  <c:v>1759.85598559856</c:v>
                </c:pt>
                <c:pt idx="1223">
                  <c:v>1761.2961296129599</c:v>
                </c:pt>
                <c:pt idx="1224">
                  <c:v>1762.7362736273601</c:v>
                </c:pt>
                <c:pt idx="1225">
                  <c:v>1764.1764176417601</c:v>
                </c:pt>
                <c:pt idx="1226">
                  <c:v>1765.61656165617</c:v>
                </c:pt>
                <c:pt idx="1227">
                  <c:v>1767.05670567057</c:v>
                </c:pt>
                <c:pt idx="1228">
                  <c:v>1768.4968496849699</c:v>
                </c:pt>
                <c:pt idx="1229">
                  <c:v>1769.9369936993701</c:v>
                </c:pt>
                <c:pt idx="1230">
                  <c:v>1771.37713771377</c:v>
                </c:pt>
                <c:pt idx="1231">
                  <c:v>1772.81728172817</c:v>
                </c:pt>
                <c:pt idx="1232">
                  <c:v>1774.2574257425699</c:v>
                </c:pt>
                <c:pt idx="1233">
                  <c:v>1775.6975697569801</c:v>
                </c:pt>
                <c:pt idx="1234">
                  <c:v>1777.13771377138</c:v>
                </c:pt>
                <c:pt idx="1235">
                  <c:v>1778.57785778578</c:v>
                </c:pt>
                <c:pt idx="1236">
                  <c:v>1780.0180018001799</c:v>
                </c:pt>
                <c:pt idx="1237">
                  <c:v>1781.4581458145799</c:v>
                </c:pt>
                <c:pt idx="1238">
                  <c:v>1782.8982898289801</c:v>
                </c:pt>
                <c:pt idx="1239">
                  <c:v>1784.33843384338</c:v>
                </c:pt>
                <c:pt idx="1240">
                  <c:v>1785.77857785779</c:v>
                </c:pt>
                <c:pt idx="1241">
                  <c:v>1787.2187218721899</c:v>
                </c:pt>
                <c:pt idx="1242">
                  <c:v>1788.6588658865901</c:v>
                </c:pt>
                <c:pt idx="1243">
                  <c:v>1790.09900990099</c:v>
                </c:pt>
                <c:pt idx="1244">
                  <c:v>1791.53915391539</c:v>
                </c:pt>
                <c:pt idx="1245">
                  <c:v>1792.9792979297899</c:v>
                </c:pt>
                <c:pt idx="1246">
                  <c:v>1794.4194419441901</c:v>
                </c:pt>
                <c:pt idx="1247">
                  <c:v>1795.8595859586001</c:v>
                </c:pt>
                <c:pt idx="1248">
                  <c:v>1797.299729973</c:v>
                </c:pt>
                <c:pt idx="1249">
                  <c:v>1798.7398739874</c:v>
                </c:pt>
                <c:pt idx="1250">
                  <c:v>1800.1800180017999</c:v>
                </c:pt>
                <c:pt idx="1251">
                  <c:v>1801.6201620162001</c:v>
                </c:pt>
                <c:pt idx="1252">
                  <c:v>1803.0603060306</c:v>
                </c:pt>
                <c:pt idx="1253">
                  <c:v>1804.500450045</c:v>
                </c:pt>
                <c:pt idx="1254">
                  <c:v>1805.9405940594099</c:v>
                </c:pt>
                <c:pt idx="1255">
                  <c:v>1807.3807380738101</c:v>
                </c:pt>
                <c:pt idx="1256">
                  <c:v>1808.8208820882101</c:v>
                </c:pt>
                <c:pt idx="1257">
                  <c:v>1810.26102610261</c:v>
                </c:pt>
                <c:pt idx="1258">
                  <c:v>1811.70117011701</c:v>
                </c:pt>
                <c:pt idx="1259">
                  <c:v>1813.1413141314099</c:v>
                </c:pt>
                <c:pt idx="1260">
                  <c:v>1814.5814581458101</c:v>
                </c:pt>
                <c:pt idx="1261">
                  <c:v>1816.02160216022</c:v>
                </c:pt>
                <c:pt idx="1262">
                  <c:v>1817.46174617462</c:v>
                </c:pt>
                <c:pt idx="1263">
                  <c:v>1818.9018901890199</c:v>
                </c:pt>
                <c:pt idx="1264">
                  <c:v>1820.3420342034201</c:v>
                </c:pt>
                <c:pt idx="1265">
                  <c:v>1821.78217821782</c:v>
                </c:pt>
                <c:pt idx="1266">
                  <c:v>1823.22232223222</c:v>
                </c:pt>
                <c:pt idx="1267">
                  <c:v>1824.6624662466199</c:v>
                </c:pt>
                <c:pt idx="1268">
                  <c:v>1826.1026102610299</c:v>
                </c:pt>
                <c:pt idx="1269">
                  <c:v>1827.5427542754301</c:v>
                </c:pt>
                <c:pt idx="1270">
                  <c:v>1828.98289828983</c:v>
                </c:pt>
                <c:pt idx="1271">
                  <c:v>1830.42304230423</c:v>
                </c:pt>
                <c:pt idx="1272">
                  <c:v>1831.8631863186299</c:v>
                </c:pt>
                <c:pt idx="1273">
                  <c:v>1833.3033303330301</c:v>
                </c:pt>
                <c:pt idx="1274">
                  <c:v>1834.74347434743</c:v>
                </c:pt>
                <c:pt idx="1275">
                  <c:v>1836.18361836184</c:v>
                </c:pt>
                <c:pt idx="1276">
                  <c:v>1837.6237623762399</c:v>
                </c:pt>
                <c:pt idx="1277">
                  <c:v>1839.0639063906401</c:v>
                </c:pt>
                <c:pt idx="1278">
                  <c:v>1840.5040504050401</c:v>
                </c:pt>
                <c:pt idx="1279">
                  <c:v>1841.94419441944</c:v>
                </c:pt>
                <c:pt idx="1280">
                  <c:v>1843.38433843384</c:v>
                </c:pt>
                <c:pt idx="1281">
                  <c:v>1844.8244824482499</c:v>
                </c:pt>
                <c:pt idx="1282">
                  <c:v>1846.2646264626501</c:v>
                </c:pt>
                <c:pt idx="1283">
                  <c:v>1847.70477047705</c:v>
                </c:pt>
                <c:pt idx="1284">
                  <c:v>1849.14491449145</c:v>
                </c:pt>
                <c:pt idx="1285">
                  <c:v>1850.5850585058499</c:v>
                </c:pt>
                <c:pt idx="1286">
                  <c:v>1852.0252025202501</c:v>
                </c:pt>
                <c:pt idx="1287">
                  <c:v>1853.4653465346501</c:v>
                </c:pt>
                <c:pt idx="1288">
                  <c:v>1854.90549054906</c:v>
                </c:pt>
                <c:pt idx="1289">
                  <c:v>1856.34563456346</c:v>
                </c:pt>
                <c:pt idx="1290">
                  <c:v>1857.7857785778599</c:v>
                </c:pt>
                <c:pt idx="1291">
                  <c:v>1859.2259225922601</c:v>
                </c:pt>
                <c:pt idx="1292">
                  <c:v>1860.66606660666</c:v>
                </c:pt>
                <c:pt idx="1293">
                  <c:v>1862.10621062106</c:v>
                </c:pt>
                <c:pt idx="1294">
                  <c:v>1863.5463546354599</c:v>
                </c:pt>
                <c:pt idx="1295">
                  <c:v>1864.9864986498701</c:v>
                </c:pt>
                <c:pt idx="1296">
                  <c:v>1866.42664266427</c:v>
                </c:pt>
                <c:pt idx="1297">
                  <c:v>1867.86678667867</c:v>
                </c:pt>
                <c:pt idx="1298">
                  <c:v>1869.3069306930699</c:v>
                </c:pt>
                <c:pt idx="1299">
                  <c:v>1870.7470747074699</c:v>
                </c:pt>
                <c:pt idx="1300">
                  <c:v>1872.1872187218701</c:v>
                </c:pt>
                <c:pt idx="1301">
                  <c:v>1873.62736273627</c:v>
                </c:pt>
                <c:pt idx="1302">
                  <c:v>1875.06750675068</c:v>
                </c:pt>
                <c:pt idx="1303">
                  <c:v>1876.5076507650799</c:v>
                </c:pt>
                <c:pt idx="1304">
                  <c:v>1877.9477947794801</c:v>
                </c:pt>
                <c:pt idx="1305">
                  <c:v>1879.38793879388</c:v>
                </c:pt>
                <c:pt idx="1306">
                  <c:v>1880.82808280828</c:v>
                </c:pt>
                <c:pt idx="1307">
                  <c:v>1882.2682268226799</c:v>
                </c:pt>
                <c:pt idx="1308">
                  <c:v>1883.7083708370801</c:v>
                </c:pt>
                <c:pt idx="1309">
                  <c:v>1885.1485148514901</c:v>
                </c:pt>
                <c:pt idx="1310">
                  <c:v>1886.58865886589</c:v>
                </c:pt>
                <c:pt idx="1311">
                  <c:v>1888.02880288029</c:v>
                </c:pt>
                <c:pt idx="1312">
                  <c:v>1889.4689468946899</c:v>
                </c:pt>
                <c:pt idx="1313">
                  <c:v>1890.9090909090901</c:v>
                </c:pt>
                <c:pt idx="1314">
                  <c:v>1892.34923492349</c:v>
                </c:pt>
                <c:pt idx="1315">
                  <c:v>1893.78937893789</c:v>
                </c:pt>
                <c:pt idx="1316">
                  <c:v>1895.2295229522999</c:v>
                </c:pt>
                <c:pt idx="1317">
                  <c:v>1896.6696669667001</c:v>
                </c:pt>
                <c:pt idx="1318">
                  <c:v>1898.1098109811001</c:v>
                </c:pt>
                <c:pt idx="1319">
                  <c:v>1899.5499549955</c:v>
                </c:pt>
                <c:pt idx="1320">
                  <c:v>1900.9900990099</c:v>
                </c:pt>
                <c:pt idx="1321">
                  <c:v>1902.4302430242999</c:v>
                </c:pt>
                <c:pt idx="1322">
                  <c:v>1903.8703870387001</c:v>
                </c:pt>
                <c:pt idx="1323">
                  <c:v>1905.31053105311</c:v>
                </c:pt>
                <c:pt idx="1324">
                  <c:v>1906.75067506751</c:v>
                </c:pt>
                <c:pt idx="1325">
                  <c:v>1908.1908190819099</c:v>
                </c:pt>
                <c:pt idx="1326">
                  <c:v>1909.6309630963101</c:v>
                </c:pt>
                <c:pt idx="1327">
                  <c:v>1911.07110711071</c:v>
                </c:pt>
                <c:pt idx="1328">
                  <c:v>1912.51125112511</c:v>
                </c:pt>
                <c:pt idx="1329">
                  <c:v>1913.9513951395099</c:v>
                </c:pt>
                <c:pt idx="1330">
                  <c:v>1915.3915391539199</c:v>
                </c:pt>
                <c:pt idx="1331">
                  <c:v>1916.8316831683201</c:v>
                </c:pt>
                <c:pt idx="1332">
                  <c:v>1918.27182718272</c:v>
                </c:pt>
                <c:pt idx="1333">
                  <c:v>1919.71197119712</c:v>
                </c:pt>
                <c:pt idx="1334">
                  <c:v>1921.1521152115199</c:v>
                </c:pt>
                <c:pt idx="1335">
                  <c:v>1922.5922592259201</c:v>
                </c:pt>
                <c:pt idx="1336">
                  <c:v>1924.03240324032</c:v>
                </c:pt>
                <c:pt idx="1337">
                  <c:v>1925.47254725473</c:v>
                </c:pt>
                <c:pt idx="1338">
                  <c:v>1926.9126912691299</c:v>
                </c:pt>
                <c:pt idx="1339">
                  <c:v>1928.3528352835301</c:v>
                </c:pt>
                <c:pt idx="1340">
                  <c:v>1929.7929792979301</c:v>
                </c:pt>
                <c:pt idx="1341">
                  <c:v>1931.23312331233</c:v>
                </c:pt>
                <c:pt idx="1342">
                  <c:v>1932.67326732673</c:v>
                </c:pt>
                <c:pt idx="1343">
                  <c:v>1934.1134113411299</c:v>
                </c:pt>
                <c:pt idx="1344">
                  <c:v>1935.5535553555401</c:v>
                </c:pt>
                <c:pt idx="1345">
                  <c:v>1936.99369936994</c:v>
                </c:pt>
                <c:pt idx="1346">
                  <c:v>1938.43384338434</c:v>
                </c:pt>
                <c:pt idx="1347">
                  <c:v>1939.8739873987399</c:v>
                </c:pt>
                <c:pt idx="1348">
                  <c:v>1941.3141314131401</c:v>
                </c:pt>
                <c:pt idx="1349">
                  <c:v>1942.7542754275401</c:v>
                </c:pt>
                <c:pt idx="1350">
                  <c:v>1944.19441944194</c:v>
                </c:pt>
                <c:pt idx="1351">
                  <c:v>1945.63456345635</c:v>
                </c:pt>
                <c:pt idx="1352">
                  <c:v>1947.0747074707499</c:v>
                </c:pt>
                <c:pt idx="1353">
                  <c:v>1948.5148514851501</c:v>
                </c:pt>
                <c:pt idx="1354">
                  <c:v>1949.95499549955</c:v>
                </c:pt>
                <c:pt idx="1355">
                  <c:v>1951.39513951395</c:v>
                </c:pt>
                <c:pt idx="1356">
                  <c:v>1952.8352835283499</c:v>
                </c:pt>
                <c:pt idx="1357">
                  <c:v>1954.2754275427501</c:v>
                </c:pt>
                <c:pt idx="1358">
                  <c:v>1955.71557155716</c:v>
                </c:pt>
                <c:pt idx="1359">
                  <c:v>1957.15571557156</c:v>
                </c:pt>
                <c:pt idx="1360">
                  <c:v>1958.5958595859599</c:v>
                </c:pt>
                <c:pt idx="1361">
                  <c:v>1960.0360036003599</c:v>
                </c:pt>
                <c:pt idx="1362">
                  <c:v>1961.4761476147601</c:v>
                </c:pt>
                <c:pt idx="1363">
                  <c:v>1962.91629162916</c:v>
                </c:pt>
                <c:pt idx="1364">
                  <c:v>1964.35643564356</c:v>
                </c:pt>
                <c:pt idx="1365">
                  <c:v>1965.7965796579699</c:v>
                </c:pt>
                <c:pt idx="1366">
                  <c:v>1967.2367236723701</c:v>
                </c:pt>
                <c:pt idx="1367">
                  <c:v>1968.67686768677</c:v>
                </c:pt>
                <c:pt idx="1368">
                  <c:v>1970.11701170117</c:v>
                </c:pt>
                <c:pt idx="1369">
                  <c:v>1971.5571557155699</c:v>
                </c:pt>
                <c:pt idx="1370">
                  <c:v>1972.9972997299701</c:v>
                </c:pt>
                <c:pt idx="1371">
                  <c:v>1974.4374437443701</c:v>
                </c:pt>
                <c:pt idx="1372">
                  <c:v>1975.87758775878</c:v>
                </c:pt>
                <c:pt idx="1373">
                  <c:v>1977.31773177318</c:v>
                </c:pt>
                <c:pt idx="1374">
                  <c:v>1978.7578757875799</c:v>
                </c:pt>
                <c:pt idx="1375">
                  <c:v>1980.1980198019801</c:v>
                </c:pt>
                <c:pt idx="1376">
                  <c:v>1981.63816381638</c:v>
                </c:pt>
                <c:pt idx="1377">
                  <c:v>1983.07830783078</c:v>
                </c:pt>
                <c:pt idx="1378">
                  <c:v>1984.5184518451799</c:v>
                </c:pt>
                <c:pt idx="1379">
                  <c:v>1985.9585958595901</c:v>
                </c:pt>
                <c:pt idx="1380">
                  <c:v>1987.3987398739901</c:v>
                </c:pt>
                <c:pt idx="1381">
                  <c:v>1988.83888388839</c:v>
                </c:pt>
                <c:pt idx="1382">
                  <c:v>1990.2790279027899</c:v>
                </c:pt>
                <c:pt idx="1383">
                  <c:v>1991.7191719171899</c:v>
                </c:pt>
                <c:pt idx="1384">
                  <c:v>1993.1593159315901</c:v>
                </c:pt>
                <c:pt idx="1385">
                  <c:v>1994.59945994599</c:v>
                </c:pt>
                <c:pt idx="1386">
                  <c:v>1996.0396039604</c:v>
                </c:pt>
                <c:pt idx="1387">
                  <c:v>1997.4797479747999</c:v>
                </c:pt>
                <c:pt idx="1388">
                  <c:v>1998.9198919892001</c:v>
                </c:pt>
                <c:pt idx="1389">
                  <c:v>2000.3600360036</c:v>
                </c:pt>
                <c:pt idx="1390">
                  <c:v>2001.800180018</c:v>
                </c:pt>
                <c:pt idx="1391">
                  <c:v>2003.2403240323999</c:v>
                </c:pt>
                <c:pt idx="1392">
                  <c:v>2004.6804680467999</c:v>
                </c:pt>
                <c:pt idx="1393">
                  <c:v>2006.1206120612101</c:v>
                </c:pt>
                <c:pt idx="1394">
                  <c:v>2007.56075607561</c:v>
                </c:pt>
                <c:pt idx="1395">
                  <c:v>2009.00090009001</c:v>
                </c:pt>
                <c:pt idx="1396">
                  <c:v>2010.4410441044099</c:v>
                </c:pt>
                <c:pt idx="1397">
                  <c:v>2011.8811881188101</c:v>
                </c:pt>
                <c:pt idx="1398">
                  <c:v>2013.32133213321</c:v>
                </c:pt>
                <c:pt idx="1399">
                  <c:v>2014.76147614761</c:v>
                </c:pt>
                <c:pt idx="1400">
                  <c:v>2016.2016201620199</c:v>
                </c:pt>
                <c:pt idx="1401">
                  <c:v>2017.6417641764201</c:v>
                </c:pt>
                <c:pt idx="1402">
                  <c:v>2019.0819081908201</c:v>
                </c:pt>
                <c:pt idx="1403">
                  <c:v>2020.52205220522</c:v>
                </c:pt>
                <c:pt idx="1404">
                  <c:v>2021.96219621962</c:v>
                </c:pt>
                <c:pt idx="1405">
                  <c:v>2023.4023402340199</c:v>
                </c:pt>
                <c:pt idx="1406">
                  <c:v>2024.8424842484201</c:v>
                </c:pt>
                <c:pt idx="1407">
                  <c:v>2026.28262826283</c:v>
                </c:pt>
                <c:pt idx="1408">
                  <c:v>2027.72277227723</c:v>
                </c:pt>
                <c:pt idx="1409">
                  <c:v>2029.1629162916299</c:v>
                </c:pt>
                <c:pt idx="1410">
                  <c:v>2030.6030603060301</c:v>
                </c:pt>
                <c:pt idx="1411">
                  <c:v>2032.04320432043</c:v>
                </c:pt>
                <c:pt idx="1412">
                  <c:v>2033.48334833483</c:v>
                </c:pt>
                <c:pt idx="1413">
                  <c:v>2034.92349234924</c:v>
                </c:pt>
                <c:pt idx="1414">
                  <c:v>2036.3636363636399</c:v>
                </c:pt>
                <c:pt idx="1415">
                  <c:v>2037.8037803780401</c:v>
                </c:pt>
                <c:pt idx="1416">
                  <c:v>2039.24392439244</c:v>
                </c:pt>
                <c:pt idx="1417">
                  <c:v>2040.68406840684</c:v>
                </c:pt>
                <c:pt idx="1418">
                  <c:v>2042.1242124212399</c:v>
                </c:pt>
                <c:pt idx="1419">
                  <c:v>2043.5643564356401</c:v>
                </c:pt>
                <c:pt idx="1420">
                  <c:v>2045.00450045005</c:v>
                </c:pt>
                <c:pt idx="1421">
                  <c:v>2046.44464446445</c:v>
                </c:pt>
                <c:pt idx="1422">
                  <c:v>2047.8847884788499</c:v>
                </c:pt>
                <c:pt idx="1423">
                  <c:v>2049.3249324932499</c:v>
                </c:pt>
                <c:pt idx="1424">
                  <c:v>2050.7650765076501</c:v>
                </c:pt>
                <c:pt idx="1425">
                  <c:v>2052.2052205220498</c:v>
                </c:pt>
                <c:pt idx="1426">
                  <c:v>2053.64536453645</c:v>
                </c:pt>
                <c:pt idx="1427">
                  <c:v>2055.0855085508601</c:v>
                </c:pt>
                <c:pt idx="1428">
                  <c:v>2056.5256525652599</c:v>
                </c:pt>
                <c:pt idx="1429">
                  <c:v>2057.96579657966</c:v>
                </c:pt>
                <c:pt idx="1430">
                  <c:v>2059.4059405940602</c:v>
                </c:pt>
                <c:pt idx="1431">
                  <c:v>2060.8460846084599</c:v>
                </c:pt>
                <c:pt idx="1432">
                  <c:v>2062.2862286228601</c:v>
                </c:pt>
                <c:pt idx="1433">
                  <c:v>2063.7263726372598</c:v>
                </c:pt>
                <c:pt idx="1434">
                  <c:v>2065.16651665167</c:v>
                </c:pt>
                <c:pt idx="1435">
                  <c:v>2066.6066606660702</c:v>
                </c:pt>
                <c:pt idx="1436">
                  <c:v>2068.0468046804699</c:v>
                </c:pt>
                <c:pt idx="1437">
                  <c:v>2069.4869486948701</c:v>
                </c:pt>
                <c:pt idx="1438">
                  <c:v>2070.9270927092698</c:v>
                </c:pt>
                <c:pt idx="1439">
                  <c:v>2072.36723672367</c:v>
                </c:pt>
                <c:pt idx="1440">
                  <c:v>2073.8073807380702</c:v>
                </c:pt>
                <c:pt idx="1441">
                  <c:v>2075.2475247524799</c:v>
                </c:pt>
                <c:pt idx="1442">
                  <c:v>2076.6876687668801</c:v>
                </c:pt>
                <c:pt idx="1443">
                  <c:v>2078.1278127812802</c:v>
                </c:pt>
                <c:pt idx="1444">
                  <c:v>2079.5679567956799</c:v>
                </c:pt>
                <c:pt idx="1445">
                  <c:v>2081.0081008100801</c:v>
                </c:pt>
                <c:pt idx="1446">
                  <c:v>2082.4482448244798</c:v>
                </c:pt>
                <c:pt idx="1447">
                  <c:v>2083.88838883888</c:v>
                </c:pt>
                <c:pt idx="1448">
                  <c:v>2085.3285328532902</c:v>
                </c:pt>
                <c:pt idx="1449">
                  <c:v>2086.7686768676899</c:v>
                </c:pt>
                <c:pt idx="1450">
                  <c:v>2088.2088208820901</c:v>
                </c:pt>
                <c:pt idx="1451">
                  <c:v>2089.6489648964898</c:v>
                </c:pt>
                <c:pt idx="1452">
                  <c:v>2091.08910891089</c:v>
                </c:pt>
                <c:pt idx="1453">
                  <c:v>2092.5292529252902</c:v>
                </c:pt>
                <c:pt idx="1454">
                  <c:v>2093.9693969396899</c:v>
                </c:pt>
                <c:pt idx="1455">
                  <c:v>2095.4095409541001</c:v>
                </c:pt>
                <c:pt idx="1456">
                  <c:v>2096.8496849684998</c:v>
                </c:pt>
                <c:pt idx="1457">
                  <c:v>2098.2898289829</c:v>
                </c:pt>
                <c:pt idx="1458">
                  <c:v>2099.7299729973001</c:v>
                </c:pt>
                <c:pt idx="1459">
                  <c:v>2101.1701170116999</c:v>
                </c:pt>
                <c:pt idx="1460">
                  <c:v>2102.6102610261</c:v>
                </c:pt>
                <c:pt idx="1461">
                  <c:v>2104.0504050405002</c:v>
                </c:pt>
                <c:pt idx="1462">
                  <c:v>2105.4905490549099</c:v>
                </c:pt>
                <c:pt idx="1463">
                  <c:v>2106.9306930693101</c:v>
                </c:pt>
                <c:pt idx="1464">
                  <c:v>2108.3708370837098</c:v>
                </c:pt>
                <c:pt idx="1465">
                  <c:v>2109.81098109811</c:v>
                </c:pt>
                <c:pt idx="1466">
                  <c:v>2111.2511251125102</c:v>
                </c:pt>
                <c:pt idx="1467">
                  <c:v>2112.6912691269099</c:v>
                </c:pt>
                <c:pt idx="1468">
                  <c:v>2114.1314131413101</c:v>
                </c:pt>
                <c:pt idx="1469">
                  <c:v>2115.5715571557198</c:v>
                </c:pt>
                <c:pt idx="1470">
                  <c:v>2117.01170117012</c:v>
                </c:pt>
                <c:pt idx="1471">
                  <c:v>2118.4518451845202</c:v>
                </c:pt>
                <c:pt idx="1472">
                  <c:v>2119.8919891989199</c:v>
                </c:pt>
                <c:pt idx="1473">
                  <c:v>2121.33213321332</c:v>
                </c:pt>
                <c:pt idx="1474">
                  <c:v>2122.7722772277202</c:v>
                </c:pt>
                <c:pt idx="1475">
                  <c:v>2124.2124212421199</c:v>
                </c:pt>
                <c:pt idx="1476">
                  <c:v>2125.6525652565301</c:v>
                </c:pt>
                <c:pt idx="1477">
                  <c:v>2127.0927092709298</c:v>
                </c:pt>
                <c:pt idx="1478">
                  <c:v>2128.53285328533</c:v>
                </c:pt>
                <c:pt idx="1479">
                  <c:v>2129.9729972997302</c:v>
                </c:pt>
                <c:pt idx="1480">
                  <c:v>2131.4131413141299</c:v>
                </c:pt>
                <c:pt idx="1481">
                  <c:v>2132.8532853285301</c:v>
                </c:pt>
                <c:pt idx="1482">
                  <c:v>2134.2934293429298</c:v>
                </c:pt>
                <c:pt idx="1483">
                  <c:v>2135.73357335734</c:v>
                </c:pt>
                <c:pt idx="1484">
                  <c:v>2137.1737173717402</c:v>
                </c:pt>
                <c:pt idx="1485">
                  <c:v>2138.6138613861399</c:v>
                </c:pt>
                <c:pt idx="1486">
                  <c:v>2140.0540054005401</c:v>
                </c:pt>
                <c:pt idx="1487">
                  <c:v>2141.4941494149398</c:v>
                </c:pt>
                <c:pt idx="1488">
                  <c:v>2142.93429342934</c:v>
                </c:pt>
                <c:pt idx="1489">
                  <c:v>2144.3744374437401</c:v>
                </c:pt>
                <c:pt idx="1490">
                  <c:v>2145.8145814581499</c:v>
                </c:pt>
                <c:pt idx="1491">
                  <c:v>2147.25472547255</c:v>
                </c:pt>
                <c:pt idx="1492">
                  <c:v>2148.6948694869502</c:v>
                </c:pt>
                <c:pt idx="1493">
                  <c:v>2150.1350135013499</c:v>
                </c:pt>
                <c:pt idx="1494">
                  <c:v>2151.5751575157501</c:v>
                </c:pt>
                <c:pt idx="1495">
                  <c:v>2153.0153015301498</c:v>
                </c:pt>
                <c:pt idx="1496">
                  <c:v>2154.45544554455</c:v>
                </c:pt>
                <c:pt idx="1497">
                  <c:v>2155.8955895589602</c:v>
                </c:pt>
                <c:pt idx="1498">
                  <c:v>2157.3357335733599</c:v>
                </c:pt>
                <c:pt idx="1499">
                  <c:v>2158.7758775877601</c:v>
                </c:pt>
                <c:pt idx="1500">
                  <c:v>2160.2160216021598</c:v>
                </c:pt>
                <c:pt idx="1501">
                  <c:v>2161.65616561656</c:v>
                </c:pt>
                <c:pt idx="1502">
                  <c:v>2163.0963096309601</c:v>
                </c:pt>
                <c:pt idx="1503">
                  <c:v>2164.5364536453599</c:v>
                </c:pt>
                <c:pt idx="1504">
                  <c:v>2165.9765976597701</c:v>
                </c:pt>
                <c:pt idx="1505">
                  <c:v>2167.4167416741702</c:v>
                </c:pt>
                <c:pt idx="1506">
                  <c:v>2168.8568856885699</c:v>
                </c:pt>
                <c:pt idx="1507">
                  <c:v>2170.2970297029701</c:v>
                </c:pt>
                <c:pt idx="1508">
                  <c:v>2171.7371737173698</c:v>
                </c:pt>
                <c:pt idx="1509">
                  <c:v>2173.17731773177</c:v>
                </c:pt>
                <c:pt idx="1510">
                  <c:v>2174.6174617461702</c:v>
                </c:pt>
                <c:pt idx="1511">
                  <c:v>2176.0576057605799</c:v>
                </c:pt>
                <c:pt idx="1512">
                  <c:v>2177.4977497749801</c:v>
                </c:pt>
                <c:pt idx="1513">
                  <c:v>2178.9378937893798</c:v>
                </c:pt>
                <c:pt idx="1514">
                  <c:v>2180.37803780378</c:v>
                </c:pt>
                <c:pt idx="1515">
                  <c:v>2181.8181818181802</c:v>
                </c:pt>
                <c:pt idx="1516">
                  <c:v>2183.2583258325799</c:v>
                </c:pt>
                <c:pt idx="1517">
                  <c:v>2184.6984698469801</c:v>
                </c:pt>
                <c:pt idx="1518">
                  <c:v>2186.1386138613898</c:v>
                </c:pt>
                <c:pt idx="1519">
                  <c:v>2187.57875787579</c:v>
                </c:pt>
                <c:pt idx="1520">
                  <c:v>2189.0189018901901</c:v>
                </c:pt>
                <c:pt idx="1521">
                  <c:v>2190.4590459045899</c:v>
                </c:pt>
                <c:pt idx="1522">
                  <c:v>2191.89918991899</c:v>
                </c:pt>
                <c:pt idx="1523">
                  <c:v>2193.3393339333902</c:v>
                </c:pt>
                <c:pt idx="1524">
                  <c:v>2194.7794779477999</c:v>
                </c:pt>
                <c:pt idx="1525">
                  <c:v>2196.2196219622001</c:v>
                </c:pt>
                <c:pt idx="1526">
                  <c:v>2197.6597659765998</c:v>
                </c:pt>
                <c:pt idx="1527">
                  <c:v>2199.099909991</c:v>
                </c:pt>
                <c:pt idx="1528">
                  <c:v>2200.5400540054002</c:v>
                </c:pt>
                <c:pt idx="1529">
                  <c:v>2201.9801980197999</c:v>
                </c:pt>
                <c:pt idx="1530">
                  <c:v>2203.4203420342001</c:v>
                </c:pt>
                <c:pt idx="1531">
                  <c:v>2204.8604860486098</c:v>
                </c:pt>
                <c:pt idx="1532">
                  <c:v>2206.30063006301</c:v>
                </c:pt>
                <c:pt idx="1533">
                  <c:v>2207.7407740774102</c:v>
                </c:pt>
                <c:pt idx="1534">
                  <c:v>2209.1809180918099</c:v>
                </c:pt>
                <c:pt idx="1535">
                  <c:v>2210.62106210621</c:v>
                </c:pt>
                <c:pt idx="1536">
                  <c:v>2212.0612061206102</c:v>
                </c:pt>
                <c:pt idx="1537">
                  <c:v>2213.5013501350099</c:v>
                </c:pt>
                <c:pt idx="1538">
                  <c:v>2214.9414941494201</c:v>
                </c:pt>
                <c:pt idx="1539">
                  <c:v>2216.3816381638198</c:v>
                </c:pt>
                <c:pt idx="1540">
                  <c:v>2217.82178217822</c:v>
                </c:pt>
                <c:pt idx="1541">
                  <c:v>2219.2619261926202</c:v>
                </c:pt>
                <c:pt idx="1542">
                  <c:v>2220.7020702070199</c:v>
                </c:pt>
                <c:pt idx="1543">
                  <c:v>2222.1422142214201</c:v>
                </c:pt>
                <c:pt idx="1544">
                  <c:v>2223.5823582358198</c:v>
                </c:pt>
                <c:pt idx="1545">
                  <c:v>2225.02250225023</c:v>
                </c:pt>
                <c:pt idx="1546">
                  <c:v>2226.4626462646302</c:v>
                </c:pt>
                <c:pt idx="1547">
                  <c:v>2227.9027902790299</c:v>
                </c:pt>
                <c:pt idx="1548">
                  <c:v>2229.3429342934301</c:v>
                </c:pt>
                <c:pt idx="1549">
                  <c:v>2230.7830783078298</c:v>
                </c:pt>
                <c:pt idx="1550">
                  <c:v>2232.22322232223</c:v>
                </c:pt>
                <c:pt idx="1551">
                  <c:v>2233.6633663366301</c:v>
                </c:pt>
                <c:pt idx="1552">
                  <c:v>2235.1035103510399</c:v>
                </c:pt>
                <c:pt idx="1553">
                  <c:v>2236.54365436544</c:v>
                </c:pt>
                <c:pt idx="1554">
                  <c:v>2237.9837983798402</c:v>
                </c:pt>
                <c:pt idx="1555">
                  <c:v>2239.4239423942399</c:v>
                </c:pt>
                <c:pt idx="1556">
                  <c:v>2240.8640864086401</c:v>
                </c:pt>
                <c:pt idx="1557">
                  <c:v>2242.3042304230398</c:v>
                </c:pt>
                <c:pt idx="1558">
                  <c:v>2243.74437443744</c:v>
                </c:pt>
                <c:pt idx="1559">
                  <c:v>2245.1845184518502</c:v>
                </c:pt>
                <c:pt idx="1560">
                  <c:v>2246.6246624662499</c:v>
                </c:pt>
                <c:pt idx="1561">
                  <c:v>2248.0648064806501</c:v>
                </c:pt>
                <c:pt idx="1562">
                  <c:v>2249.5049504950498</c:v>
                </c:pt>
                <c:pt idx="1563">
                  <c:v>2250.94509450945</c:v>
                </c:pt>
                <c:pt idx="1564">
                  <c:v>2252.3852385238501</c:v>
                </c:pt>
                <c:pt idx="1565">
                  <c:v>2253.8253825382499</c:v>
                </c:pt>
                <c:pt idx="1566">
                  <c:v>2255.26552655266</c:v>
                </c:pt>
                <c:pt idx="1567">
                  <c:v>2256.7056705670602</c:v>
                </c:pt>
                <c:pt idx="1568">
                  <c:v>2258.1458145814599</c:v>
                </c:pt>
                <c:pt idx="1569">
                  <c:v>2259.5859585958601</c:v>
                </c:pt>
                <c:pt idx="1570">
                  <c:v>2261.0261026102598</c:v>
                </c:pt>
                <c:pt idx="1571">
                  <c:v>2262.46624662466</c:v>
                </c:pt>
                <c:pt idx="1572">
                  <c:v>2263.9063906390602</c:v>
                </c:pt>
                <c:pt idx="1573">
                  <c:v>2265.3465346534699</c:v>
                </c:pt>
                <c:pt idx="1574">
                  <c:v>2266.7866786678701</c:v>
                </c:pt>
                <c:pt idx="1575">
                  <c:v>2268.2268226822698</c:v>
                </c:pt>
                <c:pt idx="1576">
                  <c:v>2269.66696669667</c:v>
                </c:pt>
                <c:pt idx="1577">
                  <c:v>2271.1071107110702</c:v>
                </c:pt>
                <c:pt idx="1578">
                  <c:v>2272.5472547254699</c:v>
                </c:pt>
                <c:pt idx="1579">
                  <c:v>2273.9873987398701</c:v>
                </c:pt>
                <c:pt idx="1580">
                  <c:v>2275.4275427542798</c:v>
                </c:pt>
                <c:pt idx="1581">
                  <c:v>2276.86768676868</c:v>
                </c:pt>
                <c:pt idx="1582">
                  <c:v>2278.3078307830801</c:v>
                </c:pt>
                <c:pt idx="1583">
                  <c:v>2279.7479747974799</c:v>
                </c:pt>
                <c:pt idx="1584">
                  <c:v>2281.18811881188</c:v>
                </c:pt>
                <c:pt idx="1585">
                  <c:v>2282.6282628262802</c:v>
                </c:pt>
                <c:pt idx="1586">
                  <c:v>2284.0684068406799</c:v>
                </c:pt>
                <c:pt idx="1587">
                  <c:v>2285.5085508550901</c:v>
                </c:pt>
                <c:pt idx="1588">
                  <c:v>2286.9486948694898</c:v>
                </c:pt>
                <c:pt idx="1589">
                  <c:v>2288.38883888389</c:v>
                </c:pt>
                <c:pt idx="1590">
                  <c:v>2289.8289828982902</c:v>
                </c:pt>
                <c:pt idx="1591">
                  <c:v>2291.2691269126899</c:v>
                </c:pt>
                <c:pt idx="1592">
                  <c:v>2292.7092709270901</c:v>
                </c:pt>
                <c:pt idx="1593">
                  <c:v>2294.1494149414898</c:v>
                </c:pt>
                <c:pt idx="1594">
                  <c:v>2295.5895589559</c:v>
                </c:pt>
                <c:pt idx="1595">
                  <c:v>2297.0297029703001</c:v>
                </c:pt>
                <c:pt idx="1596">
                  <c:v>2298.4698469846999</c:v>
                </c:pt>
                <c:pt idx="1597">
                  <c:v>2299.9099909991</c:v>
                </c:pt>
                <c:pt idx="1598">
                  <c:v>2301.3501350135002</c:v>
                </c:pt>
                <c:pt idx="1599">
                  <c:v>2302.7902790278999</c:v>
                </c:pt>
                <c:pt idx="1600">
                  <c:v>2304.2304230423001</c:v>
                </c:pt>
                <c:pt idx="1601">
                  <c:v>2305.6705670567098</c:v>
                </c:pt>
                <c:pt idx="1602">
                  <c:v>2307.11071107111</c:v>
                </c:pt>
                <c:pt idx="1603">
                  <c:v>2308.5508550855102</c:v>
                </c:pt>
                <c:pt idx="1604">
                  <c:v>2309.9909990999099</c:v>
                </c:pt>
                <c:pt idx="1605">
                  <c:v>2311.4311431143101</c:v>
                </c:pt>
                <c:pt idx="1606">
                  <c:v>2312.8712871287098</c:v>
                </c:pt>
                <c:pt idx="1607">
                  <c:v>2314.31143114311</c:v>
                </c:pt>
                <c:pt idx="1608">
                  <c:v>2315.7515751575202</c:v>
                </c:pt>
                <c:pt idx="1609">
                  <c:v>2317.1917191719199</c:v>
                </c:pt>
                <c:pt idx="1610">
                  <c:v>2318.6318631863201</c:v>
                </c:pt>
                <c:pt idx="1611">
                  <c:v>2320.0720072007198</c:v>
                </c:pt>
                <c:pt idx="1612">
                  <c:v>2321.51215121512</c:v>
                </c:pt>
                <c:pt idx="1613">
                  <c:v>2322.9522952295201</c:v>
                </c:pt>
                <c:pt idx="1614">
                  <c:v>2324.3924392439199</c:v>
                </c:pt>
                <c:pt idx="1615">
                  <c:v>2325.83258325833</c:v>
                </c:pt>
                <c:pt idx="1616">
                  <c:v>2327.2727272727302</c:v>
                </c:pt>
                <c:pt idx="1617">
                  <c:v>2328.7128712871299</c:v>
                </c:pt>
                <c:pt idx="1618">
                  <c:v>2330.1530153015301</c:v>
                </c:pt>
                <c:pt idx="1619">
                  <c:v>2331.5931593159298</c:v>
                </c:pt>
                <c:pt idx="1620">
                  <c:v>2333.03330333033</c:v>
                </c:pt>
                <c:pt idx="1621">
                  <c:v>2334.4734473447302</c:v>
                </c:pt>
                <c:pt idx="1622">
                  <c:v>2335.9135913591399</c:v>
                </c:pt>
                <c:pt idx="1623">
                  <c:v>2337.3537353735401</c:v>
                </c:pt>
                <c:pt idx="1624">
                  <c:v>2338.7938793879398</c:v>
                </c:pt>
                <c:pt idx="1625">
                  <c:v>2340.23402340234</c:v>
                </c:pt>
                <c:pt idx="1626">
                  <c:v>2341.6741674167401</c:v>
                </c:pt>
                <c:pt idx="1627">
                  <c:v>2343.1143114311399</c:v>
                </c:pt>
                <c:pt idx="1628">
                  <c:v>2344.55445544554</c:v>
                </c:pt>
                <c:pt idx="1629">
                  <c:v>2345.9945994599502</c:v>
                </c:pt>
                <c:pt idx="1630">
                  <c:v>2347.4347434743499</c:v>
                </c:pt>
                <c:pt idx="1631">
                  <c:v>2348.8748874887501</c:v>
                </c:pt>
                <c:pt idx="1632">
                  <c:v>2350.3150315031498</c:v>
                </c:pt>
                <c:pt idx="1633">
                  <c:v>2351.75517551755</c:v>
                </c:pt>
                <c:pt idx="1634">
                  <c:v>2353.1953195319502</c:v>
                </c:pt>
                <c:pt idx="1635">
                  <c:v>2354.6354635463499</c:v>
                </c:pt>
                <c:pt idx="1636">
                  <c:v>2356.0756075607601</c:v>
                </c:pt>
                <c:pt idx="1637">
                  <c:v>2357.5157515751598</c:v>
                </c:pt>
                <c:pt idx="1638">
                  <c:v>2358.95589558956</c:v>
                </c:pt>
                <c:pt idx="1639">
                  <c:v>2360.3960396039602</c:v>
                </c:pt>
                <c:pt idx="1640">
                  <c:v>2361.8361836183599</c:v>
                </c:pt>
                <c:pt idx="1641">
                  <c:v>2363.2763276327601</c:v>
                </c:pt>
                <c:pt idx="1642">
                  <c:v>2364.7164716471698</c:v>
                </c:pt>
                <c:pt idx="1643">
                  <c:v>2366.15661566157</c:v>
                </c:pt>
                <c:pt idx="1644">
                  <c:v>2367.5967596759701</c:v>
                </c:pt>
                <c:pt idx="1645">
                  <c:v>2369.0369036903699</c:v>
                </c:pt>
                <c:pt idx="1646">
                  <c:v>2370.47704770477</c:v>
                </c:pt>
                <c:pt idx="1647">
                  <c:v>2371.9171917191702</c:v>
                </c:pt>
                <c:pt idx="1648">
                  <c:v>2373.3573357335699</c:v>
                </c:pt>
                <c:pt idx="1649">
                  <c:v>2374.7974797479701</c:v>
                </c:pt>
                <c:pt idx="1650">
                  <c:v>2376.2376237623798</c:v>
                </c:pt>
                <c:pt idx="1651">
                  <c:v>2377.67776777678</c:v>
                </c:pt>
                <c:pt idx="1652">
                  <c:v>2379.1179117911802</c:v>
                </c:pt>
                <c:pt idx="1653">
                  <c:v>2380.5580558055799</c:v>
                </c:pt>
                <c:pt idx="1654">
                  <c:v>2381.9981998199801</c:v>
                </c:pt>
                <c:pt idx="1655">
                  <c:v>2383.4383438343798</c:v>
                </c:pt>
                <c:pt idx="1656">
                  <c:v>2384.87848784879</c:v>
                </c:pt>
                <c:pt idx="1657">
                  <c:v>2386.3186318631901</c:v>
                </c:pt>
                <c:pt idx="1658">
                  <c:v>2387.7587758775899</c:v>
                </c:pt>
                <c:pt idx="1659">
                  <c:v>2389.19891989199</c:v>
                </c:pt>
                <c:pt idx="1660">
                  <c:v>2390.6390639063902</c:v>
                </c:pt>
                <c:pt idx="1661">
                  <c:v>2392.0792079207899</c:v>
                </c:pt>
                <c:pt idx="1662">
                  <c:v>2393.5193519351901</c:v>
                </c:pt>
                <c:pt idx="1663">
                  <c:v>2394.9594959495998</c:v>
                </c:pt>
                <c:pt idx="1664">
                  <c:v>2396.399639964</c:v>
                </c:pt>
                <c:pt idx="1665">
                  <c:v>2397.8397839784002</c:v>
                </c:pt>
                <c:pt idx="1666">
                  <c:v>2399.2799279927999</c:v>
                </c:pt>
                <c:pt idx="1667">
                  <c:v>2400.7200720072001</c:v>
                </c:pt>
                <c:pt idx="1668">
                  <c:v>2402.1602160215998</c:v>
                </c:pt>
                <c:pt idx="1669">
                  <c:v>2403.600360036</c:v>
                </c:pt>
                <c:pt idx="1670">
                  <c:v>2405.0405040504102</c:v>
                </c:pt>
                <c:pt idx="1671">
                  <c:v>2406.4806480648099</c:v>
                </c:pt>
                <c:pt idx="1672">
                  <c:v>2407.9207920792101</c:v>
                </c:pt>
                <c:pt idx="1673">
                  <c:v>2409.3609360936098</c:v>
                </c:pt>
                <c:pt idx="1674">
                  <c:v>2410.80108010801</c:v>
                </c:pt>
                <c:pt idx="1675">
                  <c:v>2412.2412241224101</c:v>
                </c:pt>
                <c:pt idx="1676">
                  <c:v>2413.6813681368099</c:v>
                </c:pt>
                <c:pt idx="1677">
                  <c:v>2415.12151215122</c:v>
                </c:pt>
                <c:pt idx="1678">
                  <c:v>2416.5616561656202</c:v>
                </c:pt>
                <c:pt idx="1679">
                  <c:v>2418.0018001800199</c:v>
                </c:pt>
                <c:pt idx="1680">
                  <c:v>2419.4419441944201</c:v>
                </c:pt>
                <c:pt idx="1681">
                  <c:v>2420.8820882088198</c:v>
                </c:pt>
                <c:pt idx="1682">
                  <c:v>2422.32223222322</c:v>
                </c:pt>
                <c:pt idx="1683">
                  <c:v>2423.7623762376202</c:v>
                </c:pt>
                <c:pt idx="1684">
                  <c:v>2425.2025202520299</c:v>
                </c:pt>
                <c:pt idx="1685">
                  <c:v>2426.6426642664301</c:v>
                </c:pt>
                <c:pt idx="1686">
                  <c:v>2428.0828082808298</c:v>
                </c:pt>
                <c:pt idx="1687">
                  <c:v>2429.52295229523</c:v>
                </c:pt>
                <c:pt idx="1688">
                  <c:v>2430.9630963096301</c:v>
                </c:pt>
                <c:pt idx="1689">
                  <c:v>2432.4032403240299</c:v>
                </c:pt>
                <c:pt idx="1690">
                  <c:v>2433.84338433843</c:v>
                </c:pt>
                <c:pt idx="1691">
                  <c:v>2435.2835283528402</c:v>
                </c:pt>
                <c:pt idx="1692">
                  <c:v>2436.7236723672399</c:v>
                </c:pt>
                <c:pt idx="1693">
                  <c:v>2438.1638163816401</c:v>
                </c:pt>
                <c:pt idx="1694">
                  <c:v>2439.6039603960398</c:v>
                </c:pt>
                <c:pt idx="1695">
                  <c:v>2441.04410441044</c:v>
                </c:pt>
                <c:pt idx="1696">
                  <c:v>2442.4842484248402</c:v>
                </c:pt>
                <c:pt idx="1697">
                  <c:v>2443.9243924392399</c:v>
                </c:pt>
                <c:pt idx="1698">
                  <c:v>2445.3645364536501</c:v>
                </c:pt>
                <c:pt idx="1699">
                  <c:v>2446.8046804680498</c:v>
                </c:pt>
                <c:pt idx="1700">
                  <c:v>2448.24482448245</c:v>
                </c:pt>
                <c:pt idx="1701">
                  <c:v>2449.6849684968502</c:v>
                </c:pt>
                <c:pt idx="1702">
                  <c:v>2451.1251125112499</c:v>
                </c:pt>
                <c:pt idx="1703">
                  <c:v>2452.5652565256501</c:v>
                </c:pt>
                <c:pt idx="1704">
                  <c:v>2454.0054005400498</c:v>
                </c:pt>
                <c:pt idx="1705">
                  <c:v>2455.44554455446</c:v>
                </c:pt>
                <c:pt idx="1706">
                  <c:v>2456.8856885688601</c:v>
                </c:pt>
                <c:pt idx="1707">
                  <c:v>2458.3258325832599</c:v>
                </c:pt>
                <c:pt idx="1708">
                  <c:v>2459.76597659766</c:v>
                </c:pt>
                <c:pt idx="1709">
                  <c:v>2461.2061206120602</c:v>
                </c:pt>
                <c:pt idx="1710">
                  <c:v>2462.6462646264599</c:v>
                </c:pt>
                <c:pt idx="1711">
                  <c:v>2464.0864086408601</c:v>
                </c:pt>
                <c:pt idx="1712">
                  <c:v>2465.5265526552698</c:v>
                </c:pt>
                <c:pt idx="1713">
                  <c:v>2466.96669666967</c:v>
                </c:pt>
                <c:pt idx="1714">
                  <c:v>2468.4068406840702</c:v>
                </c:pt>
                <c:pt idx="1715">
                  <c:v>2469.8469846984699</c:v>
                </c:pt>
                <c:pt idx="1716">
                  <c:v>2471.2871287128701</c:v>
                </c:pt>
                <c:pt idx="1717">
                  <c:v>2472.7272727272698</c:v>
                </c:pt>
                <c:pt idx="1718">
                  <c:v>2474.16741674167</c:v>
                </c:pt>
                <c:pt idx="1719">
                  <c:v>2475.6075607560801</c:v>
                </c:pt>
                <c:pt idx="1720">
                  <c:v>2477.0477047704799</c:v>
                </c:pt>
                <c:pt idx="1721">
                  <c:v>2478.48784878488</c:v>
                </c:pt>
                <c:pt idx="1722">
                  <c:v>2479.9279927992802</c:v>
                </c:pt>
                <c:pt idx="1723">
                  <c:v>2481.3681368136799</c:v>
                </c:pt>
                <c:pt idx="1724">
                  <c:v>2482.8082808280801</c:v>
                </c:pt>
                <c:pt idx="1725">
                  <c:v>2484.2484248424798</c:v>
                </c:pt>
                <c:pt idx="1726">
                  <c:v>2485.68856885689</c:v>
                </c:pt>
                <c:pt idx="1727">
                  <c:v>2487.1287128712902</c:v>
                </c:pt>
                <c:pt idx="1728">
                  <c:v>2488.5688568856899</c:v>
                </c:pt>
                <c:pt idx="1729">
                  <c:v>2490.0090009000901</c:v>
                </c:pt>
                <c:pt idx="1730">
                  <c:v>2491.4491449144898</c:v>
                </c:pt>
                <c:pt idx="1731">
                  <c:v>2492.88928892889</c:v>
                </c:pt>
                <c:pt idx="1732">
                  <c:v>2494.3294329432902</c:v>
                </c:pt>
                <c:pt idx="1733">
                  <c:v>2495.7695769576999</c:v>
                </c:pt>
                <c:pt idx="1734">
                  <c:v>2497.2097209721001</c:v>
                </c:pt>
                <c:pt idx="1735">
                  <c:v>2498.6498649864998</c:v>
                </c:pt>
                <c:pt idx="1736">
                  <c:v>2500.0900090009</c:v>
                </c:pt>
                <c:pt idx="1737">
                  <c:v>2501.5301530153001</c:v>
                </c:pt>
                <c:pt idx="1738">
                  <c:v>2502.9702970296999</c:v>
                </c:pt>
                <c:pt idx="1739">
                  <c:v>2504.4104410441</c:v>
                </c:pt>
                <c:pt idx="1740">
                  <c:v>2505.8505850585102</c:v>
                </c:pt>
                <c:pt idx="1741">
                  <c:v>2507.2907290729099</c:v>
                </c:pt>
                <c:pt idx="1742">
                  <c:v>2508.7308730873101</c:v>
                </c:pt>
                <c:pt idx="1743">
                  <c:v>2510.1710171017098</c:v>
                </c:pt>
                <c:pt idx="1744">
                  <c:v>2511.61116111611</c:v>
                </c:pt>
                <c:pt idx="1745">
                  <c:v>2513.0513051305102</c:v>
                </c:pt>
                <c:pt idx="1746">
                  <c:v>2514.4914491449099</c:v>
                </c:pt>
                <c:pt idx="1747">
                  <c:v>2515.9315931593201</c:v>
                </c:pt>
                <c:pt idx="1748">
                  <c:v>2517.3717371737198</c:v>
                </c:pt>
                <c:pt idx="1749">
                  <c:v>2518.81188118812</c:v>
                </c:pt>
                <c:pt idx="1750">
                  <c:v>2520.2520252025201</c:v>
                </c:pt>
                <c:pt idx="1751">
                  <c:v>2521.6921692169199</c:v>
                </c:pt>
                <c:pt idx="1752">
                  <c:v>2523.13231323132</c:v>
                </c:pt>
                <c:pt idx="1753">
                  <c:v>2524.5724572457202</c:v>
                </c:pt>
                <c:pt idx="1754">
                  <c:v>2526.0126012601299</c:v>
                </c:pt>
                <c:pt idx="1755">
                  <c:v>2527.4527452745301</c:v>
                </c:pt>
                <c:pt idx="1756">
                  <c:v>2528.8928892889298</c:v>
                </c:pt>
                <c:pt idx="1757">
                  <c:v>2530.33303330333</c:v>
                </c:pt>
                <c:pt idx="1758">
                  <c:v>2531.7731773177302</c:v>
                </c:pt>
                <c:pt idx="1759">
                  <c:v>2533.2133213321299</c:v>
                </c:pt>
                <c:pt idx="1760">
                  <c:v>2534.6534653465301</c:v>
                </c:pt>
                <c:pt idx="1761">
                  <c:v>2536.0936093609398</c:v>
                </c:pt>
                <c:pt idx="1762">
                  <c:v>2537.53375337534</c:v>
                </c:pt>
                <c:pt idx="1763">
                  <c:v>2538.9738973897402</c:v>
                </c:pt>
                <c:pt idx="1764">
                  <c:v>2540.4140414041399</c:v>
                </c:pt>
                <c:pt idx="1765">
                  <c:v>2541.8541854185401</c:v>
                </c:pt>
                <c:pt idx="1766">
                  <c:v>2543.2943294329398</c:v>
                </c:pt>
                <c:pt idx="1767">
                  <c:v>2544.73447344735</c:v>
                </c:pt>
                <c:pt idx="1768">
                  <c:v>2546.1746174617501</c:v>
                </c:pt>
                <c:pt idx="1769">
                  <c:v>2547.6147614761499</c:v>
                </c:pt>
                <c:pt idx="1770">
                  <c:v>2549.05490549055</c:v>
                </c:pt>
                <c:pt idx="1771">
                  <c:v>2550.4950495049502</c:v>
                </c:pt>
                <c:pt idx="1772">
                  <c:v>2551.9351935193499</c:v>
                </c:pt>
                <c:pt idx="1773">
                  <c:v>2553.3753375337501</c:v>
                </c:pt>
                <c:pt idx="1774">
                  <c:v>2554.8154815481598</c:v>
                </c:pt>
                <c:pt idx="1775">
                  <c:v>2556.25562556256</c:v>
                </c:pt>
                <c:pt idx="1776">
                  <c:v>2557.6957695769602</c:v>
                </c:pt>
                <c:pt idx="1777">
                  <c:v>2559.1359135913599</c:v>
                </c:pt>
                <c:pt idx="1778">
                  <c:v>2560.5760576057601</c:v>
                </c:pt>
                <c:pt idx="1779">
                  <c:v>2562.0162016201598</c:v>
                </c:pt>
                <c:pt idx="1780">
                  <c:v>2563.45634563456</c:v>
                </c:pt>
                <c:pt idx="1781">
                  <c:v>2564.8964896489601</c:v>
                </c:pt>
                <c:pt idx="1782">
                  <c:v>2566.3366336633699</c:v>
                </c:pt>
                <c:pt idx="1783">
                  <c:v>2567.77677767777</c:v>
                </c:pt>
                <c:pt idx="1784">
                  <c:v>2569.2169216921702</c:v>
                </c:pt>
                <c:pt idx="1785">
                  <c:v>2570.6570657065699</c:v>
                </c:pt>
                <c:pt idx="1786">
                  <c:v>2572.0972097209701</c:v>
                </c:pt>
                <c:pt idx="1787">
                  <c:v>2573.5373537353698</c:v>
                </c:pt>
                <c:pt idx="1788">
                  <c:v>2574.97749774978</c:v>
                </c:pt>
                <c:pt idx="1789">
                  <c:v>2576.4176417641802</c:v>
                </c:pt>
                <c:pt idx="1790">
                  <c:v>2577.8577857785799</c:v>
                </c:pt>
                <c:pt idx="1791">
                  <c:v>2579.2979297929801</c:v>
                </c:pt>
                <c:pt idx="1792">
                  <c:v>2580.7380738073798</c:v>
                </c:pt>
                <c:pt idx="1793">
                  <c:v>2582.17821782178</c:v>
                </c:pt>
                <c:pt idx="1794">
                  <c:v>2583.6183618361802</c:v>
                </c:pt>
                <c:pt idx="1795">
                  <c:v>2585.0585058505899</c:v>
                </c:pt>
                <c:pt idx="1796">
                  <c:v>2586.4986498649901</c:v>
                </c:pt>
                <c:pt idx="1797">
                  <c:v>2587.9387938793898</c:v>
                </c:pt>
                <c:pt idx="1798">
                  <c:v>2589.37893789379</c:v>
                </c:pt>
                <c:pt idx="1799">
                  <c:v>2590.8190819081901</c:v>
                </c:pt>
                <c:pt idx="1800">
                  <c:v>2592.2592259225898</c:v>
                </c:pt>
                <c:pt idx="1801">
                  <c:v>2593.69936993699</c:v>
                </c:pt>
                <c:pt idx="1802">
                  <c:v>2595.1395139514002</c:v>
                </c:pt>
                <c:pt idx="1803">
                  <c:v>2596.5796579657999</c:v>
                </c:pt>
                <c:pt idx="1804">
                  <c:v>2598.0198019802001</c:v>
                </c:pt>
                <c:pt idx="1805">
                  <c:v>2599.4599459945998</c:v>
                </c:pt>
                <c:pt idx="1806">
                  <c:v>2600.900090009</c:v>
                </c:pt>
                <c:pt idx="1807">
                  <c:v>2602.3402340234002</c:v>
                </c:pt>
                <c:pt idx="1808">
                  <c:v>2603.7803780377999</c:v>
                </c:pt>
                <c:pt idx="1809">
                  <c:v>2605.2205220522101</c:v>
                </c:pt>
                <c:pt idx="1810">
                  <c:v>2606.6606660666098</c:v>
                </c:pt>
                <c:pt idx="1811">
                  <c:v>2608.10081008101</c:v>
                </c:pt>
                <c:pt idx="1812">
                  <c:v>2609.5409540954101</c:v>
                </c:pt>
                <c:pt idx="1813">
                  <c:v>2610.9810981098099</c:v>
                </c:pt>
                <c:pt idx="1814">
                  <c:v>2612.42124212421</c:v>
                </c:pt>
                <c:pt idx="1815">
                  <c:v>2613.8613861386102</c:v>
                </c:pt>
                <c:pt idx="1816">
                  <c:v>2615.3015301530199</c:v>
                </c:pt>
                <c:pt idx="1817">
                  <c:v>2616.7416741674201</c:v>
                </c:pt>
                <c:pt idx="1818">
                  <c:v>2618.1818181818198</c:v>
                </c:pt>
                <c:pt idx="1819">
                  <c:v>2619.62196219622</c:v>
                </c:pt>
                <c:pt idx="1820">
                  <c:v>2621.0621062106202</c:v>
                </c:pt>
                <c:pt idx="1821">
                  <c:v>2622.5022502250199</c:v>
                </c:pt>
                <c:pt idx="1822">
                  <c:v>2623.9423942394201</c:v>
                </c:pt>
                <c:pt idx="1823">
                  <c:v>2625.3825382538298</c:v>
                </c:pt>
                <c:pt idx="1824">
                  <c:v>2626.82268226823</c:v>
                </c:pt>
                <c:pt idx="1825">
                  <c:v>2628.2628262826302</c:v>
                </c:pt>
                <c:pt idx="1826">
                  <c:v>2629.7029702970299</c:v>
                </c:pt>
                <c:pt idx="1827">
                  <c:v>2631.1431143114301</c:v>
                </c:pt>
                <c:pt idx="1828">
                  <c:v>2632.5832583258298</c:v>
                </c:pt>
                <c:pt idx="1829">
                  <c:v>2634.0234023402299</c:v>
                </c:pt>
                <c:pt idx="1830">
                  <c:v>2635.4635463546401</c:v>
                </c:pt>
                <c:pt idx="1831">
                  <c:v>2636.9036903690399</c:v>
                </c:pt>
                <c:pt idx="1832">
                  <c:v>2638.34383438344</c:v>
                </c:pt>
                <c:pt idx="1833">
                  <c:v>2639.7839783978402</c:v>
                </c:pt>
                <c:pt idx="1834">
                  <c:v>2641.2241224122399</c:v>
                </c:pt>
                <c:pt idx="1835">
                  <c:v>2642.6642664266401</c:v>
                </c:pt>
                <c:pt idx="1836">
                  <c:v>2644.1044104410398</c:v>
                </c:pt>
                <c:pt idx="1837">
                  <c:v>2645.54455445545</c:v>
                </c:pt>
                <c:pt idx="1838">
                  <c:v>2646.9846984698502</c:v>
                </c:pt>
                <c:pt idx="1839">
                  <c:v>2648.4248424842499</c:v>
                </c:pt>
                <c:pt idx="1840">
                  <c:v>2649.8649864986501</c:v>
                </c:pt>
                <c:pt idx="1841">
                  <c:v>2651.3051305130498</c:v>
                </c:pt>
                <c:pt idx="1842">
                  <c:v>2652.74527452745</c:v>
                </c:pt>
                <c:pt idx="1843">
                  <c:v>2654.1854185418501</c:v>
                </c:pt>
                <c:pt idx="1844">
                  <c:v>2655.6255625562599</c:v>
                </c:pt>
                <c:pt idx="1845">
                  <c:v>2657.06570657066</c:v>
                </c:pt>
                <c:pt idx="1846">
                  <c:v>2658.5058505850602</c:v>
                </c:pt>
                <c:pt idx="1847">
                  <c:v>2659.9459945994599</c:v>
                </c:pt>
                <c:pt idx="1848">
                  <c:v>2661.3861386138601</c:v>
                </c:pt>
                <c:pt idx="1849">
                  <c:v>2662.8262826282598</c:v>
                </c:pt>
                <c:pt idx="1850">
                  <c:v>2664.26642664266</c:v>
                </c:pt>
                <c:pt idx="1851">
                  <c:v>2665.7065706570702</c:v>
                </c:pt>
                <c:pt idx="1852">
                  <c:v>2667.1467146714699</c:v>
                </c:pt>
                <c:pt idx="1853">
                  <c:v>2668.5868586858701</c:v>
                </c:pt>
                <c:pt idx="1854">
                  <c:v>2670.0270027002698</c:v>
                </c:pt>
                <c:pt idx="1855">
                  <c:v>2671.46714671467</c:v>
                </c:pt>
                <c:pt idx="1856">
                  <c:v>2672.9072907290702</c:v>
                </c:pt>
                <c:pt idx="1857">
                  <c:v>2674.3474347434699</c:v>
                </c:pt>
                <c:pt idx="1858">
                  <c:v>2675.7875787578801</c:v>
                </c:pt>
                <c:pt idx="1859">
                  <c:v>2677.2277227722798</c:v>
                </c:pt>
                <c:pt idx="1860">
                  <c:v>2678.66786678668</c:v>
                </c:pt>
                <c:pt idx="1861">
                  <c:v>2680.1080108010801</c:v>
                </c:pt>
                <c:pt idx="1862">
                  <c:v>2681.5481548154798</c:v>
                </c:pt>
                <c:pt idx="1863">
                  <c:v>2682.98829882988</c:v>
                </c:pt>
                <c:pt idx="1864">
                  <c:v>2684.4284428442802</c:v>
                </c:pt>
                <c:pt idx="1865">
                  <c:v>2685.8685868586899</c:v>
                </c:pt>
                <c:pt idx="1866">
                  <c:v>2687.3087308730901</c:v>
                </c:pt>
                <c:pt idx="1867">
                  <c:v>2688.7488748874898</c:v>
                </c:pt>
                <c:pt idx="1868">
                  <c:v>2690.18901890189</c:v>
                </c:pt>
                <c:pt idx="1869">
                  <c:v>2691.6291629162902</c:v>
                </c:pt>
                <c:pt idx="1870">
                  <c:v>2693.0693069306899</c:v>
                </c:pt>
                <c:pt idx="1871">
                  <c:v>2694.5094509450901</c:v>
                </c:pt>
                <c:pt idx="1872">
                  <c:v>2695.9495949594998</c:v>
                </c:pt>
                <c:pt idx="1873">
                  <c:v>2697.3897389739</c:v>
                </c:pt>
                <c:pt idx="1874">
                  <c:v>2698.8298829883001</c:v>
                </c:pt>
                <c:pt idx="1875">
                  <c:v>2700.2700270026999</c:v>
                </c:pt>
                <c:pt idx="1876">
                  <c:v>2701.7101710171</c:v>
                </c:pt>
                <c:pt idx="1877">
                  <c:v>2703.1503150315002</c:v>
                </c:pt>
                <c:pt idx="1878">
                  <c:v>2704.5904590458999</c:v>
                </c:pt>
                <c:pt idx="1879">
                  <c:v>2706.0306030603101</c:v>
                </c:pt>
                <c:pt idx="1880">
                  <c:v>2707.4707470747098</c:v>
                </c:pt>
                <c:pt idx="1881">
                  <c:v>2708.91089108911</c:v>
                </c:pt>
                <c:pt idx="1882">
                  <c:v>2710.3510351035102</c:v>
                </c:pt>
                <c:pt idx="1883">
                  <c:v>2711.7911791179099</c:v>
                </c:pt>
                <c:pt idx="1884">
                  <c:v>2713.2313231323101</c:v>
                </c:pt>
                <c:pt idx="1885">
                  <c:v>2714.6714671467198</c:v>
                </c:pt>
                <c:pt idx="1886">
                  <c:v>2716.11161116112</c:v>
                </c:pt>
                <c:pt idx="1887">
                  <c:v>2717.5517551755202</c:v>
                </c:pt>
                <c:pt idx="1888">
                  <c:v>2718.9918991899199</c:v>
                </c:pt>
                <c:pt idx="1889">
                  <c:v>2720.4320432043201</c:v>
                </c:pt>
                <c:pt idx="1890">
                  <c:v>2721.8721872187198</c:v>
                </c:pt>
                <c:pt idx="1891">
                  <c:v>2723.3123312331199</c:v>
                </c:pt>
                <c:pt idx="1892">
                  <c:v>2724.7524752475201</c:v>
                </c:pt>
                <c:pt idx="1893">
                  <c:v>2726.1926192619298</c:v>
                </c:pt>
                <c:pt idx="1894">
                  <c:v>2727.63276327633</c:v>
                </c:pt>
                <c:pt idx="1895">
                  <c:v>2729.0729072907302</c:v>
                </c:pt>
                <c:pt idx="1896">
                  <c:v>2730.5130513051299</c:v>
                </c:pt>
                <c:pt idx="1897">
                  <c:v>2731.9531953195301</c:v>
                </c:pt>
                <c:pt idx="1898">
                  <c:v>2733.3933393339298</c:v>
                </c:pt>
                <c:pt idx="1899">
                  <c:v>2734.83348334834</c:v>
                </c:pt>
                <c:pt idx="1900">
                  <c:v>2736.2736273627402</c:v>
                </c:pt>
                <c:pt idx="1901">
                  <c:v>2737.7137713771399</c:v>
                </c:pt>
                <c:pt idx="1902">
                  <c:v>2739.1539153915401</c:v>
                </c:pt>
                <c:pt idx="1903">
                  <c:v>2740.5940594059398</c:v>
                </c:pt>
                <c:pt idx="1904">
                  <c:v>2742.03420342034</c:v>
                </c:pt>
                <c:pt idx="1905">
                  <c:v>2743.4743474347401</c:v>
                </c:pt>
                <c:pt idx="1906">
                  <c:v>2744.9144914491499</c:v>
                </c:pt>
                <c:pt idx="1907">
                  <c:v>2746.35463546355</c:v>
                </c:pt>
                <c:pt idx="1908">
                  <c:v>2747.7947794779502</c:v>
                </c:pt>
                <c:pt idx="1909">
                  <c:v>2749.2349234923499</c:v>
                </c:pt>
                <c:pt idx="1910">
                  <c:v>2750.6750675067501</c:v>
                </c:pt>
                <c:pt idx="1911">
                  <c:v>2752.1152115211498</c:v>
                </c:pt>
                <c:pt idx="1912">
                  <c:v>2753.55535553555</c:v>
                </c:pt>
                <c:pt idx="1913">
                  <c:v>2754.9954995499602</c:v>
                </c:pt>
                <c:pt idx="1914">
                  <c:v>2756.4356435643599</c:v>
                </c:pt>
                <c:pt idx="1915">
                  <c:v>2757.8757875787601</c:v>
                </c:pt>
                <c:pt idx="1916">
                  <c:v>2759.3159315931598</c:v>
                </c:pt>
                <c:pt idx="1917">
                  <c:v>2760.75607560756</c:v>
                </c:pt>
                <c:pt idx="1918">
                  <c:v>2762.1962196219602</c:v>
                </c:pt>
                <c:pt idx="1919">
                  <c:v>2763.6363636363599</c:v>
                </c:pt>
                <c:pt idx="1920">
                  <c:v>2765.0765076507701</c:v>
                </c:pt>
                <c:pt idx="1921">
                  <c:v>2766.5166516651698</c:v>
                </c:pt>
                <c:pt idx="1922">
                  <c:v>2767.95679567957</c:v>
                </c:pt>
                <c:pt idx="1923">
                  <c:v>2769.3969396939701</c:v>
                </c:pt>
                <c:pt idx="1924">
                  <c:v>2770.8370837083698</c:v>
                </c:pt>
                <c:pt idx="1925">
                  <c:v>2772.27722772277</c:v>
                </c:pt>
                <c:pt idx="1926">
                  <c:v>2773.7173717371702</c:v>
                </c:pt>
                <c:pt idx="1927">
                  <c:v>2775.1575157515799</c:v>
                </c:pt>
                <c:pt idx="1928">
                  <c:v>2776.5976597659801</c:v>
                </c:pt>
                <c:pt idx="1929">
                  <c:v>2778.0378037803798</c:v>
                </c:pt>
                <c:pt idx="1930">
                  <c:v>2779.47794779478</c:v>
                </c:pt>
                <c:pt idx="1931">
                  <c:v>2780.9180918091802</c:v>
                </c:pt>
                <c:pt idx="1932">
                  <c:v>2782.3582358235799</c:v>
                </c:pt>
                <c:pt idx="1933">
                  <c:v>2783.7983798379801</c:v>
                </c:pt>
                <c:pt idx="1934">
                  <c:v>2785.2385238523898</c:v>
                </c:pt>
                <c:pt idx="1935">
                  <c:v>2786.67866786679</c:v>
                </c:pt>
                <c:pt idx="1936">
                  <c:v>2788.1188118811901</c:v>
                </c:pt>
                <c:pt idx="1937">
                  <c:v>2789.5589558955899</c:v>
                </c:pt>
                <c:pt idx="1938">
                  <c:v>2790.99909990999</c:v>
                </c:pt>
                <c:pt idx="1939">
                  <c:v>2792.4392439243902</c:v>
                </c:pt>
                <c:pt idx="1940">
                  <c:v>2793.8793879387899</c:v>
                </c:pt>
                <c:pt idx="1941">
                  <c:v>2795.3195319532001</c:v>
                </c:pt>
                <c:pt idx="1942">
                  <c:v>2796.7596759675998</c:v>
                </c:pt>
                <c:pt idx="1943">
                  <c:v>2798.199819982</c:v>
                </c:pt>
                <c:pt idx="1944">
                  <c:v>2799.6399639964002</c:v>
                </c:pt>
                <c:pt idx="1945">
                  <c:v>2801.0801080107999</c:v>
                </c:pt>
                <c:pt idx="1946">
                  <c:v>2802.5202520252001</c:v>
                </c:pt>
                <c:pt idx="1947">
                  <c:v>2803.9603960395998</c:v>
                </c:pt>
                <c:pt idx="1948">
                  <c:v>2805.40054005401</c:v>
                </c:pt>
                <c:pt idx="1949">
                  <c:v>2806.8406840684102</c:v>
                </c:pt>
                <c:pt idx="1950">
                  <c:v>2808.2808280828099</c:v>
                </c:pt>
                <c:pt idx="1951">
                  <c:v>2809.7209720972101</c:v>
                </c:pt>
                <c:pt idx="1952">
                  <c:v>2811.1611161116102</c:v>
                </c:pt>
                <c:pt idx="1953">
                  <c:v>2812.6012601260099</c:v>
                </c:pt>
                <c:pt idx="1954">
                  <c:v>2814.0414041404101</c:v>
                </c:pt>
                <c:pt idx="1955">
                  <c:v>2815.4815481548198</c:v>
                </c:pt>
                <c:pt idx="1956">
                  <c:v>2816.92169216922</c:v>
                </c:pt>
                <c:pt idx="1957">
                  <c:v>2818.3618361836202</c:v>
                </c:pt>
                <c:pt idx="1958">
                  <c:v>2819.8019801980199</c:v>
                </c:pt>
                <c:pt idx="1959">
                  <c:v>2821.2421242124201</c:v>
                </c:pt>
                <c:pt idx="1960">
                  <c:v>2822.6822682268198</c:v>
                </c:pt>
                <c:pt idx="1961">
                  <c:v>2824.12241224122</c:v>
                </c:pt>
                <c:pt idx="1962">
                  <c:v>2825.5625562556302</c:v>
                </c:pt>
                <c:pt idx="1963">
                  <c:v>2827.0027002700299</c:v>
                </c:pt>
                <c:pt idx="1964">
                  <c:v>2828.4428442844301</c:v>
                </c:pt>
                <c:pt idx="1965">
                  <c:v>2829.8829882988298</c:v>
                </c:pt>
                <c:pt idx="1966">
                  <c:v>2831.32313231323</c:v>
                </c:pt>
                <c:pt idx="1967">
                  <c:v>2832.7632763276301</c:v>
                </c:pt>
                <c:pt idx="1968">
                  <c:v>2834.2034203420299</c:v>
                </c:pt>
                <c:pt idx="1969">
                  <c:v>2835.64356435644</c:v>
                </c:pt>
                <c:pt idx="1970">
                  <c:v>2837.0837083708402</c:v>
                </c:pt>
                <c:pt idx="1971">
                  <c:v>2838.5238523852399</c:v>
                </c:pt>
                <c:pt idx="1972">
                  <c:v>2839.9639963996401</c:v>
                </c:pt>
                <c:pt idx="1973">
                  <c:v>2841.4041404140398</c:v>
                </c:pt>
                <c:pt idx="1974">
                  <c:v>2842.84428442844</c:v>
                </c:pt>
                <c:pt idx="1975">
                  <c:v>2844.2844284428402</c:v>
                </c:pt>
                <c:pt idx="1976">
                  <c:v>2845.7245724572499</c:v>
                </c:pt>
                <c:pt idx="1977">
                  <c:v>2847.1647164716501</c:v>
                </c:pt>
                <c:pt idx="1978">
                  <c:v>2848.6048604860498</c:v>
                </c:pt>
                <c:pt idx="1979">
                  <c:v>2850.04500450045</c:v>
                </c:pt>
                <c:pt idx="1980">
                  <c:v>2851.4851485148502</c:v>
                </c:pt>
                <c:pt idx="1981">
                  <c:v>2852.9252925292499</c:v>
                </c:pt>
                <c:pt idx="1982">
                  <c:v>2854.36543654365</c:v>
                </c:pt>
                <c:pt idx="1983">
                  <c:v>2855.8055805580598</c:v>
                </c:pt>
                <c:pt idx="1984">
                  <c:v>2857.2457245724599</c:v>
                </c:pt>
                <c:pt idx="1985">
                  <c:v>2858.6858685868601</c:v>
                </c:pt>
                <c:pt idx="1986">
                  <c:v>2860.1260126012598</c:v>
                </c:pt>
                <c:pt idx="1987">
                  <c:v>2861.56615661566</c:v>
                </c:pt>
                <c:pt idx="1988">
                  <c:v>2863.0063006300602</c:v>
                </c:pt>
                <c:pt idx="1989">
                  <c:v>2864.4464446444599</c:v>
                </c:pt>
                <c:pt idx="1990">
                  <c:v>2865.8865886588701</c:v>
                </c:pt>
                <c:pt idx="1991">
                  <c:v>2867.3267326732698</c:v>
                </c:pt>
                <c:pt idx="1992">
                  <c:v>2868.76687668767</c:v>
                </c:pt>
                <c:pt idx="1993">
                  <c:v>2870.2070207020702</c:v>
                </c:pt>
                <c:pt idx="1994">
                  <c:v>2871.6471647164699</c:v>
                </c:pt>
                <c:pt idx="1995">
                  <c:v>2873.0873087308701</c:v>
                </c:pt>
                <c:pt idx="1996">
                  <c:v>2874.5274527452698</c:v>
                </c:pt>
                <c:pt idx="1997">
                  <c:v>2875.96759675968</c:v>
                </c:pt>
                <c:pt idx="1998">
                  <c:v>2877.4077407740801</c:v>
                </c:pt>
                <c:pt idx="1999">
                  <c:v>2878.8478847884799</c:v>
                </c:pt>
                <c:pt idx="2000">
                  <c:v>2880.28802880288</c:v>
                </c:pt>
                <c:pt idx="2001">
                  <c:v>2881.7281728172802</c:v>
                </c:pt>
                <c:pt idx="2002">
                  <c:v>2883.1683168316799</c:v>
                </c:pt>
                <c:pt idx="2003">
                  <c:v>2884.6084608460801</c:v>
                </c:pt>
                <c:pt idx="2004">
                  <c:v>2886.0486048604898</c:v>
                </c:pt>
                <c:pt idx="2005">
                  <c:v>2887.48874887489</c:v>
                </c:pt>
                <c:pt idx="2006">
                  <c:v>2888.9288928892902</c:v>
                </c:pt>
                <c:pt idx="2007">
                  <c:v>2890.3690369036899</c:v>
                </c:pt>
                <c:pt idx="2008">
                  <c:v>2891.8091809180901</c:v>
                </c:pt>
                <c:pt idx="2009">
                  <c:v>2893.2493249324898</c:v>
                </c:pt>
                <c:pt idx="2010">
                  <c:v>2894.68946894689</c:v>
                </c:pt>
                <c:pt idx="2011">
                  <c:v>2896.1296129613002</c:v>
                </c:pt>
                <c:pt idx="2012">
                  <c:v>2897.5697569756999</c:v>
                </c:pt>
                <c:pt idx="2013">
                  <c:v>2899.0099009901</c:v>
                </c:pt>
                <c:pt idx="2014">
                  <c:v>2900.4500450045002</c:v>
                </c:pt>
                <c:pt idx="2015">
                  <c:v>2901.8901890188999</c:v>
                </c:pt>
                <c:pt idx="2016">
                  <c:v>2903.3303330333001</c:v>
                </c:pt>
                <c:pt idx="2017">
                  <c:v>2904.7704770477098</c:v>
                </c:pt>
                <c:pt idx="2018">
                  <c:v>2906.21062106211</c:v>
                </c:pt>
                <c:pt idx="2019">
                  <c:v>2907.6507650765102</c:v>
                </c:pt>
                <c:pt idx="2020">
                  <c:v>2909.0909090909099</c:v>
                </c:pt>
                <c:pt idx="2021">
                  <c:v>2910.5310531053101</c:v>
                </c:pt>
                <c:pt idx="2022">
                  <c:v>2911.9711971197098</c:v>
                </c:pt>
                <c:pt idx="2023">
                  <c:v>2913.41134113411</c:v>
                </c:pt>
                <c:pt idx="2024">
                  <c:v>2914.8514851485102</c:v>
                </c:pt>
                <c:pt idx="2025">
                  <c:v>2916.2916291629199</c:v>
                </c:pt>
                <c:pt idx="2026">
                  <c:v>2917.7317731773201</c:v>
                </c:pt>
                <c:pt idx="2027">
                  <c:v>2919.1719171917198</c:v>
                </c:pt>
                <c:pt idx="2028">
                  <c:v>2920.61206120612</c:v>
                </c:pt>
                <c:pt idx="2029">
                  <c:v>2922.0522052205201</c:v>
                </c:pt>
                <c:pt idx="2030">
                  <c:v>2923.4923492349199</c:v>
                </c:pt>
                <c:pt idx="2031">
                  <c:v>2924.93249324933</c:v>
                </c:pt>
                <c:pt idx="2032">
                  <c:v>2926.3726372637302</c:v>
                </c:pt>
                <c:pt idx="2033">
                  <c:v>2927.8127812781299</c:v>
                </c:pt>
                <c:pt idx="2034">
                  <c:v>2929.2529252925301</c:v>
                </c:pt>
                <c:pt idx="2035">
                  <c:v>2930.6930693069298</c:v>
                </c:pt>
                <c:pt idx="2036">
                  <c:v>2932.13321332133</c:v>
                </c:pt>
                <c:pt idx="2037">
                  <c:v>2933.5733573357302</c:v>
                </c:pt>
                <c:pt idx="2038">
                  <c:v>2935.0135013501399</c:v>
                </c:pt>
                <c:pt idx="2039">
                  <c:v>2936.4536453645401</c:v>
                </c:pt>
                <c:pt idx="2040">
                  <c:v>2937.8937893789398</c:v>
                </c:pt>
                <c:pt idx="2041">
                  <c:v>2939.33393339334</c:v>
                </c:pt>
                <c:pt idx="2042">
                  <c:v>2940.7740774077402</c:v>
                </c:pt>
                <c:pt idx="2043">
                  <c:v>2942.2142214221399</c:v>
                </c:pt>
                <c:pt idx="2044">
                  <c:v>2943.65436543654</c:v>
                </c:pt>
                <c:pt idx="2045">
                  <c:v>2945.0945094509502</c:v>
                </c:pt>
                <c:pt idx="2046">
                  <c:v>2946.5346534653499</c:v>
                </c:pt>
                <c:pt idx="2047">
                  <c:v>2947.9747974797501</c:v>
                </c:pt>
                <c:pt idx="2048">
                  <c:v>2949.4149414941498</c:v>
                </c:pt>
                <c:pt idx="2049">
                  <c:v>2950.85508550855</c:v>
                </c:pt>
                <c:pt idx="2050">
                  <c:v>2952.2952295229502</c:v>
                </c:pt>
                <c:pt idx="2051">
                  <c:v>2953.7353735373499</c:v>
                </c:pt>
                <c:pt idx="2052">
                  <c:v>2955.1755175517601</c:v>
                </c:pt>
                <c:pt idx="2053">
                  <c:v>2956.6156615661598</c:v>
                </c:pt>
                <c:pt idx="2054">
                  <c:v>2958.05580558056</c:v>
                </c:pt>
                <c:pt idx="2055">
                  <c:v>2959.4959495949602</c:v>
                </c:pt>
                <c:pt idx="2056">
                  <c:v>2960.9360936093599</c:v>
                </c:pt>
                <c:pt idx="2057">
                  <c:v>2962.3762376237601</c:v>
                </c:pt>
                <c:pt idx="2058">
                  <c:v>2963.8163816381598</c:v>
                </c:pt>
                <c:pt idx="2059">
                  <c:v>2965.25652565257</c:v>
                </c:pt>
                <c:pt idx="2060">
                  <c:v>2966.6966696669701</c:v>
                </c:pt>
                <c:pt idx="2061">
                  <c:v>2968.1368136813699</c:v>
                </c:pt>
                <c:pt idx="2062">
                  <c:v>2969.57695769577</c:v>
                </c:pt>
                <c:pt idx="2063">
                  <c:v>2971.0171017101702</c:v>
                </c:pt>
                <c:pt idx="2064">
                  <c:v>2972.4572457245699</c:v>
                </c:pt>
                <c:pt idx="2065">
                  <c:v>2973.8973897389701</c:v>
                </c:pt>
                <c:pt idx="2066">
                  <c:v>2975.3375337533798</c:v>
                </c:pt>
                <c:pt idx="2067">
                  <c:v>2976.77767776778</c:v>
                </c:pt>
                <c:pt idx="2068">
                  <c:v>2978.2178217821802</c:v>
                </c:pt>
                <c:pt idx="2069">
                  <c:v>2979.6579657965799</c:v>
                </c:pt>
                <c:pt idx="2070">
                  <c:v>2981.0981098109801</c:v>
                </c:pt>
                <c:pt idx="2071">
                  <c:v>2982.5382538253798</c:v>
                </c:pt>
                <c:pt idx="2072">
                  <c:v>2983.97839783978</c:v>
                </c:pt>
                <c:pt idx="2073">
                  <c:v>2985.4185418541902</c:v>
                </c:pt>
                <c:pt idx="2074">
                  <c:v>2986.8586858685899</c:v>
                </c:pt>
                <c:pt idx="2075">
                  <c:v>2988.29882988299</c:v>
                </c:pt>
                <c:pt idx="2076">
                  <c:v>2989.7389738973902</c:v>
                </c:pt>
                <c:pt idx="2077">
                  <c:v>2991.1791179117899</c:v>
                </c:pt>
                <c:pt idx="2078">
                  <c:v>2992.6192619261901</c:v>
                </c:pt>
                <c:pt idx="2079">
                  <c:v>2994.0594059405898</c:v>
                </c:pt>
                <c:pt idx="2080">
                  <c:v>2995.499549955</c:v>
                </c:pt>
                <c:pt idx="2081">
                  <c:v>2996.9396939694002</c:v>
                </c:pt>
                <c:pt idx="2082">
                  <c:v>2998.3798379837999</c:v>
                </c:pt>
                <c:pt idx="2083">
                  <c:v>2999.8199819982001</c:v>
                </c:pt>
                <c:pt idx="2084">
                  <c:v>3001.2601260125998</c:v>
                </c:pt>
                <c:pt idx="2085">
                  <c:v>3002.700270027</c:v>
                </c:pt>
                <c:pt idx="2086">
                  <c:v>3004.1404140414002</c:v>
                </c:pt>
                <c:pt idx="2087">
                  <c:v>3005.5805580558099</c:v>
                </c:pt>
                <c:pt idx="2088">
                  <c:v>3007.0207020702101</c:v>
                </c:pt>
                <c:pt idx="2089">
                  <c:v>3008.4608460846098</c:v>
                </c:pt>
                <c:pt idx="2090">
                  <c:v>3009.90099009901</c:v>
                </c:pt>
                <c:pt idx="2091">
                  <c:v>3011.3411341134101</c:v>
                </c:pt>
                <c:pt idx="2092">
                  <c:v>3012.7812781278099</c:v>
                </c:pt>
                <c:pt idx="2093">
                  <c:v>3014.22142214221</c:v>
                </c:pt>
                <c:pt idx="2094">
                  <c:v>3015.6615661566202</c:v>
                </c:pt>
                <c:pt idx="2095">
                  <c:v>3017.1017101710199</c:v>
                </c:pt>
                <c:pt idx="2096">
                  <c:v>3018.5418541854201</c:v>
                </c:pt>
                <c:pt idx="2097">
                  <c:v>3019.9819981998198</c:v>
                </c:pt>
                <c:pt idx="2098">
                  <c:v>3021.42214221422</c:v>
                </c:pt>
                <c:pt idx="2099">
                  <c:v>3022.8622862286202</c:v>
                </c:pt>
                <c:pt idx="2100">
                  <c:v>3024.3024302430199</c:v>
                </c:pt>
                <c:pt idx="2101">
                  <c:v>3025.7425742574301</c:v>
                </c:pt>
                <c:pt idx="2102">
                  <c:v>3027.1827182718298</c:v>
                </c:pt>
                <c:pt idx="2103">
                  <c:v>3028.62286228623</c:v>
                </c:pt>
                <c:pt idx="2104">
                  <c:v>3030.0630063006301</c:v>
                </c:pt>
                <c:pt idx="2105">
                  <c:v>3031.5031503150299</c:v>
                </c:pt>
                <c:pt idx="2106">
                  <c:v>3032.94329432943</c:v>
                </c:pt>
                <c:pt idx="2107">
                  <c:v>3034.3834383438302</c:v>
                </c:pt>
                <c:pt idx="2108">
                  <c:v>3035.8235823582399</c:v>
                </c:pt>
                <c:pt idx="2109">
                  <c:v>3037.2637263726401</c:v>
                </c:pt>
                <c:pt idx="2110">
                  <c:v>3038.7038703870398</c:v>
                </c:pt>
                <c:pt idx="2111">
                  <c:v>3040.14401440144</c:v>
                </c:pt>
                <c:pt idx="2112">
                  <c:v>3041.5841584158402</c:v>
                </c:pt>
                <c:pt idx="2113">
                  <c:v>3043.0243024302399</c:v>
                </c:pt>
                <c:pt idx="2114">
                  <c:v>3044.4644464446401</c:v>
                </c:pt>
                <c:pt idx="2115">
                  <c:v>3045.9045904590498</c:v>
                </c:pt>
                <c:pt idx="2116">
                  <c:v>3047.34473447345</c:v>
                </c:pt>
                <c:pt idx="2117">
                  <c:v>3048.7848784878502</c:v>
                </c:pt>
                <c:pt idx="2118">
                  <c:v>3050.2250225022499</c:v>
                </c:pt>
                <c:pt idx="2119">
                  <c:v>3051.6651665166501</c:v>
                </c:pt>
                <c:pt idx="2120">
                  <c:v>3053.1053105310498</c:v>
                </c:pt>
                <c:pt idx="2121">
                  <c:v>3054.54545454545</c:v>
                </c:pt>
                <c:pt idx="2122">
                  <c:v>3055.9855985598601</c:v>
                </c:pt>
                <c:pt idx="2123">
                  <c:v>3057.4257425742599</c:v>
                </c:pt>
                <c:pt idx="2124">
                  <c:v>3058.86588658866</c:v>
                </c:pt>
                <c:pt idx="2125">
                  <c:v>3060.3060306030602</c:v>
                </c:pt>
                <c:pt idx="2126">
                  <c:v>3061.7461746174599</c:v>
                </c:pt>
                <c:pt idx="2127">
                  <c:v>3063.1863186318601</c:v>
                </c:pt>
                <c:pt idx="2128">
                  <c:v>3064.6264626462698</c:v>
                </c:pt>
                <c:pt idx="2129">
                  <c:v>3066.06660666067</c:v>
                </c:pt>
                <c:pt idx="2130">
                  <c:v>3067.5067506750702</c:v>
                </c:pt>
                <c:pt idx="2131">
                  <c:v>3068.9468946894699</c:v>
                </c:pt>
                <c:pt idx="2132">
                  <c:v>3070.3870387038701</c:v>
                </c:pt>
                <c:pt idx="2133">
                  <c:v>3071.8271827182698</c:v>
                </c:pt>
                <c:pt idx="2134">
                  <c:v>3073.26732673267</c:v>
                </c:pt>
                <c:pt idx="2135">
                  <c:v>3074.7074707470701</c:v>
                </c:pt>
                <c:pt idx="2136">
                  <c:v>3076.1476147614799</c:v>
                </c:pt>
                <c:pt idx="2137">
                  <c:v>3077.58775877588</c:v>
                </c:pt>
                <c:pt idx="2138">
                  <c:v>3079.0279027902802</c:v>
                </c:pt>
                <c:pt idx="2139">
                  <c:v>3080.4680468046799</c:v>
                </c:pt>
                <c:pt idx="2140">
                  <c:v>3081.9081908190801</c:v>
                </c:pt>
                <c:pt idx="2141">
                  <c:v>3083.3483348334798</c:v>
                </c:pt>
                <c:pt idx="2142">
                  <c:v>3084.78847884788</c:v>
                </c:pt>
                <c:pt idx="2143">
                  <c:v>3086.2286228622902</c:v>
                </c:pt>
                <c:pt idx="2144">
                  <c:v>3087.6687668766899</c:v>
                </c:pt>
                <c:pt idx="2145">
                  <c:v>3089.1089108910901</c:v>
                </c:pt>
                <c:pt idx="2146">
                  <c:v>3090.5490549054898</c:v>
                </c:pt>
                <c:pt idx="2147">
                  <c:v>3091.98919891989</c:v>
                </c:pt>
                <c:pt idx="2148">
                  <c:v>3093.4293429342902</c:v>
                </c:pt>
                <c:pt idx="2149">
                  <c:v>3094.8694869486999</c:v>
                </c:pt>
                <c:pt idx="2150">
                  <c:v>3096.3096309631001</c:v>
                </c:pt>
                <c:pt idx="2151">
                  <c:v>3097.7497749774998</c:v>
                </c:pt>
                <c:pt idx="2152">
                  <c:v>3099.1899189919</c:v>
                </c:pt>
                <c:pt idx="2153">
                  <c:v>3100.6300630063001</c:v>
                </c:pt>
                <c:pt idx="2154">
                  <c:v>3102.0702070206999</c:v>
                </c:pt>
                <c:pt idx="2155">
                  <c:v>3103.5103510351</c:v>
                </c:pt>
                <c:pt idx="2156">
                  <c:v>3104.9504950495002</c:v>
                </c:pt>
                <c:pt idx="2157">
                  <c:v>3106.3906390639099</c:v>
                </c:pt>
                <c:pt idx="2158">
                  <c:v>3107.8307830783101</c:v>
                </c:pt>
                <c:pt idx="2159">
                  <c:v>3109.2709270927098</c:v>
                </c:pt>
                <c:pt idx="2160">
                  <c:v>3110.71107110711</c:v>
                </c:pt>
                <c:pt idx="2161">
                  <c:v>3112.1512151215102</c:v>
                </c:pt>
                <c:pt idx="2162">
                  <c:v>3113.5913591359099</c:v>
                </c:pt>
                <c:pt idx="2163">
                  <c:v>3115.0315031503201</c:v>
                </c:pt>
                <c:pt idx="2164">
                  <c:v>3116.4716471647198</c:v>
                </c:pt>
                <c:pt idx="2165">
                  <c:v>3117.91179117912</c:v>
                </c:pt>
                <c:pt idx="2166">
                  <c:v>3119.3519351935201</c:v>
                </c:pt>
                <c:pt idx="2167">
                  <c:v>3120.7920792079199</c:v>
                </c:pt>
                <c:pt idx="2168">
                  <c:v>3122.23222322232</c:v>
                </c:pt>
                <c:pt idx="2169">
                  <c:v>3123.6723672367202</c:v>
                </c:pt>
                <c:pt idx="2170">
                  <c:v>3125.1125112511299</c:v>
                </c:pt>
                <c:pt idx="2171">
                  <c:v>3126.5526552655301</c:v>
                </c:pt>
                <c:pt idx="2172">
                  <c:v>3127.9927992799298</c:v>
                </c:pt>
                <c:pt idx="2173">
                  <c:v>3129.43294329433</c:v>
                </c:pt>
                <c:pt idx="2174">
                  <c:v>3130.8730873087302</c:v>
                </c:pt>
                <c:pt idx="2175">
                  <c:v>3132.3132313231299</c:v>
                </c:pt>
                <c:pt idx="2176">
                  <c:v>3133.7533753375301</c:v>
                </c:pt>
                <c:pt idx="2177">
                  <c:v>3135.1935193519398</c:v>
                </c:pt>
                <c:pt idx="2178">
                  <c:v>3136.63366336634</c:v>
                </c:pt>
                <c:pt idx="2179">
                  <c:v>3138.0738073807402</c:v>
                </c:pt>
                <c:pt idx="2180">
                  <c:v>3139.5139513951399</c:v>
                </c:pt>
                <c:pt idx="2181">
                  <c:v>3140.9540954095401</c:v>
                </c:pt>
                <c:pt idx="2182">
                  <c:v>3142.3942394239398</c:v>
                </c:pt>
                <c:pt idx="2183">
                  <c:v>3143.83438343834</c:v>
                </c:pt>
                <c:pt idx="2184">
                  <c:v>3145.2745274527501</c:v>
                </c:pt>
                <c:pt idx="2185">
                  <c:v>3146.7146714671499</c:v>
                </c:pt>
                <c:pt idx="2186">
                  <c:v>3148.15481548155</c:v>
                </c:pt>
                <c:pt idx="2187">
                  <c:v>3149.5949594959502</c:v>
                </c:pt>
                <c:pt idx="2188">
                  <c:v>3151.0351035103499</c:v>
                </c:pt>
                <c:pt idx="2189">
                  <c:v>3152.4752475247501</c:v>
                </c:pt>
                <c:pt idx="2190">
                  <c:v>3153.9153915391498</c:v>
                </c:pt>
                <c:pt idx="2191">
                  <c:v>3155.35553555356</c:v>
                </c:pt>
                <c:pt idx="2192">
                  <c:v>3156.7956795679602</c:v>
                </c:pt>
                <c:pt idx="2193">
                  <c:v>3158.2358235823599</c:v>
                </c:pt>
                <c:pt idx="2194">
                  <c:v>3159.6759675967601</c:v>
                </c:pt>
                <c:pt idx="2195">
                  <c:v>3161.1161116111598</c:v>
                </c:pt>
                <c:pt idx="2196">
                  <c:v>3162.55625562556</c:v>
                </c:pt>
                <c:pt idx="2197">
                  <c:v>3163.9963996399601</c:v>
                </c:pt>
                <c:pt idx="2198">
                  <c:v>3165.4365436543699</c:v>
                </c:pt>
                <c:pt idx="2199">
                  <c:v>3166.87668766877</c:v>
                </c:pt>
                <c:pt idx="2200">
                  <c:v>3168.3168316831702</c:v>
                </c:pt>
                <c:pt idx="2201">
                  <c:v>3169.7569756975699</c:v>
                </c:pt>
                <c:pt idx="2202">
                  <c:v>3171.1971197119701</c:v>
                </c:pt>
                <c:pt idx="2203">
                  <c:v>3172.6372637263698</c:v>
                </c:pt>
                <c:pt idx="2204">
                  <c:v>3174.07740774077</c:v>
                </c:pt>
                <c:pt idx="2205">
                  <c:v>3175.5175517551802</c:v>
                </c:pt>
                <c:pt idx="2206">
                  <c:v>3176.9576957695799</c:v>
                </c:pt>
                <c:pt idx="2207">
                  <c:v>3178.3978397839801</c:v>
                </c:pt>
                <c:pt idx="2208">
                  <c:v>3179.8379837983798</c:v>
                </c:pt>
                <c:pt idx="2209">
                  <c:v>3181.27812781278</c:v>
                </c:pt>
                <c:pt idx="2210">
                  <c:v>3182.7182718271802</c:v>
                </c:pt>
                <c:pt idx="2211">
                  <c:v>3184.1584158415799</c:v>
                </c:pt>
                <c:pt idx="2212">
                  <c:v>3185.5985598559901</c:v>
                </c:pt>
                <c:pt idx="2213">
                  <c:v>3187.0387038703898</c:v>
                </c:pt>
                <c:pt idx="2214">
                  <c:v>3188.47884788479</c:v>
                </c:pt>
                <c:pt idx="2215">
                  <c:v>3189.9189918991901</c:v>
                </c:pt>
                <c:pt idx="2216">
                  <c:v>3191.3591359135899</c:v>
                </c:pt>
                <c:pt idx="2217">
                  <c:v>3192.79927992799</c:v>
                </c:pt>
                <c:pt idx="2218">
                  <c:v>3194.2394239423902</c:v>
                </c:pt>
                <c:pt idx="2219">
                  <c:v>3195.6795679567999</c:v>
                </c:pt>
                <c:pt idx="2220">
                  <c:v>3197.1197119712001</c:v>
                </c:pt>
                <c:pt idx="2221">
                  <c:v>3198.5598559855998</c:v>
                </c:pt>
                <c:pt idx="2222">
                  <c:v>3200</c:v>
                </c:pt>
                <c:pt idx="2223">
                  <c:v>3201.4401440144002</c:v>
                </c:pt>
                <c:pt idx="2224">
                  <c:v>3202.8802880287999</c:v>
                </c:pt>
                <c:pt idx="2225">
                  <c:v>3204.3204320432001</c:v>
                </c:pt>
                <c:pt idx="2226">
                  <c:v>3205.7605760576098</c:v>
                </c:pt>
                <c:pt idx="2227">
                  <c:v>3207.20072007201</c:v>
                </c:pt>
                <c:pt idx="2228">
                  <c:v>3208.6408640864101</c:v>
                </c:pt>
                <c:pt idx="2229">
                  <c:v>3210.0810081008099</c:v>
                </c:pt>
                <c:pt idx="2230">
                  <c:v>3211.52115211521</c:v>
                </c:pt>
                <c:pt idx="2231">
                  <c:v>3212.9612961296102</c:v>
                </c:pt>
                <c:pt idx="2232">
                  <c:v>3214.4014401440099</c:v>
                </c:pt>
                <c:pt idx="2233">
                  <c:v>3215.8415841584201</c:v>
                </c:pt>
                <c:pt idx="2234">
                  <c:v>3217.2817281728198</c:v>
                </c:pt>
                <c:pt idx="2235">
                  <c:v>3218.72187218722</c:v>
                </c:pt>
                <c:pt idx="2236">
                  <c:v>3220.1620162016202</c:v>
                </c:pt>
                <c:pt idx="2237">
                  <c:v>3221.6021602160199</c:v>
                </c:pt>
                <c:pt idx="2238">
                  <c:v>3223.0423042304201</c:v>
                </c:pt>
                <c:pt idx="2239">
                  <c:v>3224.4824482448198</c:v>
                </c:pt>
                <c:pt idx="2240">
                  <c:v>3225.92259225923</c:v>
                </c:pt>
                <c:pt idx="2241">
                  <c:v>3227.3627362736302</c:v>
                </c:pt>
                <c:pt idx="2242">
                  <c:v>3228.8028802880299</c:v>
                </c:pt>
                <c:pt idx="2243">
                  <c:v>3230.2430243024301</c:v>
                </c:pt>
                <c:pt idx="2244">
                  <c:v>3231.6831683168298</c:v>
                </c:pt>
                <c:pt idx="2245">
                  <c:v>3233.12331233123</c:v>
                </c:pt>
                <c:pt idx="2246">
                  <c:v>3234.5634563456301</c:v>
                </c:pt>
                <c:pt idx="2247">
                  <c:v>3236.0036003600399</c:v>
                </c:pt>
                <c:pt idx="2248">
                  <c:v>3237.44374437444</c:v>
                </c:pt>
                <c:pt idx="2249">
                  <c:v>3238.8838883888402</c:v>
                </c:pt>
                <c:pt idx="2250">
                  <c:v>3240.3240324032399</c:v>
                </c:pt>
                <c:pt idx="2251">
                  <c:v>3241.7641764176401</c:v>
                </c:pt>
                <c:pt idx="2252">
                  <c:v>3243.2043204320398</c:v>
                </c:pt>
                <c:pt idx="2253">
                  <c:v>3244.64446444644</c:v>
                </c:pt>
                <c:pt idx="2254">
                  <c:v>3246.0846084608502</c:v>
                </c:pt>
                <c:pt idx="2255">
                  <c:v>3247.5247524752499</c:v>
                </c:pt>
                <c:pt idx="2256">
                  <c:v>3248.9648964896501</c:v>
                </c:pt>
                <c:pt idx="2257">
                  <c:v>3250.4050405040498</c:v>
                </c:pt>
                <c:pt idx="2258">
                  <c:v>3251.84518451845</c:v>
                </c:pt>
                <c:pt idx="2259">
                  <c:v>3253.2853285328501</c:v>
                </c:pt>
                <c:pt idx="2260">
                  <c:v>3254.7254725472599</c:v>
                </c:pt>
                <c:pt idx="2261">
                  <c:v>3256.16561656166</c:v>
                </c:pt>
                <c:pt idx="2262">
                  <c:v>3257.6057605760602</c:v>
                </c:pt>
                <c:pt idx="2263">
                  <c:v>3259.0459045904599</c:v>
                </c:pt>
                <c:pt idx="2264">
                  <c:v>3260.4860486048601</c:v>
                </c:pt>
                <c:pt idx="2265">
                  <c:v>3261.9261926192598</c:v>
                </c:pt>
                <c:pt idx="2266">
                  <c:v>3263.36633663366</c:v>
                </c:pt>
                <c:pt idx="2267">
                  <c:v>3264.8064806480602</c:v>
                </c:pt>
                <c:pt idx="2268">
                  <c:v>3266.2466246624699</c:v>
                </c:pt>
                <c:pt idx="2269">
                  <c:v>3267.6867686768701</c:v>
                </c:pt>
                <c:pt idx="2270">
                  <c:v>3269.1269126912698</c:v>
                </c:pt>
                <c:pt idx="2271">
                  <c:v>3270.56705670567</c:v>
                </c:pt>
                <c:pt idx="2272">
                  <c:v>3272.0072007200702</c:v>
                </c:pt>
                <c:pt idx="2273">
                  <c:v>3273.4473447344699</c:v>
                </c:pt>
                <c:pt idx="2274">
                  <c:v>3274.8874887488801</c:v>
                </c:pt>
                <c:pt idx="2275">
                  <c:v>3276.3276327632798</c:v>
                </c:pt>
                <c:pt idx="2276">
                  <c:v>3277.76777677768</c:v>
                </c:pt>
                <c:pt idx="2277">
                  <c:v>3279.2079207920801</c:v>
                </c:pt>
                <c:pt idx="2278">
                  <c:v>3280.6480648064799</c:v>
                </c:pt>
                <c:pt idx="2279">
                  <c:v>3282.08820882088</c:v>
                </c:pt>
                <c:pt idx="2280">
                  <c:v>3283.5283528352802</c:v>
                </c:pt>
                <c:pt idx="2281">
                  <c:v>3284.9684968496899</c:v>
                </c:pt>
                <c:pt idx="2282">
                  <c:v>3286.4086408640901</c:v>
                </c:pt>
                <c:pt idx="2283">
                  <c:v>3287.8487848784898</c:v>
                </c:pt>
                <c:pt idx="2284">
                  <c:v>3289.28892889289</c:v>
                </c:pt>
                <c:pt idx="2285">
                  <c:v>3290.7290729072902</c:v>
                </c:pt>
                <c:pt idx="2286">
                  <c:v>3292.1692169216899</c:v>
                </c:pt>
                <c:pt idx="2287">
                  <c:v>3293.6093609360901</c:v>
                </c:pt>
                <c:pt idx="2288">
                  <c:v>3295.0495049504998</c:v>
                </c:pt>
                <c:pt idx="2289">
                  <c:v>3296.4896489649</c:v>
                </c:pt>
                <c:pt idx="2290">
                  <c:v>3297.9297929793001</c:v>
                </c:pt>
                <c:pt idx="2291">
                  <c:v>3299.3699369936999</c:v>
                </c:pt>
                <c:pt idx="2292">
                  <c:v>3300.8100810081</c:v>
                </c:pt>
                <c:pt idx="2293">
                  <c:v>3302.2502250225002</c:v>
                </c:pt>
                <c:pt idx="2294">
                  <c:v>3303.6903690368999</c:v>
                </c:pt>
                <c:pt idx="2295">
                  <c:v>3305.1305130513101</c:v>
                </c:pt>
                <c:pt idx="2296">
                  <c:v>3306.5706570657098</c:v>
                </c:pt>
                <c:pt idx="2297">
                  <c:v>3308.01080108011</c:v>
                </c:pt>
                <c:pt idx="2298">
                  <c:v>3309.4509450945102</c:v>
                </c:pt>
                <c:pt idx="2299">
                  <c:v>3310.8910891089099</c:v>
                </c:pt>
                <c:pt idx="2300">
                  <c:v>3312.3312331233101</c:v>
                </c:pt>
                <c:pt idx="2301">
                  <c:v>3313.7713771377098</c:v>
                </c:pt>
                <c:pt idx="2302">
                  <c:v>3315.21152115212</c:v>
                </c:pt>
                <c:pt idx="2303">
                  <c:v>3316.6516651665202</c:v>
                </c:pt>
                <c:pt idx="2304">
                  <c:v>3318.0918091809199</c:v>
                </c:pt>
                <c:pt idx="2305">
                  <c:v>3319.5319531953201</c:v>
                </c:pt>
                <c:pt idx="2306">
                  <c:v>3320.9720972097198</c:v>
                </c:pt>
                <c:pt idx="2307">
                  <c:v>3322.41224122412</c:v>
                </c:pt>
                <c:pt idx="2308">
                  <c:v>3323.8523852385201</c:v>
                </c:pt>
                <c:pt idx="2309">
                  <c:v>3325.2925292529299</c:v>
                </c:pt>
                <c:pt idx="2310">
                  <c:v>3326.73267326733</c:v>
                </c:pt>
                <c:pt idx="2311">
                  <c:v>3328.1728172817302</c:v>
                </c:pt>
                <c:pt idx="2312">
                  <c:v>3329.6129612961299</c:v>
                </c:pt>
                <c:pt idx="2313">
                  <c:v>3331.0531053105301</c:v>
                </c:pt>
                <c:pt idx="2314">
                  <c:v>3332.4932493249298</c:v>
                </c:pt>
                <c:pt idx="2315">
                  <c:v>3333.93339333933</c:v>
                </c:pt>
                <c:pt idx="2316">
                  <c:v>3335.3735373537402</c:v>
                </c:pt>
                <c:pt idx="2317">
                  <c:v>3336.8136813681399</c:v>
                </c:pt>
                <c:pt idx="2318">
                  <c:v>3338.2538253825401</c:v>
                </c:pt>
                <c:pt idx="2319">
                  <c:v>3339.6939693969398</c:v>
                </c:pt>
                <c:pt idx="2320">
                  <c:v>3341.13411341134</c:v>
                </c:pt>
                <c:pt idx="2321">
                  <c:v>3342.5742574257401</c:v>
                </c:pt>
                <c:pt idx="2322">
                  <c:v>3344.0144014401399</c:v>
                </c:pt>
                <c:pt idx="2323">
                  <c:v>3345.45454545455</c:v>
                </c:pt>
                <c:pt idx="2324">
                  <c:v>3346.8946894689502</c:v>
                </c:pt>
                <c:pt idx="2325">
                  <c:v>3348.3348334833499</c:v>
                </c:pt>
                <c:pt idx="2326">
                  <c:v>3349.7749774977501</c:v>
                </c:pt>
                <c:pt idx="2327">
                  <c:v>3351.2151215121498</c:v>
                </c:pt>
                <c:pt idx="2328">
                  <c:v>3352.65526552655</c:v>
                </c:pt>
                <c:pt idx="2329">
                  <c:v>3354.0954095409502</c:v>
                </c:pt>
                <c:pt idx="2330">
                  <c:v>3355.5355535553599</c:v>
                </c:pt>
                <c:pt idx="2331">
                  <c:v>3356.9756975697601</c:v>
                </c:pt>
                <c:pt idx="2332">
                  <c:v>3358.4158415841598</c:v>
                </c:pt>
                <c:pt idx="2333">
                  <c:v>3359.85598559856</c:v>
                </c:pt>
                <c:pt idx="2334">
                  <c:v>3361.2961296129602</c:v>
                </c:pt>
                <c:pt idx="2335">
                  <c:v>3362.7362736273599</c:v>
                </c:pt>
                <c:pt idx="2336">
                  <c:v>3364.1764176417601</c:v>
                </c:pt>
                <c:pt idx="2337">
                  <c:v>3365.6165616561698</c:v>
                </c:pt>
                <c:pt idx="2338">
                  <c:v>3367.05670567057</c:v>
                </c:pt>
                <c:pt idx="2339">
                  <c:v>3368.4968496849701</c:v>
                </c:pt>
                <c:pt idx="2340">
                  <c:v>3369.9369936993699</c:v>
                </c:pt>
                <c:pt idx="2341">
                  <c:v>3371.37713771377</c:v>
                </c:pt>
                <c:pt idx="2342">
                  <c:v>3372.8172817281702</c:v>
                </c:pt>
                <c:pt idx="2343">
                  <c:v>3374.2574257425699</c:v>
                </c:pt>
                <c:pt idx="2344">
                  <c:v>3375.6975697569801</c:v>
                </c:pt>
                <c:pt idx="2345">
                  <c:v>3377.1377137713798</c:v>
                </c:pt>
                <c:pt idx="2346">
                  <c:v>3378.57785778578</c:v>
                </c:pt>
                <c:pt idx="2347">
                  <c:v>3380.0180018001802</c:v>
                </c:pt>
                <c:pt idx="2348">
                  <c:v>3381.4581458145799</c:v>
                </c:pt>
                <c:pt idx="2349">
                  <c:v>3382.8982898289801</c:v>
                </c:pt>
                <c:pt idx="2350">
                  <c:v>3384.3384338433798</c:v>
                </c:pt>
                <c:pt idx="2351">
                  <c:v>3385.77857785779</c:v>
                </c:pt>
                <c:pt idx="2352">
                  <c:v>3387.2187218721901</c:v>
                </c:pt>
                <c:pt idx="2353">
                  <c:v>3388.6588658865899</c:v>
                </c:pt>
                <c:pt idx="2354">
                  <c:v>3390.09900990099</c:v>
                </c:pt>
                <c:pt idx="2355">
                  <c:v>3391.5391539153902</c:v>
                </c:pt>
                <c:pt idx="2356">
                  <c:v>3392.9792979297899</c:v>
                </c:pt>
                <c:pt idx="2357">
                  <c:v>3394.4194419441901</c:v>
                </c:pt>
                <c:pt idx="2358">
                  <c:v>3395.8595859585998</c:v>
                </c:pt>
                <c:pt idx="2359">
                  <c:v>3397.299729973</c:v>
                </c:pt>
                <c:pt idx="2360">
                  <c:v>3398.7398739874002</c:v>
                </c:pt>
                <c:pt idx="2361">
                  <c:v>3400.1800180017999</c:v>
                </c:pt>
                <c:pt idx="2362">
                  <c:v>3401.6201620162001</c:v>
                </c:pt>
                <c:pt idx="2363">
                  <c:v>3403.0603060305998</c:v>
                </c:pt>
                <c:pt idx="2364">
                  <c:v>3404.500450045</c:v>
                </c:pt>
                <c:pt idx="2365">
                  <c:v>3405.9405940594102</c:v>
                </c:pt>
                <c:pt idx="2366">
                  <c:v>3407.3807380738099</c:v>
                </c:pt>
                <c:pt idx="2367">
                  <c:v>3408.8208820882101</c:v>
                </c:pt>
                <c:pt idx="2368">
                  <c:v>3410.2610261026098</c:v>
                </c:pt>
                <c:pt idx="2369">
                  <c:v>3411.70117011701</c:v>
                </c:pt>
                <c:pt idx="2370">
                  <c:v>3413.1413141314101</c:v>
                </c:pt>
                <c:pt idx="2371">
                  <c:v>3414.5814581458098</c:v>
                </c:pt>
                <c:pt idx="2372">
                  <c:v>3416.02160216022</c:v>
                </c:pt>
                <c:pt idx="2373">
                  <c:v>3417.4617461746202</c:v>
                </c:pt>
                <c:pt idx="2374">
                  <c:v>3418.9018901890199</c:v>
                </c:pt>
                <c:pt idx="2375">
                  <c:v>3420.3420342034201</c:v>
                </c:pt>
                <c:pt idx="2376">
                  <c:v>3421.7821782178198</c:v>
                </c:pt>
                <c:pt idx="2377">
                  <c:v>3423.22232223222</c:v>
                </c:pt>
                <c:pt idx="2378">
                  <c:v>3424.6624662466202</c:v>
                </c:pt>
                <c:pt idx="2379">
                  <c:v>3426.1026102610299</c:v>
                </c:pt>
                <c:pt idx="2380">
                  <c:v>3427.5427542754301</c:v>
                </c:pt>
                <c:pt idx="2381">
                  <c:v>3428.9828982898298</c:v>
                </c:pt>
                <c:pt idx="2382">
                  <c:v>3430.42304230423</c:v>
                </c:pt>
                <c:pt idx="2383">
                  <c:v>3431.8631863186301</c:v>
                </c:pt>
                <c:pt idx="2384">
                  <c:v>3433.3033303330299</c:v>
                </c:pt>
                <c:pt idx="2385">
                  <c:v>3434.74347434743</c:v>
                </c:pt>
                <c:pt idx="2386">
                  <c:v>3436.1836183618402</c:v>
                </c:pt>
                <c:pt idx="2387">
                  <c:v>3437.6237623762399</c:v>
                </c:pt>
                <c:pt idx="2388">
                  <c:v>3439.0639063906401</c:v>
                </c:pt>
                <c:pt idx="2389">
                  <c:v>3440.5040504050398</c:v>
                </c:pt>
                <c:pt idx="2390">
                  <c:v>3441.94419441944</c:v>
                </c:pt>
                <c:pt idx="2391">
                  <c:v>3443.3843384338402</c:v>
                </c:pt>
                <c:pt idx="2392">
                  <c:v>3444.8244824482499</c:v>
                </c:pt>
                <c:pt idx="2393">
                  <c:v>3446.2646264626501</c:v>
                </c:pt>
                <c:pt idx="2394">
                  <c:v>3447.7047704770498</c:v>
                </c:pt>
                <c:pt idx="2395">
                  <c:v>3449.14491449145</c:v>
                </c:pt>
                <c:pt idx="2396">
                  <c:v>3450.5850585058502</c:v>
                </c:pt>
                <c:pt idx="2397">
                  <c:v>3452.0252025202499</c:v>
                </c:pt>
                <c:pt idx="2398">
                  <c:v>3453.4653465346501</c:v>
                </c:pt>
                <c:pt idx="2399">
                  <c:v>3454.9054905490598</c:v>
                </c:pt>
                <c:pt idx="2400">
                  <c:v>3456.34563456346</c:v>
                </c:pt>
                <c:pt idx="2401">
                  <c:v>3457.7857785778601</c:v>
                </c:pt>
                <c:pt idx="2402">
                  <c:v>3459.2259225922598</c:v>
                </c:pt>
                <c:pt idx="2403">
                  <c:v>3460.66606660666</c:v>
                </c:pt>
                <c:pt idx="2404">
                  <c:v>3462.1062106210602</c:v>
                </c:pt>
                <c:pt idx="2405">
                  <c:v>3463.5463546354599</c:v>
                </c:pt>
                <c:pt idx="2406">
                  <c:v>3464.9864986498701</c:v>
                </c:pt>
                <c:pt idx="2407">
                  <c:v>3466.4266426642698</c:v>
                </c:pt>
                <c:pt idx="2408">
                  <c:v>3467.86678667867</c:v>
                </c:pt>
                <c:pt idx="2409">
                  <c:v>3469.3069306930702</c:v>
                </c:pt>
                <c:pt idx="2410">
                  <c:v>3470.7470747074699</c:v>
                </c:pt>
                <c:pt idx="2411">
                  <c:v>3472.1872187218701</c:v>
                </c:pt>
                <c:pt idx="2412">
                  <c:v>3473.6273627362698</c:v>
                </c:pt>
                <c:pt idx="2413">
                  <c:v>3475.06750675068</c:v>
                </c:pt>
                <c:pt idx="2414">
                  <c:v>3476.5076507650801</c:v>
                </c:pt>
                <c:pt idx="2415">
                  <c:v>3477.9477947794799</c:v>
                </c:pt>
                <c:pt idx="2416">
                  <c:v>3479.38793879388</c:v>
                </c:pt>
                <c:pt idx="2417">
                  <c:v>3480.8280828082802</c:v>
                </c:pt>
                <c:pt idx="2418">
                  <c:v>3482.2682268226799</c:v>
                </c:pt>
                <c:pt idx="2419">
                  <c:v>3483.7083708370801</c:v>
                </c:pt>
                <c:pt idx="2420">
                  <c:v>3485.1485148514898</c:v>
                </c:pt>
                <c:pt idx="2421">
                  <c:v>3486.58865886589</c:v>
                </c:pt>
                <c:pt idx="2422">
                  <c:v>3488.0288028802902</c:v>
                </c:pt>
                <c:pt idx="2423">
                  <c:v>3489.4689468946899</c:v>
                </c:pt>
                <c:pt idx="2424">
                  <c:v>3490.9090909090901</c:v>
                </c:pt>
                <c:pt idx="2425">
                  <c:v>3492.3492349234898</c:v>
                </c:pt>
                <c:pt idx="2426">
                  <c:v>3493.78937893789</c:v>
                </c:pt>
                <c:pt idx="2427">
                  <c:v>3495.2295229523002</c:v>
                </c:pt>
                <c:pt idx="2428">
                  <c:v>3496.6696669666999</c:v>
                </c:pt>
                <c:pt idx="2429">
                  <c:v>3498.1098109811001</c:v>
                </c:pt>
                <c:pt idx="2430">
                  <c:v>3499.5499549954998</c:v>
                </c:pt>
                <c:pt idx="2431">
                  <c:v>3500.9900990099</c:v>
                </c:pt>
                <c:pt idx="2432">
                  <c:v>3502.4302430243001</c:v>
                </c:pt>
                <c:pt idx="2433">
                  <c:v>3503.8703870386998</c:v>
                </c:pt>
                <c:pt idx="2434">
                  <c:v>3505.31053105311</c:v>
                </c:pt>
                <c:pt idx="2435">
                  <c:v>3506.7506750675102</c:v>
                </c:pt>
                <c:pt idx="2436">
                  <c:v>3508.1908190819099</c:v>
                </c:pt>
                <c:pt idx="2437">
                  <c:v>3509.6309630963101</c:v>
                </c:pt>
                <c:pt idx="2438">
                  <c:v>3511.0711071107098</c:v>
                </c:pt>
                <c:pt idx="2439">
                  <c:v>3512.51125112511</c:v>
                </c:pt>
                <c:pt idx="2440">
                  <c:v>3513.9513951395102</c:v>
                </c:pt>
                <c:pt idx="2441">
                  <c:v>3515.3915391539199</c:v>
                </c:pt>
                <c:pt idx="2442">
                  <c:v>3516.8316831683201</c:v>
                </c:pt>
                <c:pt idx="2443">
                  <c:v>3518.2718271827198</c:v>
                </c:pt>
                <c:pt idx="2444">
                  <c:v>3519.71197119712</c:v>
                </c:pt>
                <c:pt idx="2445">
                  <c:v>3521.1521152115201</c:v>
                </c:pt>
                <c:pt idx="2446">
                  <c:v>3522.5922592259199</c:v>
                </c:pt>
                <c:pt idx="2447">
                  <c:v>3524.03240324032</c:v>
                </c:pt>
                <c:pt idx="2448">
                  <c:v>3525.4725472547302</c:v>
                </c:pt>
                <c:pt idx="2449">
                  <c:v>3526.9126912691299</c:v>
                </c:pt>
                <c:pt idx="2450">
                  <c:v>3528.3528352835301</c:v>
                </c:pt>
                <c:pt idx="2451">
                  <c:v>3529.7929792979298</c:v>
                </c:pt>
                <c:pt idx="2452">
                  <c:v>3531.23312331233</c:v>
                </c:pt>
                <c:pt idx="2453">
                  <c:v>3532.6732673267302</c:v>
                </c:pt>
                <c:pt idx="2454">
                  <c:v>3534.1134113411299</c:v>
                </c:pt>
                <c:pt idx="2455">
                  <c:v>3535.5535553555401</c:v>
                </c:pt>
                <c:pt idx="2456">
                  <c:v>3536.9936993699398</c:v>
                </c:pt>
                <c:pt idx="2457">
                  <c:v>3538.43384338434</c:v>
                </c:pt>
                <c:pt idx="2458">
                  <c:v>3539.8739873987402</c:v>
                </c:pt>
                <c:pt idx="2459">
                  <c:v>3541.3141314131399</c:v>
                </c:pt>
                <c:pt idx="2460">
                  <c:v>3542.7542754275401</c:v>
                </c:pt>
                <c:pt idx="2461">
                  <c:v>3544.1944194419402</c:v>
                </c:pt>
                <c:pt idx="2462">
                  <c:v>3545.63456345635</c:v>
                </c:pt>
                <c:pt idx="2463">
                  <c:v>3547.0747074707501</c:v>
                </c:pt>
                <c:pt idx="2464">
                  <c:v>3548.5148514851498</c:v>
                </c:pt>
                <c:pt idx="2465">
                  <c:v>3549.95499549955</c:v>
                </c:pt>
                <c:pt idx="2466">
                  <c:v>3551.3951395139502</c:v>
                </c:pt>
                <c:pt idx="2467">
                  <c:v>3552.8352835283499</c:v>
                </c:pt>
                <c:pt idx="2468">
                  <c:v>3554.2754275427501</c:v>
                </c:pt>
                <c:pt idx="2469">
                  <c:v>3555.7155715571598</c:v>
                </c:pt>
                <c:pt idx="2470">
                  <c:v>3557.15571557156</c:v>
                </c:pt>
                <c:pt idx="2471">
                  <c:v>3558.5958595859602</c:v>
                </c:pt>
                <c:pt idx="2472">
                  <c:v>3560.0360036003599</c:v>
                </c:pt>
                <c:pt idx="2473">
                  <c:v>3561.4761476147601</c:v>
                </c:pt>
                <c:pt idx="2474">
                  <c:v>3562.9162916291598</c:v>
                </c:pt>
                <c:pt idx="2475">
                  <c:v>3564.35643564356</c:v>
                </c:pt>
                <c:pt idx="2476">
                  <c:v>3565.7965796579701</c:v>
                </c:pt>
                <c:pt idx="2477">
                  <c:v>3567.2367236723699</c:v>
                </c:pt>
                <c:pt idx="2478">
                  <c:v>3568.67686768677</c:v>
                </c:pt>
                <c:pt idx="2479">
                  <c:v>3570.1170117011702</c:v>
                </c:pt>
                <c:pt idx="2480">
                  <c:v>3571.5571557155699</c:v>
                </c:pt>
                <c:pt idx="2481">
                  <c:v>3572.9972997299701</c:v>
                </c:pt>
                <c:pt idx="2482">
                  <c:v>3574.4374437443698</c:v>
                </c:pt>
                <c:pt idx="2483">
                  <c:v>3575.87758775878</c:v>
                </c:pt>
                <c:pt idx="2484">
                  <c:v>3577.3177317731802</c:v>
                </c:pt>
                <c:pt idx="2485">
                  <c:v>3578.7578757875799</c:v>
                </c:pt>
                <c:pt idx="2486">
                  <c:v>3580.1980198019801</c:v>
                </c:pt>
                <c:pt idx="2487">
                  <c:v>3581.6381638163798</c:v>
                </c:pt>
                <c:pt idx="2488">
                  <c:v>3583.07830783078</c:v>
                </c:pt>
                <c:pt idx="2489">
                  <c:v>3584.5184518451802</c:v>
                </c:pt>
                <c:pt idx="2490">
                  <c:v>3585.9585958595899</c:v>
                </c:pt>
                <c:pt idx="2491">
                  <c:v>3587.3987398739901</c:v>
                </c:pt>
                <c:pt idx="2492">
                  <c:v>3588.8388838883898</c:v>
                </c:pt>
                <c:pt idx="2493">
                  <c:v>3590.2790279027899</c:v>
                </c:pt>
                <c:pt idx="2494">
                  <c:v>3591.7191719171901</c:v>
                </c:pt>
                <c:pt idx="2495">
                  <c:v>3593.1593159315898</c:v>
                </c:pt>
                <c:pt idx="2496">
                  <c:v>3594.59945994599</c:v>
                </c:pt>
                <c:pt idx="2497">
                  <c:v>3596.0396039604002</c:v>
                </c:pt>
                <c:pt idx="2498">
                  <c:v>3597.4797479747999</c:v>
                </c:pt>
                <c:pt idx="2499">
                  <c:v>3598.9198919892001</c:v>
                </c:pt>
                <c:pt idx="2500">
                  <c:v>3600.3600360035998</c:v>
                </c:pt>
                <c:pt idx="2501">
                  <c:v>3601.800180018</c:v>
                </c:pt>
                <c:pt idx="2502">
                  <c:v>3603.2403240324002</c:v>
                </c:pt>
                <c:pt idx="2503">
                  <c:v>3604.6804680468099</c:v>
                </c:pt>
                <c:pt idx="2504">
                  <c:v>3606.1206120612101</c:v>
                </c:pt>
                <c:pt idx="2505">
                  <c:v>3607.5607560756098</c:v>
                </c:pt>
                <c:pt idx="2506">
                  <c:v>3609.00090009001</c:v>
                </c:pt>
                <c:pt idx="2507">
                  <c:v>3610.4410441044101</c:v>
                </c:pt>
                <c:pt idx="2508">
                  <c:v>3611.8811881188099</c:v>
                </c:pt>
                <c:pt idx="2509">
                  <c:v>3613.32133213321</c:v>
                </c:pt>
                <c:pt idx="2510">
                  <c:v>3614.7614761476102</c:v>
                </c:pt>
                <c:pt idx="2511">
                  <c:v>3616.2016201620199</c:v>
                </c:pt>
                <c:pt idx="2512">
                  <c:v>3617.6417641764201</c:v>
                </c:pt>
                <c:pt idx="2513">
                  <c:v>3619.0819081908198</c:v>
                </c:pt>
                <c:pt idx="2514">
                  <c:v>3620.52205220522</c:v>
                </c:pt>
                <c:pt idx="2515">
                  <c:v>3621.9621962196202</c:v>
                </c:pt>
                <c:pt idx="2516">
                  <c:v>3623.4023402340199</c:v>
                </c:pt>
                <c:pt idx="2517">
                  <c:v>3624.8424842484201</c:v>
                </c:pt>
                <c:pt idx="2518">
                  <c:v>3626.2826282628298</c:v>
                </c:pt>
                <c:pt idx="2519">
                  <c:v>3627.72277227723</c:v>
                </c:pt>
                <c:pt idx="2520">
                  <c:v>3629.1629162916302</c:v>
                </c:pt>
                <c:pt idx="2521">
                  <c:v>3630.6030603060299</c:v>
                </c:pt>
                <c:pt idx="2522">
                  <c:v>3632.04320432043</c:v>
                </c:pt>
                <c:pt idx="2523">
                  <c:v>3633.4833483348302</c:v>
                </c:pt>
                <c:pt idx="2524">
                  <c:v>3634.92349234924</c:v>
                </c:pt>
                <c:pt idx="2525">
                  <c:v>3636.3636363636401</c:v>
                </c:pt>
                <c:pt idx="2526">
                  <c:v>3637.8037803780398</c:v>
                </c:pt>
                <c:pt idx="2527">
                  <c:v>3639.24392439244</c:v>
                </c:pt>
                <c:pt idx="2528">
                  <c:v>3640.6840684068402</c:v>
                </c:pt>
                <c:pt idx="2529">
                  <c:v>3642.1242124212399</c:v>
                </c:pt>
                <c:pt idx="2530">
                  <c:v>3643.5643564356401</c:v>
                </c:pt>
                <c:pt idx="2531">
                  <c:v>3645.0045004500498</c:v>
                </c:pt>
                <c:pt idx="2532">
                  <c:v>3646.44464446445</c:v>
                </c:pt>
                <c:pt idx="2533">
                  <c:v>3647.8847884788502</c:v>
                </c:pt>
                <c:pt idx="2534">
                  <c:v>3649.3249324932499</c:v>
                </c:pt>
                <c:pt idx="2535">
                  <c:v>3650.7650765076501</c:v>
                </c:pt>
                <c:pt idx="2536">
                  <c:v>3652.2052205220498</c:v>
                </c:pt>
                <c:pt idx="2537">
                  <c:v>3653.64536453645</c:v>
                </c:pt>
                <c:pt idx="2538">
                  <c:v>3655.0855085508601</c:v>
                </c:pt>
                <c:pt idx="2539">
                  <c:v>3656.5256525652599</c:v>
                </c:pt>
                <c:pt idx="2540">
                  <c:v>3657.96579657966</c:v>
                </c:pt>
                <c:pt idx="2541">
                  <c:v>3659.4059405940602</c:v>
                </c:pt>
                <c:pt idx="2542">
                  <c:v>3660.8460846084599</c:v>
                </c:pt>
                <c:pt idx="2543">
                  <c:v>3662.2862286228601</c:v>
                </c:pt>
                <c:pt idx="2544">
                  <c:v>3663.7263726372598</c:v>
                </c:pt>
                <c:pt idx="2545">
                  <c:v>3665.16651665167</c:v>
                </c:pt>
                <c:pt idx="2546">
                  <c:v>3666.6066606660702</c:v>
                </c:pt>
                <c:pt idx="2547">
                  <c:v>3668.0468046804699</c:v>
                </c:pt>
                <c:pt idx="2548">
                  <c:v>3669.4869486948701</c:v>
                </c:pt>
                <c:pt idx="2549">
                  <c:v>3670.9270927092698</c:v>
                </c:pt>
                <c:pt idx="2550">
                  <c:v>3672.36723672367</c:v>
                </c:pt>
                <c:pt idx="2551">
                  <c:v>3673.8073807380702</c:v>
                </c:pt>
                <c:pt idx="2552">
                  <c:v>3675.2475247524799</c:v>
                </c:pt>
                <c:pt idx="2553">
                  <c:v>3676.6876687668801</c:v>
                </c:pt>
                <c:pt idx="2554">
                  <c:v>3678.1278127812802</c:v>
                </c:pt>
                <c:pt idx="2555">
                  <c:v>3679.5679567956799</c:v>
                </c:pt>
                <c:pt idx="2556">
                  <c:v>3681.0081008100801</c:v>
                </c:pt>
                <c:pt idx="2557">
                  <c:v>3682.4482448244798</c:v>
                </c:pt>
                <c:pt idx="2558">
                  <c:v>3683.88838883888</c:v>
                </c:pt>
                <c:pt idx="2559">
                  <c:v>3685.3285328532902</c:v>
                </c:pt>
                <c:pt idx="2560">
                  <c:v>3686.7686768676899</c:v>
                </c:pt>
                <c:pt idx="2561">
                  <c:v>3688.2088208820901</c:v>
                </c:pt>
                <c:pt idx="2562">
                  <c:v>3689.6489648964898</c:v>
                </c:pt>
                <c:pt idx="2563">
                  <c:v>3691.08910891089</c:v>
                </c:pt>
                <c:pt idx="2564">
                  <c:v>3692.5292529252902</c:v>
                </c:pt>
                <c:pt idx="2565">
                  <c:v>3693.9693969396899</c:v>
                </c:pt>
                <c:pt idx="2566">
                  <c:v>3695.4095409541001</c:v>
                </c:pt>
                <c:pt idx="2567">
                  <c:v>3696.8496849684998</c:v>
                </c:pt>
                <c:pt idx="2568">
                  <c:v>3698.2898289829</c:v>
                </c:pt>
                <c:pt idx="2569">
                  <c:v>3699.7299729973001</c:v>
                </c:pt>
                <c:pt idx="2570">
                  <c:v>3701.1701170116999</c:v>
                </c:pt>
                <c:pt idx="2571">
                  <c:v>3702.6102610261</c:v>
                </c:pt>
                <c:pt idx="2572">
                  <c:v>3704.0504050405002</c:v>
                </c:pt>
                <c:pt idx="2573">
                  <c:v>3705.4905490549099</c:v>
                </c:pt>
                <c:pt idx="2574">
                  <c:v>3706.9306930693101</c:v>
                </c:pt>
                <c:pt idx="2575">
                  <c:v>3708.3708370837098</c:v>
                </c:pt>
                <c:pt idx="2576">
                  <c:v>3709.81098109811</c:v>
                </c:pt>
                <c:pt idx="2577">
                  <c:v>3711.2511251125102</c:v>
                </c:pt>
                <c:pt idx="2578">
                  <c:v>3712.6912691269099</c:v>
                </c:pt>
                <c:pt idx="2579">
                  <c:v>3714.1314131413101</c:v>
                </c:pt>
                <c:pt idx="2580">
                  <c:v>3715.5715571557198</c:v>
                </c:pt>
                <c:pt idx="2581">
                  <c:v>3717.01170117012</c:v>
                </c:pt>
                <c:pt idx="2582">
                  <c:v>3718.4518451845202</c:v>
                </c:pt>
                <c:pt idx="2583">
                  <c:v>3719.8919891989199</c:v>
                </c:pt>
                <c:pt idx="2584">
                  <c:v>3721.33213321332</c:v>
                </c:pt>
                <c:pt idx="2585">
                  <c:v>3722.7722772277202</c:v>
                </c:pt>
                <c:pt idx="2586">
                  <c:v>3724.2124212421199</c:v>
                </c:pt>
                <c:pt idx="2587">
                  <c:v>3725.6525652565301</c:v>
                </c:pt>
                <c:pt idx="2588">
                  <c:v>3727.0927092709298</c:v>
                </c:pt>
                <c:pt idx="2589">
                  <c:v>3728.53285328533</c:v>
                </c:pt>
                <c:pt idx="2590">
                  <c:v>3729.9729972997302</c:v>
                </c:pt>
                <c:pt idx="2591">
                  <c:v>3731.4131413141299</c:v>
                </c:pt>
                <c:pt idx="2592">
                  <c:v>3732.8532853285301</c:v>
                </c:pt>
                <c:pt idx="2593">
                  <c:v>3734.2934293429298</c:v>
                </c:pt>
                <c:pt idx="2594">
                  <c:v>3735.73357335734</c:v>
                </c:pt>
                <c:pt idx="2595">
                  <c:v>3737.1737173717402</c:v>
                </c:pt>
                <c:pt idx="2596">
                  <c:v>3738.6138613861399</c:v>
                </c:pt>
                <c:pt idx="2597">
                  <c:v>3740.0540054005401</c:v>
                </c:pt>
                <c:pt idx="2598">
                  <c:v>3741.4941494149398</c:v>
                </c:pt>
                <c:pt idx="2599">
                  <c:v>3742.93429342934</c:v>
                </c:pt>
                <c:pt idx="2600">
                  <c:v>3744.3744374437401</c:v>
                </c:pt>
                <c:pt idx="2601">
                  <c:v>3745.8145814581499</c:v>
                </c:pt>
                <c:pt idx="2602">
                  <c:v>3747.25472547255</c:v>
                </c:pt>
                <c:pt idx="2603">
                  <c:v>3748.6948694869502</c:v>
                </c:pt>
                <c:pt idx="2604">
                  <c:v>3750.1350135013499</c:v>
                </c:pt>
                <c:pt idx="2605">
                  <c:v>3751.5751575157501</c:v>
                </c:pt>
                <c:pt idx="2606">
                  <c:v>3753.0153015301498</c:v>
                </c:pt>
                <c:pt idx="2607">
                  <c:v>3754.45544554455</c:v>
                </c:pt>
                <c:pt idx="2608">
                  <c:v>3755.8955895589602</c:v>
                </c:pt>
                <c:pt idx="2609">
                  <c:v>3757.3357335733599</c:v>
                </c:pt>
                <c:pt idx="2610">
                  <c:v>3758.7758775877601</c:v>
                </c:pt>
                <c:pt idx="2611">
                  <c:v>3760.2160216021598</c:v>
                </c:pt>
                <c:pt idx="2612">
                  <c:v>3761.65616561656</c:v>
                </c:pt>
                <c:pt idx="2613">
                  <c:v>3763.0963096309601</c:v>
                </c:pt>
                <c:pt idx="2614">
                  <c:v>3764.5364536453599</c:v>
                </c:pt>
                <c:pt idx="2615">
                  <c:v>3765.9765976597701</c:v>
                </c:pt>
                <c:pt idx="2616">
                  <c:v>3767.4167416741702</c:v>
                </c:pt>
                <c:pt idx="2617">
                  <c:v>3768.8568856885699</c:v>
                </c:pt>
                <c:pt idx="2618">
                  <c:v>3770.2970297029701</c:v>
                </c:pt>
                <c:pt idx="2619">
                  <c:v>3771.7371737173698</c:v>
                </c:pt>
                <c:pt idx="2620">
                  <c:v>3773.17731773177</c:v>
                </c:pt>
                <c:pt idx="2621">
                  <c:v>3774.6174617461702</c:v>
                </c:pt>
                <c:pt idx="2622">
                  <c:v>3776.0576057605799</c:v>
                </c:pt>
                <c:pt idx="2623">
                  <c:v>3777.4977497749801</c:v>
                </c:pt>
                <c:pt idx="2624">
                  <c:v>3778.9378937893798</c:v>
                </c:pt>
                <c:pt idx="2625">
                  <c:v>3780.37803780378</c:v>
                </c:pt>
                <c:pt idx="2626">
                  <c:v>3781.8181818181802</c:v>
                </c:pt>
                <c:pt idx="2627">
                  <c:v>3783.2583258325799</c:v>
                </c:pt>
                <c:pt idx="2628">
                  <c:v>3784.6984698469801</c:v>
                </c:pt>
                <c:pt idx="2629">
                  <c:v>3786.1386138613898</c:v>
                </c:pt>
                <c:pt idx="2630">
                  <c:v>3787.57875787579</c:v>
                </c:pt>
                <c:pt idx="2631">
                  <c:v>3789.0189018901901</c:v>
                </c:pt>
                <c:pt idx="2632">
                  <c:v>3790.4590459045899</c:v>
                </c:pt>
                <c:pt idx="2633">
                  <c:v>3791.89918991899</c:v>
                </c:pt>
                <c:pt idx="2634">
                  <c:v>3793.3393339333902</c:v>
                </c:pt>
                <c:pt idx="2635">
                  <c:v>3794.7794779477999</c:v>
                </c:pt>
                <c:pt idx="2636">
                  <c:v>3796.2196219622001</c:v>
                </c:pt>
                <c:pt idx="2637">
                  <c:v>3797.6597659765998</c:v>
                </c:pt>
                <c:pt idx="2638">
                  <c:v>3799.099909991</c:v>
                </c:pt>
                <c:pt idx="2639">
                  <c:v>3800.5400540054002</c:v>
                </c:pt>
                <c:pt idx="2640">
                  <c:v>3801.9801980197999</c:v>
                </c:pt>
                <c:pt idx="2641">
                  <c:v>3803.4203420342001</c:v>
                </c:pt>
                <c:pt idx="2642">
                  <c:v>3804.8604860486098</c:v>
                </c:pt>
                <c:pt idx="2643">
                  <c:v>3806.30063006301</c:v>
                </c:pt>
                <c:pt idx="2644">
                  <c:v>3807.7407740774102</c:v>
                </c:pt>
                <c:pt idx="2645">
                  <c:v>3809.1809180918099</c:v>
                </c:pt>
                <c:pt idx="2646">
                  <c:v>3810.62106210621</c:v>
                </c:pt>
                <c:pt idx="2647">
                  <c:v>3812.0612061206102</c:v>
                </c:pt>
                <c:pt idx="2648">
                  <c:v>3813.5013501350099</c:v>
                </c:pt>
                <c:pt idx="2649">
                  <c:v>3814.9414941494201</c:v>
                </c:pt>
                <c:pt idx="2650">
                  <c:v>3816.3816381638198</c:v>
                </c:pt>
                <c:pt idx="2651">
                  <c:v>3817.82178217822</c:v>
                </c:pt>
                <c:pt idx="2652">
                  <c:v>3819.2619261926202</c:v>
                </c:pt>
                <c:pt idx="2653">
                  <c:v>3820.7020702070199</c:v>
                </c:pt>
                <c:pt idx="2654">
                  <c:v>3822.1422142214201</c:v>
                </c:pt>
                <c:pt idx="2655">
                  <c:v>3823.5823582358198</c:v>
                </c:pt>
                <c:pt idx="2656">
                  <c:v>3825.02250225023</c:v>
                </c:pt>
                <c:pt idx="2657">
                  <c:v>3826.4626462646302</c:v>
                </c:pt>
                <c:pt idx="2658">
                  <c:v>3827.9027902790299</c:v>
                </c:pt>
                <c:pt idx="2659">
                  <c:v>3829.3429342934301</c:v>
                </c:pt>
                <c:pt idx="2660">
                  <c:v>3830.7830783078298</c:v>
                </c:pt>
                <c:pt idx="2661">
                  <c:v>3832.22322232223</c:v>
                </c:pt>
                <c:pt idx="2662">
                  <c:v>3833.6633663366301</c:v>
                </c:pt>
                <c:pt idx="2663">
                  <c:v>3835.1035103510399</c:v>
                </c:pt>
                <c:pt idx="2664">
                  <c:v>3836.54365436544</c:v>
                </c:pt>
                <c:pt idx="2665">
                  <c:v>3837.9837983798402</c:v>
                </c:pt>
                <c:pt idx="2666">
                  <c:v>3839.4239423942399</c:v>
                </c:pt>
                <c:pt idx="2667">
                  <c:v>3840.8640864086401</c:v>
                </c:pt>
                <c:pt idx="2668">
                  <c:v>3842.3042304230398</c:v>
                </c:pt>
                <c:pt idx="2669">
                  <c:v>3843.74437443744</c:v>
                </c:pt>
                <c:pt idx="2670">
                  <c:v>3845.1845184518502</c:v>
                </c:pt>
                <c:pt idx="2671">
                  <c:v>3846.6246624662499</c:v>
                </c:pt>
                <c:pt idx="2672">
                  <c:v>3848.0648064806501</c:v>
                </c:pt>
                <c:pt idx="2673">
                  <c:v>3849.5049504950498</c:v>
                </c:pt>
                <c:pt idx="2674">
                  <c:v>3850.94509450945</c:v>
                </c:pt>
                <c:pt idx="2675">
                  <c:v>3852.3852385238501</c:v>
                </c:pt>
                <c:pt idx="2676">
                  <c:v>3853.8253825382499</c:v>
                </c:pt>
                <c:pt idx="2677">
                  <c:v>3855.26552655266</c:v>
                </c:pt>
                <c:pt idx="2678">
                  <c:v>3856.7056705670602</c:v>
                </c:pt>
                <c:pt idx="2679">
                  <c:v>3858.1458145814599</c:v>
                </c:pt>
                <c:pt idx="2680">
                  <c:v>3859.5859585958601</c:v>
                </c:pt>
                <c:pt idx="2681">
                  <c:v>3861.0261026102598</c:v>
                </c:pt>
                <c:pt idx="2682">
                  <c:v>3862.46624662466</c:v>
                </c:pt>
                <c:pt idx="2683">
                  <c:v>3863.9063906390602</c:v>
                </c:pt>
                <c:pt idx="2684">
                  <c:v>3865.3465346534699</c:v>
                </c:pt>
                <c:pt idx="2685">
                  <c:v>3866.7866786678701</c:v>
                </c:pt>
                <c:pt idx="2686">
                  <c:v>3868.2268226822698</c:v>
                </c:pt>
                <c:pt idx="2687">
                  <c:v>3869.66696669667</c:v>
                </c:pt>
                <c:pt idx="2688">
                  <c:v>3871.1071107110702</c:v>
                </c:pt>
                <c:pt idx="2689">
                  <c:v>3872.5472547254699</c:v>
                </c:pt>
                <c:pt idx="2690">
                  <c:v>3873.9873987398701</c:v>
                </c:pt>
                <c:pt idx="2691">
                  <c:v>3875.4275427542798</c:v>
                </c:pt>
                <c:pt idx="2692">
                  <c:v>3876.86768676868</c:v>
                </c:pt>
                <c:pt idx="2693">
                  <c:v>3878.3078307830801</c:v>
                </c:pt>
                <c:pt idx="2694">
                  <c:v>3879.7479747974799</c:v>
                </c:pt>
                <c:pt idx="2695">
                  <c:v>3881.18811881188</c:v>
                </c:pt>
                <c:pt idx="2696">
                  <c:v>3882.6282628262802</c:v>
                </c:pt>
                <c:pt idx="2697">
                  <c:v>3884.0684068406799</c:v>
                </c:pt>
                <c:pt idx="2698">
                  <c:v>3885.5085508550901</c:v>
                </c:pt>
                <c:pt idx="2699">
                  <c:v>3886.9486948694898</c:v>
                </c:pt>
                <c:pt idx="2700">
                  <c:v>3888.38883888389</c:v>
                </c:pt>
                <c:pt idx="2701">
                  <c:v>3889.8289828982902</c:v>
                </c:pt>
                <c:pt idx="2702">
                  <c:v>3891.2691269126899</c:v>
                </c:pt>
                <c:pt idx="2703">
                  <c:v>3892.7092709270901</c:v>
                </c:pt>
                <c:pt idx="2704">
                  <c:v>3894.1494149414898</c:v>
                </c:pt>
                <c:pt idx="2705">
                  <c:v>3895.5895589559</c:v>
                </c:pt>
                <c:pt idx="2706">
                  <c:v>3897.0297029703001</c:v>
                </c:pt>
                <c:pt idx="2707">
                  <c:v>3898.4698469846999</c:v>
                </c:pt>
                <c:pt idx="2708">
                  <c:v>3899.9099909991</c:v>
                </c:pt>
                <c:pt idx="2709">
                  <c:v>3901.3501350135002</c:v>
                </c:pt>
                <c:pt idx="2710">
                  <c:v>3902.7902790278999</c:v>
                </c:pt>
                <c:pt idx="2711">
                  <c:v>3904.2304230423001</c:v>
                </c:pt>
                <c:pt idx="2712">
                  <c:v>3905.6705670567098</c:v>
                </c:pt>
                <c:pt idx="2713">
                  <c:v>3907.11071107111</c:v>
                </c:pt>
                <c:pt idx="2714">
                  <c:v>3908.5508550855102</c:v>
                </c:pt>
                <c:pt idx="2715">
                  <c:v>3909.9909990999099</c:v>
                </c:pt>
                <c:pt idx="2716">
                  <c:v>3911.4311431143101</c:v>
                </c:pt>
                <c:pt idx="2717">
                  <c:v>3912.8712871287098</c:v>
                </c:pt>
                <c:pt idx="2718">
                  <c:v>3914.31143114311</c:v>
                </c:pt>
                <c:pt idx="2719">
                  <c:v>3915.7515751575202</c:v>
                </c:pt>
                <c:pt idx="2720">
                  <c:v>3917.1917191719199</c:v>
                </c:pt>
                <c:pt idx="2721">
                  <c:v>3918.6318631863201</c:v>
                </c:pt>
                <c:pt idx="2722">
                  <c:v>3920.0720072007198</c:v>
                </c:pt>
                <c:pt idx="2723">
                  <c:v>3921.51215121512</c:v>
                </c:pt>
                <c:pt idx="2724">
                  <c:v>3922.9522952295201</c:v>
                </c:pt>
                <c:pt idx="2725">
                  <c:v>3924.3924392439199</c:v>
                </c:pt>
                <c:pt idx="2726">
                  <c:v>3925.83258325833</c:v>
                </c:pt>
                <c:pt idx="2727">
                  <c:v>3927.2727272727302</c:v>
                </c:pt>
                <c:pt idx="2728">
                  <c:v>3928.7128712871299</c:v>
                </c:pt>
                <c:pt idx="2729">
                  <c:v>3930.1530153015301</c:v>
                </c:pt>
                <c:pt idx="2730">
                  <c:v>3931.5931593159298</c:v>
                </c:pt>
                <c:pt idx="2731">
                  <c:v>3933.03330333033</c:v>
                </c:pt>
                <c:pt idx="2732">
                  <c:v>3934.4734473447302</c:v>
                </c:pt>
                <c:pt idx="2733">
                  <c:v>3935.9135913591399</c:v>
                </c:pt>
                <c:pt idx="2734">
                  <c:v>3937.3537353735401</c:v>
                </c:pt>
                <c:pt idx="2735">
                  <c:v>3938.7938793879398</c:v>
                </c:pt>
                <c:pt idx="2736">
                  <c:v>3940.23402340234</c:v>
                </c:pt>
                <c:pt idx="2737">
                  <c:v>3941.6741674167401</c:v>
                </c:pt>
                <c:pt idx="2738">
                  <c:v>3943.1143114311399</c:v>
                </c:pt>
                <c:pt idx="2739">
                  <c:v>3944.55445544554</c:v>
                </c:pt>
                <c:pt idx="2740">
                  <c:v>3945.9945994599502</c:v>
                </c:pt>
                <c:pt idx="2741">
                  <c:v>3947.4347434743499</c:v>
                </c:pt>
                <c:pt idx="2742">
                  <c:v>3948.8748874887501</c:v>
                </c:pt>
                <c:pt idx="2743">
                  <c:v>3950.3150315031498</c:v>
                </c:pt>
                <c:pt idx="2744">
                  <c:v>3951.75517551755</c:v>
                </c:pt>
                <c:pt idx="2745">
                  <c:v>3953.1953195319502</c:v>
                </c:pt>
                <c:pt idx="2746">
                  <c:v>3954.6354635463499</c:v>
                </c:pt>
                <c:pt idx="2747">
                  <c:v>3956.0756075607601</c:v>
                </c:pt>
                <c:pt idx="2748">
                  <c:v>3957.5157515751598</c:v>
                </c:pt>
                <c:pt idx="2749">
                  <c:v>3958.95589558956</c:v>
                </c:pt>
                <c:pt idx="2750">
                  <c:v>3960.3960396039602</c:v>
                </c:pt>
                <c:pt idx="2751">
                  <c:v>3961.8361836183599</c:v>
                </c:pt>
                <c:pt idx="2752">
                  <c:v>3963.2763276327601</c:v>
                </c:pt>
                <c:pt idx="2753">
                  <c:v>3964.7164716471698</c:v>
                </c:pt>
                <c:pt idx="2754">
                  <c:v>3966.15661566157</c:v>
                </c:pt>
                <c:pt idx="2755">
                  <c:v>3967.5967596759701</c:v>
                </c:pt>
                <c:pt idx="2756">
                  <c:v>3969.0369036903699</c:v>
                </c:pt>
                <c:pt idx="2757">
                  <c:v>3970.47704770477</c:v>
                </c:pt>
                <c:pt idx="2758">
                  <c:v>3971.9171917191702</c:v>
                </c:pt>
                <c:pt idx="2759">
                  <c:v>3973.3573357335699</c:v>
                </c:pt>
                <c:pt idx="2760">
                  <c:v>3974.7974797479701</c:v>
                </c:pt>
                <c:pt idx="2761">
                  <c:v>3976.2376237623798</c:v>
                </c:pt>
                <c:pt idx="2762">
                  <c:v>3977.67776777678</c:v>
                </c:pt>
                <c:pt idx="2763">
                  <c:v>3979.1179117911802</c:v>
                </c:pt>
                <c:pt idx="2764">
                  <c:v>3980.5580558055799</c:v>
                </c:pt>
                <c:pt idx="2765">
                  <c:v>3981.9981998199801</c:v>
                </c:pt>
                <c:pt idx="2766">
                  <c:v>3983.4383438343798</c:v>
                </c:pt>
                <c:pt idx="2767">
                  <c:v>3984.87848784879</c:v>
                </c:pt>
                <c:pt idx="2768">
                  <c:v>3986.3186318631901</c:v>
                </c:pt>
                <c:pt idx="2769">
                  <c:v>3987.7587758775899</c:v>
                </c:pt>
                <c:pt idx="2770">
                  <c:v>3989.19891989199</c:v>
                </c:pt>
                <c:pt idx="2771">
                  <c:v>3990.6390639063902</c:v>
                </c:pt>
                <c:pt idx="2772">
                  <c:v>3992.0792079207899</c:v>
                </c:pt>
                <c:pt idx="2773">
                  <c:v>3993.5193519351901</c:v>
                </c:pt>
                <c:pt idx="2774">
                  <c:v>3994.9594959495998</c:v>
                </c:pt>
                <c:pt idx="2775">
                  <c:v>3996.399639964</c:v>
                </c:pt>
                <c:pt idx="2776">
                  <c:v>3997.8397839784002</c:v>
                </c:pt>
                <c:pt idx="2777">
                  <c:v>3999.2799279927999</c:v>
                </c:pt>
                <c:pt idx="2778">
                  <c:v>4000.7200720072001</c:v>
                </c:pt>
                <c:pt idx="2779">
                  <c:v>4002.1602160215998</c:v>
                </c:pt>
                <c:pt idx="2780">
                  <c:v>4003.600360036</c:v>
                </c:pt>
                <c:pt idx="2781">
                  <c:v>4005.0405040504102</c:v>
                </c:pt>
                <c:pt idx="2782">
                  <c:v>4006.4806480648099</c:v>
                </c:pt>
                <c:pt idx="2783">
                  <c:v>4007.9207920792101</c:v>
                </c:pt>
                <c:pt idx="2784">
                  <c:v>4009.3609360936098</c:v>
                </c:pt>
                <c:pt idx="2785">
                  <c:v>4010.80108010801</c:v>
                </c:pt>
                <c:pt idx="2786">
                  <c:v>4012.2412241224101</c:v>
                </c:pt>
                <c:pt idx="2787">
                  <c:v>4013.6813681368099</c:v>
                </c:pt>
                <c:pt idx="2788">
                  <c:v>4015.12151215122</c:v>
                </c:pt>
                <c:pt idx="2789">
                  <c:v>4016.5616561656202</c:v>
                </c:pt>
                <c:pt idx="2790">
                  <c:v>4018.0018001800199</c:v>
                </c:pt>
                <c:pt idx="2791">
                  <c:v>4019.4419441944201</c:v>
                </c:pt>
                <c:pt idx="2792">
                  <c:v>4020.8820882088198</c:v>
                </c:pt>
                <c:pt idx="2793">
                  <c:v>4022.32223222322</c:v>
                </c:pt>
                <c:pt idx="2794">
                  <c:v>4023.7623762376202</c:v>
                </c:pt>
                <c:pt idx="2795">
                  <c:v>4025.2025202520299</c:v>
                </c:pt>
                <c:pt idx="2796">
                  <c:v>4026.6426642664301</c:v>
                </c:pt>
                <c:pt idx="2797">
                  <c:v>4028.0828082808298</c:v>
                </c:pt>
                <c:pt idx="2798">
                  <c:v>4029.52295229523</c:v>
                </c:pt>
                <c:pt idx="2799">
                  <c:v>4030.9630963096301</c:v>
                </c:pt>
                <c:pt idx="2800">
                  <c:v>4032.4032403240299</c:v>
                </c:pt>
                <c:pt idx="2801">
                  <c:v>4033.84338433843</c:v>
                </c:pt>
                <c:pt idx="2802">
                  <c:v>4035.2835283528402</c:v>
                </c:pt>
                <c:pt idx="2803">
                  <c:v>4036.7236723672399</c:v>
                </c:pt>
                <c:pt idx="2804">
                  <c:v>4038.1638163816401</c:v>
                </c:pt>
                <c:pt idx="2805">
                  <c:v>4039.6039603960398</c:v>
                </c:pt>
                <c:pt idx="2806">
                  <c:v>4041.04410441044</c:v>
                </c:pt>
                <c:pt idx="2807">
                  <c:v>4042.4842484248402</c:v>
                </c:pt>
                <c:pt idx="2808">
                  <c:v>4043.9243924392399</c:v>
                </c:pt>
                <c:pt idx="2809">
                  <c:v>4045.3645364536501</c:v>
                </c:pt>
                <c:pt idx="2810">
                  <c:v>4046.8046804680498</c:v>
                </c:pt>
                <c:pt idx="2811">
                  <c:v>4048.24482448245</c:v>
                </c:pt>
                <c:pt idx="2812">
                  <c:v>4049.6849684968502</c:v>
                </c:pt>
                <c:pt idx="2813">
                  <c:v>4051.1251125112499</c:v>
                </c:pt>
                <c:pt idx="2814">
                  <c:v>4052.5652565256501</c:v>
                </c:pt>
                <c:pt idx="2815">
                  <c:v>4054.0054005400498</c:v>
                </c:pt>
                <c:pt idx="2816">
                  <c:v>4055.44554455446</c:v>
                </c:pt>
                <c:pt idx="2817">
                  <c:v>4056.8856885688601</c:v>
                </c:pt>
                <c:pt idx="2818">
                  <c:v>4058.3258325832599</c:v>
                </c:pt>
                <c:pt idx="2819">
                  <c:v>4059.76597659766</c:v>
                </c:pt>
                <c:pt idx="2820">
                  <c:v>4061.2061206120602</c:v>
                </c:pt>
                <c:pt idx="2821">
                  <c:v>4062.6462646264599</c:v>
                </c:pt>
                <c:pt idx="2822">
                  <c:v>4064.0864086408601</c:v>
                </c:pt>
                <c:pt idx="2823">
                  <c:v>4065.5265526552698</c:v>
                </c:pt>
                <c:pt idx="2824">
                  <c:v>4066.96669666967</c:v>
                </c:pt>
                <c:pt idx="2825">
                  <c:v>4068.4068406840702</c:v>
                </c:pt>
                <c:pt idx="2826">
                  <c:v>4069.8469846984699</c:v>
                </c:pt>
                <c:pt idx="2827">
                  <c:v>4071.2871287128701</c:v>
                </c:pt>
                <c:pt idx="2828">
                  <c:v>4072.7272727272698</c:v>
                </c:pt>
                <c:pt idx="2829">
                  <c:v>4074.16741674167</c:v>
                </c:pt>
                <c:pt idx="2830">
                  <c:v>4075.6075607560801</c:v>
                </c:pt>
                <c:pt idx="2831">
                  <c:v>4077.0477047704799</c:v>
                </c:pt>
                <c:pt idx="2832">
                  <c:v>4078.48784878488</c:v>
                </c:pt>
                <c:pt idx="2833">
                  <c:v>4079.9279927992802</c:v>
                </c:pt>
                <c:pt idx="2834">
                  <c:v>4081.3681368136799</c:v>
                </c:pt>
                <c:pt idx="2835">
                  <c:v>4082.8082808280801</c:v>
                </c:pt>
                <c:pt idx="2836">
                  <c:v>4084.2484248424798</c:v>
                </c:pt>
                <c:pt idx="2837">
                  <c:v>4085.68856885689</c:v>
                </c:pt>
                <c:pt idx="2838">
                  <c:v>4087.1287128712902</c:v>
                </c:pt>
                <c:pt idx="2839">
                  <c:v>4088.5688568856899</c:v>
                </c:pt>
                <c:pt idx="2840">
                  <c:v>4090.0090009000901</c:v>
                </c:pt>
                <c:pt idx="2841">
                  <c:v>4091.4491449144898</c:v>
                </c:pt>
                <c:pt idx="2842">
                  <c:v>4092.88928892889</c:v>
                </c:pt>
                <c:pt idx="2843">
                  <c:v>4094.3294329432902</c:v>
                </c:pt>
                <c:pt idx="2844">
                  <c:v>4095.7695769576999</c:v>
                </c:pt>
                <c:pt idx="2845">
                  <c:v>4097.2097209720996</c:v>
                </c:pt>
                <c:pt idx="2846">
                  <c:v>4098.6498649864998</c:v>
                </c:pt>
                <c:pt idx="2847">
                  <c:v>4100.0900090009</c:v>
                </c:pt>
                <c:pt idx="2848">
                  <c:v>4101.5301530153001</c:v>
                </c:pt>
                <c:pt idx="2849">
                  <c:v>4102.9702970297003</c:v>
                </c:pt>
                <c:pt idx="2850">
                  <c:v>4104.4104410440996</c:v>
                </c:pt>
                <c:pt idx="2851">
                  <c:v>4105.8505850585098</c:v>
                </c:pt>
                <c:pt idx="2852">
                  <c:v>4107.2907290729099</c:v>
                </c:pt>
                <c:pt idx="2853">
                  <c:v>4108.7308730873101</c:v>
                </c:pt>
                <c:pt idx="2854">
                  <c:v>4110.1710171017103</c:v>
                </c:pt>
                <c:pt idx="2855">
                  <c:v>4111.6111611161105</c:v>
                </c:pt>
                <c:pt idx="2856">
                  <c:v>4113.0513051305097</c:v>
                </c:pt>
                <c:pt idx="2857">
                  <c:v>4114.4914491449099</c:v>
                </c:pt>
                <c:pt idx="2858">
                  <c:v>4115.9315931593201</c:v>
                </c:pt>
                <c:pt idx="2859">
                  <c:v>4117.3717371737202</c:v>
                </c:pt>
                <c:pt idx="2860">
                  <c:v>4118.8118811881204</c:v>
                </c:pt>
                <c:pt idx="2861">
                  <c:v>4120.2520252025197</c:v>
                </c:pt>
                <c:pt idx="2862">
                  <c:v>4121.6921692169199</c:v>
                </c:pt>
                <c:pt idx="2863">
                  <c:v>4123.13231323132</c:v>
                </c:pt>
                <c:pt idx="2864">
                  <c:v>4124.5724572457302</c:v>
                </c:pt>
                <c:pt idx="2865">
                  <c:v>4126.0126012601304</c:v>
                </c:pt>
                <c:pt idx="2866">
                  <c:v>4127.4527452745297</c:v>
                </c:pt>
                <c:pt idx="2867">
                  <c:v>4128.8928892889298</c:v>
                </c:pt>
                <c:pt idx="2868">
                  <c:v>4130.33303330333</c:v>
                </c:pt>
                <c:pt idx="2869">
                  <c:v>4131.7731773177302</c:v>
                </c:pt>
                <c:pt idx="2870">
                  <c:v>4133.2133213321304</c:v>
                </c:pt>
                <c:pt idx="2871">
                  <c:v>4134.6534653465396</c:v>
                </c:pt>
                <c:pt idx="2872">
                  <c:v>4136.0936093609398</c:v>
                </c:pt>
                <c:pt idx="2873">
                  <c:v>4137.53375337534</c:v>
                </c:pt>
                <c:pt idx="2874">
                  <c:v>4138.9738973897402</c:v>
                </c:pt>
                <c:pt idx="2875">
                  <c:v>4140.4140414041403</c:v>
                </c:pt>
                <c:pt idx="2876">
                  <c:v>4141.8541854185396</c:v>
                </c:pt>
                <c:pt idx="2877">
                  <c:v>4143.2943294329398</c:v>
                </c:pt>
                <c:pt idx="2878">
                  <c:v>4144.73447344734</c:v>
                </c:pt>
                <c:pt idx="2879">
                  <c:v>4146.1746174617501</c:v>
                </c:pt>
                <c:pt idx="2880">
                  <c:v>4147.6147614761503</c:v>
                </c:pt>
                <c:pt idx="2881">
                  <c:v>4149.0549054905496</c:v>
                </c:pt>
                <c:pt idx="2882">
                  <c:v>4150.4950495049497</c:v>
                </c:pt>
                <c:pt idx="2883">
                  <c:v>4151.9351935193499</c:v>
                </c:pt>
                <c:pt idx="2884">
                  <c:v>4153.3753375337501</c:v>
                </c:pt>
                <c:pt idx="2885">
                  <c:v>4154.8154815481603</c:v>
                </c:pt>
                <c:pt idx="2886">
                  <c:v>4156.2556255625605</c:v>
                </c:pt>
                <c:pt idx="2887">
                  <c:v>4157.6957695769597</c:v>
                </c:pt>
                <c:pt idx="2888">
                  <c:v>4159.1359135913599</c:v>
                </c:pt>
                <c:pt idx="2889">
                  <c:v>4160.5760576057601</c:v>
                </c:pt>
                <c:pt idx="2890">
                  <c:v>4162.0162016201602</c:v>
                </c:pt>
                <c:pt idx="2891">
                  <c:v>4163.4563456345604</c:v>
                </c:pt>
                <c:pt idx="2892">
                  <c:v>4164.8964896489697</c:v>
                </c:pt>
                <c:pt idx="2893">
                  <c:v>4166.3366336633699</c:v>
                </c:pt>
                <c:pt idx="2894">
                  <c:v>4167.77677767777</c:v>
                </c:pt>
                <c:pt idx="2895">
                  <c:v>4169.2169216921702</c:v>
                </c:pt>
                <c:pt idx="2896">
                  <c:v>4170.6570657065704</c:v>
                </c:pt>
                <c:pt idx="2897">
                  <c:v>4172.0972097209697</c:v>
                </c:pt>
                <c:pt idx="2898">
                  <c:v>4173.5373537353698</c:v>
                </c:pt>
                <c:pt idx="2899">
                  <c:v>4174.97749774978</c:v>
                </c:pt>
                <c:pt idx="2900">
                  <c:v>4176.4176417641802</c:v>
                </c:pt>
                <c:pt idx="2901">
                  <c:v>4177.8577857785804</c:v>
                </c:pt>
                <c:pt idx="2902">
                  <c:v>4179.2979297929796</c:v>
                </c:pt>
                <c:pt idx="2903">
                  <c:v>4180.7380738073798</c:v>
                </c:pt>
                <c:pt idx="2904">
                  <c:v>4182.17821782178</c:v>
                </c:pt>
                <c:pt idx="2905">
                  <c:v>4183.6183618361802</c:v>
                </c:pt>
                <c:pt idx="2906">
                  <c:v>4185.0585058505903</c:v>
                </c:pt>
                <c:pt idx="2907">
                  <c:v>4186.4986498649896</c:v>
                </c:pt>
                <c:pt idx="2908">
                  <c:v>4187.9387938793898</c:v>
                </c:pt>
                <c:pt idx="2909">
                  <c:v>4189.37893789379</c:v>
                </c:pt>
                <c:pt idx="2910">
                  <c:v>4190.8190819081901</c:v>
                </c:pt>
                <c:pt idx="2911">
                  <c:v>4192.2592259225903</c:v>
                </c:pt>
                <c:pt idx="2912">
                  <c:v>4193.6993699369896</c:v>
                </c:pt>
                <c:pt idx="2913">
                  <c:v>4195.1395139513997</c:v>
                </c:pt>
                <c:pt idx="2914">
                  <c:v>4196.5796579657999</c:v>
                </c:pt>
                <c:pt idx="2915">
                  <c:v>4198.0198019802001</c:v>
                </c:pt>
                <c:pt idx="2916">
                  <c:v>4199.4599459946003</c:v>
                </c:pt>
                <c:pt idx="2917">
                  <c:v>4200.9000900090005</c:v>
                </c:pt>
                <c:pt idx="2918">
                  <c:v>4202.3402340233997</c:v>
                </c:pt>
                <c:pt idx="2919">
                  <c:v>4203.7803780377999</c:v>
                </c:pt>
                <c:pt idx="2920">
                  <c:v>4205.2205220522101</c:v>
                </c:pt>
                <c:pt idx="2921">
                  <c:v>4206.6606660666102</c:v>
                </c:pt>
                <c:pt idx="2922">
                  <c:v>4208.1008100810104</c:v>
                </c:pt>
                <c:pt idx="2923">
                  <c:v>4209.5409540954097</c:v>
                </c:pt>
                <c:pt idx="2924">
                  <c:v>4210.9810981098099</c:v>
                </c:pt>
                <c:pt idx="2925">
                  <c:v>4212.42124212421</c:v>
                </c:pt>
                <c:pt idx="2926">
                  <c:v>4213.8613861386102</c:v>
                </c:pt>
                <c:pt idx="2927">
                  <c:v>4215.3015301530204</c:v>
                </c:pt>
                <c:pt idx="2928">
                  <c:v>4216.7416741674197</c:v>
                </c:pt>
                <c:pt idx="2929">
                  <c:v>4218.1818181818198</c:v>
                </c:pt>
                <c:pt idx="2930">
                  <c:v>4219.62196219622</c:v>
                </c:pt>
                <c:pt idx="2931">
                  <c:v>4221.0621062106202</c:v>
                </c:pt>
                <c:pt idx="2932">
                  <c:v>4222.5022502250204</c:v>
                </c:pt>
                <c:pt idx="2933">
                  <c:v>4223.9423942394196</c:v>
                </c:pt>
                <c:pt idx="2934">
                  <c:v>4225.3825382538298</c:v>
                </c:pt>
                <c:pt idx="2935">
                  <c:v>4226.82268226823</c:v>
                </c:pt>
                <c:pt idx="2936">
                  <c:v>4228.2628262826302</c:v>
                </c:pt>
                <c:pt idx="2937">
                  <c:v>4229.7029702970303</c:v>
                </c:pt>
                <c:pt idx="2938">
                  <c:v>4231.1431143114296</c:v>
                </c:pt>
                <c:pt idx="2939">
                  <c:v>4232.5832583258298</c:v>
                </c:pt>
                <c:pt idx="2940">
                  <c:v>4234.0234023402299</c:v>
                </c:pt>
                <c:pt idx="2941">
                  <c:v>4235.4635463546401</c:v>
                </c:pt>
                <c:pt idx="2942">
                  <c:v>4236.9036903690403</c:v>
                </c:pt>
                <c:pt idx="2943">
                  <c:v>4238.3438343834396</c:v>
                </c:pt>
                <c:pt idx="2944">
                  <c:v>4239.7839783978397</c:v>
                </c:pt>
                <c:pt idx="2945">
                  <c:v>4241.2241224122399</c:v>
                </c:pt>
                <c:pt idx="2946">
                  <c:v>4242.6642664266401</c:v>
                </c:pt>
                <c:pt idx="2947">
                  <c:v>4244.1044104410403</c:v>
                </c:pt>
                <c:pt idx="2948">
                  <c:v>4245.5445544554505</c:v>
                </c:pt>
                <c:pt idx="2949">
                  <c:v>4246.9846984698497</c:v>
                </c:pt>
                <c:pt idx="2950">
                  <c:v>4248.4248424842499</c:v>
                </c:pt>
                <c:pt idx="2951">
                  <c:v>4249.8649864986501</c:v>
                </c:pt>
                <c:pt idx="2952">
                  <c:v>4251.3051305130502</c:v>
                </c:pt>
                <c:pt idx="2953">
                  <c:v>4252.7452745274504</c:v>
                </c:pt>
                <c:pt idx="2954">
                  <c:v>4254.1854185418497</c:v>
                </c:pt>
                <c:pt idx="2955">
                  <c:v>4255.6255625562599</c:v>
                </c:pt>
                <c:pt idx="2956">
                  <c:v>4257.06570657066</c:v>
                </c:pt>
                <c:pt idx="2957">
                  <c:v>4258.5058505850602</c:v>
                </c:pt>
                <c:pt idx="2958">
                  <c:v>4259.9459945994604</c:v>
                </c:pt>
                <c:pt idx="2959">
                  <c:v>4261.3861386138597</c:v>
                </c:pt>
                <c:pt idx="2960">
                  <c:v>4262.8262826282598</c:v>
                </c:pt>
                <c:pt idx="2961">
                  <c:v>4264.26642664267</c:v>
                </c:pt>
                <c:pt idx="2962">
                  <c:v>4265.7065706570702</c:v>
                </c:pt>
                <c:pt idx="2963">
                  <c:v>4267.1467146714704</c:v>
                </c:pt>
                <c:pt idx="2964">
                  <c:v>4268.5868586858696</c:v>
                </c:pt>
                <c:pt idx="2965">
                  <c:v>4270.0270027002698</c:v>
                </c:pt>
                <c:pt idx="2966">
                  <c:v>4271.46714671467</c:v>
                </c:pt>
                <c:pt idx="2967">
                  <c:v>4272.9072907290702</c:v>
                </c:pt>
                <c:pt idx="2968">
                  <c:v>4274.3474347434703</c:v>
                </c:pt>
                <c:pt idx="2969">
                  <c:v>4275.7875787578796</c:v>
                </c:pt>
                <c:pt idx="2970">
                  <c:v>4277.2277227722798</c:v>
                </c:pt>
                <c:pt idx="2971">
                  <c:v>4278.66786678668</c:v>
                </c:pt>
                <c:pt idx="2972">
                  <c:v>4280.1080108010801</c:v>
                </c:pt>
                <c:pt idx="2973">
                  <c:v>4281.5481548154803</c:v>
                </c:pt>
                <c:pt idx="2974">
                  <c:v>4282.9882988298796</c:v>
                </c:pt>
                <c:pt idx="2975">
                  <c:v>4284.4284428442797</c:v>
                </c:pt>
                <c:pt idx="2976">
                  <c:v>4285.8685868586899</c:v>
                </c:pt>
                <c:pt idx="2977">
                  <c:v>4287.3087308730901</c:v>
                </c:pt>
                <c:pt idx="2978">
                  <c:v>4288.7488748874903</c:v>
                </c:pt>
                <c:pt idx="2979">
                  <c:v>4290.1890189018904</c:v>
                </c:pt>
                <c:pt idx="2980">
                  <c:v>4291.6291629162897</c:v>
                </c:pt>
                <c:pt idx="2981">
                  <c:v>4293.0693069306899</c:v>
                </c:pt>
                <c:pt idx="2982">
                  <c:v>4294.5094509451001</c:v>
                </c:pt>
                <c:pt idx="2983">
                  <c:v>4295.9495949595002</c:v>
                </c:pt>
                <c:pt idx="2984">
                  <c:v>4297.3897389739004</c:v>
                </c:pt>
                <c:pt idx="2985">
                  <c:v>4298.8298829882997</c:v>
                </c:pt>
                <c:pt idx="2986">
                  <c:v>4300.2700270026999</c:v>
                </c:pt>
                <c:pt idx="2987">
                  <c:v>4301.7101710171</c:v>
                </c:pt>
                <c:pt idx="2988">
                  <c:v>4303.1503150315002</c:v>
                </c:pt>
                <c:pt idx="2989">
                  <c:v>4304.5904590459104</c:v>
                </c:pt>
                <c:pt idx="2990">
                  <c:v>4306.0306030603097</c:v>
                </c:pt>
                <c:pt idx="2991">
                  <c:v>4307.4707470747098</c:v>
                </c:pt>
                <c:pt idx="2992">
                  <c:v>4308.91089108911</c:v>
                </c:pt>
                <c:pt idx="2993">
                  <c:v>4310.3510351035102</c:v>
                </c:pt>
                <c:pt idx="2994">
                  <c:v>4311.7911791179104</c:v>
                </c:pt>
                <c:pt idx="2995">
                  <c:v>4313.2313231323096</c:v>
                </c:pt>
                <c:pt idx="2996">
                  <c:v>4314.6714671467098</c:v>
                </c:pt>
                <c:pt idx="2997">
                  <c:v>4316.11161116112</c:v>
                </c:pt>
                <c:pt idx="2998">
                  <c:v>4317.5517551755202</c:v>
                </c:pt>
                <c:pt idx="2999">
                  <c:v>4318.9918991899203</c:v>
                </c:pt>
                <c:pt idx="3000">
                  <c:v>4320.4320432043196</c:v>
                </c:pt>
                <c:pt idx="3001">
                  <c:v>4321.8721872187198</c:v>
                </c:pt>
                <c:pt idx="3002">
                  <c:v>4323.3123312331199</c:v>
                </c:pt>
                <c:pt idx="3003">
                  <c:v>4324.7524752475301</c:v>
                </c:pt>
                <c:pt idx="3004">
                  <c:v>4326.1926192619303</c:v>
                </c:pt>
                <c:pt idx="3005">
                  <c:v>4327.6327632763296</c:v>
                </c:pt>
                <c:pt idx="3006">
                  <c:v>4329.0729072907297</c:v>
                </c:pt>
                <c:pt idx="3007">
                  <c:v>4330.5130513051299</c:v>
                </c:pt>
                <c:pt idx="3008">
                  <c:v>4331.9531953195301</c:v>
                </c:pt>
                <c:pt idx="3009">
                  <c:v>4333.3933393339303</c:v>
                </c:pt>
                <c:pt idx="3010">
                  <c:v>4334.8334833483405</c:v>
                </c:pt>
                <c:pt idx="3011">
                  <c:v>4336.2736273627397</c:v>
                </c:pt>
                <c:pt idx="3012">
                  <c:v>4337.7137713771399</c:v>
                </c:pt>
                <c:pt idx="3013">
                  <c:v>4339.1539153915401</c:v>
                </c:pt>
                <c:pt idx="3014">
                  <c:v>4340.5940594059402</c:v>
                </c:pt>
                <c:pt idx="3015">
                  <c:v>4342.0342034203404</c:v>
                </c:pt>
                <c:pt idx="3016">
                  <c:v>4343.4743474347397</c:v>
                </c:pt>
                <c:pt idx="3017">
                  <c:v>4344.9144914491499</c:v>
                </c:pt>
                <c:pt idx="3018">
                  <c:v>4346.35463546355</c:v>
                </c:pt>
                <c:pt idx="3019">
                  <c:v>4347.7947794779502</c:v>
                </c:pt>
                <c:pt idx="3020">
                  <c:v>4349.2349234923504</c:v>
                </c:pt>
                <c:pt idx="3021">
                  <c:v>4350.6750675067497</c:v>
                </c:pt>
                <c:pt idx="3022">
                  <c:v>4352.1152115211498</c:v>
                </c:pt>
                <c:pt idx="3023">
                  <c:v>4353.55535553555</c:v>
                </c:pt>
                <c:pt idx="3024">
                  <c:v>4354.9954995499602</c:v>
                </c:pt>
                <c:pt idx="3025">
                  <c:v>4356.4356435643604</c:v>
                </c:pt>
                <c:pt idx="3026">
                  <c:v>4357.8757875787596</c:v>
                </c:pt>
                <c:pt idx="3027">
                  <c:v>4359.3159315931598</c:v>
                </c:pt>
                <c:pt idx="3028">
                  <c:v>4360.75607560756</c:v>
                </c:pt>
                <c:pt idx="3029">
                  <c:v>4362.1962196219602</c:v>
                </c:pt>
                <c:pt idx="3030">
                  <c:v>4363.6363636363603</c:v>
                </c:pt>
                <c:pt idx="3031">
                  <c:v>4365.0765076507696</c:v>
                </c:pt>
                <c:pt idx="3032">
                  <c:v>4366.5166516651698</c:v>
                </c:pt>
                <c:pt idx="3033">
                  <c:v>4367.95679567957</c:v>
                </c:pt>
                <c:pt idx="3034">
                  <c:v>4369.3969396939701</c:v>
                </c:pt>
                <c:pt idx="3035">
                  <c:v>4370.8370837083703</c:v>
                </c:pt>
                <c:pt idx="3036">
                  <c:v>4372.2772277227696</c:v>
                </c:pt>
                <c:pt idx="3037">
                  <c:v>4373.7173717371697</c:v>
                </c:pt>
                <c:pt idx="3038">
                  <c:v>4375.1575157515799</c:v>
                </c:pt>
                <c:pt idx="3039">
                  <c:v>4376.5976597659801</c:v>
                </c:pt>
                <c:pt idx="3040">
                  <c:v>4378.0378037803803</c:v>
                </c:pt>
                <c:pt idx="3041">
                  <c:v>4379.4779477947804</c:v>
                </c:pt>
                <c:pt idx="3042">
                  <c:v>4380.9180918091797</c:v>
                </c:pt>
                <c:pt idx="3043">
                  <c:v>4382.3582358235799</c:v>
                </c:pt>
                <c:pt idx="3044">
                  <c:v>4383.7983798379801</c:v>
                </c:pt>
                <c:pt idx="3045">
                  <c:v>4385.2385238523902</c:v>
                </c:pt>
                <c:pt idx="3046">
                  <c:v>4386.6786678667904</c:v>
                </c:pt>
                <c:pt idx="3047">
                  <c:v>4388.1188118811897</c:v>
                </c:pt>
                <c:pt idx="3048">
                  <c:v>4389.5589558955899</c:v>
                </c:pt>
                <c:pt idx="3049">
                  <c:v>4390.99909990999</c:v>
                </c:pt>
                <c:pt idx="3050">
                  <c:v>4392.4392439243902</c:v>
                </c:pt>
                <c:pt idx="3051">
                  <c:v>4393.8793879387904</c:v>
                </c:pt>
                <c:pt idx="3052">
                  <c:v>4395.3195319531997</c:v>
                </c:pt>
                <c:pt idx="3053">
                  <c:v>4396.7596759675998</c:v>
                </c:pt>
                <c:pt idx="3054">
                  <c:v>4398.199819982</c:v>
                </c:pt>
                <c:pt idx="3055">
                  <c:v>4399.6399639964002</c:v>
                </c:pt>
                <c:pt idx="3056">
                  <c:v>4401.0801080108004</c:v>
                </c:pt>
                <c:pt idx="3057">
                  <c:v>4402.5202520251996</c:v>
                </c:pt>
                <c:pt idx="3058">
                  <c:v>4403.9603960395998</c:v>
                </c:pt>
                <c:pt idx="3059">
                  <c:v>4405.40054005401</c:v>
                </c:pt>
                <c:pt idx="3060">
                  <c:v>4406.8406840684102</c:v>
                </c:pt>
                <c:pt idx="3061">
                  <c:v>4408.2808280828103</c:v>
                </c:pt>
                <c:pt idx="3062">
                  <c:v>4409.7209720972096</c:v>
                </c:pt>
                <c:pt idx="3063">
                  <c:v>4411.1611161116098</c:v>
                </c:pt>
                <c:pt idx="3064">
                  <c:v>4412.6012601260099</c:v>
                </c:pt>
                <c:pt idx="3065">
                  <c:v>4414.0414041404101</c:v>
                </c:pt>
                <c:pt idx="3066">
                  <c:v>4415.4815481548203</c:v>
                </c:pt>
                <c:pt idx="3067">
                  <c:v>4416.9216921692196</c:v>
                </c:pt>
                <c:pt idx="3068">
                  <c:v>4418.3618361836197</c:v>
                </c:pt>
                <c:pt idx="3069">
                  <c:v>4419.8019801980199</c:v>
                </c:pt>
                <c:pt idx="3070">
                  <c:v>4421.2421242124201</c:v>
                </c:pt>
                <c:pt idx="3071">
                  <c:v>4422.6822682268203</c:v>
                </c:pt>
                <c:pt idx="3072">
                  <c:v>4424.1224122412204</c:v>
                </c:pt>
                <c:pt idx="3073">
                  <c:v>4425.5625562556297</c:v>
                </c:pt>
                <c:pt idx="3074">
                  <c:v>4427.0027002700299</c:v>
                </c:pt>
                <c:pt idx="3075">
                  <c:v>4428.4428442844301</c:v>
                </c:pt>
                <c:pt idx="3076">
                  <c:v>4429.8829882988302</c:v>
                </c:pt>
                <c:pt idx="3077">
                  <c:v>4431.3231323132304</c:v>
                </c:pt>
                <c:pt idx="3078">
                  <c:v>4432.7632763276297</c:v>
                </c:pt>
                <c:pt idx="3079">
                  <c:v>4434.2034203420299</c:v>
                </c:pt>
                <c:pt idx="3080">
                  <c:v>4435.64356435644</c:v>
                </c:pt>
                <c:pt idx="3081">
                  <c:v>4437.0837083708402</c:v>
                </c:pt>
                <c:pt idx="3082">
                  <c:v>4438.5238523852404</c:v>
                </c:pt>
                <c:pt idx="3083">
                  <c:v>4439.9639963996397</c:v>
                </c:pt>
                <c:pt idx="3084">
                  <c:v>4441.4041404140398</c:v>
                </c:pt>
                <c:pt idx="3085">
                  <c:v>4442.84428442844</c:v>
                </c:pt>
                <c:pt idx="3086">
                  <c:v>4444.2844284428502</c:v>
                </c:pt>
                <c:pt idx="3087">
                  <c:v>4445.7245724572504</c:v>
                </c:pt>
                <c:pt idx="3088">
                  <c:v>4447.1647164716496</c:v>
                </c:pt>
                <c:pt idx="3089">
                  <c:v>4448.6048604860498</c:v>
                </c:pt>
                <c:pt idx="3090">
                  <c:v>4450.04500450045</c:v>
                </c:pt>
                <c:pt idx="3091">
                  <c:v>4451.4851485148502</c:v>
                </c:pt>
                <c:pt idx="3092">
                  <c:v>4452.9252925292503</c:v>
                </c:pt>
                <c:pt idx="3093">
                  <c:v>4454.3654365436496</c:v>
                </c:pt>
                <c:pt idx="3094">
                  <c:v>4455.8055805580598</c:v>
                </c:pt>
                <c:pt idx="3095">
                  <c:v>4457.2457245724599</c:v>
                </c:pt>
                <c:pt idx="3096">
                  <c:v>4458.6858685868601</c:v>
                </c:pt>
                <c:pt idx="3097">
                  <c:v>4460.1260126012603</c:v>
                </c:pt>
                <c:pt idx="3098">
                  <c:v>4461.5661566156596</c:v>
                </c:pt>
                <c:pt idx="3099">
                  <c:v>4463.0063006300597</c:v>
                </c:pt>
                <c:pt idx="3100">
                  <c:v>4464.4464446444599</c:v>
                </c:pt>
                <c:pt idx="3101">
                  <c:v>4465.8865886588701</c:v>
                </c:pt>
                <c:pt idx="3102">
                  <c:v>4467.3267326732703</c:v>
                </c:pt>
                <c:pt idx="3103">
                  <c:v>4468.7668766876704</c:v>
                </c:pt>
                <c:pt idx="3104">
                  <c:v>4470.2070207020697</c:v>
                </c:pt>
                <c:pt idx="3105">
                  <c:v>4471.6471647164699</c:v>
                </c:pt>
                <c:pt idx="3106">
                  <c:v>4473.0873087308701</c:v>
                </c:pt>
                <c:pt idx="3107">
                  <c:v>4474.5274527452802</c:v>
                </c:pt>
                <c:pt idx="3108">
                  <c:v>4475.9675967596804</c:v>
                </c:pt>
                <c:pt idx="3109">
                  <c:v>4477.4077407740797</c:v>
                </c:pt>
                <c:pt idx="3110">
                  <c:v>4478.8478847884799</c:v>
                </c:pt>
                <c:pt idx="3111">
                  <c:v>4480.28802880288</c:v>
                </c:pt>
                <c:pt idx="3112">
                  <c:v>4481.7281728172802</c:v>
                </c:pt>
                <c:pt idx="3113">
                  <c:v>4483.1683168316804</c:v>
                </c:pt>
                <c:pt idx="3114">
                  <c:v>4484.6084608460797</c:v>
                </c:pt>
                <c:pt idx="3115">
                  <c:v>4486.0486048604898</c:v>
                </c:pt>
                <c:pt idx="3116">
                  <c:v>4487.48874887489</c:v>
                </c:pt>
                <c:pt idx="3117">
                  <c:v>4488.9288928892902</c:v>
                </c:pt>
                <c:pt idx="3118">
                  <c:v>4490.3690369036904</c:v>
                </c:pt>
                <c:pt idx="3119">
                  <c:v>4491.8091809180896</c:v>
                </c:pt>
                <c:pt idx="3120">
                  <c:v>4493.2493249324898</c:v>
                </c:pt>
                <c:pt idx="3121">
                  <c:v>4494.68946894689</c:v>
                </c:pt>
                <c:pt idx="3122">
                  <c:v>4496.1296129613002</c:v>
                </c:pt>
                <c:pt idx="3123">
                  <c:v>4497.5697569757003</c:v>
                </c:pt>
                <c:pt idx="3124">
                  <c:v>4499.0099009900996</c:v>
                </c:pt>
                <c:pt idx="3125">
                  <c:v>4500.4500450044998</c:v>
                </c:pt>
                <c:pt idx="3126">
                  <c:v>4501.8901890188999</c:v>
                </c:pt>
                <c:pt idx="3127">
                  <c:v>4503.3303330333001</c:v>
                </c:pt>
                <c:pt idx="3128">
                  <c:v>4504.7704770477103</c:v>
                </c:pt>
                <c:pt idx="3129">
                  <c:v>4506.2106210621096</c:v>
                </c:pt>
                <c:pt idx="3130">
                  <c:v>4507.6507650765097</c:v>
                </c:pt>
                <c:pt idx="3131">
                  <c:v>4509.0909090909099</c:v>
                </c:pt>
                <c:pt idx="3132">
                  <c:v>4510.5310531053101</c:v>
                </c:pt>
                <c:pt idx="3133">
                  <c:v>4511.9711971197103</c:v>
                </c:pt>
                <c:pt idx="3134">
                  <c:v>4513.4113411341104</c:v>
                </c:pt>
                <c:pt idx="3135">
                  <c:v>4514.8514851485197</c:v>
                </c:pt>
                <c:pt idx="3136">
                  <c:v>4516.2916291629199</c:v>
                </c:pt>
                <c:pt idx="3137">
                  <c:v>4517.7317731773201</c:v>
                </c:pt>
                <c:pt idx="3138">
                  <c:v>4519.1719171917202</c:v>
                </c:pt>
                <c:pt idx="3139">
                  <c:v>4520.6120612061204</c:v>
                </c:pt>
                <c:pt idx="3140">
                  <c:v>4522.0522052205197</c:v>
                </c:pt>
                <c:pt idx="3141">
                  <c:v>4523.4923492349199</c:v>
                </c:pt>
                <c:pt idx="3142">
                  <c:v>4524.93249324933</c:v>
                </c:pt>
                <c:pt idx="3143">
                  <c:v>4526.3726372637302</c:v>
                </c:pt>
                <c:pt idx="3144">
                  <c:v>4527.8127812781304</c:v>
                </c:pt>
                <c:pt idx="3145">
                  <c:v>4529.2529252925297</c:v>
                </c:pt>
                <c:pt idx="3146">
                  <c:v>4530.6930693069298</c:v>
                </c:pt>
                <c:pt idx="3147">
                  <c:v>4532.13321332133</c:v>
                </c:pt>
                <c:pt idx="3148">
                  <c:v>4533.5733573357302</c:v>
                </c:pt>
                <c:pt idx="3149">
                  <c:v>4535.0135013501404</c:v>
                </c:pt>
                <c:pt idx="3150">
                  <c:v>4536.4536453645396</c:v>
                </c:pt>
                <c:pt idx="3151">
                  <c:v>4537.8937893789398</c:v>
                </c:pt>
                <c:pt idx="3152">
                  <c:v>4539.33393339334</c:v>
                </c:pt>
                <c:pt idx="3153">
                  <c:v>4540.7740774077402</c:v>
                </c:pt>
                <c:pt idx="3154">
                  <c:v>4542.2142214221403</c:v>
                </c:pt>
                <c:pt idx="3155">
                  <c:v>4543.6543654365396</c:v>
                </c:pt>
                <c:pt idx="3156">
                  <c:v>4545.0945094509498</c:v>
                </c:pt>
                <c:pt idx="3157">
                  <c:v>4546.5346534653499</c:v>
                </c:pt>
                <c:pt idx="3158">
                  <c:v>4547.9747974797501</c:v>
                </c:pt>
                <c:pt idx="3159">
                  <c:v>4549.4149414941503</c:v>
                </c:pt>
                <c:pt idx="3160">
                  <c:v>4550.8550855085496</c:v>
                </c:pt>
                <c:pt idx="3161">
                  <c:v>4552.2952295229497</c:v>
                </c:pt>
                <c:pt idx="3162">
                  <c:v>4553.7353735373499</c:v>
                </c:pt>
                <c:pt idx="3163">
                  <c:v>4555.1755175517601</c:v>
                </c:pt>
                <c:pt idx="3164">
                  <c:v>4556.6156615661603</c:v>
                </c:pt>
                <c:pt idx="3165">
                  <c:v>4558.0558055805604</c:v>
                </c:pt>
                <c:pt idx="3166">
                  <c:v>4559.4959495949597</c:v>
                </c:pt>
                <c:pt idx="3167">
                  <c:v>4560.9360936093599</c:v>
                </c:pt>
                <c:pt idx="3168">
                  <c:v>4562.3762376237601</c:v>
                </c:pt>
                <c:pt idx="3169">
                  <c:v>4563.8163816381602</c:v>
                </c:pt>
                <c:pt idx="3170">
                  <c:v>4565.2565256525704</c:v>
                </c:pt>
                <c:pt idx="3171">
                  <c:v>4566.6966696669697</c:v>
                </c:pt>
                <c:pt idx="3172">
                  <c:v>4568.1368136813699</c:v>
                </c:pt>
                <c:pt idx="3173">
                  <c:v>4569.57695769577</c:v>
                </c:pt>
                <c:pt idx="3174">
                  <c:v>4571.0171017101702</c:v>
                </c:pt>
                <c:pt idx="3175">
                  <c:v>4572.4572457245704</c:v>
                </c:pt>
                <c:pt idx="3176">
                  <c:v>4573.8973897389697</c:v>
                </c:pt>
                <c:pt idx="3177">
                  <c:v>4575.3375337533798</c:v>
                </c:pt>
                <c:pt idx="3178">
                  <c:v>4576.77767776778</c:v>
                </c:pt>
                <c:pt idx="3179">
                  <c:v>4578.2178217821802</c:v>
                </c:pt>
                <c:pt idx="3180">
                  <c:v>4579.6579657965804</c:v>
                </c:pt>
                <c:pt idx="3181">
                  <c:v>4581.0981098109796</c:v>
                </c:pt>
                <c:pt idx="3182">
                  <c:v>4582.5382538253798</c:v>
                </c:pt>
                <c:pt idx="3183">
                  <c:v>4583.97839783978</c:v>
                </c:pt>
                <c:pt idx="3184">
                  <c:v>4585.4185418541902</c:v>
                </c:pt>
                <c:pt idx="3185">
                  <c:v>4586.8586858685903</c:v>
                </c:pt>
                <c:pt idx="3186">
                  <c:v>4588.2988298829896</c:v>
                </c:pt>
                <c:pt idx="3187">
                  <c:v>4589.7389738973898</c:v>
                </c:pt>
                <c:pt idx="3188">
                  <c:v>4591.1791179117899</c:v>
                </c:pt>
                <c:pt idx="3189">
                  <c:v>4592.6192619261901</c:v>
                </c:pt>
                <c:pt idx="3190">
                  <c:v>4594.0594059405903</c:v>
                </c:pt>
                <c:pt idx="3191">
                  <c:v>4595.4995499549996</c:v>
                </c:pt>
                <c:pt idx="3192">
                  <c:v>4596.9396939693997</c:v>
                </c:pt>
                <c:pt idx="3193">
                  <c:v>4598.3798379837999</c:v>
                </c:pt>
                <c:pt idx="3194">
                  <c:v>4599.8199819982001</c:v>
                </c:pt>
                <c:pt idx="3195">
                  <c:v>4601.2601260126003</c:v>
                </c:pt>
                <c:pt idx="3196">
                  <c:v>4602.7002700270004</c:v>
                </c:pt>
                <c:pt idx="3197">
                  <c:v>4604.1404140413997</c:v>
                </c:pt>
                <c:pt idx="3198">
                  <c:v>4605.5805580558099</c:v>
                </c:pt>
                <c:pt idx="3199">
                  <c:v>4607.0207020702101</c:v>
                </c:pt>
                <c:pt idx="3200">
                  <c:v>4608.4608460846102</c:v>
                </c:pt>
                <c:pt idx="3201">
                  <c:v>4609.9009900990104</c:v>
                </c:pt>
                <c:pt idx="3202">
                  <c:v>4611.3411341134097</c:v>
                </c:pt>
                <c:pt idx="3203">
                  <c:v>4612.7812781278099</c:v>
                </c:pt>
                <c:pt idx="3204">
                  <c:v>4614.22142214222</c:v>
                </c:pt>
                <c:pt idx="3205">
                  <c:v>4615.6615661566202</c:v>
                </c:pt>
                <c:pt idx="3206">
                  <c:v>4617.1017101710204</c:v>
                </c:pt>
                <c:pt idx="3207">
                  <c:v>4618.5418541854197</c:v>
                </c:pt>
                <c:pt idx="3208">
                  <c:v>4619.9819981998198</c:v>
                </c:pt>
                <c:pt idx="3209">
                  <c:v>4621.42214221422</c:v>
                </c:pt>
                <c:pt idx="3210">
                  <c:v>4622.8622862286202</c:v>
                </c:pt>
                <c:pt idx="3211">
                  <c:v>4624.3024302430204</c:v>
                </c:pt>
                <c:pt idx="3212">
                  <c:v>4625.7425742574296</c:v>
                </c:pt>
                <c:pt idx="3213">
                  <c:v>4627.1827182718298</c:v>
                </c:pt>
                <c:pt idx="3214">
                  <c:v>4628.62286228623</c:v>
                </c:pt>
                <c:pt idx="3215">
                  <c:v>4630.0630063006301</c:v>
                </c:pt>
                <c:pt idx="3216">
                  <c:v>4631.5031503150303</c:v>
                </c:pt>
                <c:pt idx="3217">
                  <c:v>4632.9432943294296</c:v>
                </c:pt>
                <c:pt idx="3218">
                  <c:v>4634.3834383438298</c:v>
                </c:pt>
                <c:pt idx="3219">
                  <c:v>4635.8235823582399</c:v>
                </c:pt>
                <c:pt idx="3220">
                  <c:v>4637.2637263726401</c:v>
                </c:pt>
                <c:pt idx="3221">
                  <c:v>4638.7038703870403</c:v>
                </c:pt>
                <c:pt idx="3222">
                  <c:v>4640.1440144014396</c:v>
                </c:pt>
                <c:pt idx="3223">
                  <c:v>4641.5841584158397</c:v>
                </c:pt>
                <c:pt idx="3224">
                  <c:v>4643.0243024302399</c:v>
                </c:pt>
                <c:pt idx="3225">
                  <c:v>4644.4644464446501</c:v>
                </c:pt>
                <c:pt idx="3226">
                  <c:v>4645.9045904590503</c:v>
                </c:pt>
                <c:pt idx="3227">
                  <c:v>4647.3447344734504</c:v>
                </c:pt>
                <c:pt idx="3228">
                  <c:v>4648.7848784878497</c:v>
                </c:pt>
                <c:pt idx="3229">
                  <c:v>4650.2250225022499</c:v>
                </c:pt>
                <c:pt idx="3230">
                  <c:v>4651.6651665166501</c:v>
                </c:pt>
                <c:pt idx="3231">
                  <c:v>4653.1053105310502</c:v>
                </c:pt>
                <c:pt idx="3232">
                  <c:v>4654.5454545454604</c:v>
                </c:pt>
                <c:pt idx="3233">
                  <c:v>4655.9855985598597</c:v>
                </c:pt>
                <c:pt idx="3234">
                  <c:v>4657.4257425742599</c:v>
                </c:pt>
                <c:pt idx="3235">
                  <c:v>4658.86588658866</c:v>
                </c:pt>
                <c:pt idx="3236">
                  <c:v>4660.3060306030602</c:v>
                </c:pt>
                <c:pt idx="3237">
                  <c:v>4661.7461746174604</c:v>
                </c:pt>
                <c:pt idx="3238">
                  <c:v>4663.1863186318596</c:v>
                </c:pt>
                <c:pt idx="3239">
                  <c:v>4664.6264626462598</c:v>
                </c:pt>
                <c:pt idx="3240">
                  <c:v>4666.06660666067</c:v>
                </c:pt>
                <c:pt idx="3241">
                  <c:v>4667.5067506750702</c:v>
                </c:pt>
                <c:pt idx="3242">
                  <c:v>4668.9468946894704</c:v>
                </c:pt>
                <c:pt idx="3243">
                  <c:v>4670.3870387038696</c:v>
                </c:pt>
                <c:pt idx="3244">
                  <c:v>4671.8271827182698</c:v>
                </c:pt>
                <c:pt idx="3245">
                  <c:v>4673.26732673267</c:v>
                </c:pt>
                <c:pt idx="3246">
                  <c:v>4674.7074707470802</c:v>
                </c:pt>
                <c:pt idx="3247">
                  <c:v>4676.1476147614803</c:v>
                </c:pt>
                <c:pt idx="3248">
                  <c:v>4677.5877587758796</c:v>
                </c:pt>
                <c:pt idx="3249">
                  <c:v>4679.0279027902798</c:v>
                </c:pt>
                <c:pt idx="3250">
                  <c:v>4680.4680468046799</c:v>
                </c:pt>
                <c:pt idx="3251">
                  <c:v>4681.9081908190801</c:v>
                </c:pt>
                <c:pt idx="3252">
                  <c:v>4683.3483348334803</c:v>
                </c:pt>
                <c:pt idx="3253">
                  <c:v>4684.7884788478896</c:v>
                </c:pt>
                <c:pt idx="3254">
                  <c:v>4686.2286228622897</c:v>
                </c:pt>
                <c:pt idx="3255">
                  <c:v>4687.6687668766899</c:v>
                </c:pt>
                <c:pt idx="3256">
                  <c:v>4689.1089108910901</c:v>
                </c:pt>
                <c:pt idx="3257">
                  <c:v>4690.5490549054903</c:v>
                </c:pt>
                <c:pt idx="3258">
                  <c:v>4691.9891989198904</c:v>
                </c:pt>
                <c:pt idx="3259">
                  <c:v>4693.4293429342897</c:v>
                </c:pt>
                <c:pt idx="3260">
                  <c:v>4694.8694869486899</c:v>
                </c:pt>
                <c:pt idx="3261">
                  <c:v>4696.3096309631001</c:v>
                </c:pt>
                <c:pt idx="3262">
                  <c:v>4697.7497749775002</c:v>
                </c:pt>
                <c:pt idx="3263">
                  <c:v>4699.1899189919004</c:v>
                </c:pt>
                <c:pt idx="3264">
                  <c:v>4700.6300630062997</c:v>
                </c:pt>
                <c:pt idx="3265">
                  <c:v>4702.0702070206999</c:v>
                </c:pt>
                <c:pt idx="3266">
                  <c:v>4703.5103510351</c:v>
                </c:pt>
                <c:pt idx="3267">
                  <c:v>4704.9504950495102</c:v>
                </c:pt>
                <c:pt idx="3268">
                  <c:v>4706.3906390639104</c:v>
                </c:pt>
                <c:pt idx="3269">
                  <c:v>4707.8307830783097</c:v>
                </c:pt>
                <c:pt idx="3270">
                  <c:v>4709.2709270927098</c:v>
                </c:pt>
                <c:pt idx="3271">
                  <c:v>4710.71107110711</c:v>
                </c:pt>
                <c:pt idx="3272">
                  <c:v>4712.1512151215102</c:v>
                </c:pt>
                <c:pt idx="3273">
                  <c:v>4713.5913591359104</c:v>
                </c:pt>
                <c:pt idx="3274">
                  <c:v>4715.0315031503196</c:v>
                </c:pt>
                <c:pt idx="3275">
                  <c:v>4716.4716471647198</c:v>
                </c:pt>
                <c:pt idx="3276">
                  <c:v>4717.91179117912</c:v>
                </c:pt>
                <c:pt idx="3277">
                  <c:v>4719.3519351935201</c:v>
                </c:pt>
                <c:pt idx="3278">
                  <c:v>4720.7920792079203</c:v>
                </c:pt>
                <c:pt idx="3279">
                  <c:v>4722.2322232223196</c:v>
                </c:pt>
                <c:pt idx="3280">
                  <c:v>4723.6723672367198</c:v>
                </c:pt>
                <c:pt idx="3281">
                  <c:v>4725.1125112511299</c:v>
                </c:pt>
                <c:pt idx="3282">
                  <c:v>4726.5526552655301</c:v>
                </c:pt>
                <c:pt idx="3283">
                  <c:v>4727.9927992799303</c:v>
                </c:pt>
                <c:pt idx="3284">
                  <c:v>4729.4329432943296</c:v>
                </c:pt>
                <c:pt idx="3285">
                  <c:v>4730.8730873087297</c:v>
                </c:pt>
                <c:pt idx="3286">
                  <c:v>4732.3132313231299</c:v>
                </c:pt>
                <c:pt idx="3287">
                  <c:v>4733.7533753375301</c:v>
                </c:pt>
                <c:pt idx="3288">
                  <c:v>4735.1935193519403</c:v>
                </c:pt>
                <c:pt idx="3289">
                  <c:v>4736.6336633663404</c:v>
                </c:pt>
                <c:pt idx="3290">
                  <c:v>4738.0738073807397</c:v>
                </c:pt>
                <c:pt idx="3291">
                  <c:v>4739.5139513951399</c:v>
                </c:pt>
                <c:pt idx="3292">
                  <c:v>4740.9540954095401</c:v>
                </c:pt>
                <c:pt idx="3293">
                  <c:v>4742.3942394239402</c:v>
                </c:pt>
                <c:pt idx="3294">
                  <c:v>4743.8343834383404</c:v>
                </c:pt>
                <c:pt idx="3295">
                  <c:v>4745.2745274527497</c:v>
                </c:pt>
                <c:pt idx="3296">
                  <c:v>4746.7146714671499</c:v>
                </c:pt>
                <c:pt idx="3297">
                  <c:v>4748.15481548155</c:v>
                </c:pt>
                <c:pt idx="3298">
                  <c:v>4749.5949594959502</c:v>
                </c:pt>
                <c:pt idx="3299">
                  <c:v>4751.0351035103504</c:v>
                </c:pt>
                <c:pt idx="3300">
                  <c:v>4752.4752475247496</c:v>
                </c:pt>
                <c:pt idx="3301">
                  <c:v>4753.9153915391498</c:v>
                </c:pt>
                <c:pt idx="3302">
                  <c:v>4755.35553555356</c:v>
                </c:pt>
                <c:pt idx="3303">
                  <c:v>4756.7956795679602</c:v>
                </c:pt>
                <c:pt idx="3304">
                  <c:v>4758.2358235823604</c:v>
                </c:pt>
                <c:pt idx="3305">
                  <c:v>4759.6759675967596</c:v>
                </c:pt>
                <c:pt idx="3306">
                  <c:v>4761.1161116111598</c:v>
                </c:pt>
                <c:pt idx="3307">
                  <c:v>4762.55625562556</c:v>
                </c:pt>
                <c:pt idx="3308">
                  <c:v>4763.9963996399601</c:v>
                </c:pt>
                <c:pt idx="3309">
                  <c:v>4765.4365436543703</c:v>
                </c:pt>
                <c:pt idx="3310">
                  <c:v>4766.8766876687696</c:v>
                </c:pt>
                <c:pt idx="3311">
                  <c:v>4768.3168316831698</c:v>
                </c:pt>
                <c:pt idx="3312">
                  <c:v>4769.7569756975699</c:v>
                </c:pt>
                <c:pt idx="3313">
                  <c:v>4771.1971197119701</c:v>
                </c:pt>
                <c:pt idx="3314">
                  <c:v>4772.6372637263703</c:v>
                </c:pt>
                <c:pt idx="3315">
                  <c:v>4774.0774077407696</c:v>
                </c:pt>
                <c:pt idx="3316">
                  <c:v>4775.5175517551797</c:v>
                </c:pt>
                <c:pt idx="3317">
                  <c:v>4776.9576957695799</c:v>
                </c:pt>
                <c:pt idx="3318">
                  <c:v>4778.3978397839801</c:v>
                </c:pt>
                <c:pt idx="3319">
                  <c:v>4779.8379837983803</c:v>
                </c:pt>
                <c:pt idx="3320">
                  <c:v>4781.2781278127804</c:v>
                </c:pt>
                <c:pt idx="3321">
                  <c:v>4782.7182718271797</c:v>
                </c:pt>
                <c:pt idx="3322">
                  <c:v>4784.1584158415799</c:v>
                </c:pt>
                <c:pt idx="3323">
                  <c:v>4785.5985598559901</c:v>
                </c:pt>
                <c:pt idx="3324">
                  <c:v>4787.0387038703902</c:v>
                </c:pt>
                <c:pt idx="3325">
                  <c:v>4788.4788478847904</c:v>
                </c:pt>
                <c:pt idx="3326">
                  <c:v>4789.9189918991897</c:v>
                </c:pt>
                <c:pt idx="3327">
                  <c:v>4791.3591359135899</c:v>
                </c:pt>
                <c:pt idx="3328">
                  <c:v>4792.79927992799</c:v>
                </c:pt>
                <c:pt idx="3329">
                  <c:v>4794.2394239423902</c:v>
                </c:pt>
                <c:pt idx="3330">
                  <c:v>4795.6795679568004</c:v>
                </c:pt>
                <c:pt idx="3331">
                  <c:v>4797.1197119711996</c:v>
                </c:pt>
                <c:pt idx="3332">
                  <c:v>4798.5598559855998</c:v>
                </c:pt>
                <c:pt idx="3333">
                  <c:v>4800</c:v>
                </c:pt>
                <c:pt idx="3334">
                  <c:v>4801.4401440144002</c:v>
                </c:pt>
                <c:pt idx="3335">
                  <c:v>4802.8802880288004</c:v>
                </c:pt>
                <c:pt idx="3336">
                  <c:v>4804.3204320431996</c:v>
                </c:pt>
                <c:pt idx="3337">
                  <c:v>4805.7605760576098</c:v>
                </c:pt>
                <c:pt idx="3338">
                  <c:v>4807.20072007201</c:v>
                </c:pt>
                <c:pt idx="3339">
                  <c:v>4808.6408640864101</c:v>
                </c:pt>
                <c:pt idx="3340">
                  <c:v>4810.0810081008103</c:v>
                </c:pt>
                <c:pt idx="3341">
                  <c:v>4811.5211521152096</c:v>
                </c:pt>
                <c:pt idx="3342">
                  <c:v>4812.9612961296098</c:v>
                </c:pt>
                <c:pt idx="3343">
                  <c:v>4814.4014401440099</c:v>
                </c:pt>
                <c:pt idx="3344">
                  <c:v>4815.8415841584201</c:v>
                </c:pt>
                <c:pt idx="3345">
                  <c:v>4817.2817281728203</c:v>
                </c:pt>
                <c:pt idx="3346">
                  <c:v>4818.7218721872196</c:v>
                </c:pt>
                <c:pt idx="3347">
                  <c:v>4820.1620162016197</c:v>
                </c:pt>
                <c:pt idx="3348">
                  <c:v>4821.6021602160199</c:v>
                </c:pt>
                <c:pt idx="3349">
                  <c:v>4823.0423042304201</c:v>
                </c:pt>
                <c:pt idx="3350">
                  <c:v>4824.4824482448303</c:v>
                </c:pt>
                <c:pt idx="3351">
                  <c:v>4825.9225922592304</c:v>
                </c:pt>
                <c:pt idx="3352">
                  <c:v>4827.3627362736297</c:v>
                </c:pt>
                <c:pt idx="3353">
                  <c:v>4828.8028802880299</c:v>
                </c:pt>
                <c:pt idx="3354">
                  <c:v>4830.2430243024301</c:v>
                </c:pt>
                <c:pt idx="3355">
                  <c:v>4831.6831683168302</c:v>
                </c:pt>
                <c:pt idx="3356">
                  <c:v>4833.1233123312304</c:v>
                </c:pt>
                <c:pt idx="3357">
                  <c:v>4834.5634563456297</c:v>
                </c:pt>
                <c:pt idx="3358">
                  <c:v>4836.0036003600399</c:v>
                </c:pt>
                <c:pt idx="3359">
                  <c:v>4837.44374437444</c:v>
                </c:pt>
                <c:pt idx="3360">
                  <c:v>4838.8838883888402</c:v>
                </c:pt>
                <c:pt idx="3361">
                  <c:v>4840.3240324032404</c:v>
                </c:pt>
                <c:pt idx="3362">
                  <c:v>4841.7641764176396</c:v>
                </c:pt>
                <c:pt idx="3363">
                  <c:v>4843.2043204320398</c:v>
                </c:pt>
                <c:pt idx="3364">
                  <c:v>4844.64446444644</c:v>
                </c:pt>
                <c:pt idx="3365">
                  <c:v>4846.0846084608502</c:v>
                </c:pt>
                <c:pt idx="3366">
                  <c:v>4847.5247524752504</c:v>
                </c:pt>
                <c:pt idx="3367">
                  <c:v>4848.9648964896496</c:v>
                </c:pt>
                <c:pt idx="3368">
                  <c:v>4850.4050405040498</c:v>
                </c:pt>
                <c:pt idx="3369">
                  <c:v>4851.84518451845</c:v>
                </c:pt>
                <c:pt idx="3370">
                  <c:v>4853.2853285328501</c:v>
                </c:pt>
                <c:pt idx="3371">
                  <c:v>4854.7254725472603</c:v>
                </c:pt>
                <c:pt idx="3372">
                  <c:v>4856.1656165616596</c:v>
                </c:pt>
                <c:pt idx="3373">
                  <c:v>4857.6057605760598</c:v>
                </c:pt>
                <c:pt idx="3374">
                  <c:v>4859.0459045904599</c:v>
                </c:pt>
                <c:pt idx="3375">
                  <c:v>4860.4860486048601</c:v>
                </c:pt>
                <c:pt idx="3376">
                  <c:v>4861.9261926192603</c:v>
                </c:pt>
                <c:pt idx="3377">
                  <c:v>4863.3663366336596</c:v>
                </c:pt>
                <c:pt idx="3378">
                  <c:v>4864.8064806480697</c:v>
                </c:pt>
                <c:pt idx="3379">
                  <c:v>4866.2466246624699</c:v>
                </c:pt>
                <c:pt idx="3380">
                  <c:v>4867.6867686768701</c:v>
                </c:pt>
                <c:pt idx="3381">
                  <c:v>4869.1269126912703</c:v>
                </c:pt>
                <c:pt idx="3382">
                  <c:v>4870.5670567056704</c:v>
                </c:pt>
                <c:pt idx="3383">
                  <c:v>4872.0072007200697</c:v>
                </c:pt>
                <c:pt idx="3384">
                  <c:v>4873.4473447344699</c:v>
                </c:pt>
                <c:pt idx="3385">
                  <c:v>4874.8874887488801</c:v>
                </c:pt>
                <c:pt idx="3386">
                  <c:v>4876.3276327632802</c:v>
                </c:pt>
                <c:pt idx="3387">
                  <c:v>4877.7677767776804</c:v>
                </c:pt>
                <c:pt idx="3388">
                  <c:v>4879.2079207920797</c:v>
                </c:pt>
                <c:pt idx="3389">
                  <c:v>4880.6480648064799</c:v>
                </c:pt>
                <c:pt idx="3390">
                  <c:v>4882.08820882088</c:v>
                </c:pt>
                <c:pt idx="3391">
                  <c:v>4883.5283528352802</c:v>
                </c:pt>
                <c:pt idx="3392">
                  <c:v>4884.9684968496904</c:v>
                </c:pt>
                <c:pt idx="3393">
                  <c:v>4886.4086408640896</c:v>
                </c:pt>
                <c:pt idx="3394">
                  <c:v>4887.8487848784898</c:v>
                </c:pt>
                <c:pt idx="3395">
                  <c:v>4889.28892889289</c:v>
                </c:pt>
                <c:pt idx="3396">
                  <c:v>4890.7290729072902</c:v>
                </c:pt>
                <c:pt idx="3397">
                  <c:v>4892.1692169216903</c:v>
                </c:pt>
                <c:pt idx="3398">
                  <c:v>4893.6093609360896</c:v>
                </c:pt>
                <c:pt idx="3399">
                  <c:v>4895.0495049504998</c:v>
                </c:pt>
                <c:pt idx="3400">
                  <c:v>4896.4896489649</c:v>
                </c:pt>
                <c:pt idx="3401">
                  <c:v>4897.9297929793001</c:v>
                </c:pt>
                <c:pt idx="3402">
                  <c:v>4899.3699369937003</c:v>
                </c:pt>
                <c:pt idx="3403">
                  <c:v>4900.8100810080996</c:v>
                </c:pt>
                <c:pt idx="3404">
                  <c:v>4902.2502250224998</c:v>
                </c:pt>
                <c:pt idx="3405">
                  <c:v>4903.6903690368999</c:v>
                </c:pt>
                <c:pt idx="3406">
                  <c:v>4905.1305130513101</c:v>
                </c:pt>
                <c:pt idx="3407">
                  <c:v>4906.5706570657103</c:v>
                </c:pt>
                <c:pt idx="3408">
                  <c:v>4908.0108010801096</c:v>
                </c:pt>
                <c:pt idx="3409">
                  <c:v>4909.4509450945097</c:v>
                </c:pt>
                <c:pt idx="3410">
                  <c:v>4910.8910891089099</c:v>
                </c:pt>
                <c:pt idx="3411">
                  <c:v>4912.3312331233101</c:v>
                </c:pt>
                <c:pt idx="3412">
                  <c:v>4913.7713771377103</c:v>
                </c:pt>
                <c:pt idx="3413">
                  <c:v>4915.2115211521204</c:v>
                </c:pt>
                <c:pt idx="3414">
                  <c:v>4916.6516651665197</c:v>
                </c:pt>
                <c:pt idx="3415">
                  <c:v>4918.0918091809199</c:v>
                </c:pt>
                <c:pt idx="3416">
                  <c:v>4919.5319531953201</c:v>
                </c:pt>
                <c:pt idx="3417">
                  <c:v>4920.9720972097202</c:v>
                </c:pt>
                <c:pt idx="3418">
                  <c:v>4922.4122412241204</c:v>
                </c:pt>
                <c:pt idx="3419">
                  <c:v>4923.8523852385197</c:v>
                </c:pt>
                <c:pt idx="3420">
                  <c:v>4925.2925292529299</c:v>
                </c:pt>
                <c:pt idx="3421">
                  <c:v>4926.73267326733</c:v>
                </c:pt>
                <c:pt idx="3422">
                  <c:v>4928.1728172817302</c:v>
                </c:pt>
                <c:pt idx="3423">
                  <c:v>4929.6129612961304</c:v>
                </c:pt>
                <c:pt idx="3424">
                  <c:v>4931.0531053105296</c:v>
                </c:pt>
                <c:pt idx="3425">
                  <c:v>4932.4932493249298</c:v>
                </c:pt>
                <c:pt idx="3426">
                  <c:v>4933.93339333933</c:v>
                </c:pt>
                <c:pt idx="3427">
                  <c:v>4935.3735373537402</c:v>
                </c:pt>
                <c:pt idx="3428">
                  <c:v>4936.8136813681404</c:v>
                </c:pt>
                <c:pt idx="3429">
                  <c:v>4938.2538253825396</c:v>
                </c:pt>
                <c:pt idx="3430">
                  <c:v>4939.6939693969398</c:v>
                </c:pt>
                <c:pt idx="3431">
                  <c:v>4941.13411341134</c:v>
                </c:pt>
                <c:pt idx="3432">
                  <c:v>4942.5742574257401</c:v>
                </c:pt>
                <c:pt idx="3433">
                  <c:v>4944.0144014401403</c:v>
                </c:pt>
                <c:pt idx="3434">
                  <c:v>4945.4545454545496</c:v>
                </c:pt>
                <c:pt idx="3435">
                  <c:v>4946.8946894689498</c:v>
                </c:pt>
                <c:pt idx="3436">
                  <c:v>4948.3348334833499</c:v>
                </c:pt>
                <c:pt idx="3437">
                  <c:v>4949.7749774977501</c:v>
                </c:pt>
                <c:pt idx="3438">
                  <c:v>4951.2151215121503</c:v>
                </c:pt>
                <c:pt idx="3439">
                  <c:v>4952.6552655265496</c:v>
                </c:pt>
                <c:pt idx="3440">
                  <c:v>4954.0954095409497</c:v>
                </c:pt>
                <c:pt idx="3441">
                  <c:v>4955.5355535553599</c:v>
                </c:pt>
                <c:pt idx="3442">
                  <c:v>4956.9756975697601</c:v>
                </c:pt>
                <c:pt idx="3443">
                  <c:v>4958.4158415841603</c:v>
                </c:pt>
                <c:pt idx="3444">
                  <c:v>4959.8559855985604</c:v>
                </c:pt>
                <c:pt idx="3445">
                  <c:v>4961.2961296129597</c:v>
                </c:pt>
                <c:pt idx="3446">
                  <c:v>4962.7362736273599</c:v>
                </c:pt>
                <c:pt idx="3447">
                  <c:v>4964.1764176417701</c:v>
                </c:pt>
                <c:pt idx="3448">
                  <c:v>4965.6165616561702</c:v>
                </c:pt>
                <c:pt idx="3449">
                  <c:v>4967.0567056705704</c:v>
                </c:pt>
                <c:pt idx="3450">
                  <c:v>4968.4968496849697</c:v>
                </c:pt>
                <c:pt idx="3451">
                  <c:v>4969.9369936993699</c:v>
                </c:pt>
                <c:pt idx="3452">
                  <c:v>4971.37713771377</c:v>
                </c:pt>
                <c:pt idx="3453">
                  <c:v>4972.8172817281702</c:v>
                </c:pt>
                <c:pt idx="3454">
                  <c:v>4974.2574257425704</c:v>
                </c:pt>
                <c:pt idx="3455">
                  <c:v>4975.6975697569796</c:v>
                </c:pt>
                <c:pt idx="3456">
                  <c:v>4977.1377137713798</c:v>
                </c:pt>
                <c:pt idx="3457">
                  <c:v>4978.57785778578</c:v>
                </c:pt>
                <c:pt idx="3458">
                  <c:v>4980.0180018001802</c:v>
                </c:pt>
                <c:pt idx="3459">
                  <c:v>4981.4581458145803</c:v>
                </c:pt>
                <c:pt idx="3460">
                  <c:v>4982.8982898289796</c:v>
                </c:pt>
                <c:pt idx="3461">
                  <c:v>4984.3384338433798</c:v>
                </c:pt>
                <c:pt idx="3462">
                  <c:v>4985.77857785779</c:v>
                </c:pt>
                <c:pt idx="3463">
                  <c:v>4987.2187218721901</c:v>
                </c:pt>
                <c:pt idx="3464">
                  <c:v>4988.6588658865903</c:v>
                </c:pt>
                <c:pt idx="3465">
                  <c:v>4990.0990099009896</c:v>
                </c:pt>
                <c:pt idx="3466">
                  <c:v>4991.5391539153898</c:v>
                </c:pt>
                <c:pt idx="3467">
                  <c:v>4992.9792979297899</c:v>
                </c:pt>
                <c:pt idx="3468">
                  <c:v>4994.4194419442001</c:v>
                </c:pt>
                <c:pt idx="3469">
                  <c:v>4995.8595859586003</c:v>
                </c:pt>
                <c:pt idx="3470">
                  <c:v>4997.2997299729996</c:v>
                </c:pt>
                <c:pt idx="3471">
                  <c:v>4998.7398739873997</c:v>
                </c:pt>
                <c:pt idx="3472">
                  <c:v>5000.1800180017999</c:v>
                </c:pt>
                <c:pt idx="3473">
                  <c:v>5001.6201620162001</c:v>
                </c:pt>
                <c:pt idx="3474">
                  <c:v>5003.0603060306003</c:v>
                </c:pt>
                <c:pt idx="3475">
                  <c:v>5004.5004500450004</c:v>
                </c:pt>
                <c:pt idx="3476">
                  <c:v>5005.9405940594097</c:v>
                </c:pt>
                <c:pt idx="3477">
                  <c:v>5007.3807380738099</c:v>
                </c:pt>
                <c:pt idx="3478">
                  <c:v>5008.8208820882101</c:v>
                </c:pt>
                <c:pt idx="3479">
                  <c:v>5010.2610261026102</c:v>
                </c:pt>
                <c:pt idx="3480">
                  <c:v>5011.7011701170104</c:v>
                </c:pt>
                <c:pt idx="3481">
                  <c:v>5013.1413141314097</c:v>
                </c:pt>
                <c:pt idx="3482">
                  <c:v>5014.5814581458098</c:v>
                </c:pt>
                <c:pt idx="3483">
                  <c:v>5016.02160216022</c:v>
                </c:pt>
                <c:pt idx="3484">
                  <c:v>5017.4617461746202</c:v>
                </c:pt>
                <c:pt idx="3485">
                  <c:v>5018.9018901890204</c:v>
                </c:pt>
                <c:pt idx="3486">
                  <c:v>5020.3420342034196</c:v>
                </c:pt>
                <c:pt idx="3487">
                  <c:v>5021.7821782178198</c:v>
                </c:pt>
                <c:pt idx="3488">
                  <c:v>5023.22232223222</c:v>
                </c:pt>
                <c:pt idx="3489">
                  <c:v>5024.6624662466302</c:v>
                </c:pt>
                <c:pt idx="3490">
                  <c:v>5026.1026102610303</c:v>
                </c:pt>
                <c:pt idx="3491">
                  <c:v>5027.5427542754296</c:v>
                </c:pt>
                <c:pt idx="3492">
                  <c:v>5028.9828982898298</c:v>
                </c:pt>
                <c:pt idx="3493">
                  <c:v>5030.42304230423</c:v>
                </c:pt>
                <c:pt idx="3494">
                  <c:v>5031.8631863186301</c:v>
                </c:pt>
                <c:pt idx="3495">
                  <c:v>5033.3033303330303</c:v>
                </c:pt>
                <c:pt idx="3496">
                  <c:v>5034.7434743474396</c:v>
                </c:pt>
                <c:pt idx="3497">
                  <c:v>5036.1836183618398</c:v>
                </c:pt>
                <c:pt idx="3498">
                  <c:v>5037.6237623762399</c:v>
                </c:pt>
                <c:pt idx="3499">
                  <c:v>5039.0639063906401</c:v>
                </c:pt>
                <c:pt idx="3500">
                  <c:v>5040.5040504050403</c:v>
                </c:pt>
                <c:pt idx="3501">
                  <c:v>5041.9441944194396</c:v>
                </c:pt>
                <c:pt idx="3502">
                  <c:v>5043.3843384338397</c:v>
                </c:pt>
                <c:pt idx="3503">
                  <c:v>5044.8244824482399</c:v>
                </c:pt>
                <c:pt idx="3504">
                  <c:v>5046.2646264626501</c:v>
                </c:pt>
                <c:pt idx="3505">
                  <c:v>5047.7047704770503</c:v>
                </c:pt>
                <c:pt idx="3506">
                  <c:v>5049.1449144914504</c:v>
                </c:pt>
                <c:pt idx="3507">
                  <c:v>5050.5850585058497</c:v>
                </c:pt>
                <c:pt idx="3508">
                  <c:v>5052.0252025202499</c:v>
                </c:pt>
                <c:pt idx="3509">
                  <c:v>5053.4653465346501</c:v>
                </c:pt>
                <c:pt idx="3510">
                  <c:v>5054.9054905490602</c:v>
                </c:pt>
                <c:pt idx="3511">
                  <c:v>5056.3456345634604</c:v>
                </c:pt>
                <c:pt idx="3512">
                  <c:v>5057.7857785778597</c:v>
                </c:pt>
                <c:pt idx="3513">
                  <c:v>5059.2259225922598</c:v>
                </c:pt>
                <c:pt idx="3514">
                  <c:v>5060.66606660666</c:v>
                </c:pt>
                <c:pt idx="3515">
                  <c:v>5062.1062106210602</c:v>
                </c:pt>
                <c:pt idx="3516">
                  <c:v>5063.5463546354604</c:v>
                </c:pt>
                <c:pt idx="3517">
                  <c:v>5064.9864986498696</c:v>
                </c:pt>
                <c:pt idx="3518">
                  <c:v>5066.4266426642698</c:v>
                </c:pt>
                <c:pt idx="3519">
                  <c:v>5067.86678667867</c:v>
                </c:pt>
                <c:pt idx="3520">
                  <c:v>5069.3069306930702</c:v>
                </c:pt>
                <c:pt idx="3521">
                  <c:v>5070.7470747074703</c:v>
                </c:pt>
                <c:pt idx="3522">
                  <c:v>5072.1872187218696</c:v>
                </c:pt>
                <c:pt idx="3523">
                  <c:v>5073.6273627362698</c:v>
                </c:pt>
                <c:pt idx="3524">
                  <c:v>5075.06750675068</c:v>
                </c:pt>
                <c:pt idx="3525">
                  <c:v>5076.5076507650801</c:v>
                </c:pt>
                <c:pt idx="3526">
                  <c:v>5077.9477947794803</c:v>
                </c:pt>
                <c:pt idx="3527">
                  <c:v>5079.3879387938796</c:v>
                </c:pt>
                <c:pt idx="3528">
                  <c:v>5080.8280828082798</c:v>
                </c:pt>
                <c:pt idx="3529">
                  <c:v>5082.2682268226799</c:v>
                </c:pt>
                <c:pt idx="3530">
                  <c:v>5083.7083708370801</c:v>
                </c:pt>
                <c:pt idx="3531">
                  <c:v>5085.1485148514903</c:v>
                </c:pt>
                <c:pt idx="3532">
                  <c:v>5086.5886588658896</c:v>
                </c:pt>
                <c:pt idx="3533">
                  <c:v>5088.0288028802897</c:v>
                </c:pt>
                <c:pt idx="3534">
                  <c:v>5089.4689468946899</c:v>
                </c:pt>
                <c:pt idx="3535">
                  <c:v>5090.9090909090901</c:v>
                </c:pt>
                <c:pt idx="3536">
                  <c:v>5092.3492349234903</c:v>
                </c:pt>
                <c:pt idx="3537">
                  <c:v>5093.7893789378904</c:v>
                </c:pt>
                <c:pt idx="3538">
                  <c:v>5095.2295229522997</c:v>
                </c:pt>
                <c:pt idx="3539">
                  <c:v>5096.6696669666999</c:v>
                </c:pt>
                <c:pt idx="3540">
                  <c:v>5098.1098109811001</c:v>
                </c:pt>
                <c:pt idx="3541">
                  <c:v>5099.5499549955002</c:v>
                </c:pt>
                <c:pt idx="3542">
                  <c:v>5100.9900990099004</c:v>
                </c:pt>
                <c:pt idx="3543">
                  <c:v>5102.4302430242997</c:v>
                </c:pt>
                <c:pt idx="3544">
                  <c:v>5103.8703870386998</c:v>
                </c:pt>
                <c:pt idx="3545">
                  <c:v>5105.31053105311</c:v>
                </c:pt>
                <c:pt idx="3546">
                  <c:v>5106.7506750675102</c:v>
                </c:pt>
                <c:pt idx="3547">
                  <c:v>5108.1908190819104</c:v>
                </c:pt>
                <c:pt idx="3548">
                  <c:v>5109.6309630963096</c:v>
                </c:pt>
                <c:pt idx="3549">
                  <c:v>5111.0711071107098</c:v>
                </c:pt>
                <c:pt idx="3550">
                  <c:v>5112.51125112511</c:v>
                </c:pt>
                <c:pt idx="3551">
                  <c:v>5113.9513951395102</c:v>
                </c:pt>
                <c:pt idx="3552">
                  <c:v>5115.3915391539203</c:v>
                </c:pt>
                <c:pt idx="3553">
                  <c:v>5116.8316831683196</c:v>
                </c:pt>
                <c:pt idx="3554">
                  <c:v>5118.2718271827198</c:v>
                </c:pt>
                <c:pt idx="3555">
                  <c:v>5119.71197119712</c:v>
                </c:pt>
                <c:pt idx="3556">
                  <c:v>5121.1521152115201</c:v>
                </c:pt>
                <c:pt idx="3557">
                  <c:v>5122.5922592259203</c:v>
                </c:pt>
                <c:pt idx="3558">
                  <c:v>5124.0324032403196</c:v>
                </c:pt>
                <c:pt idx="3559">
                  <c:v>5125.4725472547298</c:v>
                </c:pt>
                <c:pt idx="3560">
                  <c:v>5126.9126912691299</c:v>
                </c:pt>
                <c:pt idx="3561">
                  <c:v>5128.3528352835301</c:v>
                </c:pt>
                <c:pt idx="3562">
                  <c:v>5129.7929792979303</c:v>
                </c:pt>
                <c:pt idx="3563">
                  <c:v>5131.2331233123296</c:v>
                </c:pt>
                <c:pt idx="3564">
                  <c:v>5132.6732673267297</c:v>
                </c:pt>
                <c:pt idx="3565">
                  <c:v>5134.1134113411299</c:v>
                </c:pt>
                <c:pt idx="3566">
                  <c:v>5135.5535553555401</c:v>
                </c:pt>
                <c:pt idx="3567">
                  <c:v>5136.9936993699403</c:v>
                </c:pt>
                <c:pt idx="3568">
                  <c:v>5138.4338433843404</c:v>
                </c:pt>
                <c:pt idx="3569">
                  <c:v>5139.8739873987397</c:v>
                </c:pt>
                <c:pt idx="3570">
                  <c:v>5141.3141314131399</c:v>
                </c:pt>
                <c:pt idx="3571">
                  <c:v>5142.7542754275401</c:v>
                </c:pt>
                <c:pt idx="3572">
                  <c:v>5144.1944194419402</c:v>
                </c:pt>
                <c:pt idx="3573">
                  <c:v>5145.6345634563504</c:v>
                </c:pt>
                <c:pt idx="3574">
                  <c:v>5147.0747074707497</c:v>
                </c:pt>
                <c:pt idx="3575">
                  <c:v>5148.5148514851498</c:v>
                </c:pt>
                <c:pt idx="3576">
                  <c:v>5149.95499549955</c:v>
                </c:pt>
                <c:pt idx="3577">
                  <c:v>5151.3951395139502</c:v>
                </c:pt>
                <c:pt idx="3578">
                  <c:v>5152.8352835283504</c:v>
                </c:pt>
                <c:pt idx="3579">
                  <c:v>5154.2754275427496</c:v>
                </c:pt>
                <c:pt idx="3580">
                  <c:v>5155.7155715571598</c:v>
                </c:pt>
                <c:pt idx="3581">
                  <c:v>5157.15571557156</c:v>
                </c:pt>
                <c:pt idx="3582">
                  <c:v>5158.5958595859602</c:v>
                </c:pt>
                <c:pt idx="3583">
                  <c:v>5160.0360036003603</c:v>
                </c:pt>
                <c:pt idx="3584">
                  <c:v>5161.4761476147596</c:v>
                </c:pt>
                <c:pt idx="3585">
                  <c:v>5162.9162916291598</c:v>
                </c:pt>
                <c:pt idx="3586">
                  <c:v>5164.35643564356</c:v>
                </c:pt>
                <c:pt idx="3587">
                  <c:v>5165.7965796579701</c:v>
                </c:pt>
                <c:pt idx="3588">
                  <c:v>5167.2367236723703</c:v>
                </c:pt>
                <c:pt idx="3589">
                  <c:v>5168.6768676867696</c:v>
                </c:pt>
                <c:pt idx="3590">
                  <c:v>5170.1170117011698</c:v>
                </c:pt>
                <c:pt idx="3591">
                  <c:v>5171.5571557155699</c:v>
                </c:pt>
                <c:pt idx="3592">
                  <c:v>5172.9972997299701</c:v>
                </c:pt>
                <c:pt idx="3593">
                  <c:v>5174.4374437443803</c:v>
                </c:pt>
                <c:pt idx="3594">
                  <c:v>5175.8775877587796</c:v>
                </c:pt>
                <c:pt idx="3595">
                  <c:v>5177.3177317731797</c:v>
                </c:pt>
                <c:pt idx="3596">
                  <c:v>5178.7578757875799</c:v>
                </c:pt>
                <c:pt idx="3597">
                  <c:v>5180.1980198019801</c:v>
                </c:pt>
                <c:pt idx="3598">
                  <c:v>5181.6381638163803</c:v>
                </c:pt>
                <c:pt idx="3599">
                  <c:v>5183.0783078307804</c:v>
                </c:pt>
                <c:pt idx="3600">
                  <c:v>5184.5184518451797</c:v>
                </c:pt>
                <c:pt idx="3601">
                  <c:v>5185.9585958595899</c:v>
                </c:pt>
                <c:pt idx="3602">
                  <c:v>5187.3987398739901</c:v>
                </c:pt>
                <c:pt idx="3603">
                  <c:v>5188.8388838883902</c:v>
                </c:pt>
                <c:pt idx="3604">
                  <c:v>5190.2790279027904</c:v>
                </c:pt>
                <c:pt idx="3605">
                  <c:v>5191.7191719171897</c:v>
                </c:pt>
                <c:pt idx="3606">
                  <c:v>5193.1593159315898</c:v>
                </c:pt>
                <c:pt idx="3607">
                  <c:v>5194.599459946</c:v>
                </c:pt>
                <c:pt idx="3608">
                  <c:v>5196.0396039604002</c:v>
                </c:pt>
                <c:pt idx="3609">
                  <c:v>5197.4797479748004</c:v>
                </c:pt>
                <c:pt idx="3610">
                  <c:v>5198.9198919891996</c:v>
                </c:pt>
                <c:pt idx="3611">
                  <c:v>5200.3600360035998</c:v>
                </c:pt>
                <c:pt idx="3612">
                  <c:v>5201.800180018</c:v>
                </c:pt>
                <c:pt idx="3613">
                  <c:v>5203.2403240324002</c:v>
                </c:pt>
                <c:pt idx="3614">
                  <c:v>5204.6804680468103</c:v>
                </c:pt>
                <c:pt idx="3615">
                  <c:v>5206.1206120612096</c:v>
                </c:pt>
                <c:pt idx="3616">
                  <c:v>5207.5607560756098</c:v>
                </c:pt>
                <c:pt idx="3617">
                  <c:v>5209.00090009001</c:v>
                </c:pt>
                <c:pt idx="3618">
                  <c:v>5210.4410441044101</c:v>
                </c:pt>
                <c:pt idx="3619">
                  <c:v>5211.8811881188103</c:v>
                </c:pt>
                <c:pt idx="3620">
                  <c:v>5213.3213321332096</c:v>
                </c:pt>
                <c:pt idx="3621">
                  <c:v>5214.7614761476198</c:v>
                </c:pt>
                <c:pt idx="3622">
                  <c:v>5216.2016201620199</c:v>
                </c:pt>
                <c:pt idx="3623">
                  <c:v>5217.6417641764201</c:v>
                </c:pt>
                <c:pt idx="3624">
                  <c:v>5219.0819081908203</c:v>
                </c:pt>
                <c:pt idx="3625">
                  <c:v>5220.5220522052196</c:v>
                </c:pt>
                <c:pt idx="3626">
                  <c:v>5221.9621962196197</c:v>
                </c:pt>
                <c:pt idx="3627">
                  <c:v>5223.4023402340199</c:v>
                </c:pt>
                <c:pt idx="3628">
                  <c:v>5224.8424842484301</c:v>
                </c:pt>
                <c:pt idx="3629">
                  <c:v>5226.2826282628303</c:v>
                </c:pt>
                <c:pt idx="3630">
                  <c:v>5227.7227722772304</c:v>
                </c:pt>
                <c:pt idx="3631">
                  <c:v>5229.1629162916297</c:v>
                </c:pt>
                <c:pt idx="3632">
                  <c:v>5230.6030603060299</c:v>
                </c:pt>
                <c:pt idx="3633">
                  <c:v>5232.04320432043</c:v>
                </c:pt>
                <c:pt idx="3634">
                  <c:v>5233.4833483348302</c:v>
                </c:pt>
                <c:pt idx="3635">
                  <c:v>5234.9234923492404</c:v>
                </c:pt>
                <c:pt idx="3636">
                  <c:v>5236.3636363636397</c:v>
                </c:pt>
                <c:pt idx="3637">
                  <c:v>5237.8037803780398</c:v>
                </c:pt>
                <c:pt idx="3638">
                  <c:v>5239.24392439244</c:v>
                </c:pt>
                <c:pt idx="3639">
                  <c:v>5240.6840684068402</c:v>
                </c:pt>
                <c:pt idx="3640">
                  <c:v>5242.1242124212404</c:v>
                </c:pt>
                <c:pt idx="3641">
                  <c:v>5243.5643564356396</c:v>
                </c:pt>
                <c:pt idx="3642">
                  <c:v>5245.0045004500498</c:v>
                </c:pt>
                <c:pt idx="3643">
                  <c:v>5246.44464446445</c:v>
                </c:pt>
                <c:pt idx="3644">
                  <c:v>5247.8847884788502</c:v>
                </c:pt>
                <c:pt idx="3645">
                  <c:v>5249.3249324932503</c:v>
                </c:pt>
                <c:pt idx="3646">
                  <c:v>5250.7650765076496</c:v>
                </c:pt>
                <c:pt idx="3647">
                  <c:v>5252.2052205220498</c:v>
                </c:pt>
                <c:pt idx="3648">
                  <c:v>5253.64536453645</c:v>
                </c:pt>
                <c:pt idx="3649">
                  <c:v>5255.0855085508601</c:v>
                </c:pt>
                <c:pt idx="3650">
                  <c:v>5256.5256525652603</c:v>
                </c:pt>
                <c:pt idx="3651">
                  <c:v>5257.9657965796596</c:v>
                </c:pt>
                <c:pt idx="3652">
                  <c:v>5259.4059405940598</c:v>
                </c:pt>
                <c:pt idx="3653">
                  <c:v>5260.8460846084599</c:v>
                </c:pt>
                <c:pt idx="3654">
                  <c:v>5262.2862286228601</c:v>
                </c:pt>
                <c:pt idx="3655">
                  <c:v>5263.7263726372603</c:v>
                </c:pt>
                <c:pt idx="3656">
                  <c:v>5265.1665166516696</c:v>
                </c:pt>
                <c:pt idx="3657">
                  <c:v>5266.6066606660697</c:v>
                </c:pt>
                <c:pt idx="3658">
                  <c:v>5268.0468046804699</c:v>
                </c:pt>
                <c:pt idx="3659">
                  <c:v>5269.4869486948701</c:v>
                </c:pt>
                <c:pt idx="3660">
                  <c:v>5270.9270927092703</c:v>
                </c:pt>
                <c:pt idx="3661">
                  <c:v>5272.3672367236704</c:v>
                </c:pt>
                <c:pt idx="3662">
                  <c:v>5273.8073807380697</c:v>
                </c:pt>
                <c:pt idx="3663">
                  <c:v>5275.2475247524799</c:v>
                </c:pt>
                <c:pt idx="3664">
                  <c:v>5276.6876687668801</c:v>
                </c:pt>
                <c:pt idx="3665">
                  <c:v>5278.1278127812802</c:v>
                </c:pt>
                <c:pt idx="3666">
                  <c:v>5279.5679567956804</c:v>
                </c:pt>
                <c:pt idx="3667">
                  <c:v>5281.0081008100797</c:v>
                </c:pt>
                <c:pt idx="3668">
                  <c:v>5282.4482448244798</c:v>
                </c:pt>
                <c:pt idx="3669">
                  <c:v>5283.88838883888</c:v>
                </c:pt>
                <c:pt idx="3670">
                  <c:v>5285.3285328532902</c:v>
                </c:pt>
                <c:pt idx="3671">
                  <c:v>5286.7686768676904</c:v>
                </c:pt>
                <c:pt idx="3672">
                  <c:v>5288.2088208820896</c:v>
                </c:pt>
                <c:pt idx="3673">
                  <c:v>5289.6489648964898</c:v>
                </c:pt>
                <c:pt idx="3674">
                  <c:v>5291.08910891089</c:v>
                </c:pt>
                <c:pt idx="3675">
                  <c:v>5292.5292529252902</c:v>
                </c:pt>
                <c:pt idx="3676">
                  <c:v>5293.9693969396903</c:v>
                </c:pt>
                <c:pt idx="3677">
                  <c:v>5295.4095409540996</c:v>
                </c:pt>
                <c:pt idx="3678">
                  <c:v>5296.8496849684998</c:v>
                </c:pt>
                <c:pt idx="3679">
                  <c:v>5298.2898289829</c:v>
                </c:pt>
                <c:pt idx="3680">
                  <c:v>5299.7299729973001</c:v>
                </c:pt>
                <c:pt idx="3681">
                  <c:v>5301.1701170117003</c:v>
                </c:pt>
                <c:pt idx="3682">
                  <c:v>5302.6102610260996</c:v>
                </c:pt>
                <c:pt idx="3683">
                  <c:v>5304.0504050404998</c:v>
                </c:pt>
                <c:pt idx="3684">
                  <c:v>5305.4905490549099</c:v>
                </c:pt>
                <c:pt idx="3685">
                  <c:v>5306.9306930693101</c:v>
                </c:pt>
                <c:pt idx="3686">
                  <c:v>5308.3708370837103</c:v>
                </c:pt>
                <c:pt idx="3687">
                  <c:v>5309.8109810981096</c:v>
                </c:pt>
                <c:pt idx="3688">
                  <c:v>5311.2511251125097</c:v>
                </c:pt>
                <c:pt idx="3689">
                  <c:v>5312.6912691269099</c:v>
                </c:pt>
                <c:pt idx="3690">
                  <c:v>5314.1314131413101</c:v>
                </c:pt>
                <c:pt idx="3691">
                  <c:v>5315.5715571557203</c:v>
                </c:pt>
                <c:pt idx="3692">
                  <c:v>5317.0117011701204</c:v>
                </c:pt>
                <c:pt idx="3693">
                  <c:v>5318.4518451845197</c:v>
                </c:pt>
                <c:pt idx="3694">
                  <c:v>5319.8919891989199</c:v>
                </c:pt>
                <c:pt idx="3695">
                  <c:v>5321.33213321332</c:v>
                </c:pt>
                <c:pt idx="3696">
                  <c:v>5322.7722772277202</c:v>
                </c:pt>
                <c:pt idx="3697">
                  <c:v>5324.2124212421204</c:v>
                </c:pt>
                <c:pt idx="3698">
                  <c:v>5325.6525652565297</c:v>
                </c:pt>
                <c:pt idx="3699">
                  <c:v>5327.0927092709298</c:v>
                </c:pt>
                <c:pt idx="3700">
                  <c:v>5328.53285328533</c:v>
                </c:pt>
                <c:pt idx="3701">
                  <c:v>5329.9729972997302</c:v>
                </c:pt>
                <c:pt idx="3702">
                  <c:v>5331.4131413141304</c:v>
                </c:pt>
                <c:pt idx="3703">
                  <c:v>5332.8532853285296</c:v>
                </c:pt>
                <c:pt idx="3704">
                  <c:v>5334.2934293429298</c:v>
                </c:pt>
                <c:pt idx="3705">
                  <c:v>5335.73357335734</c:v>
                </c:pt>
                <c:pt idx="3706">
                  <c:v>5337.1737173717402</c:v>
                </c:pt>
                <c:pt idx="3707">
                  <c:v>5338.6138613861403</c:v>
                </c:pt>
                <c:pt idx="3708">
                  <c:v>5340.0540054005396</c:v>
                </c:pt>
                <c:pt idx="3709">
                  <c:v>5341.4941494149398</c:v>
                </c:pt>
                <c:pt idx="3710">
                  <c:v>5342.93429342934</c:v>
                </c:pt>
                <c:pt idx="3711">
                  <c:v>5344.3744374437501</c:v>
                </c:pt>
                <c:pt idx="3712">
                  <c:v>5345.8145814581503</c:v>
                </c:pt>
                <c:pt idx="3713">
                  <c:v>5347.2547254725496</c:v>
                </c:pt>
                <c:pt idx="3714">
                  <c:v>5348.6948694869498</c:v>
                </c:pt>
                <c:pt idx="3715">
                  <c:v>5350.1350135013499</c:v>
                </c:pt>
                <c:pt idx="3716">
                  <c:v>5351.5751575157501</c:v>
                </c:pt>
                <c:pt idx="3717">
                  <c:v>5353.0153015301503</c:v>
                </c:pt>
                <c:pt idx="3718">
                  <c:v>5354.4554455445495</c:v>
                </c:pt>
                <c:pt idx="3719">
                  <c:v>5355.8955895589597</c:v>
                </c:pt>
                <c:pt idx="3720">
                  <c:v>5357.3357335733599</c:v>
                </c:pt>
                <c:pt idx="3721">
                  <c:v>5358.7758775877601</c:v>
                </c:pt>
                <c:pt idx="3722">
                  <c:v>5360.2160216021603</c:v>
                </c:pt>
                <c:pt idx="3723">
                  <c:v>5361.6561656165604</c:v>
                </c:pt>
                <c:pt idx="3724">
                  <c:v>5363.0963096309597</c:v>
                </c:pt>
                <c:pt idx="3725">
                  <c:v>5364.5364536453599</c:v>
                </c:pt>
                <c:pt idx="3726">
                  <c:v>5365.9765976597701</c:v>
                </c:pt>
                <c:pt idx="3727">
                  <c:v>5367.4167416741702</c:v>
                </c:pt>
                <c:pt idx="3728">
                  <c:v>5368.8568856885704</c:v>
                </c:pt>
                <c:pt idx="3729">
                  <c:v>5370.2970297029697</c:v>
                </c:pt>
                <c:pt idx="3730">
                  <c:v>5371.7371737173698</c:v>
                </c:pt>
                <c:pt idx="3731">
                  <c:v>5373.17731773177</c:v>
                </c:pt>
                <c:pt idx="3732">
                  <c:v>5374.6174617461802</c:v>
                </c:pt>
                <c:pt idx="3733">
                  <c:v>5376.0576057605804</c:v>
                </c:pt>
                <c:pt idx="3734">
                  <c:v>5377.4977497749796</c:v>
                </c:pt>
                <c:pt idx="3735">
                  <c:v>5378.9378937893798</c:v>
                </c:pt>
                <c:pt idx="3736">
                  <c:v>5380.37803780378</c:v>
                </c:pt>
                <c:pt idx="3737">
                  <c:v>5381.8181818181802</c:v>
                </c:pt>
                <c:pt idx="3738">
                  <c:v>5383.2583258325803</c:v>
                </c:pt>
                <c:pt idx="3739">
                  <c:v>5384.6984698469896</c:v>
                </c:pt>
                <c:pt idx="3740">
                  <c:v>5386.1386138613898</c:v>
                </c:pt>
                <c:pt idx="3741">
                  <c:v>5387.57875787579</c:v>
                </c:pt>
                <c:pt idx="3742">
                  <c:v>5389.0189018901901</c:v>
                </c:pt>
                <c:pt idx="3743">
                  <c:v>5390.4590459045903</c:v>
                </c:pt>
                <c:pt idx="3744">
                  <c:v>5391.8991899189896</c:v>
                </c:pt>
                <c:pt idx="3745">
                  <c:v>5393.3393339333898</c:v>
                </c:pt>
                <c:pt idx="3746">
                  <c:v>5394.7794779477899</c:v>
                </c:pt>
                <c:pt idx="3747">
                  <c:v>5396.2196219622001</c:v>
                </c:pt>
                <c:pt idx="3748">
                  <c:v>5397.6597659766003</c:v>
                </c:pt>
                <c:pt idx="3749">
                  <c:v>5399.0999099909995</c:v>
                </c:pt>
                <c:pt idx="3750">
                  <c:v>5400.5400540053997</c:v>
                </c:pt>
                <c:pt idx="3751">
                  <c:v>5401.9801980197999</c:v>
                </c:pt>
                <c:pt idx="3752">
                  <c:v>5403.4203420342001</c:v>
                </c:pt>
                <c:pt idx="3753">
                  <c:v>5404.8604860486103</c:v>
                </c:pt>
                <c:pt idx="3754">
                  <c:v>5406.3006300630104</c:v>
                </c:pt>
                <c:pt idx="3755">
                  <c:v>5407.7407740774097</c:v>
                </c:pt>
                <c:pt idx="3756">
                  <c:v>5409.1809180918099</c:v>
                </c:pt>
                <c:pt idx="3757">
                  <c:v>5410.62106210621</c:v>
                </c:pt>
                <c:pt idx="3758">
                  <c:v>5412.0612061206102</c:v>
                </c:pt>
                <c:pt idx="3759">
                  <c:v>5413.5013501350104</c:v>
                </c:pt>
                <c:pt idx="3760">
                  <c:v>5414.9414941494197</c:v>
                </c:pt>
                <c:pt idx="3761">
                  <c:v>5416.3816381638198</c:v>
                </c:pt>
                <c:pt idx="3762">
                  <c:v>5417.82178217822</c:v>
                </c:pt>
                <c:pt idx="3763">
                  <c:v>5419.2619261926202</c:v>
                </c:pt>
                <c:pt idx="3764">
                  <c:v>5420.7020702070204</c:v>
                </c:pt>
                <c:pt idx="3765">
                  <c:v>5422.1422142214196</c:v>
                </c:pt>
                <c:pt idx="3766">
                  <c:v>5423.5823582358198</c:v>
                </c:pt>
                <c:pt idx="3767">
                  <c:v>5425.02250225023</c:v>
                </c:pt>
                <c:pt idx="3768">
                  <c:v>5426.4626462646302</c:v>
                </c:pt>
                <c:pt idx="3769">
                  <c:v>5427.9027902790303</c:v>
                </c:pt>
                <c:pt idx="3770">
                  <c:v>5429.3429342934296</c:v>
                </c:pt>
                <c:pt idx="3771">
                  <c:v>5430.7830783078298</c:v>
                </c:pt>
                <c:pt idx="3772">
                  <c:v>5432.22322232223</c:v>
                </c:pt>
                <c:pt idx="3773">
                  <c:v>5433.6633663366301</c:v>
                </c:pt>
                <c:pt idx="3774">
                  <c:v>5435.1035103510403</c:v>
                </c:pt>
                <c:pt idx="3775">
                  <c:v>5436.5436543654396</c:v>
                </c:pt>
                <c:pt idx="3776">
                  <c:v>5437.9837983798398</c:v>
                </c:pt>
                <c:pt idx="3777">
                  <c:v>5439.4239423942399</c:v>
                </c:pt>
                <c:pt idx="3778">
                  <c:v>5440.8640864086401</c:v>
                </c:pt>
                <c:pt idx="3779">
                  <c:v>5442.3042304230403</c:v>
                </c:pt>
                <c:pt idx="3780">
                  <c:v>5443.7443744374395</c:v>
                </c:pt>
                <c:pt idx="3781">
                  <c:v>5445.1845184518497</c:v>
                </c:pt>
                <c:pt idx="3782">
                  <c:v>5446.6246624662499</c:v>
                </c:pt>
                <c:pt idx="3783">
                  <c:v>5448.0648064806501</c:v>
                </c:pt>
                <c:pt idx="3784">
                  <c:v>5449.5049504950503</c:v>
                </c:pt>
                <c:pt idx="3785">
                  <c:v>5450.9450945094504</c:v>
                </c:pt>
                <c:pt idx="3786">
                  <c:v>5452.3852385238497</c:v>
                </c:pt>
                <c:pt idx="3787">
                  <c:v>5453.8253825382499</c:v>
                </c:pt>
                <c:pt idx="3788">
                  <c:v>5455.26552655266</c:v>
                </c:pt>
                <c:pt idx="3789">
                  <c:v>5456.7056705670602</c:v>
                </c:pt>
                <c:pt idx="3790">
                  <c:v>5458.1458145814604</c:v>
                </c:pt>
                <c:pt idx="3791">
                  <c:v>5459.5859585958597</c:v>
                </c:pt>
                <c:pt idx="3792">
                  <c:v>5461.0261026102598</c:v>
                </c:pt>
                <c:pt idx="3793">
                  <c:v>5462.46624662466</c:v>
                </c:pt>
                <c:pt idx="3794">
                  <c:v>5463.9063906390602</c:v>
                </c:pt>
                <c:pt idx="3795">
                  <c:v>5465.3465346534704</c:v>
                </c:pt>
                <c:pt idx="3796">
                  <c:v>5466.7866786678696</c:v>
                </c:pt>
                <c:pt idx="3797">
                  <c:v>5468.2268226822698</c:v>
                </c:pt>
                <c:pt idx="3798">
                  <c:v>5469.66696669667</c:v>
                </c:pt>
                <c:pt idx="3799">
                  <c:v>5471.1071107110702</c:v>
                </c:pt>
                <c:pt idx="3800">
                  <c:v>5472.5472547254703</c:v>
                </c:pt>
                <c:pt idx="3801">
                  <c:v>5473.9873987398696</c:v>
                </c:pt>
                <c:pt idx="3802">
                  <c:v>5475.4275427542798</c:v>
                </c:pt>
                <c:pt idx="3803">
                  <c:v>5476.86768676868</c:v>
                </c:pt>
                <c:pt idx="3804">
                  <c:v>5478.3078307830801</c:v>
                </c:pt>
                <c:pt idx="3805">
                  <c:v>5479.7479747974803</c:v>
                </c:pt>
                <c:pt idx="3806">
                  <c:v>5481.1881188118796</c:v>
                </c:pt>
                <c:pt idx="3807">
                  <c:v>5482.6282628262798</c:v>
                </c:pt>
                <c:pt idx="3808">
                  <c:v>5484.0684068406799</c:v>
                </c:pt>
                <c:pt idx="3809">
                  <c:v>5485.5085508550901</c:v>
                </c:pt>
                <c:pt idx="3810">
                  <c:v>5486.9486948694903</c:v>
                </c:pt>
                <c:pt idx="3811">
                  <c:v>5488.3888388838895</c:v>
                </c:pt>
                <c:pt idx="3812">
                  <c:v>5489.8289828982897</c:v>
                </c:pt>
                <c:pt idx="3813">
                  <c:v>5491.2691269126899</c:v>
                </c:pt>
                <c:pt idx="3814">
                  <c:v>5492.7092709270901</c:v>
                </c:pt>
                <c:pt idx="3815">
                  <c:v>5494.1494149414902</c:v>
                </c:pt>
                <c:pt idx="3816">
                  <c:v>5495.5895589559004</c:v>
                </c:pt>
                <c:pt idx="3817">
                  <c:v>5497.0297029702997</c:v>
                </c:pt>
                <c:pt idx="3818">
                  <c:v>5498.4698469846999</c:v>
                </c:pt>
                <c:pt idx="3819">
                  <c:v>5499.9099909991</c:v>
                </c:pt>
                <c:pt idx="3820">
                  <c:v>5501.3501350135002</c:v>
                </c:pt>
                <c:pt idx="3821">
                  <c:v>5502.7902790279004</c:v>
                </c:pt>
                <c:pt idx="3822">
                  <c:v>5504.2304230422997</c:v>
                </c:pt>
                <c:pt idx="3823">
                  <c:v>5505.6705670567098</c:v>
                </c:pt>
                <c:pt idx="3824">
                  <c:v>5507.11071107111</c:v>
                </c:pt>
                <c:pt idx="3825">
                  <c:v>5508.5508550855102</c:v>
                </c:pt>
                <c:pt idx="3826">
                  <c:v>5509.9909990999104</c:v>
                </c:pt>
                <c:pt idx="3827">
                  <c:v>5511.4311431143096</c:v>
                </c:pt>
                <c:pt idx="3828">
                  <c:v>5512.8712871287098</c:v>
                </c:pt>
                <c:pt idx="3829">
                  <c:v>5514.31143114311</c:v>
                </c:pt>
                <c:pt idx="3830">
                  <c:v>5515.7515751575202</c:v>
                </c:pt>
                <c:pt idx="3831">
                  <c:v>5517.1917191719203</c:v>
                </c:pt>
                <c:pt idx="3832">
                  <c:v>5518.6318631863196</c:v>
                </c:pt>
                <c:pt idx="3833">
                  <c:v>5520.0720072007198</c:v>
                </c:pt>
                <c:pt idx="3834">
                  <c:v>5521.51215121512</c:v>
                </c:pt>
                <c:pt idx="3835">
                  <c:v>5522.9522952295201</c:v>
                </c:pt>
                <c:pt idx="3836">
                  <c:v>5524.3924392439203</c:v>
                </c:pt>
                <c:pt idx="3837">
                  <c:v>5525.8325832583296</c:v>
                </c:pt>
                <c:pt idx="3838">
                  <c:v>5527.2727272727298</c:v>
                </c:pt>
                <c:pt idx="3839">
                  <c:v>5528.7128712871299</c:v>
                </c:pt>
                <c:pt idx="3840">
                  <c:v>5530.1530153015301</c:v>
                </c:pt>
                <c:pt idx="3841">
                  <c:v>5531.5931593159303</c:v>
                </c:pt>
                <c:pt idx="3842">
                  <c:v>5533.0333033303305</c:v>
                </c:pt>
                <c:pt idx="3843">
                  <c:v>5534.4734473447297</c:v>
                </c:pt>
                <c:pt idx="3844">
                  <c:v>5535.9135913591399</c:v>
                </c:pt>
                <c:pt idx="3845">
                  <c:v>5537.3537353735401</c:v>
                </c:pt>
                <c:pt idx="3846">
                  <c:v>5538.7938793879403</c:v>
                </c:pt>
                <c:pt idx="3847">
                  <c:v>5540.2340234023404</c:v>
                </c:pt>
                <c:pt idx="3848">
                  <c:v>5541.6741674167397</c:v>
                </c:pt>
                <c:pt idx="3849">
                  <c:v>5543.1143114311399</c:v>
                </c:pt>
                <c:pt idx="3850">
                  <c:v>5544.55445544555</c:v>
                </c:pt>
                <c:pt idx="3851">
                  <c:v>5545.9945994599502</c:v>
                </c:pt>
                <c:pt idx="3852">
                  <c:v>5547.4347434743504</c:v>
                </c:pt>
                <c:pt idx="3853">
                  <c:v>5548.8748874887497</c:v>
                </c:pt>
                <c:pt idx="3854">
                  <c:v>5550.3150315031498</c:v>
                </c:pt>
                <c:pt idx="3855">
                  <c:v>5551.75517551755</c:v>
                </c:pt>
                <c:pt idx="3856">
                  <c:v>5553.1953195319502</c:v>
                </c:pt>
                <c:pt idx="3857">
                  <c:v>5554.6354635463604</c:v>
                </c:pt>
                <c:pt idx="3858">
                  <c:v>5556.0756075607596</c:v>
                </c:pt>
                <c:pt idx="3859">
                  <c:v>5557.5157515751598</c:v>
                </c:pt>
                <c:pt idx="3860">
                  <c:v>5558.95589558956</c:v>
                </c:pt>
                <c:pt idx="3861">
                  <c:v>5560.3960396039602</c:v>
                </c:pt>
                <c:pt idx="3862">
                  <c:v>5561.8361836183603</c:v>
                </c:pt>
                <c:pt idx="3863">
                  <c:v>5563.2763276327596</c:v>
                </c:pt>
                <c:pt idx="3864">
                  <c:v>5564.7164716471598</c:v>
                </c:pt>
                <c:pt idx="3865">
                  <c:v>5566.15661566157</c:v>
                </c:pt>
                <c:pt idx="3866">
                  <c:v>5567.5967596759701</c:v>
                </c:pt>
                <c:pt idx="3867">
                  <c:v>5569.0369036903703</c:v>
                </c:pt>
                <c:pt idx="3868">
                  <c:v>5570.4770477047696</c:v>
                </c:pt>
                <c:pt idx="3869">
                  <c:v>5571.9171917191698</c:v>
                </c:pt>
                <c:pt idx="3870">
                  <c:v>5573.3573357335699</c:v>
                </c:pt>
                <c:pt idx="3871">
                  <c:v>5574.7974797479801</c:v>
                </c:pt>
                <c:pt idx="3872">
                  <c:v>5576.2376237623803</c:v>
                </c:pt>
                <c:pt idx="3873">
                  <c:v>5577.6777677767795</c:v>
                </c:pt>
                <c:pt idx="3874">
                  <c:v>5579.1179117911797</c:v>
                </c:pt>
                <c:pt idx="3875">
                  <c:v>5580.5580558055799</c:v>
                </c:pt>
                <c:pt idx="3876">
                  <c:v>5581.9981998199801</c:v>
                </c:pt>
                <c:pt idx="3877">
                  <c:v>5583.4383438343802</c:v>
                </c:pt>
                <c:pt idx="3878">
                  <c:v>5584.8784878487904</c:v>
                </c:pt>
                <c:pt idx="3879">
                  <c:v>5586.3186318631897</c:v>
                </c:pt>
                <c:pt idx="3880">
                  <c:v>5587.7587758775899</c:v>
                </c:pt>
                <c:pt idx="3881">
                  <c:v>5589.19891989199</c:v>
                </c:pt>
                <c:pt idx="3882">
                  <c:v>5590.6390639063902</c:v>
                </c:pt>
                <c:pt idx="3883">
                  <c:v>5592.0792079207904</c:v>
                </c:pt>
                <c:pt idx="3884">
                  <c:v>5593.5193519351897</c:v>
                </c:pt>
                <c:pt idx="3885">
                  <c:v>5594.9594959495998</c:v>
                </c:pt>
                <c:pt idx="3886">
                  <c:v>5596.399639964</c:v>
                </c:pt>
                <c:pt idx="3887">
                  <c:v>5597.8397839784002</c:v>
                </c:pt>
                <c:pt idx="3888">
                  <c:v>5599.2799279928004</c:v>
                </c:pt>
                <c:pt idx="3889">
                  <c:v>5600.7200720071996</c:v>
                </c:pt>
                <c:pt idx="3890">
                  <c:v>5602.1602160215998</c:v>
                </c:pt>
                <c:pt idx="3891">
                  <c:v>5603.600360036</c:v>
                </c:pt>
                <c:pt idx="3892">
                  <c:v>5605.0405040504102</c:v>
                </c:pt>
                <c:pt idx="3893">
                  <c:v>5606.4806480648103</c:v>
                </c:pt>
                <c:pt idx="3894">
                  <c:v>5607.9207920792096</c:v>
                </c:pt>
                <c:pt idx="3895">
                  <c:v>5609.3609360936098</c:v>
                </c:pt>
                <c:pt idx="3896">
                  <c:v>5610.80108010801</c:v>
                </c:pt>
                <c:pt idx="3897">
                  <c:v>5612.2412241224101</c:v>
                </c:pt>
                <c:pt idx="3898">
                  <c:v>5613.6813681368103</c:v>
                </c:pt>
                <c:pt idx="3899">
                  <c:v>5615.1215121512196</c:v>
                </c:pt>
                <c:pt idx="3900">
                  <c:v>5616.5616561656198</c:v>
                </c:pt>
                <c:pt idx="3901">
                  <c:v>5618.0018001800199</c:v>
                </c:pt>
                <c:pt idx="3902">
                  <c:v>5619.4419441944201</c:v>
                </c:pt>
                <c:pt idx="3903">
                  <c:v>5620.8820882088203</c:v>
                </c:pt>
                <c:pt idx="3904">
                  <c:v>5622.3222322232205</c:v>
                </c:pt>
                <c:pt idx="3905">
                  <c:v>5623.7623762376197</c:v>
                </c:pt>
                <c:pt idx="3906">
                  <c:v>5625.2025202520299</c:v>
                </c:pt>
                <c:pt idx="3907">
                  <c:v>5626.6426642664301</c:v>
                </c:pt>
                <c:pt idx="3908">
                  <c:v>5628.0828082808302</c:v>
                </c:pt>
                <c:pt idx="3909">
                  <c:v>5629.5229522952304</c:v>
                </c:pt>
                <c:pt idx="3910">
                  <c:v>5630.9630963096297</c:v>
                </c:pt>
                <c:pt idx="3911">
                  <c:v>5632.4032403240299</c:v>
                </c:pt>
                <c:pt idx="3912">
                  <c:v>5633.84338433843</c:v>
                </c:pt>
                <c:pt idx="3913">
                  <c:v>5635.2835283528402</c:v>
                </c:pt>
                <c:pt idx="3914">
                  <c:v>5636.7236723672404</c:v>
                </c:pt>
                <c:pt idx="3915">
                  <c:v>5638.1638163816397</c:v>
                </c:pt>
                <c:pt idx="3916">
                  <c:v>5639.6039603960398</c:v>
                </c:pt>
                <c:pt idx="3917">
                  <c:v>5641.04410441044</c:v>
                </c:pt>
                <c:pt idx="3918">
                  <c:v>5642.4842484248402</c:v>
                </c:pt>
                <c:pt idx="3919">
                  <c:v>5643.9243924392404</c:v>
                </c:pt>
                <c:pt idx="3920">
                  <c:v>5645.3645364536496</c:v>
                </c:pt>
                <c:pt idx="3921">
                  <c:v>5646.8046804680498</c:v>
                </c:pt>
                <c:pt idx="3922">
                  <c:v>5648.24482448245</c:v>
                </c:pt>
                <c:pt idx="3923">
                  <c:v>5649.6849684968502</c:v>
                </c:pt>
                <c:pt idx="3924">
                  <c:v>5651.1251125112503</c:v>
                </c:pt>
                <c:pt idx="3925">
                  <c:v>5652.5652565256496</c:v>
                </c:pt>
                <c:pt idx="3926">
                  <c:v>5654.0054005400498</c:v>
                </c:pt>
                <c:pt idx="3927">
                  <c:v>5655.44554455446</c:v>
                </c:pt>
                <c:pt idx="3928">
                  <c:v>5656.8856885688601</c:v>
                </c:pt>
                <c:pt idx="3929">
                  <c:v>5658.3258325832603</c:v>
                </c:pt>
                <c:pt idx="3930">
                  <c:v>5659.7659765976596</c:v>
                </c:pt>
                <c:pt idx="3931">
                  <c:v>5661.2061206120597</c:v>
                </c:pt>
                <c:pt idx="3932">
                  <c:v>5662.6462646264599</c:v>
                </c:pt>
                <c:pt idx="3933">
                  <c:v>5664.0864086408601</c:v>
                </c:pt>
                <c:pt idx="3934">
                  <c:v>5665.5265526552703</c:v>
                </c:pt>
                <c:pt idx="3935">
                  <c:v>5666.9666966696695</c:v>
                </c:pt>
                <c:pt idx="3936">
                  <c:v>5668.4068406840697</c:v>
                </c:pt>
                <c:pt idx="3937">
                  <c:v>5669.8469846984699</c:v>
                </c:pt>
                <c:pt idx="3938">
                  <c:v>5671.2871287128701</c:v>
                </c:pt>
                <c:pt idx="3939">
                  <c:v>5672.7272727272702</c:v>
                </c:pt>
                <c:pt idx="3940">
                  <c:v>5674.1674167416704</c:v>
                </c:pt>
                <c:pt idx="3941">
                  <c:v>5675.6075607560797</c:v>
                </c:pt>
                <c:pt idx="3942">
                  <c:v>5677.0477047704799</c:v>
                </c:pt>
                <c:pt idx="3943">
                  <c:v>5678.48784878488</c:v>
                </c:pt>
                <c:pt idx="3944">
                  <c:v>5679.9279927992802</c:v>
                </c:pt>
                <c:pt idx="3945">
                  <c:v>5681.3681368136804</c:v>
                </c:pt>
                <c:pt idx="3946">
                  <c:v>5682.8082808280797</c:v>
                </c:pt>
                <c:pt idx="3947">
                  <c:v>5684.2484248424798</c:v>
                </c:pt>
                <c:pt idx="3948">
                  <c:v>5685.68856885689</c:v>
                </c:pt>
                <c:pt idx="3949">
                  <c:v>5687.1287128712902</c:v>
                </c:pt>
                <c:pt idx="3950">
                  <c:v>5688.5688568856904</c:v>
                </c:pt>
                <c:pt idx="3951">
                  <c:v>5690.0090009000896</c:v>
                </c:pt>
                <c:pt idx="3952">
                  <c:v>5691.4491449144898</c:v>
                </c:pt>
                <c:pt idx="3953">
                  <c:v>5692.88928892889</c:v>
                </c:pt>
                <c:pt idx="3954">
                  <c:v>5694.3294329433002</c:v>
                </c:pt>
                <c:pt idx="3955">
                  <c:v>5695.7695769577003</c:v>
                </c:pt>
                <c:pt idx="3956">
                  <c:v>5697.2097209720996</c:v>
                </c:pt>
                <c:pt idx="3957">
                  <c:v>5698.6498649864998</c:v>
                </c:pt>
                <c:pt idx="3958">
                  <c:v>5700.0900090009</c:v>
                </c:pt>
                <c:pt idx="3959">
                  <c:v>5701.5301530153001</c:v>
                </c:pt>
                <c:pt idx="3960">
                  <c:v>5702.9702970297003</c:v>
                </c:pt>
                <c:pt idx="3961">
                  <c:v>5704.4104410440996</c:v>
                </c:pt>
                <c:pt idx="3962">
                  <c:v>5705.8505850585098</c:v>
                </c:pt>
                <c:pt idx="3963">
                  <c:v>5707.2907290729099</c:v>
                </c:pt>
                <c:pt idx="3964">
                  <c:v>5708.7308730873101</c:v>
                </c:pt>
                <c:pt idx="3965">
                  <c:v>5710.1710171017103</c:v>
                </c:pt>
                <c:pt idx="3966">
                  <c:v>5711.6111611161105</c:v>
                </c:pt>
                <c:pt idx="3967">
                  <c:v>5713.0513051305097</c:v>
                </c:pt>
                <c:pt idx="3968">
                  <c:v>5714.4914491449099</c:v>
                </c:pt>
                <c:pt idx="3969">
                  <c:v>5715.9315931593201</c:v>
                </c:pt>
                <c:pt idx="3970">
                  <c:v>5717.3717371737202</c:v>
                </c:pt>
                <c:pt idx="3971">
                  <c:v>5718.8118811881204</c:v>
                </c:pt>
                <c:pt idx="3972">
                  <c:v>5720.2520252025197</c:v>
                </c:pt>
                <c:pt idx="3973">
                  <c:v>5721.6921692169199</c:v>
                </c:pt>
                <c:pt idx="3974">
                  <c:v>5723.13231323132</c:v>
                </c:pt>
                <c:pt idx="3975">
                  <c:v>5724.5724572457302</c:v>
                </c:pt>
                <c:pt idx="3976">
                  <c:v>5726.0126012601304</c:v>
                </c:pt>
                <c:pt idx="3977">
                  <c:v>5727.4527452745297</c:v>
                </c:pt>
                <c:pt idx="3978">
                  <c:v>5728.8928892889298</c:v>
                </c:pt>
                <c:pt idx="3979">
                  <c:v>5730.33303330333</c:v>
                </c:pt>
                <c:pt idx="3980">
                  <c:v>5731.7731773177302</c:v>
                </c:pt>
                <c:pt idx="3981">
                  <c:v>5733.2133213321304</c:v>
                </c:pt>
                <c:pt idx="3982">
                  <c:v>5734.6534653465396</c:v>
                </c:pt>
                <c:pt idx="3983">
                  <c:v>5736.0936093609398</c:v>
                </c:pt>
                <c:pt idx="3984">
                  <c:v>5737.53375337534</c:v>
                </c:pt>
                <c:pt idx="3985">
                  <c:v>5738.9738973897402</c:v>
                </c:pt>
                <c:pt idx="3986">
                  <c:v>5740.4140414041403</c:v>
                </c:pt>
                <c:pt idx="3987">
                  <c:v>5741.8541854185396</c:v>
                </c:pt>
                <c:pt idx="3988">
                  <c:v>5743.2943294329398</c:v>
                </c:pt>
                <c:pt idx="3989">
                  <c:v>5744.73447344734</c:v>
                </c:pt>
                <c:pt idx="3990">
                  <c:v>5746.1746174617501</c:v>
                </c:pt>
                <c:pt idx="3991">
                  <c:v>5747.6147614761503</c:v>
                </c:pt>
                <c:pt idx="3992">
                  <c:v>5749.0549054905496</c:v>
                </c:pt>
                <c:pt idx="3993">
                  <c:v>5750.4950495049497</c:v>
                </c:pt>
                <c:pt idx="3994">
                  <c:v>5751.9351935193499</c:v>
                </c:pt>
                <c:pt idx="3995">
                  <c:v>5753.3753375337501</c:v>
                </c:pt>
                <c:pt idx="3996">
                  <c:v>5754.8154815481603</c:v>
                </c:pt>
                <c:pt idx="3997">
                  <c:v>5756.2556255625605</c:v>
                </c:pt>
                <c:pt idx="3998">
                  <c:v>5757.6957695769597</c:v>
                </c:pt>
                <c:pt idx="3999">
                  <c:v>5759.1359135913599</c:v>
                </c:pt>
                <c:pt idx="4000">
                  <c:v>5760.5760576057601</c:v>
                </c:pt>
                <c:pt idx="4001">
                  <c:v>5762.0162016201602</c:v>
                </c:pt>
                <c:pt idx="4002">
                  <c:v>5763.4563456345604</c:v>
                </c:pt>
                <c:pt idx="4003">
                  <c:v>5764.8964896489697</c:v>
                </c:pt>
                <c:pt idx="4004">
                  <c:v>5766.3366336633699</c:v>
                </c:pt>
                <c:pt idx="4005">
                  <c:v>5767.77677767777</c:v>
                </c:pt>
                <c:pt idx="4006">
                  <c:v>5769.2169216921702</c:v>
                </c:pt>
                <c:pt idx="4007">
                  <c:v>5770.6570657065704</c:v>
                </c:pt>
                <c:pt idx="4008">
                  <c:v>5772.0972097209697</c:v>
                </c:pt>
                <c:pt idx="4009">
                  <c:v>5773.5373537353698</c:v>
                </c:pt>
                <c:pt idx="4010">
                  <c:v>5774.97749774978</c:v>
                </c:pt>
                <c:pt idx="4011">
                  <c:v>5776.4176417641802</c:v>
                </c:pt>
                <c:pt idx="4012">
                  <c:v>5777.8577857785804</c:v>
                </c:pt>
                <c:pt idx="4013">
                  <c:v>5779.2979297929796</c:v>
                </c:pt>
                <c:pt idx="4014">
                  <c:v>5780.7380738073798</c:v>
                </c:pt>
                <c:pt idx="4015">
                  <c:v>5782.17821782178</c:v>
                </c:pt>
                <c:pt idx="4016">
                  <c:v>5783.6183618361802</c:v>
                </c:pt>
                <c:pt idx="4017">
                  <c:v>5785.0585058505903</c:v>
                </c:pt>
                <c:pt idx="4018">
                  <c:v>5786.4986498649896</c:v>
                </c:pt>
                <c:pt idx="4019">
                  <c:v>5787.9387938793898</c:v>
                </c:pt>
                <c:pt idx="4020">
                  <c:v>5789.37893789379</c:v>
                </c:pt>
                <c:pt idx="4021">
                  <c:v>5790.8190819081901</c:v>
                </c:pt>
                <c:pt idx="4022">
                  <c:v>5792.2592259225903</c:v>
                </c:pt>
                <c:pt idx="4023">
                  <c:v>5793.6993699369896</c:v>
                </c:pt>
                <c:pt idx="4024">
                  <c:v>5795.1395139513997</c:v>
                </c:pt>
                <c:pt idx="4025">
                  <c:v>5796.5796579657999</c:v>
                </c:pt>
                <c:pt idx="4026">
                  <c:v>5798.0198019802001</c:v>
                </c:pt>
                <c:pt idx="4027">
                  <c:v>5799.4599459946003</c:v>
                </c:pt>
                <c:pt idx="4028">
                  <c:v>5800.9000900090005</c:v>
                </c:pt>
                <c:pt idx="4029">
                  <c:v>5802.3402340233997</c:v>
                </c:pt>
                <c:pt idx="4030">
                  <c:v>5803.7803780377999</c:v>
                </c:pt>
                <c:pt idx="4031">
                  <c:v>5805.2205220522101</c:v>
                </c:pt>
                <c:pt idx="4032">
                  <c:v>5806.6606660666102</c:v>
                </c:pt>
                <c:pt idx="4033">
                  <c:v>5808.1008100810104</c:v>
                </c:pt>
                <c:pt idx="4034">
                  <c:v>5809.5409540954097</c:v>
                </c:pt>
                <c:pt idx="4035">
                  <c:v>5810.9810981098099</c:v>
                </c:pt>
                <c:pt idx="4036">
                  <c:v>5812.42124212421</c:v>
                </c:pt>
                <c:pt idx="4037">
                  <c:v>5813.8613861386102</c:v>
                </c:pt>
                <c:pt idx="4038">
                  <c:v>5815.3015301530204</c:v>
                </c:pt>
                <c:pt idx="4039">
                  <c:v>5816.7416741674197</c:v>
                </c:pt>
                <c:pt idx="4040">
                  <c:v>5818.1818181818198</c:v>
                </c:pt>
                <c:pt idx="4041">
                  <c:v>5819.62196219622</c:v>
                </c:pt>
                <c:pt idx="4042">
                  <c:v>5821.0621062106202</c:v>
                </c:pt>
                <c:pt idx="4043">
                  <c:v>5822.5022502250204</c:v>
                </c:pt>
                <c:pt idx="4044">
                  <c:v>5823.9423942394196</c:v>
                </c:pt>
                <c:pt idx="4045">
                  <c:v>5825.3825382538298</c:v>
                </c:pt>
                <c:pt idx="4046">
                  <c:v>5826.82268226823</c:v>
                </c:pt>
                <c:pt idx="4047">
                  <c:v>5828.2628262826302</c:v>
                </c:pt>
                <c:pt idx="4048">
                  <c:v>5829.7029702970303</c:v>
                </c:pt>
                <c:pt idx="4049">
                  <c:v>5831.1431143114296</c:v>
                </c:pt>
                <c:pt idx="4050">
                  <c:v>5832.5832583258298</c:v>
                </c:pt>
                <c:pt idx="4051">
                  <c:v>5834.0234023402299</c:v>
                </c:pt>
                <c:pt idx="4052">
                  <c:v>5835.4635463546401</c:v>
                </c:pt>
                <c:pt idx="4053">
                  <c:v>5836.9036903690403</c:v>
                </c:pt>
                <c:pt idx="4054">
                  <c:v>5838.3438343834396</c:v>
                </c:pt>
                <c:pt idx="4055">
                  <c:v>5839.7839783978397</c:v>
                </c:pt>
                <c:pt idx="4056">
                  <c:v>5841.2241224122399</c:v>
                </c:pt>
                <c:pt idx="4057">
                  <c:v>5842.6642664266401</c:v>
                </c:pt>
                <c:pt idx="4058">
                  <c:v>5844.1044104410403</c:v>
                </c:pt>
                <c:pt idx="4059">
                  <c:v>5845.5445544554505</c:v>
                </c:pt>
                <c:pt idx="4060">
                  <c:v>5846.9846984698497</c:v>
                </c:pt>
                <c:pt idx="4061">
                  <c:v>5848.4248424842499</c:v>
                </c:pt>
                <c:pt idx="4062">
                  <c:v>5849.8649864986501</c:v>
                </c:pt>
                <c:pt idx="4063">
                  <c:v>5851.3051305130502</c:v>
                </c:pt>
                <c:pt idx="4064">
                  <c:v>5852.7452745274504</c:v>
                </c:pt>
                <c:pt idx="4065">
                  <c:v>5854.1854185418497</c:v>
                </c:pt>
                <c:pt idx="4066">
                  <c:v>5855.6255625562599</c:v>
                </c:pt>
                <c:pt idx="4067">
                  <c:v>5857.06570657066</c:v>
                </c:pt>
                <c:pt idx="4068">
                  <c:v>5858.5058505850602</c:v>
                </c:pt>
                <c:pt idx="4069">
                  <c:v>5859.9459945994604</c:v>
                </c:pt>
                <c:pt idx="4070">
                  <c:v>5861.3861386138597</c:v>
                </c:pt>
                <c:pt idx="4071">
                  <c:v>5862.8262826282598</c:v>
                </c:pt>
                <c:pt idx="4072">
                  <c:v>5864.26642664267</c:v>
                </c:pt>
                <c:pt idx="4073">
                  <c:v>5865.7065706570702</c:v>
                </c:pt>
                <c:pt idx="4074">
                  <c:v>5867.1467146714704</c:v>
                </c:pt>
                <c:pt idx="4075">
                  <c:v>5868.5868586858696</c:v>
                </c:pt>
                <c:pt idx="4076">
                  <c:v>5870.0270027002698</c:v>
                </c:pt>
                <c:pt idx="4077">
                  <c:v>5871.46714671467</c:v>
                </c:pt>
                <c:pt idx="4078">
                  <c:v>5872.9072907290702</c:v>
                </c:pt>
                <c:pt idx="4079">
                  <c:v>5874.3474347434703</c:v>
                </c:pt>
                <c:pt idx="4080">
                  <c:v>5875.7875787578796</c:v>
                </c:pt>
                <c:pt idx="4081">
                  <c:v>5877.2277227722798</c:v>
                </c:pt>
                <c:pt idx="4082">
                  <c:v>5878.66786678668</c:v>
                </c:pt>
                <c:pt idx="4083">
                  <c:v>5880.1080108010801</c:v>
                </c:pt>
                <c:pt idx="4084">
                  <c:v>5881.5481548154803</c:v>
                </c:pt>
                <c:pt idx="4085">
                  <c:v>5882.9882988298796</c:v>
                </c:pt>
                <c:pt idx="4086">
                  <c:v>5884.4284428442797</c:v>
                </c:pt>
                <c:pt idx="4087">
                  <c:v>5885.8685868586899</c:v>
                </c:pt>
                <c:pt idx="4088">
                  <c:v>5887.3087308730901</c:v>
                </c:pt>
                <c:pt idx="4089">
                  <c:v>5888.7488748874903</c:v>
                </c:pt>
                <c:pt idx="4090">
                  <c:v>5890.1890189018904</c:v>
                </c:pt>
                <c:pt idx="4091">
                  <c:v>5891.6291629162897</c:v>
                </c:pt>
                <c:pt idx="4092">
                  <c:v>5893.0693069306899</c:v>
                </c:pt>
                <c:pt idx="4093">
                  <c:v>5894.5094509451001</c:v>
                </c:pt>
                <c:pt idx="4094">
                  <c:v>5895.9495949595002</c:v>
                </c:pt>
                <c:pt idx="4095">
                  <c:v>5897.3897389739004</c:v>
                </c:pt>
                <c:pt idx="4096">
                  <c:v>5898.8298829882997</c:v>
                </c:pt>
                <c:pt idx="4097">
                  <c:v>5900.2700270026999</c:v>
                </c:pt>
                <c:pt idx="4098">
                  <c:v>5901.7101710171</c:v>
                </c:pt>
                <c:pt idx="4099">
                  <c:v>5903.1503150315002</c:v>
                </c:pt>
                <c:pt idx="4100">
                  <c:v>5904.5904590459104</c:v>
                </c:pt>
                <c:pt idx="4101">
                  <c:v>5906.0306030603097</c:v>
                </c:pt>
                <c:pt idx="4102">
                  <c:v>5907.4707470747098</c:v>
                </c:pt>
                <c:pt idx="4103">
                  <c:v>5908.91089108911</c:v>
                </c:pt>
                <c:pt idx="4104">
                  <c:v>5910.3510351035102</c:v>
                </c:pt>
                <c:pt idx="4105">
                  <c:v>5911.7911791179104</c:v>
                </c:pt>
                <c:pt idx="4106">
                  <c:v>5913.2313231323096</c:v>
                </c:pt>
                <c:pt idx="4107">
                  <c:v>5914.6714671467098</c:v>
                </c:pt>
                <c:pt idx="4108">
                  <c:v>5916.11161116112</c:v>
                </c:pt>
                <c:pt idx="4109">
                  <c:v>5917.5517551755202</c:v>
                </c:pt>
                <c:pt idx="4110">
                  <c:v>5918.9918991899203</c:v>
                </c:pt>
                <c:pt idx="4111">
                  <c:v>5920.4320432043196</c:v>
                </c:pt>
                <c:pt idx="4112">
                  <c:v>5921.8721872187198</c:v>
                </c:pt>
                <c:pt idx="4113">
                  <c:v>5923.3123312331199</c:v>
                </c:pt>
                <c:pt idx="4114">
                  <c:v>5924.7524752475301</c:v>
                </c:pt>
                <c:pt idx="4115">
                  <c:v>5926.1926192619303</c:v>
                </c:pt>
                <c:pt idx="4116">
                  <c:v>5927.6327632763296</c:v>
                </c:pt>
                <c:pt idx="4117">
                  <c:v>5929.0729072907297</c:v>
                </c:pt>
                <c:pt idx="4118">
                  <c:v>5930.5130513051299</c:v>
                </c:pt>
                <c:pt idx="4119">
                  <c:v>5931.9531953195301</c:v>
                </c:pt>
                <c:pt idx="4120">
                  <c:v>5933.3933393339303</c:v>
                </c:pt>
                <c:pt idx="4121">
                  <c:v>5934.8334833483405</c:v>
                </c:pt>
                <c:pt idx="4122">
                  <c:v>5936.2736273627397</c:v>
                </c:pt>
                <c:pt idx="4123">
                  <c:v>5937.7137713771399</c:v>
                </c:pt>
                <c:pt idx="4124">
                  <c:v>5939.1539153915401</c:v>
                </c:pt>
                <c:pt idx="4125">
                  <c:v>5940.5940594059402</c:v>
                </c:pt>
                <c:pt idx="4126">
                  <c:v>5942.0342034203404</c:v>
                </c:pt>
                <c:pt idx="4127">
                  <c:v>5943.4743474347397</c:v>
                </c:pt>
                <c:pt idx="4128">
                  <c:v>5944.9144914491499</c:v>
                </c:pt>
                <c:pt idx="4129">
                  <c:v>5946.35463546355</c:v>
                </c:pt>
                <c:pt idx="4130">
                  <c:v>5947.7947794779502</c:v>
                </c:pt>
                <c:pt idx="4131">
                  <c:v>5949.2349234923504</c:v>
                </c:pt>
                <c:pt idx="4132">
                  <c:v>5950.6750675067497</c:v>
                </c:pt>
                <c:pt idx="4133">
                  <c:v>5952.1152115211498</c:v>
                </c:pt>
                <c:pt idx="4134">
                  <c:v>5953.55535553555</c:v>
                </c:pt>
                <c:pt idx="4135">
                  <c:v>5954.9954995499602</c:v>
                </c:pt>
                <c:pt idx="4136">
                  <c:v>5956.4356435643604</c:v>
                </c:pt>
                <c:pt idx="4137">
                  <c:v>5957.8757875787596</c:v>
                </c:pt>
                <c:pt idx="4138">
                  <c:v>5959.3159315931598</c:v>
                </c:pt>
                <c:pt idx="4139">
                  <c:v>5960.75607560756</c:v>
                </c:pt>
                <c:pt idx="4140">
                  <c:v>5962.1962196219602</c:v>
                </c:pt>
                <c:pt idx="4141">
                  <c:v>5963.6363636363603</c:v>
                </c:pt>
                <c:pt idx="4142">
                  <c:v>5965.0765076507696</c:v>
                </c:pt>
                <c:pt idx="4143">
                  <c:v>5966.5166516651698</c:v>
                </c:pt>
                <c:pt idx="4144">
                  <c:v>5967.95679567957</c:v>
                </c:pt>
                <c:pt idx="4145">
                  <c:v>5969.3969396939701</c:v>
                </c:pt>
                <c:pt idx="4146">
                  <c:v>5970.8370837083703</c:v>
                </c:pt>
                <c:pt idx="4147">
                  <c:v>5972.2772277227696</c:v>
                </c:pt>
                <c:pt idx="4148">
                  <c:v>5973.7173717371697</c:v>
                </c:pt>
                <c:pt idx="4149">
                  <c:v>5975.1575157515799</c:v>
                </c:pt>
                <c:pt idx="4150">
                  <c:v>5976.5976597659801</c:v>
                </c:pt>
                <c:pt idx="4151">
                  <c:v>5978.0378037803803</c:v>
                </c:pt>
                <c:pt idx="4152">
                  <c:v>5979.4779477947804</c:v>
                </c:pt>
                <c:pt idx="4153">
                  <c:v>5980.9180918091797</c:v>
                </c:pt>
                <c:pt idx="4154">
                  <c:v>5982.3582358235799</c:v>
                </c:pt>
                <c:pt idx="4155">
                  <c:v>5983.7983798379801</c:v>
                </c:pt>
                <c:pt idx="4156">
                  <c:v>5985.2385238523902</c:v>
                </c:pt>
                <c:pt idx="4157">
                  <c:v>5986.6786678667904</c:v>
                </c:pt>
                <c:pt idx="4158">
                  <c:v>5988.1188118811897</c:v>
                </c:pt>
                <c:pt idx="4159">
                  <c:v>5989.5589558955899</c:v>
                </c:pt>
                <c:pt idx="4160">
                  <c:v>5990.99909990999</c:v>
                </c:pt>
                <c:pt idx="4161">
                  <c:v>5992.4392439243902</c:v>
                </c:pt>
                <c:pt idx="4162">
                  <c:v>5993.8793879387904</c:v>
                </c:pt>
                <c:pt idx="4163">
                  <c:v>5995.3195319531997</c:v>
                </c:pt>
                <c:pt idx="4164">
                  <c:v>5996.7596759675998</c:v>
                </c:pt>
                <c:pt idx="4165">
                  <c:v>5998.199819982</c:v>
                </c:pt>
                <c:pt idx="4166">
                  <c:v>5999.6399639964002</c:v>
                </c:pt>
                <c:pt idx="4167">
                  <c:v>6001.0801080108004</c:v>
                </c:pt>
                <c:pt idx="4168">
                  <c:v>6002.5202520251996</c:v>
                </c:pt>
                <c:pt idx="4169">
                  <c:v>6003.9603960395998</c:v>
                </c:pt>
                <c:pt idx="4170">
                  <c:v>6005.40054005401</c:v>
                </c:pt>
                <c:pt idx="4171">
                  <c:v>6006.8406840684102</c:v>
                </c:pt>
                <c:pt idx="4172">
                  <c:v>6008.2808280828103</c:v>
                </c:pt>
                <c:pt idx="4173">
                  <c:v>6009.7209720972096</c:v>
                </c:pt>
                <c:pt idx="4174">
                  <c:v>6011.1611161116098</c:v>
                </c:pt>
                <c:pt idx="4175">
                  <c:v>6012.6012601260099</c:v>
                </c:pt>
                <c:pt idx="4176">
                  <c:v>6014.0414041404101</c:v>
                </c:pt>
                <c:pt idx="4177">
                  <c:v>6015.4815481548203</c:v>
                </c:pt>
                <c:pt idx="4178">
                  <c:v>6016.9216921692196</c:v>
                </c:pt>
                <c:pt idx="4179">
                  <c:v>6018.3618361836197</c:v>
                </c:pt>
                <c:pt idx="4180">
                  <c:v>6019.8019801980199</c:v>
                </c:pt>
                <c:pt idx="4181">
                  <c:v>6021.2421242124201</c:v>
                </c:pt>
                <c:pt idx="4182">
                  <c:v>6022.6822682268203</c:v>
                </c:pt>
                <c:pt idx="4183">
                  <c:v>6024.1224122412204</c:v>
                </c:pt>
                <c:pt idx="4184">
                  <c:v>6025.5625562556297</c:v>
                </c:pt>
                <c:pt idx="4185">
                  <c:v>6027.0027002700299</c:v>
                </c:pt>
                <c:pt idx="4186">
                  <c:v>6028.4428442844301</c:v>
                </c:pt>
                <c:pt idx="4187">
                  <c:v>6029.8829882988302</c:v>
                </c:pt>
                <c:pt idx="4188">
                  <c:v>6031.3231323132304</c:v>
                </c:pt>
                <c:pt idx="4189">
                  <c:v>6032.7632763276297</c:v>
                </c:pt>
                <c:pt idx="4190">
                  <c:v>6034.2034203420299</c:v>
                </c:pt>
                <c:pt idx="4191">
                  <c:v>6035.64356435644</c:v>
                </c:pt>
                <c:pt idx="4192">
                  <c:v>6037.0837083708402</c:v>
                </c:pt>
                <c:pt idx="4193">
                  <c:v>6038.5238523852404</c:v>
                </c:pt>
                <c:pt idx="4194">
                  <c:v>6039.9639963996397</c:v>
                </c:pt>
                <c:pt idx="4195">
                  <c:v>6041.4041404140398</c:v>
                </c:pt>
                <c:pt idx="4196">
                  <c:v>6042.84428442844</c:v>
                </c:pt>
                <c:pt idx="4197">
                  <c:v>6044.2844284428502</c:v>
                </c:pt>
                <c:pt idx="4198">
                  <c:v>6045.7245724572504</c:v>
                </c:pt>
                <c:pt idx="4199">
                  <c:v>6047.1647164716496</c:v>
                </c:pt>
                <c:pt idx="4200">
                  <c:v>6048.6048604860498</c:v>
                </c:pt>
                <c:pt idx="4201">
                  <c:v>6050.04500450045</c:v>
                </c:pt>
                <c:pt idx="4202">
                  <c:v>6051.4851485148502</c:v>
                </c:pt>
                <c:pt idx="4203">
                  <c:v>6052.9252925292503</c:v>
                </c:pt>
                <c:pt idx="4204">
                  <c:v>6054.3654365436496</c:v>
                </c:pt>
                <c:pt idx="4205">
                  <c:v>6055.8055805580598</c:v>
                </c:pt>
                <c:pt idx="4206">
                  <c:v>6057.2457245724599</c:v>
                </c:pt>
                <c:pt idx="4207">
                  <c:v>6058.6858685868601</c:v>
                </c:pt>
                <c:pt idx="4208">
                  <c:v>6060.1260126012603</c:v>
                </c:pt>
                <c:pt idx="4209">
                  <c:v>6061.5661566156596</c:v>
                </c:pt>
                <c:pt idx="4210">
                  <c:v>6063.0063006300597</c:v>
                </c:pt>
                <c:pt idx="4211">
                  <c:v>6064.4464446444599</c:v>
                </c:pt>
                <c:pt idx="4212">
                  <c:v>6065.8865886588701</c:v>
                </c:pt>
                <c:pt idx="4213">
                  <c:v>6067.3267326732703</c:v>
                </c:pt>
                <c:pt idx="4214">
                  <c:v>6068.7668766876704</c:v>
                </c:pt>
                <c:pt idx="4215">
                  <c:v>6070.2070207020697</c:v>
                </c:pt>
                <c:pt idx="4216">
                  <c:v>6071.6471647164699</c:v>
                </c:pt>
                <c:pt idx="4217">
                  <c:v>6073.0873087308701</c:v>
                </c:pt>
                <c:pt idx="4218">
                  <c:v>6074.5274527452802</c:v>
                </c:pt>
                <c:pt idx="4219">
                  <c:v>6075.9675967596804</c:v>
                </c:pt>
                <c:pt idx="4220">
                  <c:v>6077.4077407740797</c:v>
                </c:pt>
                <c:pt idx="4221">
                  <c:v>6078.8478847884799</c:v>
                </c:pt>
                <c:pt idx="4222">
                  <c:v>6080.28802880288</c:v>
                </c:pt>
                <c:pt idx="4223">
                  <c:v>6081.7281728172802</c:v>
                </c:pt>
                <c:pt idx="4224">
                  <c:v>6083.1683168316804</c:v>
                </c:pt>
                <c:pt idx="4225">
                  <c:v>6084.6084608460797</c:v>
                </c:pt>
                <c:pt idx="4226">
                  <c:v>6086.0486048604898</c:v>
                </c:pt>
                <c:pt idx="4227">
                  <c:v>6087.48874887489</c:v>
                </c:pt>
                <c:pt idx="4228">
                  <c:v>6088.9288928892902</c:v>
                </c:pt>
                <c:pt idx="4229">
                  <c:v>6090.3690369036904</c:v>
                </c:pt>
                <c:pt idx="4230">
                  <c:v>6091.8091809180896</c:v>
                </c:pt>
                <c:pt idx="4231">
                  <c:v>6093.2493249324898</c:v>
                </c:pt>
                <c:pt idx="4232">
                  <c:v>6094.68946894689</c:v>
                </c:pt>
                <c:pt idx="4233">
                  <c:v>6096.1296129613002</c:v>
                </c:pt>
                <c:pt idx="4234">
                  <c:v>6097.5697569757003</c:v>
                </c:pt>
                <c:pt idx="4235">
                  <c:v>6099.0099009900996</c:v>
                </c:pt>
                <c:pt idx="4236">
                  <c:v>6100.4500450044998</c:v>
                </c:pt>
                <c:pt idx="4237">
                  <c:v>6101.8901890188999</c:v>
                </c:pt>
                <c:pt idx="4238">
                  <c:v>6103.3303330333001</c:v>
                </c:pt>
                <c:pt idx="4239">
                  <c:v>6104.7704770477103</c:v>
                </c:pt>
                <c:pt idx="4240">
                  <c:v>6106.2106210621096</c:v>
                </c:pt>
                <c:pt idx="4241">
                  <c:v>6107.6507650765097</c:v>
                </c:pt>
                <c:pt idx="4242">
                  <c:v>6109.0909090909099</c:v>
                </c:pt>
                <c:pt idx="4243">
                  <c:v>6110.5310531053101</c:v>
                </c:pt>
                <c:pt idx="4244">
                  <c:v>6111.9711971197103</c:v>
                </c:pt>
                <c:pt idx="4245">
                  <c:v>6113.4113411341104</c:v>
                </c:pt>
                <c:pt idx="4246">
                  <c:v>6114.8514851485197</c:v>
                </c:pt>
                <c:pt idx="4247">
                  <c:v>6116.2916291629199</c:v>
                </c:pt>
                <c:pt idx="4248">
                  <c:v>6117.7317731773201</c:v>
                </c:pt>
                <c:pt idx="4249">
                  <c:v>6119.1719171917202</c:v>
                </c:pt>
                <c:pt idx="4250">
                  <c:v>6120.6120612061204</c:v>
                </c:pt>
                <c:pt idx="4251">
                  <c:v>6122.0522052205197</c:v>
                </c:pt>
                <c:pt idx="4252">
                  <c:v>6123.4923492349199</c:v>
                </c:pt>
                <c:pt idx="4253">
                  <c:v>6124.93249324933</c:v>
                </c:pt>
                <c:pt idx="4254">
                  <c:v>6126.3726372637302</c:v>
                </c:pt>
                <c:pt idx="4255">
                  <c:v>6127.8127812781304</c:v>
                </c:pt>
                <c:pt idx="4256">
                  <c:v>6129.2529252925297</c:v>
                </c:pt>
                <c:pt idx="4257">
                  <c:v>6130.6930693069298</c:v>
                </c:pt>
                <c:pt idx="4258">
                  <c:v>6132.13321332133</c:v>
                </c:pt>
                <c:pt idx="4259">
                  <c:v>6133.5733573357302</c:v>
                </c:pt>
                <c:pt idx="4260">
                  <c:v>6135.0135013501404</c:v>
                </c:pt>
                <c:pt idx="4261">
                  <c:v>6136.4536453645396</c:v>
                </c:pt>
                <c:pt idx="4262">
                  <c:v>6137.8937893789398</c:v>
                </c:pt>
                <c:pt idx="4263">
                  <c:v>6139.33393339334</c:v>
                </c:pt>
                <c:pt idx="4264">
                  <c:v>6140.7740774077402</c:v>
                </c:pt>
                <c:pt idx="4265">
                  <c:v>6142.2142214221403</c:v>
                </c:pt>
                <c:pt idx="4266">
                  <c:v>6143.6543654365396</c:v>
                </c:pt>
                <c:pt idx="4267">
                  <c:v>6145.0945094509498</c:v>
                </c:pt>
                <c:pt idx="4268">
                  <c:v>6146.5346534653499</c:v>
                </c:pt>
                <c:pt idx="4269">
                  <c:v>6147.9747974797501</c:v>
                </c:pt>
                <c:pt idx="4270">
                  <c:v>6149.4149414941503</c:v>
                </c:pt>
                <c:pt idx="4271">
                  <c:v>6150.8550855085496</c:v>
                </c:pt>
                <c:pt idx="4272">
                  <c:v>6152.2952295229497</c:v>
                </c:pt>
                <c:pt idx="4273">
                  <c:v>6153.7353735373499</c:v>
                </c:pt>
                <c:pt idx="4274">
                  <c:v>6155.1755175517601</c:v>
                </c:pt>
                <c:pt idx="4275">
                  <c:v>6156.6156615661603</c:v>
                </c:pt>
                <c:pt idx="4276">
                  <c:v>6158.0558055805604</c:v>
                </c:pt>
                <c:pt idx="4277">
                  <c:v>6159.4959495949597</c:v>
                </c:pt>
                <c:pt idx="4278">
                  <c:v>6160.9360936093599</c:v>
                </c:pt>
                <c:pt idx="4279">
                  <c:v>6162.3762376237601</c:v>
                </c:pt>
                <c:pt idx="4280">
                  <c:v>6163.8163816381602</c:v>
                </c:pt>
                <c:pt idx="4281">
                  <c:v>6165.2565256525704</c:v>
                </c:pt>
                <c:pt idx="4282">
                  <c:v>6166.6966696669697</c:v>
                </c:pt>
                <c:pt idx="4283">
                  <c:v>6168.1368136813699</c:v>
                </c:pt>
                <c:pt idx="4284">
                  <c:v>6169.57695769577</c:v>
                </c:pt>
                <c:pt idx="4285">
                  <c:v>6171.0171017101702</c:v>
                </c:pt>
                <c:pt idx="4286">
                  <c:v>6172.4572457245704</c:v>
                </c:pt>
                <c:pt idx="4287">
                  <c:v>6173.8973897389697</c:v>
                </c:pt>
                <c:pt idx="4288">
                  <c:v>6175.3375337533798</c:v>
                </c:pt>
                <c:pt idx="4289">
                  <c:v>6176.77767776778</c:v>
                </c:pt>
                <c:pt idx="4290">
                  <c:v>6178.2178217821802</c:v>
                </c:pt>
                <c:pt idx="4291">
                  <c:v>6179.6579657965804</c:v>
                </c:pt>
                <c:pt idx="4292">
                  <c:v>6181.0981098109796</c:v>
                </c:pt>
                <c:pt idx="4293">
                  <c:v>6182.5382538253798</c:v>
                </c:pt>
                <c:pt idx="4294">
                  <c:v>6183.97839783978</c:v>
                </c:pt>
                <c:pt idx="4295">
                  <c:v>6185.4185418541902</c:v>
                </c:pt>
                <c:pt idx="4296">
                  <c:v>6186.8586858685903</c:v>
                </c:pt>
                <c:pt idx="4297">
                  <c:v>6188.2988298829896</c:v>
                </c:pt>
                <c:pt idx="4298">
                  <c:v>6189.7389738973898</c:v>
                </c:pt>
                <c:pt idx="4299">
                  <c:v>6191.1791179117899</c:v>
                </c:pt>
                <c:pt idx="4300">
                  <c:v>6192.6192619261901</c:v>
                </c:pt>
                <c:pt idx="4301">
                  <c:v>6194.0594059405903</c:v>
                </c:pt>
                <c:pt idx="4302">
                  <c:v>6195.4995499549996</c:v>
                </c:pt>
                <c:pt idx="4303">
                  <c:v>6196.9396939693997</c:v>
                </c:pt>
                <c:pt idx="4304">
                  <c:v>6198.3798379837999</c:v>
                </c:pt>
                <c:pt idx="4305">
                  <c:v>6199.8199819982001</c:v>
                </c:pt>
                <c:pt idx="4306">
                  <c:v>6201.2601260126003</c:v>
                </c:pt>
                <c:pt idx="4307">
                  <c:v>6202.7002700270004</c:v>
                </c:pt>
                <c:pt idx="4308">
                  <c:v>6204.1404140413997</c:v>
                </c:pt>
                <c:pt idx="4309">
                  <c:v>6205.5805580558099</c:v>
                </c:pt>
                <c:pt idx="4310">
                  <c:v>6207.0207020702101</c:v>
                </c:pt>
                <c:pt idx="4311">
                  <c:v>6208.4608460846102</c:v>
                </c:pt>
                <c:pt idx="4312">
                  <c:v>6209.9009900990104</c:v>
                </c:pt>
                <c:pt idx="4313">
                  <c:v>6211.3411341134097</c:v>
                </c:pt>
                <c:pt idx="4314">
                  <c:v>6212.7812781278099</c:v>
                </c:pt>
                <c:pt idx="4315">
                  <c:v>6214.22142214222</c:v>
                </c:pt>
                <c:pt idx="4316">
                  <c:v>6215.6615661566202</c:v>
                </c:pt>
                <c:pt idx="4317">
                  <c:v>6217.1017101710204</c:v>
                </c:pt>
                <c:pt idx="4318">
                  <c:v>6218.5418541854197</c:v>
                </c:pt>
                <c:pt idx="4319">
                  <c:v>6219.9819981998198</c:v>
                </c:pt>
                <c:pt idx="4320">
                  <c:v>6221.42214221422</c:v>
                </c:pt>
                <c:pt idx="4321">
                  <c:v>6222.8622862286202</c:v>
                </c:pt>
                <c:pt idx="4322">
                  <c:v>6224.3024302430204</c:v>
                </c:pt>
                <c:pt idx="4323">
                  <c:v>6225.7425742574296</c:v>
                </c:pt>
                <c:pt idx="4324">
                  <c:v>6227.1827182718298</c:v>
                </c:pt>
                <c:pt idx="4325">
                  <c:v>6228.62286228623</c:v>
                </c:pt>
                <c:pt idx="4326">
                  <c:v>6230.0630063006301</c:v>
                </c:pt>
                <c:pt idx="4327">
                  <c:v>6231.5031503150303</c:v>
                </c:pt>
                <c:pt idx="4328">
                  <c:v>6232.9432943294296</c:v>
                </c:pt>
                <c:pt idx="4329">
                  <c:v>6234.3834383438298</c:v>
                </c:pt>
                <c:pt idx="4330">
                  <c:v>6235.8235823582399</c:v>
                </c:pt>
                <c:pt idx="4331">
                  <c:v>6237.2637263726401</c:v>
                </c:pt>
                <c:pt idx="4332">
                  <c:v>6238.7038703870403</c:v>
                </c:pt>
                <c:pt idx="4333">
                  <c:v>6240.1440144014396</c:v>
                </c:pt>
                <c:pt idx="4334">
                  <c:v>6241.5841584158397</c:v>
                </c:pt>
                <c:pt idx="4335">
                  <c:v>6243.0243024302399</c:v>
                </c:pt>
                <c:pt idx="4336">
                  <c:v>6244.4644464446501</c:v>
                </c:pt>
                <c:pt idx="4337">
                  <c:v>6245.9045904590503</c:v>
                </c:pt>
                <c:pt idx="4338">
                  <c:v>6247.3447344734504</c:v>
                </c:pt>
                <c:pt idx="4339">
                  <c:v>6248.7848784878497</c:v>
                </c:pt>
                <c:pt idx="4340">
                  <c:v>6250.2250225022499</c:v>
                </c:pt>
                <c:pt idx="4341">
                  <c:v>6251.6651665166501</c:v>
                </c:pt>
                <c:pt idx="4342">
                  <c:v>6253.1053105310502</c:v>
                </c:pt>
                <c:pt idx="4343">
                  <c:v>6254.5454545454604</c:v>
                </c:pt>
                <c:pt idx="4344">
                  <c:v>6255.9855985598597</c:v>
                </c:pt>
                <c:pt idx="4345">
                  <c:v>6257.4257425742599</c:v>
                </c:pt>
                <c:pt idx="4346">
                  <c:v>6258.86588658866</c:v>
                </c:pt>
                <c:pt idx="4347">
                  <c:v>6260.3060306030602</c:v>
                </c:pt>
                <c:pt idx="4348">
                  <c:v>6261.7461746174604</c:v>
                </c:pt>
                <c:pt idx="4349">
                  <c:v>6263.1863186318596</c:v>
                </c:pt>
                <c:pt idx="4350">
                  <c:v>6264.6264626462598</c:v>
                </c:pt>
                <c:pt idx="4351">
                  <c:v>6266.06660666067</c:v>
                </c:pt>
                <c:pt idx="4352">
                  <c:v>6267.5067506750702</c:v>
                </c:pt>
                <c:pt idx="4353">
                  <c:v>6268.9468946894704</c:v>
                </c:pt>
                <c:pt idx="4354">
                  <c:v>6270.3870387038696</c:v>
                </c:pt>
                <c:pt idx="4355">
                  <c:v>6271.8271827182698</c:v>
                </c:pt>
                <c:pt idx="4356">
                  <c:v>6273.26732673267</c:v>
                </c:pt>
                <c:pt idx="4357">
                  <c:v>6274.7074707470802</c:v>
                </c:pt>
                <c:pt idx="4358">
                  <c:v>6276.1476147614803</c:v>
                </c:pt>
                <c:pt idx="4359">
                  <c:v>6277.5877587758796</c:v>
                </c:pt>
                <c:pt idx="4360">
                  <c:v>6279.0279027902798</c:v>
                </c:pt>
                <c:pt idx="4361">
                  <c:v>6280.4680468046799</c:v>
                </c:pt>
                <c:pt idx="4362">
                  <c:v>6281.9081908190801</c:v>
                </c:pt>
                <c:pt idx="4363">
                  <c:v>6283.3483348334803</c:v>
                </c:pt>
                <c:pt idx="4364">
                  <c:v>6284.7884788478896</c:v>
                </c:pt>
                <c:pt idx="4365">
                  <c:v>6286.2286228622897</c:v>
                </c:pt>
                <c:pt idx="4366">
                  <c:v>6287.6687668766899</c:v>
                </c:pt>
                <c:pt idx="4367">
                  <c:v>6289.1089108910901</c:v>
                </c:pt>
                <c:pt idx="4368">
                  <c:v>6290.5490549054903</c:v>
                </c:pt>
                <c:pt idx="4369">
                  <c:v>6291.9891989198904</c:v>
                </c:pt>
                <c:pt idx="4370">
                  <c:v>6293.4293429342897</c:v>
                </c:pt>
                <c:pt idx="4371">
                  <c:v>6294.8694869486899</c:v>
                </c:pt>
                <c:pt idx="4372">
                  <c:v>6296.3096309631001</c:v>
                </c:pt>
                <c:pt idx="4373">
                  <c:v>6297.7497749775002</c:v>
                </c:pt>
                <c:pt idx="4374">
                  <c:v>6299.1899189919004</c:v>
                </c:pt>
                <c:pt idx="4375">
                  <c:v>6300.6300630062997</c:v>
                </c:pt>
                <c:pt idx="4376">
                  <c:v>6302.0702070206999</c:v>
                </c:pt>
                <c:pt idx="4377">
                  <c:v>6303.5103510351</c:v>
                </c:pt>
                <c:pt idx="4378">
                  <c:v>6304.9504950495102</c:v>
                </c:pt>
                <c:pt idx="4379">
                  <c:v>6306.3906390639104</c:v>
                </c:pt>
                <c:pt idx="4380">
                  <c:v>6307.8307830783097</c:v>
                </c:pt>
                <c:pt idx="4381">
                  <c:v>6309.2709270927098</c:v>
                </c:pt>
                <c:pt idx="4382">
                  <c:v>6310.71107110711</c:v>
                </c:pt>
                <c:pt idx="4383">
                  <c:v>6312.1512151215102</c:v>
                </c:pt>
                <c:pt idx="4384">
                  <c:v>6313.5913591359104</c:v>
                </c:pt>
                <c:pt idx="4385">
                  <c:v>6315.0315031503196</c:v>
                </c:pt>
                <c:pt idx="4386">
                  <c:v>6316.4716471647198</c:v>
                </c:pt>
                <c:pt idx="4387">
                  <c:v>6317.91179117912</c:v>
                </c:pt>
                <c:pt idx="4388">
                  <c:v>6319.3519351935201</c:v>
                </c:pt>
                <c:pt idx="4389">
                  <c:v>6320.7920792079203</c:v>
                </c:pt>
                <c:pt idx="4390">
                  <c:v>6322.2322232223196</c:v>
                </c:pt>
                <c:pt idx="4391">
                  <c:v>6323.6723672367198</c:v>
                </c:pt>
                <c:pt idx="4392">
                  <c:v>6325.1125112511299</c:v>
                </c:pt>
                <c:pt idx="4393">
                  <c:v>6326.5526552655301</c:v>
                </c:pt>
                <c:pt idx="4394">
                  <c:v>6327.9927992799303</c:v>
                </c:pt>
                <c:pt idx="4395">
                  <c:v>6329.4329432943296</c:v>
                </c:pt>
                <c:pt idx="4396">
                  <c:v>6330.8730873087297</c:v>
                </c:pt>
                <c:pt idx="4397">
                  <c:v>6332.3132313231299</c:v>
                </c:pt>
                <c:pt idx="4398">
                  <c:v>6333.7533753375301</c:v>
                </c:pt>
                <c:pt idx="4399">
                  <c:v>6335.1935193519403</c:v>
                </c:pt>
                <c:pt idx="4400">
                  <c:v>6336.6336633663404</c:v>
                </c:pt>
                <c:pt idx="4401">
                  <c:v>6338.0738073807397</c:v>
                </c:pt>
                <c:pt idx="4402">
                  <c:v>6339.5139513951399</c:v>
                </c:pt>
                <c:pt idx="4403">
                  <c:v>6340.9540954095401</c:v>
                </c:pt>
                <c:pt idx="4404">
                  <c:v>6342.3942394239402</c:v>
                </c:pt>
                <c:pt idx="4405">
                  <c:v>6343.8343834383404</c:v>
                </c:pt>
                <c:pt idx="4406">
                  <c:v>6345.2745274527497</c:v>
                </c:pt>
                <c:pt idx="4407">
                  <c:v>6346.7146714671499</c:v>
                </c:pt>
                <c:pt idx="4408">
                  <c:v>6348.15481548155</c:v>
                </c:pt>
                <c:pt idx="4409">
                  <c:v>6349.5949594959502</c:v>
                </c:pt>
                <c:pt idx="4410">
                  <c:v>6351.0351035103504</c:v>
                </c:pt>
                <c:pt idx="4411">
                  <c:v>6352.4752475247496</c:v>
                </c:pt>
                <c:pt idx="4412">
                  <c:v>6353.9153915391498</c:v>
                </c:pt>
                <c:pt idx="4413">
                  <c:v>6355.35553555356</c:v>
                </c:pt>
                <c:pt idx="4414">
                  <c:v>6356.7956795679602</c:v>
                </c:pt>
                <c:pt idx="4415">
                  <c:v>6358.2358235823604</c:v>
                </c:pt>
                <c:pt idx="4416">
                  <c:v>6359.6759675967596</c:v>
                </c:pt>
                <c:pt idx="4417">
                  <c:v>6361.1161116111598</c:v>
                </c:pt>
                <c:pt idx="4418">
                  <c:v>6362.55625562556</c:v>
                </c:pt>
                <c:pt idx="4419">
                  <c:v>6363.9963996399601</c:v>
                </c:pt>
                <c:pt idx="4420">
                  <c:v>6365.4365436543703</c:v>
                </c:pt>
                <c:pt idx="4421">
                  <c:v>6366.8766876687696</c:v>
                </c:pt>
                <c:pt idx="4422">
                  <c:v>6368.3168316831698</c:v>
                </c:pt>
                <c:pt idx="4423">
                  <c:v>6369.7569756975699</c:v>
                </c:pt>
                <c:pt idx="4424">
                  <c:v>6371.1971197119701</c:v>
                </c:pt>
                <c:pt idx="4425">
                  <c:v>6372.6372637263703</c:v>
                </c:pt>
                <c:pt idx="4426">
                  <c:v>6374.0774077407696</c:v>
                </c:pt>
                <c:pt idx="4427">
                  <c:v>6375.5175517551797</c:v>
                </c:pt>
                <c:pt idx="4428">
                  <c:v>6376.9576957695799</c:v>
                </c:pt>
                <c:pt idx="4429">
                  <c:v>6378.3978397839801</c:v>
                </c:pt>
                <c:pt idx="4430">
                  <c:v>6379.8379837983803</c:v>
                </c:pt>
                <c:pt idx="4431">
                  <c:v>6381.2781278127804</c:v>
                </c:pt>
                <c:pt idx="4432">
                  <c:v>6382.7182718271797</c:v>
                </c:pt>
                <c:pt idx="4433">
                  <c:v>6384.1584158415799</c:v>
                </c:pt>
                <c:pt idx="4434">
                  <c:v>6385.5985598559901</c:v>
                </c:pt>
                <c:pt idx="4435">
                  <c:v>6387.0387038703902</c:v>
                </c:pt>
                <c:pt idx="4436">
                  <c:v>6388.4788478847904</c:v>
                </c:pt>
                <c:pt idx="4437">
                  <c:v>6389.9189918991897</c:v>
                </c:pt>
                <c:pt idx="4438">
                  <c:v>6391.3591359135899</c:v>
                </c:pt>
                <c:pt idx="4439">
                  <c:v>6392.79927992799</c:v>
                </c:pt>
                <c:pt idx="4440">
                  <c:v>6394.2394239423902</c:v>
                </c:pt>
                <c:pt idx="4441">
                  <c:v>6395.6795679568004</c:v>
                </c:pt>
                <c:pt idx="4442">
                  <c:v>6397.1197119711996</c:v>
                </c:pt>
                <c:pt idx="4443">
                  <c:v>6398.5598559855998</c:v>
                </c:pt>
                <c:pt idx="4444">
                  <c:v>6400</c:v>
                </c:pt>
                <c:pt idx="4445">
                  <c:v>6401.4401440144002</c:v>
                </c:pt>
                <c:pt idx="4446">
                  <c:v>6402.8802880288004</c:v>
                </c:pt>
                <c:pt idx="4447">
                  <c:v>6404.3204320431996</c:v>
                </c:pt>
                <c:pt idx="4448">
                  <c:v>6405.7605760576098</c:v>
                </c:pt>
                <c:pt idx="4449">
                  <c:v>6407.20072007201</c:v>
                </c:pt>
                <c:pt idx="4450">
                  <c:v>6408.6408640864101</c:v>
                </c:pt>
                <c:pt idx="4451">
                  <c:v>6410.0810081008103</c:v>
                </c:pt>
                <c:pt idx="4452">
                  <c:v>6411.5211521152096</c:v>
                </c:pt>
                <c:pt idx="4453">
                  <c:v>6412.9612961296098</c:v>
                </c:pt>
                <c:pt idx="4454">
                  <c:v>6414.4014401440099</c:v>
                </c:pt>
                <c:pt idx="4455">
                  <c:v>6415.8415841584201</c:v>
                </c:pt>
                <c:pt idx="4456">
                  <c:v>6417.2817281728203</c:v>
                </c:pt>
                <c:pt idx="4457">
                  <c:v>6418.7218721872196</c:v>
                </c:pt>
                <c:pt idx="4458">
                  <c:v>6420.1620162016197</c:v>
                </c:pt>
                <c:pt idx="4459">
                  <c:v>6421.6021602160199</c:v>
                </c:pt>
                <c:pt idx="4460">
                  <c:v>6423.0423042304201</c:v>
                </c:pt>
                <c:pt idx="4461">
                  <c:v>6424.4824482448303</c:v>
                </c:pt>
                <c:pt idx="4462">
                  <c:v>6425.9225922592304</c:v>
                </c:pt>
                <c:pt idx="4463">
                  <c:v>6427.3627362736297</c:v>
                </c:pt>
                <c:pt idx="4464">
                  <c:v>6428.8028802880299</c:v>
                </c:pt>
                <c:pt idx="4465">
                  <c:v>6430.2430243024301</c:v>
                </c:pt>
                <c:pt idx="4466">
                  <c:v>6431.6831683168302</c:v>
                </c:pt>
                <c:pt idx="4467">
                  <c:v>6433.1233123312304</c:v>
                </c:pt>
                <c:pt idx="4468">
                  <c:v>6434.5634563456297</c:v>
                </c:pt>
                <c:pt idx="4469">
                  <c:v>6436.0036003600399</c:v>
                </c:pt>
                <c:pt idx="4470">
                  <c:v>6437.44374437444</c:v>
                </c:pt>
                <c:pt idx="4471">
                  <c:v>6438.8838883888402</c:v>
                </c:pt>
                <c:pt idx="4472">
                  <c:v>6440.3240324032404</c:v>
                </c:pt>
                <c:pt idx="4473">
                  <c:v>6441.7641764176396</c:v>
                </c:pt>
                <c:pt idx="4474">
                  <c:v>6443.2043204320398</c:v>
                </c:pt>
                <c:pt idx="4475">
                  <c:v>6444.64446444644</c:v>
                </c:pt>
                <c:pt idx="4476">
                  <c:v>6446.0846084608502</c:v>
                </c:pt>
                <c:pt idx="4477">
                  <c:v>6447.5247524752504</c:v>
                </c:pt>
                <c:pt idx="4478">
                  <c:v>6448.9648964896496</c:v>
                </c:pt>
                <c:pt idx="4479">
                  <c:v>6450.4050405040498</c:v>
                </c:pt>
                <c:pt idx="4480">
                  <c:v>6451.84518451845</c:v>
                </c:pt>
                <c:pt idx="4481">
                  <c:v>6453.2853285328501</c:v>
                </c:pt>
                <c:pt idx="4482">
                  <c:v>6454.7254725472603</c:v>
                </c:pt>
                <c:pt idx="4483">
                  <c:v>6456.1656165616596</c:v>
                </c:pt>
                <c:pt idx="4484">
                  <c:v>6457.6057605760598</c:v>
                </c:pt>
                <c:pt idx="4485">
                  <c:v>6459.0459045904599</c:v>
                </c:pt>
                <c:pt idx="4486">
                  <c:v>6460.4860486048601</c:v>
                </c:pt>
                <c:pt idx="4487">
                  <c:v>6461.9261926192603</c:v>
                </c:pt>
                <c:pt idx="4488">
                  <c:v>6463.3663366336596</c:v>
                </c:pt>
                <c:pt idx="4489">
                  <c:v>6464.8064806480697</c:v>
                </c:pt>
                <c:pt idx="4490">
                  <c:v>6466.2466246624699</c:v>
                </c:pt>
                <c:pt idx="4491">
                  <c:v>6467.6867686768701</c:v>
                </c:pt>
                <c:pt idx="4492">
                  <c:v>6469.1269126912703</c:v>
                </c:pt>
                <c:pt idx="4493">
                  <c:v>6470.5670567056704</c:v>
                </c:pt>
                <c:pt idx="4494">
                  <c:v>6472.0072007200697</c:v>
                </c:pt>
                <c:pt idx="4495">
                  <c:v>6473.4473447344699</c:v>
                </c:pt>
                <c:pt idx="4496">
                  <c:v>6474.8874887488801</c:v>
                </c:pt>
                <c:pt idx="4497">
                  <c:v>6476.3276327632802</c:v>
                </c:pt>
                <c:pt idx="4498">
                  <c:v>6477.7677767776804</c:v>
                </c:pt>
                <c:pt idx="4499">
                  <c:v>6479.2079207920797</c:v>
                </c:pt>
                <c:pt idx="4500">
                  <c:v>6480.6480648064799</c:v>
                </c:pt>
                <c:pt idx="4501">
                  <c:v>6482.08820882088</c:v>
                </c:pt>
                <c:pt idx="4502">
                  <c:v>6483.5283528352802</c:v>
                </c:pt>
                <c:pt idx="4503">
                  <c:v>6484.9684968496904</c:v>
                </c:pt>
                <c:pt idx="4504">
                  <c:v>6486.4086408640896</c:v>
                </c:pt>
                <c:pt idx="4505">
                  <c:v>6487.8487848784898</c:v>
                </c:pt>
                <c:pt idx="4506">
                  <c:v>6489.28892889289</c:v>
                </c:pt>
                <c:pt idx="4507">
                  <c:v>6490.7290729072902</c:v>
                </c:pt>
                <c:pt idx="4508">
                  <c:v>6492.1692169216903</c:v>
                </c:pt>
                <c:pt idx="4509">
                  <c:v>6493.6093609360896</c:v>
                </c:pt>
                <c:pt idx="4510">
                  <c:v>6495.0495049504998</c:v>
                </c:pt>
                <c:pt idx="4511">
                  <c:v>6496.4896489649</c:v>
                </c:pt>
                <c:pt idx="4512">
                  <c:v>6497.9297929793001</c:v>
                </c:pt>
                <c:pt idx="4513">
                  <c:v>6499.3699369937003</c:v>
                </c:pt>
                <c:pt idx="4514">
                  <c:v>6500.8100810080996</c:v>
                </c:pt>
                <c:pt idx="4515">
                  <c:v>6502.2502250224998</c:v>
                </c:pt>
                <c:pt idx="4516">
                  <c:v>6503.6903690368999</c:v>
                </c:pt>
                <c:pt idx="4517">
                  <c:v>6505.1305130513101</c:v>
                </c:pt>
                <c:pt idx="4518">
                  <c:v>6506.5706570657103</c:v>
                </c:pt>
                <c:pt idx="4519">
                  <c:v>6508.0108010801096</c:v>
                </c:pt>
                <c:pt idx="4520">
                  <c:v>6509.4509450945097</c:v>
                </c:pt>
                <c:pt idx="4521">
                  <c:v>6510.8910891089099</c:v>
                </c:pt>
                <c:pt idx="4522">
                  <c:v>6512.3312331233101</c:v>
                </c:pt>
                <c:pt idx="4523">
                  <c:v>6513.7713771377103</c:v>
                </c:pt>
                <c:pt idx="4524">
                  <c:v>6515.2115211521204</c:v>
                </c:pt>
                <c:pt idx="4525">
                  <c:v>6516.6516651665197</c:v>
                </c:pt>
                <c:pt idx="4526">
                  <c:v>6518.0918091809199</c:v>
                </c:pt>
                <c:pt idx="4527">
                  <c:v>6519.5319531953201</c:v>
                </c:pt>
                <c:pt idx="4528">
                  <c:v>6520.9720972097202</c:v>
                </c:pt>
                <c:pt idx="4529">
                  <c:v>6522.4122412241204</c:v>
                </c:pt>
                <c:pt idx="4530">
                  <c:v>6523.8523852385197</c:v>
                </c:pt>
                <c:pt idx="4531">
                  <c:v>6525.2925292529299</c:v>
                </c:pt>
                <c:pt idx="4532">
                  <c:v>6526.73267326733</c:v>
                </c:pt>
                <c:pt idx="4533">
                  <c:v>6528.1728172817302</c:v>
                </c:pt>
                <c:pt idx="4534">
                  <c:v>6529.6129612961304</c:v>
                </c:pt>
                <c:pt idx="4535">
                  <c:v>6531.0531053105296</c:v>
                </c:pt>
                <c:pt idx="4536">
                  <c:v>6532.4932493249298</c:v>
                </c:pt>
                <c:pt idx="4537">
                  <c:v>6533.93339333933</c:v>
                </c:pt>
                <c:pt idx="4538">
                  <c:v>6535.3735373537402</c:v>
                </c:pt>
                <c:pt idx="4539">
                  <c:v>6536.8136813681404</c:v>
                </c:pt>
                <c:pt idx="4540">
                  <c:v>6538.2538253825396</c:v>
                </c:pt>
                <c:pt idx="4541">
                  <c:v>6539.6939693969398</c:v>
                </c:pt>
                <c:pt idx="4542">
                  <c:v>6541.13411341134</c:v>
                </c:pt>
                <c:pt idx="4543">
                  <c:v>6542.5742574257401</c:v>
                </c:pt>
                <c:pt idx="4544">
                  <c:v>6544.0144014401403</c:v>
                </c:pt>
                <c:pt idx="4545">
                  <c:v>6545.4545454545496</c:v>
                </c:pt>
                <c:pt idx="4546">
                  <c:v>6546.8946894689498</c:v>
                </c:pt>
                <c:pt idx="4547">
                  <c:v>6548.3348334833499</c:v>
                </c:pt>
                <c:pt idx="4548">
                  <c:v>6549.7749774977501</c:v>
                </c:pt>
                <c:pt idx="4549">
                  <c:v>6551.2151215121503</c:v>
                </c:pt>
                <c:pt idx="4550">
                  <c:v>6552.6552655265496</c:v>
                </c:pt>
                <c:pt idx="4551">
                  <c:v>6554.0954095409497</c:v>
                </c:pt>
                <c:pt idx="4552">
                  <c:v>6555.5355535553599</c:v>
                </c:pt>
                <c:pt idx="4553">
                  <c:v>6556.9756975697601</c:v>
                </c:pt>
                <c:pt idx="4554">
                  <c:v>6558.4158415841603</c:v>
                </c:pt>
                <c:pt idx="4555">
                  <c:v>6559.8559855985604</c:v>
                </c:pt>
                <c:pt idx="4556">
                  <c:v>6561.2961296129597</c:v>
                </c:pt>
                <c:pt idx="4557">
                  <c:v>6562.7362736273599</c:v>
                </c:pt>
                <c:pt idx="4558">
                  <c:v>6564.1764176417701</c:v>
                </c:pt>
                <c:pt idx="4559">
                  <c:v>6565.6165616561702</c:v>
                </c:pt>
                <c:pt idx="4560">
                  <c:v>6567.0567056705704</c:v>
                </c:pt>
                <c:pt idx="4561">
                  <c:v>6568.4968496849697</c:v>
                </c:pt>
                <c:pt idx="4562">
                  <c:v>6569.9369936993699</c:v>
                </c:pt>
                <c:pt idx="4563">
                  <c:v>6571.37713771377</c:v>
                </c:pt>
                <c:pt idx="4564">
                  <c:v>6572.8172817281702</c:v>
                </c:pt>
                <c:pt idx="4565">
                  <c:v>6574.2574257425704</c:v>
                </c:pt>
                <c:pt idx="4566">
                  <c:v>6575.6975697569796</c:v>
                </c:pt>
                <c:pt idx="4567">
                  <c:v>6577.1377137713798</c:v>
                </c:pt>
                <c:pt idx="4568">
                  <c:v>6578.57785778578</c:v>
                </c:pt>
                <c:pt idx="4569">
                  <c:v>6580.0180018001802</c:v>
                </c:pt>
                <c:pt idx="4570">
                  <c:v>6581.4581458145803</c:v>
                </c:pt>
                <c:pt idx="4571">
                  <c:v>6582.8982898289796</c:v>
                </c:pt>
                <c:pt idx="4572">
                  <c:v>6584.3384338433798</c:v>
                </c:pt>
                <c:pt idx="4573">
                  <c:v>6585.77857785779</c:v>
                </c:pt>
                <c:pt idx="4574">
                  <c:v>6587.2187218721901</c:v>
                </c:pt>
                <c:pt idx="4575">
                  <c:v>6588.6588658865903</c:v>
                </c:pt>
                <c:pt idx="4576">
                  <c:v>6590.0990099009896</c:v>
                </c:pt>
                <c:pt idx="4577">
                  <c:v>6591.5391539153898</c:v>
                </c:pt>
                <c:pt idx="4578">
                  <c:v>6592.9792979297899</c:v>
                </c:pt>
                <c:pt idx="4579">
                  <c:v>6594.4194419442001</c:v>
                </c:pt>
                <c:pt idx="4580">
                  <c:v>6595.8595859586003</c:v>
                </c:pt>
                <c:pt idx="4581">
                  <c:v>6597.2997299729996</c:v>
                </c:pt>
                <c:pt idx="4582">
                  <c:v>6598.7398739873997</c:v>
                </c:pt>
                <c:pt idx="4583">
                  <c:v>6600.1800180017999</c:v>
                </c:pt>
                <c:pt idx="4584">
                  <c:v>6601.6201620162001</c:v>
                </c:pt>
                <c:pt idx="4585">
                  <c:v>6603.0603060306003</c:v>
                </c:pt>
                <c:pt idx="4586">
                  <c:v>6604.5004500450004</c:v>
                </c:pt>
                <c:pt idx="4587">
                  <c:v>6605.9405940594097</c:v>
                </c:pt>
                <c:pt idx="4588">
                  <c:v>6607.3807380738099</c:v>
                </c:pt>
                <c:pt idx="4589">
                  <c:v>6608.8208820882101</c:v>
                </c:pt>
                <c:pt idx="4590">
                  <c:v>6610.2610261026102</c:v>
                </c:pt>
                <c:pt idx="4591">
                  <c:v>6611.7011701170104</c:v>
                </c:pt>
                <c:pt idx="4592">
                  <c:v>6613.1413141314097</c:v>
                </c:pt>
                <c:pt idx="4593">
                  <c:v>6614.5814581458098</c:v>
                </c:pt>
                <c:pt idx="4594">
                  <c:v>6616.02160216022</c:v>
                </c:pt>
                <c:pt idx="4595">
                  <c:v>6617.4617461746202</c:v>
                </c:pt>
                <c:pt idx="4596">
                  <c:v>6618.9018901890204</c:v>
                </c:pt>
                <c:pt idx="4597">
                  <c:v>6620.3420342034196</c:v>
                </c:pt>
                <c:pt idx="4598">
                  <c:v>6621.7821782178198</c:v>
                </c:pt>
                <c:pt idx="4599">
                  <c:v>6623.22232223222</c:v>
                </c:pt>
                <c:pt idx="4600">
                  <c:v>6624.6624662466302</c:v>
                </c:pt>
                <c:pt idx="4601">
                  <c:v>6626.1026102610303</c:v>
                </c:pt>
                <c:pt idx="4602">
                  <c:v>6627.5427542754296</c:v>
                </c:pt>
                <c:pt idx="4603">
                  <c:v>6628.9828982898298</c:v>
                </c:pt>
                <c:pt idx="4604">
                  <c:v>6630.42304230423</c:v>
                </c:pt>
                <c:pt idx="4605">
                  <c:v>6631.8631863186301</c:v>
                </c:pt>
                <c:pt idx="4606">
                  <c:v>6633.3033303330303</c:v>
                </c:pt>
                <c:pt idx="4607">
                  <c:v>6634.7434743474396</c:v>
                </c:pt>
                <c:pt idx="4608">
                  <c:v>6636.1836183618398</c:v>
                </c:pt>
                <c:pt idx="4609">
                  <c:v>6637.6237623762399</c:v>
                </c:pt>
                <c:pt idx="4610">
                  <c:v>6639.0639063906401</c:v>
                </c:pt>
                <c:pt idx="4611">
                  <c:v>6640.5040504050403</c:v>
                </c:pt>
                <c:pt idx="4612">
                  <c:v>6641.9441944194396</c:v>
                </c:pt>
                <c:pt idx="4613">
                  <c:v>6643.3843384338397</c:v>
                </c:pt>
                <c:pt idx="4614">
                  <c:v>6644.8244824482399</c:v>
                </c:pt>
                <c:pt idx="4615">
                  <c:v>6646.2646264626501</c:v>
                </c:pt>
                <c:pt idx="4616">
                  <c:v>6647.7047704770503</c:v>
                </c:pt>
                <c:pt idx="4617">
                  <c:v>6649.1449144914504</c:v>
                </c:pt>
                <c:pt idx="4618">
                  <c:v>6650.5850585058497</c:v>
                </c:pt>
                <c:pt idx="4619">
                  <c:v>6652.0252025202499</c:v>
                </c:pt>
                <c:pt idx="4620">
                  <c:v>6653.4653465346501</c:v>
                </c:pt>
                <c:pt idx="4621">
                  <c:v>6654.9054905490602</c:v>
                </c:pt>
                <c:pt idx="4622">
                  <c:v>6656.3456345634604</c:v>
                </c:pt>
                <c:pt idx="4623">
                  <c:v>6657.7857785778597</c:v>
                </c:pt>
                <c:pt idx="4624">
                  <c:v>6659.2259225922598</c:v>
                </c:pt>
                <c:pt idx="4625">
                  <c:v>6660.66606660666</c:v>
                </c:pt>
                <c:pt idx="4626">
                  <c:v>6662.1062106210602</c:v>
                </c:pt>
                <c:pt idx="4627">
                  <c:v>6663.5463546354604</c:v>
                </c:pt>
                <c:pt idx="4628">
                  <c:v>6664.9864986498696</c:v>
                </c:pt>
                <c:pt idx="4629">
                  <c:v>6666.4266426642698</c:v>
                </c:pt>
                <c:pt idx="4630">
                  <c:v>6667.86678667867</c:v>
                </c:pt>
                <c:pt idx="4631">
                  <c:v>6669.3069306930702</c:v>
                </c:pt>
                <c:pt idx="4632">
                  <c:v>6670.7470747074703</c:v>
                </c:pt>
                <c:pt idx="4633">
                  <c:v>6672.1872187218696</c:v>
                </c:pt>
                <c:pt idx="4634">
                  <c:v>6673.6273627362698</c:v>
                </c:pt>
                <c:pt idx="4635">
                  <c:v>6675.06750675068</c:v>
                </c:pt>
                <c:pt idx="4636">
                  <c:v>6676.5076507650801</c:v>
                </c:pt>
                <c:pt idx="4637">
                  <c:v>6677.9477947794803</c:v>
                </c:pt>
                <c:pt idx="4638">
                  <c:v>6679.3879387938796</c:v>
                </c:pt>
                <c:pt idx="4639">
                  <c:v>6680.8280828082798</c:v>
                </c:pt>
                <c:pt idx="4640">
                  <c:v>6682.2682268226799</c:v>
                </c:pt>
                <c:pt idx="4641">
                  <c:v>6683.7083708370801</c:v>
                </c:pt>
                <c:pt idx="4642">
                  <c:v>6685.1485148514903</c:v>
                </c:pt>
                <c:pt idx="4643">
                  <c:v>6686.5886588658896</c:v>
                </c:pt>
                <c:pt idx="4644">
                  <c:v>6688.0288028802897</c:v>
                </c:pt>
                <c:pt idx="4645">
                  <c:v>6689.4689468946899</c:v>
                </c:pt>
                <c:pt idx="4646">
                  <c:v>6690.9090909090901</c:v>
                </c:pt>
                <c:pt idx="4647">
                  <c:v>6692.3492349234903</c:v>
                </c:pt>
                <c:pt idx="4648">
                  <c:v>6693.7893789378904</c:v>
                </c:pt>
                <c:pt idx="4649">
                  <c:v>6695.2295229522997</c:v>
                </c:pt>
                <c:pt idx="4650">
                  <c:v>6696.6696669666999</c:v>
                </c:pt>
                <c:pt idx="4651">
                  <c:v>6698.1098109811001</c:v>
                </c:pt>
                <c:pt idx="4652">
                  <c:v>6699.5499549955002</c:v>
                </c:pt>
                <c:pt idx="4653">
                  <c:v>6700.9900990099004</c:v>
                </c:pt>
                <c:pt idx="4654">
                  <c:v>6702.4302430242997</c:v>
                </c:pt>
                <c:pt idx="4655">
                  <c:v>6703.8703870386998</c:v>
                </c:pt>
                <c:pt idx="4656">
                  <c:v>6705.31053105311</c:v>
                </c:pt>
                <c:pt idx="4657">
                  <c:v>6706.7506750675102</c:v>
                </c:pt>
                <c:pt idx="4658">
                  <c:v>6708.1908190819104</c:v>
                </c:pt>
                <c:pt idx="4659">
                  <c:v>6709.6309630963096</c:v>
                </c:pt>
                <c:pt idx="4660">
                  <c:v>6711.0711071107098</c:v>
                </c:pt>
                <c:pt idx="4661">
                  <c:v>6712.51125112511</c:v>
                </c:pt>
                <c:pt idx="4662">
                  <c:v>6713.9513951395102</c:v>
                </c:pt>
                <c:pt idx="4663">
                  <c:v>6715.3915391539203</c:v>
                </c:pt>
                <c:pt idx="4664">
                  <c:v>6716.8316831683196</c:v>
                </c:pt>
                <c:pt idx="4665">
                  <c:v>6718.2718271827198</c:v>
                </c:pt>
                <c:pt idx="4666">
                  <c:v>6719.71197119712</c:v>
                </c:pt>
                <c:pt idx="4667">
                  <c:v>6721.1521152115201</c:v>
                </c:pt>
                <c:pt idx="4668">
                  <c:v>6722.5922592259203</c:v>
                </c:pt>
                <c:pt idx="4669">
                  <c:v>6724.0324032403196</c:v>
                </c:pt>
                <c:pt idx="4670">
                  <c:v>6725.4725472547298</c:v>
                </c:pt>
                <c:pt idx="4671">
                  <c:v>6726.9126912691299</c:v>
                </c:pt>
                <c:pt idx="4672">
                  <c:v>6728.3528352835301</c:v>
                </c:pt>
                <c:pt idx="4673">
                  <c:v>6729.7929792979303</c:v>
                </c:pt>
                <c:pt idx="4674">
                  <c:v>6731.2331233123296</c:v>
                </c:pt>
                <c:pt idx="4675">
                  <c:v>6732.6732673267297</c:v>
                </c:pt>
                <c:pt idx="4676">
                  <c:v>6734.1134113411299</c:v>
                </c:pt>
                <c:pt idx="4677">
                  <c:v>6735.5535553555401</c:v>
                </c:pt>
                <c:pt idx="4678">
                  <c:v>6736.9936993699403</c:v>
                </c:pt>
                <c:pt idx="4679">
                  <c:v>6738.4338433843404</c:v>
                </c:pt>
                <c:pt idx="4680">
                  <c:v>6739.8739873987397</c:v>
                </c:pt>
                <c:pt idx="4681">
                  <c:v>6741.3141314131399</c:v>
                </c:pt>
                <c:pt idx="4682">
                  <c:v>6742.7542754275401</c:v>
                </c:pt>
                <c:pt idx="4683">
                  <c:v>6744.1944194419402</c:v>
                </c:pt>
                <c:pt idx="4684">
                  <c:v>6745.6345634563504</c:v>
                </c:pt>
                <c:pt idx="4685">
                  <c:v>6747.0747074707497</c:v>
                </c:pt>
                <c:pt idx="4686">
                  <c:v>6748.5148514851498</c:v>
                </c:pt>
                <c:pt idx="4687">
                  <c:v>6749.95499549955</c:v>
                </c:pt>
                <c:pt idx="4688">
                  <c:v>6751.3951395139502</c:v>
                </c:pt>
                <c:pt idx="4689">
                  <c:v>6752.8352835283504</c:v>
                </c:pt>
                <c:pt idx="4690">
                  <c:v>6754.2754275427496</c:v>
                </c:pt>
                <c:pt idx="4691">
                  <c:v>6755.7155715571598</c:v>
                </c:pt>
                <c:pt idx="4692">
                  <c:v>6757.15571557156</c:v>
                </c:pt>
                <c:pt idx="4693">
                  <c:v>6758.5958595859602</c:v>
                </c:pt>
                <c:pt idx="4694">
                  <c:v>6760.0360036003603</c:v>
                </c:pt>
                <c:pt idx="4695">
                  <c:v>6761.4761476147596</c:v>
                </c:pt>
                <c:pt idx="4696">
                  <c:v>6762.9162916291598</c:v>
                </c:pt>
                <c:pt idx="4697">
                  <c:v>6764.35643564356</c:v>
                </c:pt>
                <c:pt idx="4698">
                  <c:v>6765.7965796579701</c:v>
                </c:pt>
                <c:pt idx="4699">
                  <c:v>6767.2367236723703</c:v>
                </c:pt>
                <c:pt idx="4700">
                  <c:v>6768.6768676867696</c:v>
                </c:pt>
                <c:pt idx="4701">
                  <c:v>6770.1170117011698</c:v>
                </c:pt>
                <c:pt idx="4702">
                  <c:v>6771.5571557155699</c:v>
                </c:pt>
                <c:pt idx="4703">
                  <c:v>6772.9972997299701</c:v>
                </c:pt>
                <c:pt idx="4704">
                  <c:v>6774.4374437443803</c:v>
                </c:pt>
                <c:pt idx="4705">
                  <c:v>6775.8775877587796</c:v>
                </c:pt>
                <c:pt idx="4706">
                  <c:v>6777.3177317731797</c:v>
                </c:pt>
                <c:pt idx="4707">
                  <c:v>6778.7578757875799</c:v>
                </c:pt>
                <c:pt idx="4708">
                  <c:v>6780.1980198019801</c:v>
                </c:pt>
                <c:pt idx="4709">
                  <c:v>6781.6381638163803</c:v>
                </c:pt>
                <c:pt idx="4710">
                  <c:v>6783.0783078307804</c:v>
                </c:pt>
                <c:pt idx="4711">
                  <c:v>6784.5184518451797</c:v>
                </c:pt>
                <c:pt idx="4712">
                  <c:v>6785.9585958595899</c:v>
                </c:pt>
                <c:pt idx="4713">
                  <c:v>6787.3987398739901</c:v>
                </c:pt>
                <c:pt idx="4714">
                  <c:v>6788.8388838883902</c:v>
                </c:pt>
                <c:pt idx="4715">
                  <c:v>6790.2790279027904</c:v>
                </c:pt>
                <c:pt idx="4716">
                  <c:v>6791.7191719171897</c:v>
                </c:pt>
                <c:pt idx="4717">
                  <c:v>6793.1593159315898</c:v>
                </c:pt>
                <c:pt idx="4718">
                  <c:v>6794.599459946</c:v>
                </c:pt>
                <c:pt idx="4719">
                  <c:v>6796.0396039604002</c:v>
                </c:pt>
                <c:pt idx="4720">
                  <c:v>6797.4797479748004</c:v>
                </c:pt>
                <c:pt idx="4721">
                  <c:v>6798.9198919891996</c:v>
                </c:pt>
                <c:pt idx="4722">
                  <c:v>6800.3600360035998</c:v>
                </c:pt>
                <c:pt idx="4723">
                  <c:v>6801.800180018</c:v>
                </c:pt>
                <c:pt idx="4724">
                  <c:v>6803.2403240324002</c:v>
                </c:pt>
                <c:pt idx="4725">
                  <c:v>6804.6804680468103</c:v>
                </c:pt>
                <c:pt idx="4726">
                  <c:v>6806.1206120612096</c:v>
                </c:pt>
                <c:pt idx="4727">
                  <c:v>6807.5607560756098</c:v>
                </c:pt>
                <c:pt idx="4728">
                  <c:v>6809.00090009001</c:v>
                </c:pt>
                <c:pt idx="4729">
                  <c:v>6810.4410441044101</c:v>
                </c:pt>
                <c:pt idx="4730">
                  <c:v>6811.8811881188103</c:v>
                </c:pt>
                <c:pt idx="4731">
                  <c:v>6813.3213321332096</c:v>
                </c:pt>
                <c:pt idx="4732">
                  <c:v>6814.7614761476198</c:v>
                </c:pt>
                <c:pt idx="4733">
                  <c:v>6816.2016201620199</c:v>
                </c:pt>
                <c:pt idx="4734">
                  <c:v>6817.6417641764201</c:v>
                </c:pt>
                <c:pt idx="4735">
                  <c:v>6819.0819081908203</c:v>
                </c:pt>
                <c:pt idx="4736">
                  <c:v>6820.5220522052196</c:v>
                </c:pt>
                <c:pt idx="4737">
                  <c:v>6821.9621962196197</c:v>
                </c:pt>
                <c:pt idx="4738">
                  <c:v>6823.4023402340199</c:v>
                </c:pt>
                <c:pt idx="4739">
                  <c:v>6824.8424842484301</c:v>
                </c:pt>
                <c:pt idx="4740">
                  <c:v>6826.2826282628303</c:v>
                </c:pt>
                <c:pt idx="4741">
                  <c:v>6827.7227722772304</c:v>
                </c:pt>
                <c:pt idx="4742">
                  <c:v>6829.1629162916297</c:v>
                </c:pt>
                <c:pt idx="4743">
                  <c:v>6830.6030603060299</c:v>
                </c:pt>
                <c:pt idx="4744">
                  <c:v>6832.04320432043</c:v>
                </c:pt>
                <c:pt idx="4745">
                  <c:v>6833.4833483348302</c:v>
                </c:pt>
                <c:pt idx="4746">
                  <c:v>6834.9234923492404</c:v>
                </c:pt>
                <c:pt idx="4747">
                  <c:v>6836.3636363636397</c:v>
                </c:pt>
                <c:pt idx="4748">
                  <c:v>6837.8037803780398</c:v>
                </c:pt>
                <c:pt idx="4749">
                  <c:v>6839.24392439244</c:v>
                </c:pt>
                <c:pt idx="4750">
                  <c:v>6840.6840684068402</c:v>
                </c:pt>
                <c:pt idx="4751">
                  <c:v>6842.1242124212404</c:v>
                </c:pt>
                <c:pt idx="4752">
                  <c:v>6843.5643564356396</c:v>
                </c:pt>
                <c:pt idx="4753">
                  <c:v>6845.0045004500498</c:v>
                </c:pt>
                <c:pt idx="4754">
                  <c:v>6846.44464446445</c:v>
                </c:pt>
                <c:pt idx="4755">
                  <c:v>6847.8847884788502</c:v>
                </c:pt>
                <c:pt idx="4756">
                  <c:v>6849.3249324932503</c:v>
                </c:pt>
                <c:pt idx="4757">
                  <c:v>6850.7650765076496</c:v>
                </c:pt>
                <c:pt idx="4758">
                  <c:v>6852.2052205220498</c:v>
                </c:pt>
                <c:pt idx="4759">
                  <c:v>6853.64536453645</c:v>
                </c:pt>
                <c:pt idx="4760">
                  <c:v>6855.0855085508601</c:v>
                </c:pt>
                <c:pt idx="4761">
                  <c:v>6856.5256525652603</c:v>
                </c:pt>
                <c:pt idx="4762">
                  <c:v>6857.9657965796596</c:v>
                </c:pt>
                <c:pt idx="4763">
                  <c:v>6859.4059405940598</c:v>
                </c:pt>
                <c:pt idx="4764">
                  <c:v>6860.8460846084599</c:v>
                </c:pt>
                <c:pt idx="4765">
                  <c:v>6862.2862286228601</c:v>
                </c:pt>
                <c:pt idx="4766">
                  <c:v>6863.7263726372603</c:v>
                </c:pt>
                <c:pt idx="4767">
                  <c:v>6865.1665166516696</c:v>
                </c:pt>
                <c:pt idx="4768">
                  <c:v>6866.6066606660697</c:v>
                </c:pt>
                <c:pt idx="4769">
                  <c:v>6868.0468046804699</c:v>
                </c:pt>
                <c:pt idx="4770">
                  <c:v>6869.4869486948701</c:v>
                </c:pt>
                <c:pt idx="4771">
                  <c:v>6870.9270927092703</c:v>
                </c:pt>
                <c:pt idx="4772">
                  <c:v>6872.3672367236704</c:v>
                </c:pt>
                <c:pt idx="4773">
                  <c:v>6873.8073807380697</c:v>
                </c:pt>
                <c:pt idx="4774">
                  <c:v>6875.2475247524799</c:v>
                </c:pt>
                <c:pt idx="4775">
                  <c:v>6876.6876687668801</c:v>
                </c:pt>
                <c:pt idx="4776">
                  <c:v>6878.1278127812802</c:v>
                </c:pt>
                <c:pt idx="4777">
                  <c:v>6879.5679567956804</c:v>
                </c:pt>
                <c:pt idx="4778">
                  <c:v>6881.0081008100797</c:v>
                </c:pt>
                <c:pt idx="4779">
                  <c:v>6882.4482448244798</c:v>
                </c:pt>
                <c:pt idx="4780">
                  <c:v>6883.88838883888</c:v>
                </c:pt>
                <c:pt idx="4781">
                  <c:v>6885.3285328532902</c:v>
                </c:pt>
                <c:pt idx="4782">
                  <c:v>6886.7686768676904</c:v>
                </c:pt>
                <c:pt idx="4783">
                  <c:v>6888.2088208820896</c:v>
                </c:pt>
                <c:pt idx="4784">
                  <c:v>6889.6489648964898</c:v>
                </c:pt>
                <c:pt idx="4785">
                  <c:v>6891.08910891089</c:v>
                </c:pt>
                <c:pt idx="4786">
                  <c:v>6892.5292529252902</c:v>
                </c:pt>
                <c:pt idx="4787">
                  <c:v>6893.9693969396903</c:v>
                </c:pt>
                <c:pt idx="4788">
                  <c:v>6895.4095409540996</c:v>
                </c:pt>
                <c:pt idx="4789">
                  <c:v>6896.8496849684998</c:v>
                </c:pt>
                <c:pt idx="4790">
                  <c:v>6898.2898289829</c:v>
                </c:pt>
                <c:pt idx="4791">
                  <c:v>6899.7299729973001</c:v>
                </c:pt>
                <c:pt idx="4792">
                  <c:v>6901.1701170117003</c:v>
                </c:pt>
                <c:pt idx="4793">
                  <c:v>6902.6102610260996</c:v>
                </c:pt>
                <c:pt idx="4794">
                  <c:v>6904.0504050404998</c:v>
                </c:pt>
                <c:pt idx="4795">
                  <c:v>6905.4905490549099</c:v>
                </c:pt>
                <c:pt idx="4796">
                  <c:v>6906.9306930693101</c:v>
                </c:pt>
                <c:pt idx="4797">
                  <c:v>6908.3708370837103</c:v>
                </c:pt>
                <c:pt idx="4798">
                  <c:v>6909.8109810981096</c:v>
                </c:pt>
                <c:pt idx="4799">
                  <c:v>6911.2511251125097</c:v>
                </c:pt>
                <c:pt idx="4800">
                  <c:v>6912.6912691269099</c:v>
                </c:pt>
                <c:pt idx="4801">
                  <c:v>6914.1314131413101</c:v>
                </c:pt>
                <c:pt idx="4802">
                  <c:v>6915.5715571557203</c:v>
                </c:pt>
                <c:pt idx="4803">
                  <c:v>6917.0117011701204</c:v>
                </c:pt>
                <c:pt idx="4804">
                  <c:v>6918.4518451845197</c:v>
                </c:pt>
                <c:pt idx="4805">
                  <c:v>6919.8919891989199</c:v>
                </c:pt>
                <c:pt idx="4806">
                  <c:v>6921.33213321332</c:v>
                </c:pt>
                <c:pt idx="4807">
                  <c:v>6922.7722772277202</c:v>
                </c:pt>
                <c:pt idx="4808">
                  <c:v>6924.2124212421204</c:v>
                </c:pt>
                <c:pt idx="4809">
                  <c:v>6925.6525652565297</c:v>
                </c:pt>
                <c:pt idx="4810">
                  <c:v>6927.0927092709298</c:v>
                </c:pt>
                <c:pt idx="4811">
                  <c:v>6928.53285328533</c:v>
                </c:pt>
                <c:pt idx="4812">
                  <c:v>6929.9729972997302</c:v>
                </c:pt>
                <c:pt idx="4813">
                  <c:v>6931.4131413141304</c:v>
                </c:pt>
                <c:pt idx="4814">
                  <c:v>6932.8532853285296</c:v>
                </c:pt>
                <c:pt idx="4815">
                  <c:v>6934.2934293429298</c:v>
                </c:pt>
                <c:pt idx="4816">
                  <c:v>6935.73357335734</c:v>
                </c:pt>
                <c:pt idx="4817">
                  <c:v>6937.1737173717402</c:v>
                </c:pt>
                <c:pt idx="4818">
                  <c:v>6938.6138613861403</c:v>
                </c:pt>
                <c:pt idx="4819">
                  <c:v>6940.0540054005396</c:v>
                </c:pt>
                <c:pt idx="4820">
                  <c:v>6941.4941494149398</c:v>
                </c:pt>
                <c:pt idx="4821">
                  <c:v>6942.93429342934</c:v>
                </c:pt>
                <c:pt idx="4822">
                  <c:v>6944.3744374437501</c:v>
                </c:pt>
                <c:pt idx="4823">
                  <c:v>6945.8145814581503</c:v>
                </c:pt>
                <c:pt idx="4824">
                  <c:v>6947.2547254725496</c:v>
                </c:pt>
                <c:pt idx="4825">
                  <c:v>6948.6948694869498</c:v>
                </c:pt>
                <c:pt idx="4826">
                  <c:v>6950.1350135013499</c:v>
                </c:pt>
                <c:pt idx="4827">
                  <c:v>6951.5751575157501</c:v>
                </c:pt>
                <c:pt idx="4828">
                  <c:v>6953.0153015301503</c:v>
                </c:pt>
                <c:pt idx="4829">
                  <c:v>6954.4554455445495</c:v>
                </c:pt>
                <c:pt idx="4830">
                  <c:v>6955.8955895589597</c:v>
                </c:pt>
                <c:pt idx="4831">
                  <c:v>6957.3357335733599</c:v>
                </c:pt>
                <c:pt idx="4832">
                  <c:v>6958.7758775877601</c:v>
                </c:pt>
                <c:pt idx="4833">
                  <c:v>6960.2160216021603</c:v>
                </c:pt>
                <c:pt idx="4834">
                  <c:v>6961.6561656165604</c:v>
                </c:pt>
                <c:pt idx="4835">
                  <c:v>6963.0963096309597</c:v>
                </c:pt>
                <c:pt idx="4836">
                  <c:v>6964.5364536453599</c:v>
                </c:pt>
                <c:pt idx="4837">
                  <c:v>6965.9765976597701</c:v>
                </c:pt>
                <c:pt idx="4838">
                  <c:v>6967.4167416741702</c:v>
                </c:pt>
                <c:pt idx="4839">
                  <c:v>6968.8568856885704</c:v>
                </c:pt>
                <c:pt idx="4840">
                  <c:v>6970.2970297029697</c:v>
                </c:pt>
                <c:pt idx="4841">
                  <c:v>6971.7371737173698</c:v>
                </c:pt>
                <c:pt idx="4842">
                  <c:v>6973.17731773177</c:v>
                </c:pt>
                <c:pt idx="4843">
                  <c:v>6974.6174617461802</c:v>
                </c:pt>
                <c:pt idx="4844">
                  <c:v>6976.0576057605804</c:v>
                </c:pt>
                <c:pt idx="4845">
                  <c:v>6977.4977497749796</c:v>
                </c:pt>
                <c:pt idx="4846">
                  <c:v>6978.9378937893798</c:v>
                </c:pt>
                <c:pt idx="4847">
                  <c:v>6980.37803780378</c:v>
                </c:pt>
                <c:pt idx="4848">
                  <c:v>6981.8181818181802</c:v>
                </c:pt>
                <c:pt idx="4849">
                  <c:v>6983.2583258325803</c:v>
                </c:pt>
                <c:pt idx="4850">
                  <c:v>6984.6984698469896</c:v>
                </c:pt>
                <c:pt idx="4851">
                  <c:v>6986.1386138613898</c:v>
                </c:pt>
                <c:pt idx="4852">
                  <c:v>6987.57875787579</c:v>
                </c:pt>
                <c:pt idx="4853">
                  <c:v>6989.0189018901901</c:v>
                </c:pt>
                <c:pt idx="4854">
                  <c:v>6990.4590459045903</c:v>
                </c:pt>
                <c:pt idx="4855">
                  <c:v>6991.8991899189896</c:v>
                </c:pt>
                <c:pt idx="4856">
                  <c:v>6993.3393339333898</c:v>
                </c:pt>
                <c:pt idx="4857">
                  <c:v>6994.7794779477899</c:v>
                </c:pt>
                <c:pt idx="4858">
                  <c:v>6996.2196219622001</c:v>
                </c:pt>
                <c:pt idx="4859">
                  <c:v>6997.6597659766003</c:v>
                </c:pt>
                <c:pt idx="4860">
                  <c:v>6999.0999099909995</c:v>
                </c:pt>
                <c:pt idx="4861">
                  <c:v>7000.5400540053997</c:v>
                </c:pt>
                <c:pt idx="4862">
                  <c:v>7001.9801980197999</c:v>
                </c:pt>
                <c:pt idx="4863">
                  <c:v>7003.4203420342001</c:v>
                </c:pt>
                <c:pt idx="4864">
                  <c:v>7004.8604860486103</c:v>
                </c:pt>
                <c:pt idx="4865">
                  <c:v>7006.3006300630104</c:v>
                </c:pt>
                <c:pt idx="4866">
                  <c:v>7007.7407740774097</c:v>
                </c:pt>
                <c:pt idx="4867">
                  <c:v>7009.1809180918099</c:v>
                </c:pt>
                <c:pt idx="4868">
                  <c:v>7010.62106210621</c:v>
                </c:pt>
                <c:pt idx="4869">
                  <c:v>7012.0612061206102</c:v>
                </c:pt>
                <c:pt idx="4870">
                  <c:v>7013.5013501350104</c:v>
                </c:pt>
                <c:pt idx="4871">
                  <c:v>7014.9414941494197</c:v>
                </c:pt>
                <c:pt idx="4872">
                  <c:v>7016.3816381638198</c:v>
                </c:pt>
                <c:pt idx="4873">
                  <c:v>7017.82178217822</c:v>
                </c:pt>
                <c:pt idx="4874">
                  <c:v>7019.2619261926202</c:v>
                </c:pt>
                <c:pt idx="4875">
                  <c:v>7020.7020702070204</c:v>
                </c:pt>
                <c:pt idx="4876">
                  <c:v>7022.1422142214196</c:v>
                </c:pt>
                <c:pt idx="4877">
                  <c:v>7023.5823582358198</c:v>
                </c:pt>
                <c:pt idx="4878">
                  <c:v>7025.02250225023</c:v>
                </c:pt>
                <c:pt idx="4879">
                  <c:v>7026.4626462646302</c:v>
                </c:pt>
                <c:pt idx="4880">
                  <c:v>7027.9027902790303</c:v>
                </c:pt>
                <c:pt idx="4881">
                  <c:v>7029.3429342934296</c:v>
                </c:pt>
                <c:pt idx="4882">
                  <c:v>7030.7830783078298</c:v>
                </c:pt>
                <c:pt idx="4883">
                  <c:v>7032.22322232223</c:v>
                </c:pt>
                <c:pt idx="4884">
                  <c:v>7033.6633663366301</c:v>
                </c:pt>
                <c:pt idx="4885">
                  <c:v>7035.1035103510403</c:v>
                </c:pt>
                <c:pt idx="4886">
                  <c:v>7036.5436543654396</c:v>
                </c:pt>
                <c:pt idx="4887">
                  <c:v>7037.9837983798398</c:v>
                </c:pt>
                <c:pt idx="4888">
                  <c:v>7039.4239423942399</c:v>
                </c:pt>
                <c:pt idx="4889">
                  <c:v>7040.8640864086401</c:v>
                </c:pt>
                <c:pt idx="4890">
                  <c:v>7042.3042304230403</c:v>
                </c:pt>
                <c:pt idx="4891">
                  <c:v>7043.7443744374395</c:v>
                </c:pt>
                <c:pt idx="4892">
                  <c:v>7045.1845184518497</c:v>
                </c:pt>
                <c:pt idx="4893">
                  <c:v>7046.6246624662499</c:v>
                </c:pt>
                <c:pt idx="4894">
                  <c:v>7048.0648064806501</c:v>
                </c:pt>
                <c:pt idx="4895">
                  <c:v>7049.5049504950503</c:v>
                </c:pt>
                <c:pt idx="4896">
                  <c:v>7050.9450945094504</c:v>
                </c:pt>
                <c:pt idx="4897">
                  <c:v>7052.3852385238497</c:v>
                </c:pt>
                <c:pt idx="4898">
                  <c:v>7053.8253825382499</c:v>
                </c:pt>
                <c:pt idx="4899">
                  <c:v>7055.26552655266</c:v>
                </c:pt>
                <c:pt idx="4900">
                  <c:v>7056.7056705670602</c:v>
                </c:pt>
                <c:pt idx="4901">
                  <c:v>7058.1458145814604</c:v>
                </c:pt>
                <c:pt idx="4902">
                  <c:v>7059.5859585958597</c:v>
                </c:pt>
                <c:pt idx="4903">
                  <c:v>7061.0261026102598</c:v>
                </c:pt>
                <c:pt idx="4904">
                  <c:v>7062.46624662466</c:v>
                </c:pt>
                <c:pt idx="4905">
                  <c:v>7063.9063906390602</c:v>
                </c:pt>
                <c:pt idx="4906">
                  <c:v>7065.3465346534704</c:v>
                </c:pt>
                <c:pt idx="4907">
                  <c:v>7066.7866786678696</c:v>
                </c:pt>
                <c:pt idx="4908">
                  <c:v>7068.2268226822698</c:v>
                </c:pt>
                <c:pt idx="4909">
                  <c:v>7069.66696669667</c:v>
                </c:pt>
                <c:pt idx="4910">
                  <c:v>7071.1071107110702</c:v>
                </c:pt>
                <c:pt idx="4911">
                  <c:v>7072.5472547254703</c:v>
                </c:pt>
                <c:pt idx="4912">
                  <c:v>7073.9873987398696</c:v>
                </c:pt>
                <c:pt idx="4913">
                  <c:v>7075.4275427542798</c:v>
                </c:pt>
                <c:pt idx="4914">
                  <c:v>7076.86768676868</c:v>
                </c:pt>
                <c:pt idx="4915">
                  <c:v>7078.3078307830801</c:v>
                </c:pt>
                <c:pt idx="4916">
                  <c:v>7079.7479747974803</c:v>
                </c:pt>
                <c:pt idx="4917">
                  <c:v>7081.1881188118796</c:v>
                </c:pt>
                <c:pt idx="4918">
                  <c:v>7082.6282628262798</c:v>
                </c:pt>
                <c:pt idx="4919">
                  <c:v>7084.0684068406799</c:v>
                </c:pt>
                <c:pt idx="4920">
                  <c:v>7085.5085508550901</c:v>
                </c:pt>
                <c:pt idx="4921">
                  <c:v>7086.9486948694903</c:v>
                </c:pt>
                <c:pt idx="4922">
                  <c:v>7088.3888388838895</c:v>
                </c:pt>
                <c:pt idx="4923">
                  <c:v>7089.8289828982897</c:v>
                </c:pt>
                <c:pt idx="4924">
                  <c:v>7091.2691269126899</c:v>
                </c:pt>
                <c:pt idx="4925">
                  <c:v>7092.7092709270901</c:v>
                </c:pt>
                <c:pt idx="4926">
                  <c:v>7094.1494149414902</c:v>
                </c:pt>
                <c:pt idx="4927">
                  <c:v>7095.5895589559004</c:v>
                </c:pt>
                <c:pt idx="4928">
                  <c:v>7097.0297029702997</c:v>
                </c:pt>
                <c:pt idx="4929">
                  <c:v>7098.4698469846999</c:v>
                </c:pt>
                <c:pt idx="4930">
                  <c:v>7099.9099909991</c:v>
                </c:pt>
                <c:pt idx="4931">
                  <c:v>7101.3501350135002</c:v>
                </c:pt>
                <c:pt idx="4932">
                  <c:v>7102.7902790279004</c:v>
                </c:pt>
                <c:pt idx="4933">
                  <c:v>7104.2304230422997</c:v>
                </c:pt>
                <c:pt idx="4934">
                  <c:v>7105.6705670567098</c:v>
                </c:pt>
                <c:pt idx="4935">
                  <c:v>7107.11071107111</c:v>
                </c:pt>
                <c:pt idx="4936">
                  <c:v>7108.5508550855102</c:v>
                </c:pt>
                <c:pt idx="4937">
                  <c:v>7109.9909990999104</c:v>
                </c:pt>
                <c:pt idx="4938">
                  <c:v>7111.4311431143096</c:v>
                </c:pt>
                <c:pt idx="4939">
                  <c:v>7112.8712871287098</c:v>
                </c:pt>
                <c:pt idx="4940">
                  <c:v>7114.31143114311</c:v>
                </c:pt>
                <c:pt idx="4941">
                  <c:v>7115.7515751575202</c:v>
                </c:pt>
                <c:pt idx="4942">
                  <c:v>7117.1917191719203</c:v>
                </c:pt>
                <c:pt idx="4943">
                  <c:v>7118.6318631863196</c:v>
                </c:pt>
                <c:pt idx="4944">
                  <c:v>7120.0720072007198</c:v>
                </c:pt>
                <c:pt idx="4945">
                  <c:v>7121.51215121512</c:v>
                </c:pt>
                <c:pt idx="4946">
                  <c:v>7122.9522952295201</c:v>
                </c:pt>
                <c:pt idx="4947">
                  <c:v>7124.3924392439203</c:v>
                </c:pt>
                <c:pt idx="4948">
                  <c:v>7125.8325832583296</c:v>
                </c:pt>
                <c:pt idx="4949">
                  <c:v>7127.2727272727298</c:v>
                </c:pt>
                <c:pt idx="4950">
                  <c:v>7128.7128712871299</c:v>
                </c:pt>
                <c:pt idx="4951">
                  <c:v>7130.1530153015301</c:v>
                </c:pt>
                <c:pt idx="4952">
                  <c:v>7131.5931593159303</c:v>
                </c:pt>
                <c:pt idx="4953">
                  <c:v>7133.0333033303305</c:v>
                </c:pt>
                <c:pt idx="4954">
                  <c:v>7134.4734473447297</c:v>
                </c:pt>
                <c:pt idx="4955">
                  <c:v>7135.9135913591399</c:v>
                </c:pt>
                <c:pt idx="4956">
                  <c:v>7137.3537353735401</c:v>
                </c:pt>
                <c:pt idx="4957">
                  <c:v>7138.7938793879403</c:v>
                </c:pt>
                <c:pt idx="4958">
                  <c:v>7140.2340234023404</c:v>
                </c:pt>
                <c:pt idx="4959">
                  <c:v>7141.6741674167397</c:v>
                </c:pt>
                <c:pt idx="4960">
                  <c:v>7143.1143114311399</c:v>
                </c:pt>
                <c:pt idx="4961">
                  <c:v>7144.55445544555</c:v>
                </c:pt>
                <c:pt idx="4962">
                  <c:v>7145.9945994599502</c:v>
                </c:pt>
                <c:pt idx="4963">
                  <c:v>7147.4347434743504</c:v>
                </c:pt>
                <c:pt idx="4964">
                  <c:v>7148.8748874887497</c:v>
                </c:pt>
                <c:pt idx="4965">
                  <c:v>7150.3150315031498</c:v>
                </c:pt>
                <c:pt idx="4966">
                  <c:v>7151.75517551755</c:v>
                </c:pt>
                <c:pt idx="4967">
                  <c:v>7153.1953195319502</c:v>
                </c:pt>
                <c:pt idx="4968">
                  <c:v>7154.6354635463604</c:v>
                </c:pt>
                <c:pt idx="4969">
                  <c:v>7156.0756075607596</c:v>
                </c:pt>
                <c:pt idx="4970">
                  <c:v>7157.5157515751598</c:v>
                </c:pt>
                <c:pt idx="4971">
                  <c:v>7158.95589558956</c:v>
                </c:pt>
                <c:pt idx="4972">
                  <c:v>7160.3960396039602</c:v>
                </c:pt>
                <c:pt idx="4973">
                  <c:v>7161.8361836183603</c:v>
                </c:pt>
                <c:pt idx="4974">
                  <c:v>7163.2763276327596</c:v>
                </c:pt>
                <c:pt idx="4975">
                  <c:v>7164.7164716471598</c:v>
                </c:pt>
                <c:pt idx="4976">
                  <c:v>7166.15661566157</c:v>
                </c:pt>
                <c:pt idx="4977">
                  <c:v>7167.5967596759701</c:v>
                </c:pt>
                <c:pt idx="4978">
                  <c:v>7169.0369036903703</c:v>
                </c:pt>
                <c:pt idx="4979">
                  <c:v>7170.4770477047696</c:v>
                </c:pt>
                <c:pt idx="4980">
                  <c:v>7171.9171917191698</c:v>
                </c:pt>
                <c:pt idx="4981">
                  <c:v>7173.3573357335699</c:v>
                </c:pt>
                <c:pt idx="4982">
                  <c:v>7174.7974797479801</c:v>
                </c:pt>
                <c:pt idx="4983">
                  <c:v>7176.2376237623803</c:v>
                </c:pt>
                <c:pt idx="4984">
                  <c:v>7177.6777677767795</c:v>
                </c:pt>
                <c:pt idx="4985">
                  <c:v>7179.1179117911797</c:v>
                </c:pt>
                <c:pt idx="4986">
                  <c:v>7180.5580558055799</c:v>
                </c:pt>
                <c:pt idx="4987">
                  <c:v>7181.9981998199801</c:v>
                </c:pt>
                <c:pt idx="4988">
                  <c:v>7183.4383438343802</c:v>
                </c:pt>
                <c:pt idx="4989">
                  <c:v>7184.8784878487904</c:v>
                </c:pt>
                <c:pt idx="4990">
                  <c:v>7186.3186318631897</c:v>
                </c:pt>
                <c:pt idx="4991">
                  <c:v>7187.7587758775899</c:v>
                </c:pt>
                <c:pt idx="4992">
                  <c:v>7189.19891989199</c:v>
                </c:pt>
                <c:pt idx="4993">
                  <c:v>7190.6390639063902</c:v>
                </c:pt>
                <c:pt idx="4994">
                  <c:v>7192.0792079207904</c:v>
                </c:pt>
                <c:pt idx="4995">
                  <c:v>7193.5193519351897</c:v>
                </c:pt>
                <c:pt idx="4996">
                  <c:v>7194.9594959495998</c:v>
                </c:pt>
                <c:pt idx="4997">
                  <c:v>7196.399639964</c:v>
                </c:pt>
                <c:pt idx="4998">
                  <c:v>7197.8397839784002</c:v>
                </c:pt>
                <c:pt idx="4999">
                  <c:v>7199.2799279928004</c:v>
                </c:pt>
                <c:pt idx="5000">
                  <c:v>7200.7200720071996</c:v>
                </c:pt>
                <c:pt idx="5001">
                  <c:v>7202.1602160215998</c:v>
                </c:pt>
                <c:pt idx="5002">
                  <c:v>7203.600360036</c:v>
                </c:pt>
                <c:pt idx="5003">
                  <c:v>7205.0405040504102</c:v>
                </c:pt>
                <c:pt idx="5004">
                  <c:v>7206.4806480648103</c:v>
                </c:pt>
                <c:pt idx="5005">
                  <c:v>7207.9207920792096</c:v>
                </c:pt>
                <c:pt idx="5006">
                  <c:v>7209.3609360936098</c:v>
                </c:pt>
                <c:pt idx="5007">
                  <c:v>7210.80108010801</c:v>
                </c:pt>
                <c:pt idx="5008">
                  <c:v>7212.2412241224101</c:v>
                </c:pt>
                <c:pt idx="5009">
                  <c:v>7213.6813681368103</c:v>
                </c:pt>
                <c:pt idx="5010">
                  <c:v>7215.1215121512196</c:v>
                </c:pt>
                <c:pt idx="5011">
                  <c:v>7216.5616561656198</c:v>
                </c:pt>
                <c:pt idx="5012">
                  <c:v>7218.0018001800199</c:v>
                </c:pt>
                <c:pt idx="5013">
                  <c:v>7219.4419441944201</c:v>
                </c:pt>
                <c:pt idx="5014">
                  <c:v>7220.8820882088203</c:v>
                </c:pt>
                <c:pt idx="5015">
                  <c:v>7222.3222322232205</c:v>
                </c:pt>
                <c:pt idx="5016">
                  <c:v>7223.7623762376197</c:v>
                </c:pt>
                <c:pt idx="5017">
                  <c:v>7225.2025202520299</c:v>
                </c:pt>
                <c:pt idx="5018">
                  <c:v>7226.6426642664301</c:v>
                </c:pt>
                <c:pt idx="5019">
                  <c:v>7228.0828082808302</c:v>
                </c:pt>
                <c:pt idx="5020">
                  <c:v>7229.5229522952304</c:v>
                </c:pt>
                <c:pt idx="5021">
                  <c:v>7230.9630963096297</c:v>
                </c:pt>
                <c:pt idx="5022">
                  <c:v>7232.4032403240299</c:v>
                </c:pt>
                <c:pt idx="5023">
                  <c:v>7233.84338433843</c:v>
                </c:pt>
                <c:pt idx="5024">
                  <c:v>7235.2835283528402</c:v>
                </c:pt>
                <c:pt idx="5025">
                  <c:v>7236.7236723672404</c:v>
                </c:pt>
                <c:pt idx="5026">
                  <c:v>7238.1638163816397</c:v>
                </c:pt>
                <c:pt idx="5027">
                  <c:v>7239.6039603960398</c:v>
                </c:pt>
                <c:pt idx="5028">
                  <c:v>7241.04410441044</c:v>
                </c:pt>
                <c:pt idx="5029">
                  <c:v>7242.4842484248402</c:v>
                </c:pt>
                <c:pt idx="5030">
                  <c:v>7243.9243924392404</c:v>
                </c:pt>
                <c:pt idx="5031">
                  <c:v>7245.3645364536496</c:v>
                </c:pt>
                <c:pt idx="5032">
                  <c:v>7246.8046804680498</c:v>
                </c:pt>
                <c:pt idx="5033">
                  <c:v>7248.24482448245</c:v>
                </c:pt>
                <c:pt idx="5034">
                  <c:v>7249.6849684968502</c:v>
                </c:pt>
                <c:pt idx="5035">
                  <c:v>7251.1251125112503</c:v>
                </c:pt>
                <c:pt idx="5036">
                  <c:v>7252.5652565256496</c:v>
                </c:pt>
                <c:pt idx="5037">
                  <c:v>7254.0054005400498</c:v>
                </c:pt>
                <c:pt idx="5038">
                  <c:v>7255.44554455446</c:v>
                </c:pt>
                <c:pt idx="5039">
                  <c:v>7256.8856885688601</c:v>
                </c:pt>
                <c:pt idx="5040">
                  <c:v>7258.3258325832603</c:v>
                </c:pt>
                <c:pt idx="5041">
                  <c:v>7259.7659765976596</c:v>
                </c:pt>
                <c:pt idx="5042">
                  <c:v>7261.2061206120597</c:v>
                </c:pt>
                <c:pt idx="5043">
                  <c:v>7262.6462646264599</c:v>
                </c:pt>
                <c:pt idx="5044">
                  <c:v>7264.0864086408601</c:v>
                </c:pt>
                <c:pt idx="5045">
                  <c:v>7265.5265526552703</c:v>
                </c:pt>
                <c:pt idx="5046">
                  <c:v>7266.9666966696695</c:v>
                </c:pt>
                <c:pt idx="5047">
                  <c:v>7268.4068406840697</c:v>
                </c:pt>
                <c:pt idx="5048">
                  <c:v>7269.8469846984699</c:v>
                </c:pt>
                <c:pt idx="5049">
                  <c:v>7271.2871287128701</c:v>
                </c:pt>
                <c:pt idx="5050">
                  <c:v>7272.7272727272702</c:v>
                </c:pt>
                <c:pt idx="5051">
                  <c:v>7274.1674167416704</c:v>
                </c:pt>
                <c:pt idx="5052">
                  <c:v>7275.6075607560797</c:v>
                </c:pt>
                <c:pt idx="5053">
                  <c:v>7277.0477047704799</c:v>
                </c:pt>
                <c:pt idx="5054">
                  <c:v>7278.48784878488</c:v>
                </c:pt>
                <c:pt idx="5055">
                  <c:v>7279.9279927992802</c:v>
                </c:pt>
                <c:pt idx="5056">
                  <c:v>7281.3681368136804</c:v>
                </c:pt>
                <c:pt idx="5057">
                  <c:v>7282.8082808280797</c:v>
                </c:pt>
                <c:pt idx="5058">
                  <c:v>7284.2484248424798</c:v>
                </c:pt>
                <c:pt idx="5059">
                  <c:v>7285.68856885689</c:v>
                </c:pt>
                <c:pt idx="5060">
                  <c:v>7287.1287128712902</c:v>
                </c:pt>
                <c:pt idx="5061">
                  <c:v>7288.5688568856904</c:v>
                </c:pt>
                <c:pt idx="5062">
                  <c:v>7290.0090009000896</c:v>
                </c:pt>
                <c:pt idx="5063">
                  <c:v>7291.4491449144898</c:v>
                </c:pt>
                <c:pt idx="5064">
                  <c:v>7292.88928892889</c:v>
                </c:pt>
                <c:pt idx="5065">
                  <c:v>7294.3294329433002</c:v>
                </c:pt>
                <c:pt idx="5066">
                  <c:v>7295.7695769577003</c:v>
                </c:pt>
                <c:pt idx="5067">
                  <c:v>7297.2097209720996</c:v>
                </c:pt>
                <c:pt idx="5068">
                  <c:v>7298.6498649864998</c:v>
                </c:pt>
                <c:pt idx="5069">
                  <c:v>7300.0900090009</c:v>
                </c:pt>
                <c:pt idx="5070">
                  <c:v>7301.5301530153001</c:v>
                </c:pt>
                <c:pt idx="5071">
                  <c:v>7302.9702970297003</c:v>
                </c:pt>
                <c:pt idx="5072">
                  <c:v>7304.4104410440996</c:v>
                </c:pt>
                <c:pt idx="5073">
                  <c:v>7305.8505850585098</c:v>
                </c:pt>
                <c:pt idx="5074">
                  <c:v>7307.2907290729099</c:v>
                </c:pt>
                <c:pt idx="5075">
                  <c:v>7308.7308730873101</c:v>
                </c:pt>
                <c:pt idx="5076">
                  <c:v>7310.1710171017103</c:v>
                </c:pt>
                <c:pt idx="5077">
                  <c:v>7311.6111611161105</c:v>
                </c:pt>
                <c:pt idx="5078">
                  <c:v>7313.0513051305097</c:v>
                </c:pt>
                <c:pt idx="5079">
                  <c:v>7314.4914491449099</c:v>
                </c:pt>
                <c:pt idx="5080">
                  <c:v>7315.9315931593201</c:v>
                </c:pt>
                <c:pt idx="5081">
                  <c:v>7317.3717371737202</c:v>
                </c:pt>
                <c:pt idx="5082">
                  <c:v>7318.8118811881204</c:v>
                </c:pt>
                <c:pt idx="5083">
                  <c:v>7320.2520252025197</c:v>
                </c:pt>
                <c:pt idx="5084">
                  <c:v>7321.6921692169199</c:v>
                </c:pt>
                <c:pt idx="5085">
                  <c:v>7323.13231323132</c:v>
                </c:pt>
                <c:pt idx="5086">
                  <c:v>7324.5724572457302</c:v>
                </c:pt>
                <c:pt idx="5087">
                  <c:v>7326.0126012601304</c:v>
                </c:pt>
                <c:pt idx="5088">
                  <c:v>7327.4527452745297</c:v>
                </c:pt>
                <c:pt idx="5089">
                  <c:v>7328.8928892889298</c:v>
                </c:pt>
                <c:pt idx="5090">
                  <c:v>7330.33303330333</c:v>
                </c:pt>
                <c:pt idx="5091">
                  <c:v>7331.7731773177302</c:v>
                </c:pt>
                <c:pt idx="5092">
                  <c:v>7333.2133213321304</c:v>
                </c:pt>
                <c:pt idx="5093">
                  <c:v>7334.6534653465396</c:v>
                </c:pt>
                <c:pt idx="5094">
                  <c:v>7336.0936093609398</c:v>
                </c:pt>
                <c:pt idx="5095">
                  <c:v>7337.53375337534</c:v>
                </c:pt>
                <c:pt idx="5096">
                  <c:v>7338.9738973897402</c:v>
                </c:pt>
                <c:pt idx="5097">
                  <c:v>7340.4140414041403</c:v>
                </c:pt>
                <c:pt idx="5098">
                  <c:v>7341.8541854185396</c:v>
                </c:pt>
                <c:pt idx="5099">
                  <c:v>7343.2943294329398</c:v>
                </c:pt>
                <c:pt idx="5100">
                  <c:v>7344.73447344734</c:v>
                </c:pt>
                <c:pt idx="5101">
                  <c:v>7346.1746174617501</c:v>
                </c:pt>
                <c:pt idx="5102">
                  <c:v>7347.6147614761503</c:v>
                </c:pt>
                <c:pt idx="5103">
                  <c:v>7349.0549054905496</c:v>
                </c:pt>
                <c:pt idx="5104">
                  <c:v>7350.4950495049497</c:v>
                </c:pt>
                <c:pt idx="5105">
                  <c:v>7351.9351935193499</c:v>
                </c:pt>
                <c:pt idx="5106">
                  <c:v>7353.3753375337501</c:v>
                </c:pt>
                <c:pt idx="5107">
                  <c:v>7354.8154815481603</c:v>
                </c:pt>
                <c:pt idx="5108">
                  <c:v>7356.2556255625605</c:v>
                </c:pt>
                <c:pt idx="5109">
                  <c:v>7357.6957695769597</c:v>
                </c:pt>
                <c:pt idx="5110">
                  <c:v>7359.1359135913599</c:v>
                </c:pt>
                <c:pt idx="5111">
                  <c:v>7360.5760576057601</c:v>
                </c:pt>
                <c:pt idx="5112">
                  <c:v>7362.0162016201602</c:v>
                </c:pt>
                <c:pt idx="5113">
                  <c:v>7363.4563456345604</c:v>
                </c:pt>
                <c:pt idx="5114">
                  <c:v>7364.8964896489697</c:v>
                </c:pt>
                <c:pt idx="5115">
                  <c:v>7366.3366336633699</c:v>
                </c:pt>
                <c:pt idx="5116">
                  <c:v>7367.77677767777</c:v>
                </c:pt>
                <c:pt idx="5117">
                  <c:v>7369.2169216921702</c:v>
                </c:pt>
                <c:pt idx="5118">
                  <c:v>7370.6570657065704</c:v>
                </c:pt>
                <c:pt idx="5119">
                  <c:v>7372.0972097209697</c:v>
                </c:pt>
                <c:pt idx="5120">
                  <c:v>7373.5373537353698</c:v>
                </c:pt>
                <c:pt idx="5121">
                  <c:v>7374.97749774978</c:v>
                </c:pt>
                <c:pt idx="5122">
                  <c:v>7376.4176417641802</c:v>
                </c:pt>
                <c:pt idx="5123">
                  <c:v>7377.8577857785804</c:v>
                </c:pt>
                <c:pt idx="5124">
                  <c:v>7379.2979297929796</c:v>
                </c:pt>
                <c:pt idx="5125">
                  <c:v>7380.7380738073798</c:v>
                </c:pt>
                <c:pt idx="5126">
                  <c:v>7382.17821782178</c:v>
                </c:pt>
                <c:pt idx="5127">
                  <c:v>7383.6183618361802</c:v>
                </c:pt>
                <c:pt idx="5128">
                  <c:v>7385.0585058505903</c:v>
                </c:pt>
                <c:pt idx="5129">
                  <c:v>7386.4986498649896</c:v>
                </c:pt>
                <c:pt idx="5130">
                  <c:v>7387.9387938793898</c:v>
                </c:pt>
                <c:pt idx="5131">
                  <c:v>7389.37893789379</c:v>
                </c:pt>
                <c:pt idx="5132">
                  <c:v>7390.8190819081901</c:v>
                </c:pt>
                <c:pt idx="5133">
                  <c:v>7392.2592259225903</c:v>
                </c:pt>
                <c:pt idx="5134">
                  <c:v>7393.6993699369896</c:v>
                </c:pt>
                <c:pt idx="5135">
                  <c:v>7395.1395139513997</c:v>
                </c:pt>
                <c:pt idx="5136">
                  <c:v>7396.5796579657999</c:v>
                </c:pt>
                <c:pt idx="5137">
                  <c:v>7398.0198019802001</c:v>
                </c:pt>
                <c:pt idx="5138">
                  <c:v>7399.4599459946003</c:v>
                </c:pt>
                <c:pt idx="5139">
                  <c:v>7400.9000900090005</c:v>
                </c:pt>
                <c:pt idx="5140">
                  <c:v>7402.3402340233997</c:v>
                </c:pt>
                <c:pt idx="5141">
                  <c:v>7403.7803780377999</c:v>
                </c:pt>
                <c:pt idx="5142">
                  <c:v>7405.2205220522101</c:v>
                </c:pt>
                <c:pt idx="5143">
                  <c:v>7406.6606660666102</c:v>
                </c:pt>
                <c:pt idx="5144">
                  <c:v>7408.1008100810104</c:v>
                </c:pt>
                <c:pt idx="5145">
                  <c:v>7409.5409540954097</c:v>
                </c:pt>
                <c:pt idx="5146">
                  <c:v>7410.9810981098099</c:v>
                </c:pt>
                <c:pt idx="5147">
                  <c:v>7412.42124212421</c:v>
                </c:pt>
                <c:pt idx="5148">
                  <c:v>7413.8613861386102</c:v>
                </c:pt>
                <c:pt idx="5149">
                  <c:v>7415.3015301530204</c:v>
                </c:pt>
                <c:pt idx="5150">
                  <c:v>7416.7416741674197</c:v>
                </c:pt>
                <c:pt idx="5151">
                  <c:v>7418.1818181818198</c:v>
                </c:pt>
                <c:pt idx="5152">
                  <c:v>7419.62196219622</c:v>
                </c:pt>
                <c:pt idx="5153">
                  <c:v>7421.0621062106202</c:v>
                </c:pt>
                <c:pt idx="5154">
                  <c:v>7422.5022502250204</c:v>
                </c:pt>
                <c:pt idx="5155">
                  <c:v>7423.9423942394196</c:v>
                </c:pt>
                <c:pt idx="5156">
                  <c:v>7425.3825382538298</c:v>
                </c:pt>
                <c:pt idx="5157">
                  <c:v>7426.82268226823</c:v>
                </c:pt>
                <c:pt idx="5158">
                  <c:v>7428.2628262826302</c:v>
                </c:pt>
                <c:pt idx="5159">
                  <c:v>7429.7029702970303</c:v>
                </c:pt>
                <c:pt idx="5160">
                  <c:v>7431.1431143114296</c:v>
                </c:pt>
                <c:pt idx="5161">
                  <c:v>7432.5832583258298</c:v>
                </c:pt>
                <c:pt idx="5162">
                  <c:v>7434.0234023402299</c:v>
                </c:pt>
                <c:pt idx="5163">
                  <c:v>7435.4635463546401</c:v>
                </c:pt>
                <c:pt idx="5164">
                  <c:v>7436.9036903690403</c:v>
                </c:pt>
                <c:pt idx="5165">
                  <c:v>7438.3438343834396</c:v>
                </c:pt>
                <c:pt idx="5166">
                  <c:v>7439.7839783978397</c:v>
                </c:pt>
                <c:pt idx="5167">
                  <c:v>7441.2241224122399</c:v>
                </c:pt>
                <c:pt idx="5168">
                  <c:v>7442.6642664266401</c:v>
                </c:pt>
                <c:pt idx="5169">
                  <c:v>7444.1044104410403</c:v>
                </c:pt>
                <c:pt idx="5170">
                  <c:v>7445.5445544554505</c:v>
                </c:pt>
                <c:pt idx="5171">
                  <c:v>7446.9846984698497</c:v>
                </c:pt>
                <c:pt idx="5172">
                  <c:v>7448.4248424842499</c:v>
                </c:pt>
                <c:pt idx="5173">
                  <c:v>7449.8649864986501</c:v>
                </c:pt>
                <c:pt idx="5174">
                  <c:v>7451.3051305130502</c:v>
                </c:pt>
                <c:pt idx="5175">
                  <c:v>7452.7452745274504</c:v>
                </c:pt>
                <c:pt idx="5176">
                  <c:v>7454.1854185418497</c:v>
                </c:pt>
                <c:pt idx="5177">
                  <c:v>7455.6255625562599</c:v>
                </c:pt>
                <c:pt idx="5178">
                  <c:v>7457.06570657066</c:v>
                </c:pt>
                <c:pt idx="5179">
                  <c:v>7458.5058505850602</c:v>
                </c:pt>
                <c:pt idx="5180">
                  <c:v>7459.9459945994604</c:v>
                </c:pt>
                <c:pt idx="5181">
                  <c:v>7461.3861386138597</c:v>
                </c:pt>
                <c:pt idx="5182">
                  <c:v>7462.8262826282598</c:v>
                </c:pt>
                <c:pt idx="5183">
                  <c:v>7464.26642664267</c:v>
                </c:pt>
                <c:pt idx="5184">
                  <c:v>7465.7065706570702</c:v>
                </c:pt>
                <c:pt idx="5185">
                  <c:v>7467.1467146714704</c:v>
                </c:pt>
                <c:pt idx="5186">
                  <c:v>7468.5868586858696</c:v>
                </c:pt>
                <c:pt idx="5187">
                  <c:v>7470.0270027002698</c:v>
                </c:pt>
                <c:pt idx="5188">
                  <c:v>7471.46714671467</c:v>
                </c:pt>
                <c:pt idx="5189">
                  <c:v>7472.9072907290702</c:v>
                </c:pt>
                <c:pt idx="5190">
                  <c:v>7474.3474347434703</c:v>
                </c:pt>
                <c:pt idx="5191">
                  <c:v>7475.7875787578796</c:v>
                </c:pt>
                <c:pt idx="5192">
                  <c:v>7477.2277227722798</c:v>
                </c:pt>
                <c:pt idx="5193">
                  <c:v>7478.66786678668</c:v>
                </c:pt>
                <c:pt idx="5194">
                  <c:v>7480.1080108010801</c:v>
                </c:pt>
                <c:pt idx="5195">
                  <c:v>7481.5481548154803</c:v>
                </c:pt>
                <c:pt idx="5196">
                  <c:v>7482.9882988298796</c:v>
                </c:pt>
                <c:pt idx="5197">
                  <c:v>7484.4284428442797</c:v>
                </c:pt>
                <c:pt idx="5198">
                  <c:v>7485.8685868586899</c:v>
                </c:pt>
                <c:pt idx="5199">
                  <c:v>7487.3087308730901</c:v>
                </c:pt>
                <c:pt idx="5200">
                  <c:v>7488.7488748874903</c:v>
                </c:pt>
                <c:pt idx="5201">
                  <c:v>7490.1890189018904</c:v>
                </c:pt>
                <c:pt idx="5202">
                  <c:v>7491.6291629162897</c:v>
                </c:pt>
                <c:pt idx="5203">
                  <c:v>7493.0693069306899</c:v>
                </c:pt>
                <c:pt idx="5204">
                  <c:v>7494.5094509451001</c:v>
                </c:pt>
                <c:pt idx="5205">
                  <c:v>7495.9495949595002</c:v>
                </c:pt>
                <c:pt idx="5206">
                  <c:v>7497.3897389739004</c:v>
                </c:pt>
                <c:pt idx="5207">
                  <c:v>7498.8298829882997</c:v>
                </c:pt>
                <c:pt idx="5208">
                  <c:v>7500.2700270026999</c:v>
                </c:pt>
                <c:pt idx="5209">
                  <c:v>7501.7101710171</c:v>
                </c:pt>
                <c:pt idx="5210">
                  <c:v>7503.1503150315002</c:v>
                </c:pt>
                <c:pt idx="5211">
                  <c:v>7504.5904590459104</c:v>
                </c:pt>
                <c:pt idx="5212">
                  <c:v>7506.0306030603097</c:v>
                </c:pt>
                <c:pt idx="5213">
                  <c:v>7507.4707470747098</c:v>
                </c:pt>
                <c:pt idx="5214">
                  <c:v>7508.91089108911</c:v>
                </c:pt>
                <c:pt idx="5215">
                  <c:v>7510.3510351035102</c:v>
                </c:pt>
                <c:pt idx="5216">
                  <c:v>7511.7911791179104</c:v>
                </c:pt>
                <c:pt idx="5217">
                  <c:v>7513.2313231323096</c:v>
                </c:pt>
                <c:pt idx="5218">
                  <c:v>7514.6714671467098</c:v>
                </c:pt>
                <c:pt idx="5219">
                  <c:v>7516.11161116112</c:v>
                </c:pt>
                <c:pt idx="5220">
                  <c:v>7517.5517551755202</c:v>
                </c:pt>
                <c:pt idx="5221">
                  <c:v>7518.9918991899203</c:v>
                </c:pt>
                <c:pt idx="5222">
                  <c:v>7520.4320432043196</c:v>
                </c:pt>
                <c:pt idx="5223">
                  <c:v>7521.8721872187198</c:v>
                </c:pt>
                <c:pt idx="5224">
                  <c:v>7523.3123312331199</c:v>
                </c:pt>
                <c:pt idx="5225">
                  <c:v>7524.7524752475301</c:v>
                </c:pt>
                <c:pt idx="5226">
                  <c:v>7526.1926192619303</c:v>
                </c:pt>
                <c:pt idx="5227">
                  <c:v>7527.6327632763296</c:v>
                </c:pt>
                <c:pt idx="5228">
                  <c:v>7529.0729072907297</c:v>
                </c:pt>
                <c:pt idx="5229">
                  <c:v>7530.5130513051299</c:v>
                </c:pt>
                <c:pt idx="5230">
                  <c:v>7531.9531953195301</c:v>
                </c:pt>
                <c:pt idx="5231">
                  <c:v>7533.3933393339303</c:v>
                </c:pt>
                <c:pt idx="5232">
                  <c:v>7534.8334833483405</c:v>
                </c:pt>
                <c:pt idx="5233">
                  <c:v>7536.2736273627397</c:v>
                </c:pt>
                <c:pt idx="5234">
                  <c:v>7537.7137713771399</c:v>
                </c:pt>
                <c:pt idx="5235">
                  <c:v>7539.1539153915401</c:v>
                </c:pt>
                <c:pt idx="5236">
                  <c:v>7540.5940594059402</c:v>
                </c:pt>
                <c:pt idx="5237">
                  <c:v>7542.0342034203404</c:v>
                </c:pt>
                <c:pt idx="5238">
                  <c:v>7543.4743474347397</c:v>
                </c:pt>
                <c:pt idx="5239">
                  <c:v>7544.9144914491499</c:v>
                </c:pt>
                <c:pt idx="5240">
                  <c:v>7546.35463546355</c:v>
                </c:pt>
                <c:pt idx="5241">
                  <c:v>7547.7947794779502</c:v>
                </c:pt>
                <c:pt idx="5242">
                  <c:v>7549.2349234923504</c:v>
                </c:pt>
                <c:pt idx="5243">
                  <c:v>7550.6750675067497</c:v>
                </c:pt>
                <c:pt idx="5244">
                  <c:v>7552.1152115211498</c:v>
                </c:pt>
                <c:pt idx="5245">
                  <c:v>7553.55535553555</c:v>
                </c:pt>
                <c:pt idx="5246">
                  <c:v>7554.9954995499602</c:v>
                </c:pt>
                <c:pt idx="5247">
                  <c:v>7556.4356435643604</c:v>
                </c:pt>
                <c:pt idx="5248">
                  <c:v>7557.8757875787596</c:v>
                </c:pt>
                <c:pt idx="5249">
                  <c:v>7559.3159315931598</c:v>
                </c:pt>
                <c:pt idx="5250">
                  <c:v>7560.75607560756</c:v>
                </c:pt>
                <c:pt idx="5251">
                  <c:v>7562.1962196219602</c:v>
                </c:pt>
                <c:pt idx="5252">
                  <c:v>7563.6363636363603</c:v>
                </c:pt>
                <c:pt idx="5253">
                  <c:v>7565.0765076507696</c:v>
                </c:pt>
                <c:pt idx="5254">
                  <c:v>7566.5166516651698</c:v>
                </c:pt>
                <c:pt idx="5255">
                  <c:v>7567.95679567957</c:v>
                </c:pt>
                <c:pt idx="5256">
                  <c:v>7569.3969396939701</c:v>
                </c:pt>
                <c:pt idx="5257">
                  <c:v>7570.8370837083703</c:v>
                </c:pt>
                <c:pt idx="5258">
                  <c:v>7572.2772277227696</c:v>
                </c:pt>
                <c:pt idx="5259">
                  <c:v>7573.7173717371697</c:v>
                </c:pt>
                <c:pt idx="5260">
                  <c:v>7575.1575157515799</c:v>
                </c:pt>
                <c:pt idx="5261">
                  <c:v>7576.5976597659801</c:v>
                </c:pt>
                <c:pt idx="5262">
                  <c:v>7578.0378037803803</c:v>
                </c:pt>
                <c:pt idx="5263">
                  <c:v>7579.4779477947804</c:v>
                </c:pt>
                <c:pt idx="5264">
                  <c:v>7580.9180918091797</c:v>
                </c:pt>
                <c:pt idx="5265">
                  <c:v>7582.3582358235799</c:v>
                </c:pt>
                <c:pt idx="5266">
                  <c:v>7583.7983798379801</c:v>
                </c:pt>
                <c:pt idx="5267">
                  <c:v>7585.2385238523902</c:v>
                </c:pt>
                <c:pt idx="5268">
                  <c:v>7586.6786678667904</c:v>
                </c:pt>
                <c:pt idx="5269">
                  <c:v>7588.1188118811897</c:v>
                </c:pt>
                <c:pt idx="5270">
                  <c:v>7589.5589558955899</c:v>
                </c:pt>
                <c:pt idx="5271">
                  <c:v>7590.99909990999</c:v>
                </c:pt>
                <c:pt idx="5272">
                  <c:v>7592.4392439243902</c:v>
                </c:pt>
                <c:pt idx="5273">
                  <c:v>7593.8793879387904</c:v>
                </c:pt>
                <c:pt idx="5274">
                  <c:v>7595.3195319531997</c:v>
                </c:pt>
                <c:pt idx="5275">
                  <c:v>7596.7596759675998</c:v>
                </c:pt>
                <c:pt idx="5276">
                  <c:v>7598.199819982</c:v>
                </c:pt>
                <c:pt idx="5277">
                  <c:v>7599.6399639964002</c:v>
                </c:pt>
                <c:pt idx="5278">
                  <c:v>7601.0801080108004</c:v>
                </c:pt>
                <c:pt idx="5279">
                  <c:v>7602.5202520251996</c:v>
                </c:pt>
                <c:pt idx="5280">
                  <c:v>7603.9603960395998</c:v>
                </c:pt>
                <c:pt idx="5281">
                  <c:v>7605.40054005401</c:v>
                </c:pt>
                <c:pt idx="5282">
                  <c:v>7606.8406840684102</c:v>
                </c:pt>
                <c:pt idx="5283">
                  <c:v>7608.2808280828103</c:v>
                </c:pt>
                <c:pt idx="5284">
                  <c:v>7609.7209720972096</c:v>
                </c:pt>
                <c:pt idx="5285">
                  <c:v>7611.1611161116098</c:v>
                </c:pt>
                <c:pt idx="5286">
                  <c:v>7612.6012601260099</c:v>
                </c:pt>
                <c:pt idx="5287">
                  <c:v>7614.0414041404101</c:v>
                </c:pt>
                <c:pt idx="5288">
                  <c:v>7615.4815481548203</c:v>
                </c:pt>
                <c:pt idx="5289">
                  <c:v>7616.9216921692196</c:v>
                </c:pt>
                <c:pt idx="5290">
                  <c:v>7618.3618361836197</c:v>
                </c:pt>
                <c:pt idx="5291">
                  <c:v>7619.8019801980199</c:v>
                </c:pt>
                <c:pt idx="5292">
                  <c:v>7621.2421242124201</c:v>
                </c:pt>
                <c:pt idx="5293">
                  <c:v>7622.6822682268203</c:v>
                </c:pt>
                <c:pt idx="5294">
                  <c:v>7624.1224122412204</c:v>
                </c:pt>
                <c:pt idx="5295">
                  <c:v>7625.5625562556297</c:v>
                </c:pt>
                <c:pt idx="5296">
                  <c:v>7627.0027002700299</c:v>
                </c:pt>
                <c:pt idx="5297">
                  <c:v>7628.4428442844301</c:v>
                </c:pt>
                <c:pt idx="5298">
                  <c:v>7629.8829882988302</c:v>
                </c:pt>
                <c:pt idx="5299">
                  <c:v>7631.3231323132304</c:v>
                </c:pt>
                <c:pt idx="5300">
                  <c:v>7632.7632763276297</c:v>
                </c:pt>
                <c:pt idx="5301">
                  <c:v>7634.2034203420299</c:v>
                </c:pt>
                <c:pt idx="5302">
                  <c:v>7635.64356435644</c:v>
                </c:pt>
                <c:pt idx="5303">
                  <c:v>7637.0837083708402</c:v>
                </c:pt>
                <c:pt idx="5304">
                  <c:v>7638.5238523852404</c:v>
                </c:pt>
                <c:pt idx="5305">
                  <c:v>7639.9639963996397</c:v>
                </c:pt>
                <c:pt idx="5306">
                  <c:v>7641.4041404140398</c:v>
                </c:pt>
                <c:pt idx="5307">
                  <c:v>7642.84428442844</c:v>
                </c:pt>
                <c:pt idx="5308">
                  <c:v>7644.2844284428502</c:v>
                </c:pt>
                <c:pt idx="5309">
                  <c:v>7645.7245724572504</c:v>
                </c:pt>
                <c:pt idx="5310">
                  <c:v>7647.1647164716496</c:v>
                </c:pt>
                <c:pt idx="5311">
                  <c:v>7648.6048604860498</c:v>
                </c:pt>
                <c:pt idx="5312">
                  <c:v>7650.04500450045</c:v>
                </c:pt>
                <c:pt idx="5313">
                  <c:v>7651.4851485148502</c:v>
                </c:pt>
                <c:pt idx="5314">
                  <c:v>7652.9252925292503</c:v>
                </c:pt>
                <c:pt idx="5315">
                  <c:v>7654.3654365436496</c:v>
                </c:pt>
                <c:pt idx="5316">
                  <c:v>7655.8055805580598</c:v>
                </c:pt>
                <c:pt idx="5317">
                  <c:v>7657.2457245724599</c:v>
                </c:pt>
                <c:pt idx="5318">
                  <c:v>7658.6858685868601</c:v>
                </c:pt>
                <c:pt idx="5319">
                  <c:v>7660.1260126012603</c:v>
                </c:pt>
                <c:pt idx="5320">
                  <c:v>7661.5661566156596</c:v>
                </c:pt>
                <c:pt idx="5321">
                  <c:v>7663.0063006300597</c:v>
                </c:pt>
                <c:pt idx="5322">
                  <c:v>7664.4464446444599</c:v>
                </c:pt>
                <c:pt idx="5323">
                  <c:v>7665.8865886588701</c:v>
                </c:pt>
                <c:pt idx="5324">
                  <c:v>7667.3267326732703</c:v>
                </c:pt>
                <c:pt idx="5325">
                  <c:v>7668.7668766876704</c:v>
                </c:pt>
                <c:pt idx="5326">
                  <c:v>7670.2070207020697</c:v>
                </c:pt>
                <c:pt idx="5327">
                  <c:v>7671.6471647164699</c:v>
                </c:pt>
                <c:pt idx="5328">
                  <c:v>7673.0873087308701</c:v>
                </c:pt>
                <c:pt idx="5329">
                  <c:v>7674.5274527452802</c:v>
                </c:pt>
                <c:pt idx="5330">
                  <c:v>7675.9675967596804</c:v>
                </c:pt>
                <c:pt idx="5331">
                  <c:v>7677.4077407740797</c:v>
                </c:pt>
                <c:pt idx="5332">
                  <c:v>7678.8478847884799</c:v>
                </c:pt>
                <c:pt idx="5333">
                  <c:v>7680.28802880288</c:v>
                </c:pt>
                <c:pt idx="5334">
                  <c:v>7681.7281728172802</c:v>
                </c:pt>
                <c:pt idx="5335">
                  <c:v>7683.1683168316804</c:v>
                </c:pt>
                <c:pt idx="5336">
                  <c:v>7684.6084608460797</c:v>
                </c:pt>
                <c:pt idx="5337">
                  <c:v>7686.0486048604898</c:v>
                </c:pt>
                <c:pt idx="5338">
                  <c:v>7687.48874887489</c:v>
                </c:pt>
                <c:pt idx="5339">
                  <c:v>7688.9288928892902</c:v>
                </c:pt>
                <c:pt idx="5340">
                  <c:v>7690.3690369036904</c:v>
                </c:pt>
                <c:pt idx="5341">
                  <c:v>7691.8091809180896</c:v>
                </c:pt>
                <c:pt idx="5342">
                  <c:v>7693.2493249324898</c:v>
                </c:pt>
                <c:pt idx="5343">
                  <c:v>7694.68946894689</c:v>
                </c:pt>
                <c:pt idx="5344">
                  <c:v>7696.1296129613002</c:v>
                </c:pt>
                <c:pt idx="5345">
                  <c:v>7697.5697569757003</c:v>
                </c:pt>
                <c:pt idx="5346">
                  <c:v>7699.0099009900996</c:v>
                </c:pt>
                <c:pt idx="5347">
                  <c:v>7700.4500450044998</c:v>
                </c:pt>
                <c:pt idx="5348">
                  <c:v>7701.8901890188999</c:v>
                </c:pt>
                <c:pt idx="5349">
                  <c:v>7703.3303330333001</c:v>
                </c:pt>
                <c:pt idx="5350">
                  <c:v>7704.7704770477103</c:v>
                </c:pt>
                <c:pt idx="5351">
                  <c:v>7706.2106210621096</c:v>
                </c:pt>
                <c:pt idx="5352">
                  <c:v>7707.6507650765097</c:v>
                </c:pt>
                <c:pt idx="5353">
                  <c:v>7709.0909090909099</c:v>
                </c:pt>
                <c:pt idx="5354">
                  <c:v>7710.5310531053101</c:v>
                </c:pt>
                <c:pt idx="5355">
                  <c:v>7711.9711971197103</c:v>
                </c:pt>
                <c:pt idx="5356">
                  <c:v>7713.4113411341104</c:v>
                </c:pt>
                <c:pt idx="5357">
                  <c:v>7714.8514851485197</c:v>
                </c:pt>
                <c:pt idx="5358">
                  <c:v>7716.2916291629199</c:v>
                </c:pt>
                <c:pt idx="5359">
                  <c:v>7717.7317731773201</c:v>
                </c:pt>
                <c:pt idx="5360">
                  <c:v>7719.1719171917202</c:v>
                </c:pt>
                <c:pt idx="5361">
                  <c:v>7720.6120612061204</c:v>
                </c:pt>
                <c:pt idx="5362">
                  <c:v>7722.0522052205197</c:v>
                </c:pt>
                <c:pt idx="5363">
                  <c:v>7723.4923492349199</c:v>
                </c:pt>
                <c:pt idx="5364">
                  <c:v>7724.93249324933</c:v>
                </c:pt>
                <c:pt idx="5365">
                  <c:v>7726.3726372637302</c:v>
                </c:pt>
                <c:pt idx="5366">
                  <c:v>7727.8127812781304</c:v>
                </c:pt>
                <c:pt idx="5367">
                  <c:v>7729.2529252925297</c:v>
                </c:pt>
                <c:pt idx="5368">
                  <c:v>7730.6930693069298</c:v>
                </c:pt>
                <c:pt idx="5369">
                  <c:v>7732.13321332133</c:v>
                </c:pt>
                <c:pt idx="5370">
                  <c:v>7733.5733573357302</c:v>
                </c:pt>
                <c:pt idx="5371">
                  <c:v>7735.0135013501404</c:v>
                </c:pt>
                <c:pt idx="5372">
                  <c:v>7736.4536453645396</c:v>
                </c:pt>
                <c:pt idx="5373">
                  <c:v>7737.8937893789398</c:v>
                </c:pt>
                <c:pt idx="5374">
                  <c:v>7739.33393339334</c:v>
                </c:pt>
                <c:pt idx="5375">
                  <c:v>7740.7740774077402</c:v>
                </c:pt>
                <c:pt idx="5376">
                  <c:v>7742.2142214221403</c:v>
                </c:pt>
                <c:pt idx="5377">
                  <c:v>7743.6543654365396</c:v>
                </c:pt>
                <c:pt idx="5378">
                  <c:v>7745.0945094509498</c:v>
                </c:pt>
                <c:pt idx="5379">
                  <c:v>7746.5346534653499</c:v>
                </c:pt>
                <c:pt idx="5380">
                  <c:v>7747.9747974797501</c:v>
                </c:pt>
                <c:pt idx="5381">
                  <c:v>7749.4149414941503</c:v>
                </c:pt>
                <c:pt idx="5382">
                  <c:v>7750.8550855085496</c:v>
                </c:pt>
                <c:pt idx="5383">
                  <c:v>7752.2952295229497</c:v>
                </c:pt>
                <c:pt idx="5384">
                  <c:v>7753.7353735373499</c:v>
                </c:pt>
                <c:pt idx="5385">
                  <c:v>7755.1755175517601</c:v>
                </c:pt>
                <c:pt idx="5386">
                  <c:v>7756.6156615661603</c:v>
                </c:pt>
                <c:pt idx="5387">
                  <c:v>7758.0558055805604</c:v>
                </c:pt>
                <c:pt idx="5388">
                  <c:v>7759.4959495949597</c:v>
                </c:pt>
                <c:pt idx="5389">
                  <c:v>7760.9360936093599</c:v>
                </c:pt>
                <c:pt idx="5390">
                  <c:v>7762.3762376237601</c:v>
                </c:pt>
                <c:pt idx="5391">
                  <c:v>7763.8163816381602</c:v>
                </c:pt>
                <c:pt idx="5392">
                  <c:v>7765.2565256525704</c:v>
                </c:pt>
                <c:pt idx="5393">
                  <c:v>7766.6966696669697</c:v>
                </c:pt>
                <c:pt idx="5394">
                  <c:v>7768.1368136813699</c:v>
                </c:pt>
                <c:pt idx="5395">
                  <c:v>7769.57695769577</c:v>
                </c:pt>
                <c:pt idx="5396">
                  <c:v>7771.0171017101702</c:v>
                </c:pt>
                <c:pt idx="5397">
                  <c:v>7772.4572457245704</c:v>
                </c:pt>
                <c:pt idx="5398">
                  <c:v>7773.8973897389697</c:v>
                </c:pt>
                <c:pt idx="5399">
                  <c:v>7775.3375337533798</c:v>
                </c:pt>
                <c:pt idx="5400">
                  <c:v>7776.77767776778</c:v>
                </c:pt>
                <c:pt idx="5401">
                  <c:v>7778.2178217821802</c:v>
                </c:pt>
                <c:pt idx="5402">
                  <c:v>7779.6579657965804</c:v>
                </c:pt>
                <c:pt idx="5403">
                  <c:v>7781.0981098109796</c:v>
                </c:pt>
                <c:pt idx="5404">
                  <c:v>7782.5382538253798</c:v>
                </c:pt>
                <c:pt idx="5405">
                  <c:v>7783.97839783978</c:v>
                </c:pt>
                <c:pt idx="5406">
                  <c:v>7785.4185418541902</c:v>
                </c:pt>
                <c:pt idx="5407">
                  <c:v>7786.8586858685903</c:v>
                </c:pt>
                <c:pt idx="5408">
                  <c:v>7788.2988298829896</c:v>
                </c:pt>
                <c:pt idx="5409">
                  <c:v>7789.7389738973898</c:v>
                </c:pt>
                <c:pt idx="5410">
                  <c:v>7791.1791179117899</c:v>
                </c:pt>
                <c:pt idx="5411">
                  <c:v>7792.6192619261901</c:v>
                </c:pt>
                <c:pt idx="5412">
                  <c:v>7794.0594059405903</c:v>
                </c:pt>
                <c:pt idx="5413">
                  <c:v>7795.4995499549996</c:v>
                </c:pt>
                <c:pt idx="5414">
                  <c:v>7796.9396939693997</c:v>
                </c:pt>
                <c:pt idx="5415">
                  <c:v>7798.3798379837999</c:v>
                </c:pt>
                <c:pt idx="5416">
                  <c:v>7799.8199819982001</c:v>
                </c:pt>
                <c:pt idx="5417">
                  <c:v>7801.2601260126003</c:v>
                </c:pt>
                <c:pt idx="5418">
                  <c:v>7802.7002700270004</c:v>
                </c:pt>
                <c:pt idx="5419">
                  <c:v>7804.1404140413997</c:v>
                </c:pt>
                <c:pt idx="5420">
                  <c:v>7805.5805580558099</c:v>
                </c:pt>
                <c:pt idx="5421">
                  <c:v>7807.0207020702101</c:v>
                </c:pt>
                <c:pt idx="5422">
                  <c:v>7808.4608460846102</c:v>
                </c:pt>
                <c:pt idx="5423">
                  <c:v>7809.9009900990104</c:v>
                </c:pt>
                <c:pt idx="5424">
                  <c:v>7811.3411341134097</c:v>
                </c:pt>
                <c:pt idx="5425">
                  <c:v>7812.7812781278099</c:v>
                </c:pt>
                <c:pt idx="5426">
                  <c:v>7814.22142214222</c:v>
                </c:pt>
                <c:pt idx="5427">
                  <c:v>7815.6615661566202</c:v>
                </c:pt>
                <c:pt idx="5428">
                  <c:v>7817.1017101710204</c:v>
                </c:pt>
                <c:pt idx="5429">
                  <c:v>7818.5418541854197</c:v>
                </c:pt>
                <c:pt idx="5430">
                  <c:v>7819.9819981998198</c:v>
                </c:pt>
                <c:pt idx="5431">
                  <c:v>7821.42214221422</c:v>
                </c:pt>
                <c:pt idx="5432">
                  <c:v>7822.8622862286202</c:v>
                </c:pt>
                <c:pt idx="5433">
                  <c:v>7824.3024302430204</c:v>
                </c:pt>
                <c:pt idx="5434">
                  <c:v>7825.7425742574296</c:v>
                </c:pt>
                <c:pt idx="5435">
                  <c:v>7827.1827182718298</c:v>
                </c:pt>
                <c:pt idx="5436">
                  <c:v>7828.62286228623</c:v>
                </c:pt>
                <c:pt idx="5437">
                  <c:v>7830.0630063006301</c:v>
                </c:pt>
                <c:pt idx="5438">
                  <c:v>7831.5031503150303</c:v>
                </c:pt>
                <c:pt idx="5439">
                  <c:v>7832.9432943294296</c:v>
                </c:pt>
                <c:pt idx="5440">
                  <c:v>7834.3834383438298</c:v>
                </c:pt>
                <c:pt idx="5441">
                  <c:v>7835.8235823582399</c:v>
                </c:pt>
                <c:pt idx="5442">
                  <c:v>7837.2637263726401</c:v>
                </c:pt>
                <c:pt idx="5443">
                  <c:v>7838.7038703870403</c:v>
                </c:pt>
                <c:pt idx="5444">
                  <c:v>7840.1440144014396</c:v>
                </c:pt>
                <c:pt idx="5445">
                  <c:v>7841.5841584158397</c:v>
                </c:pt>
                <c:pt idx="5446">
                  <c:v>7843.0243024302399</c:v>
                </c:pt>
                <c:pt idx="5447">
                  <c:v>7844.4644464446501</c:v>
                </c:pt>
                <c:pt idx="5448">
                  <c:v>7845.9045904590503</c:v>
                </c:pt>
                <c:pt idx="5449">
                  <c:v>7847.3447344734504</c:v>
                </c:pt>
                <c:pt idx="5450">
                  <c:v>7848.7848784878497</c:v>
                </c:pt>
                <c:pt idx="5451">
                  <c:v>7850.2250225022499</c:v>
                </c:pt>
                <c:pt idx="5452">
                  <c:v>7851.6651665166501</c:v>
                </c:pt>
                <c:pt idx="5453">
                  <c:v>7853.1053105310502</c:v>
                </c:pt>
                <c:pt idx="5454">
                  <c:v>7854.5454545454604</c:v>
                </c:pt>
                <c:pt idx="5455">
                  <c:v>7855.9855985598597</c:v>
                </c:pt>
                <c:pt idx="5456">
                  <c:v>7857.4257425742599</c:v>
                </c:pt>
                <c:pt idx="5457">
                  <c:v>7858.86588658866</c:v>
                </c:pt>
                <c:pt idx="5458">
                  <c:v>7860.3060306030602</c:v>
                </c:pt>
                <c:pt idx="5459">
                  <c:v>7861.7461746174604</c:v>
                </c:pt>
                <c:pt idx="5460">
                  <c:v>7863.1863186318596</c:v>
                </c:pt>
                <c:pt idx="5461">
                  <c:v>7864.6264626462598</c:v>
                </c:pt>
                <c:pt idx="5462">
                  <c:v>7866.06660666067</c:v>
                </c:pt>
                <c:pt idx="5463">
                  <c:v>7867.5067506750702</c:v>
                </c:pt>
                <c:pt idx="5464">
                  <c:v>7868.9468946894704</c:v>
                </c:pt>
                <c:pt idx="5465">
                  <c:v>7870.3870387038696</c:v>
                </c:pt>
                <c:pt idx="5466">
                  <c:v>7871.8271827182698</c:v>
                </c:pt>
                <c:pt idx="5467">
                  <c:v>7873.26732673267</c:v>
                </c:pt>
                <c:pt idx="5468">
                  <c:v>7874.7074707470802</c:v>
                </c:pt>
                <c:pt idx="5469">
                  <c:v>7876.1476147614803</c:v>
                </c:pt>
                <c:pt idx="5470">
                  <c:v>7877.5877587758796</c:v>
                </c:pt>
                <c:pt idx="5471">
                  <c:v>7879.0279027902798</c:v>
                </c:pt>
                <c:pt idx="5472">
                  <c:v>7880.4680468046799</c:v>
                </c:pt>
                <c:pt idx="5473">
                  <c:v>7881.9081908190801</c:v>
                </c:pt>
                <c:pt idx="5474">
                  <c:v>7883.3483348334803</c:v>
                </c:pt>
                <c:pt idx="5475">
                  <c:v>7884.7884788478896</c:v>
                </c:pt>
                <c:pt idx="5476">
                  <c:v>7886.2286228622897</c:v>
                </c:pt>
                <c:pt idx="5477">
                  <c:v>7887.6687668766899</c:v>
                </c:pt>
                <c:pt idx="5478">
                  <c:v>7889.1089108910901</c:v>
                </c:pt>
                <c:pt idx="5479">
                  <c:v>7890.5490549054903</c:v>
                </c:pt>
                <c:pt idx="5480">
                  <c:v>7891.9891989198904</c:v>
                </c:pt>
                <c:pt idx="5481">
                  <c:v>7893.4293429342897</c:v>
                </c:pt>
                <c:pt idx="5482">
                  <c:v>7894.8694869486899</c:v>
                </c:pt>
                <c:pt idx="5483">
                  <c:v>7896.3096309631001</c:v>
                </c:pt>
                <c:pt idx="5484">
                  <c:v>7897.7497749775002</c:v>
                </c:pt>
                <c:pt idx="5485">
                  <c:v>7899.1899189919004</c:v>
                </c:pt>
                <c:pt idx="5486">
                  <c:v>7900.6300630062997</c:v>
                </c:pt>
                <c:pt idx="5487">
                  <c:v>7902.0702070206999</c:v>
                </c:pt>
                <c:pt idx="5488">
                  <c:v>7903.5103510351</c:v>
                </c:pt>
                <c:pt idx="5489">
                  <c:v>7904.9504950495102</c:v>
                </c:pt>
                <c:pt idx="5490">
                  <c:v>7906.3906390639104</c:v>
                </c:pt>
                <c:pt idx="5491">
                  <c:v>7907.8307830783097</c:v>
                </c:pt>
                <c:pt idx="5492">
                  <c:v>7909.2709270927098</c:v>
                </c:pt>
                <c:pt idx="5493">
                  <c:v>7910.71107110711</c:v>
                </c:pt>
                <c:pt idx="5494">
                  <c:v>7912.1512151215102</c:v>
                </c:pt>
                <c:pt idx="5495">
                  <c:v>7913.5913591359104</c:v>
                </c:pt>
                <c:pt idx="5496">
                  <c:v>7915.0315031503196</c:v>
                </c:pt>
                <c:pt idx="5497">
                  <c:v>7916.4716471647198</c:v>
                </c:pt>
                <c:pt idx="5498">
                  <c:v>7917.91179117912</c:v>
                </c:pt>
                <c:pt idx="5499">
                  <c:v>7919.3519351935201</c:v>
                </c:pt>
                <c:pt idx="5500">
                  <c:v>7920.7920792079203</c:v>
                </c:pt>
                <c:pt idx="5501">
                  <c:v>7922.2322232223196</c:v>
                </c:pt>
                <c:pt idx="5502">
                  <c:v>7923.6723672367198</c:v>
                </c:pt>
                <c:pt idx="5503">
                  <c:v>7925.1125112511299</c:v>
                </c:pt>
                <c:pt idx="5504">
                  <c:v>7926.5526552655301</c:v>
                </c:pt>
                <c:pt idx="5505">
                  <c:v>7927.9927992799303</c:v>
                </c:pt>
                <c:pt idx="5506">
                  <c:v>7929.4329432943296</c:v>
                </c:pt>
                <c:pt idx="5507">
                  <c:v>7930.8730873087297</c:v>
                </c:pt>
                <c:pt idx="5508">
                  <c:v>7932.3132313231299</c:v>
                </c:pt>
                <c:pt idx="5509">
                  <c:v>7933.7533753375301</c:v>
                </c:pt>
                <c:pt idx="5510">
                  <c:v>7935.1935193519403</c:v>
                </c:pt>
                <c:pt idx="5511">
                  <c:v>7936.6336633663404</c:v>
                </c:pt>
                <c:pt idx="5512">
                  <c:v>7938.0738073807397</c:v>
                </c:pt>
                <c:pt idx="5513">
                  <c:v>7939.5139513951399</c:v>
                </c:pt>
                <c:pt idx="5514">
                  <c:v>7940.9540954095401</c:v>
                </c:pt>
                <c:pt idx="5515">
                  <c:v>7942.3942394239402</c:v>
                </c:pt>
                <c:pt idx="5516">
                  <c:v>7943.8343834383404</c:v>
                </c:pt>
                <c:pt idx="5517">
                  <c:v>7945.2745274527497</c:v>
                </c:pt>
                <c:pt idx="5518">
                  <c:v>7946.7146714671499</c:v>
                </c:pt>
                <c:pt idx="5519">
                  <c:v>7948.15481548155</c:v>
                </c:pt>
                <c:pt idx="5520">
                  <c:v>7949.5949594959502</c:v>
                </c:pt>
                <c:pt idx="5521">
                  <c:v>7951.0351035103504</c:v>
                </c:pt>
                <c:pt idx="5522">
                  <c:v>7952.4752475247496</c:v>
                </c:pt>
                <c:pt idx="5523">
                  <c:v>7953.9153915391498</c:v>
                </c:pt>
                <c:pt idx="5524">
                  <c:v>7955.35553555356</c:v>
                </c:pt>
                <c:pt idx="5525">
                  <c:v>7956.7956795679602</c:v>
                </c:pt>
                <c:pt idx="5526">
                  <c:v>7958.2358235823604</c:v>
                </c:pt>
                <c:pt idx="5527">
                  <c:v>7959.6759675967596</c:v>
                </c:pt>
                <c:pt idx="5528">
                  <c:v>7961.1161116111598</c:v>
                </c:pt>
                <c:pt idx="5529">
                  <c:v>7962.55625562556</c:v>
                </c:pt>
                <c:pt idx="5530">
                  <c:v>7963.9963996399601</c:v>
                </c:pt>
                <c:pt idx="5531">
                  <c:v>7965.4365436543703</c:v>
                </c:pt>
                <c:pt idx="5532">
                  <c:v>7966.8766876687696</c:v>
                </c:pt>
                <c:pt idx="5533">
                  <c:v>7968.3168316831698</c:v>
                </c:pt>
                <c:pt idx="5534">
                  <c:v>7969.7569756975699</c:v>
                </c:pt>
                <c:pt idx="5535">
                  <c:v>7971.1971197119701</c:v>
                </c:pt>
                <c:pt idx="5536">
                  <c:v>7972.6372637263703</c:v>
                </c:pt>
                <c:pt idx="5537">
                  <c:v>7974.0774077407696</c:v>
                </c:pt>
                <c:pt idx="5538">
                  <c:v>7975.5175517551797</c:v>
                </c:pt>
                <c:pt idx="5539">
                  <c:v>7976.9576957695799</c:v>
                </c:pt>
                <c:pt idx="5540">
                  <c:v>7978.3978397839801</c:v>
                </c:pt>
                <c:pt idx="5541">
                  <c:v>7979.8379837983803</c:v>
                </c:pt>
                <c:pt idx="5542">
                  <c:v>7981.2781278127804</c:v>
                </c:pt>
                <c:pt idx="5543">
                  <c:v>7982.7182718271797</c:v>
                </c:pt>
                <c:pt idx="5544">
                  <c:v>7984.1584158415799</c:v>
                </c:pt>
                <c:pt idx="5545">
                  <c:v>7985.5985598559901</c:v>
                </c:pt>
                <c:pt idx="5546">
                  <c:v>7987.0387038703902</c:v>
                </c:pt>
                <c:pt idx="5547">
                  <c:v>7988.4788478847904</c:v>
                </c:pt>
                <c:pt idx="5548">
                  <c:v>7989.9189918991897</c:v>
                </c:pt>
                <c:pt idx="5549">
                  <c:v>7991.3591359135899</c:v>
                </c:pt>
                <c:pt idx="5550">
                  <c:v>7992.79927992799</c:v>
                </c:pt>
                <c:pt idx="5551">
                  <c:v>7994.2394239423902</c:v>
                </c:pt>
                <c:pt idx="5552">
                  <c:v>7995.6795679568004</c:v>
                </c:pt>
                <c:pt idx="5553">
                  <c:v>7997.1197119711996</c:v>
                </c:pt>
                <c:pt idx="5554">
                  <c:v>7998.5598559855998</c:v>
                </c:pt>
                <c:pt idx="5555">
                  <c:v>8000</c:v>
                </c:pt>
                <c:pt idx="5556">
                  <c:v>8001.4401440144002</c:v>
                </c:pt>
                <c:pt idx="5557">
                  <c:v>8002.8802880288004</c:v>
                </c:pt>
                <c:pt idx="5558">
                  <c:v>8004.3204320431996</c:v>
                </c:pt>
                <c:pt idx="5559">
                  <c:v>8005.7605760576098</c:v>
                </c:pt>
                <c:pt idx="5560">
                  <c:v>8007.20072007201</c:v>
                </c:pt>
                <c:pt idx="5561">
                  <c:v>8008.6408640864101</c:v>
                </c:pt>
                <c:pt idx="5562">
                  <c:v>8010.0810081008103</c:v>
                </c:pt>
                <c:pt idx="5563">
                  <c:v>8011.5211521152096</c:v>
                </c:pt>
                <c:pt idx="5564">
                  <c:v>8012.9612961296098</c:v>
                </c:pt>
                <c:pt idx="5565">
                  <c:v>8014.4014401440099</c:v>
                </c:pt>
                <c:pt idx="5566">
                  <c:v>8015.8415841584201</c:v>
                </c:pt>
                <c:pt idx="5567">
                  <c:v>8017.2817281728203</c:v>
                </c:pt>
                <c:pt idx="5568">
                  <c:v>8018.7218721872196</c:v>
                </c:pt>
                <c:pt idx="5569">
                  <c:v>8020.1620162016197</c:v>
                </c:pt>
                <c:pt idx="5570">
                  <c:v>8021.6021602160199</c:v>
                </c:pt>
                <c:pt idx="5571">
                  <c:v>8023.0423042304201</c:v>
                </c:pt>
                <c:pt idx="5572">
                  <c:v>8024.4824482448303</c:v>
                </c:pt>
                <c:pt idx="5573">
                  <c:v>8025.9225922592304</c:v>
                </c:pt>
                <c:pt idx="5574">
                  <c:v>8027.3627362736297</c:v>
                </c:pt>
                <c:pt idx="5575">
                  <c:v>8028.8028802880299</c:v>
                </c:pt>
                <c:pt idx="5576">
                  <c:v>8030.2430243024301</c:v>
                </c:pt>
                <c:pt idx="5577">
                  <c:v>8031.6831683168302</c:v>
                </c:pt>
                <c:pt idx="5578">
                  <c:v>8033.1233123312304</c:v>
                </c:pt>
                <c:pt idx="5579">
                  <c:v>8034.5634563456297</c:v>
                </c:pt>
                <c:pt idx="5580">
                  <c:v>8036.0036003600399</c:v>
                </c:pt>
                <c:pt idx="5581">
                  <c:v>8037.44374437444</c:v>
                </c:pt>
                <c:pt idx="5582">
                  <c:v>8038.8838883888402</c:v>
                </c:pt>
                <c:pt idx="5583">
                  <c:v>8040.3240324032404</c:v>
                </c:pt>
                <c:pt idx="5584">
                  <c:v>8041.7641764176396</c:v>
                </c:pt>
                <c:pt idx="5585">
                  <c:v>8043.2043204320398</c:v>
                </c:pt>
                <c:pt idx="5586">
                  <c:v>8044.64446444644</c:v>
                </c:pt>
                <c:pt idx="5587">
                  <c:v>8046.0846084608502</c:v>
                </c:pt>
                <c:pt idx="5588">
                  <c:v>8047.5247524752504</c:v>
                </c:pt>
                <c:pt idx="5589">
                  <c:v>8048.9648964896496</c:v>
                </c:pt>
                <c:pt idx="5590">
                  <c:v>8050.4050405040498</c:v>
                </c:pt>
                <c:pt idx="5591">
                  <c:v>8051.84518451845</c:v>
                </c:pt>
                <c:pt idx="5592">
                  <c:v>8053.2853285328501</c:v>
                </c:pt>
                <c:pt idx="5593">
                  <c:v>8054.7254725472603</c:v>
                </c:pt>
                <c:pt idx="5594">
                  <c:v>8056.1656165616596</c:v>
                </c:pt>
                <c:pt idx="5595">
                  <c:v>8057.6057605760598</c:v>
                </c:pt>
                <c:pt idx="5596">
                  <c:v>8059.0459045904599</c:v>
                </c:pt>
                <c:pt idx="5597">
                  <c:v>8060.4860486048601</c:v>
                </c:pt>
                <c:pt idx="5598">
                  <c:v>8061.9261926192603</c:v>
                </c:pt>
                <c:pt idx="5599">
                  <c:v>8063.3663366336596</c:v>
                </c:pt>
                <c:pt idx="5600">
                  <c:v>8064.8064806480697</c:v>
                </c:pt>
                <c:pt idx="5601">
                  <c:v>8066.2466246624699</c:v>
                </c:pt>
                <c:pt idx="5602">
                  <c:v>8067.6867686768701</c:v>
                </c:pt>
                <c:pt idx="5603">
                  <c:v>8069.1269126912703</c:v>
                </c:pt>
                <c:pt idx="5604">
                  <c:v>8070.5670567056704</c:v>
                </c:pt>
                <c:pt idx="5605">
                  <c:v>8072.0072007200697</c:v>
                </c:pt>
                <c:pt idx="5606">
                  <c:v>8073.4473447344699</c:v>
                </c:pt>
                <c:pt idx="5607">
                  <c:v>8074.8874887488801</c:v>
                </c:pt>
                <c:pt idx="5608">
                  <c:v>8076.3276327632802</c:v>
                </c:pt>
                <c:pt idx="5609">
                  <c:v>8077.7677767776804</c:v>
                </c:pt>
                <c:pt idx="5610">
                  <c:v>8079.2079207920797</c:v>
                </c:pt>
                <c:pt idx="5611">
                  <c:v>8080.6480648064799</c:v>
                </c:pt>
                <c:pt idx="5612">
                  <c:v>8082.08820882088</c:v>
                </c:pt>
                <c:pt idx="5613">
                  <c:v>8083.5283528352802</c:v>
                </c:pt>
                <c:pt idx="5614">
                  <c:v>8084.9684968496904</c:v>
                </c:pt>
                <c:pt idx="5615">
                  <c:v>8086.4086408640896</c:v>
                </c:pt>
                <c:pt idx="5616">
                  <c:v>8087.8487848784898</c:v>
                </c:pt>
                <c:pt idx="5617">
                  <c:v>8089.28892889289</c:v>
                </c:pt>
                <c:pt idx="5618">
                  <c:v>8090.7290729072902</c:v>
                </c:pt>
                <c:pt idx="5619">
                  <c:v>8092.1692169216903</c:v>
                </c:pt>
                <c:pt idx="5620">
                  <c:v>8093.6093609360896</c:v>
                </c:pt>
                <c:pt idx="5621">
                  <c:v>8095.0495049504998</c:v>
                </c:pt>
                <c:pt idx="5622">
                  <c:v>8096.4896489649</c:v>
                </c:pt>
                <c:pt idx="5623">
                  <c:v>8097.9297929793001</c:v>
                </c:pt>
                <c:pt idx="5624">
                  <c:v>8099.3699369937003</c:v>
                </c:pt>
                <c:pt idx="5625">
                  <c:v>8100.8100810080996</c:v>
                </c:pt>
                <c:pt idx="5626">
                  <c:v>8102.2502250224998</c:v>
                </c:pt>
                <c:pt idx="5627">
                  <c:v>8103.6903690368999</c:v>
                </c:pt>
                <c:pt idx="5628">
                  <c:v>8105.1305130513101</c:v>
                </c:pt>
                <c:pt idx="5629">
                  <c:v>8106.5706570657103</c:v>
                </c:pt>
                <c:pt idx="5630">
                  <c:v>8108.0108010801096</c:v>
                </c:pt>
                <c:pt idx="5631">
                  <c:v>8109.4509450945097</c:v>
                </c:pt>
                <c:pt idx="5632">
                  <c:v>8110.8910891089099</c:v>
                </c:pt>
                <c:pt idx="5633">
                  <c:v>8112.3312331233101</c:v>
                </c:pt>
                <c:pt idx="5634">
                  <c:v>8113.7713771377103</c:v>
                </c:pt>
                <c:pt idx="5635">
                  <c:v>8115.2115211521204</c:v>
                </c:pt>
                <c:pt idx="5636">
                  <c:v>8116.6516651665197</c:v>
                </c:pt>
                <c:pt idx="5637">
                  <c:v>8118.0918091809199</c:v>
                </c:pt>
                <c:pt idx="5638">
                  <c:v>8119.5319531953201</c:v>
                </c:pt>
                <c:pt idx="5639">
                  <c:v>8120.9720972097202</c:v>
                </c:pt>
                <c:pt idx="5640">
                  <c:v>8122.4122412241204</c:v>
                </c:pt>
                <c:pt idx="5641">
                  <c:v>8123.8523852385197</c:v>
                </c:pt>
                <c:pt idx="5642">
                  <c:v>8125.2925292529299</c:v>
                </c:pt>
                <c:pt idx="5643">
                  <c:v>8126.73267326733</c:v>
                </c:pt>
                <c:pt idx="5644">
                  <c:v>8128.1728172817302</c:v>
                </c:pt>
                <c:pt idx="5645">
                  <c:v>8129.6129612961304</c:v>
                </c:pt>
                <c:pt idx="5646">
                  <c:v>8131.0531053105296</c:v>
                </c:pt>
                <c:pt idx="5647">
                  <c:v>8132.4932493249298</c:v>
                </c:pt>
                <c:pt idx="5648">
                  <c:v>8133.93339333933</c:v>
                </c:pt>
                <c:pt idx="5649">
                  <c:v>8135.3735373537402</c:v>
                </c:pt>
                <c:pt idx="5650">
                  <c:v>8136.8136813681404</c:v>
                </c:pt>
                <c:pt idx="5651">
                  <c:v>8138.2538253825396</c:v>
                </c:pt>
                <c:pt idx="5652">
                  <c:v>8139.6939693969398</c:v>
                </c:pt>
                <c:pt idx="5653">
                  <c:v>8141.13411341134</c:v>
                </c:pt>
                <c:pt idx="5654">
                  <c:v>8142.5742574257401</c:v>
                </c:pt>
                <c:pt idx="5655">
                  <c:v>8144.0144014401403</c:v>
                </c:pt>
                <c:pt idx="5656">
                  <c:v>8145.4545454545496</c:v>
                </c:pt>
                <c:pt idx="5657">
                  <c:v>8146.8946894689498</c:v>
                </c:pt>
                <c:pt idx="5658">
                  <c:v>8148.3348334833499</c:v>
                </c:pt>
                <c:pt idx="5659">
                  <c:v>8149.7749774977501</c:v>
                </c:pt>
                <c:pt idx="5660">
                  <c:v>8151.2151215121503</c:v>
                </c:pt>
                <c:pt idx="5661">
                  <c:v>8152.6552655265496</c:v>
                </c:pt>
                <c:pt idx="5662">
                  <c:v>8154.0954095409497</c:v>
                </c:pt>
                <c:pt idx="5663">
                  <c:v>8155.5355535553599</c:v>
                </c:pt>
                <c:pt idx="5664">
                  <c:v>8156.9756975697601</c:v>
                </c:pt>
                <c:pt idx="5665">
                  <c:v>8158.4158415841603</c:v>
                </c:pt>
                <c:pt idx="5666">
                  <c:v>8159.8559855985604</c:v>
                </c:pt>
                <c:pt idx="5667">
                  <c:v>8161.2961296129597</c:v>
                </c:pt>
                <c:pt idx="5668">
                  <c:v>8162.7362736273599</c:v>
                </c:pt>
                <c:pt idx="5669">
                  <c:v>8164.1764176417701</c:v>
                </c:pt>
                <c:pt idx="5670">
                  <c:v>8165.6165616561702</c:v>
                </c:pt>
                <c:pt idx="5671">
                  <c:v>8167.0567056705704</c:v>
                </c:pt>
                <c:pt idx="5672">
                  <c:v>8168.4968496849697</c:v>
                </c:pt>
                <c:pt idx="5673">
                  <c:v>8169.9369936993699</c:v>
                </c:pt>
                <c:pt idx="5674">
                  <c:v>8171.37713771377</c:v>
                </c:pt>
                <c:pt idx="5675">
                  <c:v>8172.8172817281702</c:v>
                </c:pt>
                <c:pt idx="5676">
                  <c:v>8174.2574257425704</c:v>
                </c:pt>
                <c:pt idx="5677">
                  <c:v>8175.6975697569796</c:v>
                </c:pt>
                <c:pt idx="5678">
                  <c:v>8177.1377137713798</c:v>
                </c:pt>
                <c:pt idx="5679">
                  <c:v>8178.57785778578</c:v>
                </c:pt>
                <c:pt idx="5680">
                  <c:v>8180.0180018001802</c:v>
                </c:pt>
                <c:pt idx="5681">
                  <c:v>8181.4581458145803</c:v>
                </c:pt>
                <c:pt idx="5682">
                  <c:v>8182.8982898289796</c:v>
                </c:pt>
                <c:pt idx="5683">
                  <c:v>8184.3384338433798</c:v>
                </c:pt>
                <c:pt idx="5684">
                  <c:v>8185.77857785779</c:v>
                </c:pt>
                <c:pt idx="5685">
                  <c:v>8187.2187218721901</c:v>
                </c:pt>
                <c:pt idx="5686">
                  <c:v>8188.6588658865903</c:v>
                </c:pt>
                <c:pt idx="5687">
                  <c:v>8190.0990099009896</c:v>
                </c:pt>
                <c:pt idx="5688">
                  <c:v>8191.5391539153898</c:v>
                </c:pt>
                <c:pt idx="5689">
                  <c:v>8192.9792979297908</c:v>
                </c:pt>
                <c:pt idx="5690">
                  <c:v>8194.4194419441901</c:v>
                </c:pt>
                <c:pt idx="5691">
                  <c:v>8195.8595859586003</c:v>
                </c:pt>
                <c:pt idx="5692">
                  <c:v>8197.2997299729996</c:v>
                </c:pt>
                <c:pt idx="5693">
                  <c:v>8198.7398739874006</c:v>
                </c:pt>
                <c:pt idx="5694">
                  <c:v>8200.1800180017999</c:v>
                </c:pt>
                <c:pt idx="5695">
                  <c:v>8201.6201620161992</c:v>
                </c:pt>
                <c:pt idx="5696">
                  <c:v>8203.0603060306003</c:v>
                </c:pt>
                <c:pt idx="5697">
                  <c:v>8204.5004500450104</c:v>
                </c:pt>
                <c:pt idx="5698">
                  <c:v>8205.9405940594097</c:v>
                </c:pt>
                <c:pt idx="5699">
                  <c:v>8207.3807380738108</c:v>
                </c:pt>
                <c:pt idx="5700">
                  <c:v>8208.8208820882101</c:v>
                </c:pt>
                <c:pt idx="5701">
                  <c:v>8210.2610261026093</c:v>
                </c:pt>
                <c:pt idx="5702">
                  <c:v>8211.7011701170104</c:v>
                </c:pt>
                <c:pt idx="5703">
                  <c:v>8213.1413141314097</c:v>
                </c:pt>
                <c:pt idx="5704">
                  <c:v>8214.5814581458108</c:v>
                </c:pt>
                <c:pt idx="5705">
                  <c:v>8216.0216021602191</c:v>
                </c:pt>
                <c:pt idx="5706">
                  <c:v>8217.4617461746202</c:v>
                </c:pt>
                <c:pt idx="5707">
                  <c:v>8218.9018901890195</c:v>
                </c:pt>
                <c:pt idx="5708">
                  <c:v>8220.3420342034206</c:v>
                </c:pt>
                <c:pt idx="5709">
                  <c:v>8221.7821782178198</c:v>
                </c:pt>
                <c:pt idx="5710">
                  <c:v>8223.2223222322209</c:v>
                </c:pt>
                <c:pt idx="5711">
                  <c:v>8224.6624662466202</c:v>
                </c:pt>
                <c:pt idx="5712">
                  <c:v>8226.1026102610303</c:v>
                </c:pt>
                <c:pt idx="5713">
                  <c:v>8227.5427542754296</c:v>
                </c:pt>
                <c:pt idx="5714">
                  <c:v>8228.9828982898307</c:v>
                </c:pt>
                <c:pt idx="5715">
                  <c:v>8230.42304230423</c:v>
                </c:pt>
                <c:pt idx="5716">
                  <c:v>8231.8631863186292</c:v>
                </c:pt>
                <c:pt idx="5717">
                  <c:v>8233.3033303330303</c:v>
                </c:pt>
                <c:pt idx="5718">
                  <c:v>8234.7434743474405</c:v>
                </c:pt>
                <c:pt idx="5719">
                  <c:v>8236.1836183618398</c:v>
                </c:pt>
                <c:pt idx="5720">
                  <c:v>8237.6237623762408</c:v>
                </c:pt>
                <c:pt idx="5721">
                  <c:v>8239.0639063906401</c:v>
                </c:pt>
                <c:pt idx="5722">
                  <c:v>8240.5040504050394</c:v>
                </c:pt>
                <c:pt idx="5723">
                  <c:v>8241.9441944194405</c:v>
                </c:pt>
                <c:pt idx="5724">
                  <c:v>8243.3843384338397</c:v>
                </c:pt>
                <c:pt idx="5725">
                  <c:v>8244.8244824482408</c:v>
                </c:pt>
                <c:pt idx="5726">
                  <c:v>8246.2646264626492</c:v>
                </c:pt>
                <c:pt idx="5727">
                  <c:v>8247.7047704770503</c:v>
                </c:pt>
                <c:pt idx="5728">
                  <c:v>8249.1449144914495</c:v>
                </c:pt>
                <c:pt idx="5729">
                  <c:v>8250.5850585058506</c:v>
                </c:pt>
                <c:pt idx="5730">
                  <c:v>8252.0252025202499</c:v>
                </c:pt>
                <c:pt idx="5731">
                  <c:v>8253.4653465346491</c:v>
                </c:pt>
                <c:pt idx="5732">
                  <c:v>8254.9054905490593</c:v>
                </c:pt>
                <c:pt idx="5733">
                  <c:v>8256.3456345634604</c:v>
                </c:pt>
                <c:pt idx="5734">
                  <c:v>8257.7857785778597</c:v>
                </c:pt>
                <c:pt idx="5735">
                  <c:v>8259.2259225922608</c:v>
                </c:pt>
                <c:pt idx="5736">
                  <c:v>8260.66606660666</c:v>
                </c:pt>
                <c:pt idx="5737">
                  <c:v>8262.1062106210593</c:v>
                </c:pt>
                <c:pt idx="5738">
                  <c:v>8263.5463546354604</c:v>
                </c:pt>
                <c:pt idx="5739">
                  <c:v>8264.9864986498706</c:v>
                </c:pt>
                <c:pt idx="5740">
                  <c:v>8266.4266426642698</c:v>
                </c:pt>
                <c:pt idx="5741">
                  <c:v>8267.8667866786709</c:v>
                </c:pt>
                <c:pt idx="5742">
                  <c:v>8269.3069306930702</c:v>
                </c:pt>
                <c:pt idx="5743">
                  <c:v>8270.7470747074694</c:v>
                </c:pt>
                <c:pt idx="5744">
                  <c:v>8272.1872187218705</c:v>
                </c:pt>
                <c:pt idx="5745">
                  <c:v>8273.6273627362698</c:v>
                </c:pt>
                <c:pt idx="5746">
                  <c:v>8275.06750675068</c:v>
                </c:pt>
                <c:pt idx="5747">
                  <c:v>8276.5076507650792</c:v>
                </c:pt>
                <c:pt idx="5748">
                  <c:v>8277.9477947794803</c:v>
                </c:pt>
                <c:pt idx="5749">
                  <c:v>8279.3879387938796</c:v>
                </c:pt>
                <c:pt idx="5750">
                  <c:v>8280.8280828082807</c:v>
                </c:pt>
                <c:pt idx="5751">
                  <c:v>8282.2682268226799</c:v>
                </c:pt>
                <c:pt idx="5752">
                  <c:v>8283.7083708370792</c:v>
                </c:pt>
                <c:pt idx="5753">
                  <c:v>8285.1485148514894</c:v>
                </c:pt>
                <c:pt idx="5754">
                  <c:v>8286.5886588658905</c:v>
                </c:pt>
                <c:pt idx="5755">
                  <c:v>8288.0288028802897</c:v>
                </c:pt>
                <c:pt idx="5756">
                  <c:v>8289.4689468946908</c:v>
                </c:pt>
                <c:pt idx="5757">
                  <c:v>8290.9090909090901</c:v>
                </c:pt>
                <c:pt idx="5758">
                  <c:v>8292.3492349234893</c:v>
                </c:pt>
                <c:pt idx="5759">
                  <c:v>8293.7893789378904</c:v>
                </c:pt>
                <c:pt idx="5760">
                  <c:v>8295.2295229523006</c:v>
                </c:pt>
                <c:pt idx="5761">
                  <c:v>8296.6696669666999</c:v>
                </c:pt>
                <c:pt idx="5762">
                  <c:v>8298.1098109810991</c:v>
                </c:pt>
                <c:pt idx="5763">
                  <c:v>8299.5499549955002</c:v>
                </c:pt>
                <c:pt idx="5764">
                  <c:v>8300.9900990098995</c:v>
                </c:pt>
                <c:pt idx="5765">
                  <c:v>8302.4302430243006</c:v>
                </c:pt>
                <c:pt idx="5766">
                  <c:v>8303.8703870386998</c:v>
                </c:pt>
                <c:pt idx="5767">
                  <c:v>8305.31053105311</c:v>
                </c:pt>
                <c:pt idx="5768">
                  <c:v>8306.7506750675093</c:v>
                </c:pt>
                <c:pt idx="5769">
                  <c:v>8308.1908190819104</c:v>
                </c:pt>
                <c:pt idx="5770">
                  <c:v>8309.6309630963096</c:v>
                </c:pt>
                <c:pt idx="5771">
                  <c:v>8311.0711071107107</c:v>
                </c:pt>
                <c:pt idx="5772">
                  <c:v>8312.51125112511</c:v>
                </c:pt>
                <c:pt idx="5773">
                  <c:v>8313.9513951395202</c:v>
                </c:pt>
                <c:pt idx="5774">
                  <c:v>8315.3915391539194</c:v>
                </c:pt>
                <c:pt idx="5775">
                  <c:v>8316.8316831683205</c:v>
                </c:pt>
                <c:pt idx="5776">
                  <c:v>8318.2718271827198</c:v>
                </c:pt>
                <c:pt idx="5777">
                  <c:v>8319.7119711971209</c:v>
                </c:pt>
                <c:pt idx="5778">
                  <c:v>8321.1521152115201</c:v>
                </c:pt>
                <c:pt idx="5779">
                  <c:v>8322.5922592259194</c:v>
                </c:pt>
                <c:pt idx="5780">
                  <c:v>8324.0324032403205</c:v>
                </c:pt>
                <c:pt idx="5781">
                  <c:v>8325.4725472547307</c:v>
                </c:pt>
                <c:pt idx="5782">
                  <c:v>8326.9126912691299</c:v>
                </c:pt>
                <c:pt idx="5783">
                  <c:v>8328.3528352835292</c:v>
                </c:pt>
                <c:pt idx="5784">
                  <c:v>8329.7929792979303</c:v>
                </c:pt>
                <c:pt idx="5785">
                  <c:v>8331.2331233123296</c:v>
                </c:pt>
                <c:pt idx="5786">
                  <c:v>8332.6732673267306</c:v>
                </c:pt>
                <c:pt idx="5787">
                  <c:v>8334.1134113411299</c:v>
                </c:pt>
                <c:pt idx="5788">
                  <c:v>8335.5535553555401</c:v>
                </c:pt>
                <c:pt idx="5789">
                  <c:v>8336.9936993699393</c:v>
                </c:pt>
                <c:pt idx="5790">
                  <c:v>8338.4338433843404</c:v>
                </c:pt>
                <c:pt idx="5791">
                  <c:v>8339.8739873987397</c:v>
                </c:pt>
                <c:pt idx="5792">
                  <c:v>8341.3141314131408</c:v>
                </c:pt>
                <c:pt idx="5793">
                  <c:v>8342.7542754275401</c:v>
                </c:pt>
                <c:pt idx="5794">
                  <c:v>8344.1944194419502</c:v>
                </c:pt>
                <c:pt idx="5795">
                  <c:v>8345.6345634563495</c:v>
                </c:pt>
                <c:pt idx="5796">
                  <c:v>8347.0747074707506</c:v>
                </c:pt>
                <c:pt idx="5797">
                  <c:v>8348.5148514851498</c:v>
                </c:pt>
                <c:pt idx="5798">
                  <c:v>8349.9549954995491</c:v>
                </c:pt>
                <c:pt idx="5799">
                  <c:v>8351.3951395139502</c:v>
                </c:pt>
                <c:pt idx="5800">
                  <c:v>8352.8352835283495</c:v>
                </c:pt>
                <c:pt idx="5801">
                  <c:v>8354.2754275427505</c:v>
                </c:pt>
                <c:pt idx="5802">
                  <c:v>8355.7155715571607</c:v>
                </c:pt>
                <c:pt idx="5803">
                  <c:v>8357.15571557156</c:v>
                </c:pt>
                <c:pt idx="5804">
                  <c:v>8358.5958595859593</c:v>
                </c:pt>
                <c:pt idx="5805">
                  <c:v>8360.0360036003603</c:v>
                </c:pt>
                <c:pt idx="5806">
                  <c:v>8361.4761476147596</c:v>
                </c:pt>
                <c:pt idx="5807">
                  <c:v>8362.9162916291607</c:v>
                </c:pt>
                <c:pt idx="5808">
                  <c:v>8364.35643564356</c:v>
                </c:pt>
                <c:pt idx="5809">
                  <c:v>8365.7965796579701</c:v>
                </c:pt>
                <c:pt idx="5810">
                  <c:v>8367.2367236723694</c:v>
                </c:pt>
                <c:pt idx="5811">
                  <c:v>8368.6768676867705</c:v>
                </c:pt>
                <c:pt idx="5812">
                  <c:v>8370.1170117011698</c:v>
                </c:pt>
                <c:pt idx="5813">
                  <c:v>8371.5571557155708</c:v>
                </c:pt>
                <c:pt idx="5814">
                  <c:v>8372.9972997299701</c:v>
                </c:pt>
                <c:pt idx="5815">
                  <c:v>8374.4374437443803</c:v>
                </c:pt>
                <c:pt idx="5816">
                  <c:v>8375.8775877587796</c:v>
                </c:pt>
                <c:pt idx="5817">
                  <c:v>8377.3177317731806</c:v>
                </c:pt>
                <c:pt idx="5818">
                  <c:v>8378.7578757875799</c:v>
                </c:pt>
                <c:pt idx="5819">
                  <c:v>8380.1980198019792</c:v>
                </c:pt>
                <c:pt idx="5820">
                  <c:v>8381.6381638163803</c:v>
                </c:pt>
                <c:pt idx="5821">
                  <c:v>8383.0783078307795</c:v>
                </c:pt>
                <c:pt idx="5822">
                  <c:v>8384.5184518451806</c:v>
                </c:pt>
                <c:pt idx="5823">
                  <c:v>8385.9585958595908</c:v>
                </c:pt>
                <c:pt idx="5824">
                  <c:v>8387.3987398739901</c:v>
                </c:pt>
                <c:pt idx="5825">
                  <c:v>8388.8388838883893</c:v>
                </c:pt>
                <c:pt idx="5826">
                  <c:v>8390.2790279027904</c:v>
                </c:pt>
                <c:pt idx="5827">
                  <c:v>8391.7191719171897</c:v>
                </c:pt>
                <c:pt idx="5828">
                  <c:v>8393.1593159315908</c:v>
                </c:pt>
                <c:pt idx="5829">
                  <c:v>8394.5994599459991</c:v>
                </c:pt>
                <c:pt idx="5830">
                  <c:v>8396.0396039604002</c:v>
                </c:pt>
                <c:pt idx="5831">
                  <c:v>8397.4797479747995</c:v>
                </c:pt>
                <c:pt idx="5832">
                  <c:v>8398.9198919892006</c:v>
                </c:pt>
                <c:pt idx="5833">
                  <c:v>8400.3600360035998</c:v>
                </c:pt>
                <c:pt idx="5834">
                  <c:v>8401.8001800180009</c:v>
                </c:pt>
                <c:pt idx="5835">
                  <c:v>8403.2403240324002</c:v>
                </c:pt>
                <c:pt idx="5836">
                  <c:v>8404.6804680468103</c:v>
                </c:pt>
                <c:pt idx="5837">
                  <c:v>8406.1206120612096</c:v>
                </c:pt>
                <c:pt idx="5838">
                  <c:v>8407.5607560756107</c:v>
                </c:pt>
                <c:pt idx="5839">
                  <c:v>8409.00090009001</c:v>
                </c:pt>
                <c:pt idx="5840">
                  <c:v>8410.4410441044092</c:v>
                </c:pt>
                <c:pt idx="5841">
                  <c:v>8411.8811881188103</c:v>
                </c:pt>
                <c:pt idx="5842">
                  <c:v>8413.3213321332096</c:v>
                </c:pt>
                <c:pt idx="5843">
                  <c:v>8414.7614761476107</c:v>
                </c:pt>
                <c:pt idx="5844">
                  <c:v>8416.2016201620208</c:v>
                </c:pt>
                <c:pt idx="5845">
                  <c:v>8417.6417641764201</c:v>
                </c:pt>
                <c:pt idx="5846">
                  <c:v>8419.0819081908194</c:v>
                </c:pt>
                <c:pt idx="5847">
                  <c:v>8420.5220522052205</c:v>
                </c:pt>
                <c:pt idx="5848">
                  <c:v>8421.9621962196197</c:v>
                </c:pt>
                <c:pt idx="5849">
                  <c:v>8423.4023402340208</c:v>
                </c:pt>
                <c:pt idx="5850">
                  <c:v>8424.8424842484292</c:v>
                </c:pt>
                <c:pt idx="5851">
                  <c:v>8426.2826282628303</c:v>
                </c:pt>
                <c:pt idx="5852">
                  <c:v>8427.7227722772295</c:v>
                </c:pt>
                <c:pt idx="5853">
                  <c:v>8429.1629162916306</c:v>
                </c:pt>
                <c:pt idx="5854">
                  <c:v>8430.6030603060299</c:v>
                </c:pt>
                <c:pt idx="5855">
                  <c:v>8432.0432043204291</c:v>
                </c:pt>
                <c:pt idx="5856">
                  <c:v>8433.4833483348302</c:v>
                </c:pt>
                <c:pt idx="5857">
                  <c:v>8434.9234923492404</c:v>
                </c:pt>
                <c:pt idx="5858">
                  <c:v>8436.3636363636397</c:v>
                </c:pt>
                <c:pt idx="5859">
                  <c:v>8437.8037803780408</c:v>
                </c:pt>
                <c:pt idx="5860">
                  <c:v>8439.24392439244</c:v>
                </c:pt>
                <c:pt idx="5861">
                  <c:v>8440.6840684068393</c:v>
                </c:pt>
                <c:pt idx="5862">
                  <c:v>8442.1242124212404</c:v>
                </c:pt>
                <c:pt idx="5863">
                  <c:v>8443.5643564356396</c:v>
                </c:pt>
                <c:pt idx="5864">
                  <c:v>8445.0045004500407</c:v>
                </c:pt>
                <c:pt idx="5865">
                  <c:v>8446.4446444644509</c:v>
                </c:pt>
                <c:pt idx="5866">
                  <c:v>8447.8847884788502</c:v>
                </c:pt>
                <c:pt idx="5867">
                  <c:v>8449.3249324932494</c:v>
                </c:pt>
                <c:pt idx="5868">
                  <c:v>8450.7650765076505</c:v>
                </c:pt>
                <c:pt idx="5869">
                  <c:v>8452.2052205220498</c:v>
                </c:pt>
                <c:pt idx="5870">
                  <c:v>8453.64536453646</c:v>
                </c:pt>
                <c:pt idx="5871">
                  <c:v>8455.0855085508592</c:v>
                </c:pt>
                <c:pt idx="5872">
                  <c:v>8456.5256525652603</c:v>
                </c:pt>
                <c:pt idx="5873">
                  <c:v>8457.9657965796596</c:v>
                </c:pt>
                <c:pt idx="5874">
                  <c:v>8459.4059405940607</c:v>
                </c:pt>
                <c:pt idx="5875">
                  <c:v>8460.8460846084599</c:v>
                </c:pt>
                <c:pt idx="5876">
                  <c:v>8462.2862286228592</c:v>
                </c:pt>
                <c:pt idx="5877">
                  <c:v>8463.7263726372603</c:v>
                </c:pt>
                <c:pt idx="5878">
                  <c:v>8465.1665166516705</c:v>
                </c:pt>
                <c:pt idx="5879">
                  <c:v>8466.6066606660697</c:v>
                </c:pt>
                <c:pt idx="5880">
                  <c:v>8468.0468046804708</c:v>
                </c:pt>
                <c:pt idx="5881">
                  <c:v>8469.4869486948701</c:v>
                </c:pt>
                <c:pt idx="5882">
                  <c:v>8470.9270927092693</c:v>
                </c:pt>
                <c:pt idx="5883">
                  <c:v>8472.3672367236704</c:v>
                </c:pt>
                <c:pt idx="5884">
                  <c:v>8473.8073807380697</c:v>
                </c:pt>
                <c:pt idx="5885">
                  <c:v>8475.2475247524708</c:v>
                </c:pt>
                <c:pt idx="5886">
                  <c:v>8476.6876687668791</c:v>
                </c:pt>
                <c:pt idx="5887">
                  <c:v>8478.1278127812802</c:v>
                </c:pt>
                <c:pt idx="5888">
                  <c:v>8479.5679567956795</c:v>
                </c:pt>
                <c:pt idx="5889">
                  <c:v>8481.0081008100806</c:v>
                </c:pt>
                <c:pt idx="5890">
                  <c:v>8482.4482448244798</c:v>
                </c:pt>
                <c:pt idx="5891">
                  <c:v>8483.88838883889</c:v>
                </c:pt>
                <c:pt idx="5892">
                  <c:v>8485.3285328532893</c:v>
                </c:pt>
                <c:pt idx="5893">
                  <c:v>8486.7686768676904</c:v>
                </c:pt>
                <c:pt idx="5894">
                  <c:v>8488.2088208820896</c:v>
                </c:pt>
                <c:pt idx="5895">
                  <c:v>8489.6489648964907</c:v>
                </c:pt>
                <c:pt idx="5896">
                  <c:v>8491.08910891089</c:v>
                </c:pt>
                <c:pt idx="5897">
                  <c:v>8492.5292529252893</c:v>
                </c:pt>
                <c:pt idx="5898">
                  <c:v>8493.9693969396903</c:v>
                </c:pt>
                <c:pt idx="5899">
                  <c:v>8495.4095409541005</c:v>
                </c:pt>
                <c:pt idx="5900">
                  <c:v>8496.8496849684998</c:v>
                </c:pt>
                <c:pt idx="5901">
                  <c:v>8498.2898289829009</c:v>
                </c:pt>
                <c:pt idx="5902">
                  <c:v>8499.7299729973001</c:v>
                </c:pt>
                <c:pt idx="5903">
                  <c:v>8501.1701170116994</c:v>
                </c:pt>
                <c:pt idx="5904">
                  <c:v>8502.6102610261005</c:v>
                </c:pt>
                <c:pt idx="5905">
                  <c:v>8504.0504050404998</c:v>
                </c:pt>
                <c:pt idx="5906">
                  <c:v>8505.4905490549099</c:v>
                </c:pt>
                <c:pt idx="5907">
                  <c:v>8506.9306930693092</c:v>
                </c:pt>
                <c:pt idx="5908">
                  <c:v>8508.3708370837103</c:v>
                </c:pt>
                <c:pt idx="5909">
                  <c:v>8509.8109810981096</c:v>
                </c:pt>
                <c:pt idx="5910">
                  <c:v>8511.2511251125106</c:v>
                </c:pt>
                <c:pt idx="5911">
                  <c:v>8512.6912691269099</c:v>
                </c:pt>
                <c:pt idx="5912">
                  <c:v>8514.1314131413201</c:v>
                </c:pt>
                <c:pt idx="5913">
                  <c:v>8515.5715571557193</c:v>
                </c:pt>
                <c:pt idx="5914">
                  <c:v>8517.0117011701204</c:v>
                </c:pt>
                <c:pt idx="5915">
                  <c:v>8518.4518451845197</c:v>
                </c:pt>
                <c:pt idx="5916">
                  <c:v>8519.8919891989208</c:v>
                </c:pt>
                <c:pt idx="5917">
                  <c:v>8521.33213321332</c:v>
                </c:pt>
                <c:pt idx="5918">
                  <c:v>8522.7722772277193</c:v>
                </c:pt>
                <c:pt idx="5919">
                  <c:v>8524.2124212421204</c:v>
                </c:pt>
                <c:pt idx="5920">
                  <c:v>8525.6525652565306</c:v>
                </c:pt>
                <c:pt idx="5921">
                  <c:v>8527.0927092709298</c:v>
                </c:pt>
                <c:pt idx="5922">
                  <c:v>8528.5328532853291</c:v>
                </c:pt>
                <c:pt idx="5923">
                  <c:v>8529.9729972997302</c:v>
                </c:pt>
                <c:pt idx="5924">
                  <c:v>8531.4131413141295</c:v>
                </c:pt>
                <c:pt idx="5925">
                  <c:v>8532.8532853285305</c:v>
                </c:pt>
                <c:pt idx="5926">
                  <c:v>8534.2934293429298</c:v>
                </c:pt>
                <c:pt idx="5927">
                  <c:v>8535.73357335734</c:v>
                </c:pt>
                <c:pt idx="5928">
                  <c:v>8537.1737173717393</c:v>
                </c:pt>
                <c:pt idx="5929">
                  <c:v>8538.6138613861403</c:v>
                </c:pt>
                <c:pt idx="5930">
                  <c:v>8540.0540054005396</c:v>
                </c:pt>
                <c:pt idx="5931">
                  <c:v>8541.4941494149407</c:v>
                </c:pt>
                <c:pt idx="5932">
                  <c:v>8542.93429342934</c:v>
                </c:pt>
                <c:pt idx="5933">
                  <c:v>8544.3744374437501</c:v>
                </c:pt>
                <c:pt idx="5934">
                  <c:v>8545.8145814581494</c:v>
                </c:pt>
                <c:pt idx="5935">
                  <c:v>8547.2547254725505</c:v>
                </c:pt>
                <c:pt idx="5936">
                  <c:v>8548.6948694869498</c:v>
                </c:pt>
                <c:pt idx="5937">
                  <c:v>8550.1350135013508</c:v>
                </c:pt>
                <c:pt idx="5938">
                  <c:v>8551.5751575157501</c:v>
                </c:pt>
                <c:pt idx="5939">
                  <c:v>8553.0153015301494</c:v>
                </c:pt>
                <c:pt idx="5940">
                  <c:v>8554.4554455445505</c:v>
                </c:pt>
                <c:pt idx="5941">
                  <c:v>8555.8955895589606</c:v>
                </c:pt>
                <c:pt idx="5942">
                  <c:v>8557.3357335733599</c:v>
                </c:pt>
                <c:pt idx="5943">
                  <c:v>8558.7758775877592</c:v>
                </c:pt>
                <c:pt idx="5944">
                  <c:v>8560.2160216021603</c:v>
                </c:pt>
                <c:pt idx="5945">
                  <c:v>8561.6561656165595</c:v>
                </c:pt>
                <c:pt idx="5946">
                  <c:v>8563.0963096309606</c:v>
                </c:pt>
                <c:pt idx="5947">
                  <c:v>8564.5364536453708</c:v>
                </c:pt>
                <c:pt idx="5948">
                  <c:v>8565.9765976597701</c:v>
                </c:pt>
                <c:pt idx="5949">
                  <c:v>8567.4167416741693</c:v>
                </c:pt>
                <c:pt idx="5950">
                  <c:v>8568.8568856885704</c:v>
                </c:pt>
                <c:pt idx="5951">
                  <c:v>8570.2970297029697</c:v>
                </c:pt>
                <c:pt idx="5952">
                  <c:v>8571.7371737173708</c:v>
                </c:pt>
                <c:pt idx="5953">
                  <c:v>8573.17731773177</c:v>
                </c:pt>
                <c:pt idx="5954">
                  <c:v>8574.6174617461802</c:v>
                </c:pt>
                <c:pt idx="5955">
                  <c:v>8576.0576057605795</c:v>
                </c:pt>
                <c:pt idx="5956">
                  <c:v>8577.4977497749805</c:v>
                </c:pt>
                <c:pt idx="5957">
                  <c:v>8578.9378937893798</c:v>
                </c:pt>
                <c:pt idx="5958">
                  <c:v>8580.3780378037809</c:v>
                </c:pt>
                <c:pt idx="5959">
                  <c:v>8581.8181818181802</c:v>
                </c:pt>
                <c:pt idx="5960">
                  <c:v>8583.2583258325794</c:v>
                </c:pt>
                <c:pt idx="5961">
                  <c:v>8584.6984698469805</c:v>
                </c:pt>
                <c:pt idx="5962">
                  <c:v>8586.1386138613907</c:v>
                </c:pt>
                <c:pt idx="5963">
                  <c:v>8587.57875787579</c:v>
                </c:pt>
                <c:pt idx="5964">
                  <c:v>8589.0189018901892</c:v>
                </c:pt>
                <c:pt idx="5965">
                  <c:v>8590.4590459045903</c:v>
                </c:pt>
                <c:pt idx="5966">
                  <c:v>8591.8991899189896</c:v>
                </c:pt>
                <c:pt idx="5967">
                  <c:v>8593.3393339333907</c:v>
                </c:pt>
                <c:pt idx="5968">
                  <c:v>8594.7794779478008</c:v>
                </c:pt>
                <c:pt idx="5969">
                  <c:v>8596.2196219622001</c:v>
                </c:pt>
                <c:pt idx="5970">
                  <c:v>8597.6597659765994</c:v>
                </c:pt>
                <c:pt idx="5971">
                  <c:v>8599.0999099910005</c:v>
                </c:pt>
                <c:pt idx="5972">
                  <c:v>8600.5400540053997</c:v>
                </c:pt>
                <c:pt idx="5973">
                  <c:v>8601.9801980198008</c:v>
                </c:pt>
                <c:pt idx="5974">
                  <c:v>8603.4203420342001</c:v>
                </c:pt>
                <c:pt idx="5975">
                  <c:v>8604.8604860486103</c:v>
                </c:pt>
                <c:pt idx="5976">
                  <c:v>8606.3006300630095</c:v>
                </c:pt>
                <c:pt idx="5977">
                  <c:v>8607.7407740774106</c:v>
                </c:pt>
                <c:pt idx="5978">
                  <c:v>8609.1809180918099</c:v>
                </c:pt>
                <c:pt idx="5979">
                  <c:v>8610.6210621062091</c:v>
                </c:pt>
                <c:pt idx="5980">
                  <c:v>8612.0612061206102</c:v>
                </c:pt>
                <c:pt idx="5981">
                  <c:v>8613.5013501350095</c:v>
                </c:pt>
                <c:pt idx="5982">
                  <c:v>8614.9414941494106</c:v>
                </c:pt>
                <c:pt idx="5983">
                  <c:v>8616.3816381638208</c:v>
                </c:pt>
                <c:pt idx="5984">
                  <c:v>8617.82178217822</c:v>
                </c:pt>
                <c:pt idx="5985">
                  <c:v>8619.2619261926193</c:v>
                </c:pt>
                <c:pt idx="5986">
                  <c:v>8620.7020702070204</c:v>
                </c:pt>
                <c:pt idx="5987">
                  <c:v>8622.1422142214196</c:v>
                </c:pt>
                <c:pt idx="5988">
                  <c:v>8623.5823582358207</c:v>
                </c:pt>
                <c:pt idx="5989">
                  <c:v>8625.0225022502309</c:v>
                </c:pt>
                <c:pt idx="5990">
                  <c:v>8626.4626462646302</c:v>
                </c:pt>
                <c:pt idx="5991">
                  <c:v>8627.9027902790294</c:v>
                </c:pt>
                <c:pt idx="5992">
                  <c:v>8629.3429342934305</c:v>
                </c:pt>
                <c:pt idx="5993">
                  <c:v>8630.7830783078298</c:v>
                </c:pt>
                <c:pt idx="5994">
                  <c:v>8632.2232223222309</c:v>
                </c:pt>
                <c:pt idx="5995">
                  <c:v>8633.6633663366301</c:v>
                </c:pt>
                <c:pt idx="5996">
                  <c:v>8635.1035103510403</c:v>
                </c:pt>
                <c:pt idx="5997">
                  <c:v>8636.5436543654396</c:v>
                </c:pt>
                <c:pt idx="5998">
                  <c:v>8637.9837983798407</c:v>
                </c:pt>
                <c:pt idx="5999">
                  <c:v>8639.4239423942399</c:v>
                </c:pt>
                <c:pt idx="6000">
                  <c:v>8640.8640864086392</c:v>
                </c:pt>
                <c:pt idx="6001">
                  <c:v>8642.3042304230403</c:v>
                </c:pt>
                <c:pt idx="6002">
                  <c:v>8643.7443744374395</c:v>
                </c:pt>
                <c:pt idx="6003">
                  <c:v>8645.1845184518497</c:v>
                </c:pt>
                <c:pt idx="6004">
                  <c:v>8646.6246624662508</c:v>
                </c:pt>
                <c:pt idx="6005">
                  <c:v>8648.0648064806501</c:v>
                </c:pt>
                <c:pt idx="6006">
                  <c:v>8649.5049504950493</c:v>
                </c:pt>
                <c:pt idx="6007">
                  <c:v>8650.9450945094504</c:v>
                </c:pt>
                <c:pt idx="6008">
                  <c:v>8652.3852385238497</c:v>
                </c:pt>
                <c:pt idx="6009">
                  <c:v>8653.8253825382508</c:v>
                </c:pt>
                <c:pt idx="6010">
                  <c:v>8655.2655265526591</c:v>
                </c:pt>
                <c:pt idx="6011">
                  <c:v>8656.7056705670602</c:v>
                </c:pt>
                <c:pt idx="6012">
                  <c:v>8658.1458145814595</c:v>
                </c:pt>
                <c:pt idx="6013">
                  <c:v>8659.5859585958606</c:v>
                </c:pt>
                <c:pt idx="6014">
                  <c:v>8661.0261026102598</c:v>
                </c:pt>
                <c:pt idx="6015">
                  <c:v>8662.4662466246591</c:v>
                </c:pt>
                <c:pt idx="6016">
                  <c:v>8663.9063906390602</c:v>
                </c:pt>
                <c:pt idx="6017">
                  <c:v>8665.3465346534704</c:v>
                </c:pt>
                <c:pt idx="6018">
                  <c:v>8666.7866786678696</c:v>
                </c:pt>
                <c:pt idx="6019">
                  <c:v>8668.2268226822707</c:v>
                </c:pt>
                <c:pt idx="6020">
                  <c:v>8669.66696669667</c:v>
                </c:pt>
                <c:pt idx="6021">
                  <c:v>8671.1071107110693</c:v>
                </c:pt>
                <c:pt idx="6022">
                  <c:v>8672.5472547254703</c:v>
                </c:pt>
                <c:pt idx="6023">
                  <c:v>8673.9873987398696</c:v>
                </c:pt>
                <c:pt idx="6024">
                  <c:v>8675.4275427542798</c:v>
                </c:pt>
                <c:pt idx="6025">
                  <c:v>8676.8676867686809</c:v>
                </c:pt>
                <c:pt idx="6026">
                  <c:v>8678.3078307830801</c:v>
                </c:pt>
                <c:pt idx="6027">
                  <c:v>8679.7479747974794</c:v>
                </c:pt>
                <c:pt idx="6028">
                  <c:v>8681.1881188118805</c:v>
                </c:pt>
                <c:pt idx="6029">
                  <c:v>8682.6282628262798</c:v>
                </c:pt>
                <c:pt idx="6030">
                  <c:v>8684.0684068406808</c:v>
                </c:pt>
                <c:pt idx="6031">
                  <c:v>8685.5085508550892</c:v>
                </c:pt>
                <c:pt idx="6032">
                  <c:v>8686.9486948694903</c:v>
                </c:pt>
                <c:pt idx="6033">
                  <c:v>8688.3888388838895</c:v>
                </c:pt>
                <c:pt idx="6034">
                  <c:v>8689.8289828982906</c:v>
                </c:pt>
                <c:pt idx="6035">
                  <c:v>8691.2691269126899</c:v>
                </c:pt>
                <c:pt idx="6036">
                  <c:v>8692.7092709270892</c:v>
                </c:pt>
                <c:pt idx="6037">
                  <c:v>8694.1494149414902</c:v>
                </c:pt>
                <c:pt idx="6038">
                  <c:v>8695.5895589559004</c:v>
                </c:pt>
                <c:pt idx="6039">
                  <c:v>8697.0297029702997</c:v>
                </c:pt>
                <c:pt idx="6040">
                  <c:v>8698.4698469847008</c:v>
                </c:pt>
                <c:pt idx="6041">
                  <c:v>8699.9099909991</c:v>
                </c:pt>
                <c:pt idx="6042">
                  <c:v>8701.3501350134993</c:v>
                </c:pt>
                <c:pt idx="6043">
                  <c:v>8702.7902790279004</c:v>
                </c:pt>
                <c:pt idx="6044">
                  <c:v>8704.2304230423106</c:v>
                </c:pt>
                <c:pt idx="6045">
                  <c:v>8705.6705670567098</c:v>
                </c:pt>
                <c:pt idx="6046">
                  <c:v>8707.1107110711091</c:v>
                </c:pt>
                <c:pt idx="6047">
                  <c:v>8708.5508550855102</c:v>
                </c:pt>
                <c:pt idx="6048">
                  <c:v>8709.9909990999095</c:v>
                </c:pt>
                <c:pt idx="6049">
                  <c:v>8711.4311431143105</c:v>
                </c:pt>
                <c:pt idx="6050">
                  <c:v>8712.8712871287098</c:v>
                </c:pt>
                <c:pt idx="6051">
                  <c:v>8714.31143114312</c:v>
                </c:pt>
                <c:pt idx="6052">
                  <c:v>8715.7515751575193</c:v>
                </c:pt>
                <c:pt idx="6053">
                  <c:v>8717.1917191719203</c:v>
                </c:pt>
                <c:pt idx="6054">
                  <c:v>8718.6318631863196</c:v>
                </c:pt>
                <c:pt idx="6055">
                  <c:v>8720.0720072007207</c:v>
                </c:pt>
                <c:pt idx="6056">
                  <c:v>8721.51215121512</c:v>
                </c:pt>
                <c:pt idx="6057">
                  <c:v>8722.9522952295192</c:v>
                </c:pt>
                <c:pt idx="6058">
                  <c:v>8724.3924392439203</c:v>
                </c:pt>
                <c:pt idx="6059">
                  <c:v>8725.8325832583305</c:v>
                </c:pt>
                <c:pt idx="6060">
                  <c:v>8727.2727272727298</c:v>
                </c:pt>
                <c:pt idx="6061">
                  <c:v>8728.7128712871308</c:v>
                </c:pt>
                <c:pt idx="6062">
                  <c:v>8730.1530153015301</c:v>
                </c:pt>
                <c:pt idx="6063">
                  <c:v>8731.5931593159294</c:v>
                </c:pt>
                <c:pt idx="6064">
                  <c:v>8733.0333033303305</c:v>
                </c:pt>
                <c:pt idx="6065">
                  <c:v>8734.4734473447406</c:v>
                </c:pt>
                <c:pt idx="6066">
                  <c:v>8735.9135913591399</c:v>
                </c:pt>
                <c:pt idx="6067">
                  <c:v>8737.3537353735392</c:v>
                </c:pt>
                <c:pt idx="6068">
                  <c:v>8738.7938793879403</c:v>
                </c:pt>
                <c:pt idx="6069">
                  <c:v>8740.2340234023395</c:v>
                </c:pt>
                <c:pt idx="6070">
                  <c:v>8741.6741674167406</c:v>
                </c:pt>
                <c:pt idx="6071">
                  <c:v>8743.1143114311399</c:v>
                </c:pt>
                <c:pt idx="6072">
                  <c:v>8744.55445544555</c:v>
                </c:pt>
                <c:pt idx="6073">
                  <c:v>8745.9945994599493</c:v>
                </c:pt>
                <c:pt idx="6074">
                  <c:v>8747.4347434743504</c:v>
                </c:pt>
                <c:pt idx="6075">
                  <c:v>8748.8748874887497</c:v>
                </c:pt>
                <c:pt idx="6076">
                  <c:v>8750.3150315031507</c:v>
                </c:pt>
                <c:pt idx="6077">
                  <c:v>8751.75517551755</c:v>
                </c:pt>
                <c:pt idx="6078">
                  <c:v>8753.1953195319493</c:v>
                </c:pt>
                <c:pt idx="6079">
                  <c:v>8754.6354635463504</c:v>
                </c:pt>
                <c:pt idx="6080">
                  <c:v>8756.0756075607605</c:v>
                </c:pt>
                <c:pt idx="6081">
                  <c:v>8757.5157515751598</c:v>
                </c:pt>
                <c:pt idx="6082">
                  <c:v>8758.9558955895609</c:v>
                </c:pt>
                <c:pt idx="6083">
                  <c:v>8760.3960396039602</c:v>
                </c:pt>
                <c:pt idx="6084">
                  <c:v>8761.8361836183594</c:v>
                </c:pt>
                <c:pt idx="6085">
                  <c:v>8763.2763276327605</c:v>
                </c:pt>
                <c:pt idx="6086">
                  <c:v>8764.7164716471707</c:v>
                </c:pt>
                <c:pt idx="6087">
                  <c:v>8766.15661566157</c:v>
                </c:pt>
                <c:pt idx="6088">
                  <c:v>8767.5967596759692</c:v>
                </c:pt>
                <c:pt idx="6089">
                  <c:v>8769.0369036903703</c:v>
                </c:pt>
                <c:pt idx="6090">
                  <c:v>8770.4770477047696</c:v>
                </c:pt>
                <c:pt idx="6091">
                  <c:v>8771.9171917191707</c:v>
                </c:pt>
                <c:pt idx="6092">
                  <c:v>8773.3573357335699</c:v>
                </c:pt>
                <c:pt idx="6093">
                  <c:v>8774.7974797479801</c:v>
                </c:pt>
                <c:pt idx="6094">
                  <c:v>8776.2376237623794</c:v>
                </c:pt>
                <c:pt idx="6095">
                  <c:v>8777.6777677767805</c:v>
                </c:pt>
                <c:pt idx="6096">
                  <c:v>8779.1179117911797</c:v>
                </c:pt>
                <c:pt idx="6097">
                  <c:v>8780.5580558055808</c:v>
                </c:pt>
                <c:pt idx="6098">
                  <c:v>8781.9981998199801</c:v>
                </c:pt>
                <c:pt idx="6099">
                  <c:v>8783.4383438343793</c:v>
                </c:pt>
                <c:pt idx="6100">
                  <c:v>8784.8784878487804</c:v>
                </c:pt>
                <c:pt idx="6101">
                  <c:v>8786.3186318631906</c:v>
                </c:pt>
                <c:pt idx="6102">
                  <c:v>8787.7587758775899</c:v>
                </c:pt>
                <c:pt idx="6103">
                  <c:v>8789.1989198919891</c:v>
                </c:pt>
                <c:pt idx="6104">
                  <c:v>8790.6390639063902</c:v>
                </c:pt>
                <c:pt idx="6105">
                  <c:v>8792.0792079207895</c:v>
                </c:pt>
                <c:pt idx="6106">
                  <c:v>8793.5193519351906</c:v>
                </c:pt>
                <c:pt idx="6107">
                  <c:v>8794.9594959496008</c:v>
                </c:pt>
                <c:pt idx="6108">
                  <c:v>8796.399639964</c:v>
                </c:pt>
                <c:pt idx="6109">
                  <c:v>8797.8397839783993</c:v>
                </c:pt>
                <c:pt idx="6110">
                  <c:v>8799.2799279928004</c:v>
                </c:pt>
                <c:pt idx="6111">
                  <c:v>8800.7200720071996</c:v>
                </c:pt>
                <c:pt idx="6112">
                  <c:v>8802.1602160216007</c:v>
                </c:pt>
                <c:pt idx="6113">
                  <c:v>8803.600360036</c:v>
                </c:pt>
                <c:pt idx="6114">
                  <c:v>8805.0405040504102</c:v>
                </c:pt>
                <c:pt idx="6115">
                  <c:v>8806.4806480648094</c:v>
                </c:pt>
                <c:pt idx="6116">
                  <c:v>8807.9207920792105</c:v>
                </c:pt>
                <c:pt idx="6117">
                  <c:v>8809.3609360936098</c:v>
                </c:pt>
                <c:pt idx="6118">
                  <c:v>8810.8010801080109</c:v>
                </c:pt>
                <c:pt idx="6119">
                  <c:v>8812.2412241224101</c:v>
                </c:pt>
                <c:pt idx="6120">
                  <c:v>8813.6813681368094</c:v>
                </c:pt>
                <c:pt idx="6121">
                  <c:v>8815.1215121512196</c:v>
                </c:pt>
                <c:pt idx="6122">
                  <c:v>8816.5616561656207</c:v>
                </c:pt>
                <c:pt idx="6123">
                  <c:v>8818.0018001800199</c:v>
                </c:pt>
                <c:pt idx="6124">
                  <c:v>8819.4419441944192</c:v>
                </c:pt>
                <c:pt idx="6125">
                  <c:v>8820.8820882088203</c:v>
                </c:pt>
                <c:pt idx="6126">
                  <c:v>8822.3222322232195</c:v>
                </c:pt>
                <c:pt idx="6127">
                  <c:v>8823.7623762376206</c:v>
                </c:pt>
                <c:pt idx="6128">
                  <c:v>8825.2025202520308</c:v>
                </c:pt>
                <c:pt idx="6129">
                  <c:v>8826.6426642664301</c:v>
                </c:pt>
                <c:pt idx="6130">
                  <c:v>8828.0828082808293</c:v>
                </c:pt>
                <c:pt idx="6131">
                  <c:v>8829.5229522952304</c:v>
                </c:pt>
                <c:pt idx="6132">
                  <c:v>8830.9630963096297</c:v>
                </c:pt>
                <c:pt idx="6133">
                  <c:v>8832.4032403240308</c:v>
                </c:pt>
                <c:pt idx="6134">
                  <c:v>8833.84338433843</c:v>
                </c:pt>
                <c:pt idx="6135">
                  <c:v>8835.2835283528402</c:v>
                </c:pt>
                <c:pt idx="6136">
                  <c:v>8836.7236723672395</c:v>
                </c:pt>
                <c:pt idx="6137">
                  <c:v>8838.1638163816406</c:v>
                </c:pt>
                <c:pt idx="6138">
                  <c:v>8839.6039603960398</c:v>
                </c:pt>
                <c:pt idx="6139">
                  <c:v>8841.0441044104391</c:v>
                </c:pt>
                <c:pt idx="6140">
                  <c:v>8842.4842484248402</c:v>
                </c:pt>
                <c:pt idx="6141">
                  <c:v>8843.9243924392395</c:v>
                </c:pt>
                <c:pt idx="6142">
                  <c:v>8845.3645364536496</c:v>
                </c:pt>
                <c:pt idx="6143">
                  <c:v>8846.8046804680507</c:v>
                </c:pt>
                <c:pt idx="6144">
                  <c:v>8848.24482448245</c:v>
                </c:pt>
                <c:pt idx="6145">
                  <c:v>8849.6849684968493</c:v>
                </c:pt>
                <c:pt idx="6146">
                  <c:v>8851.1251125112503</c:v>
                </c:pt>
                <c:pt idx="6147">
                  <c:v>8852.5652565256496</c:v>
                </c:pt>
                <c:pt idx="6148">
                  <c:v>8854.0054005400507</c:v>
                </c:pt>
                <c:pt idx="6149">
                  <c:v>8855.4455445544609</c:v>
                </c:pt>
                <c:pt idx="6150">
                  <c:v>8856.8856885688601</c:v>
                </c:pt>
                <c:pt idx="6151">
                  <c:v>8858.3258325832594</c:v>
                </c:pt>
                <c:pt idx="6152">
                  <c:v>8859.7659765976605</c:v>
                </c:pt>
                <c:pt idx="6153">
                  <c:v>8861.2061206120597</c:v>
                </c:pt>
                <c:pt idx="6154">
                  <c:v>8862.6462646264608</c:v>
                </c:pt>
                <c:pt idx="6155">
                  <c:v>8864.0864086408601</c:v>
                </c:pt>
                <c:pt idx="6156">
                  <c:v>8865.5265526552703</c:v>
                </c:pt>
                <c:pt idx="6157">
                  <c:v>8866.9666966696695</c:v>
                </c:pt>
                <c:pt idx="6158">
                  <c:v>8868.4068406840706</c:v>
                </c:pt>
                <c:pt idx="6159">
                  <c:v>8869.8469846984699</c:v>
                </c:pt>
                <c:pt idx="6160">
                  <c:v>8871.2871287128692</c:v>
                </c:pt>
                <c:pt idx="6161">
                  <c:v>8872.7272727272702</c:v>
                </c:pt>
                <c:pt idx="6162">
                  <c:v>8874.1674167416804</c:v>
                </c:pt>
                <c:pt idx="6163">
                  <c:v>8875.6075607560797</c:v>
                </c:pt>
                <c:pt idx="6164">
                  <c:v>8877.0477047704808</c:v>
                </c:pt>
                <c:pt idx="6165">
                  <c:v>8878.48784878488</c:v>
                </c:pt>
                <c:pt idx="6166">
                  <c:v>8879.9279927992793</c:v>
                </c:pt>
                <c:pt idx="6167">
                  <c:v>8881.3681368136804</c:v>
                </c:pt>
                <c:pt idx="6168">
                  <c:v>8882.8082808280797</c:v>
                </c:pt>
                <c:pt idx="6169">
                  <c:v>8884.2484248424807</c:v>
                </c:pt>
                <c:pt idx="6170">
                  <c:v>8885.6885688568891</c:v>
                </c:pt>
                <c:pt idx="6171">
                  <c:v>8887.1287128712902</c:v>
                </c:pt>
                <c:pt idx="6172">
                  <c:v>8888.5688568856895</c:v>
                </c:pt>
                <c:pt idx="6173">
                  <c:v>8890.0090009000905</c:v>
                </c:pt>
                <c:pt idx="6174">
                  <c:v>8891.4491449144898</c:v>
                </c:pt>
                <c:pt idx="6175">
                  <c:v>8892.8892889288909</c:v>
                </c:pt>
                <c:pt idx="6176">
                  <c:v>8894.3294329432902</c:v>
                </c:pt>
                <c:pt idx="6177">
                  <c:v>8895.7695769577003</c:v>
                </c:pt>
                <c:pt idx="6178">
                  <c:v>8897.2097209720996</c:v>
                </c:pt>
                <c:pt idx="6179">
                  <c:v>8898.6498649865007</c:v>
                </c:pt>
                <c:pt idx="6180">
                  <c:v>8900.0900090009</c:v>
                </c:pt>
                <c:pt idx="6181">
                  <c:v>8901.5301530152992</c:v>
                </c:pt>
                <c:pt idx="6182">
                  <c:v>8902.9702970297003</c:v>
                </c:pt>
                <c:pt idx="6183">
                  <c:v>8904.4104410441105</c:v>
                </c:pt>
                <c:pt idx="6184">
                  <c:v>8905.8505850585098</c:v>
                </c:pt>
                <c:pt idx="6185">
                  <c:v>8907.2907290729108</c:v>
                </c:pt>
                <c:pt idx="6186">
                  <c:v>8908.7308730873101</c:v>
                </c:pt>
                <c:pt idx="6187">
                  <c:v>8910.1710171017094</c:v>
                </c:pt>
                <c:pt idx="6188">
                  <c:v>8911.6111611161105</c:v>
                </c:pt>
                <c:pt idx="6189">
                  <c:v>8913.0513051305097</c:v>
                </c:pt>
                <c:pt idx="6190">
                  <c:v>8914.4914491449108</c:v>
                </c:pt>
                <c:pt idx="6191">
                  <c:v>8915.9315931593192</c:v>
                </c:pt>
                <c:pt idx="6192">
                  <c:v>8917.3717371737202</c:v>
                </c:pt>
                <c:pt idx="6193">
                  <c:v>8918.8118811881195</c:v>
                </c:pt>
                <c:pt idx="6194">
                  <c:v>8920.2520252025206</c:v>
                </c:pt>
                <c:pt idx="6195">
                  <c:v>8921.6921692169199</c:v>
                </c:pt>
                <c:pt idx="6196">
                  <c:v>8923.1323132313191</c:v>
                </c:pt>
                <c:pt idx="6197">
                  <c:v>8924.5724572457202</c:v>
                </c:pt>
                <c:pt idx="6198">
                  <c:v>8926.0126012601304</c:v>
                </c:pt>
                <c:pt idx="6199">
                  <c:v>8927.4527452745297</c:v>
                </c:pt>
                <c:pt idx="6200">
                  <c:v>8928.8928892889307</c:v>
                </c:pt>
                <c:pt idx="6201">
                  <c:v>8930.33303330333</c:v>
                </c:pt>
                <c:pt idx="6202">
                  <c:v>8931.7731773177293</c:v>
                </c:pt>
                <c:pt idx="6203">
                  <c:v>8933.2133213321304</c:v>
                </c:pt>
                <c:pt idx="6204">
                  <c:v>8934.6534653465405</c:v>
                </c:pt>
                <c:pt idx="6205">
                  <c:v>8936.0936093609398</c:v>
                </c:pt>
                <c:pt idx="6206">
                  <c:v>8937.5337533753409</c:v>
                </c:pt>
                <c:pt idx="6207">
                  <c:v>8938.9738973897402</c:v>
                </c:pt>
                <c:pt idx="6208">
                  <c:v>8940.4140414041394</c:v>
                </c:pt>
                <c:pt idx="6209">
                  <c:v>8941.8541854185405</c:v>
                </c:pt>
                <c:pt idx="6210">
                  <c:v>8943.2943294329398</c:v>
                </c:pt>
                <c:pt idx="6211">
                  <c:v>8944.7344734473409</c:v>
                </c:pt>
                <c:pt idx="6212">
                  <c:v>8946.1746174617492</c:v>
                </c:pt>
                <c:pt idx="6213">
                  <c:v>8947.6147614761503</c:v>
                </c:pt>
                <c:pt idx="6214">
                  <c:v>8949.0549054905496</c:v>
                </c:pt>
                <c:pt idx="6215">
                  <c:v>8950.4950495049507</c:v>
                </c:pt>
                <c:pt idx="6216">
                  <c:v>8951.9351935193499</c:v>
                </c:pt>
                <c:pt idx="6217">
                  <c:v>8953.3753375337492</c:v>
                </c:pt>
                <c:pt idx="6218">
                  <c:v>8954.8154815481503</c:v>
                </c:pt>
                <c:pt idx="6219">
                  <c:v>8956.2556255625605</c:v>
                </c:pt>
                <c:pt idx="6220">
                  <c:v>8957.6957695769597</c:v>
                </c:pt>
                <c:pt idx="6221">
                  <c:v>8959.1359135913608</c:v>
                </c:pt>
                <c:pt idx="6222">
                  <c:v>8960.5760576057601</c:v>
                </c:pt>
                <c:pt idx="6223">
                  <c:v>8962.0162016201593</c:v>
                </c:pt>
                <c:pt idx="6224">
                  <c:v>8963.4563456345604</c:v>
                </c:pt>
                <c:pt idx="6225">
                  <c:v>8964.8964896489706</c:v>
                </c:pt>
                <c:pt idx="6226">
                  <c:v>8966.3366336633699</c:v>
                </c:pt>
                <c:pt idx="6227">
                  <c:v>8967.7767776777691</c:v>
                </c:pt>
                <c:pt idx="6228">
                  <c:v>8969.2169216921702</c:v>
                </c:pt>
                <c:pt idx="6229">
                  <c:v>8970.6570657065695</c:v>
                </c:pt>
                <c:pt idx="6230">
                  <c:v>8972.0972097209706</c:v>
                </c:pt>
                <c:pt idx="6231">
                  <c:v>8973.5373537353698</c:v>
                </c:pt>
                <c:pt idx="6232">
                  <c:v>8974.97749774978</c:v>
                </c:pt>
                <c:pt idx="6233">
                  <c:v>8976.4176417641793</c:v>
                </c:pt>
                <c:pt idx="6234">
                  <c:v>8977.8577857785804</c:v>
                </c:pt>
                <c:pt idx="6235">
                  <c:v>8979.2979297929796</c:v>
                </c:pt>
                <c:pt idx="6236">
                  <c:v>8980.7380738073807</c:v>
                </c:pt>
                <c:pt idx="6237">
                  <c:v>8982.17821782178</c:v>
                </c:pt>
                <c:pt idx="6238">
                  <c:v>8983.6183618361792</c:v>
                </c:pt>
                <c:pt idx="6239">
                  <c:v>8985.0585058505894</c:v>
                </c:pt>
                <c:pt idx="6240">
                  <c:v>8986.4986498649905</c:v>
                </c:pt>
                <c:pt idx="6241">
                  <c:v>8987.9387938793898</c:v>
                </c:pt>
                <c:pt idx="6242">
                  <c:v>8989.3789378937909</c:v>
                </c:pt>
                <c:pt idx="6243">
                  <c:v>8990.8190819081901</c:v>
                </c:pt>
                <c:pt idx="6244">
                  <c:v>8992.2592259225894</c:v>
                </c:pt>
                <c:pt idx="6245">
                  <c:v>8993.6993699369905</c:v>
                </c:pt>
                <c:pt idx="6246">
                  <c:v>8995.1395139514007</c:v>
                </c:pt>
                <c:pt idx="6247">
                  <c:v>8996.5796579657999</c:v>
                </c:pt>
                <c:pt idx="6248">
                  <c:v>8998.0198019801992</c:v>
                </c:pt>
                <c:pt idx="6249">
                  <c:v>8999.4599459946003</c:v>
                </c:pt>
                <c:pt idx="6250">
                  <c:v>9000.9000900089995</c:v>
                </c:pt>
                <c:pt idx="6251">
                  <c:v>9002.3402340234006</c:v>
                </c:pt>
                <c:pt idx="6252">
                  <c:v>9003.7803780377999</c:v>
                </c:pt>
                <c:pt idx="6253">
                  <c:v>9005.2205220522101</c:v>
                </c:pt>
                <c:pt idx="6254">
                  <c:v>9006.6606660666093</c:v>
                </c:pt>
                <c:pt idx="6255">
                  <c:v>9008.1008100810104</c:v>
                </c:pt>
                <c:pt idx="6256">
                  <c:v>9009.5409540954097</c:v>
                </c:pt>
                <c:pt idx="6257">
                  <c:v>9010.9810981098108</c:v>
                </c:pt>
                <c:pt idx="6258">
                  <c:v>9012.42124212421</c:v>
                </c:pt>
                <c:pt idx="6259">
                  <c:v>9013.8613861386202</c:v>
                </c:pt>
                <c:pt idx="6260">
                  <c:v>9015.3015301530195</c:v>
                </c:pt>
                <c:pt idx="6261">
                  <c:v>9016.7416741674206</c:v>
                </c:pt>
                <c:pt idx="6262">
                  <c:v>9018.1818181818198</c:v>
                </c:pt>
                <c:pt idx="6263">
                  <c:v>9019.6219621962191</c:v>
                </c:pt>
                <c:pt idx="6264">
                  <c:v>9021.0621062106202</c:v>
                </c:pt>
                <c:pt idx="6265">
                  <c:v>9022.5022502250195</c:v>
                </c:pt>
                <c:pt idx="6266">
                  <c:v>9023.9423942394205</c:v>
                </c:pt>
                <c:pt idx="6267">
                  <c:v>9025.3825382538307</c:v>
                </c:pt>
                <c:pt idx="6268">
                  <c:v>9026.82268226823</c:v>
                </c:pt>
                <c:pt idx="6269">
                  <c:v>9028.2628262826292</c:v>
                </c:pt>
                <c:pt idx="6270">
                  <c:v>9029.7029702970303</c:v>
                </c:pt>
                <c:pt idx="6271">
                  <c:v>9031.1431143114296</c:v>
                </c:pt>
                <c:pt idx="6272">
                  <c:v>9032.5832583258307</c:v>
                </c:pt>
                <c:pt idx="6273">
                  <c:v>9034.0234023402299</c:v>
                </c:pt>
                <c:pt idx="6274">
                  <c:v>9035.4635463546401</c:v>
                </c:pt>
                <c:pt idx="6275">
                  <c:v>9036.9036903690394</c:v>
                </c:pt>
                <c:pt idx="6276">
                  <c:v>9038.3438343834405</c:v>
                </c:pt>
                <c:pt idx="6277">
                  <c:v>9039.7839783978397</c:v>
                </c:pt>
                <c:pt idx="6278">
                  <c:v>9041.2241224122408</c:v>
                </c:pt>
                <c:pt idx="6279">
                  <c:v>9042.6642664266401</c:v>
                </c:pt>
                <c:pt idx="6280">
                  <c:v>9044.1044104410503</c:v>
                </c:pt>
                <c:pt idx="6281">
                  <c:v>9045.5445544554495</c:v>
                </c:pt>
                <c:pt idx="6282">
                  <c:v>9046.9846984698506</c:v>
                </c:pt>
                <c:pt idx="6283">
                  <c:v>9048.4248424842499</c:v>
                </c:pt>
                <c:pt idx="6284">
                  <c:v>9049.8649864986492</c:v>
                </c:pt>
                <c:pt idx="6285">
                  <c:v>9051.3051305130502</c:v>
                </c:pt>
                <c:pt idx="6286">
                  <c:v>9052.7452745274495</c:v>
                </c:pt>
                <c:pt idx="6287">
                  <c:v>9054.1854185418506</c:v>
                </c:pt>
                <c:pt idx="6288">
                  <c:v>9055.6255625562608</c:v>
                </c:pt>
                <c:pt idx="6289">
                  <c:v>9057.06570657066</c:v>
                </c:pt>
                <c:pt idx="6290">
                  <c:v>9058.5058505850593</c:v>
                </c:pt>
                <c:pt idx="6291">
                  <c:v>9059.9459945994604</c:v>
                </c:pt>
                <c:pt idx="6292">
                  <c:v>9061.3861386138597</c:v>
                </c:pt>
                <c:pt idx="6293">
                  <c:v>9062.8262826282607</c:v>
                </c:pt>
                <c:pt idx="6294">
                  <c:v>9064.26642664266</c:v>
                </c:pt>
                <c:pt idx="6295">
                  <c:v>9065.7065706570702</c:v>
                </c:pt>
                <c:pt idx="6296">
                  <c:v>9067.1467146714695</c:v>
                </c:pt>
                <c:pt idx="6297">
                  <c:v>9068.5868586858705</c:v>
                </c:pt>
                <c:pt idx="6298">
                  <c:v>9070.0270027002698</c:v>
                </c:pt>
                <c:pt idx="6299">
                  <c:v>9071.4671467146709</c:v>
                </c:pt>
                <c:pt idx="6300">
                  <c:v>9072.9072907290702</c:v>
                </c:pt>
                <c:pt idx="6301">
                  <c:v>9074.3474347434803</c:v>
                </c:pt>
                <c:pt idx="6302">
                  <c:v>9075.7875787578796</c:v>
                </c:pt>
                <c:pt idx="6303">
                  <c:v>9077.2277227722807</c:v>
                </c:pt>
                <c:pt idx="6304">
                  <c:v>9078.66786678668</c:v>
                </c:pt>
                <c:pt idx="6305">
                  <c:v>9080.1080108010792</c:v>
                </c:pt>
                <c:pt idx="6306">
                  <c:v>9081.5481548154803</c:v>
                </c:pt>
                <c:pt idx="6307">
                  <c:v>9082.9882988298796</c:v>
                </c:pt>
                <c:pt idx="6308">
                  <c:v>9084.4284428442807</c:v>
                </c:pt>
                <c:pt idx="6309">
                  <c:v>9085.8685868586908</c:v>
                </c:pt>
                <c:pt idx="6310">
                  <c:v>9087.3087308730901</c:v>
                </c:pt>
                <c:pt idx="6311">
                  <c:v>9088.7488748874894</c:v>
                </c:pt>
                <c:pt idx="6312">
                  <c:v>9090.1890189018904</c:v>
                </c:pt>
                <c:pt idx="6313">
                  <c:v>9091.6291629162897</c:v>
                </c:pt>
                <c:pt idx="6314">
                  <c:v>9093.0693069306908</c:v>
                </c:pt>
                <c:pt idx="6315">
                  <c:v>9094.5094509450901</c:v>
                </c:pt>
                <c:pt idx="6316">
                  <c:v>9095.9495949595002</c:v>
                </c:pt>
                <c:pt idx="6317">
                  <c:v>9097.3897389738995</c:v>
                </c:pt>
                <c:pt idx="6318">
                  <c:v>9098.8298829883006</c:v>
                </c:pt>
                <c:pt idx="6319">
                  <c:v>9100.2700270026999</c:v>
                </c:pt>
                <c:pt idx="6320">
                  <c:v>9101.7101710170991</c:v>
                </c:pt>
                <c:pt idx="6321">
                  <c:v>9103.1503150315002</c:v>
                </c:pt>
                <c:pt idx="6322">
                  <c:v>9104.5904590459104</c:v>
                </c:pt>
                <c:pt idx="6323">
                  <c:v>9106.0306030603097</c:v>
                </c:pt>
                <c:pt idx="6324">
                  <c:v>9107.4707470747107</c:v>
                </c:pt>
                <c:pt idx="6325">
                  <c:v>9108.91089108911</c:v>
                </c:pt>
                <c:pt idx="6326">
                  <c:v>9110.3510351035093</c:v>
                </c:pt>
                <c:pt idx="6327">
                  <c:v>9111.7911791179104</c:v>
                </c:pt>
                <c:pt idx="6328">
                  <c:v>9113.2313231323096</c:v>
                </c:pt>
                <c:pt idx="6329">
                  <c:v>9114.6714671467107</c:v>
                </c:pt>
                <c:pt idx="6330">
                  <c:v>9116.1116111611209</c:v>
                </c:pt>
                <c:pt idx="6331">
                  <c:v>9117.5517551755202</c:v>
                </c:pt>
                <c:pt idx="6332">
                  <c:v>9118.9918991899194</c:v>
                </c:pt>
                <c:pt idx="6333">
                  <c:v>9120.4320432043205</c:v>
                </c:pt>
                <c:pt idx="6334">
                  <c:v>9121.8721872187198</c:v>
                </c:pt>
                <c:pt idx="6335">
                  <c:v>9123.3123312331209</c:v>
                </c:pt>
                <c:pt idx="6336">
                  <c:v>9124.7524752475292</c:v>
                </c:pt>
                <c:pt idx="6337">
                  <c:v>9126.1926192619303</c:v>
                </c:pt>
                <c:pt idx="6338">
                  <c:v>9127.6327632763296</c:v>
                </c:pt>
                <c:pt idx="6339">
                  <c:v>9129.0729072907307</c:v>
                </c:pt>
                <c:pt idx="6340">
                  <c:v>9130.5130513051299</c:v>
                </c:pt>
                <c:pt idx="6341">
                  <c:v>9131.9531953195292</c:v>
                </c:pt>
                <c:pt idx="6342">
                  <c:v>9133.3933393339303</c:v>
                </c:pt>
                <c:pt idx="6343">
                  <c:v>9134.8334833483405</c:v>
                </c:pt>
                <c:pt idx="6344">
                  <c:v>9136.2736273627397</c:v>
                </c:pt>
                <c:pt idx="6345">
                  <c:v>9137.7137713771408</c:v>
                </c:pt>
                <c:pt idx="6346">
                  <c:v>9139.1539153915401</c:v>
                </c:pt>
                <c:pt idx="6347">
                  <c:v>9140.5940594059393</c:v>
                </c:pt>
                <c:pt idx="6348">
                  <c:v>9142.0342034203404</c:v>
                </c:pt>
                <c:pt idx="6349">
                  <c:v>9143.4743474347397</c:v>
                </c:pt>
                <c:pt idx="6350">
                  <c:v>9144.9144914491408</c:v>
                </c:pt>
                <c:pt idx="6351">
                  <c:v>9146.3546354635491</c:v>
                </c:pt>
                <c:pt idx="6352">
                  <c:v>9147.7947794779502</c:v>
                </c:pt>
                <c:pt idx="6353">
                  <c:v>9149.2349234923495</c:v>
                </c:pt>
                <c:pt idx="6354">
                  <c:v>9150.6750675067506</c:v>
                </c:pt>
                <c:pt idx="6355">
                  <c:v>9152.1152115211498</c:v>
                </c:pt>
                <c:pt idx="6356">
                  <c:v>9153.5553555355491</c:v>
                </c:pt>
                <c:pt idx="6357">
                  <c:v>9154.9954995499593</c:v>
                </c:pt>
                <c:pt idx="6358">
                  <c:v>9156.4356435643604</c:v>
                </c:pt>
                <c:pt idx="6359">
                  <c:v>9157.8757875787596</c:v>
                </c:pt>
                <c:pt idx="6360">
                  <c:v>9159.3159315931607</c:v>
                </c:pt>
                <c:pt idx="6361">
                  <c:v>9160.75607560756</c:v>
                </c:pt>
                <c:pt idx="6362">
                  <c:v>9162.1962196219592</c:v>
                </c:pt>
                <c:pt idx="6363">
                  <c:v>9163.6363636363603</c:v>
                </c:pt>
                <c:pt idx="6364">
                  <c:v>9165.0765076507705</c:v>
                </c:pt>
                <c:pt idx="6365">
                  <c:v>9166.5166516651698</c:v>
                </c:pt>
                <c:pt idx="6366">
                  <c:v>9167.9567956795709</c:v>
                </c:pt>
                <c:pt idx="6367">
                  <c:v>9169.3969396939701</c:v>
                </c:pt>
                <c:pt idx="6368">
                  <c:v>9170.8370837083694</c:v>
                </c:pt>
                <c:pt idx="6369">
                  <c:v>9172.2772277227705</c:v>
                </c:pt>
                <c:pt idx="6370">
                  <c:v>9173.7173717371697</c:v>
                </c:pt>
                <c:pt idx="6371">
                  <c:v>9175.1575157515708</c:v>
                </c:pt>
                <c:pt idx="6372">
                  <c:v>9176.5976597659792</c:v>
                </c:pt>
                <c:pt idx="6373">
                  <c:v>9178.0378037803803</c:v>
                </c:pt>
                <c:pt idx="6374">
                  <c:v>9179.4779477947795</c:v>
                </c:pt>
                <c:pt idx="6375">
                  <c:v>9180.9180918091806</c:v>
                </c:pt>
                <c:pt idx="6376">
                  <c:v>9182.3582358235799</c:v>
                </c:pt>
                <c:pt idx="6377">
                  <c:v>9183.7983798379901</c:v>
                </c:pt>
                <c:pt idx="6378">
                  <c:v>9185.2385238523893</c:v>
                </c:pt>
                <c:pt idx="6379">
                  <c:v>9186.6786678667904</c:v>
                </c:pt>
                <c:pt idx="6380">
                  <c:v>9188.1188118811897</c:v>
                </c:pt>
                <c:pt idx="6381">
                  <c:v>9189.5589558955908</c:v>
                </c:pt>
                <c:pt idx="6382">
                  <c:v>9190.99909990999</c:v>
                </c:pt>
                <c:pt idx="6383">
                  <c:v>9192.4392439243893</c:v>
                </c:pt>
                <c:pt idx="6384">
                  <c:v>9193.8793879387904</c:v>
                </c:pt>
                <c:pt idx="6385">
                  <c:v>9195.3195319532006</c:v>
                </c:pt>
                <c:pt idx="6386">
                  <c:v>9196.7596759675998</c:v>
                </c:pt>
                <c:pt idx="6387">
                  <c:v>9198.1998199819991</c:v>
                </c:pt>
                <c:pt idx="6388">
                  <c:v>9199.6399639964002</c:v>
                </c:pt>
                <c:pt idx="6389">
                  <c:v>9201.0801080107994</c:v>
                </c:pt>
                <c:pt idx="6390">
                  <c:v>9202.5202520252005</c:v>
                </c:pt>
                <c:pt idx="6391">
                  <c:v>9203.9603960395998</c:v>
                </c:pt>
                <c:pt idx="6392">
                  <c:v>9205.40054005401</c:v>
                </c:pt>
                <c:pt idx="6393">
                  <c:v>9206.8406840684092</c:v>
                </c:pt>
                <c:pt idx="6394">
                  <c:v>9208.2808280828103</c:v>
                </c:pt>
                <c:pt idx="6395">
                  <c:v>9209.7209720972096</c:v>
                </c:pt>
                <c:pt idx="6396">
                  <c:v>9211.1611161116107</c:v>
                </c:pt>
                <c:pt idx="6397">
                  <c:v>9212.6012601260099</c:v>
                </c:pt>
                <c:pt idx="6398">
                  <c:v>9214.0414041404201</c:v>
                </c:pt>
                <c:pt idx="6399">
                  <c:v>9215.4815481548194</c:v>
                </c:pt>
                <c:pt idx="6400">
                  <c:v>9216.9216921692205</c:v>
                </c:pt>
                <c:pt idx="6401">
                  <c:v>9218.3618361836197</c:v>
                </c:pt>
                <c:pt idx="6402">
                  <c:v>9219.8019801980208</c:v>
                </c:pt>
                <c:pt idx="6403">
                  <c:v>9221.2421242124201</c:v>
                </c:pt>
                <c:pt idx="6404">
                  <c:v>9222.6822682268194</c:v>
                </c:pt>
                <c:pt idx="6405">
                  <c:v>9224.1224122412204</c:v>
                </c:pt>
                <c:pt idx="6406">
                  <c:v>9225.5625562556306</c:v>
                </c:pt>
                <c:pt idx="6407">
                  <c:v>9227.0027002700299</c:v>
                </c:pt>
                <c:pt idx="6408">
                  <c:v>9228.4428442844292</c:v>
                </c:pt>
                <c:pt idx="6409">
                  <c:v>9229.8829882988302</c:v>
                </c:pt>
                <c:pt idx="6410">
                  <c:v>9231.3231323132295</c:v>
                </c:pt>
                <c:pt idx="6411">
                  <c:v>9232.7632763276306</c:v>
                </c:pt>
                <c:pt idx="6412">
                  <c:v>9234.2034203420299</c:v>
                </c:pt>
                <c:pt idx="6413">
                  <c:v>9235.64356435644</c:v>
                </c:pt>
                <c:pt idx="6414">
                  <c:v>9237.0837083708393</c:v>
                </c:pt>
                <c:pt idx="6415">
                  <c:v>9238.5238523852404</c:v>
                </c:pt>
                <c:pt idx="6416">
                  <c:v>9239.9639963996397</c:v>
                </c:pt>
                <c:pt idx="6417">
                  <c:v>9241.4041404140407</c:v>
                </c:pt>
                <c:pt idx="6418">
                  <c:v>9242.84428442844</c:v>
                </c:pt>
                <c:pt idx="6419">
                  <c:v>9244.2844284428502</c:v>
                </c:pt>
                <c:pt idx="6420">
                  <c:v>9245.7245724572495</c:v>
                </c:pt>
                <c:pt idx="6421">
                  <c:v>9247.1647164716505</c:v>
                </c:pt>
                <c:pt idx="6422">
                  <c:v>9248.6048604860498</c:v>
                </c:pt>
                <c:pt idx="6423">
                  <c:v>9250.0450045004509</c:v>
                </c:pt>
                <c:pt idx="6424">
                  <c:v>9251.4851485148502</c:v>
                </c:pt>
                <c:pt idx="6425">
                  <c:v>9252.9252925292494</c:v>
                </c:pt>
                <c:pt idx="6426">
                  <c:v>9254.3654365436505</c:v>
                </c:pt>
                <c:pt idx="6427">
                  <c:v>9255.8055805580607</c:v>
                </c:pt>
                <c:pt idx="6428">
                  <c:v>9257.2457245724599</c:v>
                </c:pt>
                <c:pt idx="6429">
                  <c:v>9258.6858685868592</c:v>
                </c:pt>
                <c:pt idx="6430">
                  <c:v>9260.1260126012603</c:v>
                </c:pt>
                <c:pt idx="6431">
                  <c:v>9261.5661566156596</c:v>
                </c:pt>
                <c:pt idx="6432">
                  <c:v>9263.0063006300607</c:v>
                </c:pt>
                <c:pt idx="6433">
                  <c:v>9264.4464446444599</c:v>
                </c:pt>
                <c:pt idx="6434">
                  <c:v>9265.8865886588701</c:v>
                </c:pt>
                <c:pt idx="6435">
                  <c:v>9267.3267326732694</c:v>
                </c:pt>
                <c:pt idx="6436">
                  <c:v>9268.7668766876704</c:v>
                </c:pt>
                <c:pt idx="6437">
                  <c:v>9270.2070207020697</c:v>
                </c:pt>
                <c:pt idx="6438">
                  <c:v>9271.6471647164708</c:v>
                </c:pt>
                <c:pt idx="6439">
                  <c:v>9273.0873087308701</c:v>
                </c:pt>
                <c:pt idx="6440">
                  <c:v>9274.5274527452802</c:v>
                </c:pt>
                <c:pt idx="6441">
                  <c:v>9275.9675967596795</c:v>
                </c:pt>
                <c:pt idx="6442">
                  <c:v>9277.4077407740806</c:v>
                </c:pt>
                <c:pt idx="6443">
                  <c:v>9278.8478847884799</c:v>
                </c:pt>
                <c:pt idx="6444">
                  <c:v>9280.2880288028791</c:v>
                </c:pt>
                <c:pt idx="6445">
                  <c:v>9281.7281728172802</c:v>
                </c:pt>
                <c:pt idx="6446">
                  <c:v>9283.1683168316795</c:v>
                </c:pt>
                <c:pt idx="6447">
                  <c:v>9284.6084608460806</c:v>
                </c:pt>
                <c:pt idx="6448">
                  <c:v>9286.0486048604907</c:v>
                </c:pt>
                <c:pt idx="6449">
                  <c:v>9287.48874887489</c:v>
                </c:pt>
                <c:pt idx="6450">
                  <c:v>9288.9288928892893</c:v>
                </c:pt>
                <c:pt idx="6451">
                  <c:v>9290.3690369036904</c:v>
                </c:pt>
                <c:pt idx="6452">
                  <c:v>9291.8091809180896</c:v>
                </c:pt>
                <c:pt idx="6453">
                  <c:v>9293.2493249324907</c:v>
                </c:pt>
                <c:pt idx="6454">
                  <c:v>9294.6894689469009</c:v>
                </c:pt>
                <c:pt idx="6455">
                  <c:v>9296.1296129613002</c:v>
                </c:pt>
                <c:pt idx="6456">
                  <c:v>9297.5697569756994</c:v>
                </c:pt>
                <c:pt idx="6457">
                  <c:v>9299.0099009901005</c:v>
                </c:pt>
                <c:pt idx="6458">
                  <c:v>9300.4500450044998</c:v>
                </c:pt>
                <c:pt idx="6459">
                  <c:v>9301.8901890189009</c:v>
                </c:pt>
                <c:pt idx="6460">
                  <c:v>9303.3303330333001</c:v>
                </c:pt>
                <c:pt idx="6461">
                  <c:v>9304.7704770477103</c:v>
                </c:pt>
                <c:pt idx="6462">
                  <c:v>9306.2106210621096</c:v>
                </c:pt>
                <c:pt idx="6463">
                  <c:v>9307.6507650765107</c:v>
                </c:pt>
                <c:pt idx="6464">
                  <c:v>9309.0909090909099</c:v>
                </c:pt>
                <c:pt idx="6465">
                  <c:v>9310.5310531053092</c:v>
                </c:pt>
                <c:pt idx="6466">
                  <c:v>9311.9711971197103</c:v>
                </c:pt>
                <c:pt idx="6467">
                  <c:v>9313.4113411341095</c:v>
                </c:pt>
                <c:pt idx="6468">
                  <c:v>9314.8514851485106</c:v>
                </c:pt>
                <c:pt idx="6469">
                  <c:v>9316.2916291629208</c:v>
                </c:pt>
                <c:pt idx="6470">
                  <c:v>9317.7317731773201</c:v>
                </c:pt>
                <c:pt idx="6471">
                  <c:v>9319.1719171917193</c:v>
                </c:pt>
                <c:pt idx="6472">
                  <c:v>9320.6120612061204</c:v>
                </c:pt>
                <c:pt idx="6473">
                  <c:v>9322.0522052205197</c:v>
                </c:pt>
                <c:pt idx="6474">
                  <c:v>9323.4923492349208</c:v>
                </c:pt>
                <c:pt idx="6475">
                  <c:v>9324.9324932493291</c:v>
                </c:pt>
                <c:pt idx="6476">
                  <c:v>9326.3726372637302</c:v>
                </c:pt>
                <c:pt idx="6477">
                  <c:v>9327.8127812781295</c:v>
                </c:pt>
                <c:pt idx="6478">
                  <c:v>9329.2529252925306</c:v>
                </c:pt>
                <c:pt idx="6479">
                  <c:v>9330.6930693069298</c:v>
                </c:pt>
                <c:pt idx="6480">
                  <c:v>9332.1332133213291</c:v>
                </c:pt>
                <c:pt idx="6481">
                  <c:v>9333.5733573357302</c:v>
                </c:pt>
                <c:pt idx="6482">
                  <c:v>9335.0135013501404</c:v>
                </c:pt>
                <c:pt idx="6483">
                  <c:v>9336.4536453645396</c:v>
                </c:pt>
                <c:pt idx="6484">
                  <c:v>9337.8937893789407</c:v>
                </c:pt>
                <c:pt idx="6485">
                  <c:v>9339.33393339334</c:v>
                </c:pt>
                <c:pt idx="6486">
                  <c:v>9340.7740774077392</c:v>
                </c:pt>
                <c:pt idx="6487">
                  <c:v>9342.2142214221403</c:v>
                </c:pt>
                <c:pt idx="6488">
                  <c:v>9343.6543654365396</c:v>
                </c:pt>
                <c:pt idx="6489">
                  <c:v>9345.0945094509407</c:v>
                </c:pt>
                <c:pt idx="6490">
                  <c:v>9346.5346534653509</c:v>
                </c:pt>
                <c:pt idx="6491">
                  <c:v>9347.9747974797501</c:v>
                </c:pt>
                <c:pt idx="6492">
                  <c:v>9349.4149414941494</c:v>
                </c:pt>
                <c:pt idx="6493">
                  <c:v>9350.8550855085505</c:v>
                </c:pt>
                <c:pt idx="6494">
                  <c:v>9352.2952295229497</c:v>
                </c:pt>
                <c:pt idx="6495">
                  <c:v>9353.7353735373508</c:v>
                </c:pt>
                <c:pt idx="6496">
                  <c:v>9355.1755175517592</c:v>
                </c:pt>
                <c:pt idx="6497">
                  <c:v>9356.6156615661603</c:v>
                </c:pt>
                <c:pt idx="6498">
                  <c:v>9358.0558055805595</c:v>
                </c:pt>
                <c:pt idx="6499">
                  <c:v>9359.4959495949606</c:v>
                </c:pt>
                <c:pt idx="6500">
                  <c:v>9360.9360936093599</c:v>
                </c:pt>
                <c:pt idx="6501">
                  <c:v>9362.3762376237592</c:v>
                </c:pt>
                <c:pt idx="6502">
                  <c:v>9363.8163816381602</c:v>
                </c:pt>
                <c:pt idx="6503">
                  <c:v>9365.2565256525704</c:v>
                </c:pt>
                <c:pt idx="6504">
                  <c:v>9366.6966696669697</c:v>
                </c:pt>
                <c:pt idx="6505">
                  <c:v>9368.1368136813708</c:v>
                </c:pt>
                <c:pt idx="6506">
                  <c:v>9369.57695769577</c:v>
                </c:pt>
                <c:pt idx="6507">
                  <c:v>9371.0171017101693</c:v>
                </c:pt>
                <c:pt idx="6508">
                  <c:v>9372.4572457245704</c:v>
                </c:pt>
                <c:pt idx="6509">
                  <c:v>9373.8973897389697</c:v>
                </c:pt>
                <c:pt idx="6510">
                  <c:v>9375.3375337533798</c:v>
                </c:pt>
                <c:pt idx="6511">
                  <c:v>9376.7776777677791</c:v>
                </c:pt>
                <c:pt idx="6512">
                  <c:v>9378.2178217821802</c:v>
                </c:pt>
                <c:pt idx="6513">
                  <c:v>9379.6579657965794</c:v>
                </c:pt>
                <c:pt idx="6514">
                  <c:v>9381.0981098109805</c:v>
                </c:pt>
                <c:pt idx="6515">
                  <c:v>9382.5382538253798</c:v>
                </c:pt>
                <c:pt idx="6516">
                  <c:v>9383.97839783979</c:v>
                </c:pt>
                <c:pt idx="6517">
                  <c:v>9385.4185418541892</c:v>
                </c:pt>
                <c:pt idx="6518">
                  <c:v>9386.8586858685903</c:v>
                </c:pt>
                <c:pt idx="6519">
                  <c:v>9388.2988298829896</c:v>
                </c:pt>
                <c:pt idx="6520">
                  <c:v>9389.7389738973907</c:v>
                </c:pt>
                <c:pt idx="6521">
                  <c:v>9391.1791179117899</c:v>
                </c:pt>
                <c:pt idx="6522">
                  <c:v>9392.6192619261892</c:v>
                </c:pt>
                <c:pt idx="6523">
                  <c:v>9394.0594059405903</c:v>
                </c:pt>
                <c:pt idx="6524">
                  <c:v>9395.4995499550005</c:v>
                </c:pt>
                <c:pt idx="6525">
                  <c:v>9396.9396939693997</c:v>
                </c:pt>
                <c:pt idx="6526">
                  <c:v>9398.3798379838008</c:v>
                </c:pt>
                <c:pt idx="6527">
                  <c:v>9399.8199819982001</c:v>
                </c:pt>
                <c:pt idx="6528">
                  <c:v>9401.2601260125994</c:v>
                </c:pt>
                <c:pt idx="6529">
                  <c:v>9402.7002700270004</c:v>
                </c:pt>
                <c:pt idx="6530">
                  <c:v>9404.1404140413997</c:v>
                </c:pt>
                <c:pt idx="6531">
                  <c:v>9405.5805580558099</c:v>
                </c:pt>
                <c:pt idx="6532">
                  <c:v>9407.0207020702092</c:v>
                </c:pt>
                <c:pt idx="6533">
                  <c:v>9408.4608460846102</c:v>
                </c:pt>
                <c:pt idx="6534">
                  <c:v>9409.9009900990095</c:v>
                </c:pt>
                <c:pt idx="6535">
                  <c:v>9411.3411341134106</c:v>
                </c:pt>
                <c:pt idx="6536">
                  <c:v>9412.7812781278099</c:v>
                </c:pt>
                <c:pt idx="6537">
                  <c:v>9414.22142214222</c:v>
                </c:pt>
                <c:pt idx="6538">
                  <c:v>9415.6615661566193</c:v>
                </c:pt>
                <c:pt idx="6539">
                  <c:v>9417.1017101710204</c:v>
                </c:pt>
                <c:pt idx="6540">
                  <c:v>9418.5418541854197</c:v>
                </c:pt>
                <c:pt idx="6541">
                  <c:v>9419.9819981998207</c:v>
                </c:pt>
                <c:pt idx="6542">
                  <c:v>9421.42214221422</c:v>
                </c:pt>
                <c:pt idx="6543">
                  <c:v>9422.8622862286193</c:v>
                </c:pt>
                <c:pt idx="6544">
                  <c:v>9424.3024302430204</c:v>
                </c:pt>
                <c:pt idx="6545">
                  <c:v>9425.7425742574305</c:v>
                </c:pt>
                <c:pt idx="6546">
                  <c:v>9427.1827182718298</c:v>
                </c:pt>
                <c:pt idx="6547">
                  <c:v>9428.6228622862309</c:v>
                </c:pt>
                <c:pt idx="6548">
                  <c:v>9430.0630063006301</c:v>
                </c:pt>
                <c:pt idx="6549">
                  <c:v>9431.5031503150294</c:v>
                </c:pt>
                <c:pt idx="6550">
                  <c:v>9432.9432943294305</c:v>
                </c:pt>
                <c:pt idx="6551">
                  <c:v>9434.3834383438407</c:v>
                </c:pt>
                <c:pt idx="6552">
                  <c:v>9435.8235823582399</c:v>
                </c:pt>
                <c:pt idx="6553">
                  <c:v>9437.2637263726392</c:v>
                </c:pt>
                <c:pt idx="6554">
                  <c:v>9438.7038703870403</c:v>
                </c:pt>
                <c:pt idx="6555">
                  <c:v>9440.1440144014396</c:v>
                </c:pt>
                <c:pt idx="6556">
                  <c:v>9441.5841584158406</c:v>
                </c:pt>
                <c:pt idx="6557">
                  <c:v>9443.0243024302399</c:v>
                </c:pt>
                <c:pt idx="6558">
                  <c:v>9444.4644464446501</c:v>
                </c:pt>
                <c:pt idx="6559">
                  <c:v>9445.9045904590494</c:v>
                </c:pt>
                <c:pt idx="6560">
                  <c:v>9447.3447344734504</c:v>
                </c:pt>
                <c:pt idx="6561">
                  <c:v>9448.7848784878497</c:v>
                </c:pt>
                <c:pt idx="6562">
                  <c:v>9450.2250225022508</c:v>
                </c:pt>
                <c:pt idx="6563">
                  <c:v>9451.6651665166501</c:v>
                </c:pt>
                <c:pt idx="6564">
                  <c:v>9453.1053105310493</c:v>
                </c:pt>
                <c:pt idx="6565">
                  <c:v>9454.5454545454504</c:v>
                </c:pt>
                <c:pt idx="6566">
                  <c:v>9455.9855985598606</c:v>
                </c:pt>
                <c:pt idx="6567">
                  <c:v>9457.4257425742599</c:v>
                </c:pt>
                <c:pt idx="6568">
                  <c:v>9458.8658865886591</c:v>
                </c:pt>
                <c:pt idx="6569">
                  <c:v>9460.3060306030602</c:v>
                </c:pt>
                <c:pt idx="6570">
                  <c:v>9461.7461746174595</c:v>
                </c:pt>
                <c:pt idx="6571">
                  <c:v>9463.1863186318606</c:v>
                </c:pt>
                <c:pt idx="6572">
                  <c:v>9464.6264626462707</c:v>
                </c:pt>
                <c:pt idx="6573">
                  <c:v>9466.06660666067</c:v>
                </c:pt>
                <c:pt idx="6574">
                  <c:v>9467.5067506750693</c:v>
                </c:pt>
                <c:pt idx="6575">
                  <c:v>9468.9468946894704</c:v>
                </c:pt>
                <c:pt idx="6576">
                  <c:v>9470.3870387038696</c:v>
                </c:pt>
                <c:pt idx="6577">
                  <c:v>9471.8271827182707</c:v>
                </c:pt>
                <c:pt idx="6578">
                  <c:v>9473.26732673267</c:v>
                </c:pt>
                <c:pt idx="6579">
                  <c:v>9474.7074707470802</c:v>
                </c:pt>
                <c:pt idx="6580">
                  <c:v>9476.1476147614794</c:v>
                </c:pt>
                <c:pt idx="6581">
                  <c:v>9477.5877587758805</c:v>
                </c:pt>
                <c:pt idx="6582">
                  <c:v>9479.0279027902798</c:v>
                </c:pt>
                <c:pt idx="6583">
                  <c:v>9480.4680468046809</c:v>
                </c:pt>
                <c:pt idx="6584">
                  <c:v>9481.9081908190801</c:v>
                </c:pt>
                <c:pt idx="6585">
                  <c:v>9483.3483348334794</c:v>
                </c:pt>
                <c:pt idx="6586">
                  <c:v>9484.7884788478805</c:v>
                </c:pt>
                <c:pt idx="6587">
                  <c:v>9486.2286228622906</c:v>
                </c:pt>
                <c:pt idx="6588">
                  <c:v>9487.6687668766899</c:v>
                </c:pt>
                <c:pt idx="6589">
                  <c:v>9489.1089108910892</c:v>
                </c:pt>
                <c:pt idx="6590">
                  <c:v>9490.5490549054903</c:v>
                </c:pt>
                <c:pt idx="6591">
                  <c:v>9491.9891989198895</c:v>
                </c:pt>
                <c:pt idx="6592">
                  <c:v>9493.4293429342906</c:v>
                </c:pt>
                <c:pt idx="6593">
                  <c:v>9494.8694869487008</c:v>
                </c:pt>
                <c:pt idx="6594">
                  <c:v>9496.3096309631001</c:v>
                </c:pt>
                <c:pt idx="6595">
                  <c:v>9497.7497749774993</c:v>
                </c:pt>
                <c:pt idx="6596">
                  <c:v>9499.1899189919004</c:v>
                </c:pt>
                <c:pt idx="6597">
                  <c:v>9500.6300630062997</c:v>
                </c:pt>
                <c:pt idx="6598">
                  <c:v>9502.0702070207008</c:v>
                </c:pt>
                <c:pt idx="6599">
                  <c:v>9503.5103510351</c:v>
                </c:pt>
                <c:pt idx="6600">
                  <c:v>9504.9504950495102</c:v>
                </c:pt>
                <c:pt idx="6601">
                  <c:v>9506.3906390639095</c:v>
                </c:pt>
                <c:pt idx="6602">
                  <c:v>9507.8307830783106</c:v>
                </c:pt>
                <c:pt idx="6603">
                  <c:v>9509.2709270927098</c:v>
                </c:pt>
                <c:pt idx="6604">
                  <c:v>9510.7110711071091</c:v>
                </c:pt>
                <c:pt idx="6605">
                  <c:v>9512.1512151215102</c:v>
                </c:pt>
                <c:pt idx="6606">
                  <c:v>9513.5913591359094</c:v>
                </c:pt>
                <c:pt idx="6607">
                  <c:v>9515.0315031503105</c:v>
                </c:pt>
                <c:pt idx="6608">
                  <c:v>9516.4716471647207</c:v>
                </c:pt>
                <c:pt idx="6609">
                  <c:v>9517.91179117912</c:v>
                </c:pt>
                <c:pt idx="6610">
                  <c:v>9519.3519351935192</c:v>
                </c:pt>
                <c:pt idx="6611">
                  <c:v>9520.7920792079203</c:v>
                </c:pt>
                <c:pt idx="6612">
                  <c:v>9522.2322232223196</c:v>
                </c:pt>
                <c:pt idx="6613">
                  <c:v>9523.6723672367207</c:v>
                </c:pt>
                <c:pt idx="6614">
                  <c:v>9525.1125112511309</c:v>
                </c:pt>
                <c:pt idx="6615">
                  <c:v>9526.5526552655301</c:v>
                </c:pt>
                <c:pt idx="6616">
                  <c:v>9527.9927992799294</c:v>
                </c:pt>
                <c:pt idx="6617">
                  <c:v>9529.4329432943305</c:v>
                </c:pt>
                <c:pt idx="6618">
                  <c:v>9530.8730873087297</c:v>
                </c:pt>
                <c:pt idx="6619">
                  <c:v>9532.3132313231308</c:v>
                </c:pt>
                <c:pt idx="6620">
                  <c:v>9533.7533753375301</c:v>
                </c:pt>
                <c:pt idx="6621">
                  <c:v>9535.1935193519403</c:v>
                </c:pt>
                <c:pt idx="6622">
                  <c:v>9536.6336633663395</c:v>
                </c:pt>
                <c:pt idx="6623">
                  <c:v>9538.0738073807406</c:v>
                </c:pt>
                <c:pt idx="6624">
                  <c:v>9539.5139513951399</c:v>
                </c:pt>
                <c:pt idx="6625">
                  <c:v>9540.9540954095391</c:v>
                </c:pt>
                <c:pt idx="6626">
                  <c:v>9542.3942394239402</c:v>
                </c:pt>
                <c:pt idx="6627">
                  <c:v>9543.8343834383395</c:v>
                </c:pt>
                <c:pt idx="6628">
                  <c:v>9545.2745274527497</c:v>
                </c:pt>
                <c:pt idx="6629">
                  <c:v>9546.7146714671508</c:v>
                </c:pt>
                <c:pt idx="6630">
                  <c:v>9548.15481548155</c:v>
                </c:pt>
                <c:pt idx="6631">
                  <c:v>9549.5949594959493</c:v>
                </c:pt>
                <c:pt idx="6632">
                  <c:v>9551.0351035103504</c:v>
                </c:pt>
                <c:pt idx="6633">
                  <c:v>9552.4752475247496</c:v>
                </c:pt>
                <c:pt idx="6634">
                  <c:v>9553.9153915391507</c:v>
                </c:pt>
                <c:pt idx="6635">
                  <c:v>9555.3555355535591</c:v>
                </c:pt>
                <c:pt idx="6636">
                  <c:v>9556.7956795679602</c:v>
                </c:pt>
                <c:pt idx="6637">
                  <c:v>9558.2358235823594</c:v>
                </c:pt>
                <c:pt idx="6638">
                  <c:v>9559.6759675967605</c:v>
                </c:pt>
                <c:pt idx="6639">
                  <c:v>9561.1161116111598</c:v>
                </c:pt>
                <c:pt idx="6640">
                  <c:v>9562.5562556255609</c:v>
                </c:pt>
                <c:pt idx="6641">
                  <c:v>9563.9963996399601</c:v>
                </c:pt>
                <c:pt idx="6642">
                  <c:v>9565.4365436543703</c:v>
                </c:pt>
                <c:pt idx="6643">
                  <c:v>9566.8766876687696</c:v>
                </c:pt>
                <c:pt idx="6644">
                  <c:v>9568.3168316831707</c:v>
                </c:pt>
                <c:pt idx="6645">
                  <c:v>9569.7569756975699</c:v>
                </c:pt>
                <c:pt idx="6646">
                  <c:v>9571.1971197119692</c:v>
                </c:pt>
                <c:pt idx="6647">
                  <c:v>9572.6372637263703</c:v>
                </c:pt>
                <c:pt idx="6648">
                  <c:v>9574.0774077407696</c:v>
                </c:pt>
                <c:pt idx="6649">
                  <c:v>9575.5175517551797</c:v>
                </c:pt>
                <c:pt idx="6650">
                  <c:v>9576.9576957695808</c:v>
                </c:pt>
                <c:pt idx="6651">
                  <c:v>9578.3978397839801</c:v>
                </c:pt>
                <c:pt idx="6652">
                  <c:v>9579.8379837983794</c:v>
                </c:pt>
                <c:pt idx="6653">
                  <c:v>9581.2781278127804</c:v>
                </c:pt>
                <c:pt idx="6654">
                  <c:v>9582.7182718271797</c:v>
                </c:pt>
                <c:pt idx="6655">
                  <c:v>9584.1584158415808</c:v>
                </c:pt>
                <c:pt idx="6656">
                  <c:v>9585.5985598559892</c:v>
                </c:pt>
                <c:pt idx="6657">
                  <c:v>9587.0387038703902</c:v>
                </c:pt>
                <c:pt idx="6658">
                  <c:v>9588.4788478847895</c:v>
                </c:pt>
                <c:pt idx="6659">
                  <c:v>9589.9189918991906</c:v>
                </c:pt>
                <c:pt idx="6660">
                  <c:v>9591.3591359135899</c:v>
                </c:pt>
                <c:pt idx="6661">
                  <c:v>9592.7992799279891</c:v>
                </c:pt>
                <c:pt idx="6662">
                  <c:v>9594.2394239423902</c:v>
                </c:pt>
                <c:pt idx="6663">
                  <c:v>9595.6795679568004</c:v>
                </c:pt>
                <c:pt idx="6664">
                  <c:v>9597.1197119711996</c:v>
                </c:pt>
                <c:pt idx="6665">
                  <c:v>9598.5598559856007</c:v>
                </c:pt>
                <c:pt idx="6666">
                  <c:v>9600</c:v>
                </c:pt>
                <c:pt idx="6667">
                  <c:v>9601.4401440143993</c:v>
                </c:pt>
                <c:pt idx="6668">
                  <c:v>9602.8802880288004</c:v>
                </c:pt>
                <c:pt idx="6669">
                  <c:v>9604.3204320432105</c:v>
                </c:pt>
                <c:pt idx="6670">
                  <c:v>9605.7605760576098</c:v>
                </c:pt>
                <c:pt idx="6671">
                  <c:v>9607.2007200720109</c:v>
                </c:pt>
                <c:pt idx="6672">
                  <c:v>9608.6408640864101</c:v>
                </c:pt>
                <c:pt idx="6673">
                  <c:v>9610.0810081008094</c:v>
                </c:pt>
                <c:pt idx="6674">
                  <c:v>9611.5211521152105</c:v>
                </c:pt>
                <c:pt idx="6675">
                  <c:v>9612.9612961296098</c:v>
                </c:pt>
                <c:pt idx="6676">
                  <c:v>9614.4014401440108</c:v>
                </c:pt>
                <c:pt idx="6677">
                  <c:v>9615.8415841584192</c:v>
                </c:pt>
                <c:pt idx="6678">
                  <c:v>9617.2817281728203</c:v>
                </c:pt>
                <c:pt idx="6679">
                  <c:v>9618.7218721872196</c:v>
                </c:pt>
                <c:pt idx="6680">
                  <c:v>9620.1620162016206</c:v>
                </c:pt>
                <c:pt idx="6681">
                  <c:v>9621.6021602160199</c:v>
                </c:pt>
                <c:pt idx="6682">
                  <c:v>9623.0423042304192</c:v>
                </c:pt>
                <c:pt idx="6683">
                  <c:v>9624.4824482448203</c:v>
                </c:pt>
                <c:pt idx="6684">
                  <c:v>9625.9225922592304</c:v>
                </c:pt>
                <c:pt idx="6685">
                  <c:v>9627.3627362736297</c:v>
                </c:pt>
                <c:pt idx="6686">
                  <c:v>9628.8028802880308</c:v>
                </c:pt>
                <c:pt idx="6687">
                  <c:v>9630.2430243024301</c:v>
                </c:pt>
                <c:pt idx="6688">
                  <c:v>9631.6831683168293</c:v>
                </c:pt>
                <c:pt idx="6689">
                  <c:v>9633.1233123312304</c:v>
                </c:pt>
                <c:pt idx="6690">
                  <c:v>9634.5634563456406</c:v>
                </c:pt>
                <c:pt idx="6691">
                  <c:v>9636.0036003600399</c:v>
                </c:pt>
                <c:pt idx="6692">
                  <c:v>9637.4437443744391</c:v>
                </c:pt>
                <c:pt idx="6693">
                  <c:v>9638.8838883888402</c:v>
                </c:pt>
                <c:pt idx="6694">
                  <c:v>9640.3240324032395</c:v>
                </c:pt>
                <c:pt idx="6695">
                  <c:v>9641.7641764176406</c:v>
                </c:pt>
                <c:pt idx="6696">
                  <c:v>9643.2043204320398</c:v>
                </c:pt>
                <c:pt idx="6697">
                  <c:v>9644.64446444645</c:v>
                </c:pt>
                <c:pt idx="6698">
                  <c:v>9646.0846084608493</c:v>
                </c:pt>
                <c:pt idx="6699">
                  <c:v>9647.5247524752504</c:v>
                </c:pt>
                <c:pt idx="6700">
                  <c:v>9648.9648964896496</c:v>
                </c:pt>
                <c:pt idx="6701">
                  <c:v>9650.4050405040507</c:v>
                </c:pt>
                <c:pt idx="6702">
                  <c:v>9651.84518451845</c:v>
                </c:pt>
                <c:pt idx="6703">
                  <c:v>9653.2853285328492</c:v>
                </c:pt>
                <c:pt idx="6704">
                  <c:v>9654.7254725472503</c:v>
                </c:pt>
                <c:pt idx="6705">
                  <c:v>9656.1656165616605</c:v>
                </c:pt>
                <c:pt idx="6706">
                  <c:v>9657.6057605760598</c:v>
                </c:pt>
                <c:pt idx="6707">
                  <c:v>9659.0459045904609</c:v>
                </c:pt>
                <c:pt idx="6708">
                  <c:v>9660.4860486048601</c:v>
                </c:pt>
                <c:pt idx="6709">
                  <c:v>9661.9261926192594</c:v>
                </c:pt>
                <c:pt idx="6710">
                  <c:v>9663.3663366336605</c:v>
                </c:pt>
                <c:pt idx="6711">
                  <c:v>9664.8064806480706</c:v>
                </c:pt>
                <c:pt idx="6712">
                  <c:v>9666.2466246624699</c:v>
                </c:pt>
                <c:pt idx="6713">
                  <c:v>9667.6867686768692</c:v>
                </c:pt>
                <c:pt idx="6714">
                  <c:v>9669.1269126912703</c:v>
                </c:pt>
                <c:pt idx="6715">
                  <c:v>9670.5670567056695</c:v>
                </c:pt>
                <c:pt idx="6716">
                  <c:v>9672.0072007200706</c:v>
                </c:pt>
                <c:pt idx="6717">
                  <c:v>9673.4473447344699</c:v>
                </c:pt>
                <c:pt idx="6718">
                  <c:v>9674.8874887488801</c:v>
                </c:pt>
                <c:pt idx="6719">
                  <c:v>9676.3276327632793</c:v>
                </c:pt>
                <c:pt idx="6720">
                  <c:v>9677.7677767776804</c:v>
                </c:pt>
                <c:pt idx="6721">
                  <c:v>9679.2079207920797</c:v>
                </c:pt>
                <c:pt idx="6722">
                  <c:v>9680.6480648064808</c:v>
                </c:pt>
                <c:pt idx="6723">
                  <c:v>9682.08820882088</c:v>
                </c:pt>
                <c:pt idx="6724">
                  <c:v>9683.5283528352793</c:v>
                </c:pt>
                <c:pt idx="6725">
                  <c:v>9684.9684968496895</c:v>
                </c:pt>
                <c:pt idx="6726">
                  <c:v>9686.4086408640906</c:v>
                </c:pt>
                <c:pt idx="6727">
                  <c:v>9687.8487848784898</c:v>
                </c:pt>
                <c:pt idx="6728">
                  <c:v>9689.2889288928909</c:v>
                </c:pt>
                <c:pt idx="6729">
                  <c:v>9690.7290729072902</c:v>
                </c:pt>
                <c:pt idx="6730">
                  <c:v>9692.1692169216894</c:v>
                </c:pt>
                <c:pt idx="6731">
                  <c:v>9693.6093609360905</c:v>
                </c:pt>
                <c:pt idx="6732">
                  <c:v>9695.0495049505007</c:v>
                </c:pt>
                <c:pt idx="6733">
                  <c:v>9696.4896489649</c:v>
                </c:pt>
                <c:pt idx="6734">
                  <c:v>9697.9297929792992</c:v>
                </c:pt>
                <c:pt idx="6735">
                  <c:v>9699.3699369937003</c:v>
                </c:pt>
                <c:pt idx="6736">
                  <c:v>9700.8100810080996</c:v>
                </c:pt>
                <c:pt idx="6737">
                  <c:v>9702.2502250225007</c:v>
                </c:pt>
                <c:pt idx="6738">
                  <c:v>9703.6903690368999</c:v>
                </c:pt>
                <c:pt idx="6739">
                  <c:v>9705.1305130513101</c:v>
                </c:pt>
                <c:pt idx="6740">
                  <c:v>9706.5706570657094</c:v>
                </c:pt>
                <c:pt idx="6741">
                  <c:v>9708.0108010801105</c:v>
                </c:pt>
                <c:pt idx="6742">
                  <c:v>9709.4509450945097</c:v>
                </c:pt>
                <c:pt idx="6743">
                  <c:v>9710.8910891089108</c:v>
                </c:pt>
                <c:pt idx="6744">
                  <c:v>9712.3312331233101</c:v>
                </c:pt>
                <c:pt idx="6745">
                  <c:v>9713.7713771377094</c:v>
                </c:pt>
                <c:pt idx="6746">
                  <c:v>9715.2115211521195</c:v>
                </c:pt>
                <c:pt idx="6747">
                  <c:v>9716.6516651665206</c:v>
                </c:pt>
                <c:pt idx="6748">
                  <c:v>9718.0918091809199</c:v>
                </c:pt>
                <c:pt idx="6749">
                  <c:v>9719.5319531953191</c:v>
                </c:pt>
                <c:pt idx="6750">
                  <c:v>9720.9720972097202</c:v>
                </c:pt>
                <c:pt idx="6751">
                  <c:v>9722.4122412241195</c:v>
                </c:pt>
                <c:pt idx="6752">
                  <c:v>9723.8523852385206</c:v>
                </c:pt>
                <c:pt idx="6753">
                  <c:v>9725.2925292529308</c:v>
                </c:pt>
                <c:pt idx="6754">
                  <c:v>9726.73267326733</c:v>
                </c:pt>
                <c:pt idx="6755">
                  <c:v>9728.1728172817293</c:v>
                </c:pt>
                <c:pt idx="6756">
                  <c:v>9729.6129612961304</c:v>
                </c:pt>
                <c:pt idx="6757">
                  <c:v>9731.0531053105296</c:v>
                </c:pt>
                <c:pt idx="6758">
                  <c:v>9732.4932493249307</c:v>
                </c:pt>
                <c:pt idx="6759">
                  <c:v>9733.93339333933</c:v>
                </c:pt>
                <c:pt idx="6760">
                  <c:v>9735.3735373537402</c:v>
                </c:pt>
                <c:pt idx="6761">
                  <c:v>9736.8136813681394</c:v>
                </c:pt>
                <c:pt idx="6762">
                  <c:v>9738.2538253825405</c:v>
                </c:pt>
                <c:pt idx="6763">
                  <c:v>9739.6939693969398</c:v>
                </c:pt>
                <c:pt idx="6764">
                  <c:v>9741.1341134113409</c:v>
                </c:pt>
                <c:pt idx="6765">
                  <c:v>9742.5742574257401</c:v>
                </c:pt>
                <c:pt idx="6766">
                  <c:v>9744.0144014401503</c:v>
                </c:pt>
                <c:pt idx="6767">
                  <c:v>9745.4545454545496</c:v>
                </c:pt>
                <c:pt idx="6768">
                  <c:v>9746.8946894689507</c:v>
                </c:pt>
                <c:pt idx="6769">
                  <c:v>9748.3348334833499</c:v>
                </c:pt>
                <c:pt idx="6770">
                  <c:v>9749.7749774977492</c:v>
                </c:pt>
                <c:pt idx="6771">
                  <c:v>9751.2151215121503</c:v>
                </c:pt>
                <c:pt idx="6772">
                  <c:v>9752.6552655265496</c:v>
                </c:pt>
                <c:pt idx="6773">
                  <c:v>9754.0954095409506</c:v>
                </c:pt>
                <c:pt idx="6774">
                  <c:v>9755.5355535553608</c:v>
                </c:pt>
                <c:pt idx="6775">
                  <c:v>9756.9756975697601</c:v>
                </c:pt>
                <c:pt idx="6776">
                  <c:v>9758.4158415841594</c:v>
                </c:pt>
                <c:pt idx="6777">
                  <c:v>9759.8559855985604</c:v>
                </c:pt>
                <c:pt idx="6778">
                  <c:v>9761.2961296129597</c:v>
                </c:pt>
                <c:pt idx="6779">
                  <c:v>9762.7362736273608</c:v>
                </c:pt>
                <c:pt idx="6780">
                  <c:v>9764.1764176417601</c:v>
                </c:pt>
                <c:pt idx="6781">
                  <c:v>9765.6165616561702</c:v>
                </c:pt>
                <c:pt idx="6782">
                  <c:v>9767.0567056705695</c:v>
                </c:pt>
                <c:pt idx="6783">
                  <c:v>9768.4968496849706</c:v>
                </c:pt>
                <c:pt idx="6784">
                  <c:v>9769.9369936993699</c:v>
                </c:pt>
                <c:pt idx="6785">
                  <c:v>9771.3771377137691</c:v>
                </c:pt>
                <c:pt idx="6786">
                  <c:v>9772.8172817281702</c:v>
                </c:pt>
                <c:pt idx="6787">
                  <c:v>9774.2574257425804</c:v>
                </c:pt>
                <c:pt idx="6788">
                  <c:v>9775.6975697569796</c:v>
                </c:pt>
                <c:pt idx="6789">
                  <c:v>9777.1377137713807</c:v>
                </c:pt>
                <c:pt idx="6790">
                  <c:v>9778.57785778578</c:v>
                </c:pt>
                <c:pt idx="6791">
                  <c:v>9780.0180018001793</c:v>
                </c:pt>
                <c:pt idx="6792">
                  <c:v>9781.4581458145803</c:v>
                </c:pt>
                <c:pt idx="6793">
                  <c:v>9782.8982898289796</c:v>
                </c:pt>
                <c:pt idx="6794">
                  <c:v>9784.3384338433807</c:v>
                </c:pt>
                <c:pt idx="6795">
                  <c:v>9785.7785778577909</c:v>
                </c:pt>
                <c:pt idx="6796">
                  <c:v>9787.2187218721901</c:v>
                </c:pt>
                <c:pt idx="6797">
                  <c:v>9788.6588658865894</c:v>
                </c:pt>
                <c:pt idx="6798">
                  <c:v>9790.0990099009905</c:v>
                </c:pt>
                <c:pt idx="6799">
                  <c:v>9791.5391539153898</c:v>
                </c:pt>
                <c:pt idx="6800">
                  <c:v>9792.9792979297908</c:v>
                </c:pt>
                <c:pt idx="6801">
                  <c:v>9794.4194419441901</c:v>
                </c:pt>
                <c:pt idx="6802">
                  <c:v>9795.8595859586003</c:v>
                </c:pt>
                <c:pt idx="6803">
                  <c:v>9797.2997299729996</c:v>
                </c:pt>
                <c:pt idx="6804">
                  <c:v>9798.7398739874006</c:v>
                </c:pt>
                <c:pt idx="6805">
                  <c:v>9800.1800180017999</c:v>
                </c:pt>
                <c:pt idx="6806">
                  <c:v>9801.6201620161992</c:v>
                </c:pt>
                <c:pt idx="6807">
                  <c:v>9803.0603060306003</c:v>
                </c:pt>
                <c:pt idx="6808">
                  <c:v>9804.5004500450104</c:v>
                </c:pt>
                <c:pt idx="6809">
                  <c:v>9805.9405940594097</c:v>
                </c:pt>
                <c:pt idx="6810">
                  <c:v>9807.3807380738108</c:v>
                </c:pt>
                <c:pt idx="6811">
                  <c:v>9808.8208820882101</c:v>
                </c:pt>
                <c:pt idx="6812">
                  <c:v>9810.2610261026093</c:v>
                </c:pt>
                <c:pt idx="6813">
                  <c:v>9811.7011701170104</c:v>
                </c:pt>
                <c:pt idx="6814">
                  <c:v>9813.1413141314097</c:v>
                </c:pt>
                <c:pt idx="6815">
                  <c:v>9814.5814581458108</c:v>
                </c:pt>
                <c:pt idx="6816">
                  <c:v>9816.0216021602191</c:v>
                </c:pt>
                <c:pt idx="6817">
                  <c:v>9817.4617461746202</c:v>
                </c:pt>
                <c:pt idx="6818">
                  <c:v>9818.9018901890195</c:v>
                </c:pt>
                <c:pt idx="6819">
                  <c:v>9820.3420342034206</c:v>
                </c:pt>
                <c:pt idx="6820">
                  <c:v>9821.7821782178198</c:v>
                </c:pt>
                <c:pt idx="6821">
                  <c:v>9823.2223222322209</c:v>
                </c:pt>
                <c:pt idx="6822">
                  <c:v>9824.6624662466202</c:v>
                </c:pt>
                <c:pt idx="6823">
                  <c:v>9826.1026102610303</c:v>
                </c:pt>
                <c:pt idx="6824">
                  <c:v>9827.5427542754296</c:v>
                </c:pt>
                <c:pt idx="6825">
                  <c:v>9828.9828982898307</c:v>
                </c:pt>
                <c:pt idx="6826">
                  <c:v>9830.42304230423</c:v>
                </c:pt>
                <c:pt idx="6827">
                  <c:v>9831.8631863186292</c:v>
                </c:pt>
                <c:pt idx="6828">
                  <c:v>9833.3033303330303</c:v>
                </c:pt>
                <c:pt idx="6829">
                  <c:v>9834.7434743474405</c:v>
                </c:pt>
                <c:pt idx="6830">
                  <c:v>9836.1836183618398</c:v>
                </c:pt>
                <c:pt idx="6831">
                  <c:v>9837.6237623762408</c:v>
                </c:pt>
                <c:pt idx="6832">
                  <c:v>9839.0639063906401</c:v>
                </c:pt>
                <c:pt idx="6833">
                  <c:v>9840.5040504050394</c:v>
                </c:pt>
                <c:pt idx="6834">
                  <c:v>9841.9441944194405</c:v>
                </c:pt>
                <c:pt idx="6835">
                  <c:v>9843.3843384338397</c:v>
                </c:pt>
                <c:pt idx="6836">
                  <c:v>9844.8244824482408</c:v>
                </c:pt>
                <c:pt idx="6837">
                  <c:v>9846.2646264626492</c:v>
                </c:pt>
                <c:pt idx="6838">
                  <c:v>9847.7047704770503</c:v>
                </c:pt>
                <c:pt idx="6839">
                  <c:v>9849.1449144914495</c:v>
                </c:pt>
                <c:pt idx="6840">
                  <c:v>9850.5850585058506</c:v>
                </c:pt>
                <c:pt idx="6841">
                  <c:v>9852.0252025202499</c:v>
                </c:pt>
                <c:pt idx="6842">
                  <c:v>9853.4653465346491</c:v>
                </c:pt>
                <c:pt idx="6843">
                  <c:v>9854.9054905490593</c:v>
                </c:pt>
                <c:pt idx="6844">
                  <c:v>9856.3456345634604</c:v>
                </c:pt>
                <c:pt idx="6845">
                  <c:v>9857.7857785778597</c:v>
                </c:pt>
                <c:pt idx="6846">
                  <c:v>9859.2259225922608</c:v>
                </c:pt>
                <c:pt idx="6847">
                  <c:v>9860.66606660666</c:v>
                </c:pt>
                <c:pt idx="6848">
                  <c:v>9862.1062106210593</c:v>
                </c:pt>
                <c:pt idx="6849">
                  <c:v>9863.5463546354604</c:v>
                </c:pt>
                <c:pt idx="6850">
                  <c:v>9864.9864986498706</c:v>
                </c:pt>
                <c:pt idx="6851">
                  <c:v>9866.4266426642698</c:v>
                </c:pt>
                <c:pt idx="6852">
                  <c:v>9867.8667866786709</c:v>
                </c:pt>
                <c:pt idx="6853">
                  <c:v>9869.3069306930702</c:v>
                </c:pt>
                <c:pt idx="6854">
                  <c:v>9870.7470747074694</c:v>
                </c:pt>
                <c:pt idx="6855">
                  <c:v>9872.1872187218705</c:v>
                </c:pt>
                <c:pt idx="6856">
                  <c:v>9873.6273627362698</c:v>
                </c:pt>
                <c:pt idx="6857">
                  <c:v>9875.06750675068</c:v>
                </c:pt>
                <c:pt idx="6858">
                  <c:v>9876.5076507650792</c:v>
                </c:pt>
                <c:pt idx="6859">
                  <c:v>9877.9477947794803</c:v>
                </c:pt>
                <c:pt idx="6860">
                  <c:v>9879.3879387938796</c:v>
                </c:pt>
                <c:pt idx="6861">
                  <c:v>9880.8280828082807</c:v>
                </c:pt>
                <c:pt idx="6862">
                  <c:v>9882.2682268226799</c:v>
                </c:pt>
                <c:pt idx="6863">
                  <c:v>9883.7083708370792</c:v>
                </c:pt>
                <c:pt idx="6864">
                  <c:v>9885.1485148514894</c:v>
                </c:pt>
                <c:pt idx="6865">
                  <c:v>9886.5886588658905</c:v>
                </c:pt>
                <c:pt idx="6866">
                  <c:v>9888.0288028802897</c:v>
                </c:pt>
                <c:pt idx="6867">
                  <c:v>9889.4689468946908</c:v>
                </c:pt>
                <c:pt idx="6868">
                  <c:v>9890.9090909090901</c:v>
                </c:pt>
                <c:pt idx="6869">
                  <c:v>9892.3492349234893</c:v>
                </c:pt>
                <c:pt idx="6870">
                  <c:v>9893.7893789378904</c:v>
                </c:pt>
                <c:pt idx="6871">
                  <c:v>9895.2295229523006</c:v>
                </c:pt>
                <c:pt idx="6872">
                  <c:v>9896.6696669666999</c:v>
                </c:pt>
                <c:pt idx="6873">
                  <c:v>9898.1098109810991</c:v>
                </c:pt>
                <c:pt idx="6874">
                  <c:v>9899.5499549955002</c:v>
                </c:pt>
                <c:pt idx="6875">
                  <c:v>9900.9900990098995</c:v>
                </c:pt>
                <c:pt idx="6876">
                  <c:v>9902.4302430243006</c:v>
                </c:pt>
                <c:pt idx="6877">
                  <c:v>9903.8703870386998</c:v>
                </c:pt>
                <c:pt idx="6878">
                  <c:v>9905.31053105311</c:v>
                </c:pt>
                <c:pt idx="6879">
                  <c:v>9906.7506750675093</c:v>
                </c:pt>
                <c:pt idx="6880">
                  <c:v>9908.1908190819104</c:v>
                </c:pt>
                <c:pt idx="6881">
                  <c:v>9909.6309630963096</c:v>
                </c:pt>
                <c:pt idx="6882">
                  <c:v>9911.0711071107107</c:v>
                </c:pt>
                <c:pt idx="6883">
                  <c:v>9912.51125112511</c:v>
                </c:pt>
                <c:pt idx="6884">
                  <c:v>9913.9513951395202</c:v>
                </c:pt>
                <c:pt idx="6885">
                  <c:v>9915.3915391539194</c:v>
                </c:pt>
                <c:pt idx="6886">
                  <c:v>9916.8316831683205</c:v>
                </c:pt>
                <c:pt idx="6887">
                  <c:v>9918.2718271827198</c:v>
                </c:pt>
                <c:pt idx="6888">
                  <c:v>9919.7119711971209</c:v>
                </c:pt>
                <c:pt idx="6889">
                  <c:v>9921.1521152115201</c:v>
                </c:pt>
                <c:pt idx="6890">
                  <c:v>9922.5922592259194</c:v>
                </c:pt>
                <c:pt idx="6891">
                  <c:v>9924.0324032403205</c:v>
                </c:pt>
                <c:pt idx="6892">
                  <c:v>9925.4725472547307</c:v>
                </c:pt>
                <c:pt idx="6893">
                  <c:v>9926.9126912691299</c:v>
                </c:pt>
                <c:pt idx="6894">
                  <c:v>9928.3528352835292</c:v>
                </c:pt>
                <c:pt idx="6895">
                  <c:v>9929.7929792979303</c:v>
                </c:pt>
                <c:pt idx="6896">
                  <c:v>9931.2331233123296</c:v>
                </c:pt>
                <c:pt idx="6897">
                  <c:v>9932.6732673267306</c:v>
                </c:pt>
                <c:pt idx="6898">
                  <c:v>9934.1134113411299</c:v>
                </c:pt>
                <c:pt idx="6899">
                  <c:v>9935.5535553555401</c:v>
                </c:pt>
                <c:pt idx="6900">
                  <c:v>9936.9936993699393</c:v>
                </c:pt>
                <c:pt idx="6901">
                  <c:v>9938.4338433843404</c:v>
                </c:pt>
                <c:pt idx="6902">
                  <c:v>9939.8739873987397</c:v>
                </c:pt>
                <c:pt idx="6903">
                  <c:v>9941.3141314131408</c:v>
                </c:pt>
                <c:pt idx="6904">
                  <c:v>9942.7542754275401</c:v>
                </c:pt>
                <c:pt idx="6905">
                  <c:v>9944.1944194419502</c:v>
                </c:pt>
                <c:pt idx="6906">
                  <c:v>9945.6345634563495</c:v>
                </c:pt>
                <c:pt idx="6907">
                  <c:v>9947.0747074707506</c:v>
                </c:pt>
                <c:pt idx="6908">
                  <c:v>9948.5148514851498</c:v>
                </c:pt>
                <c:pt idx="6909">
                  <c:v>9949.9549954995491</c:v>
                </c:pt>
                <c:pt idx="6910">
                  <c:v>9951.3951395139502</c:v>
                </c:pt>
                <c:pt idx="6911">
                  <c:v>9952.8352835283495</c:v>
                </c:pt>
                <c:pt idx="6912">
                  <c:v>9954.2754275427505</c:v>
                </c:pt>
                <c:pt idx="6913">
                  <c:v>9955.7155715571607</c:v>
                </c:pt>
                <c:pt idx="6914">
                  <c:v>9957.15571557156</c:v>
                </c:pt>
                <c:pt idx="6915">
                  <c:v>9958.5958595859593</c:v>
                </c:pt>
                <c:pt idx="6916">
                  <c:v>9960.0360036003603</c:v>
                </c:pt>
                <c:pt idx="6917">
                  <c:v>9961.4761476147596</c:v>
                </c:pt>
                <c:pt idx="6918">
                  <c:v>9962.9162916291607</c:v>
                </c:pt>
                <c:pt idx="6919">
                  <c:v>9964.35643564356</c:v>
                </c:pt>
                <c:pt idx="6920">
                  <c:v>9965.7965796579701</c:v>
                </c:pt>
                <c:pt idx="6921">
                  <c:v>9967.2367236723694</c:v>
                </c:pt>
                <c:pt idx="6922">
                  <c:v>9968.6768676867705</c:v>
                </c:pt>
                <c:pt idx="6923">
                  <c:v>9970.1170117011698</c:v>
                </c:pt>
                <c:pt idx="6924">
                  <c:v>9971.5571557155708</c:v>
                </c:pt>
                <c:pt idx="6925">
                  <c:v>9972.9972997299701</c:v>
                </c:pt>
                <c:pt idx="6926">
                  <c:v>9974.4374437443803</c:v>
                </c:pt>
                <c:pt idx="6927">
                  <c:v>9975.8775877587796</c:v>
                </c:pt>
                <c:pt idx="6928">
                  <c:v>9977.3177317731806</c:v>
                </c:pt>
                <c:pt idx="6929">
                  <c:v>9978.7578757875799</c:v>
                </c:pt>
                <c:pt idx="6930">
                  <c:v>9980.1980198019792</c:v>
                </c:pt>
                <c:pt idx="6931">
                  <c:v>9981.6381638163803</c:v>
                </c:pt>
                <c:pt idx="6932">
                  <c:v>9983.0783078307795</c:v>
                </c:pt>
                <c:pt idx="6933">
                  <c:v>9984.5184518451806</c:v>
                </c:pt>
                <c:pt idx="6934">
                  <c:v>9985.9585958595908</c:v>
                </c:pt>
                <c:pt idx="6935">
                  <c:v>9987.3987398739901</c:v>
                </c:pt>
                <c:pt idx="6936">
                  <c:v>9988.8388838883893</c:v>
                </c:pt>
                <c:pt idx="6937">
                  <c:v>9990.2790279027904</c:v>
                </c:pt>
                <c:pt idx="6938">
                  <c:v>9991.7191719171897</c:v>
                </c:pt>
                <c:pt idx="6939">
                  <c:v>9993.1593159315908</c:v>
                </c:pt>
                <c:pt idx="6940">
                  <c:v>9994.5994599459991</c:v>
                </c:pt>
                <c:pt idx="6941">
                  <c:v>9996.0396039604002</c:v>
                </c:pt>
                <c:pt idx="6942">
                  <c:v>9997.4797479747995</c:v>
                </c:pt>
                <c:pt idx="6943">
                  <c:v>9998.9198919892006</c:v>
                </c:pt>
                <c:pt idx="6944">
                  <c:v>10000.3600360036</c:v>
                </c:pt>
                <c:pt idx="6945">
                  <c:v>10001.800180018001</c:v>
                </c:pt>
                <c:pt idx="6946">
                  <c:v>10003.2403240324</c:v>
                </c:pt>
                <c:pt idx="6947">
                  <c:v>10004.680468046799</c:v>
                </c:pt>
                <c:pt idx="6948">
                  <c:v>10006.120612061201</c:v>
                </c:pt>
                <c:pt idx="6949">
                  <c:v>10007.5607560756</c:v>
                </c:pt>
                <c:pt idx="6950">
                  <c:v>10009.000900090001</c:v>
                </c:pt>
                <c:pt idx="6951">
                  <c:v>10010.4410441044</c:v>
                </c:pt>
                <c:pt idx="6952">
                  <c:v>10011.881188118799</c:v>
                </c:pt>
                <c:pt idx="6953">
                  <c:v>10013.3213321332</c:v>
                </c:pt>
                <c:pt idx="6954">
                  <c:v>10014.7614761476</c:v>
                </c:pt>
                <c:pt idx="6955">
                  <c:v>10016.201620162001</c:v>
                </c:pt>
                <c:pt idx="6956">
                  <c:v>10017.6417641764</c:v>
                </c:pt>
                <c:pt idx="6957">
                  <c:v>10019.081908190799</c:v>
                </c:pt>
                <c:pt idx="6958">
                  <c:v>10020.5220522052</c:v>
                </c:pt>
                <c:pt idx="6959">
                  <c:v>10021.9621962196</c:v>
                </c:pt>
                <c:pt idx="6960">
                  <c:v>10023.402340234001</c:v>
                </c:pt>
                <c:pt idx="6961">
                  <c:v>10024.8424842484</c:v>
                </c:pt>
                <c:pt idx="6962">
                  <c:v>10026.282628262799</c:v>
                </c:pt>
                <c:pt idx="6963">
                  <c:v>10027.7227722772</c:v>
                </c:pt>
                <c:pt idx="6964">
                  <c:v>10029.1629162916</c:v>
                </c:pt>
                <c:pt idx="6965">
                  <c:v>10030.603060306001</c:v>
                </c:pt>
                <c:pt idx="6966">
                  <c:v>10032.0432043204</c:v>
                </c:pt>
                <c:pt idx="6967">
                  <c:v>10033.483348334799</c:v>
                </c:pt>
                <c:pt idx="6968">
                  <c:v>10034.9234923492</c:v>
                </c:pt>
                <c:pt idx="6969">
                  <c:v>10036.3636363636</c:v>
                </c:pt>
                <c:pt idx="6970">
                  <c:v>10037.803780378001</c:v>
                </c:pt>
                <c:pt idx="6971">
                  <c:v>10039.2439243924</c:v>
                </c:pt>
                <c:pt idx="6972">
                  <c:v>10040.684068406799</c:v>
                </c:pt>
                <c:pt idx="6973">
                  <c:v>10042.1242124212</c:v>
                </c:pt>
                <c:pt idx="6974">
                  <c:v>10043.5643564356</c:v>
                </c:pt>
                <c:pt idx="6975">
                  <c:v>10045.004500450001</c:v>
                </c:pt>
                <c:pt idx="6976">
                  <c:v>10046.4446444644</c:v>
                </c:pt>
                <c:pt idx="6977">
                  <c:v>10047.884788478799</c:v>
                </c:pt>
                <c:pt idx="6978">
                  <c:v>10049.3249324933</c:v>
                </c:pt>
                <c:pt idx="6979">
                  <c:v>10050.7650765077</c:v>
                </c:pt>
                <c:pt idx="6980">
                  <c:v>10052.205220522101</c:v>
                </c:pt>
                <c:pt idx="6981">
                  <c:v>10053.6453645365</c:v>
                </c:pt>
                <c:pt idx="6982">
                  <c:v>10055.085508550899</c:v>
                </c:pt>
                <c:pt idx="6983">
                  <c:v>10056.5256525653</c:v>
                </c:pt>
                <c:pt idx="6984">
                  <c:v>10057.9657965797</c:v>
                </c:pt>
                <c:pt idx="6985">
                  <c:v>10059.405940594101</c:v>
                </c:pt>
                <c:pt idx="6986">
                  <c:v>10060.8460846085</c:v>
                </c:pt>
                <c:pt idx="6987">
                  <c:v>10062.286228622899</c:v>
                </c:pt>
                <c:pt idx="6988">
                  <c:v>10063.7263726373</c:v>
                </c:pt>
                <c:pt idx="6989">
                  <c:v>10065.1665166517</c:v>
                </c:pt>
                <c:pt idx="6990">
                  <c:v>10066.606660666101</c:v>
                </c:pt>
                <c:pt idx="6991">
                  <c:v>10068.0468046805</c:v>
                </c:pt>
                <c:pt idx="6992">
                  <c:v>10069.486948694899</c:v>
                </c:pt>
                <c:pt idx="6993">
                  <c:v>10070.9270927093</c:v>
                </c:pt>
                <c:pt idx="6994">
                  <c:v>10072.3672367237</c:v>
                </c:pt>
                <c:pt idx="6995">
                  <c:v>10073.807380738101</c:v>
                </c:pt>
                <c:pt idx="6996">
                  <c:v>10075.2475247525</c:v>
                </c:pt>
                <c:pt idx="6997">
                  <c:v>10076.687668766899</c:v>
                </c:pt>
                <c:pt idx="6998">
                  <c:v>10078.1278127813</c:v>
                </c:pt>
                <c:pt idx="6999">
                  <c:v>10079.5679567957</c:v>
                </c:pt>
                <c:pt idx="7000">
                  <c:v>10081.008100810101</c:v>
                </c:pt>
                <c:pt idx="7001">
                  <c:v>10082.4482448245</c:v>
                </c:pt>
                <c:pt idx="7002">
                  <c:v>10083.888388838899</c:v>
                </c:pt>
                <c:pt idx="7003">
                  <c:v>10085.3285328533</c:v>
                </c:pt>
                <c:pt idx="7004">
                  <c:v>10086.768676867699</c:v>
                </c:pt>
                <c:pt idx="7005">
                  <c:v>10088.208820882101</c:v>
                </c:pt>
                <c:pt idx="7006">
                  <c:v>10089.6489648965</c:v>
                </c:pt>
                <c:pt idx="7007">
                  <c:v>10091.089108910901</c:v>
                </c:pt>
                <c:pt idx="7008">
                  <c:v>10092.5292529253</c:v>
                </c:pt>
                <c:pt idx="7009">
                  <c:v>10093.969396939699</c:v>
                </c:pt>
                <c:pt idx="7010">
                  <c:v>10095.409540954101</c:v>
                </c:pt>
                <c:pt idx="7011">
                  <c:v>10096.8496849685</c:v>
                </c:pt>
                <c:pt idx="7012">
                  <c:v>10098.289828982901</c:v>
                </c:pt>
                <c:pt idx="7013">
                  <c:v>10099.7299729973</c:v>
                </c:pt>
                <c:pt idx="7014">
                  <c:v>10101.170117011699</c:v>
                </c:pt>
                <c:pt idx="7015">
                  <c:v>10102.6102610261</c:v>
                </c:pt>
                <c:pt idx="7016">
                  <c:v>10104.0504050405</c:v>
                </c:pt>
                <c:pt idx="7017">
                  <c:v>10105.490549054901</c:v>
                </c:pt>
                <c:pt idx="7018">
                  <c:v>10106.9306930693</c:v>
                </c:pt>
                <c:pt idx="7019">
                  <c:v>10108.370837083699</c:v>
                </c:pt>
                <c:pt idx="7020">
                  <c:v>10109.8109810981</c:v>
                </c:pt>
                <c:pt idx="7021">
                  <c:v>10111.2511251125</c:v>
                </c:pt>
                <c:pt idx="7022">
                  <c:v>10112.691269126901</c:v>
                </c:pt>
                <c:pt idx="7023">
                  <c:v>10114.1314131413</c:v>
                </c:pt>
                <c:pt idx="7024">
                  <c:v>10115.571557155699</c:v>
                </c:pt>
                <c:pt idx="7025">
                  <c:v>10117.0117011701</c:v>
                </c:pt>
                <c:pt idx="7026">
                  <c:v>10118.4518451845</c:v>
                </c:pt>
                <c:pt idx="7027">
                  <c:v>10119.891989198901</c:v>
                </c:pt>
                <c:pt idx="7028">
                  <c:v>10121.3321332133</c:v>
                </c:pt>
                <c:pt idx="7029">
                  <c:v>10122.772277227699</c:v>
                </c:pt>
                <c:pt idx="7030">
                  <c:v>10124.2124212421</c:v>
                </c:pt>
                <c:pt idx="7031">
                  <c:v>10125.6525652565</c:v>
                </c:pt>
                <c:pt idx="7032">
                  <c:v>10127.092709270901</c:v>
                </c:pt>
                <c:pt idx="7033">
                  <c:v>10128.5328532853</c:v>
                </c:pt>
                <c:pt idx="7034">
                  <c:v>10129.972997299699</c:v>
                </c:pt>
                <c:pt idx="7035">
                  <c:v>10131.4131413141</c:v>
                </c:pt>
                <c:pt idx="7036">
                  <c:v>10132.8532853285</c:v>
                </c:pt>
                <c:pt idx="7037">
                  <c:v>10134.293429342901</c:v>
                </c:pt>
                <c:pt idx="7038">
                  <c:v>10135.7335733573</c:v>
                </c:pt>
                <c:pt idx="7039">
                  <c:v>10137.173717371699</c:v>
                </c:pt>
                <c:pt idx="7040">
                  <c:v>10138.6138613861</c:v>
                </c:pt>
                <c:pt idx="7041">
                  <c:v>10140.0540054005</c:v>
                </c:pt>
                <c:pt idx="7042">
                  <c:v>10141.494149414901</c:v>
                </c:pt>
                <c:pt idx="7043">
                  <c:v>10142.9342934293</c:v>
                </c:pt>
                <c:pt idx="7044">
                  <c:v>10144.374437443699</c:v>
                </c:pt>
                <c:pt idx="7045">
                  <c:v>10145.8145814581</c:v>
                </c:pt>
                <c:pt idx="7046">
                  <c:v>10147.2547254725</c:v>
                </c:pt>
                <c:pt idx="7047">
                  <c:v>10148.694869486901</c:v>
                </c:pt>
                <c:pt idx="7048">
                  <c:v>10150.1350135014</c:v>
                </c:pt>
                <c:pt idx="7049">
                  <c:v>10151.575157515799</c:v>
                </c:pt>
                <c:pt idx="7050">
                  <c:v>10153.0153015302</c:v>
                </c:pt>
                <c:pt idx="7051">
                  <c:v>10154.4554455446</c:v>
                </c:pt>
                <c:pt idx="7052">
                  <c:v>10155.895589559001</c:v>
                </c:pt>
                <c:pt idx="7053">
                  <c:v>10157.3357335734</c:v>
                </c:pt>
                <c:pt idx="7054">
                  <c:v>10158.775877587799</c:v>
                </c:pt>
                <c:pt idx="7055">
                  <c:v>10160.2160216022</c:v>
                </c:pt>
                <c:pt idx="7056">
                  <c:v>10161.6561656166</c:v>
                </c:pt>
                <c:pt idx="7057">
                  <c:v>10163.096309631001</c:v>
                </c:pt>
                <c:pt idx="7058">
                  <c:v>10164.5364536454</c:v>
                </c:pt>
                <c:pt idx="7059">
                  <c:v>10165.976597659799</c:v>
                </c:pt>
                <c:pt idx="7060">
                  <c:v>10167.4167416742</c:v>
                </c:pt>
                <c:pt idx="7061">
                  <c:v>10168.8568856886</c:v>
                </c:pt>
                <c:pt idx="7062">
                  <c:v>10170.297029703001</c:v>
                </c:pt>
                <c:pt idx="7063">
                  <c:v>10171.7371737174</c:v>
                </c:pt>
                <c:pt idx="7064">
                  <c:v>10173.177317731799</c:v>
                </c:pt>
                <c:pt idx="7065">
                  <c:v>10174.6174617462</c:v>
                </c:pt>
                <c:pt idx="7066">
                  <c:v>10176.057605760599</c:v>
                </c:pt>
                <c:pt idx="7067">
                  <c:v>10177.497749775001</c:v>
                </c:pt>
                <c:pt idx="7068">
                  <c:v>10178.9378937894</c:v>
                </c:pt>
                <c:pt idx="7069">
                  <c:v>10180.378037803801</c:v>
                </c:pt>
                <c:pt idx="7070">
                  <c:v>10181.8181818182</c:v>
                </c:pt>
                <c:pt idx="7071">
                  <c:v>10183.258325832599</c:v>
                </c:pt>
                <c:pt idx="7072">
                  <c:v>10184.698469847001</c:v>
                </c:pt>
                <c:pt idx="7073">
                  <c:v>10186.1386138614</c:v>
                </c:pt>
                <c:pt idx="7074">
                  <c:v>10187.578757875801</c:v>
                </c:pt>
                <c:pt idx="7075">
                  <c:v>10189.0189018902</c:v>
                </c:pt>
                <c:pt idx="7076">
                  <c:v>10190.459045904599</c:v>
                </c:pt>
                <c:pt idx="7077">
                  <c:v>10191.899189919</c:v>
                </c:pt>
                <c:pt idx="7078">
                  <c:v>10193.3393339334</c:v>
                </c:pt>
                <c:pt idx="7079">
                  <c:v>10194.779477947801</c:v>
                </c:pt>
                <c:pt idx="7080">
                  <c:v>10196.2196219622</c:v>
                </c:pt>
                <c:pt idx="7081">
                  <c:v>10197.659765976599</c:v>
                </c:pt>
                <c:pt idx="7082">
                  <c:v>10199.099909991</c:v>
                </c:pt>
                <c:pt idx="7083">
                  <c:v>10200.5400540054</c:v>
                </c:pt>
                <c:pt idx="7084">
                  <c:v>10201.980198019801</c:v>
                </c:pt>
                <c:pt idx="7085">
                  <c:v>10203.4203420342</c:v>
                </c:pt>
                <c:pt idx="7086">
                  <c:v>10204.860486048599</c:v>
                </c:pt>
                <c:pt idx="7087">
                  <c:v>10206.300630063</c:v>
                </c:pt>
                <c:pt idx="7088">
                  <c:v>10207.7407740774</c:v>
                </c:pt>
                <c:pt idx="7089">
                  <c:v>10209.180918091801</c:v>
                </c:pt>
                <c:pt idx="7090">
                  <c:v>10210.6210621062</c:v>
                </c:pt>
                <c:pt idx="7091">
                  <c:v>10212.061206120599</c:v>
                </c:pt>
                <c:pt idx="7092">
                  <c:v>10213.501350135</c:v>
                </c:pt>
                <c:pt idx="7093">
                  <c:v>10214.9414941494</c:v>
                </c:pt>
                <c:pt idx="7094">
                  <c:v>10216.381638163801</c:v>
                </c:pt>
                <c:pt idx="7095">
                  <c:v>10217.8217821782</c:v>
                </c:pt>
                <c:pt idx="7096">
                  <c:v>10219.261926192599</c:v>
                </c:pt>
                <c:pt idx="7097">
                  <c:v>10220.702070207</c:v>
                </c:pt>
                <c:pt idx="7098">
                  <c:v>10222.1422142214</c:v>
                </c:pt>
                <c:pt idx="7099">
                  <c:v>10223.582358235801</c:v>
                </c:pt>
                <c:pt idx="7100">
                  <c:v>10225.0225022502</c:v>
                </c:pt>
                <c:pt idx="7101">
                  <c:v>10226.462646264599</c:v>
                </c:pt>
                <c:pt idx="7102">
                  <c:v>10227.902790279</c:v>
                </c:pt>
                <c:pt idx="7103">
                  <c:v>10229.3429342934</c:v>
                </c:pt>
                <c:pt idx="7104">
                  <c:v>10230.783078307801</c:v>
                </c:pt>
                <c:pt idx="7105">
                  <c:v>10232.2232223222</c:v>
                </c:pt>
                <c:pt idx="7106">
                  <c:v>10233.663366336599</c:v>
                </c:pt>
                <c:pt idx="7107">
                  <c:v>10235.103510351</c:v>
                </c:pt>
                <c:pt idx="7108">
                  <c:v>10236.5436543654</c:v>
                </c:pt>
                <c:pt idx="7109">
                  <c:v>10237.983798379801</c:v>
                </c:pt>
                <c:pt idx="7110">
                  <c:v>10239.4239423942</c:v>
                </c:pt>
                <c:pt idx="7111">
                  <c:v>10240.864086408599</c:v>
                </c:pt>
                <c:pt idx="7112">
                  <c:v>10242.304230423</c:v>
                </c:pt>
                <c:pt idx="7113">
                  <c:v>10243.7443744374</c:v>
                </c:pt>
                <c:pt idx="7114">
                  <c:v>10245.184518451801</c:v>
                </c:pt>
                <c:pt idx="7115">
                  <c:v>10246.6246624662</c:v>
                </c:pt>
                <c:pt idx="7116">
                  <c:v>10248.064806480599</c:v>
                </c:pt>
                <c:pt idx="7117">
                  <c:v>10249.5049504951</c:v>
                </c:pt>
                <c:pt idx="7118">
                  <c:v>10250.9450945095</c:v>
                </c:pt>
                <c:pt idx="7119">
                  <c:v>10252.385238523901</c:v>
                </c:pt>
                <c:pt idx="7120">
                  <c:v>10253.8253825383</c:v>
                </c:pt>
                <c:pt idx="7121">
                  <c:v>10255.265526552699</c:v>
                </c:pt>
                <c:pt idx="7122">
                  <c:v>10256.7056705671</c:v>
                </c:pt>
                <c:pt idx="7123">
                  <c:v>10258.1458145815</c:v>
                </c:pt>
                <c:pt idx="7124">
                  <c:v>10259.585958595901</c:v>
                </c:pt>
                <c:pt idx="7125">
                  <c:v>10261.0261026103</c:v>
                </c:pt>
                <c:pt idx="7126">
                  <c:v>10262.466246624699</c:v>
                </c:pt>
                <c:pt idx="7127">
                  <c:v>10263.9063906391</c:v>
                </c:pt>
                <c:pt idx="7128">
                  <c:v>10265.346534653499</c:v>
                </c:pt>
                <c:pt idx="7129">
                  <c:v>10266.786678667901</c:v>
                </c:pt>
                <c:pt idx="7130">
                  <c:v>10268.2268226823</c:v>
                </c:pt>
                <c:pt idx="7131">
                  <c:v>10269.666966696699</c:v>
                </c:pt>
                <c:pt idx="7132">
                  <c:v>10271.1071107111</c:v>
                </c:pt>
                <c:pt idx="7133">
                  <c:v>10272.547254725499</c:v>
                </c:pt>
                <c:pt idx="7134">
                  <c:v>10273.987398739901</c:v>
                </c:pt>
                <c:pt idx="7135">
                  <c:v>10275.4275427543</c:v>
                </c:pt>
                <c:pt idx="7136">
                  <c:v>10276.867686768701</c:v>
                </c:pt>
                <c:pt idx="7137">
                  <c:v>10278.3078307831</c:v>
                </c:pt>
                <c:pt idx="7138">
                  <c:v>10279.747974797499</c:v>
                </c:pt>
                <c:pt idx="7139">
                  <c:v>10281.1881188119</c:v>
                </c:pt>
                <c:pt idx="7140">
                  <c:v>10282.6282628263</c:v>
                </c:pt>
                <c:pt idx="7141">
                  <c:v>10284.068406840701</c:v>
                </c:pt>
                <c:pt idx="7142">
                  <c:v>10285.5085508551</c:v>
                </c:pt>
                <c:pt idx="7143">
                  <c:v>10286.948694869499</c:v>
                </c:pt>
                <c:pt idx="7144">
                  <c:v>10288.3888388839</c:v>
                </c:pt>
                <c:pt idx="7145">
                  <c:v>10289.8289828983</c:v>
                </c:pt>
                <c:pt idx="7146">
                  <c:v>10291.269126912701</c:v>
                </c:pt>
                <c:pt idx="7147">
                  <c:v>10292.7092709271</c:v>
                </c:pt>
                <c:pt idx="7148">
                  <c:v>10294.149414941499</c:v>
                </c:pt>
                <c:pt idx="7149">
                  <c:v>10295.5895589559</c:v>
                </c:pt>
                <c:pt idx="7150">
                  <c:v>10297.0297029703</c:v>
                </c:pt>
                <c:pt idx="7151">
                  <c:v>10298.469846984701</c:v>
                </c:pt>
                <c:pt idx="7152">
                  <c:v>10299.9099909991</c:v>
                </c:pt>
                <c:pt idx="7153">
                  <c:v>10301.350135013499</c:v>
                </c:pt>
                <c:pt idx="7154">
                  <c:v>10302.7902790279</c:v>
                </c:pt>
                <c:pt idx="7155">
                  <c:v>10304.2304230423</c:v>
                </c:pt>
                <c:pt idx="7156">
                  <c:v>10305.670567056701</c:v>
                </c:pt>
                <c:pt idx="7157">
                  <c:v>10307.1107110711</c:v>
                </c:pt>
                <c:pt idx="7158">
                  <c:v>10308.550855085499</c:v>
                </c:pt>
                <c:pt idx="7159">
                  <c:v>10309.9909990999</c:v>
                </c:pt>
                <c:pt idx="7160">
                  <c:v>10311.4311431143</c:v>
                </c:pt>
                <c:pt idx="7161">
                  <c:v>10312.871287128701</c:v>
                </c:pt>
                <c:pt idx="7162">
                  <c:v>10314.3114311431</c:v>
                </c:pt>
                <c:pt idx="7163">
                  <c:v>10315.751575157499</c:v>
                </c:pt>
                <c:pt idx="7164">
                  <c:v>10317.1917191719</c:v>
                </c:pt>
                <c:pt idx="7165">
                  <c:v>10318.6318631863</c:v>
                </c:pt>
                <c:pt idx="7166">
                  <c:v>10320.072007200701</c:v>
                </c:pt>
                <c:pt idx="7167">
                  <c:v>10321.5121512151</c:v>
                </c:pt>
                <c:pt idx="7168">
                  <c:v>10322.952295229499</c:v>
                </c:pt>
                <c:pt idx="7169">
                  <c:v>10324.3924392439</c:v>
                </c:pt>
                <c:pt idx="7170">
                  <c:v>10325.8325832583</c:v>
                </c:pt>
                <c:pt idx="7171">
                  <c:v>10327.272727272701</c:v>
                </c:pt>
                <c:pt idx="7172">
                  <c:v>10328.7128712871</c:v>
                </c:pt>
                <c:pt idx="7173">
                  <c:v>10330.153015301499</c:v>
                </c:pt>
                <c:pt idx="7174">
                  <c:v>10331.5931593159</c:v>
                </c:pt>
                <c:pt idx="7175">
                  <c:v>10333.0333033303</c:v>
                </c:pt>
                <c:pt idx="7176">
                  <c:v>10334.473447344701</c:v>
                </c:pt>
                <c:pt idx="7177">
                  <c:v>10335.9135913591</c:v>
                </c:pt>
                <c:pt idx="7178">
                  <c:v>10337.353735373499</c:v>
                </c:pt>
                <c:pt idx="7179">
                  <c:v>10338.7938793879</c:v>
                </c:pt>
                <c:pt idx="7180">
                  <c:v>10340.234023402299</c:v>
                </c:pt>
                <c:pt idx="7181">
                  <c:v>10341.674167416701</c:v>
                </c:pt>
                <c:pt idx="7182">
                  <c:v>10343.1143114311</c:v>
                </c:pt>
                <c:pt idx="7183">
                  <c:v>10344.554455445499</c:v>
                </c:pt>
                <c:pt idx="7184">
                  <c:v>10345.9945994599</c:v>
                </c:pt>
                <c:pt idx="7185">
                  <c:v>10347.434743474299</c:v>
                </c:pt>
                <c:pt idx="7186">
                  <c:v>10348.874887488801</c:v>
                </c:pt>
                <c:pt idx="7187">
                  <c:v>10350.3150315032</c:v>
                </c:pt>
                <c:pt idx="7188">
                  <c:v>10351.755175517599</c:v>
                </c:pt>
                <c:pt idx="7189">
                  <c:v>10353.195319532</c:v>
                </c:pt>
                <c:pt idx="7190">
                  <c:v>10354.635463546399</c:v>
                </c:pt>
                <c:pt idx="7191">
                  <c:v>10356.075607560801</c:v>
                </c:pt>
                <c:pt idx="7192">
                  <c:v>10357.5157515752</c:v>
                </c:pt>
                <c:pt idx="7193">
                  <c:v>10358.955895589599</c:v>
                </c:pt>
                <c:pt idx="7194">
                  <c:v>10360.396039604</c:v>
                </c:pt>
                <c:pt idx="7195">
                  <c:v>10361.836183618399</c:v>
                </c:pt>
                <c:pt idx="7196">
                  <c:v>10363.276327632801</c:v>
                </c:pt>
                <c:pt idx="7197">
                  <c:v>10364.7164716472</c:v>
                </c:pt>
                <c:pt idx="7198">
                  <c:v>10366.156615661601</c:v>
                </c:pt>
                <c:pt idx="7199">
                  <c:v>10367.596759676</c:v>
                </c:pt>
                <c:pt idx="7200">
                  <c:v>10369.036903690399</c:v>
                </c:pt>
                <c:pt idx="7201">
                  <c:v>10370.4770477048</c:v>
                </c:pt>
                <c:pt idx="7202">
                  <c:v>10371.9171917192</c:v>
                </c:pt>
                <c:pt idx="7203">
                  <c:v>10373.357335733601</c:v>
                </c:pt>
                <c:pt idx="7204">
                  <c:v>10374.797479748</c:v>
                </c:pt>
                <c:pt idx="7205">
                  <c:v>10376.237623762399</c:v>
                </c:pt>
                <c:pt idx="7206">
                  <c:v>10377.6777677768</c:v>
                </c:pt>
                <c:pt idx="7207">
                  <c:v>10379.1179117912</c:v>
                </c:pt>
                <c:pt idx="7208">
                  <c:v>10380.558055805601</c:v>
                </c:pt>
                <c:pt idx="7209">
                  <c:v>10381.99819982</c:v>
                </c:pt>
                <c:pt idx="7210">
                  <c:v>10383.438343834399</c:v>
                </c:pt>
                <c:pt idx="7211">
                  <c:v>10384.8784878488</c:v>
                </c:pt>
                <c:pt idx="7212">
                  <c:v>10386.3186318632</c:v>
                </c:pt>
                <c:pt idx="7213">
                  <c:v>10387.758775877601</c:v>
                </c:pt>
                <c:pt idx="7214">
                  <c:v>10389.198919892</c:v>
                </c:pt>
                <c:pt idx="7215">
                  <c:v>10390.639063906399</c:v>
                </c:pt>
                <c:pt idx="7216">
                  <c:v>10392.0792079208</c:v>
                </c:pt>
                <c:pt idx="7217">
                  <c:v>10393.5193519352</c:v>
                </c:pt>
                <c:pt idx="7218">
                  <c:v>10394.959495949601</c:v>
                </c:pt>
                <c:pt idx="7219">
                  <c:v>10396.399639964</c:v>
                </c:pt>
                <c:pt idx="7220">
                  <c:v>10397.839783978399</c:v>
                </c:pt>
                <c:pt idx="7221">
                  <c:v>10399.2799279928</c:v>
                </c:pt>
                <c:pt idx="7222">
                  <c:v>10400.7200720072</c:v>
                </c:pt>
                <c:pt idx="7223">
                  <c:v>10402.160216021601</c:v>
                </c:pt>
                <c:pt idx="7224">
                  <c:v>10403.600360036</c:v>
                </c:pt>
                <c:pt idx="7225">
                  <c:v>10405.040504050399</c:v>
                </c:pt>
                <c:pt idx="7226">
                  <c:v>10406.4806480648</c:v>
                </c:pt>
                <c:pt idx="7227">
                  <c:v>10407.9207920792</c:v>
                </c:pt>
                <c:pt idx="7228">
                  <c:v>10409.360936093601</c:v>
                </c:pt>
                <c:pt idx="7229">
                  <c:v>10410.801080108</c:v>
                </c:pt>
                <c:pt idx="7230">
                  <c:v>10412.241224122399</c:v>
                </c:pt>
                <c:pt idx="7231">
                  <c:v>10413.6813681368</c:v>
                </c:pt>
                <c:pt idx="7232">
                  <c:v>10415.1215121512</c:v>
                </c:pt>
                <c:pt idx="7233">
                  <c:v>10416.561656165601</c:v>
                </c:pt>
                <c:pt idx="7234">
                  <c:v>10418.00180018</c:v>
                </c:pt>
                <c:pt idx="7235">
                  <c:v>10419.441944194399</c:v>
                </c:pt>
                <c:pt idx="7236">
                  <c:v>10420.8820882088</c:v>
                </c:pt>
                <c:pt idx="7237">
                  <c:v>10422.3222322232</c:v>
                </c:pt>
                <c:pt idx="7238">
                  <c:v>10423.762376237601</c:v>
                </c:pt>
                <c:pt idx="7239">
                  <c:v>10425.202520252</c:v>
                </c:pt>
                <c:pt idx="7240">
                  <c:v>10426.642664266399</c:v>
                </c:pt>
                <c:pt idx="7241">
                  <c:v>10428.0828082808</c:v>
                </c:pt>
                <c:pt idx="7242">
                  <c:v>10429.5229522952</c:v>
                </c:pt>
                <c:pt idx="7243">
                  <c:v>10430.963096309601</c:v>
                </c:pt>
                <c:pt idx="7244">
                  <c:v>10432.403240324</c:v>
                </c:pt>
                <c:pt idx="7245">
                  <c:v>10433.843384338399</c:v>
                </c:pt>
                <c:pt idx="7246">
                  <c:v>10435.2835283528</c:v>
                </c:pt>
                <c:pt idx="7247">
                  <c:v>10436.723672367199</c:v>
                </c:pt>
                <c:pt idx="7248">
                  <c:v>10438.163816381601</c:v>
                </c:pt>
                <c:pt idx="7249">
                  <c:v>10439.603960396</c:v>
                </c:pt>
                <c:pt idx="7250">
                  <c:v>10441.044104410401</c:v>
                </c:pt>
                <c:pt idx="7251">
                  <c:v>10442.4842484248</c:v>
                </c:pt>
                <c:pt idx="7252">
                  <c:v>10443.924392439199</c:v>
                </c:pt>
                <c:pt idx="7253">
                  <c:v>10445.364536453601</c:v>
                </c:pt>
                <c:pt idx="7254">
                  <c:v>10446.804680468</c:v>
                </c:pt>
                <c:pt idx="7255">
                  <c:v>10448.244824482401</c:v>
                </c:pt>
                <c:pt idx="7256">
                  <c:v>10449.6849684969</c:v>
                </c:pt>
                <c:pt idx="7257">
                  <c:v>10451.125112511299</c:v>
                </c:pt>
                <c:pt idx="7258">
                  <c:v>10452.565256525701</c:v>
                </c:pt>
                <c:pt idx="7259">
                  <c:v>10454.0054005401</c:v>
                </c:pt>
                <c:pt idx="7260">
                  <c:v>10455.445544554501</c:v>
                </c:pt>
                <c:pt idx="7261">
                  <c:v>10456.8856885689</c:v>
                </c:pt>
                <c:pt idx="7262">
                  <c:v>10458.325832583299</c:v>
                </c:pt>
                <c:pt idx="7263">
                  <c:v>10459.765976597701</c:v>
                </c:pt>
                <c:pt idx="7264">
                  <c:v>10461.2061206121</c:v>
                </c:pt>
                <c:pt idx="7265">
                  <c:v>10462.646264626501</c:v>
                </c:pt>
                <c:pt idx="7266">
                  <c:v>10464.0864086409</c:v>
                </c:pt>
                <c:pt idx="7267">
                  <c:v>10465.526552655299</c:v>
                </c:pt>
                <c:pt idx="7268">
                  <c:v>10466.9666966697</c:v>
                </c:pt>
                <c:pt idx="7269">
                  <c:v>10468.4068406841</c:v>
                </c:pt>
                <c:pt idx="7270">
                  <c:v>10469.846984698501</c:v>
                </c:pt>
                <c:pt idx="7271">
                  <c:v>10471.2871287129</c:v>
                </c:pt>
                <c:pt idx="7272">
                  <c:v>10472.727272727299</c:v>
                </c:pt>
                <c:pt idx="7273">
                  <c:v>10474.1674167417</c:v>
                </c:pt>
                <c:pt idx="7274">
                  <c:v>10475.6075607561</c:v>
                </c:pt>
                <c:pt idx="7275">
                  <c:v>10477.047704770501</c:v>
                </c:pt>
                <c:pt idx="7276">
                  <c:v>10478.4878487849</c:v>
                </c:pt>
                <c:pt idx="7277">
                  <c:v>10479.927992799299</c:v>
                </c:pt>
                <c:pt idx="7278">
                  <c:v>10481.3681368137</c:v>
                </c:pt>
                <c:pt idx="7279">
                  <c:v>10482.8082808281</c:v>
                </c:pt>
                <c:pt idx="7280">
                  <c:v>10484.248424842501</c:v>
                </c:pt>
                <c:pt idx="7281">
                  <c:v>10485.6885688569</c:v>
                </c:pt>
                <c:pt idx="7282">
                  <c:v>10487.128712871299</c:v>
                </c:pt>
                <c:pt idx="7283">
                  <c:v>10488.5688568857</c:v>
                </c:pt>
                <c:pt idx="7284">
                  <c:v>10490.0090009001</c:v>
                </c:pt>
                <c:pt idx="7285">
                  <c:v>10491.449144914501</c:v>
                </c:pt>
                <c:pt idx="7286">
                  <c:v>10492.8892889289</c:v>
                </c:pt>
                <c:pt idx="7287">
                  <c:v>10494.329432943299</c:v>
                </c:pt>
                <c:pt idx="7288">
                  <c:v>10495.7695769577</c:v>
                </c:pt>
                <c:pt idx="7289">
                  <c:v>10497.2097209721</c:v>
                </c:pt>
                <c:pt idx="7290">
                  <c:v>10498.649864986501</c:v>
                </c:pt>
                <c:pt idx="7291">
                  <c:v>10500.0900090009</c:v>
                </c:pt>
                <c:pt idx="7292">
                  <c:v>10501.530153015299</c:v>
                </c:pt>
                <c:pt idx="7293">
                  <c:v>10502.9702970297</c:v>
                </c:pt>
                <c:pt idx="7294">
                  <c:v>10504.4104410441</c:v>
                </c:pt>
                <c:pt idx="7295">
                  <c:v>10505.850585058501</c:v>
                </c:pt>
                <c:pt idx="7296">
                  <c:v>10507.2907290729</c:v>
                </c:pt>
                <c:pt idx="7297">
                  <c:v>10508.730873087299</c:v>
                </c:pt>
                <c:pt idx="7298">
                  <c:v>10510.1710171017</c:v>
                </c:pt>
                <c:pt idx="7299">
                  <c:v>10511.6111611161</c:v>
                </c:pt>
                <c:pt idx="7300">
                  <c:v>10513.051305130501</c:v>
                </c:pt>
                <c:pt idx="7301">
                  <c:v>10514.4914491449</c:v>
                </c:pt>
                <c:pt idx="7302">
                  <c:v>10515.931593159299</c:v>
                </c:pt>
                <c:pt idx="7303">
                  <c:v>10517.3717371737</c:v>
                </c:pt>
                <c:pt idx="7304">
                  <c:v>10518.8118811881</c:v>
                </c:pt>
                <c:pt idx="7305">
                  <c:v>10520.252025202501</c:v>
                </c:pt>
                <c:pt idx="7306">
                  <c:v>10521.6921692169</c:v>
                </c:pt>
                <c:pt idx="7307">
                  <c:v>10523.132313231299</c:v>
                </c:pt>
                <c:pt idx="7308">
                  <c:v>10524.5724572457</c:v>
                </c:pt>
                <c:pt idx="7309">
                  <c:v>10526.012601260099</c:v>
                </c:pt>
                <c:pt idx="7310">
                  <c:v>10527.452745274501</c:v>
                </c:pt>
                <c:pt idx="7311">
                  <c:v>10528.8928892889</c:v>
                </c:pt>
                <c:pt idx="7312">
                  <c:v>10530.333033303301</c:v>
                </c:pt>
                <c:pt idx="7313">
                  <c:v>10531.7731773177</c:v>
                </c:pt>
                <c:pt idx="7314">
                  <c:v>10533.213321332099</c:v>
                </c:pt>
                <c:pt idx="7315">
                  <c:v>10534.653465346501</c:v>
                </c:pt>
                <c:pt idx="7316">
                  <c:v>10536.0936093609</c:v>
                </c:pt>
                <c:pt idx="7317">
                  <c:v>10537.533753375301</c:v>
                </c:pt>
                <c:pt idx="7318">
                  <c:v>10538.9738973897</c:v>
                </c:pt>
                <c:pt idx="7319">
                  <c:v>10540.414041404099</c:v>
                </c:pt>
                <c:pt idx="7320">
                  <c:v>10541.8541854185</c:v>
                </c:pt>
                <c:pt idx="7321">
                  <c:v>10543.2943294329</c:v>
                </c:pt>
                <c:pt idx="7322">
                  <c:v>10544.734473447301</c:v>
                </c:pt>
                <c:pt idx="7323">
                  <c:v>10546.1746174617</c:v>
                </c:pt>
                <c:pt idx="7324">
                  <c:v>10547.614761476099</c:v>
                </c:pt>
                <c:pt idx="7325">
                  <c:v>10549.054905490601</c:v>
                </c:pt>
                <c:pt idx="7326">
                  <c:v>10550.495049505</c:v>
                </c:pt>
                <c:pt idx="7327">
                  <c:v>10551.935193519401</c:v>
                </c:pt>
                <c:pt idx="7328">
                  <c:v>10553.3753375338</c:v>
                </c:pt>
                <c:pt idx="7329">
                  <c:v>10554.815481548199</c:v>
                </c:pt>
                <c:pt idx="7330">
                  <c:v>10556.2556255626</c:v>
                </c:pt>
                <c:pt idx="7331">
                  <c:v>10557.695769577</c:v>
                </c:pt>
                <c:pt idx="7332">
                  <c:v>10559.135913591401</c:v>
                </c:pt>
                <c:pt idx="7333">
                  <c:v>10560.5760576058</c:v>
                </c:pt>
                <c:pt idx="7334">
                  <c:v>10562.016201620199</c:v>
                </c:pt>
                <c:pt idx="7335">
                  <c:v>10563.4563456346</c:v>
                </c:pt>
                <c:pt idx="7336">
                  <c:v>10564.896489649</c:v>
                </c:pt>
                <c:pt idx="7337">
                  <c:v>10566.336633663401</c:v>
                </c:pt>
                <c:pt idx="7338">
                  <c:v>10567.7767776778</c:v>
                </c:pt>
                <c:pt idx="7339">
                  <c:v>10569.216921692199</c:v>
                </c:pt>
                <c:pt idx="7340">
                  <c:v>10570.6570657066</c:v>
                </c:pt>
                <c:pt idx="7341">
                  <c:v>10572.097209721</c:v>
                </c:pt>
                <c:pt idx="7342">
                  <c:v>10573.537353735401</c:v>
                </c:pt>
                <c:pt idx="7343">
                  <c:v>10574.9774977498</c:v>
                </c:pt>
                <c:pt idx="7344">
                  <c:v>10576.417641764199</c:v>
                </c:pt>
                <c:pt idx="7345">
                  <c:v>10577.8577857786</c:v>
                </c:pt>
                <c:pt idx="7346">
                  <c:v>10579.297929793</c:v>
                </c:pt>
                <c:pt idx="7347">
                  <c:v>10580.738073807401</c:v>
                </c:pt>
                <c:pt idx="7348">
                  <c:v>10582.1782178218</c:v>
                </c:pt>
                <c:pt idx="7349">
                  <c:v>10583.618361836199</c:v>
                </c:pt>
                <c:pt idx="7350">
                  <c:v>10585.0585058506</c:v>
                </c:pt>
                <c:pt idx="7351">
                  <c:v>10586.498649865</c:v>
                </c:pt>
                <c:pt idx="7352">
                  <c:v>10587.938793879401</c:v>
                </c:pt>
                <c:pt idx="7353">
                  <c:v>10589.3789378938</c:v>
                </c:pt>
                <c:pt idx="7354">
                  <c:v>10590.819081908199</c:v>
                </c:pt>
                <c:pt idx="7355">
                  <c:v>10592.2592259226</c:v>
                </c:pt>
                <c:pt idx="7356">
                  <c:v>10593.699369937</c:v>
                </c:pt>
                <c:pt idx="7357">
                  <c:v>10595.139513951401</c:v>
                </c:pt>
                <c:pt idx="7358">
                  <c:v>10596.5796579658</c:v>
                </c:pt>
                <c:pt idx="7359">
                  <c:v>10598.019801980199</c:v>
                </c:pt>
                <c:pt idx="7360">
                  <c:v>10599.4599459946</c:v>
                </c:pt>
                <c:pt idx="7361">
                  <c:v>10600.900090009</c:v>
                </c:pt>
                <c:pt idx="7362">
                  <c:v>10602.340234023401</c:v>
                </c:pt>
                <c:pt idx="7363">
                  <c:v>10603.7803780378</c:v>
                </c:pt>
                <c:pt idx="7364">
                  <c:v>10605.220522052199</c:v>
                </c:pt>
                <c:pt idx="7365">
                  <c:v>10606.6606660666</c:v>
                </c:pt>
                <c:pt idx="7366">
                  <c:v>10608.100810081</c:v>
                </c:pt>
                <c:pt idx="7367">
                  <c:v>10609.540954095401</c:v>
                </c:pt>
                <c:pt idx="7368">
                  <c:v>10610.9810981098</c:v>
                </c:pt>
                <c:pt idx="7369">
                  <c:v>10612.421242124199</c:v>
                </c:pt>
                <c:pt idx="7370">
                  <c:v>10613.8613861386</c:v>
                </c:pt>
                <c:pt idx="7371">
                  <c:v>10615.301530152999</c:v>
                </c:pt>
                <c:pt idx="7372">
                  <c:v>10616.741674167401</c:v>
                </c:pt>
                <c:pt idx="7373">
                  <c:v>10618.1818181818</c:v>
                </c:pt>
                <c:pt idx="7374">
                  <c:v>10619.621962196199</c:v>
                </c:pt>
                <c:pt idx="7375">
                  <c:v>10621.0621062106</c:v>
                </c:pt>
                <c:pt idx="7376">
                  <c:v>10622.502250224999</c:v>
                </c:pt>
                <c:pt idx="7377">
                  <c:v>10623.942394239401</c:v>
                </c:pt>
                <c:pt idx="7378">
                  <c:v>10625.3825382538</c:v>
                </c:pt>
                <c:pt idx="7379">
                  <c:v>10626.822682268201</c:v>
                </c:pt>
                <c:pt idx="7380">
                  <c:v>10628.2628262826</c:v>
                </c:pt>
                <c:pt idx="7381">
                  <c:v>10629.702970296999</c:v>
                </c:pt>
                <c:pt idx="7382">
                  <c:v>10631.1431143114</c:v>
                </c:pt>
                <c:pt idx="7383">
                  <c:v>10632.5832583258</c:v>
                </c:pt>
                <c:pt idx="7384">
                  <c:v>10634.023402340201</c:v>
                </c:pt>
                <c:pt idx="7385">
                  <c:v>10635.4635463546</c:v>
                </c:pt>
                <c:pt idx="7386">
                  <c:v>10636.903690368999</c:v>
                </c:pt>
                <c:pt idx="7387">
                  <c:v>10638.3438343834</c:v>
                </c:pt>
                <c:pt idx="7388">
                  <c:v>10639.7839783978</c:v>
                </c:pt>
                <c:pt idx="7389">
                  <c:v>10641.224122412201</c:v>
                </c:pt>
                <c:pt idx="7390">
                  <c:v>10642.6642664266</c:v>
                </c:pt>
                <c:pt idx="7391">
                  <c:v>10644.104410440999</c:v>
                </c:pt>
                <c:pt idx="7392">
                  <c:v>10645.5445544554</c:v>
                </c:pt>
                <c:pt idx="7393">
                  <c:v>10646.9846984698</c:v>
                </c:pt>
                <c:pt idx="7394">
                  <c:v>10648.424842484201</c:v>
                </c:pt>
                <c:pt idx="7395">
                  <c:v>10649.8649864987</c:v>
                </c:pt>
                <c:pt idx="7396">
                  <c:v>10651.305130513099</c:v>
                </c:pt>
                <c:pt idx="7397">
                  <c:v>10652.7452745275</c:v>
                </c:pt>
                <c:pt idx="7398">
                  <c:v>10654.1854185419</c:v>
                </c:pt>
                <c:pt idx="7399">
                  <c:v>10655.625562556301</c:v>
                </c:pt>
                <c:pt idx="7400">
                  <c:v>10657.0657065707</c:v>
                </c:pt>
                <c:pt idx="7401">
                  <c:v>10658.505850585099</c:v>
                </c:pt>
                <c:pt idx="7402">
                  <c:v>10659.9459945995</c:v>
                </c:pt>
                <c:pt idx="7403">
                  <c:v>10661.3861386139</c:v>
                </c:pt>
                <c:pt idx="7404">
                  <c:v>10662.826282628301</c:v>
                </c:pt>
                <c:pt idx="7405">
                  <c:v>10664.2664266427</c:v>
                </c:pt>
                <c:pt idx="7406">
                  <c:v>10665.706570657099</c:v>
                </c:pt>
                <c:pt idx="7407">
                  <c:v>10667.1467146715</c:v>
                </c:pt>
                <c:pt idx="7408">
                  <c:v>10668.5868586859</c:v>
                </c:pt>
                <c:pt idx="7409">
                  <c:v>10670.027002700301</c:v>
                </c:pt>
                <c:pt idx="7410">
                  <c:v>10671.4671467147</c:v>
                </c:pt>
                <c:pt idx="7411">
                  <c:v>10672.907290729099</c:v>
                </c:pt>
                <c:pt idx="7412">
                  <c:v>10674.3474347435</c:v>
                </c:pt>
                <c:pt idx="7413">
                  <c:v>10675.7875787579</c:v>
                </c:pt>
                <c:pt idx="7414">
                  <c:v>10677.227722772301</c:v>
                </c:pt>
                <c:pt idx="7415">
                  <c:v>10678.6678667867</c:v>
                </c:pt>
                <c:pt idx="7416">
                  <c:v>10680.108010801099</c:v>
                </c:pt>
                <c:pt idx="7417">
                  <c:v>10681.5481548155</c:v>
                </c:pt>
                <c:pt idx="7418">
                  <c:v>10682.9882988299</c:v>
                </c:pt>
                <c:pt idx="7419">
                  <c:v>10684.428442844301</c:v>
                </c:pt>
                <c:pt idx="7420">
                  <c:v>10685.8685868587</c:v>
                </c:pt>
                <c:pt idx="7421">
                  <c:v>10687.308730873099</c:v>
                </c:pt>
                <c:pt idx="7422">
                  <c:v>10688.7488748875</c:v>
                </c:pt>
                <c:pt idx="7423">
                  <c:v>10690.1890189019</c:v>
                </c:pt>
                <c:pt idx="7424">
                  <c:v>10691.629162916301</c:v>
                </c:pt>
                <c:pt idx="7425">
                  <c:v>10693.0693069307</c:v>
                </c:pt>
                <c:pt idx="7426">
                  <c:v>10694.509450945099</c:v>
                </c:pt>
                <c:pt idx="7427">
                  <c:v>10695.9495949595</c:v>
                </c:pt>
                <c:pt idx="7428">
                  <c:v>10697.3897389739</c:v>
                </c:pt>
                <c:pt idx="7429">
                  <c:v>10698.829882988301</c:v>
                </c:pt>
                <c:pt idx="7430">
                  <c:v>10700.2700270027</c:v>
                </c:pt>
                <c:pt idx="7431">
                  <c:v>10701.710171017099</c:v>
                </c:pt>
                <c:pt idx="7432">
                  <c:v>10703.1503150315</c:v>
                </c:pt>
                <c:pt idx="7433">
                  <c:v>10704.590459045899</c:v>
                </c:pt>
                <c:pt idx="7434">
                  <c:v>10706.030603060301</c:v>
                </c:pt>
                <c:pt idx="7435">
                  <c:v>10707.4707470747</c:v>
                </c:pt>
                <c:pt idx="7436">
                  <c:v>10708.910891089099</c:v>
                </c:pt>
                <c:pt idx="7437">
                  <c:v>10710.3510351035</c:v>
                </c:pt>
                <c:pt idx="7438">
                  <c:v>10711.791179117899</c:v>
                </c:pt>
                <c:pt idx="7439">
                  <c:v>10713.231323132301</c:v>
                </c:pt>
                <c:pt idx="7440">
                  <c:v>10714.6714671467</c:v>
                </c:pt>
                <c:pt idx="7441">
                  <c:v>10716.111611161101</c:v>
                </c:pt>
                <c:pt idx="7442">
                  <c:v>10717.5517551755</c:v>
                </c:pt>
                <c:pt idx="7443">
                  <c:v>10718.991899189899</c:v>
                </c:pt>
                <c:pt idx="7444">
                  <c:v>10720.4320432043</c:v>
                </c:pt>
                <c:pt idx="7445">
                  <c:v>10721.8721872187</c:v>
                </c:pt>
                <c:pt idx="7446">
                  <c:v>10723.312331233101</c:v>
                </c:pt>
                <c:pt idx="7447">
                  <c:v>10724.7524752475</c:v>
                </c:pt>
                <c:pt idx="7448">
                  <c:v>10726.192619261899</c:v>
                </c:pt>
                <c:pt idx="7449">
                  <c:v>10727.6327632763</c:v>
                </c:pt>
                <c:pt idx="7450">
                  <c:v>10729.0729072907</c:v>
                </c:pt>
                <c:pt idx="7451">
                  <c:v>10730.513051305101</c:v>
                </c:pt>
                <c:pt idx="7452">
                  <c:v>10731.9531953195</c:v>
                </c:pt>
                <c:pt idx="7453">
                  <c:v>10733.393339333899</c:v>
                </c:pt>
                <c:pt idx="7454">
                  <c:v>10734.8334833483</c:v>
                </c:pt>
                <c:pt idx="7455">
                  <c:v>10736.2736273627</c:v>
                </c:pt>
                <c:pt idx="7456">
                  <c:v>10737.713771377101</c:v>
                </c:pt>
                <c:pt idx="7457">
                  <c:v>10739.1539153915</c:v>
                </c:pt>
                <c:pt idx="7458">
                  <c:v>10740.594059405899</c:v>
                </c:pt>
                <c:pt idx="7459">
                  <c:v>10742.0342034203</c:v>
                </c:pt>
                <c:pt idx="7460">
                  <c:v>10743.4743474347</c:v>
                </c:pt>
                <c:pt idx="7461">
                  <c:v>10744.914491449101</c:v>
                </c:pt>
                <c:pt idx="7462">
                  <c:v>10746.3546354635</c:v>
                </c:pt>
                <c:pt idx="7463">
                  <c:v>10747.794779477899</c:v>
                </c:pt>
                <c:pt idx="7464">
                  <c:v>10749.2349234924</c:v>
                </c:pt>
                <c:pt idx="7465">
                  <c:v>10750.6750675068</c:v>
                </c:pt>
                <c:pt idx="7466">
                  <c:v>10752.115211521201</c:v>
                </c:pt>
                <c:pt idx="7467">
                  <c:v>10753.5553555356</c:v>
                </c:pt>
                <c:pt idx="7468">
                  <c:v>10754.995499549999</c:v>
                </c:pt>
                <c:pt idx="7469">
                  <c:v>10756.4356435644</c:v>
                </c:pt>
                <c:pt idx="7470">
                  <c:v>10757.8757875788</c:v>
                </c:pt>
                <c:pt idx="7471">
                  <c:v>10759.315931593201</c:v>
                </c:pt>
                <c:pt idx="7472">
                  <c:v>10760.7560756076</c:v>
                </c:pt>
                <c:pt idx="7473">
                  <c:v>10762.196219621999</c:v>
                </c:pt>
                <c:pt idx="7474">
                  <c:v>10763.6363636364</c:v>
                </c:pt>
                <c:pt idx="7475">
                  <c:v>10765.0765076508</c:v>
                </c:pt>
                <c:pt idx="7476">
                  <c:v>10766.516651665201</c:v>
                </c:pt>
                <c:pt idx="7477">
                  <c:v>10767.9567956796</c:v>
                </c:pt>
                <c:pt idx="7478">
                  <c:v>10769.396939693999</c:v>
                </c:pt>
                <c:pt idx="7479">
                  <c:v>10770.8370837084</c:v>
                </c:pt>
                <c:pt idx="7480">
                  <c:v>10772.2772277228</c:v>
                </c:pt>
                <c:pt idx="7481">
                  <c:v>10773.717371737201</c:v>
                </c:pt>
                <c:pt idx="7482">
                  <c:v>10775.1575157516</c:v>
                </c:pt>
                <c:pt idx="7483">
                  <c:v>10776.597659765999</c:v>
                </c:pt>
                <c:pt idx="7484">
                  <c:v>10778.0378037804</c:v>
                </c:pt>
                <c:pt idx="7485">
                  <c:v>10779.4779477948</c:v>
                </c:pt>
                <c:pt idx="7486">
                  <c:v>10780.918091809201</c:v>
                </c:pt>
                <c:pt idx="7487">
                  <c:v>10782.3582358236</c:v>
                </c:pt>
                <c:pt idx="7488">
                  <c:v>10783.798379837999</c:v>
                </c:pt>
                <c:pt idx="7489">
                  <c:v>10785.2385238524</c:v>
                </c:pt>
                <c:pt idx="7490">
                  <c:v>10786.6786678668</c:v>
                </c:pt>
                <c:pt idx="7491">
                  <c:v>10788.118811881201</c:v>
                </c:pt>
                <c:pt idx="7492">
                  <c:v>10789.5589558956</c:v>
                </c:pt>
                <c:pt idx="7493">
                  <c:v>10790.999099909999</c:v>
                </c:pt>
                <c:pt idx="7494">
                  <c:v>10792.4392439244</c:v>
                </c:pt>
                <c:pt idx="7495">
                  <c:v>10793.879387938799</c:v>
                </c:pt>
                <c:pt idx="7496">
                  <c:v>10795.319531953201</c:v>
                </c:pt>
                <c:pt idx="7497">
                  <c:v>10796.7596759676</c:v>
                </c:pt>
                <c:pt idx="7498">
                  <c:v>10798.199819981999</c:v>
                </c:pt>
                <c:pt idx="7499">
                  <c:v>10799.6399639964</c:v>
                </c:pt>
                <c:pt idx="7500">
                  <c:v>10801.080108010799</c:v>
                </c:pt>
                <c:pt idx="7501">
                  <c:v>10802.520252025201</c:v>
                </c:pt>
                <c:pt idx="7502">
                  <c:v>10803.9603960396</c:v>
                </c:pt>
                <c:pt idx="7503">
                  <c:v>10805.400540054001</c:v>
                </c:pt>
                <c:pt idx="7504">
                  <c:v>10806.8406840684</c:v>
                </c:pt>
                <c:pt idx="7505">
                  <c:v>10808.280828082799</c:v>
                </c:pt>
                <c:pt idx="7506">
                  <c:v>10809.720972097201</c:v>
                </c:pt>
                <c:pt idx="7507">
                  <c:v>10811.1611161116</c:v>
                </c:pt>
                <c:pt idx="7508">
                  <c:v>10812.601260126001</c:v>
                </c:pt>
                <c:pt idx="7509">
                  <c:v>10814.0414041404</c:v>
                </c:pt>
                <c:pt idx="7510">
                  <c:v>10815.481548154799</c:v>
                </c:pt>
                <c:pt idx="7511">
                  <c:v>10816.9216921692</c:v>
                </c:pt>
                <c:pt idx="7512">
                  <c:v>10818.3618361836</c:v>
                </c:pt>
                <c:pt idx="7513">
                  <c:v>10819.801980198001</c:v>
                </c:pt>
                <c:pt idx="7514">
                  <c:v>10821.2421242124</c:v>
                </c:pt>
                <c:pt idx="7515">
                  <c:v>10822.682268226799</c:v>
                </c:pt>
                <c:pt idx="7516">
                  <c:v>10824.1224122412</c:v>
                </c:pt>
                <c:pt idx="7517">
                  <c:v>10825.5625562556</c:v>
                </c:pt>
                <c:pt idx="7518">
                  <c:v>10827.002700270001</c:v>
                </c:pt>
                <c:pt idx="7519">
                  <c:v>10828.4428442844</c:v>
                </c:pt>
                <c:pt idx="7520">
                  <c:v>10829.882988298799</c:v>
                </c:pt>
                <c:pt idx="7521">
                  <c:v>10831.3231323132</c:v>
                </c:pt>
                <c:pt idx="7522">
                  <c:v>10832.7632763276</c:v>
                </c:pt>
                <c:pt idx="7523">
                  <c:v>10834.203420342001</c:v>
                </c:pt>
                <c:pt idx="7524">
                  <c:v>10835.6435643564</c:v>
                </c:pt>
                <c:pt idx="7525">
                  <c:v>10837.083708370799</c:v>
                </c:pt>
                <c:pt idx="7526">
                  <c:v>10838.5238523852</c:v>
                </c:pt>
                <c:pt idx="7527">
                  <c:v>10839.9639963996</c:v>
                </c:pt>
                <c:pt idx="7528">
                  <c:v>10841.404140414001</c:v>
                </c:pt>
                <c:pt idx="7529">
                  <c:v>10842.8442844284</c:v>
                </c:pt>
                <c:pt idx="7530">
                  <c:v>10844.284428442799</c:v>
                </c:pt>
                <c:pt idx="7531">
                  <c:v>10845.7245724572</c:v>
                </c:pt>
                <c:pt idx="7532">
                  <c:v>10847.1647164716</c:v>
                </c:pt>
                <c:pt idx="7533">
                  <c:v>10848.604860486001</c:v>
                </c:pt>
                <c:pt idx="7534">
                  <c:v>10850.0450045005</c:v>
                </c:pt>
                <c:pt idx="7535">
                  <c:v>10851.485148514899</c:v>
                </c:pt>
                <c:pt idx="7536">
                  <c:v>10852.9252925293</c:v>
                </c:pt>
                <c:pt idx="7537">
                  <c:v>10854.3654365437</c:v>
                </c:pt>
                <c:pt idx="7538">
                  <c:v>10855.805580558101</c:v>
                </c:pt>
                <c:pt idx="7539">
                  <c:v>10857.2457245725</c:v>
                </c:pt>
                <c:pt idx="7540">
                  <c:v>10858.685868586899</c:v>
                </c:pt>
                <c:pt idx="7541">
                  <c:v>10860.1260126013</c:v>
                </c:pt>
                <c:pt idx="7542">
                  <c:v>10861.5661566157</c:v>
                </c:pt>
                <c:pt idx="7543">
                  <c:v>10863.006300630101</c:v>
                </c:pt>
                <c:pt idx="7544">
                  <c:v>10864.4464446445</c:v>
                </c:pt>
                <c:pt idx="7545">
                  <c:v>10865.886588658899</c:v>
                </c:pt>
                <c:pt idx="7546">
                  <c:v>10867.3267326733</c:v>
                </c:pt>
                <c:pt idx="7547">
                  <c:v>10868.7668766877</c:v>
                </c:pt>
                <c:pt idx="7548">
                  <c:v>10870.207020702101</c:v>
                </c:pt>
                <c:pt idx="7549">
                  <c:v>10871.6471647165</c:v>
                </c:pt>
                <c:pt idx="7550">
                  <c:v>10873.087308730899</c:v>
                </c:pt>
                <c:pt idx="7551">
                  <c:v>10874.5274527453</c:v>
                </c:pt>
                <c:pt idx="7552">
                  <c:v>10875.9675967597</c:v>
                </c:pt>
                <c:pt idx="7553">
                  <c:v>10877.407740774101</c:v>
                </c:pt>
                <c:pt idx="7554">
                  <c:v>10878.8478847885</c:v>
                </c:pt>
                <c:pt idx="7555">
                  <c:v>10880.288028802899</c:v>
                </c:pt>
                <c:pt idx="7556">
                  <c:v>10881.7281728173</c:v>
                </c:pt>
                <c:pt idx="7557">
                  <c:v>10883.168316831699</c:v>
                </c:pt>
                <c:pt idx="7558">
                  <c:v>10884.608460846101</c:v>
                </c:pt>
                <c:pt idx="7559">
                  <c:v>10886.0486048605</c:v>
                </c:pt>
                <c:pt idx="7560">
                  <c:v>10887.488748874899</c:v>
                </c:pt>
                <c:pt idx="7561">
                  <c:v>10888.9288928893</c:v>
                </c:pt>
                <c:pt idx="7562">
                  <c:v>10890.369036903699</c:v>
                </c:pt>
                <c:pt idx="7563">
                  <c:v>10891.809180918101</c:v>
                </c:pt>
                <c:pt idx="7564">
                  <c:v>10893.2493249325</c:v>
                </c:pt>
                <c:pt idx="7565">
                  <c:v>10894.689468946901</c:v>
                </c:pt>
                <c:pt idx="7566">
                  <c:v>10896.1296129613</c:v>
                </c:pt>
                <c:pt idx="7567">
                  <c:v>10897.569756975699</c:v>
                </c:pt>
                <c:pt idx="7568">
                  <c:v>10899.009900990101</c:v>
                </c:pt>
                <c:pt idx="7569">
                  <c:v>10900.4500450045</c:v>
                </c:pt>
                <c:pt idx="7570">
                  <c:v>10901.890189018901</c:v>
                </c:pt>
                <c:pt idx="7571">
                  <c:v>10903.3303330333</c:v>
                </c:pt>
                <c:pt idx="7572">
                  <c:v>10904.770477047699</c:v>
                </c:pt>
                <c:pt idx="7573">
                  <c:v>10906.2106210621</c:v>
                </c:pt>
                <c:pt idx="7574">
                  <c:v>10907.6507650765</c:v>
                </c:pt>
                <c:pt idx="7575">
                  <c:v>10909.090909090901</c:v>
                </c:pt>
                <c:pt idx="7576">
                  <c:v>10910.5310531053</c:v>
                </c:pt>
                <c:pt idx="7577">
                  <c:v>10911.971197119699</c:v>
                </c:pt>
                <c:pt idx="7578">
                  <c:v>10913.4113411341</c:v>
                </c:pt>
                <c:pt idx="7579">
                  <c:v>10914.8514851485</c:v>
                </c:pt>
                <c:pt idx="7580">
                  <c:v>10916.291629162901</c:v>
                </c:pt>
                <c:pt idx="7581">
                  <c:v>10917.7317731773</c:v>
                </c:pt>
                <c:pt idx="7582">
                  <c:v>10919.171917191699</c:v>
                </c:pt>
                <c:pt idx="7583">
                  <c:v>10920.6120612061</c:v>
                </c:pt>
                <c:pt idx="7584">
                  <c:v>10922.0522052205</c:v>
                </c:pt>
                <c:pt idx="7585">
                  <c:v>10923.492349234901</c:v>
                </c:pt>
                <c:pt idx="7586">
                  <c:v>10924.9324932493</c:v>
                </c:pt>
                <c:pt idx="7587">
                  <c:v>10926.372637263699</c:v>
                </c:pt>
                <c:pt idx="7588">
                  <c:v>10927.8127812781</c:v>
                </c:pt>
                <c:pt idx="7589">
                  <c:v>10929.2529252925</c:v>
                </c:pt>
                <c:pt idx="7590">
                  <c:v>10930.693069306901</c:v>
                </c:pt>
                <c:pt idx="7591">
                  <c:v>10932.1332133213</c:v>
                </c:pt>
                <c:pt idx="7592">
                  <c:v>10933.573357335699</c:v>
                </c:pt>
                <c:pt idx="7593">
                  <c:v>10935.0135013501</c:v>
                </c:pt>
                <c:pt idx="7594">
                  <c:v>10936.4536453645</c:v>
                </c:pt>
                <c:pt idx="7595">
                  <c:v>10937.893789378901</c:v>
                </c:pt>
                <c:pt idx="7596">
                  <c:v>10939.3339333933</c:v>
                </c:pt>
                <c:pt idx="7597">
                  <c:v>10940.774077407699</c:v>
                </c:pt>
                <c:pt idx="7598">
                  <c:v>10942.2142214221</c:v>
                </c:pt>
                <c:pt idx="7599">
                  <c:v>10943.6543654365</c:v>
                </c:pt>
                <c:pt idx="7600">
                  <c:v>10945.094509450901</c:v>
                </c:pt>
                <c:pt idx="7601">
                  <c:v>10946.5346534653</c:v>
                </c:pt>
                <c:pt idx="7602">
                  <c:v>10947.974797479699</c:v>
                </c:pt>
                <c:pt idx="7603">
                  <c:v>10949.4149414942</c:v>
                </c:pt>
                <c:pt idx="7604">
                  <c:v>10950.8550855086</c:v>
                </c:pt>
                <c:pt idx="7605">
                  <c:v>10952.295229523001</c:v>
                </c:pt>
                <c:pt idx="7606">
                  <c:v>10953.7353735374</c:v>
                </c:pt>
                <c:pt idx="7607">
                  <c:v>10955.175517551799</c:v>
                </c:pt>
                <c:pt idx="7608">
                  <c:v>10956.6156615662</c:v>
                </c:pt>
                <c:pt idx="7609">
                  <c:v>10958.0558055806</c:v>
                </c:pt>
                <c:pt idx="7610">
                  <c:v>10959.495949595001</c:v>
                </c:pt>
                <c:pt idx="7611">
                  <c:v>10960.9360936094</c:v>
                </c:pt>
                <c:pt idx="7612">
                  <c:v>10962.376237623799</c:v>
                </c:pt>
                <c:pt idx="7613">
                  <c:v>10963.8163816382</c:v>
                </c:pt>
                <c:pt idx="7614">
                  <c:v>10965.2565256526</c:v>
                </c:pt>
                <c:pt idx="7615">
                  <c:v>10966.696669667001</c:v>
                </c:pt>
                <c:pt idx="7616">
                  <c:v>10968.1368136814</c:v>
                </c:pt>
                <c:pt idx="7617">
                  <c:v>10969.576957695799</c:v>
                </c:pt>
                <c:pt idx="7618">
                  <c:v>10971.0171017102</c:v>
                </c:pt>
                <c:pt idx="7619">
                  <c:v>10972.457245724599</c:v>
                </c:pt>
                <c:pt idx="7620">
                  <c:v>10973.897389739001</c:v>
                </c:pt>
                <c:pt idx="7621">
                  <c:v>10975.3375337534</c:v>
                </c:pt>
                <c:pt idx="7622">
                  <c:v>10976.777677767799</c:v>
                </c:pt>
                <c:pt idx="7623">
                  <c:v>10978.2178217822</c:v>
                </c:pt>
                <c:pt idx="7624">
                  <c:v>10979.657965796599</c:v>
                </c:pt>
                <c:pt idx="7625">
                  <c:v>10981.098109811001</c:v>
                </c:pt>
                <c:pt idx="7626">
                  <c:v>10982.5382538254</c:v>
                </c:pt>
                <c:pt idx="7627">
                  <c:v>10983.978397839801</c:v>
                </c:pt>
                <c:pt idx="7628">
                  <c:v>10985.4185418542</c:v>
                </c:pt>
                <c:pt idx="7629">
                  <c:v>10986.858685868599</c:v>
                </c:pt>
                <c:pt idx="7630">
                  <c:v>10988.298829883001</c:v>
                </c:pt>
                <c:pt idx="7631">
                  <c:v>10989.7389738974</c:v>
                </c:pt>
                <c:pt idx="7632">
                  <c:v>10991.179117911801</c:v>
                </c:pt>
                <c:pt idx="7633">
                  <c:v>10992.6192619262</c:v>
                </c:pt>
                <c:pt idx="7634">
                  <c:v>10994.059405940599</c:v>
                </c:pt>
                <c:pt idx="7635">
                  <c:v>10995.499549955</c:v>
                </c:pt>
                <c:pt idx="7636">
                  <c:v>10996.9396939694</c:v>
                </c:pt>
                <c:pt idx="7637">
                  <c:v>10998.379837983801</c:v>
                </c:pt>
                <c:pt idx="7638">
                  <c:v>10999.8199819982</c:v>
                </c:pt>
                <c:pt idx="7639">
                  <c:v>11001.260126012599</c:v>
                </c:pt>
                <c:pt idx="7640">
                  <c:v>11002.700270027</c:v>
                </c:pt>
                <c:pt idx="7641">
                  <c:v>11004.1404140414</c:v>
                </c:pt>
                <c:pt idx="7642">
                  <c:v>11005.580558055801</c:v>
                </c:pt>
                <c:pt idx="7643">
                  <c:v>11007.0207020702</c:v>
                </c:pt>
                <c:pt idx="7644">
                  <c:v>11008.460846084599</c:v>
                </c:pt>
                <c:pt idx="7645">
                  <c:v>11009.900990099</c:v>
                </c:pt>
                <c:pt idx="7646">
                  <c:v>11011.3411341134</c:v>
                </c:pt>
                <c:pt idx="7647">
                  <c:v>11012.781278127801</c:v>
                </c:pt>
                <c:pt idx="7648">
                  <c:v>11014.2214221422</c:v>
                </c:pt>
                <c:pt idx="7649">
                  <c:v>11015.661566156599</c:v>
                </c:pt>
                <c:pt idx="7650">
                  <c:v>11017.101710171</c:v>
                </c:pt>
                <c:pt idx="7651">
                  <c:v>11018.5418541854</c:v>
                </c:pt>
                <c:pt idx="7652">
                  <c:v>11019.981998199801</c:v>
                </c:pt>
                <c:pt idx="7653">
                  <c:v>11021.4221422142</c:v>
                </c:pt>
                <c:pt idx="7654">
                  <c:v>11022.862286228599</c:v>
                </c:pt>
                <c:pt idx="7655">
                  <c:v>11024.302430243</c:v>
                </c:pt>
                <c:pt idx="7656">
                  <c:v>11025.7425742574</c:v>
                </c:pt>
                <c:pt idx="7657">
                  <c:v>11027.182718271801</c:v>
                </c:pt>
                <c:pt idx="7658">
                  <c:v>11028.6228622862</c:v>
                </c:pt>
                <c:pt idx="7659">
                  <c:v>11030.063006300599</c:v>
                </c:pt>
                <c:pt idx="7660">
                  <c:v>11031.503150315</c:v>
                </c:pt>
                <c:pt idx="7661">
                  <c:v>11032.9432943294</c:v>
                </c:pt>
                <c:pt idx="7662">
                  <c:v>11034.383438343801</c:v>
                </c:pt>
                <c:pt idx="7663">
                  <c:v>11035.8235823582</c:v>
                </c:pt>
                <c:pt idx="7664">
                  <c:v>11037.263726372599</c:v>
                </c:pt>
                <c:pt idx="7665">
                  <c:v>11038.703870387</c:v>
                </c:pt>
                <c:pt idx="7666">
                  <c:v>11040.1440144014</c:v>
                </c:pt>
                <c:pt idx="7667">
                  <c:v>11041.584158415801</c:v>
                </c:pt>
                <c:pt idx="7668">
                  <c:v>11043.0243024302</c:v>
                </c:pt>
                <c:pt idx="7669">
                  <c:v>11044.464446444599</c:v>
                </c:pt>
                <c:pt idx="7670">
                  <c:v>11045.904590459</c:v>
                </c:pt>
                <c:pt idx="7671">
                  <c:v>11047.3447344734</c:v>
                </c:pt>
                <c:pt idx="7672">
                  <c:v>11048.784878487801</c:v>
                </c:pt>
                <c:pt idx="7673">
                  <c:v>11050.2250225023</c:v>
                </c:pt>
                <c:pt idx="7674">
                  <c:v>11051.665166516699</c:v>
                </c:pt>
                <c:pt idx="7675">
                  <c:v>11053.1053105311</c:v>
                </c:pt>
                <c:pt idx="7676">
                  <c:v>11054.5454545455</c:v>
                </c:pt>
                <c:pt idx="7677">
                  <c:v>11055.985598559901</c:v>
                </c:pt>
                <c:pt idx="7678">
                  <c:v>11057.4257425743</c:v>
                </c:pt>
                <c:pt idx="7679">
                  <c:v>11058.865886588699</c:v>
                </c:pt>
                <c:pt idx="7680">
                  <c:v>11060.3060306031</c:v>
                </c:pt>
                <c:pt idx="7681">
                  <c:v>11061.746174617499</c:v>
                </c:pt>
                <c:pt idx="7682">
                  <c:v>11063.186318631901</c:v>
                </c:pt>
                <c:pt idx="7683">
                  <c:v>11064.6264626463</c:v>
                </c:pt>
                <c:pt idx="7684">
                  <c:v>11066.066606660699</c:v>
                </c:pt>
                <c:pt idx="7685">
                  <c:v>11067.5067506751</c:v>
                </c:pt>
                <c:pt idx="7686">
                  <c:v>11068.946894689499</c:v>
                </c:pt>
                <c:pt idx="7687">
                  <c:v>11070.387038703901</c:v>
                </c:pt>
                <c:pt idx="7688">
                  <c:v>11071.8271827183</c:v>
                </c:pt>
                <c:pt idx="7689">
                  <c:v>11073.267326732701</c:v>
                </c:pt>
                <c:pt idx="7690">
                  <c:v>11074.7074707471</c:v>
                </c:pt>
                <c:pt idx="7691">
                  <c:v>11076.147614761499</c:v>
                </c:pt>
                <c:pt idx="7692">
                  <c:v>11077.587758775901</c:v>
                </c:pt>
                <c:pt idx="7693">
                  <c:v>11079.0279027903</c:v>
                </c:pt>
                <c:pt idx="7694">
                  <c:v>11080.468046804701</c:v>
                </c:pt>
                <c:pt idx="7695">
                  <c:v>11081.9081908191</c:v>
                </c:pt>
                <c:pt idx="7696">
                  <c:v>11083.348334833499</c:v>
                </c:pt>
                <c:pt idx="7697">
                  <c:v>11084.7884788479</c:v>
                </c:pt>
                <c:pt idx="7698">
                  <c:v>11086.2286228623</c:v>
                </c:pt>
                <c:pt idx="7699">
                  <c:v>11087.668766876701</c:v>
                </c:pt>
                <c:pt idx="7700">
                  <c:v>11089.1089108911</c:v>
                </c:pt>
                <c:pt idx="7701">
                  <c:v>11090.549054905499</c:v>
                </c:pt>
                <c:pt idx="7702">
                  <c:v>11091.9891989199</c:v>
                </c:pt>
                <c:pt idx="7703">
                  <c:v>11093.4293429343</c:v>
                </c:pt>
                <c:pt idx="7704">
                  <c:v>11094.869486948701</c:v>
                </c:pt>
                <c:pt idx="7705">
                  <c:v>11096.3096309631</c:v>
                </c:pt>
                <c:pt idx="7706">
                  <c:v>11097.749774977499</c:v>
                </c:pt>
                <c:pt idx="7707">
                  <c:v>11099.1899189919</c:v>
                </c:pt>
                <c:pt idx="7708">
                  <c:v>11100.6300630063</c:v>
                </c:pt>
                <c:pt idx="7709">
                  <c:v>11102.070207020701</c:v>
                </c:pt>
                <c:pt idx="7710">
                  <c:v>11103.5103510351</c:v>
                </c:pt>
                <c:pt idx="7711">
                  <c:v>11104.950495049499</c:v>
                </c:pt>
                <c:pt idx="7712">
                  <c:v>11106.3906390639</c:v>
                </c:pt>
                <c:pt idx="7713">
                  <c:v>11107.8307830783</c:v>
                </c:pt>
                <c:pt idx="7714">
                  <c:v>11109.270927092701</c:v>
                </c:pt>
                <c:pt idx="7715">
                  <c:v>11110.7110711071</c:v>
                </c:pt>
                <c:pt idx="7716">
                  <c:v>11112.151215121499</c:v>
                </c:pt>
                <c:pt idx="7717">
                  <c:v>11113.5913591359</c:v>
                </c:pt>
                <c:pt idx="7718">
                  <c:v>11115.0315031503</c:v>
                </c:pt>
                <c:pt idx="7719">
                  <c:v>11116.471647164701</c:v>
                </c:pt>
                <c:pt idx="7720">
                  <c:v>11117.9117911791</c:v>
                </c:pt>
                <c:pt idx="7721">
                  <c:v>11119.351935193499</c:v>
                </c:pt>
                <c:pt idx="7722">
                  <c:v>11120.7920792079</c:v>
                </c:pt>
                <c:pt idx="7723">
                  <c:v>11122.2322232223</c:v>
                </c:pt>
                <c:pt idx="7724">
                  <c:v>11123.672367236701</c:v>
                </c:pt>
                <c:pt idx="7725">
                  <c:v>11125.1125112511</c:v>
                </c:pt>
                <c:pt idx="7726">
                  <c:v>11126.552655265499</c:v>
                </c:pt>
                <c:pt idx="7727">
                  <c:v>11127.9927992799</c:v>
                </c:pt>
                <c:pt idx="7728">
                  <c:v>11129.4329432943</c:v>
                </c:pt>
                <c:pt idx="7729">
                  <c:v>11130.873087308701</c:v>
                </c:pt>
                <c:pt idx="7730">
                  <c:v>11132.3132313231</c:v>
                </c:pt>
                <c:pt idx="7731">
                  <c:v>11133.753375337499</c:v>
                </c:pt>
                <c:pt idx="7732">
                  <c:v>11135.1935193519</c:v>
                </c:pt>
                <c:pt idx="7733">
                  <c:v>11136.6336633663</c:v>
                </c:pt>
                <c:pt idx="7734">
                  <c:v>11138.073807380701</c:v>
                </c:pt>
                <c:pt idx="7735">
                  <c:v>11139.5139513951</c:v>
                </c:pt>
                <c:pt idx="7736">
                  <c:v>11140.954095409499</c:v>
                </c:pt>
                <c:pt idx="7737">
                  <c:v>11142.3942394239</c:v>
                </c:pt>
                <c:pt idx="7738">
                  <c:v>11143.834383438299</c:v>
                </c:pt>
                <c:pt idx="7739">
                  <c:v>11145.274527452701</c:v>
                </c:pt>
                <c:pt idx="7740">
                  <c:v>11146.7146714671</c:v>
                </c:pt>
                <c:pt idx="7741">
                  <c:v>11148.154815481499</c:v>
                </c:pt>
                <c:pt idx="7742">
                  <c:v>11149.594959496</c:v>
                </c:pt>
                <c:pt idx="7743">
                  <c:v>11151.035103510399</c:v>
                </c:pt>
                <c:pt idx="7744">
                  <c:v>11152.475247524801</c:v>
                </c:pt>
                <c:pt idx="7745">
                  <c:v>11153.9153915392</c:v>
                </c:pt>
                <c:pt idx="7746">
                  <c:v>11155.355535553599</c:v>
                </c:pt>
                <c:pt idx="7747">
                  <c:v>11156.795679568</c:v>
                </c:pt>
                <c:pt idx="7748">
                  <c:v>11158.235823582399</c:v>
                </c:pt>
                <c:pt idx="7749">
                  <c:v>11159.675967596801</c:v>
                </c:pt>
                <c:pt idx="7750">
                  <c:v>11161.1161116112</c:v>
                </c:pt>
                <c:pt idx="7751">
                  <c:v>11162.556255625601</c:v>
                </c:pt>
                <c:pt idx="7752">
                  <c:v>11163.99639964</c:v>
                </c:pt>
                <c:pt idx="7753">
                  <c:v>11165.436543654399</c:v>
                </c:pt>
                <c:pt idx="7754">
                  <c:v>11166.876687668801</c:v>
                </c:pt>
                <c:pt idx="7755">
                  <c:v>11168.3168316832</c:v>
                </c:pt>
                <c:pt idx="7756">
                  <c:v>11169.756975697601</c:v>
                </c:pt>
                <c:pt idx="7757">
                  <c:v>11171.197119712</c:v>
                </c:pt>
                <c:pt idx="7758">
                  <c:v>11172.637263726399</c:v>
                </c:pt>
                <c:pt idx="7759">
                  <c:v>11174.0774077408</c:v>
                </c:pt>
                <c:pt idx="7760">
                  <c:v>11175.5175517552</c:v>
                </c:pt>
                <c:pt idx="7761">
                  <c:v>11176.957695769601</c:v>
                </c:pt>
                <c:pt idx="7762">
                  <c:v>11178.397839784</c:v>
                </c:pt>
                <c:pt idx="7763">
                  <c:v>11179.837983798399</c:v>
                </c:pt>
                <c:pt idx="7764">
                  <c:v>11181.2781278128</c:v>
                </c:pt>
                <c:pt idx="7765">
                  <c:v>11182.7182718272</c:v>
                </c:pt>
                <c:pt idx="7766">
                  <c:v>11184.158415841601</c:v>
                </c:pt>
                <c:pt idx="7767">
                  <c:v>11185.598559856</c:v>
                </c:pt>
                <c:pt idx="7768">
                  <c:v>11187.038703870399</c:v>
                </c:pt>
                <c:pt idx="7769">
                  <c:v>11188.4788478848</c:v>
                </c:pt>
                <c:pt idx="7770">
                  <c:v>11189.9189918992</c:v>
                </c:pt>
                <c:pt idx="7771">
                  <c:v>11191.359135913601</c:v>
                </c:pt>
                <c:pt idx="7772">
                  <c:v>11192.799279928</c:v>
                </c:pt>
                <c:pt idx="7773">
                  <c:v>11194.239423942399</c:v>
                </c:pt>
                <c:pt idx="7774">
                  <c:v>11195.6795679568</c:v>
                </c:pt>
                <c:pt idx="7775">
                  <c:v>11197.1197119712</c:v>
                </c:pt>
                <c:pt idx="7776">
                  <c:v>11198.559855985601</c:v>
                </c:pt>
                <c:pt idx="7777">
                  <c:v>11200</c:v>
                </c:pt>
                <c:pt idx="7778">
                  <c:v>11201.440144014399</c:v>
                </c:pt>
                <c:pt idx="7779">
                  <c:v>11202.8802880288</c:v>
                </c:pt>
                <c:pt idx="7780">
                  <c:v>11204.3204320432</c:v>
                </c:pt>
                <c:pt idx="7781">
                  <c:v>11205.760576057601</c:v>
                </c:pt>
                <c:pt idx="7782">
                  <c:v>11207.200720072</c:v>
                </c:pt>
                <c:pt idx="7783">
                  <c:v>11208.640864086399</c:v>
                </c:pt>
                <c:pt idx="7784">
                  <c:v>11210.0810081008</c:v>
                </c:pt>
                <c:pt idx="7785">
                  <c:v>11211.5211521152</c:v>
                </c:pt>
                <c:pt idx="7786">
                  <c:v>11212.961296129601</c:v>
                </c:pt>
                <c:pt idx="7787">
                  <c:v>11214.401440144</c:v>
                </c:pt>
                <c:pt idx="7788">
                  <c:v>11215.841584158399</c:v>
                </c:pt>
                <c:pt idx="7789">
                  <c:v>11217.2817281728</c:v>
                </c:pt>
                <c:pt idx="7790">
                  <c:v>11218.7218721872</c:v>
                </c:pt>
                <c:pt idx="7791">
                  <c:v>11220.162016201601</c:v>
                </c:pt>
                <c:pt idx="7792">
                  <c:v>11221.602160216</c:v>
                </c:pt>
                <c:pt idx="7793">
                  <c:v>11223.042304230399</c:v>
                </c:pt>
                <c:pt idx="7794">
                  <c:v>11224.4824482448</c:v>
                </c:pt>
                <c:pt idx="7795">
                  <c:v>11225.9225922592</c:v>
                </c:pt>
                <c:pt idx="7796">
                  <c:v>11227.362736273601</c:v>
                </c:pt>
                <c:pt idx="7797">
                  <c:v>11228.802880288</c:v>
                </c:pt>
                <c:pt idx="7798">
                  <c:v>11230.243024302399</c:v>
                </c:pt>
                <c:pt idx="7799">
                  <c:v>11231.6831683168</c:v>
                </c:pt>
                <c:pt idx="7800">
                  <c:v>11233.123312331199</c:v>
                </c:pt>
                <c:pt idx="7801">
                  <c:v>11234.563456345601</c:v>
                </c:pt>
                <c:pt idx="7802">
                  <c:v>11236.00360036</c:v>
                </c:pt>
                <c:pt idx="7803">
                  <c:v>11237.443744374399</c:v>
                </c:pt>
                <c:pt idx="7804">
                  <c:v>11238.8838883888</c:v>
                </c:pt>
                <c:pt idx="7805">
                  <c:v>11240.324032403199</c:v>
                </c:pt>
                <c:pt idx="7806">
                  <c:v>11241.764176417601</c:v>
                </c:pt>
                <c:pt idx="7807">
                  <c:v>11243.204320432</c:v>
                </c:pt>
                <c:pt idx="7808">
                  <c:v>11244.644464446401</c:v>
                </c:pt>
                <c:pt idx="7809">
                  <c:v>11246.0846084608</c:v>
                </c:pt>
                <c:pt idx="7810">
                  <c:v>11247.524752475199</c:v>
                </c:pt>
                <c:pt idx="7811">
                  <c:v>11248.964896489701</c:v>
                </c:pt>
                <c:pt idx="7812">
                  <c:v>11250.4050405041</c:v>
                </c:pt>
                <c:pt idx="7813">
                  <c:v>11251.845184518501</c:v>
                </c:pt>
                <c:pt idx="7814">
                  <c:v>11253.2853285329</c:v>
                </c:pt>
                <c:pt idx="7815">
                  <c:v>11254.725472547299</c:v>
                </c:pt>
                <c:pt idx="7816">
                  <c:v>11256.165616561701</c:v>
                </c:pt>
                <c:pt idx="7817">
                  <c:v>11257.6057605761</c:v>
                </c:pt>
                <c:pt idx="7818">
                  <c:v>11259.045904590501</c:v>
                </c:pt>
                <c:pt idx="7819">
                  <c:v>11260.4860486049</c:v>
                </c:pt>
                <c:pt idx="7820">
                  <c:v>11261.926192619299</c:v>
                </c:pt>
                <c:pt idx="7821">
                  <c:v>11263.3663366337</c:v>
                </c:pt>
                <c:pt idx="7822">
                  <c:v>11264.8064806481</c:v>
                </c:pt>
                <c:pt idx="7823">
                  <c:v>11266.246624662501</c:v>
                </c:pt>
                <c:pt idx="7824">
                  <c:v>11267.6867686769</c:v>
                </c:pt>
                <c:pt idx="7825">
                  <c:v>11269.126912691299</c:v>
                </c:pt>
                <c:pt idx="7826">
                  <c:v>11270.5670567057</c:v>
                </c:pt>
                <c:pt idx="7827">
                  <c:v>11272.0072007201</c:v>
                </c:pt>
                <c:pt idx="7828">
                  <c:v>11273.447344734501</c:v>
                </c:pt>
                <c:pt idx="7829">
                  <c:v>11274.8874887489</c:v>
                </c:pt>
                <c:pt idx="7830">
                  <c:v>11276.327632763299</c:v>
                </c:pt>
                <c:pt idx="7831">
                  <c:v>11277.7677767777</c:v>
                </c:pt>
                <c:pt idx="7832">
                  <c:v>11279.2079207921</c:v>
                </c:pt>
                <c:pt idx="7833">
                  <c:v>11280.648064806501</c:v>
                </c:pt>
                <c:pt idx="7834">
                  <c:v>11282.0882088209</c:v>
                </c:pt>
                <c:pt idx="7835">
                  <c:v>11283.528352835299</c:v>
                </c:pt>
                <c:pt idx="7836">
                  <c:v>11284.9684968497</c:v>
                </c:pt>
                <c:pt idx="7837">
                  <c:v>11286.4086408641</c:v>
                </c:pt>
                <c:pt idx="7838">
                  <c:v>11287.848784878501</c:v>
                </c:pt>
                <c:pt idx="7839">
                  <c:v>11289.2889288929</c:v>
                </c:pt>
                <c:pt idx="7840">
                  <c:v>11290.729072907299</c:v>
                </c:pt>
                <c:pt idx="7841">
                  <c:v>11292.1692169217</c:v>
                </c:pt>
                <c:pt idx="7842">
                  <c:v>11293.6093609361</c:v>
                </c:pt>
                <c:pt idx="7843">
                  <c:v>11295.049504950501</c:v>
                </c:pt>
                <c:pt idx="7844">
                  <c:v>11296.4896489649</c:v>
                </c:pt>
                <c:pt idx="7845">
                  <c:v>11297.929792979299</c:v>
                </c:pt>
                <c:pt idx="7846">
                  <c:v>11299.3699369937</c:v>
                </c:pt>
                <c:pt idx="7847">
                  <c:v>11300.8100810081</c:v>
                </c:pt>
                <c:pt idx="7848">
                  <c:v>11302.250225022501</c:v>
                </c:pt>
                <c:pt idx="7849">
                  <c:v>11303.6903690369</c:v>
                </c:pt>
                <c:pt idx="7850">
                  <c:v>11305.130513051299</c:v>
                </c:pt>
                <c:pt idx="7851">
                  <c:v>11306.5706570657</c:v>
                </c:pt>
                <c:pt idx="7852">
                  <c:v>11308.0108010801</c:v>
                </c:pt>
                <c:pt idx="7853">
                  <c:v>11309.450945094501</c:v>
                </c:pt>
                <c:pt idx="7854">
                  <c:v>11310.8910891089</c:v>
                </c:pt>
                <c:pt idx="7855">
                  <c:v>11312.331233123299</c:v>
                </c:pt>
                <c:pt idx="7856">
                  <c:v>11313.7713771377</c:v>
                </c:pt>
                <c:pt idx="7857">
                  <c:v>11315.2115211521</c:v>
                </c:pt>
                <c:pt idx="7858">
                  <c:v>11316.651665166501</c:v>
                </c:pt>
                <c:pt idx="7859">
                  <c:v>11318.0918091809</c:v>
                </c:pt>
                <c:pt idx="7860">
                  <c:v>11319.531953195299</c:v>
                </c:pt>
                <c:pt idx="7861">
                  <c:v>11320.9720972097</c:v>
                </c:pt>
                <c:pt idx="7862">
                  <c:v>11322.412241224099</c:v>
                </c:pt>
                <c:pt idx="7863">
                  <c:v>11323.852385238501</c:v>
                </c:pt>
                <c:pt idx="7864">
                  <c:v>11325.2925292529</c:v>
                </c:pt>
                <c:pt idx="7865">
                  <c:v>11326.732673267299</c:v>
                </c:pt>
                <c:pt idx="7866">
                  <c:v>11328.1728172817</c:v>
                </c:pt>
                <c:pt idx="7867">
                  <c:v>11329.612961296099</c:v>
                </c:pt>
                <c:pt idx="7868">
                  <c:v>11331.053105310501</c:v>
                </c:pt>
                <c:pt idx="7869">
                  <c:v>11332.4932493249</c:v>
                </c:pt>
                <c:pt idx="7870">
                  <c:v>11333.933393339301</c:v>
                </c:pt>
                <c:pt idx="7871">
                  <c:v>11335.3735373537</c:v>
                </c:pt>
                <c:pt idx="7872">
                  <c:v>11336.813681368099</c:v>
                </c:pt>
                <c:pt idx="7873">
                  <c:v>11338.253825382501</c:v>
                </c:pt>
                <c:pt idx="7874">
                  <c:v>11339.6939693969</c:v>
                </c:pt>
                <c:pt idx="7875">
                  <c:v>11341.134113411301</c:v>
                </c:pt>
                <c:pt idx="7876">
                  <c:v>11342.5742574257</c:v>
                </c:pt>
                <c:pt idx="7877">
                  <c:v>11344.014401440099</c:v>
                </c:pt>
                <c:pt idx="7878">
                  <c:v>11345.4545454545</c:v>
                </c:pt>
                <c:pt idx="7879">
                  <c:v>11346.8946894689</c:v>
                </c:pt>
                <c:pt idx="7880">
                  <c:v>11348.334833483301</c:v>
                </c:pt>
                <c:pt idx="7881">
                  <c:v>11349.7749774978</c:v>
                </c:pt>
                <c:pt idx="7882">
                  <c:v>11351.215121512199</c:v>
                </c:pt>
                <c:pt idx="7883">
                  <c:v>11352.6552655266</c:v>
                </c:pt>
                <c:pt idx="7884">
                  <c:v>11354.095409541</c:v>
                </c:pt>
                <c:pt idx="7885">
                  <c:v>11355.535553555401</c:v>
                </c:pt>
                <c:pt idx="7886">
                  <c:v>11356.9756975698</c:v>
                </c:pt>
                <c:pt idx="7887">
                  <c:v>11358.415841584199</c:v>
                </c:pt>
                <c:pt idx="7888">
                  <c:v>11359.8559855986</c:v>
                </c:pt>
                <c:pt idx="7889">
                  <c:v>11361.296129613</c:v>
                </c:pt>
                <c:pt idx="7890">
                  <c:v>11362.736273627401</c:v>
                </c:pt>
                <c:pt idx="7891">
                  <c:v>11364.1764176418</c:v>
                </c:pt>
                <c:pt idx="7892">
                  <c:v>11365.616561656199</c:v>
                </c:pt>
                <c:pt idx="7893">
                  <c:v>11367.0567056706</c:v>
                </c:pt>
                <c:pt idx="7894">
                  <c:v>11368.496849685</c:v>
                </c:pt>
                <c:pt idx="7895">
                  <c:v>11369.936993699401</c:v>
                </c:pt>
                <c:pt idx="7896">
                  <c:v>11371.3771377138</c:v>
                </c:pt>
                <c:pt idx="7897">
                  <c:v>11372.817281728199</c:v>
                </c:pt>
                <c:pt idx="7898">
                  <c:v>11374.2574257426</c:v>
                </c:pt>
                <c:pt idx="7899">
                  <c:v>11375.697569757</c:v>
                </c:pt>
                <c:pt idx="7900">
                  <c:v>11377.137713771401</c:v>
                </c:pt>
                <c:pt idx="7901">
                  <c:v>11378.5778577858</c:v>
                </c:pt>
                <c:pt idx="7902">
                  <c:v>11380.018001800199</c:v>
                </c:pt>
                <c:pt idx="7903">
                  <c:v>11381.4581458146</c:v>
                </c:pt>
                <c:pt idx="7904">
                  <c:v>11382.898289829</c:v>
                </c:pt>
                <c:pt idx="7905">
                  <c:v>11384.338433843401</c:v>
                </c:pt>
                <c:pt idx="7906">
                  <c:v>11385.7785778578</c:v>
                </c:pt>
                <c:pt idx="7907">
                  <c:v>11387.218721872199</c:v>
                </c:pt>
                <c:pt idx="7908">
                  <c:v>11388.6588658866</c:v>
                </c:pt>
                <c:pt idx="7909">
                  <c:v>11390.099009901</c:v>
                </c:pt>
                <c:pt idx="7910">
                  <c:v>11391.539153915401</c:v>
                </c:pt>
                <c:pt idx="7911">
                  <c:v>11392.9792979298</c:v>
                </c:pt>
                <c:pt idx="7912">
                  <c:v>11394.419441944199</c:v>
                </c:pt>
                <c:pt idx="7913">
                  <c:v>11395.8595859586</c:v>
                </c:pt>
                <c:pt idx="7914">
                  <c:v>11397.299729973</c:v>
                </c:pt>
                <c:pt idx="7915">
                  <c:v>11398.739873987401</c:v>
                </c:pt>
                <c:pt idx="7916">
                  <c:v>11400.1800180018</c:v>
                </c:pt>
                <c:pt idx="7917">
                  <c:v>11401.620162016199</c:v>
                </c:pt>
                <c:pt idx="7918">
                  <c:v>11403.0603060306</c:v>
                </c:pt>
                <c:pt idx="7919">
                  <c:v>11404.500450045</c:v>
                </c:pt>
                <c:pt idx="7920">
                  <c:v>11405.940594059401</c:v>
                </c:pt>
                <c:pt idx="7921">
                  <c:v>11407.3807380738</c:v>
                </c:pt>
                <c:pt idx="7922">
                  <c:v>11408.820882088199</c:v>
                </c:pt>
                <c:pt idx="7923">
                  <c:v>11410.2610261026</c:v>
                </c:pt>
                <c:pt idx="7924">
                  <c:v>11411.701170116999</c:v>
                </c:pt>
                <c:pt idx="7925">
                  <c:v>11413.141314131401</c:v>
                </c:pt>
                <c:pt idx="7926">
                  <c:v>11414.5814581458</c:v>
                </c:pt>
                <c:pt idx="7927">
                  <c:v>11416.021602160199</c:v>
                </c:pt>
                <c:pt idx="7928">
                  <c:v>11417.4617461746</c:v>
                </c:pt>
                <c:pt idx="7929">
                  <c:v>11418.901890188999</c:v>
                </c:pt>
                <c:pt idx="7930">
                  <c:v>11420.342034203401</c:v>
                </c:pt>
                <c:pt idx="7931">
                  <c:v>11421.7821782178</c:v>
                </c:pt>
                <c:pt idx="7932">
                  <c:v>11423.222322232201</c:v>
                </c:pt>
                <c:pt idx="7933">
                  <c:v>11424.6624662466</c:v>
                </c:pt>
                <c:pt idx="7934">
                  <c:v>11426.102610260999</c:v>
                </c:pt>
                <c:pt idx="7935">
                  <c:v>11427.542754275401</c:v>
                </c:pt>
                <c:pt idx="7936">
                  <c:v>11428.9828982898</c:v>
                </c:pt>
                <c:pt idx="7937">
                  <c:v>11430.423042304201</c:v>
                </c:pt>
                <c:pt idx="7938">
                  <c:v>11431.8631863186</c:v>
                </c:pt>
                <c:pt idx="7939">
                  <c:v>11433.303330332999</c:v>
                </c:pt>
                <c:pt idx="7940">
                  <c:v>11434.7434743474</c:v>
                </c:pt>
                <c:pt idx="7941">
                  <c:v>11436.1836183618</c:v>
                </c:pt>
                <c:pt idx="7942">
                  <c:v>11437.623762376201</c:v>
                </c:pt>
                <c:pt idx="7943">
                  <c:v>11439.0639063906</c:v>
                </c:pt>
                <c:pt idx="7944">
                  <c:v>11440.504050404999</c:v>
                </c:pt>
                <c:pt idx="7945">
                  <c:v>11441.9441944194</c:v>
                </c:pt>
                <c:pt idx="7946">
                  <c:v>11443.3843384338</c:v>
                </c:pt>
                <c:pt idx="7947">
                  <c:v>11444.824482448201</c:v>
                </c:pt>
                <c:pt idx="7948">
                  <c:v>11446.2646264626</c:v>
                </c:pt>
                <c:pt idx="7949">
                  <c:v>11447.704770476999</c:v>
                </c:pt>
                <c:pt idx="7950">
                  <c:v>11449.1449144915</c:v>
                </c:pt>
                <c:pt idx="7951">
                  <c:v>11450.5850585059</c:v>
                </c:pt>
                <c:pt idx="7952">
                  <c:v>11452.025202520301</c:v>
                </c:pt>
                <c:pt idx="7953">
                  <c:v>11453.4653465347</c:v>
                </c:pt>
                <c:pt idx="7954">
                  <c:v>11454.905490549099</c:v>
                </c:pt>
                <c:pt idx="7955">
                  <c:v>11456.3456345635</c:v>
                </c:pt>
                <c:pt idx="7956">
                  <c:v>11457.7857785779</c:v>
                </c:pt>
                <c:pt idx="7957">
                  <c:v>11459.225922592301</c:v>
                </c:pt>
                <c:pt idx="7958">
                  <c:v>11460.6660666067</c:v>
                </c:pt>
                <c:pt idx="7959">
                  <c:v>11462.106210621099</c:v>
                </c:pt>
                <c:pt idx="7960">
                  <c:v>11463.5463546355</c:v>
                </c:pt>
                <c:pt idx="7961">
                  <c:v>11464.9864986499</c:v>
                </c:pt>
                <c:pt idx="7962">
                  <c:v>11466.426642664301</c:v>
                </c:pt>
                <c:pt idx="7963">
                  <c:v>11467.8667866787</c:v>
                </c:pt>
                <c:pt idx="7964">
                  <c:v>11469.306930693099</c:v>
                </c:pt>
                <c:pt idx="7965">
                  <c:v>11470.7470747075</c:v>
                </c:pt>
                <c:pt idx="7966">
                  <c:v>11472.1872187219</c:v>
                </c:pt>
                <c:pt idx="7967">
                  <c:v>11473.627362736301</c:v>
                </c:pt>
                <c:pt idx="7968">
                  <c:v>11475.0675067507</c:v>
                </c:pt>
                <c:pt idx="7969">
                  <c:v>11476.507650765099</c:v>
                </c:pt>
                <c:pt idx="7970">
                  <c:v>11477.9477947795</c:v>
                </c:pt>
                <c:pt idx="7971">
                  <c:v>11479.3879387939</c:v>
                </c:pt>
                <c:pt idx="7972">
                  <c:v>11480.828082808301</c:v>
                </c:pt>
                <c:pt idx="7973">
                  <c:v>11482.2682268227</c:v>
                </c:pt>
                <c:pt idx="7974">
                  <c:v>11483.708370837099</c:v>
                </c:pt>
                <c:pt idx="7975">
                  <c:v>11485.1485148515</c:v>
                </c:pt>
                <c:pt idx="7976">
                  <c:v>11486.5886588659</c:v>
                </c:pt>
                <c:pt idx="7977">
                  <c:v>11488.028802880301</c:v>
                </c:pt>
                <c:pt idx="7978">
                  <c:v>11489.4689468947</c:v>
                </c:pt>
                <c:pt idx="7979">
                  <c:v>11490.909090909099</c:v>
                </c:pt>
                <c:pt idx="7980">
                  <c:v>11492.3492349235</c:v>
                </c:pt>
                <c:pt idx="7981">
                  <c:v>11493.7893789379</c:v>
                </c:pt>
                <c:pt idx="7982">
                  <c:v>11495.229522952301</c:v>
                </c:pt>
                <c:pt idx="7983">
                  <c:v>11496.6696669667</c:v>
                </c:pt>
                <c:pt idx="7984">
                  <c:v>11498.109810981099</c:v>
                </c:pt>
                <c:pt idx="7985">
                  <c:v>11499.5499549955</c:v>
                </c:pt>
                <c:pt idx="7986">
                  <c:v>11500.990099009899</c:v>
                </c:pt>
                <c:pt idx="7987">
                  <c:v>11502.430243024301</c:v>
                </c:pt>
                <c:pt idx="7988">
                  <c:v>11503.8703870387</c:v>
                </c:pt>
                <c:pt idx="7989">
                  <c:v>11505.310531053099</c:v>
                </c:pt>
                <c:pt idx="7990">
                  <c:v>11506.7506750675</c:v>
                </c:pt>
                <c:pt idx="7991">
                  <c:v>11508.190819081899</c:v>
                </c:pt>
                <c:pt idx="7992">
                  <c:v>11509.630963096301</c:v>
                </c:pt>
                <c:pt idx="7993">
                  <c:v>11511.0711071107</c:v>
                </c:pt>
                <c:pt idx="7994">
                  <c:v>11512.511251125101</c:v>
                </c:pt>
                <c:pt idx="7995">
                  <c:v>11513.9513951395</c:v>
                </c:pt>
                <c:pt idx="7996">
                  <c:v>11515.391539153899</c:v>
                </c:pt>
                <c:pt idx="7997">
                  <c:v>11516.831683168301</c:v>
                </c:pt>
                <c:pt idx="7998">
                  <c:v>11518.2718271827</c:v>
                </c:pt>
                <c:pt idx="7999">
                  <c:v>11519.711971197101</c:v>
                </c:pt>
                <c:pt idx="8000">
                  <c:v>11521.1521152115</c:v>
                </c:pt>
                <c:pt idx="8001">
                  <c:v>11522.592259225899</c:v>
                </c:pt>
                <c:pt idx="8002">
                  <c:v>11524.0324032403</c:v>
                </c:pt>
                <c:pt idx="8003">
                  <c:v>11525.4725472547</c:v>
                </c:pt>
                <c:pt idx="8004">
                  <c:v>11526.912691269101</c:v>
                </c:pt>
                <c:pt idx="8005">
                  <c:v>11528.3528352835</c:v>
                </c:pt>
                <c:pt idx="8006">
                  <c:v>11529.792979297899</c:v>
                </c:pt>
                <c:pt idx="8007">
                  <c:v>11531.2331233123</c:v>
                </c:pt>
                <c:pt idx="8008">
                  <c:v>11532.6732673267</c:v>
                </c:pt>
                <c:pt idx="8009">
                  <c:v>11534.113411341101</c:v>
                </c:pt>
                <c:pt idx="8010">
                  <c:v>11535.5535553555</c:v>
                </c:pt>
                <c:pt idx="8011">
                  <c:v>11536.993699369899</c:v>
                </c:pt>
                <c:pt idx="8012">
                  <c:v>11538.4338433843</c:v>
                </c:pt>
                <c:pt idx="8013">
                  <c:v>11539.8739873987</c:v>
                </c:pt>
                <c:pt idx="8014">
                  <c:v>11541.314131413101</c:v>
                </c:pt>
                <c:pt idx="8015">
                  <c:v>11542.7542754275</c:v>
                </c:pt>
                <c:pt idx="8016">
                  <c:v>11544.194419441899</c:v>
                </c:pt>
                <c:pt idx="8017">
                  <c:v>11545.6345634563</c:v>
                </c:pt>
                <c:pt idx="8018">
                  <c:v>11547.0747074707</c:v>
                </c:pt>
                <c:pt idx="8019">
                  <c:v>11548.514851485101</c:v>
                </c:pt>
                <c:pt idx="8020">
                  <c:v>11549.9549954996</c:v>
                </c:pt>
                <c:pt idx="8021">
                  <c:v>11551.395139513999</c:v>
                </c:pt>
                <c:pt idx="8022">
                  <c:v>11552.8352835284</c:v>
                </c:pt>
                <c:pt idx="8023">
                  <c:v>11554.2754275428</c:v>
                </c:pt>
                <c:pt idx="8024">
                  <c:v>11555.715571557201</c:v>
                </c:pt>
                <c:pt idx="8025">
                  <c:v>11557.1557155716</c:v>
                </c:pt>
                <c:pt idx="8026">
                  <c:v>11558.595859585999</c:v>
                </c:pt>
                <c:pt idx="8027">
                  <c:v>11560.0360036004</c:v>
                </c:pt>
                <c:pt idx="8028">
                  <c:v>11561.4761476148</c:v>
                </c:pt>
                <c:pt idx="8029">
                  <c:v>11562.916291629201</c:v>
                </c:pt>
                <c:pt idx="8030">
                  <c:v>11564.3564356436</c:v>
                </c:pt>
                <c:pt idx="8031">
                  <c:v>11565.796579657999</c:v>
                </c:pt>
                <c:pt idx="8032">
                  <c:v>11567.2367236724</c:v>
                </c:pt>
                <c:pt idx="8033">
                  <c:v>11568.6768676868</c:v>
                </c:pt>
                <c:pt idx="8034">
                  <c:v>11570.117011701201</c:v>
                </c:pt>
                <c:pt idx="8035">
                  <c:v>11571.5571557156</c:v>
                </c:pt>
                <c:pt idx="8036">
                  <c:v>11572.997299729999</c:v>
                </c:pt>
                <c:pt idx="8037">
                  <c:v>11574.4374437444</c:v>
                </c:pt>
                <c:pt idx="8038">
                  <c:v>11575.8775877588</c:v>
                </c:pt>
                <c:pt idx="8039">
                  <c:v>11577.317731773201</c:v>
                </c:pt>
                <c:pt idx="8040">
                  <c:v>11578.7578757876</c:v>
                </c:pt>
                <c:pt idx="8041">
                  <c:v>11580.198019801999</c:v>
                </c:pt>
                <c:pt idx="8042">
                  <c:v>11581.6381638164</c:v>
                </c:pt>
                <c:pt idx="8043">
                  <c:v>11583.0783078308</c:v>
                </c:pt>
                <c:pt idx="8044">
                  <c:v>11584.518451845201</c:v>
                </c:pt>
                <c:pt idx="8045">
                  <c:v>11585.9585958596</c:v>
                </c:pt>
                <c:pt idx="8046">
                  <c:v>11587.398739873999</c:v>
                </c:pt>
                <c:pt idx="8047">
                  <c:v>11588.8388838884</c:v>
                </c:pt>
                <c:pt idx="8048">
                  <c:v>11590.279027902799</c:v>
                </c:pt>
                <c:pt idx="8049">
                  <c:v>11591.719171917201</c:v>
                </c:pt>
                <c:pt idx="8050">
                  <c:v>11593.1593159316</c:v>
                </c:pt>
                <c:pt idx="8051">
                  <c:v>11594.599459945999</c:v>
                </c:pt>
                <c:pt idx="8052">
                  <c:v>11596.0396039604</c:v>
                </c:pt>
                <c:pt idx="8053">
                  <c:v>11597.479747974799</c:v>
                </c:pt>
                <c:pt idx="8054">
                  <c:v>11598.919891989201</c:v>
                </c:pt>
                <c:pt idx="8055">
                  <c:v>11600.3600360036</c:v>
                </c:pt>
                <c:pt idx="8056">
                  <c:v>11601.800180018001</c:v>
                </c:pt>
                <c:pt idx="8057">
                  <c:v>11603.2403240324</c:v>
                </c:pt>
                <c:pt idx="8058">
                  <c:v>11604.680468046799</c:v>
                </c:pt>
                <c:pt idx="8059">
                  <c:v>11606.120612061201</c:v>
                </c:pt>
                <c:pt idx="8060">
                  <c:v>11607.5607560756</c:v>
                </c:pt>
                <c:pt idx="8061">
                  <c:v>11609.000900090001</c:v>
                </c:pt>
                <c:pt idx="8062">
                  <c:v>11610.4410441044</c:v>
                </c:pt>
                <c:pt idx="8063">
                  <c:v>11611.881188118799</c:v>
                </c:pt>
                <c:pt idx="8064">
                  <c:v>11613.3213321332</c:v>
                </c:pt>
                <c:pt idx="8065">
                  <c:v>11614.7614761476</c:v>
                </c:pt>
                <c:pt idx="8066">
                  <c:v>11616.201620162001</c:v>
                </c:pt>
                <c:pt idx="8067">
                  <c:v>11617.6417641764</c:v>
                </c:pt>
                <c:pt idx="8068">
                  <c:v>11619.081908190799</c:v>
                </c:pt>
                <c:pt idx="8069">
                  <c:v>11620.5220522052</c:v>
                </c:pt>
                <c:pt idx="8070">
                  <c:v>11621.9621962196</c:v>
                </c:pt>
                <c:pt idx="8071">
                  <c:v>11623.402340234001</c:v>
                </c:pt>
                <c:pt idx="8072">
                  <c:v>11624.8424842484</c:v>
                </c:pt>
                <c:pt idx="8073">
                  <c:v>11626.282628262799</c:v>
                </c:pt>
                <c:pt idx="8074">
                  <c:v>11627.7227722772</c:v>
                </c:pt>
                <c:pt idx="8075">
                  <c:v>11629.1629162916</c:v>
                </c:pt>
                <c:pt idx="8076">
                  <c:v>11630.603060306001</c:v>
                </c:pt>
                <c:pt idx="8077">
                  <c:v>11632.0432043204</c:v>
                </c:pt>
                <c:pt idx="8078">
                  <c:v>11633.483348334799</c:v>
                </c:pt>
                <c:pt idx="8079">
                  <c:v>11634.9234923492</c:v>
                </c:pt>
                <c:pt idx="8080">
                  <c:v>11636.3636363636</c:v>
                </c:pt>
                <c:pt idx="8081">
                  <c:v>11637.803780378001</c:v>
                </c:pt>
                <c:pt idx="8082">
                  <c:v>11639.2439243924</c:v>
                </c:pt>
                <c:pt idx="8083">
                  <c:v>11640.684068406799</c:v>
                </c:pt>
                <c:pt idx="8084">
                  <c:v>11642.1242124212</c:v>
                </c:pt>
                <c:pt idx="8085">
                  <c:v>11643.5643564356</c:v>
                </c:pt>
                <c:pt idx="8086">
                  <c:v>11645.004500450001</c:v>
                </c:pt>
                <c:pt idx="8087">
                  <c:v>11646.4446444644</c:v>
                </c:pt>
                <c:pt idx="8088">
                  <c:v>11647.884788478799</c:v>
                </c:pt>
                <c:pt idx="8089">
                  <c:v>11649.3249324933</c:v>
                </c:pt>
                <c:pt idx="8090">
                  <c:v>11650.7650765077</c:v>
                </c:pt>
                <c:pt idx="8091">
                  <c:v>11652.205220522101</c:v>
                </c:pt>
                <c:pt idx="8092">
                  <c:v>11653.6453645365</c:v>
                </c:pt>
                <c:pt idx="8093">
                  <c:v>11655.085508550899</c:v>
                </c:pt>
                <c:pt idx="8094">
                  <c:v>11656.5256525653</c:v>
                </c:pt>
                <c:pt idx="8095">
                  <c:v>11657.9657965797</c:v>
                </c:pt>
                <c:pt idx="8096">
                  <c:v>11659.405940594101</c:v>
                </c:pt>
                <c:pt idx="8097">
                  <c:v>11660.8460846085</c:v>
                </c:pt>
                <c:pt idx="8098">
                  <c:v>11662.286228622899</c:v>
                </c:pt>
                <c:pt idx="8099">
                  <c:v>11663.7263726373</c:v>
                </c:pt>
                <c:pt idx="8100">
                  <c:v>11665.1665166517</c:v>
                </c:pt>
                <c:pt idx="8101">
                  <c:v>11666.606660666101</c:v>
                </c:pt>
                <c:pt idx="8102">
                  <c:v>11668.0468046805</c:v>
                </c:pt>
                <c:pt idx="8103">
                  <c:v>11669.486948694899</c:v>
                </c:pt>
                <c:pt idx="8104">
                  <c:v>11670.9270927093</c:v>
                </c:pt>
                <c:pt idx="8105">
                  <c:v>11672.3672367237</c:v>
                </c:pt>
                <c:pt idx="8106">
                  <c:v>11673.807380738101</c:v>
                </c:pt>
                <c:pt idx="8107">
                  <c:v>11675.2475247525</c:v>
                </c:pt>
                <c:pt idx="8108">
                  <c:v>11676.687668766899</c:v>
                </c:pt>
                <c:pt idx="8109">
                  <c:v>11678.1278127813</c:v>
                </c:pt>
                <c:pt idx="8110">
                  <c:v>11679.5679567957</c:v>
                </c:pt>
                <c:pt idx="8111">
                  <c:v>11681.008100810101</c:v>
                </c:pt>
                <c:pt idx="8112">
                  <c:v>11682.4482448245</c:v>
                </c:pt>
                <c:pt idx="8113">
                  <c:v>11683.888388838899</c:v>
                </c:pt>
                <c:pt idx="8114">
                  <c:v>11685.3285328533</c:v>
                </c:pt>
                <c:pt idx="8115">
                  <c:v>11686.768676867699</c:v>
                </c:pt>
                <c:pt idx="8116">
                  <c:v>11688.208820882101</c:v>
                </c:pt>
                <c:pt idx="8117">
                  <c:v>11689.6489648965</c:v>
                </c:pt>
                <c:pt idx="8118">
                  <c:v>11691.089108910901</c:v>
                </c:pt>
                <c:pt idx="8119">
                  <c:v>11692.5292529253</c:v>
                </c:pt>
                <c:pt idx="8120">
                  <c:v>11693.969396939699</c:v>
                </c:pt>
                <c:pt idx="8121">
                  <c:v>11695.409540954101</c:v>
                </c:pt>
                <c:pt idx="8122">
                  <c:v>11696.8496849685</c:v>
                </c:pt>
                <c:pt idx="8123">
                  <c:v>11698.289828982901</c:v>
                </c:pt>
                <c:pt idx="8124">
                  <c:v>11699.7299729973</c:v>
                </c:pt>
                <c:pt idx="8125">
                  <c:v>11701.170117011699</c:v>
                </c:pt>
                <c:pt idx="8126">
                  <c:v>11702.6102610261</c:v>
                </c:pt>
                <c:pt idx="8127">
                  <c:v>11704.0504050405</c:v>
                </c:pt>
                <c:pt idx="8128">
                  <c:v>11705.490549054901</c:v>
                </c:pt>
                <c:pt idx="8129">
                  <c:v>11706.9306930693</c:v>
                </c:pt>
                <c:pt idx="8130">
                  <c:v>11708.370837083699</c:v>
                </c:pt>
                <c:pt idx="8131">
                  <c:v>11709.8109810981</c:v>
                </c:pt>
                <c:pt idx="8132">
                  <c:v>11711.2511251125</c:v>
                </c:pt>
                <c:pt idx="8133">
                  <c:v>11712.691269126901</c:v>
                </c:pt>
                <c:pt idx="8134">
                  <c:v>11714.1314131413</c:v>
                </c:pt>
                <c:pt idx="8135">
                  <c:v>11715.571557155699</c:v>
                </c:pt>
                <c:pt idx="8136">
                  <c:v>11717.0117011701</c:v>
                </c:pt>
                <c:pt idx="8137">
                  <c:v>11718.4518451845</c:v>
                </c:pt>
                <c:pt idx="8138">
                  <c:v>11719.891989198901</c:v>
                </c:pt>
                <c:pt idx="8139">
                  <c:v>11721.3321332133</c:v>
                </c:pt>
                <c:pt idx="8140">
                  <c:v>11722.772277227699</c:v>
                </c:pt>
                <c:pt idx="8141">
                  <c:v>11724.2124212421</c:v>
                </c:pt>
                <c:pt idx="8142">
                  <c:v>11725.6525652565</c:v>
                </c:pt>
                <c:pt idx="8143">
                  <c:v>11727.092709270901</c:v>
                </c:pt>
                <c:pt idx="8144">
                  <c:v>11728.5328532853</c:v>
                </c:pt>
                <c:pt idx="8145">
                  <c:v>11729.972997299699</c:v>
                </c:pt>
                <c:pt idx="8146">
                  <c:v>11731.4131413141</c:v>
                </c:pt>
                <c:pt idx="8147">
                  <c:v>11732.8532853285</c:v>
                </c:pt>
                <c:pt idx="8148">
                  <c:v>11734.293429342901</c:v>
                </c:pt>
                <c:pt idx="8149">
                  <c:v>11735.7335733573</c:v>
                </c:pt>
                <c:pt idx="8150">
                  <c:v>11737.173717371699</c:v>
                </c:pt>
                <c:pt idx="8151">
                  <c:v>11738.6138613861</c:v>
                </c:pt>
                <c:pt idx="8152">
                  <c:v>11740.0540054005</c:v>
                </c:pt>
                <c:pt idx="8153">
                  <c:v>11741.494149414901</c:v>
                </c:pt>
                <c:pt idx="8154">
                  <c:v>11742.9342934293</c:v>
                </c:pt>
                <c:pt idx="8155">
                  <c:v>11744.374437443699</c:v>
                </c:pt>
                <c:pt idx="8156">
                  <c:v>11745.8145814581</c:v>
                </c:pt>
                <c:pt idx="8157">
                  <c:v>11747.2547254725</c:v>
                </c:pt>
                <c:pt idx="8158">
                  <c:v>11748.694869486901</c:v>
                </c:pt>
                <c:pt idx="8159">
                  <c:v>11750.1350135014</c:v>
                </c:pt>
                <c:pt idx="8160">
                  <c:v>11751.575157515799</c:v>
                </c:pt>
                <c:pt idx="8161">
                  <c:v>11753.0153015302</c:v>
                </c:pt>
                <c:pt idx="8162">
                  <c:v>11754.4554455446</c:v>
                </c:pt>
                <c:pt idx="8163">
                  <c:v>11755.895589559001</c:v>
                </c:pt>
                <c:pt idx="8164">
                  <c:v>11757.3357335734</c:v>
                </c:pt>
                <c:pt idx="8165">
                  <c:v>11758.775877587799</c:v>
                </c:pt>
                <c:pt idx="8166">
                  <c:v>11760.2160216022</c:v>
                </c:pt>
                <c:pt idx="8167">
                  <c:v>11761.6561656166</c:v>
                </c:pt>
                <c:pt idx="8168">
                  <c:v>11763.096309631001</c:v>
                </c:pt>
                <c:pt idx="8169">
                  <c:v>11764.5364536454</c:v>
                </c:pt>
                <c:pt idx="8170">
                  <c:v>11765.976597659799</c:v>
                </c:pt>
                <c:pt idx="8171">
                  <c:v>11767.4167416742</c:v>
                </c:pt>
                <c:pt idx="8172">
                  <c:v>11768.8568856886</c:v>
                </c:pt>
                <c:pt idx="8173">
                  <c:v>11770.297029703001</c:v>
                </c:pt>
                <c:pt idx="8174">
                  <c:v>11771.7371737174</c:v>
                </c:pt>
                <c:pt idx="8175">
                  <c:v>11773.177317731799</c:v>
                </c:pt>
                <c:pt idx="8176">
                  <c:v>11774.6174617462</c:v>
                </c:pt>
                <c:pt idx="8177">
                  <c:v>11776.057605760599</c:v>
                </c:pt>
                <c:pt idx="8178">
                  <c:v>11777.497749775001</c:v>
                </c:pt>
                <c:pt idx="8179">
                  <c:v>11778.9378937894</c:v>
                </c:pt>
                <c:pt idx="8180">
                  <c:v>11780.378037803801</c:v>
                </c:pt>
                <c:pt idx="8181">
                  <c:v>11781.8181818182</c:v>
                </c:pt>
                <c:pt idx="8182">
                  <c:v>11783.258325832599</c:v>
                </c:pt>
                <c:pt idx="8183">
                  <c:v>11784.698469847001</c:v>
                </c:pt>
                <c:pt idx="8184">
                  <c:v>11786.1386138614</c:v>
                </c:pt>
                <c:pt idx="8185">
                  <c:v>11787.578757875801</c:v>
                </c:pt>
                <c:pt idx="8186">
                  <c:v>11789.0189018902</c:v>
                </c:pt>
                <c:pt idx="8187">
                  <c:v>11790.459045904599</c:v>
                </c:pt>
                <c:pt idx="8188">
                  <c:v>11791.899189919</c:v>
                </c:pt>
                <c:pt idx="8189">
                  <c:v>11793.3393339334</c:v>
                </c:pt>
                <c:pt idx="8190">
                  <c:v>11794.779477947801</c:v>
                </c:pt>
                <c:pt idx="8191">
                  <c:v>11796.2196219622</c:v>
                </c:pt>
                <c:pt idx="8192">
                  <c:v>11797.659765976599</c:v>
                </c:pt>
                <c:pt idx="8193">
                  <c:v>11799.099909991</c:v>
                </c:pt>
                <c:pt idx="8194">
                  <c:v>11800.5400540054</c:v>
                </c:pt>
                <c:pt idx="8195">
                  <c:v>11801.980198019801</c:v>
                </c:pt>
                <c:pt idx="8196">
                  <c:v>11803.4203420342</c:v>
                </c:pt>
                <c:pt idx="8197">
                  <c:v>11804.860486048599</c:v>
                </c:pt>
                <c:pt idx="8198">
                  <c:v>11806.300630063</c:v>
                </c:pt>
                <c:pt idx="8199">
                  <c:v>11807.7407740774</c:v>
                </c:pt>
                <c:pt idx="8200">
                  <c:v>11809.180918091801</c:v>
                </c:pt>
                <c:pt idx="8201">
                  <c:v>11810.6210621062</c:v>
                </c:pt>
                <c:pt idx="8202">
                  <c:v>11812.061206120599</c:v>
                </c:pt>
                <c:pt idx="8203">
                  <c:v>11813.501350135</c:v>
                </c:pt>
                <c:pt idx="8204">
                  <c:v>11814.9414941494</c:v>
                </c:pt>
                <c:pt idx="8205">
                  <c:v>11816.381638163801</c:v>
                </c:pt>
                <c:pt idx="8206">
                  <c:v>11817.8217821782</c:v>
                </c:pt>
                <c:pt idx="8207">
                  <c:v>11819.261926192599</c:v>
                </c:pt>
                <c:pt idx="8208">
                  <c:v>11820.702070207</c:v>
                </c:pt>
                <c:pt idx="8209">
                  <c:v>11822.1422142214</c:v>
                </c:pt>
                <c:pt idx="8210">
                  <c:v>11823.582358235801</c:v>
                </c:pt>
                <c:pt idx="8211">
                  <c:v>11825.0225022502</c:v>
                </c:pt>
                <c:pt idx="8212">
                  <c:v>11826.462646264599</c:v>
                </c:pt>
                <c:pt idx="8213">
                  <c:v>11827.902790279</c:v>
                </c:pt>
                <c:pt idx="8214">
                  <c:v>11829.3429342934</c:v>
                </c:pt>
                <c:pt idx="8215">
                  <c:v>11830.783078307801</c:v>
                </c:pt>
                <c:pt idx="8216">
                  <c:v>11832.2232223222</c:v>
                </c:pt>
                <c:pt idx="8217">
                  <c:v>11833.663366336599</c:v>
                </c:pt>
                <c:pt idx="8218">
                  <c:v>11835.103510351</c:v>
                </c:pt>
                <c:pt idx="8219">
                  <c:v>11836.5436543654</c:v>
                </c:pt>
                <c:pt idx="8220">
                  <c:v>11837.983798379801</c:v>
                </c:pt>
                <c:pt idx="8221">
                  <c:v>11839.4239423942</c:v>
                </c:pt>
                <c:pt idx="8222">
                  <c:v>11840.864086408599</c:v>
                </c:pt>
                <c:pt idx="8223">
                  <c:v>11842.304230423</c:v>
                </c:pt>
                <c:pt idx="8224">
                  <c:v>11843.7443744374</c:v>
                </c:pt>
                <c:pt idx="8225">
                  <c:v>11845.184518451801</c:v>
                </c:pt>
                <c:pt idx="8226">
                  <c:v>11846.6246624662</c:v>
                </c:pt>
                <c:pt idx="8227">
                  <c:v>11848.064806480599</c:v>
                </c:pt>
                <c:pt idx="8228">
                  <c:v>11849.5049504951</c:v>
                </c:pt>
                <c:pt idx="8229">
                  <c:v>11850.9450945095</c:v>
                </c:pt>
                <c:pt idx="8230">
                  <c:v>11852.385238523901</c:v>
                </c:pt>
                <c:pt idx="8231">
                  <c:v>11853.8253825383</c:v>
                </c:pt>
                <c:pt idx="8232">
                  <c:v>11855.265526552699</c:v>
                </c:pt>
                <c:pt idx="8233">
                  <c:v>11856.7056705671</c:v>
                </c:pt>
                <c:pt idx="8234">
                  <c:v>11858.1458145815</c:v>
                </c:pt>
                <c:pt idx="8235">
                  <c:v>11859.585958595901</c:v>
                </c:pt>
                <c:pt idx="8236">
                  <c:v>11861.0261026103</c:v>
                </c:pt>
                <c:pt idx="8237">
                  <c:v>11862.466246624699</c:v>
                </c:pt>
                <c:pt idx="8238">
                  <c:v>11863.9063906391</c:v>
                </c:pt>
                <c:pt idx="8239">
                  <c:v>11865.346534653499</c:v>
                </c:pt>
                <c:pt idx="8240">
                  <c:v>11866.786678667901</c:v>
                </c:pt>
                <c:pt idx="8241">
                  <c:v>11868.2268226823</c:v>
                </c:pt>
                <c:pt idx="8242">
                  <c:v>11869.666966696699</c:v>
                </c:pt>
                <c:pt idx="8243">
                  <c:v>11871.1071107111</c:v>
                </c:pt>
                <c:pt idx="8244">
                  <c:v>11872.547254725499</c:v>
                </c:pt>
                <c:pt idx="8245">
                  <c:v>11873.987398739901</c:v>
                </c:pt>
                <c:pt idx="8246">
                  <c:v>11875.4275427543</c:v>
                </c:pt>
                <c:pt idx="8247">
                  <c:v>11876.867686768701</c:v>
                </c:pt>
                <c:pt idx="8248">
                  <c:v>11878.3078307831</c:v>
                </c:pt>
                <c:pt idx="8249">
                  <c:v>11879.747974797499</c:v>
                </c:pt>
                <c:pt idx="8250">
                  <c:v>11881.1881188119</c:v>
                </c:pt>
                <c:pt idx="8251">
                  <c:v>11882.6282628263</c:v>
                </c:pt>
                <c:pt idx="8252">
                  <c:v>11884.068406840701</c:v>
                </c:pt>
                <c:pt idx="8253">
                  <c:v>11885.5085508551</c:v>
                </c:pt>
                <c:pt idx="8254">
                  <c:v>11886.948694869499</c:v>
                </c:pt>
                <c:pt idx="8255">
                  <c:v>11888.3888388839</c:v>
                </c:pt>
                <c:pt idx="8256">
                  <c:v>11889.8289828983</c:v>
                </c:pt>
                <c:pt idx="8257">
                  <c:v>11891.269126912701</c:v>
                </c:pt>
                <c:pt idx="8258">
                  <c:v>11892.7092709271</c:v>
                </c:pt>
                <c:pt idx="8259">
                  <c:v>11894.149414941499</c:v>
                </c:pt>
                <c:pt idx="8260">
                  <c:v>11895.5895589559</c:v>
                </c:pt>
                <c:pt idx="8261">
                  <c:v>11897.0297029703</c:v>
                </c:pt>
                <c:pt idx="8262">
                  <c:v>11898.469846984701</c:v>
                </c:pt>
                <c:pt idx="8263">
                  <c:v>11899.9099909991</c:v>
                </c:pt>
                <c:pt idx="8264">
                  <c:v>11901.350135013499</c:v>
                </c:pt>
                <c:pt idx="8265">
                  <c:v>11902.7902790279</c:v>
                </c:pt>
                <c:pt idx="8266">
                  <c:v>11904.2304230423</c:v>
                </c:pt>
                <c:pt idx="8267">
                  <c:v>11905.670567056701</c:v>
                </c:pt>
                <c:pt idx="8268">
                  <c:v>11907.1107110711</c:v>
                </c:pt>
                <c:pt idx="8269">
                  <c:v>11908.550855085499</c:v>
                </c:pt>
                <c:pt idx="8270">
                  <c:v>11909.9909990999</c:v>
                </c:pt>
                <c:pt idx="8271">
                  <c:v>11911.4311431143</c:v>
                </c:pt>
                <c:pt idx="8272">
                  <c:v>11912.871287128701</c:v>
                </c:pt>
                <c:pt idx="8273">
                  <c:v>11914.3114311431</c:v>
                </c:pt>
                <c:pt idx="8274">
                  <c:v>11915.751575157499</c:v>
                </c:pt>
                <c:pt idx="8275">
                  <c:v>11917.1917191719</c:v>
                </c:pt>
                <c:pt idx="8276">
                  <c:v>11918.6318631863</c:v>
                </c:pt>
                <c:pt idx="8277">
                  <c:v>11920.072007200701</c:v>
                </c:pt>
                <c:pt idx="8278">
                  <c:v>11921.5121512151</c:v>
                </c:pt>
                <c:pt idx="8279">
                  <c:v>11922.952295229499</c:v>
                </c:pt>
                <c:pt idx="8280">
                  <c:v>11924.3924392439</c:v>
                </c:pt>
                <c:pt idx="8281">
                  <c:v>11925.8325832583</c:v>
                </c:pt>
                <c:pt idx="8282">
                  <c:v>11927.272727272701</c:v>
                </c:pt>
                <c:pt idx="8283">
                  <c:v>11928.7128712871</c:v>
                </c:pt>
                <c:pt idx="8284">
                  <c:v>11930.153015301499</c:v>
                </c:pt>
                <c:pt idx="8285">
                  <c:v>11931.5931593159</c:v>
                </c:pt>
                <c:pt idx="8286">
                  <c:v>11933.0333033303</c:v>
                </c:pt>
                <c:pt idx="8287">
                  <c:v>11934.473447344701</c:v>
                </c:pt>
                <c:pt idx="8288">
                  <c:v>11935.9135913591</c:v>
                </c:pt>
                <c:pt idx="8289">
                  <c:v>11937.353735373499</c:v>
                </c:pt>
                <c:pt idx="8290">
                  <c:v>11938.7938793879</c:v>
                </c:pt>
                <c:pt idx="8291">
                  <c:v>11940.234023402299</c:v>
                </c:pt>
                <c:pt idx="8292">
                  <c:v>11941.674167416701</c:v>
                </c:pt>
                <c:pt idx="8293">
                  <c:v>11943.1143114311</c:v>
                </c:pt>
                <c:pt idx="8294">
                  <c:v>11944.554455445499</c:v>
                </c:pt>
                <c:pt idx="8295">
                  <c:v>11945.9945994599</c:v>
                </c:pt>
                <c:pt idx="8296">
                  <c:v>11947.434743474299</c:v>
                </c:pt>
                <c:pt idx="8297">
                  <c:v>11948.874887488801</c:v>
                </c:pt>
                <c:pt idx="8298">
                  <c:v>11950.3150315032</c:v>
                </c:pt>
                <c:pt idx="8299">
                  <c:v>11951.755175517599</c:v>
                </c:pt>
                <c:pt idx="8300">
                  <c:v>11953.195319532</c:v>
                </c:pt>
                <c:pt idx="8301">
                  <c:v>11954.635463546399</c:v>
                </c:pt>
                <c:pt idx="8302">
                  <c:v>11956.075607560801</c:v>
                </c:pt>
                <c:pt idx="8303">
                  <c:v>11957.5157515752</c:v>
                </c:pt>
                <c:pt idx="8304">
                  <c:v>11958.955895589599</c:v>
                </c:pt>
                <c:pt idx="8305">
                  <c:v>11960.396039604</c:v>
                </c:pt>
                <c:pt idx="8306">
                  <c:v>11961.836183618399</c:v>
                </c:pt>
                <c:pt idx="8307">
                  <c:v>11963.276327632801</c:v>
                </c:pt>
                <c:pt idx="8308">
                  <c:v>11964.7164716472</c:v>
                </c:pt>
                <c:pt idx="8309">
                  <c:v>11966.156615661601</c:v>
                </c:pt>
                <c:pt idx="8310">
                  <c:v>11967.596759676</c:v>
                </c:pt>
                <c:pt idx="8311">
                  <c:v>11969.036903690399</c:v>
                </c:pt>
                <c:pt idx="8312">
                  <c:v>11970.4770477048</c:v>
                </c:pt>
                <c:pt idx="8313">
                  <c:v>11971.9171917192</c:v>
                </c:pt>
                <c:pt idx="8314">
                  <c:v>11973.357335733601</c:v>
                </c:pt>
                <c:pt idx="8315">
                  <c:v>11974.797479748</c:v>
                </c:pt>
                <c:pt idx="8316">
                  <c:v>11976.237623762399</c:v>
                </c:pt>
                <c:pt idx="8317">
                  <c:v>11977.6777677768</c:v>
                </c:pt>
                <c:pt idx="8318">
                  <c:v>11979.1179117912</c:v>
                </c:pt>
                <c:pt idx="8319">
                  <c:v>11980.558055805601</c:v>
                </c:pt>
                <c:pt idx="8320">
                  <c:v>11981.99819982</c:v>
                </c:pt>
                <c:pt idx="8321">
                  <c:v>11983.438343834399</c:v>
                </c:pt>
                <c:pt idx="8322">
                  <c:v>11984.8784878488</c:v>
                </c:pt>
                <c:pt idx="8323">
                  <c:v>11986.3186318632</c:v>
                </c:pt>
                <c:pt idx="8324">
                  <c:v>11987.758775877601</c:v>
                </c:pt>
                <c:pt idx="8325">
                  <c:v>11989.198919892</c:v>
                </c:pt>
                <c:pt idx="8326">
                  <c:v>11990.639063906399</c:v>
                </c:pt>
                <c:pt idx="8327">
                  <c:v>11992.0792079208</c:v>
                </c:pt>
                <c:pt idx="8328">
                  <c:v>11993.5193519352</c:v>
                </c:pt>
                <c:pt idx="8329">
                  <c:v>11994.959495949601</c:v>
                </c:pt>
                <c:pt idx="8330">
                  <c:v>11996.399639964</c:v>
                </c:pt>
                <c:pt idx="8331">
                  <c:v>11997.839783978399</c:v>
                </c:pt>
                <c:pt idx="8332">
                  <c:v>11999.2799279928</c:v>
                </c:pt>
                <c:pt idx="8333">
                  <c:v>12000.7200720072</c:v>
                </c:pt>
                <c:pt idx="8334">
                  <c:v>12002.160216021601</c:v>
                </c:pt>
                <c:pt idx="8335">
                  <c:v>12003.600360036</c:v>
                </c:pt>
                <c:pt idx="8336">
                  <c:v>12005.040504050399</c:v>
                </c:pt>
                <c:pt idx="8337">
                  <c:v>12006.4806480648</c:v>
                </c:pt>
                <c:pt idx="8338">
                  <c:v>12007.9207920792</c:v>
                </c:pt>
                <c:pt idx="8339">
                  <c:v>12009.360936093601</c:v>
                </c:pt>
                <c:pt idx="8340">
                  <c:v>12010.801080108</c:v>
                </c:pt>
                <c:pt idx="8341">
                  <c:v>12012.241224122399</c:v>
                </c:pt>
                <c:pt idx="8342">
                  <c:v>12013.6813681368</c:v>
                </c:pt>
                <c:pt idx="8343">
                  <c:v>12015.1215121512</c:v>
                </c:pt>
                <c:pt idx="8344">
                  <c:v>12016.561656165601</c:v>
                </c:pt>
                <c:pt idx="8345">
                  <c:v>12018.00180018</c:v>
                </c:pt>
                <c:pt idx="8346">
                  <c:v>12019.441944194399</c:v>
                </c:pt>
                <c:pt idx="8347">
                  <c:v>12020.8820882088</c:v>
                </c:pt>
                <c:pt idx="8348">
                  <c:v>12022.3222322232</c:v>
                </c:pt>
                <c:pt idx="8349">
                  <c:v>12023.762376237601</c:v>
                </c:pt>
                <c:pt idx="8350">
                  <c:v>12025.202520252</c:v>
                </c:pt>
                <c:pt idx="8351">
                  <c:v>12026.642664266399</c:v>
                </c:pt>
                <c:pt idx="8352">
                  <c:v>12028.0828082808</c:v>
                </c:pt>
                <c:pt idx="8353">
                  <c:v>12029.5229522952</c:v>
                </c:pt>
                <c:pt idx="8354">
                  <c:v>12030.963096309601</c:v>
                </c:pt>
                <c:pt idx="8355">
                  <c:v>12032.403240324</c:v>
                </c:pt>
                <c:pt idx="8356">
                  <c:v>12033.843384338399</c:v>
                </c:pt>
                <c:pt idx="8357">
                  <c:v>12035.2835283528</c:v>
                </c:pt>
                <c:pt idx="8358">
                  <c:v>12036.723672367199</c:v>
                </c:pt>
                <c:pt idx="8359">
                  <c:v>12038.163816381601</c:v>
                </c:pt>
                <c:pt idx="8360">
                  <c:v>12039.603960396</c:v>
                </c:pt>
                <c:pt idx="8361">
                  <c:v>12041.044104410401</c:v>
                </c:pt>
                <c:pt idx="8362">
                  <c:v>12042.4842484248</c:v>
                </c:pt>
                <c:pt idx="8363">
                  <c:v>12043.924392439199</c:v>
                </c:pt>
                <c:pt idx="8364">
                  <c:v>12045.364536453601</c:v>
                </c:pt>
                <c:pt idx="8365">
                  <c:v>12046.804680468</c:v>
                </c:pt>
                <c:pt idx="8366">
                  <c:v>12048.244824482401</c:v>
                </c:pt>
                <c:pt idx="8367">
                  <c:v>12049.6849684969</c:v>
                </c:pt>
                <c:pt idx="8368">
                  <c:v>12051.125112511299</c:v>
                </c:pt>
                <c:pt idx="8369">
                  <c:v>12052.565256525701</c:v>
                </c:pt>
                <c:pt idx="8370">
                  <c:v>12054.0054005401</c:v>
                </c:pt>
                <c:pt idx="8371">
                  <c:v>12055.445544554501</c:v>
                </c:pt>
                <c:pt idx="8372">
                  <c:v>12056.8856885689</c:v>
                </c:pt>
                <c:pt idx="8373">
                  <c:v>12058.325832583299</c:v>
                </c:pt>
                <c:pt idx="8374">
                  <c:v>12059.765976597701</c:v>
                </c:pt>
                <c:pt idx="8375">
                  <c:v>12061.2061206121</c:v>
                </c:pt>
                <c:pt idx="8376">
                  <c:v>12062.646264626501</c:v>
                </c:pt>
                <c:pt idx="8377">
                  <c:v>12064.0864086409</c:v>
                </c:pt>
                <c:pt idx="8378">
                  <c:v>12065.526552655299</c:v>
                </c:pt>
                <c:pt idx="8379">
                  <c:v>12066.9666966697</c:v>
                </c:pt>
                <c:pt idx="8380">
                  <c:v>12068.4068406841</c:v>
                </c:pt>
                <c:pt idx="8381">
                  <c:v>12069.846984698501</c:v>
                </c:pt>
                <c:pt idx="8382">
                  <c:v>12071.2871287129</c:v>
                </c:pt>
                <c:pt idx="8383">
                  <c:v>12072.727272727299</c:v>
                </c:pt>
                <c:pt idx="8384">
                  <c:v>12074.1674167417</c:v>
                </c:pt>
                <c:pt idx="8385">
                  <c:v>12075.6075607561</c:v>
                </c:pt>
                <c:pt idx="8386">
                  <c:v>12077.047704770501</c:v>
                </c:pt>
                <c:pt idx="8387">
                  <c:v>12078.4878487849</c:v>
                </c:pt>
                <c:pt idx="8388">
                  <c:v>12079.927992799299</c:v>
                </c:pt>
                <c:pt idx="8389">
                  <c:v>12081.3681368137</c:v>
                </c:pt>
                <c:pt idx="8390">
                  <c:v>12082.8082808281</c:v>
                </c:pt>
                <c:pt idx="8391">
                  <c:v>12084.248424842501</c:v>
                </c:pt>
                <c:pt idx="8392">
                  <c:v>12085.6885688569</c:v>
                </c:pt>
                <c:pt idx="8393">
                  <c:v>12087.128712871299</c:v>
                </c:pt>
                <c:pt idx="8394">
                  <c:v>12088.5688568857</c:v>
                </c:pt>
                <c:pt idx="8395">
                  <c:v>12090.0090009001</c:v>
                </c:pt>
                <c:pt idx="8396">
                  <c:v>12091.449144914501</c:v>
                </c:pt>
                <c:pt idx="8397">
                  <c:v>12092.8892889289</c:v>
                </c:pt>
                <c:pt idx="8398">
                  <c:v>12094.329432943299</c:v>
                </c:pt>
                <c:pt idx="8399">
                  <c:v>12095.7695769577</c:v>
                </c:pt>
                <c:pt idx="8400">
                  <c:v>12097.2097209721</c:v>
                </c:pt>
                <c:pt idx="8401">
                  <c:v>12098.649864986501</c:v>
                </c:pt>
                <c:pt idx="8402">
                  <c:v>12100.0900090009</c:v>
                </c:pt>
                <c:pt idx="8403">
                  <c:v>12101.530153015299</c:v>
                </c:pt>
                <c:pt idx="8404">
                  <c:v>12102.9702970297</c:v>
                </c:pt>
                <c:pt idx="8405">
                  <c:v>12104.4104410441</c:v>
                </c:pt>
                <c:pt idx="8406">
                  <c:v>12105.850585058501</c:v>
                </c:pt>
                <c:pt idx="8407">
                  <c:v>12107.2907290729</c:v>
                </c:pt>
                <c:pt idx="8408">
                  <c:v>12108.730873087299</c:v>
                </c:pt>
                <c:pt idx="8409">
                  <c:v>12110.1710171017</c:v>
                </c:pt>
                <c:pt idx="8410">
                  <c:v>12111.6111611161</c:v>
                </c:pt>
                <c:pt idx="8411">
                  <c:v>12113.051305130501</c:v>
                </c:pt>
                <c:pt idx="8412">
                  <c:v>12114.4914491449</c:v>
                </c:pt>
                <c:pt idx="8413">
                  <c:v>12115.931593159299</c:v>
                </c:pt>
                <c:pt idx="8414">
                  <c:v>12117.3717371737</c:v>
                </c:pt>
                <c:pt idx="8415">
                  <c:v>12118.8118811881</c:v>
                </c:pt>
                <c:pt idx="8416">
                  <c:v>12120.252025202501</c:v>
                </c:pt>
                <c:pt idx="8417">
                  <c:v>12121.6921692169</c:v>
                </c:pt>
                <c:pt idx="8418">
                  <c:v>12123.132313231299</c:v>
                </c:pt>
                <c:pt idx="8419">
                  <c:v>12124.5724572457</c:v>
                </c:pt>
                <c:pt idx="8420">
                  <c:v>12126.012601260099</c:v>
                </c:pt>
                <c:pt idx="8421">
                  <c:v>12127.452745274501</c:v>
                </c:pt>
                <c:pt idx="8422">
                  <c:v>12128.8928892889</c:v>
                </c:pt>
                <c:pt idx="8423">
                  <c:v>12130.333033303301</c:v>
                </c:pt>
                <c:pt idx="8424">
                  <c:v>12131.7731773177</c:v>
                </c:pt>
                <c:pt idx="8425">
                  <c:v>12133.213321332099</c:v>
                </c:pt>
                <c:pt idx="8426">
                  <c:v>12134.653465346501</c:v>
                </c:pt>
                <c:pt idx="8427">
                  <c:v>12136.0936093609</c:v>
                </c:pt>
                <c:pt idx="8428">
                  <c:v>12137.533753375301</c:v>
                </c:pt>
                <c:pt idx="8429">
                  <c:v>12138.9738973897</c:v>
                </c:pt>
                <c:pt idx="8430">
                  <c:v>12140.414041404099</c:v>
                </c:pt>
                <c:pt idx="8431">
                  <c:v>12141.8541854185</c:v>
                </c:pt>
                <c:pt idx="8432">
                  <c:v>12143.2943294329</c:v>
                </c:pt>
                <c:pt idx="8433">
                  <c:v>12144.734473447301</c:v>
                </c:pt>
                <c:pt idx="8434">
                  <c:v>12146.1746174617</c:v>
                </c:pt>
                <c:pt idx="8435">
                  <c:v>12147.614761476099</c:v>
                </c:pt>
                <c:pt idx="8436">
                  <c:v>12149.054905490601</c:v>
                </c:pt>
                <c:pt idx="8437">
                  <c:v>12150.495049505</c:v>
                </c:pt>
                <c:pt idx="8438">
                  <c:v>12151.935193519401</c:v>
                </c:pt>
                <c:pt idx="8439">
                  <c:v>12153.3753375338</c:v>
                </c:pt>
                <c:pt idx="8440">
                  <c:v>12154.815481548199</c:v>
                </c:pt>
                <c:pt idx="8441">
                  <c:v>12156.2556255626</c:v>
                </c:pt>
                <c:pt idx="8442">
                  <c:v>12157.695769577</c:v>
                </c:pt>
                <c:pt idx="8443">
                  <c:v>12159.135913591401</c:v>
                </c:pt>
                <c:pt idx="8444">
                  <c:v>12160.5760576058</c:v>
                </c:pt>
                <c:pt idx="8445">
                  <c:v>12162.016201620199</c:v>
                </c:pt>
                <c:pt idx="8446">
                  <c:v>12163.4563456346</c:v>
                </c:pt>
                <c:pt idx="8447">
                  <c:v>12164.896489649</c:v>
                </c:pt>
                <c:pt idx="8448">
                  <c:v>12166.336633663401</c:v>
                </c:pt>
                <c:pt idx="8449">
                  <c:v>12167.7767776778</c:v>
                </c:pt>
                <c:pt idx="8450">
                  <c:v>12169.216921692199</c:v>
                </c:pt>
                <c:pt idx="8451">
                  <c:v>12170.6570657066</c:v>
                </c:pt>
                <c:pt idx="8452">
                  <c:v>12172.097209721</c:v>
                </c:pt>
                <c:pt idx="8453">
                  <c:v>12173.537353735401</c:v>
                </c:pt>
                <c:pt idx="8454">
                  <c:v>12174.9774977498</c:v>
                </c:pt>
                <c:pt idx="8455">
                  <c:v>12176.417641764199</c:v>
                </c:pt>
                <c:pt idx="8456">
                  <c:v>12177.8577857786</c:v>
                </c:pt>
                <c:pt idx="8457">
                  <c:v>12179.297929793</c:v>
                </c:pt>
                <c:pt idx="8458">
                  <c:v>12180.738073807401</c:v>
                </c:pt>
                <c:pt idx="8459">
                  <c:v>12182.1782178218</c:v>
                </c:pt>
                <c:pt idx="8460">
                  <c:v>12183.618361836199</c:v>
                </c:pt>
                <c:pt idx="8461">
                  <c:v>12185.0585058506</c:v>
                </c:pt>
                <c:pt idx="8462">
                  <c:v>12186.498649865</c:v>
                </c:pt>
                <c:pt idx="8463">
                  <c:v>12187.938793879401</c:v>
                </c:pt>
                <c:pt idx="8464">
                  <c:v>12189.3789378938</c:v>
                </c:pt>
                <c:pt idx="8465">
                  <c:v>12190.819081908199</c:v>
                </c:pt>
                <c:pt idx="8466">
                  <c:v>12192.2592259226</c:v>
                </c:pt>
                <c:pt idx="8467">
                  <c:v>12193.699369937</c:v>
                </c:pt>
                <c:pt idx="8468">
                  <c:v>12195.139513951401</c:v>
                </c:pt>
                <c:pt idx="8469">
                  <c:v>12196.5796579658</c:v>
                </c:pt>
                <c:pt idx="8470">
                  <c:v>12198.019801980199</c:v>
                </c:pt>
                <c:pt idx="8471">
                  <c:v>12199.4599459946</c:v>
                </c:pt>
                <c:pt idx="8472">
                  <c:v>12200.900090009</c:v>
                </c:pt>
                <c:pt idx="8473">
                  <c:v>12202.340234023401</c:v>
                </c:pt>
                <c:pt idx="8474">
                  <c:v>12203.7803780378</c:v>
                </c:pt>
                <c:pt idx="8475">
                  <c:v>12205.220522052199</c:v>
                </c:pt>
                <c:pt idx="8476">
                  <c:v>12206.6606660666</c:v>
                </c:pt>
                <c:pt idx="8477">
                  <c:v>12208.100810081</c:v>
                </c:pt>
                <c:pt idx="8478">
                  <c:v>12209.540954095401</c:v>
                </c:pt>
                <c:pt idx="8479">
                  <c:v>12210.9810981098</c:v>
                </c:pt>
                <c:pt idx="8480">
                  <c:v>12212.421242124199</c:v>
                </c:pt>
                <c:pt idx="8481">
                  <c:v>12213.8613861386</c:v>
                </c:pt>
                <c:pt idx="8482">
                  <c:v>12215.301530152999</c:v>
                </c:pt>
                <c:pt idx="8483">
                  <c:v>12216.741674167401</c:v>
                </c:pt>
                <c:pt idx="8484">
                  <c:v>12218.1818181818</c:v>
                </c:pt>
                <c:pt idx="8485">
                  <c:v>12219.621962196199</c:v>
                </c:pt>
                <c:pt idx="8486">
                  <c:v>12221.0621062106</c:v>
                </c:pt>
                <c:pt idx="8487">
                  <c:v>12222.502250224999</c:v>
                </c:pt>
                <c:pt idx="8488">
                  <c:v>12223.942394239401</c:v>
                </c:pt>
                <c:pt idx="8489">
                  <c:v>12225.3825382538</c:v>
                </c:pt>
                <c:pt idx="8490">
                  <c:v>12226.822682268201</c:v>
                </c:pt>
                <c:pt idx="8491">
                  <c:v>12228.2628262826</c:v>
                </c:pt>
                <c:pt idx="8492">
                  <c:v>12229.702970296999</c:v>
                </c:pt>
                <c:pt idx="8493">
                  <c:v>12231.1431143114</c:v>
                </c:pt>
                <c:pt idx="8494">
                  <c:v>12232.5832583258</c:v>
                </c:pt>
                <c:pt idx="8495">
                  <c:v>12234.023402340201</c:v>
                </c:pt>
                <c:pt idx="8496">
                  <c:v>12235.4635463546</c:v>
                </c:pt>
                <c:pt idx="8497">
                  <c:v>12236.903690368999</c:v>
                </c:pt>
                <c:pt idx="8498">
                  <c:v>12238.3438343834</c:v>
                </c:pt>
                <c:pt idx="8499">
                  <c:v>12239.7839783978</c:v>
                </c:pt>
                <c:pt idx="8500">
                  <c:v>12241.224122412201</c:v>
                </c:pt>
                <c:pt idx="8501">
                  <c:v>12242.6642664266</c:v>
                </c:pt>
                <c:pt idx="8502">
                  <c:v>12244.104410440999</c:v>
                </c:pt>
                <c:pt idx="8503">
                  <c:v>12245.5445544554</c:v>
                </c:pt>
                <c:pt idx="8504">
                  <c:v>12246.9846984698</c:v>
                </c:pt>
                <c:pt idx="8505">
                  <c:v>12248.424842484201</c:v>
                </c:pt>
                <c:pt idx="8506">
                  <c:v>12249.8649864987</c:v>
                </c:pt>
                <c:pt idx="8507">
                  <c:v>12251.305130513099</c:v>
                </c:pt>
                <c:pt idx="8508">
                  <c:v>12252.7452745275</c:v>
                </c:pt>
                <c:pt idx="8509">
                  <c:v>12254.1854185419</c:v>
                </c:pt>
                <c:pt idx="8510">
                  <c:v>12255.625562556301</c:v>
                </c:pt>
                <c:pt idx="8511">
                  <c:v>12257.0657065707</c:v>
                </c:pt>
                <c:pt idx="8512">
                  <c:v>12258.505850585099</c:v>
                </c:pt>
                <c:pt idx="8513">
                  <c:v>12259.9459945995</c:v>
                </c:pt>
                <c:pt idx="8514">
                  <c:v>12261.3861386139</c:v>
                </c:pt>
                <c:pt idx="8515">
                  <c:v>12262.826282628301</c:v>
                </c:pt>
                <c:pt idx="8516">
                  <c:v>12264.2664266427</c:v>
                </c:pt>
                <c:pt idx="8517">
                  <c:v>12265.706570657099</c:v>
                </c:pt>
                <c:pt idx="8518">
                  <c:v>12267.1467146715</c:v>
                </c:pt>
                <c:pt idx="8519">
                  <c:v>12268.5868586859</c:v>
                </c:pt>
                <c:pt idx="8520">
                  <c:v>12270.027002700301</c:v>
                </c:pt>
                <c:pt idx="8521">
                  <c:v>12271.4671467147</c:v>
                </c:pt>
                <c:pt idx="8522">
                  <c:v>12272.907290729099</c:v>
                </c:pt>
                <c:pt idx="8523">
                  <c:v>12274.3474347435</c:v>
                </c:pt>
                <c:pt idx="8524">
                  <c:v>12275.7875787579</c:v>
                </c:pt>
                <c:pt idx="8525">
                  <c:v>12277.227722772301</c:v>
                </c:pt>
                <c:pt idx="8526">
                  <c:v>12278.6678667867</c:v>
                </c:pt>
                <c:pt idx="8527">
                  <c:v>12280.108010801099</c:v>
                </c:pt>
                <c:pt idx="8528">
                  <c:v>12281.5481548155</c:v>
                </c:pt>
                <c:pt idx="8529">
                  <c:v>12282.9882988299</c:v>
                </c:pt>
                <c:pt idx="8530">
                  <c:v>12284.428442844301</c:v>
                </c:pt>
                <c:pt idx="8531">
                  <c:v>12285.8685868587</c:v>
                </c:pt>
                <c:pt idx="8532">
                  <c:v>12287.308730873099</c:v>
                </c:pt>
                <c:pt idx="8533">
                  <c:v>12288.7488748875</c:v>
                </c:pt>
                <c:pt idx="8534">
                  <c:v>12290.1890189019</c:v>
                </c:pt>
                <c:pt idx="8535">
                  <c:v>12291.629162916301</c:v>
                </c:pt>
                <c:pt idx="8536">
                  <c:v>12293.0693069307</c:v>
                </c:pt>
                <c:pt idx="8537">
                  <c:v>12294.509450945099</c:v>
                </c:pt>
                <c:pt idx="8538">
                  <c:v>12295.9495949595</c:v>
                </c:pt>
                <c:pt idx="8539">
                  <c:v>12297.3897389739</c:v>
                </c:pt>
                <c:pt idx="8540">
                  <c:v>12298.829882988301</c:v>
                </c:pt>
                <c:pt idx="8541">
                  <c:v>12300.2700270027</c:v>
                </c:pt>
                <c:pt idx="8542">
                  <c:v>12301.710171017099</c:v>
                </c:pt>
                <c:pt idx="8543">
                  <c:v>12303.1503150315</c:v>
                </c:pt>
                <c:pt idx="8544">
                  <c:v>12304.590459045899</c:v>
                </c:pt>
                <c:pt idx="8545">
                  <c:v>12306.030603060301</c:v>
                </c:pt>
                <c:pt idx="8546">
                  <c:v>12307.4707470747</c:v>
                </c:pt>
                <c:pt idx="8547">
                  <c:v>12308.910891089099</c:v>
                </c:pt>
                <c:pt idx="8548">
                  <c:v>12310.3510351035</c:v>
                </c:pt>
                <c:pt idx="8549">
                  <c:v>12311.791179117899</c:v>
                </c:pt>
                <c:pt idx="8550">
                  <c:v>12313.231323132301</c:v>
                </c:pt>
                <c:pt idx="8551">
                  <c:v>12314.6714671467</c:v>
                </c:pt>
                <c:pt idx="8552">
                  <c:v>12316.111611161101</c:v>
                </c:pt>
                <c:pt idx="8553">
                  <c:v>12317.5517551755</c:v>
                </c:pt>
                <c:pt idx="8554">
                  <c:v>12318.991899189899</c:v>
                </c:pt>
                <c:pt idx="8555">
                  <c:v>12320.4320432043</c:v>
                </c:pt>
                <c:pt idx="8556">
                  <c:v>12321.8721872187</c:v>
                </c:pt>
                <c:pt idx="8557">
                  <c:v>12323.312331233101</c:v>
                </c:pt>
                <c:pt idx="8558">
                  <c:v>12324.7524752475</c:v>
                </c:pt>
                <c:pt idx="8559">
                  <c:v>12326.192619261899</c:v>
                </c:pt>
                <c:pt idx="8560">
                  <c:v>12327.6327632763</c:v>
                </c:pt>
                <c:pt idx="8561">
                  <c:v>12329.0729072907</c:v>
                </c:pt>
                <c:pt idx="8562">
                  <c:v>12330.513051305101</c:v>
                </c:pt>
                <c:pt idx="8563">
                  <c:v>12331.9531953195</c:v>
                </c:pt>
                <c:pt idx="8564">
                  <c:v>12333.393339333899</c:v>
                </c:pt>
                <c:pt idx="8565">
                  <c:v>12334.8334833483</c:v>
                </c:pt>
                <c:pt idx="8566">
                  <c:v>12336.2736273627</c:v>
                </c:pt>
                <c:pt idx="8567">
                  <c:v>12337.713771377101</c:v>
                </c:pt>
                <c:pt idx="8568">
                  <c:v>12339.1539153915</c:v>
                </c:pt>
                <c:pt idx="8569">
                  <c:v>12340.594059405899</c:v>
                </c:pt>
                <c:pt idx="8570">
                  <c:v>12342.0342034203</c:v>
                </c:pt>
                <c:pt idx="8571">
                  <c:v>12343.4743474347</c:v>
                </c:pt>
                <c:pt idx="8572">
                  <c:v>12344.914491449101</c:v>
                </c:pt>
                <c:pt idx="8573">
                  <c:v>12346.3546354635</c:v>
                </c:pt>
                <c:pt idx="8574">
                  <c:v>12347.794779477899</c:v>
                </c:pt>
                <c:pt idx="8575">
                  <c:v>12349.2349234924</c:v>
                </c:pt>
                <c:pt idx="8576">
                  <c:v>12350.6750675068</c:v>
                </c:pt>
                <c:pt idx="8577">
                  <c:v>12352.115211521201</c:v>
                </c:pt>
                <c:pt idx="8578">
                  <c:v>12353.5553555356</c:v>
                </c:pt>
                <c:pt idx="8579">
                  <c:v>12354.995499549999</c:v>
                </c:pt>
                <c:pt idx="8580">
                  <c:v>12356.4356435644</c:v>
                </c:pt>
                <c:pt idx="8581">
                  <c:v>12357.8757875788</c:v>
                </c:pt>
                <c:pt idx="8582">
                  <c:v>12359.315931593201</c:v>
                </c:pt>
                <c:pt idx="8583">
                  <c:v>12360.7560756076</c:v>
                </c:pt>
                <c:pt idx="8584">
                  <c:v>12362.196219621999</c:v>
                </c:pt>
                <c:pt idx="8585">
                  <c:v>12363.6363636364</c:v>
                </c:pt>
                <c:pt idx="8586">
                  <c:v>12365.0765076508</c:v>
                </c:pt>
                <c:pt idx="8587">
                  <c:v>12366.516651665201</c:v>
                </c:pt>
                <c:pt idx="8588">
                  <c:v>12367.9567956796</c:v>
                </c:pt>
                <c:pt idx="8589">
                  <c:v>12369.396939693999</c:v>
                </c:pt>
                <c:pt idx="8590">
                  <c:v>12370.8370837084</c:v>
                </c:pt>
                <c:pt idx="8591">
                  <c:v>12372.2772277228</c:v>
                </c:pt>
                <c:pt idx="8592">
                  <c:v>12373.717371737201</c:v>
                </c:pt>
                <c:pt idx="8593">
                  <c:v>12375.1575157516</c:v>
                </c:pt>
                <c:pt idx="8594">
                  <c:v>12376.597659765999</c:v>
                </c:pt>
                <c:pt idx="8595">
                  <c:v>12378.0378037804</c:v>
                </c:pt>
                <c:pt idx="8596">
                  <c:v>12379.4779477948</c:v>
                </c:pt>
                <c:pt idx="8597">
                  <c:v>12380.918091809201</c:v>
                </c:pt>
                <c:pt idx="8598">
                  <c:v>12382.3582358236</c:v>
                </c:pt>
                <c:pt idx="8599">
                  <c:v>12383.798379837999</c:v>
                </c:pt>
                <c:pt idx="8600">
                  <c:v>12385.2385238524</c:v>
                </c:pt>
                <c:pt idx="8601">
                  <c:v>12386.6786678668</c:v>
                </c:pt>
                <c:pt idx="8602">
                  <c:v>12388.118811881201</c:v>
                </c:pt>
                <c:pt idx="8603">
                  <c:v>12389.5589558956</c:v>
                </c:pt>
                <c:pt idx="8604">
                  <c:v>12390.999099909999</c:v>
                </c:pt>
                <c:pt idx="8605">
                  <c:v>12392.4392439244</c:v>
                </c:pt>
                <c:pt idx="8606">
                  <c:v>12393.879387938799</c:v>
                </c:pt>
                <c:pt idx="8607">
                  <c:v>12395.319531953201</c:v>
                </c:pt>
                <c:pt idx="8608">
                  <c:v>12396.7596759676</c:v>
                </c:pt>
                <c:pt idx="8609">
                  <c:v>12398.199819981999</c:v>
                </c:pt>
                <c:pt idx="8610">
                  <c:v>12399.6399639964</c:v>
                </c:pt>
                <c:pt idx="8611">
                  <c:v>12401.080108010799</c:v>
                </c:pt>
                <c:pt idx="8612">
                  <c:v>12402.520252025201</c:v>
                </c:pt>
                <c:pt idx="8613">
                  <c:v>12403.9603960396</c:v>
                </c:pt>
                <c:pt idx="8614">
                  <c:v>12405.400540054001</c:v>
                </c:pt>
                <c:pt idx="8615">
                  <c:v>12406.8406840684</c:v>
                </c:pt>
                <c:pt idx="8616">
                  <c:v>12408.280828082799</c:v>
                </c:pt>
                <c:pt idx="8617">
                  <c:v>12409.720972097201</c:v>
                </c:pt>
                <c:pt idx="8618">
                  <c:v>12411.1611161116</c:v>
                </c:pt>
                <c:pt idx="8619">
                  <c:v>12412.601260126001</c:v>
                </c:pt>
                <c:pt idx="8620">
                  <c:v>12414.0414041404</c:v>
                </c:pt>
                <c:pt idx="8621">
                  <c:v>12415.481548154799</c:v>
                </c:pt>
                <c:pt idx="8622">
                  <c:v>12416.9216921692</c:v>
                </c:pt>
                <c:pt idx="8623">
                  <c:v>12418.3618361836</c:v>
                </c:pt>
                <c:pt idx="8624">
                  <c:v>12419.801980198001</c:v>
                </c:pt>
                <c:pt idx="8625">
                  <c:v>12421.2421242124</c:v>
                </c:pt>
                <c:pt idx="8626">
                  <c:v>12422.682268226799</c:v>
                </c:pt>
                <c:pt idx="8627">
                  <c:v>12424.1224122412</c:v>
                </c:pt>
                <c:pt idx="8628">
                  <c:v>12425.5625562556</c:v>
                </c:pt>
                <c:pt idx="8629">
                  <c:v>12427.002700270001</c:v>
                </c:pt>
                <c:pt idx="8630">
                  <c:v>12428.4428442844</c:v>
                </c:pt>
                <c:pt idx="8631">
                  <c:v>12429.882988298799</c:v>
                </c:pt>
                <c:pt idx="8632">
                  <c:v>12431.3231323132</c:v>
                </c:pt>
                <c:pt idx="8633">
                  <c:v>12432.7632763276</c:v>
                </c:pt>
                <c:pt idx="8634">
                  <c:v>12434.203420342001</c:v>
                </c:pt>
                <c:pt idx="8635">
                  <c:v>12435.6435643564</c:v>
                </c:pt>
                <c:pt idx="8636">
                  <c:v>12437.083708370799</c:v>
                </c:pt>
                <c:pt idx="8637">
                  <c:v>12438.5238523852</c:v>
                </c:pt>
                <c:pt idx="8638">
                  <c:v>12439.9639963996</c:v>
                </c:pt>
                <c:pt idx="8639">
                  <c:v>12441.404140414001</c:v>
                </c:pt>
                <c:pt idx="8640">
                  <c:v>12442.8442844284</c:v>
                </c:pt>
                <c:pt idx="8641">
                  <c:v>12444.284428442799</c:v>
                </c:pt>
                <c:pt idx="8642">
                  <c:v>12445.7245724572</c:v>
                </c:pt>
                <c:pt idx="8643">
                  <c:v>12447.1647164716</c:v>
                </c:pt>
                <c:pt idx="8644">
                  <c:v>12448.604860486001</c:v>
                </c:pt>
                <c:pt idx="8645">
                  <c:v>12450.0450045005</c:v>
                </c:pt>
                <c:pt idx="8646">
                  <c:v>12451.485148514899</c:v>
                </c:pt>
                <c:pt idx="8647">
                  <c:v>12452.9252925293</c:v>
                </c:pt>
                <c:pt idx="8648">
                  <c:v>12454.3654365437</c:v>
                </c:pt>
                <c:pt idx="8649">
                  <c:v>12455.805580558101</c:v>
                </c:pt>
                <c:pt idx="8650">
                  <c:v>12457.2457245725</c:v>
                </c:pt>
                <c:pt idx="8651">
                  <c:v>12458.685868586899</c:v>
                </c:pt>
                <c:pt idx="8652">
                  <c:v>12460.1260126013</c:v>
                </c:pt>
                <c:pt idx="8653">
                  <c:v>12461.5661566157</c:v>
                </c:pt>
                <c:pt idx="8654">
                  <c:v>12463.006300630101</c:v>
                </c:pt>
                <c:pt idx="8655">
                  <c:v>12464.4464446445</c:v>
                </c:pt>
                <c:pt idx="8656">
                  <c:v>12465.886588658899</c:v>
                </c:pt>
                <c:pt idx="8657">
                  <c:v>12467.3267326733</c:v>
                </c:pt>
                <c:pt idx="8658">
                  <c:v>12468.7668766877</c:v>
                </c:pt>
                <c:pt idx="8659">
                  <c:v>12470.207020702101</c:v>
                </c:pt>
                <c:pt idx="8660">
                  <c:v>12471.6471647165</c:v>
                </c:pt>
                <c:pt idx="8661">
                  <c:v>12473.087308730899</c:v>
                </c:pt>
                <c:pt idx="8662">
                  <c:v>12474.5274527453</c:v>
                </c:pt>
                <c:pt idx="8663">
                  <c:v>12475.9675967597</c:v>
                </c:pt>
                <c:pt idx="8664">
                  <c:v>12477.407740774101</c:v>
                </c:pt>
                <c:pt idx="8665">
                  <c:v>12478.8478847885</c:v>
                </c:pt>
                <c:pt idx="8666">
                  <c:v>12480.288028802899</c:v>
                </c:pt>
                <c:pt idx="8667">
                  <c:v>12481.7281728173</c:v>
                </c:pt>
                <c:pt idx="8668">
                  <c:v>12483.168316831699</c:v>
                </c:pt>
                <c:pt idx="8669">
                  <c:v>12484.608460846101</c:v>
                </c:pt>
                <c:pt idx="8670">
                  <c:v>12486.0486048605</c:v>
                </c:pt>
                <c:pt idx="8671">
                  <c:v>12487.488748874899</c:v>
                </c:pt>
                <c:pt idx="8672">
                  <c:v>12488.9288928893</c:v>
                </c:pt>
                <c:pt idx="8673">
                  <c:v>12490.369036903699</c:v>
                </c:pt>
                <c:pt idx="8674">
                  <c:v>12491.809180918101</c:v>
                </c:pt>
                <c:pt idx="8675">
                  <c:v>12493.2493249325</c:v>
                </c:pt>
                <c:pt idx="8676">
                  <c:v>12494.689468946901</c:v>
                </c:pt>
                <c:pt idx="8677">
                  <c:v>12496.1296129613</c:v>
                </c:pt>
                <c:pt idx="8678">
                  <c:v>12497.569756975699</c:v>
                </c:pt>
                <c:pt idx="8679">
                  <c:v>12499.009900990101</c:v>
                </c:pt>
                <c:pt idx="8680">
                  <c:v>12500.4500450045</c:v>
                </c:pt>
                <c:pt idx="8681">
                  <c:v>12501.890189018901</c:v>
                </c:pt>
                <c:pt idx="8682">
                  <c:v>12503.3303330333</c:v>
                </c:pt>
                <c:pt idx="8683">
                  <c:v>12504.770477047699</c:v>
                </c:pt>
                <c:pt idx="8684">
                  <c:v>12506.2106210621</c:v>
                </c:pt>
                <c:pt idx="8685">
                  <c:v>12507.6507650765</c:v>
                </c:pt>
                <c:pt idx="8686">
                  <c:v>12509.090909090901</c:v>
                </c:pt>
                <c:pt idx="8687">
                  <c:v>12510.5310531053</c:v>
                </c:pt>
                <c:pt idx="8688">
                  <c:v>12511.971197119699</c:v>
                </c:pt>
                <c:pt idx="8689">
                  <c:v>12513.4113411341</c:v>
                </c:pt>
                <c:pt idx="8690">
                  <c:v>12514.8514851485</c:v>
                </c:pt>
                <c:pt idx="8691">
                  <c:v>12516.291629162901</c:v>
                </c:pt>
                <c:pt idx="8692">
                  <c:v>12517.7317731773</c:v>
                </c:pt>
                <c:pt idx="8693">
                  <c:v>12519.171917191699</c:v>
                </c:pt>
                <c:pt idx="8694">
                  <c:v>12520.6120612061</c:v>
                </c:pt>
                <c:pt idx="8695">
                  <c:v>12522.0522052205</c:v>
                </c:pt>
                <c:pt idx="8696">
                  <c:v>12523.492349234901</c:v>
                </c:pt>
                <c:pt idx="8697">
                  <c:v>12524.9324932493</c:v>
                </c:pt>
                <c:pt idx="8698">
                  <c:v>12526.372637263699</c:v>
                </c:pt>
                <c:pt idx="8699">
                  <c:v>12527.8127812781</c:v>
                </c:pt>
                <c:pt idx="8700">
                  <c:v>12529.2529252925</c:v>
                </c:pt>
                <c:pt idx="8701">
                  <c:v>12530.693069306901</c:v>
                </c:pt>
                <c:pt idx="8702">
                  <c:v>12532.1332133213</c:v>
                </c:pt>
                <c:pt idx="8703">
                  <c:v>12533.573357335699</c:v>
                </c:pt>
                <c:pt idx="8704">
                  <c:v>12535.0135013501</c:v>
                </c:pt>
                <c:pt idx="8705">
                  <c:v>12536.4536453645</c:v>
                </c:pt>
                <c:pt idx="8706">
                  <c:v>12537.893789378901</c:v>
                </c:pt>
                <c:pt idx="8707">
                  <c:v>12539.3339333933</c:v>
                </c:pt>
                <c:pt idx="8708">
                  <c:v>12540.774077407699</c:v>
                </c:pt>
                <c:pt idx="8709">
                  <c:v>12542.2142214221</c:v>
                </c:pt>
                <c:pt idx="8710">
                  <c:v>12543.6543654365</c:v>
                </c:pt>
                <c:pt idx="8711">
                  <c:v>12545.094509450901</c:v>
                </c:pt>
                <c:pt idx="8712">
                  <c:v>12546.5346534653</c:v>
                </c:pt>
                <c:pt idx="8713">
                  <c:v>12547.974797479699</c:v>
                </c:pt>
                <c:pt idx="8714">
                  <c:v>12549.4149414942</c:v>
                </c:pt>
                <c:pt idx="8715">
                  <c:v>12550.8550855086</c:v>
                </c:pt>
                <c:pt idx="8716">
                  <c:v>12552.295229523001</c:v>
                </c:pt>
                <c:pt idx="8717">
                  <c:v>12553.7353735374</c:v>
                </c:pt>
                <c:pt idx="8718">
                  <c:v>12555.175517551799</c:v>
                </c:pt>
                <c:pt idx="8719">
                  <c:v>12556.6156615662</c:v>
                </c:pt>
                <c:pt idx="8720">
                  <c:v>12558.0558055806</c:v>
                </c:pt>
                <c:pt idx="8721">
                  <c:v>12559.495949595001</c:v>
                </c:pt>
                <c:pt idx="8722">
                  <c:v>12560.9360936094</c:v>
                </c:pt>
                <c:pt idx="8723">
                  <c:v>12562.376237623799</c:v>
                </c:pt>
                <c:pt idx="8724">
                  <c:v>12563.8163816382</c:v>
                </c:pt>
                <c:pt idx="8725">
                  <c:v>12565.2565256526</c:v>
                </c:pt>
                <c:pt idx="8726">
                  <c:v>12566.696669667001</c:v>
                </c:pt>
                <c:pt idx="8727">
                  <c:v>12568.1368136814</c:v>
                </c:pt>
                <c:pt idx="8728">
                  <c:v>12569.576957695799</c:v>
                </c:pt>
                <c:pt idx="8729">
                  <c:v>12571.0171017102</c:v>
                </c:pt>
                <c:pt idx="8730">
                  <c:v>12572.457245724599</c:v>
                </c:pt>
                <c:pt idx="8731">
                  <c:v>12573.897389739001</c:v>
                </c:pt>
                <c:pt idx="8732">
                  <c:v>12575.3375337534</c:v>
                </c:pt>
                <c:pt idx="8733">
                  <c:v>12576.777677767799</c:v>
                </c:pt>
                <c:pt idx="8734">
                  <c:v>12578.2178217822</c:v>
                </c:pt>
                <c:pt idx="8735">
                  <c:v>12579.657965796599</c:v>
                </c:pt>
                <c:pt idx="8736">
                  <c:v>12581.098109811001</c:v>
                </c:pt>
                <c:pt idx="8737">
                  <c:v>12582.5382538254</c:v>
                </c:pt>
                <c:pt idx="8738">
                  <c:v>12583.978397839801</c:v>
                </c:pt>
                <c:pt idx="8739">
                  <c:v>12585.4185418542</c:v>
                </c:pt>
                <c:pt idx="8740">
                  <c:v>12586.858685868599</c:v>
                </c:pt>
                <c:pt idx="8741">
                  <c:v>12588.298829883001</c:v>
                </c:pt>
                <c:pt idx="8742">
                  <c:v>12589.7389738974</c:v>
                </c:pt>
                <c:pt idx="8743">
                  <c:v>12591.179117911801</c:v>
                </c:pt>
                <c:pt idx="8744">
                  <c:v>12592.6192619262</c:v>
                </c:pt>
                <c:pt idx="8745">
                  <c:v>12594.059405940599</c:v>
                </c:pt>
                <c:pt idx="8746">
                  <c:v>12595.499549955</c:v>
                </c:pt>
                <c:pt idx="8747">
                  <c:v>12596.9396939694</c:v>
                </c:pt>
                <c:pt idx="8748">
                  <c:v>12598.379837983801</c:v>
                </c:pt>
                <c:pt idx="8749">
                  <c:v>12599.8199819982</c:v>
                </c:pt>
                <c:pt idx="8750">
                  <c:v>12601.260126012599</c:v>
                </c:pt>
                <c:pt idx="8751">
                  <c:v>12602.700270027</c:v>
                </c:pt>
                <c:pt idx="8752">
                  <c:v>12604.1404140414</c:v>
                </c:pt>
                <c:pt idx="8753">
                  <c:v>12605.580558055801</c:v>
                </c:pt>
                <c:pt idx="8754">
                  <c:v>12607.0207020702</c:v>
                </c:pt>
                <c:pt idx="8755">
                  <c:v>12608.460846084599</c:v>
                </c:pt>
                <c:pt idx="8756">
                  <c:v>12609.900990099</c:v>
                </c:pt>
                <c:pt idx="8757">
                  <c:v>12611.3411341134</c:v>
                </c:pt>
                <c:pt idx="8758">
                  <c:v>12612.781278127801</c:v>
                </c:pt>
                <c:pt idx="8759">
                  <c:v>12614.2214221422</c:v>
                </c:pt>
                <c:pt idx="8760">
                  <c:v>12615.661566156599</c:v>
                </c:pt>
                <c:pt idx="8761">
                  <c:v>12617.101710171</c:v>
                </c:pt>
                <c:pt idx="8762">
                  <c:v>12618.5418541854</c:v>
                </c:pt>
                <c:pt idx="8763">
                  <c:v>12619.981998199801</c:v>
                </c:pt>
                <c:pt idx="8764">
                  <c:v>12621.4221422142</c:v>
                </c:pt>
                <c:pt idx="8765">
                  <c:v>12622.862286228599</c:v>
                </c:pt>
                <c:pt idx="8766">
                  <c:v>12624.302430243</c:v>
                </c:pt>
                <c:pt idx="8767">
                  <c:v>12625.7425742574</c:v>
                </c:pt>
                <c:pt idx="8768">
                  <c:v>12627.182718271801</c:v>
                </c:pt>
                <c:pt idx="8769">
                  <c:v>12628.6228622862</c:v>
                </c:pt>
                <c:pt idx="8770">
                  <c:v>12630.063006300599</c:v>
                </c:pt>
                <c:pt idx="8771">
                  <c:v>12631.503150315</c:v>
                </c:pt>
                <c:pt idx="8772">
                  <c:v>12632.9432943294</c:v>
                </c:pt>
                <c:pt idx="8773">
                  <c:v>12634.383438343801</c:v>
                </c:pt>
                <c:pt idx="8774">
                  <c:v>12635.8235823582</c:v>
                </c:pt>
                <c:pt idx="8775">
                  <c:v>12637.263726372599</c:v>
                </c:pt>
                <c:pt idx="8776">
                  <c:v>12638.703870387</c:v>
                </c:pt>
                <c:pt idx="8777">
                  <c:v>12640.1440144014</c:v>
                </c:pt>
                <c:pt idx="8778">
                  <c:v>12641.584158415801</c:v>
                </c:pt>
                <c:pt idx="8779">
                  <c:v>12643.0243024302</c:v>
                </c:pt>
                <c:pt idx="8780">
                  <c:v>12644.464446444599</c:v>
                </c:pt>
                <c:pt idx="8781">
                  <c:v>12645.904590459</c:v>
                </c:pt>
                <c:pt idx="8782">
                  <c:v>12647.3447344734</c:v>
                </c:pt>
                <c:pt idx="8783">
                  <c:v>12648.784878487801</c:v>
                </c:pt>
                <c:pt idx="8784">
                  <c:v>12650.2250225023</c:v>
                </c:pt>
                <c:pt idx="8785">
                  <c:v>12651.665166516699</c:v>
                </c:pt>
                <c:pt idx="8786">
                  <c:v>12653.1053105311</c:v>
                </c:pt>
                <c:pt idx="8787">
                  <c:v>12654.5454545455</c:v>
                </c:pt>
                <c:pt idx="8788">
                  <c:v>12655.985598559901</c:v>
                </c:pt>
                <c:pt idx="8789">
                  <c:v>12657.4257425743</c:v>
                </c:pt>
                <c:pt idx="8790">
                  <c:v>12658.865886588699</c:v>
                </c:pt>
                <c:pt idx="8791">
                  <c:v>12660.3060306031</c:v>
                </c:pt>
                <c:pt idx="8792">
                  <c:v>12661.746174617499</c:v>
                </c:pt>
                <c:pt idx="8793">
                  <c:v>12663.186318631901</c:v>
                </c:pt>
                <c:pt idx="8794">
                  <c:v>12664.6264626463</c:v>
                </c:pt>
                <c:pt idx="8795">
                  <c:v>12666.066606660699</c:v>
                </c:pt>
                <c:pt idx="8796">
                  <c:v>12667.5067506751</c:v>
                </c:pt>
                <c:pt idx="8797">
                  <c:v>12668.946894689499</c:v>
                </c:pt>
                <c:pt idx="8798">
                  <c:v>12670.387038703901</c:v>
                </c:pt>
                <c:pt idx="8799">
                  <c:v>12671.8271827183</c:v>
                </c:pt>
                <c:pt idx="8800">
                  <c:v>12673.267326732701</c:v>
                </c:pt>
                <c:pt idx="8801">
                  <c:v>12674.7074707471</c:v>
                </c:pt>
                <c:pt idx="8802">
                  <c:v>12676.147614761499</c:v>
                </c:pt>
                <c:pt idx="8803">
                  <c:v>12677.587758775901</c:v>
                </c:pt>
                <c:pt idx="8804">
                  <c:v>12679.0279027903</c:v>
                </c:pt>
                <c:pt idx="8805">
                  <c:v>12680.468046804701</c:v>
                </c:pt>
                <c:pt idx="8806">
                  <c:v>12681.9081908191</c:v>
                </c:pt>
                <c:pt idx="8807">
                  <c:v>12683.348334833499</c:v>
                </c:pt>
                <c:pt idx="8808">
                  <c:v>12684.7884788479</c:v>
                </c:pt>
                <c:pt idx="8809">
                  <c:v>12686.2286228623</c:v>
                </c:pt>
                <c:pt idx="8810">
                  <c:v>12687.668766876701</c:v>
                </c:pt>
                <c:pt idx="8811">
                  <c:v>12689.1089108911</c:v>
                </c:pt>
                <c:pt idx="8812">
                  <c:v>12690.549054905499</c:v>
                </c:pt>
                <c:pt idx="8813">
                  <c:v>12691.9891989199</c:v>
                </c:pt>
                <c:pt idx="8814">
                  <c:v>12693.4293429343</c:v>
                </c:pt>
                <c:pt idx="8815">
                  <c:v>12694.869486948701</c:v>
                </c:pt>
                <c:pt idx="8816">
                  <c:v>12696.3096309631</c:v>
                </c:pt>
                <c:pt idx="8817">
                  <c:v>12697.749774977499</c:v>
                </c:pt>
                <c:pt idx="8818">
                  <c:v>12699.1899189919</c:v>
                </c:pt>
                <c:pt idx="8819">
                  <c:v>12700.6300630063</c:v>
                </c:pt>
                <c:pt idx="8820">
                  <c:v>12702.070207020701</c:v>
                </c:pt>
                <c:pt idx="8821">
                  <c:v>12703.5103510351</c:v>
                </c:pt>
                <c:pt idx="8822">
                  <c:v>12704.950495049499</c:v>
                </c:pt>
                <c:pt idx="8823">
                  <c:v>12706.3906390639</c:v>
                </c:pt>
                <c:pt idx="8824">
                  <c:v>12707.8307830783</c:v>
                </c:pt>
                <c:pt idx="8825">
                  <c:v>12709.270927092701</c:v>
                </c:pt>
                <c:pt idx="8826">
                  <c:v>12710.7110711071</c:v>
                </c:pt>
                <c:pt idx="8827">
                  <c:v>12712.151215121499</c:v>
                </c:pt>
                <c:pt idx="8828">
                  <c:v>12713.5913591359</c:v>
                </c:pt>
                <c:pt idx="8829">
                  <c:v>12715.0315031503</c:v>
                </c:pt>
                <c:pt idx="8830">
                  <c:v>12716.471647164701</c:v>
                </c:pt>
                <c:pt idx="8831">
                  <c:v>12717.9117911791</c:v>
                </c:pt>
                <c:pt idx="8832">
                  <c:v>12719.351935193499</c:v>
                </c:pt>
                <c:pt idx="8833">
                  <c:v>12720.7920792079</c:v>
                </c:pt>
                <c:pt idx="8834">
                  <c:v>12722.2322232223</c:v>
                </c:pt>
                <c:pt idx="8835">
                  <c:v>12723.672367236701</c:v>
                </c:pt>
                <c:pt idx="8836">
                  <c:v>12725.1125112511</c:v>
                </c:pt>
                <c:pt idx="8837">
                  <c:v>12726.552655265499</c:v>
                </c:pt>
                <c:pt idx="8838">
                  <c:v>12727.9927992799</c:v>
                </c:pt>
                <c:pt idx="8839">
                  <c:v>12729.4329432943</c:v>
                </c:pt>
                <c:pt idx="8840">
                  <c:v>12730.873087308701</c:v>
                </c:pt>
                <c:pt idx="8841">
                  <c:v>12732.3132313231</c:v>
                </c:pt>
                <c:pt idx="8842">
                  <c:v>12733.753375337499</c:v>
                </c:pt>
                <c:pt idx="8843">
                  <c:v>12735.1935193519</c:v>
                </c:pt>
                <c:pt idx="8844">
                  <c:v>12736.6336633663</c:v>
                </c:pt>
                <c:pt idx="8845">
                  <c:v>12738.073807380701</c:v>
                </c:pt>
                <c:pt idx="8846">
                  <c:v>12739.5139513951</c:v>
                </c:pt>
                <c:pt idx="8847">
                  <c:v>12740.954095409499</c:v>
                </c:pt>
                <c:pt idx="8848">
                  <c:v>12742.3942394239</c:v>
                </c:pt>
                <c:pt idx="8849">
                  <c:v>12743.834383438299</c:v>
                </c:pt>
                <c:pt idx="8850">
                  <c:v>12745.274527452701</c:v>
                </c:pt>
                <c:pt idx="8851">
                  <c:v>12746.7146714671</c:v>
                </c:pt>
                <c:pt idx="8852">
                  <c:v>12748.154815481499</c:v>
                </c:pt>
                <c:pt idx="8853">
                  <c:v>12749.594959496</c:v>
                </c:pt>
                <c:pt idx="8854">
                  <c:v>12751.035103510399</c:v>
                </c:pt>
                <c:pt idx="8855">
                  <c:v>12752.475247524801</c:v>
                </c:pt>
                <c:pt idx="8856">
                  <c:v>12753.9153915392</c:v>
                </c:pt>
                <c:pt idx="8857">
                  <c:v>12755.355535553599</c:v>
                </c:pt>
                <c:pt idx="8858">
                  <c:v>12756.795679568</c:v>
                </c:pt>
                <c:pt idx="8859">
                  <c:v>12758.235823582399</c:v>
                </c:pt>
                <c:pt idx="8860">
                  <c:v>12759.675967596801</c:v>
                </c:pt>
                <c:pt idx="8861">
                  <c:v>12761.1161116112</c:v>
                </c:pt>
                <c:pt idx="8862">
                  <c:v>12762.556255625601</c:v>
                </c:pt>
                <c:pt idx="8863">
                  <c:v>12763.99639964</c:v>
                </c:pt>
                <c:pt idx="8864">
                  <c:v>12765.436543654399</c:v>
                </c:pt>
                <c:pt idx="8865">
                  <c:v>12766.876687668801</c:v>
                </c:pt>
                <c:pt idx="8866">
                  <c:v>12768.3168316832</c:v>
                </c:pt>
                <c:pt idx="8867">
                  <c:v>12769.756975697601</c:v>
                </c:pt>
                <c:pt idx="8868">
                  <c:v>12771.197119712</c:v>
                </c:pt>
                <c:pt idx="8869">
                  <c:v>12772.637263726399</c:v>
                </c:pt>
                <c:pt idx="8870">
                  <c:v>12774.0774077408</c:v>
                </c:pt>
                <c:pt idx="8871">
                  <c:v>12775.5175517552</c:v>
                </c:pt>
                <c:pt idx="8872">
                  <c:v>12776.957695769601</c:v>
                </c:pt>
                <c:pt idx="8873">
                  <c:v>12778.397839784</c:v>
                </c:pt>
                <c:pt idx="8874">
                  <c:v>12779.837983798399</c:v>
                </c:pt>
                <c:pt idx="8875">
                  <c:v>12781.2781278128</c:v>
                </c:pt>
                <c:pt idx="8876">
                  <c:v>12782.7182718272</c:v>
                </c:pt>
                <c:pt idx="8877">
                  <c:v>12784.158415841601</c:v>
                </c:pt>
                <c:pt idx="8878">
                  <c:v>12785.598559856</c:v>
                </c:pt>
                <c:pt idx="8879">
                  <c:v>12787.038703870399</c:v>
                </c:pt>
                <c:pt idx="8880">
                  <c:v>12788.4788478848</c:v>
                </c:pt>
                <c:pt idx="8881">
                  <c:v>12789.9189918992</c:v>
                </c:pt>
                <c:pt idx="8882">
                  <c:v>12791.359135913601</c:v>
                </c:pt>
                <c:pt idx="8883">
                  <c:v>12792.799279928</c:v>
                </c:pt>
                <c:pt idx="8884">
                  <c:v>12794.239423942399</c:v>
                </c:pt>
                <c:pt idx="8885">
                  <c:v>12795.6795679568</c:v>
                </c:pt>
                <c:pt idx="8886">
                  <c:v>12797.1197119712</c:v>
                </c:pt>
                <c:pt idx="8887">
                  <c:v>12798.559855985601</c:v>
                </c:pt>
                <c:pt idx="8888">
                  <c:v>12800</c:v>
                </c:pt>
                <c:pt idx="8889">
                  <c:v>12801.440144014399</c:v>
                </c:pt>
                <c:pt idx="8890">
                  <c:v>12802.8802880288</c:v>
                </c:pt>
                <c:pt idx="8891">
                  <c:v>12804.3204320432</c:v>
                </c:pt>
                <c:pt idx="8892">
                  <c:v>12805.760576057601</c:v>
                </c:pt>
                <c:pt idx="8893">
                  <c:v>12807.200720072</c:v>
                </c:pt>
                <c:pt idx="8894">
                  <c:v>12808.640864086399</c:v>
                </c:pt>
                <c:pt idx="8895">
                  <c:v>12810.0810081008</c:v>
                </c:pt>
                <c:pt idx="8896">
                  <c:v>12811.5211521152</c:v>
                </c:pt>
                <c:pt idx="8897">
                  <c:v>12812.961296129601</c:v>
                </c:pt>
                <c:pt idx="8898">
                  <c:v>12814.401440144</c:v>
                </c:pt>
                <c:pt idx="8899">
                  <c:v>12815.841584158399</c:v>
                </c:pt>
                <c:pt idx="8900">
                  <c:v>12817.2817281728</c:v>
                </c:pt>
                <c:pt idx="8901">
                  <c:v>12818.7218721872</c:v>
                </c:pt>
                <c:pt idx="8902">
                  <c:v>12820.162016201601</c:v>
                </c:pt>
                <c:pt idx="8903">
                  <c:v>12821.602160216</c:v>
                </c:pt>
                <c:pt idx="8904">
                  <c:v>12823.042304230399</c:v>
                </c:pt>
                <c:pt idx="8905">
                  <c:v>12824.4824482448</c:v>
                </c:pt>
                <c:pt idx="8906">
                  <c:v>12825.9225922592</c:v>
                </c:pt>
                <c:pt idx="8907">
                  <c:v>12827.362736273601</c:v>
                </c:pt>
                <c:pt idx="8908">
                  <c:v>12828.802880288</c:v>
                </c:pt>
                <c:pt idx="8909">
                  <c:v>12830.243024302399</c:v>
                </c:pt>
                <c:pt idx="8910">
                  <c:v>12831.6831683168</c:v>
                </c:pt>
                <c:pt idx="8911">
                  <c:v>12833.123312331199</c:v>
                </c:pt>
                <c:pt idx="8912">
                  <c:v>12834.563456345601</c:v>
                </c:pt>
                <c:pt idx="8913">
                  <c:v>12836.00360036</c:v>
                </c:pt>
                <c:pt idx="8914">
                  <c:v>12837.443744374399</c:v>
                </c:pt>
                <c:pt idx="8915">
                  <c:v>12838.8838883888</c:v>
                </c:pt>
                <c:pt idx="8916">
                  <c:v>12840.324032403199</c:v>
                </c:pt>
                <c:pt idx="8917">
                  <c:v>12841.764176417601</c:v>
                </c:pt>
                <c:pt idx="8918">
                  <c:v>12843.204320432</c:v>
                </c:pt>
                <c:pt idx="8919">
                  <c:v>12844.644464446401</c:v>
                </c:pt>
                <c:pt idx="8920">
                  <c:v>12846.0846084608</c:v>
                </c:pt>
                <c:pt idx="8921">
                  <c:v>12847.524752475199</c:v>
                </c:pt>
                <c:pt idx="8922">
                  <c:v>12848.964896489701</c:v>
                </c:pt>
                <c:pt idx="8923">
                  <c:v>12850.4050405041</c:v>
                </c:pt>
                <c:pt idx="8924">
                  <c:v>12851.845184518501</c:v>
                </c:pt>
                <c:pt idx="8925">
                  <c:v>12853.2853285329</c:v>
                </c:pt>
                <c:pt idx="8926">
                  <c:v>12854.725472547299</c:v>
                </c:pt>
                <c:pt idx="8927">
                  <c:v>12856.165616561701</c:v>
                </c:pt>
                <c:pt idx="8928">
                  <c:v>12857.6057605761</c:v>
                </c:pt>
                <c:pt idx="8929">
                  <c:v>12859.045904590501</c:v>
                </c:pt>
                <c:pt idx="8930">
                  <c:v>12860.4860486049</c:v>
                </c:pt>
                <c:pt idx="8931">
                  <c:v>12861.926192619299</c:v>
                </c:pt>
                <c:pt idx="8932">
                  <c:v>12863.3663366337</c:v>
                </c:pt>
                <c:pt idx="8933">
                  <c:v>12864.8064806481</c:v>
                </c:pt>
                <c:pt idx="8934">
                  <c:v>12866.246624662501</c:v>
                </c:pt>
                <c:pt idx="8935">
                  <c:v>12867.6867686769</c:v>
                </c:pt>
                <c:pt idx="8936">
                  <c:v>12869.126912691299</c:v>
                </c:pt>
                <c:pt idx="8937">
                  <c:v>12870.5670567057</c:v>
                </c:pt>
                <c:pt idx="8938">
                  <c:v>12872.0072007201</c:v>
                </c:pt>
                <c:pt idx="8939">
                  <c:v>12873.447344734501</c:v>
                </c:pt>
                <c:pt idx="8940">
                  <c:v>12874.8874887489</c:v>
                </c:pt>
                <c:pt idx="8941">
                  <c:v>12876.327632763299</c:v>
                </c:pt>
                <c:pt idx="8942">
                  <c:v>12877.7677767777</c:v>
                </c:pt>
                <c:pt idx="8943">
                  <c:v>12879.2079207921</c:v>
                </c:pt>
                <c:pt idx="8944">
                  <c:v>12880.648064806501</c:v>
                </c:pt>
                <c:pt idx="8945">
                  <c:v>12882.0882088209</c:v>
                </c:pt>
                <c:pt idx="8946">
                  <c:v>12883.528352835299</c:v>
                </c:pt>
                <c:pt idx="8947">
                  <c:v>12884.9684968497</c:v>
                </c:pt>
                <c:pt idx="8948">
                  <c:v>12886.4086408641</c:v>
                </c:pt>
                <c:pt idx="8949">
                  <c:v>12887.848784878501</c:v>
                </c:pt>
                <c:pt idx="8950">
                  <c:v>12889.2889288929</c:v>
                </c:pt>
                <c:pt idx="8951">
                  <c:v>12890.729072907299</c:v>
                </c:pt>
                <c:pt idx="8952">
                  <c:v>12892.1692169217</c:v>
                </c:pt>
                <c:pt idx="8953">
                  <c:v>12893.6093609361</c:v>
                </c:pt>
                <c:pt idx="8954">
                  <c:v>12895.049504950501</c:v>
                </c:pt>
                <c:pt idx="8955">
                  <c:v>12896.4896489649</c:v>
                </c:pt>
                <c:pt idx="8956">
                  <c:v>12897.929792979299</c:v>
                </c:pt>
                <c:pt idx="8957">
                  <c:v>12899.3699369937</c:v>
                </c:pt>
                <c:pt idx="8958">
                  <c:v>12900.8100810081</c:v>
                </c:pt>
                <c:pt idx="8959">
                  <c:v>12902.250225022501</c:v>
                </c:pt>
                <c:pt idx="8960">
                  <c:v>12903.6903690369</c:v>
                </c:pt>
                <c:pt idx="8961">
                  <c:v>12905.130513051299</c:v>
                </c:pt>
                <c:pt idx="8962">
                  <c:v>12906.5706570657</c:v>
                </c:pt>
                <c:pt idx="8963">
                  <c:v>12908.0108010801</c:v>
                </c:pt>
                <c:pt idx="8964">
                  <c:v>12909.450945094501</c:v>
                </c:pt>
                <c:pt idx="8965">
                  <c:v>12910.8910891089</c:v>
                </c:pt>
                <c:pt idx="8966">
                  <c:v>12912.331233123299</c:v>
                </c:pt>
                <c:pt idx="8967">
                  <c:v>12913.7713771377</c:v>
                </c:pt>
                <c:pt idx="8968">
                  <c:v>12915.2115211521</c:v>
                </c:pt>
                <c:pt idx="8969">
                  <c:v>12916.651665166501</c:v>
                </c:pt>
                <c:pt idx="8970">
                  <c:v>12918.0918091809</c:v>
                </c:pt>
                <c:pt idx="8971">
                  <c:v>12919.531953195299</c:v>
                </c:pt>
                <c:pt idx="8972">
                  <c:v>12920.9720972097</c:v>
                </c:pt>
                <c:pt idx="8973">
                  <c:v>12922.412241224099</c:v>
                </c:pt>
                <c:pt idx="8974">
                  <c:v>12923.852385238501</c:v>
                </c:pt>
                <c:pt idx="8975">
                  <c:v>12925.2925292529</c:v>
                </c:pt>
                <c:pt idx="8976">
                  <c:v>12926.732673267299</c:v>
                </c:pt>
                <c:pt idx="8977">
                  <c:v>12928.1728172817</c:v>
                </c:pt>
                <c:pt idx="8978">
                  <c:v>12929.612961296099</c:v>
                </c:pt>
                <c:pt idx="8979">
                  <c:v>12931.053105310501</c:v>
                </c:pt>
                <c:pt idx="8980">
                  <c:v>12932.4932493249</c:v>
                </c:pt>
                <c:pt idx="8981">
                  <c:v>12933.933393339301</c:v>
                </c:pt>
                <c:pt idx="8982">
                  <c:v>12935.3735373537</c:v>
                </c:pt>
                <c:pt idx="8983">
                  <c:v>12936.813681368099</c:v>
                </c:pt>
                <c:pt idx="8984">
                  <c:v>12938.253825382501</c:v>
                </c:pt>
                <c:pt idx="8985">
                  <c:v>12939.6939693969</c:v>
                </c:pt>
                <c:pt idx="8986">
                  <c:v>12941.134113411301</c:v>
                </c:pt>
                <c:pt idx="8987">
                  <c:v>12942.5742574257</c:v>
                </c:pt>
                <c:pt idx="8988">
                  <c:v>12944.014401440099</c:v>
                </c:pt>
                <c:pt idx="8989">
                  <c:v>12945.4545454545</c:v>
                </c:pt>
                <c:pt idx="8990">
                  <c:v>12946.8946894689</c:v>
                </c:pt>
                <c:pt idx="8991">
                  <c:v>12948.334833483301</c:v>
                </c:pt>
                <c:pt idx="8992">
                  <c:v>12949.7749774978</c:v>
                </c:pt>
                <c:pt idx="8993">
                  <c:v>12951.215121512199</c:v>
                </c:pt>
                <c:pt idx="8994">
                  <c:v>12952.6552655266</c:v>
                </c:pt>
                <c:pt idx="8995">
                  <c:v>12954.095409541</c:v>
                </c:pt>
                <c:pt idx="8996">
                  <c:v>12955.535553555401</c:v>
                </c:pt>
                <c:pt idx="8997">
                  <c:v>12956.9756975698</c:v>
                </c:pt>
                <c:pt idx="8998">
                  <c:v>12958.415841584199</c:v>
                </c:pt>
                <c:pt idx="8999">
                  <c:v>12959.8559855986</c:v>
                </c:pt>
                <c:pt idx="9000">
                  <c:v>12961.296129613</c:v>
                </c:pt>
                <c:pt idx="9001">
                  <c:v>12962.736273627401</c:v>
                </c:pt>
                <c:pt idx="9002">
                  <c:v>12964.1764176418</c:v>
                </c:pt>
                <c:pt idx="9003">
                  <c:v>12965.616561656199</c:v>
                </c:pt>
                <c:pt idx="9004">
                  <c:v>12967.0567056706</c:v>
                </c:pt>
                <c:pt idx="9005">
                  <c:v>12968.496849685</c:v>
                </c:pt>
                <c:pt idx="9006">
                  <c:v>12969.936993699401</c:v>
                </c:pt>
                <c:pt idx="9007">
                  <c:v>12971.3771377138</c:v>
                </c:pt>
                <c:pt idx="9008">
                  <c:v>12972.817281728199</c:v>
                </c:pt>
                <c:pt idx="9009">
                  <c:v>12974.2574257426</c:v>
                </c:pt>
                <c:pt idx="9010">
                  <c:v>12975.697569757</c:v>
                </c:pt>
                <c:pt idx="9011">
                  <c:v>12977.137713771401</c:v>
                </c:pt>
                <c:pt idx="9012">
                  <c:v>12978.5778577858</c:v>
                </c:pt>
                <c:pt idx="9013">
                  <c:v>12980.018001800199</c:v>
                </c:pt>
                <c:pt idx="9014">
                  <c:v>12981.4581458146</c:v>
                </c:pt>
                <c:pt idx="9015">
                  <c:v>12982.898289829</c:v>
                </c:pt>
                <c:pt idx="9016">
                  <c:v>12984.338433843401</c:v>
                </c:pt>
                <c:pt idx="9017">
                  <c:v>12985.7785778578</c:v>
                </c:pt>
                <c:pt idx="9018">
                  <c:v>12987.218721872199</c:v>
                </c:pt>
                <c:pt idx="9019">
                  <c:v>12988.6588658866</c:v>
                </c:pt>
                <c:pt idx="9020">
                  <c:v>12990.099009901</c:v>
                </c:pt>
                <c:pt idx="9021">
                  <c:v>12991.539153915401</c:v>
                </c:pt>
                <c:pt idx="9022">
                  <c:v>12992.9792979298</c:v>
                </c:pt>
                <c:pt idx="9023">
                  <c:v>12994.419441944199</c:v>
                </c:pt>
                <c:pt idx="9024">
                  <c:v>12995.8595859586</c:v>
                </c:pt>
                <c:pt idx="9025">
                  <c:v>12997.299729973</c:v>
                </c:pt>
                <c:pt idx="9026">
                  <c:v>12998.739873987401</c:v>
                </c:pt>
                <c:pt idx="9027">
                  <c:v>13000.1800180018</c:v>
                </c:pt>
                <c:pt idx="9028">
                  <c:v>13001.620162016199</c:v>
                </c:pt>
                <c:pt idx="9029">
                  <c:v>13003.0603060306</c:v>
                </c:pt>
                <c:pt idx="9030">
                  <c:v>13004.500450045</c:v>
                </c:pt>
                <c:pt idx="9031">
                  <c:v>13005.940594059401</c:v>
                </c:pt>
                <c:pt idx="9032">
                  <c:v>13007.3807380738</c:v>
                </c:pt>
                <c:pt idx="9033">
                  <c:v>13008.820882088199</c:v>
                </c:pt>
                <c:pt idx="9034">
                  <c:v>13010.2610261026</c:v>
                </c:pt>
                <c:pt idx="9035">
                  <c:v>13011.701170116999</c:v>
                </c:pt>
                <c:pt idx="9036">
                  <c:v>13013.141314131401</c:v>
                </c:pt>
                <c:pt idx="9037">
                  <c:v>13014.5814581458</c:v>
                </c:pt>
                <c:pt idx="9038">
                  <c:v>13016.021602160199</c:v>
                </c:pt>
                <c:pt idx="9039">
                  <c:v>13017.4617461746</c:v>
                </c:pt>
                <c:pt idx="9040">
                  <c:v>13018.901890188999</c:v>
                </c:pt>
                <c:pt idx="9041">
                  <c:v>13020.342034203401</c:v>
                </c:pt>
                <c:pt idx="9042">
                  <c:v>13021.7821782178</c:v>
                </c:pt>
                <c:pt idx="9043">
                  <c:v>13023.222322232201</c:v>
                </c:pt>
                <c:pt idx="9044">
                  <c:v>13024.6624662466</c:v>
                </c:pt>
                <c:pt idx="9045">
                  <c:v>13026.102610260999</c:v>
                </c:pt>
                <c:pt idx="9046">
                  <c:v>13027.542754275401</c:v>
                </c:pt>
                <c:pt idx="9047">
                  <c:v>13028.9828982898</c:v>
                </c:pt>
                <c:pt idx="9048">
                  <c:v>13030.423042304201</c:v>
                </c:pt>
                <c:pt idx="9049">
                  <c:v>13031.8631863186</c:v>
                </c:pt>
                <c:pt idx="9050">
                  <c:v>13033.303330332999</c:v>
                </c:pt>
                <c:pt idx="9051">
                  <c:v>13034.7434743474</c:v>
                </c:pt>
                <c:pt idx="9052">
                  <c:v>13036.1836183618</c:v>
                </c:pt>
                <c:pt idx="9053">
                  <c:v>13037.623762376201</c:v>
                </c:pt>
                <c:pt idx="9054">
                  <c:v>13039.0639063906</c:v>
                </c:pt>
                <c:pt idx="9055">
                  <c:v>13040.504050404999</c:v>
                </c:pt>
                <c:pt idx="9056">
                  <c:v>13041.9441944194</c:v>
                </c:pt>
                <c:pt idx="9057">
                  <c:v>13043.3843384338</c:v>
                </c:pt>
                <c:pt idx="9058">
                  <c:v>13044.824482448201</c:v>
                </c:pt>
                <c:pt idx="9059">
                  <c:v>13046.2646264626</c:v>
                </c:pt>
                <c:pt idx="9060">
                  <c:v>13047.704770476999</c:v>
                </c:pt>
                <c:pt idx="9061">
                  <c:v>13049.1449144915</c:v>
                </c:pt>
                <c:pt idx="9062">
                  <c:v>13050.5850585059</c:v>
                </c:pt>
                <c:pt idx="9063">
                  <c:v>13052.025202520301</c:v>
                </c:pt>
                <c:pt idx="9064">
                  <c:v>13053.4653465347</c:v>
                </c:pt>
                <c:pt idx="9065">
                  <c:v>13054.905490549099</c:v>
                </c:pt>
                <c:pt idx="9066">
                  <c:v>13056.3456345635</c:v>
                </c:pt>
                <c:pt idx="9067">
                  <c:v>13057.7857785779</c:v>
                </c:pt>
                <c:pt idx="9068">
                  <c:v>13059.225922592301</c:v>
                </c:pt>
                <c:pt idx="9069">
                  <c:v>13060.6660666067</c:v>
                </c:pt>
                <c:pt idx="9070">
                  <c:v>13062.106210621099</c:v>
                </c:pt>
                <c:pt idx="9071">
                  <c:v>13063.5463546355</c:v>
                </c:pt>
                <c:pt idx="9072">
                  <c:v>13064.9864986499</c:v>
                </c:pt>
                <c:pt idx="9073">
                  <c:v>13066.426642664301</c:v>
                </c:pt>
                <c:pt idx="9074">
                  <c:v>13067.8667866787</c:v>
                </c:pt>
                <c:pt idx="9075">
                  <c:v>13069.306930693099</c:v>
                </c:pt>
                <c:pt idx="9076">
                  <c:v>13070.7470747075</c:v>
                </c:pt>
                <c:pt idx="9077">
                  <c:v>13072.1872187219</c:v>
                </c:pt>
                <c:pt idx="9078">
                  <c:v>13073.627362736301</c:v>
                </c:pt>
                <c:pt idx="9079">
                  <c:v>13075.0675067507</c:v>
                </c:pt>
                <c:pt idx="9080">
                  <c:v>13076.507650765099</c:v>
                </c:pt>
                <c:pt idx="9081">
                  <c:v>13077.9477947795</c:v>
                </c:pt>
                <c:pt idx="9082">
                  <c:v>13079.3879387939</c:v>
                </c:pt>
                <c:pt idx="9083">
                  <c:v>13080.828082808301</c:v>
                </c:pt>
                <c:pt idx="9084">
                  <c:v>13082.2682268227</c:v>
                </c:pt>
                <c:pt idx="9085">
                  <c:v>13083.708370837099</c:v>
                </c:pt>
                <c:pt idx="9086">
                  <c:v>13085.1485148515</c:v>
                </c:pt>
                <c:pt idx="9087">
                  <c:v>13086.5886588659</c:v>
                </c:pt>
                <c:pt idx="9088">
                  <c:v>13088.028802880301</c:v>
                </c:pt>
                <c:pt idx="9089">
                  <c:v>13089.4689468947</c:v>
                </c:pt>
                <c:pt idx="9090">
                  <c:v>13090.909090909099</c:v>
                </c:pt>
                <c:pt idx="9091">
                  <c:v>13092.3492349235</c:v>
                </c:pt>
                <c:pt idx="9092">
                  <c:v>13093.7893789379</c:v>
                </c:pt>
                <c:pt idx="9093">
                  <c:v>13095.229522952301</c:v>
                </c:pt>
                <c:pt idx="9094">
                  <c:v>13096.6696669667</c:v>
                </c:pt>
                <c:pt idx="9095">
                  <c:v>13098.109810981099</c:v>
                </c:pt>
                <c:pt idx="9096">
                  <c:v>13099.5499549955</c:v>
                </c:pt>
                <c:pt idx="9097">
                  <c:v>13100.990099009899</c:v>
                </c:pt>
                <c:pt idx="9098">
                  <c:v>13102.430243024301</c:v>
                </c:pt>
                <c:pt idx="9099">
                  <c:v>13103.8703870387</c:v>
                </c:pt>
                <c:pt idx="9100">
                  <c:v>13105.310531053099</c:v>
                </c:pt>
                <c:pt idx="9101">
                  <c:v>13106.7506750675</c:v>
                </c:pt>
                <c:pt idx="9102">
                  <c:v>13108.190819081899</c:v>
                </c:pt>
                <c:pt idx="9103">
                  <c:v>13109.630963096301</c:v>
                </c:pt>
                <c:pt idx="9104">
                  <c:v>13111.0711071107</c:v>
                </c:pt>
                <c:pt idx="9105">
                  <c:v>13112.511251125101</c:v>
                </c:pt>
                <c:pt idx="9106">
                  <c:v>13113.9513951395</c:v>
                </c:pt>
                <c:pt idx="9107">
                  <c:v>13115.391539153899</c:v>
                </c:pt>
                <c:pt idx="9108">
                  <c:v>13116.831683168301</c:v>
                </c:pt>
                <c:pt idx="9109">
                  <c:v>13118.2718271827</c:v>
                </c:pt>
                <c:pt idx="9110">
                  <c:v>13119.711971197101</c:v>
                </c:pt>
                <c:pt idx="9111">
                  <c:v>13121.1521152115</c:v>
                </c:pt>
                <c:pt idx="9112">
                  <c:v>13122.592259225899</c:v>
                </c:pt>
                <c:pt idx="9113">
                  <c:v>13124.0324032403</c:v>
                </c:pt>
                <c:pt idx="9114">
                  <c:v>13125.4725472547</c:v>
                </c:pt>
                <c:pt idx="9115">
                  <c:v>13126.912691269101</c:v>
                </c:pt>
                <c:pt idx="9116">
                  <c:v>13128.3528352835</c:v>
                </c:pt>
                <c:pt idx="9117">
                  <c:v>13129.792979297899</c:v>
                </c:pt>
                <c:pt idx="9118">
                  <c:v>13131.2331233123</c:v>
                </c:pt>
                <c:pt idx="9119">
                  <c:v>13132.6732673267</c:v>
                </c:pt>
                <c:pt idx="9120">
                  <c:v>13134.113411341101</c:v>
                </c:pt>
                <c:pt idx="9121">
                  <c:v>13135.5535553555</c:v>
                </c:pt>
                <c:pt idx="9122">
                  <c:v>13136.993699369899</c:v>
                </c:pt>
                <c:pt idx="9123">
                  <c:v>13138.4338433843</c:v>
                </c:pt>
                <c:pt idx="9124">
                  <c:v>13139.8739873987</c:v>
                </c:pt>
                <c:pt idx="9125">
                  <c:v>13141.314131413101</c:v>
                </c:pt>
                <c:pt idx="9126">
                  <c:v>13142.7542754275</c:v>
                </c:pt>
                <c:pt idx="9127">
                  <c:v>13144.194419441899</c:v>
                </c:pt>
                <c:pt idx="9128">
                  <c:v>13145.6345634563</c:v>
                </c:pt>
                <c:pt idx="9129">
                  <c:v>13147.0747074707</c:v>
                </c:pt>
                <c:pt idx="9130">
                  <c:v>13148.514851485101</c:v>
                </c:pt>
                <c:pt idx="9131">
                  <c:v>13149.9549954996</c:v>
                </c:pt>
                <c:pt idx="9132">
                  <c:v>13151.395139513999</c:v>
                </c:pt>
                <c:pt idx="9133">
                  <c:v>13152.8352835284</c:v>
                </c:pt>
                <c:pt idx="9134">
                  <c:v>13154.2754275428</c:v>
                </c:pt>
                <c:pt idx="9135">
                  <c:v>13155.715571557201</c:v>
                </c:pt>
                <c:pt idx="9136">
                  <c:v>13157.1557155716</c:v>
                </c:pt>
                <c:pt idx="9137">
                  <c:v>13158.595859585999</c:v>
                </c:pt>
                <c:pt idx="9138">
                  <c:v>13160.0360036004</c:v>
                </c:pt>
                <c:pt idx="9139">
                  <c:v>13161.4761476148</c:v>
                </c:pt>
                <c:pt idx="9140">
                  <c:v>13162.916291629201</c:v>
                </c:pt>
                <c:pt idx="9141">
                  <c:v>13164.3564356436</c:v>
                </c:pt>
                <c:pt idx="9142">
                  <c:v>13165.796579657999</c:v>
                </c:pt>
                <c:pt idx="9143">
                  <c:v>13167.2367236724</c:v>
                </c:pt>
                <c:pt idx="9144">
                  <c:v>13168.6768676868</c:v>
                </c:pt>
                <c:pt idx="9145">
                  <c:v>13170.117011701201</c:v>
                </c:pt>
                <c:pt idx="9146">
                  <c:v>13171.5571557156</c:v>
                </c:pt>
                <c:pt idx="9147">
                  <c:v>13172.997299729999</c:v>
                </c:pt>
                <c:pt idx="9148">
                  <c:v>13174.4374437444</c:v>
                </c:pt>
                <c:pt idx="9149">
                  <c:v>13175.8775877588</c:v>
                </c:pt>
                <c:pt idx="9150">
                  <c:v>13177.317731773201</c:v>
                </c:pt>
                <c:pt idx="9151">
                  <c:v>13178.7578757876</c:v>
                </c:pt>
                <c:pt idx="9152">
                  <c:v>13180.198019801999</c:v>
                </c:pt>
                <c:pt idx="9153">
                  <c:v>13181.6381638164</c:v>
                </c:pt>
                <c:pt idx="9154">
                  <c:v>13183.0783078308</c:v>
                </c:pt>
                <c:pt idx="9155">
                  <c:v>13184.518451845201</c:v>
                </c:pt>
                <c:pt idx="9156">
                  <c:v>13185.9585958596</c:v>
                </c:pt>
                <c:pt idx="9157">
                  <c:v>13187.398739873999</c:v>
                </c:pt>
                <c:pt idx="9158">
                  <c:v>13188.8388838884</c:v>
                </c:pt>
                <c:pt idx="9159">
                  <c:v>13190.279027902799</c:v>
                </c:pt>
                <c:pt idx="9160">
                  <c:v>13191.719171917201</c:v>
                </c:pt>
                <c:pt idx="9161">
                  <c:v>13193.1593159316</c:v>
                </c:pt>
                <c:pt idx="9162">
                  <c:v>13194.599459945999</c:v>
                </c:pt>
                <c:pt idx="9163">
                  <c:v>13196.0396039604</c:v>
                </c:pt>
                <c:pt idx="9164">
                  <c:v>13197.479747974799</c:v>
                </c:pt>
                <c:pt idx="9165">
                  <c:v>13198.919891989201</c:v>
                </c:pt>
                <c:pt idx="9166">
                  <c:v>13200.3600360036</c:v>
                </c:pt>
                <c:pt idx="9167">
                  <c:v>13201.800180018001</c:v>
                </c:pt>
                <c:pt idx="9168">
                  <c:v>13203.2403240324</c:v>
                </c:pt>
                <c:pt idx="9169">
                  <c:v>13204.680468046799</c:v>
                </c:pt>
                <c:pt idx="9170">
                  <c:v>13206.120612061201</c:v>
                </c:pt>
                <c:pt idx="9171">
                  <c:v>13207.5607560756</c:v>
                </c:pt>
                <c:pt idx="9172">
                  <c:v>13209.000900090001</c:v>
                </c:pt>
                <c:pt idx="9173">
                  <c:v>13210.4410441044</c:v>
                </c:pt>
                <c:pt idx="9174">
                  <c:v>13211.881188118799</c:v>
                </c:pt>
                <c:pt idx="9175">
                  <c:v>13213.3213321332</c:v>
                </c:pt>
                <c:pt idx="9176">
                  <c:v>13214.7614761476</c:v>
                </c:pt>
                <c:pt idx="9177">
                  <c:v>13216.201620162001</c:v>
                </c:pt>
                <c:pt idx="9178">
                  <c:v>13217.6417641764</c:v>
                </c:pt>
                <c:pt idx="9179">
                  <c:v>13219.081908190799</c:v>
                </c:pt>
                <c:pt idx="9180">
                  <c:v>13220.5220522052</c:v>
                </c:pt>
                <c:pt idx="9181">
                  <c:v>13221.9621962196</c:v>
                </c:pt>
                <c:pt idx="9182">
                  <c:v>13223.402340234001</c:v>
                </c:pt>
                <c:pt idx="9183">
                  <c:v>13224.8424842484</c:v>
                </c:pt>
                <c:pt idx="9184">
                  <c:v>13226.282628262799</c:v>
                </c:pt>
                <c:pt idx="9185">
                  <c:v>13227.7227722772</c:v>
                </c:pt>
                <c:pt idx="9186">
                  <c:v>13229.1629162916</c:v>
                </c:pt>
                <c:pt idx="9187">
                  <c:v>13230.603060306001</c:v>
                </c:pt>
                <c:pt idx="9188">
                  <c:v>13232.0432043204</c:v>
                </c:pt>
                <c:pt idx="9189">
                  <c:v>13233.483348334799</c:v>
                </c:pt>
                <c:pt idx="9190">
                  <c:v>13234.9234923492</c:v>
                </c:pt>
                <c:pt idx="9191">
                  <c:v>13236.3636363636</c:v>
                </c:pt>
                <c:pt idx="9192">
                  <c:v>13237.803780378001</c:v>
                </c:pt>
                <c:pt idx="9193">
                  <c:v>13239.2439243924</c:v>
                </c:pt>
                <c:pt idx="9194">
                  <c:v>13240.684068406799</c:v>
                </c:pt>
                <c:pt idx="9195">
                  <c:v>13242.1242124212</c:v>
                </c:pt>
                <c:pt idx="9196">
                  <c:v>13243.5643564356</c:v>
                </c:pt>
                <c:pt idx="9197">
                  <c:v>13245.004500450001</c:v>
                </c:pt>
                <c:pt idx="9198">
                  <c:v>13246.4446444644</c:v>
                </c:pt>
                <c:pt idx="9199">
                  <c:v>13247.884788478799</c:v>
                </c:pt>
                <c:pt idx="9200">
                  <c:v>13249.3249324933</c:v>
                </c:pt>
                <c:pt idx="9201">
                  <c:v>13250.7650765077</c:v>
                </c:pt>
                <c:pt idx="9202">
                  <c:v>13252.205220522101</c:v>
                </c:pt>
                <c:pt idx="9203">
                  <c:v>13253.6453645365</c:v>
                </c:pt>
                <c:pt idx="9204">
                  <c:v>13255.085508550899</c:v>
                </c:pt>
                <c:pt idx="9205">
                  <c:v>13256.5256525653</c:v>
                </c:pt>
                <c:pt idx="9206">
                  <c:v>13257.9657965797</c:v>
                </c:pt>
                <c:pt idx="9207">
                  <c:v>13259.405940594101</c:v>
                </c:pt>
                <c:pt idx="9208">
                  <c:v>13260.8460846085</c:v>
                </c:pt>
                <c:pt idx="9209">
                  <c:v>13262.286228622899</c:v>
                </c:pt>
                <c:pt idx="9210">
                  <c:v>13263.7263726373</c:v>
                </c:pt>
                <c:pt idx="9211">
                  <c:v>13265.1665166517</c:v>
                </c:pt>
                <c:pt idx="9212">
                  <c:v>13266.606660666101</c:v>
                </c:pt>
                <c:pt idx="9213">
                  <c:v>13268.0468046805</c:v>
                </c:pt>
                <c:pt idx="9214">
                  <c:v>13269.486948694899</c:v>
                </c:pt>
                <c:pt idx="9215">
                  <c:v>13270.9270927093</c:v>
                </c:pt>
                <c:pt idx="9216">
                  <c:v>13272.3672367237</c:v>
                </c:pt>
                <c:pt idx="9217">
                  <c:v>13273.807380738101</c:v>
                </c:pt>
                <c:pt idx="9218">
                  <c:v>13275.2475247525</c:v>
                </c:pt>
                <c:pt idx="9219">
                  <c:v>13276.687668766899</c:v>
                </c:pt>
                <c:pt idx="9220">
                  <c:v>13278.1278127813</c:v>
                </c:pt>
                <c:pt idx="9221">
                  <c:v>13279.5679567957</c:v>
                </c:pt>
                <c:pt idx="9222">
                  <c:v>13281.008100810101</c:v>
                </c:pt>
                <c:pt idx="9223">
                  <c:v>13282.4482448245</c:v>
                </c:pt>
                <c:pt idx="9224">
                  <c:v>13283.888388838899</c:v>
                </c:pt>
                <c:pt idx="9225">
                  <c:v>13285.3285328533</c:v>
                </c:pt>
                <c:pt idx="9226">
                  <c:v>13286.768676867699</c:v>
                </c:pt>
                <c:pt idx="9227">
                  <c:v>13288.208820882101</c:v>
                </c:pt>
                <c:pt idx="9228">
                  <c:v>13289.6489648965</c:v>
                </c:pt>
                <c:pt idx="9229">
                  <c:v>13291.089108910901</c:v>
                </c:pt>
                <c:pt idx="9230">
                  <c:v>13292.5292529253</c:v>
                </c:pt>
                <c:pt idx="9231">
                  <c:v>13293.969396939699</c:v>
                </c:pt>
                <c:pt idx="9232">
                  <c:v>13295.409540954101</c:v>
                </c:pt>
                <c:pt idx="9233">
                  <c:v>13296.8496849685</c:v>
                </c:pt>
                <c:pt idx="9234">
                  <c:v>13298.289828982901</c:v>
                </c:pt>
                <c:pt idx="9235">
                  <c:v>13299.7299729973</c:v>
                </c:pt>
                <c:pt idx="9236">
                  <c:v>13301.170117011699</c:v>
                </c:pt>
                <c:pt idx="9237">
                  <c:v>13302.6102610261</c:v>
                </c:pt>
                <c:pt idx="9238">
                  <c:v>13304.0504050405</c:v>
                </c:pt>
                <c:pt idx="9239">
                  <c:v>13305.490549054901</c:v>
                </c:pt>
                <c:pt idx="9240">
                  <c:v>13306.9306930693</c:v>
                </c:pt>
                <c:pt idx="9241">
                  <c:v>13308.370837083699</c:v>
                </c:pt>
                <c:pt idx="9242">
                  <c:v>13309.8109810981</c:v>
                </c:pt>
                <c:pt idx="9243">
                  <c:v>13311.2511251125</c:v>
                </c:pt>
                <c:pt idx="9244">
                  <c:v>13312.691269126901</c:v>
                </c:pt>
                <c:pt idx="9245">
                  <c:v>13314.1314131413</c:v>
                </c:pt>
                <c:pt idx="9246">
                  <c:v>13315.571557155699</c:v>
                </c:pt>
                <c:pt idx="9247">
                  <c:v>13317.0117011701</c:v>
                </c:pt>
                <c:pt idx="9248">
                  <c:v>13318.4518451845</c:v>
                </c:pt>
                <c:pt idx="9249">
                  <c:v>13319.891989198901</c:v>
                </c:pt>
                <c:pt idx="9250">
                  <c:v>13321.3321332133</c:v>
                </c:pt>
                <c:pt idx="9251">
                  <c:v>13322.772277227699</c:v>
                </c:pt>
                <c:pt idx="9252">
                  <c:v>13324.2124212421</c:v>
                </c:pt>
                <c:pt idx="9253">
                  <c:v>13325.6525652565</c:v>
                </c:pt>
                <c:pt idx="9254">
                  <c:v>13327.092709270901</c:v>
                </c:pt>
                <c:pt idx="9255">
                  <c:v>13328.5328532853</c:v>
                </c:pt>
                <c:pt idx="9256">
                  <c:v>13329.972997299699</c:v>
                </c:pt>
                <c:pt idx="9257">
                  <c:v>13331.4131413141</c:v>
                </c:pt>
                <c:pt idx="9258">
                  <c:v>13332.8532853285</c:v>
                </c:pt>
                <c:pt idx="9259">
                  <c:v>13334.293429342901</c:v>
                </c:pt>
                <c:pt idx="9260">
                  <c:v>13335.7335733573</c:v>
                </c:pt>
                <c:pt idx="9261">
                  <c:v>13337.173717371699</c:v>
                </c:pt>
                <c:pt idx="9262">
                  <c:v>13338.6138613861</c:v>
                </c:pt>
                <c:pt idx="9263">
                  <c:v>13340.0540054005</c:v>
                </c:pt>
                <c:pt idx="9264">
                  <c:v>13341.494149414901</c:v>
                </c:pt>
                <c:pt idx="9265">
                  <c:v>13342.9342934293</c:v>
                </c:pt>
                <c:pt idx="9266">
                  <c:v>13344.374437443699</c:v>
                </c:pt>
                <c:pt idx="9267">
                  <c:v>13345.8145814581</c:v>
                </c:pt>
                <c:pt idx="9268">
                  <c:v>13347.2547254725</c:v>
                </c:pt>
                <c:pt idx="9269">
                  <c:v>13348.694869486901</c:v>
                </c:pt>
                <c:pt idx="9270">
                  <c:v>13350.1350135014</c:v>
                </c:pt>
                <c:pt idx="9271">
                  <c:v>13351.575157515799</c:v>
                </c:pt>
                <c:pt idx="9272">
                  <c:v>13353.0153015302</c:v>
                </c:pt>
                <c:pt idx="9273">
                  <c:v>13354.4554455446</c:v>
                </c:pt>
                <c:pt idx="9274">
                  <c:v>13355.895589559001</c:v>
                </c:pt>
                <c:pt idx="9275">
                  <c:v>13357.3357335734</c:v>
                </c:pt>
                <c:pt idx="9276">
                  <c:v>13358.775877587799</c:v>
                </c:pt>
                <c:pt idx="9277">
                  <c:v>13360.2160216022</c:v>
                </c:pt>
                <c:pt idx="9278">
                  <c:v>13361.6561656166</c:v>
                </c:pt>
                <c:pt idx="9279">
                  <c:v>13363.096309631001</c:v>
                </c:pt>
                <c:pt idx="9280">
                  <c:v>13364.5364536454</c:v>
                </c:pt>
                <c:pt idx="9281">
                  <c:v>13365.976597659799</c:v>
                </c:pt>
                <c:pt idx="9282">
                  <c:v>13367.4167416742</c:v>
                </c:pt>
                <c:pt idx="9283">
                  <c:v>13368.8568856886</c:v>
                </c:pt>
                <c:pt idx="9284">
                  <c:v>13370.297029703001</c:v>
                </c:pt>
                <c:pt idx="9285">
                  <c:v>13371.7371737174</c:v>
                </c:pt>
                <c:pt idx="9286">
                  <c:v>13373.177317731799</c:v>
                </c:pt>
                <c:pt idx="9287">
                  <c:v>13374.6174617462</c:v>
                </c:pt>
                <c:pt idx="9288">
                  <c:v>13376.057605760599</c:v>
                </c:pt>
                <c:pt idx="9289">
                  <c:v>13377.497749775001</c:v>
                </c:pt>
                <c:pt idx="9290">
                  <c:v>13378.9378937894</c:v>
                </c:pt>
                <c:pt idx="9291">
                  <c:v>13380.378037803801</c:v>
                </c:pt>
                <c:pt idx="9292">
                  <c:v>13381.8181818182</c:v>
                </c:pt>
                <c:pt idx="9293">
                  <c:v>13383.258325832599</c:v>
                </c:pt>
                <c:pt idx="9294">
                  <c:v>13384.698469847001</c:v>
                </c:pt>
                <c:pt idx="9295">
                  <c:v>13386.1386138614</c:v>
                </c:pt>
                <c:pt idx="9296">
                  <c:v>13387.578757875801</c:v>
                </c:pt>
                <c:pt idx="9297">
                  <c:v>13389.0189018902</c:v>
                </c:pt>
                <c:pt idx="9298">
                  <c:v>13390.459045904599</c:v>
                </c:pt>
                <c:pt idx="9299">
                  <c:v>13391.899189919</c:v>
                </c:pt>
                <c:pt idx="9300">
                  <c:v>13393.3393339334</c:v>
                </c:pt>
                <c:pt idx="9301">
                  <c:v>13394.779477947801</c:v>
                </c:pt>
                <c:pt idx="9302">
                  <c:v>13396.2196219622</c:v>
                </c:pt>
                <c:pt idx="9303">
                  <c:v>13397.659765976599</c:v>
                </c:pt>
                <c:pt idx="9304">
                  <c:v>13399.099909991</c:v>
                </c:pt>
                <c:pt idx="9305">
                  <c:v>13400.5400540054</c:v>
                </c:pt>
                <c:pt idx="9306">
                  <c:v>13401.980198019801</c:v>
                </c:pt>
                <c:pt idx="9307">
                  <c:v>13403.4203420342</c:v>
                </c:pt>
                <c:pt idx="9308">
                  <c:v>13404.860486048599</c:v>
                </c:pt>
                <c:pt idx="9309">
                  <c:v>13406.300630063</c:v>
                </c:pt>
                <c:pt idx="9310">
                  <c:v>13407.7407740774</c:v>
                </c:pt>
                <c:pt idx="9311">
                  <c:v>13409.180918091801</c:v>
                </c:pt>
                <c:pt idx="9312">
                  <c:v>13410.6210621062</c:v>
                </c:pt>
                <c:pt idx="9313">
                  <c:v>13412.061206120599</c:v>
                </c:pt>
                <c:pt idx="9314">
                  <c:v>13413.501350135</c:v>
                </c:pt>
                <c:pt idx="9315">
                  <c:v>13414.9414941494</c:v>
                </c:pt>
                <c:pt idx="9316">
                  <c:v>13416.381638163801</c:v>
                </c:pt>
                <c:pt idx="9317">
                  <c:v>13417.8217821782</c:v>
                </c:pt>
                <c:pt idx="9318">
                  <c:v>13419.261926192599</c:v>
                </c:pt>
                <c:pt idx="9319">
                  <c:v>13420.702070207</c:v>
                </c:pt>
                <c:pt idx="9320">
                  <c:v>13422.1422142214</c:v>
                </c:pt>
                <c:pt idx="9321">
                  <c:v>13423.582358235801</c:v>
                </c:pt>
                <c:pt idx="9322">
                  <c:v>13425.0225022502</c:v>
                </c:pt>
                <c:pt idx="9323">
                  <c:v>13426.462646264599</c:v>
                </c:pt>
                <c:pt idx="9324">
                  <c:v>13427.902790279</c:v>
                </c:pt>
                <c:pt idx="9325">
                  <c:v>13429.3429342934</c:v>
                </c:pt>
                <c:pt idx="9326">
                  <c:v>13430.783078307801</c:v>
                </c:pt>
                <c:pt idx="9327">
                  <c:v>13432.2232223222</c:v>
                </c:pt>
                <c:pt idx="9328">
                  <c:v>13433.663366336599</c:v>
                </c:pt>
                <c:pt idx="9329">
                  <c:v>13435.103510351</c:v>
                </c:pt>
                <c:pt idx="9330">
                  <c:v>13436.5436543654</c:v>
                </c:pt>
                <c:pt idx="9331">
                  <c:v>13437.983798379801</c:v>
                </c:pt>
                <c:pt idx="9332">
                  <c:v>13439.4239423942</c:v>
                </c:pt>
                <c:pt idx="9333">
                  <c:v>13440.864086408599</c:v>
                </c:pt>
                <c:pt idx="9334">
                  <c:v>13442.304230423</c:v>
                </c:pt>
                <c:pt idx="9335">
                  <c:v>13443.7443744374</c:v>
                </c:pt>
                <c:pt idx="9336">
                  <c:v>13445.184518451801</c:v>
                </c:pt>
                <c:pt idx="9337">
                  <c:v>13446.6246624662</c:v>
                </c:pt>
                <c:pt idx="9338">
                  <c:v>13448.064806480599</c:v>
                </c:pt>
                <c:pt idx="9339">
                  <c:v>13449.5049504951</c:v>
                </c:pt>
                <c:pt idx="9340">
                  <c:v>13450.9450945095</c:v>
                </c:pt>
                <c:pt idx="9341">
                  <c:v>13452.385238523901</c:v>
                </c:pt>
                <c:pt idx="9342">
                  <c:v>13453.8253825383</c:v>
                </c:pt>
                <c:pt idx="9343">
                  <c:v>13455.265526552699</c:v>
                </c:pt>
                <c:pt idx="9344">
                  <c:v>13456.7056705671</c:v>
                </c:pt>
                <c:pt idx="9345">
                  <c:v>13458.1458145815</c:v>
                </c:pt>
                <c:pt idx="9346">
                  <c:v>13459.585958595901</c:v>
                </c:pt>
                <c:pt idx="9347">
                  <c:v>13461.0261026103</c:v>
                </c:pt>
                <c:pt idx="9348">
                  <c:v>13462.466246624699</c:v>
                </c:pt>
                <c:pt idx="9349">
                  <c:v>13463.9063906391</c:v>
                </c:pt>
                <c:pt idx="9350">
                  <c:v>13465.346534653499</c:v>
                </c:pt>
                <c:pt idx="9351">
                  <c:v>13466.786678667901</c:v>
                </c:pt>
                <c:pt idx="9352">
                  <c:v>13468.2268226823</c:v>
                </c:pt>
                <c:pt idx="9353">
                  <c:v>13469.666966696699</c:v>
                </c:pt>
                <c:pt idx="9354">
                  <c:v>13471.1071107111</c:v>
                </c:pt>
                <c:pt idx="9355">
                  <c:v>13472.547254725499</c:v>
                </c:pt>
                <c:pt idx="9356">
                  <c:v>13473.987398739901</c:v>
                </c:pt>
                <c:pt idx="9357">
                  <c:v>13475.4275427543</c:v>
                </c:pt>
                <c:pt idx="9358">
                  <c:v>13476.867686768701</c:v>
                </c:pt>
                <c:pt idx="9359">
                  <c:v>13478.3078307831</c:v>
                </c:pt>
                <c:pt idx="9360">
                  <c:v>13479.747974797499</c:v>
                </c:pt>
                <c:pt idx="9361">
                  <c:v>13481.1881188119</c:v>
                </c:pt>
                <c:pt idx="9362">
                  <c:v>13482.6282628263</c:v>
                </c:pt>
                <c:pt idx="9363">
                  <c:v>13484.068406840701</c:v>
                </c:pt>
                <c:pt idx="9364">
                  <c:v>13485.5085508551</c:v>
                </c:pt>
                <c:pt idx="9365">
                  <c:v>13486.948694869499</c:v>
                </c:pt>
                <c:pt idx="9366">
                  <c:v>13488.3888388839</c:v>
                </c:pt>
                <c:pt idx="9367">
                  <c:v>13489.8289828983</c:v>
                </c:pt>
                <c:pt idx="9368">
                  <c:v>13491.269126912701</c:v>
                </c:pt>
                <c:pt idx="9369">
                  <c:v>13492.7092709271</c:v>
                </c:pt>
                <c:pt idx="9370">
                  <c:v>13494.149414941499</c:v>
                </c:pt>
                <c:pt idx="9371">
                  <c:v>13495.5895589559</c:v>
                </c:pt>
                <c:pt idx="9372">
                  <c:v>13497.0297029703</c:v>
                </c:pt>
                <c:pt idx="9373">
                  <c:v>13498.469846984701</c:v>
                </c:pt>
                <c:pt idx="9374">
                  <c:v>13499.9099909991</c:v>
                </c:pt>
                <c:pt idx="9375">
                  <c:v>13501.350135013499</c:v>
                </c:pt>
                <c:pt idx="9376">
                  <c:v>13502.7902790279</c:v>
                </c:pt>
                <c:pt idx="9377">
                  <c:v>13504.2304230423</c:v>
                </c:pt>
                <c:pt idx="9378">
                  <c:v>13505.670567056701</c:v>
                </c:pt>
                <c:pt idx="9379">
                  <c:v>13507.1107110711</c:v>
                </c:pt>
                <c:pt idx="9380">
                  <c:v>13508.550855085499</c:v>
                </c:pt>
                <c:pt idx="9381">
                  <c:v>13509.9909990999</c:v>
                </c:pt>
                <c:pt idx="9382">
                  <c:v>13511.4311431143</c:v>
                </c:pt>
                <c:pt idx="9383">
                  <c:v>13512.871287128701</c:v>
                </c:pt>
                <c:pt idx="9384">
                  <c:v>13514.3114311431</c:v>
                </c:pt>
                <c:pt idx="9385">
                  <c:v>13515.751575157499</c:v>
                </c:pt>
                <c:pt idx="9386">
                  <c:v>13517.1917191719</c:v>
                </c:pt>
                <c:pt idx="9387">
                  <c:v>13518.6318631863</c:v>
                </c:pt>
                <c:pt idx="9388">
                  <c:v>13520.072007200701</c:v>
                </c:pt>
                <c:pt idx="9389">
                  <c:v>13521.5121512151</c:v>
                </c:pt>
                <c:pt idx="9390">
                  <c:v>13522.952295229499</c:v>
                </c:pt>
                <c:pt idx="9391">
                  <c:v>13524.3924392439</c:v>
                </c:pt>
                <c:pt idx="9392">
                  <c:v>13525.8325832583</c:v>
                </c:pt>
                <c:pt idx="9393">
                  <c:v>13527.272727272701</c:v>
                </c:pt>
                <c:pt idx="9394">
                  <c:v>13528.7128712871</c:v>
                </c:pt>
                <c:pt idx="9395">
                  <c:v>13530.153015301499</c:v>
                </c:pt>
                <c:pt idx="9396">
                  <c:v>13531.5931593159</c:v>
                </c:pt>
                <c:pt idx="9397">
                  <c:v>13533.0333033303</c:v>
                </c:pt>
                <c:pt idx="9398">
                  <c:v>13534.473447344701</c:v>
                </c:pt>
                <c:pt idx="9399">
                  <c:v>13535.9135913591</c:v>
                </c:pt>
                <c:pt idx="9400">
                  <c:v>13537.353735373499</c:v>
                </c:pt>
                <c:pt idx="9401">
                  <c:v>13538.7938793879</c:v>
                </c:pt>
                <c:pt idx="9402">
                  <c:v>13540.234023402299</c:v>
                </c:pt>
                <c:pt idx="9403">
                  <c:v>13541.674167416701</c:v>
                </c:pt>
                <c:pt idx="9404">
                  <c:v>13543.1143114311</c:v>
                </c:pt>
                <c:pt idx="9405">
                  <c:v>13544.554455445499</c:v>
                </c:pt>
                <c:pt idx="9406">
                  <c:v>13545.9945994599</c:v>
                </c:pt>
                <c:pt idx="9407">
                  <c:v>13547.434743474299</c:v>
                </c:pt>
                <c:pt idx="9408">
                  <c:v>13548.874887488801</c:v>
                </c:pt>
                <c:pt idx="9409">
                  <c:v>13550.3150315032</c:v>
                </c:pt>
                <c:pt idx="9410">
                  <c:v>13551.755175517599</c:v>
                </c:pt>
                <c:pt idx="9411">
                  <c:v>13553.195319532</c:v>
                </c:pt>
                <c:pt idx="9412">
                  <c:v>13554.635463546399</c:v>
                </c:pt>
                <c:pt idx="9413">
                  <c:v>13556.075607560801</c:v>
                </c:pt>
                <c:pt idx="9414">
                  <c:v>13557.5157515752</c:v>
                </c:pt>
                <c:pt idx="9415">
                  <c:v>13558.955895589599</c:v>
                </c:pt>
                <c:pt idx="9416">
                  <c:v>13560.396039604</c:v>
                </c:pt>
                <c:pt idx="9417">
                  <c:v>13561.836183618399</c:v>
                </c:pt>
                <c:pt idx="9418">
                  <c:v>13563.276327632801</c:v>
                </c:pt>
                <c:pt idx="9419">
                  <c:v>13564.7164716472</c:v>
                </c:pt>
                <c:pt idx="9420">
                  <c:v>13566.156615661601</c:v>
                </c:pt>
                <c:pt idx="9421">
                  <c:v>13567.596759676</c:v>
                </c:pt>
                <c:pt idx="9422">
                  <c:v>13569.036903690399</c:v>
                </c:pt>
                <c:pt idx="9423">
                  <c:v>13570.4770477048</c:v>
                </c:pt>
                <c:pt idx="9424">
                  <c:v>13571.9171917192</c:v>
                </c:pt>
                <c:pt idx="9425">
                  <c:v>13573.357335733601</c:v>
                </c:pt>
                <c:pt idx="9426">
                  <c:v>13574.797479748</c:v>
                </c:pt>
                <c:pt idx="9427">
                  <c:v>13576.237623762399</c:v>
                </c:pt>
                <c:pt idx="9428">
                  <c:v>13577.6777677768</c:v>
                </c:pt>
                <c:pt idx="9429">
                  <c:v>13579.1179117912</c:v>
                </c:pt>
                <c:pt idx="9430">
                  <c:v>13580.558055805601</c:v>
                </c:pt>
                <c:pt idx="9431">
                  <c:v>13581.99819982</c:v>
                </c:pt>
                <c:pt idx="9432">
                  <c:v>13583.438343834399</c:v>
                </c:pt>
                <c:pt idx="9433">
                  <c:v>13584.8784878488</c:v>
                </c:pt>
                <c:pt idx="9434">
                  <c:v>13586.3186318632</c:v>
                </c:pt>
                <c:pt idx="9435">
                  <c:v>13587.758775877601</c:v>
                </c:pt>
                <c:pt idx="9436">
                  <c:v>13589.198919892</c:v>
                </c:pt>
                <c:pt idx="9437">
                  <c:v>13590.639063906399</c:v>
                </c:pt>
                <c:pt idx="9438">
                  <c:v>13592.0792079208</c:v>
                </c:pt>
                <c:pt idx="9439">
                  <c:v>13593.5193519352</c:v>
                </c:pt>
                <c:pt idx="9440">
                  <c:v>13594.959495949601</c:v>
                </c:pt>
                <c:pt idx="9441">
                  <c:v>13596.399639964</c:v>
                </c:pt>
                <c:pt idx="9442">
                  <c:v>13597.839783978399</c:v>
                </c:pt>
                <c:pt idx="9443">
                  <c:v>13599.2799279928</c:v>
                </c:pt>
                <c:pt idx="9444">
                  <c:v>13600.7200720072</c:v>
                </c:pt>
                <c:pt idx="9445">
                  <c:v>13602.160216021601</c:v>
                </c:pt>
                <c:pt idx="9446">
                  <c:v>13603.600360036</c:v>
                </c:pt>
                <c:pt idx="9447">
                  <c:v>13605.040504050399</c:v>
                </c:pt>
                <c:pt idx="9448">
                  <c:v>13606.4806480648</c:v>
                </c:pt>
                <c:pt idx="9449">
                  <c:v>13607.9207920792</c:v>
                </c:pt>
                <c:pt idx="9450">
                  <c:v>13609.360936093601</c:v>
                </c:pt>
                <c:pt idx="9451">
                  <c:v>13610.801080108</c:v>
                </c:pt>
                <c:pt idx="9452">
                  <c:v>13612.241224122399</c:v>
                </c:pt>
                <c:pt idx="9453">
                  <c:v>13613.6813681368</c:v>
                </c:pt>
                <c:pt idx="9454">
                  <c:v>13615.1215121512</c:v>
                </c:pt>
                <c:pt idx="9455">
                  <c:v>13616.561656165601</c:v>
                </c:pt>
                <c:pt idx="9456">
                  <c:v>13618.00180018</c:v>
                </c:pt>
                <c:pt idx="9457">
                  <c:v>13619.441944194399</c:v>
                </c:pt>
                <c:pt idx="9458">
                  <c:v>13620.8820882088</c:v>
                </c:pt>
                <c:pt idx="9459">
                  <c:v>13622.3222322232</c:v>
                </c:pt>
                <c:pt idx="9460">
                  <c:v>13623.762376237601</c:v>
                </c:pt>
                <c:pt idx="9461">
                  <c:v>13625.202520252</c:v>
                </c:pt>
                <c:pt idx="9462">
                  <c:v>13626.642664266399</c:v>
                </c:pt>
                <c:pt idx="9463">
                  <c:v>13628.0828082808</c:v>
                </c:pt>
                <c:pt idx="9464">
                  <c:v>13629.5229522952</c:v>
                </c:pt>
                <c:pt idx="9465">
                  <c:v>13630.963096309601</c:v>
                </c:pt>
                <c:pt idx="9466">
                  <c:v>13632.403240324</c:v>
                </c:pt>
                <c:pt idx="9467">
                  <c:v>13633.843384338399</c:v>
                </c:pt>
                <c:pt idx="9468">
                  <c:v>13635.2835283528</c:v>
                </c:pt>
                <c:pt idx="9469">
                  <c:v>13636.723672367199</c:v>
                </c:pt>
                <c:pt idx="9470">
                  <c:v>13638.163816381601</c:v>
                </c:pt>
                <c:pt idx="9471">
                  <c:v>13639.603960396</c:v>
                </c:pt>
                <c:pt idx="9472">
                  <c:v>13641.044104410401</c:v>
                </c:pt>
                <c:pt idx="9473">
                  <c:v>13642.4842484248</c:v>
                </c:pt>
                <c:pt idx="9474">
                  <c:v>13643.924392439199</c:v>
                </c:pt>
                <c:pt idx="9475">
                  <c:v>13645.364536453601</c:v>
                </c:pt>
                <c:pt idx="9476">
                  <c:v>13646.804680468</c:v>
                </c:pt>
                <c:pt idx="9477">
                  <c:v>13648.244824482401</c:v>
                </c:pt>
                <c:pt idx="9478">
                  <c:v>13649.6849684969</c:v>
                </c:pt>
                <c:pt idx="9479">
                  <c:v>13651.125112511299</c:v>
                </c:pt>
                <c:pt idx="9480">
                  <c:v>13652.565256525701</c:v>
                </c:pt>
                <c:pt idx="9481">
                  <c:v>13654.0054005401</c:v>
                </c:pt>
                <c:pt idx="9482">
                  <c:v>13655.445544554501</c:v>
                </c:pt>
                <c:pt idx="9483">
                  <c:v>13656.8856885689</c:v>
                </c:pt>
                <c:pt idx="9484">
                  <c:v>13658.325832583299</c:v>
                </c:pt>
                <c:pt idx="9485">
                  <c:v>13659.765976597701</c:v>
                </c:pt>
                <c:pt idx="9486">
                  <c:v>13661.2061206121</c:v>
                </c:pt>
                <c:pt idx="9487">
                  <c:v>13662.646264626501</c:v>
                </c:pt>
                <c:pt idx="9488">
                  <c:v>13664.0864086409</c:v>
                </c:pt>
                <c:pt idx="9489">
                  <c:v>13665.526552655299</c:v>
                </c:pt>
                <c:pt idx="9490">
                  <c:v>13666.9666966697</c:v>
                </c:pt>
                <c:pt idx="9491">
                  <c:v>13668.4068406841</c:v>
                </c:pt>
                <c:pt idx="9492">
                  <c:v>13669.846984698501</c:v>
                </c:pt>
                <c:pt idx="9493">
                  <c:v>13671.2871287129</c:v>
                </c:pt>
                <c:pt idx="9494">
                  <c:v>13672.727272727299</c:v>
                </c:pt>
                <c:pt idx="9495">
                  <c:v>13674.1674167417</c:v>
                </c:pt>
                <c:pt idx="9496">
                  <c:v>13675.6075607561</c:v>
                </c:pt>
                <c:pt idx="9497">
                  <c:v>13677.047704770501</c:v>
                </c:pt>
                <c:pt idx="9498">
                  <c:v>13678.4878487849</c:v>
                </c:pt>
                <c:pt idx="9499">
                  <c:v>13679.927992799299</c:v>
                </c:pt>
                <c:pt idx="9500">
                  <c:v>13681.3681368137</c:v>
                </c:pt>
                <c:pt idx="9501">
                  <c:v>13682.8082808281</c:v>
                </c:pt>
                <c:pt idx="9502">
                  <c:v>13684.248424842501</c:v>
                </c:pt>
                <c:pt idx="9503">
                  <c:v>13685.6885688569</c:v>
                </c:pt>
                <c:pt idx="9504">
                  <c:v>13687.128712871299</c:v>
                </c:pt>
                <c:pt idx="9505">
                  <c:v>13688.5688568857</c:v>
                </c:pt>
                <c:pt idx="9506">
                  <c:v>13690.0090009001</c:v>
                </c:pt>
                <c:pt idx="9507">
                  <c:v>13691.449144914501</c:v>
                </c:pt>
                <c:pt idx="9508">
                  <c:v>13692.8892889289</c:v>
                </c:pt>
                <c:pt idx="9509">
                  <c:v>13694.329432943299</c:v>
                </c:pt>
                <c:pt idx="9510">
                  <c:v>13695.7695769577</c:v>
                </c:pt>
                <c:pt idx="9511">
                  <c:v>13697.2097209721</c:v>
                </c:pt>
                <c:pt idx="9512">
                  <c:v>13698.649864986501</c:v>
                </c:pt>
                <c:pt idx="9513">
                  <c:v>13700.0900090009</c:v>
                </c:pt>
                <c:pt idx="9514">
                  <c:v>13701.530153015299</c:v>
                </c:pt>
                <c:pt idx="9515">
                  <c:v>13702.9702970297</c:v>
                </c:pt>
                <c:pt idx="9516">
                  <c:v>13704.4104410441</c:v>
                </c:pt>
                <c:pt idx="9517">
                  <c:v>13705.850585058501</c:v>
                </c:pt>
                <c:pt idx="9518">
                  <c:v>13707.2907290729</c:v>
                </c:pt>
                <c:pt idx="9519">
                  <c:v>13708.730873087299</c:v>
                </c:pt>
                <c:pt idx="9520">
                  <c:v>13710.1710171017</c:v>
                </c:pt>
                <c:pt idx="9521">
                  <c:v>13711.6111611161</c:v>
                </c:pt>
                <c:pt idx="9522">
                  <c:v>13713.051305130501</c:v>
                </c:pt>
                <c:pt idx="9523">
                  <c:v>13714.4914491449</c:v>
                </c:pt>
                <c:pt idx="9524">
                  <c:v>13715.931593159299</c:v>
                </c:pt>
                <c:pt idx="9525">
                  <c:v>13717.3717371737</c:v>
                </c:pt>
                <c:pt idx="9526">
                  <c:v>13718.8118811881</c:v>
                </c:pt>
                <c:pt idx="9527">
                  <c:v>13720.252025202501</c:v>
                </c:pt>
                <c:pt idx="9528">
                  <c:v>13721.6921692169</c:v>
                </c:pt>
                <c:pt idx="9529">
                  <c:v>13723.132313231299</c:v>
                </c:pt>
                <c:pt idx="9530">
                  <c:v>13724.5724572457</c:v>
                </c:pt>
                <c:pt idx="9531">
                  <c:v>13726.012601260099</c:v>
                </c:pt>
                <c:pt idx="9532">
                  <c:v>13727.452745274501</c:v>
                </c:pt>
                <c:pt idx="9533">
                  <c:v>13728.8928892889</c:v>
                </c:pt>
                <c:pt idx="9534">
                  <c:v>13730.333033303301</c:v>
                </c:pt>
                <c:pt idx="9535">
                  <c:v>13731.7731773177</c:v>
                </c:pt>
                <c:pt idx="9536">
                  <c:v>13733.213321332099</c:v>
                </c:pt>
                <c:pt idx="9537">
                  <c:v>13734.653465346501</c:v>
                </c:pt>
                <c:pt idx="9538">
                  <c:v>13736.0936093609</c:v>
                </c:pt>
                <c:pt idx="9539">
                  <c:v>13737.533753375301</c:v>
                </c:pt>
                <c:pt idx="9540">
                  <c:v>13738.9738973897</c:v>
                </c:pt>
                <c:pt idx="9541">
                  <c:v>13740.414041404099</c:v>
                </c:pt>
                <c:pt idx="9542">
                  <c:v>13741.8541854185</c:v>
                </c:pt>
                <c:pt idx="9543">
                  <c:v>13743.2943294329</c:v>
                </c:pt>
                <c:pt idx="9544">
                  <c:v>13744.734473447301</c:v>
                </c:pt>
                <c:pt idx="9545">
                  <c:v>13746.1746174617</c:v>
                </c:pt>
                <c:pt idx="9546">
                  <c:v>13747.614761476099</c:v>
                </c:pt>
                <c:pt idx="9547">
                  <c:v>13749.054905490601</c:v>
                </c:pt>
                <c:pt idx="9548">
                  <c:v>13750.495049505</c:v>
                </c:pt>
                <c:pt idx="9549">
                  <c:v>13751.935193519401</c:v>
                </c:pt>
                <c:pt idx="9550">
                  <c:v>13753.3753375338</c:v>
                </c:pt>
                <c:pt idx="9551">
                  <c:v>13754.815481548199</c:v>
                </c:pt>
                <c:pt idx="9552">
                  <c:v>13756.2556255626</c:v>
                </c:pt>
                <c:pt idx="9553">
                  <c:v>13757.695769577</c:v>
                </c:pt>
                <c:pt idx="9554">
                  <c:v>13759.135913591401</c:v>
                </c:pt>
                <c:pt idx="9555">
                  <c:v>13760.5760576058</c:v>
                </c:pt>
                <c:pt idx="9556">
                  <c:v>13762.016201620199</c:v>
                </c:pt>
                <c:pt idx="9557">
                  <c:v>13763.4563456346</c:v>
                </c:pt>
                <c:pt idx="9558">
                  <c:v>13764.896489649</c:v>
                </c:pt>
                <c:pt idx="9559">
                  <c:v>13766.336633663401</c:v>
                </c:pt>
                <c:pt idx="9560">
                  <c:v>13767.7767776778</c:v>
                </c:pt>
                <c:pt idx="9561">
                  <c:v>13769.216921692199</c:v>
                </c:pt>
                <c:pt idx="9562">
                  <c:v>13770.6570657066</c:v>
                </c:pt>
                <c:pt idx="9563">
                  <c:v>13772.097209721</c:v>
                </c:pt>
                <c:pt idx="9564">
                  <c:v>13773.537353735401</c:v>
                </c:pt>
                <c:pt idx="9565">
                  <c:v>13774.9774977498</c:v>
                </c:pt>
                <c:pt idx="9566">
                  <c:v>13776.417641764199</c:v>
                </c:pt>
                <c:pt idx="9567">
                  <c:v>13777.8577857786</c:v>
                </c:pt>
                <c:pt idx="9568">
                  <c:v>13779.297929793</c:v>
                </c:pt>
                <c:pt idx="9569">
                  <c:v>13780.738073807401</c:v>
                </c:pt>
                <c:pt idx="9570">
                  <c:v>13782.1782178218</c:v>
                </c:pt>
                <c:pt idx="9571">
                  <c:v>13783.618361836199</c:v>
                </c:pt>
                <c:pt idx="9572">
                  <c:v>13785.0585058506</c:v>
                </c:pt>
                <c:pt idx="9573">
                  <c:v>13786.498649865</c:v>
                </c:pt>
                <c:pt idx="9574">
                  <c:v>13787.938793879401</c:v>
                </c:pt>
                <c:pt idx="9575">
                  <c:v>13789.3789378938</c:v>
                </c:pt>
                <c:pt idx="9576">
                  <c:v>13790.819081908199</c:v>
                </c:pt>
                <c:pt idx="9577">
                  <c:v>13792.2592259226</c:v>
                </c:pt>
                <c:pt idx="9578">
                  <c:v>13793.699369937</c:v>
                </c:pt>
                <c:pt idx="9579">
                  <c:v>13795.139513951401</c:v>
                </c:pt>
                <c:pt idx="9580">
                  <c:v>13796.5796579658</c:v>
                </c:pt>
                <c:pt idx="9581">
                  <c:v>13798.019801980199</c:v>
                </c:pt>
                <c:pt idx="9582">
                  <c:v>13799.4599459946</c:v>
                </c:pt>
                <c:pt idx="9583">
                  <c:v>13800.900090009</c:v>
                </c:pt>
                <c:pt idx="9584">
                  <c:v>13802.340234023401</c:v>
                </c:pt>
                <c:pt idx="9585">
                  <c:v>13803.7803780378</c:v>
                </c:pt>
                <c:pt idx="9586">
                  <c:v>13805.220522052199</c:v>
                </c:pt>
                <c:pt idx="9587">
                  <c:v>13806.6606660666</c:v>
                </c:pt>
                <c:pt idx="9588">
                  <c:v>13808.100810081</c:v>
                </c:pt>
                <c:pt idx="9589">
                  <c:v>13809.540954095401</c:v>
                </c:pt>
                <c:pt idx="9590">
                  <c:v>13810.9810981098</c:v>
                </c:pt>
                <c:pt idx="9591">
                  <c:v>13812.421242124199</c:v>
                </c:pt>
                <c:pt idx="9592">
                  <c:v>13813.8613861386</c:v>
                </c:pt>
                <c:pt idx="9593">
                  <c:v>13815.301530152999</c:v>
                </c:pt>
                <c:pt idx="9594">
                  <c:v>13816.741674167401</c:v>
                </c:pt>
                <c:pt idx="9595">
                  <c:v>13818.1818181818</c:v>
                </c:pt>
                <c:pt idx="9596">
                  <c:v>13819.621962196199</c:v>
                </c:pt>
                <c:pt idx="9597">
                  <c:v>13821.0621062106</c:v>
                </c:pt>
                <c:pt idx="9598">
                  <c:v>13822.502250224999</c:v>
                </c:pt>
                <c:pt idx="9599">
                  <c:v>13823.942394239401</c:v>
                </c:pt>
                <c:pt idx="9600">
                  <c:v>13825.3825382538</c:v>
                </c:pt>
                <c:pt idx="9601">
                  <c:v>13826.822682268201</c:v>
                </c:pt>
                <c:pt idx="9602">
                  <c:v>13828.2628262826</c:v>
                </c:pt>
                <c:pt idx="9603">
                  <c:v>13829.702970296999</c:v>
                </c:pt>
                <c:pt idx="9604">
                  <c:v>13831.1431143114</c:v>
                </c:pt>
                <c:pt idx="9605">
                  <c:v>13832.5832583258</c:v>
                </c:pt>
                <c:pt idx="9606">
                  <c:v>13834.023402340201</c:v>
                </c:pt>
                <c:pt idx="9607">
                  <c:v>13835.4635463546</c:v>
                </c:pt>
                <c:pt idx="9608">
                  <c:v>13836.903690368999</c:v>
                </c:pt>
                <c:pt idx="9609">
                  <c:v>13838.3438343834</c:v>
                </c:pt>
                <c:pt idx="9610">
                  <c:v>13839.7839783978</c:v>
                </c:pt>
                <c:pt idx="9611">
                  <c:v>13841.224122412201</c:v>
                </c:pt>
                <c:pt idx="9612">
                  <c:v>13842.6642664266</c:v>
                </c:pt>
                <c:pt idx="9613">
                  <c:v>13844.104410440999</c:v>
                </c:pt>
                <c:pt idx="9614">
                  <c:v>13845.5445544554</c:v>
                </c:pt>
                <c:pt idx="9615">
                  <c:v>13846.9846984698</c:v>
                </c:pt>
                <c:pt idx="9616">
                  <c:v>13848.424842484201</c:v>
                </c:pt>
                <c:pt idx="9617">
                  <c:v>13849.8649864987</c:v>
                </c:pt>
                <c:pt idx="9618">
                  <c:v>13851.305130513099</c:v>
                </c:pt>
                <c:pt idx="9619">
                  <c:v>13852.7452745275</c:v>
                </c:pt>
                <c:pt idx="9620">
                  <c:v>13854.1854185419</c:v>
                </c:pt>
                <c:pt idx="9621">
                  <c:v>13855.625562556301</c:v>
                </c:pt>
                <c:pt idx="9622">
                  <c:v>13857.0657065707</c:v>
                </c:pt>
                <c:pt idx="9623">
                  <c:v>13858.505850585099</c:v>
                </c:pt>
                <c:pt idx="9624">
                  <c:v>13859.9459945995</c:v>
                </c:pt>
                <c:pt idx="9625">
                  <c:v>13861.3861386139</c:v>
                </c:pt>
                <c:pt idx="9626">
                  <c:v>13862.826282628301</c:v>
                </c:pt>
                <c:pt idx="9627">
                  <c:v>13864.2664266427</c:v>
                </c:pt>
                <c:pt idx="9628">
                  <c:v>13865.706570657099</c:v>
                </c:pt>
                <c:pt idx="9629">
                  <c:v>13867.1467146715</c:v>
                </c:pt>
                <c:pt idx="9630">
                  <c:v>13868.5868586859</c:v>
                </c:pt>
                <c:pt idx="9631">
                  <c:v>13870.027002700301</c:v>
                </c:pt>
                <c:pt idx="9632">
                  <c:v>13871.4671467147</c:v>
                </c:pt>
                <c:pt idx="9633">
                  <c:v>13872.907290729099</c:v>
                </c:pt>
                <c:pt idx="9634">
                  <c:v>13874.3474347435</c:v>
                </c:pt>
                <c:pt idx="9635">
                  <c:v>13875.7875787579</c:v>
                </c:pt>
                <c:pt idx="9636">
                  <c:v>13877.227722772301</c:v>
                </c:pt>
                <c:pt idx="9637">
                  <c:v>13878.6678667867</c:v>
                </c:pt>
                <c:pt idx="9638">
                  <c:v>13880.108010801099</c:v>
                </c:pt>
                <c:pt idx="9639">
                  <c:v>13881.5481548155</c:v>
                </c:pt>
                <c:pt idx="9640">
                  <c:v>13882.9882988299</c:v>
                </c:pt>
                <c:pt idx="9641">
                  <c:v>13884.428442844301</c:v>
                </c:pt>
                <c:pt idx="9642">
                  <c:v>13885.8685868587</c:v>
                </c:pt>
                <c:pt idx="9643">
                  <c:v>13887.308730873099</c:v>
                </c:pt>
                <c:pt idx="9644">
                  <c:v>13888.7488748875</c:v>
                </c:pt>
                <c:pt idx="9645">
                  <c:v>13890.1890189019</c:v>
                </c:pt>
                <c:pt idx="9646">
                  <c:v>13891.629162916301</c:v>
                </c:pt>
                <c:pt idx="9647">
                  <c:v>13893.0693069307</c:v>
                </c:pt>
                <c:pt idx="9648">
                  <c:v>13894.509450945099</c:v>
                </c:pt>
                <c:pt idx="9649">
                  <c:v>13895.9495949595</c:v>
                </c:pt>
                <c:pt idx="9650">
                  <c:v>13897.3897389739</c:v>
                </c:pt>
                <c:pt idx="9651">
                  <c:v>13898.829882988301</c:v>
                </c:pt>
                <c:pt idx="9652">
                  <c:v>13900.2700270027</c:v>
                </c:pt>
                <c:pt idx="9653">
                  <c:v>13901.710171017099</c:v>
                </c:pt>
                <c:pt idx="9654">
                  <c:v>13903.1503150315</c:v>
                </c:pt>
                <c:pt idx="9655">
                  <c:v>13904.590459045899</c:v>
                </c:pt>
                <c:pt idx="9656">
                  <c:v>13906.030603060301</c:v>
                </c:pt>
                <c:pt idx="9657">
                  <c:v>13907.4707470747</c:v>
                </c:pt>
                <c:pt idx="9658">
                  <c:v>13908.910891089099</c:v>
                </c:pt>
                <c:pt idx="9659">
                  <c:v>13910.3510351035</c:v>
                </c:pt>
                <c:pt idx="9660">
                  <c:v>13911.791179117899</c:v>
                </c:pt>
                <c:pt idx="9661">
                  <c:v>13913.231323132301</c:v>
                </c:pt>
                <c:pt idx="9662">
                  <c:v>13914.6714671467</c:v>
                </c:pt>
                <c:pt idx="9663">
                  <c:v>13916.111611161101</c:v>
                </c:pt>
                <c:pt idx="9664">
                  <c:v>13917.5517551755</c:v>
                </c:pt>
                <c:pt idx="9665">
                  <c:v>13918.991899189899</c:v>
                </c:pt>
                <c:pt idx="9666">
                  <c:v>13920.4320432043</c:v>
                </c:pt>
                <c:pt idx="9667">
                  <c:v>13921.8721872187</c:v>
                </c:pt>
                <c:pt idx="9668">
                  <c:v>13923.312331233101</c:v>
                </c:pt>
                <c:pt idx="9669">
                  <c:v>13924.7524752475</c:v>
                </c:pt>
                <c:pt idx="9670">
                  <c:v>13926.192619261899</c:v>
                </c:pt>
                <c:pt idx="9671">
                  <c:v>13927.6327632763</c:v>
                </c:pt>
                <c:pt idx="9672">
                  <c:v>13929.0729072907</c:v>
                </c:pt>
                <c:pt idx="9673">
                  <c:v>13930.513051305101</c:v>
                </c:pt>
                <c:pt idx="9674">
                  <c:v>13931.9531953195</c:v>
                </c:pt>
                <c:pt idx="9675">
                  <c:v>13933.393339333899</c:v>
                </c:pt>
                <c:pt idx="9676">
                  <c:v>13934.8334833483</c:v>
                </c:pt>
                <c:pt idx="9677">
                  <c:v>13936.2736273627</c:v>
                </c:pt>
                <c:pt idx="9678">
                  <c:v>13937.713771377101</c:v>
                </c:pt>
                <c:pt idx="9679">
                  <c:v>13939.1539153915</c:v>
                </c:pt>
                <c:pt idx="9680">
                  <c:v>13940.594059405899</c:v>
                </c:pt>
                <c:pt idx="9681">
                  <c:v>13942.0342034203</c:v>
                </c:pt>
                <c:pt idx="9682">
                  <c:v>13943.4743474347</c:v>
                </c:pt>
                <c:pt idx="9683">
                  <c:v>13944.914491449101</c:v>
                </c:pt>
                <c:pt idx="9684">
                  <c:v>13946.3546354635</c:v>
                </c:pt>
                <c:pt idx="9685">
                  <c:v>13947.794779477899</c:v>
                </c:pt>
                <c:pt idx="9686">
                  <c:v>13949.2349234924</c:v>
                </c:pt>
                <c:pt idx="9687">
                  <c:v>13950.6750675068</c:v>
                </c:pt>
                <c:pt idx="9688">
                  <c:v>13952.115211521201</c:v>
                </c:pt>
                <c:pt idx="9689">
                  <c:v>13953.5553555356</c:v>
                </c:pt>
                <c:pt idx="9690">
                  <c:v>13954.995499549999</c:v>
                </c:pt>
                <c:pt idx="9691">
                  <c:v>13956.4356435644</c:v>
                </c:pt>
                <c:pt idx="9692">
                  <c:v>13957.8757875788</c:v>
                </c:pt>
                <c:pt idx="9693">
                  <c:v>13959.315931593201</c:v>
                </c:pt>
                <c:pt idx="9694">
                  <c:v>13960.7560756076</c:v>
                </c:pt>
                <c:pt idx="9695">
                  <c:v>13962.196219621999</c:v>
                </c:pt>
                <c:pt idx="9696">
                  <c:v>13963.6363636364</c:v>
                </c:pt>
                <c:pt idx="9697">
                  <c:v>13965.0765076508</c:v>
                </c:pt>
                <c:pt idx="9698">
                  <c:v>13966.516651665201</c:v>
                </c:pt>
                <c:pt idx="9699">
                  <c:v>13967.9567956796</c:v>
                </c:pt>
                <c:pt idx="9700">
                  <c:v>13969.396939693999</c:v>
                </c:pt>
                <c:pt idx="9701">
                  <c:v>13970.8370837084</c:v>
                </c:pt>
                <c:pt idx="9702">
                  <c:v>13972.2772277228</c:v>
                </c:pt>
                <c:pt idx="9703">
                  <c:v>13973.717371737201</c:v>
                </c:pt>
                <c:pt idx="9704">
                  <c:v>13975.1575157516</c:v>
                </c:pt>
                <c:pt idx="9705">
                  <c:v>13976.597659765999</c:v>
                </c:pt>
                <c:pt idx="9706">
                  <c:v>13978.0378037804</c:v>
                </c:pt>
                <c:pt idx="9707">
                  <c:v>13979.4779477948</c:v>
                </c:pt>
                <c:pt idx="9708">
                  <c:v>13980.918091809201</c:v>
                </c:pt>
                <c:pt idx="9709">
                  <c:v>13982.3582358236</c:v>
                </c:pt>
                <c:pt idx="9710">
                  <c:v>13983.798379837999</c:v>
                </c:pt>
                <c:pt idx="9711">
                  <c:v>13985.2385238524</c:v>
                </c:pt>
                <c:pt idx="9712">
                  <c:v>13986.6786678668</c:v>
                </c:pt>
                <c:pt idx="9713">
                  <c:v>13988.118811881201</c:v>
                </c:pt>
                <c:pt idx="9714">
                  <c:v>13989.5589558956</c:v>
                </c:pt>
                <c:pt idx="9715">
                  <c:v>13990.999099909999</c:v>
                </c:pt>
                <c:pt idx="9716">
                  <c:v>13992.4392439244</c:v>
                </c:pt>
                <c:pt idx="9717">
                  <c:v>13993.879387938799</c:v>
                </c:pt>
                <c:pt idx="9718">
                  <c:v>13995.319531953201</c:v>
                </c:pt>
                <c:pt idx="9719">
                  <c:v>13996.7596759676</c:v>
                </c:pt>
                <c:pt idx="9720">
                  <c:v>13998.199819981999</c:v>
                </c:pt>
                <c:pt idx="9721">
                  <c:v>13999.6399639964</c:v>
                </c:pt>
                <c:pt idx="9722">
                  <c:v>14001.080108010799</c:v>
                </c:pt>
                <c:pt idx="9723">
                  <c:v>14002.520252025201</c:v>
                </c:pt>
                <c:pt idx="9724">
                  <c:v>14003.9603960396</c:v>
                </c:pt>
                <c:pt idx="9725">
                  <c:v>14005.400540054001</c:v>
                </c:pt>
                <c:pt idx="9726">
                  <c:v>14006.8406840684</c:v>
                </c:pt>
                <c:pt idx="9727">
                  <c:v>14008.280828082799</c:v>
                </c:pt>
                <c:pt idx="9728">
                  <c:v>14009.720972097201</c:v>
                </c:pt>
                <c:pt idx="9729">
                  <c:v>14011.1611161116</c:v>
                </c:pt>
                <c:pt idx="9730">
                  <c:v>14012.601260126001</c:v>
                </c:pt>
                <c:pt idx="9731">
                  <c:v>14014.0414041404</c:v>
                </c:pt>
                <c:pt idx="9732">
                  <c:v>14015.481548154799</c:v>
                </c:pt>
                <c:pt idx="9733">
                  <c:v>14016.9216921692</c:v>
                </c:pt>
                <c:pt idx="9734">
                  <c:v>14018.3618361836</c:v>
                </c:pt>
                <c:pt idx="9735">
                  <c:v>14019.801980198001</c:v>
                </c:pt>
                <c:pt idx="9736">
                  <c:v>14021.2421242124</c:v>
                </c:pt>
                <c:pt idx="9737">
                  <c:v>14022.682268226799</c:v>
                </c:pt>
                <c:pt idx="9738">
                  <c:v>14024.1224122412</c:v>
                </c:pt>
                <c:pt idx="9739">
                  <c:v>14025.5625562556</c:v>
                </c:pt>
                <c:pt idx="9740">
                  <c:v>14027.002700270001</c:v>
                </c:pt>
                <c:pt idx="9741">
                  <c:v>14028.4428442844</c:v>
                </c:pt>
                <c:pt idx="9742">
                  <c:v>14029.882988298799</c:v>
                </c:pt>
                <c:pt idx="9743">
                  <c:v>14031.3231323132</c:v>
                </c:pt>
                <c:pt idx="9744">
                  <c:v>14032.7632763276</c:v>
                </c:pt>
                <c:pt idx="9745">
                  <c:v>14034.203420342001</c:v>
                </c:pt>
                <c:pt idx="9746">
                  <c:v>14035.6435643564</c:v>
                </c:pt>
                <c:pt idx="9747">
                  <c:v>14037.083708370799</c:v>
                </c:pt>
                <c:pt idx="9748">
                  <c:v>14038.5238523852</c:v>
                </c:pt>
                <c:pt idx="9749">
                  <c:v>14039.9639963996</c:v>
                </c:pt>
                <c:pt idx="9750">
                  <c:v>14041.404140414001</c:v>
                </c:pt>
                <c:pt idx="9751">
                  <c:v>14042.8442844284</c:v>
                </c:pt>
                <c:pt idx="9752">
                  <c:v>14044.284428442799</c:v>
                </c:pt>
                <c:pt idx="9753">
                  <c:v>14045.7245724572</c:v>
                </c:pt>
                <c:pt idx="9754">
                  <c:v>14047.1647164716</c:v>
                </c:pt>
                <c:pt idx="9755">
                  <c:v>14048.604860486001</c:v>
                </c:pt>
                <c:pt idx="9756">
                  <c:v>14050.0450045005</c:v>
                </c:pt>
                <c:pt idx="9757">
                  <c:v>14051.485148514899</c:v>
                </c:pt>
                <c:pt idx="9758">
                  <c:v>14052.9252925293</c:v>
                </c:pt>
                <c:pt idx="9759">
                  <c:v>14054.3654365437</c:v>
                </c:pt>
                <c:pt idx="9760">
                  <c:v>14055.805580558101</c:v>
                </c:pt>
                <c:pt idx="9761">
                  <c:v>14057.2457245725</c:v>
                </c:pt>
                <c:pt idx="9762">
                  <c:v>14058.685868586899</c:v>
                </c:pt>
                <c:pt idx="9763">
                  <c:v>14060.1260126013</c:v>
                </c:pt>
                <c:pt idx="9764">
                  <c:v>14061.5661566157</c:v>
                </c:pt>
                <c:pt idx="9765">
                  <c:v>14063.006300630101</c:v>
                </c:pt>
                <c:pt idx="9766">
                  <c:v>14064.4464446445</c:v>
                </c:pt>
                <c:pt idx="9767">
                  <c:v>14065.886588658899</c:v>
                </c:pt>
                <c:pt idx="9768">
                  <c:v>14067.3267326733</c:v>
                </c:pt>
                <c:pt idx="9769">
                  <c:v>14068.7668766877</c:v>
                </c:pt>
                <c:pt idx="9770">
                  <c:v>14070.207020702101</c:v>
                </c:pt>
                <c:pt idx="9771">
                  <c:v>14071.6471647165</c:v>
                </c:pt>
                <c:pt idx="9772">
                  <c:v>14073.087308730899</c:v>
                </c:pt>
                <c:pt idx="9773">
                  <c:v>14074.5274527453</c:v>
                </c:pt>
                <c:pt idx="9774">
                  <c:v>14075.9675967597</c:v>
                </c:pt>
                <c:pt idx="9775">
                  <c:v>14077.407740774101</c:v>
                </c:pt>
                <c:pt idx="9776">
                  <c:v>14078.8478847885</c:v>
                </c:pt>
                <c:pt idx="9777">
                  <c:v>14080.288028802899</c:v>
                </c:pt>
                <c:pt idx="9778">
                  <c:v>14081.7281728173</c:v>
                </c:pt>
                <c:pt idx="9779">
                  <c:v>14083.168316831699</c:v>
                </c:pt>
                <c:pt idx="9780">
                  <c:v>14084.608460846101</c:v>
                </c:pt>
                <c:pt idx="9781">
                  <c:v>14086.0486048605</c:v>
                </c:pt>
                <c:pt idx="9782">
                  <c:v>14087.488748874899</c:v>
                </c:pt>
                <c:pt idx="9783">
                  <c:v>14088.9288928893</c:v>
                </c:pt>
                <c:pt idx="9784">
                  <c:v>14090.369036903699</c:v>
                </c:pt>
                <c:pt idx="9785">
                  <c:v>14091.809180918101</c:v>
                </c:pt>
                <c:pt idx="9786">
                  <c:v>14093.2493249325</c:v>
                </c:pt>
                <c:pt idx="9787">
                  <c:v>14094.689468946901</c:v>
                </c:pt>
                <c:pt idx="9788">
                  <c:v>14096.1296129613</c:v>
                </c:pt>
                <c:pt idx="9789">
                  <c:v>14097.569756975699</c:v>
                </c:pt>
                <c:pt idx="9790">
                  <c:v>14099.009900990101</c:v>
                </c:pt>
                <c:pt idx="9791">
                  <c:v>14100.4500450045</c:v>
                </c:pt>
                <c:pt idx="9792">
                  <c:v>14101.890189018901</c:v>
                </c:pt>
                <c:pt idx="9793">
                  <c:v>14103.3303330333</c:v>
                </c:pt>
                <c:pt idx="9794">
                  <c:v>14104.770477047699</c:v>
                </c:pt>
                <c:pt idx="9795">
                  <c:v>14106.2106210621</c:v>
                </c:pt>
                <c:pt idx="9796">
                  <c:v>14107.6507650765</c:v>
                </c:pt>
                <c:pt idx="9797">
                  <c:v>14109.090909090901</c:v>
                </c:pt>
                <c:pt idx="9798">
                  <c:v>14110.5310531053</c:v>
                </c:pt>
                <c:pt idx="9799">
                  <c:v>14111.971197119699</c:v>
                </c:pt>
                <c:pt idx="9800">
                  <c:v>14113.4113411341</c:v>
                </c:pt>
                <c:pt idx="9801">
                  <c:v>14114.8514851485</c:v>
                </c:pt>
                <c:pt idx="9802">
                  <c:v>14116.291629162901</c:v>
                </c:pt>
                <c:pt idx="9803">
                  <c:v>14117.7317731773</c:v>
                </c:pt>
                <c:pt idx="9804">
                  <c:v>14119.171917191699</c:v>
                </c:pt>
                <c:pt idx="9805">
                  <c:v>14120.6120612061</c:v>
                </c:pt>
                <c:pt idx="9806">
                  <c:v>14122.0522052205</c:v>
                </c:pt>
                <c:pt idx="9807">
                  <c:v>14123.492349234901</c:v>
                </c:pt>
                <c:pt idx="9808">
                  <c:v>14124.9324932493</c:v>
                </c:pt>
                <c:pt idx="9809">
                  <c:v>14126.372637263699</c:v>
                </c:pt>
                <c:pt idx="9810">
                  <c:v>14127.8127812781</c:v>
                </c:pt>
                <c:pt idx="9811">
                  <c:v>14129.2529252925</c:v>
                </c:pt>
                <c:pt idx="9812">
                  <c:v>14130.693069306901</c:v>
                </c:pt>
                <c:pt idx="9813">
                  <c:v>14132.1332133213</c:v>
                </c:pt>
                <c:pt idx="9814">
                  <c:v>14133.573357335699</c:v>
                </c:pt>
                <c:pt idx="9815">
                  <c:v>14135.0135013501</c:v>
                </c:pt>
                <c:pt idx="9816">
                  <c:v>14136.4536453645</c:v>
                </c:pt>
                <c:pt idx="9817">
                  <c:v>14137.893789378901</c:v>
                </c:pt>
                <c:pt idx="9818">
                  <c:v>14139.3339333933</c:v>
                </c:pt>
                <c:pt idx="9819">
                  <c:v>14140.774077407699</c:v>
                </c:pt>
                <c:pt idx="9820">
                  <c:v>14142.2142214221</c:v>
                </c:pt>
                <c:pt idx="9821">
                  <c:v>14143.6543654365</c:v>
                </c:pt>
                <c:pt idx="9822">
                  <c:v>14145.094509450901</c:v>
                </c:pt>
                <c:pt idx="9823">
                  <c:v>14146.5346534653</c:v>
                </c:pt>
                <c:pt idx="9824">
                  <c:v>14147.974797479699</c:v>
                </c:pt>
                <c:pt idx="9825">
                  <c:v>14149.4149414942</c:v>
                </c:pt>
                <c:pt idx="9826">
                  <c:v>14150.8550855086</c:v>
                </c:pt>
                <c:pt idx="9827">
                  <c:v>14152.295229523001</c:v>
                </c:pt>
                <c:pt idx="9828">
                  <c:v>14153.7353735374</c:v>
                </c:pt>
                <c:pt idx="9829">
                  <c:v>14155.175517551799</c:v>
                </c:pt>
                <c:pt idx="9830">
                  <c:v>14156.6156615662</c:v>
                </c:pt>
                <c:pt idx="9831">
                  <c:v>14158.0558055806</c:v>
                </c:pt>
                <c:pt idx="9832">
                  <c:v>14159.495949595001</c:v>
                </c:pt>
                <c:pt idx="9833">
                  <c:v>14160.9360936094</c:v>
                </c:pt>
                <c:pt idx="9834">
                  <c:v>14162.376237623799</c:v>
                </c:pt>
                <c:pt idx="9835">
                  <c:v>14163.8163816382</c:v>
                </c:pt>
                <c:pt idx="9836">
                  <c:v>14165.2565256526</c:v>
                </c:pt>
                <c:pt idx="9837">
                  <c:v>14166.696669667001</c:v>
                </c:pt>
                <c:pt idx="9838">
                  <c:v>14168.1368136814</c:v>
                </c:pt>
                <c:pt idx="9839">
                  <c:v>14169.576957695799</c:v>
                </c:pt>
                <c:pt idx="9840">
                  <c:v>14171.0171017102</c:v>
                </c:pt>
                <c:pt idx="9841">
                  <c:v>14172.457245724599</c:v>
                </c:pt>
                <c:pt idx="9842">
                  <c:v>14173.897389739001</c:v>
                </c:pt>
                <c:pt idx="9843">
                  <c:v>14175.3375337534</c:v>
                </c:pt>
                <c:pt idx="9844">
                  <c:v>14176.777677767799</c:v>
                </c:pt>
                <c:pt idx="9845">
                  <c:v>14178.2178217822</c:v>
                </c:pt>
                <c:pt idx="9846">
                  <c:v>14179.657965796599</c:v>
                </c:pt>
                <c:pt idx="9847">
                  <c:v>14181.098109811001</c:v>
                </c:pt>
                <c:pt idx="9848">
                  <c:v>14182.5382538254</c:v>
                </c:pt>
                <c:pt idx="9849">
                  <c:v>14183.978397839801</c:v>
                </c:pt>
                <c:pt idx="9850">
                  <c:v>14185.4185418542</c:v>
                </c:pt>
                <c:pt idx="9851">
                  <c:v>14186.858685868599</c:v>
                </c:pt>
                <c:pt idx="9852">
                  <c:v>14188.298829883001</c:v>
                </c:pt>
                <c:pt idx="9853">
                  <c:v>14189.7389738974</c:v>
                </c:pt>
                <c:pt idx="9854">
                  <c:v>14191.179117911801</c:v>
                </c:pt>
                <c:pt idx="9855">
                  <c:v>14192.6192619262</c:v>
                </c:pt>
                <c:pt idx="9856">
                  <c:v>14194.059405940599</c:v>
                </c:pt>
                <c:pt idx="9857">
                  <c:v>14195.499549955</c:v>
                </c:pt>
                <c:pt idx="9858">
                  <c:v>14196.9396939694</c:v>
                </c:pt>
                <c:pt idx="9859">
                  <c:v>14198.379837983801</c:v>
                </c:pt>
                <c:pt idx="9860">
                  <c:v>14199.8199819982</c:v>
                </c:pt>
                <c:pt idx="9861">
                  <c:v>14201.260126012599</c:v>
                </c:pt>
                <c:pt idx="9862">
                  <c:v>14202.700270027</c:v>
                </c:pt>
                <c:pt idx="9863">
                  <c:v>14204.1404140414</c:v>
                </c:pt>
                <c:pt idx="9864">
                  <c:v>14205.580558055801</c:v>
                </c:pt>
                <c:pt idx="9865">
                  <c:v>14207.0207020702</c:v>
                </c:pt>
                <c:pt idx="9866">
                  <c:v>14208.460846084599</c:v>
                </c:pt>
                <c:pt idx="9867">
                  <c:v>14209.900990099</c:v>
                </c:pt>
                <c:pt idx="9868">
                  <c:v>14211.3411341134</c:v>
                </c:pt>
                <c:pt idx="9869">
                  <c:v>14212.781278127801</c:v>
                </c:pt>
                <c:pt idx="9870">
                  <c:v>14214.2214221422</c:v>
                </c:pt>
                <c:pt idx="9871">
                  <c:v>14215.661566156599</c:v>
                </c:pt>
                <c:pt idx="9872">
                  <c:v>14217.101710171</c:v>
                </c:pt>
                <c:pt idx="9873">
                  <c:v>14218.5418541854</c:v>
                </c:pt>
                <c:pt idx="9874">
                  <c:v>14219.981998199801</c:v>
                </c:pt>
                <c:pt idx="9875">
                  <c:v>14221.4221422142</c:v>
                </c:pt>
                <c:pt idx="9876">
                  <c:v>14222.862286228599</c:v>
                </c:pt>
                <c:pt idx="9877">
                  <c:v>14224.302430243</c:v>
                </c:pt>
                <c:pt idx="9878">
                  <c:v>14225.7425742574</c:v>
                </c:pt>
                <c:pt idx="9879">
                  <c:v>14227.182718271801</c:v>
                </c:pt>
                <c:pt idx="9880">
                  <c:v>14228.6228622862</c:v>
                </c:pt>
                <c:pt idx="9881">
                  <c:v>14230.063006300599</c:v>
                </c:pt>
                <c:pt idx="9882">
                  <c:v>14231.503150315</c:v>
                </c:pt>
                <c:pt idx="9883">
                  <c:v>14232.9432943294</c:v>
                </c:pt>
                <c:pt idx="9884">
                  <c:v>14234.383438343801</c:v>
                </c:pt>
                <c:pt idx="9885">
                  <c:v>14235.8235823582</c:v>
                </c:pt>
                <c:pt idx="9886">
                  <c:v>14237.263726372599</c:v>
                </c:pt>
                <c:pt idx="9887">
                  <c:v>14238.703870387</c:v>
                </c:pt>
                <c:pt idx="9888">
                  <c:v>14240.1440144014</c:v>
                </c:pt>
                <c:pt idx="9889">
                  <c:v>14241.584158415801</c:v>
                </c:pt>
                <c:pt idx="9890">
                  <c:v>14243.0243024302</c:v>
                </c:pt>
                <c:pt idx="9891">
                  <c:v>14244.464446444599</c:v>
                </c:pt>
                <c:pt idx="9892">
                  <c:v>14245.904590459</c:v>
                </c:pt>
                <c:pt idx="9893">
                  <c:v>14247.3447344734</c:v>
                </c:pt>
                <c:pt idx="9894">
                  <c:v>14248.784878487801</c:v>
                </c:pt>
                <c:pt idx="9895">
                  <c:v>14250.2250225023</c:v>
                </c:pt>
                <c:pt idx="9896">
                  <c:v>14251.665166516699</c:v>
                </c:pt>
                <c:pt idx="9897">
                  <c:v>14253.1053105311</c:v>
                </c:pt>
                <c:pt idx="9898">
                  <c:v>14254.5454545455</c:v>
                </c:pt>
                <c:pt idx="9899">
                  <c:v>14255.985598559901</c:v>
                </c:pt>
                <c:pt idx="9900">
                  <c:v>14257.4257425743</c:v>
                </c:pt>
                <c:pt idx="9901">
                  <c:v>14258.865886588699</c:v>
                </c:pt>
                <c:pt idx="9902">
                  <c:v>14260.3060306031</c:v>
                </c:pt>
                <c:pt idx="9903">
                  <c:v>14261.746174617499</c:v>
                </c:pt>
                <c:pt idx="9904">
                  <c:v>14263.186318631901</c:v>
                </c:pt>
                <c:pt idx="9905">
                  <c:v>14264.6264626463</c:v>
                </c:pt>
                <c:pt idx="9906">
                  <c:v>14266.066606660699</c:v>
                </c:pt>
                <c:pt idx="9907">
                  <c:v>14267.5067506751</c:v>
                </c:pt>
                <c:pt idx="9908">
                  <c:v>14268.946894689499</c:v>
                </c:pt>
                <c:pt idx="9909">
                  <c:v>14270.387038703901</c:v>
                </c:pt>
                <c:pt idx="9910">
                  <c:v>14271.8271827183</c:v>
                </c:pt>
                <c:pt idx="9911">
                  <c:v>14273.267326732701</c:v>
                </c:pt>
                <c:pt idx="9912">
                  <c:v>14274.7074707471</c:v>
                </c:pt>
                <c:pt idx="9913">
                  <c:v>14276.147614761499</c:v>
                </c:pt>
                <c:pt idx="9914">
                  <c:v>14277.587758775901</c:v>
                </c:pt>
                <c:pt idx="9915">
                  <c:v>14279.0279027903</c:v>
                </c:pt>
                <c:pt idx="9916">
                  <c:v>14280.468046804701</c:v>
                </c:pt>
                <c:pt idx="9917">
                  <c:v>14281.9081908191</c:v>
                </c:pt>
                <c:pt idx="9918">
                  <c:v>14283.348334833499</c:v>
                </c:pt>
                <c:pt idx="9919">
                  <c:v>14284.7884788479</c:v>
                </c:pt>
                <c:pt idx="9920">
                  <c:v>14286.2286228623</c:v>
                </c:pt>
                <c:pt idx="9921">
                  <c:v>14287.668766876701</c:v>
                </c:pt>
                <c:pt idx="9922">
                  <c:v>14289.1089108911</c:v>
                </c:pt>
                <c:pt idx="9923">
                  <c:v>14290.549054905499</c:v>
                </c:pt>
                <c:pt idx="9924">
                  <c:v>14291.9891989199</c:v>
                </c:pt>
                <c:pt idx="9925">
                  <c:v>14293.4293429343</c:v>
                </c:pt>
                <c:pt idx="9926">
                  <c:v>14294.869486948701</c:v>
                </c:pt>
                <c:pt idx="9927">
                  <c:v>14296.3096309631</c:v>
                </c:pt>
                <c:pt idx="9928">
                  <c:v>14297.749774977499</c:v>
                </c:pt>
                <c:pt idx="9929">
                  <c:v>14299.1899189919</c:v>
                </c:pt>
                <c:pt idx="9930">
                  <c:v>14300.6300630063</c:v>
                </c:pt>
                <c:pt idx="9931">
                  <c:v>14302.070207020701</c:v>
                </c:pt>
                <c:pt idx="9932">
                  <c:v>14303.5103510351</c:v>
                </c:pt>
                <c:pt idx="9933">
                  <c:v>14304.950495049499</c:v>
                </c:pt>
                <c:pt idx="9934">
                  <c:v>14306.3906390639</c:v>
                </c:pt>
                <c:pt idx="9935">
                  <c:v>14307.8307830783</c:v>
                </c:pt>
                <c:pt idx="9936">
                  <c:v>14309.270927092701</c:v>
                </c:pt>
                <c:pt idx="9937">
                  <c:v>14310.7110711071</c:v>
                </c:pt>
                <c:pt idx="9938">
                  <c:v>14312.151215121499</c:v>
                </c:pt>
                <c:pt idx="9939">
                  <c:v>14313.5913591359</c:v>
                </c:pt>
                <c:pt idx="9940">
                  <c:v>14315.0315031503</c:v>
                </c:pt>
                <c:pt idx="9941">
                  <c:v>14316.471647164701</c:v>
                </c:pt>
                <c:pt idx="9942">
                  <c:v>14317.9117911791</c:v>
                </c:pt>
                <c:pt idx="9943">
                  <c:v>14319.351935193499</c:v>
                </c:pt>
                <c:pt idx="9944">
                  <c:v>14320.7920792079</c:v>
                </c:pt>
                <c:pt idx="9945">
                  <c:v>14322.2322232223</c:v>
                </c:pt>
                <c:pt idx="9946">
                  <c:v>14323.672367236701</c:v>
                </c:pt>
                <c:pt idx="9947">
                  <c:v>14325.1125112511</c:v>
                </c:pt>
                <c:pt idx="9948">
                  <c:v>14326.552655265499</c:v>
                </c:pt>
                <c:pt idx="9949">
                  <c:v>14327.9927992799</c:v>
                </c:pt>
                <c:pt idx="9950">
                  <c:v>14329.4329432943</c:v>
                </c:pt>
                <c:pt idx="9951">
                  <c:v>14330.873087308701</c:v>
                </c:pt>
                <c:pt idx="9952">
                  <c:v>14332.3132313231</c:v>
                </c:pt>
                <c:pt idx="9953">
                  <c:v>14333.753375337499</c:v>
                </c:pt>
                <c:pt idx="9954">
                  <c:v>14335.1935193519</c:v>
                </c:pt>
                <c:pt idx="9955">
                  <c:v>14336.6336633663</c:v>
                </c:pt>
                <c:pt idx="9956">
                  <c:v>14338.073807380701</c:v>
                </c:pt>
                <c:pt idx="9957">
                  <c:v>14339.5139513951</c:v>
                </c:pt>
                <c:pt idx="9958">
                  <c:v>14340.954095409499</c:v>
                </c:pt>
                <c:pt idx="9959">
                  <c:v>14342.3942394239</c:v>
                </c:pt>
                <c:pt idx="9960">
                  <c:v>14343.834383438299</c:v>
                </c:pt>
                <c:pt idx="9961">
                  <c:v>14345.274527452701</c:v>
                </c:pt>
                <c:pt idx="9962">
                  <c:v>14346.7146714671</c:v>
                </c:pt>
                <c:pt idx="9963">
                  <c:v>14348.154815481499</c:v>
                </c:pt>
                <c:pt idx="9964">
                  <c:v>14349.594959496</c:v>
                </c:pt>
                <c:pt idx="9965">
                  <c:v>14351.035103510399</c:v>
                </c:pt>
                <c:pt idx="9966">
                  <c:v>14352.475247524801</c:v>
                </c:pt>
                <c:pt idx="9967">
                  <c:v>14353.9153915392</c:v>
                </c:pt>
                <c:pt idx="9968">
                  <c:v>14355.355535553599</c:v>
                </c:pt>
                <c:pt idx="9969">
                  <c:v>14356.795679568</c:v>
                </c:pt>
                <c:pt idx="9970">
                  <c:v>14358.235823582399</c:v>
                </c:pt>
                <c:pt idx="9971">
                  <c:v>14359.675967596801</c:v>
                </c:pt>
                <c:pt idx="9972">
                  <c:v>14361.1161116112</c:v>
                </c:pt>
                <c:pt idx="9973">
                  <c:v>14362.556255625601</c:v>
                </c:pt>
                <c:pt idx="9974">
                  <c:v>14363.99639964</c:v>
                </c:pt>
                <c:pt idx="9975">
                  <c:v>14365.436543654399</c:v>
                </c:pt>
                <c:pt idx="9976">
                  <c:v>14366.876687668801</c:v>
                </c:pt>
                <c:pt idx="9977">
                  <c:v>14368.3168316832</c:v>
                </c:pt>
                <c:pt idx="9978">
                  <c:v>14369.756975697601</c:v>
                </c:pt>
                <c:pt idx="9979">
                  <c:v>14371.197119712</c:v>
                </c:pt>
                <c:pt idx="9980">
                  <c:v>14372.637263726399</c:v>
                </c:pt>
                <c:pt idx="9981">
                  <c:v>14374.0774077408</c:v>
                </c:pt>
                <c:pt idx="9982">
                  <c:v>14375.5175517552</c:v>
                </c:pt>
                <c:pt idx="9983">
                  <c:v>14376.957695769601</c:v>
                </c:pt>
                <c:pt idx="9984">
                  <c:v>14378.397839784</c:v>
                </c:pt>
                <c:pt idx="9985">
                  <c:v>14379.837983798399</c:v>
                </c:pt>
                <c:pt idx="9986">
                  <c:v>14381.2781278128</c:v>
                </c:pt>
                <c:pt idx="9987">
                  <c:v>14382.7182718272</c:v>
                </c:pt>
                <c:pt idx="9988">
                  <c:v>14384.158415841601</c:v>
                </c:pt>
                <c:pt idx="9989">
                  <c:v>14385.598559856</c:v>
                </c:pt>
                <c:pt idx="9990">
                  <c:v>14387.038703870399</c:v>
                </c:pt>
                <c:pt idx="9991">
                  <c:v>14388.4788478848</c:v>
                </c:pt>
                <c:pt idx="9992">
                  <c:v>14389.9189918992</c:v>
                </c:pt>
                <c:pt idx="9993">
                  <c:v>14391.359135913601</c:v>
                </c:pt>
                <c:pt idx="9994">
                  <c:v>14392.799279928</c:v>
                </c:pt>
                <c:pt idx="9995">
                  <c:v>14394.239423942399</c:v>
                </c:pt>
                <c:pt idx="9996">
                  <c:v>14395.6795679568</c:v>
                </c:pt>
                <c:pt idx="9997">
                  <c:v>14397.1197119712</c:v>
                </c:pt>
                <c:pt idx="9998">
                  <c:v>14398.559855985601</c:v>
                </c:pt>
                <c:pt idx="9999">
                  <c:v>14400</c:v>
                </c:pt>
              </c:numCache>
            </c:numRef>
          </c:xVal>
          <c:yVal>
            <c:numRef>
              <c:f>Sheet1!$G$4:$G$10003</c:f>
              <c:numCache>
                <c:formatCode>General</c:formatCode>
                <c:ptCount val="10000"/>
                <c:pt idx="0">
                  <c:v>937.1049706668</c:v>
                </c:pt>
                <c:pt idx="1">
                  <c:v>1110.8461711595501</c:v>
                </c:pt>
                <c:pt idx="2">
                  <c:v>1212.27068641085</c:v>
                </c:pt>
                <c:pt idx="3">
                  <c:v>1276.16966222205</c:v>
                </c:pt>
                <c:pt idx="4">
                  <c:v>1318.65295186086</c:v>
                </c:pt>
                <c:pt idx="5">
                  <c:v>1346.9886633987001</c:v>
                </c:pt>
                <c:pt idx="6">
                  <c:v>1365.6230787367001</c:v>
                </c:pt>
                <c:pt idx="7">
                  <c:v>1378.0651079826901</c:v>
                </c:pt>
                <c:pt idx="8">
                  <c:v>1386.47160933225</c:v>
                </c:pt>
                <c:pt idx="9">
                  <c:v>1392.19556950073</c:v>
                </c:pt>
                <c:pt idx="10">
                  <c:v>1396.0893095301601</c:v>
                </c:pt>
                <c:pt idx="11">
                  <c:v>1398.6573413198901</c:v>
                </c:pt>
                <c:pt idx="12">
                  <c:v>1400.29581528995</c:v>
                </c:pt>
                <c:pt idx="13">
                  <c:v>1401.4557369750901</c:v>
                </c:pt>
                <c:pt idx="14">
                  <c:v>1402.1811097490199</c:v>
                </c:pt>
                <c:pt idx="15">
                  <c:v>1402.79102299443</c:v>
                </c:pt>
                <c:pt idx="16">
                  <c:v>1403.16707628471</c:v>
                </c:pt>
                <c:pt idx="17">
                  <c:v>1403.49959315465</c:v>
                </c:pt>
                <c:pt idx="18">
                  <c:v>1403.69800627431</c:v>
                </c:pt>
                <c:pt idx="19">
                  <c:v>1403.8476953157101</c:v>
                </c:pt>
                <c:pt idx="20">
                  <c:v>1403.9393753049001</c:v>
                </c:pt>
                <c:pt idx="21">
                  <c:v>1404.0094916619601</c:v>
                </c:pt>
                <c:pt idx="22">
                  <c:v>1404.0859833639599</c:v>
                </c:pt>
                <c:pt idx="23">
                  <c:v>1404.1339059730101</c:v>
                </c:pt>
                <c:pt idx="24">
                  <c:v>1404.15325948911</c:v>
                </c:pt>
                <c:pt idx="25">
                  <c:v>1404.14404391225</c:v>
                </c:pt>
                <c:pt idx="26">
                  <c:v>1404.10625924244</c:v>
                </c:pt>
                <c:pt idx="27">
                  <c:v>1404.0717958018599</c:v>
                </c:pt>
                <c:pt idx="28">
                  <c:v>1404.066061017</c:v>
                </c:pt>
                <c:pt idx="29">
                  <c:v>1404.05531021807</c:v>
                </c:pt>
                <c:pt idx="30">
                  <c:v>1404.0395434050799</c:v>
                </c:pt>
                <c:pt idx="31">
                  <c:v>1404.01876057801</c:v>
                </c:pt>
                <c:pt idx="32">
                  <c:v>1403.99296173688</c:v>
                </c:pt>
                <c:pt idx="33">
                  <c:v>1403.97718410537</c:v>
                </c:pt>
                <c:pt idx="34">
                  <c:v>1403.96680295858</c:v>
                </c:pt>
                <c:pt idx="35">
                  <c:v>1403.95761823872</c:v>
                </c:pt>
                <c:pt idx="36">
                  <c:v>1403.9496299457801</c:v>
                </c:pt>
                <c:pt idx="37">
                  <c:v>1403.9428380797499</c:v>
                </c:pt>
                <c:pt idx="38">
                  <c:v>1403.9375028386401</c:v>
                </c:pt>
                <c:pt idx="39">
                  <c:v>1403.9381229719399</c:v>
                </c:pt>
                <c:pt idx="40">
                  <c:v>1403.9414129505101</c:v>
                </c:pt>
                <c:pt idx="41">
                  <c:v>1403.94737277434</c:v>
                </c:pt>
                <c:pt idx="42">
                  <c:v>1403.95600244345</c:v>
                </c:pt>
                <c:pt idx="43">
                  <c:v>1403.9673019578099</c:v>
                </c:pt>
                <c:pt idx="44">
                  <c:v>1403.9765342057999</c:v>
                </c:pt>
                <c:pt idx="45">
                  <c:v>1403.97858457392</c:v>
                </c:pt>
                <c:pt idx="46">
                  <c:v>1403.9806349420301</c:v>
                </c:pt>
                <c:pt idx="47">
                  <c:v>1403.9826853101499</c:v>
                </c:pt>
                <c:pt idx="48">
                  <c:v>1403.98473567826</c:v>
                </c:pt>
                <c:pt idx="49">
                  <c:v>1403.9867860463701</c:v>
                </c:pt>
                <c:pt idx="50">
                  <c:v>1403.9888364144899</c:v>
                </c:pt>
                <c:pt idx="51">
                  <c:v>1403.9908867826</c:v>
                </c:pt>
                <c:pt idx="52">
                  <c:v>1403.9929371507201</c:v>
                </c:pt>
                <c:pt idx="53">
                  <c:v>1403.9949875188299</c:v>
                </c:pt>
                <c:pt idx="54">
                  <c:v>1403.99703788694</c:v>
                </c:pt>
                <c:pt idx="55">
                  <c:v>1403.9990882550601</c:v>
                </c:pt>
                <c:pt idx="56">
                  <c:v>1404.0011386231699</c:v>
                </c:pt>
                <c:pt idx="57">
                  <c:v>1404.00318899129</c:v>
                </c:pt>
                <c:pt idx="58">
                  <c:v>1404.0052393594001</c:v>
                </c:pt>
                <c:pt idx="59">
                  <c:v>1404.0072897275099</c:v>
                </c:pt>
                <c:pt idx="60">
                  <c:v>1404.00934009563</c:v>
                </c:pt>
                <c:pt idx="61">
                  <c:v>1404.0113904637401</c:v>
                </c:pt>
                <c:pt idx="62">
                  <c:v>1404.01344083186</c:v>
                </c:pt>
                <c:pt idx="63">
                  <c:v>1404.01549119997</c:v>
                </c:pt>
                <c:pt idx="64">
                  <c:v>1404.0175415680901</c:v>
                </c:pt>
                <c:pt idx="65">
                  <c:v>1404.0195919362</c:v>
                </c:pt>
                <c:pt idx="66">
                  <c:v>1404.02164230431</c:v>
                </c:pt>
                <c:pt idx="67">
                  <c:v>1404.0236926724299</c:v>
                </c:pt>
                <c:pt idx="68">
                  <c:v>1404.02574304054</c:v>
                </c:pt>
                <c:pt idx="69">
                  <c:v>1404.02779340866</c:v>
                </c:pt>
                <c:pt idx="70">
                  <c:v>1404.0298437767699</c:v>
                </c:pt>
                <c:pt idx="71">
                  <c:v>1404.03189414488</c:v>
                </c:pt>
                <c:pt idx="72">
                  <c:v>1404.0339445130001</c:v>
                </c:pt>
                <c:pt idx="73">
                  <c:v>1404.0359948811099</c:v>
                </c:pt>
                <c:pt idx="74">
                  <c:v>1404.03804524923</c:v>
                </c:pt>
                <c:pt idx="75">
                  <c:v>1404.0400956173401</c:v>
                </c:pt>
                <c:pt idx="76">
                  <c:v>1404.0405587909599</c:v>
                </c:pt>
                <c:pt idx="77">
                  <c:v>1404.0409245570099</c:v>
                </c:pt>
                <c:pt idx="78">
                  <c:v>1404.0412903230599</c:v>
                </c:pt>
                <c:pt idx="79">
                  <c:v>1404.0416560890999</c:v>
                </c:pt>
                <c:pt idx="80">
                  <c:v>1404.0420218551501</c:v>
                </c:pt>
                <c:pt idx="81">
                  <c:v>1404.0423876211901</c:v>
                </c:pt>
                <c:pt idx="82">
                  <c:v>1404.0427533872401</c:v>
                </c:pt>
                <c:pt idx="83">
                  <c:v>1404.04311915329</c:v>
                </c:pt>
                <c:pt idx="84">
                  <c:v>1404.04348491933</c:v>
                </c:pt>
                <c:pt idx="85">
                  <c:v>1404.04385068538</c:v>
                </c:pt>
                <c:pt idx="86">
                  <c:v>1404.04421645142</c:v>
                </c:pt>
                <c:pt idx="87">
                  <c:v>1404.04458221747</c:v>
                </c:pt>
                <c:pt idx="88">
                  <c:v>1404.0449479835099</c:v>
                </c:pt>
                <c:pt idx="89">
                  <c:v>1404.0453137495599</c:v>
                </c:pt>
                <c:pt idx="90">
                  <c:v>1404.0456795156099</c:v>
                </c:pt>
                <c:pt idx="91">
                  <c:v>1404.0460452816501</c:v>
                </c:pt>
                <c:pt idx="92">
                  <c:v>1404.0464110477001</c:v>
                </c:pt>
                <c:pt idx="93">
                  <c:v>1404.0467768137401</c:v>
                </c:pt>
                <c:pt idx="94">
                  <c:v>1404.04714257979</c:v>
                </c:pt>
                <c:pt idx="95">
                  <c:v>1404.04750834583</c:v>
                </c:pt>
                <c:pt idx="96">
                  <c:v>1404.04787411188</c:v>
                </c:pt>
                <c:pt idx="97">
                  <c:v>1404.04823987793</c:v>
                </c:pt>
                <c:pt idx="98">
                  <c:v>1404.0486056439699</c:v>
                </c:pt>
                <c:pt idx="99">
                  <c:v>1404.0489714100199</c:v>
                </c:pt>
                <c:pt idx="100">
                  <c:v>1404.0493371760599</c:v>
                </c:pt>
                <c:pt idx="101">
                  <c:v>1404.0497029421099</c:v>
                </c:pt>
                <c:pt idx="102">
                  <c:v>1404.0500687081601</c:v>
                </c:pt>
                <c:pt idx="103">
                  <c:v>1404.0504344742001</c:v>
                </c:pt>
                <c:pt idx="104">
                  <c:v>1404.0508002402501</c:v>
                </c:pt>
                <c:pt idx="105">
                  <c:v>1404.05116600629</c:v>
                </c:pt>
                <c:pt idx="106">
                  <c:v>1404.05153177234</c:v>
                </c:pt>
                <c:pt idx="107">
                  <c:v>1404.0515113640699</c:v>
                </c:pt>
                <c:pt idx="108">
                  <c:v>1404.05112443845</c:v>
                </c:pt>
                <c:pt idx="109">
                  <c:v>1404.05073751283</c:v>
                </c:pt>
                <c:pt idx="110">
                  <c:v>1404.05035058721</c:v>
                </c:pt>
                <c:pt idx="111">
                  <c:v>1404.04996366159</c:v>
                </c:pt>
                <c:pt idx="112">
                  <c:v>1404.04957673597</c:v>
                </c:pt>
                <c:pt idx="113">
                  <c:v>1404.0491898103501</c:v>
                </c:pt>
                <c:pt idx="114">
                  <c:v>1404.0488028847401</c:v>
                </c:pt>
                <c:pt idx="115">
                  <c:v>1404.0484159591199</c:v>
                </c:pt>
                <c:pt idx="116">
                  <c:v>1404.0480290334999</c:v>
                </c:pt>
                <c:pt idx="117">
                  <c:v>1404.0476421078799</c:v>
                </c:pt>
                <c:pt idx="118">
                  <c:v>1404.04725518226</c:v>
                </c:pt>
                <c:pt idx="119">
                  <c:v>1404.04686825664</c:v>
                </c:pt>
                <c:pt idx="120">
                  <c:v>1404.04648133102</c:v>
                </c:pt>
                <c:pt idx="121">
                  <c:v>1404.0460944054</c:v>
                </c:pt>
                <c:pt idx="122">
                  <c:v>1404.04570747978</c:v>
                </c:pt>
                <c:pt idx="123">
                  <c:v>1404.0453205541601</c:v>
                </c:pt>
                <c:pt idx="124">
                  <c:v>1404.0449336285401</c:v>
                </c:pt>
                <c:pt idx="125">
                  <c:v>1404.0445467029199</c:v>
                </c:pt>
                <c:pt idx="126">
                  <c:v>1404.0441597772999</c:v>
                </c:pt>
                <c:pt idx="127">
                  <c:v>1404.0437728516799</c:v>
                </c:pt>
                <c:pt idx="128">
                  <c:v>1404.04338592606</c:v>
                </c:pt>
                <c:pt idx="129">
                  <c:v>1404.04299900044</c:v>
                </c:pt>
                <c:pt idx="130">
                  <c:v>1404.04261207482</c:v>
                </c:pt>
                <c:pt idx="131">
                  <c:v>1404.0422251492</c:v>
                </c:pt>
                <c:pt idx="132">
                  <c:v>1404.04183822358</c:v>
                </c:pt>
                <c:pt idx="133">
                  <c:v>1404.0414512979601</c:v>
                </c:pt>
                <c:pt idx="134">
                  <c:v>1404.0410643723401</c:v>
                </c:pt>
                <c:pt idx="135">
                  <c:v>1404.0406774467201</c:v>
                </c:pt>
                <c:pt idx="136">
                  <c:v>1404.0402905210999</c:v>
                </c:pt>
                <c:pt idx="137">
                  <c:v>1404.0399035954899</c:v>
                </c:pt>
                <c:pt idx="138">
                  <c:v>1404.0395432990799</c:v>
                </c:pt>
                <c:pt idx="139">
                  <c:v>1404.0394736226499</c:v>
                </c:pt>
                <c:pt idx="140">
                  <c:v>1404.0394039462101</c:v>
                </c:pt>
                <c:pt idx="141">
                  <c:v>1404.0393342697701</c:v>
                </c:pt>
                <c:pt idx="142">
                  <c:v>1404.03926459333</c:v>
                </c:pt>
                <c:pt idx="143">
                  <c:v>1404.0391949169</c:v>
                </c:pt>
                <c:pt idx="144">
                  <c:v>1404.03912524046</c:v>
                </c:pt>
                <c:pt idx="145">
                  <c:v>1404.0390555640199</c:v>
                </c:pt>
                <c:pt idx="146">
                  <c:v>1404.0389858875801</c:v>
                </c:pt>
                <c:pt idx="147">
                  <c:v>1404.0389162111501</c:v>
                </c:pt>
                <c:pt idx="148">
                  <c:v>1404.03884653471</c:v>
                </c:pt>
                <c:pt idx="149">
                  <c:v>1404.03877685827</c:v>
                </c:pt>
                <c:pt idx="150">
                  <c:v>1404.03870718183</c:v>
                </c:pt>
                <c:pt idx="151">
                  <c:v>1404.0386375053999</c:v>
                </c:pt>
                <c:pt idx="152">
                  <c:v>1404.0385678289599</c:v>
                </c:pt>
                <c:pt idx="153">
                  <c:v>1404.0384981525201</c:v>
                </c:pt>
                <c:pt idx="154">
                  <c:v>1404.0384284760801</c:v>
                </c:pt>
                <c:pt idx="155">
                  <c:v>1404.03835879965</c:v>
                </c:pt>
                <c:pt idx="156">
                  <c:v>1404.03828912321</c:v>
                </c:pt>
                <c:pt idx="157">
                  <c:v>1404.03821944677</c:v>
                </c:pt>
                <c:pt idx="158">
                  <c:v>1404.0381497703299</c:v>
                </c:pt>
                <c:pt idx="159">
                  <c:v>1404.0380800938999</c:v>
                </c:pt>
                <c:pt idx="160">
                  <c:v>1404.0380104174601</c:v>
                </c:pt>
                <c:pt idx="161">
                  <c:v>1404.0379407410201</c:v>
                </c:pt>
                <c:pt idx="162">
                  <c:v>1404.03787106458</c:v>
                </c:pt>
                <c:pt idx="163">
                  <c:v>1404.03780138815</c:v>
                </c:pt>
                <c:pt idx="164">
                  <c:v>1404.03773171171</c:v>
                </c:pt>
                <c:pt idx="165">
                  <c:v>1404.0376620352699</c:v>
                </c:pt>
                <c:pt idx="166">
                  <c:v>1404.0375923588299</c:v>
                </c:pt>
                <c:pt idx="167">
                  <c:v>1404.0375226824001</c:v>
                </c:pt>
                <c:pt idx="168">
                  <c:v>1404.0374530059601</c:v>
                </c:pt>
                <c:pt idx="169">
                  <c:v>1404.03738332952</c:v>
                </c:pt>
                <c:pt idx="170">
                  <c:v>1404.03731365308</c:v>
                </c:pt>
                <c:pt idx="171">
                  <c:v>1404.03724397665</c:v>
                </c:pt>
                <c:pt idx="172">
                  <c:v>1404.0371743002099</c:v>
                </c:pt>
                <c:pt idx="173">
                  <c:v>1404.0371046237699</c:v>
                </c:pt>
                <c:pt idx="174">
                  <c:v>1404.0370349473301</c:v>
                </c:pt>
                <c:pt idx="175">
                  <c:v>1404.0369652709001</c:v>
                </c:pt>
                <c:pt idx="176">
                  <c:v>1404.03689559446</c:v>
                </c:pt>
                <c:pt idx="177">
                  <c:v>1404.03682591802</c:v>
                </c:pt>
                <c:pt idx="178">
                  <c:v>1404.03675624158</c:v>
                </c:pt>
                <c:pt idx="179">
                  <c:v>1404.0366865651499</c:v>
                </c:pt>
                <c:pt idx="180">
                  <c:v>1404.0366168887099</c:v>
                </c:pt>
                <c:pt idx="181">
                  <c:v>1404.0365472122701</c:v>
                </c:pt>
                <c:pt idx="182">
                  <c:v>1404.03647753583</c:v>
                </c:pt>
                <c:pt idx="183">
                  <c:v>1404.0364078594</c:v>
                </c:pt>
                <c:pt idx="184">
                  <c:v>1404.03633818296</c:v>
                </c:pt>
                <c:pt idx="185">
                  <c:v>1404.0362685065199</c:v>
                </c:pt>
                <c:pt idx="186">
                  <c:v>1404.0361988300799</c:v>
                </c:pt>
                <c:pt idx="187">
                  <c:v>1404.0361291536501</c:v>
                </c:pt>
                <c:pt idx="188">
                  <c:v>1404.0360594772101</c:v>
                </c:pt>
                <c:pt idx="189">
                  <c:v>1404.03598980077</c:v>
                </c:pt>
                <c:pt idx="190">
                  <c:v>1404.03592012433</c:v>
                </c:pt>
                <c:pt idx="191">
                  <c:v>1404.0358504479</c:v>
                </c:pt>
                <c:pt idx="192">
                  <c:v>1404.0357807714599</c:v>
                </c:pt>
                <c:pt idx="193">
                  <c:v>1404.0357110950199</c:v>
                </c:pt>
                <c:pt idx="194">
                  <c:v>1404.0356414185801</c:v>
                </c:pt>
                <c:pt idx="195">
                  <c:v>1404.0355717421501</c:v>
                </c:pt>
                <c:pt idx="196">
                  <c:v>1404.03550206571</c:v>
                </c:pt>
                <c:pt idx="197">
                  <c:v>1404.03543238927</c:v>
                </c:pt>
                <c:pt idx="198">
                  <c:v>1404.03536271283</c:v>
                </c:pt>
                <c:pt idx="199">
                  <c:v>1404.0352930363999</c:v>
                </c:pt>
                <c:pt idx="200">
                  <c:v>1404.0352233599599</c:v>
                </c:pt>
                <c:pt idx="201">
                  <c:v>1404.0351536835201</c:v>
                </c:pt>
                <c:pt idx="202">
                  <c:v>1404.0350840070801</c:v>
                </c:pt>
                <c:pt idx="203">
                  <c:v>1404.03501433065</c:v>
                </c:pt>
                <c:pt idx="204">
                  <c:v>1404.03494465421</c:v>
                </c:pt>
                <c:pt idx="205">
                  <c:v>1404.03487497777</c:v>
                </c:pt>
                <c:pt idx="206">
                  <c:v>1404.0348053013299</c:v>
                </c:pt>
                <c:pt idx="207">
                  <c:v>1404.0347356248999</c:v>
                </c:pt>
                <c:pt idx="208">
                  <c:v>1404.0346659484601</c:v>
                </c:pt>
                <c:pt idx="209">
                  <c:v>1404.0345962720201</c:v>
                </c:pt>
                <c:pt idx="210">
                  <c:v>1404.03452659558</c:v>
                </c:pt>
                <c:pt idx="211">
                  <c:v>1404.03445691915</c:v>
                </c:pt>
                <c:pt idx="212">
                  <c:v>1404.03438724271</c:v>
                </c:pt>
                <c:pt idx="213">
                  <c:v>1404.0343175662699</c:v>
                </c:pt>
                <c:pt idx="214">
                  <c:v>1404.0342478898301</c:v>
                </c:pt>
                <c:pt idx="215">
                  <c:v>1404.0341782134001</c:v>
                </c:pt>
                <c:pt idx="216">
                  <c:v>1404.03410853696</c:v>
                </c:pt>
                <c:pt idx="217">
                  <c:v>1404.03403886052</c:v>
                </c:pt>
                <c:pt idx="218">
                  <c:v>1404.03396918408</c:v>
                </c:pt>
                <c:pt idx="219">
                  <c:v>1404.0338995076499</c:v>
                </c:pt>
                <c:pt idx="220">
                  <c:v>1404.0338298312099</c:v>
                </c:pt>
                <c:pt idx="221">
                  <c:v>1404.0337601547701</c:v>
                </c:pt>
                <c:pt idx="222">
                  <c:v>1404.0336904783301</c:v>
                </c:pt>
                <c:pt idx="223">
                  <c:v>1404.0336208019</c:v>
                </c:pt>
                <c:pt idx="224">
                  <c:v>1404.03355112546</c:v>
                </c:pt>
                <c:pt idx="225">
                  <c:v>1404.03348144902</c:v>
                </c:pt>
                <c:pt idx="226">
                  <c:v>1404.0334117725899</c:v>
                </c:pt>
                <c:pt idx="227">
                  <c:v>1404.0333420961499</c:v>
                </c:pt>
                <c:pt idx="228">
                  <c:v>1404.0332724197101</c:v>
                </c:pt>
                <c:pt idx="229">
                  <c:v>1404.0332027432701</c:v>
                </c:pt>
                <c:pt idx="230">
                  <c:v>1404.03313306684</c:v>
                </c:pt>
                <c:pt idx="231">
                  <c:v>1404.0330633904</c:v>
                </c:pt>
                <c:pt idx="232">
                  <c:v>1404.03299371396</c:v>
                </c:pt>
                <c:pt idx="233">
                  <c:v>1404.0329240375199</c:v>
                </c:pt>
                <c:pt idx="234">
                  <c:v>1404.0328543610899</c:v>
                </c:pt>
                <c:pt idx="235">
                  <c:v>1404.0327846846501</c:v>
                </c:pt>
                <c:pt idx="236">
                  <c:v>1404.0327150082101</c:v>
                </c:pt>
                <c:pt idx="237">
                  <c:v>1404.03264533177</c:v>
                </c:pt>
                <c:pt idx="238">
                  <c:v>1404.03257565534</c:v>
                </c:pt>
                <c:pt idx="239">
                  <c:v>1404.0325059789</c:v>
                </c:pt>
                <c:pt idx="240">
                  <c:v>1404.0324363024599</c:v>
                </c:pt>
                <c:pt idx="241">
                  <c:v>1404.0323666260199</c:v>
                </c:pt>
                <c:pt idx="242">
                  <c:v>1404.0322969495901</c:v>
                </c:pt>
                <c:pt idx="243">
                  <c:v>1404.0322272731501</c:v>
                </c:pt>
                <c:pt idx="244">
                  <c:v>1404.03215759671</c:v>
                </c:pt>
                <c:pt idx="245">
                  <c:v>1404.03208792027</c:v>
                </c:pt>
                <c:pt idx="246">
                  <c:v>1404.03201824384</c:v>
                </c:pt>
                <c:pt idx="247">
                  <c:v>1404.0319485673999</c:v>
                </c:pt>
                <c:pt idx="248">
                  <c:v>1404.0318788909599</c:v>
                </c:pt>
                <c:pt idx="249">
                  <c:v>1404.0318092145201</c:v>
                </c:pt>
                <c:pt idx="250">
                  <c:v>1404.0317395380901</c:v>
                </c:pt>
                <c:pt idx="251">
                  <c:v>1404.03166986165</c:v>
                </c:pt>
                <c:pt idx="252">
                  <c:v>1404.03160018521</c:v>
                </c:pt>
                <c:pt idx="253">
                  <c:v>1404.0315305087699</c:v>
                </c:pt>
                <c:pt idx="254">
                  <c:v>1404.0314608323399</c:v>
                </c:pt>
                <c:pt idx="255">
                  <c:v>1404.0313911559001</c:v>
                </c:pt>
                <c:pt idx="256">
                  <c:v>1404.0313214794601</c:v>
                </c:pt>
                <c:pt idx="257">
                  <c:v>1404.03125180302</c:v>
                </c:pt>
                <c:pt idx="258">
                  <c:v>1404.03118212659</c:v>
                </c:pt>
                <c:pt idx="259">
                  <c:v>1404.03111245015</c:v>
                </c:pt>
                <c:pt idx="260">
                  <c:v>1404.0310427737099</c:v>
                </c:pt>
                <c:pt idx="261">
                  <c:v>1404.0309730972699</c:v>
                </c:pt>
                <c:pt idx="262">
                  <c:v>1404.0309034208401</c:v>
                </c:pt>
                <c:pt idx="263">
                  <c:v>1404.0308337444001</c:v>
                </c:pt>
                <c:pt idx="264">
                  <c:v>1404.03076406796</c:v>
                </c:pt>
                <c:pt idx="265">
                  <c:v>1404.03069439152</c:v>
                </c:pt>
                <c:pt idx="266">
                  <c:v>1404.03062471509</c:v>
                </c:pt>
                <c:pt idx="267">
                  <c:v>1404.0305550386499</c:v>
                </c:pt>
                <c:pt idx="268">
                  <c:v>1404.0304853622099</c:v>
                </c:pt>
                <c:pt idx="269">
                  <c:v>1404.0304156857701</c:v>
                </c:pt>
                <c:pt idx="270">
                  <c:v>1404.0303460093401</c:v>
                </c:pt>
                <c:pt idx="271">
                  <c:v>1404.0302763329</c:v>
                </c:pt>
                <c:pt idx="272">
                  <c:v>1404.03020665646</c:v>
                </c:pt>
                <c:pt idx="273">
                  <c:v>1404.03013698002</c:v>
                </c:pt>
                <c:pt idx="274">
                  <c:v>1404.0300673035899</c:v>
                </c:pt>
                <c:pt idx="275">
                  <c:v>1404.0299976271499</c:v>
                </c:pt>
                <c:pt idx="276">
                  <c:v>1404.0299279507101</c:v>
                </c:pt>
                <c:pt idx="277">
                  <c:v>1404.0298582742701</c:v>
                </c:pt>
                <c:pt idx="278">
                  <c:v>1404.02978859784</c:v>
                </c:pt>
                <c:pt idx="279">
                  <c:v>1404.0297189214</c:v>
                </c:pt>
                <c:pt idx="280">
                  <c:v>1404.02964924496</c:v>
                </c:pt>
                <c:pt idx="281">
                  <c:v>1404.0295795685199</c:v>
                </c:pt>
                <c:pt idx="282">
                  <c:v>1404.0295098920899</c:v>
                </c:pt>
                <c:pt idx="283">
                  <c:v>1404.0294402156501</c:v>
                </c:pt>
                <c:pt idx="284">
                  <c:v>1404.02937053921</c:v>
                </c:pt>
                <c:pt idx="285">
                  <c:v>1404.02930086277</c:v>
                </c:pt>
                <c:pt idx="286">
                  <c:v>1404.02923118634</c:v>
                </c:pt>
                <c:pt idx="287">
                  <c:v>1404.0291615099</c:v>
                </c:pt>
                <c:pt idx="288">
                  <c:v>1404.0290918334599</c:v>
                </c:pt>
                <c:pt idx="289">
                  <c:v>1404.0290221570201</c:v>
                </c:pt>
                <c:pt idx="290">
                  <c:v>1404.0289524805901</c:v>
                </c:pt>
                <c:pt idx="291">
                  <c:v>1404.02888280415</c:v>
                </c:pt>
                <c:pt idx="292">
                  <c:v>1404.02881312771</c:v>
                </c:pt>
                <c:pt idx="293">
                  <c:v>1404.02874345127</c:v>
                </c:pt>
                <c:pt idx="294">
                  <c:v>1404.0286737748399</c:v>
                </c:pt>
                <c:pt idx="295">
                  <c:v>1404.0286040983999</c:v>
                </c:pt>
                <c:pt idx="296">
                  <c:v>1404.0285344219601</c:v>
                </c:pt>
                <c:pt idx="297">
                  <c:v>1404.0284647455201</c:v>
                </c:pt>
                <c:pt idx="298">
                  <c:v>1404.02839506909</c:v>
                </c:pt>
                <c:pt idx="299">
                  <c:v>1404.02832539265</c:v>
                </c:pt>
                <c:pt idx="300">
                  <c:v>1404.02825571621</c:v>
                </c:pt>
                <c:pt idx="301">
                  <c:v>1404.0281860397699</c:v>
                </c:pt>
                <c:pt idx="302">
                  <c:v>1404.0281163633399</c:v>
                </c:pt>
                <c:pt idx="303">
                  <c:v>1404.0280466869001</c:v>
                </c:pt>
                <c:pt idx="304">
                  <c:v>1404.0279770104601</c:v>
                </c:pt>
                <c:pt idx="305">
                  <c:v>1404.02790733402</c:v>
                </c:pt>
                <c:pt idx="306">
                  <c:v>1404.02783765759</c:v>
                </c:pt>
                <c:pt idx="307">
                  <c:v>1404.02776798115</c:v>
                </c:pt>
                <c:pt idx="308">
                  <c:v>1404.0276983047099</c:v>
                </c:pt>
                <c:pt idx="309">
                  <c:v>1404.0276286282699</c:v>
                </c:pt>
                <c:pt idx="310">
                  <c:v>1404.0275589518401</c:v>
                </c:pt>
                <c:pt idx="311">
                  <c:v>1404.0274892754001</c:v>
                </c:pt>
                <c:pt idx="312">
                  <c:v>1404.02741959896</c:v>
                </c:pt>
                <c:pt idx="313">
                  <c:v>1404.02734992252</c:v>
                </c:pt>
                <c:pt idx="314">
                  <c:v>1404.02728024609</c:v>
                </c:pt>
                <c:pt idx="315">
                  <c:v>1404.0272105696499</c:v>
                </c:pt>
                <c:pt idx="316">
                  <c:v>1404.0271408932099</c:v>
                </c:pt>
                <c:pt idx="317">
                  <c:v>1404.0270712167701</c:v>
                </c:pt>
                <c:pt idx="318">
                  <c:v>1404.0270015403401</c:v>
                </c:pt>
                <c:pt idx="319">
                  <c:v>1404.0269318639</c:v>
                </c:pt>
                <c:pt idx="320">
                  <c:v>1404.02686218746</c:v>
                </c:pt>
                <c:pt idx="321">
                  <c:v>1404.0267925110199</c:v>
                </c:pt>
                <c:pt idx="322">
                  <c:v>1404.0267228345899</c:v>
                </c:pt>
                <c:pt idx="323">
                  <c:v>1404.0266531581501</c:v>
                </c:pt>
                <c:pt idx="324">
                  <c:v>1404.0265834817101</c:v>
                </c:pt>
                <c:pt idx="325">
                  <c:v>1404.02651380527</c:v>
                </c:pt>
                <c:pt idx="326">
                  <c:v>1404.02644412884</c:v>
                </c:pt>
                <c:pt idx="327">
                  <c:v>1404.0263744524</c:v>
                </c:pt>
                <c:pt idx="328">
                  <c:v>1404.0263047759599</c:v>
                </c:pt>
                <c:pt idx="329">
                  <c:v>1404.0262350995199</c:v>
                </c:pt>
                <c:pt idx="330">
                  <c:v>1404.0261654230901</c:v>
                </c:pt>
                <c:pt idx="331">
                  <c:v>1404.0260957466501</c:v>
                </c:pt>
                <c:pt idx="332">
                  <c:v>1404.02602607021</c:v>
                </c:pt>
                <c:pt idx="333">
                  <c:v>1404.02595639377</c:v>
                </c:pt>
                <c:pt idx="334">
                  <c:v>1404.02588671734</c:v>
                </c:pt>
                <c:pt idx="335">
                  <c:v>1404.0258170408999</c:v>
                </c:pt>
                <c:pt idx="336">
                  <c:v>1404.0257473644599</c:v>
                </c:pt>
                <c:pt idx="337">
                  <c:v>1404.0256776880201</c:v>
                </c:pt>
                <c:pt idx="338">
                  <c:v>1404.0256080115901</c:v>
                </c:pt>
                <c:pt idx="339">
                  <c:v>1404.02553833515</c:v>
                </c:pt>
                <c:pt idx="340">
                  <c:v>1404.02546865871</c:v>
                </c:pt>
                <c:pt idx="341">
                  <c:v>1404.02539898227</c:v>
                </c:pt>
                <c:pt idx="342">
                  <c:v>1404.0253293058399</c:v>
                </c:pt>
                <c:pt idx="343">
                  <c:v>1404.0252596293999</c:v>
                </c:pt>
                <c:pt idx="344">
                  <c:v>1404.0251899529601</c:v>
                </c:pt>
                <c:pt idx="345">
                  <c:v>1404.0251202765201</c:v>
                </c:pt>
                <c:pt idx="346">
                  <c:v>1404.02505060009</c:v>
                </c:pt>
                <c:pt idx="347">
                  <c:v>1404.02498092365</c:v>
                </c:pt>
                <c:pt idx="348">
                  <c:v>1404.02491124721</c:v>
                </c:pt>
                <c:pt idx="349">
                  <c:v>1404.0248415707799</c:v>
                </c:pt>
                <c:pt idx="350">
                  <c:v>1404.0247718943399</c:v>
                </c:pt>
                <c:pt idx="351">
                  <c:v>1404.0247022179001</c:v>
                </c:pt>
                <c:pt idx="352">
                  <c:v>1404.0246325414601</c:v>
                </c:pt>
                <c:pt idx="353">
                  <c:v>1404.02456286503</c:v>
                </c:pt>
                <c:pt idx="354">
                  <c:v>1404.02449318859</c:v>
                </c:pt>
                <c:pt idx="355">
                  <c:v>1404.02442351215</c:v>
                </c:pt>
                <c:pt idx="356">
                  <c:v>1404.0243538357099</c:v>
                </c:pt>
                <c:pt idx="357">
                  <c:v>1404.0242841592799</c:v>
                </c:pt>
                <c:pt idx="358">
                  <c:v>1404.0242144828401</c:v>
                </c:pt>
                <c:pt idx="359">
                  <c:v>1404.0241448064</c:v>
                </c:pt>
                <c:pt idx="360">
                  <c:v>1404.02407512996</c:v>
                </c:pt>
                <c:pt idx="361">
                  <c:v>1404.02400545353</c:v>
                </c:pt>
                <c:pt idx="362">
                  <c:v>1404.0239357770899</c:v>
                </c:pt>
                <c:pt idx="363">
                  <c:v>1404.0238661006499</c:v>
                </c:pt>
                <c:pt idx="364">
                  <c:v>1404.0237964242101</c:v>
                </c:pt>
                <c:pt idx="365">
                  <c:v>1404.0237267477801</c:v>
                </c:pt>
                <c:pt idx="366">
                  <c:v>1404.02365707134</c:v>
                </c:pt>
                <c:pt idx="367">
                  <c:v>1404.0235873949</c:v>
                </c:pt>
                <c:pt idx="368">
                  <c:v>1404.02351771846</c:v>
                </c:pt>
                <c:pt idx="369">
                  <c:v>1404.0234480420299</c:v>
                </c:pt>
                <c:pt idx="370">
                  <c:v>1404.0233783655899</c:v>
                </c:pt>
                <c:pt idx="371">
                  <c:v>1404.0233086891501</c:v>
                </c:pt>
                <c:pt idx="372">
                  <c:v>1404.0232390127101</c:v>
                </c:pt>
                <c:pt idx="373">
                  <c:v>1404.02316933628</c:v>
                </c:pt>
                <c:pt idx="374">
                  <c:v>1404.02309965984</c:v>
                </c:pt>
                <c:pt idx="375">
                  <c:v>1404.0230299834</c:v>
                </c:pt>
                <c:pt idx="376">
                  <c:v>1404.0229603069599</c:v>
                </c:pt>
                <c:pt idx="377">
                  <c:v>1404.0228906305299</c:v>
                </c:pt>
                <c:pt idx="378">
                  <c:v>1404.0228209540901</c:v>
                </c:pt>
                <c:pt idx="379">
                  <c:v>1404.0227512776501</c:v>
                </c:pt>
                <c:pt idx="380">
                  <c:v>1404.02268160121</c:v>
                </c:pt>
                <c:pt idx="381">
                  <c:v>1404.02261192478</c:v>
                </c:pt>
                <c:pt idx="382">
                  <c:v>1404.02254224834</c:v>
                </c:pt>
                <c:pt idx="383">
                  <c:v>1404.0224725718999</c:v>
                </c:pt>
                <c:pt idx="384">
                  <c:v>1404.0224028954599</c:v>
                </c:pt>
                <c:pt idx="385">
                  <c:v>1404.0223332190301</c:v>
                </c:pt>
                <c:pt idx="386">
                  <c:v>1404.0222635425901</c:v>
                </c:pt>
                <c:pt idx="387">
                  <c:v>1404.02219386615</c:v>
                </c:pt>
                <c:pt idx="388">
                  <c:v>1404.02212418971</c:v>
                </c:pt>
                <c:pt idx="389">
                  <c:v>1404.02205451328</c:v>
                </c:pt>
                <c:pt idx="390">
                  <c:v>1404.0219848368399</c:v>
                </c:pt>
                <c:pt idx="391">
                  <c:v>1404.0219151604001</c:v>
                </c:pt>
                <c:pt idx="392">
                  <c:v>1404.0218454839601</c:v>
                </c:pt>
                <c:pt idx="393">
                  <c:v>1404.02177580753</c:v>
                </c:pt>
                <c:pt idx="394">
                  <c:v>1404.02170613109</c:v>
                </c:pt>
                <c:pt idx="395">
                  <c:v>1404.02163645465</c:v>
                </c:pt>
                <c:pt idx="396">
                  <c:v>1404.0215667782099</c:v>
                </c:pt>
                <c:pt idx="397">
                  <c:v>1404.0214971017799</c:v>
                </c:pt>
                <c:pt idx="398">
                  <c:v>1404.0214274253401</c:v>
                </c:pt>
                <c:pt idx="399">
                  <c:v>1404.0213577489001</c:v>
                </c:pt>
                <c:pt idx="400">
                  <c:v>1404.02128807246</c:v>
                </c:pt>
                <c:pt idx="401">
                  <c:v>1404.02121839603</c:v>
                </c:pt>
                <c:pt idx="402">
                  <c:v>1404.02114871959</c:v>
                </c:pt>
                <c:pt idx="403">
                  <c:v>1404.0210790431499</c:v>
                </c:pt>
                <c:pt idx="404">
                  <c:v>1404.0210093667099</c:v>
                </c:pt>
                <c:pt idx="405">
                  <c:v>1404.0209396902801</c:v>
                </c:pt>
                <c:pt idx="406">
                  <c:v>1404.0208700138401</c:v>
                </c:pt>
                <c:pt idx="407">
                  <c:v>1404.0208003374</c:v>
                </c:pt>
                <c:pt idx="408">
                  <c:v>1404.02073066096</c:v>
                </c:pt>
                <c:pt idx="409">
                  <c:v>1404.02066098453</c:v>
                </c:pt>
                <c:pt idx="410">
                  <c:v>1404.0205913080899</c:v>
                </c:pt>
                <c:pt idx="411">
                  <c:v>1404.0205216316499</c:v>
                </c:pt>
                <c:pt idx="412">
                  <c:v>1404.0204519552101</c:v>
                </c:pt>
                <c:pt idx="413">
                  <c:v>1404.0203822787801</c:v>
                </c:pt>
                <c:pt idx="414">
                  <c:v>1404.02031260234</c:v>
                </c:pt>
                <c:pt idx="415">
                  <c:v>1404.0202429259</c:v>
                </c:pt>
                <c:pt idx="416">
                  <c:v>1404.02017324946</c:v>
                </c:pt>
                <c:pt idx="417">
                  <c:v>1404.0201035730299</c:v>
                </c:pt>
                <c:pt idx="418">
                  <c:v>1404.0200338965899</c:v>
                </c:pt>
                <c:pt idx="419">
                  <c:v>1404.0199642201501</c:v>
                </c:pt>
                <c:pt idx="420">
                  <c:v>1404.0198945437101</c:v>
                </c:pt>
                <c:pt idx="421">
                  <c:v>1404.01982486728</c:v>
                </c:pt>
                <c:pt idx="422">
                  <c:v>1404.01975519084</c:v>
                </c:pt>
                <c:pt idx="423">
                  <c:v>1404.0196855144</c:v>
                </c:pt>
                <c:pt idx="424">
                  <c:v>1404.0196158379599</c:v>
                </c:pt>
                <c:pt idx="425">
                  <c:v>1404.0195461615299</c:v>
                </c:pt>
                <c:pt idx="426">
                  <c:v>1404.0194764850901</c:v>
                </c:pt>
                <c:pt idx="427">
                  <c:v>1404.01940680865</c:v>
                </c:pt>
                <c:pt idx="428">
                  <c:v>1404.01933713221</c:v>
                </c:pt>
                <c:pt idx="429">
                  <c:v>1404.01926745578</c:v>
                </c:pt>
                <c:pt idx="430">
                  <c:v>1404.0191977793399</c:v>
                </c:pt>
                <c:pt idx="431">
                  <c:v>1404.0191281028999</c:v>
                </c:pt>
                <c:pt idx="432">
                  <c:v>1404.0190584264601</c:v>
                </c:pt>
                <c:pt idx="433">
                  <c:v>1404.0189887500301</c:v>
                </c:pt>
                <c:pt idx="434">
                  <c:v>1404.01891907359</c:v>
                </c:pt>
                <c:pt idx="435">
                  <c:v>1404.01884939715</c:v>
                </c:pt>
                <c:pt idx="436">
                  <c:v>1404.01877972071</c:v>
                </c:pt>
                <c:pt idx="437">
                  <c:v>1404.0187100442799</c:v>
                </c:pt>
                <c:pt idx="438">
                  <c:v>1404.0186403678399</c:v>
                </c:pt>
                <c:pt idx="439">
                  <c:v>1404.0185706914001</c:v>
                </c:pt>
                <c:pt idx="440">
                  <c:v>1404.0185010149601</c:v>
                </c:pt>
                <c:pt idx="441">
                  <c:v>1404.01843133853</c:v>
                </c:pt>
                <c:pt idx="442">
                  <c:v>1404.01836166209</c:v>
                </c:pt>
                <c:pt idx="443">
                  <c:v>1404.01829198565</c:v>
                </c:pt>
                <c:pt idx="444">
                  <c:v>1404.0182223092099</c:v>
                </c:pt>
                <c:pt idx="445">
                  <c:v>1404.0181526327799</c:v>
                </c:pt>
                <c:pt idx="446">
                  <c:v>1404.0180829563401</c:v>
                </c:pt>
                <c:pt idx="447">
                  <c:v>1404.0180132799001</c:v>
                </c:pt>
                <c:pt idx="448">
                  <c:v>1404.01794360346</c:v>
                </c:pt>
                <c:pt idx="449">
                  <c:v>1404.01787392703</c:v>
                </c:pt>
                <c:pt idx="450">
                  <c:v>1404.01780425059</c:v>
                </c:pt>
                <c:pt idx="451">
                  <c:v>1404.0177345741499</c:v>
                </c:pt>
                <c:pt idx="452">
                  <c:v>1404.0176648977099</c:v>
                </c:pt>
                <c:pt idx="453">
                  <c:v>1404.01765161046</c:v>
                </c:pt>
                <c:pt idx="454">
                  <c:v>1404.0176530661499</c:v>
                </c:pt>
                <c:pt idx="455">
                  <c:v>1404.0176545218301</c:v>
                </c:pt>
                <c:pt idx="456">
                  <c:v>1404.01765597752</c:v>
                </c:pt>
                <c:pt idx="457">
                  <c:v>1404.0176574331999</c:v>
                </c:pt>
                <c:pt idx="458">
                  <c:v>1404.0176588888801</c:v>
                </c:pt>
                <c:pt idx="459">
                  <c:v>1404.01766034457</c:v>
                </c:pt>
                <c:pt idx="460">
                  <c:v>1404.0176618002499</c:v>
                </c:pt>
                <c:pt idx="461">
                  <c:v>1404.0176632559401</c:v>
                </c:pt>
                <c:pt idx="462">
                  <c:v>1404.01766471162</c:v>
                </c:pt>
                <c:pt idx="463">
                  <c:v>1404.0176661673099</c:v>
                </c:pt>
                <c:pt idx="464">
                  <c:v>1404.0176676229901</c:v>
                </c:pt>
                <c:pt idx="465">
                  <c:v>1404.01766907868</c:v>
                </c:pt>
                <c:pt idx="466">
                  <c:v>1404.0176705343599</c:v>
                </c:pt>
                <c:pt idx="467">
                  <c:v>1404.0176719900401</c:v>
                </c:pt>
                <c:pt idx="468">
                  <c:v>1404.01767344573</c:v>
                </c:pt>
                <c:pt idx="469">
                  <c:v>1404.0176749014099</c:v>
                </c:pt>
                <c:pt idx="470">
                  <c:v>1404.0176763571001</c:v>
                </c:pt>
                <c:pt idx="471">
                  <c:v>1404.01767781278</c:v>
                </c:pt>
                <c:pt idx="472">
                  <c:v>1404.0176792684699</c:v>
                </c:pt>
                <c:pt idx="473">
                  <c:v>1404.0176807241501</c:v>
                </c:pt>
                <c:pt idx="474">
                  <c:v>1404.01768217983</c:v>
                </c:pt>
                <c:pt idx="475">
                  <c:v>1404.0176836355199</c:v>
                </c:pt>
                <c:pt idx="476">
                  <c:v>1404.0176850912001</c:v>
                </c:pt>
                <c:pt idx="477">
                  <c:v>1404.01768654689</c:v>
                </c:pt>
                <c:pt idx="478">
                  <c:v>1404.0176880025699</c:v>
                </c:pt>
                <c:pt idx="479">
                  <c:v>1404.0176894582601</c:v>
                </c:pt>
                <c:pt idx="480">
                  <c:v>1404.01769091394</c:v>
                </c:pt>
                <c:pt idx="481">
                  <c:v>1404.0176923696299</c:v>
                </c:pt>
                <c:pt idx="482">
                  <c:v>1404.0176938253101</c:v>
                </c:pt>
                <c:pt idx="483">
                  <c:v>1404.01769528099</c:v>
                </c:pt>
                <c:pt idx="484">
                  <c:v>1404.0176967366799</c:v>
                </c:pt>
                <c:pt idx="485">
                  <c:v>1404.0176981923601</c:v>
                </c:pt>
                <c:pt idx="486">
                  <c:v>1404.01769964805</c:v>
                </c:pt>
                <c:pt idx="487">
                  <c:v>1404.0177011037299</c:v>
                </c:pt>
                <c:pt idx="488">
                  <c:v>1404.0177025594201</c:v>
                </c:pt>
                <c:pt idx="489">
                  <c:v>1404.0177040151</c:v>
                </c:pt>
                <c:pt idx="490">
                  <c:v>1404.0177054707799</c:v>
                </c:pt>
                <c:pt idx="491">
                  <c:v>1404.0177069264701</c:v>
                </c:pt>
                <c:pt idx="492">
                  <c:v>1404.01770838215</c:v>
                </c:pt>
                <c:pt idx="493">
                  <c:v>1404.0177098378399</c:v>
                </c:pt>
                <c:pt idx="494">
                  <c:v>1404.0177112935201</c:v>
                </c:pt>
                <c:pt idx="495">
                  <c:v>1404.01771274921</c:v>
                </c:pt>
                <c:pt idx="496">
                  <c:v>1404.0177142048899</c:v>
                </c:pt>
                <c:pt idx="497">
                  <c:v>1404.01771566057</c:v>
                </c:pt>
                <c:pt idx="498">
                  <c:v>1404.01771711626</c:v>
                </c:pt>
                <c:pt idx="499">
                  <c:v>1404.0177185719399</c:v>
                </c:pt>
                <c:pt idx="500">
                  <c:v>1404.01772002763</c:v>
                </c:pt>
                <c:pt idx="501">
                  <c:v>1404.01772148331</c:v>
                </c:pt>
                <c:pt idx="502">
                  <c:v>1404.0177229389999</c:v>
                </c:pt>
                <c:pt idx="503">
                  <c:v>1404.01772439468</c:v>
                </c:pt>
                <c:pt idx="504">
                  <c:v>1404.01772585037</c:v>
                </c:pt>
                <c:pt idx="505">
                  <c:v>1404.0177273060499</c:v>
                </c:pt>
                <c:pt idx="506">
                  <c:v>1404.01772876173</c:v>
                </c:pt>
                <c:pt idx="507">
                  <c:v>1404.01773021742</c:v>
                </c:pt>
                <c:pt idx="508">
                  <c:v>1404.0177316730999</c:v>
                </c:pt>
                <c:pt idx="509">
                  <c:v>1404.01773312879</c:v>
                </c:pt>
                <c:pt idx="510">
                  <c:v>1404.01773458447</c:v>
                </c:pt>
                <c:pt idx="511">
                  <c:v>1404.0177360401599</c:v>
                </c:pt>
                <c:pt idx="512">
                  <c:v>1404.01773749584</c:v>
                </c:pt>
                <c:pt idx="513">
                  <c:v>1404.01773895152</c:v>
                </c:pt>
                <c:pt idx="514">
                  <c:v>1404.0177404072101</c:v>
                </c:pt>
                <c:pt idx="515">
                  <c:v>1404.01774186289</c:v>
                </c:pt>
                <c:pt idx="516">
                  <c:v>1404.01774331858</c:v>
                </c:pt>
                <c:pt idx="517">
                  <c:v>1404.0177447742601</c:v>
                </c:pt>
                <c:pt idx="518">
                  <c:v>1404.01774622995</c:v>
                </c:pt>
                <c:pt idx="519">
                  <c:v>1404.01774768563</c:v>
                </c:pt>
                <c:pt idx="520">
                  <c:v>1404.0177491413201</c:v>
                </c:pt>
                <c:pt idx="521">
                  <c:v>1404.017750597</c:v>
                </c:pt>
                <c:pt idx="522">
                  <c:v>1404.01775205268</c:v>
                </c:pt>
                <c:pt idx="523">
                  <c:v>1404.0177535083701</c:v>
                </c:pt>
                <c:pt idx="524">
                  <c:v>1404.01775496405</c:v>
                </c:pt>
                <c:pt idx="525">
                  <c:v>1404.01775641974</c:v>
                </c:pt>
                <c:pt idx="526">
                  <c:v>1404.0177578754201</c:v>
                </c:pt>
                <c:pt idx="527">
                  <c:v>1404.01775933111</c:v>
                </c:pt>
                <c:pt idx="528">
                  <c:v>1404.0177607867899</c:v>
                </c:pt>
                <c:pt idx="529">
                  <c:v>1404.0177622424701</c:v>
                </c:pt>
                <c:pt idx="530">
                  <c:v>1404.01776369816</c:v>
                </c:pt>
                <c:pt idx="531">
                  <c:v>1404.0177651538399</c:v>
                </c:pt>
                <c:pt idx="532">
                  <c:v>1404.0177666095301</c:v>
                </c:pt>
                <c:pt idx="533">
                  <c:v>1404.01776806521</c:v>
                </c:pt>
                <c:pt idx="534">
                  <c:v>1404.0177695208999</c:v>
                </c:pt>
                <c:pt idx="535">
                  <c:v>1404.0177709765801</c:v>
                </c:pt>
                <c:pt idx="536">
                  <c:v>1404.01777243227</c:v>
                </c:pt>
                <c:pt idx="537">
                  <c:v>1404.0177738879499</c:v>
                </c:pt>
                <c:pt idx="538">
                  <c:v>1404.0177753436301</c:v>
                </c:pt>
                <c:pt idx="539">
                  <c:v>1404.01777679932</c:v>
                </c:pt>
                <c:pt idx="540">
                  <c:v>1404.0177782549999</c:v>
                </c:pt>
                <c:pt idx="541">
                  <c:v>1404.0177797106901</c:v>
                </c:pt>
                <c:pt idx="542">
                  <c:v>1404.01778116637</c:v>
                </c:pt>
                <c:pt idx="543">
                  <c:v>1404.0177826220599</c:v>
                </c:pt>
                <c:pt idx="544">
                  <c:v>1404.0177840777401</c:v>
                </c:pt>
                <c:pt idx="545">
                  <c:v>1404.01778553342</c:v>
                </c:pt>
                <c:pt idx="546">
                  <c:v>1404.0177869891099</c:v>
                </c:pt>
                <c:pt idx="547">
                  <c:v>1404.0177884447901</c:v>
                </c:pt>
                <c:pt idx="548">
                  <c:v>1404.01778990048</c:v>
                </c:pt>
                <c:pt idx="549">
                  <c:v>1404.0177913561599</c:v>
                </c:pt>
                <c:pt idx="550">
                  <c:v>1404.0177928118501</c:v>
                </c:pt>
                <c:pt idx="551">
                  <c:v>1404.01779426753</c:v>
                </c:pt>
                <c:pt idx="552">
                  <c:v>1404.0177957232199</c:v>
                </c:pt>
                <c:pt idx="553">
                  <c:v>1404.0177971789001</c:v>
                </c:pt>
                <c:pt idx="554">
                  <c:v>1404.01779863458</c:v>
                </c:pt>
                <c:pt idx="555">
                  <c:v>1404.0178000902699</c:v>
                </c:pt>
                <c:pt idx="556">
                  <c:v>1404.0178015459501</c:v>
                </c:pt>
                <c:pt idx="557">
                  <c:v>1404.01780300164</c:v>
                </c:pt>
                <c:pt idx="558">
                  <c:v>1404.0178044573199</c:v>
                </c:pt>
                <c:pt idx="559">
                  <c:v>1404.0178059130101</c:v>
                </c:pt>
                <c:pt idx="560">
                  <c:v>1404.01780736869</c:v>
                </c:pt>
                <c:pt idx="561">
                  <c:v>1404.0178088243699</c:v>
                </c:pt>
                <c:pt idx="562">
                  <c:v>1404.0178102800601</c:v>
                </c:pt>
                <c:pt idx="563">
                  <c:v>1404.01781173574</c:v>
                </c:pt>
                <c:pt idx="564">
                  <c:v>1404.0178131914299</c:v>
                </c:pt>
                <c:pt idx="565">
                  <c:v>1404.0178146471101</c:v>
                </c:pt>
                <c:pt idx="566">
                  <c:v>1404.0178161028</c:v>
                </c:pt>
                <c:pt idx="567">
                  <c:v>1404.0178175584799</c:v>
                </c:pt>
                <c:pt idx="568">
                  <c:v>1404.0178190141601</c:v>
                </c:pt>
                <c:pt idx="569">
                  <c:v>1404.01782046985</c:v>
                </c:pt>
                <c:pt idx="570">
                  <c:v>1404.0178219255299</c:v>
                </c:pt>
                <c:pt idx="571">
                  <c:v>1404.0178233812201</c:v>
                </c:pt>
                <c:pt idx="572">
                  <c:v>1404.0178248369</c:v>
                </c:pt>
                <c:pt idx="573">
                  <c:v>1404.0178262925899</c:v>
                </c:pt>
                <c:pt idx="574">
                  <c:v>1404.0178277482701</c:v>
                </c:pt>
                <c:pt idx="575">
                  <c:v>1404.01782920396</c:v>
                </c:pt>
                <c:pt idx="576">
                  <c:v>1404.0178306596399</c:v>
                </c:pt>
                <c:pt idx="577">
                  <c:v>1404.0178321153201</c:v>
                </c:pt>
                <c:pt idx="578">
                  <c:v>1404.01783357101</c:v>
                </c:pt>
                <c:pt idx="579">
                  <c:v>1404.0178350266899</c:v>
                </c:pt>
                <c:pt idx="580">
                  <c:v>1404.0178364823801</c:v>
                </c:pt>
                <c:pt idx="581">
                  <c:v>1404.01783793806</c:v>
                </c:pt>
                <c:pt idx="582">
                  <c:v>1404.0178393937499</c:v>
                </c:pt>
                <c:pt idx="583">
                  <c:v>1404.0178408494301</c:v>
                </c:pt>
                <c:pt idx="584">
                  <c:v>1404.01784230511</c:v>
                </c:pt>
                <c:pt idx="585">
                  <c:v>1404.0178437607999</c:v>
                </c:pt>
                <c:pt idx="586">
                  <c:v>1404.0178452164801</c:v>
                </c:pt>
                <c:pt idx="587">
                  <c:v>1404.01784667217</c:v>
                </c:pt>
                <c:pt idx="588">
                  <c:v>1404.0178481278499</c:v>
                </c:pt>
                <c:pt idx="589">
                  <c:v>1404.0178495835401</c:v>
                </c:pt>
                <c:pt idx="590">
                  <c:v>1404.01785103922</c:v>
                </c:pt>
                <c:pt idx="591">
                  <c:v>1404.0178524949099</c:v>
                </c:pt>
                <c:pt idx="592">
                  <c:v>1404.0178539505901</c:v>
                </c:pt>
                <c:pt idx="593">
                  <c:v>1404.01785540627</c:v>
                </c:pt>
                <c:pt idx="594">
                  <c:v>1404.0178568619599</c:v>
                </c:pt>
                <c:pt idx="595">
                  <c:v>1404.01785831764</c:v>
                </c:pt>
                <c:pt idx="596">
                  <c:v>1404.01785977333</c:v>
                </c:pt>
                <c:pt idx="597">
                  <c:v>1404.0178612290099</c:v>
                </c:pt>
                <c:pt idx="598">
                  <c:v>1404.0178626847</c:v>
                </c:pt>
                <c:pt idx="599">
                  <c:v>1404.01786414038</c:v>
                </c:pt>
                <c:pt idx="600">
                  <c:v>1404.0178655960599</c:v>
                </c:pt>
                <c:pt idx="601">
                  <c:v>1404.01786705175</c:v>
                </c:pt>
                <c:pt idx="602">
                  <c:v>1404.01786850743</c:v>
                </c:pt>
                <c:pt idx="603">
                  <c:v>1404.0178699631199</c:v>
                </c:pt>
                <c:pt idx="604">
                  <c:v>1404.0178714188</c:v>
                </c:pt>
                <c:pt idx="605">
                  <c:v>1404.01787287449</c:v>
                </c:pt>
                <c:pt idx="606">
                  <c:v>1404.0178743301699</c:v>
                </c:pt>
                <c:pt idx="607">
                  <c:v>1404.01787578586</c:v>
                </c:pt>
                <c:pt idx="608">
                  <c:v>1404.01787724154</c:v>
                </c:pt>
                <c:pt idx="609">
                  <c:v>1404.0178786972201</c:v>
                </c:pt>
                <c:pt idx="610">
                  <c:v>1404.01788015291</c:v>
                </c:pt>
                <c:pt idx="611">
                  <c:v>1404.01788160859</c:v>
                </c:pt>
                <c:pt idx="612">
                  <c:v>1404.0178830642801</c:v>
                </c:pt>
                <c:pt idx="613">
                  <c:v>1404.01788451996</c:v>
                </c:pt>
                <c:pt idx="614">
                  <c:v>1404.01788597565</c:v>
                </c:pt>
                <c:pt idx="615">
                  <c:v>1404.0178874313301</c:v>
                </c:pt>
                <c:pt idx="616">
                  <c:v>1404.01788888701</c:v>
                </c:pt>
                <c:pt idx="617">
                  <c:v>1404.0178903427</c:v>
                </c:pt>
                <c:pt idx="618">
                  <c:v>1404.0178917983801</c:v>
                </c:pt>
                <c:pt idx="619">
                  <c:v>1404.01789325407</c:v>
                </c:pt>
                <c:pt idx="620">
                  <c:v>1404.01789470975</c:v>
                </c:pt>
                <c:pt idx="621">
                  <c:v>1404.0178961654401</c:v>
                </c:pt>
                <c:pt idx="622">
                  <c:v>1404.01789762112</c:v>
                </c:pt>
                <c:pt idx="623">
                  <c:v>1404.01789907681</c:v>
                </c:pt>
                <c:pt idx="624">
                  <c:v>1404.0179005324901</c:v>
                </c:pt>
                <c:pt idx="625">
                  <c:v>1404.01790198817</c:v>
                </c:pt>
                <c:pt idx="626">
                  <c:v>1404.01790344386</c:v>
                </c:pt>
                <c:pt idx="627">
                  <c:v>1404.0179048995401</c:v>
                </c:pt>
                <c:pt idx="628">
                  <c:v>1404.01790635523</c:v>
                </c:pt>
                <c:pt idx="629">
                  <c:v>1404.0179078109099</c:v>
                </c:pt>
                <c:pt idx="630">
                  <c:v>1404.0179092666001</c:v>
                </c:pt>
                <c:pt idx="631">
                  <c:v>1404.01791072228</c:v>
                </c:pt>
                <c:pt idx="632">
                  <c:v>1404.0179121779599</c:v>
                </c:pt>
                <c:pt idx="633">
                  <c:v>1404.0179136336501</c:v>
                </c:pt>
                <c:pt idx="634">
                  <c:v>1404.01791508933</c:v>
                </c:pt>
                <c:pt idx="635">
                  <c:v>1404.0179165450199</c:v>
                </c:pt>
                <c:pt idx="636">
                  <c:v>1404.0179180007001</c:v>
                </c:pt>
                <c:pt idx="637">
                  <c:v>1404.01791945639</c:v>
                </c:pt>
                <c:pt idx="638">
                  <c:v>1404.0179209120699</c:v>
                </c:pt>
                <c:pt idx="639">
                  <c:v>1404.0179223677501</c:v>
                </c:pt>
                <c:pt idx="640">
                  <c:v>1404.01792382344</c:v>
                </c:pt>
                <c:pt idx="641">
                  <c:v>1404.0179252791199</c:v>
                </c:pt>
                <c:pt idx="642">
                  <c:v>1404.0179267348101</c:v>
                </c:pt>
                <c:pt idx="643">
                  <c:v>1404.01792819049</c:v>
                </c:pt>
                <c:pt idx="644">
                  <c:v>1404.0179296461799</c:v>
                </c:pt>
                <c:pt idx="645">
                  <c:v>1404.0179311018601</c:v>
                </c:pt>
                <c:pt idx="646">
                  <c:v>1404.01793255755</c:v>
                </c:pt>
                <c:pt idx="647">
                  <c:v>1404.0179340132299</c:v>
                </c:pt>
                <c:pt idx="648">
                  <c:v>1404.0179354689101</c:v>
                </c:pt>
                <c:pt idx="649">
                  <c:v>1404.0179369246</c:v>
                </c:pt>
                <c:pt idx="650">
                  <c:v>1404.0179383802799</c:v>
                </c:pt>
                <c:pt idx="651">
                  <c:v>1404.0179398359701</c:v>
                </c:pt>
                <c:pt idx="652">
                  <c:v>1404.01794129165</c:v>
                </c:pt>
                <c:pt idx="653">
                  <c:v>1404.0179427473399</c:v>
                </c:pt>
                <c:pt idx="654">
                  <c:v>1404.0179442030201</c:v>
                </c:pt>
                <c:pt idx="655">
                  <c:v>1404.0179456587</c:v>
                </c:pt>
                <c:pt idx="656">
                  <c:v>1404.0179471143899</c:v>
                </c:pt>
                <c:pt idx="657">
                  <c:v>1404.0179485700701</c:v>
                </c:pt>
                <c:pt idx="658">
                  <c:v>1404.01795002576</c:v>
                </c:pt>
                <c:pt idx="659">
                  <c:v>1404.0179514814399</c:v>
                </c:pt>
                <c:pt idx="660">
                  <c:v>1404.0179529371301</c:v>
                </c:pt>
                <c:pt idx="661">
                  <c:v>1404.01795439281</c:v>
                </c:pt>
                <c:pt idx="662">
                  <c:v>1404.0179558484999</c:v>
                </c:pt>
                <c:pt idx="663">
                  <c:v>1404.0179573041801</c:v>
                </c:pt>
                <c:pt idx="664">
                  <c:v>1404.01795875986</c:v>
                </c:pt>
                <c:pt idx="665">
                  <c:v>1404.0179602155499</c:v>
                </c:pt>
                <c:pt idx="666">
                  <c:v>1404.0179616712301</c:v>
                </c:pt>
                <c:pt idx="667">
                  <c:v>1404.01796312692</c:v>
                </c:pt>
                <c:pt idx="668">
                  <c:v>1404.0179645825999</c:v>
                </c:pt>
                <c:pt idx="669">
                  <c:v>1404.0179660382901</c:v>
                </c:pt>
                <c:pt idx="670">
                  <c:v>1404.01796749397</c:v>
                </c:pt>
                <c:pt idx="671">
                  <c:v>1404.0179689496499</c:v>
                </c:pt>
                <c:pt idx="672">
                  <c:v>1404.0179704053401</c:v>
                </c:pt>
                <c:pt idx="673">
                  <c:v>1404.01797186102</c:v>
                </c:pt>
                <c:pt idx="674">
                  <c:v>1404.0179733167099</c:v>
                </c:pt>
                <c:pt idx="675">
                  <c:v>1404.0179747723901</c:v>
                </c:pt>
                <c:pt idx="676">
                  <c:v>1404.01797622808</c:v>
                </c:pt>
                <c:pt idx="677">
                  <c:v>1404.0179776837599</c:v>
                </c:pt>
                <c:pt idx="678">
                  <c:v>1404.0179791394501</c:v>
                </c:pt>
                <c:pt idx="679">
                  <c:v>1404.01798059513</c:v>
                </c:pt>
                <c:pt idx="680">
                  <c:v>1404.0179820508099</c:v>
                </c:pt>
                <c:pt idx="681">
                  <c:v>1404.0179835065001</c:v>
                </c:pt>
                <c:pt idx="682">
                  <c:v>1404.01798496218</c:v>
                </c:pt>
                <c:pt idx="683">
                  <c:v>1404.0179864178699</c:v>
                </c:pt>
                <c:pt idx="684">
                  <c:v>1404.0179878735501</c:v>
                </c:pt>
                <c:pt idx="685">
                  <c:v>1404.01798932924</c:v>
                </c:pt>
                <c:pt idx="686">
                  <c:v>1404.0179907849199</c:v>
                </c:pt>
                <c:pt idx="687">
                  <c:v>1404.0179922406001</c:v>
                </c:pt>
                <c:pt idx="688">
                  <c:v>1404.01799369629</c:v>
                </c:pt>
                <c:pt idx="689">
                  <c:v>1404.0179951519699</c:v>
                </c:pt>
                <c:pt idx="690">
                  <c:v>1404.0179966076601</c:v>
                </c:pt>
                <c:pt idx="691">
                  <c:v>1404.01799806334</c:v>
                </c:pt>
                <c:pt idx="692">
                  <c:v>1404.0179995190299</c:v>
                </c:pt>
                <c:pt idx="693">
                  <c:v>1404.01800097471</c:v>
                </c:pt>
                <c:pt idx="694">
                  <c:v>1404.01800243039</c:v>
                </c:pt>
                <c:pt idx="695">
                  <c:v>1404.0180038860799</c:v>
                </c:pt>
                <c:pt idx="696">
                  <c:v>1404.01800534176</c:v>
                </c:pt>
                <c:pt idx="697">
                  <c:v>1404.01800679745</c:v>
                </c:pt>
                <c:pt idx="698">
                  <c:v>1404.0180082531299</c:v>
                </c:pt>
                <c:pt idx="699">
                  <c:v>1404.01800970882</c:v>
                </c:pt>
                <c:pt idx="700">
                  <c:v>1404.0180111645</c:v>
                </c:pt>
                <c:pt idx="701">
                  <c:v>1404.0180126201899</c:v>
                </c:pt>
                <c:pt idx="702">
                  <c:v>1404.01801407587</c:v>
                </c:pt>
                <c:pt idx="703">
                  <c:v>1404.01801553155</c:v>
                </c:pt>
                <c:pt idx="704">
                  <c:v>1404.0180169872399</c:v>
                </c:pt>
                <c:pt idx="705">
                  <c:v>1404.01801844292</c:v>
                </c:pt>
                <c:pt idx="706">
                  <c:v>1404.01801989861</c:v>
                </c:pt>
                <c:pt idx="707">
                  <c:v>1404.0180213542901</c:v>
                </c:pt>
                <c:pt idx="708">
                  <c:v>1404.01802280998</c:v>
                </c:pt>
                <c:pt idx="709">
                  <c:v>1404.01802426566</c:v>
                </c:pt>
                <c:pt idx="710">
                  <c:v>1404.0180257213401</c:v>
                </c:pt>
                <c:pt idx="711">
                  <c:v>1404.01802717703</c:v>
                </c:pt>
                <c:pt idx="712">
                  <c:v>1404.01802863271</c:v>
                </c:pt>
                <c:pt idx="713">
                  <c:v>1404.0180300884001</c:v>
                </c:pt>
                <c:pt idx="714">
                  <c:v>1404.01803154408</c:v>
                </c:pt>
                <c:pt idx="715">
                  <c:v>1404.01803299977</c:v>
                </c:pt>
                <c:pt idx="716">
                  <c:v>1404.0180344554501</c:v>
                </c:pt>
                <c:pt idx="717">
                  <c:v>1404.01803591114</c:v>
                </c:pt>
                <c:pt idx="718">
                  <c:v>1404.01803736682</c:v>
                </c:pt>
                <c:pt idx="719">
                  <c:v>1404.0180388225001</c:v>
                </c:pt>
                <c:pt idx="720">
                  <c:v>1404.01804027819</c:v>
                </c:pt>
                <c:pt idx="721">
                  <c:v>1404.0180417338699</c:v>
                </c:pt>
                <c:pt idx="722">
                  <c:v>1404.0180431895601</c:v>
                </c:pt>
                <c:pt idx="723">
                  <c:v>1404.01804464524</c:v>
                </c:pt>
                <c:pt idx="724">
                  <c:v>1404.01804610093</c:v>
                </c:pt>
                <c:pt idx="725">
                  <c:v>1404.0180475566101</c:v>
                </c:pt>
                <c:pt idx="726">
                  <c:v>1404.01804901229</c:v>
                </c:pt>
                <c:pt idx="727">
                  <c:v>1404.0180504679799</c:v>
                </c:pt>
                <c:pt idx="728">
                  <c:v>1404.0180519236601</c:v>
                </c:pt>
                <c:pt idx="729">
                  <c:v>1404.01805337935</c:v>
                </c:pt>
                <c:pt idx="730">
                  <c:v>1404.0180548350299</c:v>
                </c:pt>
                <c:pt idx="731">
                  <c:v>1404.0180562907201</c:v>
                </c:pt>
                <c:pt idx="732">
                  <c:v>1404.0180577464</c:v>
                </c:pt>
                <c:pt idx="733">
                  <c:v>1404.0180592020899</c:v>
                </c:pt>
                <c:pt idx="734">
                  <c:v>1404.0180606577701</c:v>
                </c:pt>
                <c:pt idx="735">
                  <c:v>1404.01806211345</c:v>
                </c:pt>
                <c:pt idx="736">
                  <c:v>1404.0180635691399</c:v>
                </c:pt>
                <c:pt idx="737">
                  <c:v>1404.0180650248201</c:v>
                </c:pt>
                <c:pt idx="738">
                  <c:v>1404.01806648051</c:v>
                </c:pt>
                <c:pt idx="739">
                  <c:v>1404.0180679361899</c:v>
                </c:pt>
                <c:pt idx="740">
                  <c:v>1404.0180693918801</c:v>
                </c:pt>
                <c:pt idx="741">
                  <c:v>1404.01807084756</c:v>
                </c:pt>
                <c:pt idx="742">
                  <c:v>1404.0180723032399</c:v>
                </c:pt>
                <c:pt idx="743">
                  <c:v>1404.0180737589301</c:v>
                </c:pt>
                <c:pt idx="744">
                  <c:v>1404.01807521461</c:v>
                </c:pt>
                <c:pt idx="745">
                  <c:v>1404.0180766702999</c:v>
                </c:pt>
                <c:pt idx="746">
                  <c:v>1404.0180781259801</c:v>
                </c:pt>
                <c:pt idx="747">
                  <c:v>1404.01807958167</c:v>
                </c:pt>
                <c:pt idx="748">
                  <c:v>1404.0180810373499</c:v>
                </c:pt>
                <c:pt idx="749">
                  <c:v>1404.0180824930301</c:v>
                </c:pt>
                <c:pt idx="750">
                  <c:v>1404.01808394872</c:v>
                </c:pt>
                <c:pt idx="751">
                  <c:v>1404.0180854043999</c:v>
                </c:pt>
                <c:pt idx="752">
                  <c:v>1404.0180868600901</c:v>
                </c:pt>
                <c:pt idx="753">
                  <c:v>1404.01808831577</c:v>
                </c:pt>
                <c:pt idx="754">
                  <c:v>1404.0180897714599</c:v>
                </c:pt>
                <c:pt idx="755">
                  <c:v>1404.0180912271401</c:v>
                </c:pt>
                <c:pt idx="756">
                  <c:v>1404.01809268283</c:v>
                </c:pt>
                <c:pt idx="757">
                  <c:v>1404.0180941385099</c:v>
                </c:pt>
                <c:pt idx="758">
                  <c:v>1404.0180955941901</c:v>
                </c:pt>
                <c:pt idx="759">
                  <c:v>1404.01809704988</c:v>
                </c:pt>
                <c:pt idx="760">
                  <c:v>1404.0180985055599</c:v>
                </c:pt>
                <c:pt idx="761">
                  <c:v>1404.0180999612501</c:v>
                </c:pt>
                <c:pt idx="762">
                  <c:v>1404.01810141693</c:v>
                </c:pt>
                <c:pt idx="763">
                  <c:v>1404.0181028726199</c:v>
                </c:pt>
                <c:pt idx="764">
                  <c:v>1404.0181043283001</c:v>
                </c:pt>
                <c:pt idx="765">
                  <c:v>1404.01810578398</c:v>
                </c:pt>
                <c:pt idx="766">
                  <c:v>1404.0181072396699</c:v>
                </c:pt>
                <c:pt idx="767">
                  <c:v>1404.01811920318</c:v>
                </c:pt>
                <c:pt idx="768">
                  <c:v>1404.0181416100199</c:v>
                </c:pt>
                <c:pt idx="769">
                  <c:v>1404.0181640168501</c:v>
                </c:pt>
                <c:pt idx="770">
                  <c:v>1404.0181864236799</c:v>
                </c:pt>
                <c:pt idx="771">
                  <c:v>1404.01820883051</c:v>
                </c:pt>
                <c:pt idx="772">
                  <c:v>1404.0182312373399</c:v>
                </c:pt>
                <c:pt idx="773">
                  <c:v>1404.01825364418</c:v>
                </c:pt>
                <c:pt idx="774">
                  <c:v>1404.0182760510099</c:v>
                </c:pt>
                <c:pt idx="775">
                  <c:v>1404.01829845784</c:v>
                </c:pt>
                <c:pt idx="776">
                  <c:v>1404.0183208646699</c:v>
                </c:pt>
                <c:pt idx="777">
                  <c:v>1404.01834327151</c:v>
                </c:pt>
                <c:pt idx="778">
                  <c:v>1404.0183656783399</c:v>
                </c:pt>
                <c:pt idx="779">
                  <c:v>1404.01838808517</c:v>
                </c:pt>
                <c:pt idx="780">
                  <c:v>1404.0184104919999</c:v>
                </c:pt>
                <c:pt idx="781">
                  <c:v>1404.01843289883</c:v>
                </c:pt>
                <c:pt idx="782">
                  <c:v>1404.0184553056699</c:v>
                </c:pt>
                <c:pt idx="783">
                  <c:v>1404.0184777125</c:v>
                </c:pt>
                <c:pt idx="784">
                  <c:v>1404.0185001193299</c:v>
                </c:pt>
                <c:pt idx="785">
                  <c:v>1404.01852252616</c:v>
                </c:pt>
                <c:pt idx="786">
                  <c:v>1404.0185449329999</c:v>
                </c:pt>
                <c:pt idx="787">
                  <c:v>1404.01856733983</c:v>
                </c:pt>
                <c:pt idx="788">
                  <c:v>1404.0185897466599</c:v>
                </c:pt>
                <c:pt idx="789">
                  <c:v>1404.01861215349</c:v>
                </c:pt>
                <c:pt idx="790">
                  <c:v>1404.0186345603199</c:v>
                </c:pt>
                <c:pt idx="791">
                  <c:v>1404.01865696716</c:v>
                </c:pt>
                <c:pt idx="792">
                  <c:v>1404.0186793739899</c:v>
                </c:pt>
                <c:pt idx="793">
                  <c:v>1404.01870178082</c:v>
                </c:pt>
                <c:pt idx="794">
                  <c:v>1404.0187241876499</c:v>
                </c:pt>
                <c:pt idx="795">
                  <c:v>1404.01874659449</c:v>
                </c:pt>
                <c:pt idx="796">
                  <c:v>1404.0187690013199</c:v>
                </c:pt>
                <c:pt idx="797">
                  <c:v>1404.01879140815</c:v>
                </c:pt>
                <c:pt idx="798">
                  <c:v>1404.0188138149799</c:v>
                </c:pt>
                <c:pt idx="799">
                  <c:v>1404.01883622181</c:v>
                </c:pt>
                <c:pt idx="800">
                  <c:v>1404.0188586286499</c:v>
                </c:pt>
                <c:pt idx="801">
                  <c:v>1404.01888103548</c:v>
                </c:pt>
                <c:pt idx="802">
                  <c:v>1404.0189034423099</c:v>
                </c:pt>
                <c:pt idx="803">
                  <c:v>1404.01892584914</c:v>
                </c:pt>
                <c:pt idx="804">
                  <c:v>1404.0189482559799</c:v>
                </c:pt>
                <c:pt idx="805">
                  <c:v>1404.01897066281</c:v>
                </c:pt>
                <c:pt idx="806">
                  <c:v>1404.0189930696399</c:v>
                </c:pt>
                <c:pt idx="807">
                  <c:v>1404.01901547647</c:v>
                </c:pt>
                <c:pt idx="808">
                  <c:v>1404.0190378833099</c:v>
                </c:pt>
                <c:pt idx="809">
                  <c:v>1404.01906029014</c:v>
                </c:pt>
                <c:pt idx="810">
                  <c:v>1404.0190826969699</c:v>
                </c:pt>
                <c:pt idx="811">
                  <c:v>1404.0191051038</c:v>
                </c:pt>
                <c:pt idx="812">
                  <c:v>1404.0191275106299</c:v>
                </c:pt>
                <c:pt idx="813">
                  <c:v>1404.01914991747</c:v>
                </c:pt>
                <c:pt idx="814">
                  <c:v>1404.0191723242999</c:v>
                </c:pt>
                <c:pt idx="815">
                  <c:v>1404.01919473113</c:v>
                </c:pt>
                <c:pt idx="816">
                  <c:v>1404.0192171379599</c:v>
                </c:pt>
                <c:pt idx="817">
                  <c:v>1404.0192395448</c:v>
                </c:pt>
                <c:pt idx="818">
                  <c:v>1404.0192619516299</c:v>
                </c:pt>
                <c:pt idx="819">
                  <c:v>1404.01928435846</c:v>
                </c:pt>
                <c:pt idx="820">
                  <c:v>1404.0193067652899</c:v>
                </c:pt>
                <c:pt idx="821">
                  <c:v>1404.01932917212</c:v>
                </c:pt>
                <c:pt idx="822">
                  <c:v>1404.0193515789599</c:v>
                </c:pt>
                <c:pt idx="823">
                  <c:v>1404.01937398579</c:v>
                </c:pt>
                <c:pt idx="824">
                  <c:v>1404.0193963926199</c:v>
                </c:pt>
                <c:pt idx="825">
                  <c:v>1404.01941879945</c:v>
                </c:pt>
                <c:pt idx="826">
                  <c:v>1404.0194412062899</c:v>
                </c:pt>
                <c:pt idx="827">
                  <c:v>1404.01946361312</c:v>
                </c:pt>
                <c:pt idx="828">
                  <c:v>1404.0194860199499</c:v>
                </c:pt>
                <c:pt idx="829">
                  <c:v>1404.01950842678</c:v>
                </c:pt>
                <c:pt idx="830">
                  <c:v>1404.0195308336099</c:v>
                </c:pt>
                <c:pt idx="831">
                  <c:v>1404.01955324045</c:v>
                </c:pt>
                <c:pt idx="832">
                  <c:v>1404.0195756472799</c:v>
                </c:pt>
                <c:pt idx="833">
                  <c:v>1404.01959805411</c:v>
                </c:pt>
                <c:pt idx="834">
                  <c:v>1404.0196204609399</c:v>
                </c:pt>
                <c:pt idx="835">
                  <c:v>1404.01964286778</c:v>
                </c:pt>
                <c:pt idx="836">
                  <c:v>1404.0196652746099</c:v>
                </c:pt>
                <c:pt idx="837">
                  <c:v>1404.01968768144</c:v>
                </c:pt>
                <c:pt idx="838">
                  <c:v>1404.0197100882699</c:v>
                </c:pt>
                <c:pt idx="839">
                  <c:v>1404.0197324951</c:v>
                </c:pt>
                <c:pt idx="840">
                  <c:v>1404.0197549019399</c:v>
                </c:pt>
                <c:pt idx="841">
                  <c:v>1404.01977730877</c:v>
                </c:pt>
                <c:pt idx="842">
                  <c:v>1404.0197997155999</c:v>
                </c:pt>
                <c:pt idx="843">
                  <c:v>1404.01982212243</c:v>
                </c:pt>
                <c:pt idx="844">
                  <c:v>1404.0198445292699</c:v>
                </c:pt>
                <c:pt idx="845">
                  <c:v>1404.0198669361</c:v>
                </c:pt>
                <c:pt idx="846">
                  <c:v>1404.0198893429299</c:v>
                </c:pt>
                <c:pt idx="847">
                  <c:v>1404.01991174976</c:v>
                </c:pt>
                <c:pt idx="848">
                  <c:v>1404.0199341565999</c:v>
                </c:pt>
                <c:pt idx="849">
                  <c:v>1404.01995656343</c:v>
                </c:pt>
                <c:pt idx="850">
                  <c:v>1404.0199789702599</c:v>
                </c:pt>
                <c:pt idx="851">
                  <c:v>1404.02000137709</c:v>
                </c:pt>
                <c:pt idx="852">
                  <c:v>1404.0200237839199</c:v>
                </c:pt>
                <c:pt idx="853">
                  <c:v>1404.02004619076</c:v>
                </c:pt>
                <c:pt idx="854">
                  <c:v>1404.0200685975899</c:v>
                </c:pt>
                <c:pt idx="855">
                  <c:v>1404.02009100442</c:v>
                </c:pt>
                <c:pt idx="856">
                  <c:v>1404.0201134112499</c:v>
                </c:pt>
                <c:pt idx="857">
                  <c:v>1404.02013581809</c:v>
                </c:pt>
                <c:pt idx="858">
                  <c:v>1404.0201582249199</c:v>
                </c:pt>
                <c:pt idx="859">
                  <c:v>1404.02018063175</c:v>
                </c:pt>
                <c:pt idx="860">
                  <c:v>1404.0202030385799</c:v>
                </c:pt>
                <c:pt idx="861">
                  <c:v>1404.02022544541</c:v>
                </c:pt>
                <c:pt idx="862">
                  <c:v>1404.0202478522499</c:v>
                </c:pt>
                <c:pt idx="863">
                  <c:v>1404.02027025908</c:v>
                </c:pt>
                <c:pt idx="864">
                  <c:v>1404.0202926659099</c:v>
                </c:pt>
                <c:pt idx="865">
                  <c:v>1404.02031507274</c:v>
                </c:pt>
                <c:pt idx="866">
                  <c:v>1404.0203374795799</c:v>
                </c:pt>
                <c:pt idx="867">
                  <c:v>1404.02035988641</c:v>
                </c:pt>
                <c:pt idx="868">
                  <c:v>1404.0203822932399</c:v>
                </c:pt>
                <c:pt idx="869">
                  <c:v>1404.02040470007</c:v>
                </c:pt>
                <c:pt idx="870">
                  <c:v>1404.0204271068999</c:v>
                </c:pt>
                <c:pt idx="871">
                  <c:v>1404.02044951374</c:v>
                </c:pt>
                <c:pt idx="872">
                  <c:v>1404.0204719205699</c:v>
                </c:pt>
                <c:pt idx="873">
                  <c:v>1404.0204943274</c:v>
                </c:pt>
                <c:pt idx="874">
                  <c:v>1404.0205167342299</c:v>
                </c:pt>
                <c:pt idx="875">
                  <c:v>1404.02053914107</c:v>
                </c:pt>
                <c:pt idx="876">
                  <c:v>1404.0205615478999</c:v>
                </c:pt>
                <c:pt idx="877">
                  <c:v>1404.02058395473</c:v>
                </c:pt>
                <c:pt idx="878">
                  <c:v>1404.0206063615601</c:v>
                </c:pt>
                <c:pt idx="879">
                  <c:v>1404.0206287684</c:v>
                </c:pt>
                <c:pt idx="880">
                  <c:v>1404.0206511752299</c:v>
                </c:pt>
                <c:pt idx="881">
                  <c:v>1404.02067358206</c:v>
                </c:pt>
                <c:pt idx="882">
                  <c:v>1404.0206959888901</c:v>
                </c:pt>
                <c:pt idx="883">
                  <c:v>1404.02071839572</c:v>
                </c:pt>
                <c:pt idx="884">
                  <c:v>1404.0207408025601</c:v>
                </c:pt>
                <c:pt idx="885">
                  <c:v>1404.02076320939</c:v>
                </c:pt>
                <c:pt idx="886">
                  <c:v>1404.0207856162201</c:v>
                </c:pt>
                <c:pt idx="887">
                  <c:v>1404.02080802305</c:v>
                </c:pt>
                <c:pt idx="888">
                  <c:v>1404.0208304298901</c:v>
                </c:pt>
                <c:pt idx="889">
                  <c:v>1404.02085283672</c:v>
                </c:pt>
                <c:pt idx="890">
                  <c:v>1404.0208752435501</c:v>
                </c:pt>
                <c:pt idx="891">
                  <c:v>1404.02089765038</c:v>
                </c:pt>
                <c:pt idx="892">
                  <c:v>1404.0209200572101</c:v>
                </c:pt>
                <c:pt idx="893">
                  <c:v>1404.02094246405</c:v>
                </c:pt>
                <c:pt idx="894">
                  <c:v>1404.0209648708801</c:v>
                </c:pt>
                <c:pt idx="895">
                  <c:v>1404.02098727771</c:v>
                </c:pt>
                <c:pt idx="896">
                  <c:v>1404.0210096845401</c:v>
                </c:pt>
                <c:pt idx="897">
                  <c:v>1404.02103209138</c:v>
                </c:pt>
                <c:pt idx="898">
                  <c:v>1404.0210544982101</c:v>
                </c:pt>
                <c:pt idx="899">
                  <c:v>1404.02107690504</c:v>
                </c:pt>
                <c:pt idx="900">
                  <c:v>1404.0210993118701</c:v>
                </c:pt>
                <c:pt idx="901">
                  <c:v>1404.0211217187</c:v>
                </c:pt>
                <c:pt idx="902">
                  <c:v>1404.0211441255401</c:v>
                </c:pt>
                <c:pt idx="903">
                  <c:v>1404.02116653237</c:v>
                </c:pt>
                <c:pt idx="904">
                  <c:v>1404.0211889392001</c:v>
                </c:pt>
                <c:pt idx="905">
                  <c:v>1404.02121134603</c:v>
                </c:pt>
                <c:pt idx="906">
                  <c:v>1404.0212337528701</c:v>
                </c:pt>
                <c:pt idx="907">
                  <c:v>1404.0212561597</c:v>
                </c:pt>
                <c:pt idx="908">
                  <c:v>1404.0212785665301</c:v>
                </c:pt>
                <c:pt idx="909">
                  <c:v>1404.02130097336</c:v>
                </c:pt>
                <c:pt idx="910">
                  <c:v>1404.0213233801901</c:v>
                </c:pt>
                <c:pt idx="911">
                  <c:v>1404.02134578703</c:v>
                </c:pt>
                <c:pt idx="912">
                  <c:v>1404.0213681938601</c:v>
                </c:pt>
                <c:pt idx="913">
                  <c:v>1404.02139060069</c:v>
                </c:pt>
                <c:pt idx="914">
                  <c:v>1404.0214130075201</c:v>
                </c:pt>
                <c:pt idx="915">
                  <c:v>1404.02143541436</c:v>
                </c:pt>
                <c:pt idx="916">
                  <c:v>1404.0214578211901</c:v>
                </c:pt>
                <c:pt idx="917">
                  <c:v>1404.02148022802</c:v>
                </c:pt>
                <c:pt idx="918">
                  <c:v>1404.0215026348501</c:v>
                </c:pt>
                <c:pt idx="919">
                  <c:v>1404.02152504169</c:v>
                </c:pt>
                <c:pt idx="920">
                  <c:v>1404.0215474485201</c:v>
                </c:pt>
                <c:pt idx="921">
                  <c:v>1404.02156985535</c:v>
                </c:pt>
                <c:pt idx="922">
                  <c:v>1404.0215922621801</c:v>
                </c:pt>
                <c:pt idx="923">
                  <c:v>1404.02161466901</c:v>
                </c:pt>
                <c:pt idx="924">
                  <c:v>1404.0216370758501</c:v>
                </c:pt>
                <c:pt idx="925">
                  <c:v>1404.02165948268</c:v>
                </c:pt>
                <c:pt idx="926">
                  <c:v>1404.0216818895101</c:v>
                </c:pt>
                <c:pt idx="927">
                  <c:v>1404.02170429634</c:v>
                </c:pt>
                <c:pt idx="928">
                  <c:v>1404.0217267031801</c:v>
                </c:pt>
                <c:pt idx="929">
                  <c:v>1404.02174911001</c:v>
                </c:pt>
                <c:pt idx="930">
                  <c:v>1404.0217715168401</c:v>
                </c:pt>
                <c:pt idx="931">
                  <c:v>1404.02179392367</c:v>
                </c:pt>
                <c:pt idx="932">
                  <c:v>1404.0218163305001</c:v>
                </c:pt>
                <c:pt idx="933">
                  <c:v>1404.02183873734</c:v>
                </c:pt>
                <c:pt idx="934">
                  <c:v>1404.0218611441701</c:v>
                </c:pt>
                <c:pt idx="935">
                  <c:v>1404.021883551</c:v>
                </c:pt>
                <c:pt idx="936">
                  <c:v>1404.0219059578301</c:v>
                </c:pt>
                <c:pt idx="937">
                  <c:v>1404.02192836467</c:v>
                </c:pt>
                <c:pt idx="938">
                  <c:v>1404.0219507715001</c:v>
                </c:pt>
                <c:pt idx="939">
                  <c:v>1404.02197317833</c:v>
                </c:pt>
                <c:pt idx="940">
                  <c:v>1404.0219955851601</c:v>
                </c:pt>
                <c:pt idx="941">
                  <c:v>1404.02201799199</c:v>
                </c:pt>
                <c:pt idx="942">
                  <c:v>1404.0220403988301</c:v>
                </c:pt>
                <c:pt idx="943">
                  <c:v>1404.02206280566</c:v>
                </c:pt>
                <c:pt idx="944">
                  <c:v>1404.0220852124901</c:v>
                </c:pt>
                <c:pt idx="945">
                  <c:v>1404.02210761932</c:v>
                </c:pt>
                <c:pt idx="946">
                  <c:v>1404.0221300261601</c:v>
                </c:pt>
                <c:pt idx="947">
                  <c:v>1404.02215243299</c:v>
                </c:pt>
                <c:pt idx="948">
                  <c:v>1404.0221748398201</c:v>
                </c:pt>
                <c:pt idx="949">
                  <c:v>1404.02219724665</c:v>
                </c:pt>
                <c:pt idx="950">
                  <c:v>1404.0222196534801</c:v>
                </c:pt>
                <c:pt idx="951">
                  <c:v>1404.02224206032</c:v>
                </c:pt>
                <c:pt idx="952">
                  <c:v>1404.0222644671501</c:v>
                </c:pt>
                <c:pt idx="953">
                  <c:v>1404.02228687398</c:v>
                </c:pt>
                <c:pt idx="954">
                  <c:v>1404.0223092808101</c:v>
                </c:pt>
                <c:pt idx="955">
                  <c:v>1404.02233168765</c:v>
                </c:pt>
                <c:pt idx="956">
                  <c:v>1404.0223540944801</c:v>
                </c:pt>
                <c:pt idx="957">
                  <c:v>1404.02237650131</c:v>
                </c:pt>
                <c:pt idx="958">
                  <c:v>1404.0223989081401</c:v>
                </c:pt>
                <c:pt idx="959">
                  <c:v>1404.02242131498</c:v>
                </c:pt>
                <c:pt idx="960">
                  <c:v>1404.0224437218101</c:v>
                </c:pt>
                <c:pt idx="961">
                  <c:v>1404.02246612864</c:v>
                </c:pt>
                <c:pt idx="962">
                  <c:v>1404.0224885354701</c:v>
                </c:pt>
                <c:pt idx="963">
                  <c:v>1404.0225109423</c:v>
                </c:pt>
                <c:pt idx="964">
                  <c:v>1404.0225333491401</c:v>
                </c:pt>
                <c:pt idx="965">
                  <c:v>1404.02255575597</c:v>
                </c:pt>
                <c:pt idx="966">
                  <c:v>1404.0225781628001</c:v>
                </c:pt>
                <c:pt idx="967">
                  <c:v>1404.02260056963</c:v>
                </c:pt>
                <c:pt idx="968">
                  <c:v>1404.0226229764701</c:v>
                </c:pt>
                <c:pt idx="969">
                  <c:v>1404.0226453833</c:v>
                </c:pt>
                <c:pt idx="970">
                  <c:v>1404.0226677901301</c:v>
                </c:pt>
                <c:pt idx="971">
                  <c:v>1404.02269019696</c:v>
                </c:pt>
                <c:pt idx="972">
                  <c:v>1404.0227126037901</c:v>
                </c:pt>
                <c:pt idx="973">
                  <c:v>1404.02273501063</c:v>
                </c:pt>
                <c:pt idx="974">
                  <c:v>1404.0227574174601</c:v>
                </c:pt>
                <c:pt idx="975">
                  <c:v>1404.02277982429</c:v>
                </c:pt>
                <c:pt idx="976">
                  <c:v>1404.0228022311201</c:v>
                </c:pt>
                <c:pt idx="977">
                  <c:v>1404.02282463796</c:v>
                </c:pt>
                <c:pt idx="978">
                  <c:v>1404.0228470447901</c:v>
                </c:pt>
                <c:pt idx="979">
                  <c:v>1404.02286945162</c:v>
                </c:pt>
                <c:pt idx="980">
                  <c:v>1404.0228918584501</c:v>
                </c:pt>
                <c:pt idx="981">
                  <c:v>1404.02291426528</c:v>
                </c:pt>
                <c:pt idx="982">
                  <c:v>1404.0229366721201</c:v>
                </c:pt>
                <c:pt idx="983">
                  <c:v>1404.02295907895</c:v>
                </c:pt>
                <c:pt idx="984">
                  <c:v>1404.0229814857801</c:v>
                </c:pt>
                <c:pt idx="985">
                  <c:v>1404.0230038926099</c:v>
                </c:pt>
                <c:pt idx="986">
                  <c:v>1404.0230262994501</c:v>
                </c:pt>
                <c:pt idx="987">
                  <c:v>1404.02304870628</c:v>
                </c:pt>
                <c:pt idx="988">
                  <c:v>1404.0230711131101</c:v>
                </c:pt>
                <c:pt idx="989">
                  <c:v>1404.0230935199399</c:v>
                </c:pt>
                <c:pt idx="990">
                  <c:v>1404.0231159267701</c:v>
                </c:pt>
                <c:pt idx="991">
                  <c:v>1404.0231383336099</c:v>
                </c:pt>
                <c:pt idx="992">
                  <c:v>1404.0231607404401</c:v>
                </c:pt>
                <c:pt idx="993">
                  <c:v>1404.0231831472699</c:v>
                </c:pt>
                <c:pt idx="994">
                  <c:v>1404.0232055541001</c:v>
                </c:pt>
                <c:pt idx="995">
                  <c:v>1404.0232279609399</c:v>
                </c:pt>
                <c:pt idx="996">
                  <c:v>1404.0232503677701</c:v>
                </c:pt>
                <c:pt idx="997">
                  <c:v>1404.0232727745999</c:v>
                </c:pt>
                <c:pt idx="998">
                  <c:v>1404.0232951814301</c:v>
                </c:pt>
                <c:pt idx="999">
                  <c:v>1404.0233175882699</c:v>
                </c:pt>
                <c:pt idx="1000">
                  <c:v>1404.0233399951001</c:v>
                </c:pt>
                <c:pt idx="1001">
                  <c:v>1404.0233624019299</c:v>
                </c:pt>
                <c:pt idx="1002">
                  <c:v>1404.0233848087601</c:v>
                </c:pt>
                <c:pt idx="1003">
                  <c:v>1404.0234072155899</c:v>
                </c:pt>
                <c:pt idx="1004">
                  <c:v>1404.0234296224301</c:v>
                </c:pt>
                <c:pt idx="1005">
                  <c:v>1404.0234520292599</c:v>
                </c:pt>
                <c:pt idx="1006">
                  <c:v>1404.0234744360901</c:v>
                </c:pt>
                <c:pt idx="1007">
                  <c:v>1404.0234968429199</c:v>
                </c:pt>
                <c:pt idx="1008">
                  <c:v>1404.0235192497601</c:v>
                </c:pt>
                <c:pt idx="1009">
                  <c:v>1404.0235416565899</c:v>
                </c:pt>
                <c:pt idx="1010">
                  <c:v>1404.0235640634201</c:v>
                </c:pt>
                <c:pt idx="1011">
                  <c:v>1404.0235864702499</c:v>
                </c:pt>
                <c:pt idx="1012">
                  <c:v>1404.0236088770801</c:v>
                </c:pt>
                <c:pt idx="1013">
                  <c:v>1404.0236312839199</c:v>
                </c:pt>
                <c:pt idx="1014">
                  <c:v>1404.0236536907501</c:v>
                </c:pt>
                <c:pt idx="1015">
                  <c:v>1404.0236760975799</c:v>
                </c:pt>
                <c:pt idx="1016">
                  <c:v>1404.02369850441</c:v>
                </c:pt>
                <c:pt idx="1017">
                  <c:v>1404.0237209112499</c:v>
                </c:pt>
                <c:pt idx="1018">
                  <c:v>1404.0237433180801</c:v>
                </c:pt>
                <c:pt idx="1019">
                  <c:v>1404.0237657249099</c:v>
                </c:pt>
                <c:pt idx="1020">
                  <c:v>1404.02378813174</c:v>
                </c:pt>
                <c:pt idx="1021">
                  <c:v>1404.0238105385699</c:v>
                </c:pt>
                <c:pt idx="1022">
                  <c:v>1404.02383294541</c:v>
                </c:pt>
                <c:pt idx="1023">
                  <c:v>1404.0238553522399</c:v>
                </c:pt>
                <c:pt idx="1024">
                  <c:v>1404.02387775907</c:v>
                </c:pt>
                <c:pt idx="1025">
                  <c:v>1404.0239001658999</c:v>
                </c:pt>
                <c:pt idx="1026">
                  <c:v>1404.02392257274</c:v>
                </c:pt>
                <c:pt idx="1027">
                  <c:v>1404.0239449795699</c:v>
                </c:pt>
                <c:pt idx="1028">
                  <c:v>1404.0239673864</c:v>
                </c:pt>
                <c:pt idx="1029">
                  <c:v>1404.0239897932299</c:v>
                </c:pt>
                <c:pt idx="1030">
                  <c:v>1404.02401220006</c:v>
                </c:pt>
                <c:pt idx="1031">
                  <c:v>1404.0240346068999</c:v>
                </c:pt>
                <c:pt idx="1032">
                  <c:v>1404.02405701373</c:v>
                </c:pt>
                <c:pt idx="1033">
                  <c:v>1404.0240794205599</c:v>
                </c:pt>
                <c:pt idx="1034">
                  <c:v>1404.02410182739</c:v>
                </c:pt>
                <c:pt idx="1035">
                  <c:v>1404.0241242342299</c:v>
                </c:pt>
                <c:pt idx="1036">
                  <c:v>1404.02414664106</c:v>
                </c:pt>
                <c:pt idx="1037">
                  <c:v>1404.0241690478899</c:v>
                </c:pt>
                <c:pt idx="1038">
                  <c:v>1404.02419145472</c:v>
                </c:pt>
                <c:pt idx="1039">
                  <c:v>1404.0242138615599</c:v>
                </c:pt>
                <c:pt idx="1040">
                  <c:v>1404.02423626839</c:v>
                </c:pt>
                <c:pt idx="1041">
                  <c:v>1404.0242586752199</c:v>
                </c:pt>
                <c:pt idx="1042">
                  <c:v>1404.02428108205</c:v>
                </c:pt>
                <c:pt idx="1043">
                  <c:v>1404.0243034888799</c:v>
                </c:pt>
                <c:pt idx="1044">
                  <c:v>1404.02432589572</c:v>
                </c:pt>
                <c:pt idx="1045">
                  <c:v>1404.0243483025499</c:v>
                </c:pt>
                <c:pt idx="1046">
                  <c:v>1404.02437070938</c:v>
                </c:pt>
                <c:pt idx="1047">
                  <c:v>1404.0243931162099</c:v>
                </c:pt>
                <c:pt idx="1048">
                  <c:v>1404.02441552305</c:v>
                </c:pt>
                <c:pt idx="1049">
                  <c:v>1404.0244379298799</c:v>
                </c:pt>
                <c:pt idx="1050">
                  <c:v>1404.02446033671</c:v>
                </c:pt>
                <c:pt idx="1051">
                  <c:v>1404.0244827435399</c:v>
                </c:pt>
                <c:pt idx="1052">
                  <c:v>1404.02450515037</c:v>
                </c:pt>
                <c:pt idx="1053">
                  <c:v>1404.0245275572099</c:v>
                </c:pt>
                <c:pt idx="1054">
                  <c:v>1404.02454996404</c:v>
                </c:pt>
                <c:pt idx="1055">
                  <c:v>1404.0245723708699</c:v>
                </c:pt>
                <c:pt idx="1056">
                  <c:v>1404.0245947777</c:v>
                </c:pt>
                <c:pt idx="1057">
                  <c:v>1404.0246171845399</c:v>
                </c:pt>
                <c:pt idx="1058">
                  <c:v>1404.02463959137</c:v>
                </c:pt>
                <c:pt idx="1059">
                  <c:v>1404.0246619981999</c:v>
                </c:pt>
                <c:pt idx="1060">
                  <c:v>1404.02468440503</c:v>
                </c:pt>
                <c:pt idx="1061">
                  <c:v>1404.0247068118599</c:v>
                </c:pt>
                <c:pt idx="1062">
                  <c:v>1404.0247292187</c:v>
                </c:pt>
                <c:pt idx="1063">
                  <c:v>1404.0247516255299</c:v>
                </c:pt>
                <c:pt idx="1064">
                  <c:v>1404.02477403236</c:v>
                </c:pt>
                <c:pt idx="1065">
                  <c:v>1404.0247964391899</c:v>
                </c:pt>
                <c:pt idx="1066">
                  <c:v>1404.02481884603</c:v>
                </c:pt>
                <c:pt idx="1067">
                  <c:v>1404.0248412528599</c:v>
                </c:pt>
                <c:pt idx="1068">
                  <c:v>1404.02486365969</c:v>
                </c:pt>
                <c:pt idx="1069">
                  <c:v>1404.0248860665199</c:v>
                </c:pt>
                <c:pt idx="1070">
                  <c:v>1404.02490847336</c:v>
                </c:pt>
                <c:pt idx="1071">
                  <c:v>1404.0249308801899</c:v>
                </c:pt>
                <c:pt idx="1072">
                  <c:v>1404.02495328702</c:v>
                </c:pt>
                <c:pt idx="1073">
                  <c:v>1404.0249756938499</c:v>
                </c:pt>
                <c:pt idx="1074">
                  <c:v>1404.02499810068</c:v>
                </c:pt>
                <c:pt idx="1075">
                  <c:v>1404.0250205075199</c:v>
                </c:pt>
                <c:pt idx="1076">
                  <c:v>1404.02504291435</c:v>
                </c:pt>
                <c:pt idx="1077">
                  <c:v>1404.0250653211799</c:v>
                </c:pt>
                <c:pt idx="1078">
                  <c:v>1404.02508772801</c:v>
                </c:pt>
                <c:pt idx="1079">
                  <c:v>1404.0251101348499</c:v>
                </c:pt>
                <c:pt idx="1080">
                  <c:v>1404.02513254168</c:v>
                </c:pt>
                <c:pt idx="1081">
                  <c:v>1404.0251512509001</c:v>
                </c:pt>
                <c:pt idx="1082">
                  <c:v>1404.02515607853</c:v>
                </c:pt>
                <c:pt idx="1083">
                  <c:v>1404.02516090617</c:v>
                </c:pt>
                <c:pt idx="1084">
                  <c:v>1404.0251657338099</c:v>
                </c:pt>
                <c:pt idx="1085">
                  <c:v>1404.0251705614501</c:v>
                </c:pt>
                <c:pt idx="1086">
                  <c:v>1404.02517538908</c:v>
                </c:pt>
                <c:pt idx="1087">
                  <c:v>1404.0251802167199</c:v>
                </c:pt>
                <c:pt idx="1088">
                  <c:v>1404.0251850443599</c:v>
                </c:pt>
                <c:pt idx="1089">
                  <c:v>1404.0251898719901</c:v>
                </c:pt>
                <c:pt idx="1090">
                  <c:v>1404.02519469963</c:v>
                </c:pt>
                <c:pt idx="1091">
                  <c:v>1404.0251995272699</c:v>
                </c:pt>
                <c:pt idx="1092">
                  <c:v>1404.0252043549101</c:v>
                </c:pt>
                <c:pt idx="1093">
                  <c:v>1404.02520918254</c:v>
                </c:pt>
                <c:pt idx="1094">
                  <c:v>1404.02521401018</c:v>
                </c:pt>
                <c:pt idx="1095">
                  <c:v>1404.0252188378199</c:v>
                </c:pt>
                <c:pt idx="1096">
                  <c:v>1404.0252236654601</c:v>
                </c:pt>
                <c:pt idx="1097">
                  <c:v>1404.02522849309</c:v>
                </c:pt>
                <c:pt idx="1098">
                  <c:v>1404.02523332073</c:v>
                </c:pt>
                <c:pt idx="1099">
                  <c:v>1404.0252381483699</c:v>
                </c:pt>
                <c:pt idx="1100">
                  <c:v>1404.0252429760101</c:v>
                </c:pt>
                <c:pt idx="1101">
                  <c:v>1404.02524780364</c:v>
                </c:pt>
                <c:pt idx="1102">
                  <c:v>1404.02525263128</c:v>
                </c:pt>
                <c:pt idx="1103">
                  <c:v>1404.0252574589199</c:v>
                </c:pt>
                <c:pt idx="1104">
                  <c:v>1404.0252622865601</c:v>
                </c:pt>
                <c:pt idx="1105">
                  <c:v>1404.02526711419</c:v>
                </c:pt>
                <c:pt idx="1106">
                  <c:v>1404.0252719418299</c:v>
                </c:pt>
                <c:pt idx="1107">
                  <c:v>1404.0252767694701</c:v>
                </c:pt>
                <c:pt idx="1108">
                  <c:v>1404.0252815971101</c:v>
                </c:pt>
                <c:pt idx="1109">
                  <c:v>1404.02528642474</c:v>
                </c:pt>
                <c:pt idx="1110">
                  <c:v>1404.0252912523799</c:v>
                </c:pt>
                <c:pt idx="1111">
                  <c:v>1404.0252960800201</c:v>
                </c:pt>
                <c:pt idx="1112">
                  <c:v>1404.02530090766</c:v>
                </c:pt>
                <c:pt idx="1113">
                  <c:v>1404.02530573529</c:v>
                </c:pt>
                <c:pt idx="1114">
                  <c:v>1404.0253105629299</c:v>
                </c:pt>
                <c:pt idx="1115">
                  <c:v>1404.0253153905701</c:v>
                </c:pt>
                <c:pt idx="1116">
                  <c:v>1404.02532021821</c:v>
                </c:pt>
                <c:pt idx="1117">
                  <c:v>1404.02532504584</c:v>
                </c:pt>
                <c:pt idx="1118">
                  <c:v>1404.0253298734799</c:v>
                </c:pt>
                <c:pt idx="1119">
                  <c:v>1404.0253347011201</c:v>
                </c:pt>
                <c:pt idx="1120">
                  <c:v>1404.02533952876</c:v>
                </c:pt>
                <c:pt idx="1121">
                  <c:v>1404.02534435639</c:v>
                </c:pt>
                <c:pt idx="1122">
                  <c:v>1404.0253491840299</c:v>
                </c:pt>
                <c:pt idx="1123">
                  <c:v>1404.0253540116701</c:v>
                </c:pt>
                <c:pt idx="1124">
                  <c:v>1404.02535883931</c:v>
                </c:pt>
                <c:pt idx="1125">
                  <c:v>1404.0253636669399</c:v>
                </c:pt>
                <c:pt idx="1126">
                  <c:v>1404.0253684945801</c:v>
                </c:pt>
                <c:pt idx="1127">
                  <c:v>1404.02537332222</c:v>
                </c:pt>
                <c:pt idx="1128">
                  <c:v>1404.02537814985</c:v>
                </c:pt>
                <c:pt idx="1129">
                  <c:v>1404.0253829774899</c:v>
                </c:pt>
                <c:pt idx="1130">
                  <c:v>1404.0253878051301</c:v>
                </c:pt>
                <c:pt idx="1131">
                  <c:v>1404.02539263277</c:v>
                </c:pt>
                <c:pt idx="1132">
                  <c:v>1404.0253974604</c:v>
                </c:pt>
                <c:pt idx="1133">
                  <c:v>1404.0254022880399</c:v>
                </c:pt>
                <c:pt idx="1134">
                  <c:v>1404.0254071156801</c:v>
                </c:pt>
                <c:pt idx="1135">
                  <c:v>1404.02541194332</c:v>
                </c:pt>
                <c:pt idx="1136">
                  <c:v>1404.02541677095</c:v>
                </c:pt>
                <c:pt idx="1137">
                  <c:v>1404.0254215985899</c:v>
                </c:pt>
                <c:pt idx="1138">
                  <c:v>1404.0254264262301</c:v>
                </c:pt>
                <c:pt idx="1139">
                  <c:v>1404.02543125387</c:v>
                </c:pt>
                <c:pt idx="1140">
                  <c:v>1404.0254360814999</c:v>
                </c:pt>
                <c:pt idx="1141">
                  <c:v>1404.0254409091399</c:v>
                </c:pt>
                <c:pt idx="1142">
                  <c:v>1404.0254457367801</c:v>
                </c:pt>
                <c:pt idx="1143">
                  <c:v>1404.02545056442</c:v>
                </c:pt>
                <c:pt idx="1144">
                  <c:v>1404.0254553920499</c:v>
                </c:pt>
                <c:pt idx="1145">
                  <c:v>1404.0254602196901</c:v>
                </c:pt>
                <c:pt idx="1146">
                  <c:v>1404.02546504733</c:v>
                </c:pt>
                <c:pt idx="1147">
                  <c:v>1404.02546987497</c:v>
                </c:pt>
                <c:pt idx="1148">
                  <c:v>1404.0254747025999</c:v>
                </c:pt>
                <c:pt idx="1149">
                  <c:v>1404.0254795302401</c:v>
                </c:pt>
                <c:pt idx="1150">
                  <c:v>1404.02548435788</c:v>
                </c:pt>
                <c:pt idx="1151">
                  <c:v>1404.02548918552</c:v>
                </c:pt>
                <c:pt idx="1152">
                  <c:v>1404.0254940131499</c:v>
                </c:pt>
                <c:pt idx="1153">
                  <c:v>1404.0254988407901</c:v>
                </c:pt>
                <c:pt idx="1154">
                  <c:v>1404.02550366843</c:v>
                </c:pt>
                <c:pt idx="1155">
                  <c:v>1404.02550849607</c:v>
                </c:pt>
                <c:pt idx="1156">
                  <c:v>1404.0255133236999</c:v>
                </c:pt>
                <c:pt idx="1157">
                  <c:v>1404.0255181513401</c:v>
                </c:pt>
                <c:pt idx="1158">
                  <c:v>1404.02552297898</c:v>
                </c:pt>
                <c:pt idx="1159">
                  <c:v>1404.0255278066199</c:v>
                </c:pt>
                <c:pt idx="1160">
                  <c:v>1404.0255326342501</c:v>
                </c:pt>
                <c:pt idx="1161">
                  <c:v>1404.0255374618901</c:v>
                </c:pt>
                <c:pt idx="1162">
                  <c:v>1404.02554228953</c:v>
                </c:pt>
                <c:pt idx="1163">
                  <c:v>1404.0255471171599</c:v>
                </c:pt>
                <c:pt idx="1164">
                  <c:v>1404.0255519448001</c:v>
                </c:pt>
                <c:pt idx="1165">
                  <c:v>1404.02555677244</c:v>
                </c:pt>
                <c:pt idx="1166">
                  <c:v>1404.02556160008</c:v>
                </c:pt>
                <c:pt idx="1167">
                  <c:v>1404.0255664277099</c:v>
                </c:pt>
                <c:pt idx="1168">
                  <c:v>1404.0255712553501</c:v>
                </c:pt>
                <c:pt idx="1169">
                  <c:v>1404.02557608299</c:v>
                </c:pt>
                <c:pt idx="1170">
                  <c:v>1404.02558091063</c:v>
                </c:pt>
                <c:pt idx="1171">
                  <c:v>1404.0255857382599</c:v>
                </c:pt>
                <c:pt idx="1172">
                  <c:v>1404.0255905659001</c:v>
                </c:pt>
                <c:pt idx="1173">
                  <c:v>1404.02559539354</c:v>
                </c:pt>
                <c:pt idx="1174">
                  <c:v>1404.02560022118</c:v>
                </c:pt>
                <c:pt idx="1175">
                  <c:v>1404.0256050488099</c:v>
                </c:pt>
                <c:pt idx="1176">
                  <c:v>1404.0256098764501</c:v>
                </c:pt>
                <c:pt idx="1177">
                  <c:v>1404.02561470409</c:v>
                </c:pt>
                <c:pt idx="1178">
                  <c:v>1404.0256195317299</c:v>
                </c:pt>
                <c:pt idx="1179">
                  <c:v>1404.0256243593601</c:v>
                </c:pt>
                <c:pt idx="1180">
                  <c:v>1404.025629187</c:v>
                </c:pt>
                <c:pt idx="1181">
                  <c:v>1404.02563401464</c:v>
                </c:pt>
                <c:pt idx="1182">
                  <c:v>1404.0256388422799</c:v>
                </c:pt>
                <c:pt idx="1183">
                  <c:v>1404.0256436699101</c:v>
                </c:pt>
                <c:pt idx="1184">
                  <c:v>1404.02564849755</c:v>
                </c:pt>
                <c:pt idx="1185">
                  <c:v>1404.02565332519</c:v>
                </c:pt>
                <c:pt idx="1186">
                  <c:v>1404.0256581528299</c:v>
                </c:pt>
                <c:pt idx="1187">
                  <c:v>1404.0256629804601</c:v>
                </c:pt>
                <c:pt idx="1188">
                  <c:v>1404.0256678081</c:v>
                </c:pt>
                <c:pt idx="1189">
                  <c:v>1404.02567263574</c:v>
                </c:pt>
                <c:pt idx="1190">
                  <c:v>1404.0256774633799</c:v>
                </c:pt>
                <c:pt idx="1191">
                  <c:v>1404.0256822910101</c:v>
                </c:pt>
                <c:pt idx="1192">
                  <c:v>1404.02568711865</c:v>
                </c:pt>
                <c:pt idx="1193">
                  <c:v>1404.02569194629</c:v>
                </c:pt>
                <c:pt idx="1194">
                  <c:v>1404.0256967739299</c:v>
                </c:pt>
                <c:pt idx="1195">
                  <c:v>1404.0257016015601</c:v>
                </c:pt>
                <c:pt idx="1196">
                  <c:v>1404.0257064292</c:v>
                </c:pt>
                <c:pt idx="1197">
                  <c:v>1404.0257112568399</c:v>
                </c:pt>
                <c:pt idx="1198">
                  <c:v>1404.0257160844701</c:v>
                </c:pt>
                <c:pt idx="1199">
                  <c:v>1404.02572091211</c:v>
                </c:pt>
                <c:pt idx="1200">
                  <c:v>1404.02572573975</c:v>
                </c:pt>
                <c:pt idx="1201">
                  <c:v>1404.0257305673899</c:v>
                </c:pt>
                <c:pt idx="1202">
                  <c:v>1404.0257353950201</c:v>
                </c:pt>
                <c:pt idx="1203">
                  <c:v>1404.02574022266</c:v>
                </c:pt>
                <c:pt idx="1204">
                  <c:v>1404.0257450503</c:v>
                </c:pt>
                <c:pt idx="1205">
                  <c:v>1404.0257498779399</c:v>
                </c:pt>
                <c:pt idx="1206">
                  <c:v>1404.0257547055701</c:v>
                </c:pt>
                <c:pt idx="1207">
                  <c:v>1404.02575953321</c:v>
                </c:pt>
                <c:pt idx="1208">
                  <c:v>1404.02576436085</c:v>
                </c:pt>
                <c:pt idx="1209">
                  <c:v>1404.0257691884899</c:v>
                </c:pt>
                <c:pt idx="1210">
                  <c:v>1404.0257740161201</c:v>
                </c:pt>
                <c:pt idx="1211">
                  <c:v>1404.02577884376</c:v>
                </c:pt>
                <c:pt idx="1212">
                  <c:v>1404.0257836713999</c:v>
                </c:pt>
                <c:pt idx="1213">
                  <c:v>1404.0257884990399</c:v>
                </c:pt>
                <c:pt idx="1214">
                  <c:v>1404.0257933266701</c:v>
                </c:pt>
                <c:pt idx="1215">
                  <c:v>1404.02579815431</c:v>
                </c:pt>
                <c:pt idx="1216">
                  <c:v>1404.0258029819499</c:v>
                </c:pt>
                <c:pt idx="1217">
                  <c:v>1404.0258078095901</c:v>
                </c:pt>
                <c:pt idx="1218">
                  <c:v>1404.02581263722</c:v>
                </c:pt>
                <c:pt idx="1219">
                  <c:v>1404.02581746486</c:v>
                </c:pt>
                <c:pt idx="1220">
                  <c:v>1404.0258222924999</c:v>
                </c:pt>
                <c:pt idx="1221">
                  <c:v>1404.0258271201401</c:v>
                </c:pt>
                <c:pt idx="1222">
                  <c:v>1404.02583194777</c:v>
                </c:pt>
                <c:pt idx="1223">
                  <c:v>1404.02583677541</c:v>
                </c:pt>
                <c:pt idx="1224">
                  <c:v>1404.0258416030499</c:v>
                </c:pt>
                <c:pt idx="1225">
                  <c:v>1404.0258464306901</c:v>
                </c:pt>
                <c:pt idx="1226">
                  <c:v>1404.02585125832</c:v>
                </c:pt>
                <c:pt idx="1227">
                  <c:v>1404.02585608596</c:v>
                </c:pt>
                <c:pt idx="1228">
                  <c:v>1404.0258609135999</c:v>
                </c:pt>
                <c:pt idx="1229">
                  <c:v>1404.0258657412401</c:v>
                </c:pt>
                <c:pt idx="1230">
                  <c:v>1404.02587056887</c:v>
                </c:pt>
                <c:pt idx="1231">
                  <c:v>1404.0258753965099</c:v>
                </c:pt>
                <c:pt idx="1232">
                  <c:v>1404.0258802241499</c:v>
                </c:pt>
                <c:pt idx="1233">
                  <c:v>1404.0258850517901</c:v>
                </c:pt>
                <c:pt idx="1234">
                  <c:v>1404.02588987942</c:v>
                </c:pt>
                <c:pt idx="1235">
                  <c:v>1404.0258947070599</c:v>
                </c:pt>
                <c:pt idx="1236">
                  <c:v>1404.0258995347001</c:v>
                </c:pt>
                <c:pt idx="1237">
                  <c:v>1404.02590436233</c:v>
                </c:pt>
                <c:pt idx="1238">
                  <c:v>1404.02590918997</c:v>
                </c:pt>
                <c:pt idx="1239">
                  <c:v>1404.0259140176099</c:v>
                </c:pt>
                <c:pt idx="1240">
                  <c:v>1404.0259188452501</c:v>
                </c:pt>
                <c:pt idx="1241">
                  <c:v>1404.02592367288</c:v>
                </c:pt>
                <c:pt idx="1242">
                  <c:v>1404.02592850052</c:v>
                </c:pt>
                <c:pt idx="1243">
                  <c:v>1404.0259333281599</c:v>
                </c:pt>
                <c:pt idx="1244">
                  <c:v>1404.0259381558001</c:v>
                </c:pt>
                <c:pt idx="1245">
                  <c:v>1404.02594298343</c:v>
                </c:pt>
                <c:pt idx="1246">
                  <c:v>1404.02594781107</c:v>
                </c:pt>
                <c:pt idx="1247">
                  <c:v>1404.0259526387099</c:v>
                </c:pt>
                <c:pt idx="1248">
                  <c:v>1404.0259574663501</c:v>
                </c:pt>
                <c:pt idx="1249">
                  <c:v>1404.02596229398</c:v>
                </c:pt>
                <c:pt idx="1250">
                  <c:v>1404.0259671216199</c:v>
                </c:pt>
                <c:pt idx="1251">
                  <c:v>1404.0259719492601</c:v>
                </c:pt>
                <c:pt idx="1252">
                  <c:v>1404.0259767769001</c:v>
                </c:pt>
                <c:pt idx="1253">
                  <c:v>1404.02598160453</c:v>
                </c:pt>
                <c:pt idx="1254">
                  <c:v>1404.0259864321699</c:v>
                </c:pt>
                <c:pt idx="1255">
                  <c:v>1404.0259912598101</c:v>
                </c:pt>
                <c:pt idx="1256">
                  <c:v>1404.02599608745</c:v>
                </c:pt>
                <c:pt idx="1257">
                  <c:v>1404.02600091508</c:v>
                </c:pt>
                <c:pt idx="1258">
                  <c:v>1404.0260057427199</c:v>
                </c:pt>
                <c:pt idx="1259">
                  <c:v>1404.0260105703601</c:v>
                </c:pt>
                <c:pt idx="1260">
                  <c:v>1404.026015398</c:v>
                </c:pt>
                <c:pt idx="1261">
                  <c:v>1404.02602022563</c:v>
                </c:pt>
                <c:pt idx="1262">
                  <c:v>1404.0260250532699</c:v>
                </c:pt>
                <c:pt idx="1263">
                  <c:v>1404.0260298809101</c:v>
                </c:pt>
                <c:pt idx="1264">
                  <c:v>1404.02603470855</c:v>
                </c:pt>
                <c:pt idx="1265">
                  <c:v>1404.02603953618</c:v>
                </c:pt>
                <c:pt idx="1266">
                  <c:v>1404.0260443638199</c:v>
                </c:pt>
                <c:pt idx="1267">
                  <c:v>1404.0260491914601</c:v>
                </c:pt>
                <c:pt idx="1268">
                  <c:v>1404.0260540191</c:v>
                </c:pt>
                <c:pt idx="1269">
                  <c:v>1404.0260588467299</c:v>
                </c:pt>
                <c:pt idx="1270">
                  <c:v>1404.0260636743701</c:v>
                </c:pt>
                <c:pt idx="1271">
                  <c:v>1404.02606850201</c:v>
                </c:pt>
                <c:pt idx="1272">
                  <c:v>1404.02607332965</c:v>
                </c:pt>
                <c:pt idx="1273">
                  <c:v>1404.0260781572799</c:v>
                </c:pt>
                <c:pt idx="1274">
                  <c:v>1404.0260829849201</c:v>
                </c:pt>
                <c:pt idx="1275">
                  <c:v>1404.02608781256</c:v>
                </c:pt>
                <c:pt idx="1276">
                  <c:v>1404.02609264019</c:v>
                </c:pt>
                <c:pt idx="1277">
                  <c:v>1404.0260974678299</c:v>
                </c:pt>
                <c:pt idx="1278">
                  <c:v>1404.0261022954701</c:v>
                </c:pt>
                <c:pt idx="1279">
                  <c:v>1404.02610712311</c:v>
                </c:pt>
                <c:pt idx="1280">
                  <c:v>1404.02611195074</c:v>
                </c:pt>
                <c:pt idx="1281">
                  <c:v>1404.0261167783799</c:v>
                </c:pt>
                <c:pt idx="1282">
                  <c:v>1404.0261216060201</c:v>
                </c:pt>
                <c:pt idx="1283">
                  <c:v>1404.02612643366</c:v>
                </c:pt>
                <c:pt idx="1284">
                  <c:v>1404.0261312612899</c:v>
                </c:pt>
                <c:pt idx="1285">
                  <c:v>1404.0261360889299</c:v>
                </c:pt>
                <c:pt idx="1286">
                  <c:v>1404.0261409165701</c:v>
                </c:pt>
                <c:pt idx="1287">
                  <c:v>1404.02614574421</c:v>
                </c:pt>
                <c:pt idx="1288">
                  <c:v>1404.0261505718399</c:v>
                </c:pt>
                <c:pt idx="1289">
                  <c:v>1404.0261553994801</c:v>
                </c:pt>
                <c:pt idx="1290">
                  <c:v>1404.02616022712</c:v>
                </c:pt>
                <c:pt idx="1291">
                  <c:v>1404.02616505476</c:v>
                </c:pt>
                <c:pt idx="1292">
                  <c:v>1404.0261698823899</c:v>
                </c:pt>
                <c:pt idx="1293">
                  <c:v>1404.0261747100301</c:v>
                </c:pt>
                <c:pt idx="1294">
                  <c:v>1404.02617953767</c:v>
                </c:pt>
                <c:pt idx="1295">
                  <c:v>1404.02618436531</c:v>
                </c:pt>
                <c:pt idx="1296">
                  <c:v>1404.0261891929399</c:v>
                </c:pt>
                <c:pt idx="1297">
                  <c:v>1404.0261940205801</c:v>
                </c:pt>
                <c:pt idx="1298">
                  <c:v>1404.02619884822</c:v>
                </c:pt>
                <c:pt idx="1299">
                  <c:v>1404.02620367586</c:v>
                </c:pt>
                <c:pt idx="1300">
                  <c:v>1404.0262085034899</c:v>
                </c:pt>
                <c:pt idx="1301">
                  <c:v>1404.0262133311301</c:v>
                </c:pt>
                <c:pt idx="1302">
                  <c:v>1404.02621815877</c:v>
                </c:pt>
                <c:pt idx="1303">
                  <c:v>1404.0262229864099</c:v>
                </c:pt>
                <c:pt idx="1304">
                  <c:v>1404.0262278140401</c:v>
                </c:pt>
                <c:pt idx="1305">
                  <c:v>1404.0262326416801</c:v>
                </c:pt>
                <c:pt idx="1306">
                  <c:v>1404.02623746932</c:v>
                </c:pt>
                <c:pt idx="1307">
                  <c:v>1404.0262422969599</c:v>
                </c:pt>
                <c:pt idx="1308">
                  <c:v>1404.0262471245901</c:v>
                </c:pt>
                <c:pt idx="1309">
                  <c:v>1404.02625195223</c:v>
                </c:pt>
                <c:pt idx="1310">
                  <c:v>1404.02625677987</c:v>
                </c:pt>
                <c:pt idx="1311">
                  <c:v>1404.0262616075099</c:v>
                </c:pt>
                <c:pt idx="1312">
                  <c:v>1404.0262664351401</c:v>
                </c:pt>
                <c:pt idx="1313">
                  <c:v>1404.02627126278</c:v>
                </c:pt>
                <c:pt idx="1314">
                  <c:v>1404.02627609042</c:v>
                </c:pt>
                <c:pt idx="1315">
                  <c:v>1404.0262809180499</c:v>
                </c:pt>
                <c:pt idx="1316">
                  <c:v>1404.0262857456901</c:v>
                </c:pt>
                <c:pt idx="1317">
                  <c:v>1404.02629057333</c:v>
                </c:pt>
                <c:pt idx="1318">
                  <c:v>1404.02629540097</c:v>
                </c:pt>
                <c:pt idx="1319">
                  <c:v>1404.0263002285999</c:v>
                </c:pt>
                <c:pt idx="1320">
                  <c:v>1404.0263050562401</c:v>
                </c:pt>
                <c:pt idx="1321">
                  <c:v>1404.02630988388</c:v>
                </c:pt>
                <c:pt idx="1322">
                  <c:v>1404.0263147115199</c:v>
                </c:pt>
                <c:pt idx="1323">
                  <c:v>1404.0263195391501</c:v>
                </c:pt>
                <c:pt idx="1324">
                  <c:v>1404.02632436679</c:v>
                </c:pt>
                <c:pt idx="1325">
                  <c:v>1404.02632919443</c:v>
                </c:pt>
                <c:pt idx="1326">
                  <c:v>1404.0263340220699</c:v>
                </c:pt>
                <c:pt idx="1327">
                  <c:v>1404.0263388497001</c:v>
                </c:pt>
                <c:pt idx="1328">
                  <c:v>1404.02634367734</c:v>
                </c:pt>
                <c:pt idx="1329">
                  <c:v>1404.02634850498</c:v>
                </c:pt>
                <c:pt idx="1330">
                  <c:v>1404.0263533326199</c:v>
                </c:pt>
                <c:pt idx="1331">
                  <c:v>1404.0263581602501</c:v>
                </c:pt>
                <c:pt idx="1332">
                  <c:v>1404.02636298789</c:v>
                </c:pt>
                <c:pt idx="1333">
                  <c:v>1404.02636781553</c:v>
                </c:pt>
                <c:pt idx="1334">
                  <c:v>1404.0263726431699</c:v>
                </c:pt>
                <c:pt idx="1335">
                  <c:v>1404.0263774708001</c:v>
                </c:pt>
                <c:pt idx="1336">
                  <c:v>1404.02638229844</c:v>
                </c:pt>
                <c:pt idx="1337">
                  <c:v>1404.02638712608</c:v>
                </c:pt>
                <c:pt idx="1338">
                  <c:v>1404.0263919537199</c:v>
                </c:pt>
                <c:pt idx="1339">
                  <c:v>1404.0263967813501</c:v>
                </c:pt>
                <c:pt idx="1340">
                  <c:v>1404.02640160899</c:v>
                </c:pt>
                <c:pt idx="1341">
                  <c:v>1404.0264064366299</c:v>
                </c:pt>
                <c:pt idx="1342">
                  <c:v>1404.0264112642701</c:v>
                </c:pt>
                <c:pt idx="1343">
                  <c:v>1404.0264160919</c:v>
                </c:pt>
                <c:pt idx="1344">
                  <c:v>1404.02642091954</c:v>
                </c:pt>
                <c:pt idx="1345">
                  <c:v>1404.0264257471799</c:v>
                </c:pt>
                <c:pt idx="1346">
                  <c:v>1404.0264305748201</c:v>
                </c:pt>
                <c:pt idx="1347">
                  <c:v>1404.02643540245</c:v>
                </c:pt>
                <c:pt idx="1348">
                  <c:v>1404.02644023009</c:v>
                </c:pt>
                <c:pt idx="1349">
                  <c:v>1404.0264450577299</c:v>
                </c:pt>
                <c:pt idx="1350">
                  <c:v>1404.0264498853601</c:v>
                </c:pt>
                <c:pt idx="1351">
                  <c:v>1404.026454713</c:v>
                </c:pt>
                <c:pt idx="1352">
                  <c:v>1404.02645954064</c:v>
                </c:pt>
                <c:pt idx="1353">
                  <c:v>1404.0264643682799</c:v>
                </c:pt>
                <c:pt idx="1354">
                  <c:v>1404.0264691959101</c:v>
                </c:pt>
                <c:pt idx="1355">
                  <c:v>1404.02647402355</c:v>
                </c:pt>
                <c:pt idx="1356">
                  <c:v>1404.0264788511899</c:v>
                </c:pt>
                <c:pt idx="1357">
                  <c:v>1404.0264836788299</c:v>
                </c:pt>
                <c:pt idx="1358">
                  <c:v>1404.0264885064601</c:v>
                </c:pt>
                <c:pt idx="1359">
                  <c:v>1404.0264933341</c:v>
                </c:pt>
                <c:pt idx="1360">
                  <c:v>1404.0264981617399</c:v>
                </c:pt>
                <c:pt idx="1361">
                  <c:v>1404.0265029893801</c:v>
                </c:pt>
                <c:pt idx="1362">
                  <c:v>1404.02650781701</c:v>
                </c:pt>
                <c:pt idx="1363">
                  <c:v>1404.02651264465</c:v>
                </c:pt>
                <c:pt idx="1364">
                  <c:v>1404.0265174722899</c:v>
                </c:pt>
                <c:pt idx="1365">
                  <c:v>1404.0265222999301</c:v>
                </c:pt>
                <c:pt idx="1366">
                  <c:v>1404.02652712756</c:v>
                </c:pt>
                <c:pt idx="1367">
                  <c:v>1404.0265319552</c:v>
                </c:pt>
                <c:pt idx="1368">
                  <c:v>1404.0265367828399</c:v>
                </c:pt>
                <c:pt idx="1369">
                  <c:v>1404.0265416104801</c:v>
                </c:pt>
                <c:pt idx="1370">
                  <c:v>1404.02654643811</c:v>
                </c:pt>
                <c:pt idx="1371">
                  <c:v>1404.02655126575</c:v>
                </c:pt>
                <c:pt idx="1372">
                  <c:v>1404.0265560933899</c:v>
                </c:pt>
                <c:pt idx="1373">
                  <c:v>1404.0265609210301</c:v>
                </c:pt>
                <c:pt idx="1374">
                  <c:v>1404.02656574866</c:v>
                </c:pt>
                <c:pt idx="1375">
                  <c:v>1404.0265705762999</c:v>
                </c:pt>
                <c:pt idx="1376">
                  <c:v>1404.0265754039399</c:v>
                </c:pt>
                <c:pt idx="1377">
                  <c:v>1404.0265802315801</c:v>
                </c:pt>
                <c:pt idx="1378">
                  <c:v>1404.02658505921</c:v>
                </c:pt>
                <c:pt idx="1379">
                  <c:v>1404.0265898868499</c:v>
                </c:pt>
                <c:pt idx="1380">
                  <c:v>1404.0265947144901</c:v>
                </c:pt>
                <c:pt idx="1381">
                  <c:v>1404.02659954213</c:v>
                </c:pt>
                <c:pt idx="1382">
                  <c:v>1404.02660436976</c:v>
                </c:pt>
                <c:pt idx="1383">
                  <c:v>1404.0266091973999</c:v>
                </c:pt>
                <c:pt idx="1384">
                  <c:v>1404.0266140250401</c:v>
                </c:pt>
                <c:pt idx="1385">
                  <c:v>1404.02661885268</c:v>
                </c:pt>
                <c:pt idx="1386">
                  <c:v>1404.02662368031</c:v>
                </c:pt>
                <c:pt idx="1387">
                  <c:v>1404.0266285079499</c:v>
                </c:pt>
                <c:pt idx="1388">
                  <c:v>1404.0266333355901</c:v>
                </c:pt>
                <c:pt idx="1389">
                  <c:v>1404.02663816322</c:v>
                </c:pt>
                <c:pt idx="1390">
                  <c:v>1404.02664299086</c:v>
                </c:pt>
                <c:pt idx="1391">
                  <c:v>1404.0266478184999</c:v>
                </c:pt>
                <c:pt idx="1392">
                  <c:v>1404.0266526461401</c:v>
                </c:pt>
                <c:pt idx="1393">
                  <c:v>1404.02665747377</c:v>
                </c:pt>
                <c:pt idx="1394">
                  <c:v>1404.0266623014099</c:v>
                </c:pt>
                <c:pt idx="1395">
                  <c:v>1404.0266671290501</c:v>
                </c:pt>
                <c:pt idx="1396">
                  <c:v>1404.0266719566901</c:v>
                </c:pt>
                <c:pt idx="1397">
                  <c:v>1404.02667678432</c:v>
                </c:pt>
                <c:pt idx="1398">
                  <c:v>1404.0266816119599</c:v>
                </c:pt>
                <c:pt idx="1399">
                  <c:v>1404.0266864396001</c:v>
                </c:pt>
                <c:pt idx="1400">
                  <c:v>1404.02669126724</c:v>
                </c:pt>
                <c:pt idx="1401">
                  <c:v>1404.02669609487</c:v>
                </c:pt>
                <c:pt idx="1402">
                  <c:v>1404.0267009225099</c:v>
                </c:pt>
                <c:pt idx="1403">
                  <c:v>1404.0267057501501</c:v>
                </c:pt>
                <c:pt idx="1404">
                  <c:v>1404.02671057779</c:v>
                </c:pt>
                <c:pt idx="1405">
                  <c:v>1404.02671540542</c:v>
                </c:pt>
                <c:pt idx="1406">
                  <c:v>1404.0267202330599</c:v>
                </c:pt>
                <c:pt idx="1407">
                  <c:v>1404.0267250607001</c:v>
                </c:pt>
                <c:pt idx="1408">
                  <c:v>1404.02672988834</c:v>
                </c:pt>
                <c:pt idx="1409">
                  <c:v>1404.02673471597</c:v>
                </c:pt>
                <c:pt idx="1410">
                  <c:v>1404.0267395436099</c:v>
                </c:pt>
                <c:pt idx="1411">
                  <c:v>1404.0267443712501</c:v>
                </c:pt>
                <c:pt idx="1412">
                  <c:v>1404.02674919889</c:v>
                </c:pt>
                <c:pt idx="1413">
                  <c:v>1404.0267540265199</c:v>
                </c:pt>
                <c:pt idx="1414">
                  <c:v>1404.0267588541601</c:v>
                </c:pt>
                <c:pt idx="1415">
                  <c:v>1404.0267636818</c:v>
                </c:pt>
                <c:pt idx="1416">
                  <c:v>1404.02676850944</c:v>
                </c:pt>
                <c:pt idx="1417">
                  <c:v>1404.0267733370699</c:v>
                </c:pt>
                <c:pt idx="1418">
                  <c:v>1404.0267781647101</c:v>
                </c:pt>
                <c:pt idx="1419">
                  <c:v>1404.02678299235</c:v>
                </c:pt>
                <c:pt idx="1420">
                  <c:v>1404.02678781999</c:v>
                </c:pt>
                <c:pt idx="1421">
                  <c:v>1404.0267926476199</c:v>
                </c:pt>
                <c:pt idx="1422">
                  <c:v>1404.0267974752601</c:v>
                </c:pt>
                <c:pt idx="1423">
                  <c:v>1404.0268023029</c:v>
                </c:pt>
                <c:pt idx="1424">
                  <c:v>1404.02680713053</c:v>
                </c:pt>
                <c:pt idx="1425">
                  <c:v>1404.0268119581699</c:v>
                </c:pt>
                <c:pt idx="1426">
                  <c:v>1404.0268167858101</c:v>
                </c:pt>
                <c:pt idx="1427">
                  <c:v>1404.02682161345</c:v>
                </c:pt>
                <c:pt idx="1428">
                  <c:v>1404.0268264410799</c:v>
                </c:pt>
                <c:pt idx="1429">
                  <c:v>1404.0268312687199</c:v>
                </c:pt>
                <c:pt idx="1430">
                  <c:v>1404.0268360963601</c:v>
                </c:pt>
                <c:pt idx="1431">
                  <c:v>1404.026840924</c:v>
                </c:pt>
                <c:pt idx="1432">
                  <c:v>1404.0268457516299</c:v>
                </c:pt>
                <c:pt idx="1433">
                  <c:v>1404.0268505792701</c:v>
                </c:pt>
                <c:pt idx="1434">
                  <c:v>1404.02685540691</c:v>
                </c:pt>
                <c:pt idx="1435">
                  <c:v>1404.02686023455</c:v>
                </c:pt>
                <c:pt idx="1436">
                  <c:v>1404.0268650621799</c:v>
                </c:pt>
                <c:pt idx="1437">
                  <c:v>1404.0268698898201</c:v>
                </c:pt>
                <c:pt idx="1438">
                  <c:v>1404.02687471746</c:v>
                </c:pt>
                <c:pt idx="1439">
                  <c:v>1404.0268795451</c:v>
                </c:pt>
                <c:pt idx="1440">
                  <c:v>1404.0268843727299</c:v>
                </c:pt>
                <c:pt idx="1441">
                  <c:v>1404.0268892003701</c:v>
                </c:pt>
                <c:pt idx="1442">
                  <c:v>1404.02689402801</c:v>
                </c:pt>
                <c:pt idx="1443">
                  <c:v>1404.02689885565</c:v>
                </c:pt>
                <c:pt idx="1444">
                  <c:v>1404.0269036832799</c:v>
                </c:pt>
                <c:pt idx="1445">
                  <c:v>1404.0269085109201</c:v>
                </c:pt>
                <c:pt idx="1446">
                  <c:v>1404.02691333856</c:v>
                </c:pt>
                <c:pt idx="1447">
                  <c:v>1404.0269181661999</c:v>
                </c:pt>
                <c:pt idx="1448">
                  <c:v>1404.0269229938301</c:v>
                </c:pt>
                <c:pt idx="1449">
                  <c:v>1404.0269278214701</c:v>
                </c:pt>
                <c:pt idx="1450">
                  <c:v>1404.02693264911</c:v>
                </c:pt>
                <c:pt idx="1451">
                  <c:v>1404.0269374767499</c:v>
                </c:pt>
                <c:pt idx="1452">
                  <c:v>1404.0269423043801</c:v>
                </c:pt>
                <c:pt idx="1453">
                  <c:v>1404.02694713202</c:v>
                </c:pt>
                <c:pt idx="1454">
                  <c:v>1404.02695195966</c:v>
                </c:pt>
                <c:pt idx="1455">
                  <c:v>1404.0269567872999</c:v>
                </c:pt>
                <c:pt idx="1456">
                  <c:v>1404.0269616149301</c:v>
                </c:pt>
                <c:pt idx="1457">
                  <c:v>1404.02696644257</c:v>
                </c:pt>
                <c:pt idx="1458">
                  <c:v>1404.02697127021</c:v>
                </c:pt>
                <c:pt idx="1459">
                  <c:v>1404.0269760978499</c:v>
                </c:pt>
                <c:pt idx="1460">
                  <c:v>1404.0269809254801</c:v>
                </c:pt>
                <c:pt idx="1461">
                  <c:v>1404.02698575312</c:v>
                </c:pt>
                <c:pt idx="1462">
                  <c:v>1404.02699058076</c:v>
                </c:pt>
                <c:pt idx="1463">
                  <c:v>1404.0269954083899</c:v>
                </c:pt>
                <c:pt idx="1464">
                  <c:v>1404.0270002360301</c:v>
                </c:pt>
                <c:pt idx="1465">
                  <c:v>1404.02700506367</c:v>
                </c:pt>
                <c:pt idx="1466">
                  <c:v>1404.0270098913099</c:v>
                </c:pt>
                <c:pt idx="1467">
                  <c:v>1404.0270147189401</c:v>
                </c:pt>
                <c:pt idx="1468">
                  <c:v>1404.02701954658</c:v>
                </c:pt>
                <c:pt idx="1469">
                  <c:v>1404.02702437422</c:v>
                </c:pt>
                <c:pt idx="1470">
                  <c:v>1404.0270292018599</c:v>
                </c:pt>
                <c:pt idx="1471">
                  <c:v>1404.0270340294901</c:v>
                </c:pt>
                <c:pt idx="1472">
                  <c:v>1404.02703885713</c:v>
                </c:pt>
                <c:pt idx="1473">
                  <c:v>1404.02704368477</c:v>
                </c:pt>
                <c:pt idx="1474">
                  <c:v>1404.0270485124099</c:v>
                </c:pt>
                <c:pt idx="1475">
                  <c:v>1404.0270533400401</c:v>
                </c:pt>
                <c:pt idx="1476">
                  <c:v>1404.02705816768</c:v>
                </c:pt>
                <c:pt idx="1477">
                  <c:v>1404.02706299532</c:v>
                </c:pt>
                <c:pt idx="1478">
                  <c:v>1404.0270678229599</c:v>
                </c:pt>
                <c:pt idx="1479">
                  <c:v>1404.0270726505901</c:v>
                </c:pt>
                <c:pt idx="1480">
                  <c:v>1404.02707747823</c:v>
                </c:pt>
                <c:pt idx="1481">
                  <c:v>1404.02708230587</c:v>
                </c:pt>
                <c:pt idx="1482">
                  <c:v>1404.0270871335099</c:v>
                </c:pt>
                <c:pt idx="1483">
                  <c:v>1404.0270919611401</c:v>
                </c:pt>
                <c:pt idx="1484">
                  <c:v>1404.02709678878</c:v>
                </c:pt>
                <c:pt idx="1485">
                  <c:v>1404.0271016164199</c:v>
                </c:pt>
                <c:pt idx="1486">
                  <c:v>1404.0271064440601</c:v>
                </c:pt>
                <c:pt idx="1487">
                  <c:v>1404.02711127169</c:v>
                </c:pt>
                <c:pt idx="1488">
                  <c:v>1404.02711609933</c:v>
                </c:pt>
                <c:pt idx="1489">
                  <c:v>1404.0271209269699</c:v>
                </c:pt>
                <c:pt idx="1490">
                  <c:v>1404.0271257546101</c:v>
                </c:pt>
                <c:pt idx="1491">
                  <c:v>1404.02713058224</c:v>
                </c:pt>
                <c:pt idx="1492">
                  <c:v>1404.02713540988</c:v>
                </c:pt>
                <c:pt idx="1493">
                  <c:v>1404.0271402375199</c:v>
                </c:pt>
                <c:pt idx="1494">
                  <c:v>1404.0271450651601</c:v>
                </c:pt>
                <c:pt idx="1495">
                  <c:v>1404.02714989279</c:v>
                </c:pt>
                <c:pt idx="1496">
                  <c:v>1404.02715472043</c:v>
                </c:pt>
                <c:pt idx="1497">
                  <c:v>1404.0271595480699</c:v>
                </c:pt>
                <c:pt idx="1498">
                  <c:v>1404.0271643757001</c:v>
                </c:pt>
                <c:pt idx="1499">
                  <c:v>1404.02716920334</c:v>
                </c:pt>
                <c:pt idx="1500">
                  <c:v>1404.0271740309799</c:v>
                </c:pt>
                <c:pt idx="1501">
                  <c:v>1404.0271788586199</c:v>
                </c:pt>
                <c:pt idx="1502">
                  <c:v>1404.0271836862501</c:v>
                </c:pt>
                <c:pt idx="1503">
                  <c:v>1404.02718851389</c:v>
                </c:pt>
                <c:pt idx="1504">
                  <c:v>1404.0271933415299</c:v>
                </c:pt>
                <c:pt idx="1505">
                  <c:v>1404.0271981691701</c:v>
                </c:pt>
                <c:pt idx="1506">
                  <c:v>1404.0272029968</c:v>
                </c:pt>
                <c:pt idx="1507">
                  <c:v>1404.02720782444</c:v>
                </c:pt>
                <c:pt idx="1508">
                  <c:v>1404.0272126520799</c:v>
                </c:pt>
                <c:pt idx="1509">
                  <c:v>1404.0272174797201</c:v>
                </c:pt>
                <c:pt idx="1510">
                  <c:v>1404.02722230735</c:v>
                </c:pt>
                <c:pt idx="1511">
                  <c:v>1404.02722713499</c:v>
                </c:pt>
                <c:pt idx="1512">
                  <c:v>1404.0272319626299</c:v>
                </c:pt>
                <c:pt idx="1513">
                  <c:v>1404.0272367902701</c:v>
                </c:pt>
                <c:pt idx="1514">
                  <c:v>1404.0272416179</c:v>
                </c:pt>
                <c:pt idx="1515">
                  <c:v>1404.02724644554</c:v>
                </c:pt>
                <c:pt idx="1516">
                  <c:v>1404.0272512731799</c:v>
                </c:pt>
                <c:pt idx="1517">
                  <c:v>1404.0272561008201</c:v>
                </c:pt>
                <c:pt idx="1518">
                  <c:v>1404.02726092845</c:v>
                </c:pt>
                <c:pt idx="1519">
                  <c:v>1404.0272657560899</c:v>
                </c:pt>
                <c:pt idx="1520">
                  <c:v>1404.0272705837299</c:v>
                </c:pt>
                <c:pt idx="1521">
                  <c:v>1404.0272754113701</c:v>
                </c:pt>
                <c:pt idx="1522">
                  <c:v>1404.027280239</c:v>
                </c:pt>
                <c:pt idx="1523">
                  <c:v>1404.0272850666399</c:v>
                </c:pt>
                <c:pt idx="1524">
                  <c:v>1404.0272898942801</c:v>
                </c:pt>
                <c:pt idx="1525">
                  <c:v>1404.02729472192</c:v>
                </c:pt>
                <c:pt idx="1526">
                  <c:v>1404.02729954955</c:v>
                </c:pt>
                <c:pt idx="1527">
                  <c:v>1404.0273043771899</c:v>
                </c:pt>
                <c:pt idx="1528">
                  <c:v>1404.0273092048301</c:v>
                </c:pt>
                <c:pt idx="1529">
                  <c:v>1404.02731403247</c:v>
                </c:pt>
                <c:pt idx="1530">
                  <c:v>1404.0273188601</c:v>
                </c:pt>
                <c:pt idx="1531">
                  <c:v>1404.0273236877399</c:v>
                </c:pt>
                <c:pt idx="1532">
                  <c:v>1404.0273285153801</c:v>
                </c:pt>
                <c:pt idx="1533">
                  <c:v>1404.02733334302</c:v>
                </c:pt>
                <c:pt idx="1534">
                  <c:v>1404.02733817065</c:v>
                </c:pt>
                <c:pt idx="1535">
                  <c:v>1404.0273429982899</c:v>
                </c:pt>
                <c:pt idx="1536">
                  <c:v>1404.0273478259301</c:v>
                </c:pt>
                <c:pt idx="1537">
                  <c:v>1404.02735265356</c:v>
                </c:pt>
                <c:pt idx="1538">
                  <c:v>1404.0273574811999</c:v>
                </c:pt>
                <c:pt idx="1539">
                  <c:v>1404.0273623088401</c:v>
                </c:pt>
                <c:pt idx="1540">
                  <c:v>1404.0273671364801</c:v>
                </c:pt>
                <c:pt idx="1541">
                  <c:v>1404.02737196411</c:v>
                </c:pt>
                <c:pt idx="1542">
                  <c:v>1404.0273767917499</c:v>
                </c:pt>
                <c:pt idx="1543">
                  <c:v>1404.0273816193901</c:v>
                </c:pt>
                <c:pt idx="1544">
                  <c:v>1404.02738644703</c:v>
                </c:pt>
                <c:pt idx="1545">
                  <c:v>1404.02739127466</c:v>
                </c:pt>
                <c:pt idx="1546">
                  <c:v>1404.0273961022999</c:v>
                </c:pt>
                <c:pt idx="1547">
                  <c:v>1404.0274009299401</c:v>
                </c:pt>
                <c:pt idx="1548">
                  <c:v>1404.02740575758</c:v>
                </c:pt>
                <c:pt idx="1549">
                  <c:v>1404.02741058521</c:v>
                </c:pt>
                <c:pt idx="1550">
                  <c:v>1404.0274154128499</c:v>
                </c:pt>
                <c:pt idx="1551">
                  <c:v>1404.0274202404901</c:v>
                </c:pt>
                <c:pt idx="1552">
                  <c:v>1404.02742506813</c:v>
                </c:pt>
                <c:pt idx="1553">
                  <c:v>1404.02742989576</c:v>
                </c:pt>
                <c:pt idx="1554">
                  <c:v>1404.0274347233999</c:v>
                </c:pt>
                <c:pt idx="1555">
                  <c:v>1404.0274395510401</c:v>
                </c:pt>
                <c:pt idx="1556">
                  <c:v>1404.02744437868</c:v>
                </c:pt>
                <c:pt idx="1557">
                  <c:v>1404.0274492063099</c:v>
                </c:pt>
                <c:pt idx="1558">
                  <c:v>1404.0274540339501</c:v>
                </c:pt>
                <c:pt idx="1559">
                  <c:v>1404.02745886159</c:v>
                </c:pt>
                <c:pt idx="1560">
                  <c:v>1404.02746368923</c:v>
                </c:pt>
                <c:pt idx="1561">
                  <c:v>1404.0274685168599</c:v>
                </c:pt>
                <c:pt idx="1562">
                  <c:v>1404.0274733445001</c:v>
                </c:pt>
                <c:pt idx="1563">
                  <c:v>1404.02747817214</c:v>
                </c:pt>
                <c:pt idx="1564">
                  <c:v>1404.02748299978</c:v>
                </c:pt>
                <c:pt idx="1565">
                  <c:v>1404.0274878274099</c:v>
                </c:pt>
                <c:pt idx="1566">
                  <c:v>1404.0274926550501</c:v>
                </c:pt>
                <c:pt idx="1567">
                  <c:v>1404.02749748269</c:v>
                </c:pt>
                <c:pt idx="1568">
                  <c:v>1404.02750231033</c:v>
                </c:pt>
                <c:pt idx="1569">
                  <c:v>1404.0275071379599</c:v>
                </c:pt>
                <c:pt idx="1570">
                  <c:v>1404.0275119656001</c:v>
                </c:pt>
                <c:pt idx="1571">
                  <c:v>1404.02751679324</c:v>
                </c:pt>
                <c:pt idx="1572">
                  <c:v>1404.02752162088</c:v>
                </c:pt>
                <c:pt idx="1573">
                  <c:v>1404.0275264485099</c:v>
                </c:pt>
                <c:pt idx="1574">
                  <c:v>1404.0275312761501</c:v>
                </c:pt>
                <c:pt idx="1575">
                  <c:v>1404.02753610379</c:v>
                </c:pt>
                <c:pt idx="1576">
                  <c:v>1404.0275409314199</c:v>
                </c:pt>
                <c:pt idx="1577">
                  <c:v>1404.0275457590601</c:v>
                </c:pt>
                <c:pt idx="1578">
                  <c:v>1404.0275505867</c:v>
                </c:pt>
                <c:pt idx="1579">
                  <c:v>1404.02755541434</c:v>
                </c:pt>
                <c:pt idx="1580">
                  <c:v>1404.0275602419699</c:v>
                </c:pt>
                <c:pt idx="1581">
                  <c:v>1404.0275650696101</c:v>
                </c:pt>
                <c:pt idx="1582">
                  <c:v>1404.02756989725</c:v>
                </c:pt>
                <c:pt idx="1583">
                  <c:v>1404.02757472489</c:v>
                </c:pt>
                <c:pt idx="1584">
                  <c:v>1404.0275795525199</c:v>
                </c:pt>
                <c:pt idx="1585">
                  <c:v>1404.0275843801601</c:v>
                </c:pt>
                <c:pt idx="1586">
                  <c:v>1404.0275892078</c:v>
                </c:pt>
                <c:pt idx="1587">
                  <c:v>1404.02759403544</c:v>
                </c:pt>
                <c:pt idx="1588">
                  <c:v>1404.0275988630699</c:v>
                </c:pt>
                <c:pt idx="1589">
                  <c:v>1404.0276036907101</c:v>
                </c:pt>
                <c:pt idx="1590">
                  <c:v>1404.02760851835</c:v>
                </c:pt>
                <c:pt idx="1591">
                  <c:v>1404.0276133459899</c:v>
                </c:pt>
                <c:pt idx="1592">
                  <c:v>1404.0276181736201</c:v>
                </c:pt>
                <c:pt idx="1593">
                  <c:v>1404.0276230012601</c:v>
                </c:pt>
                <c:pt idx="1594">
                  <c:v>1404.0276278289</c:v>
                </c:pt>
                <c:pt idx="1595">
                  <c:v>1404.0276326565399</c:v>
                </c:pt>
                <c:pt idx="1596">
                  <c:v>1404.0276374841701</c:v>
                </c:pt>
                <c:pt idx="1597">
                  <c:v>1404.02764231181</c:v>
                </c:pt>
                <c:pt idx="1598">
                  <c:v>1404.02764713945</c:v>
                </c:pt>
                <c:pt idx="1599">
                  <c:v>1404.0276519670899</c:v>
                </c:pt>
                <c:pt idx="1600">
                  <c:v>1404.0276567947201</c:v>
                </c:pt>
                <c:pt idx="1601">
                  <c:v>1404.02766162236</c:v>
                </c:pt>
                <c:pt idx="1602">
                  <c:v>1404.02766645</c:v>
                </c:pt>
                <c:pt idx="1603">
                  <c:v>1404.0276712776399</c:v>
                </c:pt>
                <c:pt idx="1604">
                  <c:v>1404.0276761052701</c:v>
                </c:pt>
                <c:pt idx="1605">
                  <c:v>1404.02768093291</c:v>
                </c:pt>
                <c:pt idx="1606">
                  <c:v>1404.02768576055</c:v>
                </c:pt>
                <c:pt idx="1607">
                  <c:v>1404.0276905881899</c:v>
                </c:pt>
                <c:pt idx="1608">
                  <c:v>1404.0276954158201</c:v>
                </c:pt>
                <c:pt idx="1609">
                  <c:v>1404.02770024346</c:v>
                </c:pt>
                <c:pt idx="1610">
                  <c:v>1404.0277050710999</c:v>
                </c:pt>
                <c:pt idx="1611">
                  <c:v>1404.0277098987301</c:v>
                </c:pt>
                <c:pt idx="1612">
                  <c:v>1404.02771472637</c:v>
                </c:pt>
                <c:pt idx="1613">
                  <c:v>1404.02771955401</c:v>
                </c:pt>
                <c:pt idx="1614">
                  <c:v>1404.0277243816499</c:v>
                </c:pt>
                <c:pt idx="1615">
                  <c:v>1404.0277292092801</c:v>
                </c:pt>
                <c:pt idx="1616">
                  <c:v>1404.02773403692</c:v>
                </c:pt>
                <c:pt idx="1617">
                  <c:v>1404.02773886456</c:v>
                </c:pt>
                <c:pt idx="1618">
                  <c:v>1404.0277436921999</c:v>
                </c:pt>
                <c:pt idx="1619">
                  <c:v>1404.0277485198301</c:v>
                </c:pt>
                <c:pt idx="1620">
                  <c:v>1404.02775334747</c:v>
                </c:pt>
                <c:pt idx="1621">
                  <c:v>1404.02775817511</c:v>
                </c:pt>
                <c:pt idx="1622">
                  <c:v>1404.0277630027499</c:v>
                </c:pt>
                <c:pt idx="1623">
                  <c:v>1404.0277678303801</c:v>
                </c:pt>
                <c:pt idx="1624">
                  <c:v>1404.02777265802</c:v>
                </c:pt>
                <c:pt idx="1625">
                  <c:v>1404.02777748566</c:v>
                </c:pt>
                <c:pt idx="1626">
                  <c:v>1404.0277823132999</c:v>
                </c:pt>
                <c:pt idx="1627">
                  <c:v>1404.0277871409301</c:v>
                </c:pt>
                <c:pt idx="1628">
                  <c:v>1404.02779196857</c:v>
                </c:pt>
                <c:pt idx="1629">
                  <c:v>1404.0277967962099</c:v>
                </c:pt>
                <c:pt idx="1630">
                  <c:v>1404.0278016238501</c:v>
                </c:pt>
                <c:pt idx="1631">
                  <c:v>1404.02780645148</c:v>
                </c:pt>
                <c:pt idx="1632">
                  <c:v>1404.02781127912</c:v>
                </c:pt>
                <c:pt idx="1633">
                  <c:v>1404.0278161067599</c:v>
                </c:pt>
                <c:pt idx="1634">
                  <c:v>1404.0278209344001</c:v>
                </c:pt>
                <c:pt idx="1635">
                  <c:v>1404.02782576203</c:v>
                </c:pt>
                <c:pt idx="1636">
                  <c:v>1404.02783058967</c:v>
                </c:pt>
                <c:pt idx="1637">
                  <c:v>1404.0278354173099</c:v>
                </c:pt>
                <c:pt idx="1638">
                  <c:v>1404.0278402449501</c:v>
                </c:pt>
                <c:pt idx="1639">
                  <c:v>1404.02784507258</c:v>
                </c:pt>
                <c:pt idx="1640">
                  <c:v>1404.02784990022</c:v>
                </c:pt>
                <c:pt idx="1641">
                  <c:v>1404.0278547278599</c:v>
                </c:pt>
                <c:pt idx="1642">
                  <c:v>1404.0278595555001</c:v>
                </c:pt>
                <c:pt idx="1643">
                  <c:v>1404.02786438313</c:v>
                </c:pt>
                <c:pt idx="1644">
                  <c:v>1404.0278692107699</c:v>
                </c:pt>
                <c:pt idx="1645">
                  <c:v>1404.0278740384099</c:v>
                </c:pt>
                <c:pt idx="1646">
                  <c:v>1404.0278788660401</c:v>
                </c:pt>
                <c:pt idx="1647">
                  <c:v>1404.02788369368</c:v>
                </c:pt>
                <c:pt idx="1648">
                  <c:v>1404.0278885213199</c:v>
                </c:pt>
                <c:pt idx="1649">
                  <c:v>1404.0278933489601</c:v>
                </c:pt>
                <c:pt idx="1650">
                  <c:v>1404.02789817659</c:v>
                </c:pt>
                <c:pt idx="1651">
                  <c:v>1404.02790300423</c:v>
                </c:pt>
                <c:pt idx="1652">
                  <c:v>1404.0279078318699</c:v>
                </c:pt>
                <c:pt idx="1653">
                  <c:v>1404.0279126595101</c:v>
                </c:pt>
                <c:pt idx="1654">
                  <c:v>1404.02791748714</c:v>
                </c:pt>
                <c:pt idx="1655">
                  <c:v>1404.02792231478</c:v>
                </c:pt>
                <c:pt idx="1656">
                  <c:v>1404.0279271424199</c:v>
                </c:pt>
                <c:pt idx="1657">
                  <c:v>1404.0279319700601</c:v>
                </c:pt>
                <c:pt idx="1658">
                  <c:v>1404.02793679769</c:v>
                </c:pt>
                <c:pt idx="1659">
                  <c:v>1404.02794162533</c:v>
                </c:pt>
                <c:pt idx="1660">
                  <c:v>1404.0279464529699</c:v>
                </c:pt>
                <c:pt idx="1661">
                  <c:v>1404.0279512806101</c:v>
                </c:pt>
                <c:pt idx="1662">
                  <c:v>1404.02795610824</c:v>
                </c:pt>
                <c:pt idx="1663">
                  <c:v>1404.0279609358799</c:v>
                </c:pt>
                <c:pt idx="1664">
                  <c:v>1404.0279657635199</c:v>
                </c:pt>
                <c:pt idx="1665">
                  <c:v>1404.0279705911601</c:v>
                </c:pt>
                <c:pt idx="1666">
                  <c:v>1404.02797541879</c:v>
                </c:pt>
                <c:pt idx="1667">
                  <c:v>1404.0279802464299</c:v>
                </c:pt>
                <c:pt idx="1668">
                  <c:v>1404.0279850740701</c:v>
                </c:pt>
                <c:pt idx="1669">
                  <c:v>1404.02798990171</c:v>
                </c:pt>
                <c:pt idx="1670">
                  <c:v>1404.02799472934</c:v>
                </c:pt>
                <c:pt idx="1671">
                  <c:v>1404.0279995569799</c:v>
                </c:pt>
                <c:pt idx="1672">
                  <c:v>1404.0280043846201</c:v>
                </c:pt>
                <c:pt idx="1673">
                  <c:v>1404.02800921226</c:v>
                </c:pt>
                <c:pt idx="1674">
                  <c:v>1404.02801403989</c:v>
                </c:pt>
                <c:pt idx="1675">
                  <c:v>1404.0280188675299</c:v>
                </c:pt>
                <c:pt idx="1676">
                  <c:v>1404.0280236951701</c:v>
                </c:pt>
                <c:pt idx="1677">
                  <c:v>1404.02802852281</c:v>
                </c:pt>
                <c:pt idx="1678">
                  <c:v>1404.02803335044</c:v>
                </c:pt>
                <c:pt idx="1679">
                  <c:v>1404.0280381780799</c:v>
                </c:pt>
                <c:pt idx="1680">
                  <c:v>1404.0280430057201</c:v>
                </c:pt>
                <c:pt idx="1681">
                  <c:v>1404.02804783336</c:v>
                </c:pt>
                <c:pt idx="1682">
                  <c:v>1404.0280526609899</c:v>
                </c:pt>
                <c:pt idx="1683">
                  <c:v>1404.0280574886301</c:v>
                </c:pt>
                <c:pt idx="1684">
                  <c:v>1404.0280623162701</c:v>
                </c:pt>
                <c:pt idx="1685">
                  <c:v>1404.0280671439</c:v>
                </c:pt>
                <c:pt idx="1686">
                  <c:v>1404.0280719715399</c:v>
                </c:pt>
                <c:pt idx="1687">
                  <c:v>1404.0280767991801</c:v>
                </c:pt>
                <c:pt idx="1688">
                  <c:v>1404.02808162682</c:v>
                </c:pt>
                <c:pt idx="1689">
                  <c:v>1404.02808645445</c:v>
                </c:pt>
                <c:pt idx="1690">
                  <c:v>1404.0280912820899</c:v>
                </c:pt>
                <c:pt idx="1691">
                  <c:v>1404.0280961097301</c:v>
                </c:pt>
                <c:pt idx="1692">
                  <c:v>1404.02810093737</c:v>
                </c:pt>
                <c:pt idx="1693">
                  <c:v>1404.028105765</c:v>
                </c:pt>
                <c:pt idx="1694">
                  <c:v>1404.0281105926399</c:v>
                </c:pt>
                <c:pt idx="1695">
                  <c:v>1404.0281154202801</c:v>
                </c:pt>
                <c:pt idx="1696">
                  <c:v>1404.02812024792</c:v>
                </c:pt>
                <c:pt idx="1697">
                  <c:v>1404.02812507555</c:v>
                </c:pt>
                <c:pt idx="1698">
                  <c:v>1404.0281299031899</c:v>
                </c:pt>
                <c:pt idx="1699">
                  <c:v>1404.0281347308301</c:v>
                </c:pt>
                <c:pt idx="1700">
                  <c:v>1404.02813955847</c:v>
                </c:pt>
                <c:pt idx="1701">
                  <c:v>1404.0281443860999</c:v>
                </c:pt>
                <c:pt idx="1702">
                  <c:v>1404.0281492137401</c:v>
                </c:pt>
                <c:pt idx="1703">
                  <c:v>1404.02815404138</c:v>
                </c:pt>
                <c:pt idx="1704">
                  <c:v>1404.02815886902</c:v>
                </c:pt>
                <c:pt idx="1705">
                  <c:v>1404.0281636966499</c:v>
                </c:pt>
                <c:pt idx="1706">
                  <c:v>1404.0281685242901</c:v>
                </c:pt>
                <c:pt idx="1707">
                  <c:v>1404.02817335193</c:v>
                </c:pt>
                <c:pt idx="1708">
                  <c:v>1404.02817817957</c:v>
                </c:pt>
                <c:pt idx="1709">
                  <c:v>1404.0281830071999</c:v>
                </c:pt>
                <c:pt idx="1710">
                  <c:v>1404.0281878348401</c:v>
                </c:pt>
                <c:pt idx="1711">
                  <c:v>1404.02819266248</c:v>
                </c:pt>
                <c:pt idx="1712">
                  <c:v>1404.02819749012</c:v>
                </c:pt>
                <c:pt idx="1713">
                  <c:v>1404.0282023177499</c:v>
                </c:pt>
                <c:pt idx="1714">
                  <c:v>1404.0282071453901</c:v>
                </c:pt>
                <c:pt idx="1715">
                  <c:v>1404.02821197303</c:v>
                </c:pt>
                <c:pt idx="1716">
                  <c:v>1404.02821680067</c:v>
                </c:pt>
                <c:pt idx="1717">
                  <c:v>1404.0282216282999</c:v>
                </c:pt>
                <c:pt idx="1718">
                  <c:v>1404.0282264559401</c:v>
                </c:pt>
                <c:pt idx="1719">
                  <c:v>1404.02823128358</c:v>
                </c:pt>
                <c:pt idx="1720">
                  <c:v>1404.0282361112199</c:v>
                </c:pt>
                <c:pt idx="1721">
                  <c:v>1404.0282409388501</c:v>
                </c:pt>
                <c:pt idx="1722">
                  <c:v>1404.02824576649</c:v>
                </c:pt>
                <c:pt idx="1723">
                  <c:v>1404.02825059413</c:v>
                </c:pt>
                <c:pt idx="1724">
                  <c:v>1404.0282554217599</c:v>
                </c:pt>
                <c:pt idx="1725">
                  <c:v>1404.0282602494001</c:v>
                </c:pt>
                <c:pt idx="1726">
                  <c:v>1404.02826507704</c:v>
                </c:pt>
                <c:pt idx="1727">
                  <c:v>1404.02826990468</c:v>
                </c:pt>
                <c:pt idx="1728">
                  <c:v>1404.0282747323099</c:v>
                </c:pt>
                <c:pt idx="1729">
                  <c:v>1404.0282795599501</c:v>
                </c:pt>
                <c:pt idx="1730">
                  <c:v>1404.02828438759</c:v>
                </c:pt>
                <c:pt idx="1731">
                  <c:v>1404.02828921523</c:v>
                </c:pt>
                <c:pt idx="1732">
                  <c:v>1404.0282940428599</c:v>
                </c:pt>
                <c:pt idx="1733">
                  <c:v>1404.0282988705001</c:v>
                </c:pt>
                <c:pt idx="1734">
                  <c:v>1404.02830369814</c:v>
                </c:pt>
                <c:pt idx="1735">
                  <c:v>1404.0283085257799</c:v>
                </c:pt>
                <c:pt idx="1736">
                  <c:v>1404.0283133534101</c:v>
                </c:pt>
                <c:pt idx="1737">
                  <c:v>1404.0283181810501</c:v>
                </c:pt>
                <c:pt idx="1738">
                  <c:v>1404.02832300869</c:v>
                </c:pt>
                <c:pt idx="1739">
                  <c:v>1404.0283278363299</c:v>
                </c:pt>
                <c:pt idx="1740">
                  <c:v>1404.0283326639601</c:v>
                </c:pt>
                <c:pt idx="1741">
                  <c:v>1404.0283374916</c:v>
                </c:pt>
                <c:pt idx="1742">
                  <c:v>1404.02834231924</c:v>
                </c:pt>
                <c:pt idx="1743">
                  <c:v>1404.0283471468799</c:v>
                </c:pt>
                <c:pt idx="1744">
                  <c:v>1404.0283519745101</c:v>
                </c:pt>
                <c:pt idx="1745">
                  <c:v>1404.02835680215</c:v>
                </c:pt>
                <c:pt idx="1746">
                  <c:v>1404.02836162979</c:v>
                </c:pt>
                <c:pt idx="1747">
                  <c:v>1404.0283664574299</c:v>
                </c:pt>
                <c:pt idx="1748">
                  <c:v>1404.0283712850601</c:v>
                </c:pt>
                <c:pt idx="1749">
                  <c:v>1404.0283761127</c:v>
                </c:pt>
                <c:pt idx="1750">
                  <c:v>1404.02838094034</c:v>
                </c:pt>
                <c:pt idx="1751">
                  <c:v>1404.0283857679799</c:v>
                </c:pt>
                <c:pt idx="1752">
                  <c:v>1404.0283905956101</c:v>
                </c:pt>
                <c:pt idx="1753">
                  <c:v>1404.02839542325</c:v>
                </c:pt>
                <c:pt idx="1754">
                  <c:v>1404.0284002508899</c:v>
                </c:pt>
                <c:pt idx="1755">
                  <c:v>1404.0284050785301</c:v>
                </c:pt>
                <c:pt idx="1756">
                  <c:v>1404.0284099061601</c:v>
                </c:pt>
                <c:pt idx="1757">
                  <c:v>1404.0284147338</c:v>
                </c:pt>
                <c:pt idx="1758">
                  <c:v>1404.0284195614399</c:v>
                </c:pt>
                <c:pt idx="1759">
                  <c:v>1404.0284243890701</c:v>
                </c:pt>
                <c:pt idx="1760">
                  <c:v>1404.02842921671</c:v>
                </c:pt>
                <c:pt idx="1761">
                  <c:v>1404.02843404435</c:v>
                </c:pt>
                <c:pt idx="1762">
                  <c:v>1404.0284388719899</c:v>
                </c:pt>
                <c:pt idx="1763">
                  <c:v>1404.0284436996201</c:v>
                </c:pt>
                <c:pt idx="1764">
                  <c:v>1404.02844852726</c:v>
                </c:pt>
                <c:pt idx="1765">
                  <c:v>1404.0284533549</c:v>
                </c:pt>
                <c:pt idx="1766">
                  <c:v>1404.0284581825399</c:v>
                </c:pt>
                <c:pt idx="1767">
                  <c:v>1404.0284630101701</c:v>
                </c:pt>
                <c:pt idx="1768">
                  <c:v>1404.02846783781</c:v>
                </c:pt>
                <c:pt idx="1769">
                  <c:v>1404.02847266545</c:v>
                </c:pt>
                <c:pt idx="1770">
                  <c:v>1404.0284774930899</c:v>
                </c:pt>
                <c:pt idx="1771">
                  <c:v>1404.0284823207201</c:v>
                </c:pt>
                <c:pt idx="1772">
                  <c:v>1404.02848714836</c:v>
                </c:pt>
                <c:pt idx="1773">
                  <c:v>1404.0284919759999</c:v>
                </c:pt>
                <c:pt idx="1774">
                  <c:v>1404.0284968036401</c:v>
                </c:pt>
                <c:pt idx="1775">
                  <c:v>1404.02850163127</c:v>
                </c:pt>
                <c:pt idx="1776">
                  <c:v>1404.02850645891</c:v>
                </c:pt>
                <c:pt idx="1777">
                  <c:v>1404.0285112865499</c:v>
                </c:pt>
                <c:pt idx="1778">
                  <c:v>1404.0285161141901</c:v>
                </c:pt>
                <c:pt idx="1779">
                  <c:v>1404.02852094182</c:v>
                </c:pt>
                <c:pt idx="1780">
                  <c:v>1404.02852576946</c:v>
                </c:pt>
                <c:pt idx="1781">
                  <c:v>1404.0285305970999</c:v>
                </c:pt>
                <c:pt idx="1782">
                  <c:v>1404.0285354247401</c:v>
                </c:pt>
                <c:pt idx="1783">
                  <c:v>1404.02854025237</c:v>
                </c:pt>
                <c:pt idx="1784">
                  <c:v>1404.02854508001</c:v>
                </c:pt>
                <c:pt idx="1785">
                  <c:v>1404.0285499076499</c:v>
                </c:pt>
                <c:pt idx="1786">
                  <c:v>1404.0285547352901</c:v>
                </c:pt>
                <c:pt idx="1787">
                  <c:v>1404.02855956292</c:v>
                </c:pt>
                <c:pt idx="1788">
                  <c:v>1404.0285643905599</c:v>
                </c:pt>
                <c:pt idx="1789">
                  <c:v>1404.0285692181999</c:v>
                </c:pt>
                <c:pt idx="1790">
                  <c:v>1404.0285740458401</c:v>
                </c:pt>
                <c:pt idx="1791">
                  <c:v>1404.02857887347</c:v>
                </c:pt>
                <c:pt idx="1792">
                  <c:v>1404.0285837011099</c:v>
                </c:pt>
                <c:pt idx="1793">
                  <c:v>1404.0285885287501</c:v>
                </c:pt>
                <c:pt idx="1794">
                  <c:v>1404.02859335639</c:v>
                </c:pt>
                <c:pt idx="1795">
                  <c:v>1404.02859818402</c:v>
                </c:pt>
                <c:pt idx="1796">
                  <c:v>1404.0286030116599</c:v>
                </c:pt>
                <c:pt idx="1797">
                  <c:v>1404.0286078393001</c:v>
                </c:pt>
                <c:pt idx="1798">
                  <c:v>1404.02861266693</c:v>
                </c:pt>
                <c:pt idx="1799">
                  <c:v>1404.02861749457</c:v>
                </c:pt>
                <c:pt idx="1800">
                  <c:v>1404.0286223222099</c:v>
                </c:pt>
                <c:pt idx="1801">
                  <c:v>1404.0286271498501</c:v>
                </c:pt>
                <c:pt idx="1802">
                  <c:v>1404.02863197748</c:v>
                </c:pt>
                <c:pt idx="1803">
                  <c:v>1404.02863680512</c:v>
                </c:pt>
                <c:pt idx="1804">
                  <c:v>1404.0286416327599</c:v>
                </c:pt>
                <c:pt idx="1805">
                  <c:v>1404.0286464604001</c:v>
                </c:pt>
                <c:pt idx="1806">
                  <c:v>1404.02865128803</c:v>
                </c:pt>
                <c:pt idx="1807">
                  <c:v>1404.0286561156699</c:v>
                </c:pt>
                <c:pt idx="1808">
                  <c:v>1404.0286609433099</c:v>
                </c:pt>
                <c:pt idx="1809">
                  <c:v>1404.0286657709501</c:v>
                </c:pt>
                <c:pt idx="1810">
                  <c:v>1404.02867059858</c:v>
                </c:pt>
                <c:pt idx="1811">
                  <c:v>1404.0286754262199</c:v>
                </c:pt>
                <c:pt idx="1812">
                  <c:v>1404.0286802538601</c:v>
                </c:pt>
                <c:pt idx="1813">
                  <c:v>1404.0286850815</c:v>
                </c:pt>
                <c:pt idx="1814">
                  <c:v>1404.02868990913</c:v>
                </c:pt>
                <c:pt idx="1815">
                  <c:v>1404.0286947367699</c:v>
                </c:pt>
                <c:pt idx="1816">
                  <c:v>1404.0286995644101</c:v>
                </c:pt>
                <c:pt idx="1817">
                  <c:v>1404.02870439205</c:v>
                </c:pt>
                <c:pt idx="1818">
                  <c:v>1404.02870921968</c:v>
                </c:pt>
                <c:pt idx="1819">
                  <c:v>1404.0287140473199</c:v>
                </c:pt>
                <c:pt idx="1820">
                  <c:v>1404.0287188749601</c:v>
                </c:pt>
                <c:pt idx="1821">
                  <c:v>1404.0287237026</c:v>
                </c:pt>
                <c:pt idx="1822">
                  <c:v>1404.02872853023</c:v>
                </c:pt>
                <c:pt idx="1823">
                  <c:v>1404.0287333578699</c:v>
                </c:pt>
                <c:pt idx="1824">
                  <c:v>1404.0287381855101</c:v>
                </c:pt>
                <c:pt idx="1825">
                  <c:v>1404.02874301315</c:v>
                </c:pt>
                <c:pt idx="1826">
                  <c:v>1404.0287478407799</c:v>
                </c:pt>
                <c:pt idx="1827">
                  <c:v>1404.0287526684201</c:v>
                </c:pt>
                <c:pt idx="1828">
                  <c:v>1404.0287574960601</c:v>
                </c:pt>
                <c:pt idx="1829">
                  <c:v>1404.0287623237</c:v>
                </c:pt>
                <c:pt idx="1830">
                  <c:v>1404.0287671513299</c:v>
                </c:pt>
                <c:pt idx="1831">
                  <c:v>1404.0287719789701</c:v>
                </c:pt>
                <c:pt idx="1832">
                  <c:v>1404.02877680661</c:v>
                </c:pt>
                <c:pt idx="1833">
                  <c:v>1404.02878163425</c:v>
                </c:pt>
                <c:pt idx="1834">
                  <c:v>1404.0287864618799</c:v>
                </c:pt>
                <c:pt idx="1835">
                  <c:v>1404.0287912895201</c:v>
                </c:pt>
                <c:pt idx="1836">
                  <c:v>1404.02879611716</c:v>
                </c:pt>
                <c:pt idx="1837">
                  <c:v>1404.02880094479</c:v>
                </c:pt>
                <c:pt idx="1838">
                  <c:v>1404.0288057724299</c:v>
                </c:pt>
                <c:pt idx="1839">
                  <c:v>1404.0288106000701</c:v>
                </c:pt>
                <c:pt idx="1840">
                  <c:v>1404.02881542771</c:v>
                </c:pt>
                <c:pt idx="1841">
                  <c:v>1404.02882025534</c:v>
                </c:pt>
                <c:pt idx="1842">
                  <c:v>1404.0288250829799</c:v>
                </c:pt>
                <c:pt idx="1843">
                  <c:v>1404.0288299106201</c:v>
                </c:pt>
                <c:pt idx="1844">
                  <c:v>1404.02883473826</c:v>
                </c:pt>
                <c:pt idx="1845">
                  <c:v>1404.0288395658899</c:v>
                </c:pt>
                <c:pt idx="1846">
                  <c:v>1404.0288443935301</c:v>
                </c:pt>
                <c:pt idx="1847">
                  <c:v>1404.02884922117</c:v>
                </c:pt>
                <c:pt idx="1848">
                  <c:v>1404.02885404881</c:v>
                </c:pt>
                <c:pt idx="1849">
                  <c:v>1404.0288588764399</c:v>
                </c:pt>
                <c:pt idx="1850">
                  <c:v>1404.0288637040801</c:v>
                </c:pt>
                <c:pt idx="1851">
                  <c:v>1404.02886853172</c:v>
                </c:pt>
                <c:pt idx="1852">
                  <c:v>1404.02887335936</c:v>
                </c:pt>
                <c:pt idx="1853">
                  <c:v>1404.0288781869899</c:v>
                </c:pt>
                <c:pt idx="1854">
                  <c:v>1404.0288830146301</c:v>
                </c:pt>
                <c:pt idx="1855">
                  <c:v>1404.02888784227</c:v>
                </c:pt>
                <c:pt idx="1856">
                  <c:v>1404.02889266991</c:v>
                </c:pt>
                <c:pt idx="1857">
                  <c:v>1404.0288974975399</c:v>
                </c:pt>
                <c:pt idx="1858">
                  <c:v>1404.0289023251801</c:v>
                </c:pt>
                <c:pt idx="1859">
                  <c:v>1404.02890715282</c:v>
                </c:pt>
                <c:pt idx="1860">
                  <c:v>1404.02891198046</c:v>
                </c:pt>
                <c:pt idx="1861">
                  <c:v>1404.0289168080899</c:v>
                </c:pt>
                <c:pt idx="1862">
                  <c:v>1404.0289216357301</c:v>
                </c:pt>
                <c:pt idx="1863">
                  <c:v>1404.02892646337</c:v>
                </c:pt>
                <c:pt idx="1864">
                  <c:v>1404.0289312910099</c:v>
                </c:pt>
                <c:pt idx="1865">
                  <c:v>1404.0289361186401</c:v>
                </c:pt>
                <c:pt idx="1866">
                  <c:v>1404.02894094628</c:v>
                </c:pt>
                <c:pt idx="1867">
                  <c:v>1404.02894577392</c:v>
                </c:pt>
                <c:pt idx="1868">
                  <c:v>1404.0289506015599</c:v>
                </c:pt>
                <c:pt idx="1869">
                  <c:v>1404.0289554291901</c:v>
                </c:pt>
                <c:pt idx="1870">
                  <c:v>1404.02896025683</c:v>
                </c:pt>
                <c:pt idx="1871">
                  <c:v>1404.02896508447</c:v>
                </c:pt>
                <c:pt idx="1872">
                  <c:v>1404.0289699120999</c:v>
                </c:pt>
                <c:pt idx="1873">
                  <c:v>1404.0289747397401</c:v>
                </c:pt>
                <c:pt idx="1874">
                  <c:v>1404.02897956738</c:v>
                </c:pt>
                <c:pt idx="1875">
                  <c:v>1404.02898439502</c:v>
                </c:pt>
                <c:pt idx="1876">
                  <c:v>1404.0289892226499</c:v>
                </c:pt>
                <c:pt idx="1877">
                  <c:v>1404.0289940502901</c:v>
                </c:pt>
                <c:pt idx="1878">
                  <c:v>1404.02899887793</c:v>
                </c:pt>
                <c:pt idx="1879">
                  <c:v>1404.0290037055699</c:v>
                </c:pt>
                <c:pt idx="1880">
                  <c:v>1404.0290085332001</c:v>
                </c:pt>
                <c:pt idx="1881">
                  <c:v>1404.0290133608401</c:v>
                </c:pt>
                <c:pt idx="1882">
                  <c:v>1404.02901818848</c:v>
                </c:pt>
                <c:pt idx="1883">
                  <c:v>1404.0290230161199</c:v>
                </c:pt>
                <c:pt idx="1884">
                  <c:v>1404.0290278437501</c:v>
                </c:pt>
                <c:pt idx="1885">
                  <c:v>1404.02903267139</c:v>
                </c:pt>
                <c:pt idx="1886">
                  <c:v>1404.02903749903</c:v>
                </c:pt>
                <c:pt idx="1887">
                  <c:v>1404.0290423266699</c:v>
                </c:pt>
                <c:pt idx="1888">
                  <c:v>1404.0290471543001</c:v>
                </c:pt>
                <c:pt idx="1889">
                  <c:v>1404.02905198194</c:v>
                </c:pt>
                <c:pt idx="1890">
                  <c:v>1404.02905680958</c:v>
                </c:pt>
                <c:pt idx="1891">
                  <c:v>1404.0290616372199</c:v>
                </c:pt>
                <c:pt idx="1892">
                  <c:v>1404.0290664648501</c:v>
                </c:pt>
                <c:pt idx="1893">
                  <c:v>1404.02907129249</c:v>
                </c:pt>
                <c:pt idx="1894">
                  <c:v>1404.02907612013</c:v>
                </c:pt>
                <c:pt idx="1895">
                  <c:v>1404.0290809477699</c:v>
                </c:pt>
                <c:pt idx="1896">
                  <c:v>1404.0290857754001</c:v>
                </c:pt>
                <c:pt idx="1897">
                  <c:v>1404.02909060304</c:v>
                </c:pt>
                <c:pt idx="1898">
                  <c:v>1404.0290954306799</c:v>
                </c:pt>
                <c:pt idx="1899">
                  <c:v>1404.0291002583201</c:v>
                </c:pt>
                <c:pt idx="1900">
                  <c:v>1404.0291050859501</c:v>
                </c:pt>
                <c:pt idx="1901">
                  <c:v>1404.02910991359</c:v>
                </c:pt>
                <c:pt idx="1902">
                  <c:v>1404.0291147412299</c:v>
                </c:pt>
                <c:pt idx="1903">
                  <c:v>1404.0291195688701</c:v>
                </c:pt>
                <c:pt idx="1904">
                  <c:v>1404.0291243965</c:v>
                </c:pt>
                <c:pt idx="1905">
                  <c:v>1404.02912922414</c:v>
                </c:pt>
                <c:pt idx="1906">
                  <c:v>1404.0291340517799</c:v>
                </c:pt>
                <c:pt idx="1907">
                  <c:v>1404.0291388794101</c:v>
                </c:pt>
                <c:pt idx="1908">
                  <c:v>1404.02914370705</c:v>
                </c:pt>
                <c:pt idx="1909">
                  <c:v>1404.02914853469</c:v>
                </c:pt>
                <c:pt idx="1910">
                  <c:v>1404.0291533623299</c:v>
                </c:pt>
                <c:pt idx="1911">
                  <c:v>1404.0291581899601</c:v>
                </c:pt>
                <c:pt idx="1912">
                  <c:v>1404.0291630176</c:v>
                </c:pt>
                <c:pt idx="1913">
                  <c:v>1404.02916784524</c:v>
                </c:pt>
                <c:pt idx="1914">
                  <c:v>1404.0291726728799</c:v>
                </c:pt>
                <c:pt idx="1915">
                  <c:v>1404.0291775005101</c:v>
                </c:pt>
                <c:pt idx="1916">
                  <c:v>1404.02918232815</c:v>
                </c:pt>
                <c:pt idx="1917">
                  <c:v>1404.0291871557899</c:v>
                </c:pt>
                <c:pt idx="1918">
                  <c:v>1404.0291919834301</c:v>
                </c:pt>
                <c:pt idx="1919">
                  <c:v>1404.02919681106</c:v>
                </c:pt>
                <c:pt idx="1920">
                  <c:v>1404.0292016387</c:v>
                </c:pt>
                <c:pt idx="1921">
                  <c:v>1404.0292064663399</c:v>
                </c:pt>
                <c:pt idx="1922">
                  <c:v>1404.0292112939801</c:v>
                </c:pt>
                <c:pt idx="1923">
                  <c:v>1404.02921612161</c:v>
                </c:pt>
                <c:pt idx="1924">
                  <c:v>1404.02922094925</c:v>
                </c:pt>
                <c:pt idx="1925">
                  <c:v>1404.0292257768899</c:v>
                </c:pt>
                <c:pt idx="1926">
                  <c:v>1404.0292306045301</c:v>
                </c:pt>
                <c:pt idx="1927">
                  <c:v>1404.02923543216</c:v>
                </c:pt>
                <c:pt idx="1928">
                  <c:v>1404.0292402598</c:v>
                </c:pt>
                <c:pt idx="1929">
                  <c:v>1404.0292450874399</c:v>
                </c:pt>
                <c:pt idx="1930">
                  <c:v>1404.0292499150801</c:v>
                </c:pt>
                <c:pt idx="1931">
                  <c:v>1404.02925474271</c:v>
                </c:pt>
                <c:pt idx="1932">
                  <c:v>1404.02925957035</c:v>
                </c:pt>
                <c:pt idx="1933">
                  <c:v>1404.0292643979899</c:v>
                </c:pt>
                <c:pt idx="1934">
                  <c:v>1404.0292692256301</c:v>
                </c:pt>
                <c:pt idx="1935">
                  <c:v>1404.02927405326</c:v>
                </c:pt>
                <c:pt idx="1936">
                  <c:v>1404.0292788808999</c:v>
                </c:pt>
                <c:pt idx="1937">
                  <c:v>1404.0292837085401</c:v>
                </c:pt>
                <c:pt idx="1938">
                  <c:v>1404.02928853618</c:v>
                </c:pt>
                <c:pt idx="1939">
                  <c:v>1404.02929336381</c:v>
                </c:pt>
                <c:pt idx="1940">
                  <c:v>1404.0292981914499</c:v>
                </c:pt>
                <c:pt idx="1941">
                  <c:v>1404.0293030190901</c:v>
                </c:pt>
                <c:pt idx="1942">
                  <c:v>1404.02930784673</c:v>
                </c:pt>
                <c:pt idx="1943">
                  <c:v>1404.02931267436</c:v>
                </c:pt>
                <c:pt idx="1944">
                  <c:v>1404.0293175019999</c:v>
                </c:pt>
                <c:pt idx="1945">
                  <c:v>1404.0293223296401</c:v>
                </c:pt>
                <c:pt idx="1946">
                  <c:v>1404.02932715727</c:v>
                </c:pt>
                <c:pt idx="1947">
                  <c:v>1404.02933198491</c:v>
                </c:pt>
                <c:pt idx="1948">
                  <c:v>1404.0293368125499</c:v>
                </c:pt>
                <c:pt idx="1949">
                  <c:v>1404.0293416401901</c:v>
                </c:pt>
                <c:pt idx="1950">
                  <c:v>1404.02934646782</c:v>
                </c:pt>
                <c:pt idx="1951">
                  <c:v>1404.0293512954599</c:v>
                </c:pt>
                <c:pt idx="1952">
                  <c:v>1404.0293561230999</c:v>
                </c:pt>
                <c:pt idx="1953">
                  <c:v>1404.0293609507401</c:v>
                </c:pt>
                <c:pt idx="1954">
                  <c:v>1404.02936577837</c:v>
                </c:pt>
                <c:pt idx="1955">
                  <c:v>1404.0293706060099</c:v>
                </c:pt>
                <c:pt idx="1956">
                  <c:v>1404.0293754336501</c:v>
                </c:pt>
                <c:pt idx="1957">
                  <c:v>1404.02938026129</c:v>
                </c:pt>
                <c:pt idx="1958">
                  <c:v>1404.02938508892</c:v>
                </c:pt>
                <c:pt idx="1959">
                  <c:v>1404.0293899165599</c:v>
                </c:pt>
                <c:pt idx="1960">
                  <c:v>1404.0293947442001</c:v>
                </c:pt>
                <c:pt idx="1961">
                  <c:v>1404.02939957184</c:v>
                </c:pt>
                <c:pt idx="1962">
                  <c:v>1404.02940439947</c:v>
                </c:pt>
                <c:pt idx="1963">
                  <c:v>1404.0294092271099</c:v>
                </c:pt>
                <c:pt idx="1964">
                  <c:v>1404.0294140547501</c:v>
                </c:pt>
                <c:pt idx="1965">
                  <c:v>1404.02941888239</c:v>
                </c:pt>
                <c:pt idx="1966">
                  <c:v>1404.02942371002</c:v>
                </c:pt>
                <c:pt idx="1967">
                  <c:v>1404.0294285376599</c:v>
                </c:pt>
                <c:pt idx="1968">
                  <c:v>1404.0294333653001</c:v>
                </c:pt>
                <c:pt idx="1969">
                  <c:v>1404.02943819294</c:v>
                </c:pt>
                <c:pt idx="1970">
                  <c:v>1404.0294430205699</c:v>
                </c:pt>
                <c:pt idx="1971">
                  <c:v>1404.0294478482101</c:v>
                </c:pt>
                <c:pt idx="1972">
                  <c:v>1404.0294526758501</c:v>
                </c:pt>
                <c:pt idx="1973">
                  <c:v>1404.02945750349</c:v>
                </c:pt>
                <c:pt idx="1974">
                  <c:v>1404.0294623311199</c:v>
                </c:pt>
                <c:pt idx="1975">
                  <c:v>1404.0294671587601</c:v>
                </c:pt>
                <c:pt idx="1976">
                  <c:v>1404.0294719864</c:v>
                </c:pt>
                <c:pt idx="1977">
                  <c:v>1404.02947681404</c:v>
                </c:pt>
                <c:pt idx="1978">
                  <c:v>1404.0294816416699</c:v>
                </c:pt>
                <c:pt idx="1979">
                  <c:v>1404.0294864693101</c:v>
                </c:pt>
                <c:pt idx="1980">
                  <c:v>1404.02949129695</c:v>
                </c:pt>
                <c:pt idx="1981">
                  <c:v>1404.02949612459</c:v>
                </c:pt>
                <c:pt idx="1982">
                  <c:v>1404.0295009522199</c:v>
                </c:pt>
                <c:pt idx="1983">
                  <c:v>1404.0295057798601</c:v>
                </c:pt>
                <c:pt idx="1984">
                  <c:v>1404.0295106075</c:v>
                </c:pt>
                <c:pt idx="1985">
                  <c:v>1404.02951543513</c:v>
                </c:pt>
                <c:pt idx="1986">
                  <c:v>1404.0295202627699</c:v>
                </c:pt>
                <c:pt idx="1987">
                  <c:v>1404.0295250904101</c:v>
                </c:pt>
                <c:pt idx="1988">
                  <c:v>1404.02952991805</c:v>
                </c:pt>
                <c:pt idx="1989">
                  <c:v>1404.0295347456799</c:v>
                </c:pt>
                <c:pt idx="1990">
                  <c:v>1404.0295395733201</c:v>
                </c:pt>
                <c:pt idx="1991">
                  <c:v>1404.02954440096</c:v>
                </c:pt>
                <c:pt idx="1992">
                  <c:v>1404.0295492286</c:v>
                </c:pt>
                <c:pt idx="1993">
                  <c:v>1404.0295540562299</c:v>
                </c:pt>
                <c:pt idx="1994">
                  <c:v>1404.0295588838701</c:v>
                </c:pt>
                <c:pt idx="1995">
                  <c:v>1404.02956371151</c:v>
                </c:pt>
                <c:pt idx="1996">
                  <c:v>1404.02956853915</c:v>
                </c:pt>
                <c:pt idx="1997">
                  <c:v>1404.0295733667799</c:v>
                </c:pt>
                <c:pt idx="1998">
                  <c:v>1404.0295781944201</c:v>
                </c:pt>
                <c:pt idx="1999">
                  <c:v>1404.02958302206</c:v>
                </c:pt>
                <c:pt idx="2000">
                  <c:v>1404.0295878497</c:v>
                </c:pt>
                <c:pt idx="2001">
                  <c:v>1404.0295926773299</c:v>
                </c:pt>
                <c:pt idx="2002">
                  <c:v>1404.0295975049701</c:v>
                </c:pt>
                <c:pt idx="2003">
                  <c:v>1404.02960233261</c:v>
                </c:pt>
                <c:pt idx="2004">
                  <c:v>1404.02960716025</c:v>
                </c:pt>
                <c:pt idx="2005">
                  <c:v>1404.0296119878799</c:v>
                </c:pt>
                <c:pt idx="2006">
                  <c:v>1404.0296168155201</c:v>
                </c:pt>
                <c:pt idx="2007">
                  <c:v>1404.02962164316</c:v>
                </c:pt>
                <c:pt idx="2008">
                  <c:v>1404.0296264707999</c:v>
                </c:pt>
                <c:pt idx="2009">
                  <c:v>1404.0296312984301</c:v>
                </c:pt>
                <c:pt idx="2010">
                  <c:v>1404.02963612607</c:v>
                </c:pt>
                <c:pt idx="2011">
                  <c:v>1404.02964095371</c:v>
                </c:pt>
                <c:pt idx="2012">
                  <c:v>1404.0296457813499</c:v>
                </c:pt>
                <c:pt idx="2013">
                  <c:v>1404.0296506089801</c:v>
                </c:pt>
                <c:pt idx="2014">
                  <c:v>1404.02965543662</c:v>
                </c:pt>
                <c:pt idx="2015">
                  <c:v>1404.02966026426</c:v>
                </c:pt>
                <c:pt idx="2016">
                  <c:v>1404.0296650918999</c:v>
                </c:pt>
                <c:pt idx="2017">
                  <c:v>1404.0296699195301</c:v>
                </c:pt>
                <c:pt idx="2018">
                  <c:v>1404.02967474717</c:v>
                </c:pt>
                <c:pt idx="2019">
                  <c:v>1404.02967957481</c:v>
                </c:pt>
                <c:pt idx="2020">
                  <c:v>1404.0296844024499</c:v>
                </c:pt>
                <c:pt idx="2021">
                  <c:v>1404.0296892300801</c:v>
                </c:pt>
                <c:pt idx="2022">
                  <c:v>1404.02969405772</c:v>
                </c:pt>
                <c:pt idx="2023">
                  <c:v>1404.0296988853599</c:v>
                </c:pt>
                <c:pt idx="2024">
                  <c:v>1404.0297037129901</c:v>
                </c:pt>
                <c:pt idx="2025">
                  <c:v>1404.0297085406301</c:v>
                </c:pt>
                <c:pt idx="2026">
                  <c:v>1404.02971336827</c:v>
                </c:pt>
                <c:pt idx="2027">
                  <c:v>1404.0297181959099</c:v>
                </c:pt>
                <c:pt idx="2028">
                  <c:v>1404.0297230235401</c:v>
                </c:pt>
                <c:pt idx="2029">
                  <c:v>1404.02972785118</c:v>
                </c:pt>
                <c:pt idx="2030">
                  <c:v>1404.02973267882</c:v>
                </c:pt>
                <c:pt idx="2031">
                  <c:v>1404.0297375064599</c:v>
                </c:pt>
                <c:pt idx="2032">
                  <c:v>1404.0297423340901</c:v>
                </c:pt>
                <c:pt idx="2033">
                  <c:v>1404.02974716173</c:v>
                </c:pt>
                <c:pt idx="2034">
                  <c:v>1404.02975198937</c:v>
                </c:pt>
                <c:pt idx="2035">
                  <c:v>1404.0297568170099</c:v>
                </c:pt>
                <c:pt idx="2036">
                  <c:v>1404.0297616446401</c:v>
                </c:pt>
                <c:pt idx="2037">
                  <c:v>1404.02976647228</c:v>
                </c:pt>
                <c:pt idx="2038">
                  <c:v>1404.02977129992</c:v>
                </c:pt>
                <c:pt idx="2039">
                  <c:v>1404.0297761275599</c:v>
                </c:pt>
                <c:pt idx="2040">
                  <c:v>1404.0297809551901</c:v>
                </c:pt>
                <c:pt idx="2041">
                  <c:v>1404.02978578283</c:v>
                </c:pt>
                <c:pt idx="2042">
                  <c:v>1404.0297906104699</c:v>
                </c:pt>
                <c:pt idx="2043">
                  <c:v>1404.0297954381101</c:v>
                </c:pt>
                <c:pt idx="2044">
                  <c:v>1404.0298002657401</c:v>
                </c:pt>
                <c:pt idx="2045">
                  <c:v>1404.02980509338</c:v>
                </c:pt>
                <c:pt idx="2046">
                  <c:v>1404.0298099210199</c:v>
                </c:pt>
                <c:pt idx="2047">
                  <c:v>1404.0298147486601</c:v>
                </c:pt>
                <c:pt idx="2048">
                  <c:v>1404.02981957629</c:v>
                </c:pt>
                <c:pt idx="2049">
                  <c:v>1404.02982440393</c:v>
                </c:pt>
                <c:pt idx="2050">
                  <c:v>1404.0298292315699</c:v>
                </c:pt>
                <c:pt idx="2051">
                  <c:v>1404.0298340592101</c:v>
                </c:pt>
                <c:pt idx="2052">
                  <c:v>1404.02983888684</c:v>
                </c:pt>
                <c:pt idx="2053">
                  <c:v>1404.02984371448</c:v>
                </c:pt>
                <c:pt idx="2054">
                  <c:v>1404.0298485421199</c:v>
                </c:pt>
                <c:pt idx="2055">
                  <c:v>1404.0298533697601</c:v>
                </c:pt>
                <c:pt idx="2056">
                  <c:v>1404.02985819739</c:v>
                </c:pt>
                <c:pt idx="2057">
                  <c:v>1404.02986302503</c:v>
                </c:pt>
                <c:pt idx="2058">
                  <c:v>1404.0298678526699</c:v>
                </c:pt>
                <c:pt idx="2059">
                  <c:v>1404.0298726803001</c:v>
                </c:pt>
                <c:pt idx="2060">
                  <c:v>1404.02987750794</c:v>
                </c:pt>
                <c:pt idx="2061">
                  <c:v>1404.0298823355799</c:v>
                </c:pt>
                <c:pt idx="2062">
                  <c:v>1404.0298871632201</c:v>
                </c:pt>
                <c:pt idx="2063">
                  <c:v>1404.02989199085</c:v>
                </c:pt>
                <c:pt idx="2064">
                  <c:v>1404.02989681849</c:v>
                </c:pt>
                <c:pt idx="2065">
                  <c:v>1404.0299016461299</c:v>
                </c:pt>
                <c:pt idx="2066">
                  <c:v>1404.0299064737701</c:v>
                </c:pt>
                <c:pt idx="2067">
                  <c:v>1404.0299113014</c:v>
                </c:pt>
                <c:pt idx="2068">
                  <c:v>1404.02991612904</c:v>
                </c:pt>
                <c:pt idx="2069">
                  <c:v>1404.0299209566799</c:v>
                </c:pt>
                <c:pt idx="2070">
                  <c:v>1404.0299257843201</c:v>
                </c:pt>
                <c:pt idx="2071">
                  <c:v>1404.02993061195</c:v>
                </c:pt>
                <c:pt idx="2072">
                  <c:v>1404.02993543959</c:v>
                </c:pt>
                <c:pt idx="2073">
                  <c:v>1404.0299402672299</c:v>
                </c:pt>
                <c:pt idx="2074">
                  <c:v>1404.0299450948701</c:v>
                </c:pt>
                <c:pt idx="2075">
                  <c:v>1404.0299499225</c:v>
                </c:pt>
                <c:pt idx="2076">
                  <c:v>1404.02995475014</c:v>
                </c:pt>
                <c:pt idx="2077">
                  <c:v>1404.0299595777799</c:v>
                </c:pt>
                <c:pt idx="2078">
                  <c:v>1404.0299644054201</c:v>
                </c:pt>
                <c:pt idx="2079">
                  <c:v>1404.02996923305</c:v>
                </c:pt>
                <c:pt idx="2080">
                  <c:v>1404.0299740606899</c:v>
                </c:pt>
                <c:pt idx="2081">
                  <c:v>1404.02997745583</c:v>
                </c:pt>
                <c:pt idx="2082">
                  <c:v>1404.0299776675899</c:v>
                </c:pt>
                <c:pt idx="2083">
                  <c:v>1404.0299778793401</c:v>
                </c:pt>
                <c:pt idx="2084">
                  <c:v>1404.02997809109</c:v>
                </c:pt>
                <c:pt idx="2085">
                  <c:v>1404.0299783028499</c:v>
                </c:pt>
                <c:pt idx="2086">
                  <c:v>1404.0299785146001</c:v>
                </c:pt>
                <c:pt idx="2087">
                  <c:v>1404.02997872635</c:v>
                </c:pt>
                <c:pt idx="2088">
                  <c:v>1404.0299789381099</c:v>
                </c:pt>
                <c:pt idx="2089">
                  <c:v>1404.0299791498601</c:v>
                </c:pt>
                <c:pt idx="2090">
                  <c:v>1404.02997936162</c:v>
                </c:pt>
                <c:pt idx="2091">
                  <c:v>1404.0299795733699</c:v>
                </c:pt>
                <c:pt idx="2092">
                  <c:v>1404.0299797851201</c:v>
                </c:pt>
                <c:pt idx="2093">
                  <c:v>1404.02997999688</c:v>
                </c:pt>
                <c:pt idx="2094">
                  <c:v>1404.0299802086299</c:v>
                </c:pt>
                <c:pt idx="2095">
                  <c:v>1404.0299804203801</c:v>
                </c:pt>
                <c:pt idx="2096">
                  <c:v>1404.02998063214</c:v>
                </c:pt>
                <c:pt idx="2097">
                  <c:v>1404.0299808438899</c:v>
                </c:pt>
                <c:pt idx="2098">
                  <c:v>1404.0299810556401</c:v>
                </c:pt>
                <c:pt idx="2099">
                  <c:v>1404.0299812674</c:v>
                </c:pt>
                <c:pt idx="2100">
                  <c:v>1404.0299814791499</c:v>
                </c:pt>
                <c:pt idx="2101">
                  <c:v>1404.0299816909001</c:v>
                </c:pt>
                <c:pt idx="2102">
                  <c:v>1404.02998190266</c:v>
                </c:pt>
                <c:pt idx="2103">
                  <c:v>1404.0299821144099</c:v>
                </c:pt>
                <c:pt idx="2104">
                  <c:v>1404.0299823261701</c:v>
                </c:pt>
                <c:pt idx="2105">
                  <c:v>1404.02998253792</c:v>
                </c:pt>
                <c:pt idx="2106">
                  <c:v>1404.0299827496699</c:v>
                </c:pt>
                <c:pt idx="2107">
                  <c:v>1404.0299829614301</c:v>
                </c:pt>
                <c:pt idx="2108">
                  <c:v>1404.02998317318</c:v>
                </c:pt>
                <c:pt idx="2109">
                  <c:v>1404.0299833849299</c:v>
                </c:pt>
                <c:pt idx="2110">
                  <c:v>1404.02998359669</c:v>
                </c:pt>
                <c:pt idx="2111">
                  <c:v>1404.02998380844</c:v>
                </c:pt>
                <c:pt idx="2112">
                  <c:v>1404.0299840201901</c:v>
                </c:pt>
                <c:pt idx="2113">
                  <c:v>1404.02998423195</c:v>
                </c:pt>
                <c:pt idx="2114">
                  <c:v>1404.0299844437</c:v>
                </c:pt>
                <c:pt idx="2115">
                  <c:v>1404.0299846554501</c:v>
                </c:pt>
                <c:pt idx="2116">
                  <c:v>1404.02998486721</c:v>
                </c:pt>
                <c:pt idx="2117">
                  <c:v>1404.02998507896</c:v>
                </c:pt>
                <c:pt idx="2118">
                  <c:v>1404.0299852907101</c:v>
                </c:pt>
                <c:pt idx="2119">
                  <c:v>1404.02998550247</c:v>
                </c:pt>
                <c:pt idx="2120">
                  <c:v>1404.0299857142199</c:v>
                </c:pt>
                <c:pt idx="2121">
                  <c:v>1404.0299859259801</c:v>
                </c:pt>
                <c:pt idx="2122">
                  <c:v>1404.02998613773</c:v>
                </c:pt>
                <c:pt idx="2123">
                  <c:v>1404.0299863494799</c:v>
                </c:pt>
                <c:pt idx="2124">
                  <c:v>1404.0299865612401</c:v>
                </c:pt>
                <c:pt idx="2125">
                  <c:v>1404.02998677299</c:v>
                </c:pt>
                <c:pt idx="2126">
                  <c:v>1404.0299869847399</c:v>
                </c:pt>
                <c:pt idx="2127">
                  <c:v>1404.0299871965001</c:v>
                </c:pt>
                <c:pt idx="2128">
                  <c:v>1404.02998740825</c:v>
                </c:pt>
                <c:pt idx="2129">
                  <c:v>1404.0299876199999</c:v>
                </c:pt>
                <c:pt idx="2130">
                  <c:v>1404.0299878317601</c:v>
                </c:pt>
                <c:pt idx="2131">
                  <c:v>1404.02998804351</c:v>
                </c:pt>
                <c:pt idx="2132">
                  <c:v>1404.0299882552699</c:v>
                </c:pt>
                <c:pt idx="2133">
                  <c:v>1404.0299884670201</c:v>
                </c:pt>
                <c:pt idx="2134">
                  <c:v>1404.02998867877</c:v>
                </c:pt>
                <c:pt idx="2135">
                  <c:v>1404.0299888905299</c:v>
                </c:pt>
                <c:pt idx="2136">
                  <c:v>1404.0299891022801</c:v>
                </c:pt>
                <c:pt idx="2137">
                  <c:v>1404.02998931403</c:v>
                </c:pt>
                <c:pt idx="2138">
                  <c:v>1404.0299895257899</c:v>
                </c:pt>
                <c:pt idx="2139">
                  <c:v>1404.0299897375401</c:v>
                </c:pt>
                <c:pt idx="2140">
                  <c:v>1404.02998994929</c:v>
                </c:pt>
                <c:pt idx="2141">
                  <c:v>1404.0299901610499</c:v>
                </c:pt>
                <c:pt idx="2142">
                  <c:v>1404.0299903728001</c:v>
                </c:pt>
                <c:pt idx="2143">
                  <c:v>1404.02999058455</c:v>
                </c:pt>
                <c:pt idx="2144">
                  <c:v>1404.0299907963099</c:v>
                </c:pt>
                <c:pt idx="2145">
                  <c:v>1404.0299910080601</c:v>
                </c:pt>
                <c:pt idx="2146">
                  <c:v>1404.02999121981</c:v>
                </c:pt>
                <c:pt idx="2147">
                  <c:v>1404.0299914315699</c:v>
                </c:pt>
                <c:pt idx="2148">
                  <c:v>1404.02999164332</c:v>
                </c:pt>
                <c:pt idx="2149">
                  <c:v>1404.02999185508</c:v>
                </c:pt>
                <c:pt idx="2150">
                  <c:v>1404.0299920668299</c:v>
                </c:pt>
                <c:pt idx="2151">
                  <c:v>1404.02999227858</c:v>
                </c:pt>
                <c:pt idx="2152">
                  <c:v>1404.02999249034</c:v>
                </c:pt>
                <c:pt idx="2153">
                  <c:v>1404.0299927020901</c:v>
                </c:pt>
                <c:pt idx="2154">
                  <c:v>1404.02999291384</c:v>
                </c:pt>
                <c:pt idx="2155">
                  <c:v>1404.0299931256</c:v>
                </c:pt>
                <c:pt idx="2156">
                  <c:v>1404.0299933373501</c:v>
                </c:pt>
                <c:pt idx="2157">
                  <c:v>1404.0299935491</c:v>
                </c:pt>
                <c:pt idx="2158">
                  <c:v>1404.02999376086</c:v>
                </c:pt>
                <c:pt idx="2159">
                  <c:v>1404.0299939726101</c:v>
                </c:pt>
                <c:pt idx="2160">
                  <c:v>1404.02999418436</c:v>
                </c:pt>
                <c:pt idx="2161">
                  <c:v>1404.0299943961199</c:v>
                </c:pt>
                <c:pt idx="2162">
                  <c:v>1404.0299946078701</c:v>
                </c:pt>
                <c:pt idx="2163">
                  <c:v>1404.02999481963</c:v>
                </c:pt>
                <c:pt idx="2164">
                  <c:v>1404.0299950313799</c:v>
                </c:pt>
                <c:pt idx="2165">
                  <c:v>1404.0299952431301</c:v>
                </c:pt>
                <c:pt idx="2166">
                  <c:v>1404.02999545489</c:v>
                </c:pt>
                <c:pt idx="2167">
                  <c:v>1404.0299956666399</c:v>
                </c:pt>
                <c:pt idx="2168">
                  <c:v>1404.0299958783901</c:v>
                </c:pt>
                <c:pt idx="2169">
                  <c:v>1404.02999609015</c:v>
                </c:pt>
                <c:pt idx="2170">
                  <c:v>1404.0299963018999</c:v>
                </c:pt>
                <c:pt idx="2171">
                  <c:v>1404.0299965136501</c:v>
                </c:pt>
                <c:pt idx="2172">
                  <c:v>1404.02999672541</c:v>
                </c:pt>
                <c:pt idx="2173">
                  <c:v>1404.0299969371599</c:v>
                </c:pt>
                <c:pt idx="2174">
                  <c:v>1404.0299971489101</c:v>
                </c:pt>
                <c:pt idx="2175">
                  <c:v>1404.02999736067</c:v>
                </c:pt>
                <c:pt idx="2176">
                  <c:v>1404.0299975724199</c:v>
                </c:pt>
                <c:pt idx="2177">
                  <c:v>1404.0299977841801</c:v>
                </c:pt>
                <c:pt idx="2178">
                  <c:v>1404.02999799593</c:v>
                </c:pt>
                <c:pt idx="2179">
                  <c:v>1404.0299982076799</c:v>
                </c:pt>
                <c:pt idx="2180">
                  <c:v>1404.0299984194401</c:v>
                </c:pt>
                <c:pt idx="2181">
                  <c:v>1404.02999863119</c:v>
                </c:pt>
                <c:pt idx="2182">
                  <c:v>1404.0299988429399</c:v>
                </c:pt>
                <c:pt idx="2183">
                  <c:v>1404.0299990547001</c:v>
                </c:pt>
                <c:pt idx="2184">
                  <c:v>1404.02999926645</c:v>
                </c:pt>
                <c:pt idx="2185">
                  <c:v>1404.0299994781999</c:v>
                </c:pt>
                <c:pt idx="2186">
                  <c:v>1404.0299996899601</c:v>
                </c:pt>
                <c:pt idx="2187">
                  <c:v>1404.02999990171</c:v>
                </c:pt>
                <c:pt idx="2188">
                  <c:v>1404.0300001134599</c:v>
                </c:pt>
                <c:pt idx="2189">
                  <c:v>1404.03000032522</c:v>
                </c:pt>
                <c:pt idx="2190">
                  <c:v>1404.03000053697</c:v>
                </c:pt>
                <c:pt idx="2191">
                  <c:v>1404.0300007487299</c:v>
                </c:pt>
                <c:pt idx="2192">
                  <c:v>1404.03000096048</c:v>
                </c:pt>
                <c:pt idx="2193">
                  <c:v>1404.03000117223</c:v>
                </c:pt>
                <c:pt idx="2194">
                  <c:v>1404.0300013839901</c:v>
                </c:pt>
                <c:pt idx="2195">
                  <c:v>1404.03000159574</c:v>
                </c:pt>
                <c:pt idx="2196">
                  <c:v>1404.03000180749</c:v>
                </c:pt>
                <c:pt idx="2197">
                  <c:v>1404.0300020192501</c:v>
                </c:pt>
                <c:pt idx="2198">
                  <c:v>1404.030002231</c:v>
                </c:pt>
                <c:pt idx="2199">
                  <c:v>1404.0300024427499</c:v>
                </c:pt>
                <c:pt idx="2200">
                  <c:v>1404.0300026545101</c:v>
                </c:pt>
                <c:pt idx="2201">
                  <c:v>1404.03000286626</c:v>
                </c:pt>
                <c:pt idx="2202">
                  <c:v>1404.0300030780099</c:v>
                </c:pt>
                <c:pt idx="2203">
                  <c:v>1404.0300032897701</c:v>
                </c:pt>
                <c:pt idx="2204">
                  <c:v>1404.03000350152</c:v>
                </c:pt>
                <c:pt idx="2205">
                  <c:v>1404.0300037132799</c:v>
                </c:pt>
                <c:pt idx="2206">
                  <c:v>1404.0300039250301</c:v>
                </c:pt>
                <c:pt idx="2207">
                  <c:v>1404.03000413678</c:v>
                </c:pt>
                <c:pt idx="2208">
                  <c:v>1404.0300043485399</c:v>
                </c:pt>
                <c:pt idx="2209">
                  <c:v>1404.0300045602901</c:v>
                </c:pt>
                <c:pt idx="2210">
                  <c:v>1404.03000477204</c:v>
                </c:pt>
                <c:pt idx="2211">
                  <c:v>1404.0300049837999</c:v>
                </c:pt>
                <c:pt idx="2212">
                  <c:v>1404.0300051955501</c:v>
                </c:pt>
                <c:pt idx="2213">
                  <c:v>1404.0300054073</c:v>
                </c:pt>
                <c:pt idx="2214">
                  <c:v>1404.0300056190599</c:v>
                </c:pt>
                <c:pt idx="2215">
                  <c:v>1404.0300058308101</c:v>
                </c:pt>
                <c:pt idx="2216">
                  <c:v>1404.03000604256</c:v>
                </c:pt>
                <c:pt idx="2217">
                  <c:v>1404.0300062543199</c:v>
                </c:pt>
                <c:pt idx="2218">
                  <c:v>1404.0300064660701</c:v>
                </c:pt>
                <c:pt idx="2219">
                  <c:v>1404.03000667783</c:v>
                </c:pt>
                <c:pt idx="2220">
                  <c:v>1404.0300068895799</c:v>
                </c:pt>
                <c:pt idx="2221">
                  <c:v>1404.0300071013301</c:v>
                </c:pt>
                <c:pt idx="2222">
                  <c:v>1404.03000731309</c:v>
                </c:pt>
                <c:pt idx="2223">
                  <c:v>1404.0300075248399</c:v>
                </c:pt>
                <c:pt idx="2224">
                  <c:v>1404.0300077365901</c:v>
                </c:pt>
                <c:pt idx="2225">
                  <c:v>1404.03000794835</c:v>
                </c:pt>
                <c:pt idx="2226">
                  <c:v>1404.0300081600999</c:v>
                </c:pt>
                <c:pt idx="2227">
                  <c:v>1404.03000837185</c:v>
                </c:pt>
                <c:pt idx="2228">
                  <c:v>1404.03000858361</c:v>
                </c:pt>
                <c:pt idx="2229">
                  <c:v>1404.0300087953599</c:v>
                </c:pt>
                <c:pt idx="2230">
                  <c:v>1404.03000900711</c:v>
                </c:pt>
                <c:pt idx="2231">
                  <c:v>1404.03000921887</c:v>
                </c:pt>
                <c:pt idx="2232">
                  <c:v>1404.0300094306201</c:v>
                </c:pt>
                <c:pt idx="2233">
                  <c:v>1404.03000964238</c:v>
                </c:pt>
                <c:pt idx="2234">
                  <c:v>1404.03000985413</c:v>
                </c:pt>
                <c:pt idx="2235">
                  <c:v>1404.0300100658801</c:v>
                </c:pt>
                <c:pt idx="2236">
                  <c:v>1404.03001027764</c:v>
                </c:pt>
                <c:pt idx="2237">
                  <c:v>1404.03001048939</c:v>
                </c:pt>
                <c:pt idx="2238">
                  <c:v>1404.0300107011401</c:v>
                </c:pt>
                <c:pt idx="2239">
                  <c:v>1404.0300109129</c:v>
                </c:pt>
                <c:pt idx="2240">
                  <c:v>1404.0300111246499</c:v>
                </c:pt>
                <c:pt idx="2241">
                  <c:v>1404.0300113364001</c:v>
                </c:pt>
                <c:pt idx="2242">
                  <c:v>1404.03001154816</c:v>
                </c:pt>
                <c:pt idx="2243">
                  <c:v>1404.0300117599099</c:v>
                </c:pt>
                <c:pt idx="2244">
                  <c:v>1404.0300119716601</c:v>
                </c:pt>
                <c:pt idx="2245">
                  <c:v>1404.03001218342</c:v>
                </c:pt>
                <c:pt idx="2246">
                  <c:v>1404.0300123951699</c:v>
                </c:pt>
                <c:pt idx="2247">
                  <c:v>1404.0300126069201</c:v>
                </c:pt>
                <c:pt idx="2248">
                  <c:v>1404.03001281868</c:v>
                </c:pt>
                <c:pt idx="2249">
                  <c:v>1404.0300130304299</c:v>
                </c:pt>
                <c:pt idx="2250">
                  <c:v>1404.0300132421901</c:v>
                </c:pt>
                <c:pt idx="2251">
                  <c:v>1404.03001345394</c:v>
                </c:pt>
                <c:pt idx="2252">
                  <c:v>1404.0300136656899</c:v>
                </c:pt>
                <c:pt idx="2253">
                  <c:v>1404.0300138774501</c:v>
                </c:pt>
                <c:pt idx="2254">
                  <c:v>1404.0300140892</c:v>
                </c:pt>
                <c:pt idx="2255">
                  <c:v>1404.0300143009499</c:v>
                </c:pt>
                <c:pt idx="2256">
                  <c:v>1404.0300145127101</c:v>
                </c:pt>
                <c:pt idx="2257">
                  <c:v>1404.03001472446</c:v>
                </c:pt>
                <c:pt idx="2258">
                  <c:v>1404.0300149362099</c:v>
                </c:pt>
                <c:pt idx="2259">
                  <c:v>1404.0300151479701</c:v>
                </c:pt>
                <c:pt idx="2260">
                  <c:v>1404.03001535972</c:v>
                </c:pt>
                <c:pt idx="2261">
                  <c:v>1404.0300155714799</c:v>
                </c:pt>
                <c:pt idx="2262">
                  <c:v>1404.0300157832301</c:v>
                </c:pt>
                <c:pt idx="2263">
                  <c:v>1404.03001599498</c:v>
                </c:pt>
                <c:pt idx="2264">
                  <c:v>1404.0300162067399</c:v>
                </c:pt>
                <c:pt idx="2265">
                  <c:v>1404.03001641849</c:v>
                </c:pt>
                <c:pt idx="2266">
                  <c:v>1404.03001663024</c:v>
                </c:pt>
                <c:pt idx="2267">
                  <c:v>1404.0300168419999</c:v>
                </c:pt>
                <c:pt idx="2268">
                  <c:v>1404.03001705375</c:v>
                </c:pt>
                <c:pt idx="2269">
                  <c:v>1404.0300172655</c:v>
                </c:pt>
                <c:pt idx="2270">
                  <c:v>1404.0300174772599</c:v>
                </c:pt>
                <c:pt idx="2271">
                  <c:v>1404.03001768901</c:v>
                </c:pt>
                <c:pt idx="2272">
                  <c:v>1404.03001790076</c:v>
                </c:pt>
                <c:pt idx="2273">
                  <c:v>1404.0300181125201</c:v>
                </c:pt>
                <c:pt idx="2274">
                  <c:v>1404.03001832427</c:v>
                </c:pt>
                <c:pt idx="2275">
                  <c:v>1404.03001853602</c:v>
                </c:pt>
                <c:pt idx="2276">
                  <c:v>1404.0300187477801</c:v>
                </c:pt>
                <c:pt idx="2277">
                  <c:v>1404.03001895953</c:v>
                </c:pt>
                <c:pt idx="2278">
                  <c:v>1404.03001917129</c:v>
                </c:pt>
                <c:pt idx="2279">
                  <c:v>1404.0300193830401</c:v>
                </c:pt>
                <c:pt idx="2280">
                  <c:v>1404.03001959479</c:v>
                </c:pt>
                <c:pt idx="2281">
                  <c:v>1404.0300198065499</c:v>
                </c:pt>
                <c:pt idx="2282">
                  <c:v>1404.0300200183001</c:v>
                </c:pt>
                <c:pt idx="2283">
                  <c:v>1404.03002023005</c:v>
                </c:pt>
                <c:pt idx="2284">
                  <c:v>1404.0300204418099</c:v>
                </c:pt>
                <c:pt idx="2285">
                  <c:v>1404.0300206535601</c:v>
                </c:pt>
                <c:pt idx="2286">
                  <c:v>1404.03002086531</c:v>
                </c:pt>
                <c:pt idx="2287">
                  <c:v>1404.0300210770699</c:v>
                </c:pt>
                <c:pt idx="2288">
                  <c:v>1404.0300212888201</c:v>
                </c:pt>
                <c:pt idx="2289">
                  <c:v>1404.03002150057</c:v>
                </c:pt>
                <c:pt idx="2290">
                  <c:v>1404.0300217123299</c:v>
                </c:pt>
                <c:pt idx="2291">
                  <c:v>1404.0300219240801</c:v>
                </c:pt>
                <c:pt idx="2292">
                  <c:v>1404.03002213584</c:v>
                </c:pt>
                <c:pt idx="2293">
                  <c:v>1404.0300223475899</c:v>
                </c:pt>
                <c:pt idx="2294">
                  <c:v>1404.0300225593401</c:v>
                </c:pt>
                <c:pt idx="2295">
                  <c:v>1404.0300227711</c:v>
                </c:pt>
                <c:pt idx="2296">
                  <c:v>1404.0300229828499</c:v>
                </c:pt>
                <c:pt idx="2297">
                  <c:v>1404.0300231946001</c:v>
                </c:pt>
                <c:pt idx="2298">
                  <c:v>1404.03002340636</c:v>
                </c:pt>
                <c:pt idx="2299">
                  <c:v>1404.0300236181099</c:v>
                </c:pt>
                <c:pt idx="2300">
                  <c:v>1404.0300238298601</c:v>
                </c:pt>
                <c:pt idx="2301">
                  <c:v>1404.03002404162</c:v>
                </c:pt>
                <c:pt idx="2302">
                  <c:v>1404.0300242533699</c:v>
                </c:pt>
                <c:pt idx="2303">
                  <c:v>1404.0300244651201</c:v>
                </c:pt>
                <c:pt idx="2304">
                  <c:v>1404.03002467688</c:v>
                </c:pt>
                <c:pt idx="2305">
                  <c:v>1404.0300248886299</c:v>
                </c:pt>
                <c:pt idx="2306">
                  <c:v>1404.03002510039</c:v>
                </c:pt>
                <c:pt idx="2307">
                  <c:v>1404.03002531214</c:v>
                </c:pt>
                <c:pt idx="2308">
                  <c:v>1404.0300255238899</c:v>
                </c:pt>
                <c:pt idx="2309">
                  <c:v>1404.03002573565</c:v>
                </c:pt>
                <c:pt idx="2310">
                  <c:v>1404.0300259474</c:v>
                </c:pt>
                <c:pt idx="2311">
                  <c:v>1404.0300261591501</c:v>
                </c:pt>
                <c:pt idx="2312">
                  <c:v>1404.03002637091</c:v>
                </c:pt>
                <c:pt idx="2313">
                  <c:v>1404.03002658266</c:v>
                </c:pt>
                <c:pt idx="2314">
                  <c:v>1404.0300267944101</c:v>
                </c:pt>
                <c:pt idx="2315">
                  <c:v>1404.03002700617</c:v>
                </c:pt>
                <c:pt idx="2316">
                  <c:v>1404.03002721792</c:v>
                </c:pt>
                <c:pt idx="2317">
                  <c:v>1404.0300274296701</c:v>
                </c:pt>
                <c:pt idx="2318">
                  <c:v>1404.03002764143</c:v>
                </c:pt>
                <c:pt idx="2319">
                  <c:v>1404.0300278531799</c:v>
                </c:pt>
                <c:pt idx="2320">
                  <c:v>1404.0300280649401</c:v>
                </c:pt>
                <c:pt idx="2321">
                  <c:v>1404.03002827669</c:v>
                </c:pt>
                <c:pt idx="2322">
                  <c:v>1404.0300284884399</c:v>
                </c:pt>
                <c:pt idx="2323">
                  <c:v>1404.0300287002001</c:v>
                </c:pt>
                <c:pt idx="2324">
                  <c:v>1404.03002891195</c:v>
                </c:pt>
                <c:pt idx="2325">
                  <c:v>1404.0300291236999</c:v>
                </c:pt>
                <c:pt idx="2326">
                  <c:v>1404.0300293354601</c:v>
                </c:pt>
                <c:pt idx="2327">
                  <c:v>1404.03002954721</c:v>
                </c:pt>
                <c:pt idx="2328">
                  <c:v>1404.0300297589599</c:v>
                </c:pt>
                <c:pt idx="2329">
                  <c:v>1404.0300299707201</c:v>
                </c:pt>
                <c:pt idx="2330">
                  <c:v>1404.03003018247</c:v>
                </c:pt>
                <c:pt idx="2331">
                  <c:v>1404.0300303942199</c:v>
                </c:pt>
                <c:pt idx="2332">
                  <c:v>1404.0300306059801</c:v>
                </c:pt>
                <c:pt idx="2333">
                  <c:v>1404.03003081773</c:v>
                </c:pt>
                <c:pt idx="2334">
                  <c:v>1404.0300310294899</c:v>
                </c:pt>
                <c:pt idx="2335">
                  <c:v>1404.0300312412401</c:v>
                </c:pt>
                <c:pt idx="2336">
                  <c:v>1404.03003145299</c:v>
                </c:pt>
                <c:pt idx="2337">
                  <c:v>1404.0300316647499</c:v>
                </c:pt>
                <c:pt idx="2338">
                  <c:v>1404.0300318765001</c:v>
                </c:pt>
                <c:pt idx="2339">
                  <c:v>1404.03003208825</c:v>
                </c:pt>
                <c:pt idx="2340">
                  <c:v>1404.0300323000099</c:v>
                </c:pt>
                <c:pt idx="2341">
                  <c:v>1404.0300325117601</c:v>
                </c:pt>
                <c:pt idx="2342">
                  <c:v>1404.03003272351</c:v>
                </c:pt>
                <c:pt idx="2343">
                  <c:v>1404.0300329352699</c:v>
                </c:pt>
                <c:pt idx="2344">
                  <c:v>1404.03003314702</c:v>
                </c:pt>
                <c:pt idx="2345">
                  <c:v>1404.03003335877</c:v>
                </c:pt>
                <c:pt idx="2346">
                  <c:v>1404.0300335705299</c:v>
                </c:pt>
                <c:pt idx="2347">
                  <c:v>1404.03003378228</c:v>
                </c:pt>
                <c:pt idx="2348">
                  <c:v>1404.03003399404</c:v>
                </c:pt>
                <c:pt idx="2349">
                  <c:v>1404.0300342057899</c:v>
                </c:pt>
                <c:pt idx="2350">
                  <c:v>1404.03003441754</c:v>
                </c:pt>
                <c:pt idx="2351">
                  <c:v>1404.0300346293</c:v>
                </c:pt>
                <c:pt idx="2352">
                  <c:v>1404.0300348410501</c:v>
                </c:pt>
                <c:pt idx="2353">
                  <c:v>1404.0300350528</c:v>
                </c:pt>
                <c:pt idx="2354">
                  <c:v>1404.03003526456</c:v>
                </c:pt>
                <c:pt idx="2355">
                  <c:v>1404.0300354763101</c:v>
                </c:pt>
                <c:pt idx="2356">
                  <c:v>1404.03003568806</c:v>
                </c:pt>
                <c:pt idx="2357">
                  <c:v>1404.0300358998199</c:v>
                </c:pt>
                <c:pt idx="2358">
                  <c:v>1404.0300361115701</c:v>
                </c:pt>
                <c:pt idx="2359">
                  <c:v>1404.03003632332</c:v>
                </c:pt>
                <c:pt idx="2360">
                  <c:v>1404.0300365350799</c:v>
                </c:pt>
                <c:pt idx="2361">
                  <c:v>1404.0300367468301</c:v>
                </c:pt>
                <c:pt idx="2362">
                  <c:v>1404.03003695859</c:v>
                </c:pt>
                <c:pt idx="2363">
                  <c:v>1404.0300371703399</c:v>
                </c:pt>
                <c:pt idx="2364">
                  <c:v>1404.0300373820901</c:v>
                </c:pt>
                <c:pt idx="2365">
                  <c:v>1404.03003759385</c:v>
                </c:pt>
                <c:pt idx="2366">
                  <c:v>1404.0300378055999</c:v>
                </c:pt>
                <c:pt idx="2367">
                  <c:v>1404.0300380173501</c:v>
                </c:pt>
                <c:pt idx="2368">
                  <c:v>1404.03003822911</c:v>
                </c:pt>
                <c:pt idx="2369">
                  <c:v>1404.0300384408599</c:v>
                </c:pt>
                <c:pt idx="2370">
                  <c:v>1404.0300386526101</c:v>
                </c:pt>
                <c:pt idx="2371">
                  <c:v>1404.03003886437</c:v>
                </c:pt>
                <c:pt idx="2372">
                  <c:v>1404.0300390761199</c:v>
                </c:pt>
                <c:pt idx="2373">
                  <c:v>1404.0300392878701</c:v>
                </c:pt>
                <c:pt idx="2374">
                  <c:v>1404.03003949963</c:v>
                </c:pt>
                <c:pt idx="2375">
                  <c:v>1404.0300397113799</c:v>
                </c:pt>
                <c:pt idx="2376">
                  <c:v>1404.0300399231301</c:v>
                </c:pt>
                <c:pt idx="2377">
                  <c:v>1404.03004013489</c:v>
                </c:pt>
                <c:pt idx="2378">
                  <c:v>1404.0300403466399</c:v>
                </c:pt>
                <c:pt idx="2379">
                  <c:v>1404.0300405584001</c:v>
                </c:pt>
                <c:pt idx="2380">
                  <c:v>1404.03004077015</c:v>
                </c:pt>
                <c:pt idx="2381">
                  <c:v>1404.0300409818999</c:v>
                </c:pt>
                <c:pt idx="2382">
                  <c:v>1404.0300411936601</c:v>
                </c:pt>
                <c:pt idx="2383">
                  <c:v>1404.03004140541</c:v>
                </c:pt>
                <c:pt idx="2384">
                  <c:v>1404.0300416171599</c:v>
                </c:pt>
                <c:pt idx="2385">
                  <c:v>1404.03004182892</c:v>
                </c:pt>
                <c:pt idx="2386">
                  <c:v>1404.03004204067</c:v>
                </c:pt>
                <c:pt idx="2387">
                  <c:v>1404.0300422524199</c:v>
                </c:pt>
                <c:pt idx="2388">
                  <c:v>1404.03004246418</c:v>
                </c:pt>
                <c:pt idx="2389">
                  <c:v>1404.03004267593</c:v>
                </c:pt>
                <c:pt idx="2390">
                  <c:v>1404.0300428876801</c:v>
                </c:pt>
                <c:pt idx="2391">
                  <c:v>1404.03004309944</c:v>
                </c:pt>
                <c:pt idx="2392">
                  <c:v>1404.03004331119</c:v>
                </c:pt>
                <c:pt idx="2393">
                  <c:v>1404.0300435229501</c:v>
                </c:pt>
                <c:pt idx="2394">
                  <c:v>1404.0300437347</c:v>
                </c:pt>
                <c:pt idx="2395">
                  <c:v>1404.03004394645</c:v>
                </c:pt>
                <c:pt idx="2396">
                  <c:v>1404.0300441582101</c:v>
                </c:pt>
                <c:pt idx="2397">
                  <c:v>1404.03004436996</c:v>
                </c:pt>
                <c:pt idx="2398">
                  <c:v>1404.0300445817099</c:v>
                </c:pt>
                <c:pt idx="2399">
                  <c:v>1404.0300447934701</c:v>
                </c:pt>
                <c:pt idx="2400">
                  <c:v>1404.03004500522</c:v>
                </c:pt>
                <c:pt idx="2401">
                  <c:v>1404.0300452169699</c:v>
                </c:pt>
                <c:pt idx="2402">
                  <c:v>1404.0300454287301</c:v>
                </c:pt>
                <c:pt idx="2403">
                  <c:v>1404.03004564048</c:v>
                </c:pt>
                <c:pt idx="2404">
                  <c:v>1404.0300458522299</c:v>
                </c:pt>
                <c:pt idx="2405">
                  <c:v>1404.0300460639901</c:v>
                </c:pt>
                <c:pt idx="2406">
                  <c:v>1404.03004627574</c:v>
                </c:pt>
                <c:pt idx="2407">
                  <c:v>1404.0300464874999</c:v>
                </c:pt>
                <c:pt idx="2408">
                  <c:v>1404.0300466992501</c:v>
                </c:pt>
                <c:pt idx="2409">
                  <c:v>1404.030046911</c:v>
                </c:pt>
                <c:pt idx="2410">
                  <c:v>1404.0300471227599</c:v>
                </c:pt>
                <c:pt idx="2411">
                  <c:v>1404.0300473345101</c:v>
                </c:pt>
                <c:pt idx="2412">
                  <c:v>1404.03004754626</c:v>
                </c:pt>
                <c:pt idx="2413">
                  <c:v>1404.0300477580199</c:v>
                </c:pt>
                <c:pt idx="2414">
                  <c:v>1404.0300479697701</c:v>
                </c:pt>
                <c:pt idx="2415">
                  <c:v>1404.03004818152</c:v>
                </c:pt>
                <c:pt idx="2416">
                  <c:v>1404.0300483932799</c:v>
                </c:pt>
                <c:pt idx="2417">
                  <c:v>1404.0300486050301</c:v>
                </c:pt>
                <c:pt idx="2418">
                  <c:v>1404.03004881678</c:v>
                </c:pt>
                <c:pt idx="2419">
                  <c:v>1404.0300490285399</c:v>
                </c:pt>
                <c:pt idx="2420">
                  <c:v>1404.0300492402901</c:v>
                </c:pt>
                <c:pt idx="2421">
                  <c:v>1404.03004945205</c:v>
                </c:pt>
                <c:pt idx="2422">
                  <c:v>1404.0300496637999</c:v>
                </c:pt>
                <c:pt idx="2423">
                  <c:v>1404.03004987555</c:v>
                </c:pt>
                <c:pt idx="2424">
                  <c:v>1404.03005008731</c:v>
                </c:pt>
                <c:pt idx="2425">
                  <c:v>1404.0300502990599</c:v>
                </c:pt>
                <c:pt idx="2426">
                  <c:v>1404.03005051081</c:v>
                </c:pt>
                <c:pt idx="2427">
                  <c:v>1404.03005072257</c:v>
                </c:pt>
                <c:pt idx="2428">
                  <c:v>1404.0300509343199</c:v>
                </c:pt>
                <c:pt idx="2429">
                  <c:v>1404.03005114607</c:v>
                </c:pt>
                <c:pt idx="2430">
                  <c:v>1404.03005135783</c:v>
                </c:pt>
                <c:pt idx="2431">
                  <c:v>1404.0300515695801</c:v>
                </c:pt>
                <c:pt idx="2432">
                  <c:v>1404.03005178133</c:v>
                </c:pt>
                <c:pt idx="2433">
                  <c:v>1404.03005199309</c:v>
                </c:pt>
                <c:pt idx="2434">
                  <c:v>1404.0300522048401</c:v>
                </c:pt>
                <c:pt idx="2435">
                  <c:v>1404.0300524166</c:v>
                </c:pt>
                <c:pt idx="2436">
                  <c:v>1404.0300526283499</c:v>
                </c:pt>
                <c:pt idx="2437">
                  <c:v>1404.0300528401001</c:v>
                </c:pt>
                <c:pt idx="2438">
                  <c:v>1404.03005305186</c:v>
                </c:pt>
                <c:pt idx="2439">
                  <c:v>1404.0300532636099</c:v>
                </c:pt>
                <c:pt idx="2440">
                  <c:v>1404.0300534753601</c:v>
                </c:pt>
                <c:pt idx="2441">
                  <c:v>1404.03005368712</c:v>
                </c:pt>
                <c:pt idx="2442">
                  <c:v>1404.0300538988699</c:v>
                </c:pt>
                <c:pt idx="2443">
                  <c:v>1404.0300541106201</c:v>
                </c:pt>
                <c:pt idx="2444">
                  <c:v>1404.03005432238</c:v>
                </c:pt>
                <c:pt idx="2445">
                  <c:v>1404.0300545341299</c:v>
                </c:pt>
                <c:pt idx="2446">
                  <c:v>1404.0300547458801</c:v>
                </c:pt>
                <c:pt idx="2447">
                  <c:v>1404.03005495764</c:v>
                </c:pt>
                <c:pt idx="2448">
                  <c:v>1404.0300551693899</c:v>
                </c:pt>
                <c:pt idx="2449">
                  <c:v>1404.0300553811501</c:v>
                </c:pt>
                <c:pt idx="2450">
                  <c:v>1404.0300555929</c:v>
                </c:pt>
                <c:pt idx="2451">
                  <c:v>1404.0300558046499</c:v>
                </c:pt>
                <c:pt idx="2452">
                  <c:v>1404.0300560164101</c:v>
                </c:pt>
                <c:pt idx="2453">
                  <c:v>1404.03005622816</c:v>
                </c:pt>
                <c:pt idx="2454">
                  <c:v>1404.0300564399099</c:v>
                </c:pt>
                <c:pt idx="2455">
                  <c:v>1404.0300566516701</c:v>
                </c:pt>
                <c:pt idx="2456">
                  <c:v>1404.03005686342</c:v>
                </c:pt>
                <c:pt idx="2457">
                  <c:v>1404.0300570751699</c:v>
                </c:pt>
                <c:pt idx="2458">
                  <c:v>1404.0300572869301</c:v>
                </c:pt>
                <c:pt idx="2459">
                  <c:v>1404.03005749868</c:v>
                </c:pt>
                <c:pt idx="2460">
                  <c:v>1404.0300577104299</c:v>
                </c:pt>
                <c:pt idx="2461">
                  <c:v>1404.0300579221901</c:v>
                </c:pt>
                <c:pt idx="2462">
                  <c:v>1404.03005813394</c:v>
                </c:pt>
                <c:pt idx="2463">
                  <c:v>1404.0300583456999</c:v>
                </c:pt>
                <c:pt idx="2464">
                  <c:v>1404.03005855745</c:v>
                </c:pt>
                <c:pt idx="2465">
                  <c:v>1404.0300587692</c:v>
                </c:pt>
                <c:pt idx="2466">
                  <c:v>1404.0300589809599</c:v>
                </c:pt>
                <c:pt idx="2467">
                  <c:v>1404.03005919271</c:v>
                </c:pt>
                <c:pt idx="2468">
                  <c:v>1404.03005940446</c:v>
                </c:pt>
                <c:pt idx="2469">
                  <c:v>1404.0300596162199</c:v>
                </c:pt>
                <c:pt idx="2470">
                  <c:v>1404.03005982797</c:v>
                </c:pt>
                <c:pt idx="2471">
                  <c:v>1404.03006003972</c:v>
                </c:pt>
                <c:pt idx="2472">
                  <c:v>1404.0300602514801</c:v>
                </c:pt>
                <c:pt idx="2473">
                  <c:v>1404.03006046323</c:v>
                </c:pt>
                <c:pt idx="2474">
                  <c:v>1404.0300606749799</c:v>
                </c:pt>
                <c:pt idx="2475">
                  <c:v>1404.0300608867401</c:v>
                </c:pt>
                <c:pt idx="2476">
                  <c:v>1404.03006109849</c:v>
                </c:pt>
                <c:pt idx="2477">
                  <c:v>1404.0300613102499</c:v>
                </c:pt>
                <c:pt idx="2478">
                  <c:v>1404.0300615220001</c:v>
                </c:pt>
                <c:pt idx="2479">
                  <c:v>1404.03006173375</c:v>
                </c:pt>
                <c:pt idx="2480">
                  <c:v>1404.0300619455099</c:v>
                </c:pt>
                <c:pt idx="2481">
                  <c:v>1404.0300621572601</c:v>
                </c:pt>
                <c:pt idx="2482">
                  <c:v>1404.03006236901</c:v>
                </c:pt>
                <c:pt idx="2483">
                  <c:v>1404.0300625807699</c:v>
                </c:pt>
                <c:pt idx="2484">
                  <c:v>1404.0300627925201</c:v>
                </c:pt>
                <c:pt idx="2485">
                  <c:v>1404.03006300427</c:v>
                </c:pt>
                <c:pt idx="2486">
                  <c:v>1404.0300632160299</c:v>
                </c:pt>
                <c:pt idx="2487">
                  <c:v>1404.0300634277801</c:v>
                </c:pt>
                <c:pt idx="2488">
                  <c:v>1404.03006363953</c:v>
                </c:pt>
                <c:pt idx="2489">
                  <c:v>1404.0300638512899</c:v>
                </c:pt>
                <c:pt idx="2490">
                  <c:v>1404.0300640630401</c:v>
                </c:pt>
                <c:pt idx="2491">
                  <c:v>1404.0300642748</c:v>
                </c:pt>
                <c:pt idx="2492">
                  <c:v>1404.0300644865499</c:v>
                </c:pt>
                <c:pt idx="2493">
                  <c:v>1404.0300646983001</c:v>
                </c:pt>
                <c:pt idx="2494">
                  <c:v>1404.03006491006</c:v>
                </c:pt>
                <c:pt idx="2495">
                  <c:v>1404.0300651218099</c:v>
                </c:pt>
                <c:pt idx="2496">
                  <c:v>1404.0300653335601</c:v>
                </c:pt>
                <c:pt idx="2497">
                  <c:v>1404.03006554532</c:v>
                </c:pt>
                <c:pt idx="2498">
                  <c:v>1404.0300657570699</c:v>
                </c:pt>
                <c:pt idx="2499">
                  <c:v>1404.0300659688201</c:v>
                </c:pt>
                <c:pt idx="2500">
                  <c:v>1404.03006618058</c:v>
                </c:pt>
                <c:pt idx="2501">
                  <c:v>1404.0300663923299</c:v>
                </c:pt>
                <c:pt idx="2502">
                  <c:v>1404.03006660408</c:v>
                </c:pt>
                <c:pt idx="2503">
                  <c:v>1404.03006681584</c:v>
                </c:pt>
                <c:pt idx="2504">
                  <c:v>1404.0300670275899</c:v>
                </c:pt>
                <c:pt idx="2505">
                  <c:v>1404.03006723934</c:v>
                </c:pt>
                <c:pt idx="2506">
                  <c:v>1404.0300674511</c:v>
                </c:pt>
                <c:pt idx="2507">
                  <c:v>1404.0300676628499</c:v>
                </c:pt>
                <c:pt idx="2508">
                  <c:v>1404.03006787461</c:v>
                </c:pt>
                <c:pt idx="2509">
                  <c:v>1404.03006808636</c:v>
                </c:pt>
                <c:pt idx="2510">
                  <c:v>1404.0300682981101</c:v>
                </c:pt>
                <c:pt idx="2511">
                  <c:v>1404.03006850987</c:v>
                </c:pt>
                <c:pt idx="2512">
                  <c:v>1404.03006872162</c:v>
                </c:pt>
                <c:pt idx="2513">
                  <c:v>1404.0300689333701</c:v>
                </c:pt>
                <c:pt idx="2514">
                  <c:v>1404.03006914513</c:v>
                </c:pt>
                <c:pt idx="2515">
                  <c:v>1404.0300693568799</c:v>
                </c:pt>
                <c:pt idx="2516">
                  <c:v>1404.0300695686301</c:v>
                </c:pt>
                <c:pt idx="2517">
                  <c:v>1404.03006978039</c:v>
                </c:pt>
                <c:pt idx="2518">
                  <c:v>1404.0300699921399</c:v>
                </c:pt>
                <c:pt idx="2519">
                  <c:v>1404.0300702038901</c:v>
                </c:pt>
                <c:pt idx="2520">
                  <c:v>1404.03007041565</c:v>
                </c:pt>
                <c:pt idx="2521">
                  <c:v>1404.0300706273999</c:v>
                </c:pt>
                <c:pt idx="2522">
                  <c:v>1404.0300708391601</c:v>
                </c:pt>
                <c:pt idx="2523">
                  <c:v>1404.03007105091</c:v>
                </c:pt>
                <c:pt idx="2524">
                  <c:v>1404.0300712626599</c:v>
                </c:pt>
                <c:pt idx="2525">
                  <c:v>1404.0300714744201</c:v>
                </c:pt>
                <c:pt idx="2526">
                  <c:v>1404.03007168617</c:v>
                </c:pt>
                <c:pt idx="2527">
                  <c:v>1404.0300718979199</c:v>
                </c:pt>
                <c:pt idx="2528">
                  <c:v>1404.0300721096801</c:v>
                </c:pt>
                <c:pt idx="2529">
                  <c:v>1404.03007232143</c:v>
                </c:pt>
                <c:pt idx="2530">
                  <c:v>1404.0300725331799</c:v>
                </c:pt>
                <c:pt idx="2531">
                  <c:v>1404.0300727449401</c:v>
                </c:pt>
                <c:pt idx="2532">
                  <c:v>1404.03007295669</c:v>
                </c:pt>
                <c:pt idx="2533">
                  <c:v>1404.0300731684399</c:v>
                </c:pt>
                <c:pt idx="2534">
                  <c:v>1404.0300733802001</c:v>
                </c:pt>
                <c:pt idx="2535">
                  <c:v>1404.03007359195</c:v>
                </c:pt>
                <c:pt idx="2536">
                  <c:v>1404.0300738037099</c:v>
                </c:pt>
                <c:pt idx="2537">
                  <c:v>1404.0300740154601</c:v>
                </c:pt>
                <c:pt idx="2538">
                  <c:v>1404.03007422721</c:v>
                </c:pt>
                <c:pt idx="2539">
                  <c:v>1404.0300744389699</c:v>
                </c:pt>
                <c:pt idx="2540">
                  <c:v>1404.0300746507201</c:v>
                </c:pt>
                <c:pt idx="2541">
                  <c:v>1404.03007486247</c:v>
                </c:pt>
                <c:pt idx="2542">
                  <c:v>1404.0300750742299</c:v>
                </c:pt>
                <c:pt idx="2543">
                  <c:v>1404.03007528598</c:v>
                </c:pt>
                <c:pt idx="2544">
                  <c:v>1404.03007549773</c:v>
                </c:pt>
                <c:pt idx="2545">
                  <c:v>1404.0300757094899</c:v>
                </c:pt>
                <c:pt idx="2546">
                  <c:v>1404.03007592124</c:v>
                </c:pt>
                <c:pt idx="2547">
                  <c:v>1404.03007613299</c:v>
                </c:pt>
                <c:pt idx="2548">
                  <c:v>1404.0300763447499</c:v>
                </c:pt>
                <c:pt idx="2549">
                  <c:v>1404.0300765565</c:v>
                </c:pt>
                <c:pt idx="2550">
                  <c:v>1404.03007676826</c:v>
                </c:pt>
                <c:pt idx="2551">
                  <c:v>1404.0300769800101</c:v>
                </c:pt>
                <c:pt idx="2552">
                  <c:v>1404.03007719176</c:v>
                </c:pt>
                <c:pt idx="2553">
                  <c:v>1404.03007740352</c:v>
                </c:pt>
                <c:pt idx="2554">
                  <c:v>1404.0300776152701</c:v>
                </c:pt>
                <c:pt idx="2555">
                  <c:v>1404.03007782702</c:v>
                </c:pt>
                <c:pt idx="2556">
                  <c:v>1404.0300780387799</c:v>
                </c:pt>
                <c:pt idx="2557">
                  <c:v>1404.0300782505301</c:v>
                </c:pt>
                <c:pt idx="2558">
                  <c:v>1404.03007846228</c:v>
                </c:pt>
                <c:pt idx="2559">
                  <c:v>1404.0300786740399</c:v>
                </c:pt>
                <c:pt idx="2560">
                  <c:v>1404.0300788857901</c:v>
                </c:pt>
                <c:pt idx="2561">
                  <c:v>1404.03007909754</c:v>
                </c:pt>
                <c:pt idx="2562">
                  <c:v>1404.0300793092999</c:v>
                </c:pt>
                <c:pt idx="2563">
                  <c:v>1404.0300795210501</c:v>
                </c:pt>
                <c:pt idx="2564">
                  <c:v>1404.03007973281</c:v>
                </c:pt>
                <c:pt idx="2565">
                  <c:v>1404.0300799445599</c:v>
                </c:pt>
                <c:pt idx="2566">
                  <c:v>1404.0300801563101</c:v>
                </c:pt>
                <c:pt idx="2567">
                  <c:v>1404.03008036807</c:v>
                </c:pt>
                <c:pt idx="2568">
                  <c:v>1404.0300805798199</c:v>
                </c:pt>
                <c:pt idx="2569">
                  <c:v>1404.0300807915701</c:v>
                </c:pt>
                <c:pt idx="2570">
                  <c:v>1404.03008100333</c:v>
                </c:pt>
                <c:pt idx="2571">
                  <c:v>1404.0300812150799</c:v>
                </c:pt>
                <c:pt idx="2572">
                  <c:v>1404.0300814268301</c:v>
                </c:pt>
                <c:pt idx="2573">
                  <c:v>1404.03008163859</c:v>
                </c:pt>
                <c:pt idx="2574">
                  <c:v>1404.0300818503399</c:v>
                </c:pt>
                <c:pt idx="2575">
                  <c:v>1404.0300820620901</c:v>
                </c:pt>
                <c:pt idx="2576">
                  <c:v>1404.03008227385</c:v>
                </c:pt>
                <c:pt idx="2577">
                  <c:v>1404.0300824855999</c:v>
                </c:pt>
                <c:pt idx="2578">
                  <c:v>1404.0300826973601</c:v>
                </c:pt>
                <c:pt idx="2579">
                  <c:v>1404.03008290911</c:v>
                </c:pt>
                <c:pt idx="2580">
                  <c:v>1404.0300831208599</c:v>
                </c:pt>
                <c:pt idx="2581">
                  <c:v>1404.0300833326201</c:v>
                </c:pt>
                <c:pt idx="2582">
                  <c:v>1404.03008354437</c:v>
                </c:pt>
                <c:pt idx="2583">
                  <c:v>1404.0300837561199</c:v>
                </c:pt>
                <c:pt idx="2584">
                  <c:v>1404.03008396788</c:v>
                </c:pt>
                <c:pt idx="2585">
                  <c:v>1404.03008417963</c:v>
                </c:pt>
                <c:pt idx="2586">
                  <c:v>1404.0300843913799</c:v>
                </c:pt>
                <c:pt idx="2587">
                  <c:v>1404.03008460314</c:v>
                </c:pt>
                <c:pt idx="2588">
                  <c:v>1404.03008481489</c:v>
                </c:pt>
                <c:pt idx="2589">
                  <c:v>1404.0300850266401</c:v>
                </c:pt>
                <c:pt idx="2590">
                  <c:v>1404.0300852384</c:v>
                </c:pt>
                <c:pt idx="2591">
                  <c:v>1404.03008545015</c:v>
                </c:pt>
                <c:pt idx="2592">
                  <c:v>1404.0300856619101</c:v>
                </c:pt>
                <c:pt idx="2593">
                  <c:v>1404.03008587366</c:v>
                </c:pt>
                <c:pt idx="2594">
                  <c:v>1404.0300860854099</c:v>
                </c:pt>
                <c:pt idx="2595">
                  <c:v>1404.0300862971701</c:v>
                </c:pt>
                <c:pt idx="2596">
                  <c:v>1404.03008650892</c:v>
                </c:pt>
                <c:pt idx="2597">
                  <c:v>1404.0300867206699</c:v>
                </c:pt>
                <c:pt idx="2598">
                  <c:v>1404.0300869324301</c:v>
                </c:pt>
                <c:pt idx="2599">
                  <c:v>1404.03008714418</c:v>
                </c:pt>
                <c:pt idx="2600">
                  <c:v>1404.0300873559299</c:v>
                </c:pt>
                <c:pt idx="2601">
                  <c:v>1404.0300875676901</c:v>
                </c:pt>
                <c:pt idx="2602">
                  <c:v>1404.03008777944</c:v>
                </c:pt>
                <c:pt idx="2603">
                  <c:v>1404.0300879911899</c:v>
                </c:pt>
                <c:pt idx="2604">
                  <c:v>1404.0300882029501</c:v>
                </c:pt>
                <c:pt idx="2605">
                  <c:v>1404.0300884147</c:v>
                </c:pt>
                <c:pt idx="2606">
                  <c:v>1404.0300886264599</c:v>
                </c:pt>
                <c:pt idx="2607">
                  <c:v>1404.0300888382101</c:v>
                </c:pt>
                <c:pt idx="2608">
                  <c:v>1404.03008904996</c:v>
                </c:pt>
                <c:pt idx="2609">
                  <c:v>1404.0300892617199</c:v>
                </c:pt>
                <c:pt idx="2610">
                  <c:v>1404.0300894734701</c:v>
                </c:pt>
                <c:pt idx="2611">
                  <c:v>1404.03008968522</c:v>
                </c:pt>
                <c:pt idx="2612">
                  <c:v>1404.0300898969799</c:v>
                </c:pt>
                <c:pt idx="2613">
                  <c:v>1404.0300901087301</c:v>
                </c:pt>
                <c:pt idx="2614">
                  <c:v>1404.03009032048</c:v>
                </c:pt>
                <c:pt idx="2615">
                  <c:v>1404.0300905322399</c:v>
                </c:pt>
                <c:pt idx="2616">
                  <c:v>1404.0300907439901</c:v>
                </c:pt>
                <c:pt idx="2617">
                  <c:v>1404.03009095574</c:v>
                </c:pt>
                <c:pt idx="2618">
                  <c:v>1404.0300911674999</c:v>
                </c:pt>
                <c:pt idx="2619">
                  <c:v>1404.0300913792501</c:v>
                </c:pt>
                <c:pt idx="2620">
                  <c:v>1404.03009159101</c:v>
                </c:pt>
                <c:pt idx="2621">
                  <c:v>1404.0300918027599</c:v>
                </c:pt>
                <c:pt idx="2622">
                  <c:v>1404.03009201451</c:v>
                </c:pt>
                <c:pt idx="2623">
                  <c:v>1404.03009222627</c:v>
                </c:pt>
                <c:pt idx="2624">
                  <c:v>1404.0300924380199</c:v>
                </c:pt>
                <c:pt idx="2625">
                  <c:v>1404.03009264977</c:v>
                </c:pt>
                <c:pt idx="2626">
                  <c:v>1404.03009286153</c:v>
                </c:pt>
                <c:pt idx="2627">
                  <c:v>1404.0300930732801</c:v>
                </c:pt>
                <c:pt idx="2628">
                  <c:v>1404.03009328503</c:v>
                </c:pt>
                <c:pt idx="2629">
                  <c:v>1404.03009349679</c:v>
                </c:pt>
                <c:pt idx="2630">
                  <c:v>1404.0300937085401</c:v>
                </c:pt>
                <c:pt idx="2631">
                  <c:v>1404.03009392029</c:v>
                </c:pt>
                <c:pt idx="2632">
                  <c:v>1404.03009413205</c:v>
                </c:pt>
                <c:pt idx="2633">
                  <c:v>1404.0300943438001</c:v>
                </c:pt>
                <c:pt idx="2634">
                  <c:v>1404.03009455555</c:v>
                </c:pt>
                <c:pt idx="2635">
                  <c:v>1404.0300947673099</c:v>
                </c:pt>
                <c:pt idx="2636">
                  <c:v>1404.0300949790601</c:v>
                </c:pt>
                <c:pt idx="2637">
                  <c:v>1404.03009519082</c:v>
                </c:pt>
                <c:pt idx="2638">
                  <c:v>1404.0300954025699</c:v>
                </c:pt>
                <c:pt idx="2639">
                  <c:v>1404.0300956143201</c:v>
                </c:pt>
                <c:pt idx="2640">
                  <c:v>1404.03009582608</c:v>
                </c:pt>
                <c:pt idx="2641">
                  <c:v>1404.0300960378299</c:v>
                </c:pt>
                <c:pt idx="2642">
                  <c:v>1404.0300962495801</c:v>
                </c:pt>
                <c:pt idx="2643">
                  <c:v>1404.03009646134</c:v>
                </c:pt>
                <c:pt idx="2644">
                  <c:v>1404.0300966730899</c:v>
                </c:pt>
                <c:pt idx="2645">
                  <c:v>1404.0300968848401</c:v>
                </c:pt>
                <c:pt idx="2646">
                  <c:v>1404.0300970966</c:v>
                </c:pt>
                <c:pt idx="2647">
                  <c:v>1404.0300973083499</c:v>
                </c:pt>
                <c:pt idx="2648">
                  <c:v>1404.0300975201001</c:v>
                </c:pt>
                <c:pt idx="2649">
                  <c:v>1404.03009773186</c:v>
                </c:pt>
                <c:pt idx="2650">
                  <c:v>1404.0300979436099</c:v>
                </c:pt>
                <c:pt idx="2651">
                  <c:v>1404.0300981553701</c:v>
                </c:pt>
                <c:pt idx="2652">
                  <c:v>1404.03009836712</c:v>
                </c:pt>
                <c:pt idx="2653">
                  <c:v>1404.0300985788699</c:v>
                </c:pt>
                <c:pt idx="2654">
                  <c:v>1404.0300987906301</c:v>
                </c:pt>
                <c:pt idx="2655">
                  <c:v>1404.03009900238</c:v>
                </c:pt>
                <c:pt idx="2656">
                  <c:v>1404.0300992141299</c:v>
                </c:pt>
                <c:pt idx="2657">
                  <c:v>1404.0300994258901</c:v>
                </c:pt>
                <c:pt idx="2658">
                  <c:v>1404.03009963764</c:v>
                </c:pt>
                <c:pt idx="2659">
                  <c:v>1404.0300998493899</c:v>
                </c:pt>
                <c:pt idx="2660">
                  <c:v>1404.0301000611501</c:v>
                </c:pt>
                <c:pt idx="2661">
                  <c:v>1404.0301002729</c:v>
                </c:pt>
                <c:pt idx="2662">
                  <c:v>1404.0301004846499</c:v>
                </c:pt>
                <c:pt idx="2663">
                  <c:v>1404.03010069641</c:v>
                </c:pt>
                <c:pt idx="2664">
                  <c:v>1404.03010090816</c:v>
                </c:pt>
                <c:pt idx="2665">
                  <c:v>1404.0301011199199</c:v>
                </c:pt>
                <c:pt idx="2666">
                  <c:v>1404.03010133167</c:v>
                </c:pt>
                <c:pt idx="2667">
                  <c:v>1404.03010154342</c:v>
                </c:pt>
                <c:pt idx="2668">
                  <c:v>1404.0301017551801</c:v>
                </c:pt>
                <c:pt idx="2669">
                  <c:v>1404.03010196693</c:v>
                </c:pt>
                <c:pt idx="2670">
                  <c:v>1404.03010217868</c:v>
                </c:pt>
                <c:pt idx="2671">
                  <c:v>1404.0301023904401</c:v>
                </c:pt>
                <c:pt idx="2672">
                  <c:v>1404.03010260219</c:v>
                </c:pt>
                <c:pt idx="2673">
                  <c:v>1404.0301028139399</c:v>
                </c:pt>
                <c:pt idx="2674">
                  <c:v>1404.0301030257001</c:v>
                </c:pt>
                <c:pt idx="2675">
                  <c:v>1404.03010323745</c:v>
                </c:pt>
                <c:pt idx="2676">
                  <c:v>1404.0301034491999</c:v>
                </c:pt>
                <c:pt idx="2677">
                  <c:v>1404.0301036609601</c:v>
                </c:pt>
                <c:pt idx="2678">
                  <c:v>1404.03010387271</c:v>
                </c:pt>
                <c:pt idx="2679">
                  <c:v>1404.0301040844699</c:v>
                </c:pt>
                <c:pt idx="2680">
                  <c:v>1404.0301042962201</c:v>
                </c:pt>
                <c:pt idx="2681">
                  <c:v>1404.03010450797</c:v>
                </c:pt>
                <c:pt idx="2682">
                  <c:v>1404.0301047197299</c:v>
                </c:pt>
                <c:pt idx="2683">
                  <c:v>1404.0301049314801</c:v>
                </c:pt>
                <c:pt idx="2684">
                  <c:v>1404.03010514323</c:v>
                </c:pt>
                <c:pt idx="2685">
                  <c:v>1404.0301053549899</c:v>
                </c:pt>
                <c:pt idx="2686">
                  <c:v>1404.0301055667401</c:v>
                </c:pt>
                <c:pt idx="2687">
                  <c:v>1404.03010577849</c:v>
                </c:pt>
                <c:pt idx="2688">
                  <c:v>1404.0301059902499</c:v>
                </c:pt>
                <c:pt idx="2689">
                  <c:v>1404.0301062020001</c:v>
                </c:pt>
                <c:pt idx="2690">
                  <c:v>1404.03010641375</c:v>
                </c:pt>
                <c:pt idx="2691">
                  <c:v>1404.0301066255099</c:v>
                </c:pt>
                <c:pt idx="2692">
                  <c:v>1404.0301068372601</c:v>
                </c:pt>
                <c:pt idx="2693">
                  <c:v>1404.03010704902</c:v>
                </c:pt>
                <c:pt idx="2694">
                  <c:v>1404.0301072607699</c:v>
                </c:pt>
                <c:pt idx="2695">
                  <c:v>1404.0301074725201</c:v>
                </c:pt>
                <c:pt idx="2696">
                  <c:v>1404.03010768428</c:v>
                </c:pt>
                <c:pt idx="2697">
                  <c:v>1404.0301078960299</c:v>
                </c:pt>
                <c:pt idx="2698">
                  <c:v>1404.0301081077801</c:v>
                </c:pt>
                <c:pt idx="2699">
                  <c:v>1404.03010831954</c:v>
                </c:pt>
                <c:pt idx="2700">
                  <c:v>1404.0301085312899</c:v>
                </c:pt>
                <c:pt idx="2701">
                  <c:v>1404.03010874304</c:v>
                </c:pt>
                <c:pt idx="2702">
                  <c:v>1404.0301089548</c:v>
                </c:pt>
                <c:pt idx="2703">
                  <c:v>1404.0301091665499</c:v>
                </c:pt>
                <c:pt idx="2704">
                  <c:v>1404.0301093783</c:v>
                </c:pt>
                <c:pt idx="2705">
                  <c:v>1404.03010959006</c:v>
                </c:pt>
                <c:pt idx="2706">
                  <c:v>1404.0301098018101</c:v>
                </c:pt>
                <c:pt idx="2707">
                  <c:v>1404.03011001357</c:v>
                </c:pt>
                <c:pt idx="2708">
                  <c:v>1404.03011022532</c:v>
                </c:pt>
                <c:pt idx="2709">
                  <c:v>1404.0301104370701</c:v>
                </c:pt>
                <c:pt idx="2710">
                  <c:v>1404.03011064883</c:v>
                </c:pt>
                <c:pt idx="2711">
                  <c:v>1404.03011086058</c:v>
                </c:pt>
                <c:pt idx="2712">
                  <c:v>1404.0301110723301</c:v>
                </c:pt>
                <c:pt idx="2713">
                  <c:v>1404.03011128409</c:v>
                </c:pt>
                <c:pt idx="2714">
                  <c:v>1404.0301114958399</c:v>
                </c:pt>
                <c:pt idx="2715">
                  <c:v>1404.0301117075901</c:v>
                </c:pt>
                <c:pt idx="2716">
                  <c:v>1404.03011191935</c:v>
                </c:pt>
                <c:pt idx="2717">
                  <c:v>1404.0301121310999</c:v>
                </c:pt>
                <c:pt idx="2718">
                  <c:v>1404.0301123428501</c:v>
                </c:pt>
                <c:pt idx="2719">
                  <c:v>1404.03011255461</c:v>
                </c:pt>
                <c:pt idx="2720">
                  <c:v>1404.0301127663599</c:v>
                </c:pt>
                <c:pt idx="2721">
                  <c:v>1404.0301129781201</c:v>
                </c:pt>
                <c:pt idx="2722">
                  <c:v>1404.03011318987</c:v>
                </c:pt>
                <c:pt idx="2723">
                  <c:v>1404.0301134016199</c:v>
                </c:pt>
                <c:pt idx="2724">
                  <c:v>1404.0301136133801</c:v>
                </c:pt>
                <c:pt idx="2725">
                  <c:v>1404.03011382513</c:v>
                </c:pt>
                <c:pt idx="2726">
                  <c:v>1404.0301140368799</c:v>
                </c:pt>
                <c:pt idx="2727">
                  <c:v>1404.0301142486401</c:v>
                </c:pt>
                <c:pt idx="2728">
                  <c:v>1404.03011446039</c:v>
                </c:pt>
                <c:pt idx="2729">
                  <c:v>1404.0301146721399</c:v>
                </c:pt>
                <c:pt idx="2730">
                  <c:v>1404.0301148839001</c:v>
                </c:pt>
                <c:pt idx="2731">
                  <c:v>1404.03011509565</c:v>
                </c:pt>
                <c:pt idx="2732">
                  <c:v>1404.0301153073999</c:v>
                </c:pt>
                <c:pt idx="2733">
                  <c:v>1404.0301155191601</c:v>
                </c:pt>
                <c:pt idx="2734">
                  <c:v>1404.03011573091</c:v>
                </c:pt>
                <c:pt idx="2735">
                  <c:v>1404.0301159426699</c:v>
                </c:pt>
                <c:pt idx="2736">
                  <c:v>1404.0301161544201</c:v>
                </c:pt>
                <c:pt idx="2737">
                  <c:v>1404.03011636617</c:v>
                </c:pt>
                <c:pt idx="2738">
                  <c:v>1404.0301165779299</c:v>
                </c:pt>
                <c:pt idx="2739">
                  <c:v>1404.0301167896801</c:v>
                </c:pt>
                <c:pt idx="2740">
                  <c:v>1404.03011700143</c:v>
                </c:pt>
                <c:pt idx="2741">
                  <c:v>1404.0301172131899</c:v>
                </c:pt>
                <c:pt idx="2742">
                  <c:v>1404.03011742494</c:v>
                </c:pt>
                <c:pt idx="2743">
                  <c:v>1404.03011763669</c:v>
                </c:pt>
                <c:pt idx="2744">
                  <c:v>1404.0301178484499</c:v>
                </c:pt>
                <c:pt idx="2745">
                  <c:v>1404.0301180602</c:v>
                </c:pt>
                <c:pt idx="2746">
                  <c:v>1404.03011827195</c:v>
                </c:pt>
                <c:pt idx="2747">
                  <c:v>1404.0301184837101</c:v>
                </c:pt>
                <c:pt idx="2748">
                  <c:v>1404.03011869546</c:v>
                </c:pt>
                <c:pt idx="2749">
                  <c:v>1404.03011890722</c:v>
                </c:pt>
                <c:pt idx="2750">
                  <c:v>1404.0301191189701</c:v>
                </c:pt>
                <c:pt idx="2751">
                  <c:v>1404.03011933072</c:v>
                </c:pt>
                <c:pt idx="2752">
                  <c:v>1404.03011954248</c:v>
                </c:pt>
                <c:pt idx="2753">
                  <c:v>1404.0301197542301</c:v>
                </c:pt>
                <c:pt idx="2754">
                  <c:v>1404.03011996598</c:v>
                </c:pt>
                <c:pt idx="2755">
                  <c:v>1404.0301201777399</c:v>
                </c:pt>
                <c:pt idx="2756">
                  <c:v>1404.0301203894901</c:v>
                </c:pt>
                <c:pt idx="2757">
                  <c:v>1404.03012060124</c:v>
                </c:pt>
                <c:pt idx="2758">
                  <c:v>1404.0301208129999</c:v>
                </c:pt>
                <c:pt idx="2759">
                  <c:v>1404.0301210247501</c:v>
                </c:pt>
                <c:pt idx="2760">
                  <c:v>1404.0301212365</c:v>
                </c:pt>
                <c:pt idx="2761">
                  <c:v>1404.0301214482599</c:v>
                </c:pt>
                <c:pt idx="2762">
                  <c:v>1404.0301216600101</c:v>
                </c:pt>
                <c:pt idx="2763">
                  <c:v>1404.03012187176</c:v>
                </c:pt>
                <c:pt idx="2764">
                  <c:v>1404.0301220835199</c:v>
                </c:pt>
                <c:pt idx="2765">
                  <c:v>1404.0301222952701</c:v>
                </c:pt>
                <c:pt idx="2766">
                  <c:v>1404.03012250703</c:v>
                </c:pt>
                <c:pt idx="2767">
                  <c:v>1404.0301227187799</c:v>
                </c:pt>
                <c:pt idx="2768">
                  <c:v>1404.0301229305301</c:v>
                </c:pt>
                <c:pt idx="2769">
                  <c:v>1404.03012314229</c:v>
                </c:pt>
                <c:pt idx="2770">
                  <c:v>1404.0301233540399</c:v>
                </c:pt>
                <c:pt idx="2771">
                  <c:v>1404.0301235657901</c:v>
                </c:pt>
                <c:pt idx="2772">
                  <c:v>1404.03012377755</c:v>
                </c:pt>
                <c:pt idx="2773">
                  <c:v>1404.0301239892999</c:v>
                </c:pt>
                <c:pt idx="2774">
                  <c:v>1404.0301242010501</c:v>
                </c:pt>
                <c:pt idx="2775">
                  <c:v>1404.03012441281</c:v>
                </c:pt>
                <c:pt idx="2776">
                  <c:v>1404.0301246245599</c:v>
                </c:pt>
                <c:pt idx="2777">
                  <c:v>1404.0301248363101</c:v>
                </c:pt>
                <c:pt idx="2778">
                  <c:v>1404.03012504807</c:v>
                </c:pt>
                <c:pt idx="2779">
                  <c:v>1404.0301252598199</c:v>
                </c:pt>
                <c:pt idx="2780">
                  <c:v>1404.03012547158</c:v>
                </c:pt>
                <c:pt idx="2781">
                  <c:v>1404.03012568333</c:v>
                </c:pt>
                <c:pt idx="2782">
                  <c:v>1404.0301258950799</c:v>
                </c:pt>
                <c:pt idx="2783">
                  <c:v>1404.03012610684</c:v>
                </c:pt>
                <c:pt idx="2784">
                  <c:v>1404.03012631859</c:v>
                </c:pt>
                <c:pt idx="2785">
                  <c:v>1404.0301265303401</c:v>
                </c:pt>
                <c:pt idx="2786">
                  <c:v>1404.0301267421</c:v>
                </c:pt>
                <c:pt idx="2787">
                  <c:v>1404.03012695385</c:v>
                </c:pt>
                <c:pt idx="2788">
                  <c:v>1404.0301271656001</c:v>
                </c:pt>
                <c:pt idx="2789">
                  <c:v>1404.03012737736</c:v>
                </c:pt>
                <c:pt idx="2790">
                  <c:v>1404.03012758911</c:v>
                </c:pt>
                <c:pt idx="2791">
                  <c:v>1404.0301278008601</c:v>
                </c:pt>
                <c:pt idx="2792">
                  <c:v>1404.03012801262</c:v>
                </c:pt>
                <c:pt idx="2793">
                  <c:v>1404.0301282243699</c:v>
                </c:pt>
                <c:pt idx="2794">
                  <c:v>1404.0301284361301</c:v>
                </c:pt>
                <c:pt idx="2795">
                  <c:v>1404.03012864788</c:v>
                </c:pt>
                <c:pt idx="2796">
                  <c:v>1404.0301288596299</c:v>
                </c:pt>
                <c:pt idx="2797">
                  <c:v>1404.0301290713901</c:v>
                </c:pt>
                <c:pt idx="2798">
                  <c:v>1404.03012928314</c:v>
                </c:pt>
                <c:pt idx="2799">
                  <c:v>1404.0301294948899</c:v>
                </c:pt>
                <c:pt idx="2800">
                  <c:v>1404.0301297066501</c:v>
                </c:pt>
                <c:pt idx="2801">
                  <c:v>1404.0301299184</c:v>
                </c:pt>
                <c:pt idx="2802">
                  <c:v>1404.0301301301499</c:v>
                </c:pt>
                <c:pt idx="2803">
                  <c:v>1404.0301303419101</c:v>
                </c:pt>
                <c:pt idx="2804">
                  <c:v>1404.03013055366</c:v>
                </c:pt>
                <c:pt idx="2805">
                  <c:v>1404.0301307654099</c:v>
                </c:pt>
                <c:pt idx="2806">
                  <c:v>1404.0301309771701</c:v>
                </c:pt>
                <c:pt idx="2807">
                  <c:v>1404.03013118892</c:v>
                </c:pt>
                <c:pt idx="2808">
                  <c:v>1404.0301314006799</c:v>
                </c:pt>
                <c:pt idx="2809">
                  <c:v>1404.0301316124301</c:v>
                </c:pt>
                <c:pt idx="2810">
                  <c:v>1404.03013182418</c:v>
                </c:pt>
                <c:pt idx="2811">
                  <c:v>1404.0301320359399</c:v>
                </c:pt>
                <c:pt idx="2812">
                  <c:v>1404.0301322476901</c:v>
                </c:pt>
                <c:pt idx="2813">
                  <c:v>1404.03013245944</c:v>
                </c:pt>
                <c:pt idx="2814">
                  <c:v>1404.0301326711999</c:v>
                </c:pt>
                <c:pt idx="2815">
                  <c:v>1404.0301328829501</c:v>
                </c:pt>
                <c:pt idx="2816">
                  <c:v>1404.0301330947</c:v>
                </c:pt>
                <c:pt idx="2817">
                  <c:v>1404.0301333064599</c:v>
                </c:pt>
                <c:pt idx="2818">
                  <c:v>1404.0301335182101</c:v>
                </c:pt>
                <c:pt idx="2819">
                  <c:v>1404.03013372996</c:v>
                </c:pt>
                <c:pt idx="2820">
                  <c:v>1404.0301339417199</c:v>
                </c:pt>
                <c:pt idx="2821">
                  <c:v>1404.03013415347</c:v>
                </c:pt>
                <c:pt idx="2822">
                  <c:v>1404.03013436523</c:v>
                </c:pt>
                <c:pt idx="2823">
                  <c:v>1404.0301345769799</c:v>
                </c:pt>
                <c:pt idx="2824">
                  <c:v>1404.03013478873</c:v>
                </c:pt>
                <c:pt idx="2825">
                  <c:v>1404.03013500049</c:v>
                </c:pt>
                <c:pt idx="2826">
                  <c:v>1404.0301352122401</c:v>
                </c:pt>
                <c:pt idx="2827">
                  <c:v>1404.03013542399</c:v>
                </c:pt>
                <c:pt idx="2828">
                  <c:v>1404.03013563575</c:v>
                </c:pt>
                <c:pt idx="2829">
                  <c:v>1404.0301358475001</c:v>
                </c:pt>
                <c:pt idx="2830">
                  <c:v>1404.03013605925</c:v>
                </c:pt>
                <c:pt idx="2831">
                  <c:v>1404.03013627101</c:v>
                </c:pt>
                <c:pt idx="2832">
                  <c:v>1404.0301364827601</c:v>
                </c:pt>
                <c:pt idx="2833">
                  <c:v>1404.03013669451</c:v>
                </c:pt>
                <c:pt idx="2834">
                  <c:v>1404.0301369062699</c:v>
                </c:pt>
                <c:pt idx="2835">
                  <c:v>1404.0301371180201</c:v>
                </c:pt>
                <c:pt idx="2836">
                  <c:v>1404.03013732978</c:v>
                </c:pt>
                <c:pt idx="2837">
                  <c:v>1404.0301375415299</c:v>
                </c:pt>
                <c:pt idx="2838">
                  <c:v>1404.0301377532801</c:v>
                </c:pt>
                <c:pt idx="2839">
                  <c:v>1404.03013796504</c:v>
                </c:pt>
                <c:pt idx="2840">
                  <c:v>1404.0301381767899</c:v>
                </c:pt>
                <c:pt idx="2841">
                  <c:v>1404.0301383885401</c:v>
                </c:pt>
                <c:pt idx="2842">
                  <c:v>1404.0301386003</c:v>
                </c:pt>
                <c:pt idx="2843">
                  <c:v>1404.0301388120499</c:v>
                </c:pt>
                <c:pt idx="2844">
                  <c:v>1404.0301390238001</c:v>
                </c:pt>
                <c:pt idx="2845">
                  <c:v>1404.03013923556</c:v>
                </c:pt>
                <c:pt idx="2846">
                  <c:v>1404.0301394473099</c:v>
                </c:pt>
                <c:pt idx="2847">
                  <c:v>1404.0301396590601</c:v>
                </c:pt>
                <c:pt idx="2848">
                  <c:v>1404.03013987082</c:v>
                </c:pt>
                <c:pt idx="2849">
                  <c:v>1404.0301400825699</c:v>
                </c:pt>
                <c:pt idx="2850">
                  <c:v>1404.0301402943301</c:v>
                </c:pt>
                <c:pt idx="2851">
                  <c:v>1404.03014050608</c:v>
                </c:pt>
                <c:pt idx="2852">
                  <c:v>1404.0301407178299</c:v>
                </c:pt>
                <c:pt idx="2853">
                  <c:v>1404.0301409295901</c:v>
                </c:pt>
                <c:pt idx="2854">
                  <c:v>1404.03014114134</c:v>
                </c:pt>
                <c:pt idx="2855">
                  <c:v>1404.0301413530899</c:v>
                </c:pt>
                <c:pt idx="2856">
                  <c:v>1404.0301415648501</c:v>
                </c:pt>
                <c:pt idx="2857">
                  <c:v>1404.0301417766</c:v>
                </c:pt>
                <c:pt idx="2858">
                  <c:v>1404.0301419883499</c:v>
                </c:pt>
                <c:pt idx="2859">
                  <c:v>1404.03014220011</c:v>
                </c:pt>
                <c:pt idx="2860">
                  <c:v>1404.03014241186</c:v>
                </c:pt>
                <c:pt idx="2861">
                  <c:v>1404.0301426236099</c:v>
                </c:pt>
                <c:pt idx="2862">
                  <c:v>1404.03014283537</c:v>
                </c:pt>
                <c:pt idx="2863">
                  <c:v>1404.03014304712</c:v>
                </c:pt>
                <c:pt idx="2864">
                  <c:v>1404.0301432588799</c:v>
                </c:pt>
                <c:pt idx="2865">
                  <c:v>1404.03014347063</c:v>
                </c:pt>
                <c:pt idx="2866">
                  <c:v>1404.03014368238</c:v>
                </c:pt>
                <c:pt idx="2867">
                  <c:v>1404.0301438941401</c:v>
                </c:pt>
                <c:pt idx="2868">
                  <c:v>1404.03014410589</c:v>
                </c:pt>
                <c:pt idx="2869">
                  <c:v>1404.03014431764</c:v>
                </c:pt>
                <c:pt idx="2870">
                  <c:v>1404.0301445294001</c:v>
                </c:pt>
                <c:pt idx="2871">
                  <c:v>1404.03014474115</c:v>
                </c:pt>
                <c:pt idx="2872">
                  <c:v>1404.0301449528999</c:v>
                </c:pt>
                <c:pt idx="2873">
                  <c:v>1404.0301451646601</c:v>
                </c:pt>
                <c:pt idx="2874">
                  <c:v>1404.03014537641</c:v>
                </c:pt>
                <c:pt idx="2875">
                  <c:v>1404.0301455881599</c:v>
                </c:pt>
                <c:pt idx="2876">
                  <c:v>1404.0301457999201</c:v>
                </c:pt>
                <c:pt idx="2877">
                  <c:v>1404.03014601167</c:v>
                </c:pt>
                <c:pt idx="2878">
                  <c:v>1404.0301462234299</c:v>
                </c:pt>
                <c:pt idx="2879">
                  <c:v>1404.0301464351801</c:v>
                </c:pt>
                <c:pt idx="2880">
                  <c:v>1404.03014664693</c:v>
                </c:pt>
                <c:pt idx="2881">
                  <c:v>1404.0301468586899</c:v>
                </c:pt>
                <c:pt idx="2882">
                  <c:v>1404.0301470704401</c:v>
                </c:pt>
                <c:pt idx="2883">
                  <c:v>1404.03014728219</c:v>
                </c:pt>
                <c:pt idx="2884">
                  <c:v>1404.0301474939499</c:v>
                </c:pt>
                <c:pt idx="2885">
                  <c:v>1404.0301477057001</c:v>
                </c:pt>
                <c:pt idx="2886">
                  <c:v>1404.03014791745</c:v>
                </c:pt>
                <c:pt idx="2887">
                  <c:v>1404.0301481292099</c:v>
                </c:pt>
                <c:pt idx="2888">
                  <c:v>1404.0301483409601</c:v>
                </c:pt>
                <c:pt idx="2889">
                  <c:v>1404.03014855271</c:v>
                </c:pt>
                <c:pt idx="2890">
                  <c:v>1404.0301487644699</c:v>
                </c:pt>
                <c:pt idx="2891">
                  <c:v>1404.0301489762201</c:v>
                </c:pt>
                <c:pt idx="2892">
                  <c:v>1404.03014918797</c:v>
                </c:pt>
                <c:pt idx="2893">
                  <c:v>1404.0301493997299</c:v>
                </c:pt>
                <c:pt idx="2894">
                  <c:v>1404.0301496114801</c:v>
                </c:pt>
                <c:pt idx="2895">
                  <c:v>1404.03014982324</c:v>
                </c:pt>
                <c:pt idx="2896">
                  <c:v>1404.0301500349899</c:v>
                </c:pt>
                <c:pt idx="2897">
                  <c:v>1404.03015024674</c:v>
                </c:pt>
                <c:pt idx="2898">
                  <c:v>1404.0301504585</c:v>
                </c:pt>
                <c:pt idx="2899">
                  <c:v>1404.0301506702499</c:v>
                </c:pt>
                <c:pt idx="2900">
                  <c:v>1404.030150882</c:v>
                </c:pt>
                <c:pt idx="2901">
                  <c:v>1404.03015109376</c:v>
                </c:pt>
                <c:pt idx="2902">
                  <c:v>1404.0301513055099</c:v>
                </c:pt>
                <c:pt idx="2903">
                  <c:v>1404.03015151726</c:v>
                </c:pt>
                <c:pt idx="2904">
                  <c:v>1404.03015172902</c:v>
                </c:pt>
                <c:pt idx="2905">
                  <c:v>1404.0301519407701</c:v>
                </c:pt>
                <c:pt idx="2906">
                  <c:v>1404.03015215252</c:v>
                </c:pt>
                <c:pt idx="2907">
                  <c:v>1404.03015236428</c:v>
                </c:pt>
                <c:pt idx="2908">
                  <c:v>1404.0301525760301</c:v>
                </c:pt>
                <c:pt idx="2909">
                  <c:v>1404.03015278779</c:v>
                </c:pt>
                <c:pt idx="2910">
                  <c:v>1404.03015299954</c:v>
                </c:pt>
                <c:pt idx="2911">
                  <c:v>1404.0301532112901</c:v>
                </c:pt>
                <c:pt idx="2912">
                  <c:v>1404.03015342305</c:v>
                </c:pt>
                <c:pt idx="2913">
                  <c:v>1404.0301536347999</c:v>
                </c:pt>
                <c:pt idx="2914">
                  <c:v>1404.0301538465501</c:v>
                </c:pt>
                <c:pt idx="2915">
                  <c:v>1404.03015405831</c:v>
                </c:pt>
                <c:pt idx="2916">
                  <c:v>1404.0301542700599</c:v>
                </c:pt>
                <c:pt idx="2917">
                  <c:v>1404.0301544818101</c:v>
                </c:pt>
                <c:pt idx="2918">
                  <c:v>1404.03015469357</c:v>
                </c:pt>
                <c:pt idx="2919">
                  <c:v>1404.0301549053199</c:v>
                </c:pt>
                <c:pt idx="2920">
                  <c:v>1404.0301551170701</c:v>
                </c:pt>
                <c:pt idx="2921">
                  <c:v>1404.03015532883</c:v>
                </c:pt>
                <c:pt idx="2922">
                  <c:v>1404.0301555405799</c:v>
                </c:pt>
                <c:pt idx="2923">
                  <c:v>1404.0301557523401</c:v>
                </c:pt>
                <c:pt idx="2924">
                  <c:v>1404.03015596409</c:v>
                </c:pt>
                <c:pt idx="2925">
                  <c:v>1404.0301561758399</c:v>
                </c:pt>
                <c:pt idx="2926">
                  <c:v>1404.0301563876001</c:v>
                </c:pt>
                <c:pt idx="2927">
                  <c:v>1404.03015659935</c:v>
                </c:pt>
                <c:pt idx="2928">
                  <c:v>1404.0301568110999</c:v>
                </c:pt>
                <c:pt idx="2929">
                  <c:v>1404.0301570228601</c:v>
                </c:pt>
                <c:pt idx="2930">
                  <c:v>1404.03015723461</c:v>
                </c:pt>
                <c:pt idx="2931">
                  <c:v>1404.0301574463599</c:v>
                </c:pt>
                <c:pt idx="2932">
                  <c:v>1404.0301576581201</c:v>
                </c:pt>
                <c:pt idx="2933">
                  <c:v>1404.03015786987</c:v>
                </c:pt>
                <c:pt idx="2934">
                  <c:v>1404.0301580816199</c:v>
                </c:pt>
                <c:pt idx="2935">
                  <c:v>1404.0301582933801</c:v>
                </c:pt>
                <c:pt idx="2936">
                  <c:v>1404.03015850513</c:v>
                </c:pt>
                <c:pt idx="2937">
                  <c:v>1404.0301587168899</c:v>
                </c:pt>
                <c:pt idx="2938">
                  <c:v>1404.03015892864</c:v>
                </c:pt>
                <c:pt idx="2939">
                  <c:v>1404.03015914039</c:v>
                </c:pt>
                <c:pt idx="2940">
                  <c:v>1404.0301593521499</c:v>
                </c:pt>
                <c:pt idx="2941">
                  <c:v>1404.0301595639</c:v>
                </c:pt>
                <c:pt idx="2942">
                  <c:v>1404.03015977565</c:v>
                </c:pt>
                <c:pt idx="2943">
                  <c:v>1404.0301599874099</c:v>
                </c:pt>
                <c:pt idx="2944">
                  <c:v>1404.03016019916</c:v>
                </c:pt>
                <c:pt idx="2945">
                  <c:v>1404.03016041091</c:v>
                </c:pt>
                <c:pt idx="2946">
                  <c:v>1404.0301606226701</c:v>
                </c:pt>
                <c:pt idx="2947">
                  <c:v>1404.03016083442</c:v>
                </c:pt>
                <c:pt idx="2948">
                  <c:v>1404.03016104617</c:v>
                </c:pt>
                <c:pt idx="2949">
                  <c:v>1404.0301612579301</c:v>
                </c:pt>
                <c:pt idx="2950">
                  <c:v>1404.03016146968</c:v>
                </c:pt>
                <c:pt idx="2951">
                  <c:v>1404.0301616814399</c:v>
                </c:pt>
                <c:pt idx="2952">
                  <c:v>1404.0301618931901</c:v>
                </c:pt>
                <c:pt idx="2953">
                  <c:v>1404.03016210494</c:v>
                </c:pt>
                <c:pt idx="2954">
                  <c:v>1404.0301623166999</c:v>
                </c:pt>
                <c:pt idx="2955">
                  <c:v>1404.0301625284501</c:v>
                </c:pt>
                <c:pt idx="2956">
                  <c:v>1404.0301627402</c:v>
                </c:pt>
                <c:pt idx="2957">
                  <c:v>1404.0301629519599</c:v>
                </c:pt>
                <c:pt idx="2958">
                  <c:v>1404.0301631637101</c:v>
                </c:pt>
                <c:pt idx="2959">
                  <c:v>1404.03016337546</c:v>
                </c:pt>
                <c:pt idx="2960">
                  <c:v>1404.0301635872199</c:v>
                </c:pt>
                <c:pt idx="2961">
                  <c:v>1404.0301637989701</c:v>
                </c:pt>
                <c:pt idx="2962">
                  <c:v>1404.03016401072</c:v>
                </c:pt>
                <c:pt idx="2963">
                  <c:v>1404.0301642224799</c:v>
                </c:pt>
                <c:pt idx="2964">
                  <c:v>1404.0301644342301</c:v>
                </c:pt>
                <c:pt idx="2965">
                  <c:v>1404.03016464599</c:v>
                </c:pt>
                <c:pt idx="2966">
                  <c:v>1404.0301648577399</c:v>
                </c:pt>
                <c:pt idx="2967">
                  <c:v>1404.0301650694901</c:v>
                </c:pt>
                <c:pt idx="2968">
                  <c:v>1404.03016528125</c:v>
                </c:pt>
                <c:pt idx="2969">
                  <c:v>1404.0301654929999</c:v>
                </c:pt>
                <c:pt idx="2970">
                  <c:v>1404.0301657047501</c:v>
                </c:pt>
                <c:pt idx="2971">
                  <c:v>1404.03016591651</c:v>
                </c:pt>
                <c:pt idx="2972">
                  <c:v>1404.0301661282599</c:v>
                </c:pt>
                <c:pt idx="2973">
                  <c:v>1404.0301663400101</c:v>
                </c:pt>
                <c:pt idx="2974">
                  <c:v>1404.03016655177</c:v>
                </c:pt>
                <c:pt idx="2975">
                  <c:v>1404.0301667635199</c:v>
                </c:pt>
                <c:pt idx="2976">
                  <c:v>1404.03016697527</c:v>
                </c:pt>
                <c:pt idx="2977">
                  <c:v>1404.03016718703</c:v>
                </c:pt>
                <c:pt idx="2978">
                  <c:v>1404.0301673987799</c:v>
                </c:pt>
                <c:pt idx="2979">
                  <c:v>1404.03016761054</c:v>
                </c:pt>
                <c:pt idx="2980">
                  <c:v>1404.03016782229</c:v>
                </c:pt>
                <c:pt idx="2981">
                  <c:v>1404.0301680340399</c:v>
                </c:pt>
                <c:pt idx="2982">
                  <c:v>1404.0301682458</c:v>
                </c:pt>
                <c:pt idx="2983">
                  <c:v>1404.03016845755</c:v>
                </c:pt>
                <c:pt idx="2984">
                  <c:v>1404.0301686693001</c:v>
                </c:pt>
                <c:pt idx="2985">
                  <c:v>1404.03016888106</c:v>
                </c:pt>
                <c:pt idx="2986">
                  <c:v>1404.03016909281</c:v>
                </c:pt>
                <c:pt idx="2987">
                  <c:v>1404.0301693045601</c:v>
                </c:pt>
                <c:pt idx="2988">
                  <c:v>1404.03016951632</c:v>
                </c:pt>
                <c:pt idx="2989">
                  <c:v>1404.0301697280699</c:v>
                </c:pt>
                <c:pt idx="2990">
                  <c:v>1404.0301699398201</c:v>
                </c:pt>
                <c:pt idx="2991">
                  <c:v>1404.03017015158</c:v>
                </c:pt>
                <c:pt idx="2992">
                  <c:v>1404.0301703633299</c:v>
                </c:pt>
                <c:pt idx="2993">
                  <c:v>1404.0301705750801</c:v>
                </c:pt>
                <c:pt idx="2994">
                  <c:v>1404.03017078684</c:v>
                </c:pt>
                <c:pt idx="2995">
                  <c:v>1404.0301709985899</c:v>
                </c:pt>
                <c:pt idx="2996">
                  <c:v>1404.0301712103501</c:v>
                </c:pt>
                <c:pt idx="2997">
                  <c:v>1404.0301714221</c:v>
                </c:pt>
                <c:pt idx="2998">
                  <c:v>1404.0301716338499</c:v>
                </c:pt>
                <c:pt idx="2999">
                  <c:v>1404.0301718456101</c:v>
                </c:pt>
                <c:pt idx="3000">
                  <c:v>1404.03017205736</c:v>
                </c:pt>
                <c:pt idx="3001">
                  <c:v>1404.0301722691099</c:v>
                </c:pt>
                <c:pt idx="3002">
                  <c:v>1404.0301724808701</c:v>
                </c:pt>
                <c:pt idx="3003">
                  <c:v>1404.03017269262</c:v>
                </c:pt>
                <c:pt idx="3004">
                  <c:v>1404.0301729043699</c:v>
                </c:pt>
                <c:pt idx="3005">
                  <c:v>1404.0301731161301</c:v>
                </c:pt>
                <c:pt idx="3006">
                  <c:v>1404.03017332788</c:v>
                </c:pt>
                <c:pt idx="3007">
                  <c:v>1404.0301735396399</c:v>
                </c:pt>
                <c:pt idx="3008">
                  <c:v>1404.0301737513901</c:v>
                </c:pt>
                <c:pt idx="3009">
                  <c:v>1404.03017396314</c:v>
                </c:pt>
                <c:pt idx="3010">
                  <c:v>1404.0301741748999</c:v>
                </c:pt>
                <c:pt idx="3011">
                  <c:v>1404.0301743866501</c:v>
                </c:pt>
                <c:pt idx="3012">
                  <c:v>1404.0301745984</c:v>
                </c:pt>
                <c:pt idx="3013">
                  <c:v>1404.0301748101599</c:v>
                </c:pt>
                <c:pt idx="3014">
                  <c:v>1404.0301750219101</c:v>
                </c:pt>
                <c:pt idx="3015">
                  <c:v>1404.03017523366</c:v>
                </c:pt>
                <c:pt idx="3016">
                  <c:v>1404.0301754454199</c:v>
                </c:pt>
                <c:pt idx="3017">
                  <c:v>1404.03017565717</c:v>
                </c:pt>
                <c:pt idx="3018">
                  <c:v>1404.03017586892</c:v>
                </c:pt>
                <c:pt idx="3019">
                  <c:v>1404.0301760806799</c:v>
                </c:pt>
                <c:pt idx="3020">
                  <c:v>1404.03017629243</c:v>
                </c:pt>
                <c:pt idx="3021">
                  <c:v>1404.03017650418</c:v>
                </c:pt>
                <c:pt idx="3022">
                  <c:v>1404.0301767159399</c:v>
                </c:pt>
                <c:pt idx="3023">
                  <c:v>1404.03017692769</c:v>
                </c:pt>
                <c:pt idx="3024">
                  <c:v>1404.03017713945</c:v>
                </c:pt>
                <c:pt idx="3025">
                  <c:v>1404.0301773512001</c:v>
                </c:pt>
                <c:pt idx="3026">
                  <c:v>1404.03017756295</c:v>
                </c:pt>
                <c:pt idx="3027">
                  <c:v>1404.03017777471</c:v>
                </c:pt>
                <c:pt idx="3028">
                  <c:v>1404.0301779864601</c:v>
                </c:pt>
                <c:pt idx="3029">
                  <c:v>1404.03017819821</c:v>
                </c:pt>
                <c:pt idx="3030">
                  <c:v>1404.0301784099699</c:v>
                </c:pt>
                <c:pt idx="3031">
                  <c:v>1404.0301786217201</c:v>
                </c:pt>
                <c:pt idx="3032">
                  <c:v>1404.03017883347</c:v>
                </c:pt>
                <c:pt idx="3033">
                  <c:v>1404.0301790452299</c:v>
                </c:pt>
                <c:pt idx="3034">
                  <c:v>1404.0301792569801</c:v>
                </c:pt>
                <c:pt idx="3035">
                  <c:v>1404.03017946873</c:v>
                </c:pt>
                <c:pt idx="3036">
                  <c:v>1404.0301796804899</c:v>
                </c:pt>
                <c:pt idx="3037">
                  <c:v>1404.0301798922401</c:v>
                </c:pt>
                <c:pt idx="3038">
                  <c:v>1404.030180104</c:v>
                </c:pt>
                <c:pt idx="3039">
                  <c:v>1404.0301803157499</c:v>
                </c:pt>
                <c:pt idx="3040">
                  <c:v>1404.0301805275001</c:v>
                </c:pt>
                <c:pt idx="3041">
                  <c:v>1404.03018073926</c:v>
                </c:pt>
                <c:pt idx="3042">
                  <c:v>1404.0301809510099</c:v>
                </c:pt>
                <c:pt idx="3043">
                  <c:v>1404.0301811627601</c:v>
                </c:pt>
                <c:pt idx="3044">
                  <c:v>1404.03018137452</c:v>
                </c:pt>
                <c:pt idx="3045">
                  <c:v>1404.0301815862699</c:v>
                </c:pt>
                <c:pt idx="3046">
                  <c:v>1404.0301817980201</c:v>
                </c:pt>
                <c:pt idx="3047">
                  <c:v>1404.03018200978</c:v>
                </c:pt>
                <c:pt idx="3048">
                  <c:v>1404.0301822215299</c:v>
                </c:pt>
                <c:pt idx="3049">
                  <c:v>1404.0301824332801</c:v>
                </c:pt>
                <c:pt idx="3050">
                  <c:v>1404.03018264504</c:v>
                </c:pt>
                <c:pt idx="3051">
                  <c:v>1404.0301828567899</c:v>
                </c:pt>
                <c:pt idx="3052">
                  <c:v>1404.0301830685501</c:v>
                </c:pt>
                <c:pt idx="3053">
                  <c:v>1404.0301832803</c:v>
                </c:pt>
                <c:pt idx="3054">
                  <c:v>1404.0301834920499</c:v>
                </c:pt>
                <c:pt idx="3055">
                  <c:v>1404.0301837038101</c:v>
                </c:pt>
                <c:pt idx="3056">
                  <c:v>1404.03018391556</c:v>
                </c:pt>
                <c:pt idx="3057">
                  <c:v>1404.0301841273099</c:v>
                </c:pt>
                <c:pt idx="3058">
                  <c:v>1404.03018433907</c:v>
                </c:pt>
                <c:pt idx="3059">
                  <c:v>1404.03018455082</c:v>
                </c:pt>
                <c:pt idx="3060">
                  <c:v>1404.0301847625699</c:v>
                </c:pt>
                <c:pt idx="3061">
                  <c:v>1404.03018497433</c:v>
                </c:pt>
                <c:pt idx="3062">
                  <c:v>1404.03018518608</c:v>
                </c:pt>
                <c:pt idx="3063">
                  <c:v>1404.0301853978301</c:v>
                </c:pt>
                <c:pt idx="3064">
                  <c:v>1404.03018560959</c:v>
                </c:pt>
                <c:pt idx="3065">
                  <c:v>1404.03018582134</c:v>
                </c:pt>
                <c:pt idx="3066">
                  <c:v>1404.0301860331001</c:v>
                </c:pt>
                <c:pt idx="3067">
                  <c:v>1404.03018624485</c:v>
                </c:pt>
                <c:pt idx="3068">
                  <c:v>1404.0301864565999</c:v>
                </c:pt>
                <c:pt idx="3069">
                  <c:v>1404.0301866683601</c:v>
                </c:pt>
                <c:pt idx="3070">
                  <c:v>1404.03018688011</c:v>
                </c:pt>
                <c:pt idx="3071">
                  <c:v>1404.0301870918599</c:v>
                </c:pt>
                <c:pt idx="3072">
                  <c:v>1404.0301873036201</c:v>
                </c:pt>
                <c:pt idx="3073">
                  <c:v>1404.03018751537</c:v>
                </c:pt>
                <c:pt idx="3074">
                  <c:v>1404.0301877271199</c:v>
                </c:pt>
                <c:pt idx="3075">
                  <c:v>1404.0301879388801</c:v>
                </c:pt>
                <c:pt idx="3076">
                  <c:v>1404.03018815063</c:v>
                </c:pt>
                <c:pt idx="3077">
                  <c:v>1404.0301883623799</c:v>
                </c:pt>
                <c:pt idx="3078">
                  <c:v>1404.0301885741401</c:v>
                </c:pt>
                <c:pt idx="3079">
                  <c:v>1404.03018878589</c:v>
                </c:pt>
                <c:pt idx="3080">
                  <c:v>1404.0301889976499</c:v>
                </c:pt>
                <c:pt idx="3081">
                  <c:v>1404.0301885644701</c:v>
                </c:pt>
                <c:pt idx="3082">
                  <c:v>1404.03018720454</c:v>
                </c:pt>
                <c:pt idx="3083">
                  <c:v>1404.0301858446101</c:v>
                </c:pt>
                <c:pt idx="3084">
                  <c:v>1404.0301844846899</c:v>
                </c:pt>
                <c:pt idx="3085">
                  <c:v>1404.03018312476</c:v>
                </c:pt>
                <c:pt idx="3086">
                  <c:v>1404.0301817648301</c:v>
                </c:pt>
                <c:pt idx="3087">
                  <c:v>1404.0301804049</c:v>
                </c:pt>
                <c:pt idx="3088">
                  <c:v>1404.0301790449701</c:v>
                </c:pt>
                <c:pt idx="3089">
                  <c:v>1404.0301776850399</c:v>
                </c:pt>
                <c:pt idx="3090">
                  <c:v>1404.03017632511</c:v>
                </c:pt>
                <c:pt idx="3091">
                  <c:v>1404.0301749651801</c:v>
                </c:pt>
                <c:pt idx="3092">
                  <c:v>1404.03017360525</c:v>
                </c:pt>
                <c:pt idx="3093">
                  <c:v>1404.03017224532</c:v>
                </c:pt>
                <c:pt idx="3094">
                  <c:v>1404.0301708853899</c:v>
                </c:pt>
                <c:pt idx="3095">
                  <c:v>1404.03016952546</c:v>
                </c:pt>
                <c:pt idx="3096">
                  <c:v>1404.0301681655301</c:v>
                </c:pt>
                <c:pt idx="3097">
                  <c:v>1404.0301668055999</c:v>
                </c:pt>
                <c:pt idx="3098">
                  <c:v>1404.03016544567</c:v>
                </c:pt>
                <c:pt idx="3099">
                  <c:v>1404.0301640857499</c:v>
                </c:pt>
                <c:pt idx="3100">
                  <c:v>1404.03016272582</c:v>
                </c:pt>
                <c:pt idx="3101">
                  <c:v>1404.0301613658901</c:v>
                </c:pt>
                <c:pt idx="3102">
                  <c:v>1404.0301600059599</c:v>
                </c:pt>
                <c:pt idx="3103">
                  <c:v>1404.03015864603</c:v>
                </c:pt>
                <c:pt idx="3104">
                  <c:v>1404.0301572860999</c:v>
                </c:pt>
                <c:pt idx="3105">
                  <c:v>1404.03015592617</c:v>
                </c:pt>
                <c:pt idx="3106">
                  <c:v>1404.0301545662401</c:v>
                </c:pt>
                <c:pt idx="3107">
                  <c:v>1404.0301532063099</c:v>
                </c:pt>
                <c:pt idx="3108">
                  <c:v>1404.03015184638</c:v>
                </c:pt>
                <c:pt idx="3109">
                  <c:v>1404.0301504864501</c:v>
                </c:pt>
                <c:pt idx="3110">
                  <c:v>1404.03014912652</c:v>
                </c:pt>
                <c:pt idx="3111">
                  <c:v>1404.0301477665901</c:v>
                </c:pt>
                <c:pt idx="3112">
                  <c:v>1404.0301464066599</c:v>
                </c:pt>
                <c:pt idx="3113">
                  <c:v>1404.03014504673</c:v>
                </c:pt>
                <c:pt idx="3114">
                  <c:v>1404.0301436868101</c:v>
                </c:pt>
                <c:pt idx="3115">
                  <c:v>1404.03014232688</c:v>
                </c:pt>
                <c:pt idx="3116">
                  <c:v>1404.0301409669501</c:v>
                </c:pt>
                <c:pt idx="3117">
                  <c:v>1404.0301396070199</c:v>
                </c:pt>
                <c:pt idx="3118">
                  <c:v>1404.03013824709</c:v>
                </c:pt>
                <c:pt idx="3119">
                  <c:v>1404.0301368871601</c:v>
                </c:pt>
                <c:pt idx="3120">
                  <c:v>1404.03013552723</c:v>
                </c:pt>
                <c:pt idx="3121">
                  <c:v>1404.0301341673</c:v>
                </c:pt>
                <c:pt idx="3122">
                  <c:v>1404.0301328073699</c:v>
                </c:pt>
                <c:pt idx="3123">
                  <c:v>1404.03013144744</c:v>
                </c:pt>
                <c:pt idx="3124">
                  <c:v>1404.0301300875101</c:v>
                </c:pt>
                <c:pt idx="3125">
                  <c:v>1404.0301287275799</c:v>
                </c:pt>
                <c:pt idx="3126">
                  <c:v>1404.03012736765</c:v>
                </c:pt>
                <c:pt idx="3127">
                  <c:v>1404.0301260077199</c:v>
                </c:pt>
                <c:pt idx="3128">
                  <c:v>1404.03012464779</c:v>
                </c:pt>
                <c:pt idx="3129">
                  <c:v>1404.0301232878701</c:v>
                </c:pt>
                <c:pt idx="3130">
                  <c:v>1404.0301219279399</c:v>
                </c:pt>
                <c:pt idx="3131">
                  <c:v>1404.03012056801</c:v>
                </c:pt>
                <c:pt idx="3132">
                  <c:v>1404.0301192080799</c:v>
                </c:pt>
                <c:pt idx="3133">
                  <c:v>1404.03011784815</c:v>
                </c:pt>
                <c:pt idx="3134">
                  <c:v>1404.0301164882201</c:v>
                </c:pt>
                <c:pt idx="3135">
                  <c:v>1404.0301151282899</c:v>
                </c:pt>
                <c:pt idx="3136">
                  <c:v>1404.03011376836</c:v>
                </c:pt>
                <c:pt idx="3137">
                  <c:v>1404.0301124084299</c:v>
                </c:pt>
                <c:pt idx="3138">
                  <c:v>1404.0301110485</c:v>
                </c:pt>
                <c:pt idx="3139">
                  <c:v>1404.0301096885701</c:v>
                </c:pt>
                <c:pt idx="3140">
                  <c:v>1404.0301083286399</c:v>
                </c:pt>
                <c:pt idx="3141">
                  <c:v>1404.03010696871</c:v>
                </c:pt>
                <c:pt idx="3142">
                  <c:v>1404.0301056087801</c:v>
                </c:pt>
                <c:pt idx="3143">
                  <c:v>1404.03010424885</c:v>
                </c:pt>
                <c:pt idx="3144">
                  <c:v>1404.0301028889301</c:v>
                </c:pt>
                <c:pt idx="3145">
                  <c:v>1404.0301015289999</c:v>
                </c:pt>
                <c:pt idx="3146">
                  <c:v>1404.03010016907</c:v>
                </c:pt>
                <c:pt idx="3147">
                  <c:v>1404.0300988091401</c:v>
                </c:pt>
                <c:pt idx="3148">
                  <c:v>1404.03009744921</c:v>
                </c:pt>
                <c:pt idx="3149">
                  <c:v>1404.0300960892801</c:v>
                </c:pt>
                <c:pt idx="3150">
                  <c:v>1404.0300947293499</c:v>
                </c:pt>
                <c:pt idx="3151">
                  <c:v>1404.03009336942</c:v>
                </c:pt>
                <c:pt idx="3152">
                  <c:v>1404.0300920094901</c:v>
                </c:pt>
                <c:pt idx="3153">
                  <c:v>1404.03009064956</c:v>
                </c:pt>
                <c:pt idx="3154">
                  <c:v>1404.03008928963</c:v>
                </c:pt>
                <c:pt idx="3155">
                  <c:v>1404.0300879296999</c:v>
                </c:pt>
                <c:pt idx="3156">
                  <c:v>1404.03008656977</c:v>
                </c:pt>
                <c:pt idx="3157">
                  <c:v>1404.0300852098401</c:v>
                </c:pt>
                <c:pt idx="3158">
                  <c:v>1404.0300838499099</c:v>
                </c:pt>
                <c:pt idx="3159">
                  <c:v>1404.03008248999</c:v>
                </c:pt>
                <c:pt idx="3160">
                  <c:v>1404.0300811300599</c:v>
                </c:pt>
                <c:pt idx="3161">
                  <c:v>1404.03007977013</c:v>
                </c:pt>
                <c:pt idx="3162">
                  <c:v>1404.0300784102001</c:v>
                </c:pt>
                <c:pt idx="3163">
                  <c:v>1404.0300770502699</c:v>
                </c:pt>
                <c:pt idx="3164">
                  <c:v>1404.03007569034</c:v>
                </c:pt>
                <c:pt idx="3165">
                  <c:v>1404.0300743304099</c:v>
                </c:pt>
                <c:pt idx="3166">
                  <c:v>1404.03007297048</c:v>
                </c:pt>
                <c:pt idx="3167">
                  <c:v>1404.0300716105501</c:v>
                </c:pt>
                <c:pt idx="3168">
                  <c:v>1404.0300702506199</c:v>
                </c:pt>
                <c:pt idx="3169">
                  <c:v>1404.03006889069</c:v>
                </c:pt>
                <c:pt idx="3170">
                  <c:v>1404.0300675307601</c:v>
                </c:pt>
                <c:pt idx="3171">
                  <c:v>1404.03006617083</c:v>
                </c:pt>
                <c:pt idx="3172">
                  <c:v>1404.0300648109001</c:v>
                </c:pt>
                <c:pt idx="3173">
                  <c:v>1404.0300634509699</c:v>
                </c:pt>
                <c:pt idx="3174">
                  <c:v>1404.03006209105</c:v>
                </c:pt>
                <c:pt idx="3175">
                  <c:v>1404.0300607311201</c:v>
                </c:pt>
                <c:pt idx="3176">
                  <c:v>1404.03005937119</c:v>
                </c:pt>
                <c:pt idx="3177">
                  <c:v>1404.0300580112601</c:v>
                </c:pt>
                <c:pt idx="3178">
                  <c:v>1404.0300566513299</c:v>
                </c:pt>
                <c:pt idx="3179">
                  <c:v>1404.0300552914</c:v>
                </c:pt>
                <c:pt idx="3180">
                  <c:v>1404.0300539314701</c:v>
                </c:pt>
                <c:pt idx="3181">
                  <c:v>1404.03005257154</c:v>
                </c:pt>
                <c:pt idx="3182">
                  <c:v>1404.03005121161</c:v>
                </c:pt>
                <c:pt idx="3183">
                  <c:v>1404.0300498516799</c:v>
                </c:pt>
                <c:pt idx="3184">
                  <c:v>1404.03004849175</c:v>
                </c:pt>
                <c:pt idx="3185">
                  <c:v>1404.0300471318201</c:v>
                </c:pt>
                <c:pt idx="3186">
                  <c:v>1404.0300457718899</c:v>
                </c:pt>
                <c:pt idx="3187">
                  <c:v>1404.03004441196</c:v>
                </c:pt>
                <c:pt idx="3188">
                  <c:v>1404.0300430520299</c:v>
                </c:pt>
                <c:pt idx="3189">
                  <c:v>1404.03004169211</c:v>
                </c:pt>
                <c:pt idx="3190">
                  <c:v>1404.0300403321801</c:v>
                </c:pt>
                <c:pt idx="3191">
                  <c:v>1404.0300389722499</c:v>
                </c:pt>
                <c:pt idx="3192">
                  <c:v>1404.03003761232</c:v>
                </c:pt>
                <c:pt idx="3193">
                  <c:v>1404.0300362523899</c:v>
                </c:pt>
                <c:pt idx="3194">
                  <c:v>1404.03003489246</c:v>
                </c:pt>
                <c:pt idx="3195">
                  <c:v>1404.0300335325301</c:v>
                </c:pt>
                <c:pt idx="3196">
                  <c:v>1404.0300321725999</c:v>
                </c:pt>
                <c:pt idx="3197">
                  <c:v>1404.03003081267</c:v>
                </c:pt>
                <c:pt idx="3198">
                  <c:v>1404.0300294527401</c:v>
                </c:pt>
                <c:pt idx="3199">
                  <c:v>1404.03002809281</c:v>
                </c:pt>
                <c:pt idx="3200">
                  <c:v>1404.0300267328801</c:v>
                </c:pt>
                <c:pt idx="3201">
                  <c:v>1404.0300253729499</c:v>
                </c:pt>
                <c:pt idx="3202">
                  <c:v>1404.03002401302</c:v>
                </c:pt>
                <c:pt idx="3203">
                  <c:v>1404.0300226530901</c:v>
                </c:pt>
                <c:pt idx="3204">
                  <c:v>1404.03002129317</c:v>
                </c:pt>
                <c:pt idx="3205">
                  <c:v>1404.0300199332401</c:v>
                </c:pt>
                <c:pt idx="3206">
                  <c:v>1404.0300185733099</c:v>
                </c:pt>
                <c:pt idx="3207">
                  <c:v>1404.03001721338</c:v>
                </c:pt>
                <c:pt idx="3208">
                  <c:v>1404.0300158534501</c:v>
                </c:pt>
                <c:pt idx="3209">
                  <c:v>1404.03001449352</c:v>
                </c:pt>
                <c:pt idx="3210">
                  <c:v>1404.03001313359</c:v>
                </c:pt>
                <c:pt idx="3211">
                  <c:v>1404.0300117736599</c:v>
                </c:pt>
                <c:pt idx="3212">
                  <c:v>1404.03001041373</c:v>
                </c:pt>
                <c:pt idx="3213">
                  <c:v>1404.0300090538001</c:v>
                </c:pt>
                <c:pt idx="3214">
                  <c:v>1404.0300076938699</c:v>
                </c:pt>
                <c:pt idx="3215">
                  <c:v>1404.03000633394</c:v>
                </c:pt>
                <c:pt idx="3216">
                  <c:v>1404.0300049740099</c:v>
                </c:pt>
                <c:pt idx="3217">
                  <c:v>1404.03000361408</c:v>
                </c:pt>
                <c:pt idx="3218">
                  <c:v>1404.0300022541501</c:v>
                </c:pt>
                <c:pt idx="3219">
                  <c:v>1404.0300008942299</c:v>
                </c:pt>
                <c:pt idx="3220">
                  <c:v>1404.0299995343</c:v>
                </c:pt>
                <c:pt idx="3221">
                  <c:v>1404.0299981743699</c:v>
                </c:pt>
                <c:pt idx="3222">
                  <c:v>1404.02999681444</c:v>
                </c:pt>
                <c:pt idx="3223">
                  <c:v>1404.0299954545101</c:v>
                </c:pt>
                <c:pt idx="3224">
                  <c:v>1404.0299940945799</c:v>
                </c:pt>
                <c:pt idx="3225">
                  <c:v>1404.02999273465</c:v>
                </c:pt>
                <c:pt idx="3226">
                  <c:v>1404.0299913747201</c:v>
                </c:pt>
                <c:pt idx="3227">
                  <c:v>1404.02999001479</c:v>
                </c:pt>
                <c:pt idx="3228">
                  <c:v>1404.0299886548601</c:v>
                </c:pt>
                <c:pt idx="3229">
                  <c:v>1404.0299872949299</c:v>
                </c:pt>
                <c:pt idx="3230">
                  <c:v>1404.029985935</c:v>
                </c:pt>
                <c:pt idx="3231">
                  <c:v>1404.0299845750701</c:v>
                </c:pt>
                <c:pt idx="3232">
                  <c:v>1404.02998321514</c:v>
                </c:pt>
                <c:pt idx="3233">
                  <c:v>1404.0299818552101</c:v>
                </c:pt>
                <c:pt idx="3234">
                  <c:v>1404.0299804952899</c:v>
                </c:pt>
                <c:pt idx="3235">
                  <c:v>1404.02997913536</c:v>
                </c:pt>
                <c:pt idx="3236">
                  <c:v>1404.0299777754301</c:v>
                </c:pt>
                <c:pt idx="3237">
                  <c:v>1404.0299764155</c:v>
                </c:pt>
                <c:pt idx="3238">
                  <c:v>1404.02997505557</c:v>
                </c:pt>
                <c:pt idx="3239">
                  <c:v>1404.0299736956399</c:v>
                </c:pt>
                <c:pt idx="3240">
                  <c:v>1404.02997233571</c:v>
                </c:pt>
                <c:pt idx="3241">
                  <c:v>1404.0299709757801</c:v>
                </c:pt>
                <c:pt idx="3242">
                  <c:v>1404.02996961585</c:v>
                </c:pt>
                <c:pt idx="3243">
                  <c:v>1404.02996825592</c:v>
                </c:pt>
                <c:pt idx="3244">
                  <c:v>1404.0299668959899</c:v>
                </c:pt>
                <c:pt idx="3245">
                  <c:v>1404.02996553606</c:v>
                </c:pt>
                <c:pt idx="3246">
                  <c:v>1404.0299641761301</c:v>
                </c:pt>
                <c:pt idx="3247">
                  <c:v>1404.0299628161999</c:v>
                </c:pt>
                <c:pt idx="3248">
                  <c:v>1404.02996145627</c:v>
                </c:pt>
                <c:pt idx="3249">
                  <c:v>1404.0299600963499</c:v>
                </c:pt>
                <c:pt idx="3250">
                  <c:v>1404.02995873642</c:v>
                </c:pt>
                <c:pt idx="3251">
                  <c:v>1404.0299573764901</c:v>
                </c:pt>
                <c:pt idx="3252">
                  <c:v>1404.0299560165599</c:v>
                </c:pt>
                <c:pt idx="3253">
                  <c:v>1404.02995465663</c:v>
                </c:pt>
                <c:pt idx="3254">
                  <c:v>1404.0299532966999</c:v>
                </c:pt>
                <c:pt idx="3255">
                  <c:v>1404.02995193677</c:v>
                </c:pt>
                <c:pt idx="3256">
                  <c:v>1404.0299505768401</c:v>
                </c:pt>
                <c:pt idx="3257">
                  <c:v>1404.0299492169099</c:v>
                </c:pt>
                <c:pt idx="3258">
                  <c:v>1404.02994785698</c:v>
                </c:pt>
                <c:pt idx="3259">
                  <c:v>1404.0299464970501</c:v>
                </c:pt>
                <c:pt idx="3260">
                  <c:v>1404.02994513712</c:v>
                </c:pt>
                <c:pt idx="3261">
                  <c:v>1404.0299437771901</c:v>
                </c:pt>
                <c:pt idx="3262">
                  <c:v>1404.0299424172599</c:v>
                </c:pt>
                <c:pt idx="3263">
                  <c:v>1404.02994105733</c:v>
                </c:pt>
                <c:pt idx="3264">
                  <c:v>1404.0299396974001</c:v>
                </c:pt>
                <c:pt idx="3265">
                  <c:v>1404.02993833748</c:v>
                </c:pt>
                <c:pt idx="3266">
                  <c:v>1404.0299369775501</c:v>
                </c:pt>
                <c:pt idx="3267">
                  <c:v>1404.0299356176199</c:v>
                </c:pt>
                <c:pt idx="3268">
                  <c:v>1404.02993425769</c:v>
                </c:pt>
                <c:pt idx="3269">
                  <c:v>1404.0299328977601</c:v>
                </c:pt>
                <c:pt idx="3270">
                  <c:v>1404.02993153783</c:v>
                </c:pt>
                <c:pt idx="3271">
                  <c:v>1404.0299301779</c:v>
                </c:pt>
                <c:pt idx="3272">
                  <c:v>1404.0299288179699</c:v>
                </c:pt>
                <c:pt idx="3273">
                  <c:v>1404.02992745804</c:v>
                </c:pt>
                <c:pt idx="3274">
                  <c:v>1404.0299260981101</c:v>
                </c:pt>
                <c:pt idx="3275">
                  <c:v>1404.0299247381799</c:v>
                </c:pt>
                <c:pt idx="3276">
                  <c:v>1404.02992337825</c:v>
                </c:pt>
                <c:pt idx="3277">
                  <c:v>1404.0299220183199</c:v>
                </c:pt>
                <c:pt idx="3278">
                  <c:v>1404.02992065839</c:v>
                </c:pt>
                <c:pt idx="3279">
                  <c:v>1404.0299192984601</c:v>
                </c:pt>
                <c:pt idx="3280">
                  <c:v>1404.0299179385399</c:v>
                </c:pt>
                <c:pt idx="3281">
                  <c:v>1404.02991657861</c:v>
                </c:pt>
                <c:pt idx="3282">
                  <c:v>1404.0299152186799</c:v>
                </c:pt>
                <c:pt idx="3283">
                  <c:v>1404.02991385875</c:v>
                </c:pt>
                <c:pt idx="3284">
                  <c:v>1404.0299124988201</c:v>
                </c:pt>
                <c:pt idx="3285">
                  <c:v>1404.0299111388899</c:v>
                </c:pt>
                <c:pt idx="3286">
                  <c:v>1404.02990977896</c:v>
                </c:pt>
                <c:pt idx="3287">
                  <c:v>1404.0299084190301</c:v>
                </c:pt>
                <c:pt idx="3288">
                  <c:v>1404.0299070591</c:v>
                </c:pt>
                <c:pt idx="3289">
                  <c:v>1404.0299056991701</c:v>
                </c:pt>
                <c:pt idx="3290">
                  <c:v>1404.0299043392399</c:v>
                </c:pt>
                <c:pt idx="3291">
                  <c:v>1404.02990297931</c:v>
                </c:pt>
                <c:pt idx="3292">
                  <c:v>1404.0299016193801</c:v>
                </c:pt>
                <c:pt idx="3293">
                  <c:v>1404.02990025945</c:v>
                </c:pt>
                <c:pt idx="3294">
                  <c:v>1404.02989889952</c:v>
                </c:pt>
                <c:pt idx="3295">
                  <c:v>1404.0298975395999</c:v>
                </c:pt>
                <c:pt idx="3296">
                  <c:v>1404.02989617967</c:v>
                </c:pt>
                <c:pt idx="3297">
                  <c:v>1404.0298948197401</c:v>
                </c:pt>
                <c:pt idx="3298">
                  <c:v>1404.02989345981</c:v>
                </c:pt>
                <c:pt idx="3299">
                  <c:v>1404.02989209988</c:v>
                </c:pt>
                <c:pt idx="3300">
                  <c:v>1404.0298907399499</c:v>
                </c:pt>
                <c:pt idx="3301">
                  <c:v>1404.02988938002</c:v>
                </c:pt>
                <c:pt idx="3302">
                  <c:v>1404.0298880200901</c:v>
                </c:pt>
                <c:pt idx="3303">
                  <c:v>1404.0298866601599</c:v>
                </c:pt>
                <c:pt idx="3304">
                  <c:v>1404.02988530023</c:v>
                </c:pt>
                <c:pt idx="3305">
                  <c:v>1404.0298839402999</c:v>
                </c:pt>
                <c:pt idx="3306">
                  <c:v>1404.02988258037</c:v>
                </c:pt>
                <c:pt idx="3307">
                  <c:v>1404.0298812204401</c:v>
                </c:pt>
                <c:pt idx="3308">
                  <c:v>1404.0298798605099</c:v>
                </c:pt>
                <c:pt idx="3309">
                  <c:v>1404.02987850058</c:v>
                </c:pt>
                <c:pt idx="3310">
                  <c:v>1404.0298771406599</c:v>
                </c:pt>
                <c:pt idx="3311">
                  <c:v>1404.02987578073</c:v>
                </c:pt>
                <c:pt idx="3312">
                  <c:v>1404.0298744208001</c:v>
                </c:pt>
                <c:pt idx="3313">
                  <c:v>1404.0298730608699</c:v>
                </c:pt>
                <c:pt idx="3314">
                  <c:v>1404.02987170094</c:v>
                </c:pt>
                <c:pt idx="3315">
                  <c:v>1404.0298703410101</c:v>
                </c:pt>
                <c:pt idx="3316">
                  <c:v>1404.02986898108</c:v>
                </c:pt>
                <c:pt idx="3317">
                  <c:v>1404.0298676211501</c:v>
                </c:pt>
                <c:pt idx="3318">
                  <c:v>1404.0298662612199</c:v>
                </c:pt>
                <c:pt idx="3319">
                  <c:v>1404.02986490129</c:v>
                </c:pt>
                <c:pt idx="3320">
                  <c:v>1404.0298635413601</c:v>
                </c:pt>
                <c:pt idx="3321">
                  <c:v>1404.02986218143</c:v>
                </c:pt>
                <c:pt idx="3322">
                  <c:v>1404.0298608215001</c:v>
                </c:pt>
                <c:pt idx="3323">
                  <c:v>1404.0298594615699</c:v>
                </c:pt>
                <c:pt idx="3324">
                  <c:v>1404.02985810164</c:v>
                </c:pt>
                <c:pt idx="3325">
                  <c:v>1404.0298567417201</c:v>
                </c:pt>
                <c:pt idx="3326">
                  <c:v>1404.02985538179</c:v>
                </c:pt>
                <c:pt idx="3327">
                  <c:v>1404.02985402186</c:v>
                </c:pt>
                <c:pt idx="3328">
                  <c:v>1404.0298526619299</c:v>
                </c:pt>
                <c:pt idx="3329">
                  <c:v>1404.029851302</c:v>
                </c:pt>
                <c:pt idx="3330">
                  <c:v>1404.0298499420701</c:v>
                </c:pt>
                <c:pt idx="3331">
                  <c:v>1404.0298485821399</c:v>
                </c:pt>
                <c:pt idx="3332">
                  <c:v>1404.02984722221</c:v>
                </c:pt>
                <c:pt idx="3333">
                  <c:v>1404.0298458622799</c:v>
                </c:pt>
                <c:pt idx="3334">
                  <c:v>1404.02984450235</c:v>
                </c:pt>
                <c:pt idx="3335">
                  <c:v>1404.0298431424201</c:v>
                </c:pt>
                <c:pt idx="3336">
                  <c:v>1404.0298417824899</c:v>
                </c:pt>
                <c:pt idx="3337">
                  <c:v>1404.02984042256</c:v>
                </c:pt>
                <c:pt idx="3338">
                  <c:v>1404.0298390626299</c:v>
                </c:pt>
                <c:pt idx="3339">
                  <c:v>1404.0298377027</c:v>
                </c:pt>
                <c:pt idx="3340">
                  <c:v>1404.0298363427801</c:v>
                </c:pt>
                <c:pt idx="3341">
                  <c:v>1404.0298349828499</c:v>
                </c:pt>
                <c:pt idx="3342">
                  <c:v>1404.02983362292</c:v>
                </c:pt>
                <c:pt idx="3343">
                  <c:v>1404.0298322629901</c:v>
                </c:pt>
                <c:pt idx="3344">
                  <c:v>1404.02983090306</c:v>
                </c:pt>
                <c:pt idx="3345">
                  <c:v>1404.0298295431301</c:v>
                </c:pt>
                <c:pt idx="3346">
                  <c:v>1404.0298281831999</c:v>
                </c:pt>
                <c:pt idx="3347">
                  <c:v>1404.02982682327</c:v>
                </c:pt>
                <c:pt idx="3348">
                  <c:v>1404.0298254633401</c:v>
                </c:pt>
                <c:pt idx="3349">
                  <c:v>1404.02982410341</c:v>
                </c:pt>
                <c:pt idx="3350">
                  <c:v>1404.0298227434801</c:v>
                </c:pt>
                <c:pt idx="3351">
                  <c:v>1404.0298213835499</c:v>
                </c:pt>
                <c:pt idx="3352">
                  <c:v>1404.02982002362</c:v>
                </c:pt>
                <c:pt idx="3353">
                  <c:v>1404.0298186636901</c:v>
                </c:pt>
                <c:pt idx="3354">
                  <c:v>1404.02981730376</c:v>
                </c:pt>
                <c:pt idx="3355">
                  <c:v>1404.02981594384</c:v>
                </c:pt>
                <c:pt idx="3356">
                  <c:v>1404.0298145839099</c:v>
                </c:pt>
                <c:pt idx="3357">
                  <c:v>1404.02981322398</c:v>
                </c:pt>
                <c:pt idx="3358">
                  <c:v>1404.0298118640501</c:v>
                </c:pt>
                <c:pt idx="3359">
                  <c:v>1404.02981050412</c:v>
                </c:pt>
                <c:pt idx="3360">
                  <c:v>1404.02980914419</c:v>
                </c:pt>
                <c:pt idx="3361">
                  <c:v>1404.0298077842599</c:v>
                </c:pt>
                <c:pt idx="3362">
                  <c:v>1404.02980642433</c:v>
                </c:pt>
                <c:pt idx="3363">
                  <c:v>1404.0298050644001</c:v>
                </c:pt>
                <c:pt idx="3364">
                  <c:v>1404.0298037044699</c:v>
                </c:pt>
                <c:pt idx="3365">
                  <c:v>1404.02980234454</c:v>
                </c:pt>
                <c:pt idx="3366">
                  <c:v>1404.0298009846099</c:v>
                </c:pt>
                <c:pt idx="3367">
                  <c:v>1404.02979962468</c:v>
                </c:pt>
                <c:pt idx="3368">
                  <c:v>1404.0297982647501</c:v>
                </c:pt>
                <c:pt idx="3369">
                  <c:v>1404.0297969048199</c:v>
                </c:pt>
                <c:pt idx="3370">
                  <c:v>1404.0297955449</c:v>
                </c:pt>
                <c:pt idx="3371">
                  <c:v>1404.0297941849699</c:v>
                </c:pt>
                <c:pt idx="3372">
                  <c:v>1404.02979282504</c:v>
                </c:pt>
                <c:pt idx="3373">
                  <c:v>1404.0297914651101</c:v>
                </c:pt>
                <c:pt idx="3374">
                  <c:v>1404.0297901051799</c:v>
                </c:pt>
                <c:pt idx="3375">
                  <c:v>1404.02978874525</c:v>
                </c:pt>
                <c:pt idx="3376">
                  <c:v>1404.0297873853201</c:v>
                </c:pt>
                <c:pt idx="3377">
                  <c:v>1404.02978602539</c:v>
                </c:pt>
                <c:pt idx="3378">
                  <c:v>1404.0297846654601</c:v>
                </c:pt>
                <c:pt idx="3379">
                  <c:v>1404.0297833055299</c:v>
                </c:pt>
                <c:pt idx="3380">
                  <c:v>1404.0297819456</c:v>
                </c:pt>
                <c:pt idx="3381">
                  <c:v>1404.0297805856701</c:v>
                </c:pt>
                <c:pt idx="3382">
                  <c:v>1404.02977922574</c:v>
                </c:pt>
                <c:pt idx="3383">
                  <c:v>1404.02977786581</c:v>
                </c:pt>
                <c:pt idx="3384">
                  <c:v>1404.0297765058799</c:v>
                </c:pt>
                <c:pt idx="3385">
                  <c:v>1404.02977514595</c:v>
                </c:pt>
                <c:pt idx="3386">
                  <c:v>1404.0297737860301</c:v>
                </c:pt>
                <c:pt idx="3387">
                  <c:v>1404.0297724261</c:v>
                </c:pt>
                <c:pt idx="3388">
                  <c:v>1404.02977106617</c:v>
                </c:pt>
                <c:pt idx="3389">
                  <c:v>1404.0297697062399</c:v>
                </c:pt>
                <c:pt idx="3390">
                  <c:v>1404.02976834631</c:v>
                </c:pt>
                <c:pt idx="3391">
                  <c:v>1404.0297669863801</c:v>
                </c:pt>
                <c:pt idx="3392">
                  <c:v>1404.0297656264499</c:v>
                </c:pt>
                <c:pt idx="3393">
                  <c:v>1404.02976426652</c:v>
                </c:pt>
                <c:pt idx="3394">
                  <c:v>1404.0297629065899</c:v>
                </c:pt>
                <c:pt idx="3395">
                  <c:v>1404.02976154666</c:v>
                </c:pt>
                <c:pt idx="3396">
                  <c:v>1404.0297601867301</c:v>
                </c:pt>
                <c:pt idx="3397">
                  <c:v>1404.0297588267999</c:v>
                </c:pt>
                <c:pt idx="3398">
                  <c:v>1404.02975746687</c:v>
                </c:pt>
                <c:pt idx="3399">
                  <c:v>1404.0297561069401</c:v>
                </c:pt>
                <c:pt idx="3400">
                  <c:v>1404.02975474701</c:v>
                </c:pt>
                <c:pt idx="3401">
                  <c:v>1404.0297533870901</c:v>
                </c:pt>
                <c:pt idx="3402">
                  <c:v>1404.0297520271599</c:v>
                </c:pt>
                <c:pt idx="3403">
                  <c:v>1404.02975066723</c:v>
                </c:pt>
                <c:pt idx="3404">
                  <c:v>1404.0297493073001</c:v>
                </c:pt>
                <c:pt idx="3405">
                  <c:v>1404.02974794737</c:v>
                </c:pt>
                <c:pt idx="3406">
                  <c:v>1404.0297465874401</c:v>
                </c:pt>
                <c:pt idx="3407">
                  <c:v>1404.0297452275099</c:v>
                </c:pt>
                <c:pt idx="3408">
                  <c:v>1404.02974386758</c:v>
                </c:pt>
                <c:pt idx="3409">
                  <c:v>1404.0297425076501</c:v>
                </c:pt>
                <c:pt idx="3410">
                  <c:v>1404.02974114772</c:v>
                </c:pt>
                <c:pt idx="3411">
                  <c:v>1404.02973978779</c:v>
                </c:pt>
                <c:pt idx="3412">
                  <c:v>1404.0297384278599</c:v>
                </c:pt>
                <c:pt idx="3413">
                  <c:v>1404.02973706793</c:v>
                </c:pt>
                <c:pt idx="3414">
                  <c:v>1404.0297357080001</c:v>
                </c:pt>
                <c:pt idx="3415">
                  <c:v>1404.02973434807</c:v>
                </c:pt>
                <c:pt idx="3416">
                  <c:v>1404.02973298815</c:v>
                </c:pt>
                <c:pt idx="3417">
                  <c:v>1404.0297316282199</c:v>
                </c:pt>
                <c:pt idx="3418">
                  <c:v>1404.02973026829</c:v>
                </c:pt>
                <c:pt idx="3419">
                  <c:v>1404.0297289083601</c:v>
                </c:pt>
                <c:pt idx="3420">
                  <c:v>1404.0297275484299</c:v>
                </c:pt>
                <c:pt idx="3421">
                  <c:v>1404.0297261885</c:v>
                </c:pt>
                <c:pt idx="3422">
                  <c:v>1404.0297248285699</c:v>
                </c:pt>
                <c:pt idx="3423">
                  <c:v>1404.02972346864</c:v>
                </c:pt>
                <c:pt idx="3424">
                  <c:v>1404.0297221087101</c:v>
                </c:pt>
                <c:pt idx="3425">
                  <c:v>1404.0297207487799</c:v>
                </c:pt>
                <c:pt idx="3426">
                  <c:v>1404.02971938885</c:v>
                </c:pt>
                <c:pt idx="3427">
                  <c:v>1404.0297180289199</c:v>
                </c:pt>
                <c:pt idx="3428">
                  <c:v>1404.02971666899</c:v>
                </c:pt>
                <c:pt idx="3429">
                  <c:v>1404.0297153090601</c:v>
                </c:pt>
                <c:pt idx="3430">
                  <c:v>1404.0297139491299</c:v>
                </c:pt>
                <c:pt idx="3431">
                  <c:v>1404.02971258921</c:v>
                </c:pt>
                <c:pt idx="3432">
                  <c:v>1404.0297112292801</c:v>
                </c:pt>
                <c:pt idx="3433">
                  <c:v>1404.02970986935</c:v>
                </c:pt>
                <c:pt idx="3434">
                  <c:v>1404.0297085094201</c:v>
                </c:pt>
                <c:pt idx="3435">
                  <c:v>1404.0297071494899</c:v>
                </c:pt>
                <c:pt idx="3436">
                  <c:v>1404.02970578956</c:v>
                </c:pt>
                <c:pt idx="3437">
                  <c:v>1404.0297044296301</c:v>
                </c:pt>
                <c:pt idx="3438">
                  <c:v>1404.0297030697</c:v>
                </c:pt>
                <c:pt idx="3439">
                  <c:v>1404.0297017097701</c:v>
                </c:pt>
                <c:pt idx="3440">
                  <c:v>1404.0297003498399</c:v>
                </c:pt>
                <c:pt idx="3441">
                  <c:v>1404.02969898991</c:v>
                </c:pt>
                <c:pt idx="3442">
                  <c:v>1404.0296976299801</c:v>
                </c:pt>
                <c:pt idx="3443">
                  <c:v>1404.02969627005</c:v>
                </c:pt>
                <c:pt idx="3444">
                  <c:v>1404.02969491012</c:v>
                </c:pt>
                <c:pt idx="3445">
                  <c:v>1404.0296935501899</c:v>
                </c:pt>
                <c:pt idx="3446">
                  <c:v>1404.02969219027</c:v>
                </c:pt>
                <c:pt idx="3447">
                  <c:v>1404.0296908303401</c:v>
                </c:pt>
                <c:pt idx="3448">
                  <c:v>1404.0296894704099</c:v>
                </c:pt>
                <c:pt idx="3449">
                  <c:v>1404.02968811048</c:v>
                </c:pt>
                <c:pt idx="3450">
                  <c:v>1404.0296867505499</c:v>
                </c:pt>
                <c:pt idx="3451">
                  <c:v>1404.02968539062</c:v>
                </c:pt>
                <c:pt idx="3452">
                  <c:v>1404.0296840306901</c:v>
                </c:pt>
                <c:pt idx="3453">
                  <c:v>1404.0296826707599</c:v>
                </c:pt>
                <c:pt idx="3454">
                  <c:v>1404.02968131083</c:v>
                </c:pt>
                <c:pt idx="3455">
                  <c:v>1404.0296799508999</c:v>
                </c:pt>
                <c:pt idx="3456">
                  <c:v>1404.02967859097</c:v>
                </c:pt>
                <c:pt idx="3457">
                  <c:v>1404.0296772310401</c:v>
                </c:pt>
                <c:pt idx="3458">
                  <c:v>1404.0296758711099</c:v>
                </c:pt>
                <c:pt idx="3459">
                  <c:v>1404.02967451118</c:v>
                </c:pt>
                <c:pt idx="3460">
                  <c:v>1404.0296731512501</c:v>
                </c:pt>
                <c:pt idx="3461">
                  <c:v>1404.02967179133</c:v>
                </c:pt>
                <c:pt idx="3462">
                  <c:v>1404.0296704314001</c:v>
                </c:pt>
                <c:pt idx="3463">
                  <c:v>1404.0296690714699</c:v>
                </c:pt>
                <c:pt idx="3464">
                  <c:v>1404.02966771154</c:v>
                </c:pt>
                <c:pt idx="3465">
                  <c:v>1404.0296663516101</c:v>
                </c:pt>
                <c:pt idx="3466">
                  <c:v>1404.02966499168</c:v>
                </c:pt>
                <c:pt idx="3467">
                  <c:v>1404.0296636317501</c:v>
                </c:pt>
                <c:pt idx="3468">
                  <c:v>1404.0296622718199</c:v>
                </c:pt>
                <c:pt idx="3469">
                  <c:v>1404.02966091189</c:v>
                </c:pt>
                <c:pt idx="3470">
                  <c:v>1404.0296595519601</c:v>
                </c:pt>
                <c:pt idx="3471">
                  <c:v>1404.02965819203</c:v>
                </c:pt>
                <c:pt idx="3472">
                  <c:v>1404.0296568321</c:v>
                </c:pt>
                <c:pt idx="3473">
                  <c:v>1404.0296554721699</c:v>
                </c:pt>
                <c:pt idx="3474">
                  <c:v>1404.02965411224</c:v>
                </c:pt>
                <c:pt idx="3475">
                  <c:v>1404.0296527523101</c:v>
                </c:pt>
                <c:pt idx="3476">
                  <c:v>1404.02965139239</c:v>
                </c:pt>
                <c:pt idx="3477">
                  <c:v>1404.02965003246</c:v>
                </c:pt>
                <c:pt idx="3478">
                  <c:v>1404.0296486725299</c:v>
                </c:pt>
                <c:pt idx="3479">
                  <c:v>1404.0296473126</c:v>
                </c:pt>
                <c:pt idx="3480">
                  <c:v>1404.0296459526701</c:v>
                </c:pt>
                <c:pt idx="3481">
                  <c:v>1404.0296445927399</c:v>
                </c:pt>
                <c:pt idx="3482">
                  <c:v>1404.02964323281</c:v>
                </c:pt>
                <c:pt idx="3483">
                  <c:v>1404.0296418728799</c:v>
                </c:pt>
                <c:pt idx="3484">
                  <c:v>1404.02964051295</c:v>
                </c:pt>
                <c:pt idx="3485">
                  <c:v>1404.0296391530201</c:v>
                </c:pt>
                <c:pt idx="3486">
                  <c:v>1404.0296377930899</c:v>
                </c:pt>
                <c:pt idx="3487">
                  <c:v>1404.02963643316</c:v>
                </c:pt>
                <c:pt idx="3488">
                  <c:v>1404.0296350732301</c:v>
                </c:pt>
                <c:pt idx="3489">
                  <c:v>1404.0296337133</c:v>
                </c:pt>
                <c:pt idx="3490">
                  <c:v>1404.0296323533701</c:v>
                </c:pt>
                <c:pt idx="3491">
                  <c:v>1404.0296309934499</c:v>
                </c:pt>
                <c:pt idx="3492">
                  <c:v>1404.02962963352</c:v>
                </c:pt>
                <c:pt idx="3493">
                  <c:v>1404.0296282735901</c:v>
                </c:pt>
                <c:pt idx="3494">
                  <c:v>1404.02962691366</c:v>
                </c:pt>
                <c:pt idx="3495">
                  <c:v>1404.0296255537301</c:v>
                </c:pt>
                <c:pt idx="3496">
                  <c:v>1404.0296241937999</c:v>
                </c:pt>
                <c:pt idx="3497">
                  <c:v>1404.02962283387</c:v>
                </c:pt>
                <c:pt idx="3498">
                  <c:v>1404.0296214739401</c:v>
                </c:pt>
                <c:pt idx="3499">
                  <c:v>1404.02962011401</c:v>
                </c:pt>
                <c:pt idx="3500">
                  <c:v>1404.02961875408</c:v>
                </c:pt>
                <c:pt idx="3501">
                  <c:v>1404.0296173941499</c:v>
                </c:pt>
                <c:pt idx="3502">
                  <c:v>1404.02961603422</c:v>
                </c:pt>
                <c:pt idx="3503">
                  <c:v>1404.0296146742901</c:v>
                </c:pt>
                <c:pt idx="3504">
                  <c:v>1404.0296133143599</c:v>
                </c:pt>
                <c:pt idx="3505">
                  <c:v>1404.02961195443</c:v>
                </c:pt>
                <c:pt idx="3506">
                  <c:v>1404.0296105945099</c:v>
                </c:pt>
                <c:pt idx="3507">
                  <c:v>1404.02960923458</c:v>
                </c:pt>
                <c:pt idx="3508">
                  <c:v>1404.0296078746501</c:v>
                </c:pt>
                <c:pt idx="3509">
                  <c:v>1404.0296065147199</c:v>
                </c:pt>
                <c:pt idx="3510">
                  <c:v>1404.02960515479</c:v>
                </c:pt>
                <c:pt idx="3511">
                  <c:v>1404.0296037948599</c:v>
                </c:pt>
                <c:pt idx="3512">
                  <c:v>1404.02960243493</c:v>
                </c:pt>
                <c:pt idx="3513">
                  <c:v>1404.0296010750001</c:v>
                </c:pt>
                <c:pt idx="3514">
                  <c:v>1404.0295997150699</c:v>
                </c:pt>
                <c:pt idx="3515">
                  <c:v>1404.02959835514</c:v>
                </c:pt>
                <c:pt idx="3516">
                  <c:v>1404.0295969952101</c:v>
                </c:pt>
                <c:pt idx="3517">
                  <c:v>1404.02959563528</c:v>
                </c:pt>
                <c:pt idx="3518">
                  <c:v>1404.0295942753501</c:v>
                </c:pt>
                <c:pt idx="3519">
                  <c:v>1404.0295929154199</c:v>
                </c:pt>
                <c:pt idx="3520">
                  <c:v>1404.02959155549</c:v>
                </c:pt>
                <c:pt idx="3521">
                  <c:v>1404.0295901955601</c:v>
                </c:pt>
                <c:pt idx="3522">
                  <c:v>1404.02958883564</c:v>
                </c:pt>
                <c:pt idx="3523">
                  <c:v>1404.0295874757101</c:v>
                </c:pt>
                <c:pt idx="3524">
                  <c:v>1404.0295861157799</c:v>
                </c:pt>
                <c:pt idx="3525">
                  <c:v>1404.02958475585</c:v>
                </c:pt>
                <c:pt idx="3526">
                  <c:v>1404.0295833959201</c:v>
                </c:pt>
                <c:pt idx="3527">
                  <c:v>1404.02958203599</c:v>
                </c:pt>
                <c:pt idx="3528">
                  <c:v>1404.02958067606</c:v>
                </c:pt>
                <c:pt idx="3529">
                  <c:v>1404.0295793161299</c:v>
                </c:pt>
                <c:pt idx="3530">
                  <c:v>1404.0295779562</c:v>
                </c:pt>
                <c:pt idx="3531">
                  <c:v>1404.0295765962701</c:v>
                </c:pt>
                <c:pt idx="3532">
                  <c:v>1404.02957523634</c:v>
                </c:pt>
                <c:pt idx="3533">
                  <c:v>1404.02957387641</c:v>
                </c:pt>
                <c:pt idx="3534">
                  <c:v>1404.0295725164799</c:v>
                </c:pt>
                <c:pt idx="3535">
                  <c:v>1404.02957115655</c:v>
                </c:pt>
                <c:pt idx="3536">
                  <c:v>1404.0295697966201</c:v>
                </c:pt>
                <c:pt idx="3537">
                  <c:v>1404.0295684366999</c:v>
                </c:pt>
                <c:pt idx="3538">
                  <c:v>1404.02956707677</c:v>
                </c:pt>
                <c:pt idx="3539">
                  <c:v>1404.0295657168399</c:v>
                </c:pt>
                <c:pt idx="3540">
                  <c:v>1404.02956435691</c:v>
                </c:pt>
                <c:pt idx="3541">
                  <c:v>1404.0295629969801</c:v>
                </c:pt>
                <c:pt idx="3542">
                  <c:v>1404.0295616370499</c:v>
                </c:pt>
                <c:pt idx="3543">
                  <c:v>1404.02956027712</c:v>
                </c:pt>
                <c:pt idx="3544">
                  <c:v>1404.0295589171899</c:v>
                </c:pt>
                <c:pt idx="3545">
                  <c:v>1404.02955755726</c:v>
                </c:pt>
                <c:pt idx="3546">
                  <c:v>1404.0295561973301</c:v>
                </c:pt>
                <c:pt idx="3547">
                  <c:v>1404.0295548373999</c:v>
                </c:pt>
                <c:pt idx="3548">
                  <c:v>1404.02955347747</c:v>
                </c:pt>
                <c:pt idx="3549">
                  <c:v>1404.0295521175401</c:v>
                </c:pt>
                <c:pt idx="3550">
                  <c:v>1404.02955075761</c:v>
                </c:pt>
                <c:pt idx="3551">
                  <c:v>1404.0295493976801</c:v>
                </c:pt>
                <c:pt idx="3552">
                  <c:v>1404.0295480377599</c:v>
                </c:pt>
                <c:pt idx="3553">
                  <c:v>1404.02954667783</c:v>
                </c:pt>
                <c:pt idx="3554">
                  <c:v>1404.0295453179001</c:v>
                </c:pt>
                <c:pt idx="3555">
                  <c:v>1404.02954395797</c:v>
                </c:pt>
                <c:pt idx="3556">
                  <c:v>1404.0295425980401</c:v>
                </c:pt>
                <c:pt idx="3557">
                  <c:v>1404.0295412381099</c:v>
                </c:pt>
                <c:pt idx="3558">
                  <c:v>1404.02953987818</c:v>
                </c:pt>
                <c:pt idx="3559">
                  <c:v>1404.0295385182501</c:v>
                </c:pt>
                <c:pt idx="3560">
                  <c:v>1404.02953715832</c:v>
                </c:pt>
                <c:pt idx="3561">
                  <c:v>1404.02953579839</c:v>
                </c:pt>
                <c:pt idx="3562">
                  <c:v>1404.0295344384599</c:v>
                </c:pt>
                <c:pt idx="3563">
                  <c:v>1404.02953307853</c:v>
                </c:pt>
                <c:pt idx="3564">
                  <c:v>1404.0295317186001</c:v>
                </c:pt>
                <c:pt idx="3565">
                  <c:v>1404.0295303586699</c:v>
                </c:pt>
                <c:pt idx="3566">
                  <c:v>1404.02952899874</c:v>
                </c:pt>
                <c:pt idx="3567">
                  <c:v>1404.0295276388199</c:v>
                </c:pt>
                <c:pt idx="3568">
                  <c:v>1404.02952627889</c:v>
                </c:pt>
                <c:pt idx="3569">
                  <c:v>1404.0295249189601</c:v>
                </c:pt>
                <c:pt idx="3570">
                  <c:v>1404.0295235590299</c:v>
                </c:pt>
                <c:pt idx="3571">
                  <c:v>1404.0295221991</c:v>
                </c:pt>
                <c:pt idx="3572">
                  <c:v>1404.0295208391699</c:v>
                </c:pt>
                <c:pt idx="3573">
                  <c:v>1404.02951947924</c:v>
                </c:pt>
                <c:pt idx="3574">
                  <c:v>1404.0295181193101</c:v>
                </c:pt>
                <c:pt idx="3575">
                  <c:v>1404.0295167593799</c:v>
                </c:pt>
                <c:pt idx="3576">
                  <c:v>1404.02951539945</c:v>
                </c:pt>
                <c:pt idx="3577">
                  <c:v>1404.0295140395201</c:v>
                </c:pt>
                <c:pt idx="3578">
                  <c:v>1404.02951267959</c:v>
                </c:pt>
                <c:pt idx="3579">
                  <c:v>1404.0295113196601</c:v>
                </c:pt>
                <c:pt idx="3580">
                  <c:v>1404.0295099597299</c:v>
                </c:pt>
                <c:pt idx="3581">
                  <c:v>1404.0295085998</c:v>
                </c:pt>
                <c:pt idx="3582">
                  <c:v>1404.0295072398801</c:v>
                </c:pt>
                <c:pt idx="3583">
                  <c:v>1404.02950587995</c:v>
                </c:pt>
                <c:pt idx="3584">
                  <c:v>1404.0295045200201</c:v>
                </c:pt>
                <c:pt idx="3585">
                  <c:v>1404.0295031600899</c:v>
                </c:pt>
                <c:pt idx="3586">
                  <c:v>1404.02950180016</c:v>
                </c:pt>
                <c:pt idx="3587">
                  <c:v>1404.0295004402301</c:v>
                </c:pt>
                <c:pt idx="3588">
                  <c:v>1404.0294990803</c:v>
                </c:pt>
                <c:pt idx="3589">
                  <c:v>1404.02949772037</c:v>
                </c:pt>
                <c:pt idx="3590">
                  <c:v>1404.0294963604399</c:v>
                </c:pt>
                <c:pt idx="3591">
                  <c:v>1404.02949500051</c:v>
                </c:pt>
                <c:pt idx="3592">
                  <c:v>1404.0294936405801</c:v>
                </c:pt>
                <c:pt idx="3593">
                  <c:v>1404.0294922806499</c:v>
                </c:pt>
                <c:pt idx="3594">
                  <c:v>1404.02949092072</c:v>
                </c:pt>
                <c:pt idx="3595">
                  <c:v>1404.0294895607899</c:v>
                </c:pt>
                <c:pt idx="3596">
                  <c:v>1404.02948820086</c:v>
                </c:pt>
                <c:pt idx="3597">
                  <c:v>1404.0294868409401</c:v>
                </c:pt>
                <c:pt idx="3598">
                  <c:v>1404.0294854810099</c:v>
                </c:pt>
                <c:pt idx="3599">
                  <c:v>1404.02948412108</c:v>
                </c:pt>
                <c:pt idx="3600">
                  <c:v>1404.0294827611499</c:v>
                </c:pt>
                <c:pt idx="3601">
                  <c:v>1404.02948140122</c:v>
                </c:pt>
                <c:pt idx="3602">
                  <c:v>1404.0294800412901</c:v>
                </c:pt>
                <c:pt idx="3603">
                  <c:v>1404.0294786813599</c:v>
                </c:pt>
                <c:pt idx="3604">
                  <c:v>1404.02947732143</c:v>
                </c:pt>
                <c:pt idx="3605">
                  <c:v>1404.0294759615001</c:v>
                </c:pt>
                <c:pt idx="3606">
                  <c:v>1404.02947460157</c:v>
                </c:pt>
                <c:pt idx="3607">
                  <c:v>1404.0294732416401</c:v>
                </c:pt>
                <c:pt idx="3608">
                  <c:v>1404.0294718817099</c:v>
                </c:pt>
                <c:pt idx="3609">
                  <c:v>1404.02947052178</c:v>
                </c:pt>
                <c:pt idx="3610">
                  <c:v>1404.0294691618501</c:v>
                </c:pt>
                <c:pt idx="3611">
                  <c:v>1404.02946780192</c:v>
                </c:pt>
                <c:pt idx="3612">
                  <c:v>1404.0294664420001</c:v>
                </c:pt>
                <c:pt idx="3613">
                  <c:v>1404.0294650820699</c:v>
                </c:pt>
                <c:pt idx="3614">
                  <c:v>1404.02946372214</c:v>
                </c:pt>
                <c:pt idx="3615">
                  <c:v>1404.0294623622101</c:v>
                </c:pt>
                <c:pt idx="3616">
                  <c:v>1404.02946100228</c:v>
                </c:pt>
                <c:pt idx="3617">
                  <c:v>1404.02945964235</c:v>
                </c:pt>
                <c:pt idx="3618">
                  <c:v>1404.0294582824199</c:v>
                </c:pt>
                <c:pt idx="3619">
                  <c:v>1404.02945692249</c:v>
                </c:pt>
                <c:pt idx="3620">
                  <c:v>1404.0294555625601</c:v>
                </c:pt>
                <c:pt idx="3621">
                  <c:v>1404.0294542026299</c:v>
                </c:pt>
                <c:pt idx="3622">
                  <c:v>1404.0294528427</c:v>
                </c:pt>
                <c:pt idx="3623">
                  <c:v>1404.0294514827699</c:v>
                </c:pt>
                <c:pt idx="3624">
                  <c:v>1404.02945012284</c:v>
                </c:pt>
                <c:pt idx="3625">
                  <c:v>1404.0294487629101</c:v>
                </c:pt>
                <c:pt idx="3626">
                  <c:v>1404.0294474029799</c:v>
                </c:pt>
                <c:pt idx="3627">
                  <c:v>1404.02944604306</c:v>
                </c:pt>
                <c:pt idx="3628">
                  <c:v>1404.0294446831299</c:v>
                </c:pt>
                <c:pt idx="3629">
                  <c:v>1404.0294433232</c:v>
                </c:pt>
                <c:pt idx="3630">
                  <c:v>1404.0294419632701</c:v>
                </c:pt>
                <c:pt idx="3631">
                  <c:v>1404.0294406033399</c:v>
                </c:pt>
                <c:pt idx="3632">
                  <c:v>1404.02943924341</c:v>
                </c:pt>
                <c:pt idx="3633">
                  <c:v>1404.0294378834801</c:v>
                </c:pt>
                <c:pt idx="3634">
                  <c:v>1404.02943652355</c:v>
                </c:pt>
                <c:pt idx="3635">
                  <c:v>1404.0294351636201</c:v>
                </c:pt>
                <c:pt idx="3636">
                  <c:v>1404.0294338036899</c:v>
                </c:pt>
                <c:pt idx="3637">
                  <c:v>1404.02943244376</c:v>
                </c:pt>
                <c:pt idx="3638">
                  <c:v>1404.0294310838301</c:v>
                </c:pt>
                <c:pt idx="3639">
                  <c:v>1404.0294297239</c:v>
                </c:pt>
                <c:pt idx="3640">
                  <c:v>1404.0294283639701</c:v>
                </c:pt>
                <c:pt idx="3641">
                  <c:v>1404.0294270040399</c:v>
                </c:pt>
                <c:pt idx="3642">
                  <c:v>1404.02942564412</c:v>
                </c:pt>
                <c:pt idx="3643">
                  <c:v>1404.0294242841901</c:v>
                </c:pt>
                <c:pt idx="3644">
                  <c:v>1404.02942292426</c:v>
                </c:pt>
                <c:pt idx="3645">
                  <c:v>1404.0294215643301</c:v>
                </c:pt>
                <c:pt idx="3646">
                  <c:v>1404.0294202043999</c:v>
                </c:pt>
                <c:pt idx="3647">
                  <c:v>1404.02941884447</c:v>
                </c:pt>
                <c:pt idx="3648">
                  <c:v>1404.0294174845401</c:v>
                </c:pt>
                <c:pt idx="3649">
                  <c:v>1404.02941612461</c:v>
                </c:pt>
                <c:pt idx="3650">
                  <c:v>1404.02941476468</c:v>
                </c:pt>
                <c:pt idx="3651">
                  <c:v>1404.0294134047499</c:v>
                </c:pt>
                <c:pt idx="3652">
                  <c:v>1404.02941204482</c:v>
                </c:pt>
                <c:pt idx="3653">
                  <c:v>1404.0294106848901</c:v>
                </c:pt>
                <c:pt idx="3654">
                  <c:v>1404.0294093249599</c:v>
                </c:pt>
                <c:pt idx="3655">
                  <c:v>1404.02940796503</c:v>
                </c:pt>
                <c:pt idx="3656">
                  <c:v>1404.0294066050999</c:v>
                </c:pt>
                <c:pt idx="3657">
                  <c:v>1404.02940524518</c:v>
                </c:pt>
                <c:pt idx="3658">
                  <c:v>1404.0294038852501</c:v>
                </c:pt>
                <c:pt idx="3659">
                  <c:v>1404.0294025253199</c:v>
                </c:pt>
                <c:pt idx="3660">
                  <c:v>1404.02940116539</c:v>
                </c:pt>
                <c:pt idx="3661">
                  <c:v>1404.0293998054599</c:v>
                </c:pt>
                <c:pt idx="3662">
                  <c:v>1404.02939844553</c:v>
                </c:pt>
                <c:pt idx="3663">
                  <c:v>1404.0293970856001</c:v>
                </c:pt>
                <c:pt idx="3664">
                  <c:v>1404.0293957256699</c:v>
                </c:pt>
                <c:pt idx="3665">
                  <c:v>1404.02939436574</c:v>
                </c:pt>
                <c:pt idx="3666">
                  <c:v>1404.0293930058101</c:v>
                </c:pt>
                <c:pt idx="3667">
                  <c:v>1404.02939164588</c:v>
                </c:pt>
                <c:pt idx="3668">
                  <c:v>1404.0293902859501</c:v>
                </c:pt>
                <c:pt idx="3669">
                  <c:v>1404.0293889260199</c:v>
                </c:pt>
                <c:pt idx="3670">
                  <c:v>1404.02938756609</c:v>
                </c:pt>
                <c:pt idx="3671">
                  <c:v>1404.0293862061601</c:v>
                </c:pt>
                <c:pt idx="3672">
                  <c:v>1404.02938484624</c:v>
                </c:pt>
                <c:pt idx="3673">
                  <c:v>1404.0293834863101</c:v>
                </c:pt>
                <c:pt idx="3674">
                  <c:v>1404.0293821263799</c:v>
                </c:pt>
                <c:pt idx="3675">
                  <c:v>1404.02938076645</c:v>
                </c:pt>
                <c:pt idx="3676">
                  <c:v>1404.0293794065201</c:v>
                </c:pt>
                <c:pt idx="3677">
                  <c:v>1404.02937804659</c:v>
                </c:pt>
                <c:pt idx="3678">
                  <c:v>1404.02937668666</c:v>
                </c:pt>
                <c:pt idx="3679">
                  <c:v>1404.0293753267299</c:v>
                </c:pt>
                <c:pt idx="3680">
                  <c:v>1404.0293739668</c:v>
                </c:pt>
                <c:pt idx="3681">
                  <c:v>1404.0293726068701</c:v>
                </c:pt>
                <c:pt idx="3682">
                  <c:v>1404.0293712469399</c:v>
                </c:pt>
                <c:pt idx="3683">
                  <c:v>1404.02936988701</c:v>
                </c:pt>
                <c:pt idx="3684">
                  <c:v>1404.0293685270799</c:v>
                </c:pt>
                <c:pt idx="3685">
                  <c:v>1404.02936716715</c:v>
                </c:pt>
                <c:pt idx="3686">
                  <c:v>1404.0293658072201</c:v>
                </c:pt>
                <c:pt idx="3687">
                  <c:v>1404.0293644472999</c:v>
                </c:pt>
                <c:pt idx="3688">
                  <c:v>1404.02936308737</c:v>
                </c:pt>
                <c:pt idx="3689">
                  <c:v>1404.0293617274399</c:v>
                </c:pt>
                <c:pt idx="3690">
                  <c:v>1404.02936036751</c:v>
                </c:pt>
                <c:pt idx="3691">
                  <c:v>1404.0293590075801</c:v>
                </c:pt>
                <c:pt idx="3692">
                  <c:v>1404.0293576476499</c:v>
                </c:pt>
                <c:pt idx="3693">
                  <c:v>1404.02935628772</c:v>
                </c:pt>
                <c:pt idx="3694">
                  <c:v>1404.0293549277901</c:v>
                </c:pt>
                <c:pt idx="3695">
                  <c:v>1404.02935356786</c:v>
                </c:pt>
                <c:pt idx="3696">
                  <c:v>1404.0293522079301</c:v>
                </c:pt>
                <c:pt idx="3697">
                  <c:v>1404.0293508479999</c:v>
                </c:pt>
                <c:pt idx="3698">
                  <c:v>1404.02934948807</c:v>
                </c:pt>
                <c:pt idx="3699">
                  <c:v>1404.0293481281401</c:v>
                </c:pt>
                <c:pt idx="3700">
                  <c:v>1404.02934676821</c:v>
                </c:pt>
                <c:pt idx="3701">
                  <c:v>1404.0293454082801</c:v>
                </c:pt>
                <c:pt idx="3702">
                  <c:v>1404.0293440483499</c:v>
                </c:pt>
                <c:pt idx="3703">
                  <c:v>1404.02934268843</c:v>
                </c:pt>
                <c:pt idx="3704">
                  <c:v>1404.0293413285001</c:v>
                </c:pt>
                <c:pt idx="3705">
                  <c:v>1404.02933996857</c:v>
                </c:pt>
                <c:pt idx="3706">
                  <c:v>1404.02933860864</c:v>
                </c:pt>
                <c:pt idx="3707">
                  <c:v>1404.0293372487099</c:v>
                </c:pt>
                <c:pt idx="3708">
                  <c:v>1404.02933588878</c:v>
                </c:pt>
                <c:pt idx="3709">
                  <c:v>1404.0293345288501</c:v>
                </c:pt>
                <c:pt idx="3710">
                  <c:v>1404.0293331689199</c:v>
                </c:pt>
                <c:pt idx="3711">
                  <c:v>1404.02933180899</c:v>
                </c:pt>
                <c:pt idx="3712">
                  <c:v>1404.0293304490599</c:v>
                </c:pt>
                <c:pt idx="3713">
                  <c:v>1404.02932908913</c:v>
                </c:pt>
                <c:pt idx="3714">
                  <c:v>1404.0293277292001</c:v>
                </c:pt>
                <c:pt idx="3715">
                  <c:v>1404.0293263692699</c:v>
                </c:pt>
                <c:pt idx="3716">
                  <c:v>1404.02932500934</c:v>
                </c:pt>
                <c:pt idx="3717">
                  <c:v>1404.0293236494099</c:v>
                </c:pt>
                <c:pt idx="3718">
                  <c:v>1404.02932228949</c:v>
                </c:pt>
                <c:pt idx="3719">
                  <c:v>1404.0293209295601</c:v>
                </c:pt>
                <c:pt idx="3720">
                  <c:v>1404.0293195696299</c:v>
                </c:pt>
                <c:pt idx="3721">
                  <c:v>1404.0293182097</c:v>
                </c:pt>
                <c:pt idx="3722">
                  <c:v>1404.0293168497701</c:v>
                </c:pt>
                <c:pt idx="3723">
                  <c:v>1404.02931548984</c:v>
                </c:pt>
                <c:pt idx="3724">
                  <c:v>1404.0293141299101</c:v>
                </c:pt>
                <c:pt idx="3725">
                  <c:v>1404.0293127699799</c:v>
                </c:pt>
                <c:pt idx="3726">
                  <c:v>1404.02931141005</c:v>
                </c:pt>
                <c:pt idx="3727">
                  <c:v>1404.0293100501201</c:v>
                </c:pt>
                <c:pt idx="3728">
                  <c:v>1404.02930869019</c:v>
                </c:pt>
                <c:pt idx="3729">
                  <c:v>1404.0293073302601</c:v>
                </c:pt>
                <c:pt idx="3730">
                  <c:v>1404.0293059703299</c:v>
                </c:pt>
                <c:pt idx="3731">
                  <c:v>1404.0293046104</c:v>
                </c:pt>
                <c:pt idx="3732">
                  <c:v>1404.0293032504701</c:v>
                </c:pt>
                <c:pt idx="3733">
                  <c:v>1404.02930189055</c:v>
                </c:pt>
                <c:pt idx="3734">
                  <c:v>1404.02930053062</c:v>
                </c:pt>
                <c:pt idx="3735">
                  <c:v>1404.0292991706899</c:v>
                </c:pt>
                <c:pt idx="3736">
                  <c:v>1404.02929781076</c:v>
                </c:pt>
                <c:pt idx="3737">
                  <c:v>1404.0292964508301</c:v>
                </c:pt>
                <c:pt idx="3738">
                  <c:v>1404.0292950909</c:v>
                </c:pt>
                <c:pt idx="3739">
                  <c:v>1404.02929373097</c:v>
                </c:pt>
                <c:pt idx="3740">
                  <c:v>1404.0292923710399</c:v>
                </c:pt>
                <c:pt idx="3741">
                  <c:v>1404.02929101111</c:v>
                </c:pt>
                <c:pt idx="3742">
                  <c:v>1404.0292896511801</c:v>
                </c:pt>
                <c:pt idx="3743">
                  <c:v>1404.0292882912499</c:v>
                </c:pt>
                <c:pt idx="3744">
                  <c:v>1404.02928693132</c:v>
                </c:pt>
                <c:pt idx="3745">
                  <c:v>1404.0292855713899</c:v>
                </c:pt>
                <c:pt idx="3746">
                  <c:v>1404.02928421146</c:v>
                </c:pt>
                <c:pt idx="3747">
                  <c:v>1404.0292828515301</c:v>
                </c:pt>
                <c:pt idx="3748">
                  <c:v>1404.0292814916099</c:v>
                </c:pt>
                <c:pt idx="3749">
                  <c:v>1404.02928013168</c:v>
                </c:pt>
                <c:pt idx="3750">
                  <c:v>1404.0292787717499</c:v>
                </c:pt>
                <c:pt idx="3751">
                  <c:v>1404.02927741182</c:v>
                </c:pt>
                <c:pt idx="3752">
                  <c:v>1404.0292760518901</c:v>
                </c:pt>
                <c:pt idx="3753">
                  <c:v>1404.0292746919599</c:v>
                </c:pt>
                <c:pt idx="3754">
                  <c:v>1404.02927333203</c:v>
                </c:pt>
                <c:pt idx="3755">
                  <c:v>1404.0292719721001</c:v>
                </c:pt>
                <c:pt idx="3756">
                  <c:v>1404.02927061217</c:v>
                </c:pt>
                <c:pt idx="3757">
                  <c:v>1404.0292692522401</c:v>
                </c:pt>
                <c:pt idx="3758">
                  <c:v>1404.0292678923099</c:v>
                </c:pt>
                <c:pt idx="3759">
                  <c:v>1404.02926653238</c:v>
                </c:pt>
                <c:pt idx="3760">
                  <c:v>1404.0292651724501</c:v>
                </c:pt>
                <c:pt idx="3761">
                  <c:v>1404.02926381252</c:v>
                </c:pt>
                <c:pt idx="3762">
                  <c:v>1404.02926245259</c:v>
                </c:pt>
                <c:pt idx="3763">
                  <c:v>1404.0292610926699</c:v>
                </c:pt>
                <c:pt idx="3764">
                  <c:v>1404.02925973274</c:v>
                </c:pt>
                <c:pt idx="3765">
                  <c:v>1404.0292583728101</c:v>
                </c:pt>
                <c:pt idx="3766">
                  <c:v>1404.02925701288</c:v>
                </c:pt>
                <c:pt idx="3767">
                  <c:v>1404.02925565295</c:v>
                </c:pt>
                <c:pt idx="3768">
                  <c:v>1404.0292542930199</c:v>
                </c:pt>
                <c:pt idx="3769">
                  <c:v>1404.02925293309</c:v>
                </c:pt>
                <c:pt idx="3770">
                  <c:v>1404.0292515731601</c:v>
                </c:pt>
                <c:pt idx="3771">
                  <c:v>1404.0292502132299</c:v>
                </c:pt>
                <c:pt idx="3772">
                  <c:v>1404.0292488533</c:v>
                </c:pt>
                <c:pt idx="3773">
                  <c:v>1404.0292474933699</c:v>
                </c:pt>
                <c:pt idx="3774">
                  <c:v>1404.02924613344</c:v>
                </c:pt>
                <c:pt idx="3775">
                  <c:v>1404.0292447735101</c:v>
                </c:pt>
                <c:pt idx="3776">
                  <c:v>1404.0292434135799</c:v>
                </c:pt>
                <c:pt idx="3777">
                  <c:v>1404.02924205365</c:v>
                </c:pt>
                <c:pt idx="3778">
                  <c:v>1404.0292406937299</c:v>
                </c:pt>
                <c:pt idx="3779">
                  <c:v>1404.0292393338</c:v>
                </c:pt>
                <c:pt idx="3780">
                  <c:v>1404.0292379738701</c:v>
                </c:pt>
                <c:pt idx="3781">
                  <c:v>1404.0292366139399</c:v>
                </c:pt>
                <c:pt idx="3782">
                  <c:v>1404.02923525401</c:v>
                </c:pt>
                <c:pt idx="3783">
                  <c:v>1404.0292338940801</c:v>
                </c:pt>
                <c:pt idx="3784">
                  <c:v>1404.02923253415</c:v>
                </c:pt>
                <c:pt idx="3785">
                  <c:v>1404.0292311742201</c:v>
                </c:pt>
                <c:pt idx="3786">
                  <c:v>1404.0292298142899</c:v>
                </c:pt>
                <c:pt idx="3787">
                  <c:v>1404.02922845436</c:v>
                </c:pt>
                <c:pt idx="3788">
                  <c:v>1404.0292270944301</c:v>
                </c:pt>
                <c:pt idx="3789">
                  <c:v>1404.0292257345</c:v>
                </c:pt>
                <c:pt idx="3790">
                  <c:v>1404.02922437457</c:v>
                </c:pt>
                <c:pt idx="3791">
                  <c:v>1404.0292230146399</c:v>
                </c:pt>
                <c:pt idx="3792">
                  <c:v>1404.02922165471</c:v>
                </c:pt>
                <c:pt idx="3793">
                  <c:v>1404.0292202947901</c:v>
                </c:pt>
                <c:pt idx="3794">
                  <c:v>1404.02921893486</c:v>
                </c:pt>
                <c:pt idx="3795">
                  <c:v>1404.02921757493</c:v>
                </c:pt>
                <c:pt idx="3796">
                  <c:v>1404.0292162149999</c:v>
                </c:pt>
                <c:pt idx="3797">
                  <c:v>1404.02921485507</c:v>
                </c:pt>
                <c:pt idx="3798">
                  <c:v>1404.0292134951401</c:v>
                </c:pt>
                <c:pt idx="3799">
                  <c:v>1404.0292121352099</c:v>
                </c:pt>
                <c:pt idx="3800">
                  <c:v>1404.02921077528</c:v>
                </c:pt>
                <c:pt idx="3801">
                  <c:v>1404.0292094153499</c:v>
                </c:pt>
                <c:pt idx="3802">
                  <c:v>1404.02920805542</c:v>
                </c:pt>
                <c:pt idx="3803">
                  <c:v>1404.0292066954901</c:v>
                </c:pt>
                <c:pt idx="3804">
                  <c:v>1404.0292053355599</c:v>
                </c:pt>
                <c:pt idx="3805">
                  <c:v>1404.02920397563</c:v>
                </c:pt>
                <c:pt idx="3806">
                  <c:v>1404.0292026156999</c:v>
                </c:pt>
                <c:pt idx="3807">
                  <c:v>1404.02920125577</c:v>
                </c:pt>
                <c:pt idx="3808">
                  <c:v>1404.0291998958501</c:v>
                </c:pt>
                <c:pt idx="3809">
                  <c:v>1404.0291985359199</c:v>
                </c:pt>
                <c:pt idx="3810">
                  <c:v>1404.02919717599</c:v>
                </c:pt>
                <c:pt idx="3811">
                  <c:v>1404.0291958160601</c:v>
                </c:pt>
                <c:pt idx="3812">
                  <c:v>1404.02919445613</c:v>
                </c:pt>
                <c:pt idx="3813">
                  <c:v>1404.0291930962001</c:v>
                </c:pt>
                <c:pt idx="3814">
                  <c:v>1404.0291917362699</c:v>
                </c:pt>
                <c:pt idx="3815">
                  <c:v>1404.02919037634</c:v>
                </c:pt>
                <c:pt idx="3816">
                  <c:v>1404.0291890164101</c:v>
                </c:pt>
                <c:pt idx="3817">
                  <c:v>1404.02918765648</c:v>
                </c:pt>
                <c:pt idx="3818">
                  <c:v>1404.0291862965501</c:v>
                </c:pt>
                <c:pt idx="3819">
                  <c:v>1404.0291849366199</c:v>
                </c:pt>
                <c:pt idx="3820">
                  <c:v>1404.02918357669</c:v>
                </c:pt>
                <c:pt idx="3821">
                  <c:v>1404.0291822167601</c:v>
                </c:pt>
                <c:pt idx="3822">
                  <c:v>1404.02918085683</c:v>
                </c:pt>
                <c:pt idx="3823">
                  <c:v>1404.0291794969</c:v>
                </c:pt>
                <c:pt idx="3824">
                  <c:v>1404.0291781369799</c:v>
                </c:pt>
                <c:pt idx="3825">
                  <c:v>1404.02917677705</c:v>
                </c:pt>
                <c:pt idx="3826">
                  <c:v>1404.0291754171201</c:v>
                </c:pt>
                <c:pt idx="3827">
                  <c:v>1404.0291740571899</c:v>
                </c:pt>
                <c:pt idx="3828">
                  <c:v>1404.02917269726</c:v>
                </c:pt>
                <c:pt idx="3829">
                  <c:v>1404.0291713373299</c:v>
                </c:pt>
                <c:pt idx="3830">
                  <c:v>1404.0291699774</c:v>
                </c:pt>
                <c:pt idx="3831">
                  <c:v>1404.0291686174701</c:v>
                </c:pt>
                <c:pt idx="3832">
                  <c:v>1404.0291672575399</c:v>
                </c:pt>
                <c:pt idx="3833">
                  <c:v>1404.02916589761</c:v>
                </c:pt>
                <c:pt idx="3834">
                  <c:v>1404.0291645376799</c:v>
                </c:pt>
                <c:pt idx="3835">
                  <c:v>1404.02916317775</c:v>
                </c:pt>
                <c:pt idx="3836">
                  <c:v>1404.0291618178201</c:v>
                </c:pt>
                <c:pt idx="3837">
                  <c:v>1404.0291604578899</c:v>
                </c:pt>
                <c:pt idx="3838">
                  <c:v>1404.02915909796</c:v>
                </c:pt>
                <c:pt idx="3839">
                  <c:v>1404.0291577380401</c:v>
                </c:pt>
                <c:pt idx="3840">
                  <c:v>1404.02915637811</c:v>
                </c:pt>
                <c:pt idx="3841">
                  <c:v>1404.0291550181801</c:v>
                </c:pt>
                <c:pt idx="3842">
                  <c:v>1404.0291536582499</c:v>
                </c:pt>
                <c:pt idx="3843">
                  <c:v>1404.02915229832</c:v>
                </c:pt>
                <c:pt idx="3844">
                  <c:v>1404.0291509383901</c:v>
                </c:pt>
                <c:pt idx="3845">
                  <c:v>1404.02914957846</c:v>
                </c:pt>
                <c:pt idx="3846">
                  <c:v>1404.0291482185301</c:v>
                </c:pt>
                <c:pt idx="3847">
                  <c:v>1404.0291468585999</c:v>
                </c:pt>
                <c:pt idx="3848">
                  <c:v>1404.02914549867</c:v>
                </c:pt>
                <c:pt idx="3849">
                  <c:v>1404.0291441387401</c:v>
                </c:pt>
                <c:pt idx="3850">
                  <c:v>1404.02914277881</c:v>
                </c:pt>
                <c:pt idx="3851">
                  <c:v>1404.02914141888</c:v>
                </c:pt>
                <c:pt idx="3852">
                  <c:v>1404.0291400589499</c:v>
                </c:pt>
                <c:pt idx="3853">
                  <c:v>1404.02913869902</c:v>
                </c:pt>
                <c:pt idx="3854">
                  <c:v>1404.0291373391001</c:v>
                </c:pt>
                <c:pt idx="3855">
                  <c:v>1404.02913597917</c:v>
                </c:pt>
                <c:pt idx="3856">
                  <c:v>1404.02913461924</c:v>
                </c:pt>
                <c:pt idx="3857">
                  <c:v>1404.0291332593099</c:v>
                </c:pt>
                <c:pt idx="3858">
                  <c:v>1404.02913189938</c:v>
                </c:pt>
                <c:pt idx="3859">
                  <c:v>1404.0291305394501</c:v>
                </c:pt>
                <c:pt idx="3860">
                  <c:v>1404.0291291795199</c:v>
                </c:pt>
                <c:pt idx="3861">
                  <c:v>1404.02912781959</c:v>
                </c:pt>
                <c:pt idx="3862">
                  <c:v>1404.0291264596599</c:v>
                </c:pt>
                <c:pt idx="3863">
                  <c:v>1404.02912509973</c:v>
                </c:pt>
                <c:pt idx="3864">
                  <c:v>1404.0291237398001</c:v>
                </c:pt>
                <c:pt idx="3865">
                  <c:v>1404.0291223798699</c:v>
                </c:pt>
                <c:pt idx="3866">
                  <c:v>1404.02912101994</c:v>
                </c:pt>
                <c:pt idx="3867">
                  <c:v>1404.0291196600101</c:v>
                </c:pt>
                <c:pt idx="3868">
                  <c:v>1404.02911830008</c:v>
                </c:pt>
                <c:pt idx="3869">
                  <c:v>1404.0291169401601</c:v>
                </c:pt>
                <c:pt idx="3870">
                  <c:v>1404.0291155802299</c:v>
                </c:pt>
                <c:pt idx="3871">
                  <c:v>1404.0291142203</c:v>
                </c:pt>
                <c:pt idx="3872">
                  <c:v>1404.0291128603701</c:v>
                </c:pt>
                <c:pt idx="3873">
                  <c:v>1404.02911150044</c:v>
                </c:pt>
                <c:pt idx="3874">
                  <c:v>1404.0291101405101</c:v>
                </c:pt>
                <c:pt idx="3875">
                  <c:v>1404.0291087805799</c:v>
                </c:pt>
                <c:pt idx="3876">
                  <c:v>1404.02910742065</c:v>
                </c:pt>
                <c:pt idx="3877">
                  <c:v>1404.0291060607201</c:v>
                </c:pt>
                <c:pt idx="3878">
                  <c:v>1404.02910470079</c:v>
                </c:pt>
                <c:pt idx="3879">
                  <c:v>1404.02910334086</c:v>
                </c:pt>
                <c:pt idx="3880">
                  <c:v>1404.0291019809299</c:v>
                </c:pt>
                <c:pt idx="3881">
                  <c:v>1404.029100621</c:v>
                </c:pt>
                <c:pt idx="3882">
                  <c:v>1404.0290992610701</c:v>
                </c:pt>
                <c:pt idx="3883">
                  <c:v>1404.0290979011399</c:v>
                </c:pt>
                <c:pt idx="3884">
                  <c:v>1404.02909654122</c:v>
                </c:pt>
                <c:pt idx="3885">
                  <c:v>1404.0290951812899</c:v>
                </c:pt>
                <c:pt idx="3886">
                  <c:v>1404.02909382136</c:v>
                </c:pt>
                <c:pt idx="3887">
                  <c:v>1404.0290924614301</c:v>
                </c:pt>
                <c:pt idx="3888">
                  <c:v>1404.0290911014999</c:v>
                </c:pt>
                <c:pt idx="3889">
                  <c:v>1404.02908974157</c:v>
                </c:pt>
                <c:pt idx="3890">
                  <c:v>1404.0290883816399</c:v>
                </c:pt>
                <c:pt idx="3891">
                  <c:v>1404.02908702171</c:v>
                </c:pt>
                <c:pt idx="3892">
                  <c:v>1404.0290856617801</c:v>
                </c:pt>
                <c:pt idx="3893">
                  <c:v>1404.0290843018499</c:v>
                </c:pt>
                <c:pt idx="3894">
                  <c:v>1404.02908294192</c:v>
                </c:pt>
                <c:pt idx="3895">
                  <c:v>1404.0290815819901</c:v>
                </c:pt>
                <c:pt idx="3896">
                  <c:v>1404.02908022206</c:v>
                </c:pt>
                <c:pt idx="3897">
                  <c:v>1404.0290788621301</c:v>
                </c:pt>
                <c:pt idx="3898">
                  <c:v>1404.0290775021999</c:v>
                </c:pt>
                <c:pt idx="3899">
                  <c:v>1404.02907614228</c:v>
                </c:pt>
                <c:pt idx="3900">
                  <c:v>1404.0290747823501</c:v>
                </c:pt>
                <c:pt idx="3901">
                  <c:v>1404.02907342242</c:v>
                </c:pt>
                <c:pt idx="3902">
                  <c:v>1404.0290720624901</c:v>
                </c:pt>
                <c:pt idx="3903">
                  <c:v>1404.0290707025599</c:v>
                </c:pt>
                <c:pt idx="3904">
                  <c:v>1404.02906934263</c:v>
                </c:pt>
                <c:pt idx="3905">
                  <c:v>1404.0290679827001</c:v>
                </c:pt>
                <c:pt idx="3906">
                  <c:v>1404.02906662277</c:v>
                </c:pt>
                <c:pt idx="3907">
                  <c:v>1404.02906526284</c:v>
                </c:pt>
                <c:pt idx="3908">
                  <c:v>1404.0290639029099</c:v>
                </c:pt>
                <c:pt idx="3909">
                  <c:v>1404.02906254298</c:v>
                </c:pt>
                <c:pt idx="3910">
                  <c:v>1404.0290611830501</c:v>
                </c:pt>
                <c:pt idx="3911">
                  <c:v>1404.02905982312</c:v>
                </c:pt>
                <c:pt idx="3912">
                  <c:v>1404.02905846319</c:v>
                </c:pt>
                <c:pt idx="3913">
                  <c:v>1404.0290571032599</c:v>
                </c:pt>
                <c:pt idx="3914">
                  <c:v>1404.02905574334</c:v>
                </c:pt>
                <c:pt idx="3915">
                  <c:v>1404.0290543834101</c:v>
                </c:pt>
                <c:pt idx="3916">
                  <c:v>1404.0290530234799</c:v>
                </c:pt>
                <c:pt idx="3917">
                  <c:v>1404.02905166355</c:v>
                </c:pt>
                <c:pt idx="3918">
                  <c:v>1404.0290503036199</c:v>
                </c:pt>
                <c:pt idx="3919">
                  <c:v>1404.02904894369</c:v>
                </c:pt>
                <c:pt idx="3920">
                  <c:v>1404.0290475837601</c:v>
                </c:pt>
                <c:pt idx="3921">
                  <c:v>1404.0290462238299</c:v>
                </c:pt>
                <c:pt idx="3922">
                  <c:v>1404.0290448639</c:v>
                </c:pt>
                <c:pt idx="3923">
                  <c:v>1404.0290435039699</c:v>
                </c:pt>
                <c:pt idx="3924">
                  <c:v>1404.02904214404</c:v>
                </c:pt>
                <c:pt idx="3925">
                  <c:v>1404.0290407841101</c:v>
                </c:pt>
                <c:pt idx="3926">
                  <c:v>1404.0290394241799</c:v>
                </c:pt>
                <c:pt idx="3927">
                  <c:v>1404.02903806425</c:v>
                </c:pt>
                <c:pt idx="3928">
                  <c:v>1404.0290367043201</c:v>
                </c:pt>
                <c:pt idx="3929">
                  <c:v>1404.0290353444</c:v>
                </c:pt>
                <c:pt idx="3930">
                  <c:v>1404.0290339844701</c:v>
                </c:pt>
                <c:pt idx="3931">
                  <c:v>1404.0290326245399</c:v>
                </c:pt>
                <c:pt idx="3932">
                  <c:v>1404.02903126461</c:v>
                </c:pt>
                <c:pt idx="3933">
                  <c:v>1404.0290299046801</c:v>
                </c:pt>
                <c:pt idx="3934">
                  <c:v>1404.02902854475</c:v>
                </c:pt>
                <c:pt idx="3935">
                  <c:v>1404.0290271848201</c:v>
                </c:pt>
                <c:pt idx="3936">
                  <c:v>1404.0290258248899</c:v>
                </c:pt>
                <c:pt idx="3937">
                  <c:v>1404.02902446496</c:v>
                </c:pt>
                <c:pt idx="3938">
                  <c:v>1404.0290231050301</c:v>
                </c:pt>
                <c:pt idx="3939">
                  <c:v>1404.0290217451</c:v>
                </c:pt>
                <c:pt idx="3940">
                  <c:v>1404.02902038517</c:v>
                </c:pt>
                <c:pt idx="3941">
                  <c:v>1404.0290190252399</c:v>
                </c:pt>
                <c:pt idx="3942">
                  <c:v>1404.02901766531</c:v>
                </c:pt>
                <c:pt idx="3943">
                  <c:v>1404.0290163053801</c:v>
                </c:pt>
                <c:pt idx="3944">
                  <c:v>1404.0290149454599</c:v>
                </c:pt>
                <c:pt idx="3945">
                  <c:v>1404.02901358553</c:v>
                </c:pt>
                <c:pt idx="3946">
                  <c:v>1404.0290122255999</c:v>
                </c:pt>
                <c:pt idx="3947">
                  <c:v>1404.02901086567</c:v>
                </c:pt>
                <c:pt idx="3948">
                  <c:v>1404.0290095057401</c:v>
                </c:pt>
                <c:pt idx="3949">
                  <c:v>1404.0290081458099</c:v>
                </c:pt>
                <c:pt idx="3950">
                  <c:v>1404.02900678588</c:v>
                </c:pt>
                <c:pt idx="3951">
                  <c:v>1404.0290054259499</c:v>
                </c:pt>
                <c:pt idx="3952">
                  <c:v>1404.02900406602</c:v>
                </c:pt>
                <c:pt idx="3953">
                  <c:v>1404.0290027060901</c:v>
                </c:pt>
                <c:pt idx="3954">
                  <c:v>1404.0290013461599</c:v>
                </c:pt>
                <c:pt idx="3955">
                  <c:v>1404.02899998623</c:v>
                </c:pt>
                <c:pt idx="3956">
                  <c:v>1404.0289986263001</c:v>
                </c:pt>
                <c:pt idx="3957">
                  <c:v>1404.02899726637</c:v>
                </c:pt>
                <c:pt idx="3958">
                  <c:v>1404.0289959064401</c:v>
                </c:pt>
                <c:pt idx="3959">
                  <c:v>1404.0289945465199</c:v>
                </c:pt>
                <c:pt idx="3960">
                  <c:v>1404.02899318659</c:v>
                </c:pt>
                <c:pt idx="3961">
                  <c:v>1404.0289918266601</c:v>
                </c:pt>
                <c:pt idx="3962">
                  <c:v>1404.02899046673</c:v>
                </c:pt>
                <c:pt idx="3963">
                  <c:v>1404.0289891068001</c:v>
                </c:pt>
                <c:pt idx="3964">
                  <c:v>1404.0289877468699</c:v>
                </c:pt>
                <c:pt idx="3965">
                  <c:v>1404.02898638694</c:v>
                </c:pt>
                <c:pt idx="3966">
                  <c:v>1404.0289850270101</c:v>
                </c:pt>
                <c:pt idx="3967">
                  <c:v>1404.02898366708</c:v>
                </c:pt>
                <c:pt idx="3968">
                  <c:v>1404.02898230715</c:v>
                </c:pt>
                <c:pt idx="3969">
                  <c:v>1404.0289809472199</c:v>
                </c:pt>
                <c:pt idx="3970">
                  <c:v>1404.02897958729</c:v>
                </c:pt>
                <c:pt idx="3971">
                  <c:v>1404.0289782273601</c:v>
                </c:pt>
                <c:pt idx="3972">
                  <c:v>1404.0289768674299</c:v>
                </c:pt>
                <c:pt idx="3973">
                  <c:v>1404.0289755075</c:v>
                </c:pt>
                <c:pt idx="3974">
                  <c:v>1404.0289741475799</c:v>
                </c:pt>
                <c:pt idx="3975">
                  <c:v>1404.02897278765</c:v>
                </c:pt>
                <c:pt idx="3976">
                  <c:v>1404.0289714277201</c:v>
                </c:pt>
                <c:pt idx="3977">
                  <c:v>1404.0289700677899</c:v>
                </c:pt>
                <c:pt idx="3978">
                  <c:v>1404.02896870786</c:v>
                </c:pt>
                <c:pt idx="3979">
                  <c:v>1404.0289673479299</c:v>
                </c:pt>
                <c:pt idx="3980">
                  <c:v>1404.028965988</c:v>
                </c:pt>
                <c:pt idx="3981">
                  <c:v>1404.0289646280701</c:v>
                </c:pt>
                <c:pt idx="3982">
                  <c:v>1404.0289632681399</c:v>
                </c:pt>
                <c:pt idx="3983">
                  <c:v>1404.02896190821</c:v>
                </c:pt>
                <c:pt idx="3984">
                  <c:v>1404.0289605482801</c:v>
                </c:pt>
                <c:pt idx="3985">
                  <c:v>1404.02895918835</c:v>
                </c:pt>
                <c:pt idx="3986">
                  <c:v>1404.0289578284201</c:v>
                </c:pt>
                <c:pt idx="3987">
                  <c:v>1404.0289564684899</c:v>
                </c:pt>
                <c:pt idx="3988">
                  <c:v>1404.02895510856</c:v>
                </c:pt>
                <c:pt idx="3989">
                  <c:v>1404.0289537486301</c:v>
                </c:pt>
                <c:pt idx="3990">
                  <c:v>1404.02895238871</c:v>
                </c:pt>
                <c:pt idx="3991">
                  <c:v>1404.0289510287801</c:v>
                </c:pt>
                <c:pt idx="3992">
                  <c:v>1404.0289496688499</c:v>
                </c:pt>
                <c:pt idx="3993">
                  <c:v>1404.02894830892</c:v>
                </c:pt>
                <c:pt idx="3994">
                  <c:v>1404.0289469489901</c:v>
                </c:pt>
                <c:pt idx="3995">
                  <c:v>1404.02894558906</c:v>
                </c:pt>
                <c:pt idx="3996">
                  <c:v>1404.02894422913</c:v>
                </c:pt>
                <c:pt idx="3997">
                  <c:v>1404.0289428691999</c:v>
                </c:pt>
                <c:pt idx="3998">
                  <c:v>1404.02894150927</c:v>
                </c:pt>
                <c:pt idx="3999">
                  <c:v>1404.0289401493401</c:v>
                </c:pt>
                <c:pt idx="4000">
                  <c:v>1404.0289387894099</c:v>
                </c:pt>
                <c:pt idx="4001">
                  <c:v>1404.02893742948</c:v>
                </c:pt>
                <c:pt idx="4002">
                  <c:v>1404.0289360695499</c:v>
                </c:pt>
                <c:pt idx="4003">
                  <c:v>1404.02893470962</c:v>
                </c:pt>
                <c:pt idx="4004">
                  <c:v>1404.0289333496901</c:v>
                </c:pt>
                <c:pt idx="4005">
                  <c:v>1404.0289319897699</c:v>
                </c:pt>
                <c:pt idx="4006">
                  <c:v>1404.02893062984</c:v>
                </c:pt>
                <c:pt idx="4007">
                  <c:v>1404.0289292699099</c:v>
                </c:pt>
                <c:pt idx="4008">
                  <c:v>1404.02892790998</c:v>
                </c:pt>
                <c:pt idx="4009">
                  <c:v>1404.0289265500501</c:v>
                </c:pt>
                <c:pt idx="4010">
                  <c:v>1404.0289251901199</c:v>
                </c:pt>
                <c:pt idx="4011">
                  <c:v>1404.02892383019</c:v>
                </c:pt>
                <c:pt idx="4012">
                  <c:v>1404.0289224702601</c:v>
                </c:pt>
                <c:pt idx="4013">
                  <c:v>1404.02892111033</c:v>
                </c:pt>
                <c:pt idx="4014">
                  <c:v>1404.0289197504001</c:v>
                </c:pt>
                <c:pt idx="4015">
                  <c:v>1404.0289183904699</c:v>
                </c:pt>
                <c:pt idx="4016">
                  <c:v>1404.02891703054</c:v>
                </c:pt>
                <c:pt idx="4017">
                  <c:v>1404.0289156706101</c:v>
                </c:pt>
                <c:pt idx="4018">
                  <c:v>1404.02891431068</c:v>
                </c:pt>
                <c:pt idx="4019">
                  <c:v>1404.0289129507501</c:v>
                </c:pt>
                <c:pt idx="4020">
                  <c:v>1404.0289115908299</c:v>
                </c:pt>
                <c:pt idx="4021">
                  <c:v>1404.0289102309</c:v>
                </c:pt>
                <c:pt idx="4022">
                  <c:v>1404.0289088709701</c:v>
                </c:pt>
                <c:pt idx="4023">
                  <c:v>1404.02890751104</c:v>
                </c:pt>
                <c:pt idx="4024">
                  <c:v>1404.02890615111</c:v>
                </c:pt>
                <c:pt idx="4025">
                  <c:v>1404.0289047911799</c:v>
                </c:pt>
                <c:pt idx="4026">
                  <c:v>1404.02890343125</c:v>
                </c:pt>
                <c:pt idx="4027">
                  <c:v>1404.0289020713201</c:v>
                </c:pt>
                <c:pt idx="4028">
                  <c:v>1404.02890071139</c:v>
                </c:pt>
                <c:pt idx="4029">
                  <c:v>1404.02889935146</c:v>
                </c:pt>
                <c:pt idx="4030">
                  <c:v>1404.0288979915299</c:v>
                </c:pt>
                <c:pt idx="4031">
                  <c:v>1404.0288966316</c:v>
                </c:pt>
                <c:pt idx="4032">
                  <c:v>1404.0288952716701</c:v>
                </c:pt>
                <c:pt idx="4033">
                  <c:v>1404.0288939117399</c:v>
                </c:pt>
                <c:pt idx="4034">
                  <c:v>1404.02889255181</c:v>
                </c:pt>
                <c:pt idx="4035">
                  <c:v>1404.0288911918899</c:v>
                </c:pt>
                <c:pt idx="4036">
                  <c:v>1404.02888983196</c:v>
                </c:pt>
                <c:pt idx="4037">
                  <c:v>1404.0288884720301</c:v>
                </c:pt>
                <c:pt idx="4038">
                  <c:v>1404.0288871120999</c:v>
                </c:pt>
                <c:pt idx="4039">
                  <c:v>1404.02888575217</c:v>
                </c:pt>
                <c:pt idx="4040">
                  <c:v>1404.0288843922399</c:v>
                </c:pt>
                <c:pt idx="4041">
                  <c:v>1404.02888303231</c:v>
                </c:pt>
                <c:pt idx="4042">
                  <c:v>1404.0288816723801</c:v>
                </c:pt>
                <c:pt idx="4043">
                  <c:v>1404.0288803124499</c:v>
                </c:pt>
                <c:pt idx="4044">
                  <c:v>1404.02887895252</c:v>
                </c:pt>
                <c:pt idx="4045">
                  <c:v>1404.0288775925901</c:v>
                </c:pt>
                <c:pt idx="4046">
                  <c:v>1404.02887623266</c:v>
                </c:pt>
                <c:pt idx="4047">
                  <c:v>1404.0288748727301</c:v>
                </c:pt>
                <c:pt idx="4048">
                  <c:v>1404.0288735127999</c:v>
                </c:pt>
                <c:pt idx="4049">
                  <c:v>1404.02887215287</c:v>
                </c:pt>
                <c:pt idx="4050">
                  <c:v>1404.0288707929501</c:v>
                </c:pt>
                <c:pt idx="4051">
                  <c:v>1404.02886943302</c:v>
                </c:pt>
                <c:pt idx="4052">
                  <c:v>1404.0288680730901</c:v>
                </c:pt>
                <c:pt idx="4053">
                  <c:v>1404.0288667131599</c:v>
                </c:pt>
                <c:pt idx="4054">
                  <c:v>1404.02886535323</c:v>
                </c:pt>
                <c:pt idx="4055">
                  <c:v>1404.0288639933001</c:v>
                </c:pt>
                <c:pt idx="4056">
                  <c:v>1404.02886263337</c:v>
                </c:pt>
                <c:pt idx="4057">
                  <c:v>1404.02886127344</c:v>
                </c:pt>
                <c:pt idx="4058">
                  <c:v>1404.0288599135099</c:v>
                </c:pt>
                <c:pt idx="4059">
                  <c:v>1404.02885855358</c:v>
                </c:pt>
                <c:pt idx="4060">
                  <c:v>1404.0288571936501</c:v>
                </c:pt>
                <c:pt idx="4061">
                  <c:v>1404.0288558337199</c:v>
                </c:pt>
                <c:pt idx="4062">
                  <c:v>1404.02885447379</c:v>
                </c:pt>
                <c:pt idx="4063">
                  <c:v>1404.0288531138599</c:v>
                </c:pt>
                <c:pt idx="4064">
                  <c:v>1404.02885175393</c:v>
                </c:pt>
                <c:pt idx="4065">
                  <c:v>1404.0288503940101</c:v>
                </c:pt>
                <c:pt idx="4066">
                  <c:v>1404.0288490340799</c:v>
                </c:pt>
                <c:pt idx="4067">
                  <c:v>1404.02884767415</c:v>
                </c:pt>
                <c:pt idx="4068">
                  <c:v>1404.0288463142199</c:v>
                </c:pt>
                <c:pt idx="4069">
                  <c:v>1404.02884495429</c:v>
                </c:pt>
                <c:pt idx="4070">
                  <c:v>1404.0288435943601</c:v>
                </c:pt>
                <c:pt idx="4071">
                  <c:v>1404.0288422344299</c:v>
                </c:pt>
                <c:pt idx="4072">
                  <c:v>1404.0288408745</c:v>
                </c:pt>
                <c:pt idx="4073">
                  <c:v>1404.0288395145701</c:v>
                </c:pt>
                <c:pt idx="4074">
                  <c:v>1404.02883815464</c:v>
                </c:pt>
                <c:pt idx="4075">
                  <c:v>1404.0288367947101</c:v>
                </c:pt>
                <c:pt idx="4076">
                  <c:v>1404.0288354347799</c:v>
                </c:pt>
                <c:pt idx="4077">
                  <c:v>1404.02883407485</c:v>
                </c:pt>
                <c:pt idx="4078">
                  <c:v>1404.0288327149201</c:v>
                </c:pt>
                <c:pt idx="4079">
                  <c:v>1404.02883135499</c:v>
                </c:pt>
                <c:pt idx="4080">
                  <c:v>1404.0288299950701</c:v>
                </c:pt>
                <c:pt idx="4081">
                  <c:v>1404.02882886674</c:v>
                </c:pt>
                <c:pt idx="4082">
                  <c:v>1404.02882796064</c:v>
                </c:pt>
                <c:pt idx="4083">
                  <c:v>1404.02882705454</c:v>
                </c:pt>
                <c:pt idx="4084">
                  <c:v>1404.02882614844</c:v>
                </c:pt>
                <c:pt idx="4085">
                  <c:v>1404.02882524234</c:v>
                </c:pt>
                <c:pt idx="4086">
                  <c:v>1404.0288243362399</c:v>
                </c:pt>
                <c:pt idx="4087">
                  <c:v>1404.0288234301399</c:v>
                </c:pt>
                <c:pt idx="4088">
                  <c:v>1404.0288225240399</c:v>
                </c:pt>
                <c:pt idx="4089">
                  <c:v>1404.0288216179399</c:v>
                </c:pt>
                <c:pt idx="4090">
                  <c:v>1404.0288207118399</c:v>
                </c:pt>
                <c:pt idx="4091">
                  <c:v>1404.0288198057401</c:v>
                </c:pt>
                <c:pt idx="4092">
                  <c:v>1404.0288188996401</c:v>
                </c:pt>
                <c:pt idx="4093">
                  <c:v>1404.0288179935401</c:v>
                </c:pt>
                <c:pt idx="4094">
                  <c:v>1404.0288170874401</c:v>
                </c:pt>
                <c:pt idx="4095">
                  <c:v>1404.0288161813401</c:v>
                </c:pt>
                <c:pt idx="4096">
                  <c:v>1404.02881527524</c:v>
                </c:pt>
                <c:pt idx="4097">
                  <c:v>1404.02881436914</c:v>
                </c:pt>
                <c:pt idx="4098">
                  <c:v>1404.02881346304</c:v>
                </c:pt>
                <c:pt idx="4099">
                  <c:v>1404.02881255694</c:v>
                </c:pt>
                <c:pt idx="4100">
                  <c:v>1404.02881165084</c:v>
                </c:pt>
                <c:pt idx="4101">
                  <c:v>1404.02881074474</c:v>
                </c:pt>
                <c:pt idx="4102">
                  <c:v>1404.02880983864</c:v>
                </c:pt>
                <c:pt idx="4103">
                  <c:v>1404.02880893254</c:v>
                </c:pt>
                <c:pt idx="4104">
                  <c:v>1404.0288080264399</c:v>
                </c:pt>
                <c:pt idx="4105">
                  <c:v>1404.0288071203399</c:v>
                </c:pt>
                <c:pt idx="4106">
                  <c:v>1404.0288062142299</c:v>
                </c:pt>
                <c:pt idx="4107">
                  <c:v>1404.0288053081299</c:v>
                </c:pt>
                <c:pt idx="4108">
                  <c:v>1404.0288044020299</c:v>
                </c:pt>
                <c:pt idx="4109">
                  <c:v>1404.0288034959301</c:v>
                </c:pt>
                <c:pt idx="4110">
                  <c:v>1404.0288025898301</c:v>
                </c:pt>
                <c:pt idx="4111">
                  <c:v>1404.0288016837301</c:v>
                </c:pt>
                <c:pt idx="4112">
                  <c:v>1404.0288007776301</c:v>
                </c:pt>
                <c:pt idx="4113">
                  <c:v>1404.0287998715301</c:v>
                </c:pt>
                <c:pt idx="4114">
                  <c:v>1404.02879896543</c:v>
                </c:pt>
                <c:pt idx="4115">
                  <c:v>1404.02879805933</c:v>
                </c:pt>
                <c:pt idx="4116">
                  <c:v>1404.02879715323</c:v>
                </c:pt>
                <c:pt idx="4117">
                  <c:v>1404.02879624713</c:v>
                </c:pt>
                <c:pt idx="4118">
                  <c:v>1404.02879534103</c:v>
                </c:pt>
                <c:pt idx="4119">
                  <c:v>1404.02879443493</c:v>
                </c:pt>
                <c:pt idx="4120">
                  <c:v>1404.02879352883</c:v>
                </c:pt>
                <c:pt idx="4121">
                  <c:v>1404.02879262273</c:v>
                </c:pt>
                <c:pt idx="4122">
                  <c:v>1404.0287917166299</c:v>
                </c:pt>
                <c:pt idx="4123">
                  <c:v>1404.0287908105299</c:v>
                </c:pt>
                <c:pt idx="4124">
                  <c:v>1404.0287899044299</c:v>
                </c:pt>
                <c:pt idx="4125">
                  <c:v>1404.0287889983299</c:v>
                </c:pt>
                <c:pt idx="4126">
                  <c:v>1404.0287880922299</c:v>
                </c:pt>
                <c:pt idx="4127">
                  <c:v>1404.0287871861301</c:v>
                </c:pt>
                <c:pt idx="4128">
                  <c:v>1404.0287862800301</c:v>
                </c:pt>
                <c:pt idx="4129">
                  <c:v>1404.0287853739301</c:v>
                </c:pt>
                <c:pt idx="4130">
                  <c:v>1404.0287844678301</c:v>
                </c:pt>
                <c:pt idx="4131">
                  <c:v>1404.0287835617301</c:v>
                </c:pt>
                <c:pt idx="4132">
                  <c:v>1404.02878265563</c:v>
                </c:pt>
                <c:pt idx="4133">
                  <c:v>1404.02878174953</c:v>
                </c:pt>
                <c:pt idx="4134">
                  <c:v>1404.02878084343</c:v>
                </c:pt>
                <c:pt idx="4135">
                  <c:v>1404.02877993733</c:v>
                </c:pt>
                <c:pt idx="4136">
                  <c:v>1404.02877903122</c:v>
                </c:pt>
                <c:pt idx="4137">
                  <c:v>1404.02877812512</c:v>
                </c:pt>
                <c:pt idx="4138">
                  <c:v>1404.02877721902</c:v>
                </c:pt>
                <c:pt idx="4139">
                  <c:v>1404.0287763129199</c:v>
                </c:pt>
                <c:pt idx="4140">
                  <c:v>1404.0287754068199</c:v>
                </c:pt>
                <c:pt idx="4141">
                  <c:v>1404.0287745007199</c:v>
                </c:pt>
                <c:pt idx="4142">
                  <c:v>1404.0287735946199</c:v>
                </c:pt>
                <c:pt idx="4143">
                  <c:v>1404.0287726885199</c:v>
                </c:pt>
                <c:pt idx="4144">
                  <c:v>1404.0287717824201</c:v>
                </c:pt>
                <c:pt idx="4145">
                  <c:v>1404.0287708763201</c:v>
                </c:pt>
                <c:pt idx="4146">
                  <c:v>1404.0287699702201</c:v>
                </c:pt>
                <c:pt idx="4147">
                  <c:v>1404.0287690641201</c:v>
                </c:pt>
                <c:pt idx="4148">
                  <c:v>1404.0287681580201</c:v>
                </c:pt>
                <c:pt idx="4149">
                  <c:v>1404.02876725192</c:v>
                </c:pt>
                <c:pt idx="4150">
                  <c:v>1404.02876634582</c:v>
                </c:pt>
                <c:pt idx="4151">
                  <c:v>1404.02876543972</c:v>
                </c:pt>
                <c:pt idx="4152">
                  <c:v>1404.02876453362</c:v>
                </c:pt>
                <c:pt idx="4153">
                  <c:v>1404.02876362752</c:v>
                </c:pt>
                <c:pt idx="4154">
                  <c:v>1404.02876272142</c:v>
                </c:pt>
                <c:pt idx="4155">
                  <c:v>1404.02876181532</c:v>
                </c:pt>
                <c:pt idx="4156">
                  <c:v>1404.02876090922</c:v>
                </c:pt>
                <c:pt idx="4157">
                  <c:v>1404.0287600031199</c:v>
                </c:pt>
                <c:pt idx="4158">
                  <c:v>1404.0287590970199</c:v>
                </c:pt>
                <c:pt idx="4159">
                  <c:v>1404.0287581909199</c:v>
                </c:pt>
                <c:pt idx="4160">
                  <c:v>1404.0287572848199</c:v>
                </c:pt>
                <c:pt idx="4161">
                  <c:v>1404.0287563787199</c:v>
                </c:pt>
                <c:pt idx="4162">
                  <c:v>1404.0287554726201</c:v>
                </c:pt>
                <c:pt idx="4163">
                  <c:v>1404.0287545665201</c:v>
                </c:pt>
                <c:pt idx="4164">
                  <c:v>1404.0287536604201</c:v>
                </c:pt>
                <c:pt idx="4165">
                  <c:v>1404.0287527543201</c:v>
                </c:pt>
                <c:pt idx="4166">
                  <c:v>1404.02875184821</c:v>
                </c:pt>
                <c:pt idx="4167">
                  <c:v>1404.02875094211</c:v>
                </c:pt>
                <c:pt idx="4168">
                  <c:v>1404.02875003601</c:v>
                </c:pt>
                <c:pt idx="4169">
                  <c:v>1404.02874912991</c:v>
                </c:pt>
                <c:pt idx="4170">
                  <c:v>1404.02874822381</c:v>
                </c:pt>
                <c:pt idx="4171">
                  <c:v>1404.02874731771</c:v>
                </c:pt>
                <c:pt idx="4172">
                  <c:v>1404.02874641161</c:v>
                </c:pt>
                <c:pt idx="4173">
                  <c:v>1404.02874550551</c:v>
                </c:pt>
                <c:pt idx="4174">
                  <c:v>1404.0287445994099</c:v>
                </c:pt>
                <c:pt idx="4175">
                  <c:v>1404.0287436933099</c:v>
                </c:pt>
                <c:pt idx="4176">
                  <c:v>1404.0287427872099</c:v>
                </c:pt>
                <c:pt idx="4177">
                  <c:v>1404.0287418811099</c:v>
                </c:pt>
                <c:pt idx="4178">
                  <c:v>1404.0287409750099</c:v>
                </c:pt>
                <c:pt idx="4179">
                  <c:v>1404.0287400689101</c:v>
                </c:pt>
                <c:pt idx="4180">
                  <c:v>1404.0287391628101</c:v>
                </c:pt>
                <c:pt idx="4181">
                  <c:v>1404.0287382567101</c:v>
                </c:pt>
                <c:pt idx="4182">
                  <c:v>1404.0287373506101</c:v>
                </c:pt>
                <c:pt idx="4183">
                  <c:v>1404.0287364445101</c:v>
                </c:pt>
                <c:pt idx="4184">
                  <c:v>1404.02873553841</c:v>
                </c:pt>
                <c:pt idx="4185">
                  <c:v>1404.02873463231</c:v>
                </c:pt>
                <c:pt idx="4186">
                  <c:v>1404.02873372621</c:v>
                </c:pt>
                <c:pt idx="4187">
                  <c:v>1404.02873282011</c:v>
                </c:pt>
                <c:pt idx="4188">
                  <c:v>1404.02873191401</c:v>
                </c:pt>
                <c:pt idx="4189">
                  <c:v>1404.02873100791</c:v>
                </c:pt>
                <c:pt idx="4190">
                  <c:v>1404.02873010181</c:v>
                </c:pt>
                <c:pt idx="4191">
                  <c:v>1404.02872919571</c:v>
                </c:pt>
                <c:pt idx="4192">
                  <c:v>1404.0287282896099</c:v>
                </c:pt>
                <c:pt idx="4193">
                  <c:v>1404.0287273835099</c:v>
                </c:pt>
                <c:pt idx="4194">
                  <c:v>1404.0287264774099</c:v>
                </c:pt>
                <c:pt idx="4195">
                  <c:v>1404.0287255713099</c:v>
                </c:pt>
                <c:pt idx="4196">
                  <c:v>1404.0287246651999</c:v>
                </c:pt>
                <c:pt idx="4197">
                  <c:v>1404.0287237591001</c:v>
                </c:pt>
                <c:pt idx="4198">
                  <c:v>1404.0287228530001</c:v>
                </c:pt>
                <c:pt idx="4199">
                  <c:v>1404.0287219469001</c:v>
                </c:pt>
                <c:pt idx="4200">
                  <c:v>1404.0287210408001</c:v>
                </c:pt>
                <c:pt idx="4201">
                  <c:v>1404.0287201347001</c:v>
                </c:pt>
                <c:pt idx="4202">
                  <c:v>1404.0287192286</c:v>
                </c:pt>
                <c:pt idx="4203">
                  <c:v>1404.0287183225</c:v>
                </c:pt>
                <c:pt idx="4204">
                  <c:v>1404.0287174164</c:v>
                </c:pt>
                <c:pt idx="4205">
                  <c:v>1404.0287165103</c:v>
                </c:pt>
                <c:pt idx="4206">
                  <c:v>1404.0287156042</c:v>
                </c:pt>
                <c:pt idx="4207">
                  <c:v>1404.0287146981</c:v>
                </c:pt>
                <c:pt idx="4208">
                  <c:v>1404.028713792</c:v>
                </c:pt>
                <c:pt idx="4209">
                  <c:v>1404.0287128858999</c:v>
                </c:pt>
                <c:pt idx="4210">
                  <c:v>1404.0287119797999</c:v>
                </c:pt>
                <c:pt idx="4211">
                  <c:v>1404.0287110736999</c:v>
                </c:pt>
                <c:pt idx="4212">
                  <c:v>1404.0287101675999</c:v>
                </c:pt>
                <c:pt idx="4213">
                  <c:v>1404.0287092614999</c:v>
                </c:pt>
                <c:pt idx="4214">
                  <c:v>1404.0287083554001</c:v>
                </c:pt>
                <c:pt idx="4215">
                  <c:v>1404.0287074493001</c:v>
                </c:pt>
                <c:pt idx="4216">
                  <c:v>1404.0287065432001</c:v>
                </c:pt>
                <c:pt idx="4217">
                  <c:v>1404.0287056371001</c:v>
                </c:pt>
                <c:pt idx="4218">
                  <c:v>1404.0287047310001</c:v>
                </c:pt>
                <c:pt idx="4219">
                  <c:v>1404.0287038249</c:v>
                </c:pt>
                <c:pt idx="4220">
                  <c:v>1404.0287029188</c:v>
                </c:pt>
                <c:pt idx="4221">
                  <c:v>1404.0287020127</c:v>
                </c:pt>
                <c:pt idx="4222">
                  <c:v>1404.0287011066</c:v>
                </c:pt>
                <c:pt idx="4223">
                  <c:v>1404.0287002005</c:v>
                </c:pt>
                <c:pt idx="4224">
                  <c:v>1404.0286992944</c:v>
                </c:pt>
                <c:pt idx="4225">
                  <c:v>1404.0286983883</c:v>
                </c:pt>
                <c:pt idx="4226">
                  <c:v>1404.02869748219</c:v>
                </c:pt>
                <c:pt idx="4227">
                  <c:v>1404.0286965760899</c:v>
                </c:pt>
                <c:pt idx="4228">
                  <c:v>1404.0286956699899</c:v>
                </c:pt>
                <c:pt idx="4229">
                  <c:v>1404.0286947638899</c:v>
                </c:pt>
                <c:pt idx="4230">
                  <c:v>1404.0286938577899</c:v>
                </c:pt>
                <c:pt idx="4231">
                  <c:v>1404.0286929516899</c:v>
                </c:pt>
                <c:pt idx="4232">
                  <c:v>1404.0286920455901</c:v>
                </c:pt>
                <c:pt idx="4233">
                  <c:v>1404.0286911394901</c:v>
                </c:pt>
                <c:pt idx="4234">
                  <c:v>1404.0286902333901</c:v>
                </c:pt>
                <c:pt idx="4235">
                  <c:v>1404.0286893272901</c:v>
                </c:pt>
                <c:pt idx="4236">
                  <c:v>1404.0286884211901</c:v>
                </c:pt>
                <c:pt idx="4237">
                  <c:v>1404.02868751509</c:v>
                </c:pt>
                <c:pt idx="4238">
                  <c:v>1404.02868660899</c:v>
                </c:pt>
                <c:pt idx="4239">
                  <c:v>1404.02868570289</c:v>
                </c:pt>
                <c:pt idx="4240">
                  <c:v>1404.02868479679</c:v>
                </c:pt>
                <c:pt idx="4241">
                  <c:v>1404.02868389069</c:v>
                </c:pt>
                <c:pt idx="4242">
                  <c:v>1404.02868298459</c:v>
                </c:pt>
                <c:pt idx="4243">
                  <c:v>1404.02868207849</c:v>
                </c:pt>
                <c:pt idx="4244">
                  <c:v>1404.02868117239</c:v>
                </c:pt>
                <c:pt idx="4245">
                  <c:v>1404.0286802662899</c:v>
                </c:pt>
                <c:pt idx="4246">
                  <c:v>1404.0286793601899</c:v>
                </c:pt>
                <c:pt idx="4247">
                  <c:v>1404.0286784540899</c:v>
                </c:pt>
                <c:pt idx="4248">
                  <c:v>1404.0286775479899</c:v>
                </c:pt>
                <c:pt idx="4249">
                  <c:v>1404.0286766418899</c:v>
                </c:pt>
                <c:pt idx="4250">
                  <c:v>1404.0286757357901</c:v>
                </c:pt>
                <c:pt idx="4251">
                  <c:v>1404.0286748296901</c:v>
                </c:pt>
                <c:pt idx="4252">
                  <c:v>1404.0286739235901</c:v>
                </c:pt>
                <c:pt idx="4253">
                  <c:v>1404.0286730174901</c:v>
                </c:pt>
                <c:pt idx="4254">
                  <c:v>1404.0286721113901</c:v>
                </c:pt>
                <c:pt idx="4255">
                  <c:v>1404.02867120529</c:v>
                </c:pt>
                <c:pt idx="4256">
                  <c:v>1404.02867029918</c:v>
                </c:pt>
                <c:pt idx="4257">
                  <c:v>1404.02866939308</c:v>
                </c:pt>
                <c:pt idx="4258">
                  <c:v>1404.02866848698</c:v>
                </c:pt>
                <c:pt idx="4259">
                  <c:v>1404.02866758088</c:v>
                </c:pt>
                <c:pt idx="4260">
                  <c:v>1404.02866667478</c:v>
                </c:pt>
                <c:pt idx="4261">
                  <c:v>1404.02866576868</c:v>
                </c:pt>
                <c:pt idx="4262">
                  <c:v>1404.0286648625799</c:v>
                </c:pt>
                <c:pt idx="4263">
                  <c:v>1404.0286639564799</c:v>
                </c:pt>
                <c:pt idx="4264">
                  <c:v>1404.0286630503799</c:v>
                </c:pt>
                <c:pt idx="4265">
                  <c:v>1404.0286621442799</c:v>
                </c:pt>
                <c:pt idx="4266">
                  <c:v>1404.0286612381799</c:v>
                </c:pt>
                <c:pt idx="4267">
                  <c:v>1404.0286603320801</c:v>
                </c:pt>
                <c:pt idx="4268">
                  <c:v>1404.0286594259801</c:v>
                </c:pt>
                <c:pt idx="4269">
                  <c:v>1404.0286585198801</c:v>
                </c:pt>
                <c:pt idx="4270">
                  <c:v>1404.0286576137801</c:v>
                </c:pt>
                <c:pt idx="4271">
                  <c:v>1404.0286567076801</c:v>
                </c:pt>
                <c:pt idx="4272">
                  <c:v>1404.02865580158</c:v>
                </c:pt>
                <c:pt idx="4273">
                  <c:v>1404.02865489548</c:v>
                </c:pt>
                <c:pt idx="4274">
                  <c:v>1404.02865398938</c:v>
                </c:pt>
                <c:pt idx="4275">
                  <c:v>1404.02865308328</c:v>
                </c:pt>
                <c:pt idx="4276">
                  <c:v>1404.02865217718</c:v>
                </c:pt>
                <c:pt idx="4277">
                  <c:v>1404.02865127108</c:v>
                </c:pt>
                <c:pt idx="4278">
                  <c:v>1404.02865036498</c:v>
                </c:pt>
                <c:pt idx="4279">
                  <c:v>1404.02864945888</c:v>
                </c:pt>
                <c:pt idx="4280">
                  <c:v>1404.0286485527799</c:v>
                </c:pt>
                <c:pt idx="4281">
                  <c:v>1404.0286476466799</c:v>
                </c:pt>
                <c:pt idx="4282">
                  <c:v>1404.0286467405799</c:v>
                </c:pt>
                <c:pt idx="4283">
                  <c:v>1404.0286458344799</c:v>
                </c:pt>
                <c:pt idx="4284">
                  <c:v>1404.0286449283799</c:v>
                </c:pt>
                <c:pt idx="4285">
                  <c:v>1404.0286440222801</c:v>
                </c:pt>
                <c:pt idx="4286">
                  <c:v>1404.0286431161701</c:v>
                </c:pt>
                <c:pt idx="4287">
                  <c:v>1404.0286422100701</c:v>
                </c:pt>
                <c:pt idx="4288">
                  <c:v>1404.0286413039701</c:v>
                </c:pt>
                <c:pt idx="4289">
                  <c:v>1404.02864039787</c:v>
                </c:pt>
                <c:pt idx="4290">
                  <c:v>1404.02863949177</c:v>
                </c:pt>
                <c:pt idx="4291">
                  <c:v>1404.02863858567</c:v>
                </c:pt>
                <c:pt idx="4292">
                  <c:v>1404.02863767957</c:v>
                </c:pt>
                <c:pt idx="4293">
                  <c:v>1404.02863677347</c:v>
                </c:pt>
                <c:pt idx="4294">
                  <c:v>1404.02863586737</c:v>
                </c:pt>
                <c:pt idx="4295">
                  <c:v>1404.02863496127</c:v>
                </c:pt>
                <c:pt idx="4296">
                  <c:v>1404.02863405517</c:v>
                </c:pt>
                <c:pt idx="4297">
                  <c:v>1404.0286331490699</c:v>
                </c:pt>
                <c:pt idx="4298">
                  <c:v>1404.0286322429699</c:v>
                </c:pt>
                <c:pt idx="4299">
                  <c:v>1404.0286313368699</c:v>
                </c:pt>
                <c:pt idx="4300">
                  <c:v>1404.0286304307699</c:v>
                </c:pt>
                <c:pt idx="4301">
                  <c:v>1404.0286295246699</c:v>
                </c:pt>
                <c:pt idx="4302">
                  <c:v>1404.0286286185701</c:v>
                </c:pt>
                <c:pt idx="4303">
                  <c:v>1404.0286277124701</c:v>
                </c:pt>
                <c:pt idx="4304">
                  <c:v>1404.0286268063701</c:v>
                </c:pt>
                <c:pt idx="4305">
                  <c:v>1404.0286259002701</c:v>
                </c:pt>
                <c:pt idx="4306">
                  <c:v>1404.0286249941701</c:v>
                </c:pt>
                <c:pt idx="4307">
                  <c:v>1404.02862408807</c:v>
                </c:pt>
                <c:pt idx="4308">
                  <c:v>1404.02862318197</c:v>
                </c:pt>
                <c:pt idx="4309">
                  <c:v>1404.02862227587</c:v>
                </c:pt>
                <c:pt idx="4310">
                  <c:v>1404.02862136977</c:v>
                </c:pt>
                <c:pt idx="4311">
                  <c:v>1404.02862046367</c:v>
                </c:pt>
                <c:pt idx="4312">
                  <c:v>1404.02861955757</c:v>
                </c:pt>
                <c:pt idx="4313">
                  <c:v>1404.02861865147</c:v>
                </c:pt>
                <c:pt idx="4314">
                  <c:v>1404.02861774537</c:v>
                </c:pt>
                <c:pt idx="4315">
                  <c:v>1404.0286168392699</c:v>
                </c:pt>
                <c:pt idx="4316">
                  <c:v>1404.0286159331599</c:v>
                </c:pt>
                <c:pt idx="4317">
                  <c:v>1404.0286150270599</c:v>
                </c:pt>
                <c:pt idx="4318">
                  <c:v>1404.0286141209599</c:v>
                </c:pt>
                <c:pt idx="4319">
                  <c:v>1404.0286132148599</c:v>
                </c:pt>
                <c:pt idx="4320">
                  <c:v>1404.0286123087601</c:v>
                </c:pt>
                <c:pt idx="4321">
                  <c:v>1404.0286114026601</c:v>
                </c:pt>
                <c:pt idx="4322">
                  <c:v>1404.0286104965601</c:v>
                </c:pt>
                <c:pt idx="4323">
                  <c:v>1404.0286095904601</c:v>
                </c:pt>
                <c:pt idx="4324">
                  <c:v>1404.0286086843601</c:v>
                </c:pt>
                <c:pt idx="4325">
                  <c:v>1404.02860777826</c:v>
                </c:pt>
                <c:pt idx="4326">
                  <c:v>1404.02860687216</c:v>
                </c:pt>
                <c:pt idx="4327">
                  <c:v>1404.02860596606</c:v>
                </c:pt>
                <c:pt idx="4328">
                  <c:v>1404.02860505996</c:v>
                </c:pt>
                <c:pt idx="4329">
                  <c:v>1404.02860415386</c:v>
                </c:pt>
                <c:pt idx="4330">
                  <c:v>1404.02860324776</c:v>
                </c:pt>
                <c:pt idx="4331">
                  <c:v>1404.02860234166</c:v>
                </c:pt>
                <c:pt idx="4332">
                  <c:v>1404.0286014355599</c:v>
                </c:pt>
                <c:pt idx="4333">
                  <c:v>1404.0286005294599</c:v>
                </c:pt>
                <c:pt idx="4334">
                  <c:v>1404.0285996233599</c:v>
                </c:pt>
                <c:pt idx="4335">
                  <c:v>1404.0285987172599</c:v>
                </c:pt>
                <c:pt idx="4336">
                  <c:v>1404.0285978111599</c:v>
                </c:pt>
                <c:pt idx="4337">
                  <c:v>1404.0285969050601</c:v>
                </c:pt>
                <c:pt idx="4338">
                  <c:v>1404.0285959989601</c:v>
                </c:pt>
                <c:pt idx="4339">
                  <c:v>1404.0285950928601</c:v>
                </c:pt>
                <c:pt idx="4340">
                  <c:v>1404.0285941867601</c:v>
                </c:pt>
                <c:pt idx="4341">
                  <c:v>1404.0285932806601</c:v>
                </c:pt>
                <c:pt idx="4342">
                  <c:v>1404.02859237456</c:v>
                </c:pt>
                <c:pt idx="4343">
                  <c:v>1404.02859146846</c:v>
                </c:pt>
                <c:pt idx="4344">
                  <c:v>1404.02859056236</c:v>
                </c:pt>
                <c:pt idx="4345">
                  <c:v>1404.02858965626</c:v>
                </c:pt>
                <c:pt idx="4346">
                  <c:v>1404.02858875015</c:v>
                </c:pt>
                <c:pt idx="4347">
                  <c:v>1404.02858784405</c:v>
                </c:pt>
                <c:pt idx="4348">
                  <c:v>1404.02858693795</c:v>
                </c:pt>
                <c:pt idx="4349">
                  <c:v>1404.02858603185</c:v>
                </c:pt>
                <c:pt idx="4350">
                  <c:v>1404.0285851257499</c:v>
                </c:pt>
                <c:pt idx="4351">
                  <c:v>1404.0285842196499</c:v>
                </c:pt>
                <c:pt idx="4352">
                  <c:v>1404.0285833135499</c:v>
                </c:pt>
                <c:pt idx="4353">
                  <c:v>1404.0285824074499</c:v>
                </c:pt>
                <c:pt idx="4354">
                  <c:v>1404.0285815013499</c:v>
                </c:pt>
                <c:pt idx="4355">
                  <c:v>1404.0285805952501</c:v>
                </c:pt>
                <c:pt idx="4356">
                  <c:v>1404.0285796891501</c:v>
                </c:pt>
                <c:pt idx="4357">
                  <c:v>1404.0285787830501</c:v>
                </c:pt>
                <c:pt idx="4358">
                  <c:v>1404.0285778769501</c:v>
                </c:pt>
                <c:pt idx="4359">
                  <c:v>1404.0285769708501</c:v>
                </c:pt>
                <c:pt idx="4360">
                  <c:v>1404.02857606475</c:v>
                </c:pt>
                <c:pt idx="4361">
                  <c:v>1404.02857515865</c:v>
                </c:pt>
                <c:pt idx="4362">
                  <c:v>1404.02857425255</c:v>
                </c:pt>
                <c:pt idx="4363">
                  <c:v>1404.02857334645</c:v>
                </c:pt>
                <c:pt idx="4364">
                  <c:v>1404.02857244035</c:v>
                </c:pt>
                <c:pt idx="4365">
                  <c:v>1404.02857153425</c:v>
                </c:pt>
                <c:pt idx="4366">
                  <c:v>1404.02857062815</c:v>
                </c:pt>
                <c:pt idx="4367">
                  <c:v>1404.02856972205</c:v>
                </c:pt>
                <c:pt idx="4368">
                  <c:v>1404.0285688159499</c:v>
                </c:pt>
                <c:pt idx="4369">
                  <c:v>1404.0285679098499</c:v>
                </c:pt>
                <c:pt idx="4370">
                  <c:v>1404.0285670037499</c:v>
                </c:pt>
                <c:pt idx="4371">
                  <c:v>1404.0285660976499</c:v>
                </c:pt>
                <c:pt idx="4372">
                  <c:v>1404.0285651915499</c:v>
                </c:pt>
                <c:pt idx="4373">
                  <c:v>1404.0285642854501</c:v>
                </c:pt>
                <c:pt idx="4374">
                  <c:v>1404.0285633793501</c:v>
                </c:pt>
                <c:pt idx="4375">
                  <c:v>1404.0285624732501</c:v>
                </c:pt>
                <c:pt idx="4376">
                  <c:v>1404.0285615671401</c:v>
                </c:pt>
                <c:pt idx="4377">
                  <c:v>1404.02856066104</c:v>
                </c:pt>
                <c:pt idx="4378">
                  <c:v>1404.02855975494</c:v>
                </c:pt>
                <c:pt idx="4379">
                  <c:v>1404.02855884884</c:v>
                </c:pt>
                <c:pt idx="4380">
                  <c:v>1404.02855794274</c:v>
                </c:pt>
                <c:pt idx="4381">
                  <c:v>1404.02855703664</c:v>
                </c:pt>
                <c:pt idx="4382">
                  <c:v>1404.02855613054</c:v>
                </c:pt>
                <c:pt idx="4383">
                  <c:v>1404.02855522444</c:v>
                </c:pt>
                <c:pt idx="4384">
                  <c:v>1404.02855431834</c:v>
                </c:pt>
                <c:pt idx="4385">
                  <c:v>1404.0285534122399</c:v>
                </c:pt>
                <c:pt idx="4386">
                  <c:v>1404.0285525061399</c:v>
                </c:pt>
                <c:pt idx="4387">
                  <c:v>1404.0285516000399</c:v>
                </c:pt>
                <c:pt idx="4388">
                  <c:v>1404.0285506939399</c:v>
                </c:pt>
                <c:pt idx="4389">
                  <c:v>1404.0285497878399</c:v>
                </c:pt>
                <c:pt idx="4390">
                  <c:v>1404.0285488817401</c:v>
                </c:pt>
                <c:pt idx="4391">
                  <c:v>1404.0285479756401</c:v>
                </c:pt>
                <c:pt idx="4392">
                  <c:v>1404.0285470695401</c:v>
                </c:pt>
                <c:pt idx="4393">
                  <c:v>1404.0285461634401</c:v>
                </c:pt>
                <c:pt idx="4394">
                  <c:v>1404.0285452573401</c:v>
                </c:pt>
                <c:pt idx="4395">
                  <c:v>1404.02854435124</c:v>
                </c:pt>
                <c:pt idx="4396">
                  <c:v>1404.02854344514</c:v>
                </c:pt>
                <c:pt idx="4397">
                  <c:v>1404.02854253904</c:v>
                </c:pt>
                <c:pt idx="4398">
                  <c:v>1404.02854163294</c:v>
                </c:pt>
                <c:pt idx="4399">
                  <c:v>1404.02854072684</c:v>
                </c:pt>
                <c:pt idx="4400">
                  <c:v>1404.02853982074</c:v>
                </c:pt>
                <c:pt idx="4401">
                  <c:v>1404.02853891464</c:v>
                </c:pt>
                <c:pt idx="4402">
                  <c:v>1404.02853800854</c:v>
                </c:pt>
                <c:pt idx="4403">
                  <c:v>1404.0285371024399</c:v>
                </c:pt>
                <c:pt idx="4404">
                  <c:v>1404.0285361963399</c:v>
                </c:pt>
                <c:pt idx="4405">
                  <c:v>1404.0285352902399</c:v>
                </c:pt>
                <c:pt idx="4406">
                  <c:v>1404.0285343841299</c:v>
                </c:pt>
                <c:pt idx="4407">
                  <c:v>1404.0285334780301</c:v>
                </c:pt>
                <c:pt idx="4408">
                  <c:v>1404.0285325719301</c:v>
                </c:pt>
                <c:pt idx="4409">
                  <c:v>1404.0285316658301</c:v>
                </c:pt>
                <c:pt idx="4410">
                  <c:v>1404.0285307597301</c:v>
                </c:pt>
                <c:pt idx="4411">
                  <c:v>1404.0285298536301</c:v>
                </c:pt>
                <c:pt idx="4412">
                  <c:v>1404.02852894753</c:v>
                </c:pt>
                <c:pt idx="4413">
                  <c:v>1404.02852804143</c:v>
                </c:pt>
                <c:pt idx="4414">
                  <c:v>1404.02852713533</c:v>
                </c:pt>
                <c:pt idx="4415">
                  <c:v>1404.02852622923</c:v>
                </c:pt>
                <c:pt idx="4416">
                  <c:v>1404.02852532313</c:v>
                </c:pt>
                <c:pt idx="4417">
                  <c:v>1404.02852441703</c:v>
                </c:pt>
                <c:pt idx="4418">
                  <c:v>1404.02852351093</c:v>
                </c:pt>
                <c:pt idx="4419">
                  <c:v>1404.02852260483</c:v>
                </c:pt>
                <c:pt idx="4420">
                  <c:v>1404.0285216987299</c:v>
                </c:pt>
                <c:pt idx="4421">
                  <c:v>1404.0285207926299</c:v>
                </c:pt>
                <c:pt idx="4422">
                  <c:v>1404.0285198865299</c:v>
                </c:pt>
                <c:pt idx="4423">
                  <c:v>1404.0285189804299</c:v>
                </c:pt>
                <c:pt idx="4424">
                  <c:v>1404.0285180743299</c:v>
                </c:pt>
                <c:pt idx="4425">
                  <c:v>1404.0285171682301</c:v>
                </c:pt>
                <c:pt idx="4426">
                  <c:v>1404.0285162621301</c:v>
                </c:pt>
                <c:pt idx="4427">
                  <c:v>1404.0285153560301</c:v>
                </c:pt>
                <c:pt idx="4428">
                  <c:v>1404.0285144499301</c:v>
                </c:pt>
                <c:pt idx="4429">
                  <c:v>1404.0285135438301</c:v>
                </c:pt>
                <c:pt idx="4430">
                  <c:v>1404.02851263773</c:v>
                </c:pt>
                <c:pt idx="4431">
                  <c:v>1404.02851173163</c:v>
                </c:pt>
                <c:pt idx="4432">
                  <c:v>1404.02851082553</c:v>
                </c:pt>
                <c:pt idx="4433">
                  <c:v>1404.02850991943</c:v>
                </c:pt>
                <c:pt idx="4434">
                  <c:v>1404.02850901333</c:v>
                </c:pt>
                <c:pt idx="4435">
                  <c:v>1404.02850810723</c:v>
                </c:pt>
                <c:pt idx="4436">
                  <c:v>1404.02850720112</c:v>
                </c:pt>
                <c:pt idx="4437">
                  <c:v>1404.02850629502</c:v>
                </c:pt>
                <c:pt idx="4438">
                  <c:v>1404.0285053889199</c:v>
                </c:pt>
                <c:pt idx="4439">
                  <c:v>1404.0285044828199</c:v>
                </c:pt>
                <c:pt idx="4440">
                  <c:v>1404.0285035767199</c:v>
                </c:pt>
                <c:pt idx="4441">
                  <c:v>1404.0285026706199</c:v>
                </c:pt>
                <c:pt idx="4442">
                  <c:v>1404.0285017645199</c:v>
                </c:pt>
                <c:pt idx="4443">
                  <c:v>1404.0285008584201</c:v>
                </c:pt>
                <c:pt idx="4444">
                  <c:v>1404.0284999523201</c:v>
                </c:pt>
                <c:pt idx="4445">
                  <c:v>1404.0284990462201</c:v>
                </c:pt>
                <c:pt idx="4446">
                  <c:v>1404.0284981401201</c:v>
                </c:pt>
                <c:pt idx="4447">
                  <c:v>1404.0284972340201</c:v>
                </c:pt>
                <c:pt idx="4448">
                  <c:v>1404.02849632792</c:v>
                </c:pt>
                <c:pt idx="4449">
                  <c:v>1404.02849542182</c:v>
                </c:pt>
                <c:pt idx="4450">
                  <c:v>1404.02849451572</c:v>
                </c:pt>
                <c:pt idx="4451">
                  <c:v>1404.02849360962</c:v>
                </c:pt>
                <c:pt idx="4452">
                  <c:v>1404.02849270352</c:v>
                </c:pt>
                <c:pt idx="4453">
                  <c:v>1404.02849179742</c:v>
                </c:pt>
                <c:pt idx="4454">
                  <c:v>1404.02849089132</c:v>
                </c:pt>
                <c:pt idx="4455">
                  <c:v>1404.0284899852199</c:v>
                </c:pt>
                <c:pt idx="4456">
                  <c:v>1404.0284890791199</c:v>
                </c:pt>
                <c:pt idx="4457">
                  <c:v>1404.0284881730199</c:v>
                </c:pt>
                <c:pt idx="4458">
                  <c:v>1404.0284872669199</c:v>
                </c:pt>
                <c:pt idx="4459">
                  <c:v>1404.0284863608199</c:v>
                </c:pt>
                <c:pt idx="4460">
                  <c:v>1404.0284854547201</c:v>
                </c:pt>
                <c:pt idx="4461">
                  <c:v>1404.0284845486201</c:v>
                </c:pt>
                <c:pt idx="4462">
                  <c:v>1404.0284836425201</c:v>
                </c:pt>
                <c:pt idx="4463">
                  <c:v>1404.0284827364201</c:v>
                </c:pt>
                <c:pt idx="4464">
                  <c:v>1404.0284818303201</c:v>
                </c:pt>
                <c:pt idx="4465">
                  <c:v>1404.02848092422</c:v>
                </c:pt>
                <c:pt idx="4466">
                  <c:v>1404.02848001811</c:v>
                </c:pt>
                <c:pt idx="4467">
                  <c:v>1404.02847911201</c:v>
                </c:pt>
                <c:pt idx="4468">
                  <c:v>1404.02847820591</c:v>
                </c:pt>
                <c:pt idx="4469">
                  <c:v>1404.02847729981</c:v>
                </c:pt>
                <c:pt idx="4470">
                  <c:v>1404.02847639371</c:v>
                </c:pt>
                <c:pt idx="4471">
                  <c:v>1404.02847548761</c:v>
                </c:pt>
                <c:pt idx="4472">
                  <c:v>1404.02847458151</c:v>
                </c:pt>
                <c:pt idx="4473">
                  <c:v>1404.0284736754099</c:v>
                </c:pt>
                <c:pt idx="4474">
                  <c:v>1404.0284727693099</c:v>
                </c:pt>
                <c:pt idx="4475">
                  <c:v>1404.0284718632099</c:v>
                </c:pt>
                <c:pt idx="4476">
                  <c:v>1404.0284709571099</c:v>
                </c:pt>
                <c:pt idx="4477">
                  <c:v>1404.0284700510099</c:v>
                </c:pt>
                <c:pt idx="4478">
                  <c:v>1404.0284691449101</c:v>
                </c:pt>
                <c:pt idx="4479">
                  <c:v>1404.0284682388101</c:v>
                </c:pt>
                <c:pt idx="4480">
                  <c:v>1404.0284673327101</c:v>
                </c:pt>
                <c:pt idx="4481">
                  <c:v>1404.0284664266101</c:v>
                </c:pt>
                <c:pt idx="4482">
                  <c:v>1404.0284655205101</c:v>
                </c:pt>
                <c:pt idx="4483">
                  <c:v>1404.02846461441</c:v>
                </c:pt>
                <c:pt idx="4484">
                  <c:v>1404.02846370831</c:v>
                </c:pt>
                <c:pt idx="4485">
                  <c:v>1404.02846280221</c:v>
                </c:pt>
                <c:pt idx="4486">
                  <c:v>1404.02846189611</c:v>
                </c:pt>
                <c:pt idx="4487">
                  <c:v>1404.02846099001</c:v>
                </c:pt>
                <c:pt idx="4488">
                  <c:v>1404.02846008391</c:v>
                </c:pt>
                <c:pt idx="4489">
                  <c:v>1404.02845917781</c:v>
                </c:pt>
                <c:pt idx="4490">
                  <c:v>1404.02845827171</c:v>
                </c:pt>
                <c:pt idx="4491">
                  <c:v>1404.0284573656099</c:v>
                </c:pt>
                <c:pt idx="4492">
                  <c:v>1404.0284564595099</c:v>
                </c:pt>
                <c:pt idx="4493">
                  <c:v>1404.0284555534099</c:v>
                </c:pt>
                <c:pt idx="4494">
                  <c:v>1404.0284546473099</c:v>
                </c:pt>
                <c:pt idx="4495">
                  <c:v>1404.0284537412001</c:v>
                </c:pt>
                <c:pt idx="4496">
                  <c:v>1404.0284528351001</c:v>
                </c:pt>
                <c:pt idx="4497">
                  <c:v>1404.0284519290001</c:v>
                </c:pt>
                <c:pt idx="4498">
                  <c:v>1404.0284510229001</c:v>
                </c:pt>
                <c:pt idx="4499">
                  <c:v>1404.0284501168001</c:v>
                </c:pt>
                <c:pt idx="4500">
                  <c:v>1404.0284492107</c:v>
                </c:pt>
                <c:pt idx="4501">
                  <c:v>1404.0284483046</c:v>
                </c:pt>
                <c:pt idx="4502">
                  <c:v>1404.0284473985</c:v>
                </c:pt>
                <c:pt idx="4503">
                  <c:v>1404.0284464924</c:v>
                </c:pt>
                <c:pt idx="4504">
                  <c:v>1404.0284455863</c:v>
                </c:pt>
                <c:pt idx="4505">
                  <c:v>1404.0284446802</c:v>
                </c:pt>
                <c:pt idx="4506">
                  <c:v>1404.0284437741</c:v>
                </c:pt>
                <c:pt idx="4507">
                  <c:v>1404.028442868</c:v>
                </c:pt>
                <c:pt idx="4508">
                  <c:v>1404.0284419618999</c:v>
                </c:pt>
                <c:pt idx="4509">
                  <c:v>1404.0284410557999</c:v>
                </c:pt>
                <c:pt idx="4510">
                  <c:v>1404.0284401496999</c:v>
                </c:pt>
                <c:pt idx="4511">
                  <c:v>1404.0284392435999</c:v>
                </c:pt>
                <c:pt idx="4512">
                  <c:v>1404.0284383374999</c:v>
                </c:pt>
                <c:pt idx="4513">
                  <c:v>1404.0284374314001</c:v>
                </c:pt>
                <c:pt idx="4514">
                  <c:v>1404.0284365253001</c:v>
                </c:pt>
                <c:pt idx="4515">
                  <c:v>1404.0284356192001</c:v>
                </c:pt>
                <c:pt idx="4516">
                  <c:v>1404.0284347131001</c:v>
                </c:pt>
                <c:pt idx="4517">
                  <c:v>1404.0284338070001</c:v>
                </c:pt>
                <c:pt idx="4518">
                  <c:v>1404.0284329009</c:v>
                </c:pt>
                <c:pt idx="4519">
                  <c:v>1404.0284319948</c:v>
                </c:pt>
                <c:pt idx="4520">
                  <c:v>1404.0284310887</c:v>
                </c:pt>
                <c:pt idx="4521">
                  <c:v>1404.0284301826</c:v>
                </c:pt>
                <c:pt idx="4522">
                  <c:v>1404.0284292765</c:v>
                </c:pt>
                <c:pt idx="4523">
                  <c:v>1404.0284283704</c:v>
                </c:pt>
                <c:pt idx="4524">
                  <c:v>1404.0284274643</c:v>
                </c:pt>
                <c:pt idx="4525">
                  <c:v>1404.0284265582</c:v>
                </c:pt>
                <c:pt idx="4526">
                  <c:v>1404.0284256520899</c:v>
                </c:pt>
                <c:pt idx="4527">
                  <c:v>1404.0284247459899</c:v>
                </c:pt>
                <c:pt idx="4528">
                  <c:v>1404.0284238398899</c:v>
                </c:pt>
                <c:pt idx="4529">
                  <c:v>1404.0284229337899</c:v>
                </c:pt>
                <c:pt idx="4530">
                  <c:v>1404.0284220276901</c:v>
                </c:pt>
                <c:pt idx="4531">
                  <c:v>1404.0284211215901</c:v>
                </c:pt>
                <c:pt idx="4532">
                  <c:v>1404.0284202154901</c:v>
                </c:pt>
                <c:pt idx="4533">
                  <c:v>1404.0284193093901</c:v>
                </c:pt>
                <c:pt idx="4534">
                  <c:v>1404.0284184032901</c:v>
                </c:pt>
                <c:pt idx="4535">
                  <c:v>1404.02841749719</c:v>
                </c:pt>
                <c:pt idx="4536">
                  <c:v>1404.02841659109</c:v>
                </c:pt>
                <c:pt idx="4537">
                  <c:v>1404.02841568499</c:v>
                </c:pt>
                <c:pt idx="4538">
                  <c:v>1404.02841477889</c:v>
                </c:pt>
                <c:pt idx="4539">
                  <c:v>1404.02841387279</c:v>
                </c:pt>
                <c:pt idx="4540">
                  <c:v>1404.02841296669</c:v>
                </c:pt>
                <c:pt idx="4541">
                  <c:v>1404.02841206059</c:v>
                </c:pt>
                <c:pt idx="4542">
                  <c:v>1404.02841115449</c:v>
                </c:pt>
                <c:pt idx="4543">
                  <c:v>1404.0284102483899</c:v>
                </c:pt>
                <c:pt idx="4544">
                  <c:v>1404.0284093422899</c:v>
                </c:pt>
                <c:pt idx="4545">
                  <c:v>1404.0284084361899</c:v>
                </c:pt>
                <c:pt idx="4546">
                  <c:v>1404.0284075300899</c:v>
                </c:pt>
                <c:pt idx="4547">
                  <c:v>1404.0284066239899</c:v>
                </c:pt>
                <c:pt idx="4548">
                  <c:v>1404.0284057178901</c:v>
                </c:pt>
                <c:pt idx="4549">
                  <c:v>1404.0284048117901</c:v>
                </c:pt>
                <c:pt idx="4550">
                  <c:v>1404.0284039056901</c:v>
                </c:pt>
                <c:pt idx="4551">
                  <c:v>1404.0284029995901</c:v>
                </c:pt>
                <c:pt idx="4552">
                  <c:v>1404.0284020934901</c:v>
                </c:pt>
                <c:pt idx="4553">
                  <c:v>1404.02840118739</c:v>
                </c:pt>
                <c:pt idx="4554">
                  <c:v>1404.02840028129</c:v>
                </c:pt>
                <c:pt idx="4555">
                  <c:v>1404.02839937519</c:v>
                </c:pt>
                <c:pt idx="4556">
                  <c:v>1404.02839846908</c:v>
                </c:pt>
                <c:pt idx="4557">
                  <c:v>1404.02839756298</c:v>
                </c:pt>
                <c:pt idx="4558">
                  <c:v>1404.02839665688</c:v>
                </c:pt>
                <c:pt idx="4559">
                  <c:v>1404.02839575078</c:v>
                </c:pt>
                <c:pt idx="4560">
                  <c:v>1404.02839484468</c:v>
                </c:pt>
                <c:pt idx="4561">
                  <c:v>1404.0283939385799</c:v>
                </c:pt>
                <c:pt idx="4562">
                  <c:v>1404.0283930324799</c:v>
                </c:pt>
                <c:pt idx="4563">
                  <c:v>1404.0283921263799</c:v>
                </c:pt>
                <c:pt idx="4564">
                  <c:v>1404.0283912202799</c:v>
                </c:pt>
                <c:pt idx="4565">
                  <c:v>1404.0283903141799</c:v>
                </c:pt>
                <c:pt idx="4566">
                  <c:v>1404.0283894080801</c:v>
                </c:pt>
                <c:pt idx="4567">
                  <c:v>1404.0283885019801</c:v>
                </c:pt>
                <c:pt idx="4568">
                  <c:v>1404.0283875958801</c:v>
                </c:pt>
                <c:pt idx="4569">
                  <c:v>1404.0283866897801</c:v>
                </c:pt>
                <c:pt idx="4570">
                  <c:v>1404.0283857836801</c:v>
                </c:pt>
                <c:pt idx="4571">
                  <c:v>1404.02838487758</c:v>
                </c:pt>
                <c:pt idx="4572">
                  <c:v>1404.02838397148</c:v>
                </c:pt>
                <c:pt idx="4573">
                  <c:v>1404.02838306538</c:v>
                </c:pt>
                <c:pt idx="4574">
                  <c:v>1404.02838215928</c:v>
                </c:pt>
                <c:pt idx="4575">
                  <c:v>1404.02838125318</c:v>
                </c:pt>
                <c:pt idx="4576">
                  <c:v>1404.02838034708</c:v>
                </c:pt>
                <c:pt idx="4577">
                  <c:v>1404.02837944098</c:v>
                </c:pt>
                <c:pt idx="4578">
                  <c:v>1404.0283785348799</c:v>
                </c:pt>
                <c:pt idx="4579">
                  <c:v>1404.0283776287799</c:v>
                </c:pt>
                <c:pt idx="4580">
                  <c:v>1404.0283767226799</c:v>
                </c:pt>
                <c:pt idx="4581">
                  <c:v>1404.0283758165799</c:v>
                </c:pt>
                <c:pt idx="4582">
                  <c:v>1404.0283749104799</c:v>
                </c:pt>
                <c:pt idx="4583">
                  <c:v>1404.0283740043801</c:v>
                </c:pt>
                <c:pt idx="4584">
                  <c:v>1404.0283730982801</c:v>
                </c:pt>
                <c:pt idx="4585">
                  <c:v>1404.0283721921701</c:v>
                </c:pt>
                <c:pt idx="4586">
                  <c:v>1404.0283712860701</c:v>
                </c:pt>
                <c:pt idx="4587">
                  <c:v>1404.0283703799701</c:v>
                </c:pt>
                <c:pt idx="4588">
                  <c:v>1404.02836947387</c:v>
                </c:pt>
                <c:pt idx="4589">
                  <c:v>1404.02836856777</c:v>
                </c:pt>
                <c:pt idx="4590">
                  <c:v>1404.02836766167</c:v>
                </c:pt>
                <c:pt idx="4591">
                  <c:v>1404.02836675557</c:v>
                </c:pt>
                <c:pt idx="4592">
                  <c:v>1404.02836584947</c:v>
                </c:pt>
                <c:pt idx="4593">
                  <c:v>1404.02836494337</c:v>
                </c:pt>
                <c:pt idx="4594">
                  <c:v>1404.02836403727</c:v>
                </c:pt>
                <c:pt idx="4595">
                  <c:v>1404.02836313117</c:v>
                </c:pt>
                <c:pt idx="4596">
                  <c:v>1404.0283622250699</c:v>
                </c:pt>
                <c:pt idx="4597">
                  <c:v>1404.0283613189699</c:v>
                </c:pt>
                <c:pt idx="4598">
                  <c:v>1404.0283604128699</c:v>
                </c:pt>
                <c:pt idx="4599">
                  <c:v>1404.0283595067699</c:v>
                </c:pt>
                <c:pt idx="4600">
                  <c:v>1404.0283586006699</c:v>
                </c:pt>
                <c:pt idx="4601">
                  <c:v>1404.0283576945701</c:v>
                </c:pt>
                <c:pt idx="4602">
                  <c:v>1404.0283567884701</c:v>
                </c:pt>
                <c:pt idx="4603">
                  <c:v>1404.0283558823701</c:v>
                </c:pt>
                <c:pt idx="4604">
                  <c:v>1404.0283549762701</c:v>
                </c:pt>
                <c:pt idx="4605">
                  <c:v>1404.0283540701701</c:v>
                </c:pt>
                <c:pt idx="4606">
                  <c:v>1404.02835316407</c:v>
                </c:pt>
                <c:pt idx="4607">
                  <c:v>1404.02835225797</c:v>
                </c:pt>
                <c:pt idx="4608">
                  <c:v>1404.02835135187</c:v>
                </c:pt>
                <c:pt idx="4609">
                  <c:v>1404.02835044577</c:v>
                </c:pt>
                <c:pt idx="4610">
                  <c:v>1404.02834953967</c:v>
                </c:pt>
                <c:pt idx="4611">
                  <c:v>1404.02834863357</c:v>
                </c:pt>
                <c:pt idx="4612">
                  <c:v>1404.02834772747</c:v>
                </c:pt>
                <c:pt idx="4613">
                  <c:v>1404.02834682137</c:v>
                </c:pt>
                <c:pt idx="4614">
                  <c:v>1404.0283459152699</c:v>
                </c:pt>
                <c:pt idx="4615">
                  <c:v>1404.0283450091699</c:v>
                </c:pt>
                <c:pt idx="4616">
                  <c:v>1404.0283441030599</c:v>
                </c:pt>
                <c:pt idx="4617">
                  <c:v>1404.0283431969599</c:v>
                </c:pt>
                <c:pt idx="4618">
                  <c:v>1404.0283422908601</c:v>
                </c:pt>
                <c:pt idx="4619">
                  <c:v>1404.0283413847601</c:v>
                </c:pt>
                <c:pt idx="4620">
                  <c:v>1404.0283404786601</c:v>
                </c:pt>
                <c:pt idx="4621">
                  <c:v>1404.0283395725601</c:v>
                </c:pt>
                <c:pt idx="4622">
                  <c:v>1404.0283386664601</c:v>
                </c:pt>
                <c:pt idx="4623">
                  <c:v>1404.02833776036</c:v>
                </c:pt>
                <c:pt idx="4624">
                  <c:v>1404.02833685426</c:v>
                </c:pt>
                <c:pt idx="4625">
                  <c:v>1404.02833594816</c:v>
                </c:pt>
                <c:pt idx="4626">
                  <c:v>1404.02833504206</c:v>
                </c:pt>
                <c:pt idx="4627">
                  <c:v>1404.02833413596</c:v>
                </c:pt>
                <c:pt idx="4628">
                  <c:v>1404.02833322986</c:v>
                </c:pt>
                <c:pt idx="4629">
                  <c:v>1404.02833232376</c:v>
                </c:pt>
                <c:pt idx="4630">
                  <c:v>1404.02833141766</c:v>
                </c:pt>
                <c:pt idx="4631">
                  <c:v>1404.0283305115599</c:v>
                </c:pt>
                <c:pt idx="4632">
                  <c:v>1404.0283296054599</c:v>
                </c:pt>
                <c:pt idx="4633">
                  <c:v>1404.0283286993599</c:v>
                </c:pt>
                <c:pt idx="4634">
                  <c:v>1404.0283277932599</c:v>
                </c:pt>
                <c:pt idx="4635">
                  <c:v>1404.0283268871599</c:v>
                </c:pt>
                <c:pt idx="4636">
                  <c:v>1404.0283259810601</c:v>
                </c:pt>
                <c:pt idx="4637">
                  <c:v>1404.0283250749601</c:v>
                </c:pt>
                <c:pt idx="4638">
                  <c:v>1404.0283241688601</c:v>
                </c:pt>
                <c:pt idx="4639">
                  <c:v>1404.0283232627601</c:v>
                </c:pt>
                <c:pt idx="4640">
                  <c:v>1404.0283223566601</c:v>
                </c:pt>
                <c:pt idx="4641">
                  <c:v>1404.02832145056</c:v>
                </c:pt>
                <c:pt idx="4642">
                  <c:v>1404.02832054446</c:v>
                </c:pt>
                <c:pt idx="4643">
                  <c:v>1404.02831963836</c:v>
                </c:pt>
                <c:pt idx="4644">
                  <c:v>1404.02831873226</c:v>
                </c:pt>
                <c:pt idx="4645">
                  <c:v>1404.02831782615</c:v>
                </c:pt>
                <c:pt idx="4646">
                  <c:v>1404.02831692005</c:v>
                </c:pt>
                <c:pt idx="4647">
                  <c:v>1404.02831601395</c:v>
                </c:pt>
                <c:pt idx="4648">
                  <c:v>1404.0283151078499</c:v>
                </c:pt>
                <c:pt idx="4649">
                  <c:v>1404.0283142017499</c:v>
                </c:pt>
                <c:pt idx="4650">
                  <c:v>1404.0283132956499</c:v>
                </c:pt>
                <c:pt idx="4651">
                  <c:v>1404.0283123895499</c:v>
                </c:pt>
                <c:pt idx="4652">
                  <c:v>1404.0283114834499</c:v>
                </c:pt>
                <c:pt idx="4653">
                  <c:v>1404.0283105773501</c:v>
                </c:pt>
                <c:pt idx="4654">
                  <c:v>1404.0283096712501</c:v>
                </c:pt>
                <c:pt idx="4655">
                  <c:v>1404.0283087651501</c:v>
                </c:pt>
                <c:pt idx="4656">
                  <c:v>1404.0283078590501</c:v>
                </c:pt>
                <c:pt idx="4657">
                  <c:v>1404.0283069529501</c:v>
                </c:pt>
                <c:pt idx="4658">
                  <c:v>1404.02830604685</c:v>
                </c:pt>
                <c:pt idx="4659">
                  <c:v>1404.02830514075</c:v>
                </c:pt>
                <c:pt idx="4660">
                  <c:v>1404.02830423465</c:v>
                </c:pt>
                <c:pt idx="4661">
                  <c:v>1404.02830332855</c:v>
                </c:pt>
                <c:pt idx="4662">
                  <c:v>1404.02830242245</c:v>
                </c:pt>
                <c:pt idx="4663">
                  <c:v>1404.02830151635</c:v>
                </c:pt>
                <c:pt idx="4664">
                  <c:v>1404.02830061025</c:v>
                </c:pt>
                <c:pt idx="4665">
                  <c:v>1404.02829970415</c:v>
                </c:pt>
                <c:pt idx="4666">
                  <c:v>1404.0282987980499</c:v>
                </c:pt>
                <c:pt idx="4667">
                  <c:v>1404.0282978919499</c:v>
                </c:pt>
                <c:pt idx="4668">
                  <c:v>1404.0282969858499</c:v>
                </c:pt>
                <c:pt idx="4669">
                  <c:v>1404.0282960797499</c:v>
                </c:pt>
                <c:pt idx="4670">
                  <c:v>1404.0282951736499</c:v>
                </c:pt>
                <c:pt idx="4671">
                  <c:v>1404.0282942675501</c:v>
                </c:pt>
                <c:pt idx="4672">
                  <c:v>1404.0282933614501</c:v>
                </c:pt>
                <c:pt idx="4673">
                  <c:v>1404.0282924553501</c:v>
                </c:pt>
                <c:pt idx="4674">
                  <c:v>1404.0282915492501</c:v>
                </c:pt>
                <c:pt idx="4675">
                  <c:v>1404.0282906431401</c:v>
                </c:pt>
                <c:pt idx="4676">
                  <c:v>1404.02828973704</c:v>
                </c:pt>
                <c:pt idx="4677">
                  <c:v>1404.02828883094</c:v>
                </c:pt>
                <c:pt idx="4678">
                  <c:v>1404.02828792484</c:v>
                </c:pt>
                <c:pt idx="4679">
                  <c:v>1404.02828701874</c:v>
                </c:pt>
                <c:pt idx="4680">
                  <c:v>1404.02828611264</c:v>
                </c:pt>
                <c:pt idx="4681">
                  <c:v>1404.02828520654</c:v>
                </c:pt>
                <c:pt idx="4682">
                  <c:v>1404.02828430044</c:v>
                </c:pt>
                <c:pt idx="4683">
                  <c:v>1404.02828339434</c:v>
                </c:pt>
                <c:pt idx="4684">
                  <c:v>1404.0282824882399</c:v>
                </c:pt>
                <c:pt idx="4685">
                  <c:v>1404.0282815821399</c:v>
                </c:pt>
                <c:pt idx="4686">
                  <c:v>1404.0282806760399</c:v>
                </c:pt>
                <c:pt idx="4687">
                  <c:v>1404.0282797699399</c:v>
                </c:pt>
                <c:pt idx="4688">
                  <c:v>1404.0282788638399</c:v>
                </c:pt>
                <c:pt idx="4689">
                  <c:v>1404.0282779577401</c:v>
                </c:pt>
                <c:pt idx="4690">
                  <c:v>1404.0282770516401</c:v>
                </c:pt>
                <c:pt idx="4691">
                  <c:v>1404.0282761455401</c:v>
                </c:pt>
                <c:pt idx="4692">
                  <c:v>1404.0282752394401</c:v>
                </c:pt>
                <c:pt idx="4693">
                  <c:v>1404.0282743333401</c:v>
                </c:pt>
                <c:pt idx="4694">
                  <c:v>1404.02827342724</c:v>
                </c:pt>
                <c:pt idx="4695">
                  <c:v>1404.02827252114</c:v>
                </c:pt>
                <c:pt idx="4696">
                  <c:v>1404.02827161504</c:v>
                </c:pt>
                <c:pt idx="4697">
                  <c:v>1404.02827070894</c:v>
                </c:pt>
                <c:pt idx="4698">
                  <c:v>1404.02826980284</c:v>
                </c:pt>
                <c:pt idx="4699">
                  <c:v>1404.02826889674</c:v>
                </c:pt>
                <c:pt idx="4700">
                  <c:v>1404.02826799064</c:v>
                </c:pt>
                <c:pt idx="4701">
                  <c:v>1404.0282670845399</c:v>
                </c:pt>
                <c:pt idx="4702">
                  <c:v>1404.0282661784399</c:v>
                </c:pt>
                <c:pt idx="4703">
                  <c:v>1404.0282652723399</c:v>
                </c:pt>
                <c:pt idx="4704">
                  <c:v>1404.0282643662399</c:v>
                </c:pt>
                <c:pt idx="4705">
                  <c:v>1404.0282634601399</c:v>
                </c:pt>
                <c:pt idx="4706">
                  <c:v>1404.0282625540301</c:v>
                </c:pt>
                <c:pt idx="4707">
                  <c:v>1404.0282616479301</c:v>
                </c:pt>
                <c:pt idx="4708">
                  <c:v>1404.0282607418301</c:v>
                </c:pt>
                <c:pt idx="4709">
                  <c:v>1404.0282598357301</c:v>
                </c:pt>
                <c:pt idx="4710">
                  <c:v>1404.0282589296301</c:v>
                </c:pt>
                <c:pt idx="4711">
                  <c:v>1404.02825802353</c:v>
                </c:pt>
                <c:pt idx="4712">
                  <c:v>1404.02825711743</c:v>
                </c:pt>
                <c:pt idx="4713">
                  <c:v>1404.02825621133</c:v>
                </c:pt>
                <c:pt idx="4714">
                  <c:v>1404.02825530523</c:v>
                </c:pt>
                <c:pt idx="4715">
                  <c:v>1404.02825439913</c:v>
                </c:pt>
                <c:pt idx="4716">
                  <c:v>1404.02825349303</c:v>
                </c:pt>
                <c:pt idx="4717">
                  <c:v>1404.02825258693</c:v>
                </c:pt>
                <c:pt idx="4718">
                  <c:v>1404.02825168083</c:v>
                </c:pt>
                <c:pt idx="4719">
                  <c:v>1404.0282507747299</c:v>
                </c:pt>
                <c:pt idx="4720">
                  <c:v>1404.0282498686299</c:v>
                </c:pt>
                <c:pt idx="4721">
                  <c:v>1404.0282489625299</c:v>
                </c:pt>
                <c:pt idx="4722">
                  <c:v>1404.0282480564299</c:v>
                </c:pt>
                <c:pt idx="4723">
                  <c:v>1404.0282471503299</c:v>
                </c:pt>
                <c:pt idx="4724">
                  <c:v>1404.0282462442301</c:v>
                </c:pt>
                <c:pt idx="4725">
                  <c:v>1404.0282453381301</c:v>
                </c:pt>
                <c:pt idx="4726">
                  <c:v>1404.0282444320301</c:v>
                </c:pt>
                <c:pt idx="4727">
                  <c:v>1404.0282435259301</c:v>
                </c:pt>
                <c:pt idx="4728">
                  <c:v>1404.0282426198301</c:v>
                </c:pt>
                <c:pt idx="4729">
                  <c:v>1404.02824171373</c:v>
                </c:pt>
                <c:pt idx="4730">
                  <c:v>1404.02824080763</c:v>
                </c:pt>
                <c:pt idx="4731">
                  <c:v>1404.02823990153</c:v>
                </c:pt>
                <c:pt idx="4732">
                  <c:v>1404.02823899543</c:v>
                </c:pt>
                <c:pt idx="4733">
                  <c:v>1404.02823808933</c:v>
                </c:pt>
                <c:pt idx="4734">
                  <c:v>1404.02823718323</c:v>
                </c:pt>
                <c:pt idx="4735">
                  <c:v>1404.02823627712</c:v>
                </c:pt>
                <c:pt idx="4736">
                  <c:v>1404.0282353710199</c:v>
                </c:pt>
                <c:pt idx="4737">
                  <c:v>1404.0282344649199</c:v>
                </c:pt>
                <c:pt idx="4738">
                  <c:v>1404.0282335588199</c:v>
                </c:pt>
                <c:pt idx="4739">
                  <c:v>1404.0282326527199</c:v>
                </c:pt>
                <c:pt idx="4740">
                  <c:v>1404.0282317466199</c:v>
                </c:pt>
                <c:pt idx="4741">
                  <c:v>1404.0282308405201</c:v>
                </c:pt>
                <c:pt idx="4742">
                  <c:v>1404.0282299344201</c:v>
                </c:pt>
                <c:pt idx="4743">
                  <c:v>1404.0282290283201</c:v>
                </c:pt>
                <c:pt idx="4744">
                  <c:v>1404.0282281222201</c:v>
                </c:pt>
                <c:pt idx="4745">
                  <c:v>1404.0282272161201</c:v>
                </c:pt>
                <c:pt idx="4746">
                  <c:v>1404.02822631002</c:v>
                </c:pt>
                <c:pt idx="4747">
                  <c:v>1404.02822540392</c:v>
                </c:pt>
                <c:pt idx="4748">
                  <c:v>1404.02822449782</c:v>
                </c:pt>
                <c:pt idx="4749">
                  <c:v>1404.02822359172</c:v>
                </c:pt>
                <c:pt idx="4750">
                  <c:v>1404.02822268562</c:v>
                </c:pt>
                <c:pt idx="4751">
                  <c:v>1404.02822177952</c:v>
                </c:pt>
                <c:pt idx="4752">
                  <c:v>1404.02822087342</c:v>
                </c:pt>
                <c:pt idx="4753">
                  <c:v>1404.02821996732</c:v>
                </c:pt>
                <c:pt idx="4754">
                  <c:v>1404.0282190612199</c:v>
                </c:pt>
                <c:pt idx="4755">
                  <c:v>1404.0282181551199</c:v>
                </c:pt>
                <c:pt idx="4756">
                  <c:v>1404.0282172490199</c:v>
                </c:pt>
                <c:pt idx="4757">
                  <c:v>1404.0282163429199</c:v>
                </c:pt>
                <c:pt idx="4758">
                  <c:v>1404.0282154368199</c:v>
                </c:pt>
                <c:pt idx="4759">
                  <c:v>1404.0282145307201</c:v>
                </c:pt>
                <c:pt idx="4760">
                  <c:v>1404.0282136246201</c:v>
                </c:pt>
                <c:pt idx="4761">
                  <c:v>1404.0282127185201</c:v>
                </c:pt>
                <c:pt idx="4762">
                  <c:v>1404.0282118124201</c:v>
                </c:pt>
                <c:pt idx="4763">
                  <c:v>1404.0282109063201</c:v>
                </c:pt>
                <c:pt idx="4764">
                  <c:v>1404.02821000022</c:v>
                </c:pt>
                <c:pt idx="4765">
                  <c:v>1404.02820909411</c:v>
                </c:pt>
                <c:pt idx="4766">
                  <c:v>1404.02820818801</c:v>
                </c:pt>
                <c:pt idx="4767">
                  <c:v>1404.02820728191</c:v>
                </c:pt>
                <c:pt idx="4768">
                  <c:v>1404.02820637581</c:v>
                </c:pt>
                <c:pt idx="4769">
                  <c:v>1404.02820546971</c:v>
                </c:pt>
                <c:pt idx="4770">
                  <c:v>1404.02820456361</c:v>
                </c:pt>
                <c:pt idx="4771">
                  <c:v>1404.0282036575099</c:v>
                </c:pt>
                <c:pt idx="4772">
                  <c:v>1404.0282027514099</c:v>
                </c:pt>
                <c:pt idx="4773">
                  <c:v>1404.0282018453099</c:v>
                </c:pt>
                <c:pt idx="4774">
                  <c:v>1404.0282009392099</c:v>
                </c:pt>
                <c:pt idx="4775">
                  <c:v>1404.0282000331099</c:v>
                </c:pt>
                <c:pt idx="4776">
                  <c:v>1404.0281991270101</c:v>
                </c:pt>
                <c:pt idx="4777">
                  <c:v>1404.0281982209101</c:v>
                </c:pt>
                <c:pt idx="4778">
                  <c:v>1404.0281973148101</c:v>
                </c:pt>
                <c:pt idx="4779">
                  <c:v>1404.0281964087101</c:v>
                </c:pt>
                <c:pt idx="4780">
                  <c:v>1404.0281955026101</c:v>
                </c:pt>
                <c:pt idx="4781">
                  <c:v>1404.02819459651</c:v>
                </c:pt>
                <c:pt idx="4782">
                  <c:v>1404.02819369041</c:v>
                </c:pt>
                <c:pt idx="4783">
                  <c:v>1404.02819278431</c:v>
                </c:pt>
                <c:pt idx="4784">
                  <c:v>1404.02819187821</c:v>
                </c:pt>
                <c:pt idx="4785">
                  <c:v>1404.02819097211</c:v>
                </c:pt>
                <c:pt idx="4786">
                  <c:v>1404.02819006601</c:v>
                </c:pt>
                <c:pt idx="4787">
                  <c:v>1404.02818915991</c:v>
                </c:pt>
                <c:pt idx="4788">
                  <c:v>1404.02818825381</c:v>
                </c:pt>
                <c:pt idx="4789">
                  <c:v>1404.0281873477099</c:v>
                </c:pt>
                <c:pt idx="4790">
                  <c:v>1404.0281864416099</c:v>
                </c:pt>
                <c:pt idx="4791">
                  <c:v>1404.0281855355099</c:v>
                </c:pt>
                <c:pt idx="4792">
                  <c:v>1404.0281846294099</c:v>
                </c:pt>
                <c:pt idx="4793">
                  <c:v>1404.0281837233099</c:v>
                </c:pt>
                <c:pt idx="4794">
                  <c:v>1404.0281828172101</c:v>
                </c:pt>
                <c:pt idx="4795">
                  <c:v>1404.0281819111001</c:v>
                </c:pt>
                <c:pt idx="4796">
                  <c:v>1404.0281810050001</c:v>
                </c:pt>
                <c:pt idx="4797">
                  <c:v>1404.0281800989001</c:v>
                </c:pt>
                <c:pt idx="4798">
                  <c:v>1404.0281791928001</c:v>
                </c:pt>
                <c:pt idx="4799">
                  <c:v>1404.0281782867</c:v>
                </c:pt>
                <c:pt idx="4800">
                  <c:v>1404.0281773806</c:v>
                </c:pt>
                <c:pt idx="4801">
                  <c:v>1404.0281764745</c:v>
                </c:pt>
                <c:pt idx="4802">
                  <c:v>1404.0281755684</c:v>
                </c:pt>
                <c:pt idx="4803">
                  <c:v>1404.0281746623</c:v>
                </c:pt>
                <c:pt idx="4804">
                  <c:v>1404.0281737562</c:v>
                </c:pt>
                <c:pt idx="4805">
                  <c:v>1404.0281728501</c:v>
                </c:pt>
                <c:pt idx="4806">
                  <c:v>1404.028171944</c:v>
                </c:pt>
                <c:pt idx="4807">
                  <c:v>1404.0281710378999</c:v>
                </c:pt>
                <c:pt idx="4808">
                  <c:v>1404.0281701317999</c:v>
                </c:pt>
                <c:pt idx="4809">
                  <c:v>1404.0281692256999</c:v>
                </c:pt>
                <c:pt idx="4810">
                  <c:v>1404.0281683195999</c:v>
                </c:pt>
                <c:pt idx="4811">
                  <c:v>1404.0281674134999</c:v>
                </c:pt>
                <c:pt idx="4812">
                  <c:v>1404.0281665074001</c:v>
                </c:pt>
                <c:pt idx="4813">
                  <c:v>1404.0281656013001</c:v>
                </c:pt>
                <c:pt idx="4814">
                  <c:v>1404.0281646952001</c:v>
                </c:pt>
                <c:pt idx="4815">
                  <c:v>1404.0281637891001</c:v>
                </c:pt>
                <c:pt idx="4816">
                  <c:v>1404.028162883</c:v>
                </c:pt>
                <c:pt idx="4817">
                  <c:v>1404.0281619769</c:v>
                </c:pt>
                <c:pt idx="4818">
                  <c:v>1404.0281610708</c:v>
                </c:pt>
                <c:pt idx="4819">
                  <c:v>1404.0281601647</c:v>
                </c:pt>
                <c:pt idx="4820">
                  <c:v>1404.0281592586</c:v>
                </c:pt>
                <c:pt idx="4821">
                  <c:v>1404.0281583525</c:v>
                </c:pt>
                <c:pt idx="4822">
                  <c:v>1404.0281574464</c:v>
                </c:pt>
                <c:pt idx="4823">
                  <c:v>1404.0281565403</c:v>
                </c:pt>
                <c:pt idx="4824">
                  <c:v>1404.0281556341999</c:v>
                </c:pt>
                <c:pt idx="4825">
                  <c:v>1404.0281547280899</c:v>
                </c:pt>
                <c:pt idx="4826">
                  <c:v>1404.0281538219899</c:v>
                </c:pt>
                <c:pt idx="4827">
                  <c:v>1404.0281529158899</c:v>
                </c:pt>
                <c:pt idx="4828">
                  <c:v>1404.0281520097899</c:v>
                </c:pt>
                <c:pt idx="4829">
                  <c:v>1404.0281511036901</c:v>
                </c:pt>
                <c:pt idx="4830">
                  <c:v>1404.0281501975901</c:v>
                </c:pt>
                <c:pt idx="4831">
                  <c:v>1404.0281492914901</c:v>
                </c:pt>
                <c:pt idx="4832">
                  <c:v>1404.0281483853901</c:v>
                </c:pt>
                <c:pt idx="4833">
                  <c:v>1404.0281474792901</c:v>
                </c:pt>
                <c:pt idx="4834">
                  <c:v>1404.02814657319</c:v>
                </c:pt>
                <c:pt idx="4835">
                  <c:v>1404.02814566709</c:v>
                </c:pt>
                <c:pt idx="4836">
                  <c:v>1404.02814476099</c:v>
                </c:pt>
                <c:pt idx="4837">
                  <c:v>1404.02814385489</c:v>
                </c:pt>
                <c:pt idx="4838">
                  <c:v>1404.02814294879</c:v>
                </c:pt>
                <c:pt idx="4839">
                  <c:v>1404.02814204269</c:v>
                </c:pt>
                <c:pt idx="4840">
                  <c:v>1404.02814113659</c:v>
                </c:pt>
                <c:pt idx="4841">
                  <c:v>1404.02814023049</c:v>
                </c:pt>
                <c:pt idx="4842">
                  <c:v>1404.0281393243899</c:v>
                </c:pt>
                <c:pt idx="4843">
                  <c:v>1404.0281384182899</c:v>
                </c:pt>
                <c:pt idx="4844">
                  <c:v>1404.0281375121899</c:v>
                </c:pt>
                <c:pt idx="4845">
                  <c:v>1404.0281366060899</c:v>
                </c:pt>
                <c:pt idx="4846">
                  <c:v>1404.0281356999899</c:v>
                </c:pt>
                <c:pt idx="4847">
                  <c:v>1404.0281347938901</c:v>
                </c:pt>
                <c:pt idx="4848">
                  <c:v>1404.0281338877901</c:v>
                </c:pt>
                <c:pt idx="4849">
                  <c:v>1404.0281329816901</c:v>
                </c:pt>
                <c:pt idx="4850">
                  <c:v>1404.0281320755901</c:v>
                </c:pt>
                <c:pt idx="4851">
                  <c:v>1404.0281311694901</c:v>
                </c:pt>
                <c:pt idx="4852">
                  <c:v>1404.02813026339</c:v>
                </c:pt>
                <c:pt idx="4853">
                  <c:v>1404.02812935729</c:v>
                </c:pt>
                <c:pt idx="4854">
                  <c:v>1404.02812845119</c:v>
                </c:pt>
                <c:pt idx="4855">
                  <c:v>1404.02812754508</c:v>
                </c:pt>
                <c:pt idx="4856">
                  <c:v>1404.02812663898</c:v>
                </c:pt>
                <c:pt idx="4857">
                  <c:v>1404.02812573288</c:v>
                </c:pt>
                <c:pt idx="4858">
                  <c:v>1404.02812482678</c:v>
                </c:pt>
                <c:pt idx="4859">
                  <c:v>1404.0281239206799</c:v>
                </c:pt>
                <c:pt idx="4860">
                  <c:v>1404.0281230145799</c:v>
                </c:pt>
                <c:pt idx="4861">
                  <c:v>1404.0281221084799</c:v>
                </c:pt>
                <c:pt idx="4862">
                  <c:v>1404.0281212023799</c:v>
                </c:pt>
                <c:pt idx="4863">
                  <c:v>1404.0281202962799</c:v>
                </c:pt>
                <c:pt idx="4864">
                  <c:v>1404.0281193901801</c:v>
                </c:pt>
                <c:pt idx="4865">
                  <c:v>1404.0281184840801</c:v>
                </c:pt>
                <c:pt idx="4866">
                  <c:v>1404.0281175779801</c:v>
                </c:pt>
                <c:pt idx="4867">
                  <c:v>1404.0281166718801</c:v>
                </c:pt>
                <c:pt idx="4868">
                  <c:v>1404.0281157657801</c:v>
                </c:pt>
                <c:pt idx="4869">
                  <c:v>1404.02811485968</c:v>
                </c:pt>
                <c:pt idx="4870">
                  <c:v>1404.02811395358</c:v>
                </c:pt>
                <c:pt idx="4871">
                  <c:v>1404.02811304748</c:v>
                </c:pt>
                <c:pt idx="4872">
                  <c:v>1404.02811214138</c:v>
                </c:pt>
                <c:pt idx="4873">
                  <c:v>1404.02811123528</c:v>
                </c:pt>
                <c:pt idx="4874">
                  <c:v>1404.02811032918</c:v>
                </c:pt>
                <c:pt idx="4875">
                  <c:v>1404.02810942308</c:v>
                </c:pt>
                <c:pt idx="4876">
                  <c:v>1404.02810851698</c:v>
                </c:pt>
                <c:pt idx="4877">
                  <c:v>1404.0281076108799</c:v>
                </c:pt>
                <c:pt idx="4878">
                  <c:v>1404.0281067047799</c:v>
                </c:pt>
                <c:pt idx="4879">
                  <c:v>1404.0281057986799</c:v>
                </c:pt>
                <c:pt idx="4880">
                  <c:v>1404.0281048925799</c:v>
                </c:pt>
                <c:pt idx="4881">
                  <c:v>1404.0281039864799</c:v>
                </c:pt>
                <c:pt idx="4882">
                  <c:v>1404.0281030803801</c:v>
                </c:pt>
                <c:pt idx="4883">
                  <c:v>1404.0281021742801</c:v>
                </c:pt>
                <c:pt idx="4884">
                  <c:v>1404.0281012681801</c:v>
                </c:pt>
                <c:pt idx="4885">
                  <c:v>1404.0281003620701</c:v>
                </c:pt>
                <c:pt idx="4886">
                  <c:v>1404.0280994559701</c:v>
                </c:pt>
                <c:pt idx="4887">
                  <c:v>1404.02809854987</c:v>
                </c:pt>
                <c:pt idx="4888">
                  <c:v>1404.02809764377</c:v>
                </c:pt>
                <c:pt idx="4889">
                  <c:v>1404.02809673767</c:v>
                </c:pt>
                <c:pt idx="4890">
                  <c:v>1404.02809583157</c:v>
                </c:pt>
                <c:pt idx="4891">
                  <c:v>1404.02809492547</c:v>
                </c:pt>
                <c:pt idx="4892">
                  <c:v>1404.02809401937</c:v>
                </c:pt>
                <c:pt idx="4893">
                  <c:v>1404.02809311327</c:v>
                </c:pt>
                <c:pt idx="4894">
                  <c:v>1404.0280922071699</c:v>
                </c:pt>
                <c:pt idx="4895">
                  <c:v>1404.0280913010699</c:v>
                </c:pt>
                <c:pt idx="4896">
                  <c:v>1404.0280903949699</c:v>
                </c:pt>
                <c:pt idx="4897">
                  <c:v>1404.0280894888699</c:v>
                </c:pt>
                <c:pt idx="4898">
                  <c:v>1404.0280885827699</c:v>
                </c:pt>
                <c:pt idx="4899">
                  <c:v>1404.0280876766701</c:v>
                </c:pt>
                <c:pt idx="4900">
                  <c:v>1404.0280867705701</c:v>
                </c:pt>
                <c:pt idx="4901">
                  <c:v>1404.0280858644701</c:v>
                </c:pt>
                <c:pt idx="4902">
                  <c:v>1404.0280849583701</c:v>
                </c:pt>
                <c:pt idx="4903">
                  <c:v>1404.0280840522701</c:v>
                </c:pt>
                <c:pt idx="4904">
                  <c:v>1404.02808314617</c:v>
                </c:pt>
                <c:pt idx="4905">
                  <c:v>1404.02808224007</c:v>
                </c:pt>
                <c:pt idx="4906">
                  <c:v>1404.02808133397</c:v>
                </c:pt>
                <c:pt idx="4907">
                  <c:v>1404.02808042787</c:v>
                </c:pt>
                <c:pt idx="4908">
                  <c:v>1404.02807952177</c:v>
                </c:pt>
                <c:pt idx="4909">
                  <c:v>1404.02807861567</c:v>
                </c:pt>
                <c:pt idx="4910">
                  <c:v>1404.02807770957</c:v>
                </c:pt>
                <c:pt idx="4911">
                  <c:v>1404.02807680347</c:v>
                </c:pt>
                <c:pt idx="4912">
                  <c:v>1404.0280758973699</c:v>
                </c:pt>
                <c:pt idx="4913">
                  <c:v>1404.0280749912699</c:v>
                </c:pt>
                <c:pt idx="4914">
                  <c:v>1404.0280740851699</c:v>
                </c:pt>
                <c:pt idx="4915">
                  <c:v>1404.0280731790599</c:v>
                </c:pt>
                <c:pt idx="4916">
                  <c:v>1404.0280722729599</c:v>
                </c:pt>
                <c:pt idx="4917">
                  <c:v>1404.0280713668601</c:v>
                </c:pt>
                <c:pt idx="4918">
                  <c:v>1404.0280704607601</c:v>
                </c:pt>
                <c:pt idx="4919">
                  <c:v>1404.0280695546601</c:v>
                </c:pt>
                <c:pt idx="4920">
                  <c:v>1404.0280686485601</c:v>
                </c:pt>
                <c:pt idx="4921">
                  <c:v>1404.0280677424601</c:v>
                </c:pt>
                <c:pt idx="4922">
                  <c:v>1404.02806683636</c:v>
                </c:pt>
                <c:pt idx="4923">
                  <c:v>1404.02806593026</c:v>
                </c:pt>
                <c:pt idx="4924">
                  <c:v>1404.02806502416</c:v>
                </c:pt>
                <c:pt idx="4925">
                  <c:v>1404.02806411806</c:v>
                </c:pt>
                <c:pt idx="4926">
                  <c:v>1404.02806321196</c:v>
                </c:pt>
                <c:pt idx="4927">
                  <c:v>1404.02806230586</c:v>
                </c:pt>
                <c:pt idx="4928">
                  <c:v>1404.02806139976</c:v>
                </c:pt>
                <c:pt idx="4929">
                  <c:v>1404.02806049366</c:v>
                </c:pt>
                <c:pt idx="4930">
                  <c:v>1404.0280595875599</c:v>
                </c:pt>
                <c:pt idx="4931">
                  <c:v>1404.0280586814599</c:v>
                </c:pt>
                <c:pt idx="4932">
                  <c:v>1404.0280577753599</c:v>
                </c:pt>
                <c:pt idx="4933">
                  <c:v>1404.0280568692599</c:v>
                </c:pt>
                <c:pt idx="4934">
                  <c:v>1404.0280559631601</c:v>
                </c:pt>
                <c:pt idx="4935">
                  <c:v>1404.0280550570601</c:v>
                </c:pt>
                <c:pt idx="4936">
                  <c:v>1404.0280541509601</c:v>
                </c:pt>
                <c:pt idx="4937">
                  <c:v>1404.0280532448601</c:v>
                </c:pt>
                <c:pt idx="4938">
                  <c:v>1404.0280523387601</c:v>
                </c:pt>
                <c:pt idx="4939">
                  <c:v>1404.02805143266</c:v>
                </c:pt>
                <c:pt idx="4940">
                  <c:v>1404.02805052656</c:v>
                </c:pt>
                <c:pt idx="4941">
                  <c:v>1404.02804962046</c:v>
                </c:pt>
                <c:pt idx="4942">
                  <c:v>1404.02804871436</c:v>
                </c:pt>
                <c:pt idx="4943">
                  <c:v>1404.02804780826</c:v>
                </c:pt>
                <c:pt idx="4944">
                  <c:v>1404.02804690216</c:v>
                </c:pt>
                <c:pt idx="4945">
                  <c:v>1404.02804599605</c:v>
                </c:pt>
                <c:pt idx="4946">
                  <c:v>1404.02804508995</c:v>
                </c:pt>
                <c:pt idx="4947">
                  <c:v>1404.0280441838499</c:v>
                </c:pt>
                <c:pt idx="4948">
                  <c:v>1404.0280432777499</c:v>
                </c:pt>
                <c:pt idx="4949">
                  <c:v>1404.0280423716499</c:v>
                </c:pt>
                <c:pt idx="4950">
                  <c:v>1404.0280414655499</c:v>
                </c:pt>
                <c:pt idx="4951">
                  <c:v>1404.0280405594499</c:v>
                </c:pt>
                <c:pt idx="4952">
                  <c:v>1404.0280396533501</c:v>
                </c:pt>
                <c:pt idx="4953">
                  <c:v>1404.0280387472501</c:v>
                </c:pt>
                <c:pt idx="4954">
                  <c:v>1404.0280378411501</c:v>
                </c:pt>
                <c:pt idx="4955">
                  <c:v>1404.0280369350501</c:v>
                </c:pt>
                <c:pt idx="4956">
                  <c:v>1404.0280360289501</c:v>
                </c:pt>
                <c:pt idx="4957">
                  <c:v>1404.02803512285</c:v>
                </c:pt>
                <c:pt idx="4958">
                  <c:v>1404.02803421675</c:v>
                </c:pt>
                <c:pt idx="4959">
                  <c:v>1404.02803331065</c:v>
                </c:pt>
                <c:pt idx="4960">
                  <c:v>1404.02803240455</c:v>
                </c:pt>
                <c:pt idx="4961">
                  <c:v>1404.02803149845</c:v>
                </c:pt>
                <c:pt idx="4962">
                  <c:v>1404.02803059235</c:v>
                </c:pt>
                <c:pt idx="4963">
                  <c:v>1404.02802968625</c:v>
                </c:pt>
                <c:pt idx="4964">
                  <c:v>1404.02802878015</c:v>
                </c:pt>
                <c:pt idx="4965">
                  <c:v>1404.0280278740499</c:v>
                </c:pt>
                <c:pt idx="4966">
                  <c:v>1404.0280269679499</c:v>
                </c:pt>
                <c:pt idx="4967">
                  <c:v>1404.0280260618499</c:v>
                </c:pt>
                <c:pt idx="4968">
                  <c:v>1404.0280251557499</c:v>
                </c:pt>
                <c:pt idx="4969">
                  <c:v>1404.0280242496499</c:v>
                </c:pt>
                <c:pt idx="4970">
                  <c:v>1404.0280233435501</c:v>
                </c:pt>
                <c:pt idx="4971">
                  <c:v>1404.0280224374501</c:v>
                </c:pt>
                <c:pt idx="4972">
                  <c:v>1404.0280215313501</c:v>
                </c:pt>
                <c:pt idx="4973">
                  <c:v>1404.0280206252501</c:v>
                </c:pt>
                <c:pt idx="4974">
                  <c:v>1404.0280197191501</c:v>
                </c:pt>
                <c:pt idx="4975">
                  <c:v>1404.02801881304</c:v>
                </c:pt>
                <c:pt idx="4976">
                  <c:v>1404.02801790694</c:v>
                </c:pt>
                <c:pt idx="4977">
                  <c:v>1404.02801700084</c:v>
                </c:pt>
                <c:pt idx="4978">
                  <c:v>1404.02801609474</c:v>
                </c:pt>
                <c:pt idx="4979">
                  <c:v>1404.02801518864</c:v>
                </c:pt>
                <c:pt idx="4980">
                  <c:v>1404.02801428254</c:v>
                </c:pt>
                <c:pt idx="4981">
                  <c:v>1404.02801337644</c:v>
                </c:pt>
                <c:pt idx="4982">
                  <c:v>1404.0280124703399</c:v>
                </c:pt>
                <c:pt idx="4983">
                  <c:v>1404.0280115642399</c:v>
                </c:pt>
                <c:pt idx="4984">
                  <c:v>1404.0280106581399</c:v>
                </c:pt>
                <c:pt idx="4985">
                  <c:v>1404.0280097520399</c:v>
                </c:pt>
                <c:pt idx="4986">
                  <c:v>1404.0280088459399</c:v>
                </c:pt>
                <c:pt idx="4987">
                  <c:v>1404.0280079398401</c:v>
                </c:pt>
                <c:pt idx="4988">
                  <c:v>1404.0280070337401</c:v>
                </c:pt>
                <c:pt idx="4989">
                  <c:v>1404.0280061276401</c:v>
                </c:pt>
                <c:pt idx="4990">
                  <c:v>1404.0280052215401</c:v>
                </c:pt>
                <c:pt idx="4991">
                  <c:v>1404.0280043154401</c:v>
                </c:pt>
                <c:pt idx="4992">
                  <c:v>1404.02800340934</c:v>
                </c:pt>
                <c:pt idx="4993">
                  <c:v>1404.02800250324</c:v>
                </c:pt>
                <c:pt idx="4994">
                  <c:v>1404.02800159714</c:v>
                </c:pt>
                <c:pt idx="4995">
                  <c:v>1404.02800069104</c:v>
                </c:pt>
                <c:pt idx="4996">
                  <c:v>1404.02799978494</c:v>
                </c:pt>
                <c:pt idx="4997">
                  <c:v>1404.02799887884</c:v>
                </c:pt>
                <c:pt idx="4998">
                  <c:v>1404.02799797274</c:v>
                </c:pt>
                <c:pt idx="4999">
                  <c:v>1404.02799706664</c:v>
                </c:pt>
                <c:pt idx="5000">
                  <c:v>1404.0279961605399</c:v>
                </c:pt>
                <c:pt idx="5001">
                  <c:v>1404.0279952544399</c:v>
                </c:pt>
                <c:pt idx="5002">
                  <c:v>1404.0279943483399</c:v>
                </c:pt>
                <c:pt idx="5003">
                  <c:v>1404.0279934422399</c:v>
                </c:pt>
                <c:pt idx="5004">
                  <c:v>1404.0279925361399</c:v>
                </c:pt>
                <c:pt idx="5005">
                  <c:v>1404.0279916300301</c:v>
                </c:pt>
                <c:pt idx="5006">
                  <c:v>1404.0279907239301</c:v>
                </c:pt>
                <c:pt idx="5007">
                  <c:v>1404.0279898178301</c:v>
                </c:pt>
                <c:pt idx="5008">
                  <c:v>1404.0279889117301</c:v>
                </c:pt>
                <c:pt idx="5009">
                  <c:v>1404.02798800563</c:v>
                </c:pt>
                <c:pt idx="5010">
                  <c:v>1404.02798709953</c:v>
                </c:pt>
                <c:pt idx="5011">
                  <c:v>1404.02798619343</c:v>
                </c:pt>
                <c:pt idx="5012">
                  <c:v>1404.02798528733</c:v>
                </c:pt>
                <c:pt idx="5013">
                  <c:v>1404.02798438123</c:v>
                </c:pt>
                <c:pt idx="5014">
                  <c:v>1404.02798347513</c:v>
                </c:pt>
                <c:pt idx="5015">
                  <c:v>1404.02798256903</c:v>
                </c:pt>
                <c:pt idx="5016">
                  <c:v>1404.02798166293</c:v>
                </c:pt>
                <c:pt idx="5017">
                  <c:v>1404.0279807568299</c:v>
                </c:pt>
                <c:pt idx="5018">
                  <c:v>1404.0279798507299</c:v>
                </c:pt>
                <c:pt idx="5019">
                  <c:v>1404.0279789446299</c:v>
                </c:pt>
                <c:pt idx="5020">
                  <c:v>1404.0279780385299</c:v>
                </c:pt>
                <c:pt idx="5021">
                  <c:v>1404.0279771324299</c:v>
                </c:pt>
                <c:pt idx="5022">
                  <c:v>1404.0279762263301</c:v>
                </c:pt>
                <c:pt idx="5023">
                  <c:v>1404.0279753202301</c:v>
                </c:pt>
                <c:pt idx="5024">
                  <c:v>1404.0279744141301</c:v>
                </c:pt>
                <c:pt idx="5025">
                  <c:v>1404.0279735080301</c:v>
                </c:pt>
                <c:pt idx="5026">
                  <c:v>1404.0279726019301</c:v>
                </c:pt>
                <c:pt idx="5027">
                  <c:v>1404.02797169583</c:v>
                </c:pt>
                <c:pt idx="5028">
                  <c:v>1404.02797078973</c:v>
                </c:pt>
                <c:pt idx="5029">
                  <c:v>1404.02796988363</c:v>
                </c:pt>
                <c:pt idx="5030">
                  <c:v>1404.02796897753</c:v>
                </c:pt>
                <c:pt idx="5031">
                  <c:v>1404.02796807143</c:v>
                </c:pt>
                <c:pt idx="5032">
                  <c:v>1404.02796716533</c:v>
                </c:pt>
                <c:pt idx="5033">
                  <c:v>1404.02796625923</c:v>
                </c:pt>
                <c:pt idx="5034">
                  <c:v>1404.02796535313</c:v>
                </c:pt>
                <c:pt idx="5035">
                  <c:v>1404.0279644470199</c:v>
                </c:pt>
                <c:pt idx="5036">
                  <c:v>1404.0279635409199</c:v>
                </c:pt>
                <c:pt idx="5037">
                  <c:v>1404.0279626348199</c:v>
                </c:pt>
                <c:pt idx="5038">
                  <c:v>1404.0279617287199</c:v>
                </c:pt>
                <c:pt idx="5039">
                  <c:v>1404.0279608226199</c:v>
                </c:pt>
                <c:pt idx="5040">
                  <c:v>1404.0279599165201</c:v>
                </c:pt>
                <c:pt idx="5041">
                  <c:v>1404.0279590104201</c:v>
                </c:pt>
                <c:pt idx="5042">
                  <c:v>1404.0279581043201</c:v>
                </c:pt>
                <c:pt idx="5043">
                  <c:v>1404.0279571982201</c:v>
                </c:pt>
                <c:pt idx="5044">
                  <c:v>1404.0279562921201</c:v>
                </c:pt>
                <c:pt idx="5045">
                  <c:v>1404.02795538602</c:v>
                </c:pt>
                <c:pt idx="5046">
                  <c:v>1404.02795447992</c:v>
                </c:pt>
                <c:pt idx="5047">
                  <c:v>1404.02795357382</c:v>
                </c:pt>
                <c:pt idx="5048">
                  <c:v>1404.02795266772</c:v>
                </c:pt>
                <c:pt idx="5049">
                  <c:v>1404.02795176162</c:v>
                </c:pt>
                <c:pt idx="5050">
                  <c:v>1404.02795085552</c:v>
                </c:pt>
                <c:pt idx="5051">
                  <c:v>1404.02794994942</c:v>
                </c:pt>
                <c:pt idx="5052">
                  <c:v>1404.0279490433199</c:v>
                </c:pt>
                <c:pt idx="5053">
                  <c:v>1404.0279481372199</c:v>
                </c:pt>
                <c:pt idx="5054">
                  <c:v>1404.0279472311199</c:v>
                </c:pt>
                <c:pt idx="5055">
                  <c:v>1404.0279463250199</c:v>
                </c:pt>
                <c:pt idx="5056">
                  <c:v>1404.0279454189199</c:v>
                </c:pt>
                <c:pt idx="5057">
                  <c:v>1404.0279445128201</c:v>
                </c:pt>
                <c:pt idx="5058">
                  <c:v>1404.0279436067201</c:v>
                </c:pt>
                <c:pt idx="5059">
                  <c:v>1404.0279427006201</c:v>
                </c:pt>
                <c:pt idx="5060">
                  <c:v>1404.0279417945201</c:v>
                </c:pt>
                <c:pt idx="5061">
                  <c:v>1404.0279408884201</c:v>
                </c:pt>
                <c:pt idx="5062">
                  <c:v>1404.02793998232</c:v>
                </c:pt>
                <c:pt idx="5063">
                  <c:v>1404.02793907622</c:v>
                </c:pt>
                <c:pt idx="5064">
                  <c:v>1404.02793817012</c:v>
                </c:pt>
                <c:pt idx="5065">
                  <c:v>1404.02793726401</c:v>
                </c:pt>
                <c:pt idx="5066">
                  <c:v>1404.02793635791</c:v>
                </c:pt>
                <c:pt idx="5067">
                  <c:v>1404.02793545181</c:v>
                </c:pt>
                <c:pt idx="5068">
                  <c:v>1404.02793454571</c:v>
                </c:pt>
                <c:pt idx="5069">
                  <c:v>1404.02793363961</c:v>
                </c:pt>
                <c:pt idx="5070">
                  <c:v>1404.0279327335099</c:v>
                </c:pt>
                <c:pt idx="5071">
                  <c:v>1404.0279318274099</c:v>
                </c:pt>
                <c:pt idx="5072">
                  <c:v>1404.0279309213099</c:v>
                </c:pt>
                <c:pt idx="5073">
                  <c:v>1404.0279300152099</c:v>
                </c:pt>
                <c:pt idx="5074">
                  <c:v>1404.0279291091099</c:v>
                </c:pt>
                <c:pt idx="5075">
                  <c:v>1404.0279282030101</c:v>
                </c:pt>
                <c:pt idx="5076">
                  <c:v>1404.0279272969101</c:v>
                </c:pt>
                <c:pt idx="5077">
                  <c:v>1404.0279263908101</c:v>
                </c:pt>
                <c:pt idx="5078">
                  <c:v>1404.0279254847101</c:v>
                </c:pt>
                <c:pt idx="5079">
                  <c:v>1404.0279245786101</c:v>
                </c:pt>
                <c:pt idx="5080">
                  <c:v>1404.02792367251</c:v>
                </c:pt>
                <c:pt idx="5081">
                  <c:v>1404.0279232338901</c:v>
                </c:pt>
                <c:pt idx="5082">
                  <c:v>1404.0279230937099</c:v>
                </c:pt>
                <c:pt idx="5083">
                  <c:v>1404.0279229535399</c:v>
                </c:pt>
                <c:pt idx="5084">
                  <c:v>1404.02792281337</c:v>
                </c:pt>
                <c:pt idx="5085">
                  <c:v>1404.0279226732</c:v>
                </c:pt>
                <c:pt idx="5086">
                  <c:v>1404.0279225330301</c:v>
                </c:pt>
                <c:pt idx="5087">
                  <c:v>1404.0279223928501</c:v>
                </c:pt>
                <c:pt idx="5088">
                  <c:v>1404.0279222526799</c:v>
                </c:pt>
                <c:pt idx="5089">
                  <c:v>1404.0279221125099</c:v>
                </c:pt>
                <c:pt idx="5090">
                  <c:v>1404.02792197234</c:v>
                </c:pt>
                <c:pt idx="5091">
                  <c:v>1404.02792183217</c:v>
                </c:pt>
                <c:pt idx="5092">
                  <c:v>1404.0279216919901</c:v>
                </c:pt>
                <c:pt idx="5093">
                  <c:v>1404.0279215518201</c:v>
                </c:pt>
                <c:pt idx="5094">
                  <c:v>1404.0279214116499</c:v>
                </c:pt>
                <c:pt idx="5095">
                  <c:v>1404.02792127148</c:v>
                </c:pt>
                <c:pt idx="5096">
                  <c:v>1404.0279211313</c:v>
                </c:pt>
                <c:pt idx="5097">
                  <c:v>1404.02792099113</c:v>
                </c:pt>
                <c:pt idx="5098">
                  <c:v>1404.0279208509601</c:v>
                </c:pt>
                <c:pt idx="5099">
                  <c:v>1404.0279207107901</c:v>
                </c:pt>
                <c:pt idx="5100">
                  <c:v>1404.0279205706199</c:v>
                </c:pt>
                <c:pt idx="5101">
                  <c:v>1404.02792043044</c:v>
                </c:pt>
                <c:pt idx="5102">
                  <c:v>1404.02792029027</c:v>
                </c:pt>
                <c:pt idx="5103">
                  <c:v>1404.0279201501</c:v>
                </c:pt>
                <c:pt idx="5104">
                  <c:v>1404.0279200099301</c:v>
                </c:pt>
                <c:pt idx="5105">
                  <c:v>1404.0279198697599</c:v>
                </c:pt>
                <c:pt idx="5106">
                  <c:v>1404.0279197295799</c:v>
                </c:pt>
                <c:pt idx="5107">
                  <c:v>1404.02791958941</c:v>
                </c:pt>
                <c:pt idx="5108">
                  <c:v>1404.02791944924</c:v>
                </c:pt>
                <c:pt idx="5109">
                  <c:v>1404.0279193090701</c:v>
                </c:pt>
                <c:pt idx="5110">
                  <c:v>1404.0279191688901</c:v>
                </c:pt>
                <c:pt idx="5111">
                  <c:v>1404.0279190287199</c:v>
                </c:pt>
                <c:pt idx="5112">
                  <c:v>1404.0279188885499</c:v>
                </c:pt>
                <c:pt idx="5113">
                  <c:v>1404.02791874838</c:v>
                </c:pt>
                <c:pt idx="5114">
                  <c:v>1404.02791860821</c:v>
                </c:pt>
                <c:pt idx="5115">
                  <c:v>1404.0279184680301</c:v>
                </c:pt>
                <c:pt idx="5116">
                  <c:v>1404.0279183278601</c:v>
                </c:pt>
                <c:pt idx="5117">
                  <c:v>1404.0279181876899</c:v>
                </c:pt>
                <c:pt idx="5118">
                  <c:v>1404.02791804752</c:v>
                </c:pt>
                <c:pt idx="5119">
                  <c:v>1404.02791790735</c:v>
                </c:pt>
                <c:pt idx="5120">
                  <c:v>1404.02791776717</c:v>
                </c:pt>
                <c:pt idx="5121">
                  <c:v>1404.0279176270001</c:v>
                </c:pt>
                <c:pt idx="5122">
                  <c:v>1404.0279174868299</c:v>
                </c:pt>
                <c:pt idx="5123">
                  <c:v>1404.0279173466599</c:v>
                </c:pt>
                <c:pt idx="5124">
                  <c:v>1404.02791720648</c:v>
                </c:pt>
                <c:pt idx="5125">
                  <c:v>1404.02791706631</c:v>
                </c:pt>
                <c:pt idx="5126">
                  <c:v>1404.0279169261401</c:v>
                </c:pt>
                <c:pt idx="5127">
                  <c:v>1404.0279167859701</c:v>
                </c:pt>
                <c:pt idx="5128">
                  <c:v>1404.0279166457999</c:v>
                </c:pt>
                <c:pt idx="5129">
                  <c:v>1404.0279165056199</c:v>
                </c:pt>
                <c:pt idx="5130">
                  <c:v>1404.02791636545</c:v>
                </c:pt>
                <c:pt idx="5131">
                  <c:v>1404.02791622528</c:v>
                </c:pt>
                <c:pt idx="5132">
                  <c:v>1404.0279160851101</c:v>
                </c:pt>
                <c:pt idx="5133">
                  <c:v>1404.0279159449401</c:v>
                </c:pt>
                <c:pt idx="5134">
                  <c:v>1404.0279158047599</c:v>
                </c:pt>
                <c:pt idx="5135">
                  <c:v>1404.02791566459</c:v>
                </c:pt>
                <c:pt idx="5136">
                  <c:v>1404.02791552442</c:v>
                </c:pt>
                <c:pt idx="5137">
                  <c:v>1404.02791538425</c:v>
                </c:pt>
                <c:pt idx="5138">
                  <c:v>1404.0279152440701</c:v>
                </c:pt>
                <c:pt idx="5139">
                  <c:v>1404.0279151039001</c:v>
                </c:pt>
                <c:pt idx="5140">
                  <c:v>1404.0279149637299</c:v>
                </c:pt>
                <c:pt idx="5141">
                  <c:v>1404.02791482356</c:v>
                </c:pt>
                <c:pt idx="5142">
                  <c:v>1404.02791468339</c:v>
                </c:pt>
                <c:pt idx="5143">
                  <c:v>1404.02791454321</c:v>
                </c:pt>
                <c:pt idx="5144">
                  <c:v>1404.0279144030401</c:v>
                </c:pt>
                <c:pt idx="5145">
                  <c:v>1404.0279142628699</c:v>
                </c:pt>
                <c:pt idx="5146">
                  <c:v>1404.0279141226999</c:v>
                </c:pt>
                <c:pt idx="5147">
                  <c:v>1404.02791398253</c:v>
                </c:pt>
                <c:pt idx="5148">
                  <c:v>1404.02791384235</c:v>
                </c:pt>
                <c:pt idx="5149">
                  <c:v>1404.0279137021801</c:v>
                </c:pt>
                <c:pt idx="5150">
                  <c:v>1404.0279135620101</c:v>
                </c:pt>
                <c:pt idx="5151">
                  <c:v>1404.0279134218399</c:v>
                </c:pt>
                <c:pt idx="5152">
                  <c:v>1404.02791328167</c:v>
                </c:pt>
                <c:pt idx="5153">
                  <c:v>1404.02791314149</c:v>
                </c:pt>
                <c:pt idx="5154">
                  <c:v>1404.02791300132</c:v>
                </c:pt>
                <c:pt idx="5155">
                  <c:v>1404.0279128611501</c:v>
                </c:pt>
                <c:pt idx="5156">
                  <c:v>1404.0279127209801</c:v>
                </c:pt>
                <c:pt idx="5157">
                  <c:v>1404.0279125807999</c:v>
                </c:pt>
                <c:pt idx="5158">
                  <c:v>1404.02791244063</c:v>
                </c:pt>
                <c:pt idx="5159">
                  <c:v>1404.02791230046</c:v>
                </c:pt>
                <c:pt idx="5160">
                  <c:v>1404.02791216029</c:v>
                </c:pt>
                <c:pt idx="5161">
                  <c:v>1404.0279120201201</c:v>
                </c:pt>
                <c:pt idx="5162">
                  <c:v>1404.0279118799399</c:v>
                </c:pt>
                <c:pt idx="5163">
                  <c:v>1404.0279117397699</c:v>
                </c:pt>
                <c:pt idx="5164">
                  <c:v>1404.0279115996</c:v>
                </c:pt>
                <c:pt idx="5165">
                  <c:v>1404.02791145943</c:v>
                </c:pt>
                <c:pt idx="5166">
                  <c:v>1404.0279113192601</c:v>
                </c:pt>
                <c:pt idx="5167">
                  <c:v>1404.0279111790801</c:v>
                </c:pt>
                <c:pt idx="5168">
                  <c:v>1404.0279110389099</c:v>
                </c:pt>
                <c:pt idx="5169">
                  <c:v>1404.0279108987399</c:v>
                </c:pt>
                <c:pt idx="5170">
                  <c:v>1404.02791075857</c:v>
                </c:pt>
                <c:pt idx="5171">
                  <c:v>1404.02791061839</c:v>
                </c:pt>
                <c:pt idx="5172">
                  <c:v>1404.0279104782201</c:v>
                </c:pt>
                <c:pt idx="5173">
                  <c:v>1404.0279103380501</c:v>
                </c:pt>
                <c:pt idx="5174">
                  <c:v>1404.0279101978799</c:v>
                </c:pt>
                <c:pt idx="5175">
                  <c:v>1404.02791005771</c:v>
                </c:pt>
                <c:pt idx="5176">
                  <c:v>1404.02790991753</c:v>
                </c:pt>
                <c:pt idx="5177">
                  <c:v>1404.02790977736</c:v>
                </c:pt>
                <c:pt idx="5178">
                  <c:v>1404.0279096371901</c:v>
                </c:pt>
                <c:pt idx="5179">
                  <c:v>1404.0279094970199</c:v>
                </c:pt>
                <c:pt idx="5180">
                  <c:v>1404.0279093568499</c:v>
                </c:pt>
                <c:pt idx="5181">
                  <c:v>1404.02790921667</c:v>
                </c:pt>
                <c:pt idx="5182">
                  <c:v>1404.0279090765</c:v>
                </c:pt>
                <c:pt idx="5183">
                  <c:v>1404.02790893633</c:v>
                </c:pt>
                <c:pt idx="5184">
                  <c:v>1404.0279087961601</c:v>
                </c:pt>
                <c:pt idx="5185">
                  <c:v>1404.0279086559799</c:v>
                </c:pt>
                <c:pt idx="5186">
                  <c:v>1404.0279085158099</c:v>
                </c:pt>
                <c:pt idx="5187">
                  <c:v>1404.02790837564</c:v>
                </c:pt>
                <c:pt idx="5188">
                  <c:v>1404.02790823547</c:v>
                </c:pt>
                <c:pt idx="5189">
                  <c:v>1404.0279080953001</c:v>
                </c:pt>
                <c:pt idx="5190">
                  <c:v>1404.0279079551201</c:v>
                </c:pt>
                <c:pt idx="5191">
                  <c:v>1404.0279078149499</c:v>
                </c:pt>
                <c:pt idx="5192">
                  <c:v>1404.02790767478</c:v>
                </c:pt>
                <c:pt idx="5193">
                  <c:v>1404.02790753461</c:v>
                </c:pt>
                <c:pt idx="5194">
                  <c:v>1404.02790739444</c:v>
                </c:pt>
                <c:pt idx="5195">
                  <c:v>1404.0279072542601</c:v>
                </c:pt>
                <c:pt idx="5196">
                  <c:v>1404.0279071140901</c:v>
                </c:pt>
                <c:pt idx="5197">
                  <c:v>1404.0279069739199</c:v>
                </c:pt>
                <c:pt idx="5198">
                  <c:v>1404.02790683375</c:v>
                </c:pt>
                <c:pt idx="5199">
                  <c:v>1404.02790669357</c:v>
                </c:pt>
                <c:pt idx="5200">
                  <c:v>1404.0279065534</c:v>
                </c:pt>
                <c:pt idx="5201">
                  <c:v>1404.0279064132301</c:v>
                </c:pt>
                <c:pt idx="5202">
                  <c:v>1404.0279062730599</c:v>
                </c:pt>
                <c:pt idx="5203">
                  <c:v>1404.0279061328899</c:v>
                </c:pt>
                <c:pt idx="5204">
                  <c:v>1404.02790599271</c:v>
                </c:pt>
                <c:pt idx="5205">
                  <c:v>1404.02790585254</c:v>
                </c:pt>
                <c:pt idx="5206">
                  <c:v>1404.0279057123701</c:v>
                </c:pt>
                <c:pt idx="5207">
                  <c:v>1404.0279055722001</c:v>
                </c:pt>
                <c:pt idx="5208">
                  <c:v>1404.0279054320299</c:v>
                </c:pt>
                <c:pt idx="5209">
                  <c:v>1404.0279052918499</c:v>
                </c:pt>
                <c:pt idx="5210">
                  <c:v>1404.02790515168</c:v>
                </c:pt>
                <c:pt idx="5211">
                  <c:v>1404.02790501151</c:v>
                </c:pt>
                <c:pt idx="5212">
                  <c:v>1404.0279048713401</c:v>
                </c:pt>
                <c:pt idx="5213">
                  <c:v>1404.0279047311701</c:v>
                </c:pt>
                <c:pt idx="5214">
                  <c:v>1404.0279045909899</c:v>
                </c:pt>
                <c:pt idx="5215">
                  <c:v>1404.02790445082</c:v>
                </c:pt>
                <c:pt idx="5216">
                  <c:v>1404.02790431065</c:v>
                </c:pt>
                <c:pt idx="5217">
                  <c:v>1404.02790417048</c:v>
                </c:pt>
                <c:pt idx="5218">
                  <c:v>1404.0279040303001</c:v>
                </c:pt>
                <c:pt idx="5219">
                  <c:v>1404.0279038901299</c:v>
                </c:pt>
                <c:pt idx="5220">
                  <c:v>1404.0279037499599</c:v>
                </c:pt>
                <c:pt idx="5221">
                  <c:v>1404.02790360979</c:v>
                </c:pt>
                <c:pt idx="5222">
                  <c:v>1404.02790346962</c:v>
                </c:pt>
                <c:pt idx="5223">
                  <c:v>1404.0279033294401</c:v>
                </c:pt>
                <c:pt idx="5224">
                  <c:v>1404.0279031892701</c:v>
                </c:pt>
                <c:pt idx="5225">
                  <c:v>1404.0279030490999</c:v>
                </c:pt>
                <c:pt idx="5226">
                  <c:v>1404.0279029089299</c:v>
                </c:pt>
                <c:pt idx="5227">
                  <c:v>1404.02790276876</c:v>
                </c:pt>
                <c:pt idx="5228">
                  <c:v>1404.02790262858</c:v>
                </c:pt>
                <c:pt idx="5229">
                  <c:v>1404.0279024884101</c:v>
                </c:pt>
                <c:pt idx="5230">
                  <c:v>1404.0279023482401</c:v>
                </c:pt>
                <c:pt idx="5231">
                  <c:v>1404.0279022080699</c:v>
                </c:pt>
                <c:pt idx="5232">
                  <c:v>1404.02790206789</c:v>
                </c:pt>
                <c:pt idx="5233">
                  <c:v>1404.02790192772</c:v>
                </c:pt>
                <c:pt idx="5234">
                  <c:v>1404.02790178755</c:v>
                </c:pt>
                <c:pt idx="5235">
                  <c:v>1404.0279016473801</c:v>
                </c:pt>
                <c:pt idx="5236">
                  <c:v>1404.0279015072099</c:v>
                </c:pt>
                <c:pt idx="5237">
                  <c:v>1404.0279013670299</c:v>
                </c:pt>
                <c:pt idx="5238">
                  <c:v>1404.02790122686</c:v>
                </c:pt>
                <c:pt idx="5239">
                  <c:v>1404.02790108669</c:v>
                </c:pt>
                <c:pt idx="5240">
                  <c:v>1404.02790094652</c:v>
                </c:pt>
                <c:pt idx="5241">
                  <c:v>1404.0279008063501</c:v>
                </c:pt>
                <c:pt idx="5242">
                  <c:v>1404.0279006661699</c:v>
                </c:pt>
                <c:pt idx="5243">
                  <c:v>1404.0279005259999</c:v>
                </c:pt>
                <c:pt idx="5244">
                  <c:v>1404.02790038583</c:v>
                </c:pt>
                <c:pt idx="5245">
                  <c:v>1404.02790024566</c:v>
                </c:pt>
                <c:pt idx="5246">
                  <c:v>1404.0279001054801</c:v>
                </c:pt>
                <c:pt idx="5247">
                  <c:v>1404.0278999653101</c:v>
                </c:pt>
                <c:pt idx="5248">
                  <c:v>1404.0278998251399</c:v>
                </c:pt>
                <c:pt idx="5249">
                  <c:v>1404.02789968497</c:v>
                </c:pt>
                <c:pt idx="5250">
                  <c:v>1404.0278995448</c:v>
                </c:pt>
                <c:pt idx="5251">
                  <c:v>1404.02789940462</c:v>
                </c:pt>
                <c:pt idx="5252">
                  <c:v>1404.0278992644501</c:v>
                </c:pt>
                <c:pt idx="5253">
                  <c:v>1404.0278991242801</c:v>
                </c:pt>
                <c:pt idx="5254">
                  <c:v>1404.0278989841099</c:v>
                </c:pt>
                <c:pt idx="5255">
                  <c:v>1404.02789884394</c:v>
                </c:pt>
                <c:pt idx="5256">
                  <c:v>1404.02789870376</c:v>
                </c:pt>
                <c:pt idx="5257">
                  <c:v>1404.02789856359</c:v>
                </c:pt>
                <c:pt idx="5258">
                  <c:v>1404.0278984234201</c:v>
                </c:pt>
                <c:pt idx="5259">
                  <c:v>1404.0278982832499</c:v>
                </c:pt>
                <c:pt idx="5260">
                  <c:v>1404.0278981430799</c:v>
                </c:pt>
                <c:pt idx="5261">
                  <c:v>1404.0278980029</c:v>
                </c:pt>
                <c:pt idx="5262">
                  <c:v>1404.02789786273</c:v>
                </c:pt>
                <c:pt idx="5263">
                  <c:v>1404.0278977225601</c:v>
                </c:pt>
                <c:pt idx="5264">
                  <c:v>1404.0278975823901</c:v>
                </c:pt>
                <c:pt idx="5265">
                  <c:v>1404.0278974422099</c:v>
                </c:pt>
                <c:pt idx="5266">
                  <c:v>1404.0278973020399</c:v>
                </c:pt>
                <c:pt idx="5267">
                  <c:v>1404.02789716187</c:v>
                </c:pt>
                <c:pt idx="5268">
                  <c:v>1404.0278970217</c:v>
                </c:pt>
                <c:pt idx="5269">
                  <c:v>1404.0278968815301</c:v>
                </c:pt>
                <c:pt idx="5270">
                  <c:v>1404.0278967413501</c:v>
                </c:pt>
                <c:pt idx="5271">
                  <c:v>1404.0278966011799</c:v>
                </c:pt>
                <c:pt idx="5272">
                  <c:v>1404.02789646101</c:v>
                </c:pt>
                <c:pt idx="5273">
                  <c:v>1404.02789632084</c:v>
                </c:pt>
                <c:pt idx="5274">
                  <c:v>1404.02789618067</c:v>
                </c:pt>
                <c:pt idx="5275">
                  <c:v>1404.0278960404901</c:v>
                </c:pt>
                <c:pt idx="5276">
                  <c:v>1404.0278959003199</c:v>
                </c:pt>
                <c:pt idx="5277">
                  <c:v>1404.0278957601499</c:v>
                </c:pt>
                <c:pt idx="5278">
                  <c:v>1404.02789561998</c:v>
                </c:pt>
                <c:pt idx="5279">
                  <c:v>1404.0278954798</c:v>
                </c:pt>
                <c:pt idx="5280">
                  <c:v>1404.02789533963</c:v>
                </c:pt>
                <c:pt idx="5281">
                  <c:v>1404.0278951994601</c:v>
                </c:pt>
                <c:pt idx="5282">
                  <c:v>1404.0278950592899</c:v>
                </c:pt>
                <c:pt idx="5283">
                  <c:v>1404.0278949191199</c:v>
                </c:pt>
                <c:pt idx="5284">
                  <c:v>1404.02789477894</c:v>
                </c:pt>
                <c:pt idx="5285">
                  <c:v>1404.02789463877</c:v>
                </c:pt>
                <c:pt idx="5286">
                  <c:v>1404.0278944986001</c:v>
                </c:pt>
                <c:pt idx="5287">
                  <c:v>1404.0278943584301</c:v>
                </c:pt>
                <c:pt idx="5288">
                  <c:v>1404.0278942182599</c:v>
                </c:pt>
                <c:pt idx="5289">
                  <c:v>1404.02789407808</c:v>
                </c:pt>
                <c:pt idx="5290">
                  <c:v>1404.02789393791</c:v>
                </c:pt>
                <c:pt idx="5291">
                  <c:v>1404.02789379774</c:v>
                </c:pt>
                <c:pt idx="5292">
                  <c:v>1404.0278936575701</c:v>
                </c:pt>
                <c:pt idx="5293">
                  <c:v>1404.0278935173901</c:v>
                </c:pt>
                <c:pt idx="5294">
                  <c:v>1404.0278933772199</c:v>
                </c:pt>
                <c:pt idx="5295">
                  <c:v>1404.02789323705</c:v>
                </c:pt>
                <c:pt idx="5296">
                  <c:v>1404.02789309688</c:v>
                </c:pt>
                <c:pt idx="5297">
                  <c:v>1404.02789295671</c:v>
                </c:pt>
                <c:pt idx="5298">
                  <c:v>1404.0278928165301</c:v>
                </c:pt>
                <c:pt idx="5299">
                  <c:v>1404.0278926763599</c:v>
                </c:pt>
                <c:pt idx="5300">
                  <c:v>1404.0278925361899</c:v>
                </c:pt>
                <c:pt idx="5301">
                  <c:v>1404.02789239602</c:v>
                </c:pt>
                <c:pt idx="5302">
                  <c:v>1404.02789225585</c:v>
                </c:pt>
                <c:pt idx="5303">
                  <c:v>1404.0278921156701</c:v>
                </c:pt>
                <c:pt idx="5304">
                  <c:v>1404.0278919755001</c:v>
                </c:pt>
                <c:pt idx="5305">
                  <c:v>1404.0278918353299</c:v>
                </c:pt>
                <c:pt idx="5306">
                  <c:v>1404.02789169516</c:v>
                </c:pt>
                <c:pt idx="5307">
                  <c:v>1404.02789155498</c:v>
                </c:pt>
                <c:pt idx="5308">
                  <c:v>1404.02789141481</c:v>
                </c:pt>
                <c:pt idx="5309">
                  <c:v>1404.0278912746401</c:v>
                </c:pt>
                <c:pt idx="5310">
                  <c:v>1404.0278911344701</c:v>
                </c:pt>
                <c:pt idx="5311">
                  <c:v>1404.0278909942999</c:v>
                </c:pt>
                <c:pt idx="5312">
                  <c:v>1404.02789085412</c:v>
                </c:pt>
                <c:pt idx="5313">
                  <c:v>1404.02789071395</c:v>
                </c:pt>
                <c:pt idx="5314">
                  <c:v>1404.02789057378</c:v>
                </c:pt>
                <c:pt idx="5315">
                  <c:v>1404.0278904336101</c:v>
                </c:pt>
                <c:pt idx="5316">
                  <c:v>1404.0278902934399</c:v>
                </c:pt>
                <c:pt idx="5317">
                  <c:v>1404.0278901532599</c:v>
                </c:pt>
                <c:pt idx="5318">
                  <c:v>1404.02789001309</c:v>
                </c:pt>
                <c:pt idx="5319">
                  <c:v>1404.02788987292</c:v>
                </c:pt>
                <c:pt idx="5320">
                  <c:v>1404.0278897327501</c:v>
                </c:pt>
                <c:pt idx="5321">
                  <c:v>1404.0278895925701</c:v>
                </c:pt>
                <c:pt idx="5322">
                  <c:v>1404.0278894523999</c:v>
                </c:pt>
                <c:pt idx="5323">
                  <c:v>1404.0278893122299</c:v>
                </c:pt>
                <c:pt idx="5324">
                  <c:v>1404.02788917206</c:v>
                </c:pt>
                <c:pt idx="5325">
                  <c:v>1404.02788903189</c:v>
                </c:pt>
                <c:pt idx="5326">
                  <c:v>1404.0278888917101</c:v>
                </c:pt>
                <c:pt idx="5327">
                  <c:v>1404.0278887515401</c:v>
                </c:pt>
                <c:pt idx="5328">
                  <c:v>1404.0278886113699</c:v>
                </c:pt>
                <c:pt idx="5329">
                  <c:v>1404.0278884712</c:v>
                </c:pt>
                <c:pt idx="5330">
                  <c:v>1404.02788833103</c:v>
                </c:pt>
                <c:pt idx="5331">
                  <c:v>1404.02788819085</c:v>
                </c:pt>
                <c:pt idx="5332">
                  <c:v>1404.0278880506801</c:v>
                </c:pt>
                <c:pt idx="5333">
                  <c:v>1404.0278879105099</c:v>
                </c:pt>
                <c:pt idx="5334">
                  <c:v>1404.0278877703399</c:v>
                </c:pt>
                <c:pt idx="5335">
                  <c:v>1404.02788763017</c:v>
                </c:pt>
                <c:pt idx="5336">
                  <c:v>1404.02788748999</c:v>
                </c:pt>
                <c:pt idx="5337">
                  <c:v>1404.02788734982</c:v>
                </c:pt>
                <c:pt idx="5338">
                  <c:v>1404.0278872096501</c:v>
                </c:pt>
                <c:pt idx="5339">
                  <c:v>1404.0278870694799</c:v>
                </c:pt>
                <c:pt idx="5340">
                  <c:v>1404.0278869292999</c:v>
                </c:pt>
                <c:pt idx="5341">
                  <c:v>1404.02788678913</c:v>
                </c:pt>
                <c:pt idx="5342">
                  <c:v>1404.02788664896</c:v>
                </c:pt>
                <c:pt idx="5343">
                  <c:v>1404.0278865087901</c:v>
                </c:pt>
                <c:pt idx="5344">
                  <c:v>1404.0278863686201</c:v>
                </c:pt>
                <c:pt idx="5345">
                  <c:v>1404.0278862284399</c:v>
                </c:pt>
                <c:pt idx="5346">
                  <c:v>1404.02788608827</c:v>
                </c:pt>
                <c:pt idx="5347">
                  <c:v>1404.0278859481</c:v>
                </c:pt>
                <c:pt idx="5348">
                  <c:v>1404.02788580793</c:v>
                </c:pt>
                <c:pt idx="5349">
                  <c:v>1404.0278856677601</c:v>
                </c:pt>
                <c:pt idx="5350">
                  <c:v>1404.0278855275801</c:v>
                </c:pt>
                <c:pt idx="5351">
                  <c:v>1404.0278853874099</c:v>
                </c:pt>
                <c:pt idx="5352">
                  <c:v>1404.02788524724</c:v>
                </c:pt>
                <c:pt idx="5353">
                  <c:v>1404.02788510707</c:v>
                </c:pt>
                <c:pt idx="5354">
                  <c:v>1404.02788496689</c:v>
                </c:pt>
                <c:pt idx="5355">
                  <c:v>1404.0278848267201</c:v>
                </c:pt>
                <c:pt idx="5356">
                  <c:v>1404.0278846865499</c:v>
                </c:pt>
                <c:pt idx="5357">
                  <c:v>1404.0278845463799</c:v>
                </c:pt>
                <c:pt idx="5358">
                  <c:v>1404.02788440621</c:v>
                </c:pt>
                <c:pt idx="5359">
                  <c:v>1404.02788426603</c:v>
                </c:pt>
                <c:pt idx="5360">
                  <c:v>1404.0278841258601</c:v>
                </c:pt>
                <c:pt idx="5361">
                  <c:v>1404.0278839856901</c:v>
                </c:pt>
                <c:pt idx="5362">
                  <c:v>1404.0278838455199</c:v>
                </c:pt>
                <c:pt idx="5363">
                  <c:v>1404.02788370535</c:v>
                </c:pt>
                <c:pt idx="5364">
                  <c:v>1404.02788356517</c:v>
                </c:pt>
                <c:pt idx="5365">
                  <c:v>1404.027883425</c:v>
                </c:pt>
                <c:pt idx="5366">
                  <c:v>1404.0278832848301</c:v>
                </c:pt>
                <c:pt idx="5367">
                  <c:v>1404.0278831446601</c:v>
                </c:pt>
                <c:pt idx="5368">
                  <c:v>1404.0278830044799</c:v>
                </c:pt>
                <c:pt idx="5369">
                  <c:v>1404.02788286431</c:v>
                </c:pt>
                <c:pt idx="5370">
                  <c:v>1404.02788272414</c:v>
                </c:pt>
                <c:pt idx="5371">
                  <c:v>1404.02788258397</c:v>
                </c:pt>
                <c:pt idx="5372">
                  <c:v>1404.0278824438001</c:v>
                </c:pt>
                <c:pt idx="5373">
                  <c:v>1404.0278823036199</c:v>
                </c:pt>
                <c:pt idx="5374">
                  <c:v>1404.0278821634499</c:v>
                </c:pt>
                <c:pt idx="5375">
                  <c:v>1404.02788202328</c:v>
                </c:pt>
                <c:pt idx="5376">
                  <c:v>1404.02788188311</c:v>
                </c:pt>
                <c:pt idx="5377">
                  <c:v>1404.0278817429401</c:v>
                </c:pt>
                <c:pt idx="5378">
                  <c:v>1404.0278816027601</c:v>
                </c:pt>
                <c:pt idx="5379">
                  <c:v>1404.0278814625899</c:v>
                </c:pt>
                <c:pt idx="5380">
                  <c:v>1404.0278813224199</c:v>
                </c:pt>
                <c:pt idx="5381">
                  <c:v>1404.02788118225</c:v>
                </c:pt>
                <c:pt idx="5382">
                  <c:v>1404.02788104207</c:v>
                </c:pt>
                <c:pt idx="5383">
                  <c:v>1404.0278809019001</c:v>
                </c:pt>
                <c:pt idx="5384">
                  <c:v>1404.0278807617301</c:v>
                </c:pt>
                <c:pt idx="5385">
                  <c:v>1404.0278806215599</c:v>
                </c:pt>
                <c:pt idx="5386">
                  <c:v>1404.02788048139</c:v>
                </c:pt>
                <c:pt idx="5387">
                  <c:v>1404.02788034121</c:v>
                </c:pt>
                <c:pt idx="5388">
                  <c:v>1404.02788020104</c:v>
                </c:pt>
                <c:pt idx="5389">
                  <c:v>1404.0278800608701</c:v>
                </c:pt>
                <c:pt idx="5390">
                  <c:v>1404.0278799206999</c:v>
                </c:pt>
                <c:pt idx="5391">
                  <c:v>1404.0278797805299</c:v>
                </c:pt>
                <c:pt idx="5392">
                  <c:v>1404.02787964035</c:v>
                </c:pt>
                <c:pt idx="5393">
                  <c:v>1404.02787950018</c:v>
                </c:pt>
                <c:pt idx="5394">
                  <c:v>1404.02787936001</c:v>
                </c:pt>
                <c:pt idx="5395">
                  <c:v>1404.0278792198401</c:v>
                </c:pt>
                <c:pt idx="5396">
                  <c:v>1404.0278790796699</c:v>
                </c:pt>
                <c:pt idx="5397">
                  <c:v>1404.0278789394899</c:v>
                </c:pt>
                <c:pt idx="5398">
                  <c:v>1404.02787879932</c:v>
                </c:pt>
                <c:pt idx="5399">
                  <c:v>1404.02787865915</c:v>
                </c:pt>
                <c:pt idx="5400">
                  <c:v>1404.0278785189801</c:v>
                </c:pt>
                <c:pt idx="5401">
                  <c:v>1404.0278783788001</c:v>
                </c:pt>
                <c:pt idx="5402">
                  <c:v>1404.0278782386299</c:v>
                </c:pt>
                <c:pt idx="5403">
                  <c:v>1404.02787809846</c:v>
                </c:pt>
                <c:pt idx="5404">
                  <c:v>1404.02787795829</c:v>
                </c:pt>
                <c:pt idx="5405">
                  <c:v>1404.02787781812</c:v>
                </c:pt>
                <c:pt idx="5406">
                  <c:v>1404.0278776779401</c:v>
                </c:pt>
                <c:pt idx="5407">
                  <c:v>1404.0278775377701</c:v>
                </c:pt>
                <c:pt idx="5408">
                  <c:v>1404.0278773975999</c:v>
                </c:pt>
                <c:pt idx="5409">
                  <c:v>1404.02787725743</c:v>
                </c:pt>
                <c:pt idx="5410">
                  <c:v>1404.02787711726</c:v>
                </c:pt>
                <c:pt idx="5411">
                  <c:v>1404.02787697708</c:v>
                </c:pt>
                <c:pt idx="5412">
                  <c:v>1404.0278768369101</c:v>
                </c:pt>
                <c:pt idx="5413">
                  <c:v>1404.0278766967399</c:v>
                </c:pt>
                <c:pt idx="5414">
                  <c:v>1404.0278765565699</c:v>
                </c:pt>
                <c:pt idx="5415">
                  <c:v>1404.02787641639</c:v>
                </c:pt>
                <c:pt idx="5416">
                  <c:v>1404.02787627622</c:v>
                </c:pt>
                <c:pt idx="5417">
                  <c:v>1404.0278761360501</c:v>
                </c:pt>
                <c:pt idx="5418">
                  <c:v>1404.0278759958801</c:v>
                </c:pt>
                <c:pt idx="5419">
                  <c:v>1404.0278758557099</c:v>
                </c:pt>
                <c:pt idx="5420">
                  <c:v>1404.0278757155299</c:v>
                </c:pt>
                <c:pt idx="5421">
                  <c:v>1404.02787557536</c:v>
                </c:pt>
                <c:pt idx="5422">
                  <c:v>1404.02787543519</c:v>
                </c:pt>
                <c:pt idx="5423">
                  <c:v>1404.0278752950201</c:v>
                </c:pt>
                <c:pt idx="5424">
                  <c:v>1404.0278751548501</c:v>
                </c:pt>
                <c:pt idx="5425">
                  <c:v>1404.0278750146699</c:v>
                </c:pt>
                <c:pt idx="5426">
                  <c:v>1404.0278748745</c:v>
                </c:pt>
                <c:pt idx="5427">
                  <c:v>1404.02787473433</c:v>
                </c:pt>
                <c:pt idx="5428">
                  <c:v>1404.02787459416</c:v>
                </c:pt>
                <c:pt idx="5429">
                  <c:v>1404.0278744539801</c:v>
                </c:pt>
                <c:pt idx="5430">
                  <c:v>1404.0278743138099</c:v>
                </c:pt>
                <c:pt idx="5431">
                  <c:v>1404.0278741736399</c:v>
                </c:pt>
                <c:pt idx="5432">
                  <c:v>1404.02787403347</c:v>
                </c:pt>
                <c:pt idx="5433">
                  <c:v>1404.0278738933</c:v>
                </c:pt>
                <c:pt idx="5434">
                  <c:v>1404.02787375312</c:v>
                </c:pt>
                <c:pt idx="5435">
                  <c:v>1404.0278736129501</c:v>
                </c:pt>
                <c:pt idx="5436">
                  <c:v>1404.0278734727799</c:v>
                </c:pt>
                <c:pt idx="5437">
                  <c:v>1404.0278733326099</c:v>
                </c:pt>
                <c:pt idx="5438">
                  <c:v>1404.02787319244</c:v>
                </c:pt>
                <c:pt idx="5439">
                  <c:v>1404.02787305226</c:v>
                </c:pt>
                <c:pt idx="5440">
                  <c:v>1404.0278729120901</c:v>
                </c:pt>
                <c:pt idx="5441">
                  <c:v>1404.0278727719201</c:v>
                </c:pt>
                <c:pt idx="5442">
                  <c:v>1404.0278726317499</c:v>
                </c:pt>
                <c:pt idx="5443">
                  <c:v>1404.02787249157</c:v>
                </c:pt>
                <c:pt idx="5444">
                  <c:v>1404.0278723514</c:v>
                </c:pt>
                <c:pt idx="5445">
                  <c:v>1404.02787221123</c:v>
                </c:pt>
                <c:pt idx="5446">
                  <c:v>1404.0278720710601</c:v>
                </c:pt>
                <c:pt idx="5447">
                  <c:v>1404.0278719308899</c:v>
                </c:pt>
                <c:pt idx="5448">
                  <c:v>1404.0278717907099</c:v>
                </c:pt>
                <c:pt idx="5449">
                  <c:v>1404.02787165054</c:v>
                </c:pt>
                <c:pt idx="5450">
                  <c:v>1404.02787151037</c:v>
                </c:pt>
                <c:pt idx="5451">
                  <c:v>1404.0278713702</c:v>
                </c:pt>
                <c:pt idx="5452">
                  <c:v>1404.0278712300301</c:v>
                </c:pt>
                <c:pt idx="5453">
                  <c:v>1404.0278710898499</c:v>
                </c:pt>
                <c:pt idx="5454">
                  <c:v>1404.0278709496799</c:v>
                </c:pt>
                <c:pt idx="5455">
                  <c:v>1404.02787080951</c:v>
                </c:pt>
                <c:pt idx="5456">
                  <c:v>1404.02787066934</c:v>
                </c:pt>
                <c:pt idx="5457">
                  <c:v>1404.0278705291601</c:v>
                </c:pt>
                <c:pt idx="5458">
                  <c:v>1404.0278703889901</c:v>
                </c:pt>
                <c:pt idx="5459">
                  <c:v>1404.0278702488199</c:v>
                </c:pt>
                <c:pt idx="5460">
                  <c:v>1404.0278701086499</c:v>
                </c:pt>
                <c:pt idx="5461">
                  <c:v>1404.02786996848</c:v>
                </c:pt>
                <c:pt idx="5462">
                  <c:v>1404.0278698283</c:v>
                </c:pt>
                <c:pt idx="5463">
                  <c:v>1404.0278696881301</c:v>
                </c:pt>
                <c:pt idx="5464">
                  <c:v>1404.0278695479601</c:v>
                </c:pt>
                <c:pt idx="5465">
                  <c:v>1404.0278694077899</c:v>
                </c:pt>
                <c:pt idx="5466">
                  <c:v>1404.02786926762</c:v>
                </c:pt>
                <c:pt idx="5467">
                  <c:v>1404.02786912744</c:v>
                </c:pt>
                <c:pt idx="5468">
                  <c:v>1404.02786898727</c:v>
                </c:pt>
                <c:pt idx="5469">
                  <c:v>1404.0278688471001</c:v>
                </c:pt>
                <c:pt idx="5470">
                  <c:v>1404.0278687069299</c:v>
                </c:pt>
                <c:pt idx="5471">
                  <c:v>1404.0278685667599</c:v>
                </c:pt>
                <c:pt idx="5472">
                  <c:v>1404.02786842658</c:v>
                </c:pt>
                <c:pt idx="5473">
                  <c:v>1404.02786828641</c:v>
                </c:pt>
                <c:pt idx="5474">
                  <c:v>1404.0278681462401</c:v>
                </c:pt>
                <c:pt idx="5475">
                  <c:v>1404.0278680060701</c:v>
                </c:pt>
                <c:pt idx="5476">
                  <c:v>1404.0278678658899</c:v>
                </c:pt>
                <c:pt idx="5477">
                  <c:v>1404.0278677257199</c:v>
                </c:pt>
                <c:pt idx="5478">
                  <c:v>1404.02786758555</c:v>
                </c:pt>
                <c:pt idx="5479">
                  <c:v>1404.02786744538</c:v>
                </c:pt>
                <c:pt idx="5480">
                  <c:v>1404.0278673052101</c:v>
                </c:pt>
                <c:pt idx="5481">
                  <c:v>1404.0278671650301</c:v>
                </c:pt>
                <c:pt idx="5482">
                  <c:v>1404.0278670248599</c:v>
                </c:pt>
                <c:pt idx="5483">
                  <c:v>1404.02786688469</c:v>
                </c:pt>
                <c:pt idx="5484">
                  <c:v>1404.02786674452</c:v>
                </c:pt>
                <c:pt idx="5485">
                  <c:v>1404.02786660435</c:v>
                </c:pt>
                <c:pt idx="5486">
                  <c:v>1404.0278664641701</c:v>
                </c:pt>
                <c:pt idx="5487">
                  <c:v>1404.0278663239999</c:v>
                </c:pt>
                <c:pt idx="5488">
                  <c:v>1404.0278661838299</c:v>
                </c:pt>
                <c:pt idx="5489">
                  <c:v>1404.02786604366</c:v>
                </c:pt>
                <c:pt idx="5490">
                  <c:v>1404.02786590348</c:v>
                </c:pt>
                <c:pt idx="5491">
                  <c:v>1404.02786576331</c:v>
                </c:pt>
                <c:pt idx="5492">
                  <c:v>1404.0278656231401</c:v>
                </c:pt>
                <c:pt idx="5493">
                  <c:v>1404.0278654829699</c:v>
                </c:pt>
                <c:pt idx="5494">
                  <c:v>1404.0278653427999</c:v>
                </c:pt>
                <c:pt idx="5495">
                  <c:v>1404.02786520262</c:v>
                </c:pt>
                <c:pt idx="5496">
                  <c:v>1404.02786506245</c:v>
                </c:pt>
                <c:pt idx="5497">
                  <c:v>1404.0278649222801</c:v>
                </c:pt>
                <c:pt idx="5498">
                  <c:v>1404.0278647821101</c:v>
                </c:pt>
                <c:pt idx="5499">
                  <c:v>1404.0278646419399</c:v>
                </c:pt>
                <c:pt idx="5500">
                  <c:v>1404.02786450176</c:v>
                </c:pt>
                <c:pt idx="5501">
                  <c:v>1404.02786436159</c:v>
                </c:pt>
                <c:pt idx="5502">
                  <c:v>1404.02786422142</c:v>
                </c:pt>
                <c:pt idx="5503">
                  <c:v>1404.0278640812501</c:v>
                </c:pt>
                <c:pt idx="5504">
                  <c:v>1404.0278639410701</c:v>
                </c:pt>
                <c:pt idx="5505">
                  <c:v>1404.0278638008999</c:v>
                </c:pt>
                <c:pt idx="5506">
                  <c:v>1404.02786366073</c:v>
                </c:pt>
                <c:pt idx="5507">
                  <c:v>1404.02786352056</c:v>
                </c:pt>
                <c:pt idx="5508">
                  <c:v>1404.02786338039</c:v>
                </c:pt>
                <c:pt idx="5509">
                  <c:v>1404.0278632402101</c:v>
                </c:pt>
                <c:pt idx="5510">
                  <c:v>1404.0278631000399</c:v>
                </c:pt>
                <c:pt idx="5511">
                  <c:v>1404.0278629598699</c:v>
                </c:pt>
                <c:pt idx="5512">
                  <c:v>1404.0278628197</c:v>
                </c:pt>
                <c:pt idx="5513">
                  <c:v>1404.02786267953</c:v>
                </c:pt>
                <c:pt idx="5514">
                  <c:v>1404.0278625393501</c:v>
                </c:pt>
                <c:pt idx="5515">
                  <c:v>1404.0278623991801</c:v>
                </c:pt>
                <c:pt idx="5516">
                  <c:v>1404.0278622590099</c:v>
                </c:pt>
                <c:pt idx="5517">
                  <c:v>1404.0278621188399</c:v>
                </c:pt>
                <c:pt idx="5518">
                  <c:v>1404.02786197866</c:v>
                </c:pt>
                <c:pt idx="5519">
                  <c:v>1404.02786183849</c:v>
                </c:pt>
                <c:pt idx="5520">
                  <c:v>1404.0278616983201</c:v>
                </c:pt>
                <c:pt idx="5521">
                  <c:v>1404.0278615581501</c:v>
                </c:pt>
                <c:pt idx="5522">
                  <c:v>1404.0278614179799</c:v>
                </c:pt>
                <c:pt idx="5523">
                  <c:v>1404.0278612778</c:v>
                </c:pt>
                <c:pt idx="5524">
                  <c:v>1404.02786113763</c:v>
                </c:pt>
                <c:pt idx="5525">
                  <c:v>1404.02786099746</c:v>
                </c:pt>
                <c:pt idx="5526">
                  <c:v>1404.0278608572901</c:v>
                </c:pt>
                <c:pt idx="5527">
                  <c:v>1404.0278607171199</c:v>
                </c:pt>
                <c:pt idx="5528">
                  <c:v>1404.0278605769399</c:v>
                </c:pt>
                <c:pt idx="5529">
                  <c:v>1404.02786043677</c:v>
                </c:pt>
                <c:pt idx="5530">
                  <c:v>1404.0278602966</c:v>
                </c:pt>
                <c:pt idx="5531">
                  <c:v>1404.0278601564301</c:v>
                </c:pt>
                <c:pt idx="5532">
                  <c:v>1404.0278600162601</c:v>
                </c:pt>
                <c:pt idx="5533">
                  <c:v>1404.0278598760799</c:v>
                </c:pt>
                <c:pt idx="5534">
                  <c:v>1404.0278597359099</c:v>
                </c:pt>
                <c:pt idx="5535">
                  <c:v>1404.02785959574</c:v>
                </c:pt>
                <c:pt idx="5536">
                  <c:v>1404.02785945557</c:v>
                </c:pt>
                <c:pt idx="5537">
                  <c:v>1404.0278593153901</c:v>
                </c:pt>
                <c:pt idx="5538">
                  <c:v>1404.0278591752201</c:v>
                </c:pt>
                <c:pt idx="5539">
                  <c:v>1404.0278590350499</c:v>
                </c:pt>
                <c:pt idx="5540">
                  <c:v>1404.02785889488</c:v>
                </c:pt>
                <c:pt idx="5541">
                  <c:v>1404.02785875471</c:v>
                </c:pt>
                <c:pt idx="5542">
                  <c:v>1404.02785861453</c:v>
                </c:pt>
                <c:pt idx="5543">
                  <c:v>1404.0278584743601</c:v>
                </c:pt>
                <c:pt idx="5544">
                  <c:v>1404.0278583341899</c:v>
                </c:pt>
                <c:pt idx="5545">
                  <c:v>1404.0278581940199</c:v>
                </c:pt>
                <c:pt idx="5546">
                  <c:v>1404.02785805385</c:v>
                </c:pt>
                <c:pt idx="5547">
                  <c:v>1404.02785791367</c:v>
                </c:pt>
                <c:pt idx="5548">
                  <c:v>1404.0278577735</c:v>
                </c:pt>
                <c:pt idx="5549">
                  <c:v>1404.0278576333301</c:v>
                </c:pt>
                <c:pt idx="5550">
                  <c:v>1404.0278574931599</c:v>
                </c:pt>
                <c:pt idx="5551">
                  <c:v>1404.0278573529799</c:v>
                </c:pt>
                <c:pt idx="5552">
                  <c:v>1404.02785721281</c:v>
                </c:pt>
                <c:pt idx="5553">
                  <c:v>1404.02785707264</c:v>
                </c:pt>
                <c:pt idx="5554">
                  <c:v>1404.0278569324701</c:v>
                </c:pt>
                <c:pt idx="5555">
                  <c:v>1404.0278567923001</c:v>
                </c:pt>
                <c:pt idx="5556">
                  <c:v>1404.0278566521199</c:v>
                </c:pt>
                <c:pt idx="5557">
                  <c:v>1404.0278565119499</c:v>
                </c:pt>
                <c:pt idx="5558">
                  <c:v>1404.02785637178</c:v>
                </c:pt>
                <c:pt idx="5559">
                  <c:v>1404.02785623161</c:v>
                </c:pt>
                <c:pt idx="5560">
                  <c:v>1404.0278560914401</c:v>
                </c:pt>
                <c:pt idx="5561">
                  <c:v>1404.0278559512601</c:v>
                </c:pt>
                <c:pt idx="5562">
                  <c:v>1404.0278558110899</c:v>
                </c:pt>
                <c:pt idx="5563">
                  <c:v>1404.02785567092</c:v>
                </c:pt>
                <c:pt idx="5564">
                  <c:v>1404.02785553075</c:v>
                </c:pt>
                <c:pt idx="5565">
                  <c:v>1404.02785539057</c:v>
                </c:pt>
                <c:pt idx="5566">
                  <c:v>1404.0278552504001</c:v>
                </c:pt>
                <c:pt idx="5567">
                  <c:v>1404.0278551102299</c:v>
                </c:pt>
                <c:pt idx="5568">
                  <c:v>1404.0278549700599</c:v>
                </c:pt>
                <c:pt idx="5569">
                  <c:v>1404.02785482989</c:v>
                </c:pt>
                <c:pt idx="5570">
                  <c:v>1404.02785468971</c:v>
                </c:pt>
                <c:pt idx="5571">
                  <c:v>1404.0278545495401</c:v>
                </c:pt>
                <c:pt idx="5572">
                  <c:v>1404.0278544093701</c:v>
                </c:pt>
                <c:pt idx="5573">
                  <c:v>1404.0278542691999</c:v>
                </c:pt>
                <c:pt idx="5574">
                  <c:v>1404.0278541290299</c:v>
                </c:pt>
                <c:pt idx="5575">
                  <c:v>1404.02785398885</c:v>
                </c:pt>
                <c:pt idx="5576">
                  <c:v>1404.02785384868</c:v>
                </c:pt>
                <c:pt idx="5577">
                  <c:v>1404.0278537085101</c:v>
                </c:pt>
                <c:pt idx="5578">
                  <c:v>1404.0278535683401</c:v>
                </c:pt>
                <c:pt idx="5579">
                  <c:v>1404.0278534281599</c:v>
                </c:pt>
                <c:pt idx="5580">
                  <c:v>1404.02785328799</c:v>
                </c:pt>
                <c:pt idx="5581">
                  <c:v>1404.02785314782</c:v>
                </c:pt>
                <c:pt idx="5582">
                  <c:v>1404.02785300765</c:v>
                </c:pt>
                <c:pt idx="5583">
                  <c:v>1404.0278528674801</c:v>
                </c:pt>
                <c:pt idx="5584">
                  <c:v>1404.0278527272999</c:v>
                </c:pt>
                <c:pt idx="5585">
                  <c:v>1404.0278525871299</c:v>
                </c:pt>
                <c:pt idx="5586">
                  <c:v>1404.02785244696</c:v>
                </c:pt>
                <c:pt idx="5587">
                  <c:v>1404.02785230679</c:v>
                </c:pt>
                <c:pt idx="5588">
                  <c:v>1404.0278521666201</c:v>
                </c:pt>
                <c:pt idx="5589">
                  <c:v>1404.0278520264401</c:v>
                </c:pt>
                <c:pt idx="5590">
                  <c:v>1404.0278518862699</c:v>
                </c:pt>
                <c:pt idx="5591">
                  <c:v>1404.0278517460999</c:v>
                </c:pt>
                <c:pt idx="5592">
                  <c:v>1404.02785160593</c:v>
                </c:pt>
                <c:pt idx="5593">
                  <c:v>1404.02785146576</c:v>
                </c:pt>
                <c:pt idx="5594">
                  <c:v>1404.0278513255801</c:v>
                </c:pt>
                <c:pt idx="5595">
                  <c:v>1404.0278511854101</c:v>
                </c:pt>
                <c:pt idx="5596">
                  <c:v>1404.0278510452399</c:v>
                </c:pt>
                <c:pt idx="5597">
                  <c:v>1404.02785090507</c:v>
                </c:pt>
                <c:pt idx="5598">
                  <c:v>1404.02785076489</c:v>
                </c:pt>
                <c:pt idx="5599">
                  <c:v>1404.02785062472</c:v>
                </c:pt>
                <c:pt idx="5600">
                  <c:v>1404.0278504845501</c:v>
                </c:pt>
                <c:pt idx="5601">
                  <c:v>1404.0278503443801</c:v>
                </c:pt>
                <c:pt idx="5602">
                  <c:v>1404.0278502042099</c:v>
                </c:pt>
                <c:pt idx="5603">
                  <c:v>1404.02785006403</c:v>
                </c:pt>
                <c:pt idx="5604">
                  <c:v>1404.02784992386</c:v>
                </c:pt>
                <c:pt idx="5605">
                  <c:v>1404.02784978369</c:v>
                </c:pt>
                <c:pt idx="5606">
                  <c:v>1404.0278496435201</c:v>
                </c:pt>
                <c:pt idx="5607">
                  <c:v>1404.0278495033499</c:v>
                </c:pt>
                <c:pt idx="5608">
                  <c:v>1404.0278493631699</c:v>
                </c:pt>
                <c:pt idx="5609">
                  <c:v>1404.027849223</c:v>
                </c:pt>
                <c:pt idx="5610">
                  <c:v>1404.02784908283</c:v>
                </c:pt>
                <c:pt idx="5611">
                  <c:v>1404.0278489426601</c:v>
                </c:pt>
                <c:pt idx="5612">
                  <c:v>1404.0278488024801</c:v>
                </c:pt>
                <c:pt idx="5613">
                  <c:v>1404.0278486623099</c:v>
                </c:pt>
                <c:pt idx="5614">
                  <c:v>1404.0278485221399</c:v>
                </c:pt>
                <c:pt idx="5615">
                  <c:v>1404.02784838197</c:v>
                </c:pt>
                <c:pt idx="5616">
                  <c:v>1404.0278482418</c:v>
                </c:pt>
                <c:pt idx="5617">
                  <c:v>1404.0278481016201</c:v>
                </c:pt>
                <c:pt idx="5618">
                  <c:v>1404.0278479614501</c:v>
                </c:pt>
                <c:pt idx="5619">
                  <c:v>1404.0278478212799</c:v>
                </c:pt>
                <c:pt idx="5620">
                  <c:v>1404.02784768111</c:v>
                </c:pt>
                <c:pt idx="5621">
                  <c:v>1404.02784754094</c:v>
                </c:pt>
                <c:pt idx="5622">
                  <c:v>1404.02784740076</c:v>
                </c:pt>
                <c:pt idx="5623">
                  <c:v>1404.0278472605901</c:v>
                </c:pt>
                <c:pt idx="5624">
                  <c:v>1404.0278471204199</c:v>
                </c:pt>
                <c:pt idx="5625">
                  <c:v>1404.0278469802499</c:v>
                </c:pt>
                <c:pt idx="5626">
                  <c:v>1404.02784684007</c:v>
                </c:pt>
                <c:pt idx="5627">
                  <c:v>1404.0278466999</c:v>
                </c:pt>
                <c:pt idx="5628">
                  <c:v>1404.0278465597301</c:v>
                </c:pt>
                <c:pt idx="5629">
                  <c:v>1404.0278464195601</c:v>
                </c:pt>
                <c:pt idx="5630">
                  <c:v>1404.0278462793899</c:v>
                </c:pt>
                <c:pt idx="5631">
                  <c:v>1404.0278461392099</c:v>
                </c:pt>
                <c:pt idx="5632">
                  <c:v>1404.02784599904</c:v>
                </c:pt>
                <c:pt idx="5633">
                  <c:v>1404.02784585887</c:v>
                </c:pt>
                <c:pt idx="5634">
                  <c:v>1404.0278457187001</c:v>
                </c:pt>
                <c:pt idx="5635">
                  <c:v>1404.0278455785301</c:v>
                </c:pt>
                <c:pt idx="5636">
                  <c:v>1404.0278454383499</c:v>
                </c:pt>
                <c:pt idx="5637">
                  <c:v>1404.02784529818</c:v>
                </c:pt>
                <c:pt idx="5638">
                  <c:v>1404.02784515801</c:v>
                </c:pt>
                <c:pt idx="5639">
                  <c:v>1404.02784501784</c:v>
                </c:pt>
                <c:pt idx="5640">
                  <c:v>1404.0278448776601</c:v>
                </c:pt>
                <c:pt idx="5641">
                  <c:v>1404.0278447374901</c:v>
                </c:pt>
                <c:pt idx="5642">
                  <c:v>1404.0278445973199</c:v>
                </c:pt>
                <c:pt idx="5643">
                  <c:v>1404.02784445715</c:v>
                </c:pt>
                <c:pt idx="5644">
                  <c:v>1404.02784431698</c:v>
                </c:pt>
                <c:pt idx="5645">
                  <c:v>1404.0278441768</c:v>
                </c:pt>
                <c:pt idx="5646">
                  <c:v>1404.0278440366301</c:v>
                </c:pt>
                <c:pt idx="5647">
                  <c:v>1404.0278438964599</c:v>
                </c:pt>
                <c:pt idx="5648">
                  <c:v>1404.0278437562899</c:v>
                </c:pt>
                <c:pt idx="5649">
                  <c:v>1404.02784361612</c:v>
                </c:pt>
                <c:pt idx="5650">
                  <c:v>1404.02784347594</c:v>
                </c:pt>
                <c:pt idx="5651">
                  <c:v>1404.0278433357701</c:v>
                </c:pt>
                <c:pt idx="5652">
                  <c:v>1404.0278431956001</c:v>
                </c:pt>
                <c:pt idx="5653">
                  <c:v>1404.0278430554299</c:v>
                </c:pt>
                <c:pt idx="5654">
                  <c:v>1404.02784291526</c:v>
                </c:pt>
                <c:pt idx="5655">
                  <c:v>1404.02784277508</c:v>
                </c:pt>
                <c:pt idx="5656">
                  <c:v>1404.02784263491</c:v>
                </c:pt>
                <c:pt idx="5657">
                  <c:v>1404.0278424947401</c:v>
                </c:pt>
                <c:pt idx="5658">
                  <c:v>1404.0278423545701</c:v>
                </c:pt>
                <c:pt idx="5659">
                  <c:v>1404.0278422143899</c:v>
                </c:pt>
                <c:pt idx="5660">
                  <c:v>1404.02784207422</c:v>
                </c:pt>
                <c:pt idx="5661">
                  <c:v>1404.02784193405</c:v>
                </c:pt>
                <c:pt idx="5662">
                  <c:v>1404.02784179388</c:v>
                </c:pt>
                <c:pt idx="5663">
                  <c:v>1404.0278416537101</c:v>
                </c:pt>
                <c:pt idx="5664">
                  <c:v>1404.0278415135299</c:v>
                </c:pt>
                <c:pt idx="5665">
                  <c:v>1404.0278413733599</c:v>
                </c:pt>
                <c:pt idx="5666">
                  <c:v>1404.02784123319</c:v>
                </c:pt>
                <c:pt idx="5667">
                  <c:v>1404.02784109302</c:v>
                </c:pt>
                <c:pt idx="5668">
                  <c:v>1404.0278409528501</c:v>
                </c:pt>
                <c:pt idx="5669">
                  <c:v>1404.0278408126701</c:v>
                </c:pt>
                <c:pt idx="5670">
                  <c:v>1404.0278406724999</c:v>
                </c:pt>
                <c:pt idx="5671">
                  <c:v>1404.0278405323299</c:v>
                </c:pt>
                <c:pt idx="5672">
                  <c:v>1404.02784039216</c:v>
                </c:pt>
                <c:pt idx="5673">
                  <c:v>1404.02784025198</c:v>
                </c:pt>
                <c:pt idx="5674">
                  <c:v>1404.0278401118101</c:v>
                </c:pt>
                <c:pt idx="5675">
                  <c:v>1404.0278399716401</c:v>
                </c:pt>
                <c:pt idx="5676">
                  <c:v>1404.0278398314699</c:v>
                </c:pt>
                <c:pt idx="5677">
                  <c:v>1404.0278396913</c:v>
                </c:pt>
                <c:pt idx="5678">
                  <c:v>1404.02783955112</c:v>
                </c:pt>
                <c:pt idx="5679">
                  <c:v>1404.02783941095</c:v>
                </c:pt>
                <c:pt idx="5680">
                  <c:v>1404.0278392707801</c:v>
                </c:pt>
                <c:pt idx="5681">
                  <c:v>1404.0278391306099</c:v>
                </c:pt>
                <c:pt idx="5682">
                  <c:v>1404.0278389904399</c:v>
                </c:pt>
                <c:pt idx="5683">
                  <c:v>1404.02783885026</c:v>
                </c:pt>
                <c:pt idx="5684">
                  <c:v>1404.02783871009</c:v>
                </c:pt>
                <c:pt idx="5685">
                  <c:v>1404.02783856992</c:v>
                </c:pt>
                <c:pt idx="5686">
                  <c:v>1404.0278384297501</c:v>
                </c:pt>
                <c:pt idx="5687">
                  <c:v>1404.0278382895699</c:v>
                </c:pt>
                <c:pt idx="5688">
                  <c:v>1404.0278381493999</c:v>
                </c:pt>
                <c:pt idx="5689">
                  <c:v>1404.02783800923</c:v>
                </c:pt>
                <c:pt idx="5690">
                  <c:v>1404.02783786906</c:v>
                </c:pt>
                <c:pt idx="5691">
                  <c:v>1404.0278377288901</c:v>
                </c:pt>
                <c:pt idx="5692">
                  <c:v>1404.0278375887101</c:v>
                </c:pt>
                <c:pt idx="5693">
                  <c:v>1404.0278374485399</c:v>
                </c:pt>
                <c:pt idx="5694">
                  <c:v>1404.02783730837</c:v>
                </c:pt>
                <c:pt idx="5695">
                  <c:v>1404.0278371682</c:v>
                </c:pt>
                <c:pt idx="5696">
                  <c:v>1404.02783702803</c:v>
                </c:pt>
                <c:pt idx="5697">
                  <c:v>1404.0278368878501</c:v>
                </c:pt>
                <c:pt idx="5698">
                  <c:v>1404.0278367476801</c:v>
                </c:pt>
                <c:pt idx="5699">
                  <c:v>1404.0278366075099</c:v>
                </c:pt>
                <c:pt idx="5700">
                  <c:v>1404.02783646734</c:v>
                </c:pt>
                <c:pt idx="5701">
                  <c:v>1404.02783632716</c:v>
                </c:pt>
                <c:pt idx="5702">
                  <c:v>1404.02783618699</c:v>
                </c:pt>
                <c:pt idx="5703">
                  <c:v>1404.0278360468201</c:v>
                </c:pt>
                <c:pt idx="5704">
                  <c:v>1404.0278359066499</c:v>
                </c:pt>
                <c:pt idx="5705">
                  <c:v>1404.0278357664799</c:v>
                </c:pt>
                <c:pt idx="5706">
                  <c:v>1404.0278356263</c:v>
                </c:pt>
                <c:pt idx="5707">
                  <c:v>1404.02783548613</c:v>
                </c:pt>
                <c:pt idx="5708">
                  <c:v>1404.0278353459601</c:v>
                </c:pt>
                <c:pt idx="5709">
                  <c:v>1404.0278352057901</c:v>
                </c:pt>
                <c:pt idx="5710">
                  <c:v>1404.0278350656199</c:v>
                </c:pt>
                <c:pt idx="5711">
                  <c:v>1404.0278349254399</c:v>
                </c:pt>
                <c:pt idx="5712">
                  <c:v>1404.02783478527</c:v>
                </c:pt>
                <c:pt idx="5713">
                  <c:v>1404.0278346451</c:v>
                </c:pt>
                <c:pt idx="5714">
                  <c:v>1404.0278345049301</c:v>
                </c:pt>
                <c:pt idx="5715">
                  <c:v>1404.0278343647501</c:v>
                </c:pt>
                <c:pt idx="5716">
                  <c:v>1404.0278342245799</c:v>
                </c:pt>
                <c:pt idx="5717">
                  <c:v>1404.02783408441</c:v>
                </c:pt>
                <c:pt idx="5718">
                  <c:v>1404.02783394424</c:v>
                </c:pt>
                <c:pt idx="5719">
                  <c:v>1404.02783380407</c:v>
                </c:pt>
                <c:pt idx="5720">
                  <c:v>1404.0278336638901</c:v>
                </c:pt>
                <c:pt idx="5721">
                  <c:v>1404.0278335237199</c:v>
                </c:pt>
                <c:pt idx="5722">
                  <c:v>1404.0278333835499</c:v>
                </c:pt>
                <c:pt idx="5723">
                  <c:v>1404.02783324338</c:v>
                </c:pt>
                <c:pt idx="5724">
                  <c:v>1404.02783310321</c:v>
                </c:pt>
                <c:pt idx="5725">
                  <c:v>1404.0278329630301</c:v>
                </c:pt>
                <c:pt idx="5726">
                  <c:v>1404.0278328228601</c:v>
                </c:pt>
                <c:pt idx="5727">
                  <c:v>1404.0278326826899</c:v>
                </c:pt>
                <c:pt idx="5728">
                  <c:v>1404.0278325425199</c:v>
                </c:pt>
                <c:pt idx="5729">
                  <c:v>1404.02783240235</c:v>
                </c:pt>
                <c:pt idx="5730">
                  <c:v>1404.02783226217</c:v>
                </c:pt>
                <c:pt idx="5731">
                  <c:v>1404.0278321220001</c:v>
                </c:pt>
                <c:pt idx="5732">
                  <c:v>1404.0278319818301</c:v>
                </c:pt>
                <c:pt idx="5733">
                  <c:v>1404.0278318416599</c:v>
                </c:pt>
                <c:pt idx="5734">
                  <c:v>1404.02783170148</c:v>
                </c:pt>
                <c:pt idx="5735">
                  <c:v>1404.02783156131</c:v>
                </c:pt>
                <c:pt idx="5736">
                  <c:v>1404.02783142114</c:v>
                </c:pt>
                <c:pt idx="5737">
                  <c:v>1404.0278312809701</c:v>
                </c:pt>
                <c:pt idx="5738">
                  <c:v>1404.0278311407999</c:v>
                </c:pt>
                <c:pt idx="5739">
                  <c:v>1404.0278310006199</c:v>
                </c:pt>
                <c:pt idx="5740">
                  <c:v>1404.02783086045</c:v>
                </c:pt>
                <c:pt idx="5741">
                  <c:v>1404.02783072028</c:v>
                </c:pt>
                <c:pt idx="5742">
                  <c:v>1404.02783058011</c:v>
                </c:pt>
                <c:pt idx="5743">
                  <c:v>1404.0278304399401</c:v>
                </c:pt>
                <c:pt idx="5744">
                  <c:v>1404.0278302997599</c:v>
                </c:pt>
                <c:pt idx="5745">
                  <c:v>1404.0278301595899</c:v>
                </c:pt>
                <c:pt idx="5746">
                  <c:v>1404.02783001942</c:v>
                </c:pt>
                <c:pt idx="5747">
                  <c:v>1404.02782987925</c:v>
                </c:pt>
                <c:pt idx="5748">
                  <c:v>1404.0278297390701</c:v>
                </c:pt>
                <c:pt idx="5749">
                  <c:v>1404.0278295989001</c:v>
                </c:pt>
                <c:pt idx="5750">
                  <c:v>1404.0278294587299</c:v>
                </c:pt>
                <c:pt idx="5751">
                  <c:v>1404.02782931856</c:v>
                </c:pt>
                <c:pt idx="5752">
                  <c:v>1404.02782917839</c:v>
                </c:pt>
                <c:pt idx="5753">
                  <c:v>1404.02782903821</c:v>
                </c:pt>
                <c:pt idx="5754">
                  <c:v>1404.0278288980401</c:v>
                </c:pt>
                <c:pt idx="5755">
                  <c:v>1404.0278287578701</c:v>
                </c:pt>
                <c:pt idx="5756">
                  <c:v>1404.0278286176999</c:v>
                </c:pt>
                <c:pt idx="5757">
                  <c:v>1404.02782847753</c:v>
                </c:pt>
                <c:pt idx="5758">
                  <c:v>1404.02782833735</c:v>
                </c:pt>
                <c:pt idx="5759">
                  <c:v>1404.02782819718</c:v>
                </c:pt>
                <c:pt idx="5760">
                  <c:v>1404.0278280570101</c:v>
                </c:pt>
                <c:pt idx="5761">
                  <c:v>1404.0278279168399</c:v>
                </c:pt>
                <c:pt idx="5762">
                  <c:v>1404.0278277766599</c:v>
                </c:pt>
                <c:pt idx="5763">
                  <c:v>1404.02782763649</c:v>
                </c:pt>
                <c:pt idx="5764">
                  <c:v>1404.02782749632</c:v>
                </c:pt>
                <c:pt idx="5765">
                  <c:v>1404.0278273561501</c:v>
                </c:pt>
                <c:pt idx="5766">
                  <c:v>1404.0278272159801</c:v>
                </c:pt>
                <c:pt idx="5767">
                  <c:v>1404.0278270757999</c:v>
                </c:pt>
                <c:pt idx="5768">
                  <c:v>1404.0278269356299</c:v>
                </c:pt>
                <c:pt idx="5769">
                  <c:v>1404.02782679546</c:v>
                </c:pt>
                <c:pt idx="5770">
                  <c:v>1404.02782665529</c:v>
                </c:pt>
                <c:pt idx="5771">
                  <c:v>1404.0278265151201</c:v>
                </c:pt>
                <c:pt idx="5772">
                  <c:v>1404.0278263749401</c:v>
                </c:pt>
                <c:pt idx="5773">
                  <c:v>1404.0278262347699</c:v>
                </c:pt>
                <c:pt idx="5774">
                  <c:v>1404.0278260946</c:v>
                </c:pt>
                <c:pt idx="5775">
                  <c:v>1404.02782595443</c:v>
                </c:pt>
                <c:pt idx="5776">
                  <c:v>1404.02782581425</c:v>
                </c:pt>
                <c:pt idx="5777">
                  <c:v>1404.0278256740801</c:v>
                </c:pt>
                <c:pt idx="5778">
                  <c:v>1404.0278255339099</c:v>
                </c:pt>
                <c:pt idx="5779">
                  <c:v>1404.0278253937399</c:v>
                </c:pt>
                <c:pt idx="5780">
                  <c:v>1404.02782525357</c:v>
                </c:pt>
                <c:pt idx="5781">
                  <c:v>1404.02782511339</c:v>
                </c:pt>
                <c:pt idx="5782">
                  <c:v>1404.02782497322</c:v>
                </c:pt>
                <c:pt idx="5783">
                  <c:v>1404.0278248330501</c:v>
                </c:pt>
                <c:pt idx="5784">
                  <c:v>1404.0278246928799</c:v>
                </c:pt>
                <c:pt idx="5785">
                  <c:v>1404.0278245527099</c:v>
                </c:pt>
                <c:pt idx="5786">
                  <c:v>1404.02782441253</c:v>
                </c:pt>
                <c:pt idx="5787">
                  <c:v>1404.02782427236</c:v>
                </c:pt>
                <c:pt idx="5788">
                  <c:v>1404.0278241321901</c:v>
                </c:pt>
                <c:pt idx="5789">
                  <c:v>1404.0278239920201</c:v>
                </c:pt>
                <c:pt idx="5790">
                  <c:v>1404.0278238518499</c:v>
                </c:pt>
                <c:pt idx="5791">
                  <c:v>1404.02782371167</c:v>
                </c:pt>
                <c:pt idx="5792">
                  <c:v>1404.0278235715</c:v>
                </c:pt>
                <c:pt idx="5793">
                  <c:v>1404.02782343133</c:v>
                </c:pt>
                <c:pt idx="5794">
                  <c:v>1404.0278232911601</c:v>
                </c:pt>
                <c:pt idx="5795">
                  <c:v>1404.0278231509801</c:v>
                </c:pt>
                <c:pt idx="5796">
                  <c:v>1404.0278230108099</c:v>
                </c:pt>
                <c:pt idx="5797">
                  <c:v>1404.02782287064</c:v>
                </c:pt>
                <c:pt idx="5798">
                  <c:v>1404.02782273047</c:v>
                </c:pt>
                <c:pt idx="5799">
                  <c:v>1404.0278225903</c:v>
                </c:pt>
                <c:pt idx="5800">
                  <c:v>1404.0278224501201</c:v>
                </c:pt>
                <c:pt idx="5801">
                  <c:v>1404.0278223099499</c:v>
                </c:pt>
                <c:pt idx="5802">
                  <c:v>1404.0278221697799</c:v>
                </c:pt>
                <c:pt idx="5803">
                  <c:v>1404.02782202961</c:v>
                </c:pt>
                <c:pt idx="5804">
                  <c:v>1404.02782188944</c:v>
                </c:pt>
                <c:pt idx="5805">
                  <c:v>1404.0278217492601</c:v>
                </c:pt>
                <c:pt idx="5806">
                  <c:v>1404.0278216090901</c:v>
                </c:pt>
                <c:pt idx="5807">
                  <c:v>1404.0278214689199</c:v>
                </c:pt>
                <c:pt idx="5808">
                  <c:v>1404.02782132875</c:v>
                </c:pt>
                <c:pt idx="5809">
                  <c:v>1404.02782118857</c:v>
                </c:pt>
                <c:pt idx="5810">
                  <c:v>1404.0278210484</c:v>
                </c:pt>
                <c:pt idx="5811">
                  <c:v>1404.0278209082301</c:v>
                </c:pt>
                <c:pt idx="5812">
                  <c:v>1404.0278207680601</c:v>
                </c:pt>
                <c:pt idx="5813">
                  <c:v>1404.0278206278899</c:v>
                </c:pt>
                <c:pt idx="5814">
                  <c:v>1404.02782048771</c:v>
                </c:pt>
                <c:pt idx="5815">
                  <c:v>1404.02782034754</c:v>
                </c:pt>
                <c:pt idx="5816">
                  <c:v>1404.02782020737</c:v>
                </c:pt>
                <c:pt idx="5817">
                  <c:v>1404.0278200672001</c:v>
                </c:pt>
                <c:pt idx="5818">
                  <c:v>1404.0278199270299</c:v>
                </c:pt>
                <c:pt idx="5819">
                  <c:v>1404.0278197868499</c:v>
                </c:pt>
                <c:pt idx="5820">
                  <c:v>1404.02781964668</c:v>
                </c:pt>
                <c:pt idx="5821">
                  <c:v>1404.02781950651</c:v>
                </c:pt>
                <c:pt idx="5822">
                  <c:v>1404.0278193663401</c:v>
                </c:pt>
                <c:pt idx="5823">
                  <c:v>1404.0278192261601</c:v>
                </c:pt>
                <c:pt idx="5824">
                  <c:v>1404.0278190859899</c:v>
                </c:pt>
                <c:pt idx="5825">
                  <c:v>1404.0278189458199</c:v>
                </c:pt>
                <c:pt idx="5826">
                  <c:v>1404.02781880565</c:v>
                </c:pt>
                <c:pt idx="5827">
                  <c:v>1404.02781866548</c:v>
                </c:pt>
                <c:pt idx="5828">
                  <c:v>1404.0278185253001</c:v>
                </c:pt>
                <c:pt idx="5829">
                  <c:v>1404.0278183851301</c:v>
                </c:pt>
                <c:pt idx="5830">
                  <c:v>1404.0278182449599</c:v>
                </c:pt>
                <c:pt idx="5831">
                  <c:v>1404.02781810479</c:v>
                </c:pt>
                <c:pt idx="5832">
                  <c:v>1404.02781796462</c:v>
                </c:pt>
                <c:pt idx="5833">
                  <c:v>1404.02781782444</c:v>
                </c:pt>
                <c:pt idx="5834">
                  <c:v>1404.0278176842701</c:v>
                </c:pt>
                <c:pt idx="5835">
                  <c:v>1404.0278175440999</c:v>
                </c:pt>
                <c:pt idx="5836">
                  <c:v>1404.0278174039299</c:v>
                </c:pt>
                <c:pt idx="5837">
                  <c:v>1404.02781726375</c:v>
                </c:pt>
                <c:pt idx="5838">
                  <c:v>1404.02781712358</c:v>
                </c:pt>
                <c:pt idx="5839">
                  <c:v>1404.02781698341</c:v>
                </c:pt>
                <c:pt idx="5840">
                  <c:v>1404.0278168432401</c:v>
                </c:pt>
                <c:pt idx="5841">
                  <c:v>1404.0278167030699</c:v>
                </c:pt>
                <c:pt idx="5842">
                  <c:v>1404.0278165628899</c:v>
                </c:pt>
                <c:pt idx="5843">
                  <c:v>1404.02781642272</c:v>
                </c:pt>
                <c:pt idx="5844">
                  <c:v>1404.02781628255</c:v>
                </c:pt>
                <c:pt idx="5845">
                  <c:v>1404.0278161423801</c:v>
                </c:pt>
                <c:pt idx="5846">
                  <c:v>1404.0278160022101</c:v>
                </c:pt>
                <c:pt idx="5847">
                  <c:v>1404.0278158620299</c:v>
                </c:pt>
                <c:pt idx="5848">
                  <c:v>1404.02781572186</c:v>
                </c:pt>
                <c:pt idx="5849">
                  <c:v>1404.02781558169</c:v>
                </c:pt>
                <c:pt idx="5850">
                  <c:v>1404.02781544152</c:v>
                </c:pt>
                <c:pt idx="5851">
                  <c:v>1404.0278153013401</c:v>
                </c:pt>
                <c:pt idx="5852">
                  <c:v>1404.0278151611701</c:v>
                </c:pt>
                <c:pt idx="5853">
                  <c:v>1404.0278150209999</c:v>
                </c:pt>
                <c:pt idx="5854">
                  <c:v>1404.02781488083</c:v>
                </c:pt>
                <c:pt idx="5855">
                  <c:v>1404.02781474066</c:v>
                </c:pt>
                <c:pt idx="5856">
                  <c:v>1404.02781460048</c:v>
                </c:pt>
                <c:pt idx="5857">
                  <c:v>1404.0278144603101</c:v>
                </c:pt>
                <c:pt idx="5858">
                  <c:v>1404.0278143201399</c:v>
                </c:pt>
                <c:pt idx="5859">
                  <c:v>1404.0278141799699</c:v>
                </c:pt>
                <c:pt idx="5860">
                  <c:v>1404.0278140398</c:v>
                </c:pt>
                <c:pt idx="5861">
                  <c:v>1404.02781389962</c:v>
                </c:pt>
                <c:pt idx="5862">
                  <c:v>1404.0278137594501</c:v>
                </c:pt>
                <c:pt idx="5863">
                  <c:v>1404.0278136192801</c:v>
                </c:pt>
                <c:pt idx="5864">
                  <c:v>1404.0278134791099</c:v>
                </c:pt>
                <c:pt idx="5865">
                  <c:v>1404.0278133389399</c:v>
                </c:pt>
                <c:pt idx="5866">
                  <c:v>1404.02781319876</c:v>
                </c:pt>
                <c:pt idx="5867">
                  <c:v>1404.02781305859</c:v>
                </c:pt>
                <c:pt idx="5868">
                  <c:v>1404.0278129184201</c:v>
                </c:pt>
                <c:pt idx="5869">
                  <c:v>1404.0278127782501</c:v>
                </c:pt>
                <c:pt idx="5870">
                  <c:v>1404.0278126380699</c:v>
                </c:pt>
                <c:pt idx="5871">
                  <c:v>1404.0278124979</c:v>
                </c:pt>
                <c:pt idx="5872">
                  <c:v>1404.02781235773</c:v>
                </c:pt>
                <c:pt idx="5873">
                  <c:v>1404.02781221756</c:v>
                </c:pt>
                <c:pt idx="5874">
                  <c:v>1404.0278120773901</c:v>
                </c:pt>
                <c:pt idx="5875">
                  <c:v>1404.0278119372099</c:v>
                </c:pt>
                <c:pt idx="5876">
                  <c:v>1404.0278117970399</c:v>
                </c:pt>
                <c:pt idx="5877">
                  <c:v>1404.02781165687</c:v>
                </c:pt>
                <c:pt idx="5878">
                  <c:v>1404.0278115167</c:v>
                </c:pt>
                <c:pt idx="5879">
                  <c:v>1404.0278113765301</c:v>
                </c:pt>
                <c:pt idx="5880">
                  <c:v>1404.0278112363501</c:v>
                </c:pt>
                <c:pt idx="5881">
                  <c:v>1404.0278110961799</c:v>
                </c:pt>
                <c:pt idx="5882">
                  <c:v>1404.0278109560099</c:v>
                </c:pt>
                <c:pt idx="5883">
                  <c:v>1404.02781081584</c:v>
                </c:pt>
                <c:pt idx="5884">
                  <c:v>1404.02781067566</c:v>
                </c:pt>
                <c:pt idx="5885">
                  <c:v>1404.0278105354901</c:v>
                </c:pt>
                <c:pt idx="5886">
                  <c:v>1404.0278103953201</c:v>
                </c:pt>
                <c:pt idx="5887">
                  <c:v>1404.0278102551499</c:v>
                </c:pt>
                <c:pt idx="5888">
                  <c:v>1404.02781011498</c:v>
                </c:pt>
                <c:pt idx="5889">
                  <c:v>1404.0278099748</c:v>
                </c:pt>
                <c:pt idx="5890">
                  <c:v>1404.02780983463</c:v>
                </c:pt>
                <c:pt idx="5891">
                  <c:v>1404.0278096944601</c:v>
                </c:pt>
                <c:pt idx="5892">
                  <c:v>1404.0278095542899</c:v>
                </c:pt>
                <c:pt idx="5893">
                  <c:v>1404.0278094141199</c:v>
                </c:pt>
                <c:pt idx="5894">
                  <c:v>1404.02780927394</c:v>
                </c:pt>
                <c:pt idx="5895">
                  <c:v>1404.02780913377</c:v>
                </c:pt>
                <c:pt idx="5896">
                  <c:v>1404.0278089936</c:v>
                </c:pt>
                <c:pt idx="5897">
                  <c:v>1404.0278088534301</c:v>
                </c:pt>
                <c:pt idx="5898">
                  <c:v>1404.0278087132499</c:v>
                </c:pt>
                <c:pt idx="5899">
                  <c:v>1404.0278085730799</c:v>
                </c:pt>
                <c:pt idx="5900">
                  <c:v>1404.02780843291</c:v>
                </c:pt>
                <c:pt idx="5901">
                  <c:v>1404.02780829274</c:v>
                </c:pt>
                <c:pt idx="5902">
                  <c:v>1404.0278081525701</c:v>
                </c:pt>
                <c:pt idx="5903">
                  <c:v>1404.0278080123901</c:v>
                </c:pt>
                <c:pt idx="5904">
                  <c:v>1404.0278078722199</c:v>
                </c:pt>
                <c:pt idx="5905">
                  <c:v>1404.02780773205</c:v>
                </c:pt>
                <c:pt idx="5906">
                  <c:v>1404.02780759188</c:v>
                </c:pt>
                <c:pt idx="5907">
                  <c:v>1404.02780745171</c:v>
                </c:pt>
                <c:pt idx="5908">
                  <c:v>1404.0278073115301</c:v>
                </c:pt>
                <c:pt idx="5909">
                  <c:v>1404.0278071713601</c:v>
                </c:pt>
                <c:pt idx="5910">
                  <c:v>1404.0278070311899</c:v>
                </c:pt>
                <c:pt idx="5911">
                  <c:v>1404.02780689102</c:v>
                </c:pt>
                <c:pt idx="5912">
                  <c:v>1404.02780675085</c:v>
                </c:pt>
                <c:pt idx="5913">
                  <c:v>1404.02780661067</c:v>
                </c:pt>
                <c:pt idx="5914">
                  <c:v>1404.0278064705001</c:v>
                </c:pt>
                <c:pt idx="5915">
                  <c:v>1404.0278063303299</c:v>
                </c:pt>
                <c:pt idx="5916">
                  <c:v>1404.0278061901599</c:v>
                </c:pt>
                <c:pt idx="5917">
                  <c:v>1404.02780604998</c:v>
                </c:pt>
                <c:pt idx="5918">
                  <c:v>1404.02780590981</c:v>
                </c:pt>
                <c:pt idx="5919">
                  <c:v>1404.0278057696401</c:v>
                </c:pt>
                <c:pt idx="5920">
                  <c:v>1404.0278056294701</c:v>
                </c:pt>
                <c:pt idx="5921">
                  <c:v>1404.0278054892999</c:v>
                </c:pt>
                <c:pt idx="5922">
                  <c:v>1404.0278053491199</c:v>
                </c:pt>
                <c:pt idx="5923">
                  <c:v>1404.02780520895</c:v>
                </c:pt>
                <c:pt idx="5924">
                  <c:v>1404.02780506878</c:v>
                </c:pt>
                <c:pt idx="5925">
                  <c:v>1404.0278049286101</c:v>
                </c:pt>
                <c:pt idx="5926">
                  <c:v>1404.0278047884401</c:v>
                </c:pt>
                <c:pt idx="5927">
                  <c:v>1404.0278046482599</c:v>
                </c:pt>
                <c:pt idx="5928">
                  <c:v>1404.02780450809</c:v>
                </c:pt>
                <c:pt idx="5929">
                  <c:v>1404.02780436792</c:v>
                </c:pt>
                <c:pt idx="5930">
                  <c:v>1404.02780422775</c:v>
                </c:pt>
                <c:pt idx="5931">
                  <c:v>1404.0278040875701</c:v>
                </c:pt>
                <c:pt idx="5932">
                  <c:v>1404.0278039473999</c:v>
                </c:pt>
                <c:pt idx="5933">
                  <c:v>1404.0278038072299</c:v>
                </c:pt>
                <c:pt idx="5934">
                  <c:v>1404.02780366706</c:v>
                </c:pt>
                <c:pt idx="5935">
                  <c:v>1404.02780352689</c:v>
                </c:pt>
                <c:pt idx="5936">
                  <c:v>1404.02780338671</c:v>
                </c:pt>
                <c:pt idx="5937">
                  <c:v>1404.0278032465401</c:v>
                </c:pt>
                <c:pt idx="5938">
                  <c:v>1404.0278031063699</c:v>
                </c:pt>
                <c:pt idx="5939">
                  <c:v>1404.0278029661999</c:v>
                </c:pt>
                <c:pt idx="5940">
                  <c:v>1404.02780282603</c:v>
                </c:pt>
                <c:pt idx="5941">
                  <c:v>1404.02780268585</c:v>
                </c:pt>
                <c:pt idx="5942">
                  <c:v>1404.0278025456801</c:v>
                </c:pt>
                <c:pt idx="5943">
                  <c:v>1404.0278024055101</c:v>
                </c:pt>
                <c:pt idx="5944">
                  <c:v>1404.0278022653399</c:v>
                </c:pt>
                <c:pt idx="5945">
                  <c:v>1404.02780212516</c:v>
                </c:pt>
                <c:pt idx="5946">
                  <c:v>1404.02780198499</c:v>
                </c:pt>
                <c:pt idx="5947">
                  <c:v>1404.02780184482</c:v>
                </c:pt>
                <c:pt idx="5948">
                  <c:v>1404.0278017046501</c:v>
                </c:pt>
                <c:pt idx="5949">
                  <c:v>1404.0278015644799</c:v>
                </c:pt>
                <c:pt idx="5950">
                  <c:v>1404.0278014242999</c:v>
                </c:pt>
                <c:pt idx="5951">
                  <c:v>1404.02780128413</c:v>
                </c:pt>
                <c:pt idx="5952">
                  <c:v>1404.02780114396</c:v>
                </c:pt>
                <c:pt idx="5953">
                  <c:v>1404.02780100379</c:v>
                </c:pt>
                <c:pt idx="5954">
                  <c:v>1404.0278008636201</c:v>
                </c:pt>
                <c:pt idx="5955">
                  <c:v>1404.0278007234399</c:v>
                </c:pt>
                <c:pt idx="5956">
                  <c:v>1404.0278005832699</c:v>
                </c:pt>
                <c:pt idx="5957">
                  <c:v>1404.0278004431</c:v>
                </c:pt>
                <c:pt idx="5958">
                  <c:v>1404.02780030293</c:v>
                </c:pt>
                <c:pt idx="5959">
                  <c:v>1404.0278001627501</c:v>
                </c:pt>
                <c:pt idx="5960">
                  <c:v>1404.0278000225801</c:v>
                </c:pt>
                <c:pt idx="5961">
                  <c:v>1404.0277998824099</c:v>
                </c:pt>
                <c:pt idx="5962">
                  <c:v>1404.0277997422399</c:v>
                </c:pt>
                <c:pt idx="5963">
                  <c:v>1404.02779960207</c:v>
                </c:pt>
                <c:pt idx="5964">
                  <c:v>1404.02779946189</c:v>
                </c:pt>
                <c:pt idx="5965">
                  <c:v>1404.0277993217201</c:v>
                </c:pt>
                <c:pt idx="5966">
                  <c:v>1404.0277991815501</c:v>
                </c:pt>
                <c:pt idx="5967">
                  <c:v>1404.0277990413799</c:v>
                </c:pt>
                <c:pt idx="5968">
                  <c:v>1404.02779890121</c:v>
                </c:pt>
                <c:pt idx="5969">
                  <c:v>1404.02779876103</c:v>
                </c:pt>
                <c:pt idx="5970">
                  <c:v>1404.02779862086</c:v>
                </c:pt>
                <c:pt idx="5971">
                  <c:v>1404.0277984806901</c:v>
                </c:pt>
                <c:pt idx="5972">
                  <c:v>1404.0277983405199</c:v>
                </c:pt>
                <c:pt idx="5973">
                  <c:v>1404.0277982003499</c:v>
                </c:pt>
                <c:pt idx="5974">
                  <c:v>1404.02779806017</c:v>
                </c:pt>
                <c:pt idx="5975">
                  <c:v>1404.02779792</c:v>
                </c:pt>
                <c:pt idx="5976">
                  <c:v>1404.0277977798301</c:v>
                </c:pt>
                <c:pt idx="5977">
                  <c:v>1404.0277976396601</c:v>
                </c:pt>
                <c:pt idx="5978">
                  <c:v>1404.0277974994799</c:v>
                </c:pt>
                <c:pt idx="5979">
                  <c:v>1404.0277973593099</c:v>
                </c:pt>
                <c:pt idx="5980">
                  <c:v>1404.02779721914</c:v>
                </c:pt>
                <c:pt idx="5981">
                  <c:v>1404.02779707897</c:v>
                </c:pt>
                <c:pt idx="5982">
                  <c:v>1404.0277969388001</c:v>
                </c:pt>
                <c:pt idx="5983">
                  <c:v>1404.0277967986201</c:v>
                </c:pt>
                <c:pt idx="5984">
                  <c:v>1404.0277966584499</c:v>
                </c:pt>
                <c:pt idx="5985">
                  <c:v>1404.02779651828</c:v>
                </c:pt>
                <c:pt idx="5986">
                  <c:v>1404.02779637811</c:v>
                </c:pt>
                <c:pt idx="5987">
                  <c:v>1404.02779623794</c:v>
                </c:pt>
                <c:pt idx="5988">
                  <c:v>1404.0277960977601</c:v>
                </c:pt>
                <c:pt idx="5989">
                  <c:v>1404.0277959575899</c:v>
                </c:pt>
                <c:pt idx="5990">
                  <c:v>1404.0277958174199</c:v>
                </c:pt>
                <c:pt idx="5991">
                  <c:v>1404.02779567725</c:v>
                </c:pt>
                <c:pt idx="5992">
                  <c:v>1404.02779553707</c:v>
                </c:pt>
                <c:pt idx="5993">
                  <c:v>1404.0277953969</c:v>
                </c:pt>
                <c:pt idx="5994">
                  <c:v>1404.0277952567301</c:v>
                </c:pt>
                <c:pt idx="5995">
                  <c:v>1404.0277951165599</c:v>
                </c:pt>
                <c:pt idx="5996">
                  <c:v>1404.0277949763899</c:v>
                </c:pt>
                <c:pt idx="5997">
                  <c:v>1404.02779483621</c:v>
                </c:pt>
                <c:pt idx="5998">
                  <c:v>1404.02779469604</c:v>
                </c:pt>
                <c:pt idx="5999">
                  <c:v>1404.0277945558701</c:v>
                </c:pt>
                <c:pt idx="6000">
                  <c:v>1404.0277944157001</c:v>
                </c:pt>
                <c:pt idx="6001">
                  <c:v>1404.0277942755299</c:v>
                </c:pt>
                <c:pt idx="6002">
                  <c:v>1404.02779413535</c:v>
                </c:pt>
                <c:pt idx="6003">
                  <c:v>1404.02779399518</c:v>
                </c:pt>
                <c:pt idx="6004">
                  <c:v>1404.02779385501</c:v>
                </c:pt>
                <c:pt idx="6005">
                  <c:v>1404.0277937148401</c:v>
                </c:pt>
                <c:pt idx="6006">
                  <c:v>1404.0277935746601</c:v>
                </c:pt>
                <c:pt idx="6007">
                  <c:v>1404.0277934344899</c:v>
                </c:pt>
                <c:pt idx="6008">
                  <c:v>1404.02779329432</c:v>
                </c:pt>
                <c:pt idx="6009">
                  <c:v>1404.02779315415</c:v>
                </c:pt>
                <c:pt idx="6010">
                  <c:v>1404.02779301398</c:v>
                </c:pt>
                <c:pt idx="6011">
                  <c:v>1404.0277928738001</c:v>
                </c:pt>
                <c:pt idx="6012">
                  <c:v>1404.0277927336299</c:v>
                </c:pt>
                <c:pt idx="6013">
                  <c:v>1404.0277925934599</c:v>
                </c:pt>
                <c:pt idx="6014">
                  <c:v>1404.02779245329</c:v>
                </c:pt>
                <c:pt idx="6015">
                  <c:v>1404.02779231312</c:v>
                </c:pt>
                <c:pt idx="6016">
                  <c:v>1404.0277921729401</c:v>
                </c:pt>
                <c:pt idx="6017">
                  <c:v>1404.0277920327701</c:v>
                </c:pt>
                <c:pt idx="6018">
                  <c:v>1404.0277918925999</c:v>
                </c:pt>
                <c:pt idx="6019">
                  <c:v>1404.0277917524299</c:v>
                </c:pt>
                <c:pt idx="6020">
                  <c:v>1404.02779161225</c:v>
                </c:pt>
                <c:pt idx="6021">
                  <c:v>1404.02779147208</c:v>
                </c:pt>
                <c:pt idx="6022">
                  <c:v>1404.0277913319101</c:v>
                </c:pt>
                <c:pt idx="6023">
                  <c:v>1404.0277911917401</c:v>
                </c:pt>
                <c:pt idx="6024">
                  <c:v>1404.0277910515699</c:v>
                </c:pt>
                <c:pt idx="6025">
                  <c:v>1404.02779091139</c:v>
                </c:pt>
                <c:pt idx="6026">
                  <c:v>1404.02779077122</c:v>
                </c:pt>
                <c:pt idx="6027">
                  <c:v>1404.02779063105</c:v>
                </c:pt>
                <c:pt idx="6028">
                  <c:v>1404.0277904908801</c:v>
                </c:pt>
                <c:pt idx="6029">
                  <c:v>1404.0277903507099</c:v>
                </c:pt>
                <c:pt idx="6030">
                  <c:v>1404.0277902105299</c:v>
                </c:pt>
                <c:pt idx="6031">
                  <c:v>1404.02779007036</c:v>
                </c:pt>
                <c:pt idx="6032">
                  <c:v>1404.02778993019</c:v>
                </c:pt>
                <c:pt idx="6033">
                  <c:v>1404.0277897900201</c:v>
                </c:pt>
                <c:pt idx="6034">
                  <c:v>1404.0277896498401</c:v>
                </c:pt>
                <c:pt idx="6035">
                  <c:v>1404.0277895096699</c:v>
                </c:pt>
                <c:pt idx="6036">
                  <c:v>1404.0277893694999</c:v>
                </c:pt>
                <c:pt idx="6037">
                  <c:v>1404.02778922933</c:v>
                </c:pt>
                <c:pt idx="6038">
                  <c:v>1404.02778908916</c:v>
                </c:pt>
                <c:pt idx="6039">
                  <c:v>1404.0277889489801</c:v>
                </c:pt>
                <c:pt idx="6040">
                  <c:v>1404.0277888088101</c:v>
                </c:pt>
                <c:pt idx="6041">
                  <c:v>1404.0277886686399</c:v>
                </c:pt>
                <c:pt idx="6042">
                  <c:v>1404.02778852847</c:v>
                </c:pt>
                <c:pt idx="6043">
                  <c:v>1404.0277883883</c:v>
                </c:pt>
                <c:pt idx="6044">
                  <c:v>1404.02778824812</c:v>
                </c:pt>
                <c:pt idx="6045">
                  <c:v>1404.0277881079501</c:v>
                </c:pt>
                <c:pt idx="6046">
                  <c:v>1404.0277879677799</c:v>
                </c:pt>
                <c:pt idx="6047">
                  <c:v>1404.0277878276099</c:v>
                </c:pt>
                <c:pt idx="6048">
                  <c:v>1404.02778768744</c:v>
                </c:pt>
                <c:pt idx="6049">
                  <c:v>1404.02778754726</c:v>
                </c:pt>
                <c:pt idx="6050">
                  <c:v>1404.02778740709</c:v>
                </c:pt>
                <c:pt idx="6051">
                  <c:v>1404.0277872669201</c:v>
                </c:pt>
                <c:pt idx="6052">
                  <c:v>1404.0277871267499</c:v>
                </c:pt>
                <c:pt idx="6053">
                  <c:v>1404.0277869865699</c:v>
                </c:pt>
                <c:pt idx="6054">
                  <c:v>1404.0277868464</c:v>
                </c:pt>
                <c:pt idx="6055">
                  <c:v>1404.02778670623</c:v>
                </c:pt>
                <c:pt idx="6056">
                  <c:v>1404.0277865660601</c:v>
                </c:pt>
                <c:pt idx="6057">
                  <c:v>1404.0277864258901</c:v>
                </c:pt>
                <c:pt idx="6058">
                  <c:v>1404.0277862857099</c:v>
                </c:pt>
                <c:pt idx="6059">
                  <c:v>1404.0277861455399</c:v>
                </c:pt>
                <c:pt idx="6060">
                  <c:v>1404.02778600537</c:v>
                </c:pt>
                <c:pt idx="6061">
                  <c:v>1404.0277858652</c:v>
                </c:pt>
                <c:pt idx="6062">
                  <c:v>1404.0277857250301</c:v>
                </c:pt>
                <c:pt idx="6063">
                  <c:v>1404.0277855848501</c:v>
                </c:pt>
                <c:pt idx="6064">
                  <c:v>1404.0277854446799</c:v>
                </c:pt>
                <c:pt idx="6065">
                  <c:v>1404.02778530451</c:v>
                </c:pt>
                <c:pt idx="6066">
                  <c:v>1404.02778516434</c:v>
                </c:pt>
                <c:pt idx="6067">
                  <c:v>1404.02778502416</c:v>
                </c:pt>
                <c:pt idx="6068">
                  <c:v>1404.0277848839901</c:v>
                </c:pt>
                <c:pt idx="6069">
                  <c:v>1404.0277847438199</c:v>
                </c:pt>
                <c:pt idx="6070">
                  <c:v>1404.0277846036499</c:v>
                </c:pt>
                <c:pt idx="6071">
                  <c:v>1404.02778446348</c:v>
                </c:pt>
                <c:pt idx="6072">
                  <c:v>1404.0277843233</c:v>
                </c:pt>
                <c:pt idx="6073">
                  <c:v>1404.0277841831301</c:v>
                </c:pt>
                <c:pt idx="6074">
                  <c:v>1404.0277840429601</c:v>
                </c:pt>
                <c:pt idx="6075">
                  <c:v>1404.0277839027899</c:v>
                </c:pt>
                <c:pt idx="6076">
                  <c:v>1404.0277837626199</c:v>
                </c:pt>
                <c:pt idx="6077">
                  <c:v>1404.02778362244</c:v>
                </c:pt>
                <c:pt idx="6078">
                  <c:v>1404.02778348227</c:v>
                </c:pt>
                <c:pt idx="6079">
                  <c:v>1404.0277833421001</c:v>
                </c:pt>
                <c:pt idx="6080">
                  <c:v>1404.0277832019301</c:v>
                </c:pt>
                <c:pt idx="6081">
                  <c:v>1404.02778329853</c:v>
                </c:pt>
                <c:pt idx="6082">
                  <c:v>1404.0277834916899</c:v>
                </c:pt>
                <c:pt idx="6083">
                  <c:v>1404.02778368485</c:v>
                </c:pt>
                <c:pt idx="6084">
                  <c:v>1404.02778387802</c:v>
                </c:pt>
                <c:pt idx="6085">
                  <c:v>1404.0277840711799</c:v>
                </c:pt>
                <c:pt idx="6086">
                  <c:v>1404.02778426434</c:v>
                </c:pt>
                <c:pt idx="6087">
                  <c:v>1404.0277844575</c:v>
                </c:pt>
                <c:pt idx="6088">
                  <c:v>1404.0277846506599</c:v>
                </c:pt>
                <c:pt idx="6089">
                  <c:v>1404.02778484382</c:v>
                </c:pt>
                <c:pt idx="6090">
                  <c:v>1404.02778503698</c:v>
                </c:pt>
                <c:pt idx="6091">
                  <c:v>1404.0277852301399</c:v>
                </c:pt>
                <c:pt idx="6092">
                  <c:v>1404.0277854233</c:v>
                </c:pt>
                <c:pt idx="6093">
                  <c:v>1404.0277856164601</c:v>
                </c:pt>
                <c:pt idx="6094">
                  <c:v>1404.0277858096199</c:v>
                </c:pt>
                <c:pt idx="6095">
                  <c:v>1404.02778600278</c:v>
                </c:pt>
                <c:pt idx="6096">
                  <c:v>1404.0277861959401</c:v>
                </c:pt>
                <c:pt idx="6097">
                  <c:v>1404.0277863890999</c:v>
                </c:pt>
                <c:pt idx="6098">
                  <c:v>1404.02778658226</c:v>
                </c:pt>
                <c:pt idx="6099">
                  <c:v>1404.0277867754201</c:v>
                </c:pt>
                <c:pt idx="6100">
                  <c:v>1404.0277869685799</c:v>
                </c:pt>
                <c:pt idx="6101">
                  <c:v>1404.02778716174</c:v>
                </c:pt>
                <c:pt idx="6102">
                  <c:v>1404.0277873549001</c:v>
                </c:pt>
                <c:pt idx="6103">
                  <c:v>1404.0277875480599</c:v>
                </c:pt>
                <c:pt idx="6104">
                  <c:v>1404.02778774122</c:v>
                </c:pt>
                <c:pt idx="6105">
                  <c:v>1404.0277879343801</c:v>
                </c:pt>
                <c:pt idx="6106">
                  <c:v>1404.0277881275399</c:v>
                </c:pt>
                <c:pt idx="6107">
                  <c:v>1404.0277883207</c:v>
                </c:pt>
                <c:pt idx="6108">
                  <c:v>1404.0277885138601</c:v>
                </c:pt>
                <c:pt idx="6109">
                  <c:v>1404.0277887070199</c:v>
                </c:pt>
                <c:pt idx="6110">
                  <c:v>1404.02778890018</c:v>
                </c:pt>
                <c:pt idx="6111">
                  <c:v>1404.0277890933401</c:v>
                </c:pt>
                <c:pt idx="6112">
                  <c:v>1404.0277892864999</c:v>
                </c:pt>
                <c:pt idx="6113">
                  <c:v>1404.02778947966</c:v>
                </c:pt>
                <c:pt idx="6114">
                  <c:v>1404.0277896728201</c:v>
                </c:pt>
                <c:pt idx="6115">
                  <c:v>1404.0277898659899</c:v>
                </c:pt>
                <c:pt idx="6116">
                  <c:v>1404.02779005915</c:v>
                </c:pt>
                <c:pt idx="6117">
                  <c:v>1404.0277902523101</c:v>
                </c:pt>
                <c:pt idx="6118">
                  <c:v>1404.0277904454699</c:v>
                </c:pt>
                <c:pt idx="6119">
                  <c:v>1404.02779063863</c:v>
                </c:pt>
                <c:pt idx="6120">
                  <c:v>1404.0277908317901</c:v>
                </c:pt>
                <c:pt idx="6121">
                  <c:v>1404.0277910249499</c:v>
                </c:pt>
                <c:pt idx="6122">
                  <c:v>1404.02779121811</c:v>
                </c:pt>
                <c:pt idx="6123">
                  <c:v>1404.0277914112701</c:v>
                </c:pt>
                <c:pt idx="6124">
                  <c:v>1404.0277916044299</c:v>
                </c:pt>
                <c:pt idx="6125">
                  <c:v>1404.02779179759</c:v>
                </c:pt>
                <c:pt idx="6126">
                  <c:v>1404.0277919907501</c:v>
                </c:pt>
                <c:pt idx="6127">
                  <c:v>1404.0277921839099</c:v>
                </c:pt>
                <c:pt idx="6128">
                  <c:v>1404.02779237707</c:v>
                </c:pt>
                <c:pt idx="6129">
                  <c:v>1404.0277925702301</c:v>
                </c:pt>
                <c:pt idx="6130">
                  <c:v>1404.0277927633899</c:v>
                </c:pt>
                <c:pt idx="6131">
                  <c:v>1404.02779295655</c:v>
                </c:pt>
                <c:pt idx="6132">
                  <c:v>1404.0277931497101</c:v>
                </c:pt>
                <c:pt idx="6133">
                  <c:v>1404.0277933428699</c:v>
                </c:pt>
                <c:pt idx="6134">
                  <c:v>1404.02779353603</c:v>
                </c:pt>
                <c:pt idx="6135">
                  <c:v>1404.0277937291901</c:v>
                </c:pt>
                <c:pt idx="6136">
                  <c:v>1404.0277939223499</c:v>
                </c:pt>
                <c:pt idx="6137">
                  <c:v>1404.02779411551</c:v>
                </c:pt>
                <c:pt idx="6138">
                  <c:v>1404.0277943086701</c:v>
                </c:pt>
                <c:pt idx="6139">
                  <c:v>1404.0277945018299</c:v>
                </c:pt>
                <c:pt idx="6140">
                  <c:v>1404.02779469499</c:v>
                </c:pt>
                <c:pt idx="6141">
                  <c:v>1404.0277948881501</c:v>
                </c:pt>
                <c:pt idx="6142">
                  <c:v>1404.0277950813099</c:v>
                </c:pt>
                <c:pt idx="6143">
                  <c:v>1404.02779527447</c:v>
                </c:pt>
                <c:pt idx="6144">
                  <c:v>1404.0277954676301</c:v>
                </c:pt>
                <c:pt idx="6145">
                  <c:v>1404.0277956607899</c:v>
                </c:pt>
                <c:pt idx="6146">
                  <c:v>1404.02779585395</c:v>
                </c:pt>
                <c:pt idx="6147">
                  <c:v>1404.0277960471101</c:v>
                </c:pt>
                <c:pt idx="6148">
                  <c:v>1404.0277962402799</c:v>
                </c:pt>
                <c:pt idx="6149">
                  <c:v>1404.02779643344</c:v>
                </c:pt>
                <c:pt idx="6150">
                  <c:v>1404.0277966266001</c:v>
                </c:pt>
                <c:pt idx="6151">
                  <c:v>1404.0277968197599</c:v>
                </c:pt>
                <c:pt idx="6152">
                  <c:v>1404.02779701292</c:v>
                </c:pt>
                <c:pt idx="6153">
                  <c:v>1404.0277972060801</c:v>
                </c:pt>
                <c:pt idx="6154">
                  <c:v>1404.0277973992399</c:v>
                </c:pt>
                <c:pt idx="6155">
                  <c:v>1404.0277975924</c:v>
                </c:pt>
                <c:pt idx="6156">
                  <c:v>1404.0277977855601</c:v>
                </c:pt>
                <c:pt idx="6157">
                  <c:v>1404.0277979787199</c:v>
                </c:pt>
                <c:pt idx="6158">
                  <c:v>1404.02779817188</c:v>
                </c:pt>
                <c:pt idx="6159">
                  <c:v>1404.0277983650401</c:v>
                </c:pt>
                <c:pt idx="6160">
                  <c:v>1404.0277985581999</c:v>
                </c:pt>
                <c:pt idx="6161">
                  <c:v>1404.02779875136</c:v>
                </c:pt>
                <c:pt idx="6162">
                  <c:v>1404.0277989445201</c:v>
                </c:pt>
                <c:pt idx="6163">
                  <c:v>1404.0277991376799</c:v>
                </c:pt>
                <c:pt idx="6164">
                  <c:v>1404.02779933084</c:v>
                </c:pt>
                <c:pt idx="6165">
                  <c:v>1404.0277995240001</c:v>
                </c:pt>
                <c:pt idx="6166">
                  <c:v>1404.02779971716</c:v>
                </c:pt>
                <c:pt idx="6167">
                  <c:v>1404.02779991032</c:v>
                </c:pt>
                <c:pt idx="6168">
                  <c:v>1404.0278001034801</c:v>
                </c:pt>
                <c:pt idx="6169">
                  <c:v>1404.02780029664</c:v>
                </c:pt>
                <c:pt idx="6170">
                  <c:v>1404.0278004898</c:v>
                </c:pt>
                <c:pt idx="6171">
                  <c:v>1404.0278006829601</c:v>
                </c:pt>
                <c:pt idx="6172">
                  <c:v>1404.02780087612</c:v>
                </c:pt>
                <c:pt idx="6173">
                  <c:v>1404.02780106928</c:v>
                </c:pt>
                <c:pt idx="6174">
                  <c:v>1404.0278012624401</c:v>
                </c:pt>
                <c:pt idx="6175">
                  <c:v>1404.0278014556</c:v>
                </c:pt>
                <c:pt idx="6176">
                  <c:v>1404.02780164876</c:v>
                </c:pt>
                <c:pt idx="6177">
                  <c:v>1404.0278018419201</c:v>
                </c:pt>
                <c:pt idx="6178">
                  <c:v>1404.02780203508</c:v>
                </c:pt>
                <c:pt idx="6179">
                  <c:v>1404.02780222825</c:v>
                </c:pt>
                <c:pt idx="6180">
                  <c:v>1404.0278024214099</c:v>
                </c:pt>
                <c:pt idx="6181">
                  <c:v>1404.02780261457</c:v>
                </c:pt>
                <c:pt idx="6182">
                  <c:v>1404.02780280773</c:v>
                </c:pt>
                <c:pt idx="6183">
                  <c:v>1404.0278030008899</c:v>
                </c:pt>
                <c:pt idx="6184">
                  <c:v>1404.02780319405</c:v>
                </c:pt>
                <c:pt idx="6185">
                  <c:v>1404.02780338721</c:v>
                </c:pt>
                <c:pt idx="6186">
                  <c:v>1404.0278035803699</c:v>
                </c:pt>
                <c:pt idx="6187">
                  <c:v>1404.02780377353</c:v>
                </c:pt>
                <c:pt idx="6188">
                  <c:v>1404.02780396669</c:v>
                </c:pt>
                <c:pt idx="6189">
                  <c:v>1404.0278041598499</c:v>
                </c:pt>
                <c:pt idx="6190">
                  <c:v>1404.02780435301</c:v>
                </c:pt>
                <c:pt idx="6191">
                  <c:v>1404.02780454617</c:v>
                </c:pt>
                <c:pt idx="6192">
                  <c:v>1404.0278047393299</c:v>
                </c:pt>
                <c:pt idx="6193">
                  <c:v>1404.02780493249</c:v>
                </c:pt>
                <c:pt idx="6194">
                  <c:v>1404.02780512565</c:v>
                </c:pt>
                <c:pt idx="6195">
                  <c:v>1404.0278053188099</c:v>
                </c:pt>
                <c:pt idx="6196">
                  <c:v>1404.02780551197</c:v>
                </c:pt>
                <c:pt idx="6197">
                  <c:v>1404.02780570513</c:v>
                </c:pt>
                <c:pt idx="6198">
                  <c:v>1404.0278058982899</c:v>
                </c:pt>
                <c:pt idx="6199">
                  <c:v>1404.02780609145</c:v>
                </c:pt>
                <c:pt idx="6200">
                  <c:v>1404.0278062846101</c:v>
                </c:pt>
                <c:pt idx="6201">
                  <c:v>1404.0278064777699</c:v>
                </c:pt>
                <c:pt idx="6202">
                  <c:v>1404.02780667093</c:v>
                </c:pt>
                <c:pt idx="6203">
                  <c:v>1404.0278068640901</c:v>
                </c:pt>
                <c:pt idx="6204">
                  <c:v>1404.0278070572499</c:v>
                </c:pt>
                <c:pt idx="6205">
                  <c:v>1404.02780725041</c:v>
                </c:pt>
                <c:pt idx="6206">
                  <c:v>1404.0278074435701</c:v>
                </c:pt>
                <c:pt idx="6207">
                  <c:v>1404.0278076367299</c:v>
                </c:pt>
                <c:pt idx="6208">
                  <c:v>1404.02780782989</c:v>
                </c:pt>
                <c:pt idx="6209">
                  <c:v>1404.0278080230501</c:v>
                </c:pt>
                <c:pt idx="6210">
                  <c:v>1404.0278082162099</c:v>
                </c:pt>
                <c:pt idx="6211">
                  <c:v>1404.02780840938</c:v>
                </c:pt>
                <c:pt idx="6212">
                  <c:v>1404.0278086025401</c:v>
                </c:pt>
                <c:pt idx="6213">
                  <c:v>1404.0278087956999</c:v>
                </c:pt>
                <c:pt idx="6214">
                  <c:v>1404.02780898886</c:v>
                </c:pt>
                <c:pt idx="6215">
                  <c:v>1404.0278091820201</c:v>
                </c:pt>
                <c:pt idx="6216">
                  <c:v>1404.0278093751799</c:v>
                </c:pt>
                <c:pt idx="6217">
                  <c:v>1404.02780956834</c:v>
                </c:pt>
                <c:pt idx="6218">
                  <c:v>1404.0278097615001</c:v>
                </c:pt>
                <c:pt idx="6219">
                  <c:v>1404.0278099546599</c:v>
                </c:pt>
                <c:pt idx="6220">
                  <c:v>1404.02781014782</c:v>
                </c:pt>
                <c:pt idx="6221">
                  <c:v>1404.0278103409801</c:v>
                </c:pt>
                <c:pt idx="6222">
                  <c:v>1404.0278105341399</c:v>
                </c:pt>
                <c:pt idx="6223">
                  <c:v>1404.0278107273</c:v>
                </c:pt>
                <c:pt idx="6224">
                  <c:v>1404.0278109204601</c:v>
                </c:pt>
                <c:pt idx="6225">
                  <c:v>1404.0278111136199</c:v>
                </c:pt>
                <c:pt idx="6226">
                  <c:v>1404.02781130678</c:v>
                </c:pt>
                <c:pt idx="6227">
                  <c:v>1404.0278114999401</c:v>
                </c:pt>
                <c:pt idx="6228">
                  <c:v>1404.0278116930999</c:v>
                </c:pt>
                <c:pt idx="6229">
                  <c:v>1404.02781188626</c:v>
                </c:pt>
                <c:pt idx="6230">
                  <c:v>1404.0278120794201</c:v>
                </c:pt>
                <c:pt idx="6231">
                  <c:v>1404.0278122725799</c:v>
                </c:pt>
                <c:pt idx="6232">
                  <c:v>1404.02781246574</c:v>
                </c:pt>
                <c:pt idx="6233">
                  <c:v>1404.0278126589001</c:v>
                </c:pt>
                <c:pt idx="6234">
                  <c:v>1404.0278128520599</c:v>
                </c:pt>
                <c:pt idx="6235">
                  <c:v>1404.02781304522</c:v>
                </c:pt>
                <c:pt idx="6236">
                  <c:v>1404.0278132383801</c:v>
                </c:pt>
                <c:pt idx="6237">
                  <c:v>1404.0278134315399</c:v>
                </c:pt>
                <c:pt idx="6238">
                  <c:v>1404.0278136247</c:v>
                </c:pt>
                <c:pt idx="6239">
                  <c:v>1404.0278138178601</c:v>
                </c:pt>
                <c:pt idx="6240">
                  <c:v>1404.0278140110199</c:v>
                </c:pt>
                <c:pt idx="6241">
                  <c:v>1404.02781420418</c:v>
                </c:pt>
                <c:pt idx="6242">
                  <c:v>1404.0278143973401</c:v>
                </c:pt>
                <c:pt idx="6243">
                  <c:v>1404.0278145905099</c:v>
                </c:pt>
                <c:pt idx="6244">
                  <c:v>1404.02781478367</c:v>
                </c:pt>
                <c:pt idx="6245">
                  <c:v>1404.0278149768301</c:v>
                </c:pt>
                <c:pt idx="6246">
                  <c:v>1404.0278151699899</c:v>
                </c:pt>
                <c:pt idx="6247">
                  <c:v>1404.02781536315</c:v>
                </c:pt>
                <c:pt idx="6248">
                  <c:v>1404.0278155563101</c:v>
                </c:pt>
                <c:pt idx="6249">
                  <c:v>1404.0278157494699</c:v>
                </c:pt>
                <c:pt idx="6250">
                  <c:v>1404.02781594263</c:v>
                </c:pt>
                <c:pt idx="6251">
                  <c:v>1404.0278161357901</c:v>
                </c:pt>
                <c:pt idx="6252">
                  <c:v>1404.0278163289499</c:v>
                </c:pt>
                <c:pt idx="6253">
                  <c:v>1404.02781652211</c:v>
                </c:pt>
                <c:pt idx="6254">
                  <c:v>1404.0278167152701</c:v>
                </c:pt>
                <c:pt idx="6255">
                  <c:v>1404.0278169084299</c:v>
                </c:pt>
                <c:pt idx="6256">
                  <c:v>1404.02781710159</c:v>
                </c:pt>
                <c:pt idx="6257">
                  <c:v>1404.0278172947501</c:v>
                </c:pt>
                <c:pt idx="6258">
                  <c:v>1404.0278174879099</c:v>
                </c:pt>
                <c:pt idx="6259">
                  <c:v>1404.02781768107</c:v>
                </c:pt>
                <c:pt idx="6260">
                  <c:v>1404.0278178742301</c:v>
                </c:pt>
                <c:pt idx="6261">
                  <c:v>1404.0278180673899</c:v>
                </c:pt>
                <c:pt idx="6262">
                  <c:v>1404.02781826055</c:v>
                </c:pt>
                <c:pt idx="6263">
                  <c:v>1404.0278184537101</c:v>
                </c:pt>
                <c:pt idx="6264">
                  <c:v>1404.0278186468699</c:v>
                </c:pt>
                <c:pt idx="6265">
                  <c:v>1404.02781884003</c:v>
                </c:pt>
                <c:pt idx="6266">
                  <c:v>1404.0278190331901</c:v>
                </c:pt>
                <c:pt idx="6267">
                  <c:v>1404.0278192263499</c:v>
                </c:pt>
                <c:pt idx="6268">
                  <c:v>1404.02781941951</c:v>
                </c:pt>
                <c:pt idx="6269">
                  <c:v>1404.0278196126701</c:v>
                </c:pt>
                <c:pt idx="6270">
                  <c:v>1404.0278198058299</c:v>
                </c:pt>
                <c:pt idx="6271">
                  <c:v>1404.02781999899</c:v>
                </c:pt>
                <c:pt idx="6272">
                  <c:v>1404.0278201921501</c:v>
                </c:pt>
                <c:pt idx="6273">
                  <c:v>1404.02782038531</c:v>
                </c:pt>
                <c:pt idx="6274">
                  <c:v>1404.02782057847</c:v>
                </c:pt>
                <c:pt idx="6275">
                  <c:v>1404.0278207716401</c:v>
                </c:pt>
                <c:pt idx="6276">
                  <c:v>1404.0278209648</c:v>
                </c:pt>
                <c:pt idx="6277">
                  <c:v>1404.02782115796</c:v>
                </c:pt>
                <c:pt idx="6278">
                  <c:v>1404.0278213511201</c:v>
                </c:pt>
                <c:pt idx="6279">
                  <c:v>1404.02782154428</c:v>
                </c:pt>
                <c:pt idx="6280">
                  <c:v>1404.02782173744</c:v>
                </c:pt>
                <c:pt idx="6281">
                  <c:v>1404.0278219306001</c:v>
                </c:pt>
                <c:pt idx="6282">
                  <c:v>1404.02782212376</c:v>
                </c:pt>
                <c:pt idx="6283">
                  <c:v>1404.02782231692</c:v>
                </c:pt>
                <c:pt idx="6284">
                  <c:v>1404.0278225100801</c:v>
                </c:pt>
                <c:pt idx="6285">
                  <c:v>1404.02782270324</c:v>
                </c:pt>
                <c:pt idx="6286">
                  <c:v>1404.0278228964</c:v>
                </c:pt>
                <c:pt idx="6287">
                  <c:v>1404.0278230895599</c:v>
                </c:pt>
                <c:pt idx="6288">
                  <c:v>1404.02782328272</c:v>
                </c:pt>
                <c:pt idx="6289">
                  <c:v>1404.02782347588</c:v>
                </c:pt>
                <c:pt idx="6290">
                  <c:v>1404.0278236690399</c:v>
                </c:pt>
                <c:pt idx="6291">
                  <c:v>1404.0278238622</c:v>
                </c:pt>
                <c:pt idx="6292">
                  <c:v>1404.02782405536</c:v>
                </c:pt>
                <c:pt idx="6293">
                  <c:v>1404.0278242485199</c:v>
                </c:pt>
                <c:pt idx="6294">
                  <c:v>1404.02782444168</c:v>
                </c:pt>
                <c:pt idx="6295">
                  <c:v>1404.02782463484</c:v>
                </c:pt>
                <c:pt idx="6296">
                  <c:v>1404.0278248279999</c:v>
                </c:pt>
                <c:pt idx="6297">
                  <c:v>1404.02782502116</c:v>
                </c:pt>
                <c:pt idx="6298">
                  <c:v>1404.02782521432</c:v>
                </c:pt>
                <c:pt idx="6299">
                  <c:v>1404.0278254074799</c:v>
                </c:pt>
                <c:pt idx="6300">
                  <c:v>1404.02782560064</c:v>
                </c:pt>
                <c:pt idx="6301">
                  <c:v>1404.0278257938</c:v>
                </c:pt>
                <c:pt idx="6302">
                  <c:v>1404.0278259869599</c:v>
                </c:pt>
                <c:pt idx="6303">
                  <c:v>1404.02782618012</c:v>
                </c:pt>
                <c:pt idx="6304">
                  <c:v>1404.02782637328</c:v>
                </c:pt>
                <c:pt idx="6305">
                  <c:v>1404.0278265664399</c:v>
                </c:pt>
                <c:pt idx="6306">
                  <c:v>1404.02782675961</c:v>
                </c:pt>
                <c:pt idx="6307">
                  <c:v>1404.0278269527701</c:v>
                </c:pt>
                <c:pt idx="6308">
                  <c:v>1404.0278271459299</c:v>
                </c:pt>
                <c:pt idx="6309">
                  <c:v>1404.02782733909</c:v>
                </c:pt>
                <c:pt idx="6310">
                  <c:v>1404.0278275322501</c:v>
                </c:pt>
                <c:pt idx="6311">
                  <c:v>1404.0278277254099</c:v>
                </c:pt>
                <c:pt idx="6312">
                  <c:v>1404.02782791857</c:v>
                </c:pt>
                <c:pt idx="6313">
                  <c:v>1404.0278281117301</c:v>
                </c:pt>
                <c:pt idx="6314">
                  <c:v>1404.0278283048899</c:v>
                </c:pt>
                <c:pt idx="6315">
                  <c:v>1404.02782849805</c:v>
                </c:pt>
                <c:pt idx="6316">
                  <c:v>1404.0278286912101</c:v>
                </c:pt>
                <c:pt idx="6317">
                  <c:v>1404.0278288843699</c:v>
                </c:pt>
                <c:pt idx="6318">
                  <c:v>1404.02782907753</c:v>
                </c:pt>
                <c:pt idx="6319">
                  <c:v>1404.0278292706901</c:v>
                </c:pt>
                <c:pt idx="6320">
                  <c:v>1404.0278294638499</c:v>
                </c:pt>
                <c:pt idx="6321">
                  <c:v>1404.02782965701</c:v>
                </c:pt>
                <c:pt idx="6322">
                  <c:v>1404.0278298501701</c:v>
                </c:pt>
                <c:pt idx="6323">
                  <c:v>1404.0278300433299</c:v>
                </c:pt>
                <c:pt idx="6324">
                  <c:v>1404.02783023649</c:v>
                </c:pt>
                <c:pt idx="6325">
                  <c:v>1404.0278304296501</c:v>
                </c:pt>
                <c:pt idx="6326">
                  <c:v>1404.0278306228099</c:v>
                </c:pt>
                <c:pt idx="6327">
                  <c:v>1404.02783081597</c:v>
                </c:pt>
                <c:pt idx="6328">
                  <c:v>1404.0278310091301</c:v>
                </c:pt>
                <c:pt idx="6329">
                  <c:v>1404.0278312022899</c:v>
                </c:pt>
                <c:pt idx="6330">
                  <c:v>1404.02783139545</c:v>
                </c:pt>
                <c:pt idx="6331">
                  <c:v>1404.0278315886101</c:v>
                </c:pt>
                <c:pt idx="6332">
                  <c:v>1404.0278317817699</c:v>
                </c:pt>
                <c:pt idx="6333">
                  <c:v>1404.02783197493</c:v>
                </c:pt>
                <c:pt idx="6334">
                  <c:v>1404.0278321680901</c:v>
                </c:pt>
                <c:pt idx="6335">
                  <c:v>1404.0278323612499</c:v>
                </c:pt>
                <c:pt idx="6336">
                  <c:v>1404.02783255441</c:v>
                </c:pt>
                <c:pt idx="6337">
                  <c:v>1404.0278327475701</c:v>
                </c:pt>
                <c:pt idx="6338">
                  <c:v>1404.0278329407399</c:v>
                </c:pt>
                <c:pt idx="6339">
                  <c:v>1404.0278331339</c:v>
                </c:pt>
                <c:pt idx="6340">
                  <c:v>1404.0278333270601</c:v>
                </c:pt>
                <c:pt idx="6341">
                  <c:v>1404.0278335202199</c:v>
                </c:pt>
                <c:pt idx="6342">
                  <c:v>1404.02783371338</c:v>
                </c:pt>
                <c:pt idx="6343">
                  <c:v>1404.0278339065401</c:v>
                </c:pt>
                <c:pt idx="6344">
                  <c:v>1404.0278340996999</c:v>
                </c:pt>
                <c:pt idx="6345">
                  <c:v>1404.02783429286</c:v>
                </c:pt>
                <c:pt idx="6346">
                  <c:v>1404.0278344860201</c:v>
                </c:pt>
                <c:pt idx="6347">
                  <c:v>1404.0278346791799</c:v>
                </c:pt>
                <c:pt idx="6348">
                  <c:v>1404.02783487234</c:v>
                </c:pt>
                <c:pt idx="6349">
                  <c:v>1404.0278350655001</c:v>
                </c:pt>
                <c:pt idx="6350">
                  <c:v>1404.0278352586599</c:v>
                </c:pt>
                <c:pt idx="6351">
                  <c:v>1404.02783545182</c:v>
                </c:pt>
                <c:pt idx="6352">
                  <c:v>1404.0278356449801</c:v>
                </c:pt>
                <c:pt idx="6353">
                  <c:v>1404.0278358381399</c:v>
                </c:pt>
                <c:pt idx="6354">
                  <c:v>1404.0278360313</c:v>
                </c:pt>
                <c:pt idx="6355">
                  <c:v>1404.0278362244601</c:v>
                </c:pt>
                <c:pt idx="6356">
                  <c:v>1404.0278364176199</c:v>
                </c:pt>
                <c:pt idx="6357">
                  <c:v>1404.02783661078</c:v>
                </c:pt>
                <c:pt idx="6358">
                  <c:v>1404.0278368039401</c:v>
                </c:pt>
                <c:pt idx="6359">
                  <c:v>1404.0278369970999</c:v>
                </c:pt>
                <c:pt idx="6360">
                  <c:v>1404.02783719026</c:v>
                </c:pt>
                <c:pt idx="6361">
                  <c:v>1404.0278373834201</c:v>
                </c:pt>
                <c:pt idx="6362">
                  <c:v>1404.0278375765799</c:v>
                </c:pt>
                <c:pt idx="6363">
                  <c:v>1404.02783776974</c:v>
                </c:pt>
                <c:pt idx="6364">
                  <c:v>1404.0278379629001</c:v>
                </c:pt>
                <c:pt idx="6365">
                  <c:v>1404.0278381560599</c:v>
                </c:pt>
                <c:pt idx="6366">
                  <c:v>1404.02783834922</c:v>
                </c:pt>
                <c:pt idx="6367">
                  <c:v>1404.0278385423801</c:v>
                </c:pt>
                <c:pt idx="6368">
                  <c:v>1404.0278387355399</c:v>
                </c:pt>
                <c:pt idx="6369">
                  <c:v>1404.0278389287</c:v>
                </c:pt>
                <c:pt idx="6370">
                  <c:v>1404.0278391218701</c:v>
                </c:pt>
                <c:pt idx="6371">
                  <c:v>1404.02783931503</c:v>
                </c:pt>
                <c:pt idx="6372">
                  <c:v>1404.02783950819</c:v>
                </c:pt>
                <c:pt idx="6373">
                  <c:v>1404.0278397013501</c:v>
                </c:pt>
                <c:pt idx="6374">
                  <c:v>1404.02783989451</c:v>
                </c:pt>
                <c:pt idx="6375">
                  <c:v>1404.02784008767</c:v>
                </c:pt>
                <c:pt idx="6376">
                  <c:v>1404.0278402808301</c:v>
                </c:pt>
                <c:pt idx="6377">
                  <c:v>1404.02784047399</c:v>
                </c:pt>
                <c:pt idx="6378">
                  <c:v>1404.02784066715</c:v>
                </c:pt>
                <c:pt idx="6379">
                  <c:v>1404.0278408603101</c:v>
                </c:pt>
                <c:pt idx="6380">
                  <c:v>1404.02784105347</c:v>
                </c:pt>
                <c:pt idx="6381">
                  <c:v>1404.02784124663</c:v>
                </c:pt>
                <c:pt idx="6382">
                  <c:v>1404.0278414397901</c:v>
                </c:pt>
                <c:pt idx="6383">
                  <c:v>1404.02784163295</c:v>
                </c:pt>
                <c:pt idx="6384">
                  <c:v>1404.02784182611</c:v>
                </c:pt>
                <c:pt idx="6385">
                  <c:v>1404.0278420192701</c:v>
                </c:pt>
                <c:pt idx="6386">
                  <c:v>1404.02784221243</c:v>
                </c:pt>
                <c:pt idx="6387">
                  <c:v>1404.02784240559</c:v>
                </c:pt>
                <c:pt idx="6388">
                  <c:v>1404.0278425987501</c:v>
                </c:pt>
                <c:pt idx="6389">
                  <c:v>1404.02784279191</c:v>
                </c:pt>
                <c:pt idx="6390">
                  <c:v>1404.02784298507</c:v>
                </c:pt>
                <c:pt idx="6391">
                  <c:v>1404.0278431782299</c:v>
                </c:pt>
                <c:pt idx="6392">
                  <c:v>1404.02784337139</c:v>
                </c:pt>
                <c:pt idx="6393">
                  <c:v>1404.02784356455</c:v>
                </c:pt>
                <c:pt idx="6394">
                  <c:v>1404.0278437577099</c:v>
                </c:pt>
                <c:pt idx="6395">
                  <c:v>1404.02784395087</c:v>
                </c:pt>
                <c:pt idx="6396">
                  <c:v>1404.02784414403</c:v>
                </c:pt>
                <c:pt idx="6397">
                  <c:v>1404.0278443371899</c:v>
                </c:pt>
                <c:pt idx="6398">
                  <c:v>1404.02784453035</c:v>
                </c:pt>
                <c:pt idx="6399">
                  <c:v>1404.02784472351</c:v>
                </c:pt>
                <c:pt idx="6400">
                  <c:v>1404.0278449166699</c:v>
                </c:pt>
                <c:pt idx="6401">
                  <c:v>1404.02784510983</c:v>
                </c:pt>
                <c:pt idx="6402">
                  <c:v>1404.027845303</c:v>
                </c:pt>
                <c:pt idx="6403">
                  <c:v>1404.0278454961599</c:v>
                </c:pt>
                <c:pt idx="6404">
                  <c:v>1404.02784568932</c:v>
                </c:pt>
                <c:pt idx="6405">
                  <c:v>1404.0278458824801</c:v>
                </c:pt>
                <c:pt idx="6406">
                  <c:v>1404.0278460756399</c:v>
                </c:pt>
                <c:pt idx="6407">
                  <c:v>1404.0278462688</c:v>
                </c:pt>
                <c:pt idx="6408">
                  <c:v>1404.0278464619601</c:v>
                </c:pt>
                <c:pt idx="6409">
                  <c:v>1404.0278466551199</c:v>
                </c:pt>
                <c:pt idx="6410">
                  <c:v>1404.02784684828</c:v>
                </c:pt>
                <c:pt idx="6411">
                  <c:v>1404.0278470414401</c:v>
                </c:pt>
                <c:pt idx="6412">
                  <c:v>1404.0278472345999</c:v>
                </c:pt>
                <c:pt idx="6413">
                  <c:v>1404.02784742776</c:v>
                </c:pt>
                <c:pt idx="6414">
                  <c:v>1404.0278476209201</c:v>
                </c:pt>
                <c:pt idx="6415">
                  <c:v>1404.0278478140799</c:v>
                </c:pt>
                <c:pt idx="6416">
                  <c:v>1404.02784800724</c:v>
                </c:pt>
                <c:pt idx="6417">
                  <c:v>1404.0278482004001</c:v>
                </c:pt>
                <c:pt idx="6418">
                  <c:v>1404.0278483935599</c:v>
                </c:pt>
                <c:pt idx="6419">
                  <c:v>1404.02784858672</c:v>
                </c:pt>
                <c:pt idx="6420">
                  <c:v>1404.0278487798801</c:v>
                </c:pt>
                <c:pt idx="6421">
                  <c:v>1404.0278489730399</c:v>
                </c:pt>
                <c:pt idx="6422">
                  <c:v>1404.0278491662</c:v>
                </c:pt>
                <c:pt idx="6423">
                  <c:v>1404.0278493593601</c:v>
                </c:pt>
                <c:pt idx="6424">
                  <c:v>1404.0278495525199</c:v>
                </c:pt>
                <c:pt idx="6425">
                  <c:v>1404.02784974568</c:v>
                </c:pt>
                <c:pt idx="6426">
                  <c:v>1404.0278499388401</c:v>
                </c:pt>
                <c:pt idx="6427">
                  <c:v>1404.0278501319999</c:v>
                </c:pt>
                <c:pt idx="6428">
                  <c:v>1404.02785032516</c:v>
                </c:pt>
                <c:pt idx="6429">
                  <c:v>1404.0278505183201</c:v>
                </c:pt>
                <c:pt idx="6430">
                  <c:v>1404.0278507114799</c:v>
                </c:pt>
                <c:pt idx="6431">
                  <c:v>1404.02785090464</c:v>
                </c:pt>
                <c:pt idx="6432">
                  <c:v>1404.0278510978001</c:v>
                </c:pt>
                <c:pt idx="6433">
                  <c:v>1404.0278512909699</c:v>
                </c:pt>
                <c:pt idx="6434">
                  <c:v>1404.02785148413</c:v>
                </c:pt>
                <c:pt idx="6435">
                  <c:v>1404.0278516772901</c:v>
                </c:pt>
                <c:pt idx="6436">
                  <c:v>1404.0278518704499</c:v>
                </c:pt>
                <c:pt idx="6437">
                  <c:v>1404.02785206361</c:v>
                </c:pt>
                <c:pt idx="6438">
                  <c:v>1404.0278522567701</c:v>
                </c:pt>
                <c:pt idx="6439">
                  <c:v>1404.0278524499299</c:v>
                </c:pt>
                <c:pt idx="6440">
                  <c:v>1404.02785264309</c:v>
                </c:pt>
                <c:pt idx="6441">
                  <c:v>1404.0278528362501</c:v>
                </c:pt>
                <c:pt idx="6442">
                  <c:v>1404.0278530294099</c:v>
                </c:pt>
                <c:pt idx="6443">
                  <c:v>1404.02785322257</c:v>
                </c:pt>
                <c:pt idx="6444">
                  <c:v>1404.0278534157301</c:v>
                </c:pt>
                <c:pt idx="6445">
                  <c:v>1404.0278536088899</c:v>
                </c:pt>
                <c:pt idx="6446">
                  <c:v>1404.02785380205</c:v>
                </c:pt>
                <c:pt idx="6447">
                  <c:v>1404.0278539952101</c:v>
                </c:pt>
                <c:pt idx="6448">
                  <c:v>1404.0278541883699</c:v>
                </c:pt>
                <c:pt idx="6449">
                  <c:v>1404.02785438153</c:v>
                </c:pt>
                <c:pt idx="6450">
                  <c:v>1404.0278545746901</c:v>
                </c:pt>
                <c:pt idx="6451">
                  <c:v>1404.0278547678499</c:v>
                </c:pt>
                <c:pt idx="6452">
                  <c:v>1404.02785496101</c:v>
                </c:pt>
                <c:pt idx="6453">
                  <c:v>1404.0278551541701</c:v>
                </c:pt>
                <c:pt idx="6454">
                  <c:v>1404.0278553473299</c:v>
                </c:pt>
                <c:pt idx="6455">
                  <c:v>1404.02785554049</c:v>
                </c:pt>
                <c:pt idx="6456">
                  <c:v>1404.0278557336501</c:v>
                </c:pt>
                <c:pt idx="6457">
                  <c:v>1404.0278559268099</c:v>
                </c:pt>
                <c:pt idx="6458">
                  <c:v>1404.02785611997</c:v>
                </c:pt>
                <c:pt idx="6459">
                  <c:v>1404.0278563131301</c:v>
                </c:pt>
                <c:pt idx="6460">
                  <c:v>1404.0278565062899</c:v>
                </c:pt>
                <c:pt idx="6461">
                  <c:v>1404.02785669945</c:v>
                </c:pt>
                <c:pt idx="6462">
                  <c:v>1404.0278568926101</c:v>
                </c:pt>
                <c:pt idx="6463">
                  <c:v>1404.0278570857699</c:v>
                </c:pt>
                <c:pt idx="6464">
                  <c:v>1404.02785727893</c:v>
                </c:pt>
                <c:pt idx="6465">
                  <c:v>1404.0278574721001</c:v>
                </c:pt>
                <c:pt idx="6466">
                  <c:v>1404.0278576652599</c:v>
                </c:pt>
                <c:pt idx="6467">
                  <c:v>1404.02785785842</c:v>
                </c:pt>
                <c:pt idx="6468">
                  <c:v>1404.0278580515801</c:v>
                </c:pt>
                <c:pt idx="6469">
                  <c:v>1404.0278582447399</c:v>
                </c:pt>
                <c:pt idx="6470">
                  <c:v>1404.0278584379</c:v>
                </c:pt>
                <c:pt idx="6471">
                  <c:v>1404.0278586310601</c:v>
                </c:pt>
                <c:pt idx="6472">
                  <c:v>1404.0278588242199</c:v>
                </c:pt>
                <c:pt idx="6473">
                  <c:v>1404.02785901738</c:v>
                </c:pt>
                <c:pt idx="6474">
                  <c:v>1404.0278592105401</c:v>
                </c:pt>
                <c:pt idx="6475">
                  <c:v>1404.0278594036999</c:v>
                </c:pt>
                <c:pt idx="6476">
                  <c:v>1404.02785959686</c:v>
                </c:pt>
                <c:pt idx="6477">
                  <c:v>1404.0278597900201</c:v>
                </c:pt>
                <c:pt idx="6478">
                  <c:v>1404.02785998318</c:v>
                </c:pt>
                <c:pt idx="6479">
                  <c:v>1404.02786017634</c:v>
                </c:pt>
                <c:pt idx="6480">
                  <c:v>1404.0278603695001</c:v>
                </c:pt>
                <c:pt idx="6481">
                  <c:v>1404.02786056266</c:v>
                </c:pt>
                <c:pt idx="6482">
                  <c:v>1404.02786075582</c:v>
                </c:pt>
                <c:pt idx="6483">
                  <c:v>1404.0278609489801</c:v>
                </c:pt>
                <c:pt idx="6484">
                  <c:v>1404.02786114214</c:v>
                </c:pt>
                <c:pt idx="6485">
                  <c:v>1404.0278613353</c:v>
                </c:pt>
                <c:pt idx="6486">
                  <c:v>1404.0278615284601</c:v>
                </c:pt>
                <c:pt idx="6487">
                  <c:v>1404.02786172162</c:v>
                </c:pt>
                <c:pt idx="6488">
                  <c:v>1404.02786191478</c:v>
                </c:pt>
                <c:pt idx="6489">
                  <c:v>1404.0278621079401</c:v>
                </c:pt>
                <c:pt idx="6490">
                  <c:v>1404.0278623011</c:v>
                </c:pt>
                <c:pt idx="6491">
                  <c:v>1404.02786249426</c:v>
                </c:pt>
                <c:pt idx="6492">
                  <c:v>1404.0278626874201</c:v>
                </c:pt>
                <c:pt idx="6493">
                  <c:v>1404.02786288058</c:v>
                </c:pt>
                <c:pt idx="6494">
                  <c:v>1404.02786307374</c:v>
                </c:pt>
                <c:pt idx="6495">
                  <c:v>1404.0278632669001</c:v>
                </c:pt>
                <c:pt idx="6496">
                  <c:v>1404.02786346006</c:v>
                </c:pt>
                <c:pt idx="6497">
                  <c:v>1404.02786365323</c:v>
                </c:pt>
                <c:pt idx="6498">
                  <c:v>1404.0278638463899</c:v>
                </c:pt>
                <c:pt idx="6499">
                  <c:v>1404.02786403955</c:v>
                </c:pt>
                <c:pt idx="6500">
                  <c:v>1404.02786423271</c:v>
                </c:pt>
                <c:pt idx="6501">
                  <c:v>1404.0278644258699</c:v>
                </c:pt>
                <c:pt idx="6502">
                  <c:v>1404.02786461903</c:v>
                </c:pt>
                <c:pt idx="6503">
                  <c:v>1404.02786481219</c:v>
                </c:pt>
                <c:pt idx="6504">
                  <c:v>1404.0278650053499</c:v>
                </c:pt>
                <c:pt idx="6505">
                  <c:v>1404.02786519851</c:v>
                </c:pt>
                <c:pt idx="6506">
                  <c:v>1404.02786539167</c:v>
                </c:pt>
                <c:pt idx="6507">
                  <c:v>1404.0278655848299</c:v>
                </c:pt>
                <c:pt idx="6508">
                  <c:v>1404.02786577799</c:v>
                </c:pt>
                <c:pt idx="6509">
                  <c:v>1404.02786597115</c:v>
                </c:pt>
                <c:pt idx="6510">
                  <c:v>1404.0278661643099</c:v>
                </c:pt>
                <c:pt idx="6511">
                  <c:v>1404.02786635747</c:v>
                </c:pt>
                <c:pt idx="6512">
                  <c:v>1404.0278665506301</c:v>
                </c:pt>
                <c:pt idx="6513">
                  <c:v>1404.0278667437899</c:v>
                </c:pt>
                <c:pt idx="6514">
                  <c:v>1404.02786693695</c:v>
                </c:pt>
                <c:pt idx="6515">
                  <c:v>1404.0278671301101</c:v>
                </c:pt>
                <c:pt idx="6516">
                  <c:v>1404.0278673232699</c:v>
                </c:pt>
                <c:pt idx="6517">
                  <c:v>1404.02786751643</c:v>
                </c:pt>
                <c:pt idx="6518">
                  <c:v>1404.0278677095901</c:v>
                </c:pt>
                <c:pt idx="6519">
                  <c:v>1404.0278679027499</c:v>
                </c:pt>
                <c:pt idx="6520">
                  <c:v>1404.02786809591</c:v>
                </c:pt>
                <c:pt idx="6521">
                  <c:v>1404.0278682890701</c:v>
                </c:pt>
                <c:pt idx="6522">
                  <c:v>1404.0278684822299</c:v>
                </c:pt>
                <c:pt idx="6523">
                  <c:v>1404.02786867539</c:v>
                </c:pt>
                <c:pt idx="6524">
                  <c:v>1404.0278688685501</c:v>
                </c:pt>
                <c:pt idx="6525">
                  <c:v>1404.0278690617099</c:v>
                </c:pt>
                <c:pt idx="6526">
                  <c:v>1404.02786925487</c:v>
                </c:pt>
                <c:pt idx="6527">
                  <c:v>1404.0278694480301</c:v>
                </c:pt>
                <c:pt idx="6528">
                  <c:v>1404.0278696411999</c:v>
                </c:pt>
                <c:pt idx="6529">
                  <c:v>1404.02786983436</c:v>
                </c:pt>
                <c:pt idx="6530">
                  <c:v>1404.0278700275201</c:v>
                </c:pt>
                <c:pt idx="6531">
                  <c:v>1404.0278702206799</c:v>
                </c:pt>
                <c:pt idx="6532">
                  <c:v>1404.02787041384</c:v>
                </c:pt>
                <c:pt idx="6533">
                  <c:v>1404.0278706070001</c:v>
                </c:pt>
                <c:pt idx="6534">
                  <c:v>1404.0278708001599</c:v>
                </c:pt>
                <c:pt idx="6535">
                  <c:v>1404.02787099332</c:v>
                </c:pt>
                <c:pt idx="6536">
                  <c:v>1404.0278711864801</c:v>
                </c:pt>
                <c:pt idx="6537">
                  <c:v>1404.0278713796399</c:v>
                </c:pt>
                <c:pt idx="6538">
                  <c:v>1404.0278715728</c:v>
                </c:pt>
                <c:pt idx="6539">
                  <c:v>1404.0278717659601</c:v>
                </c:pt>
                <c:pt idx="6540">
                  <c:v>1404.0278719591199</c:v>
                </c:pt>
                <c:pt idx="6541">
                  <c:v>1404.02787215228</c:v>
                </c:pt>
                <c:pt idx="6542">
                  <c:v>1404.0278723454401</c:v>
                </c:pt>
                <c:pt idx="6543">
                  <c:v>1404.0278725385999</c:v>
                </c:pt>
                <c:pt idx="6544">
                  <c:v>1404.02787273176</c:v>
                </c:pt>
                <c:pt idx="6545">
                  <c:v>1404.0278729249201</c:v>
                </c:pt>
                <c:pt idx="6546">
                  <c:v>1404.0278731180799</c:v>
                </c:pt>
                <c:pt idx="6547">
                  <c:v>1404.02787331124</c:v>
                </c:pt>
                <c:pt idx="6548">
                  <c:v>1404.0278735044001</c:v>
                </c:pt>
                <c:pt idx="6549">
                  <c:v>1404.0278736975599</c:v>
                </c:pt>
                <c:pt idx="6550">
                  <c:v>1404.02787389072</c:v>
                </c:pt>
                <c:pt idx="6551">
                  <c:v>1404.0278740838801</c:v>
                </c:pt>
                <c:pt idx="6552">
                  <c:v>1404.0278742770399</c:v>
                </c:pt>
                <c:pt idx="6553">
                  <c:v>1404.0278744702</c:v>
                </c:pt>
                <c:pt idx="6554">
                  <c:v>1404.0278746633601</c:v>
                </c:pt>
                <c:pt idx="6555">
                  <c:v>1404.0278748565199</c:v>
                </c:pt>
                <c:pt idx="6556">
                  <c:v>1404.02787504968</c:v>
                </c:pt>
                <c:pt idx="6557">
                  <c:v>1404.0278752428401</c:v>
                </c:pt>
                <c:pt idx="6558">
                  <c:v>1404.0278754359999</c:v>
                </c:pt>
                <c:pt idx="6559">
                  <c:v>1404.02787562916</c:v>
                </c:pt>
                <c:pt idx="6560">
                  <c:v>1404.0278758223201</c:v>
                </c:pt>
                <c:pt idx="6561">
                  <c:v>1404.0278760154899</c:v>
                </c:pt>
                <c:pt idx="6562">
                  <c:v>1404.02787620865</c:v>
                </c:pt>
                <c:pt idx="6563">
                  <c:v>1404.0278764018101</c:v>
                </c:pt>
                <c:pt idx="6564">
                  <c:v>1404.0278765949699</c:v>
                </c:pt>
                <c:pt idx="6565">
                  <c:v>1404.02787678813</c:v>
                </c:pt>
                <c:pt idx="6566">
                  <c:v>1404.0278769812901</c:v>
                </c:pt>
                <c:pt idx="6567">
                  <c:v>1404.0278771744499</c:v>
                </c:pt>
                <c:pt idx="6568">
                  <c:v>1404.02787736761</c:v>
                </c:pt>
                <c:pt idx="6569">
                  <c:v>1404.0278775607701</c:v>
                </c:pt>
                <c:pt idx="6570">
                  <c:v>1404.0278777539299</c:v>
                </c:pt>
                <c:pt idx="6571">
                  <c:v>1404.02787794709</c:v>
                </c:pt>
                <c:pt idx="6572">
                  <c:v>1404.0278781402501</c:v>
                </c:pt>
                <c:pt idx="6573">
                  <c:v>1404.0278783334099</c:v>
                </c:pt>
                <c:pt idx="6574">
                  <c:v>1404.02787852657</c:v>
                </c:pt>
                <c:pt idx="6575">
                  <c:v>1404.0278787197301</c:v>
                </c:pt>
                <c:pt idx="6576">
                  <c:v>1404.0278789128899</c:v>
                </c:pt>
                <c:pt idx="6577">
                  <c:v>1404.02787910605</c:v>
                </c:pt>
                <c:pt idx="6578">
                  <c:v>1404.0278792992101</c:v>
                </c:pt>
                <c:pt idx="6579">
                  <c:v>1404.0278794923699</c:v>
                </c:pt>
                <c:pt idx="6580">
                  <c:v>1404.02787968553</c:v>
                </c:pt>
                <c:pt idx="6581">
                  <c:v>1404.0278798786901</c:v>
                </c:pt>
                <c:pt idx="6582">
                  <c:v>1404.0278800718499</c:v>
                </c:pt>
                <c:pt idx="6583">
                  <c:v>1404.02788026501</c:v>
                </c:pt>
                <c:pt idx="6584">
                  <c:v>1404.0278804581701</c:v>
                </c:pt>
                <c:pt idx="6585">
                  <c:v>1404.02788065133</c:v>
                </c:pt>
                <c:pt idx="6586">
                  <c:v>1404.02788084449</c:v>
                </c:pt>
                <c:pt idx="6587">
                  <c:v>1404.0278810376501</c:v>
                </c:pt>
                <c:pt idx="6588">
                  <c:v>1404.02788123081</c:v>
                </c:pt>
                <c:pt idx="6589">
                  <c:v>1404.02788142397</c:v>
                </c:pt>
                <c:pt idx="6590">
                  <c:v>1404.0278816171301</c:v>
                </c:pt>
                <c:pt idx="6591">
                  <c:v>1404.02788181029</c:v>
                </c:pt>
                <c:pt idx="6592">
                  <c:v>1404.02788200346</c:v>
                </c:pt>
                <c:pt idx="6593">
                  <c:v>1404.0278821966201</c:v>
                </c:pt>
                <c:pt idx="6594">
                  <c:v>1404.02788238978</c:v>
                </c:pt>
                <c:pt idx="6595">
                  <c:v>1404.02788258294</c:v>
                </c:pt>
                <c:pt idx="6596">
                  <c:v>1404.0278827760999</c:v>
                </c:pt>
                <c:pt idx="6597">
                  <c:v>1404.02788296926</c:v>
                </c:pt>
                <c:pt idx="6598">
                  <c:v>1404.02788316242</c:v>
                </c:pt>
                <c:pt idx="6599">
                  <c:v>1404.0278833555799</c:v>
                </c:pt>
                <c:pt idx="6600">
                  <c:v>1404.02788354874</c:v>
                </c:pt>
                <c:pt idx="6601">
                  <c:v>1404.0278837419</c:v>
                </c:pt>
                <c:pt idx="6602">
                  <c:v>1404.0278839350599</c:v>
                </c:pt>
                <c:pt idx="6603">
                  <c:v>1404.02788412822</c:v>
                </c:pt>
                <c:pt idx="6604">
                  <c:v>1404.02788432138</c:v>
                </c:pt>
                <c:pt idx="6605">
                  <c:v>1404.0278845145399</c:v>
                </c:pt>
                <c:pt idx="6606">
                  <c:v>1404.0278847077</c:v>
                </c:pt>
                <c:pt idx="6607">
                  <c:v>1404.02788490086</c:v>
                </c:pt>
                <c:pt idx="6608">
                  <c:v>1404.0278850940199</c:v>
                </c:pt>
                <c:pt idx="6609">
                  <c:v>1404.02788528718</c:v>
                </c:pt>
                <c:pt idx="6610">
                  <c:v>1404.02788548034</c:v>
                </c:pt>
                <c:pt idx="6611">
                  <c:v>1404.0278856734999</c:v>
                </c:pt>
                <c:pt idx="6612">
                  <c:v>1404.02788586666</c:v>
                </c:pt>
                <c:pt idx="6613">
                  <c:v>1404.02788605982</c:v>
                </c:pt>
                <c:pt idx="6614">
                  <c:v>1404.0278862529799</c:v>
                </c:pt>
                <c:pt idx="6615">
                  <c:v>1404.02788644614</c:v>
                </c:pt>
                <c:pt idx="6616">
                  <c:v>1404.0278866393</c:v>
                </c:pt>
                <c:pt idx="6617">
                  <c:v>1404.0278868324599</c:v>
                </c:pt>
                <c:pt idx="6618">
                  <c:v>1404.02788702562</c:v>
                </c:pt>
                <c:pt idx="6619">
                  <c:v>1404.0278872187801</c:v>
                </c:pt>
                <c:pt idx="6620">
                  <c:v>1404.0278874119399</c:v>
                </c:pt>
                <c:pt idx="6621">
                  <c:v>1404.0278876051</c:v>
                </c:pt>
                <c:pt idx="6622">
                  <c:v>1404.0278877982601</c:v>
                </c:pt>
                <c:pt idx="6623">
                  <c:v>1404.0278879914199</c:v>
                </c:pt>
                <c:pt idx="6624">
                  <c:v>1404.02788818459</c:v>
                </c:pt>
                <c:pt idx="6625">
                  <c:v>1404.0278883777501</c:v>
                </c:pt>
                <c:pt idx="6626">
                  <c:v>1404.0278885709099</c:v>
                </c:pt>
                <c:pt idx="6627">
                  <c:v>1404.02788876407</c:v>
                </c:pt>
                <c:pt idx="6628">
                  <c:v>1404.0278889572301</c:v>
                </c:pt>
                <c:pt idx="6629">
                  <c:v>1404.0278891503899</c:v>
                </c:pt>
                <c:pt idx="6630">
                  <c:v>1404.02788934355</c:v>
                </c:pt>
                <c:pt idx="6631">
                  <c:v>1404.0278895367101</c:v>
                </c:pt>
                <c:pt idx="6632">
                  <c:v>1404.0278897298699</c:v>
                </c:pt>
                <c:pt idx="6633">
                  <c:v>1404.02788992303</c:v>
                </c:pt>
                <c:pt idx="6634">
                  <c:v>1404.0278901161901</c:v>
                </c:pt>
                <c:pt idx="6635">
                  <c:v>1404.0278903093499</c:v>
                </c:pt>
                <c:pt idx="6636">
                  <c:v>1404.02789050251</c:v>
                </c:pt>
                <c:pt idx="6637">
                  <c:v>1404.0278906956701</c:v>
                </c:pt>
                <c:pt idx="6638">
                  <c:v>1404.0278908888299</c:v>
                </c:pt>
                <c:pt idx="6639">
                  <c:v>1404.02789108199</c:v>
                </c:pt>
                <c:pt idx="6640">
                  <c:v>1404.0278912751501</c:v>
                </c:pt>
                <c:pt idx="6641">
                  <c:v>1404.0278914683099</c:v>
                </c:pt>
                <c:pt idx="6642">
                  <c:v>1404.02789166147</c:v>
                </c:pt>
                <c:pt idx="6643">
                  <c:v>1404.0278918546301</c:v>
                </c:pt>
                <c:pt idx="6644">
                  <c:v>1404.0278920477899</c:v>
                </c:pt>
                <c:pt idx="6645">
                  <c:v>1404.02789224095</c:v>
                </c:pt>
                <c:pt idx="6646">
                  <c:v>1404.0278924341101</c:v>
                </c:pt>
                <c:pt idx="6647">
                  <c:v>1404.0278926272699</c:v>
                </c:pt>
                <c:pt idx="6648">
                  <c:v>1404.02789282043</c:v>
                </c:pt>
                <c:pt idx="6649">
                  <c:v>1404.0278930135901</c:v>
                </c:pt>
                <c:pt idx="6650">
                  <c:v>1404.0278932067499</c:v>
                </c:pt>
                <c:pt idx="6651">
                  <c:v>1404.02789339991</c:v>
                </c:pt>
                <c:pt idx="6652">
                  <c:v>1404.0278935930701</c:v>
                </c:pt>
                <c:pt idx="6653">
                  <c:v>1404.0278937862299</c:v>
                </c:pt>
                <c:pt idx="6654">
                  <c:v>1404.02789397939</c:v>
                </c:pt>
                <c:pt idx="6655">
                  <c:v>1404.0278941725501</c:v>
                </c:pt>
                <c:pt idx="6656">
                  <c:v>1404.0278943657199</c:v>
                </c:pt>
                <c:pt idx="6657">
                  <c:v>1404.02789455888</c:v>
                </c:pt>
                <c:pt idx="6658">
                  <c:v>1404.0278947520401</c:v>
                </c:pt>
                <c:pt idx="6659">
                  <c:v>1404.0278949451999</c:v>
                </c:pt>
                <c:pt idx="6660">
                  <c:v>1404.02789513836</c:v>
                </c:pt>
                <c:pt idx="6661">
                  <c:v>1404.0278953315201</c:v>
                </c:pt>
                <c:pt idx="6662">
                  <c:v>1404.0278955246799</c:v>
                </c:pt>
                <c:pt idx="6663">
                  <c:v>1404.02789571784</c:v>
                </c:pt>
                <c:pt idx="6664">
                  <c:v>1404.0278959110001</c:v>
                </c:pt>
                <c:pt idx="6665">
                  <c:v>1404.0278961041599</c:v>
                </c:pt>
                <c:pt idx="6666">
                  <c:v>1404.02789629732</c:v>
                </c:pt>
                <c:pt idx="6667">
                  <c:v>1404.0278964904801</c:v>
                </c:pt>
                <c:pt idx="6668">
                  <c:v>1404.0278966836399</c:v>
                </c:pt>
                <c:pt idx="6669">
                  <c:v>1404.0278968768</c:v>
                </c:pt>
                <c:pt idx="6670">
                  <c:v>1404.0278970699601</c:v>
                </c:pt>
                <c:pt idx="6671">
                  <c:v>1404.0278972631199</c:v>
                </c:pt>
                <c:pt idx="6672">
                  <c:v>1404.02789745628</c:v>
                </c:pt>
                <c:pt idx="6673">
                  <c:v>1404.0278976494401</c:v>
                </c:pt>
                <c:pt idx="6674">
                  <c:v>1404.0278978425999</c:v>
                </c:pt>
                <c:pt idx="6675">
                  <c:v>1404.02789803576</c:v>
                </c:pt>
                <c:pt idx="6676">
                  <c:v>1404.0278982289201</c:v>
                </c:pt>
                <c:pt idx="6677">
                  <c:v>1404.0278984220799</c:v>
                </c:pt>
                <c:pt idx="6678">
                  <c:v>1404.02789861524</c:v>
                </c:pt>
                <c:pt idx="6679">
                  <c:v>1404.0278988084001</c:v>
                </c:pt>
                <c:pt idx="6680">
                  <c:v>1404.0278990015599</c:v>
                </c:pt>
                <c:pt idx="6681">
                  <c:v>1404.02789919472</c:v>
                </c:pt>
                <c:pt idx="6682">
                  <c:v>1404.0278993878801</c:v>
                </c:pt>
                <c:pt idx="6683">
                  <c:v>1404.0278995810399</c:v>
                </c:pt>
                <c:pt idx="6684">
                  <c:v>1404.0278997742</c:v>
                </c:pt>
                <c:pt idx="6685">
                  <c:v>1404.0278999673601</c:v>
                </c:pt>
                <c:pt idx="6686">
                  <c:v>1404.0279001605199</c:v>
                </c:pt>
                <c:pt idx="6687">
                  <c:v>1404.02790035368</c:v>
                </c:pt>
                <c:pt idx="6688">
                  <c:v>1404.0279005468501</c:v>
                </c:pt>
                <c:pt idx="6689">
                  <c:v>1404.02790074001</c:v>
                </c:pt>
                <c:pt idx="6690">
                  <c:v>1404.02790093317</c:v>
                </c:pt>
                <c:pt idx="6691">
                  <c:v>1404.0279011263301</c:v>
                </c:pt>
                <c:pt idx="6692">
                  <c:v>1404.02790131949</c:v>
                </c:pt>
                <c:pt idx="6693">
                  <c:v>1404.02790151265</c:v>
                </c:pt>
                <c:pt idx="6694">
                  <c:v>1404.0279017058101</c:v>
                </c:pt>
                <c:pt idx="6695">
                  <c:v>1404.02790189897</c:v>
                </c:pt>
                <c:pt idx="6696">
                  <c:v>1404.02790209213</c:v>
                </c:pt>
                <c:pt idx="6697">
                  <c:v>1404.0279022852901</c:v>
                </c:pt>
                <c:pt idx="6698">
                  <c:v>1404.02790247845</c:v>
                </c:pt>
                <c:pt idx="6699">
                  <c:v>1404.02790267161</c:v>
                </c:pt>
                <c:pt idx="6700">
                  <c:v>1404.0279028647701</c:v>
                </c:pt>
                <c:pt idx="6701">
                  <c:v>1404.02790305793</c:v>
                </c:pt>
                <c:pt idx="6702">
                  <c:v>1404.02790325109</c:v>
                </c:pt>
                <c:pt idx="6703">
                  <c:v>1404.0279034442499</c:v>
                </c:pt>
                <c:pt idx="6704">
                  <c:v>1404.02790363741</c:v>
                </c:pt>
                <c:pt idx="6705">
                  <c:v>1404.02790383057</c:v>
                </c:pt>
                <c:pt idx="6706">
                  <c:v>1404.0279040237299</c:v>
                </c:pt>
                <c:pt idx="6707">
                  <c:v>1404.02790421689</c:v>
                </c:pt>
                <c:pt idx="6708">
                  <c:v>1404.02790441005</c:v>
                </c:pt>
                <c:pt idx="6709">
                  <c:v>1404.0279046032099</c:v>
                </c:pt>
                <c:pt idx="6710">
                  <c:v>1404.02790479637</c:v>
                </c:pt>
                <c:pt idx="6711">
                  <c:v>1404.02790498953</c:v>
                </c:pt>
                <c:pt idx="6712">
                  <c:v>1404.0279051826899</c:v>
                </c:pt>
                <c:pt idx="6713">
                  <c:v>1404.02790537585</c:v>
                </c:pt>
                <c:pt idx="6714">
                  <c:v>1404.02790556901</c:v>
                </c:pt>
                <c:pt idx="6715">
                  <c:v>1404.0279057621699</c:v>
                </c:pt>
                <c:pt idx="6716">
                  <c:v>1404.02790595533</c:v>
                </c:pt>
                <c:pt idx="6717">
                  <c:v>1404.02790614849</c:v>
                </c:pt>
                <c:pt idx="6718">
                  <c:v>1404.0279063416499</c:v>
                </c:pt>
                <c:pt idx="6719">
                  <c:v>1404.02790653482</c:v>
                </c:pt>
                <c:pt idx="6720">
                  <c:v>1404.0279067279801</c:v>
                </c:pt>
                <c:pt idx="6721">
                  <c:v>1404.0279069211399</c:v>
                </c:pt>
                <c:pt idx="6722">
                  <c:v>1404.0279071143</c:v>
                </c:pt>
                <c:pt idx="6723">
                  <c:v>1404.0279073074601</c:v>
                </c:pt>
                <c:pt idx="6724">
                  <c:v>1404.0279075006199</c:v>
                </c:pt>
                <c:pt idx="6725">
                  <c:v>1404.02790769378</c:v>
                </c:pt>
                <c:pt idx="6726">
                  <c:v>1404.0279078869401</c:v>
                </c:pt>
                <c:pt idx="6727">
                  <c:v>1404.0279080800999</c:v>
                </c:pt>
                <c:pt idx="6728">
                  <c:v>1404.02790827326</c:v>
                </c:pt>
                <c:pt idx="6729">
                  <c:v>1404.0279084664201</c:v>
                </c:pt>
                <c:pt idx="6730">
                  <c:v>1404.0279086595799</c:v>
                </c:pt>
                <c:pt idx="6731">
                  <c:v>1404.02790885274</c:v>
                </c:pt>
                <c:pt idx="6732">
                  <c:v>1404.0279090459001</c:v>
                </c:pt>
                <c:pt idx="6733">
                  <c:v>1404.0279092390599</c:v>
                </c:pt>
                <c:pt idx="6734">
                  <c:v>1404.02790943222</c:v>
                </c:pt>
                <c:pt idx="6735">
                  <c:v>1404.0279096253801</c:v>
                </c:pt>
                <c:pt idx="6736">
                  <c:v>1404.0279098185399</c:v>
                </c:pt>
                <c:pt idx="6737">
                  <c:v>1404.0279100117</c:v>
                </c:pt>
                <c:pt idx="6738">
                  <c:v>1404.0279102048601</c:v>
                </c:pt>
                <c:pt idx="6739">
                  <c:v>1404.0279103980199</c:v>
                </c:pt>
                <c:pt idx="6740">
                  <c:v>1404.02791059118</c:v>
                </c:pt>
                <c:pt idx="6741">
                  <c:v>1404.0279107843401</c:v>
                </c:pt>
                <c:pt idx="6742">
                  <c:v>1404.0279109774999</c:v>
                </c:pt>
                <c:pt idx="6743">
                  <c:v>1404.02791117066</c:v>
                </c:pt>
                <c:pt idx="6744">
                  <c:v>1404.0279113638201</c:v>
                </c:pt>
                <c:pt idx="6745">
                  <c:v>1404.0279115569799</c:v>
                </c:pt>
                <c:pt idx="6746">
                  <c:v>1404.02791175014</c:v>
                </c:pt>
                <c:pt idx="6747">
                  <c:v>1404.0279119433001</c:v>
                </c:pt>
                <c:pt idx="6748">
                  <c:v>1404.0279121364599</c:v>
                </c:pt>
                <c:pt idx="6749">
                  <c:v>1404.02791232962</c:v>
                </c:pt>
                <c:pt idx="6750">
                  <c:v>1404.0279125227801</c:v>
                </c:pt>
                <c:pt idx="6751">
                  <c:v>1404.0279127159499</c:v>
                </c:pt>
                <c:pt idx="6752">
                  <c:v>1404.02791290911</c:v>
                </c:pt>
                <c:pt idx="6753">
                  <c:v>1404.0279131022701</c:v>
                </c:pt>
                <c:pt idx="6754">
                  <c:v>1404.0279132954299</c:v>
                </c:pt>
                <c:pt idx="6755">
                  <c:v>1404.02791348859</c:v>
                </c:pt>
                <c:pt idx="6756">
                  <c:v>1404.0279136817501</c:v>
                </c:pt>
                <c:pt idx="6757">
                  <c:v>1404.0279138749099</c:v>
                </c:pt>
                <c:pt idx="6758">
                  <c:v>1404.02791406807</c:v>
                </c:pt>
                <c:pt idx="6759">
                  <c:v>1404.0279142612301</c:v>
                </c:pt>
                <c:pt idx="6760">
                  <c:v>1404.0279144543899</c:v>
                </c:pt>
                <c:pt idx="6761">
                  <c:v>1404.02791464755</c:v>
                </c:pt>
                <c:pt idx="6762">
                  <c:v>1404.0279148407101</c:v>
                </c:pt>
                <c:pt idx="6763">
                  <c:v>1404.0279150338699</c:v>
                </c:pt>
                <c:pt idx="6764">
                  <c:v>1404.02791522703</c:v>
                </c:pt>
                <c:pt idx="6765">
                  <c:v>1404.0279154201901</c:v>
                </c:pt>
                <c:pt idx="6766">
                  <c:v>1404.0279156133499</c:v>
                </c:pt>
                <c:pt idx="6767">
                  <c:v>1404.02791580651</c:v>
                </c:pt>
                <c:pt idx="6768">
                  <c:v>1404.0279159996701</c:v>
                </c:pt>
                <c:pt idx="6769">
                  <c:v>1404.0279161928299</c:v>
                </c:pt>
                <c:pt idx="6770">
                  <c:v>1404.02791638599</c:v>
                </c:pt>
                <c:pt idx="6771">
                  <c:v>1404.0279165791501</c:v>
                </c:pt>
                <c:pt idx="6772">
                  <c:v>1404.0279167723099</c:v>
                </c:pt>
                <c:pt idx="6773">
                  <c:v>1404.02791696547</c:v>
                </c:pt>
                <c:pt idx="6774">
                  <c:v>1404.0279171586301</c:v>
                </c:pt>
                <c:pt idx="6775">
                  <c:v>1404.0279173517899</c:v>
                </c:pt>
                <c:pt idx="6776">
                  <c:v>1404.02791754495</c:v>
                </c:pt>
                <c:pt idx="6777">
                  <c:v>1404.0279177381101</c:v>
                </c:pt>
                <c:pt idx="6778">
                  <c:v>1404.0279179312699</c:v>
                </c:pt>
                <c:pt idx="6779">
                  <c:v>1404.02791812443</c:v>
                </c:pt>
                <c:pt idx="6780">
                  <c:v>1404.0279183175901</c:v>
                </c:pt>
                <c:pt idx="6781">
                  <c:v>1404.0279185107499</c:v>
                </c:pt>
                <c:pt idx="6782">
                  <c:v>1404.02791870391</c:v>
                </c:pt>
                <c:pt idx="6783">
                  <c:v>1404.0279188970801</c:v>
                </c:pt>
                <c:pt idx="6784">
                  <c:v>1404.0279190902399</c:v>
                </c:pt>
                <c:pt idx="6785">
                  <c:v>1404.0279192834</c:v>
                </c:pt>
                <c:pt idx="6786">
                  <c:v>1404.0279194765601</c:v>
                </c:pt>
                <c:pt idx="6787">
                  <c:v>1404.0279196697199</c:v>
                </c:pt>
                <c:pt idx="6788">
                  <c:v>1404.02791986288</c:v>
                </c:pt>
                <c:pt idx="6789">
                  <c:v>1404.0279200560401</c:v>
                </c:pt>
                <c:pt idx="6790">
                  <c:v>1404.0279202492</c:v>
                </c:pt>
                <c:pt idx="6791">
                  <c:v>1404.02792044236</c:v>
                </c:pt>
                <c:pt idx="6792">
                  <c:v>1404.0279206355201</c:v>
                </c:pt>
                <c:pt idx="6793">
                  <c:v>1404.02792082868</c:v>
                </c:pt>
                <c:pt idx="6794">
                  <c:v>1404.02792102184</c:v>
                </c:pt>
                <c:pt idx="6795">
                  <c:v>1404.0279212150001</c:v>
                </c:pt>
                <c:pt idx="6796">
                  <c:v>1404.02792140816</c:v>
                </c:pt>
                <c:pt idx="6797">
                  <c:v>1404.02792160132</c:v>
                </c:pt>
                <c:pt idx="6798">
                  <c:v>1404.0279217944801</c:v>
                </c:pt>
                <c:pt idx="6799">
                  <c:v>1404.02792198764</c:v>
                </c:pt>
                <c:pt idx="6800">
                  <c:v>1404.0279221808</c:v>
                </c:pt>
                <c:pt idx="6801">
                  <c:v>1404.0279223739601</c:v>
                </c:pt>
                <c:pt idx="6802">
                  <c:v>1404.02792256712</c:v>
                </c:pt>
                <c:pt idx="6803">
                  <c:v>1404.02792276028</c:v>
                </c:pt>
                <c:pt idx="6804">
                  <c:v>1404.0279229534401</c:v>
                </c:pt>
                <c:pt idx="6805">
                  <c:v>1404.0279231466</c:v>
                </c:pt>
                <c:pt idx="6806">
                  <c:v>1404.02792333976</c:v>
                </c:pt>
                <c:pt idx="6807">
                  <c:v>1404.0279235329201</c:v>
                </c:pt>
                <c:pt idx="6808">
                  <c:v>1404.02792372608</c:v>
                </c:pt>
                <c:pt idx="6809">
                  <c:v>1404.02792391924</c:v>
                </c:pt>
                <c:pt idx="6810">
                  <c:v>1404.0279241123999</c:v>
                </c:pt>
                <c:pt idx="6811">
                  <c:v>1404.02792430556</c:v>
                </c:pt>
                <c:pt idx="6812">
                  <c:v>1404.02792449872</c:v>
                </c:pt>
                <c:pt idx="6813">
                  <c:v>1404.0279246918799</c:v>
                </c:pt>
                <c:pt idx="6814">
                  <c:v>1404.02792488504</c:v>
                </c:pt>
                <c:pt idx="6815">
                  <c:v>1404.02792507821</c:v>
                </c:pt>
                <c:pt idx="6816">
                  <c:v>1404.0279252713699</c:v>
                </c:pt>
                <c:pt idx="6817">
                  <c:v>1404.02792546453</c:v>
                </c:pt>
                <c:pt idx="6818">
                  <c:v>1404.02792565769</c:v>
                </c:pt>
                <c:pt idx="6819">
                  <c:v>1404.0279258508499</c:v>
                </c:pt>
                <c:pt idx="6820">
                  <c:v>1404.02792604401</c:v>
                </c:pt>
                <c:pt idx="6821">
                  <c:v>1404.02792623717</c:v>
                </c:pt>
                <c:pt idx="6822">
                  <c:v>1404.0279264303299</c:v>
                </c:pt>
                <c:pt idx="6823">
                  <c:v>1404.02792662349</c:v>
                </c:pt>
                <c:pt idx="6824">
                  <c:v>1404.0279268166501</c:v>
                </c:pt>
                <c:pt idx="6825">
                  <c:v>1404.0279270098099</c:v>
                </c:pt>
                <c:pt idx="6826">
                  <c:v>1404.02792720297</c:v>
                </c:pt>
                <c:pt idx="6827">
                  <c:v>1404.0279273961301</c:v>
                </c:pt>
                <c:pt idx="6828">
                  <c:v>1404.0279275892899</c:v>
                </c:pt>
                <c:pt idx="6829">
                  <c:v>1404.02792778245</c:v>
                </c:pt>
                <c:pt idx="6830">
                  <c:v>1404.0279279756101</c:v>
                </c:pt>
                <c:pt idx="6831">
                  <c:v>1404.0279281687699</c:v>
                </c:pt>
                <c:pt idx="6832">
                  <c:v>1404.02792836193</c:v>
                </c:pt>
                <c:pt idx="6833">
                  <c:v>1404.0279285550901</c:v>
                </c:pt>
                <c:pt idx="6834">
                  <c:v>1404.0279287482499</c:v>
                </c:pt>
                <c:pt idx="6835">
                  <c:v>1404.02792894141</c:v>
                </c:pt>
                <c:pt idx="6836">
                  <c:v>1404.0279291345701</c:v>
                </c:pt>
                <c:pt idx="6837">
                  <c:v>1404.0279293277299</c:v>
                </c:pt>
                <c:pt idx="6838">
                  <c:v>1404.02792952089</c:v>
                </c:pt>
                <c:pt idx="6839">
                  <c:v>1404.0279297140501</c:v>
                </c:pt>
                <c:pt idx="6840">
                  <c:v>1404.0279299072099</c:v>
                </c:pt>
                <c:pt idx="6841">
                  <c:v>1404.02793010037</c:v>
                </c:pt>
                <c:pt idx="6842">
                  <c:v>1404.0279302935301</c:v>
                </c:pt>
                <c:pt idx="6843">
                  <c:v>1404.0279304866899</c:v>
                </c:pt>
                <c:pt idx="6844">
                  <c:v>1404.02793067985</c:v>
                </c:pt>
                <c:pt idx="6845">
                  <c:v>1404.0279308730101</c:v>
                </c:pt>
                <c:pt idx="6846">
                  <c:v>1404.0279310661799</c:v>
                </c:pt>
                <c:pt idx="6847">
                  <c:v>1404.02793125934</c:v>
                </c:pt>
                <c:pt idx="6848">
                  <c:v>1404.0279314525001</c:v>
                </c:pt>
                <c:pt idx="6849">
                  <c:v>1404.0279316456599</c:v>
                </c:pt>
                <c:pt idx="6850">
                  <c:v>1404.02793183882</c:v>
                </c:pt>
                <c:pt idx="6851">
                  <c:v>1404.0279320319801</c:v>
                </c:pt>
                <c:pt idx="6852">
                  <c:v>1404.0279322251399</c:v>
                </c:pt>
                <c:pt idx="6853">
                  <c:v>1404.0279324183</c:v>
                </c:pt>
                <c:pt idx="6854">
                  <c:v>1404.0279326114601</c:v>
                </c:pt>
                <c:pt idx="6855">
                  <c:v>1404.0279328046199</c:v>
                </c:pt>
                <c:pt idx="6856">
                  <c:v>1404.02793299778</c:v>
                </c:pt>
                <c:pt idx="6857">
                  <c:v>1404.0279331909401</c:v>
                </c:pt>
                <c:pt idx="6858">
                  <c:v>1404.0279333840999</c:v>
                </c:pt>
                <c:pt idx="6859">
                  <c:v>1404.02793357726</c:v>
                </c:pt>
                <c:pt idx="6860">
                  <c:v>1404.0279337704201</c:v>
                </c:pt>
                <c:pt idx="6861">
                  <c:v>1404.0279339635799</c:v>
                </c:pt>
                <c:pt idx="6862">
                  <c:v>1404.02793415674</c:v>
                </c:pt>
                <c:pt idx="6863">
                  <c:v>1404.0279343499001</c:v>
                </c:pt>
                <c:pt idx="6864">
                  <c:v>1404.0279345430599</c:v>
                </c:pt>
                <c:pt idx="6865">
                  <c:v>1404.02793473622</c:v>
                </c:pt>
                <c:pt idx="6866">
                  <c:v>1404.0279349293801</c:v>
                </c:pt>
                <c:pt idx="6867">
                  <c:v>1404.0279351225399</c:v>
                </c:pt>
                <c:pt idx="6868">
                  <c:v>1404.0279353157</c:v>
                </c:pt>
                <c:pt idx="6869">
                  <c:v>1404.0279355088601</c:v>
                </c:pt>
                <c:pt idx="6870">
                  <c:v>1404.0279357020199</c:v>
                </c:pt>
                <c:pt idx="6871">
                  <c:v>1404.02793589518</c:v>
                </c:pt>
                <c:pt idx="6872">
                  <c:v>1404.0279360883401</c:v>
                </c:pt>
                <c:pt idx="6873">
                  <c:v>1404.0279362814999</c:v>
                </c:pt>
                <c:pt idx="6874">
                  <c:v>1404.02793647466</c:v>
                </c:pt>
                <c:pt idx="6875">
                  <c:v>1404.0279366678201</c:v>
                </c:pt>
                <c:pt idx="6876">
                  <c:v>1404.0279368609799</c:v>
                </c:pt>
                <c:pt idx="6877">
                  <c:v>1404.02793705414</c:v>
                </c:pt>
                <c:pt idx="6878">
                  <c:v>1404.0279372473001</c:v>
                </c:pt>
                <c:pt idx="6879">
                  <c:v>1404.0279374404699</c:v>
                </c:pt>
                <c:pt idx="6880">
                  <c:v>1404.02793763363</c:v>
                </c:pt>
                <c:pt idx="6881">
                  <c:v>1404.0279378267901</c:v>
                </c:pt>
                <c:pt idx="6882">
                  <c:v>1404.0279380199499</c:v>
                </c:pt>
                <c:pt idx="6883">
                  <c:v>1404.02793821311</c:v>
                </c:pt>
                <c:pt idx="6884">
                  <c:v>1404.0279384062701</c:v>
                </c:pt>
                <c:pt idx="6885">
                  <c:v>1404.0279385994299</c:v>
                </c:pt>
                <c:pt idx="6886">
                  <c:v>1404.02793879259</c:v>
                </c:pt>
                <c:pt idx="6887">
                  <c:v>1404.0279389857501</c:v>
                </c:pt>
                <c:pt idx="6888">
                  <c:v>1404.0279391789099</c:v>
                </c:pt>
                <c:pt idx="6889">
                  <c:v>1404.02793937207</c:v>
                </c:pt>
                <c:pt idx="6890">
                  <c:v>1404.0279395652301</c:v>
                </c:pt>
                <c:pt idx="6891">
                  <c:v>1404.0279397583899</c:v>
                </c:pt>
                <c:pt idx="6892">
                  <c:v>1404.02793995155</c:v>
                </c:pt>
                <c:pt idx="6893">
                  <c:v>1404.0279401447101</c:v>
                </c:pt>
                <c:pt idx="6894">
                  <c:v>1404.0279403378699</c:v>
                </c:pt>
                <c:pt idx="6895">
                  <c:v>1404.02794053103</c:v>
                </c:pt>
                <c:pt idx="6896">
                  <c:v>1404.0279407241901</c:v>
                </c:pt>
                <c:pt idx="6897">
                  <c:v>1404.02794091735</c:v>
                </c:pt>
                <c:pt idx="6898">
                  <c:v>1404.02794111051</c:v>
                </c:pt>
                <c:pt idx="6899">
                  <c:v>1404.0279413036701</c:v>
                </c:pt>
                <c:pt idx="6900">
                  <c:v>1404.02794149683</c:v>
                </c:pt>
                <c:pt idx="6901">
                  <c:v>1404.02794168999</c:v>
                </c:pt>
                <c:pt idx="6902">
                  <c:v>1404.0279418831501</c:v>
                </c:pt>
                <c:pt idx="6903">
                  <c:v>1404.02794207631</c:v>
                </c:pt>
                <c:pt idx="6904">
                  <c:v>1404.02794226947</c:v>
                </c:pt>
                <c:pt idx="6905">
                  <c:v>1404.0279424626301</c:v>
                </c:pt>
                <c:pt idx="6906">
                  <c:v>1404.02794265579</c:v>
                </c:pt>
                <c:pt idx="6907">
                  <c:v>1404.02794284895</c:v>
                </c:pt>
                <c:pt idx="6908">
                  <c:v>1404.0279430421101</c:v>
                </c:pt>
                <c:pt idx="6909">
                  <c:v>1404.02794323527</c:v>
                </c:pt>
                <c:pt idx="6910">
                  <c:v>1404.02794342844</c:v>
                </c:pt>
                <c:pt idx="6911">
                  <c:v>1404.0279436215999</c:v>
                </c:pt>
                <c:pt idx="6912">
                  <c:v>1404.02794381476</c:v>
                </c:pt>
                <c:pt idx="6913">
                  <c:v>1404.02794400792</c:v>
                </c:pt>
                <c:pt idx="6914">
                  <c:v>1404.0279442010799</c:v>
                </c:pt>
                <c:pt idx="6915">
                  <c:v>1404.02794439424</c:v>
                </c:pt>
                <c:pt idx="6916">
                  <c:v>1404.0279445874</c:v>
                </c:pt>
                <c:pt idx="6917">
                  <c:v>1404.0279447805599</c:v>
                </c:pt>
                <c:pt idx="6918">
                  <c:v>1404.02794497372</c:v>
                </c:pt>
                <c:pt idx="6919">
                  <c:v>1404.02794516688</c:v>
                </c:pt>
                <c:pt idx="6920">
                  <c:v>1404.0279453600399</c:v>
                </c:pt>
                <c:pt idx="6921">
                  <c:v>1404.0279455532</c:v>
                </c:pt>
                <c:pt idx="6922">
                  <c:v>1404.02794574636</c:v>
                </c:pt>
                <c:pt idx="6923">
                  <c:v>1404.0279459395199</c:v>
                </c:pt>
                <c:pt idx="6924">
                  <c:v>1404.02794613268</c:v>
                </c:pt>
                <c:pt idx="6925">
                  <c:v>1404.02794632584</c:v>
                </c:pt>
                <c:pt idx="6926">
                  <c:v>1404.0279465189999</c:v>
                </c:pt>
                <c:pt idx="6927">
                  <c:v>1404.02794671216</c:v>
                </c:pt>
                <c:pt idx="6928">
                  <c:v>1404.0279469053201</c:v>
                </c:pt>
                <c:pt idx="6929">
                  <c:v>1404.0279470984799</c:v>
                </c:pt>
                <c:pt idx="6930">
                  <c:v>1404.02794729164</c:v>
                </c:pt>
                <c:pt idx="6931">
                  <c:v>1404.0279474848001</c:v>
                </c:pt>
                <c:pt idx="6932">
                  <c:v>1404.0279476779599</c:v>
                </c:pt>
                <c:pt idx="6933">
                  <c:v>1404.02794787112</c:v>
                </c:pt>
                <c:pt idx="6934">
                  <c:v>1404.0279480642801</c:v>
                </c:pt>
                <c:pt idx="6935">
                  <c:v>1404.0279482574399</c:v>
                </c:pt>
                <c:pt idx="6936">
                  <c:v>1404.0279484506</c:v>
                </c:pt>
                <c:pt idx="6937">
                  <c:v>1404.0279486437601</c:v>
                </c:pt>
                <c:pt idx="6938">
                  <c:v>1404.0279488369199</c:v>
                </c:pt>
                <c:pt idx="6939">
                  <c:v>1404.02794903008</c:v>
                </c:pt>
                <c:pt idx="6940">
                  <c:v>1404.0279492232401</c:v>
                </c:pt>
                <c:pt idx="6941">
                  <c:v>1404.0279494163999</c:v>
                </c:pt>
                <c:pt idx="6942">
                  <c:v>1404.02794960957</c:v>
                </c:pt>
                <c:pt idx="6943">
                  <c:v>1404.0279498027301</c:v>
                </c:pt>
                <c:pt idx="6944">
                  <c:v>1404.0279499958899</c:v>
                </c:pt>
                <c:pt idx="6945">
                  <c:v>1404.02795018905</c:v>
                </c:pt>
                <c:pt idx="6946">
                  <c:v>1404.0279503822101</c:v>
                </c:pt>
                <c:pt idx="6947">
                  <c:v>1404.0279505753699</c:v>
                </c:pt>
                <c:pt idx="6948">
                  <c:v>1404.02795076853</c:v>
                </c:pt>
                <c:pt idx="6949">
                  <c:v>1404.0279509616901</c:v>
                </c:pt>
                <c:pt idx="6950">
                  <c:v>1404.0279511548499</c:v>
                </c:pt>
                <c:pt idx="6951">
                  <c:v>1404.02795134801</c:v>
                </c:pt>
                <c:pt idx="6952">
                  <c:v>1404.0279515411701</c:v>
                </c:pt>
                <c:pt idx="6953">
                  <c:v>1404.0279517343299</c:v>
                </c:pt>
                <c:pt idx="6954">
                  <c:v>1404.02795192749</c:v>
                </c:pt>
                <c:pt idx="6955">
                  <c:v>1404.0279521206501</c:v>
                </c:pt>
                <c:pt idx="6956">
                  <c:v>1404.0279523138099</c:v>
                </c:pt>
                <c:pt idx="6957">
                  <c:v>1404.02795250697</c:v>
                </c:pt>
                <c:pt idx="6958">
                  <c:v>1404.0279527001301</c:v>
                </c:pt>
                <c:pt idx="6959">
                  <c:v>1404.0279528932899</c:v>
                </c:pt>
                <c:pt idx="6960">
                  <c:v>1404.02795308645</c:v>
                </c:pt>
                <c:pt idx="6961">
                  <c:v>1404.0279532796101</c:v>
                </c:pt>
                <c:pt idx="6962">
                  <c:v>1404.0279534727699</c:v>
                </c:pt>
                <c:pt idx="6963">
                  <c:v>1404.02795366593</c:v>
                </c:pt>
                <c:pt idx="6964">
                  <c:v>1404.0279538590901</c:v>
                </c:pt>
                <c:pt idx="6965">
                  <c:v>1404.0279540522499</c:v>
                </c:pt>
                <c:pt idx="6966">
                  <c:v>1404.02795424541</c:v>
                </c:pt>
                <c:pt idx="6967">
                  <c:v>1404.0279544385701</c:v>
                </c:pt>
                <c:pt idx="6968">
                  <c:v>1404.0279546317299</c:v>
                </c:pt>
                <c:pt idx="6969">
                  <c:v>1404.02795482489</c:v>
                </c:pt>
                <c:pt idx="6970">
                  <c:v>1404.0279550180501</c:v>
                </c:pt>
                <c:pt idx="6971">
                  <c:v>1404.0279552112099</c:v>
                </c:pt>
                <c:pt idx="6972">
                  <c:v>1404.02795540437</c:v>
                </c:pt>
                <c:pt idx="6973">
                  <c:v>1404.0279555975301</c:v>
                </c:pt>
                <c:pt idx="6974">
                  <c:v>1404.0279557906999</c:v>
                </c:pt>
                <c:pt idx="6975">
                  <c:v>1404.02795598386</c:v>
                </c:pt>
                <c:pt idx="6976">
                  <c:v>1404.0279561770201</c:v>
                </c:pt>
                <c:pt idx="6977">
                  <c:v>1404.0279563701799</c:v>
                </c:pt>
                <c:pt idx="6978">
                  <c:v>1404.02795656334</c:v>
                </c:pt>
                <c:pt idx="6979">
                  <c:v>1404.0279567565001</c:v>
                </c:pt>
                <c:pt idx="6980">
                  <c:v>1404.0279569496599</c:v>
                </c:pt>
                <c:pt idx="6981">
                  <c:v>1404.02795714282</c:v>
                </c:pt>
                <c:pt idx="6982">
                  <c:v>1404.0279573359801</c:v>
                </c:pt>
                <c:pt idx="6983">
                  <c:v>1404.0279575291399</c:v>
                </c:pt>
                <c:pt idx="6984">
                  <c:v>1404.0279577223</c:v>
                </c:pt>
                <c:pt idx="6985">
                  <c:v>1404.0279579154601</c:v>
                </c:pt>
                <c:pt idx="6986">
                  <c:v>1404.0279581086199</c:v>
                </c:pt>
                <c:pt idx="6987">
                  <c:v>1404.02795830178</c:v>
                </c:pt>
                <c:pt idx="6988">
                  <c:v>1404.0279584949401</c:v>
                </c:pt>
                <c:pt idx="6989">
                  <c:v>1404.0279586880999</c:v>
                </c:pt>
                <c:pt idx="6990">
                  <c:v>1404.02795888126</c:v>
                </c:pt>
                <c:pt idx="6991">
                  <c:v>1404.0279590744201</c:v>
                </c:pt>
                <c:pt idx="6992">
                  <c:v>1404.0279592675799</c:v>
                </c:pt>
                <c:pt idx="6993">
                  <c:v>1404.02795946074</c:v>
                </c:pt>
                <c:pt idx="6994">
                  <c:v>1404.0279596539001</c:v>
                </c:pt>
                <c:pt idx="6995">
                  <c:v>1404.0279598470599</c:v>
                </c:pt>
                <c:pt idx="6996">
                  <c:v>1404.02796004022</c:v>
                </c:pt>
                <c:pt idx="6997">
                  <c:v>1404.0279602333801</c:v>
                </c:pt>
                <c:pt idx="6998">
                  <c:v>1404.0279604265399</c:v>
                </c:pt>
                <c:pt idx="6999">
                  <c:v>1404.0279606197</c:v>
                </c:pt>
                <c:pt idx="7000">
                  <c:v>1404.0279608128601</c:v>
                </c:pt>
                <c:pt idx="7001">
                  <c:v>1404.02796100602</c:v>
                </c:pt>
                <c:pt idx="7002">
                  <c:v>1404.02796119918</c:v>
                </c:pt>
                <c:pt idx="7003">
                  <c:v>1404.0279613923401</c:v>
                </c:pt>
                <c:pt idx="7004">
                  <c:v>1404.0279615855</c:v>
                </c:pt>
                <c:pt idx="7005">
                  <c:v>1404.02796177866</c:v>
                </c:pt>
                <c:pt idx="7006">
                  <c:v>1404.0279619718301</c:v>
                </c:pt>
                <c:pt idx="7007">
                  <c:v>1404.02796216499</c:v>
                </c:pt>
                <c:pt idx="7008">
                  <c:v>1404.02796235815</c:v>
                </c:pt>
                <c:pt idx="7009">
                  <c:v>1404.0279625513101</c:v>
                </c:pt>
                <c:pt idx="7010">
                  <c:v>1404.02796274447</c:v>
                </c:pt>
                <c:pt idx="7011">
                  <c:v>1404.02796293763</c:v>
                </c:pt>
                <c:pt idx="7012">
                  <c:v>1404.0279631307901</c:v>
                </c:pt>
                <c:pt idx="7013">
                  <c:v>1404.02796332395</c:v>
                </c:pt>
                <c:pt idx="7014">
                  <c:v>1404.02796351711</c:v>
                </c:pt>
                <c:pt idx="7015">
                  <c:v>1404.0279637102699</c:v>
                </c:pt>
                <c:pt idx="7016">
                  <c:v>1404.02796390343</c:v>
                </c:pt>
                <c:pt idx="7017">
                  <c:v>1404.02796409659</c:v>
                </c:pt>
                <c:pt idx="7018">
                  <c:v>1404.0279642897499</c:v>
                </c:pt>
                <c:pt idx="7019">
                  <c:v>1404.02796448291</c:v>
                </c:pt>
                <c:pt idx="7020">
                  <c:v>1404.02796467607</c:v>
                </c:pt>
                <c:pt idx="7021">
                  <c:v>1404.0279648692299</c:v>
                </c:pt>
                <c:pt idx="7022">
                  <c:v>1404.02796506239</c:v>
                </c:pt>
                <c:pt idx="7023">
                  <c:v>1404.02796525555</c:v>
                </c:pt>
                <c:pt idx="7024">
                  <c:v>1404.0279654487099</c:v>
                </c:pt>
                <c:pt idx="7025">
                  <c:v>1404.02796564187</c:v>
                </c:pt>
                <c:pt idx="7026">
                  <c:v>1404.02796583503</c:v>
                </c:pt>
                <c:pt idx="7027">
                  <c:v>1404.0279660281899</c:v>
                </c:pt>
                <c:pt idx="7028">
                  <c:v>1404.02796622135</c:v>
                </c:pt>
                <c:pt idx="7029">
                  <c:v>1404.02796641451</c:v>
                </c:pt>
                <c:pt idx="7030">
                  <c:v>1404.0279666076699</c:v>
                </c:pt>
                <c:pt idx="7031">
                  <c:v>1404.02796680083</c:v>
                </c:pt>
                <c:pt idx="7032">
                  <c:v>1404.02796699399</c:v>
                </c:pt>
                <c:pt idx="7033">
                  <c:v>1404.0279671871499</c:v>
                </c:pt>
                <c:pt idx="7034">
                  <c:v>1404.02796738031</c:v>
                </c:pt>
                <c:pt idx="7035">
                  <c:v>1404.0279675734701</c:v>
                </c:pt>
                <c:pt idx="7036">
                  <c:v>1404.0279677666299</c:v>
                </c:pt>
                <c:pt idx="7037">
                  <c:v>1404.0279679598</c:v>
                </c:pt>
                <c:pt idx="7038">
                  <c:v>1404.0279681529601</c:v>
                </c:pt>
                <c:pt idx="7039">
                  <c:v>1404.0279683461199</c:v>
                </c:pt>
                <c:pt idx="7040">
                  <c:v>1404.02796853928</c:v>
                </c:pt>
                <c:pt idx="7041">
                  <c:v>1404.0279687324401</c:v>
                </c:pt>
                <c:pt idx="7042">
                  <c:v>1404.0279689255999</c:v>
                </c:pt>
                <c:pt idx="7043">
                  <c:v>1404.02796911876</c:v>
                </c:pt>
                <c:pt idx="7044">
                  <c:v>1404.0279693119201</c:v>
                </c:pt>
                <c:pt idx="7045">
                  <c:v>1404.0279695050799</c:v>
                </c:pt>
                <c:pt idx="7046">
                  <c:v>1404.02796969824</c:v>
                </c:pt>
                <c:pt idx="7047">
                  <c:v>1404.0279698914001</c:v>
                </c:pt>
                <c:pt idx="7048">
                  <c:v>1404.0279700845599</c:v>
                </c:pt>
                <c:pt idx="7049">
                  <c:v>1404.02797027772</c:v>
                </c:pt>
                <c:pt idx="7050">
                  <c:v>1404.0279704708801</c:v>
                </c:pt>
                <c:pt idx="7051">
                  <c:v>1404.0279706640399</c:v>
                </c:pt>
                <c:pt idx="7052">
                  <c:v>1404.0279708572</c:v>
                </c:pt>
                <c:pt idx="7053">
                  <c:v>1404.0279710503601</c:v>
                </c:pt>
                <c:pt idx="7054">
                  <c:v>1404.0279712435199</c:v>
                </c:pt>
                <c:pt idx="7055">
                  <c:v>1404.02797143668</c:v>
                </c:pt>
                <c:pt idx="7056">
                  <c:v>1404.0279716298401</c:v>
                </c:pt>
                <c:pt idx="7057">
                  <c:v>1404.0279718229999</c:v>
                </c:pt>
                <c:pt idx="7058">
                  <c:v>1404.02797201616</c:v>
                </c:pt>
                <c:pt idx="7059">
                  <c:v>1404.0279722093201</c:v>
                </c:pt>
                <c:pt idx="7060">
                  <c:v>1404.0279724024799</c:v>
                </c:pt>
                <c:pt idx="7061">
                  <c:v>1404.02797259564</c:v>
                </c:pt>
                <c:pt idx="7062">
                  <c:v>1404.0279727888001</c:v>
                </c:pt>
                <c:pt idx="7063">
                  <c:v>1404.0279729819599</c:v>
                </c:pt>
                <c:pt idx="7064">
                  <c:v>1404.02797317512</c:v>
                </c:pt>
                <c:pt idx="7065">
                  <c:v>1404.0279733682801</c:v>
                </c:pt>
                <c:pt idx="7066">
                  <c:v>1404.0279735614399</c:v>
                </c:pt>
                <c:pt idx="7067">
                  <c:v>1404.0279737546</c:v>
                </c:pt>
                <c:pt idx="7068">
                  <c:v>1404.0279739477601</c:v>
                </c:pt>
                <c:pt idx="7069">
                  <c:v>1404.0279741409299</c:v>
                </c:pt>
                <c:pt idx="7070">
                  <c:v>1404.02797433409</c:v>
                </c:pt>
                <c:pt idx="7071">
                  <c:v>1404.0279745272501</c:v>
                </c:pt>
                <c:pt idx="7072">
                  <c:v>1404.0279747204099</c:v>
                </c:pt>
                <c:pt idx="7073">
                  <c:v>1404.02797491357</c:v>
                </c:pt>
                <c:pt idx="7074">
                  <c:v>1404.0279751067301</c:v>
                </c:pt>
                <c:pt idx="7075">
                  <c:v>1404.0279752998899</c:v>
                </c:pt>
                <c:pt idx="7076">
                  <c:v>1404.02797549305</c:v>
                </c:pt>
                <c:pt idx="7077">
                  <c:v>1404.0279756862101</c:v>
                </c:pt>
                <c:pt idx="7078">
                  <c:v>1404.0279758793699</c:v>
                </c:pt>
                <c:pt idx="7079">
                  <c:v>1404.02797607253</c:v>
                </c:pt>
                <c:pt idx="7080">
                  <c:v>1404.0279762656901</c:v>
                </c:pt>
                <c:pt idx="7081">
                  <c:v>1404.0279764341501</c:v>
                </c:pt>
                <c:pt idx="7082">
                  <c:v>1404.0279765968201</c:v>
                </c:pt>
                <c:pt idx="7083">
                  <c:v>1404.0279767595</c:v>
                </c:pt>
                <c:pt idx="7084">
                  <c:v>1404.02797692217</c:v>
                </c:pt>
                <c:pt idx="7085">
                  <c:v>1404.0279770848499</c:v>
                </c:pt>
                <c:pt idx="7086">
                  <c:v>1404.0279772475301</c:v>
                </c:pt>
                <c:pt idx="7087">
                  <c:v>1404.0279774102</c:v>
                </c:pt>
                <c:pt idx="7088">
                  <c:v>1404.02797757288</c:v>
                </c:pt>
                <c:pt idx="7089">
                  <c:v>1404.0279777355499</c:v>
                </c:pt>
                <c:pt idx="7090">
                  <c:v>1404.0279778982299</c:v>
                </c:pt>
                <c:pt idx="7091">
                  <c:v>1404.0279780609101</c:v>
                </c:pt>
                <c:pt idx="7092">
                  <c:v>1404.02797822358</c:v>
                </c:pt>
                <c:pt idx="7093">
                  <c:v>1404.02797838626</c:v>
                </c:pt>
                <c:pt idx="7094">
                  <c:v>1404.0279785489399</c:v>
                </c:pt>
                <c:pt idx="7095">
                  <c:v>1404.0279787116101</c:v>
                </c:pt>
                <c:pt idx="7096">
                  <c:v>1404.0279788742901</c:v>
                </c:pt>
                <c:pt idx="7097">
                  <c:v>1404.02797903696</c:v>
                </c:pt>
                <c:pt idx="7098">
                  <c:v>1404.02797919964</c:v>
                </c:pt>
                <c:pt idx="7099">
                  <c:v>1404.0279793623199</c:v>
                </c:pt>
                <c:pt idx="7100">
                  <c:v>1404.0279795249901</c:v>
                </c:pt>
                <c:pt idx="7101">
                  <c:v>1404.02797968767</c:v>
                </c:pt>
                <c:pt idx="7102">
                  <c:v>1404.02797985034</c:v>
                </c:pt>
                <c:pt idx="7103">
                  <c:v>1404.0279800130199</c:v>
                </c:pt>
                <c:pt idx="7104">
                  <c:v>1404.0279801756999</c:v>
                </c:pt>
                <c:pt idx="7105">
                  <c:v>1404.0279803383701</c:v>
                </c:pt>
                <c:pt idx="7106">
                  <c:v>1404.02798050105</c:v>
                </c:pt>
                <c:pt idx="7107">
                  <c:v>1404.02798066372</c:v>
                </c:pt>
                <c:pt idx="7108">
                  <c:v>1404.0279808263999</c:v>
                </c:pt>
                <c:pt idx="7109">
                  <c:v>1404.0279809890801</c:v>
                </c:pt>
                <c:pt idx="7110">
                  <c:v>1404.0279811517501</c:v>
                </c:pt>
                <c:pt idx="7111">
                  <c:v>1404.02798131443</c:v>
                </c:pt>
                <c:pt idx="7112">
                  <c:v>1404.0279814771</c:v>
                </c:pt>
                <c:pt idx="7113">
                  <c:v>1404.0279816397799</c:v>
                </c:pt>
                <c:pt idx="7114">
                  <c:v>1404.0279818024601</c:v>
                </c:pt>
                <c:pt idx="7115">
                  <c:v>1404.02798196513</c:v>
                </c:pt>
                <c:pt idx="7116">
                  <c:v>1404.02798212781</c:v>
                </c:pt>
                <c:pt idx="7117">
                  <c:v>1404.0279822904799</c:v>
                </c:pt>
                <c:pt idx="7118">
                  <c:v>1404.0279824531599</c:v>
                </c:pt>
                <c:pt idx="7119">
                  <c:v>1404.0279826158401</c:v>
                </c:pt>
                <c:pt idx="7120">
                  <c:v>1404.02798277851</c:v>
                </c:pt>
                <c:pt idx="7121">
                  <c:v>1404.02798294119</c:v>
                </c:pt>
                <c:pt idx="7122">
                  <c:v>1404.0279831038699</c:v>
                </c:pt>
                <c:pt idx="7123">
                  <c:v>1404.0279832665401</c:v>
                </c:pt>
                <c:pt idx="7124">
                  <c:v>1404.0279834292201</c:v>
                </c:pt>
                <c:pt idx="7125">
                  <c:v>1404.02798359189</c:v>
                </c:pt>
                <c:pt idx="7126">
                  <c:v>1404.02798375457</c:v>
                </c:pt>
                <c:pt idx="7127">
                  <c:v>1404.0279839172499</c:v>
                </c:pt>
                <c:pt idx="7128">
                  <c:v>1404.0279840799201</c:v>
                </c:pt>
                <c:pt idx="7129">
                  <c:v>1404.0279842426</c:v>
                </c:pt>
                <c:pt idx="7130">
                  <c:v>1404.02798440527</c:v>
                </c:pt>
                <c:pt idx="7131">
                  <c:v>1404.0279845679499</c:v>
                </c:pt>
                <c:pt idx="7132">
                  <c:v>1404.0279847306299</c:v>
                </c:pt>
                <c:pt idx="7133">
                  <c:v>1404.0279848933001</c:v>
                </c:pt>
                <c:pt idx="7134">
                  <c:v>1404.02798505598</c:v>
                </c:pt>
                <c:pt idx="7135">
                  <c:v>1404.02798521865</c:v>
                </c:pt>
                <c:pt idx="7136">
                  <c:v>1404.0279853813299</c:v>
                </c:pt>
                <c:pt idx="7137">
                  <c:v>1404.0279855440101</c:v>
                </c:pt>
                <c:pt idx="7138">
                  <c:v>1404.0279857066801</c:v>
                </c:pt>
                <c:pt idx="7139">
                  <c:v>1404.02798586936</c:v>
                </c:pt>
                <c:pt idx="7140">
                  <c:v>1404.02798603203</c:v>
                </c:pt>
                <c:pt idx="7141">
                  <c:v>1404.0279861947099</c:v>
                </c:pt>
                <c:pt idx="7142">
                  <c:v>1404.0279863573901</c:v>
                </c:pt>
                <c:pt idx="7143">
                  <c:v>1404.02798652006</c:v>
                </c:pt>
                <c:pt idx="7144">
                  <c:v>1404.02798668274</c:v>
                </c:pt>
                <c:pt idx="7145">
                  <c:v>1404.0279868454099</c:v>
                </c:pt>
                <c:pt idx="7146">
                  <c:v>1404.0279870080899</c:v>
                </c:pt>
                <c:pt idx="7147">
                  <c:v>1404.0279871707701</c:v>
                </c:pt>
                <c:pt idx="7148">
                  <c:v>1404.02798733344</c:v>
                </c:pt>
                <c:pt idx="7149">
                  <c:v>1404.02798749612</c:v>
                </c:pt>
                <c:pt idx="7150">
                  <c:v>1404.0279876587999</c:v>
                </c:pt>
                <c:pt idx="7151">
                  <c:v>1404.0279878214701</c:v>
                </c:pt>
                <c:pt idx="7152">
                  <c:v>1404.0279879841501</c:v>
                </c:pt>
                <c:pt idx="7153">
                  <c:v>1404.02798814682</c:v>
                </c:pt>
                <c:pt idx="7154">
                  <c:v>1404.0279883095</c:v>
                </c:pt>
                <c:pt idx="7155">
                  <c:v>1404.0279884721799</c:v>
                </c:pt>
                <c:pt idx="7156">
                  <c:v>1404.0279886348501</c:v>
                </c:pt>
                <c:pt idx="7157">
                  <c:v>1404.02798879753</c:v>
                </c:pt>
                <c:pt idx="7158">
                  <c:v>1404.0279889602</c:v>
                </c:pt>
                <c:pt idx="7159">
                  <c:v>1404.0279891228799</c:v>
                </c:pt>
                <c:pt idx="7160">
                  <c:v>1404.0279892855599</c:v>
                </c:pt>
                <c:pt idx="7161">
                  <c:v>1404.0279894482301</c:v>
                </c:pt>
                <c:pt idx="7162">
                  <c:v>1404.02798961091</c:v>
                </c:pt>
                <c:pt idx="7163">
                  <c:v>1404.02798977358</c:v>
                </c:pt>
                <c:pt idx="7164">
                  <c:v>1404.0279899362599</c:v>
                </c:pt>
                <c:pt idx="7165">
                  <c:v>1404.0279900989401</c:v>
                </c:pt>
                <c:pt idx="7166">
                  <c:v>1404.0279902616101</c:v>
                </c:pt>
                <c:pt idx="7167">
                  <c:v>1404.02799042429</c:v>
                </c:pt>
                <c:pt idx="7168">
                  <c:v>1404.02799058696</c:v>
                </c:pt>
                <c:pt idx="7169">
                  <c:v>1404.0279907496399</c:v>
                </c:pt>
                <c:pt idx="7170">
                  <c:v>1404.0279909123201</c:v>
                </c:pt>
                <c:pt idx="7171">
                  <c:v>1404.02799107499</c:v>
                </c:pt>
                <c:pt idx="7172">
                  <c:v>1404.02799123767</c:v>
                </c:pt>
                <c:pt idx="7173">
                  <c:v>1404.0279914003399</c:v>
                </c:pt>
                <c:pt idx="7174">
                  <c:v>1404.0279915630199</c:v>
                </c:pt>
                <c:pt idx="7175">
                  <c:v>1404.0279917257001</c:v>
                </c:pt>
                <c:pt idx="7176">
                  <c:v>1404.02799188837</c:v>
                </c:pt>
                <c:pt idx="7177">
                  <c:v>1404.02799205105</c:v>
                </c:pt>
                <c:pt idx="7178">
                  <c:v>1404.0279922137299</c:v>
                </c:pt>
                <c:pt idx="7179">
                  <c:v>1404.0279923764001</c:v>
                </c:pt>
                <c:pt idx="7180">
                  <c:v>1404.0279925390801</c:v>
                </c:pt>
                <c:pt idx="7181">
                  <c:v>1404.02799270175</c:v>
                </c:pt>
                <c:pt idx="7182">
                  <c:v>1404.02799286443</c:v>
                </c:pt>
                <c:pt idx="7183">
                  <c:v>1404.0279930271099</c:v>
                </c:pt>
                <c:pt idx="7184">
                  <c:v>1404.0279931897801</c:v>
                </c:pt>
                <c:pt idx="7185">
                  <c:v>1404.02799335246</c:v>
                </c:pt>
                <c:pt idx="7186">
                  <c:v>1404.02799351513</c:v>
                </c:pt>
                <c:pt idx="7187">
                  <c:v>1404.0279936778099</c:v>
                </c:pt>
                <c:pt idx="7188">
                  <c:v>1404.0279938404899</c:v>
                </c:pt>
                <c:pt idx="7189">
                  <c:v>1404.0279940031601</c:v>
                </c:pt>
                <c:pt idx="7190">
                  <c:v>1404.02799416584</c:v>
                </c:pt>
                <c:pt idx="7191">
                  <c:v>1404.02799432851</c:v>
                </c:pt>
                <c:pt idx="7192">
                  <c:v>1404.0279944911899</c:v>
                </c:pt>
                <c:pt idx="7193">
                  <c:v>1404.0279946538701</c:v>
                </c:pt>
                <c:pt idx="7194">
                  <c:v>1404.0279948165401</c:v>
                </c:pt>
                <c:pt idx="7195">
                  <c:v>1404.02799497922</c:v>
                </c:pt>
                <c:pt idx="7196">
                  <c:v>1404.02799514189</c:v>
                </c:pt>
                <c:pt idx="7197">
                  <c:v>1404.0279953045699</c:v>
                </c:pt>
                <c:pt idx="7198">
                  <c:v>1404.0279954672501</c:v>
                </c:pt>
                <c:pt idx="7199">
                  <c:v>1404.02799562992</c:v>
                </c:pt>
                <c:pt idx="7200">
                  <c:v>1404.0279957926</c:v>
                </c:pt>
                <c:pt idx="7201">
                  <c:v>1404.0279959552699</c:v>
                </c:pt>
                <c:pt idx="7202">
                  <c:v>1404.0279961179499</c:v>
                </c:pt>
                <c:pt idx="7203">
                  <c:v>1404.0279962806301</c:v>
                </c:pt>
                <c:pt idx="7204">
                  <c:v>1404.0279964433</c:v>
                </c:pt>
                <c:pt idx="7205">
                  <c:v>1404.02799660598</c:v>
                </c:pt>
                <c:pt idx="7206">
                  <c:v>1404.0279967686599</c:v>
                </c:pt>
                <c:pt idx="7207">
                  <c:v>1404.0279969313301</c:v>
                </c:pt>
                <c:pt idx="7208">
                  <c:v>1404.0279970940101</c:v>
                </c:pt>
                <c:pt idx="7209">
                  <c:v>1404.02799725668</c:v>
                </c:pt>
                <c:pt idx="7210">
                  <c:v>1404.02799741936</c:v>
                </c:pt>
                <c:pt idx="7211">
                  <c:v>1404.0279975820399</c:v>
                </c:pt>
                <c:pt idx="7212">
                  <c:v>1404.0279977447101</c:v>
                </c:pt>
                <c:pt idx="7213">
                  <c:v>1404.02799790739</c:v>
                </c:pt>
                <c:pt idx="7214">
                  <c:v>1404.02799807006</c:v>
                </c:pt>
                <c:pt idx="7215">
                  <c:v>1404.0279982327399</c:v>
                </c:pt>
                <c:pt idx="7216">
                  <c:v>1404.0279983954199</c:v>
                </c:pt>
                <c:pt idx="7217">
                  <c:v>1404.0279985580901</c:v>
                </c:pt>
                <c:pt idx="7218">
                  <c:v>1404.02799872077</c:v>
                </c:pt>
                <c:pt idx="7219">
                  <c:v>1404.02799888344</c:v>
                </c:pt>
                <c:pt idx="7220">
                  <c:v>1404.0279990461199</c:v>
                </c:pt>
                <c:pt idx="7221">
                  <c:v>1404.0279992088001</c:v>
                </c:pt>
                <c:pt idx="7222">
                  <c:v>1404.0279993714701</c:v>
                </c:pt>
                <c:pt idx="7223">
                  <c:v>1404.02799953415</c:v>
                </c:pt>
                <c:pt idx="7224">
                  <c:v>1404.02799969682</c:v>
                </c:pt>
                <c:pt idx="7225">
                  <c:v>1404.0279998594999</c:v>
                </c:pt>
                <c:pt idx="7226">
                  <c:v>1404.0280000221801</c:v>
                </c:pt>
                <c:pt idx="7227">
                  <c:v>1404.02800018485</c:v>
                </c:pt>
                <c:pt idx="7228">
                  <c:v>1404.02800034753</c:v>
                </c:pt>
                <c:pt idx="7229">
                  <c:v>1404.0280005101999</c:v>
                </c:pt>
                <c:pt idx="7230">
                  <c:v>1404.0280006728799</c:v>
                </c:pt>
                <c:pt idx="7231">
                  <c:v>1404.0280008355601</c:v>
                </c:pt>
                <c:pt idx="7232">
                  <c:v>1404.02800099823</c:v>
                </c:pt>
                <c:pt idx="7233">
                  <c:v>1404.02800116091</c:v>
                </c:pt>
                <c:pt idx="7234">
                  <c:v>1404.0280013235899</c:v>
                </c:pt>
                <c:pt idx="7235">
                  <c:v>1404.0280014862601</c:v>
                </c:pt>
                <c:pt idx="7236">
                  <c:v>1404.0280016489401</c:v>
                </c:pt>
                <c:pt idx="7237">
                  <c:v>1404.02800181161</c:v>
                </c:pt>
                <c:pt idx="7238">
                  <c:v>1404.02800197429</c:v>
                </c:pt>
                <c:pt idx="7239">
                  <c:v>1404.0280021369699</c:v>
                </c:pt>
                <c:pt idx="7240">
                  <c:v>1404.0280022996401</c:v>
                </c:pt>
                <c:pt idx="7241">
                  <c:v>1404.02800246232</c:v>
                </c:pt>
                <c:pt idx="7242">
                  <c:v>1404.02800262499</c:v>
                </c:pt>
                <c:pt idx="7243">
                  <c:v>1404.0280027876699</c:v>
                </c:pt>
                <c:pt idx="7244">
                  <c:v>1404.0280029503499</c:v>
                </c:pt>
                <c:pt idx="7245">
                  <c:v>1404.0280031130201</c:v>
                </c:pt>
                <c:pt idx="7246">
                  <c:v>1404.0280032757</c:v>
                </c:pt>
                <c:pt idx="7247">
                  <c:v>1404.02800343837</c:v>
                </c:pt>
                <c:pt idx="7248">
                  <c:v>1404.0280036010499</c:v>
                </c:pt>
                <c:pt idx="7249">
                  <c:v>1404.0280037637301</c:v>
                </c:pt>
                <c:pt idx="7250">
                  <c:v>1404.0280039264001</c:v>
                </c:pt>
                <c:pt idx="7251">
                  <c:v>1404.02800408908</c:v>
                </c:pt>
                <c:pt idx="7252">
                  <c:v>1404.02800425175</c:v>
                </c:pt>
                <c:pt idx="7253">
                  <c:v>1404.0280044144299</c:v>
                </c:pt>
                <c:pt idx="7254">
                  <c:v>1404.0280045771101</c:v>
                </c:pt>
                <c:pt idx="7255">
                  <c:v>1404.02800473978</c:v>
                </c:pt>
                <c:pt idx="7256">
                  <c:v>1404.02800490246</c:v>
                </c:pt>
                <c:pt idx="7257">
                  <c:v>1404.0280050651299</c:v>
                </c:pt>
                <c:pt idx="7258">
                  <c:v>1404.0280052278099</c:v>
                </c:pt>
                <c:pt idx="7259">
                  <c:v>1404.0280053904901</c:v>
                </c:pt>
                <c:pt idx="7260">
                  <c:v>1404.02800555316</c:v>
                </c:pt>
                <c:pt idx="7261">
                  <c:v>1404.02800571584</c:v>
                </c:pt>
                <c:pt idx="7262">
                  <c:v>1404.0280058785199</c:v>
                </c:pt>
                <c:pt idx="7263">
                  <c:v>1404.0280060411901</c:v>
                </c:pt>
                <c:pt idx="7264">
                  <c:v>1404.0280062038701</c:v>
                </c:pt>
                <c:pt idx="7265">
                  <c:v>1404.02800636654</c:v>
                </c:pt>
                <c:pt idx="7266">
                  <c:v>1404.02800652922</c:v>
                </c:pt>
                <c:pt idx="7267">
                  <c:v>1404.0280066918999</c:v>
                </c:pt>
                <c:pt idx="7268">
                  <c:v>1404.0280068545701</c:v>
                </c:pt>
                <c:pt idx="7269">
                  <c:v>1404.02800701725</c:v>
                </c:pt>
                <c:pt idx="7270">
                  <c:v>1404.02800717992</c:v>
                </c:pt>
                <c:pt idx="7271">
                  <c:v>1404.0280073425999</c:v>
                </c:pt>
                <c:pt idx="7272">
                  <c:v>1404.0280075052799</c:v>
                </c:pt>
                <c:pt idx="7273">
                  <c:v>1404.0280076679501</c:v>
                </c:pt>
                <c:pt idx="7274">
                  <c:v>1404.02800783063</c:v>
                </c:pt>
                <c:pt idx="7275">
                  <c:v>1404.0280079933</c:v>
                </c:pt>
                <c:pt idx="7276">
                  <c:v>1404.0280081559799</c:v>
                </c:pt>
                <c:pt idx="7277">
                  <c:v>1404.0280083186601</c:v>
                </c:pt>
                <c:pt idx="7278">
                  <c:v>1404.0280084813301</c:v>
                </c:pt>
                <c:pt idx="7279">
                  <c:v>1404.02800864401</c:v>
                </c:pt>
                <c:pt idx="7280">
                  <c:v>1404.02800880668</c:v>
                </c:pt>
                <c:pt idx="7281">
                  <c:v>1404.0280089693599</c:v>
                </c:pt>
                <c:pt idx="7282">
                  <c:v>1404.0280091320401</c:v>
                </c:pt>
                <c:pt idx="7283">
                  <c:v>1404.02800929471</c:v>
                </c:pt>
                <c:pt idx="7284">
                  <c:v>1404.02800945739</c:v>
                </c:pt>
                <c:pt idx="7285">
                  <c:v>1404.0280096200599</c:v>
                </c:pt>
                <c:pt idx="7286">
                  <c:v>1404.0280097827399</c:v>
                </c:pt>
                <c:pt idx="7287">
                  <c:v>1404.0280099454201</c:v>
                </c:pt>
                <c:pt idx="7288">
                  <c:v>1404.02801010809</c:v>
                </c:pt>
                <c:pt idx="7289">
                  <c:v>1404.02801027077</c:v>
                </c:pt>
                <c:pt idx="7290">
                  <c:v>1404.0280104334499</c:v>
                </c:pt>
                <c:pt idx="7291">
                  <c:v>1404.0280105961201</c:v>
                </c:pt>
                <c:pt idx="7292">
                  <c:v>1404.0280107588001</c:v>
                </c:pt>
                <c:pt idx="7293">
                  <c:v>1404.02801092147</c:v>
                </c:pt>
                <c:pt idx="7294">
                  <c:v>1404.02801108415</c:v>
                </c:pt>
                <c:pt idx="7295">
                  <c:v>1404.0280112468299</c:v>
                </c:pt>
                <c:pt idx="7296">
                  <c:v>1404.0280114095001</c:v>
                </c:pt>
                <c:pt idx="7297">
                  <c:v>1404.02801157218</c:v>
                </c:pt>
                <c:pt idx="7298">
                  <c:v>1404.02801173485</c:v>
                </c:pt>
                <c:pt idx="7299">
                  <c:v>1404.02801189753</c:v>
                </c:pt>
                <c:pt idx="7300">
                  <c:v>1404.0280120602099</c:v>
                </c:pt>
                <c:pt idx="7301">
                  <c:v>1404.0280122228801</c:v>
                </c:pt>
                <c:pt idx="7302">
                  <c:v>1404.02801238556</c:v>
                </c:pt>
                <c:pt idx="7303">
                  <c:v>1404.02801254823</c:v>
                </c:pt>
                <c:pt idx="7304">
                  <c:v>1404.0280127109099</c:v>
                </c:pt>
                <c:pt idx="7305">
                  <c:v>1404.0280128735899</c:v>
                </c:pt>
                <c:pt idx="7306">
                  <c:v>1404.0280130362601</c:v>
                </c:pt>
                <c:pt idx="7307">
                  <c:v>1404.02801319894</c:v>
                </c:pt>
                <c:pt idx="7308">
                  <c:v>1404.02801336161</c:v>
                </c:pt>
                <c:pt idx="7309">
                  <c:v>1404.0280135242899</c:v>
                </c:pt>
                <c:pt idx="7310">
                  <c:v>1404.0280136869701</c:v>
                </c:pt>
                <c:pt idx="7311">
                  <c:v>1404.02801384964</c:v>
                </c:pt>
                <c:pt idx="7312">
                  <c:v>1404.02801401232</c:v>
                </c:pt>
                <c:pt idx="7313">
                  <c:v>1404.0280141749899</c:v>
                </c:pt>
                <c:pt idx="7314">
                  <c:v>1404.0280143376699</c:v>
                </c:pt>
                <c:pt idx="7315">
                  <c:v>1404.0280145003501</c:v>
                </c:pt>
                <c:pt idx="7316">
                  <c:v>1404.02801466302</c:v>
                </c:pt>
                <c:pt idx="7317">
                  <c:v>1404.0280148257</c:v>
                </c:pt>
                <c:pt idx="7318">
                  <c:v>1404.0280149883799</c:v>
                </c:pt>
                <c:pt idx="7319">
                  <c:v>1404.0280151510501</c:v>
                </c:pt>
                <c:pt idx="7320">
                  <c:v>1404.0280153137301</c:v>
                </c:pt>
                <c:pt idx="7321">
                  <c:v>1404.0280154764</c:v>
                </c:pt>
                <c:pt idx="7322">
                  <c:v>1404.02801563908</c:v>
                </c:pt>
                <c:pt idx="7323">
                  <c:v>1404.0280158017599</c:v>
                </c:pt>
                <c:pt idx="7324">
                  <c:v>1404.0280159644301</c:v>
                </c:pt>
                <c:pt idx="7325">
                  <c:v>1404.02801612711</c:v>
                </c:pt>
                <c:pt idx="7326">
                  <c:v>1404.02801628978</c:v>
                </c:pt>
                <c:pt idx="7327">
                  <c:v>1404.02801645246</c:v>
                </c:pt>
                <c:pt idx="7328">
                  <c:v>1404.0280166151399</c:v>
                </c:pt>
                <c:pt idx="7329">
                  <c:v>1404.0280167778101</c:v>
                </c:pt>
                <c:pt idx="7330">
                  <c:v>1404.02801694049</c:v>
                </c:pt>
                <c:pt idx="7331">
                  <c:v>1404.02801710316</c:v>
                </c:pt>
                <c:pt idx="7332">
                  <c:v>1404.0280172658399</c:v>
                </c:pt>
                <c:pt idx="7333">
                  <c:v>1404.0280174285199</c:v>
                </c:pt>
                <c:pt idx="7334">
                  <c:v>1404.0280175911901</c:v>
                </c:pt>
                <c:pt idx="7335">
                  <c:v>1404.02801775387</c:v>
                </c:pt>
                <c:pt idx="7336">
                  <c:v>1404.02801791654</c:v>
                </c:pt>
                <c:pt idx="7337">
                  <c:v>1404.0280180792199</c:v>
                </c:pt>
                <c:pt idx="7338">
                  <c:v>1404.0280182419001</c:v>
                </c:pt>
                <c:pt idx="7339">
                  <c:v>1404.02801840457</c:v>
                </c:pt>
                <c:pt idx="7340">
                  <c:v>1404.02801856725</c:v>
                </c:pt>
                <c:pt idx="7341">
                  <c:v>1404.0280187299199</c:v>
                </c:pt>
                <c:pt idx="7342">
                  <c:v>1404.0280188925999</c:v>
                </c:pt>
                <c:pt idx="7343">
                  <c:v>1404.0280190552801</c:v>
                </c:pt>
                <c:pt idx="7344">
                  <c:v>1404.02801921795</c:v>
                </c:pt>
                <c:pt idx="7345">
                  <c:v>1404.02801938063</c:v>
                </c:pt>
                <c:pt idx="7346">
                  <c:v>1404.0280195433099</c:v>
                </c:pt>
                <c:pt idx="7347">
                  <c:v>1404.0280197059799</c:v>
                </c:pt>
                <c:pt idx="7348">
                  <c:v>1404.0280198686601</c:v>
                </c:pt>
                <c:pt idx="7349">
                  <c:v>1404.02802003133</c:v>
                </c:pt>
                <c:pt idx="7350">
                  <c:v>1404.02802019401</c:v>
                </c:pt>
                <c:pt idx="7351">
                  <c:v>1404.0280203566899</c:v>
                </c:pt>
                <c:pt idx="7352">
                  <c:v>1404.0280205193601</c:v>
                </c:pt>
                <c:pt idx="7353">
                  <c:v>1404.0280206820401</c:v>
                </c:pt>
                <c:pt idx="7354">
                  <c:v>1404.02802084471</c:v>
                </c:pt>
                <c:pt idx="7355">
                  <c:v>1404.02802100739</c:v>
                </c:pt>
                <c:pt idx="7356">
                  <c:v>1404.0280211700699</c:v>
                </c:pt>
                <c:pt idx="7357">
                  <c:v>1404.0280213327401</c:v>
                </c:pt>
                <c:pt idx="7358">
                  <c:v>1404.02802149542</c:v>
                </c:pt>
                <c:pt idx="7359">
                  <c:v>1404.02802165809</c:v>
                </c:pt>
                <c:pt idx="7360">
                  <c:v>1404.0280218207699</c:v>
                </c:pt>
                <c:pt idx="7361">
                  <c:v>1404.0280219834499</c:v>
                </c:pt>
                <c:pt idx="7362">
                  <c:v>1404.0280221461201</c:v>
                </c:pt>
                <c:pt idx="7363">
                  <c:v>1404.0280223088</c:v>
                </c:pt>
                <c:pt idx="7364">
                  <c:v>1404.02802247147</c:v>
                </c:pt>
                <c:pt idx="7365">
                  <c:v>1404.0280226341499</c:v>
                </c:pt>
                <c:pt idx="7366">
                  <c:v>1404.0280227968301</c:v>
                </c:pt>
                <c:pt idx="7367">
                  <c:v>1404.0280229595</c:v>
                </c:pt>
                <c:pt idx="7368">
                  <c:v>1404.02802312218</c:v>
                </c:pt>
                <c:pt idx="7369">
                  <c:v>1404.02802328485</c:v>
                </c:pt>
                <c:pt idx="7370">
                  <c:v>1404.0280234475299</c:v>
                </c:pt>
                <c:pt idx="7371">
                  <c:v>1404.0280236102101</c:v>
                </c:pt>
                <c:pt idx="7372">
                  <c:v>1404.02802377288</c:v>
                </c:pt>
                <c:pt idx="7373">
                  <c:v>1404.02802393556</c:v>
                </c:pt>
                <c:pt idx="7374">
                  <c:v>1404.0280240982399</c:v>
                </c:pt>
                <c:pt idx="7375">
                  <c:v>1404.0280242609099</c:v>
                </c:pt>
                <c:pt idx="7376">
                  <c:v>1404.0280244235901</c:v>
                </c:pt>
                <c:pt idx="7377">
                  <c:v>1404.02802458626</c:v>
                </c:pt>
                <c:pt idx="7378">
                  <c:v>1404.02802474894</c:v>
                </c:pt>
                <c:pt idx="7379">
                  <c:v>1404.0280249116199</c:v>
                </c:pt>
                <c:pt idx="7380">
                  <c:v>1404.0280250742901</c:v>
                </c:pt>
                <c:pt idx="7381">
                  <c:v>1404.0280252369701</c:v>
                </c:pt>
                <c:pt idx="7382">
                  <c:v>1404.02802539964</c:v>
                </c:pt>
                <c:pt idx="7383">
                  <c:v>1404.02802556232</c:v>
                </c:pt>
                <c:pt idx="7384">
                  <c:v>1404.0280257249999</c:v>
                </c:pt>
                <c:pt idx="7385">
                  <c:v>1404.0280258876701</c:v>
                </c:pt>
                <c:pt idx="7386">
                  <c:v>1404.02802605035</c:v>
                </c:pt>
                <c:pt idx="7387">
                  <c:v>1404.02802621302</c:v>
                </c:pt>
                <c:pt idx="7388">
                  <c:v>1404.0280263756999</c:v>
                </c:pt>
                <c:pt idx="7389">
                  <c:v>1404.0280265383799</c:v>
                </c:pt>
                <c:pt idx="7390">
                  <c:v>1404.0280267010501</c:v>
                </c:pt>
                <c:pt idx="7391">
                  <c:v>1404.02802686373</c:v>
                </c:pt>
                <c:pt idx="7392">
                  <c:v>1404.0280270264</c:v>
                </c:pt>
                <c:pt idx="7393">
                  <c:v>1404.0280271890799</c:v>
                </c:pt>
                <c:pt idx="7394">
                  <c:v>1404.0280273517601</c:v>
                </c:pt>
                <c:pt idx="7395">
                  <c:v>1404.0280275144301</c:v>
                </c:pt>
                <c:pt idx="7396">
                  <c:v>1404.02802767711</c:v>
                </c:pt>
                <c:pt idx="7397">
                  <c:v>1404.02802783978</c:v>
                </c:pt>
                <c:pt idx="7398">
                  <c:v>1404.0280280024599</c:v>
                </c:pt>
                <c:pt idx="7399">
                  <c:v>1404.0280281651401</c:v>
                </c:pt>
                <c:pt idx="7400">
                  <c:v>1404.02802832781</c:v>
                </c:pt>
                <c:pt idx="7401">
                  <c:v>1404.02802849049</c:v>
                </c:pt>
                <c:pt idx="7402">
                  <c:v>1404.0280286531699</c:v>
                </c:pt>
                <c:pt idx="7403">
                  <c:v>1404.0280288158399</c:v>
                </c:pt>
                <c:pt idx="7404">
                  <c:v>1404.0280289785201</c:v>
                </c:pt>
                <c:pt idx="7405">
                  <c:v>1404.02802914119</c:v>
                </c:pt>
                <c:pt idx="7406">
                  <c:v>1404.02802930387</c:v>
                </c:pt>
                <c:pt idx="7407">
                  <c:v>1404.0280294665499</c:v>
                </c:pt>
                <c:pt idx="7408">
                  <c:v>1404.0280296292201</c:v>
                </c:pt>
                <c:pt idx="7409">
                  <c:v>1404.0280297919001</c:v>
                </c:pt>
                <c:pt idx="7410">
                  <c:v>1404.02802995457</c:v>
                </c:pt>
                <c:pt idx="7411">
                  <c:v>1404.02803011725</c:v>
                </c:pt>
                <c:pt idx="7412">
                  <c:v>1404.0280302799299</c:v>
                </c:pt>
                <c:pt idx="7413">
                  <c:v>1404.0280304426001</c:v>
                </c:pt>
                <c:pt idx="7414">
                  <c:v>1404.02803060528</c:v>
                </c:pt>
                <c:pt idx="7415">
                  <c:v>1404.02803076795</c:v>
                </c:pt>
                <c:pt idx="7416">
                  <c:v>1404.0280309306299</c:v>
                </c:pt>
                <c:pt idx="7417">
                  <c:v>1404.0280310933099</c:v>
                </c:pt>
                <c:pt idx="7418">
                  <c:v>1404.0280312559801</c:v>
                </c:pt>
                <c:pt idx="7419">
                  <c:v>1404.02803141866</c:v>
                </c:pt>
                <c:pt idx="7420">
                  <c:v>1404.02803158133</c:v>
                </c:pt>
                <c:pt idx="7421">
                  <c:v>1404.0280317440099</c:v>
                </c:pt>
                <c:pt idx="7422">
                  <c:v>1404.0280319066901</c:v>
                </c:pt>
                <c:pt idx="7423">
                  <c:v>1404.0280320693601</c:v>
                </c:pt>
                <c:pt idx="7424">
                  <c:v>1404.02803223204</c:v>
                </c:pt>
                <c:pt idx="7425">
                  <c:v>1404.02803239471</c:v>
                </c:pt>
                <c:pt idx="7426">
                  <c:v>1404.0280325573899</c:v>
                </c:pt>
                <c:pt idx="7427">
                  <c:v>1404.0280327200701</c:v>
                </c:pt>
                <c:pt idx="7428">
                  <c:v>1404.02803288274</c:v>
                </c:pt>
                <c:pt idx="7429">
                  <c:v>1404.02803304542</c:v>
                </c:pt>
                <c:pt idx="7430">
                  <c:v>1404.0280332080999</c:v>
                </c:pt>
                <c:pt idx="7431">
                  <c:v>1404.0280333707699</c:v>
                </c:pt>
                <c:pt idx="7432">
                  <c:v>1404.0280335334501</c:v>
                </c:pt>
                <c:pt idx="7433">
                  <c:v>1404.02803369612</c:v>
                </c:pt>
                <c:pt idx="7434">
                  <c:v>1404.0280338588</c:v>
                </c:pt>
                <c:pt idx="7435">
                  <c:v>1404.0280340214799</c:v>
                </c:pt>
                <c:pt idx="7436">
                  <c:v>1404.0280341841501</c:v>
                </c:pt>
                <c:pt idx="7437">
                  <c:v>1404.0280343468301</c:v>
                </c:pt>
                <c:pt idx="7438">
                  <c:v>1404.0280345095</c:v>
                </c:pt>
                <c:pt idx="7439">
                  <c:v>1404.02803467218</c:v>
                </c:pt>
                <c:pt idx="7440">
                  <c:v>1404.0280348348599</c:v>
                </c:pt>
                <c:pt idx="7441">
                  <c:v>1404.0280349975301</c:v>
                </c:pt>
                <c:pt idx="7442">
                  <c:v>1404.02803516021</c:v>
                </c:pt>
                <c:pt idx="7443">
                  <c:v>1404.02803532288</c:v>
                </c:pt>
                <c:pt idx="7444">
                  <c:v>1404.0280354855599</c:v>
                </c:pt>
                <c:pt idx="7445">
                  <c:v>1404.0280356482399</c:v>
                </c:pt>
                <c:pt idx="7446">
                  <c:v>1404.0280358109101</c:v>
                </c:pt>
                <c:pt idx="7447">
                  <c:v>1404.02803597359</c:v>
                </c:pt>
                <c:pt idx="7448">
                  <c:v>1404.02803613626</c:v>
                </c:pt>
                <c:pt idx="7449">
                  <c:v>1404.0280362989399</c:v>
                </c:pt>
                <c:pt idx="7450">
                  <c:v>1404.0280364616201</c:v>
                </c:pt>
                <c:pt idx="7451">
                  <c:v>1404.0280366242901</c:v>
                </c:pt>
                <c:pt idx="7452">
                  <c:v>1404.02803678697</c:v>
                </c:pt>
                <c:pt idx="7453">
                  <c:v>1404.02803694964</c:v>
                </c:pt>
                <c:pt idx="7454">
                  <c:v>1404.0280371123199</c:v>
                </c:pt>
                <c:pt idx="7455">
                  <c:v>1404.0280372750001</c:v>
                </c:pt>
                <c:pt idx="7456">
                  <c:v>1404.02803743767</c:v>
                </c:pt>
                <c:pt idx="7457">
                  <c:v>1404.02803760035</c:v>
                </c:pt>
                <c:pt idx="7458">
                  <c:v>1404.0280377630299</c:v>
                </c:pt>
                <c:pt idx="7459">
                  <c:v>1404.0280379256999</c:v>
                </c:pt>
                <c:pt idx="7460">
                  <c:v>1404.0280380883801</c:v>
                </c:pt>
                <c:pt idx="7461">
                  <c:v>1404.02803825105</c:v>
                </c:pt>
                <c:pt idx="7462">
                  <c:v>1404.02803841373</c:v>
                </c:pt>
                <c:pt idx="7463">
                  <c:v>1404.0280385764099</c:v>
                </c:pt>
                <c:pt idx="7464">
                  <c:v>1404.0280387390801</c:v>
                </c:pt>
                <c:pt idx="7465">
                  <c:v>1404.0280389017601</c:v>
                </c:pt>
                <c:pt idx="7466">
                  <c:v>1404.02803906443</c:v>
                </c:pt>
                <c:pt idx="7467">
                  <c:v>1404.02803922711</c:v>
                </c:pt>
                <c:pt idx="7468">
                  <c:v>1404.0280393897899</c:v>
                </c:pt>
                <c:pt idx="7469">
                  <c:v>1404.0280395524601</c:v>
                </c:pt>
                <c:pt idx="7470">
                  <c:v>1404.02803971514</c:v>
                </c:pt>
                <c:pt idx="7471">
                  <c:v>1404.02803987781</c:v>
                </c:pt>
                <c:pt idx="7472">
                  <c:v>1404.0280400404899</c:v>
                </c:pt>
                <c:pt idx="7473">
                  <c:v>1404.0280402031699</c:v>
                </c:pt>
                <c:pt idx="7474">
                  <c:v>1404.0280403658401</c:v>
                </c:pt>
                <c:pt idx="7475">
                  <c:v>1404.02804052852</c:v>
                </c:pt>
                <c:pt idx="7476">
                  <c:v>1404.02804069119</c:v>
                </c:pt>
                <c:pt idx="7477">
                  <c:v>1404.0280408538699</c:v>
                </c:pt>
                <c:pt idx="7478">
                  <c:v>1404.0280410165501</c:v>
                </c:pt>
                <c:pt idx="7479">
                  <c:v>1404.0280411792201</c:v>
                </c:pt>
                <c:pt idx="7480">
                  <c:v>1404.0280413419</c:v>
                </c:pt>
                <c:pt idx="7481">
                  <c:v>1404.02804150457</c:v>
                </c:pt>
                <c:pt idx="7482">
                  <c:v>1404.0280416672499</c:v>
                </c:pt>
                <c:pt idx="7483">
                  <c:v>1404.0280418299301</c:v>
                </c:pt>
                <c:pt idx="7484">
                  <c:v>1404.0280419926</c:v>
                </c:pt>
                <c:pt idx="7485">
                  <c:v>1404.02804215528</c:v>
                </c:pt>
                <c:pt idx="7486">
                  <c:v>1404.0280423179599</c:v>
                </c:pt>
                <c:pt idx="7487">
                  <c:v>1404.0280424806299</c:v>
                </c:pt>
                <c:pt idx="7488">
                  <c:v>1404.0280426433101</c:v>
                </c:pt>
                <c:pt idx="7489">
                  <c:v>1404.02804280598</c:v>
                </c:pt>
                <c:pt idx="7490">
                  <c:v>1404.02804296866</c:v>
                </c:pt>
                <c:pt idx="7491">
                  <c:v>1404.0280431313399</c:v>
                </c:pt>
                <c:pt idx="7492">
                  <c:v>1404.0280432940101</c:v>
                </c:pt>
                <c:pt idx="7493">
                  <c:v>1404.0280434566901</c:v>
                </c:pt>
                <c:pt idx="7494">
                  <c:v>1404.02804361936</c:v>
                </c:pt>
                <c:pt idx="7495">
                  <c:v>1404.02804378204</c:v>
                </c:pt>
                <c:pt idx="7496">
                  <c:v>1404.0280439447199</c:v>
                </c:pt>
                <c:pt idx="7497">
                  <c:v>1404.0280441073901</c:v>
                </c:pt>
                <c:pt idx="7498">
                  <c:v>1404.02804427007</c:v>
                </c:pt>
                <c:pt idx="7499">
                  <c:v>1404.02804443274</c:v>
                </c:pt>
                <c:pt idx="7500">
                  <c:v>1404.0280445954199</c:v>
                </c:pt>
                <c:pt idx="7501">
                  <c:v>1404.0280447580999</c:v>
                </c:pt>
                <c:pt idx="7502">
                  <c:v>1404.0280449207701</c:v>
                </c:pt>
                <c:pt idx="7503">
                  <c:v>1404.02804508345</c:v>
                </c:pt>
                <c:pt idx="7504">
                  <c:v>1404.02804524612</c:v>
                </c:pt>
                <c:pt idx="7505">
                  <c:v>1404.0280454087999</c:v>
                </c:pt>
                <c:pt idx="7506">
                  <c:v>1404.0280455714801</c:v>
                </c:pt>
                <c:pt idx="7507">
                  <c:v>1404.0280457341501</c:v>
                </c:pt>
                <c:pt idx="7508">
                  <c:v>1404.02804589683</c:v>
                </c:pt>
                <c:pt idx="7509">
                  <c:v>1404.0280460595</c:v>
                </c:pt>
                <c:pt idx="7510">
                  <c:v>1404.0280462221799</c:v>
                </c:pt>
                <c:pt idx="7511">
                  <c:v>1404.0280463848601</c:v>
                </c:pt>
                <c:pt idx="7512">
                  <c:v>1404.02804654753</c:v>
                </c:pt>
                <c:pt idx="7513">
                  <c:v>1404.02804671021</c:v>
                </c:pt>
                <c:pt idx="7514">
                  <c:v>1404.0280468728899</c:v>
                </c:pt>
                <c:pt idx="7515">
                  <c:v>1404.0280470355599</c:v>
                </c:pt>
                <c:pt idx="7516">
                  <c:v>1404.0280471982401</c:v>
                </c:pt>
                <c:pt idx="7517">
                  <c:v>1404.02804736091</c:v>
                </c:pt>
                <c:pt idx="7518">
                  <c:v>1404.02804752359</c:v>
                </c:pt>
                <c:pt idx="7519">
                  <c:v>1404.0280476862699</c:v>
                </c:pt>
                <c:pt idx="7520">
                  <c:v>1404.0280478489401</c:v>
                </c:pt>
                <c:pt idx="7521">
                  <c:v>1404.0280480116201</c:v>
                </c:pt>
                <c:pt idx="7522">
                  <c:v>1404.02804817429</c:v>
                </c:pt>
                <c:pt idx="7523">
                  <c:v>1404.02804833697</c:v>
                </c:pt>
                <c:pt idx="7524">
                  <c:v>1404.0280484996499</c:v>
                </c:pt>
                <c:pt idx="7525">
                  <c:v>1404.0280486623201</c:v>
                </c:pt>
                <c:pt idx="7526">
                  <c:v>1404.028048825</c:v>
                </c:pt>
                <c:pt idx="7527">
                  <c:v>1404.02804898767</c:v>
                </c:pt>
                <c:pt idx="7528">
                  <c:v>1404.0280491503499</c:v>
                </c:pt>
                <c:pt idx="7529">
                  <c:v>1404.0280493130299</c:v>
                </c:pt>
                <c:pt idx="7530">
                  <c:v>1404.0280494757001</c:v>
                </c:pt>
                <c:pt idx="7531">
                  <c:v>1404.02804963838</c:v>
                </c:pt>
                <c:pt idx="7532">
                  <c:v>1404.02804980105</c:v>
                </c:pt>
                <c:pt idx="7533">
                  <c:v>1404.0280499637299</c:v>
                </c:pt>
                <c:pt idx="7534">
                  <c:v>1404.0280501264101</c:v>
                </c:pt>
                <c:pt idx="7535">
                  <c:v>1404.0280502890801</c:v>
                </c:pt>
                <c:pt idx="7536">
                  <c:v>1404.02805045176</c:v>
                </c:pt>
                <c:pt idx="7537">
                  <c:v>1404.02805061443</c:v>
                </c:pt>
                <c:pt idx="7538">
                  <c:v>1404.0280507771099</c:v>
                </c:pt>
                <c:pt idx="7539">
                  <c:v>1404.0280509397901</c:v>
                </c:pt>
                <c:pt idx="7540">
                  <c:v>1404.02805110246</c:v>
                </c:pt>
                <c:pt idx="7541">
                  <c:v>1404.02805126514</c:v>
                </c:pt>
                <c:pt idx="7542">
                  <c:v>1404.0280514278199</c:v>
                </c:pt>
                <c:pt idx="7543">
                  <c:v>1404.0280515904899</c:v>
                </c:pt>
                <c:pt idx="7544">
                  <c:v>1404.0280517531701</c:v>
                </c:pt>
                <c:pt idx="7545">
                  <c:v>1404.02805191584</c:v>
                </c:pt>
                <c:pt idx="7546">
                  <c:v>1404.02805207852</c:v>
                </c:pt>
                <c:pt idx="7547">
                  <c:v>1404.0280522411999</c:v>
                </c:pt>
                <c:pt idx="7548">
                  <c:v>1404.0280524038701</c:v>
                </c:pt>
                <c:pt idx="7549">
                  <c:v>1404.0280525665501</c:v>
                </c:pt>
                <c:pt idx="7550">
                  <c:v>1404.02805272922</c:v>
                </c:pt>
                <c:pt idx="7551">
                  <c:v>1404.0280528919</c:v>
                </c:pt>
                <c:pt idx="7552">
                  <c:v>1404.0280530545799</c:v>
                </c:pt>
                <c:pt idx="7553">
                  <c:v>1404.0280532172501</c:v>
                </c:pt>
                <c:pt idx="7554">
                  <c:v>1404.02805337993</c:v>
                </c:pt>
                <c:pt idx="7555">
                  <c:v>1404.0280535426</c:v>
                </c:pt>
                <c:pt idx="7556">
                  <c:v>1404.0280537052799</c:v>
                </c:pt>
                <c:pt idx="7557">
                  <c:v>1404.0280538679599</c:v>
                </c:pt>
                <c:pt idx="7558">
                  <c:v>1404.0280540306301</c:v>
                </c:pt>
                <c:pt idx="7559">
                  <c:v>1404.02805419331</c:v>
                </c:pt>
                <c:pt idx="7560">
                  <c:v>1404.02805435598</c:v>
                </c:pt>
                <c:pt idx="7561">
                  <c:v>1404.0280545186599</c:v>
                </c:pt>
                <c:pt idx="7562">
                  <c:v>1404.0280546813401</c:v>
                </c:pt>
                <c:pt idx="7563">
                  <c:v>1404.0280548440101</c:v>
                </c:pt>
                <c:pt idx="7564">
                  <c:v>1404.02805500669</c:v>
                </c:pt>
                <c:pt idx="7565">
                  <c:v>1404.02805516936</c:v>
                </c:pt>
                <c:pt idx="7566">
                  <c:v>1404.0280553320399</c:v>
                </c:pt>
                <c:pt idx="7567">
                  <c:v>1404.0280554947201</c:v>
                </c:pt>
                <c:pt idx="7568">
                  <c:v>1404.02805565739</c:v>
                </c:pt>
                <c:pt idx="7569">
                  <c:v>1404.02805582007</c:v>
                </c:pt>
                <c:pt idx="7570">
                  <c:v>1404.0280559827499</c:v>
                </c:pt>
                <c:pt idx="7571">
                  <c:v>1404.0280561454199</c:v>
                </c:pt>
                <c:pt idx="7572">
                  <c:v>1404.0280563081001</c:v>
                </c:pt>
                <c:pt idx="7573">
                  <c:v>1404.02805647077</c:v>
                </c:pt>
                <c:pt idx="7574">
                  <c:v>1404.02805663345</c:v>
                </c:pt>
                <c:pt idx="7575">
                  <c:v>1404.0280567961299</c:v>
                </c:pt>
                <c:pt idx="7576">
                  <c:v>1404.0280569588001</c:v>
                </c:pt>
                <c:pt idx="7577">
                  <c:v>1404.0280571214801</c:v>
                </c:pt>
                <c:pt idx="7578">
                  <c:v>1404.02805728415</c:v>
                </c:pt>
                <c:pt idx="7579">
                  <c:v>1404.02805744683</c:v>
                </c:pt>
                <c:pt idx="7580">
                  <c:v>1404.0280576095099</c:v>
                </c:pt>
                <c:pt idx="7581">
                  <c:v>1404.0280577721801</c:v>
                </c:pt>
                <c:pt idx="7582">
                  <c:v>1404.02805793486</c:v>
                </c:pt>
                <c:pt idx="7583">
                  <c:v>1404.02805809753</c:v>
                </c:pt>
                <c:pt idx="7584">
                  <c:v>1404.0280582602099</c:v>
                </c:pt>
                <c:pt idx="7585">
                  <c:v>1404.0280584228899</c:v>
                </c:pt>
                <c:pt idx="7586">
                  <c:v>1404.0280585855601</c:v>
                </c:pt>
                <c:pt idx="7587">
                  <c:v>1404.02805874824</c:v>
                </c:pt>
                <c:pt idx="7588">
                  <c:v>1404.02805891091</c:v>
                </c:pt>
                <c:pt idx="7589">
                  <c:v>1404.0280590735899</c:v>
                </c:pt>
                <c:pt idx="7590">
                  <c:v>1404.0280592362701</c:v>
                </c:pt>
                <c:pt idx="7591">
                  <c:v>1404.0280593989401</c:v>
                </c:pt>
                <c:pt idx="7592">
                  <c:v>1404.02805956162</c:v>
                </c:pt>
                <c:pt idx="7593">
                  <c:v>1404.02805972429</c:v>
                </c:pt>
                <c:pt idx="7594">
                  <c:v>1404.0280598869699</c:v>
                </c:pt>
                <c:pt idx="7595">
                  <c:v>1404.0280600496501</c:v>
                </c:pt>
                <c:pt idx="7596">
                  <c:v>1404.02806021232</c:v>
                </c:pt>
                <c:pt idx="7597">
                  <c:v>1404.028060375</c:v>
                </c:pt>
                <c:pt idx="7598">
                  <c:v>1404.0280605376799</c:v>
                </c:pt>
                <c:pt idx="7599">
                  <c:v>1404.0280607003499</c:v>
                </c:pt>
                <c:pt idx="7600">
                  <c:v>1404.0280608630301</c:v>
                </c:pt>
                <c:pt idx="7601">
                  <c:v>1404.0280610257</c:v>
                </c:pt>
                <c:pt idx="7602">
                  <c:v>1404.02806118838</c:v>
                </c:pt>
                <c:pt idx="7603">
                  <c:v>1404.0280613510599</c:v>
                </c:pt>
                <c:pt idx="7604">
                  <c:v>1404.0280615137301</c:v>
                </c:pt>
                <c:pt idx="7605">
                  <c:v>1404.0280616764101</c:v>
                </c:pt>
                <c:pt idx="7606">
                  <c:v>1404.02806183908</c:v>
                </c:pt>
                <c:pt idx="7607">
                  <c:v>1404.02806200176</c:v>
                </c:pt>
                <c:pt idx="7608">
                  <c:v>1404.0280621644399</c:v>
                </c:pt>
                <c:pt idx="7609">
                  <c:v>1404.0280623271101</c:v>
                </c:pt>
                <c:pt idx="7610">
                  <c:v>1404.02806248979</c:v>
                </c:pt>
                <c:pt idx="7611">
                  <c:v>1404.02806265246</c:v>
                </c:pt>
                <c:pt idx="7612">
                  <c:v>1404.0280628151399</c:v>
                </c:pt>
                <c:pt idx="7613">
                  <c:v>1404.0280629778199</c:v>
                </c:pt>
                <c:pt idx="7614">
                  <c:v>1404.0280631404901</c:v>
                </c:pt>
                <c:pt idx="7615">
                  <c:v>1404.02806330317</c:v>
                </c:pt>
                <c:pt idx="7616">
                  <c:v>1404.02806346584</c:v>
                </c:pt>
                <c:pt idx="7617">
                  <c:v>1404.0280636285199</c:v>
                </c:pt>
                <c:pt idx="7618">
                  <c:v>1404.0280637912001</c:v>
                </c:pt>
                <c:pt idx="7619">
                  <c:v>1404.0280639538701</c:v>
                </c:pt>
                <c:pt idx="7620">
                  <c:v>1404.02806411655</c:v>
                </c:pt>
                <c:pt idx="7621">
                  <c:v>1404.02806427922</c:v>
                </c:pt>
                <c:pt idx="7622">
                  <c:v>1404.0280644418999</c:v>
                </c:pt>
                <c:pt idx="7623">
                  <c:v>1404.0280646045801</c:v>
                </c:pt>
                <c:pt idx="7624">
                  <c:v>1404.02806476725</c:v>
                </c:pt>
                <c:pt idx="7625">
                  <c:v>1404.02806492993</c:v>
                </c:pt>
                <c:pt idx="7626">
                  <c:v>1404.0280650926099</c:v>
                </c:pt>
                <c:pt idx="7627">
                  <c:v>1404.0280652552799</c:v>
                </c:pt>
                <c:pt idx="7628">
                  <c:v>1404.0280654179601</c:v>
                </c:pt>
                <c:pt idx="7629">
                  <c:v>1404.02806558063</c:v>
                </c:pt>
                <c:pt idx="7630">
                  <c:v>1404.02806574331</c:v>
                </c:pt>
                <c:pt idx="7631">
                  <c:v>1404.0280659059899</c:v>
                </c:pt>
                <c:pt idx="7632">
                  <c:v>1404.0280660686601</c:v>
                </c:pt>
                <c:pt idx="7633">
                  <c:v>1404.0280662313401</c:v>
                </c:pt>
                <c:pt idx="7634">
                  <c:v>1404.02806639401</c:v>
                </c:pt>
                <c:pt idx="7635">
                  <c:v>1404.02806655669</c:v>
                </c:pt>
                <c:pt idx="7636">
                  <c:v>1404.0280667193699</c:v>
                </c:pt>
                <c:pt idx="7637">
                  <c:v>1404.0280668820401</c:v>
                </c:pt>
                <c:pt idx="7638">
                  <c:v>1404.02806704472</c:v>
                </c:pt>
                <c:pt idx="7639">
                  <c:v>1404.02806720739</c:v>
                </c:pt>
                <c:pt idx="7640">
                  <c:v>1404.0280673700699</c:v>
                </c:pt>
                <c:pt idx="7641">
                  <c:v>1404.0280675327499</c:v>
                </c:pt>
                <c:pt idx="7642">
                  <c:v>1404.0280676954201</c:v>
                </c:pt>
                <c:pt idx="7643">
                  <c:v>1404.0280678581</c:v>
                </c:pt>
                <c:pt idx="7644">
                  <c:v>1404.02806802077</c:v>
                </c:pt>
                <c:pt idx="7645">
                  <c:v>1404.0280681834499</c:v>
                </c:pt>
                <c:pt idx="7646">
                  <c:v>1404.0280683461301</c:v>
                </c:pt>
                <c:pt idx="7647">
                  <c:v>1404.0280685088001</c:v>
                </c:pt>
                <c:pt idx="7648">
                  <c:v>1404.02806867148</c:v>
                </c:pt>
                <c:pt idx="7649">
                  <c:v>1404.02806883415</c:v>
                </c:pt>
                <c:pt idx="7650">
                  <c:v>1404.0280689968299</c:v>
                </c:pt>
                <c:pt idx="7651">
                  <c:v>1404.0280691595101</c:v>
                </c:pt>
                <c:pt idx="7652">
                  <c:v>1404.02806932218</c:v>
                </c:pt>
                <c:pt idx="7653">
                  <c:v>1404.02806948486</c:v>
                </c:pt>
                <c:pt idx="7654">
                  <c:v>1404.02806964754</c:v>
                </c:pt>
                <c:pt idx="7655">
                  <c:v>1404.0280698102099</c:v>
                </c:pt>
                <c:pt idx="7656">
                  <c:v>1404.0280699728901</c:v>
                </c:pt>
                <c:pt idx="7657">
                  <c:v>1404.02807013556</c:v>
                </c:pt>
                <c:pt idx="7658">
                  <c:v>1404.02807029824</c:v>
                </c:pt>
                <c:pt idx="7659">
                  <c:v>1404.0280704609199</c:v>
                </c:pt>
                <c:pt idx="7660">
                  <c:v>1404.0280706235901</c:v>
                </c:pt>
                <c:pt idx="7661">
                  <c:v>1404.0280707862701</c:v>
                </c:pt>
                <c:pt idx="7662">
                  <c:v>1404.02807094894</c:v>
                </c:pt>
                <c:pt idx="7663">
                  <c:v>1404.02807111162</c:v>
                </c:pt>
                <c:pt idx="7664">
                  <c:v>1404.0280712742999</c:v>
                </c:pt>
                <c:pt idx="7665">
                  <c:v>1404.0280714369701</c:v>
                </c:pt>
                <c:pt idx="7666">
                  <c:v>1404.02807159965</c:v>
                </c:pt>
                <c:pt idx="7667">
                  <c:v>1404.02807176232</c:v>
                </c:pt>
                <c:pt idx="7668">
                  <c:v>1404.0280719249999</c:v>
                </c:pt>
                <c:pt idx="7669">
                  <c:v>1404.0280720876799</c:v>
                </c:pt>
                <c:pt idx="7670">
                  <c:v>1404.0280722503501</c:v>
                </c:pt>
                <c:pt idx="7671">
                  <c:v>1404.02807241303</c:v>
                </c:pt>
                <c:pt idx="7672">
                  <c:v>1404.0280725757</c:v>
                </c:pt>
                <c:pt idx="7673">
                  <c:v>1404.0280727383799</c:v>
                </c:pt>
                <c:pt idx="7674">
                  <c:v>1404.0280729010601</c:v>
                </c:pt>
                <c:pt idx="7675">
                  <c:v>1404.0280730637301</c:v>
                </c:pt>
                <c:pt idx="7676">
                  <c:v>1404.02807322641</c:v>
                </c:pt>
                <c:pt idx="7677">
                  <c:v>1404.02807338908</c:v>
                </c:pt>
                <c:pt idx="7678">
                  <c:v>1404.0280735517599</c:v>
                </c:pt>
                <c:pt idx="7679">
                  <c:v>1404.0280737144401</c:v>
                </c:pt>
                <c:pt idx="7680">
                  <c:v>1404.02807387711</c:v>
                </c:pt>
                <c:pt idx="7681">
                  <c:v>1404.02807403979</c:v>
                </c:pt>
                <c:pt idx="7682">
                  <c:v>1404.02807420247</c:v>
                </c:pt>
                <c:pt idx="7683">
                  <c:v>1404.0280743651399</c:v>
                </c:pt>
                <c:pt idx="7684">
                  <c:v>1404.0280745278201</c:v>
                </c:pt>
                <c:pt idx="7685">
                  <c:v>1404.02807469049</c:v>
                </c:pt>
                <c:pt idx="7686">
                  <c:v>1404.02807485317</c:v>
                </c:pt>
                <c:pt idx="7687">
                  <c:v>1404.0280750158499</c:v>
                </c:pt>
                <c:pt idx="7688">
                  <c:v>1404.0280751785201</c:v>
                </c:pt>
                <c:pt idx="7689">
                  <c:v>1404.0280753412001</c:v>
                </c:pt>
                <c:pt idx="7690">
                  <c:v>1404.02807550387</c:v>
                </c:pt>
                <c:pt idx="7691">
                  <c:v>1404.02807566655</c:v>
                </c:pt>
                <c:pt idx="7692">
                  <c:v>1404.0280758292299</c:v>
                </c:pt>
                <c:pt idx="7693">
                  <c:v>1404.0280759919001</c:v>
                </c:pt>
                <c:pt idx="7694">
                  <c:v>1404.02807615458</c:v>
                </c:pt>
                <c:pt idx="7695">
                  <c:v>1404.02807631725</c:v>
                </c:pt>
                <c:pt idx="7696">
                  <c:v>1404.02807647993</c:v>
                </c:pt>
                <c:pt idx="7697">
                  <c:v>1404.0280766426099</c:v>
                </c:pt>
                <c:pt idx="7698">
                  <c:v>1404.0280768052801</c:v>
                </c:pt>
                <c:pt idx="7699">
                  <c:v>1404.02807696796</c:v>
                </c:pt>
                <c:pt idx="7700">
                  <c:v>1404.02807713063</c:v>
                </c:pt>
                <c:pt idx="7701">
                  <c:v>1404.0280772933099</c:v>
                </c:pt>
                <c:pt idx="7702">
                  <c:v>1404.0280774559899</c:v>
                </c:pt>
                <c:pt idx="7703">
                  <c:v>1404.0280776186601</c:v>
                </c:pt>
                <c:pt idx="7704">
                  <c:v>1404.02807778134</c:v>
                </c:pt>
                <c:pt idx="7705">
                  <c:v>1404.02807794401</c:v>
                </c:pt>
                <c:pt idx="7706">
                  <c:v>1404.0280781066899</c:v>
                </c:pt>
                <c:pt idx="7707">
                  <c:v>1404.0280782693701</c:v>
                </c:pt>
                <c:pt idx="7708">
                  <c:v>1404.02807843204</c:v>
                </c:pt>
                <c:pt idx="7709">
                  <c:v>1404.02807859472</c:v>
                </c:pt>
                <c:pt idx="7710">
                  <c:v>1404.0280787574</c:v>
                </c:pt>
                <c:pt idx="7711">
                  <c:v>1404.0280789200699</c:v>
                </c:pt>
                <c:pt idx="7712">
                  <c:v>1404.0280790827501</c:v>
                </c:pt>
                <c:pt idx="7713">
                  <c:v>1404.02807924542</c:v>
                </c:pt>
                <c:pt idx="7714">
                  <c:v>1404.0280794081</c:v>
                </c:pt>
                <c:pt idx="7715">
                  <c:v>1404.0280795707799</c:v>
                </c:pt>
                <c:pt idx="7716">
                  <c:v>1404.0280797334501</c:v>
                </c:pt>
                <c:pt idx="7717">
                  <c:v>1404.0280798961301</c:v>
                </c:pt>
                <c:pt idx="7718">
                  <c:v>1404.0280800588</c:v>
                </c:pt>
                <c:pt idx="7719">
                  <c:v>1404.02808022148</c:v>
                </c:pt>
                <c:pt idx="7720">
                  <c:v>1404.0280803841599</c:v>
                </c:pt>
                <c:pt idx="7721">
                  <c:v>1404.0280805468301</c:v>
                </c:pt>
                <c:pt idx="7722">
                  <c:v>1404.02808070951</c:v>
                </c:pt>
                <c:pt idx="7723">
                  <c:v>1404.02808087218</c:v>
                </c:pt>
                <c:pt idx="7724">
                  <c:v>1404.02808103486</c:v>
                </c:pt>
                <c:pt idx="7725">
                  <c:v>1404.0280811975399</c:v>
                </c:pt>
                <c:pt idx="7726">
                  <c:v>1404.0280813602101</c:v>
                </c:pt>
                <c:pt idx="7727">
                  <c:v>1404.02808152289</c:v>
                </c:pt>
                <c:pt idx="7728">
                  <c:v>1404.02808168556</c:v>
                </c:pt>
                <c:pt idx="7729">
                  <c:v>1404.0280818482399</c:v>
                </c:pt>
                <c:pt idx="7730">
                  <c:v>1404.0280820109199</c:v>
                </c:pt>
                <c:pt idx="7731">
                  <c:v>1404.0280821735901</c:v>
                </c:pt>
                <c:pt idx="7732">
                  <c:v>1404.02808233627</c:v>
                </c:pt>
                <c:pt idx="7733">
                  <c:v>1404.02808249894</c:v>
                </c:pt>
                <c:pt idx="7734">
                  <c:v>1404.0280826616199</c:v>
                </c:pt>
                <c:pt idx="7735">
                  <c:v>1404.0280828243001</c:v>
                </c:pt>
                <c:pt idx="7736">
                  <c:v>1404.02808298697</c:v>
                </c:pt>
                <c:pt idx="7737">
                  <c:v>1404.02808314965</c:v>
                </c:pt>
                <c:pt idx="7738">
                  <c:v>1404.0280833123199</c:v>
                </c:pt>
                <c:pt idx="7739">
                  <c:v>1404.0280834749999</c:v>
                </c:pt>
                <c:pt idx="7740">
                  <c:v>1404.0280836376801</c:v>
                </c:pt>
                <c:pt idx="7741">
                  <c:v>1404.02808380035</c:v>
                </c:pt>
                <c:pt idx="7742">
                  <c:v>1404.02808396303</c:v>
                </c:pt>
                <c:pt idx="7743">
                  <c:v>1404.0280841257099</c:v>
                </c:pt>
                <c:pt idx="7744">
                  <c:v>1404.0280842883799</c:v>
                </c:pt>
                <c:pt idx="7745">
                  <c:v>1404.0280844510601</c:v>
                </c:pt>
                <c:pt idx="7746">
                  <c:v>1404.02808461373</c:v>
                </c:pt>
                <c:pt idx="7747">
                  <c:v>1404.02808477641</c:v>
                </c:pt>
                <c:pt idx="7748">
                  <c:v>1404.0280849390899</c:v>
                </c:pt>
                <c:pt idx="7749">
                  <c:v>1404.0280851017601</c:v>
                </c:pt>
                <c:pt idx="7750">
                  <c:v>1404.0280852644401</c:v>
                </c:pt>
                <c:pt idx="7751">
                  <c:v>1404.02808542711</c:v>
                </c:pt>
                <c:pt idx="7752">
                  <c:v>1404.02808558979</c:v>
                </c:pt>
                <c:pt idx="7753">
                  <c:v>1404.0280857524699</c:v>
                </c:pt>
                <c:pt idx="7754">
                  <c:v>1404.0280859151401</c:v>
                </c:pt>
                <c:pt idx="7755">
                  <c:v>1404.02808607782</c:v>
                </c:pt>
                <c:pt idx="7756">
                  <c:v>1404.02808624049</c:v>
                </c:pt>
                <c:pt idx="7757">
                  <c:v>1404.0280864031699</c:v>
                </c:pt>
                <c:pt idx="7758">
                  <c:v>1404.0280865658499</c:v>
                </c:pt>
                <c:pt idx="7759">
                  <c:v>1404.0280867285201</c:v>
                </c:pt>
                <c:pt idx="7760">
                  <c:v>1404.0280868912</c:v>
                </c:pt>
                <c:pt idx="7761">
                  <c:v>1404.02808705387</c:v>
                </c:pt>
                <c:pt idx="7762">
                  <c:v>1404.0280872165499</c:v>
                </c:pt>
                <c:pt idx="7763">
                  <c:v>1404.0280873792301</c:v>
                </c:pt>
                <c:pt idx="7764">
                  <c:v>1404.0280875419</c:v>
                </c:pt>
                <c:pt idx="7765">
                  <c:v>1404.02808770458</c:v>
                </c:pt>
                <c:pt idx="7766">
                  <c:v>1404.02808786725</c:v>
                </c:pt>
                <c:pt idx="7767">
                  <c:v>1404.0280880299299</c:v>
                </c:pt>
                <c:pt idx="7768">
                  <c:v>1404.0280881926101</c:v>
                </c:pt>
                <c:pt idx="7769">
                  <c:v>1404.02808835528</c:v>
                </c:pt>
                <c:pt idx="7770">
                  <c:v>1404.02808851796</c:v>
                </c:pt>
                <c:pt idx="7771">
                  <c:v>1404.0280886806399</c:v>
                </c:pt>
                <c:pt idx="7772">
                  <c:v>1404.0280888433099</c:v>
                </c:pt>
                <c:pt idx="7773">
                  <c:v>1404.0280890059901</c:v>
                </c:pt>
                <c:pt idx="7774">
                  <c:v>1404.02808916866</c:v>
                </c:pt>
                <c:pt idx="7775">
                  <c:v>1404.02808933134</c:v>
                </c:pt>
                <c:pt idx="7776">
                  <c:v>1404.0280894940199</c:v>
                </c:pt>
                <c:pt idx="7777">
                  <c:v>1404.0280896566901</c:v>
                </c:pt>
                <c:pt idx="7778">
                  <c:v>1404.0280898193701</c:v>
                </c:pt>
                <c:pt idx="7779">
                  <c:v>1404.02808998204</c:v>
                </c:pt>
                <c:pt idx="7780">
                  <c:v>1404.02809014472</c:v>
                </c:pt>
                <c:pt idx="7781">
                  <c:v>1404.0280903073999</c:v>
                </c:pt>
                <c:pt idx="7782">
                  <c:v>1404.0280904700701</c:v>
                </c:pt>
                <c:pt idx="7783">
                  <c:v>1404.02809063275</c:v>
                </c:pt>
                <c:pt idx="7784">
                  <c:v>1404.02809079542</c:v>
                </c:pt>
                <c:pt idx="7785">
                  <c:v>1404.0280909580999</c:v>
                </c:pt>
                <c:pt idx="7786">
                  <c:v>1404.0280911207799</c:v>
                </c:pt>
                <c:pt idx="7787">
                  <c:v>1404.0280912834501</c:v>
                </c:pt>
                <c:pt idx="7788">
                  <c:v>1404.02809144613</c:v>
                </c:pt>
                <c:pt idx="7789">
                  <c:v>1404.0280916088</c:v>
                </c:pt>
                <c:pt idx="7790">
                  <c:v>1404.0280917714799</c:v>
                </c:pt>
                <c:pt idx="7791">
                  <c:v>1404.0280919341601</c:v>
                </c:pt>
                <c:pt idx="7792">
                  <c:v>1404.0280920968301</c:v>
                </c:pt>
                <c:pt idx="7793">
                  <c:v>1404.02809225951</c:v>
                </c:pt>
                <c:pt idx="7794">
                  <c:v>1404.02809242218</c:v>
                </c:pt>
                <c:pt idx="7795">
                  <c:v>1404.0280925848599</c:v>
                </c:pt>
                <c:pt idx="7796">
                  <c:v>1404.0280927475401</c:v>
                </c:pt>
                <c:pt idx="7797">
                  <c:v>1404.02809291021</c:v>
                </c:pt>
                <c:pt idx="7798">
                  <c:v>1404.02809307289</c:v>
                </c:pt>
                <c:pt idx="7799">
                  <c:v>1404.0280932355699</c:v>
                </c:pt>
                <c:pt idx="7800">
                  <c:v>1404.0280933982399</c:v>
                </c:pt>
                <c:pt idx="7801">
                  <c:v>1404.0280935609201</c:v>
                </c:pt>
                <c:pt idx="7802">
                  <c:v>1404.02809372359</c:v>
                </c:pt>
                <c:pt idx="7803">
                  <c:v>1404.02809388627</c:v>
                </c:pt>
                <c:pt idx="7804">
                  <c:v>1404.0280940489499</c:v>
                </c:pt>
                <c:pt idx="7805">
                  <c:v>1404.0280942116201</c:v>
                </c:pt>
                <c:pt idx="7806">
                  <c:v>1404.0280943743001</c:v>
                </c:pt>
                <c:pt idx="7807">
                  <c:v>1404.02809453697</c:v>
                </c:pt>
                <c:pt idx="7808">
                  <c:v>1404.02809469965</c:v>
                </c:pt>
                <c:pt idx="7809">
                  <c:v>1404.0280948623299</c:v>
                </c:pt>
                <c:pt idx="7810">
                  <c:v>1404.0280950250001</c:v>
                </c:pt>
                <c:pt idx="7811">
                  <c:v>1404.02809518768</c:v>
                </c:pt>
                <c:pt idx="7812">
                  <c:v>1404.02809535035</c:v>
                </c:pt>
                <c:pt idx="7813">
                  <c:v>1404.0280955130299</c:v>
                </c:pt>
                <c:pt idx="7814">
                  <c:v>1404.0280956757099</c:v>
                </c:pt>
                <c:pt idx="7815">
                  <c:v>1404.0280958383801</c:v>
                </c:pt>
                <c:pt idx="7816">
                  <c:v>1404.02809600106</c:v>
                </c:pt>
                <c:pt idx="7817">
                  <c:v>1404.02809616373</c:v>
                </c:pt>
                <c:pt idx="7818">
                  <c:v>1404.0280963264099</c:v>
                </c:pt>
                <c:pt idx="7819">
                  <c:v>1404.0280964890901</c:v>
                </c:pt>
                <c:pt idx="7820">
                  <c:v>1404.0280966517601</c:v>
                </c:pt>
                <c:pt idx="7821">
                  <c:v>1404.02809681444</c:v>
                </c:pt>
                <c:pt idx="7822">
                  <c:v>1404.02809697711</c:v>
                </c:pt>
                <c:pt idx="7823">
                  <c:v>1404.0280971397899</c:v>
                </c:pt>
                <c:pt idx="7824">
                  <c:v>1404.0280973024701</c:v>
                </c:pt>
                <c:pt idx="7825">
                  <c:v>1404.02809746514</c:v>
                </c:pt>
                <c:pt idx="7826">
                  <c:v>1404.02809762782</c:v>
                </c:pt>
                <c:pt idx="7827">
                  <c:v>1404.0280977904999</c:v>
                </c:pt>
                <c:pt idx="7828">
                  <c:v>1404.0280979531699</c:v>
                </c:pt>
                <c:pt idx="7829">
                  <c:v>1404.0280981158501</c:v>
                </c:pt>
                <c:pt idx="7830">
                  <c:v>1404.02809827852</c:v>
                </c:pt>
                <c:pt idx="7831">
                  <c:v>1404.0280984412</c:v>
                </c:pt>
                <c:pt idx="7832">
                  <c:v>1404.0280986038799</c:v>
                </c:pt>
                <c:pt idx="7833">
                  <c:v>1404.0280987665501</c:v>
                </c:pt>
                <c:pt idx="7834">
                  <c:v>1404.0280989292301</c:v>
                </c:pt>
                <c:pt idx="7835">
                  <c:v>1404.0280990919</c:v>
                </c:pt>
                <c:pt idx="7836">
                  <c:v>1404.02809925458</c:v>
                </c:pt>
                <c:pt idx="7837">
                  <c:v>1404.0280994172599</c:v>
                </c:pt>
                <c:pt idx="7838">
                  <c:v>1404.0280995799301</c:v>
                </c:pt>
                <c:pt idx="7839">
                  <c:v>1404.02809974261</c:v>
                </c:pt>
                <c:pt idx="7840">
                  <c:v>1404.02809990528</c:v>
                </c:pt>
                <c:pt idx="7841">
                  <c:v>1404.0281000679599</c:v>
                </c:pt>
                <c:pt idx="7842">
                  <c:v>1404.0281002306399</c:v>
                </c:pt>
                <c:pt idx="7843">
                  <c:v>1404.0281003933101</c:v>
                </c:pt>
                <c:pt idx="7844">
                  <c:v>1404.02810055599</c:v>
                </c:pt>
                <c:pt idx="7845">
                  <c:v>1404.02810071866</c:v>
                </c:pt>
                <c:pt idx="7846">
                  <c:v>1404.0281008813399</c:v>
                </c:pt>
                <c:pt idx="7847">
                  <c:v>1404.0281010440201</c:v>
                </c:pt>
                <c:pt idx="7848">
                  <c:v>1404.0281012066901</c:v>
                </c:pt>
                <c:pt idx="7849">
                  <c:v>1404.02810136937</c:v>
                </c:pt>
                <c:pt idx="7850">
                  <c:v>1404.02810153204</c:v>
                </c:pt>
                <c:pt idx="7851">
                  <c:v>1404.0281016947199</c:v>
                </c:pt>
                <c:pt idx="7852">
                  <c:v>1404.0281018574001</c:v>
                </c:pt>
                <c:pt idx="7853">
                  <c:v>1404.02810202007</c:v>
                </c:pt>
                <c:pt idx="7854">
                  <c:v>1404.02810218275</c:v>
                </c:pt>
                <c:pt idx="7855">
                  <c:v>1404.0281023454299</c:v>
                </c:pt>
                <c:pt idx="7856">
                  <c:v>1404.0281025080999</c:v>
                </c:pt>
                <c:pt idx="7857">
                  <c:v>1404.0281026707801</c:v>
                </c:pt>
                <c:pt idx="7858">
                  <c:v>1404.02810283345</c:v>
                </c:pt>
                <c:pt idx="7859">
                  <c:v>1404.02810299613</c:v>
                </c:pt>
                <c:pt idx="7860">
                  <c:v>1404.0281031588099</c:v>
                </c:pt>
                <c:pt idx="7861">
                  <c:v>1404.0281033214801</c:v>
                </c:pt>
                <c:pt idx="7862">
                  <c:v>1404.0281034841601</c:v>
                </c:pt>
                <c:pt idx="7863">
                  <c:v>1404.02810364683</c:v>
                </c:pt>
                <c:pt idx="7864">
                  <c:v>1404.02810380951</c:v>
                </c:pt>
                <c:pt idx="7865">
                  <c:v>1404.0281039721899</c:v>
                </c:pt>
                <c:pt idx="7866">
                  <c:v>1404.0281041348601</c:v>
                </c:pt>
                <c:pt idx="7867">
                  <c:v>1404.02810429754</c:v>
                </c:pt>
                <c:pt idx="7868">
                  <c:v>1404.02810446021</c:v>
                </c:pt>
                <c:pt idx="7869">
                  <c:v>1404.0281046228899</c:v>
                </c:pt>
                <c:pt idx="7870">
                  <c:v>1404.0281047855699</c:v>
                </c:pt>
                <c:pt idx="7871">
                  <c:v>1404.0281049482401</c:v>
                </c:pt>
                <c:pt idx="7872">
                  <c:v>1404.02810511092</c:v>
                </c:pt>
                <c:pt idx="7873">
                  <c:v>1404.02810527359</c:v>
                </c:pt>
                <c:pt idx="7874">
                  <c:v>1404.0281054362699</c:v>
                </c:pt>
                <c:pt idx="7875">
                  <c:v>1404.0281055989501</c:v>
                </c:pt>
                <c:pt idx="7876">
                  <c:v>1404.0281057616201</c:v>
                </c:pt>
                <c:pt idx="7877">
                  <c:v>1404.0281059243</c:v>
                </c:pt>
                <c:pt idx="7878">
                  <c:v>1404.02810608697</c:v>
                </c:pt>
                <c:pt idx="7879">
                  <c:v>1404.0281062496499</c:v>
                </c:pt>
                <c:pt idx="7880">
                  <c:v>1404.0281064123301</c:v>
                </c:pt>
                <c:pt idx="7881">
                  <c:v>1404.028106575</c:v>
                </c:pt>
                <c:pt idx="7882">
                  <c:v>1404.02810673768</c:v>
                </c:pt>
                <c:pt idx="7883">
                  <c:v>1404.0281069003599</c:v>
                </c:pt>
                <c:pt idx="7884">
                  <c:v>1404.0281070630299</c:v>
                </c:pt>
                <c:pt idx="7885">
                  <c:v>1404.0281072257101</c:v>
                </c:pt>
                <c:pt idx="7886">
                  <c:v>1404.02810738838</c:v>
                </c:pt>
                <c:pt idx="7887">
                  <c:v>1404.02810755106</c:v>
                </c:pt>
                <c:pt idx="7888">
                  <c:v>1404.0281077137399</c:v>
                </c:pt>
                <c:pt idx="7889">
                  <c:v>1404.0281078764101</c:v>
                </c:pt>
                <c:pt idx="7890">
                  <c:v>1404.0281080390901</c:v>
                </c:pt>
                <c:pt idx="7891">
                  <c:v>1404.02810820176</c:v>
                </c:pt>
                <c:pt idx="7892">
                  <c:v>1404.02810836444</c:v>
                </c:pt>
                <c:pt idx="7893">
                  <c:v>1404.0281085271199</c:v>
                </c:pt>
                <c:pt idx="7894">
                  <c:v>1404.0281086897901</c:v>
                </c:pt>
                <c:pt idx="7895">
                  <c:v>1404.02810885247</c:v>
                </c:pt>
                <c:pt idx="7896">
                  <c:v>1404.02810901514</c:v>
                </c:pt>
                <c:pt idx="7897">
                  <c:v>1404.0281091778199</c:v>
                </c:pt>
                <c:pt idx="7898">
                  <c:v>1404.0281093404999</c:v>
                </c:pt>
                <c:pt idx="7899">
                  <c:v>1404.0281095031701</c:v>
                </c:pt>
                <c:pt idx="7900">
                  <c:v>1404.02810966585</c:v>
                </c:pt>
                <c:pt idx="7901">
                  <c:v>1404.02810982852</c:v>
                </c:pt>
                <c:pt idx="7902">
                  <c:v>1404.0281099911999</c:v>
                </c:pt>
                <c:pt idx="7903">
                  <c:v>1404.0281101538801</c:v>
                </c:pt>
                <c:pt idx="7904">
                  <c:v>1404.0281103165501</c:v>
                </c:pt>
                <c:pt idx="7905">
                  <c:v>1404.02811047923</c:v>
                </c:pt>
                <c:pt idx="7906">
                  <c:v>1404.0281106419</c:v>
                </c:pt>
                <c:pt idx="7907">
                  <c:v>1404.0281108045799</c:v>
                </c:pt>
                <c:pt idx="7908">
                  <c:v>1404.0281109672601</c:v>
                </c:pt>
                <c:pt idx="7909">
                  <c:v>1404.02811112993</c:v>
                </c:pt>
                <c:pt idx="7910">
                  <c:v>1404.02811129261</c:v>
                </c:pt>
                <c:pt idx="7911">
                  <c:v>1404.0281114552899</c:v>
                </c:pt>
                <c:pt idx="7912">
                  <c:v>1404.0281116179599</c:v>
                </c:pt>
                <c:pt idx="7913">
                  <c:v>1404.0281117806401</c:v>
                </c:pt>
                <c:pt idx="7914">
                  <c:v>1404.02811194331</c:v>
                </c:pt>
                <c:pt idx="7915">
                  <c:v>1404.02811210599</c:v>
                </c:pt>
                <c:pt idx="7916">
                  <c:v>1404.0281122686699</c:v>
                </c:pt>
                <c:pt idx="7917">
                  <c:v>1404.0281124313401</c:v>
                </c:pt>
                <c:pt idx="7918">
                  <c:v>1404.0281125940201</c:v>
                </c:pt>
                <c:pt idx="7919">
                  <c:v>1404.02811275669</c:v>
                </c:pt>
                <c:pt idx="7920">
                  <c:v>1404.02811291937</c:v>
                </c:pt>
                <c:pt idx="7921">
                  <c:v>1404.0281130820499</c:v>
                </c:pt>
                <c:pt idx="7922">
                  <c:v>1404.0281132447201</c:v>
                </c:pt>
                <c:pt idx="7923">
                  <c:v>1404.0281134074</c:v>
                </c:pt>
                <c:pt idx="7924">
                  <c:v>1404.02811357007</c:v>
                </c:pt>
                <c:pt idx="7925">
                  <c:v>1404.0281137327499</c:v>
                </c:pt>
                <c:pt idx="7926">
                  <c:v>1404.0281138954299</c:v>
                </c:pt>
                <c:pt idx="7927">
                  <c:v>1404.0281140581001</c:v>
                </c:pt>
                <c:pt idx="7928">
                  <c:v>1404.02811422078</c:v>
                </c:pt>
                <c:pt idx="7929">
                  <c:v>1404.02811438345</c:v>
                </c:pt>
                <c:pt idx="7930">
                  <c:v>1404.0281145461299</c:v>
                </c:pt>
                <c:pt idx="7931">
                  <c:v>1404.0281147088101</c:v>
                </c:pt>
                <c:pt idx="7932">
                  <c:v>1404.0281148714801</c:v>
                </c:pt>
                <c:pt idx="7933">
                  <c:v>1404.02811503416</c:v>
                </c:pt>
                <c:pt idx="7934">
                  <c:v>1404.02811519683</c:v>
                </c:pt>
                <c:pt idx="7935">
                  <c:v>1404.0281153595099</c:v>
                </c:pt>
                <c:pt idx="7936">
                  <c:v>1404.0281155221901</c:v>
                </c:pt>
                <c:pt idx="7937">
                  <c:v>1404.02811568486</c:v>
                </c:pt>
                <c:pt idx="7938">
                  <c:v>1404.02811584754</c:v>
                </c:pt>
                <c:pt idx="7939">
                  <c:v>1404.0281160102199</c:v>
                </c:pt>
                <c:pt idx="7940">
                  <c:v>1404.0281161728899</c:v>
                </c:pt>
                <c:pt idx="7941">
                  <c:v>1404.0281163355701</c:v>
                </c:pt>
                <c:pt idx="7942">
                  <c:v>1404.02811649824</c:v>
                </c:pt>
                <c:pt idx="7943">
                  <c:v>1404.02811666092</c:v>
                </c:pt>
                <c:pt idx="7944">
                  <c:v>1404.0281168235999</c:v>
                </c:pt>
                <c:pt idx="7945">
                  <c:v>1404.0281169862701</c:v>
                </c:pt>
                <c:pt idx="7946">
                  <c:v>1404.0281171489501</c:v>
                </c:pt>
                <c:pt idx="7947">
                  <c:v>1404.02811731162</c:v>
                </c:pt>
                <c:pt idx="7948">
                  <c:v>1404.0281174743</c:v>
                </c:pt>
                <c:pt idx="7949">
                  <c:v>1404.0281176369799</c:v>
                </c:pt>
                <c:pt idx="7950">
                  <c:v>1404.0281177996501</c:v>
                </c:pt>
                <c:pt idx="7951">
                  <c:v>1404.02811796233</c:v>
                </c:pt>
                <c:pt idx="7952">
                  <c:v>1404.028118125</c:v>
                </c:pt>
                <c:pt idx="7953">
                  <c:v>1404.0281182876799</c:v>
                </c:pt>
                <c:pt idx="7954">
                  <c:v>1404.0281184503599</c:v>
                </c:pt>
                <c:pt idx="7955">
                  <c:v>1404.0281186130301</c:v>
                </c:pt>
                <c:pt idx="7956">
                  <c:v>1404.02811877571</c:v>
                </c:pt>
                <c:pt idx="7957">
                  <c:v>1404.02811893838</c:v>
                </c:pt>
                <c:pt idx="7958">
                  <c:v>1404.0281191010599</c:v>
                </c:pt>
                <c:pt idx="7959">
                  <c:v>1404.0281192637401</c:v>
                </c:pt>
                <c:pt idx="7960">
                  <c:v>1404.0281194264101</c:v>
                </c:pt>
                <c:pt idx="7961">
                  <c:v>1404.02811958909</c:v>
                </c:pt>
                <c:pt idx="7962">
                  <c:v>1404.02811975176</c:v>
                </c:pt>
                <c:pt idx="7963">
                  <c:v>1404.0281199144399</c:v>
                </c:pt>
                <c:pt idx="7964">
                  <c:v>1404.0281200771201</c:v>
                </c:pt>
                <c:pt idx="7965">
                  <c:v>1404.02812023979</c:v>
                </c:pt>
                <c:pt idx="7966">
                  <c:v>1404.02812040247</c:v>
                </c:pt>
                <c:pt idx="7967">
                  <c:v>1404.0281205651499</c:v>
                </c:pt>
                <c:pt idx="7968">
                  <c:v>1404.0281207278199</c:v>
                </c:pt>
                <c:pt idx="7969">
                  <c:v>1404.0281208905001</c:v>
                </c:pt>
                <c:pt idx="7970">
                  <c:v>1404.02812105317</c:v>
                </c:pt>
                <c:pt idx="7971">
                  <c:v>1404.02812121585</c:v>
                </c:pt>
                <c:pt idx="7972">
                  <c:v>1404.0281213785299</c:v>
                </c:pt>
                <c:pt idx="7973">
                  <c:v>1404.0281215412001</c:v>
                </c:pt>
                <c:pt idx="7974">
                  <c:v>1404.0281217038801</c:v>
                </c:pt>
                <c:pt idx="7975">
                  <c:v>1404.02812186655</c:v>
                </c:pt>
                <c:pt idx="7976">
                  <c:v>1404.02812202923</c:v>
                </c:pt>
                <c:pt idx="7977">
                  <c:v>1404.0281221919099</c:v>
                </c:pt>
                <c:pt idx="7978">
                  <c:v>1404.0281223545801</c:v>
                </c:pt>
                <c:pt idx="7979">
                  <c:v>1404.02812251726</c:v>
                </c:pt>
                <c:pt idx="7980">
                  <c:v>1404.02812267993</c:v>
                </c:pt>
                <c:pt idx="7981">
                  <c:v>1404.0281228426099</c:v>
                </c:pt>
                <c:pt idx="7982">
                  <c:v>1404.0281230052899</c:v>
                </c:pt>
                <c:pt idx="7983">
                  <c:v>1404.0281231679601</c:v>
                </c:pt>
                <c:pt idx="7984">
                  <c:v>1404.02812333064</c:v>
                </c:pt>
                <c:pt idx="7985">
                  <c:v>1404.02812349331</c:v>
                </c:pt>
                <c:pt idx="7986">
                  <c:v>1404.0281236559899</c:v>
                </c:pt>
                <c:pt idx="7987">
                  <c:v>1404.0281238186701</c:v>
                </c:pt>
                <c:pt idx="7988">
                  <c:v>1404.0281239813401</c:v>
                </c:pt>
                <c:pt idx="7989">
                  <c:v>1404.02812414402</c:v>
                </c:pt>
                <c:pt idx="7990">
                  <c:v>1404.02812430669</c:v>
                </c:pt>
                <c:pt idx="7991">
                  <c:v>1404.0281244693699</c:v>
                </c:pt>
                <c:pt idx="7992">
                  <c:v>1404.0281246320501</c:v>
                </c:pt>
                <c:pt idx="7993">
                  <c:v>1404.02812479472</c:v>
                </c:pt>
                <c:pt idx="7994">
                  <c:v>1404.0281249574</c:v>
                </c:pt>
                <c:pt idx="7995">
                  <c:v>1404.0281251200799</c:v>
                </c:pt>
                <c:pt idx="7996">
                  <c:v>1404.0281252827499</c:v>
                </c:pt>
                <c:pt idx="7997">
                  <c:v>1404.0281254454301</c:v>
                </c:pt>
                <c:pt idx="7998">
                  <c:v>1404.0281256081</c:v>
                </c:pt>
                <c:pt idx="7999">
                  <c:v>1404.02812577078</c:v>
                </c:pt>
                <c:pt idx="8000">
                  <c:v>1404.0281259334599</c:v>
                </c:pt>
                <c:pt idx="8001">
                  <c:v>1404.0281260961301</c:v>
                </c:pt>
                <c:pt idx="8002">
                  <c:v>1404.0281262588101</c:v>
                </c:pt>
                <c:pt idx="8003">
                  <c:v>1404.02812642148</c:v>
                </c:pt>
                <c:pt idx="8004">
                  <c:v>1404.02812658416</c:v>
                </c:pt>
                <c:pt idx="8005">
                  <c:v>1404.0281267468399</c:v>
                </c:pt>
                <c:pt idx="8006">
                  <c:v>1404.0281269095101</c:v>
                </c:pt>
                <c:pt idx="8007">
                  <c:v>1404.02812707219</c:v>
                </c:pt>
                <c:pt idx="8008">
                  <c:v>1404.02812723486</c:v>
                </c:pt>
                <c:pt idx="8009">
                  <c:v>1404.0281273975399</c:v>
                </c:pt>
                <c:pt idx="8010">
                  <c:v>1404.0281275602199</c:v>
                </c:pt>
                <c:pt idx="8011">
                  <c:v>1404.0281277228901</c:v>
                </c:pt>
                <c:pt idx="8012">
                  <c:v>1404.02812788557</c:v>
                </c:pt>
                <c:pt idx="8013">
                  <c:v>1404.02812804824</c:v>
                </c:pt>
                <c:pt idx="8014">
                  <c:v>1404.0281282109199</c:v>
                </c:pt>
                <c:pt idx="8015">
                  <c:v>1404.0281283736001</c:v>
                </c:pt>
                <c:pt idx="8016">
                  <c:v>1404.0281285362701</c:v>
                </c:pt>
                <c:pt idx="8017">
                  <c:v>1404.02812869895</c:v>
                </c:pt>
                <c:pt idx="8018">
                  <c:v>1404.02812886162</c:v>
                </c:pt>
                <c:pt idx="8019">
                  <c:v>1404.0281290242999</c:v>
                </c:pt>
                <c:pt idx="8020">
                  <c:v>1404.0281291869801</c:v>
                </c:pt>
                <c:pt idx="8021">
                  <c:v>1404.02812934965</c:v>
                </c:pt>
                <c:pt idx="8022">
                  <c:v>1404.02812951233</c:v>
                </c:pt>
                <c:pt idx="8023">
                  <c:v>1404.02812967501</c:v>
                </c:pt>
                <c:pt idx="8024">
                  <c:v>1404.0281298376799</c:v>
                </c:pt>
                <c:pt idx="8025">
                  <c:v>1404.0281300003601</c:v>
                </c:pt>
                <c:pt idx="8026">
                  <c:v>1404.02813016303</c:v>
                </c:pt>
                <c:pt idx="8027">
                  <c:v>1404.02813032571</c:v>
                </c:pt>
                <c:pt idx="8028">
                  <c:v>1404.0281304883899</c:v>
                </c:pt>
                <c:pt idx="8029">
                  <c:v>1404.0281306510601</c:v>
                </c:pt>
                <c:pt idx="8030">
                  <c:v>1404.0281308137401</c:v>
                </c:pt>
                <c:pt idx="8031">
                  <c:v>1404.02813097641</c:v>
                </c:pt>
                <c:pt idx="8032">
                  <c:v>1404.02813113909</c:v>
                </c:pt>
                <c:pt idx="8033">
                  <c:v>1404.0281313017699</c:v>
                </c:pt>
                <c:pt idx="8034">
                  <c:v>1404.0281314644401</c:v>
                </c:pt>
                <c:pt idx="8035">
                  <c:v>1404.02813162712</c:v>
                </c:pt>
                <c:pt idx="8036">
                  <c:v>1404.02813178979</c:v>
                </c:pt>
                <c:pt idx="8037">
                  <c:v>1404.0281319524699</c:v>
                </c:pt>
                <c:pt idx="8038">
                  <c:v>1404.0281321151499</c:v>
                </c:pt>
                <c:pt idx="8039">
                  <c:v>1404.0281322778201</c:v>
                </c:pt>
                <c:pt idx="8040">
                  <c:v>1404.0281324405</c:v>
                </c:pt>
                <c:pt idx="8041">
                  <c:v>1404.02813260317</c:v>
                </c:pt>
                <c:pt idx="8042">
                  <c:v>1404.0281327658499</c:v>
                </c:pt>
                <c:pt idx="8043">
                  <c:v>1404.0281329285301</c:v>
                </c:pt>
                <c:pt idx="8044">
                  <c:v>1404.0281330912001</c:v>
                </c:pt>
                <c:pt idx="8045">
                  <c:v>1404.02813325388</c:v>
                </c:pt>
                <c:pt idx="8046">
                  <c:v>1404.02813341655</c:v>
                </c:pt>
                <c:pt idx="8047">
                  <c:v>1404.0281335792299</c:v>
                </c:pt>
                <c:pt idx="8048">
                  <c:v>1404.0281337419101</c:v>
                </c:pt>
                <c:pt idx="8049">
                  <c:v>1404.02813390458</c:v>
                </c:pt>
                <c:pt idx="8050">
                  <c:v>1404.02813406726</c:v>
                </c:pt>
                <c:pt idx="8051">
                  <c:v>1404.02813422994</c:v>
                </c:pt>
                <c:pt idx="8052">
                  <c:v>1404.0281343926099</c:v>
                </c:pt>
                <c:pt idx="8053">
                  <c:v>1404.0281345552901</c:v>
                </c:pt>
                <c:pt idx="8054">
                  <c:v>1404.02813471796</c:v>
                </c:pt>
                <c:pt idx="8055">
                  <c:v>1404.02813488064</c:v>
                </c:pt>
                <c:pt idx="8056">
                  <c:v>1404.0281350433199</c:v>
                </c:pt>
                <c:pt idx="8057">
                  <c:v>1404.0281352059901</c:v>
                </c:pt>
                <c:pt idx="8058">
                  <c:v>1404.0281353686701</c:v>
                </c:pt>
                <c:pt idx="8059">
                  <c:v>1404.02813553134</c:v>
                </c:pt>
                <c:pt idx="8060">
                  <c:v>1404.02813569402</c:v>
                </c:pt>
                <c:pt idx="8061">
                  <c:v>1404.0281358566999</c:v>
                </c:pt>
                <c:pt idx="8062">
                  <c:v>1404.0281360193701</c:v>
                </c:pt>
                <c:pt idx="8063">
                  <c:v>1404.02813618205</c:v>
                </c:pt>
                <c:pt idx="8064">
                  <c:v>1404.02813634472</c:v>
                </c:pt>
                <c:pt idx="8065">
                  <c:v>1404.0281365073999</c:v>
                </c:pt>
                <c:pt idx="8066">
                  <c:v>1404.0281366700799</c:v>
                </c:pt>
                <c:pt idx="8067">
                  <c:v>1404.0281368327501</c:v>
                </c:pt>
                <c:pt idx="8068">
                  <c:v>1404.02813699543</c:v>
                </c:pt>
                <c:pt idx="8069">
                  <c:v>1404.0281371581</c:v>
                </c:pt>
                <c:pt idx="8070">
                  <c:v>1404.0281373207799</c:v>
                </c:pt>
                <c:pt idx="8071">
                  <c:v>1404.0281374834599</c:v>
                </c:pt>
                <c:pt idx="8072">
                  <c:v>1404.0281376461301</c:v>
                </c:pt>
                <c:pt idx="8073">
                  <c:v>1404.02813780881</c:v>
                </c:pt>
                <c:pt idx="8074">
                  <c:v>1404.02813797148</c:v>
                </c:pt>
                <c:pt idx="8075">
                  <c:v>1404.0281381341599</c:v>
                </c:pt>
                <c:pt idx="8076">
                  <c:v>1404.0281382968401</c:v>
                </c:pt>
                <c:pt idx="8077">
                  <c:v>1404.02813845951</c:v>
                </c:pt>
                <c:pt idx="8078">
                  <c:v>1404.02813862219</c:v>
                </c:pt>
                <c:pt idx="8079">
                  <c:v>1404.02813878487</c:v>
                </c:pt>
                <c:pt idx="8080">
                  <c:v>1404.0281389475399</c:v>
                </c:pt>
                <c:pt idx="8081">
                  <c:v>1404.02813899936</c:v>
                </c:pt>
                <c:pt idx="8082">
                  <c:v>1404.0281390402499</c:v>
                </c:pt>
                <c:pt idx="8083">
                  <c:v>1404.0281390811499</c:v>
                </c:pt>
                <c:pt idx="8084">
                  <c:v>1404.0281391220401</c:v>
                </c:pt>
                <c:pt idx="8085">
                  <c:v>1404.0281391629401</c:v>
                </c:pt>
                <c:pt idx="8086">
                  <c:v>1404.0281392038301</c:v>
                </c:pt>
                <c:pt idx="8087">
                  <c:v>1404.02813924473</c:v>
                </c:pt>
                <c:pt idx="8088">
                  <c:v>1404.02813928562</c:v>
                </c:pt>
                <c:pt idx="8089">
                  <c:v>1404.02813932652</c:v>
                </c:pt>
                <c:pt idx="8090">
                  <c:v>1404.0281393674099</c:v>
                </c:pt>
                <c:pt idx="8091">
                  <c:v>1404.0281394083099</c:v>
                </c:pt>
                <c:pt idx="8092">
                  <c:v>1404.0281394491999</c:v>
                </c:pt>
                <c:pt idx="8093">
                  <c:v>1404.0281394901001</c:v>
                </c:pt>
                <c:pt idx="8094">
                  <c:v>1404.0281395309901</c:v>
                </c:pt>
                <c:pt idx="8095">
                  <c:v>1404.0281395718901</c:v>
                </c:pt>
                <c:pt idx="8096">
                  <c:v>1404.02813961278</c:v>
                </c:pt>
                <c:pt idx="8097">
                  <c:v>1404.02813965368</c:v>
                </c:pt>
                <c:pt idx="8098">
                  <c:v>1404.02813969458</c:v>
                </c:pt>
                <c:pt idx="8099">
                  <c:v>1404.0281397354699</c:v>
                </c:pt>
                <c:pt idx="8100">
                  <c:v>1404.0281397763699</c:v>
                </c:pt>
                <c:pt idx="8101">
                  <c:v>1404.0281398172599</c:v>
                </c:pt>
                <c:pt idx="8102">
                  <c:v>1404.0281398581601</c:v>
                </c:pt>
                <c:pt idx="8103">
                  <c:v>1404.0281398990501</c:v>
                </c:pt>
                <c:pt idx="8104">
                  <c:v>1404.0281399399501</c:v>
                </c:pt>
                <c:pt idx="8105">
                  <c:v>1404.02813998084</c:v>
                </c:pt>
                <c:pt idx="8106">
                  <c:v>1404.02814002174</c:v>
                </c:pt>
                <c:pt idx="8107">
                  <c:v>1404.02814006263</c:v>
                </c:pt>
                <c:pt idx="8108">
                  <c:v>1404.0281401035299</c:v>
                </c:pt>
                <c:pt idx="8109">
                  <c:v>1404.0281401444199</c:v>
                </c:pt>
                <c:pt idx="8110">
                  <c:v>1404.0281401853199</c:v>
                </c:pt>
                <c:pt idx="8111">
                  <c:v>1404.0281402262101</c:v>
                </c:pt>
                <c:pt idx="8112">
                  <c:v>1404.0281402671101</c:v>
                </c:pt>
                <c:pt idx="8113">
                  <c:v>1404.0281403080101</c:v>
                </c:pt>
                <c:pt idx="8114">
                  <c:v>1404.0281403489</c:v>
                </c:pt>
                <c:pt idx="8115">
                  <c:v>1404.0281403898</c:v>
                </c:pt>
                <c:pt idx="8116">
                  <c:v>1404.02814043069</c:v>
                </c:pt>
                <c:pt idx="8117">
                  <c:v>1404.0281404715899</c:v>
                </c:pt>
                <c:pt idx="8118">
                  <c:v>1404.0281405124799</c:v>
                </c:pt>
                <c:pt idx="8119">
                  <c:v>1404.0281405533799</c:v>
                </c:pt>
                <c:pt idx="8120">
                  <c:v>1404.0281405942701</c:v>
                </c:pt>
                <c:pt idx="8121">
                  <c:v>1404.0281406351701</c:v>
                </c:pt>
                <c:pt idx="8122">
                  <c:v>1404.02814067606</c:v>
                </c:pt>
                <c:pt idx="8123">
                  <c:v>1404.02814071696</c:v>
                </c:pt>
                <c:pt idx="8124">
                  <c:v>1404.02814075785</c:v>
                </c:pt>
                <c:pt idx="8125">
                  <c:v>1404.02814079875</c:v>
                </c:pt>
                <c:pt idx="8126">
                  <c:v>1404.0281408396399</c:v>
                </c:pt>
                <c:pt idx="8127">
                  <c:v>1404.0281408805399</c:v>
                </c:pt>
                <c:pt idx="8128">
                  <c:v>1404.0281409214299</c:v>
                </c:pt>
                <c:pt idx="8129">
                  <c:v>1404.0281409623301</c:v>
                </c:pt>
                <c:pt idx="8130">
                  <c:v>1404.0281410032301</c:v>
                </c:pt>
                <c:pt idx="8131">
                  <c:v>1404.02814104412</c:v>
                </c:pt>
                <c:pt idx="8132">
                  <c:v>1404.02814108502</c:v>
                </c:pt>
                <c:pt idx="8133">
                  <c:v>1404.02814112591</c:v>
                </c:pt>
                <c:pt idx="8134">
                  <c:v>1404.02814116681</c:v>
                </c:pt>
                <c:pt idx="8135">
                  <c:v>1404.0281412076999</c:v>
                </c:pt>
                <c:pt idx="8136">
                  <c:v>1404.0281412485999</c:v>
                </c:pt>
                <c:pt idx="8137">
                  <c:v>1404.0281412894899</c:v>
                </c:pt>
                <c:pt idx="8138">
                  <c:v>1404.0281413303901</c:v>
                </c:pt>
                <c:pt idx="8139">
                  <c:v>1404.0281413712801</c:v>
                </c:pt>
                <c:pt idx="8140">
                  <c:v>1404.02814141218</c:v>
                </c:pt>
                <c:pt idx="8141">
                  <c:v>1404.02814145307</c:v>
                </c:pt>
                <c:pt idx="8142">
                  <c:v>1404.02814149397</c:v>
                </c:pt>
                <c:pt idx="8143">
                  <c:v>1404.02814153486</c:v>
                </c:pt>
                <c:pt idx="8144">
                  <c:v>1404.0281415757599</c:v>
                </c:pt>
                <c:pt idx="8145">
                  <c:v>1404.0281416166499</c:v>
                </c:pt>
                <c:pt idx="8146">
                  <c:v>1404.0281416575499</c:v>
                </c:pt>
                <c:pt idx="8147">
                  <c:v>1404.0281416984501</c:v>
                </c:pt>
                <c:pt idx="8148">
                  <c:v>1404.0281417393401</c:v>
                </c:pt>
                <c:pt idx="8149">
                  <c:v>1404.02814178024</c:v>
                </c:pt>
                <c:pt idx="8150">
                  <c:v>1404.02814182113</c:v>
                </c:pt>
                <c:pt idx="8151">
                  <c:v>1404.02814186203</c:v>
                </c:pt>
                <c:pt idx="8152">
                  <c:v>1404.02814190292</c:v>
                </c:pt>
                <c:pt idx="8153">
                  <c:v>1404.0281419438199</c:v>
                </c:pt>
                <c:pt idx="8154">
                  <c:v>1404.0281419847099</c:v>
                </c:pt>
                <c:pt idx="8155">
                  <c:v>1404.0281420256099</c:v>
                </c:pt>
                <c:pt idx="8156">
                  <c:v>1404.0281420665001</c:v>
                </c:pt>
                <c:pt idx="8157">
                  <c:v>1404.0281421074001</c:v>
                </c:pt>
                <c:pt idx="8158">
                  <c:v>1404.02814214829</c:v>
                </c:pt>
                <c:pt idx="8159">
                  <c:v>1404.02814218919</c:v>
                </c:pt>
                <c:pt idx="8160">
                  <c:v>1404.02814223008</c:v>
                </c:pt>
                <c:pt idx="8161">
                  <c:v>1404.02814227098</c:v>
                </c:pt>
                <c:pt idx="8162">
                  <c:v>1404.0281423118699</c:v>
                </c:pt>
                <c:pt idx="8163">
                  <c:v>1404.0281423527699</c:v>
                </c:pt>
                <c:pt idx="8164">
                  <c:v>1404.0281423936699</c:v>
                </c:pt>
                <c:pt idx="8165">
                  <c:v>1404.0281424345601</c:v>
                </c:pt>
                <c:pt idx="8166">
                  <c:v>1404.0281424754601</c:v>
                </c:pt>
                <c:pt idx="8167">
                  <c:v>1404.02814251635</c:v>
                </c:pt>
                <c:pt idx="8168">
                  <c:v>1404.02814255725</c:v>
                </c:pt>
                <c:pt idx="8169">
                  <c:v>1404.02814259814</c:v>
                </c:pt>
                <c:pt idx="8170">
                  <c:v>1404.02814263904</c:v>
                </c:pt>
                <c:pt idx="8171">
                  <c:v>1404.0281426799299</c:v>
                </c:pt>
                <c:pt idx="8172">
                  <c:v>1404.0281427208299</c:v>
                </c:pt>
                <c:pt idx="8173">
                  <c:v>1404.0281427617199</c:v>
                </c:pt>
                <c:pt idx="8174">
                  <c:v>1404.0281428026201</c:v>
                </c:pt>
                <c:pt idx="8175">
                  <c:v>1404.0281428435101</c:v>
                </c:pt>
                <c:pt idx="8176">
                  <c:v>1404.02814288441</c:v>
                </c:pt>
                <c:pt idx="8177">
                  <c:v>1404.0281429253</c:v>
                </c:pt>
                <c:pt idx="8178">
                  <c:v>1404.0281429662</c:v>
                </c:pt>
                <c:pt idx="8179">
                  <c:v>1404.0281430071</c:v>
                </c:pt>
                <c:pt idx="8180">
                  <c:v>1404.0281430479899</c:v>
                </c:pt>
                <c:pt idx="8181">
                  <c:v>1404.0281430888899</c:v>
                </c:pt>
                <c:pt idx="8182">
                  <c:v>1404.0281431297799</c:v>
                </c:pt>
                <c:pt idx="8183">
                  <c:v>1404.0281431706801</c:v>
                </c:pt>
                <c:pt idx="8184">
                  <c:v>1404.0281432115701</c:v>
                </c:pt>
                <c:pt idx="8185">
                  <c:v>1404.02814325247</c:v>
                </c:pt>
                <c:pt idx="8186">
                  <c:v>1404.02814329336</c:v>
                </c:pt>
                <c:pt idx="8187">
                  <c:v>1404.02814333426</c:v>
                </c:pt>
                <c:pt idx="8188">
                  <c:v>1404.02814337515</c:v>
                </c:pt>
                <c:pt idx="8189">
                  <c:v>1404.0281434160499</c:v>
                </c:pt>
                <c:pt idx="8190">
                  <c:v>1404.0281434569399</c:v>
                </c:pt>
                <c:pt idx="8191">
                  <c:v>1404.0281434978399</c:v>
                </c:pt>
                <c:pt idx="8192">
                  <c:v>1404.0281435387301</c:v>
                </c:pt>
                <c:pt idx="8193">
                  <c:v>1404.0281435796301</c:v>
                </c:pt>
                <c:pt idx="8194">
                  <c:v>1404.02814362052</c:v>
                </c:pt>
                <c:pt idx="8195">
                  <c:v>1404.02814366142</c:v>
                </c:pt>
                <c:pt idx="8196">
                  <c:v>1404.02814370232</c:v>
                </c:pt>
                <c:pt idx="8197">
                  <c:v>1404.02814374321</c:v>
                </c:pt>
                <c:pt idx="8198">
                  <c:v>1404.0281437841099</c:v>
                </c:pt>
                <c:pt idx="8199">
                  <c:v>1404.0281438249999</c:v>
                </c:pt>
                <c:pt idx="8200">
                  <c:v>1404.0281438658999</c:v>
                </c:pt>
                <c:pt idx="8201">
                  <c:v>1404.0281439067901</c:v>
                </c:pt>
                <c:pt idx="8202">
                  <c:v>1404.0281439476901</c:v>
                </c:pt>
                <c:pt idx="8203">
                  <c:v>1404.02814398858</c:v>
                </c:pt>
                <c:pt idx="8204">
                  <c:v>1404.02814402948</c:v>
                </c:pt>
                <c:pt idx="8205">
                  <c:v>1404.02814407037</c:v>
                </c:pt>
                <c:pt idx="8206">
                  <c:v>1404.02814411127</c:v>
                </c:pt>
                <c:pt idx="8207">
                  <c:v>1404.0281441521599</c:v>
                </c:pt>
                <c:pt idx="8208">
                  <c:v>1404.0281441930599</c:v>
                </c:pt>
                <c:pt idx="8209">
                  <c:v>1404.0281442339499</c:v>
                </c:pt>
                <c:pt idx="8210">
                  <c:v>1404.0281442748501</c:v>
                </c:pt>
                <c:pt idx="8211">
                  <c:v>1404.0281443157401</c:v>
                </c:pt>
                <c:pt idx="8212">
                  <c:v>1404.02814435664</c:v>
                </c:pt>
                <c:pt idx="8213">
                  <c:v>1404.02814439754</c:v>
                </c:pt>
                <c:pt idx="8214">
                  <c:v>1404.02814443843</c:v>
                </c:pt>
                <c:pt idx="8215">
                  <c:v>1404.02814447933</c:v>
                </c:pt>
                <c:pt idx="8216">
                  <c:v>1404.0281445202199</c:v>
                </c:pt>
                <c:pt idx="8217">
                  <c:v>1404.0281445611199</c:v>
                </c:pt>
                <c:pt idx="8218">
                  <c:v>1404.0281446020099</c:v>
                </c:pt>
                <c:pt idx="8219">
                  <c:v>1404.0281446429101</c:v>
                </c:pt>
                <c:pt idx="8220">
                  <c:v>1404.0281446838001</c:v>
                </c:pt>
                <c:pt idx="8221">
                  <c:v>1404.0281447247</c:v>
                </c:pt>
                <c:pt idx="8222">
                  <c:v>1404.02814476559</c:v>
                </c:pt>
                <c:pt idx="8223">
                  <c:v>1404.02814480649</c:v>
                </c:pt>
                <c:pt idx="8224">
                  <c:v>1404.02814484738</c:v>
                </c:pt>
                <c:pt idx="8225">
                  <c:v>1404.0281448882799</c:v>
                </c:pt>
                <c:pt idx="8226">
                  <c:v>1404.0281449291699</c:v>
                </c:pt>
                <c:pt idx="8227">
                  <c:v>1404.0281449700699</c:v>
                </c:pt>
                <c:pt idx="8228">
                  <c:v>1404.0281450109601</c:v>
                </c:pt>
                <c:pt idx="8229">
                  <c:v>1404.0281450518601</c:v>
                </c:pt>
                <c:pt idx="8230">
                  <c:v>1404.02814509276</c:v>
                </c:pt>
                <c:pt idx="8231">
                  <c:v>1404.02814513365</c:v>
                </c:pt>
                <c:pt idx="8232">
                  <c:v>1404.02814517455</c:v>
                </c:pt>
                <c:pt idx="8233">
                  <c:v>1404.02814521544</c:v>
                </c:pt>
                <c:pt idx="8234">
                  <c:v>1404.0281452563399</c:v>
                </c:pt>
                <c:pt idx="8235">
                  <c:v>1404.0281452972299</c:v>
                </c:pt>
                <c:pt idx="8236">
                  <c:v>1404.0281453381299</c:v>
                </c:pt>
                <c:pt idx="8237">
                  <c:v>1404.0281453790201</c:v>
                </c:pt>
                <c:pt idx="8238">
                  <c:v>1404.0281454199201</c:v>
                </c:pt>
                <c:pt idx="8239">
                  <c:v>1404.02814546081</c:v>
                </c:pt>
                <c:pt idx="8240">
                  <c:v>1404.02814550171</c:v>
                </c:pt>
                <c:pt idx="8241">
                  <c:v>1404.0281455426</c:v>
                </c:pt>
                <c:pt idx="8242">
                  <c:v>1404.0281455835</c:v>
                </c:pt>
                <c:pt idx="8243">
                  <c:v>1404.0281456243899</c:v>
                </c:pt>
                <c:pt idx="8244">
                  <c:v>1404.0281456652899</c:v>
                </c:pt>
                <c:pt idx="8245">
                  <c:v>1404.0281457061801</c:v>
                </c:pt>
                <c:pt idx="8246">
                  <c:v>1404.0281457470801</c:v>
                </c:pt>
                <c:pt idx="8247">
                  <c:v>1404.0281457879801</c:v>
                </c:pt>
                <c:pt idx="8248">
                  <c:v>1404.02814582887</c:v>
                </c:pt>
                <c:pt idx="8249">
                  <c:v>1404.02814586977</c:v>
                </c:pt>
                <c:pt idx="8250">
                  <c:v>1404.02814591066</c:v>
                </c:pt>
                <c:pt idx="8251">
                  <c:v>1404.02814595156</c:v>
                </c:pt>
                <c:pt idx="8252">
                  <c:v>1404.0281459924499</c:v>
                </c:pt>
                <c:pt idx="8253">
                  <c:v>1404.0281460333499</c:v>
                </c:pt>
                <c:pt idx="8254">
                  <c:v>1404.0281460742401</c:v>
                </c:pt>
                <c:pt idx="8255">
                  <c:v>1404.0281461151401</c:v>
                </c:pt>
                <c:pt idx="8256">
                  <c:v>1404.0281461560301</c:v>
                </c:pt>
                <c:pt idx="8257">
                  <c:v>1404.02814619693</c:v>
                </c:pt>
                <c:pt idx="8258">
                  <c:v>1404.02814623782</c:v>
                </c:pt>
                <c:pt idx="8259">
                  <c:v>1404.02814627872</c:v>
                </c:pt>
                <c:pt idx="8260">
                  <c:v>1404.02814631961</c:v>
                </c:pt>
                <c:pt idx="8261">
                  <c:v>1404.0281463605099</c:v>
                </c:pt>
                <c:pt idx="8262">
                  <c:v>1404.0281464014099</c:v>
                </c:pt>
                <c:pt idx="8263">
                  <c:v>1404.0281464423001</c:v>
                </c:pt>
                <c:pt idx="8264">
                  <c:v>1404.0281464832001</c:v>
                </c:pt>
                <c:pt idx="8265">
                  <c:v>1404.0281465240901</c:v>
                </c:pt>
                <c:pt idx="8266">
                  <c:v>1404.02814656499</c:v>
                </c:pt>
                <c:pt idx="8267">
                  <c:v>1404.02814660588</c:v>
                </c:pt>
                <c:pt idx="8268">
                  <c:v>1404.02814664678</c:v>
                </c:pt>
                <c:pt idx="8269">
                  <c:v>1404.02814668767</c:v>
                </c:pt>
                <c:pt idx="8270">
                  <c:v>1404.0281467285699</c:v>
                </c:pt>
                <c:pt idx="8271">
                  <c:v>1404.0281467694599</c:v>
                </c:pt>
                <c:pt idx="8272">
                  <c:v>1404.0281468103601</c:v>
                </c:pt>
                <c:pt idx="8273">
                  <c:v>1404.0281468512501</c:v>
                </c:pt>
                <c:pt idx="8274">
                  <c:v>1404.0281468921501</c:v>
                </c:pt>
                <c:pt idx="8275">
                  <c:v>1404.02814693304</c:v>
                </c:pt>
                <c:pt idx="8276">
                  <c:v>1404.02814697394</c:v>
                </c:pt>
                <c:pt idx="8277">
                  <c:v>1404.02814701483</c:v>
                </c:pt>
                <c:pt idx="8278">
                  <c:v>1404.02814705573</c:v>
                </c:pt>
                <c:pt idx="8279">
                  <c:v>1404.0281470966299</c:v>
                </c:pt>
                <c:pt idx="8280">
                  <c:v>1404.0281471375199</c:v>
                </c:pt>
                <c:pt idx="8281">
                  <c:v>1404.0281471784201</c:v>
                </c:pt>
                <c:pt idx="8282">
                  <c:v>1404.0281472193101</c:v>
                </c:pt>
                <c:pt idx="8283">
                  <c:v>1404.0281472602101</c:v>
                </c:pt>
                <c:pt idx="8284">
                  <c:v>1404.0281473011</c:v>
                </c:pt>
                <c:pt idx="8285">
                  <c:v>1404.028147342</c:v>
                </c:pt>
                <c:pt idx="8286">
                  <c:v>1404.02814738289</c:v>
                </c:pt>
                <c:pt idx="8287">
                  <c:v>1404.02814742379</c:v>
                </c:pt>
                <c:pt idx="8288">
                  <c:v>1404.0281474646799</c:v>
                </c:pt>
                <c:pt idx="8289">
                  <c:v>1404.0281475055799</c:v>
                </c:pt>
                <c:pt idx="8290">
                  <c:v>1404.0281475464701</c:v>
                </c:pt>
                <c:pt idx="8291">
                  <c:v>1404.0281475873701</c:v>
                </c:pt>
                <c:pt idx="8292">
                  <c:v>1404.0281476282601</c:v>
                </c:pt>
                <c:pt idx="8293">
                  <c:v>1404.02814766916</c:v>
                </c:pt>
                <c:pt idx="8294">
                  <c:v>1404.02814771005</c:v>
                </c:pt>
                <c:pt idx="8295">
                  <c:v>1404.02814775095</c:v>
                </c:pt>
                <c:pt idx="8296">
                  <c:v>1404.02814779185</c:v>
                </c:pt>
                <c:pt idx="8297">
                  <c:v>1404.0281478327399</c:v>
                </c:pt>
                <c:pt idx="8298">
                  <c:v>1404.0281478736399</c:v>
                </c:pt>
                <c:pt idx="8299">
                  <c:v>1404.0281479145301</c:v>
                </c:pt>
                <c:pt idx="8300">
                  <c:v>1404.0281479554301</c:v>
                </c:pt>
                <c:pt idx="8301">
                  <c:v>1404.0281479963201</c:v>
                </c:pt>
                <c:pt idx="8302">
                  <c:v>1404.02814803722</c:v>
                </c:pt>
                <c:pt idx="8303">
                  <c:v>1404.02814807811</c:v>
                </c:pt>
                <c:pt idx="8304">
                  <c:v>1404.02814811901</c:v>
                </c:pt>
                <c:pt idx="8305">
                  <c:v>1404.0281481599</c:v>
                </c:pt>
                <c:pt idx="8306">
                  <c:v>1404.0281482007999</c:v>
                </c:pt>
                <c:pt idx="8307">
                  <c:v>1404.0281482416899</c:v>
                </c:pt>
                <c:pt idx="8308">
                  <c:v>1404.0281482825901</c:v>
                </c:pt>
                <c:pt idx="8309">
                  <c:v>1404.0281483234801</c:v>
                </c:pt>
                <c:pt idx="8310">
                  <c:v>1404.0281483643801</c:v>
                </c:pt>
                <c:pt idx="8311">
                  <c:v>1404.02814840527</c:v>
                </c:pt>
                <c:pt idx="8312">
                  <c:v>1404.02814844617</c:v>
                </c:pt>
                <c:pt idx="8313">
                  <c:v>1404.02814848707</c:v>
                </c:pt>
                <c:pt idx="8314">
                  <c:v>1404.02814852796</c:v>
                </c:pt>
                <c:pt idx="8315">
                  <c:v>1404.0281485688599</c:v>
                </c:pt>
                <c:pt idx="8316">
                  <c:v>1404.0281486097499</c:v>
                </c:pt>
                <c:pt idx="8317">
                  <c:v>1404.0281486506501</c:v>
                </c:pt>
                <c:pt idx="8318">
                  <c:v>1404.0281486915401</c:v>
                </c:pt>
                <c:pt idx="8319">
                  <c:v>1404.0281487324401</c:v>
                </c:pt>
                <c:pt idx="8320">
                  <c:v>1404.02814877333</c:v>
                </c:pt>
                <c:pt idx="8321">
                  <c:v>1404.02814881423</c:v>
                </c:pt>
                <c:pt idx="8322">
                  <c:v>1404.02814885512</c:v>
                </c:pt>
                <c:pt idx="8323">
                  <c:v>1404.02814889602</c:v>
                </c:pt>
                <c:pt idx="8324">
                  <c:v>1404.0281489369099</c:v>
                </c:pt>
                <c:pt idx="8325">
                  <c:v>1404.0281489778099</c:v>
                </c:pt>
                <c:pt idx="8326">
                  <c:v>1404.0281490187001</c:v>
                </c:pt>
                <c:pt idx="8327">
                  <c:v>1404.0281490596001</c:v>
                </c:pt>
                <c:pt idx="8328">
                  <c:v>1404.0281491004901</c:v>
                </c:pt>
                <c:pt idx="8329">
                  <c:v>1404.02814914139</c:v>
                </c:pt>
                <c:pt idx="8330">
                  <c:v>1404.02814918229</c:v>
                </c:pt>
                <c:pt idx="8331">
                  <c:v>1404.02814922318</c:v>
                </c:pt>
                <c:pt idx="8332">
                  <c:v>1404.02814926408</c:v>
                </c:pt>
                <c:pt idx="8333">
                  <c:v>1404.0281493049699</c:v>
                </c:pt>
                <c:pt idx="8334">
                  <c:v>1404.0281493458699</c:v>
                </c:pt>
                <c:pt idx="8335">
                  <c:v>1404.0281493867601</c:v>
                </c:pt>
                <c:pt idx="8336">
                  <c:v>1404.0281494276601</c:v>
                </c:pt>
                <c:pt idx="8337">
                  <c:v>1404.0281494685501</c:v>
                </c:pt>
                <c:pt idx="8338">
                  <c:v>1404.02814950945</c:v>
                </c:pt>
                <c:pt idx="8339">
                  <c:v>1404.02814955034</c:v>
                </c:pt>
                <c:pt idx="8340">
                  <c:v>1404.02814959124</c:v>
                </c:pt>
                <c:pt idx="8341">
                  <c:v>1404.02814963213</c:v>
                </c:pt>
                <c:pt idx="8342">
                  <c:v>1404.0281496730299</c:v>
                </c:pt>
                <c:pt idx="8343">
                  <c:v>1404.0281497139199</c:v>
                </c:pt>
                <c:pt idx="8344">
                  <c:v>1404.0281497548201</c:v>
                </c:pt>
                <c:pt idx="8345">
                  <c:v>1404.0281497957101</c:v>
                </c:pt>
                <c:pt idx="8346">
                  <c:v>1404.0281498366101</c:v>
                </c:pt>
                <c:pt idx="8347">
                  <c:v>1404.02814987751</c:v>
                </c:pt>
                <c:pt idx="8348">
                  <c:v>1404.0281499184</c:v>
                </c:pt>
                <c:pt idx="8349">
                  <c:v>1404.0281499593</c:v>
                </c:pt>
                <c:pt idx="8350">
                  <c:v>1404.02815000019</c:v>
                </c:pt>
                <c:pt idx="8351">
                  <c:v>1404.0281500410899</c:v>
                </c:pt>
                <c:pt idx="8352">
                  <c:v>1404.0281500819799</c:v>
                </c:pt>
                <c:pt idx="8353">
                  <c:v>1404.0281501228801</c:v>
                </c:pt>
                <c:pt idx="8354">
                  <c:v>1404.0281501637701</c:v>
                </c:pt>
                <c:pt idx="8355">
                  <c:v>1404.0281502046701</c:v>
                </c:pt>
                <c:pt idx="8356">
                  <c:v>1404.02815024556</c:v>
                </c:pt>
                <c:pt idx="8357">
                  <c:v>1404.02815028646</c:v>
                </c:pt>
                <c:pt idx="8358">
                  <c:v>1404.02815032735</c:v>
                </c:pt>
                <c:pt idx="8359">
                  <c:v>1404.02815036825</c:v>
                </c:pt>
                <c:pt idx="8360">
                  <c:v>1404.0281504091399</c:v>
                </c:pt>
                <c:pt idx="8361">
                  <c:v>1404.0281504500399</c:v>
                </c:pt>
                <c:pt idx="8362">
                  <c:v>1404.0281504909401</c:v>
                </c:pt>
                <c:pt idx="8363">
                  <c:v>1404.0281505318301</c:v>
                </c:pt>
                <c:pt idx="8364">
                  <c:v>1404.0281505727301</c:v>
                </c:pt>
                <c:pt idx="8365">
                  <c:v>1404.02815061362</c:v>
                </c:pt>
                <c:pt idx="8366">
                  <c:v>1404.02815065452</c:v>
                </c:pt>
                <c:pt idx="8367">
                  <c:v>1404.02815069541</c:v>
                </c:pt>
                <c:pt idx="8368">
                  <c:v>1404.02815073631</c:v>
                </c:pt>
                <c:pt idx="8369">
                  <c:v>1404.0281507771999</c:v>
                </c:pt>
                <c:pt idx="8370">
                  <c:v>1404.0281508180999</c:v>
                </c:pt>
                <c:pt idx="8371">
                  <c:v>1404.0281508589901</c:v>
                </c:pt>
                <c:pt idx="8372">
                  <c:v>1404.0281508998901</c:v>
                </c:pt>
                <c:pt idx="8373">
                  <c:v>1404.0281509407801</c:v>
                </c:pt>
                <c:pt idx="8374">
                  <c:v>1404.02815098168</c:v>
                </c:pt>
                <c:pt idx="8375">
                  <c:v>1404.02815102257</c:v>
                </c:pt>
                <c:pt idx="8376">
                  <c:v>1404.02815106347</c:v>
                </c:pt>
                <c:pt idx="8377">
                  <c:v>1404.0281511043599</c:v>
                </c:pt>
                <c:pt idx="8378">
                  <c:v>1404.0281511452599</c:v>
                </c:pt>
                <c:pt idx="8379">
                  <c:v>1404.0281511861599</c:v>
                </c:pt>
                <c:pt idx="8380">
                  <c:v>1404.0281512270501</c:v>
                </c:pt>
                <c:pt idx="8381">
                  <c:v>1404.0281512679501</c:v>
                </c:pt>
                <c:pt idx="8382">
                  <c:v>1404.0281513088401</c:v>
                </c:pt>
                <c:pt idx="8383">
                  <c:v>1404.02815134974</c:v>
                </c:pt>
                <c:pt idx="8384">
                  <c:v>1404.02815139063</c:v>
                </c:pt>
                <c:pt idx="8385">
                  <c:v>1404.02815143153</c:v>
                </c:pt>
                <c:pt idx="8386">
                  <c:v>1404.0281514724199</c:v>
                </c:pt>
                <c:pt idx="8387">
                  <c:v>1404.0281515133199</c:v>
                </c:pt>
                <c:pt idx="8388">
                  <c:v>1404.0281515542099</c:v>
                </c:pt>
                <c:pt idx="8389">
                  <c:v>1404.0281515951101</c:v>
                </c:pt>
                <c:pt idx="8390">
                  <c:v>1404.0281516360001</c:v>
                </c:pt>
                <c:pt idx="8391">
                  <c:v>1404.0281516769001</c:v>
                </c:pt>
                <c:pt idx="8392">
                  <c:v>1404.02815171779</c:v>
                </c:pt>
                <c:pt idx="8393">
                  <c:v>1404.02815175869</c:v>
                </c:pt>
                <c:pt idx="8394">
                  <c:v>1404.02815179958</c:v>
                </c:pt>
                <c:pt idx="8395">
                  <c:v>1404.0281518404799</c:v>
                </c:pt>
                <c:pt idx="8396">
                  <c:v>1404.0281518813799</c:v>
                </c:pt>
                <c:pt idx="8397">
                  <c:v>1404.0281519222699</c:v>
                </c:pt>
                <c:pt idx="8398">
                  <c:v>1404.0281519631701</c:v>
                </c:pt>
                <c:pt idx="8399">
                  <c:v>1404.0281520040601</c:v>
                </c:pt>
                <c:pt idx="8400">
                  <c:v>1404.0281520449601</c:v>
                </c:pt>
                <c:pt idx="8401">
                  <c:v>1404.02815208585</c:v>
                </c:pt>
                <c:pt idx="8402">
                  <c:v>1404.02815212675</c:v>
                </c:pt>
                <c:pt idx="8403">
                  <c:v>1404.02815216764</c:v>
                </c:pt>
                <c:pt idx="8404">
                  <c:v>1404.02815220854</c:v>
                </c:pt>
                <c:pt idx="8405">
                  <c:v>1404.0281522494299</c:v>
                </c:pt>
                <c:pt idx="8406">
                  <c:v>1404.0281522903299</c:v>
                </c:pt>
                <c:pt idx="8407">
                  <c:v>1404.0281523312201</c:v>
                </c:pt>
                <c:pt idx="8408">
                  <c:v>1404.0281523721201</c:v>
                </c:pt>
                <c:pt idx="8409">
                  <c:v>1404.02815241301</c:v>
                </c:pt>
                <c:pt idx="8410">
                  <c:v>1404.02815245391</c:v>
                </c:pt>
                <c:pt idx="8411">
                  <c:v>1404.0281524948</c:v>
                </c:pt>
                <c:pt idx="8412">
                  <c:v>1404.0281525357</c:v>
                </c:pt>
                <c:pt idx="8413">
                  <c:v>1404.0281525766</c:v>
                </c:pt>
                <c:pt idx="8414">
                  <c:v>1404.0281526174899</c:v>
                </c:pt>
                <c:pt idx="8415">
                  <c:v>1404.0281526583899</c:v>
                </c:pt>
                <c:pt idx="8416">
                  <c:v>1404.0281526992801</c:v>
                </c:pt>
                <c:pt idx="8417">
                  <c:v>1404.0281527401801</c:v>
                </c:pt>
                <c:pt idx="8418">
                  <c:v>1404.02815278107</c:v>
                </c:pt>
                <c:pt idx="8419">
                  <c:v>1404.02815282197</c:v>
                </c:pt>
                <c:pt idx="8420">
                  <c:v>1404.02815286286</c:v>
                </c:pt>
                <c:pt idx="8421">
                  <c:v>1404.02815290376</c:v>
                </c:pt>
                <c:pt idx="8422">
                  <c:v>1404.0281529446499</c:v>
                </c:pt>
                <c:pt idx="8423">
                  <c:v>1404.0281529855499</c:v>
                </c:pt>
                <c:pt idx="8424">
                  <c:v>1404.0281530264399</c:v>
                </c:pt>
                <c:pt idx="8425">
                  <c:v>1404.0281530673401</c:v>
                </c:pt>
                <c:pt idx="8426">
                  <c:v>1404.0281531082301</c:v>
                </c:pt>
                <c:pt idx="8427">
                  <c:v>1404.02815314913</c:v>
                </c:pt>
                <c:pt idx="8428">
                  <c:v>1404.02815319003</c:v>
                </c:pt>
                <c:pt idx="8429">
                  <c:v>1404.02815323092</c:v>
                </c:pt>
                <c:pt idx="8430">
                  <c:v>1404.02815327182</c:v>
                </c:pt>
                <c:pt idx="8431">
                  <c:v>1404.0281533127099</c:v>
                </c:pt>
                <c:pt idx="8432">
                  <c:v>1404.0281533536099</c:v>
                </c:pt>
                <c:pt idx="8433">
                  <c:v>1404.0281533944999</c:v>
                </c:pt>
                <c:pt idx="8434">
                  <c:v>1404.0281534354001</c:v>
                </c:pt>
                <c:pt idx="8435">
                  <c:v>1404.0281534762901</c:v>
                </c:pt>
                <c:pt idx="8436">
                  <c:v>1404.02815351719</c:v>
                </c:pt>
                <c:pt idx="8437">
                  <c:v>1404.02815355808</c:v>
                </c:pt>
                <c:pt idx="8438">
                  <c:v>1404.02815359898</c:v>
                </c:pt>
                <c:pt idx="8439">
                  <c:v>1404.02815363987</c:v>
                </c:pt>
                <c:pt idx="8440">
                  <c:v>1404.0281536807699</c:v>
                </c:pt>
                <c:pt idx="8441">
                  <c:v>1404.0281537216599</c:v>
                </c:pt>
                <c:pt idx="8442">
                  <c:v>1404.0281537625599</c:v>
                </c:pt>
                <c:pt idx="8443">
                  <c:v>1404.0281538034501</c:v>
                </c:pt>
                <c:pt idx="8444">
                  <c:v>1404.0281538443501</c:v>
                </c:pt>
                <c:pt idx="8445">
                  <c:v>1404.02815388525</c:v>
                </c:pt>
                <c:pt idx="8446">
                  <c:v>1404.02815392614</c:v>
                </c:pt>
                <c:pt idx="8447">
                  <c:v>1404.02815396704</c:v>
                </c:pt>
                <c:pt idx="8448">
                  <c:v>1404.02815400793</c:v>
                </c:pt>
                <c:pt idx="8449">
                  <c:v>1404.0281540488299</c:v>
                </c:pt>
                <c:pt idx="8450">
                  <c:v>1404.0281540897199</c:v>
                </c:pt>
                <c:pt idx="8451">
                  <c:v>1404.0281541306199</c:v>
                </c:pt>
                <c:pt idx="8452">
                  <c:v>1404.0281541715101</c:v>
                </c:pt>
                <c:pt idx="8453">
                  <c:v>1404.0281542124101</c:v>
                </c:pt>
                <c:pt idx="8454">
                  <c:v>1404.0281542533</c:v>
                </c:pt>
                <c:pt idx="8455">
                  <c:v>1404.0281542942</c:v>
                </c:pt>
                <c:pt idx="8456">
                  <c:v>1404.02815433509</c:v>
                </c:pt>
                <c:pt idx="8457">
                  <c:v>1404.02815437599</c:v>
                </c:pt>
                <c:pt idx="8458">
                  <c:v>1404.0281544168799</c:v>
                </c:pt>
                <c:pt idx="8459">
                  <c:v>1404.0281544577799</c:v>
                </c:pt>
                <c:pt idx="8460">
                  <c:v>1404.0281544986699</c:v>
                </c:pt>
                <c:pt idx="8461">
                  <c:v>1404.0281545395701</c:v>
                </c:pt>
                <c:pt idx="8462">
                  <c:v>1404.0281545804701</c:v>
                </c:pt>
                <c:pt idx="8463">
                  <c:v>1404.02815462136</c:v>
                </c:pt>
                <c:pt idx="8464">
                  <c:v>1404.02815466226</c:v>
                </c:pt>
                <c:pt idx="8465">
                  <c:v>1404.02815470315</c:v>
                </c:pt>
                <c:pt idx="8466">
                  <c:v>1404.02815474405</c:v>
                </c:pt>
                <c:pt idx="8467">
                  <c:v>1404.0281547849399</c:v>
                </c:pt>
                <c:pt idx="8468">
                  <c:v>1404.0281548258399</c:v>
                </c:pt>
                <c:pt idx="8469">
                  <c:v>1404.0281548667299</c:v>
                </c:pt>
                <c:pt idx="8470">
                  <c:v>1404.0281549076301</c:v>
                </c:pt>
                <c:pt idx="8471">
                  <c:v>1404.0281549485201</c:v>
                </c:pt>
                <c:pt idx="8472">
                  <c:v>1404.02815498942</c:v>
                </c:pt>
                <c:pt idx="8473">
                  <c:v>1404.02815503031</c:v>
                </c:pt>
                <c:pt idx="8474">
                  <c:v>1404.02815507121</c:v>
                </c:pt>
                <c:pt idx="8475">
                  <c:v>1404.0281551121</c:v>
                </c:pt>
                <c:pt idx="8476">
                  <c:v>1404.0281551529999</c:v>
                </c:pt>
                <c:pt idx="8477">
                  <c:v>1404.0281551938899</c:v>
                </c:pt>
                <c:pt idx="8478">
                  <c:v>1404.0281552347899</c:v>
                </c:pt>
                <c:pt idx="8479">
                  <c:v>1404.0281552756901</c:v>
                </c:pt>
                <c:pt idx="8480">
                  <c:v>1404.0281553165801</c:v>
                </c:pt>
                <c:pt idx="8481">
                  <c:v>1404.02815535748</c:v>
                </c:pt>
                <c:pt idx="8482">
                  <c:v>1404.02815539837</c:v>
                </c:pt>
                <c:pt idx="8483">
                  <c:v>1404.02815543927</c:v>
                </c:pt>
                <c:pt idx="8484">
                  <c:v>1404.02815548016</c:v>
                </c:pt>
                <c:pt idx="8485">
                  <c:v>1404.0281555210599</c:v>
                </c:pt>
                <c:pt idx="8486">
                  <c:v>1404.0281555619499</c:v>
                </c:pt>
                <c:pt idx="8487">
                  <c:v>1404.0281556028499</c:v>
                </c:pt>
                <c:pt idx="8488">
                  <c:v>1404.0281556437401</c:v>
                </c:pt>
                <c:pt idx="8489">
                  <c:v>1404.0281556846401</c:v>
                </c:pt>
                <c:pt idx="8490">
                  <c:v>1404.02815572553</c:v>
                </c:pt>
                <c:pt idx="8491">
                  <c:v>1404.02815576643</c:v>
                </c:pt>
                <c:pt idx="8492">
                  <c:v>1404.02815580732</c:v>
                </c:pt>
                <c:pt idx="8493">
                  <c:v>1404.02815584822</c:v>
                </c:pt>
                <c:pt idx="8494">
                  <c:v>1404.0281558891099</c:v>
                </c:pt>
                <c:pt idx="8495">
                  <c:v>1404.0281559300099</c:v>
                </c:pt>
                <c:pt idx="8496">
                  <c:v>1404.0281559709099</c:v>
                </c:pt>
                <c:pt idx="8497">
                  <c:v>1404.0281560118001</c:v>
                </c:pt>
                <c:pt idx="8498">
                  <c:v>1404.0281560527001</c:v>
                </c:pt>
                <c:pt idx="8499">
                  <c:v>1404.02815609359</c:v>
                </c:pt>
                <c:pt idx="8500">
                  <c:v>1404.02815613449</c:v>
                </c:pt>
                <c:pt idx="8501">
                  <c:v>1404.02815617538</c:v>
                </c:pt>
                <c:pt idx="8502">
                  <c:v>1404.02815621628</c:v>
                </c:pt>
                <c:pt idx="8503">
                  <c:v>1404.0281562571699</c:v>
                </c:pt>
                <c:pt idx="8504">
                  <c:v>1404.0281562980699</c:v>
                </c:pt>
                <c:pt idx="8505">
                  <c:v>1404.0281563389599</c:v>
                </c:pt>
                <c:pt idx="8506">
                  <c:v>1404.0281563798601</c:v>
                </c:pt>
                <c:pt idx="8507">
                  <c:v>1404.0281564207501</c:v>
                </c:pt>
                <c:pt idx="8508">
                  <c:v>1404.02815646165</c:v>
                </c:pt>
                <c:pt idx="8509">
                  <c:v>1404.02815650254</c:v>
                </c:pt>
                <c:pt idx="8510">
                  <c:v>1404.02815654344</c:v>
                </c:pt>
                <c:pt idx="8511">
                  <c:v>1404.02815658434</c:v>
                </c:pt>
                <c:pt idx="8512">
                  <c:v>1404.0281566252299</c:v>
                </c:pt>
                <c:pt idx="8513">
                  <c:v>1404.0281566661299</c:v>
                </c:pt>
                <c:pt idx="8514">
                  <c:v>1404.0281567070199</c:v>
                </c:pt>
                <c:pt idx="8515">
                  <c:v>1404.0281567479201</c:v>
                </c:pt>
                <c:pt idx="8516">
                  <c:v>1404.0281567888101</c:v>
                </c:pt>
                <c:pt idx="8517">
                  <c:v>1404.02815682971</c:v>
                </c:pt>
                <c:pt idx="8518">
                  <c:v>1404.0281568706</c:v>
                </c:pt>
                <c:pt idx="8519">
                  <c:v>1404.0281569115</c:v>
                </c:pt>
                <c:pt idx="8520">
                  <c:v>1404.02815695239</c:v>
                </c:pt>
                <c:pt idx="8521">
                  <c:v>1404.0281569932899</c:v>
                </c:pt>
                <c:pt idx="8522">
                  <c:v>1404.0281570341799</c:v>
                </c:pt>
                <c:pt idx="8523">
                  <c:v>1404.0281570750799</c:v>
                </c:pt>
                <c:pt idx="8524">
                  <c:v>1404.0281571159701</c:v>
                </c:pt>
                <c:pt idx="8525">
                  <c:v>1404.0281571568701</c:v>
                </c:pt>
                <c:pt idx="8526">
                  <c:v>1404.02815719776</c:v>
                </c:pt>
                <c:pt idx="8527">
                  <c:v>1404.02815723866</c:v>
                </c:pt>
                <c:pt idx="8528">
                  <c:v>1404.02815727956</c:v>
                </c:pt>
                <c:pt idx="8529">
                  <c:v>1404.02815732045</c:v>
                </c:pt>
                <c:pt idx="8530">
                  <c:v>1404.0281573613499</c:v>
                </c:pt>
                <c:pt idx="8531">
                  <c:v>1404.0281574022399</c:v>
                </c:pt>
                <c:pt idx="8532">
                  <c:v>1404.0281574431399</c:v>
                </c:pt>
                <c:pt idx="8533">
                  <c:v>1404.0281574840301</c:v>
                </c:pt>
                <c:pt idx="8534">
                  <c:v>1404.0281575249301</c:v>
                </c:pt>
                <c:pt idx="8535">
                  <c:v>1404.02815756582</c:v>
                </c:pt>
                <c:pt idx="8536">
                  <c:v>1404.02815760672</c:v>
                </c:pt>
                <c:pt idx="8537">
                  <c:v>1404.02815764761</c:v>
                </c:pt>
                <c:pt idx="8538">
                  <c:v>1404.02815768851</c:v>
                </c:pt>
                <c:pt idx="8539">
                  <c:v>1404.0281577293999</c:v>
                </c:pt>
                <c:pt idx="8540">
                  <c:v>1404.0281577702999</c:v>
                </c:pt>
                <c:pt idx="8541">
                  <c:v>1404.0281578111901</c:v>
                </c:pt>
                <c:pt idx="8542">
                  <c:v>1404.0281578520901</c:v>
                </c:pt>
                <c:pt idx="8543">
                  <c:v>1404.0281578929801</c:v>
                </c:pt>
                <c:pt idx="8544">
                  <c:v>1404.02815793388</c:v>
                </c:pt>
                <c:pt idx="8545">
                  <c:v>1404.02815797478</c:v>
                </c:pt>
                <c:pt idx="8546">
                  <c:v>1404.02815801567</c:v>
                </c:pt>
                <c:pt idx="8547">
                  <c:v>1404.02815805657</c:v>
                </c:pt>
                <c:pt idx="8548">
                  <c:v>1404.0281580974599</c:v>
                </c:pt>
                <c:pt idx="8549">
                  <c:v>1404.0281581383599</c:v>
                </c:pt>
                <c:pt idx="8550">
                  <c:v>1404.0281581792501</c:v>
                </c:pt>
                <c:pt idx="8551">
                  <c:v>1404.0281582201501</c:v>
                </c:pt>
                <c:pt idx="8552">
                  <c:v>1404.0281582610401</c:v>
                </c:pt>
                <c:pt idx="8553">
                  <c:v>1404.02815830194</c:v>
                </c:pt>
                <c:pt idx="8554">
                  <c:v>1404.02815834283</c:v>
                </c:pt>
                <c:pt idx="8555">
                  <c:v>1404.02815838373</c:v>
                </c:pt>
                <c:pt idx="8556">
                  <c:v>1404.02815842462</c:v>
                </c:pt>
                <c:pt idx="8557">
                  <c:v>1404.0281584655199</c:v>
                </c:pt>
                <c:pt idx="8558">
                  <c:v>1404.0281585064099</c:v>
                </c:pt>
                <c:pt idx="8559">
                  <c:v>1404.0281585473101</c:v>
                </c:pt>
                <c:pt idx="8560">
                  <c:v>1404.0281585882001</c:v>
                </c:pt>
                <c:pt idx="8561">
                  <c:v>1404.0281586291001</c:v>
                </c:pt>
                <c:pt idx="8562">
                  <c:v>1404.02815867</c:v>
                </c:pt>
                <c:pt idx="8563">
                  <c:v>1404.02815871089</c:v>
                </c:pt>
                <c:pt idx="8564">
                  <c:v>1404.02815875179</c:v>
                </c:pt>
                <c:pt idx="8565">
                  <c:v>1404.02815879268</c:v>
                </c:pt>
                <c:pt idx="8566">
                  <c:v>1404.0281588335799</c:v>
                </c:pt>
                <c:pt idx="8567">
                  <c:v>1404.0281588744699</c:v>
                </c:pt>
                <c:pt idx="8568">
                  <c:v>1404.0281589153701</c:v>
                </c:pt>
                <c:pt idx="8569">
                  <c:v>1404.0281589562601</c:v>
                </c:pt>
                <c:pt idx="8570">
                  <c:v>1404.0281589971601</c:v>
                </c:pt>
                <c:pt idx="8571">
                  <c:v>1404.02815903805</c:v>
                </c:pt>
                <c:pt idx="8572">
                  <c:v>1404.02815907895</c:v>
                </c:pt>
                <c:pt idx="8573">
                  <c:v>1404.02815911984</c:v>
                </c:pt>
                <c:pt idx="8574">
                  <c:v>1404.02815916074</c:v>
                </c:pt>
                <c:pt idx="8575">
                  <c:v>1404.0281592016299</c:v>
                </c:pt>
                <c:pt idx="8576">
                  <c:v>1404.0281592425299</c:v>
                </c:pt>
                <c:pt idx="8577">
                  <c:v>1404.0281592834201</c:v>
                </c:pt>
                <c:pt idx="8578">
                  <c:v>1404.0281593243201</c:v>
                </c:pt>
                <c:pt idx="8579">
                  <c:v>1404.0281593652201</c:v>
                </c:pt>
                <c:pt idx="8580">
                  <c:v>1404.02815940611</c:v>
                </c:pt>
                <c:pt idx="8581">
                  <c:v>1404.02815944701</c:v>
                </c:pt>
                <c:pt idx="8582">
                  <c:v>1404.0281594879</c:v>
                </c:pt>
                <c:pt idx="8583">
                  <c:v>1404.0281595288</c:v>
                </c:pt>
                <c:pt idx="8584">
                  <c:v>1404.0281595696899</c:v>
                </c:pt>
                <c:pt idx="8585">
                  <c:v>1404.0281596105899</c:v>
                </c:pt>
                <c:pt idx="8586">
                  <c:v>1404.0281596514801</c:v>
                </c:pt>
                <c:pt idx="8587">
                  <c:v>1404.0281596923801</c:v>
                </c:pt>
                <c:pt idx="8588">
                  <c:v>1404.0281597332701</c:v>
                </c:pt>
                <c:pt idx="8589">
                  <c:v>1404.02815977417</c:v>
                </c:pt>
                <c:pt idx="8590">
                  <c:v>1404.02815981506</c:v>
                </c:pt>
                <c:pt idx="8591">
                  <c:v>1404.02815985596</c:v>
                </c:pt>
                <c:pt idx="8592">
                  <c:v>1404.02815989685</c:v>
                </c:pt>
                <c:pt idx="8593">
                  <c:v>1404.0281599377499</c:v>
                </c:pt>
                <c:pt idx="8594">
                  <c:v>1404.0281599786499</c:v>
                </c:pt>
                <c:pt idx="8595">
                  <c:v>1404.0281600195401</c:v>
                </c:pt>
                <c:pt idx="8596">
                  <c:v>1404.0281600604401</c:v>
                </c:pt>
                <c:pt idx="8597">
                  <c:v>1404.0281601013301</c:v>
                </c:pt>
                <c:pt idx="8598">
                  <c:v>1404.02816014223</c:v>
                </c:pt>
                <c:pt idx="8599">
                  <c:v>1404.02816018312</c:v>
                </c:pt>
                <c:pt idx="8600">
                  <c:v>1404.02816022402</c:v>
                </c:pt>
                <c:pt idx="8601">
                  <c:v>1404.02816026491</c:v>
                </c:pt>
                <c:pt idx="8602">
                  <c:v>1404.0281603058099</c:v>
                </c:pt>
                <c:pt idx="8603">
                  <c:v>1404.0281603466999</c:v>
                </c:pt>
                <c:pt idx="8604">
                  <c:v>1404.0281603876001</c:v>
                </c:pt>
                <c:pt idx="8605">
                  <c:v>1404.0281604284901</c:v>
                </c:pt>
                <c:pt idx="8606">
                  <c:v>1404.0281604693901</c:v>
                </c:pt>
                <c:pt idx="8607">
                  <c:v>1404.02816051028</c:v>
                </c:pt>
                <c:pt idx="8608">
                  <c:v>1404.02816055118</c:v>
                </c:pt>
                <c:pt idx="8609">
                  <c:v>1404.02816059207</c:v>
                </c:pt>
                <c:pt idx="8610">
                  <c:v>1404.02816063297</c:v>
                </c:pt>
                <c:pt idx="8611">
                  <c:v>1404.0281606738699</c:v>
                </c:pt>
                <c:pt idx="8612">
                  <c:v>1404.0281607147599</c:v>
                </c:pt>
                <c:pt idx="8613">
                  <c:v>1404.0281607556601</c:v>
                </c:pt>
                <c:pt idx="8614">
                  <c:v>1404.0281607965501</c:v>
                </c:pt>
                <c:pt idx="8615">
                  <c:v>1404.0281608374501</c:v>
                </c:pt>
                <c:pt idx="8616">
                  <c:v>1404.02816087834</c:v>
                </c:pt>
                <c:pt idx="8617">
                  <c:v>1404.02816091924</c:v>
                </c:pt>
                <c:pt idx="8618">
                  <c:v>1404.02816096013</c:v>
                </c:pt>
                <c:pt idx="8619">
                  <c:v>1404.02816100103</c:v>
                </c:pt>
                <c:pt idx="8620">
                  <c:v>1404.0281610419199</c:v>
                </c:pt>
                <c:pt idx="8621">
                  <c:v>1404.0281610828199</c:v>
                </c:pt>
                <c:pt idx="8622">
                  <c:v>1404.0281611237101</c:v>
                </c:pt>
                <c:pt idx="8623">
                  <c:v>1404.0281611646101</c:v>
                </c:pt>
                <c:pt idx="8624">
                  <c:v>1404.0281612055001</c:v>
                </c:pt>
                <c:pt idx="8625">
                  <c:v>1404.0281612464</c:v>
                </c:pt>
                <c:pt idx="8626">
                  <c:v>1404.02816128729</c:v>
                </c:pt>
                <c:pt idx="8627">
                  <c:v>1404.02816132819</c:v>
                </c:pt>
                <c:pt idx="8628">
                  <c:v>1404.02816136909</c:v>
                </c:pt>
                <c:pt idx="8629">
                  <c:v>1404.0281614099799</c:v>
                </c:pt>
                <c:pt idx="8630">
                  <c:v>1404.0281614508799</c:v>
                </c:pt>
                <c:pt idx="8631">
                  <c:v>1404.0281614917701</c:v>
                </c:pt>
                <c:pt idx="8632">
                  <c:v>1404.0281615326701</c:v>
                </c:pt>
                <c:pt idx="8633">
                  <c:v>1404.0281615735601</c:v>
                </c:pt>
                <c:pt idx="8634">
                  <c:v>1404.02816161446</c:v>
                </c:pt>
                <c:pt idx="8635">
                  <c:v>1404.02816165535</c:v>
                </c:pt>
                <c:pt idx="8636">
                  <c:v>1404.02816169625</c:v>
                </c:pt>
                <c:pt idx="8637">
                  <c:v>1404.02816173714</c:v>
                </c:pt>
                <c:pt idx="8638">
                  <c:v>1404.0281617780399</c:v>
                </c:pt>
                <c:pt idx="8639">
                  <c:v>1404.0281618189299</c:v>
                </c:pt>
                <c:pt idx="8640">
                  <c:v>1404.0281618598301</c:v>
                </c:pt>
                <c:pt idx="8641">
                  <c:v>1404.0281619007201</c:v>
                </c:pt>
                <c:pt idx="8642">
                  <c:v>1404.0281619416201</c:v>
                </c:pt>
                <c:pt idx="8643">
                  <c:v>1404.02816198251</c:v>
                </c:pt>
                <c:pt idx="8644">
                  <c:v>1404.02816202341</c:v>
                </c:pt>
                <c:pt idx="8645">
                  <c:v>1404.02816206431</c:v>
                </c:pt>
                <c:pt idx="8646">
                  <c:v>1404.0281621052</c:v>
                </c:pt>
                <c:pt idx="8647">
                  <c:v>1404.0281621460999</c:v>
                </c:pt>
                <c:pt idx="8648">
                  <c:v>1404.0281621869899</c:v>
                </c:pt>
                <c:pt idx="8649">
                  <c:v>1404.0281622278901</c:v>
                </c:pt>
                <c:pt idx="8650">
                  <c:v>1404.0281622687801</c:v>
                </c:pt>
                <c:pt idx="8651">
                  <c:v>1404.0281623096801</c:v>
                </c:pt>
                <c:pt idx="8652">
                  <c:v>1404.02816235057</c:v>
                </c:pt>
                <c:pt idx="8653">
                  <c:v>1404.02816239147</c:v>
                </c:pt>
                <c:pt idx="8654">
                  <c:v>1404.02816243236</c:v>
                </c:pt>
                <c:pt idx="8655">
                  <c:v>1404.02816247326</c:v>
                </c:pt>
                <c:pt idx="8656">
                  <c:v>1404.0281625141499</c:v>
                </c:pt>
                <c:pt idx="8657">
                  <c:v>1404.0281625550499</c:v>
                </c:pt>
                <c:pt idx="8658">
                  <c:v>1404.0281625959401</c:v>
                </c:pt>
                <c:pt idx="8659">
                  <c:v>1404.0281626368401</c:v>
                </c:pt>
                <c:pt idx="8660">
                  <c:v>1404.0281626777301</c:v>
                </c:pt>
                <c:pt idx="8661">
                  <c:v>1404.02816271863</c:v>
                </c:pt>
                <c:pt idx="8662">
                  <c:v>1404.02816275953</c:v>
                </c:pt>
                <c:pt idx="8663">
                  <c:v>1404.02816280042</c:v>
                </c:pt>
                <c:pt idx="8664">
                  <c:v>1404.02816284132</c:v>
                </c:pt>
                <c:pt idx="8665">
                  <c:v>1404.0281628822099</c:v>
                </c:pt>
                <c:pt idx="8666">
                  <c:v>1404.0281629231099</c:v>
                </c:pt>
                <c:pt idx="8667">
                  <c:v>1404.0281629640001</c:v>
                </c:pt>
                <c:pt idx="8668">
                  <c:v>1404.0281630049001</c:v>
                </c:pt>
                <c:pt idx="8669">
                  <c:v>1404.0281630457901</c:v>
                </c:pt>
                <c:pt idx="8670">
                  <c:v>1404.02816308669</c:v>
                </c:pt>
                <c:pt idx="8671">
                  <c:v>1404.02816312758</c:v>
                </c:pt>
                <c:pt idx="8672">
                  <c:v>1404.02816316848</c:v>
                </c:pt>
                <c:pt idx="8673">
                  <c:v>1404.0281632093699</c:v>
                </c:pt>
                <c:pt idx="8674">
                  <c:v>1404.0281632502699</c:v>
                </c:pt>
                <c:pt idx="8675">
                  <c:v>1404.0281632911599</c:v>
                </c:pt>
                <c:pt idx="8676">
                  <c:v>1404.0281633320601</c:v>
                </c:pt>
                <c:pt idx="8677">
                  <c:v>1404.0281633729501</c:v>
                </c:pt>
                <c:pt idx="8678">
                  <c:v>1404.0281634138501</c:v>
                </c:pt>
                <c:pt idx="8679">
                  <c:v>1404.02816345475</c:v>
                </c:pt>
                <c:pt idx="8680">
                  <c:v>1404.02816349564</c:v>
                </c:pt>
                <c:pt idx="8681">
                  <c:v>1404.02816353654</c:v>
                </c:pt>
                <c:pt idx="8682">
                  <c:v>1404.02816357743</c:v>
                </c:pt>
                <c:pt idx="8683">
                  <c:v>1404.0281636183299</c:v>
                </c:pt>
                <c:pt idx="8684">
                  <c:v>1404.0281636592199</c:v>
                </c:pt>
                <c:pt idx="8685">
                  <c:v>1404.0281637001201</c:v>
                </c:pt>
                <c:pt idx="8686">
                  <c:v>1404.0281637410101</c:v>
                </c:pt>
                <c:pt idx="8687">
                  <c:v>1404.0281637819101</c:v>
                </c:pt>
                <c:pt idx="8688">
                  <c:v>1404.0281638228</c:v>
                </c:pt>
                <c:pt idx="8689">
                  <c:v>1404.0281638637</c:v>
                </c:pt>
                <c:pt idx="8690">
                  <c:v>1404.02816390459</c:v>
                </c:pt>
                <c:pt idx="8691">
                  <c:v>1404.02816394549</c:v>
                </c:pt>
                <c:pt idx="8692">
                  <c:v>1404.0281639863799</c:v>
                </c:pt>
                <c:pt idx="8693">
                  <c:v>1404.0281640272799</c:v>
                </c:pt>
                <c:pt idx="8694">
                  <c:v>1404.0281640681801</c:v>
                </c:pt>
                <c:pt idx="8695">
                  <c:v>1404.0281641090701</c:v>
                </c:pt>
                <c:pt idx="8696">
                  <c:v>1404.0281641499701</c:v>
                </c:pt>
                <c:pt idx="8697">
                  <c:v>1404.02816419086</c:v>
                </c:pt>
                <c:pt idx="8698">
                  <c:v>1404.02816423176</c:v>
                </c:pt>
                <c:pt idx="8699">
                  <c:v>1404.02816427265</c:v>
                </c:pt>
                <c:pt idx="8700">
                  <c:v>1404.02816431355</c:v>
                </c:pt>
                <c:pt idx="8701">
                  <c:v>1404.0281643544399</c:v>
                </c:pt>
                <c:pt idx="8702">
                  <c:v>1404.0281643953399</c:v>
                </c:pt>
                <c:pt idx="8703">
                  <c:v>1404.0281644362301</c:v>
                </c:pt>
                <c:pt idx="8704">
                  <c:v>1404.0281644771301</c:v>
                </c:pt>
                <c:pt idx="8705">
                  <c:v>1404.02816451802</c:v>
                </c:pt>
                <c:pt idx="8706">
                  <c:v>1404.02816455892</c:v>
                </c:pt>
                <c:pt idx="8707">
                  <c:v>1404.02816459981</c:v>
                </c:pt>
                <c:pt idx="8708">
                  <c:v>1404.02816464071</c:v>
                </c:pt>
                <c:pt idx="8709">
                  <c:v>1404.0281646815999</c:v>
                </c:pt>
                <c:pt idx="8710">
                  <c:v>1404.0281647224999</c:v>
                </c:pt>
                <c:pt idx="8711">
                  <c:v>1404.0281647633999</c:v>
                </c:pt>
                <c:pt idx="8712">
                  <c:v>1404.0281648042901</c:v>
                </c:pt>
                <c:pt idx="8713">
                  <c:v>1404.0281648451901</c:v>
                </c:pt>
                <c:pt idx="8714">
                  <c:v>1404.02816488608</c:v>
                </c:pt>
                <c:pt idx="8715">
                  <c:v>1404.02816492698</c:v>
                </c:pt>
                <c:pt idx="8716">
                  <c:v>1404.02816496787</c:v>
                </c:pt>
                <c:pt idx="8717">
                  <c:v>1404.02816500877</c:v>
                </c:pt>
                <c:pt idx="8718">
                  <c:v>1404.0281650496599</c:v>
                </c:pt>
                <c:pt idx="8719">
                  <c:v>1404.0281650905599</c:v>
                </c:pt>
                <c:pt idx="8720">
                  <c:v>1404.0281651314499</c:v>
                </c:pt>
                <c:pt idx="8721">
                  <c:v>1404.0281651723501</c:v>
                </c:pt>
                <c:pt idx="8722">
                  <c:v>1404.0281652132401</c:v>
                </c:pt>
                <c:pt idx="8723">
                  <c:v>1404.02816525414</c:v>
                </c:pt>
                <c:pt idx="8724">
                  <c:v>1404.02816529503</c:v>
                </c:pt>
                <c:pt idx="8725">
                  <c:v>1404.02816533593</c:v>
                </c:pt>
                <c:pt idx="8726">
                  <c:v>1404.02816537682</c:v>
                </c:pt>
                <c:pt idx="8727">
                  <c:v>1404.0281654177199</c:v>
                </c:pt>
                <c:pt idx="8728">
                  <c:v>1404.0281654586199</c:v>
                </c:pt>
                <c:pt idx="8729">
                  <c:v>1404.0281654995099</c:v>
                </c:pt>
                <c:pt idx="8730">
                  <c:v>1404.0281655404101</c:v>
                </c:pt>
                <c:pt idx="8731">
                  <c:v>1404.0281655813001</c:v>
                </c:pt>
                <c:pt idx="8732">
                  <c:v>1404.0281656222</c:v>
                </c:pt>
                <c:pt idx="8733">
                  <c:v>1404.02816566309</c:v>
                </c:pt>
                <c:pt idx="8734">
                  <c:v>1404.02816570399</c:v>
                </c:pt>
                <c:pt idx="8735">
                  <c:v>1404.02816574488</c:v>
                </c:pt>
                <c:pt idx="8736">
                  <c:v>1404.0281657857799</c:v>
                </c:pt>
                <c:pt idx="8737">
                  <c:v>1404.0281658266699</c:v>
                </c:pt>
                <c:pt idx="8738">
                  <c:v>1404.0281658675699</c:v>
                </c:pt>
                <c:pt idx="8739">
                  <c:v>1404.0281659084601</c:v>
                </c:pt>
                <c:pt idx="8740">
                  <c:v>1404.0281659493601</c:v>
                </c:pt>
                <c:pt idx="8741">
                  <c:v>1404.02816599025</c:v>
                </c:pt>
                <c:pt idx="8742">
                  <c:v>1404.02816603115</c:v>
                </c:pt>
                <c:pt idx="8743">
                  <c:v>1404.02816607204</c:v>
                </c:pt>
                <c:pt idx="8744">
                  <c:v>1404.02816611294</c:v>
                </c:pt>
                <c:pt idx="8745">
                  <c:v>1404.0281661538399</c:v>
                </c:pt>
                <c:pt idx="8746">
                  <c:v>1404.0281661947299</c:v>
                </c:pt>
                <c:pt idx="8747">
                  <c:v>1404.0281662356299</c:v>
                </c:pt>
                <c:pt idx="8748">
                  <c:v>1404.0281662765201</c:v>
                </c:pt>
                <c:pt idx="8749">
                  <c:v>1404.0281663174201</c:v>
                </c:pt>
                <c:pt idx="8750">
                  <c:v>1404.02816635831</c:v>
                </c:pt>
                <c:pt idx="8751">
                  <c:v>1404.02816639921</c:v>
                </c:pt>
                <c:pt idx="8752">
                  <c:v>1404.0281664401</c:v>
                </c:pt>
                <c:pt idx="8753">
                  <c:v>1404.028166481</c:v>
                </c:pt>
                <c:pt idx="8754">
                  <c:v>1404.0281665218899</c:v>
                </c:pt>
                <c:pt idx="8755">
                  <c:v>1404.0281665627899</c:v>
                </c:pt>
                <c:pt idx="8756">
                  <c:v>1404.0281666036799</c:v>
                </c:pt>
                <c:pt idx="8757">
                  <c:v>1404.0281666445801</c:v>
                </c:pt>
                <c:pt idx="8758">
                  <c:v>1404.0281666854701</c:v>
                </c:pt>
                <c:pt idx="8759">
                  <c:v>1404.02816672637</c:v>
                </c:pt>
                <c:pt idx="8760">
                  <c:v>1404.02816676727</c:v>
                </c:pt>
                <c:pt idx="8761">
                  <c:v>1404.02816680816</c:v>
                </c:pt>
                <c:pt idx="8762">
                  <c:v>1404.02816684906</c:v>
                </c:pt>
                <c:pt idx="8763">
                  <c:v>1404.0281668899499</c:v>
                </c:pt>
                <c:pt idx="8764">
                  <c:v>1404.0281669308499</c:v>
                </c:pt>
                <c:pt idx="8765">
                  <c:v>1404.0281669717399</c:v>
                </c:pt>
                <c:pt idx="8766">
                  <c:v>1404.0281670126401</c:v>
                </c:pt>
                <c:pt idx="8767">
                  <c:v>1404.0281670535301</c:v>
                </c:pt>
                <c:pt idx="8768">
                  <c:v>1404.02816709443</c:v>
                </c:pt>
                <c:pt idx="8769">
                  <c:v>1404.02816713532</c:v>
                </c:pt>
                <c:pt idx="8770">
                  <c:v>1404.02816717622</c:v>
                </c:pt>
                <c:pt idx="8771">
                  <c:v>1404.02816721711</c:v>
                </c:pt>
                <c:pt idx="8772">
                  <c:v>1404.0281672580099</c:v>
                </c:pt>
                <c:pt idx="8773">
                  <c:v>1404.0281672988999</c:v>
                </c:pt>
                <c:pt idx="8774">
                  <c:v>1404.0281673397999</c:v>
                </c:pt>
                <c:pt idx="8775">
                  <c:v>1404.0281673806901</c:v>
                </c:pt>
                <c:pt idx="8776">
                  <c:v>1404.0281674215901</c:v>
                </c:pt>
                <c:pt idx="8777">
                  <c:v>1404.02816746249</c:v>
                </c:pt>
                <c:pt idx="8778">
                  <c:v>1404.02816750338</c:v>
                </c:pt>
                <c:pt idx="8779">
                  <c:v>1404.02816754428</c:v>
                </c:pt>
                <c:pt idx="8780">
                  <c:v>1404.02816758517</c:v>
                </c:pt>
                <c:pt idx="8781">
                  <c:v>1404.0281676260699</c:v>
                </c:pt>
                <c:pt idx="8782">
                  <c:v>1404.0281676669599</c:v>
                </c:pt>
                <c:pt idx="8783">
                  <c:v>1404.0281677078599</c:v>
                </c:pt>
                <c:pt idx="8784">
                  <c:v>1404.0281677487501</c:v>
                </c:pt>
                <c:pt idx="8785">
                  <c:v>1404.0281677896501</c:v>
                </c:pt>
                <c:pt idx="8786">
                  <c:v>1404.02816783054</c:v>
                </c:pt>
                <c:pt idx="8787">
                  <c:v>1404.02816787144</c:v>
                </c:pt>
                <c:pt idx="8788">
                  <c:v>1404.02816791233</c:v>
                </c:pt>
                <c:pt idx="8789">
                  <c:v>1404.02816795323</c:v>
                </c:pt>
                <c:pt idx="8790">
                  <c:v>1404.0281679941199</c:v>
                </c:pt>
                <c:pt idx="8791">
                  <c:v>1404.0281680350199</c:v>
                </c:pt>
                <c:pt idx="8792">
                  <c:v>1404.0281680759099</c:v>
                </c:pt>
                <c:pt idx="8793">
                  <c:v>1404.0281681168101</c:v>
                </c:pt>
                <c:pt idx="8794">
                  <c:v>1404.0281681577101</c:v>
                </c:pt>
                <c:pt idx="8795">
                  <c:v>1404.0281681986</c:v>
                </c:pt>
                <c:pt idx="8796">
                  <c:v>1404.0281682395</c:v>
                </c:pt>
                <c:pt idx="8797">
                  <c:v>1404.02816828039</c:v>
                </c:pt>
                <c:pt idx="8798">
                  <c:v>1404.02816832129</c:v>
                </c:pt>
                <c:pt idx="8799">
                  <c:v>1404.0281683621799</c:v>
                </c:pt>
                <c:pt idx="8800">
                  <c:v>1404.0281684030799</c:v>
                </c:pt>
                <c:pt idx="8801">
                  <c:v>1404.0281684439699</c:v>
                </c:pt>
                <c:pt idx="8802">
                  <c:v>1404.0281684848701</c:v>
                </c:pt>
                <c:pt idx="8803">
                  <c:v>1404.0281685257601</c:v>
                </c:pt>
                <c:pt idx="8804">
                  <c:v>1404.02816856666</c:v>
                </c:pt>
                <c:pt idx="8805">
                  <c:v>1404.02816860755</c:v>
                </c:pt>
                <c:pt idx="8806">
                  <c:v>1404.02816864845</c:v>
                </c:pt>
                <c:pt idx="8807">
                  <c:v>1404.02816868934</c:v>
                </c:pt>
                <c:pt idx="8808">
                  <c:v>1404.0281687302399</c:v>
                </c:pt>
                <c:pt idx="8809">
                  <c:v>1404.0281687711299</c:v>
                </c:pt>
                <c:pt idx="8810">
                  <c:v>1404.0281688120299</c:v>
                </c:pt>
                <c:pt idx="8811">
                  <c:v>1404.0281688529301</c:v>
                </c:pt>
                <c:pt idx="8812">
                  <c:v>1404.0281688938201</c:v>
                </c:pt>
                <c:pt idx="8813">
                  <c:v>1404.02816893472</c:v>
                </c:pt>
                <c:pt idx="8814">
                  <c:v>1404.02816897561</c:v>
                </c:pt>
                <c:pt idx="8815">
                  <c:v>1404.02816901651</c:v>
                </c:pt>
                <c:pt idx="8816">
                  <c:v>1404.0281690574</c:v>
                </c:pt>
                <c:pt idx="8817">
                  <c:v>1404.0281690982999</c:v>
                </c:pt>
                <c:pt idx="8818">
                  <c:v>1404.0281691391899</c:v>
                </c:pt>
                <c:pt idx="8819">
                  <c:v>1404.0281691800899</c:v>
                </c:pt>
                <c:pt idx="8820">
                  <c:v>1404.0281692209801</c:v>
                </c:pt>
                <c:pt idx="8821">
                  <c:v>1404.0281692618801</c:v>
                </c:pt>
                <c:pt idx="8822">
                  <c:v>1404.02816930277</c:v>
                </c:pt>
                <c:pt idx="8823">
                  <c:v>1404.02816934367</c:v>
                </c:pt>
                <c:pt idx="8824">
                  <c:v>1404.02816938456</c:v>
                </c:pt>
                <c:pt idx="8825">
                  <c:v>1404.02816942546</c:v>
                </c:pt>
                <c:pt idx="8826">
                  <c:v>1404.0281694663599</c:v>
                </c:pt>
                <c:pt idx="8827">
                  <c:v>1404.0281695072499</c:v>
                </c:pt>
                <c:pt idx="8828">
                  <c:v>1404.0281695481499</c:v>
                </c:pt>
                <c:pt idx="8829">
                  <c:v>1404.0281695890401</c:v>
                </c:pt>
                <c:pt idx="8830">
                  <c:v>1404.0281696299401</c:v>
                </c:pt>
                <c:pt idx="8831">
                  <c:v>1404.02816967083</c:v>
                </c:pt>
                <c:pt idx="8832">
                  <c:v>1404.02816971173</c:v>
                </c:pt>
                <c:pt idx="8833">
                  <c:v>1404.02816975262</c:v>
                </c:pt>
                <c:pt idx="8834">
                  <c:v>1404.02816979352</c:v>
                </c:pt>
                <c:pt idx="8835">
                  <c:v>1404.0281698344099</c:v>
                </c:pt>
                <c:pt idx="8836">
                  <c:v>1404.0281698753099</c:v>
                </c:pt>
                <c:pt idx="8837">
                  <c:v>1404.0281699162001</c:v>
                </c:pt>
                <c:pt idx="8838">
                  <c:v>1404.0281699571001</c:v>
                </c:pt>
                <c:pt idx="8839">
                  <c:v>1404.0281699979901</c:v>
                </c:pt>
                <c:pt idx="8840">
                  <c:v>1404.02817003889</c:v>
                </c:pt>
                <c:pt idx="8841">
                  <c:v>1404.02817007978</c:v>
                </c:pt>
                <c:pt idx="8842">
                  <c:v>1404.02817012068</c:v>
                </c:pt>
                <c:pt idx="8843">
                  <c:v>1404.02817016158</c:v>
                </c:pt>
                <c:pt idx="8844">
                  <c:v>1404.0281702024699</c:v>
                </c:pt>
                <c:pt idx="8845">
                  <c:v>1404.0281702433699</c:v>
                </c:pt>
                <c:pt idx="8846">
                  <c:v>1404.0281702842601</c:v>
                </c:pt>
                <c:pt idx="8847">
                  <c:v>1404.0281703251601</c:v>
                </c:pt>
                <c:pt idx="8848">
                  <c:v>1404.0281703660501</c:v>
                </c:pt>
                <c:pt idx="8849">
                  <c:v>1404.02817040695</c:v>
                </c:pt>
                <c:pt idx="8850">
                  <c:v>1404.02817044784</c:v>
                </c:pt>
                <c:pt idx="8851">
                  <c:v>1404.02817048874</c:v>
                </c:pt>
                <c:pt idx="8852">
                  <c:v>1404.02817052963</c:v>
                </c:pt>
                <c:pt idx="8853">
                  <c:v>1404.0281705705299</c:v>
                </c:pt>
                <c:pt idx="8854">
                  <c:v>1404.0281706114199</c:v>
                </c:pt>
                <c:pt idx="8855">
                  <c:v>1404.0281706523201</c:v>
                </c:pt>
                <c:pt idx="8856">
                  <c:v>1404.0281706932101</c:v>
                </c:pt>
                <c:pt idx="8857">
                  <c:v>1404.0281707341101</c:v>
                </c:pt>
                <c:pt idx="8858">
                  <c:v>1404.028170775</c:v>
                </c:pt>
                <c:pt idx="8859">
                  <c:v>1404.0281708159</c:v>
                </c:pt>
                <c:pt idx="8860">
                  <c:v>1404.0281708568</c:v>
                </c:pt>
                <c:pt idx="8861">
                  <c:v>1404.02817089769</c:v>
                </c:pt>
                <c:pt idx="8862">
                  <c:v>1404.0281709385899</c:v>
                </c:pt>
                <c:pt idx="8863">
                  <c:v>1404.0281709794799</c:v>
                </c:pt>
                <c:pt idx="8864">
                  <c:v>1404.0281710203799</c:v>
                </c:pt>
                <c:pt idx="8865">
                  <c:v>1404.0281710612701</c:v>
                </c:pt>
                <c:pt idx="8866">
                  <c:v>1404.0281711021701</c:v>
                </c:pt>
                <c:pt idx="8867">
                  <c:v>1404.02817114306</c:v>
                </c:pt>
                <c:pt idx="8868">
                  <c:v>1404.02817118396</c:v>
                </c:pt>
                <c:pt idx="8869">
                  <c:v>1404.02817122485</c:v>
                </c:pt>
                <c:pt idx="8870">
                  <c:v>1404.02817126575</c:v>
                </c:pt>
                <c:pt idx="8871">
                  <c:v>1404.0281713066399</c:v>
                </c:pt>
                <c:pt idx="8872">
                  <c:v>1404.0281713475399</c:v>
                </c:pt>
                <c:pt idx="8873">
                  <c:v>1404.0281713884301</c:v>
                </c:pt>
                <c:pt idx="8874">
                  <c:v>1404.0281714293301</c:v>
                </c:pt>
                <c:pt idx="8875">
                  <c:v>1404.0281714702201</c:v>
                </c:pt>
                <c:pt idx="8876">
                  <c:v>1404.02817151112</c:v>
                </c:pt>
                <c:pt idx="8877">
                  <c:v>1404.02817155202</c:v>
                </c:pt>
                <c:pt idx="8878">
                  <c:v>1404.02817159291</c:v>
                </c:pt>
                <c:pt idx="8879">
                  <c:v>1404.02817163381</c:v>
                </c:pt>
                <c:pt idx="8880">
                  <c:v>1404.0281716746999</c:v>
                </c:pt>
                <c:pt idx="8881">
                  <c:v>1404.0281717155999</c:v>
                </c:pt>
                <c:pt idx="8882">
                  <c:v>1404.0281717564901</c:v>
                </c:pt>
                <c:pt idx="8883">
                  <c:v>1404.0281717973901</c:v>
                </c:pt>
                <c:pt idx="8884">
                  <c:v>1404.0281718382801</c:v>
                </c:pt>
                <c:pt idx="8885">
                  <c:v>1404.02817187918</c:v>
                </c:pt>
                <c:pt idx="8886">
                  <c:v>1404.02817192007</c:v>
                </c:pt>
                <c:pt idx="8887">
                  <c:v>1404.02817196097</c:v>
                </c:pt>
                <c:pt idx="8888">
                  <c:v>1404.02817200186</c:v>
                </c:pt>
                <c:pt idx="8889">
                  <c:v>1404.0281720427599</c:v>
                </c:pt>
                <c:pt idx="8890">
                  <c:v>1404.0281720836499</c:v>
                </c:pt>
                <c:pt idx="8891">
                  <c:v>1404.0281721245501</c:v>
                </c:pt>
                <c:pt idx="8892">
                  <c:v>1404.0281721654401</c:v>
                </c:pt>
                <c:pt idx="8893">
                  <c:v>1404.0281722063401</c:v>
                </c:pt>
                <c:pt idx="8894">
                  <c:v>1404.02817224724</c:v>
                </c:pt>
                <c:pt idx="8895">
                  <c:v>1404.02817228813</c:v>
                </c:pt>
                <c:pt idx="8896">
                  <c:v>1404.02817232903</c:v>
                </c:pt>
                <c:pt idx="8897">
                  <c:v>1404.02817236992</c:v>
                </c:pt>
                <c:pt idx="8898">
                  <c:v>1404.0281724108199</c:v>
                </c:pt>
                <c:pt idx="8899">
                  <c:v>1404.0281724517099</c:v>
                </c:pt>
                <c:pt idx="8900">
                  <c:v>1404.0281724926101</c:v>
                </c:pt>
                <c:pt idx="8901">
                  <c:v>1404.0281725335001</c:v>
                </c:pt>
                <c:pt idx="8902">
                  <c:v>1404.0281725744001</c:v>
                </c:pt>
                <c:pt idx="8903">
                  <c:v>1404.02817261529</c:v>
                </c:pt>
                <c:pt idx="8904">
                  <c:v>1404.02817265619</c:v>
                </c:pt>
                <c:pt idx="8905">
                  <c:v>1404.02817269708</c:v>
                </c:pt>
                <c:pt idx="8906">
                  <c:v>1404.02817273798</c:v>
                </c:pt>
                <c:pt idx="8907">
                  <c:v>1404.0281727788699</c:v>
                </c:pt>
                <c:pt idx="8908">
                  <c:v>1404.0281728197699</c:v>
                </c:pt>
                <c:pt idx="8909">
                  <c:v>1404.0281728606601</c:v>
                </c:pt>
                <c:pt idx="8910">
                  <c:v>1404.0281729015601</c:v>
                </c:pt>
                <c:pt idx="8911">
                  <c:v>1404.0281729424601</c:v>
                </c:pt>
                <c:pt idx="8912">
                  <c:v>1404.02817298335</c:v>
                </c:pt>
                <c:pt idx="8913">
                  <c:v>1404.02817302425</c:v>
                </c:pt>
                <c:pt idx="8914">
                  <c:v>1404.02817306514</c:v>
                </c:pt>
                <c:pt idx="8915">
                  <c:v>1404.02817310604</c:v>
                </c:pt>
                <c:pt idx="8916">
                  <c:v>1404.0281731469299</c:v>
                </c:pt>
                <c:pt idx="8917">
                  <c:v>1404.0281731878299</c:v>
                </c:pt>
                <c:pt idx="8918">
                  <c:v>1404.0281732287201</c:v>
                </c:pt>
                <c:pt idx="8919">
                  <c:v>1404.0281732696201</c:v>
                </c:pt>
                <c:pt idx="8920">
                  <c:v>1404.0281733105101</c:v>
                </c:pt>
                <c:pt idx="8921">
                  <c:v>1404.02817335141</c:v>
                </c:pt>
                <c:pt idx="8922">
                  <c:v>1404.0281733923</c:v>
                </c:pt>
                <c:pt idx="8923">
                  <c:v>1404.0281734332</c:v>
                </c:pt>
                <c:pt idx="8924">
                  <c:v>1404.02817347409</c:v>
                </c:pt>
                <c:pt idx="8925">
                  <c:v>1404.0281735149899</c:v>
                </c:pt>
                <c:pt idx="8926">
                  <c:v>1404.0281735558899</c:v>
                </c:pt>
                <c:pt idx="8927">
                  <c:v>1404.0281735967801</c:v>
                </c:pt>
                <c:pt idx="8928">
                  <c:v>1404.0281736376801</c:v>
                </c:pt>
                <c:pt idx="8929">
                  <c:v>1404.0281736785701</c:v>
                </c:pt>
                <c:pt idx="8930">
                  <c:v>1404.02817371947</c:v>
                </c:pt>
                <c:pt idx="8931">
                  <c:v>1404.02817376036</c:v>
                </c:pt>
                <c:pt idx="8932">
                  <c:v>1404.02817380126</c:v>
                </c:pt>
                <c:pt idx="8933">
                  <c:v>1404.02817384215</c:v>
                </c:pt>
                <c:pt idx="8934">
                  <c:v>1404.0281738830499</c:v>
                </c:pt>
                <c:pt idx="8935">
                  <c:v>1404.0281739239399</c:v>
                </c:pt>
                <c:pt idx="8936">
                  <c:v>1404.0281739648401</c:v>
                </c:pt>
                <c:pt idx="8937">
                  <c:v>1404.0281740057301</c:v>
                </c:pt>
                <c:pt idx="8938">
                  <c:v>1404.0281740466301</c:v>
                </c:pt>
                <c:pt idx="8939">
                  <c:v>1404.02817408752</c:v>
                </c:pt>
                <c:pt idx="8940">
                  <c:v>1404.02817412842</c:v>
                </c:pt>
                <c:pt idx="8941">
                  <c:v>1404.02817416931</c:v>
                </c:pt>
                <c:pt idx="8942">
                  <c:v>1404.02817421021</c:v>
                </c:pt>
                <c:pt idx="8943">
                  <c:v>1404.0281742511099</c:v>
                </c:pt>
                <c:pt idx="8944">
                  <c:v>1404.0281742919999</c:v>
                </c:pt>
                <c:pt idx="8945">
                  <c:v>1404.0281743329001</c:v>
                </c:pt>
                <c:pt idx="8946">
                  <c:v>1404.0281743737901</c:v>
                </c:pt>
                <c:pt idx="8947">
                  <c:v>1404.0281744146901</c:v>
                </c:pt>
                <c:pt idx="8948">
                  <c:v>1404.02817445558</c:v>
                </c:pt>
                <c:pt idx="8949">
                  <c:v>1404.02817449648</c:v>
                </c:pt>
                <c:pt idx="8950">
                  <c:v>1404.02817453737</c:v>
                </c:pt>
                <c:pt idx="8951">
                  <c:v>1404.02817457827</c:v>
                </c:pt>
                <c:pt idx="8952">
                  <c:v>1404.0281746191599</c:v>
                </c:pt>
                <c:pt idx="8953">
                  <c:v>1404.0281746600599</c:v>
                </c:pt>
                <c:pt idx="8954">
                  <c:v>1404.0281747009501</c:v>
                </c:pt>
                <c:pt idx="8955">
                  <c:v>1404.0281747418501</c:v>
                </c:pt>
                <c:pt idx="8956">
                  <c:v>1404.0281747827401</c:v>
                </c:pt>
                <c:pt idx="8957">
                  <c:v>1404.02817482364</c:v>
                </c:pt>
                <c:pt idx="8958">
                  <c:v>1404.02817486453</c:v>
                </c:pt>
                <c:pt idx="8959">
                  <c:v>1404.02817490543</c:v>
                </c:pt>
                <c:pt idx="8960">
                  <c:v>1404.02817494633</c:v>
                </c:pt>
                <c:pt idx="8961">
                  <c:v>1404.0281749872199</c:v>
                </c:pt>
                <c:pt idx="8962">
                  <c:v>1404.0281750281199</c:v>
                </c:pt>
                <c:pt idx="8963">
                  <c:v>1404.0281750690101</c:v>
                </c:pt>
                <c:pt idx="8964">
                  <c:v>1404.0281751099101</c:v>
                </c:pt>
                <c:pt idx="8965">
                  <c:v>1404.0281751508001</c:v>
                </c:pt>
                <c:pt idx="8966">
                  <c:v>1404.0281751917</c:v>
                </c:pt>
                <c:pt idx="8967">
                  <c:v>1404.02817523259</c:v>
                </c:pt>
                <c:pt idx="8968">
                  <c:v>1404.02817527349</c:v>
                </c:pt>
                <c:pt idx="8969">
                  <c:v>1404.02817531438</c:v>
                </c:pt>
                <c:pt idx="8970">
                  <c:v>1404.0281753552799</c:v>
                </c:pt>
                <c:pt idx="8971">
                  <c:v>1404.0281753961699</c:v>
                </c:pt>
                <c:pt idx="8972">
                  <c:v>1404.0281754370701</c:v>
                </c:pt>
                <c:pt idx="8973">
                  <c:v>1404.0281754779601</c:v>
                </c:pt>
                <c:pt idx="8974">
                  <c:v>1404.0281755188601</c:v>
                </c:pt>
                <c:pt idx="8975">
                  <c:v>1404.02817555975</c:v>
                </c:pt>
                <c:pt idx="8976">
                  <c:v>1404.02817560065</c:v>
                </c:pt>
                <c:pt idx="8977">
                  <c:v>1404.02817564155</c:v>
                </c:pt>
                <c:pt idx="8978">
                  <c:v>1404.02817568244</c:v>
                </c:pt>
                <c:pt idx="8979">
                  <c:v>1404.0281757233399</c:v>
                </c:pt>
                <c:pt idx="8980">
                  <c:v>1404.0281757642299</c:v>
                </c:pt>
                <c:pt idx="8981">
                  <c:v>1404.0281758051301</c:v>
                </c:pt>
                <c:pt idx="8982">
                  <c:v>1404.0281758460201</c:v>
                </c:pt>
                <c:pt idx="8983">
                  <c:v>1404.0281758869201</c:v>
                </c:pt>
                <c:pt idx="8984">
                  <c:v>1404.02817592781</c:v>
                </c:pt>
                <c:pt idx="8985">
                  <c:v>1404.02817596871</c:v>
                </c:pt>
                <c:pt idx="8986">
                  <c:v>1404.0281760096</c:v>
                </c:pt>
                <c:pt idx="8987">
                  <c:v>1404.0281760505</c:v>
                </c:pt>
                <c:pt idx="8988">
                  <c:v>1404.0281760913899</c:v>
                </c:pt>
                <c:pt idx="8989">
                  <c:v>1404.0281761322899</c:v>
                </c:pt>
                <c:pt idx="8990">
                  <c:v>1404.0281761731801</c:v>
                </c:pt>
                <c:pt idx="8991">
                  <c:v>1404.0281762140801</c:v>
                </c:pt>
                <c:pt idx="8992">
                  <c:v>1404.02817625497</c:v>
                </c:pt>
                <c:pt idx="8993">
                  <c:v>1404.02817629587</c:v>
                </c:pt>
                <c:pt idx="8994">
                  <c:v>1404.02817633677</c:v>
                </c:pt>
                <c:pt idx="8995">
                  <c:v>1404.02817637766</c:v>
                </c:pt>
                <c:pt idx="8996">
                  <c:v>1404.02817641856</c:v>
                </c:pt>
                <c:pt idx="8997">
                  <c:v>1404.0281764594499</c:v>
                </c:pt>
                <c:pt idx="8998">
                  <c:v>1404.0281765003499</c:v>
                </c:pt>
                <c:pt idx="8999">
                  <c:v>1404.0281765412401</c:v>
                </c:pt>
                <c:pt idx="9000">
                  <c:v>1404.0281765821401</c:v>
                </c:pt>
                <c:pt idx="9001">
                  <c:v>1404.02817662303</c:v>
                </c:pt>
                <c:pt idx="9002">
                  <c:v>1404.02817666393</c:v>
                </c:pt>
                <c:pt idx="9003">
                  <c:v>1404.02817670482</c:v>
                </c:pt>
                <c:pt idx="9004">
                  <c:v>1404.02817674572</c:v>
                </c:pt>
                <c:pt idx="9005">
                  <c:v>1404.0281767866099</c:v>
                </c:pt>
                <c:pt idx="9006">
                  <c:v>1404.0281768275099</c:v>
                </c:pt>
                <c:pt idx="9007">
                  <c:v>1404.0281768683999</c:v>
                </c:pt>
                <c:pt idx="9008">
                  <c:v>1404.0281769093001</c:v>
                </c:pt>
                <c:pt idx="9009">
                  <c:v>1404.0281769502001</c:v>
                </c:pt>
                <c:pt idx="9010">
                  <c:v>1404.02817699109</c:v>
                </c:pt>
                <c:pt idx="9011">
                  <c:v>1404.02817703199</c:v>
                </c:pt>
                <c:pt idx="9012">
                  <c:v>1404.02817707288</c:v>
                </c:pt>
                <c:pt idx="9013">
                  <c:v>1404.02817711378</c:v>
                </c:pt>
                <c:pt idx="9014">
                  <c:v>1404.0281771546699</c:v>
                </c:pt>
                <c:pt idx="9015">
                  <c:v>1404.0281771955699</c:v>
                </c:pt>
                <c:pt idx="9016">
                  <c:v>1404.0281772364599</c:v>
                </c:pt>
                <c:pt idx="9017">
                  <c:v>1404.0281772773601</c:v>
                </c:pt>
                <c:pt idx="9018">
                  <c:v>1404.0281773182501</c:v>
                </c:pt>
                <c:pt idx="9019">
                  <c:v>1404.02817735915</c:v>
                </c:pt>
                <c:pt idx="9020">
                  <c:v>1404.02817740004</c:v>
                </c:pt>
                <c:pt idx="9021">
                  <c:v>1404.02817744094</c:v>
                </c:pt>
                <c:pt idx="9022">
                  <c:v>1404.02817748183</c:v>
                </c:pt>
                <c:pt idx="9023">
                  <c:v>1404.0281775227299</c:v>
                </c:pt>
                <c:pt idx="9024">
                  <c:v>1404.0281775636199</c:v>
                </c:pt>
                <c:pt idx="9025">
                  <c:v>1404.0281776045199</c:v>
                </c:pt>
                <c:pt idx="9026">
                  <c:v>1404.0281776454201</c:v>
                </c:pt>
                <c:pt idx="9027">
                  <c:v>1404.0281776863101</c:v>
                </c:pt>
                <c:pt idx="9028">
                  <c:v>1404.02817772721</c:v>
                </c:pt>
                <c:pt idx="9029">
                  <c:v>1404.0281777681</c:v>
                </c:pt>
                <c:pt idx="9030">
                  <c:v>1404.028177809</c:v>
                </c:pt>
                <c:pt idx="9031">
                  <c:v>1404.02817784989</c:v>
                </c:pt>
                <c:pt idx="9032">
                  <c:v>1404.0281778907899</c:v>
                </c:pt>
                <c:pt idx="9033">
                  <c:v>1404.0281779316799</c:v>
                </c:pt>
                <c:pt idx="9034">
                  <c:v>1404.0281779725799</c:v>
                </c:pt>
                <c:pt idx="9035">
                  <c:v>1404.0281780134701</c:v>
                </c:pt>
                <c:pt idx="9036">
                  <c:v>1404.0281780543701</c:v>
                </c:pt>
                <c:pt idx="9037">
                  <c:v>1404.02817809526</c:v>
                </c:pt>
                <c:pt idx="9038">
                  <c:v>1404.02817813616</c:v>
                </c:pt>
                <c:pt idx="9039">
                  <c:v>1404.02817817705</c:v>
                </c:pt>
                <c:pt idx="9040">
                  <c:v>1404.02817821795</c:v>
                </c:pt>
                <c:pt idx="9041">
                  <c:v>1404.0281782588399</c:v>
                </c:pt>
                <c:pt idx="9042">
                  <c:v>1404.0281782997399</c:v>
                </c:pt>
                <c:pt idx="9043">
                  <c:v>1404.0281783406399</c:v>
                </c:pt>
                <c:pt idx="9044">
                  <c:v>1404.0281783815301</c:v>
                </c:pt>
                <c:pt idx="9045">
                  <c:v>1404.0281784224301</c:v>
                </c:pt>
                <c:pt idx="9046">
                  <c:v>1404.02817846332</c:v>
                </c:pt>
                <c:pt idx="9047">
                  <c:v>1404.02817850422</c:v>
                </c:pt>
                <c:pt idx="9048">
                  <c:v>1404.02817854511</c:v>
                </c:pt>
                <c:pt idx="9049">
                  <c:v>1404.02817858601</c:v>
                </c:pt>
                <c:pt idx="9050">
                  <c:v>1404.0281786268999</c:v>
                </c:pt>
                <c:pt idx="9051">
                  <c:v>1404.0281786677999</c:v>
                </c:pt>
                <c:pt idx="9052">
                  <c:v>1404.0281787086899</c:v>
                </c:pt>
                <c:pt idx="9053">
                  <c:v>1404.0281787495901</c:v>
                </c:pt>
                <c:pt idx="9054">
                  <c:v>1404.0281787904801</c:v>
                </c:pt>
                <c:pt idx="9055">
                  <c:v>1404.02817883138</c:v>
                </c:pt>
                <c:pt idx="9056">
                  <c:v>1404.02817887227</c:v>
                </c:pt>
                <c:pt idx="9057">
                  <c:v>1404.02817891317</c:v>
                </c:pt>
                <c:pt idx="9058">
                  <c:v>1404.02817895406</c:v>
                </c:pt>
                <c:pt idx="9059">
                  <c:v>1404.0281789949599</c:v>
                </c:pt>
                <c:pt idx="9060">
                  <c:v>1404.0281790358599</c:v>
                </c:pt>
                <c:pt idx="9061">
                  <c:v>1404.0281790767499</c:v>
                </c:pt>
                <c:pt idx="9062">
                  <c:v>1404.0281791176501</c:v>
                </c:pt>
                <c:pt idx="9063">
                  <c:v>1404.0281791585401</c:v>
                </c:pt>
                <c:pt idx="9064">
                  <c:v>1404.02817919944</c:v>
                </c:pt>
                <c:pt idx="9065">
                  <c:v>1404.02817924033</c:v>
                </c:pt>
                <c:pt idx="9066">
                  <c:v>1404.02817928123</c:v>
                </c:pt>
                <c:pt idx="9067">
                  <c:v>1404.02817932212</c:v>
                </c:pt>
                <c:pt idx="9068">
                  <c:v>1404.0281793630199</c:v>
                </c:pt>
                <c:pt idx="9069">
                  <c:v>1404.0281794039099</c:v>
                </c:pt>
                <c:pt idx="9070">
                  <c:v>1404.0281794448099</c:v>
                </c:pt>
                <c:pt idx="9071">
                  <c:v>1404.0281794857001</c:v>
                </c:pt>
                <c:pt idx="9072">
                  <c:v>1404.0281795266001</c:v>
                </c:pt>
                <c:pt idx="9073">
                  <c:v>1404.02817956749</c:v>
                </c:pt>
                <c:pt idx="9074">
                  <c:v>1404.02817960839</c:v>
                </c:pt>
                <c:pt idx="9075">
                  <c:v>1404.02817964929</c:v>
                </c:pt>
                <c:pt idx="9076">
                  <c:v>1404.02817969018</c:v>
                </c:pt>
                <c:pt idx="9077">
                  <c:v>1404.0281797310799</c:v>
                </c:pt>
                <c:pt idx="9078">
                  <c:v>1404.0281797719699</c:v>
                </c:pt>
                <c:pt idx="9079">
                  <c:v>1404.0281798128699</c:v>
                </c:pt>
                <c:pt idx="9080">
                  <c:v>1404.0281798528299</c:v>
                </c:pt>
                <c:pt idx="9081">
                  <c:v>1404.0281798032199</c:v>
                </c:pt>
                <c:pt idx="9082">
                  <c:v>1404.0281797536099</c:v>
                </c:pt>
                <c:pt idx="9083">
                  <c:v>1404.028179704</c:v>
                </c:pt>
                <c:pt idx="9084">
                  <c:v>1404.02817965439</c:v>
                </c:pt>
                <c:pt idx="9085">
                  <c:v>1404.02817960478</c:v>
                </c:pt>
                <c:pt idx="9086">
                  <c:v>1404.02817955518</c:v>
                </c:pt>
                <c:pt idx="9087">
                  <c:v>1404.0281795055701</c:v>
                </c:pt>
                <c:pt idx="9088">
                  <c:v>1404.0281794559601</c:v>
                </c:pt>
                <c:pt idx="9089">
                  <c:v>1404.0281794063501</c:v>
                </c:pt>
                <c:pt idx="9090">
                  <c:v>1404.0281793567401</c:v>
                </c:pt>
                <c:pt idx="9091">
                  <c:v>1404.0281793071299</c:v>
                </c:pt>
                <c:pt idx="9092">
                  <c:v>1404.0281792575199</c:v>
                </c:pt>
                <c:pt idx="9093">
                  <c:v>1404.0281792079199</c:v>
                </c:pt>
                <c:pt idx="9094">
                  <c:v>1404.02817915831</c:v>
                </c:pt>
                <c:pt idx="9095">
                  <c:v>1404.0281791087</c:v>
                </c:pt>
                <c:pt idx="9096">
                  <c:v>1404.02817905909</c:v>
                </c:pt>
                <c:pt idx="9097">
                  <c:v>1404.02817900948</c:v>
                </c:pt>
                <c:pt idx="9098">
                  <c:v>1404.02817895987</c:v>
                </c:pt>
                <c:pt idx="9099">
                  <c:v>1404.0281789102701</c:v>
                </c:pt>
                <c:pt idx="9100">
                  <c:v>1404.0281788606601</c:v>
                </c:pt>
                <c:pt idx="9101">
                  <c:v>1404.0281788110501</c:v>
                </c:pt>
                <c:pt idx="9102">
                  <c:v>1404.0281787614399</c:v>
                </c:pt>
                <c:pt idx="9103">
                  <c:v>1404.0281787118299</c:v>
                </c:pt>
                <c:pt idx="9104">
                  <c:v>1404.0281786622199</c:v>
                </c:pt>
                <c:pt idx="9105">
                  <c:v>1404.02817861261</c:v>
                </c:pt>
                <c:pt idx="9106">
                  <c:v>1404.02817856301</c:v>
                </c:pt>
                <c:pt idx="9107">
                  <c:v>1404.0281785134</c:v>
                </c:pt>
                <c:pt idx="9108">
                  <c:v>1404.02817846379</c:v>
                </c:pt>
                <c:pt idx="9109">
                  <c:v>1404.02817841418</c:v>
                </c:pt>
                <c:pt idx="9110">
                  <c:v>1404.0281783645701</c:v>
                </c:pt>
                <c:pt idx="9111">
                  <c:v>1404.0281783149601</c:v>
                </c:pt>
                <c:pt idx="9112">
                  <c:v>1404.0281782653601</c:v>
                </c:pt>
                <c:pt idx="9113">
                  <c:v>1404.0281782157499</c:v>
                </c:pt>
                <c:pt idx="9114">
                  <c:v>1404.0281781661399</c:v>
                </c:pt>
                <c:pt idx="9115">
                  <c:v>1404.0281781165299</c:v>
                </c:pt>
                <c:pt idx="9116">
                  <c:v>1404.02817806692</c:v>
                </c:pt>
                <c:pt idx="9117">
                  <c:v>1404.02817801731</c:v>
                </c:pt>
                <c:pt idx="9118">
                  <c:v>1404.02817796771</c:v>
                </c:pt>
                <c:pt idx="9119">
                  <c:v>1404.0281779181</c:v>
                </c:pt>
                <c:pt idx="9120">
                  <c:v>1404.02817786849</c:v>
                </c:pt>
                <c:pt idx="9121">
                  <c:v>1404.0281778188801</c:v>
                </c:pt>
                <c:pt idx="9122">
                  <c:v>1404.0281777692701</c:v>
                </c:pt>
                <c:pt idx="9123">
                  <c:v>1404.0281777196601</c:v>
                </c:pt>
                <c:pt idx="9124">
                  <c:v>1404.0281776700499</c:v>
                </c:pt>
                <c:pt idx="9125">
                  <c:v>1404.0281776204499</c:v>
                </c:pt>
                <c:pt idx="9126">
                  <c:v>1404.0281775708399</c:v>
                </c:pt>
                <c:pt idx="9127">
                  <c:v>1404.02817752123</c:v>
                </c:pt>
                <c:pt idx="9128">
                  <c:v>1404.02817747162</c:v>
                </c:pt>
                <c:pt idx="9129">
                  <c:v>1404.02817742201</c:v>
                </c:pt>
                <c:pt idx="9130">
                  <c:v>1404.0281773724</c:v>
                </c:pt>
                <c:pt idx="9131">
                  <c:v>1404.0281773228</c:v>
                </c:pt>
                <c:pt idx="9132">
                  <c:v>1404.0281772731901</c:v>
                </c:pt>
                <c:pt idx="9133">
                  <c:v>1404.0281772235801</c:v>
                </c:pt>
                <c:pt idx="9134">
                  <c:v>1404.0281771739701</c:v>
                </c:pt>
                <c:pt idx="9135">
                  <c:v>1404.0281771243599</c:v>
                </c:pt>
                <c:pt idx="9136">
                  <c:v>1404.0281770747499</c:v>
                </c:pt>
                <c:pt idx="9137">
                  <c:v>1404.0281770251399</c:v>
                </c:pt>
                <c:pt idx="9138">
                  <c:v>1404.02817697554</c:v>
                </c:pt>
                <c:pt idx="9139">
                  <c:v>1404.02817692593</c:v>
                </c:pt>
                <c:pt idx="9140">
                  <c:v>1404.02817687632</c:v>
                </c:pt>
                <c:pt idx="9141">
                  <c:v>1404.02817682671</c:v>
                </c:pt>
                <c:pt idx="9142">
                  <c:v>1404.0281767771</c:v>
                </c:pt>
                <c:pt idx="9143">
                  <c:v>1404.0281767274901</c:v>
                </c:pt>
                <c:pt idx="9144">
                  <c:v>1404.0281766778901</c:v>
                </c:pt>
                <c:pt idx="9145">
                  <c:v>1404.0281766282801</c:v>
                </c:pt>
                <c:pt idx="9146">
                  <c:v>1404.0281765786699</c:v>
                </c:pt>
                <c:pt idx="9147">
                  <c:v>1404.0281765290599</c:v>
                </c:pt>
                <c:pt idx="9148">
                  <c:v>1404.0281764794499</c:v>
                </c:pt>
                <c:pt idx="9149">
                  <c:v>1404.02817642984</c:v>
                </c:pt>
                <c:pt idx="9150">
                  <c:v>1404.02817638023</c:v>
                </c:pt>
                <c:pt idx="9151">
                  <c:v>1404.02817633063</c:v>
                </c:pt>
                <c:pt idx="9152">
                  <c:v>1404.02817628102</c:v>
                </c:pt>
                <c:pt idx="9153">
                  <c:v>1404.02817623141</c:v>
                </c:pt>
                <c:pt idx="9154">
                  <c:v>1404.0281761818001</c:v>
                </c:pt>
                <c:pt idx="9155">
                  <c:v>1404.0281761321901</c:v>
                </c:pt>
                <c:pt idx="9156">
                  <c:v>1404.0281760825801</c:v>
                </c:pt>
                <c:pt idx="9157">
                  <c:v>1404.0281760329799</c:v>
                </c:pt>
                <c:pt idx="9158">
                  <c:v>1404.0281759833699</c:v>
                </c:pt>
                <c:pt idx="9159">
                  <c:v>1404.0281759337599</c:v>
                </c:pt>
                <c:pt idx="9160">
                  <c:v>1404.02817588415</c:v>
                </c:pt>
                <c:pt idx="9161">
                  <c:v>1404.02817583454</c:v>
                </c:pt>
                <c:pt idx="9162">
                  <c:v>1404.02817578493</c:v>
                </c:pt>
                <c:pt idx="9163">
                  <c:v>1404.02817573533</c:v>
                </c:pt>
                <c:pt idx="9164">
                  <c:v>1404.02817568572</c:v>
                </c:pt>
                <c:pt idx="9165">
                  <c:v>1404.0281756361101</c:v>
                </c:pt>
                <c:pt idx="9166">
                  <c:v>1404.0281755865001</c:v>
                </c:pt>
                <c:pt idx="9167">
                  <c:v>1404.0281755368901</c:v>
                </c:pt>
                <c:pt idx="9168">
                  <c:v>1404.0281754872799</c:v>
                </c:pt>
                <c:pt idx="9169">
                  <c:v>1404.0281754376699</c:v>
                </c:pt>
                <c:pt idx="9170">
                  <c:v>1404.0281753880699</c:v>
                </c:pt>
                <c:pt idx="9171">
                  <c:v>1404.02817533846</c:v>
                </c:pt>
                <c:pt idx="9172">
                  <c:v>1404.02817528885</c:v>
                </c:pt>
                <c:pt idx="9173">
                  <c:v>1404.02817523924</c:v>
                </c:pt>
                <c:pt idx="9174">
                  <c:v>1404.02817518963</c:v>
                </c:pt>
                <c:pt idx="9175">
                  <c:v>1404.02817514002</c:v>
                </c:pt>
                <c:pt idx="9176">
                  <c:v>1404.0281750904201</c:v>
                </c:pt>
                <c:pt idx="9177">
                  <c:v>1404.0281750408101</c:v>
                </c:pt>
                <c:pt idx="9178">
                  <c:v>1404.0281749912001</c:v>
                </c:pt>
                <c:pt idx="9179">
                  <c:v>1404.0281749415899</c:v>
                </c:pt>
                <c:pt idx="9180">
                  <c:v>1404.0281748919799</c:v>
                </c:pt>
                <c:pt idx="9181">
                  <c:v>1404.0281748423699</c:v>
                </c:pt>
                <c:pt idx="9182">
                  <c:v>1404.02817479276</c:v>
                </c:pt>
                <c:pt idx="9183">
                  <c:v>1404.02817474316</c:v>
                </c:pt>
                <c:pt idx="9184">
                  <c:v>1404.02817469355</c:v>
                </c:pt>
                <c:pt idx="9185">
                  <c:v>1404.02817464394</c:v>
                </c:pt>
                <c:pt idx="9186">
                  <c:v>1404.02817459433</c:v>
                </c:pt>
                <c:pt idx="9187">
                  <c:v>1404.0281745447201</c:v>
                </c:pt>
                <c:pt idx="9188">
                  <c:v>1404.0281744951101</c:v>
                </c:pt>
                <c:pt idx="9189">
                  <c:v>1404.0281744455101</c:v>
                </c:pt>
                <c:pt idx="9190">
                  <c:v>1404.0281743958999</c:v>
                </c:pt>
                <c:pt idx="9191">
                  <c:v>1404.0281743462899</c:v>
                </c:pt>
                <c:pt idx="9192">
                  <c:v>1404.0281742966799</c:v>
                </c:pt>
                <c:pt idx="9193">
                  <c:v>1404.02817424707</c:v>
                </c:pt>
                <c:pt idx="9194">
                  <c:v>1404.02817419746</c:v>
                </c:pt>
                <c:pt idx="9195">
                  <c:v>1404.02817414786</c:v>
                </c:pt>
                <c:pt idx="9196">
                  <c:v>1404.02817409825</c:v>
                </c:pt>
                <c:pt idx="9197">
                  <c:v>1404.02817404864</c:v>
                </c:pt>
                <c:pt idx="9198">
                  <c:v>1404.0281739990301</c:v>
                </c:pt>
                <c:pt idx="9199">
                  <c:v>1404.0281739494201</c:v>
                </c:pt>
                <c:pt idx="9200">
                  <c:v>1404.0281738998101</c:v>
                </c:pt>
                <c:pt idx="9201">
                  <c:v>1404.0281738501999</c:v>
                </c:pt>
                <c:pt idx="9202">
                  <c:v>1404.0281738005999</c:v>
                </c:pt>
                <c:pt idx="9203">
                  <c:v>1404.0281737509899</c:v>
                </c:pt>
                <c:pt idx="9204">
                  <c:v>1404.02817370138</c:v>
                </c:pt>
                <c:pt idx="9205">
                  <c:v>1404.02817365177</c:v>
                </c:pt>
                <c:pt idx="9206">
                  <c:v>1404.02817360216</c:v>
                </c:pt>
                <c:pt idx="9207">
                  <c:v>1404.02817355255</c:v>
                </c:pt>
                <c:pt idx="9208">
                  <c:v>1404.02817350295</c:v>
                </c:pt>
                <c:pt idx="9209">
                  <c:v>1404.0281734533401</c:v>
                </c:pt>
                <c:pt idx="9210">
                  <c:v>1404.0281734037301</c:v>
                </c:pt>
                <c:pt idx="9211">
                  <c:v>1404.0281733541201</c:v>
                </c:pt>
                <c:pt idx="9212">
                  <c:v>1404.0281733045099</c:v>
                </c:pt>
                <c:pt idx="9213">
                  <c:v>1404.0281732548999</c:v>
                </c:pt>
                <c:pt idx="9214">
                  <c:v>1404.0281732052899</c:v>
                </c:pt>
                <c:pt idx="9215">
                  <c:v>1404.02817315569</c:v>
                </c:pt>
                <c:pt idx="9216">
                  <c:v>1404.02817310608</c:v>
                </c:pt>
                <c:pt idx="9217">
                  <c:v>1404.02817305647</c:v>
                </c:pt>
                <c:pt idx="9218">
                  <c:v>1404.02817300686</c:v>
                </c:pt>
                <c:pt idx="9219">
                  <c:v>1404.02817295725</c:v>
                </c:pt>
                <c:pt idx="9220">
                  <c:v>1404.0281729076401</c:v>
                </c:pt>
                <c:pt idx="9221">
                  <c:v>1404.0281728580401</c:v>
                </c:pt>
                <c:pt idx="9222">
                  <c:v>1404.0281728084301</c:v>
                </c:pt>
                <c:pt idx="9223">
                  <c:v>1404.0281727588199</c:v>
                </c:pt>
                <c:pt idx="9224">
                  <c:v>1404.0281727092099</c:v>
                </c:pt>
                <c:pt idx="9225">
                  <c:v>1404.0281726595999</c:v>
                </c:pt>
                <c:pt idx="9226">
                  <c:v>1404.02817260999</c:v>
                </c:pt>
                <c:pt idx="9227">
                  <c:v>1404.02817256039</c:v>
                </c:pt>
                <c:pt idx="9228">
                  <c:v>1404.02817251078</c:v>
                </c:pt>
                <c:pt idx="9229">
                  <c:v>1404.02817246117</c:v>
                </c:pt>
                <c:pt idx="9230">
                  <c:v>1404.02817241156</c:v>
                </c:pt>
                <c:pt idx="9231">
                  <c:v>1404.0281723619501</c:v>
                </c:pt>
                <c:pt idx="9232">
                  <c:v>1404.0281723123401</c:v>
                </c:pt>
                <c:pt idx="9233">
                  <c:v>1404.0281722627301</c:v>
                </c:pt>
                <c:pt idx="9234">
                  <c:v>1404.0281722131299</c:v>
                </c:pt>
                <c:pt idx="9235">
                  <c:v>1404.0281721635199</c:v>
                </c:pt>
                <c:pt idx="9236">
                  <c:v>1404.0281721139099</c:v>
                </c:pt>
                <c:pt idx="9237">
                  <c:v>1404.0281720643</c:v>
                </c:pt>
                <c:pt idx="9238">
                  <c:v>1404.02817201469</c:v>
                </c:pt>
                <c:pt idx="9239">
                  <c:v>1404.02817196508</c:v>
                </c:pt>
                <c:pt idx="9240">
                  <c:v>1404.02817191548</c:v>
                </c:pt>
                <c:pt idx="9241">
                  <c:v>1404.02817186587</c:v>
                </c:pt>
                <c:pt idx="9242">
                  <c:v>1404.0281718162601</c:v>
                </c:pt>
                <c:pt idx="9243">
                  <c:v>1404.0281717666501</c:v>
                </c:pt>
                <c:pt idx="9244">
                  <c:v>1404.0281717170401</c:v>
                </c:pt>
                <c:pt idx="9245">
                  <c:v>1404.0281716674299</c:v>
                </c:pt>
                <c:pt idx="9246">
                  <c:v>1404.0281716178199</c:v>
                </c:pt>
                <c:pt idx="9247">
                  <c:v>1404.0281715682199</c:v>
                </c:pt>
                <c:pt idx="9248">
                  <c:v>1404.02817151861</c:v>
                </c:pt>
                <c:pt idx="9249">
                  <c:v>1404.028171469</c:v>
                </c:pt>
                <c:pt idx="9250">
                  <c:v>1404.02817141939</c:v>
                </c:pt>
                <c:pt idx="9251">
                  <c:v>1404.02817136978</c:v>
                </c:pt>
                <c:pt idx="9252">
                  <c:v>1404.02817132017</c:v>
                </c:pt>
                <c:pt idx="9253">
                  <c:v>1404.0281712705701</c:v>
                </c:pt>
                <c:pt idx="9254">
                  <c:v>1404.0281712209601</c:v>
                </c:pt>
                <c:pt idx="9255">
                  <c:v>1404.0281711713501</c:v>
                </c:pt>
                <c:pt idx="9256">
                  <c:v>1404.0281711217399</c:v>
                </c:pt>
                <c:pt idx="9257">
                  <c:v>1404.0281710721299</c:v>
                </c:pt>
                <c:pt idx="9258">
                  <c:v>1404.0281710225199</c:v>
                </c:pt>
                <c:pt idx="9259">
                  <c:v>1404.0281709729099</c:v>
                </c:pt>
                <c:pt idx="9260">
                  <c:v>1404.02817092331</c:v>
                </c:pt>
                <c:pt idx="9261">
                  <c:v>1404.0281708737</c:v>
                </c:pt>
                <c:pt idx="9262">
                  <c:v>1404.02817082409</c:v>
                </c:pt>
                <c:pt idx="9263">
                  <c:v>1404.02817077448</c:v>
                </c:pt>
                <c:pt idx="9264">
                  <c:v>1404.0281707248701</c:v>
                </c:pt>
                <c:pt idx="9265">
                  <c:v>1404.0281706752601</c:v>
                </c:pt>
                <c:pt idx="9266">
                  <c:v>1404.0281706256601</c:v>
                </c:pt>
                <c:pt idx="9267">
                  <c:v>1404.0281705760499</c:v>
                </c:pt>
                <c:pt idx="9268">
                  <c:v>1404.0281705264399</c:v>
                </c:pt>
                <c:pt idx="9269">
                  <c:v>1404.0281704768299</c:v>
                </c:pt>
                <c:pt idx="9270">
                  <c:v>1404.0281704272199</c:v>
                </c:pt>
                <c:pt idx="9271">
                  <c:v>1404.02817037761</c:v>
                </c:pt>
                <c:pt idx="9272">
                  <c:v>1404.02817032801</c:v>
                </c:pt>
                <c:pt idx="9273">
                  <c:v>1404.0281702784</c:v>
                </c:pt>
                <c:pt idx="9274">
                  <c:v>1404.02817022879</c:v>
                </c:pt>
                <c:pt idx="9275">
                  <c:v>1404.0281701791801</c:v>
                </c:pt>
                <c:pt idx="9276">
                  <c:v>1404.0281701295701</c:v>
                </c:pt>
                <c:pt idx="9277">
                  <c:v>1404.0281700799601</c:v>
                </c:pt>
                <c:pt idx="9278">
                  <c:v>1404.0281700303501</c:v>
                </c:pt>
                <c:pt idx="9279">
                  <c:v>1404.0281699807499</c:v>
                </c:pt>
                <c:pt idx="9280">
                  <c:v>1404.0281699311399</c:v>
                </c:pt>
                <c:pt idx="9281">
                  <c:v>1404.0281698815299</c:v>
                </c:pt>
                <c:pt idx="9282">
                  <c:v>1404.02816983192</c:v>
                </c:pt>
                <c:pt idx="9283">
                  <c:v>1404.02816978231</c:v>
                </c:pt>
                <c:pt idx="9284">
                  <c:v>1404.0281697327</c:v>
                </c:pt>
                <c:pt idx="9285">
                  <c:v>1404.0281696831</c:v>
                </c:pt>
                <c:pt idx="9286">
                  <c:v>1404.0281696334901</c:v>
                </c:pt>
                <c:pt idx="9287">
                  <c:v>1404.0281695838801</c:v>
                </c:pt>
                <c:pt idx="9288">
                  <c:v>1404.0281695342701</c:v>
                </c:pt>
                <c:pt idx="9289">
                  <c:v>1404.0281694846601</c:v>
                </c:pt>
                <c:pt idx="9290">
                  <c:v>1404.0281694350499</c:v>
                </c:pt>
                <c:pt idx="9291">
                  <c:v>1404.0281693854399</c:v>
                </c:pt>
                <c:pt idx="9292">
                  <c:v>1404.0281693358399</c:v>
                </c:pt>
                <c:pt idx="9293">
                  <c:v>1404.02816928623</c:v>
                </c:pt>
                <c:pt idx="9294">
                  <c:v>1404.02816923662</c:v>
                </c:pt>
                <c:pt idx="9295">
                  <c:v>1404.02816918701</c:v>
                </c:pt>
                <c:pt idx="9296">
                  <c:v>1404.0281691374</c:v>
                </c:pt>
                <c:pt idx="9297">
                  <c:v>1404.02816908779</c:v>
                </c:pt>
                <c:pt idx="9298">
                  <c:v>1404.0281690381901</c:v>
                </c:pt>
                <c:pt idx="9299">
                  <c:v>1404.0281689885801</c:v>
                </c:pt>
                <c:pt idx="9300">
                  <c:v>1404.0281689389701</c:v>
                </c:pt>
                <c:pt idx="9301">
                  <c:v>1404.0281688893599</c:v>
                </c:pt>
                <c:pt idx="9302">
                  <c:v>1404.0281688397499</c:v>
                </c:pt>
                <c:pt idx="9303">
                  <c:v>1404.0281687901399</c:v>
                </c:pt>
                <c:pt idx="9304">
                  <c:v>1404.02816874054</c:v>
                </c:pt>
                <c:pt idx="9305">
                  <c:v>1404.02816869093</c:v>
                </c:pt>
                <c:pt idx="9306">
                  <c:v>1404.02816864132</c:v>
                </c:pt>
                <c:pt idx="9307">
                  <c:v>1404.02816859171</c:v>
                </c:pt>
                <c:pt idx="9308">
                  <c:v>1404.0281685421</c:v>
                </c:pt>
                <c:pt idx="9309">
                  <c:v>1404.0281684924901</c:v>
                </c:pt>
                <c:pt idx="9310">
                  <c:v>1404.0281684428801</c:v>
                </c:pt>
                <c:pt idx="9311">
                  <c:v>1404.0281683932801</c:v>
                </c:pt>
                <c:pt idx="9312">
                  <c:v>1404.0281683436699</c:v>
                </c:pt>
                <c:pt idx="9313">
                  <c:v>1404.0281682940599</c:v>
                </c:pt>
                <c:pt idx="9314">
                  <c:v>1404.0281682444499</c:v>
                </c:pt>
                <c:pt idx="9315">
                  <c:v>1404.02816819484</c:v>
                </c:pt>
                <c:pt idx="9316">
                  <c:v>1404.02816814523</c:v>
                </c:pt>
                <c:pt idx="9317">
                  <c:v>1404.02816809563</c:v>
                </c:pt>
                <c:pt idx="9318">
                  <c:v>1404.02816804602</c:v>
                </c:pt>
                <c:pt idx="9319">
                  <c:v>1404.02816799641</c:v>
                </c:pt>
                <c:pt idx="9320">
                  <c:v>1404.0281679468001</c:v>
                </c:pt>
                <c:pt idx="9321">
                  <c:v>1404.0281678971901</c:v>
                </c:pt>
                <c:pt idx="9322">
                  <c:v>1404.0281678475801</c:v>
                </c:pt>
                <c:pt idx="9323">
                  <c:v>1404.0281677979699</c:v>
                </c:pt>
                <c:pt idx="9324">
                  <c:v>1404.0281677483699</c:v>
                </c:pt>
                <c:pt idx="9325">
                  <c:v>1404.0281676987599</c:v>
                </c:pt>
                <c:pt idx="9326">
                  <c:v>1404.02816764915</c:v>
                </c:pt>
                <c:pt idx="9327">
                  <c:v>1404.02816759954</c:v>
                </c:pt>
                <c:pt idx="9328">
                  <c:v>1404.02816754993</c:v>
                </c:pt>
                <c:pt idx="9329">
                  <c:v>1404.02816750032</c:v>
                </c:pt>
                <c:pt idx="9330">
                  <c:v>1404.02816745072</c:v>
                </c:pt>
                <c:pt idx="9331">
                  <c:v>1404.0281674011101</c:v>
                </c:pt>
                <c:pt idx="9332">
                  <c:v>1404.0281673515001</c:v>
                </c:pt>
                <c:pt idx="9333">
                  <c:v>1404.0281673018901</c:v>
                </c:pt>
                <c:pt idx="9334">
                  <c:v>1404.0281672522799</c:v>
                </c:pt>
                <c:pt idx="9335">
                  <c:v>1404.0281672026699</c:v>
                </c:pt>
                <c:pt idx="9336">
                  <c:v>1404.0281671530699</c:v>
                </c:pt>
                <c:pt idx="9337">
                  <c:v>1404.02816710346</c:v>
                </c:pt>
                <c:pt idx="9338">
                  <c:v>1404.02816705385</c:v>
                </c:pt>
                <c:pt idx="9339">
                  <c:v>1404.02816700424</c:v>
                </c:pt>
                <c:pt idx="9340">
                  <c:v>1404.02816695463</c:v>
                </c:pt>
                <c:pt idx="9341">
                  <c:v>1404.02816690502</c:v>
                </c:pt>
                <c:pt idx="9342">
                  <c:v>1404.0281668554101</c:v>
                </c:pt>
                <c:pt idx="9343">
                  <c:v>1404.0281668058101</c:v>
                </c:pt>
                <c:pt idx="9344">
                  <c:v>1404.0281667562001</c:v>
                </c:pt>
                <c:pt idx="9345">
                  <c:v>1404.0281667065899</c:v>
                </c:pt>
                <c:pt idx="9346">
                  <c:v>1404.0281666569799</c:v>
                </c:pt>
                <c:pt idx="9347">
                  <c:v>1404.0281666073699</c:v>
                </c:pt>
                <c:pt idx="9348">
                  <c:v>1404.02816655776</c:v>
                </c:pt>
                <c:pt idx="9349">
                  <c:v>1404.02816650816</c:v>
                </c:pt>
                <c:pt idx="9350">
                  <c:v>1404.02816645855</c:v>
                </c:pt>
                <c:pt idx="9351">
                  <c:v>1404.02816640894</c:v>
                </c:pt>
                <c:pt idx="9352">
                  <c:v>1404.02816635933</c:v>
                </c:pt>
                <c:pt idx="9353">
                  <c:v>1404.0281663097201</c:v>
                </c:pt>
                <c:pt idx="9354">
                  <c:v>1404.0281662601101</c:v>
                </c:pt>
                <c:pt idx="9355">
                  <c:v>1404.0281662105001</c:v>
                </c:pt>
                <c:pt idx="9356">
                  <c:v>1404.0281661608999</c:v>
                </c:pt>
                <c:pt idx="9357">
                  <c:v>1404.0281661112899</c:v>
                </c:pt>
                <c:pt idx="9358">
                  <c:v>1404.0281660616799</c:v>
                </c:pt>
                <c:pt idx="9359">
                  <c:v>1404.02816601207</c:v>
                </c:pt>
                <c:pt idx="9360">
                  <c:v>1404.02816596246</c:v>
                </c:pt>
                <c:pt idx="9361">
                  <c:v>1404.02816591285</c:v>
                </c:pt>
                <c:pt idx="9362">
                  <c:v>1404.02816586325</c:v>
                </c:pt>
                <c:pt idx="9363">
                  <c:v>1404.02816581364</c:v>
                </c:pt>
                <c:pt idx="9364">
                  <c:v>1404.0281657640301</c:v>
                </c:pt>
                <c:pt idx="9365">
                  <c:v>1404.0281657144201</c:v>
                </c:pt>
                <c:pt idx="9366">
                  <c:v>1404.0281656648101</c:v>
                </c:pt>
                <c:pt idx="9367">
                  <c:v>1404.0281656151999</c:v>
                </c:pt>
                <c:pt idx="9368">
                  <c:v>1404.0281655655899</c:v>
                </c:pt>
                <c:pt idx="9369">
                  <c:v>1404.0281655159899</c:v>
                </c:pt>
                <c:pt idx="9370">
                  <c:v>1404.02816546638</c:v>
                </c:pt>
                <c:pt idx="9371">
                  <c:v>1404.02816541677</c:v>
                </c:pt>
                <c:pt idx="9372">
                  <c:v>1404.02816536716</c:v>
                </c:pt>
                <c:pt idx="9373">
                  <c:v>1404.02816531755</c:v>
                </c:pt>
                <c:pt idx="9374">
                  <c:v>1404.02816526794</c:v>
                </c:pt>
                <c:pt idx="9375">
                  <c:v>1404.0281652183401</c:v>
                </c:pt>
                <c:pt idx="9376">
                  <c:v>1404.0281651687301</c:v>
                </c:pt>
                <c:pt idx="9377">
                  <c:v>1404.0281651191201</c:v>
                </c:pt>
                <c:pt idx="9378">
                  <c:v>1404.0281650695099</c:v>
                </c:pt>
                <c:pt idx="9379">
                  <c:v>1404.0281650198999</c:v>
                </c:pt>
                <c:pt idx="9380">
                  <c:v>1404.0281649702899</c:v>
                </c:pt>
                <c:pt idx="9381">
                  <c:v>1404.02816492069</c:v>
                </c:pt>
                <c:pt idx="9382">
                  <c:v>1404.02816487108</c:v>
                </c:pt>
                <c:pt idx="9383">
                  <c:v>1404.02816482147</c:v>
                </c:pt>
                <c:pt idx="9384">
                  <c:v>1404.02816477186</c:v>
                </c:pt>
                <c:pt idx="9385">
                  <c:v>1404.02816472225</c:v>
                </c:pt>
                <c:pt idx="9386">
                  <c:v>1404.0281646726401</c:v>
                </c:pt>
                <c:pt idx="9387">
                  <c:v>1404.0281646230301</c:v>
                </c:pt>
                <c:pt idx="9388">
                  <c:v>1404.0281645734301</c:v>
                </c:pt>
                <c:pt idx="9389">
                  <c:v>1404.0281645238199</c:v>
                </c:pt>
                <c:pt idx="9390">
                  <c:v>1404.0281644742099</c:v>
                </c:pt>
                <c:pt idx="9391">
                  <c:v>1404.0281644245999</c:v>
                </c:pt>
                <c:pt idx="9392">
                  <c:v>1404.02816437499</c:v>
                </c:pt>
                <c:pt idx="9393">
                  <c:v>1404.02816432538</c:v>
                </c:pt>
                <c:pt idx="9394">
                  <c:v>1404.02816427578</c:v>
                </c:pt>
                <c:pt idx="9395">
                  <c:v>1404.02816422617</c:v>
                </c:pt>
                <c:pt idx="9396">
                  <c:v>1404.02816417656</c:v>
                </c:pt>
                <c:pt idx="9397">
                  <c:v>1404.0281641269501</c:v>
                </c:pt>
                <c:pt idx="9398">
                  <c:v>1404.0281640773401</c:v>
                </c:pt>
                <c:pt idx="9399">
                  <c:v>1404.0281640277301</c:v>
                </c:pt>
                <c:pt idx="9400">
                  <c:v>1404.0281639781199</c:v>
                </c:pt>
                <c:pt idx="9401">
                  <c:v>1404.0281639285199</c:v>
                </c:pt>
                <c:pt idx="9402">
                  <c:v>1404.0281638789099</c:v>
                </c:pt>
                <c:pt idx="9403">
                  <c:v>1404.0281638293</c:v>
                </c:pt>
                <c:pt idx="9404">
                  <c:v>1404.02816377969</c:v>
                </c:pt>
                <c:pt idx="9405">
                  <c:v>1404.02816373008</c:v>
                </c:pt>
                <c:pt idx="9406">
                  <c:v>1404.02816368047</c:v>
                </c:pt>
                <c:pt idx="9407">
                  <c:v>1404.02816363087</c:v>
                </c:pt>
                <c:pt idx="9408">
                  <c:v>1404.0281635812601</c:v>
                </c:pt>
                <c:pt idx="9409">
                  <c:v>1404.0281635316501</c:v>
                </c:pt>
                <c:pt idx="9410">
                  <c:v>1404.0281634820401</c:v>
                </c:pt>
                <c:pt idx="9411">
                  <c:v>1404.0281634324299</c:v>
                </c:pt>
                <c:pt idx="9412">
                  <c:v>1404.0281633828199</c:v>
                </c:pt>
                <c:pt idx="9413">
                  <c:v>1404.0281633332199</c:v>
                </c:pt>
                <c:pt idx="9414">
                  <c:v>1404.02816328361</c:v>
                </c:pt>
                <c:pt idx="9415">
                  <c:v>1404.028163234</c:v>
                </c:pt>
                <c:pt idx="9416">
                  <c:v>1404.02816318439</c:v>
                </c:pt>
                <c:pt idx="9417">
                  <c:v>1404.02816313478</c:v>
                </c:pt>
                <c:pt idx="9418">
                  <c:v>1404.02816308517</c:v>
                </c:pt>
                <c:pt idx="9419">
                  <c:v>1404.0281630355601</c:v>
                </c:pt>
                <c:pt idx="9420">
                  <c:v>1404.0281629859601</c:v>
                </c:pt>
                <c:pt idx="9421">
                  <c:v>1404.0281629363501</c:v>
                </c:pt>
                <c:pt idx="9422">
                  <c:v>1404.0281628867399</c:v>
                </c:pt>
                <c:pt idx="9423">
                  <c:v>1404.0281628371299</c:v>
                </c:pt>
                <c:pt idx="9424">
                  <c:v>1404.0281627875199</c:v>
                </c:pt>
                <c:pt idx="9425">
                  <c:v>1404.02816273791</c:v>
                </c:pt>
                <c:pt idx="9426">
                  <c:v>1404.02816268831</c:v>
                </c:pt>
                <c:pt idx="9427">
                  <c:v>1404.0281626387</c:v>
                </c:pt>
                <c:pt idx="9428">
                  <c:v>1404.02816258909</c:v>
                </c:pt>
                <c:pt idx="9429">
                  <c:v>1404.02816253948</c:v>
                </c:pt>
                <c:pt idx="9430">
                  <c:v>1404.0281624898701</c:v>
                </c:pt>
                <c:pt idx="9431">
                  <c:v>1404.0281624402601</c:v>
                </c:pt>
                <c:pt idx="9432">
                  <c:v>1404.0281623906501</c:v>
                </c:pt>
                <c:pt idx="9433">
                  <c:v>1404.0281623410499</c:v>
                </c:pt>
                <c:pt idx="9434">
                  <c:v>1404.0281622914399</c:v>
                </c:pt>
                <c:pt idx="9435">
                  <c:v>1404.0281622418299</c:v>
                </c:pt>
                <c:pt idx="9436">
                  <c:v>1404.02816219222</c:v>
                </c:pt>
                <c:pt idx="9437">
                  <c:v>1404.02816214261</c:v>
                </c:pt>
                <c:pt idx="9438">
                  <c:v>1404.028162093</c:v>
                </c:pt>
                <c:pt idx="9439">
                  <c:v>1404.0281620434</c:v>
                </c:pt>
                <c:pt idx="9440">
                  <c:v>1404.02816199379</c:v>
                </c:pt>
                <c:pt idx="9441">
                  <c:v>1404.0281619441801</c:v>
                </c:pt>
                <c:pt idx="9442">
                  <c:v>1404.0281618945701</c:v>
                </c:pt>
                <c:pt idx="9443">
                  <c:v>1404.0281618449601</c:v>
                </c:pt>
                <c:pt idx="9444">
                  <c:v>1404.0281617953499</c:v>
                </c:pt>
                <c:pt idx="9445">
                  <c:v>1404.0281617457499</c:v>
                </c:pt>
                <c:pt idx="9446">
                  <c:v>1404.0281616961399</c:v>
                </c:pt>
                <c:pt idx="9447">
                  <c:v>1404.02816164653</c:v>
                </c:pt>
                <c:pt idx="9448">
                  <c:v>1404.02816159692</c:v>
                </c:pt>
                <c:pt idx="9449">
                  <c:v>1404.02816154731</c:v>
                </c:pt>
                <c:pt idx="9450">
                  <c:v>1404.0281614977</c:v>
                </c:pt>
                <c:pt idx="9451">
                  <c:v>1404.02816144809</c:v>
                </c:pt>
                <c:pt idx="9452">
                  <c:v>1404.0281613984901</c:v>
                </c:pt>
                <c:pt idx="9453">
                  <c:v>1404.0281613488801</c:v>
                </c:pt>
                <c:pt idx="9454">
                  <c:v>1404.0281612992701</c:v>
                </c:pt>
                <c:pt idx="9455">
                  <c:v>1404.0281612496599</c:v>
                </c:pt>
                <c:pt idx="9456">
                  <c:v>1404.0281612000499</c:v>
                </c:pt>
                <c:pt idx="9457">
                  <c:v>1404.0281611504399</c:v>
                </c:pt>
                <c:pt idx="9458">
                  <c:v>1404.02816110084</c:v>
                </c:pt>
                <c:pt idx="9459">
                  <c:v>1404.02816105123</c:v>
                </c:pt>
                <c:pt idx="9460">
                  <c:v>1404.02816100162</c:v>
                </c:pt>
                <c:pt idx="9461">
                  <c:v>1404.02816095201</c:v>
                </c:pt>
                <c:pt idx="9462">
                  <c:v>1404.0281609024</c:v>
                </c:pt>
                <c:pt idx="9463">
                  <c:v>1404.0281608527901</c:v>
                </c:pt>
                <c:pt idx="9464">
                  <c:v>1404.0281608031801</c:v>
                </c:pt>
                <c:pt idx="9465">
                  <c:v>1404.0281607535801</c:v>
                </c:pt>
                <c:pt idx="9466">
                  <c:v>1404.0281607039699</c:v>
                </c:pt>
                <c:pt idx="9467">
                  <c:v>1404.0281606543599</c:v>
                </c:pt>
                <c:pt idx="9468">
                  <c:v>1404.0281606047499</c:v>
                </c:pt>
                <c:pt idx="9469">
                  <c:v>1404.0281605551399</c:v>
                </c:pt>
                <c:pt idx="9470">
                  <c:v>1404.02816050553</c:v>
                </c:pt>
                <c:pt idx="9471">
                  <c:v>1404.02816045593</c:v>
                </c:pt>
                <c:pt idx="9472">
                  <c:v>1404.02816040632</c:v>
                </c:pt>
                <c:pt idx="9473">
                  <c:v>1404.02816035671</c:v>
                </c:pt>
                <c:pt idx="9474">
                  <c:v>1404.0281603071001</c:v>
                </c:pt>
                <c:pt idx="9475">
                  <c:v>1404.0281602574901</c:v>
                </c:pt>
                <c:pt idx="9476">
                  <c:v>1404.0281602078801</c:v>
                </c:pt>
                <c:pt idx="9477">
                  <c:v>1404.0281601582701</c:v>
                </c:pt>
                <c:pt idx="9478">
                  <c:v>1404.0281601086699</c:v>
                </c:pt>
                <c:pt idx="9479">
                  <c:v>1404.0281600590599</c:v>
                </c:pt>
                <c:pt idx="9480">
                  <c:v>1404.0281600094499</c:v>
                </c:pt>
                <c:pt idx="9481">
                  <c:v>1404.02815995984</c:v>
                </c:pt>
                <c:pt idx="9482">
                  <c:v>1404.02815991023</c:v>
                </c:pt>
                <c:pt idx="9483">
                  <c:v>1404.02815986062</c:v>
                </c:pt>
                <c:pt idx="9484">
                  <c:v>1404.02815981102</c:v>
                </c:pt>
                <c:pt idx="9485">
                  <c:v>1404.0281597614101</c:v>
                </c:pt>
                <c:pt idx="9486">
                  <c:v>1404.0281597118001</c:v>
                </c:pt>
                <c:pt idx="9487">
                  <c:v>1404.0281596621901</c:v>
                </c:pt>
                <c:pt idx="9488">
                  <c:v>1404.0281596125801</c:v>
                </c:pt>
                <c:pt idx="9489">
                  <c:v>1404.0281595629699</c:v>
                </c:pt>
                <c:pt idx="9490">
                  <c:v>1404.0281595133699</c:v>
                </c:pt>
                <c:pt idx="9491">
                  <c:v>1404.0281594637599</c:v>
                </c:pt>
                <c:pt idx="9492">
                  <c:v>1404.02815941415</c:v>
                </c:pt>
                <c:pt idx="9493">
                  <c:v>1404.02815936454</c:v>
                </c:pt>
                <c:pt idx="9494">
                  <c:v>1404.02815931493</c:v>
                </c:pt>
                <c:pt idx="9495">
                  <c:v>1404.02815926532</c:v>
                </c:pt>
                <c:pt idx="9496">
                  <c:v>1404.02815921571</c:v>
                </c:pt>
                <c:pt idx="9497">
                  <c:v>1404.0281591661101</c:v>
                </c:pt>
                <c:pt idx="9498">
                  <c:v>1404.0281591165001</c:v>
                </c:pt>
                <c:pt idx="9499">
                  <c:v>1404.0281590668901</c:v>
                </c:pt>
                <c:pt idx="9500">
                  <c:v>1404.0281590172799</c:v>
                </c:pt>
                <c:pt idx="9501">
                  <c:v>1404.0281589676699</c:v>
                </c:pt>
                <c:pt idx="9502">
                  <c:v>1404.0281589180599</c:v>
                </c:pt>
                <c:pt idx="9503">
                  <c:v>1404.02815886846</c:v>
                </c:pt>
                <c:pt idx="9504">
                  <c:v>1404.02815881885</c:v>
                </c:pt>
                <c:pt idx="9505">
                  <c:v>1404.02815876924</c:v>
                </c:pt>
                <c:pt idx="9506">
                  <c:v>1404.02815871963</c:v>
                </c:pt>
                <c:pt idx="9507">
                  <c:v>1404.02815867002</c:v>
                </c:pt>
                <c:pt idx="9508">
                  <c:v>1404.0281586204101</c:v>
                </c:pt>
                <c:pt idx="9509">
                  <c:v>1404.0281585708001</c:v>
                </c:pt>
                <c:pt idx="9510">
                  <c:v>1404.0281585212001</c:v>
                </c:pt>
                <c:pt idx="9511">
                  <c:v>1404.0281584715899</c:v>
                </c:pt>
                <c:pt idx="9512">
                  <c:v>1404.0281584219799</c:v>
                </c:pt>
                <c:pt idx="9513">
                  <c:v>1404.0281583723699</c:v>
                </c:pt>
                <c:pt idx="9514">
                  <c:v>1404.02815832276</c:v>
                </c:pt>
                <c:pt idx="9515">
                  <c:v>1404.02815827315</c:v>
                </c:pt>
                <c:pt idx="9516">
                  <c:v>1404.02815822355</c:v>
                </c:pt>
                <c:pt idx="9517">
                  <c:v>1404.02815817394</c:v>
                </c:pt>
                <c:pt idx="9518">
                  <c:v>1404.02815812433</c:v>
                </c:pt>
                <c:pt idx="9519">
                  <c:v>1404.0281580747201</c:v>
                </c:pt>
                <c:pt idx="9520">
                  <c:v>1404.0281580251101</c:v>
                </c:pt>
                <c:pt idx="9521">
                  <c:v>1404.0281579755001</c:v>
                </c:pt>
                <c:pt idx="9522">
                  <c:v>1404.0281579258999</c:v>
                </c:pt>
                <c:pt idx="9523">
                  <c:v>1404.0281578762899</c:v>
                </c:pt>
                <c:pt idx="9524">
                  <c:v>1404.0281578266799</c:v>
                </c:pt>
                <c:pt idx="9525">
                  <c:v>1404.02815777707</c:v>
                </c:pt>
                <c:pt idx="9526">
                  <c:v>1404.02815772746</c:v>
                </c:pt>
                <c:pt idx="9527">
                  <c:v>1404.02815767785</c:v>
                </c:pt>
                <c:pt idx="9528">
                  <c:v>1404.02815762824</c:v>
                </c:pt>
                <c:pt idx="9529">
                  <c:v>1404.02815757864</c:v>
                </c:pt>
                <c:pt idx="9530">
                  <c:v>1404.0281575290301</c:v>
                </c:pt>
                <c:pt idx="9531">
                  <c:v>1404.0281574794201</c:v>
                </c:pt>
                <c:pt idx="9532">
                  <c:v>1404.0281574298101</c:v>
                </c:pt>
                <c:pt idx="9533">
                  <c:v>1404.0281573801999</c:v>
                </c:pt>
                <c:pt idx="9534">
                  <c:v>1404.0281573305899</c:v>
                </c:pt>
                <c:pt idx="9535">
                  <c:v>1404.0281572809899</c:v>
                </c:pt>
                <c:pt idx="9536">
                  <c:v>1404.02815723138</c:v>
                </c:pt>
                <c:pt idx="9537">
                  <c:v>1404.02815718177</c:v>
                </c:pt>
                <c:pt idx="9538">
                  <c:v>1404.02815713216</c:v>
                </c:pt>
                <c:pt idx="9539">
                  <c:v>1404.02815708255</c:v>
                </c:pt>
                <c:pt idx="9540">
                  <c:v>1404.02815703294</c:v>
                </c:pt>
                <c:pt idx="9541">
                  <c:v>1404.0281569833301</c:v>
                </c:pt>
                <c:pt idx="9542">
                  <c:v>1404.0281569337301</c:v>
                </c:pt>
                <c:pt idx="9543">
                  <c:v>1404.0281568841201</c:v>
                </c:pt>
                <c:pt idx="9544">
                  <c:v>1404.0281568345099</c:v>
                </c:pt>
                <c:pt idx="9545">
                  <c:v>1404.0281567848999</c:v>
                </c:pt>
                <c:pt idx="9546">
                  <c:v>1404.0281567352899</c:v>
                </c:pt>
                <c:pt idx="9547">
                  <c:v>1404.02815668568</c:v>
                </c:pt>
                <c:pt idx="9548">
                  <c:v>1404.02815663608</c:v>
                </c:pt>
                <c:pt idx="9549">
                  <c:v>1404.02815658647</c:v>
                </c:pt>
                <c:pt idx="9550">
                  <c:v>1404.02815653686</c:v>
                </c:pt>
                <c:pt idx="9551">
                  <c:v>1404.02815648725</c:v>
                </c:pt>
                <c:pt idx="9552">
                  <c:v>1404.0281564376401</c:v>
                </c:pt>
                <c:pt idx="9553">
                  <c:v>1404.0281563880301</c:v>
                </c:pt>
                <c:pt idx="9554">
                  <c:v>1404.0281563384201</c:v>
                </c:pt>
                <c:pt idx="9555">
                  <c:v>1404.0281562888199</c:v>
                </c:pt>
                <c:pt idx="9556">
                  <c:v>1404.0281562392099</c:v>
                </c:pt>
                <c:pt idx="9557">
                  <c:v>1404.0281561895999</c:v>
                </c:pt>
                <c:pt idx="9558">
                  <c:v>1404.02815613999</c:v>
                </c:pt>
                <c:pt idx="9559">
                  <c:v>1404.02815609038</c:v>
                </c:pt>
                <c:pt idx="9560">
                  <c:v>1404.02815604077</c:v>
                </c:pt>
                <c:pt idx="9561">
                  <c:v>1404.02815599117</c:v>
                </c:pt>
                <c:pt idx="9562">
                  <c:v>1404.02815594156</c:v>
                </c:pt>
                <c:pt idx="9563">
                  <c:v>1404.0281558919501</c:v>
                </c:pt>
                <c:pt idx="9564">
                  <c:v>1404.0281558423401</c:v>
                </c:pt>
                <c:pt idx="9565">
                  <c:v>1404.0281557927301</c:v>
                </c:pt>
                <c:pt idx="9566">
                  <c:v>1404.0281557431199</c:v>
                </c:pt>
                <c:pt idx="9567">
                  <c:v>1404.0281556935199</c:v>
                </c:pt>
                <c:pt idx="9568">
                  <c:v>1404.0281556439099</c:v>
                </c:pt>
                <c:pt idx="9569">
                  <c:v>1404.0281555943</c:v>
                </c:pt>
                <c:pt idx="9570">
                  <c:v>1404.02815554469</c:v>
                </c:pt>
                <c:pt idx="9571">
                  <c:v>1404.02815549508</c:v>
                </c:pt>
                <c:pt idx="9572">
                  <c:v>1404.02815544547</c:v>
                </c:pt>
                <c:pt idx="9573">
                  <c:v>1404.02815539586</c:v>
                </c:pt>
                <c:pt idx="9574">
                  <c:v>1404.0281553462601</c:v>
                </c:pt>
                <c:pt idx="9575">
                  <c:v>1404.0281552966501</c:v>
                </c:pt>
                <c:pt idx="9576">
                  <c:v>1404.0281552470401</c:v>
                </c:pt>
                <c:pt idx="9577">
                  <c:v>1404.0281551974299</c:v>
                </c:pt>
                <c:pt idx="9578">
                  <c:v>1404.0281551478199</c:v>
                </c:pt>
                <c:pt idx="9579">
                  <c:v>1404.0281550982099</c:v>
                </c:pt>
                <c:pt idx="9580">
                  <c:v>1404.02815504861</c:v>
                </c:pt>
                <c:pt idx="9581">
                  <c:v>1404.028154999</c:v>
                </c:pt>
                <c:pt idx="9582">
                  <c:v>1404.02815494939</c:v>
                </c:pt>
                <c:pt idx="9583">
                  <c:v>1404.02815489978</c:v>
                </c:pt>
                <c:pt idx="9584">
                  <c:v>1404.02815485017</c:v>
                </c:pt>
                <c:pt idx="9585">
                  <c:v>1404.0281548005601</c:v>
                </c:pt>
                <c:pt idx="9586">
                  <c:v>1404.0281547509501</c:v>
                </c:pt>
                <c:pt idx="9587">
                  <c:v>1404.0281547013501</c:v>
                </c:pt>
                <c:pt idx="9588">
                  <c:v>1404.0281546517399</c:v>
                </c:pt>
                <c:pt idx="9589">
                  <c:v>1404.0281546021299</c:v>
                </c:pt>
                <c:pt idx="9590">
                  <c:v>1404.0281545525199</c:v>
                </c:pt>
                <c:pt idx="9591">
                  <c:v>1404.02815450291</c:v>
                </c:pt>
                <c:pt idx="9592">
                  <c:v>1404.0281544533</c:v>
                </c:pt>
                <c:pt idx="9593">
                  <c:v>1404.0281544037</c:v>
                </c:pt>
                <c:pt idx="9594">
                  <c:v>1404.02815435409</c:v>
                </c:pt>
                <c:pt idx="9595">
                  <c:v>1404.02815430448</c:v>
                </c:pt>
                <c:pt idx="9596">
                  <c:v>1404.0281542548701</c:v>
                </c:pt>
                <c:pt idx="9597">
                  <c:v>1404.0281542052601</c:v>
                </c:pt>
                <c:pt idx="9598">
                  <c:v>1404.0281541556501</c:v>
                </c:pt>
                <c:pt idx="9599">
                  <c:v>1404.0281541060499</c:v>
                </c:pt>
                <c:pt idx="9600">
                  <c:v>1404.0281540564399</c:v>
                </c:pt>
                <c:pt idx="9601">
                  <c:v>1404.0281540068299</c:v>
                </c:pt>
                <c:pt idx="9602">
                  <c:v>1404.02815395722</c:v>
                </c:pt>
                <c:pt idx="9603">
                  <c:v>1404.02815390761</c:v>
                </c:pt>
                <c:pt idx="9604">
                  <c:v>1404.028153858</c:v>
                </c:pt>
                <c:pt idx="9605">
                  <c:v>1404.02815380839</c:v>
                </c:pt>
                <c:pt idx="9606">
                  <c:v>1404.02815375879</c:v>
                </c:pt>
                <c:pt idx="9607">
                  <c:v>1404.0281537091801</c:v>
                </c:pt>
                <c:pt idx="9608">
                  <c:v>1404.0281536595701</c:v>
                </c:pt>
                <c:pt idx="9609">
                  <c:v>1404.0281536099601</c:v>
                </c:pt>
                <c:pt idx="9610">
                  <c:v>1404.0281535603499</c:v>
                </c:pt>
                <c:pt idx="9611">
                  <c:v>1404.0281535107399</c:v>
                </c:pt>
                <c:pt idx="9612">
                  <c:v>1404.0281534611399</c:v>
                </c:pt>
                <c:pt idx="9613">
                  <c:v>1404.02815341153</c:v>
                </c:pt>
                <c:pt idx="9614">
                  <c:v>1404.02815336192</c:v>
                </c:pt>
                <c:pt idx="9615">
                  <c:v>1404.02815331231</c:v>
                </c:pt>
                <c:pt idx="9616">
                  <c:v>1404.0281532627</c:v>
                </c:pt>
                <c:pt idx="9617">
                  <c:v>1404.02815321309</c:v>
                </c:pt>
                <c:pt idx="9618">
                  <c:v>1404.0281531634801</c:v>
                </c:pt>
                <c:pt idx="9619">
                  <c:v>1404.0281531138801</c:v>
                </c:pt>
                <c:pt idx="9620">
                  <c:v>1404.0281530642701</c:v>
                </c:pt>
                <c:pt idx="9621">
                  <c:v>1404.0281530146599</c:v>
                </c:pt>
                <c:pt idx="9622">
                  <c:v>1404.0281529650499</c:v>
                </c:pt>
                <c:pt idx="9623">
                  <c:v>1404.0281529154399</c:v>
                </c:pt>
                <c:pt idx="9624">
                  <c:v>1404.02815286583</c:v>
                </c:pt>
                <c:pt idx="9625">
                  <c:v>1404.02815281623</c:v>
                </c:pt>
                <c:pt idx="9626">
                  <c:v>1404.02815276662</c:v>
                </c:pt>
                <c:pt idx="9627">
                  <c:v>1404.02815271701</c:v>
                </c:pt>
                <c:pt idx="9628">
                  <c:v>1404.0281526674</c:v>
                </c:pt>
                <c:pt idx="9629">
                  <c:v>1404.0281526177901</c:v>
                </c:pt>
                <c:pt idx="9630">
                  <c:v>1404.0281525681801</c:v>
                </c:pt>
                <c:pt idx="9631">
                  <c:v>1404.0281525185701</c:v>
                </c:pt>
                <c:pt idx="9632">
                  <c:v>1404.0281524689699</c:v>
                </c:pt>
                <c:pt idx="9633">
                  <c:v>1404.0281524193599</c:v>
                </c:pt>
                <c:pt idx="9634">
                  <c:v>1404.0281523697499</c:v>
                </c:pt>
                <c:pt idx="9635">
                  <c:v>1404.02815232014</c:v>
                </c:pt>
                <c:pt idx="9636">
                  <c:v>1404.02815227053</c:v>
                </c:pt>
                <c:pt idx="9637">
                  <c:v>1404.02815222092</c:v>
                </c:pt>
                <c:pt idx="9638">
                  <c:v>1404.02815217132</c:v>
                </c:pt>
                <c:pt idx="9639">
                  <c:v>1404.02815212171</c:v>
                </c:pt>
                <c:pt idx="9640">
                  <c:v>1404.0281520721001</c:v>
                </c:pt>
                <c:pt idx="9641">
                  <c:v>1404.0281520224901</c:v>
                </c:pt>
                <c:pt idx="9642">
                  <c:v>1404.0281519728801</c:v>
                </c:pt>
                <c:pt idx="9643">
                  <c:v>1404.0281519232699</c:v>
                </c:pt>
                <c:pt idx="9644">
                  <c:v>1404.0281518736699</c:v>
                </c:pt>
                <c:pt idx="9645">
                  <c:v>1404.0281518240599</c:v>
                </c:pt>
                <c:pt idx="9646">
                  <c:v>1404.02815177445</c:v>
                </c:pt>
                <c:pt idx="9647">
                  <c:v>1404.02815172484</c:v>
                </c:pt>
                <c:pt idx="9648">
                  <c:v>1404.02815167523</c:v>
                </c:pt>
                <c:pt idx="9649">
                  <c:v>1404.02815162562</c:v>
                </c:pt>
                <c:pt idx="9650">
                  <c:v>1404.02815157601</c:v>
                </c:pt>
                <c:pt idx="9651">
                  <c:v>1404.0281515264101</c:v>
                </c:pt>
                <c:pt idx="9652">
                  <c:v>1404.0281514768001</c:v>
                </c:pt>
                <c:pt idx="9653">
                  <c:v>1404.0281514271901</c:v>
                </c:pt>
                <c:pt idx="9654">
                  <c:v>1404.0281513775799</c:v>
                </c:pt>
                <c:pt idx="9655">
                  <c:v>1404.0281513279699</c:v>
                </c:pt>
                <c:pt idx="9656">
                  <c:v>1404.0281512783599</c:v>
                </c:pt>
                <c:pt idx="9657">
                  <c:v>1404.02815122876</c:v>
                </c:pt>
                <c:pt idx="9658">
                  <c:v>1404.02815117915</c:v>
                </c:pt>
                <c:pt idx="9659">
                  <c:v>1404.02815112954</c:v>
                </c:pt>
                <c:pt idx="9660">
                  <c:v>1404.02815107993</c:v>
                </c:pt>
                <c:pt idx="9661">
                  <c:v>1404.02815103032</c:v>
                </c:pt>
                <c:pt idx="9662">
                  <c:v>1404.0281509807101</c:v>
                </c:pt>
                <c:pt idx="9663">
                  <c:v>1404.0281509311001</c:v>
                </c:pt>
                <c:pt idx="9664">
                  <c:v>1404.0281508815001</c:v>
                </c:pt>
                <c:pt idx="9665">
                  <c:v>1404.0281508318899</c:v>
                </c:pt>
                <c:pt idx="9666">
                  <c:v>1404.0281507822799</c:v>
                </c:pt>
                <c:pt idx="9667">
                  <c:v>1404.0281507326699</c:v>
                </c:pt>
                <c:pt idx="9668">
                  <c:v>1404.0281506830599</c:v>
                </c:pt>
                <c:pt idx="9669">
                  <c:v>1404.02815063345</c:v>
                </c:pt>
                <c:pt idx="9670">
                  <c:v>1404.02815058385</c:v>
                </c:pt>
                <c:pt idx="9671">
                  <c:v>1404.02815053424</c:v>
                </c:pt>
                <c:pt idx="9672">
                  <c:v>1404.02815048463</c:v>
                </c:pt>
                <c:pt idx="9673">
                  <c:v>1404.0281504350201</c:v>
                </c:pt>
                <c:pt idx="9674">
                  <c:v>1404.0281503854101</c:v>
                </c:pt>
                <c:pt idx="9675">
                  <c:v>1404.0281503358001</c:v>
                </c:pt>
                <c:pt idx="9676">
                  <c:v>1404.0281502861999</c:v>
                </c:pt>
                <c:pt idx="9677">
                  <c:v>1404.0281502365899</c:v>
                </c:pt>
                <c:pt idx="9678">
                  <c:v>1404.0281501869799</c:v>
                </c:pt>
                <c:pt idx="9679">
                  <c:v>1404.0281501373699</c:v>
                </c:pt>
                <c:pt idx="9680">
                  <c:v>1404.02815008776</c:v>
                </c:pt>
                <c:pt idx="9681">
                  <c:v>1404.02815003815</c:v>
                </c:pt>
                <c:pt idx="9682">
                  <c:v>1404.02814998854</c:v>
                </c:pt>
                <c:pt idx="9683">
                  <c:v>1404.02814993894</c:v>
                </c:pt>
                <c:pt idx="9684">
                  <c:v>1404.0281498893301</c:v>
                </c:pt>
                <c:pt idx="9685">
                  <c:v>1404.0281498397201</c:v>
                </c:pt>
                <c:pt idx="9686">
                  <c:v>1404.0281497901101</c:v>
                </c:pt>
                <c:pt idx="9687">
                  <c:v>1404.0281497405001</c:v>
                </c:pt>
                <c:pt idx="9688">
                  <c:v>1404.0281496908899</c:v>
                </c:pt>
                <c:pt idx="9689">
                  <c:v>1404.0281496412899</c:v>
                </c:pt>
                <c:pt idx="9690">
                  <c:v>1404.0281495916799</c:v>
                </c:pt>
                <c:pt idx="9691">
                  <c:v>1404.02814954207</c:v>
                </c:pt>
                <c:pt idx="9692">
                  <c:v>1404.02814949246</c:v>
                </c:pt>
                <c:pt idx="9693">
                  <c:v>1404.02814944285</c:v>
                </c:pt>
                <c:pt idx="9694">
                  <c:v>1404.02814939324</c:v>
                </c:pt>
                <c:pt idx="9695">
                  <c:v>1404.02814934363</c:v>
                </c:pt>
                <c:pt idx="9696">
                  <c:v>1404.0281492940301</c:v>
                </c:pt>
                <c:pt idx="9697">
                  <c:v>1404.0281492444201</c:v>
                </c:pt>
                <c:pt idx="9698">
                  <c:v>1404.0281491948101</c:v>
                </c:pt>
                <c:pt idx="9699">
                  <c:v>1404.0281491451999</c:v>
                </c:pt>
                <c:pt idx="9700">
                  <c:v>1404.0281490955899</c:v>
                </c:pt>
                <c:pt idx="9701">
                  <c:v>1404.0281490459799</c:v>
                </c:pt>
                <c:pt idx="9702">
                  <c:v>1404.02814899638</c:v>
                </c:pt>
                <c:pt idx="9703">
                  <c:v>1404.02814894677</c:v>
                </c:pt>
                <c:pt idx="9704">
                  <c:v>1404.02814889716</c:v>
                </c:pt>
                <c:pt idx="9705">
                  <c:v>1404.02814884755</c:v>
                </c:pt>
                <c:pt idx="9706">
                  <c:v>1404.02814879794</c:v>
                </c:pt>
                <c:pt idx="9707">
                  <c:v>1404.0281487483301</c:v>
                </c:pt>
                <c:pt idx="9708">
                  <c:v>1404.0281486987301</c:v>
                </c:pt>
                <c:pt idx="9709">
                  <c:v>1404.0281486491201</c:v>
                </c:pt>
                <c:pt idx="9710">
                  <c:v>1404.0281485995099</c:v>
                </c:pt>
                <c:pt idx="9711">
                  <c:v>1404.0281485498999</c:v>
                </c:pt>
                <c:pt idx="9712">
                  <c:v>1404.0281485002899</c:v>
                </c:pt>
                <c:pt idx="9713">
                  <c:v>1404.02814845068</c:v>
                </c:pt>
                <c:pt idx="9714">
                  <c:v>1404.02814840107</c:v>
                </c:pt>
                <c:pt idx="9715">
                  <c:v>1404.02814835147</c:v>
                </c:pt>
                <c:pt idx="9716">
                  <c:v>1404.02814830186</c:v>
                </c:pt>
                <c:pt idx="9717">
                  <c:v>1404.02814825225</c:v>
                </c:pt>
                <c:pt idx="9718">
                  <c:v>1404.0281482026401</c:v>
                </c:pt>
                <c:pt idx="9719">
                  <c:v>1404.0281481530301</c:v>
                </c:pt>
                <c:pt idx="9720">
                  <c:v>1404.0281481034201</c:v>
                </c:pt>
                <c:pt idx="9721">
                  <c:v>1404.0281480538199</c:v>
                </c:pt>
                <c:pt idx="9722">
                  <c:v>1404.0281480042099</c:v>
                </c:pt>
                <c:pt idx="9723">
                  <c:v>1404.0281479545999</c:v>
                </c:pt>
                <c:pt idx="9724">
                  <c:v>1404.02814790499</c:v>
                </c:pt>
                <c:pt idx="9725">
                  <c:v>1404.02814785538</c:v>
                </c:pt>
                <c:pt idx="9726">
                  <c:v>1404.02814780577</c:v>
                </c:pt>
                <c:pt idx="9727">
                  <c:v>1404.02814775616</c:v>
                </c:pt>
                <c:pt idx="9728">
                  <c:v>1404.02814770656</c:v>
                </c:pt>
                <c:pt idx="9729">
                  <c:v>1404.0281476569501</c:v>
                </c:pt>
                <c:pt idx="9730">
                  <c:v>1404.0281476073401</c:v>
                </c:pt>
                <c:pt idx="9731">
                  <c:v>1404.0281475577301</c:v>
                </c:pt>
                <c:pt idx="9732">
                  <c:v>1404.0281475081199</c:v>
                </c:pt>
                <c:pt idx="9733">
                  <c:v>1404.0281474585099</c:v>
                </c:pt>
                <c:pt idx="9734">
                  <c:v>1404.0281474089099</c:v>
                </c:pt>
                <c:pt idx="9735">
                  <c:v>1404.0281473593</c:v>
                </c:pt>
                <c:pt idx="9736">
                  <c:v>1404.02814730969</c:v>
                </c:pt>
                <c:pt idx="9737">
                  <c:v>1404.02814726008</c:v>
                </c:pt>
                <c:pt idx="9738">
                  <c:v>1404.02814721047</c:v>
                </c:pt>
                <c:pt idx="9739">
                  <c:v>1404.02814716086</c:v>
                </c:pt>
                <c:pt idx="9740">
                  <c:v>1404.0281471112501</c:v>
                </c:pt>
                <c:pt idx="9741">
                  <c:v>1404.0281470616501</c:v>
                </c:pt>
                <c:pt idx="9742">
                  <c:v>1404.0281470120401</c:v>
                </c:pt>
                <c:pt idx="9743">
                  <c:v>1404.0281469624299</c:v>
                </c:pt>
                <c:pt idx="9744">
                  <c:v>1404.0281469128199</c:v>
                </c:pt>
                <c:pt idx="9745">
                  <c:v>1404.0281468632099</c:v>
                </c:pt>
                <c:pt idx="9746">
                  <c:v>1404.0281468136</c:v>
                </c:pt>
                <c:pt idx="9747">
                  <c:v>1404.028146764</c:v>
                </c:pt>
                <c:pt idx="9748">
                  <c:v>1404.02814671439</c:v>
                </c:pt>
                <c:pt idx="9749">
                  <c:v>1404.02814666478</c:v>
                </c:pt>
                <c:pt idx="9750">
                  <c:v>1404.02814661517</c:v>
                </c:pt>
                <c:pt idx="9751">
                  <c:v>1404.0281465655601</c:v>
                </c:pt>
                <c:pt idx="9752">
                  <c:v>1404.0281465159501</c:v>
                </c:pt>
                <c:pt idx="9753">
                  <c:v>1404.0281464663501</c:v>
                </c:pt>
                <c:pt idx="9754">
                  <c:v>1404.0281464167399</c:v>
                </c:pt>
                <c:pt idx="9755">
                  <c:v>1404.0281463671299</c:v>
                </c:pt>
                <c:pt idx="9756">
                  <c:v>1404.0281463175199</c:v>
                </c:pt>
                <c:pt idx="9757">
                  <c:v>1404.02814626791</c:v>
                </c:pt>
                <c:pt idx="9758">
                  <c:v>1404.0281462183</c:v>
                </c:pt>
                <c:pt idx="9759">
                  <c:v>1404.02814616869</c:v>
                </c:pt>
                <c:pt idx="9760">
                  <c:v>1404.02814611909</c:v>
                </c:pt>
                <c:pt idx="9761">
                  <c:v>1404.02814606948</c:v>
                </c:pt>
                <c:pt idx="9762">
                  <c:v>1404.0281460198701</c:v>
                </c:pt>
                <c:pt idx="9763">
                  <c:v>1404.0281459702601</c:v>
                </c:pt>
                <c:pt idx="9764">
                  <c:v>1404.0281459206501</c:v>
                </c:pt>
                <c:pt idx="9765">
                  <c:v>1404.0281458710399</c:v>
                </c:pt>
                <c:pt idx="9766">
                  <c:v>1404.0281458214399</c:v>
                </c:pt>
                <c:pt idx="9767">
                  <c:v>1404.0281457718299</c:v>
                </c:pt>
                <c:pt idx="9768">
                  <c:v>1404.02814572222</c:v>
                </c:pt>
                <c:pt idx="9769">
                  <c:v>1404.02814567261</c:v>
                </c:pt>
                <c:pt idx="9770">
                  <c:v>1404.028145623</c:v>
                </c:pt>
                <c:pt idx="9771">
                  <c:v>1404.02814557339</c:v>
                </c:pt>
                <c:pt idx="9772">
                  <c:v>1404.02814552378</c:v>
                </c:pt>
                <c:pt idx="9773">
                  <c:v>1404.0281454741801</c:v>
                </c:pt>
                <c:pt idx="9774">
                  <c:v>1404.0281454245701</c:v>
                </c:pt>
                <c:pt idx="9775">
                  <c:v>1404.0281453749601</c:v>
                </c:pt>
                <c:pt idx="9776">
                  <c:v>1404.0281453253499</c:v>
                </c:pt>
                <c:pt idx="9777">
                  <c:v>1404.0281452757399</c:v>
                </c:pt>
                <c:pt idx="9778">
                  <c:v>1404.0281452261299</c:v>
                </c:pt>
                <c:pt idx="9779">
                  <c:v>1404.02814517653</c:v>
                </c:pt>
                <c:pt idx="9780">
                  <c:v>1404.02814512692</c:v>
                </c:pt>
                <c:pt idx="9781">
                  <c:v>1404.02814507731</c:v>
                </c:pt>
                <c:pt idx="9782">
                  <c:v>1404.0281450277</c:v>
                </c:pt>
                <c:pt idx="9783">
                  <c:v>1404.02814497809</c:v>
                </c:pt>
                <c:pt idx="9784">
                  <c:v>1404.0281449284801</c:v>
                </c:pt>
                <c:pt idx="9785">
                  <c:v>1404.0281448788801</c:v>
                </c:pt>
                <c:pt idx="9786">
                  <c:v>1404.0281448292701</c:v>
                </c:pt>
                <c:pt idx="9787">
                  <c:v>1404.0281447796599</c:v>
                </c:pt>
                <c:pt idx="9788">
                  <c:v>1404.0281447300499</c:v>
                </c:pt>
                <c:pt idx="9789">
                  <c:v>1404.0281446804399</c:v>
                </c:pt>
                <c:pt idx="9790">
                  <c:v>1404.02814463083</c:v>
                </c:pt>
                <c:pt idx="9791">
                  <c:v>1404.02814458122</c:v>
                </c:pt>
                <c:pt idx="9792">
                  <c:v>1404.02814453162</c:v>
                </c:pt>
                <c:pt idx="9793">
                  <c:v>1404.02814448201</c:v>
                </c:pt>
                <c:pt idx="9794">
                  <c:v>1404.0281444324</c:v>
                </c:pt>
                <c:pt idx="9795">
                  <c:v>1404.0281443827901</c:v>
                </c:pt>
                <c:pt idx="9796">
                  <c:v>1404.0281443331801</c:v>
                </c:pt>
                <c:pt idx="9797">
                  <c:v>1404.0281442835701</c:v>
                </c:pt>
                <c:pt idx="9798">
                  <c:v>1404.0281442339699</c:v>
                </c:pt>
                <c:pt idx="9799">
                  <c:v>1404.0281441843599</c:v>
                </c:pt>
                <c:pt idx="9800">
                  <c:v>1404.0281441347499</c:v>
                </c:pt>
                <c:pt idx="9801">
                  <c:v>1404.02814408514</c:v>
                </c:pt>
                <c:pt idx="9802">
                  <c:v>1404.02814403553</c:v>
                </c:pt>
                <c:pt idx="9803">
                  <c:v>1404.02814398592</c:v>
                </c:pt>
                <c:pt idx="9804">
                  <c:v>1404.02814393631</c:v>
                </c:pt>
                <c:pt idx="9805">
                  <c:v>1404.02814388671</c:v>
                </c:pt>
                <c:pt idx="9806">
                  <c:v>1404.0281438371001</c:v>
                </c:pt>
                <c:pt idx="9807">
                  <c:v>1404.0281437874901</c:v>
                </c:pt>
                <c:pt idx="9808">
                  <c:v>1404.0281437378801</c:v>
                </c:pt>
                <c:pt idx="9809">
                  <c:v>1404.0281436882699</c:v>
                </c:pt>
                <c:pt idx="9810">
                  <c:v>1404.0281436386599</c:v>
                </c:pt>
                <c:pt idx="9811">
                  <c:v>1404.0281435890599</c:v>
                </c:pt>
                <c:pt idx="9812">
                  <c:v>1404.02814353945</c:v>
                </c:pt>
                <c:pt idx="9813">
                  <c:v>1404.02814348984</c:v>
                </c:pt>
                <c:pt idx="9814">
                  <c:v>1404.02814344023</c:v>
                </c:pt>
                <c:pt idx="9815">
                  <c:v>1404.02814339062</c:v>
                </c:pt>
                <c:pt idx="9816">
                  <c:v>1404.02814334101</c:v>
                </c:pt>
                <c:pt idx="9817">
                  <c:v>1404.0281432914101</c:v>
                </c:pt>
                <c:pt idx="9818">
                  <c:v>1404.0281432418001</c:v>
                </c:pt>
                <c:pt idx="9819">
                  <c:v>1404.0281431921901</c:v>
                </c:pt>
                <c:pt idx="9820">
                  <c:v>1404.0281431425799</c:v>
                </c:pt>
                <c:pt idx="9821">
                  <c:v>1404.0281430929699</c:v>
                </c:pt>
                <c:pt idx="9822">
                  <c:v>1404.0281430433599</c:v>
                </c:pt>
                <c:pt idx="9823">
                  <c:v>1404.02814299375</c:v>
                </c:pt>
                <c:pt idx="9824">
                  <c:v>1404.02814294415</c:v>
                </c:pt>
                <c:pt idx="9825">
                  <c:v>1404.02814289454</c:v>
                </c:pt>
                <c:pt idx="9826">
                  <c:v>1404.02814284493</c:v>
                </c:pt>
                <c:pt idx="9827">
                  <c:v>1404.02814279532</c:v>
                </c:pt>
                <c:pt idx="9828">
                  <c:v>1404.0281427457101</c:v>
                </c:pt>
                <c:pt idx="9829">
                  <c:v>1404.0281426961001</c:v>
                </c:pt>
                <c:pt idx="9830">
                  <c:v>1404.0281426465001</c:v>
                </c:pt>
                <c:pt idx="9831">
                  <c:v>1404.0281425968899</c:v>
                </c:pt>
                <c:pt idx="9832">
                  <c:v>1404.0281425472799</c:v>
                </c:pt>
                <c:pt idx="9833">
                  <c:v>1404.0281424976699</c:v>
                </c:pt>
                <c:pt idx="9834">
                  <c:v>1404.02814244806</c:v>
                </c:pt>
                <c:pt idx="9835">
                  <c:v>1404.02814239845</c:v>
                </c:pt>
                <c:pt idx="9836">
                  <c:v>1404.02814234884</c:v>
                </c:pt>
                <c:pt idx="9837">
                  <c:v>1404.02814229924</c:v>
                </c:pt>
                <c:pt idx="9838">
                  <c:v>1404.02814224963</c:v>
                </c:pt>
                <c:pt idx="9839">
                  <c:v>1404.0281422000201</c:v>
                </c:pt>
                <c:pt idx="9840">
                  <c:v>1404.0281421504101</c:v>
                </c:pt>
                <c:pt idx="9841">
                  <c:v>1404.0281421008001</c:v>
                </c:pt>
                <c:pt idx="9842">
                  <c:v>1404.0281420511899</c:v>
                </c:pt>
                <c:pt idx="9843">
                  <c:v>1404.0281420015899</c:v>
                </c:pt>
                <c:pt idx="9844">
                  <c:v>1404.0281419519799</c:v>
                </c:pt>
                <c:pt idx="9845">
                  <c:v>1404.02814190237</c:v>
                </c:pt>
                <c:pt idx="9846">
                  <c:v>1404.02814185276</c:v>
                </c:pt>
                <c:pt idx="9847">
                  <c:v>1404.02814180315</c:v>
                </c:pt>
                <c:pt idx="9848">
                  <c:v>1404.02814175354</c:v>
                </c:pt>
                <c:pt idx="9849">
                  <c:v>1404.02814170393</c:v>
                </c:pt>
                <c:pt idx="9850">
                  <c:v>1404.0281416543301</c:v>
                </c:pt>
                <c:pt idx="9851">
                  <c:v>1404.0281416047201</c:v>
                </c:pt>
                <c:pt idx="9852">
                  <c:v>1404.0281415551101</c:v>
                </c:pt>
                <c:pt idx="9853">
                  <c:v>1404.0281415054999</c:v>
                </c:pt>
                <c:pt idx="9854">
                  <c:v>1404.0281414558899</c:v>
                </c:pt>
                <c:pt idx="9855">
                  <c:v>1404.0281414062799</c:v>
                </c:pt>
                <c:pt idx="9856">
                  <c:v>1404.02814135668</c:v>
                </c:pt>
                <c:pt idx="9857">
                  <c:v>1404.02814130707</c:v>
                </c:pt>
                <c:pt idx="9858">
                  <c:v>1404.02814125746</c:v>
                </c:pt>
                <c:pt idx="9859">
                  <c:v>1404.02814120785</c:v>
                </c:pt>
                <c:pt idx="9860">
                  <c:v>1404.02814115824</c:v>
                </c:pt>
                <c:pt idx="9861">
                  <c:v>1404.0281411086301</c:v>
                </c:pt>
                <c:pt idx="9862">
                  <c:v>1404.0281410590301</c:v>
                </c:pt>
                <c:pt idx="9863">
                  <c:v>1404.0281410094201</c:v>
                </c:pt>
                <c:pt idx="9864">
                  <c:v>1404.0281409598099</c:v>
                </c:pt>
                <c:pt idx="9865">
                  <c:v>1404.0281409101999</c:v>
                </c:pt>
                <c:pt idx="9866">
                  <c:v>1404.0281408605899</c:v>
                </c:pt>
                <c:pt idx="9867">
                  <c:v>1404.0281408109799</c:v>
                </c:pt>
                <c:pt idx="9868">
                  <c:v>1404.02814076137</c:v>
                </c:pt>
                <c:pt idx="9869">
                  <c:v>1404.02814071177</c:v>
                </c:pt>
                <c:pt idx="9870">
                  <c:v>1404.02814066216</c:v>
                </c:pt>
                <c:pt idx="9871">
                  <c:v>1404.02814061255</c:v>
                </c:pt>
                <c:pt idx="9872">
                  <c:v>1404.0281405629401</c:v>
                </c:pt>
                <c:pt idx="9873">
                  <c:v>1404.0281405133301</c:v>
                </c:pt>
                <c:pt idx="9874">
                  <c:v>1404.0281404637201</c:v>
                </c:pt>
                <c:pt idx="9875">
                  <c:v>1404.0281404141199</c:v>
                </c:pt>
                <c:pt idx="9876">
                  <c:v>1404.0281403645099</c:v>
                </c:pt>
                <c:pt idx="9877">
                  <c:v>1404.0281403148999</c:v>
                </c:pt>
                <c:pt idx="9878">
                  <c:v>1404.0281402652899</c:v>
                </c:pt>
                <c:pt idx="9879">
                  <c:v>1404.02814021568</c:v>
                </c:pt>
                <c:pt idx="9880">
                  <c:v>1404.02814016607</c:v>
                </c:pt>
                <c:pt idx="9881">
                  <c:v>1404.02814011646</c:v>
                </c:pt>
                <c:pt idx="9882">
                  <c:v>1404.02814006686</c:v>
                </c:pt>
                <c:pt idx="9883">
                  <c:v>1404.0281400172501</c:v>
                </c:pt>
                <c:pt idx="9884">
                  <c:v>1404.0281399676401</c:v>
                </c:pt>
                <c:pt idx="9885">
                  <c:v>1404.0281399180301</c:v>
                </c:pt>
                <c:pt idx="9886">
                  <c:v>1404.0281398684201</c:v>
                </c:pt>
                <c:pt idx="9887">
                  <c:v>1404.0281398188099</c:v>
                </c:pt>
                <c:pt idx="9888">
                  <c:v>1404.0281397692099</c:v>
                </c:pt>
                <c:pt idx="9889">
                  <c:v>1404.0281397195999</c:v>
                </c:pt>
                <c:pt idx="9890">
                  <c:v>1404.02813966999</c:v>
                </c:pt>
                <c:pt idx="9891">
                  <c:v>1404.02813962038</c:v>
                </c:pt>
                <c:pt idx="9892">
                  <c:v>1404.02813957077</c:v>
                </c:pt>
                <c:pt idx="9893">
                  <c:v>1404.02813952116</c:v>
                </c:pt>
                <c:pt idx="9894">
                  <c:v>1404.0281394715601</c:v>
                </c:pt>
                <c:pt idx="9895">
                  <c:v>1404.0281394219501</c:v>
                </c:pt>
                <c:pt idx="9896">
                  <c:v>1404.0281393723401</c:v>
                </c:pt>
                <c:pt idx="9897">
                  <c:v>1404.0281393227301</c:v>
                </c:pt>
                <c:pt idx="9898">
                  <c:v>1404.0281392731199</c:v>
                </c:pt>
                <c:pt idx="9899">
                  <c:v>1404.0281392235099</c:v>
                </c:pt>
                <c:pt idx="9900">
                  <c:v>1404.0281391738999</c:v>
                </c:pt>
                <c:pt idx="9901">
                  <c:v>1404.0281391243</c:v>
                </c:pt>
                <c:pt idx="9902">
                  <c:v>1404.02813907469</c:v>
                </c:pt>
                <c:pt idx="9903">
                  <c:v>1404.02813902508</c:v>
                </c:pt>
                <c:pt idx="9904">
                  <c:v>1404.02813897547</c:v>
                </c:pt>
                <c:pt idx="9905">
                  <c:v>1404.02813892586</c:v>
                </c:pt>
                <c:pt idx="9906">
                  <c:v>1404.0281388762501</c:v>
                </c:pt>
                <c:pt idx="9907">
                  <c:v>1404.0281388266501</c:v>
                </c:pt>
                <c:pt idx="9908">
                  <c:v>1404.0281387770401</c:v>
                </c:pt>
                <c:pt idx="9909">
                  <c:v>1404.0281387274299</c:v>
                </c:pt>
                <c:pt idx="9910">
                  <c:v>1404.0281386778199</c:v>
                </c:pt>
                <c:pt idx="9911">
                  <c:v>1404.0281386282099</c:v>
                </c:pt>
                <c:pt idx="9912">
                  <c:v>1404.0281385786</c:v>
                </c:pt>
                <c:pt idx="9913">
                  <c:v>1404.02813852899</c:v>
                </c:pt>
                <c:pt idx="9914">
                  <c:v>1404.02813847939</c:v>
                </c:pt>
                <c:pt idx="9915">
                  <c:v>1404.02813842978</c:v>
                </c:pt>
                <c:pt idx="9916">
                  <c:v>1404.02813838017</c:v>
                </c:pt>
                <c:pt idx="9917">
                  <c:v>1404.0281383305601</c:v>
                </c:pt>
                <c:pt idx="9918">
                  <c:v>1404.0281382809501</c:v>
                </c:pt>
                <c:pt idx="9919">
                  <c:v>1404.0281382313401</c:v>
                </c:pt>
                <c:pt idx="9920">
                  <c:v>1404.0281381817399</c:v>
                </c:pt>
                <c:pt idx="9921">
                  <c:v>1404.0281381321299</c:v>
                </c:pt>
                <c:pt idx="9922">
                  <c:v>1404.0281380825199</c:v>
                </c:pt>
                <c:pt idx="9923">
                  <c:v>1404.02813803291</c:v>
                </c:pt>
                <c:pt idx="9924">
                  <c:v>1404.0281379833</c:v>
                </c:pt>
                <c:pt idx="9925">
                  <c:v>1404.02813793369</c:v>
                </c:pt>
                <c:pt idx="9926">
                  <c:v>1404.02813788409</c:v>
                </c:pt>
                <c:pt idx="9927">
                  <c:v>1404.02813783448</c:v>
                </c:pt>
                <c:pt idx="9928">
                  <c:v>1404.0281377848701</c:v>
                </c:pt>
                <c:pt idx="9929">
                  <c:v>1404.0281377352601</c:v>
                </c:pt>
                <c:pt idx="9930">
                  <c:v>1404.0281376856501</c:v>
                </c:pt>
                <c:pt idx="9931">
                  <c:v>1404.0281376360399</c:v>
                </c:pt>
                <c:pt idx="9932">
                  <c:v>1404.0281375864299</c:v>
                </c:pt>
                <c:pt idx="9933">
                  <c:v>1404.0281375368299</c:v>
                </c:pt>
                <c:pt idx="9934">
                  <c:v>1404.02813748722</c:v>
                </c:pt>
                <c:pt idx="9935">
                  <c:v>1404.02813743761</c:v>
                </c:pt>
                <c:pt idx="9936">
                  <c:v>1404.028137388</c:v>
                </c:pt>
                <c:pt idx="9937">
                  <c:v>1404.02813733839</c:v>
                </c:pt>
                <c:pt idx="9938">
                  <c:v>1404.02813728878</c:v>
                </c:pt>
                <c:pt idx="9939">
                  <c:v>1404.0281372391801</c:v>
                </c:pt>
                <c:pt idx="9940">
                  <c:v>1404.0281371895701</c:v>
                </c:pt>
                <c:pt idx="9941">
                  <c:v>1404.0281371399601</c:v>
                </c:pt>
                <c:pt idx="9942">
                  <c:v>1404.0281370903499</c:v>
                </c:pt>
                <c:pt idx="9943">
                  <c:v>1404.0281370407399</c:v>
                </c:pt>
                <c:pt idx="9944">
                  <c:v>1404.0281369911299</c:v>
                </c:pt>
                <c:pt idx="9945">
                  <c:v>1404.02813694152</c:v>
                </c:pt>
                <c:pt idx="9946">
                  <c:v>1404.02813689192</c:v>
                </c:pt>
                <c:pt idx="9947">
                  <c:v>1404.02813684231</c:v>
                </c:pt>
                <c:pt idx="9948">
                  <c:v>1404.0281367927</c:v>
                </c:pt>
                <c:pt idx="9949">
                  <c:v>1404.02813674309</c:v>
                </c:pt>
                <c:pt idx="9950">
                  <c:v>1404.0281366934801</c:v>
                </c:pt>
                <c:pt idx="9951">
                  <c:v>1404.0281366438701</c:v>
                </c:pt>
                <c:pt idx="9952">
                  <c:v>1404.0281365942701</c:v>
                </c:pt>
                <c:pt idx="9953">
                  <c:v>1404.0281365446599</c:v>
                </c:pt>
                <c:pt idx="9954">
                  <c:v>1404.0281364950499</c:v>
                </c:pt>
                <c:pt idx="9955">
                  <c:v>1404.0281364454399</c:v>
                </c:pt>
                <c:pt idx="9956">
                  <c:v>1404.02813639583</c:v>
                </c:pt>
                <c:pt idx="9957">
                  <c:v>1404.02813634622</c:v>
                </c:pt>
                <c:pt idx="9958">
                  <c:v>1404.02813629661</c:v>
                </c:pt>
                <c:pt idx="9959">
                  <c:v>1404.02813624701</c:v>
                </c:pt>
                <c:pt idx="9960">
                  <c:v>1404.0281361974</c:v>
                </c:pt>
                <c:pt idx="9961">
                  <c:v>1404.0281361477901</c:v>
                </c:pt>
                <c:pt idx="9962">
                  <c:v>1404.0281360981801</c:v>
                </c:pt>
                <c:pt idx="9963">
                  <c:v>1404.0281360485701</c:v>
                </c:pt>
                <c:pt idx="9964">
                  <c:v>1404.0281359989599</c:v>
                </c:pt>
                <c:pt idx="9965">
                  <c:v>1404.0281359493599</c:v>
                </c:pt>
                <c:pt idx="9966">
                  <c:v>1404.0281358997499</c:v>
                </c:pt>
                <c:pt idx="9967">
                  <c:v>1404.02813585014</c:v>
                </c:pt>
                <c:pt idx="9968">
                  <c:v>1404.02813580053</c:v>
                </c:pt>
                <c:pt idx="9969">
                  <c:v>1404.02813575092</c:v>
                </c:pt>
                <c:pt idx="9970">
                  <c:v>1404.02813570131</c:v>
                </c:pt>
                <c:pt idx="9971">
                  <c:v>1404.02813565171</c:v>
                </c:pt>
                <c:pt idx="9972">
                  <c:v>1404.0281356021001</c:v>
                </c:pt>
                <c:pt idx="9973">
                  <c:v>1404.0281355524901</c:v>
                </c:pt>
                <c:pt idx="9974">
                  <c:v>1404.0281355028801</c:v>
                </c:pt>
                <c:pt idx="9975">
                  <c:v>1404.0281354532699</c:v>
                </c:pt>
                <c:pt idx="9976">
                  <c:v>1404.0281354036599</c:v>
                </c:pt>
                <c:pt idx="9977">
                  <c:v>1404.0281353540499</c:v>
                </c:pt>
                <c:pt idx="9978">
                  <c:v>1404.02813530445</c:v>
                </c:pt>
                <c:pt idx="9979">
                  <c:v>1404.02813525484</c:v>
                </c:pt>
                <c:pt idx="9980">
                  <c:v>1404.02813520523</c:v>
                </c:pt>
                <c:pt idx="9981">
                  <c:v>1404.02813515562</c:v>
                </c:pt>
                <c:pt idx="9982">
                  <c:v>1404.02813510601</c:v>
                </c:pt>
                <c:pt idx="9983">
                  <c:v>1404.0281350564001</c:v>
                </c:pt>
                <c:pt idx="9984">
                  <c:v>1404.0281350068001</c:v>
                </c:pt>
                <c:pt idx="9985">
                  <c:v>1404.0281349571901</c:v>
                </c:pt>
                <c:pt idx="9986">
                  <c:v>1404.0281349075799</c:v>
                </c:pt>
                <c:pt idx="9987">
                  <c:v>1404.0281348579699</c:v>
                </c:pt>
                <c:pt idx="9988">
                  <c:v>1404.0281348083599</c:v>
                </c:pt>
                <c:pt idx="9989">
                  <c:v>1404.02813475875</c:v>
                </c:pt>
                <c:pt idx="9990">
                  <c:v>1404.02813470914</c:v>
                </c:pt>
                <c:pt idx="9991">
                  <c:v>1404.02813465954</c:v>
                </c:pt>
                <c:pt idx="9992">
                  <c:v>1404.02813460993</c:v>
                </c:pt>
                <c:pt idx="9993">
                  <c:v>1404.02813456032</c:v>
                </c:pt>
                <c:pt idx="9994">
                  <c:v>1404.0281345107101</c:v>
                </c:pt>
                <c:pt idx="9995">
                  <c:v>1404.0281344611001</c:v>
                </c:pt>
                <c:pt idx="9996">
                  <c:v>1404.0281344114901</c:v>
                </c:pt>
                <c:pt idx="9997">
                  <c:v>1404.0281343618899</c:v>
                </c:pt>
                <c:pt idx="9998">
                  <c:v>1404.0281343122799</c:v>
                </c:pt>
                <c:pt idx="9999">
                  <c:v>1404.0281342626699</c:v>
                </c:pt>
              </c:numCache>
            </c:numRef>
          </c:yVal>
          <c:smooth val="0"/>
        </c:ser>
        <c:ser>
          <c:idx val="4"/>
          <c:order val="2"/>
          <c:tx>
            <c:v>Derek</c:v>
          </c:tx>
          <c:spPr>
            <a:ln w="952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6350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5"/>
                </a:solidFill>
                <a:ln w="635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9525" cap="rnd">
                <a:solidFill>
                  <a:schemeClr val="accent5"/>
                </a:solidFill>
                <a:round/>
              </a:ln>
              <a:effectLst/>
            </c:spPr>
          </c:dPt>
          <c:xVal>
            <c:numRef>
              <c:f>Sheet1!$J$4:$J$103</c:f>
              <c:numCache>
                <c:formatCode>General</c:formatCode>
                <c:ptCount val="100"/>
                <c:pt idx="0">
                  <c:v>0</c:v>
                </c:pt>
                <c:pt idx="1">
                  <c:v>872.73</c:v>
                </c:pt>
                <c:pt idx="2">
                  <c:v>1745.5</c:v>
                </c:pt>
                <c:pt idx="3">
                  <c:v>2618.1999999999998</c:v>
                </c:pt>
                <c:pt idx="4">
                  <c:v>3490.9</c:v>
                </c:pt>
                <c:pt idx="5">
                  <c:v>4363.6000000000004</c:v>
                </c:pt>
                <c:pt idx="6">
                  <c:v>5236.3999999999996</c:v>
                </c:pt>
                <c:pt idx="7">
                  <c:v>6109.1</c:v>
                </c:pt>
                <c:pt idx="8">
                  <c:v>6981.8</c:v>
                </c:pt>
                <c:pt idx="9">
                  <c:v>7854.5</c:v>
                </c:pt>
                <c:pt idx="10">
                  <c:v>8727.2999999999993</c:v>
                </c:pt>
                <c:pt idx="11">
                  <c:v>9600</c:v>
                </c:pt>
                <c:pt idx="12">
                  <c:v>10473</c:v>
                </c:pt>
                <c:pt idx="13">
                  <c:v>11345</c:v>
                </c:pt>
                <c:pt idx="14">
                  <c:v>12218</c:v>
                </c:pt>
                <c:pt idx="15">
                  <c:v>13091</c:v>
                </c:pt>
                <c:pt idx="16">
                  <c:v>13964</c:v>
                </c:pt>
                <c:pt idx="17">
                  <c:v>14836</c:v>
                </c:pt>
                <c:pt idx="18">
                  <c:v>15709</c:v>
                </c:pt>
                <c:pt idx="19">
                  <c:v>16582</c:v>
                </c:pt>
                <c:pt idx="20">
                  <c:v>17455</c:v>
                </c:pt>
                <c:pt idx="21">
                  <c:v>18327</c:v>
                </c:pt>
                <c:pt idx="22">
                  <c:v>19200</c:v>
                </c:pt>
                <c:pt idx="23">
                  <c:v>20073</c:v>
                </c:pt>
                <c:pt idx="24">
                  <c:v>20945</c:v>
                </c:pt>
                <c:pt idx="25">
                  <c:v>21818</c:v>
                </c:pt>
                <c:pt idx="26">
                  <c:v>22691</c:v>
                </c:pt>
                <c:pt idx="27">
                  <c:v>23564</c:v>
                </c:pt>
                <c:pt idx="28">
                  <c:v>24436</c:v>
                </c:pt>
                <c:pt idx="29">
                  <c:v>25309</c:v>
                </c:pt>
                <c:pt idx="30">
                  <c:v>26182</c:v>
                </c:pt>
                <c:pt idx="31">
                  <c:v>27055</c:v>
                </c:pt>
                <c:pt idx="32">
                  <c:v>27927</c:v>
                </c:pt>
                <c:pt idx="33">
                  <c:v>28800</c:v>
                </c:pt>
                <c:pt idx="34">
                  <c:v>29673</c:v>
                </c:pt>
                <c:pt idx="35">
                  <c:v>30545</c:v>
                </c:pt>
                <c:pt idx="36">
                  <c:v>31418</c:v>
                </c:pt>
                <c:pt idx="37">
                  <c:v>32291</c:v>
                </c:pt>
                <c:pt idx="38">
                  <c:v>33164</c:v>
                </c:pt>
                <c:pt idx="39">
                  <c:v>34036</c:v>
                </c:pt>
                <c:pt idx="40">
                  <c:v>34909</c:v>
                </c:pt>
                <c:pt idx="41">
                  <c:v>35782</c:v>
                </c:pt>
                <c:pt idx="42">
                  <c:v>36655</c:v>
                </c:pt>
                <c:pt idx="43">
                  <c:v>37527</c:v>
                </c:pt>
                <c:pt idx="44">
                  <c:v>38400</c:v>
                </c:pt>
                <c:pt idx="45">
                  <c:v>39273</c:v>
                </c:pt>
                <c:pt idx="46">
                  <c:v>40145</c:v>
                </c:pt>
                <c:pt idx="47">
                  <c:v>41018</c:v>
                </c:pt>
                <c:pt idx="48">
                  <c:v>41891</c:v>
                </c:pt>
                <c:pt idx="49">
                  <c:v>42764</c:v>
                </c:pt>
                <c:pt idx="50">
                  <c:v>43636</c:v>
                </c:pt>
                <c:pt idx="51">
                  <c:v>44509</c:v>
                </c:pt>
                <c:pt idx="52">
                  <c:v>45382</c:v>
                </c:pt>
                <c:pt idx="53">
                  <c:v>46255</c:v>
                </c:pt>
                <c:pt idx="54">
                  <c:v>47127</c:v>
                </c:pt>
                <c:pt idx="55">
                  <c:v>48000</c:v>
                </c:pt>
                <c:pt idx="56">
                  <c:v>48873</c:v>
                </c:pt>
                <c:pt idx="57">
                  <c:v>49745</c:v>
                </c:pt>
                <c:pt idx="58">
                  <c:v>50618</c:v>
                </c:pt>
                <c:pt idx="59">
                  <c:v>51491</c:v>
                </c:pt>
                <c:pt idx="60">
                  <c:v>52364</c:v>
                </c:pt>
                <c:pt idx="61">
                  <c:v>53236</c:v>
                </c:pt>
                <c:pt idx="62">
                  <c:v>54109</c:v>
                </c:pt>
                <c:pt idx="63">
                  <c:v>54982</c:v>
                </c:pt>
                <c:pt idx="64">
                  <c:v>55855</c:v>
                </c:pt>
                <c:pt idx="65">
                  <c:v>56727</c:v>
                </c:pt>
                <c:pt idx="66">
                  <c:v>57600</c:v>
                </c:pt>
                <c:pt idx="67">
                  <c:v>58473</c:v>
                </c:pt>
                <c:pt idx="68">
                  <c:v>59345</c:v>
                </c:pt>
                <c:pt idx="69">
                  <c:v>60218</c:v>
                </c:pt>
                <c:pt idx="70">
                  <c:v>61091</c:v>
                </c:pt>
                <c:pt idx="71">
                  <c:v>61964</c:v>
                </c:pt>
                <c:pt idx="72">
                  <c:v>62836</c:v>
                </c:pt>
                <c:pt idx="73">
                  <c:v>63709</c:v>
                </c:pt>
                <c:pt idx="74">
                  <c:v>64582</c:v>
                </c:pt>
                <c:pt idx="75">
                  <c:v>65455</c:v>
                </c:pt>
                <c:pt idx="76">
                  <c:v>66327</c:v>
                </c:pt>
                <c:pt idx="77">
                  <c:v>67200</c:v>
                </c:pt>
                <c:pt idx="78">
                  <c:v>68073</c:v>
                </c:pt>
                <c:pt idx="79">
                  <c:v>68945</c:v>
                </c:pt>
                <c:pt idx="80">
                  <c:v>69818</c:v>
                </c:pt>
                <c:pt idx="81">
                  <c:v>70691</c:v>
                </c:pt>
                <c:pt idx="82">
                  <c:v>71564</c:v>
                </c:pt>
                <c:pt idx="83">
                  <c:v>72436</c:v>
                </c:pt>
                <c:pt idx="84">
                  <c:v>73309</c:v>
                </c:pt>
                <c:pt idx="85">
                  <c:v>74182</c:v>
                </c:pt>
                <c:pt idx="86">
                  <c:v>75055</c:v>
                </c:pt>
                <c:pt idx="87">
                  <c:v>75927</c:v>
                </c:pt>
                <c:pt idx="88">
                  <c:v>76800</c:v>
                </c:pt>
                <c:pt idx="89">
                  <c:v>77673</c:v>
                </c:pt>
                <c:pt idx="90">
                  <c:v>78545</c:v>
                </c:pt>
                <c:pt idx="91">
                  <c:v>79418</c:v>
                </c:pt>
                <c:pt idx="92">
                  <c:v>80291</c:v>
                </c:pt>
                <c:pt idx="93">
                  <c:v>81164</c:v>
                </c:pt>
                <c:pt idx="94">
                  <c:v>82036</c:v>
                </c:pt>
                <c:pt idx="95">
                  <c:v>82909</c:v>
                </c:pt>
                <c:pt idx="96">
                  <c:v>83782</c:v>
                </c:pt>
                <c:pt idx="97">
                  <c:v>84655</c:v>
                </c:pt>
                <c:pt idx="98">
                  <c:v>85527</c:v>
                </c:pt>
                <c:pt idx="99">
                  <c:v>86400</c:v>
                </c:pt>
              </c:numCache>
            </c:numRef>
          </c:xVal>
          <c:yVal>
            <c:numRef>
              <c:f>Sheet1!$K$4:$K$103</c:f>
              <c:numCache>
                <c:formatCode>General</c:formatCode>
                <c:ptCount val="100"/>
                <c:pt idx="0">
                  <c:v>580.89</c:v>
                </c:pt>
                <c:pt idx="1">
                  <c:v>614.67999999999995</c:v>
                </c:pt>
                <c:pt idx="2">
                  <c:v>650.74</c:v>
                </c:pt>
                <c:pt idx="3">
                  <c:v>688.24</c:v>
                </c:pt>
                <c:pt idx="4">
                  <c:v>727.3</c:v>
                </c:pt>
                <c:pt idx="5">
                  <c:v>767.96</c:v>
                </c:pt>
                <c:pt idx="6">
                  <c:v>810.21</c:v>
                </c:pt>
                <c:pt idx="7">
                  <c:v>854.33</c:v>
                </c:pt>
                <c:pt idx="8">
                  <c:v>900.28</c:v>
                </c:pt>
                <c:pt idx="9">
                  <c:v>948.24</c:v>
                </c:pt>
                <c:pt idx="10">
                  <c:v>998.24</c:v>
                </c:pt>
                <c:pt idx="11">
                  <c:v>1050.5</c:v>
                </c:pt>
                <c:pt idx="12">
                  <c:v>1104.0999999999999</c:v>
                </c:pt>
                <c:pt idx="13">
                  <c:v>1126.4000000000001</c:v>
                </c:pt>
                <c:pt idx="14">
                  <c:v>1126.4000000000001</c:v>
                </c:pt>
                <c:pt idx="15">
                  <c:v>1126.4000000000001</c:v>
                </c:pt>
                <c:pt idx="16">
                  <c:v>1126.4000000000001</c:v>
                </c:pt>
                <c:pt idx="17">
                  <c:v>1126.4000000000001</c:v>
                </c:pt>
                <c:pt idx="18">
                  <c:v>1126.4000000000001</c:v>
                </c:pt>
                <c:pt idx="19">
                  <c:v>1126.4000000000001</c:v>
                </c:pt>
                <c:pt idx="20">
                  <c:v>1126.4000000000001</c:v>
                </c:pt>
                <c:pt idx="21">
                  <c:v>1126.4000000000001</c:v>
                </c:pt>
                <c:pt idx="22">
                  <c:v>1126.4000000000001</c:v>
                </c:pt>
                <c:pt idx="23">
                  <c:v>1126.4000000000001</c:v>
                </c:pt>
                <c:pt idx="24">
                  <c:v>1126.4000000000001</c:v>
                </c:pt>
                <c:pt idx="25">
                  <c:v>1126.4000000000001</c:v>
                </c:pt>
                <c:pt idx="26">
                  <c:v>1126.4000000000001</c:v>
                </c:pt>
                <c:pt idx="27">
                  <c:v>1126.4000000000001</c:v>
                </c:pt>
                <c:pt idx="28">
                  <c:v>1126.4000000000001</c:v>
                </c:pt>
                <c:pt idx="29">
                  <c:v>1126.4000000000001</c:v>
                </c:pt>
                <c:pt idx="30">
                  <c:v>1126.4000000000001</c:v>
                </c:pt>
                <c:pt idx="31">
                  <c:v>1126.4000000000001</c:v>
                </c:pt>
                <c:pt idx="32">
                  <c:v>1126.4000000000001</c:v>
                </c:pt>
                <c:pt idx="33">
                  <c:v>1126.4000000000001</c:v>
                </c:pt>
                <c:pt idx="34">
                  <c:v>1126.4000000000001</c:v>
                </c:pt>
                <c:pt idx="35">
                  <c:v>1126.4000000000001</c:v>
                </c:pt>
                <c:pt idx="36">
                  <c:v>1126.4000000000001</c:v>
                </c:pt>
                <c:pt idx="37">
                  <c:v>1126.4000000000001</c:v>
                </c:pt>
                <c:pt idx="38">
                  <c:v>1126.4000000000001</c:v>
                </c:pt>
                <c:pt idx="39">
                  <c:v>1126.4000000000001</c:v>
                </c:pt>
                <c:pt idx="40">
                  <c:v>1126.4000000000001</c:v>
                </c:pt>
                <c:pt idx="41">
                  <c:v>1126.4000000000001</c:v>
                </c:pt>
                <c:pt idx="42">
                  <c:v>1126.4000000000001</c:v>
                </c:pt>
                <c:pt idx="43">
                  <c:v>1126.4000000000001</c:v>
                </c:pt>
                <c:pt idx="44">
                  <c:v>1126.4000000000001</c:v>
                </c:pt>
                <c:pt idx="45">
                  <c:v>1126.4000000000001</c:v>
                </c:pt>
                <c:pt idx="46">
                  <c:v>1126.4000000000001</c:v>
                </c:pt>
                <c:pt idx="47">
                  <c:v>1126.4000000000001</c:v>
                </c:pt>
                <c:pt idx="48">
                  <c:v>1126.4000000000001</c:v>
                </c:pt>
                <c:pt idx="49">
                  <c:v>1126.4000000000001</c:v>
                </c:pt>
                <c:pt idx="50">
                  <c:v>1126.4000000000001</c:v>
                </c:pt>
                <c:pt idx="51">
                  <c:v>1126.4000000000001</c:v>
                </c:pt>
                <c:pt idx="52">
                  <c:v>1126.4000000000001</c:v>
                </c:pt>
                <c:pt idx="53">
                  <c:v>1126.4000000000001</c:v>
                </c:pt>
                <c:pt idx="54">
                  <c:v>1126.4000000000001</c:v>
                </c:pt>
                <c:pt idx="55">
                  <c:v>1126.4000000000001</c:v>
                </c:pt>
                <c:pt idx="56">
                  <c:v>1126.4000000000001</c:v>
                </c:pt>
                <c:pt idx="57">
                  <c:v>1126.4000000000001</c:v>
                </c:pt>
                <c:pt idx="58">
                  <c:v>1126.4000000000001</c:v>
                </c:pt>
                <c:pt idx="59">
                  <c:v>1126.4000000000001</c:v>
                </c:pt>
                <c:pt idx="60">
                  <c:v>1126.4000000000001</c:v>
                </c:pt>
                <c:pt idx="61">
                  <c:v>1126.4000000000001</c:v>
                </c:pt>
                <c:pt idx="62">
                  <c:v>1126.4000000000001</c:v>
                </c:pt>
                <c:pt idx="63">
                  <c:v>1126.4000000000001</c:v>
                </c:pt>
                <c:pt idx="64">
                  <c:v>1126.4000000000001</c:v>
                </c:pt>
                <c:pt idx="65">
                  <c:v>1126.4000000000001</c:v>
                </c:pt>
                <c:pt idx="66">
                  <c:v>1126.4000000000001</c:v>
                </c:pt>
                <c:pt idx="67">
                  <c:v>1126.4000000000001</c:v>
                </c:pt>
                <c:pt idx="68">
                  <c:v>1126.4000000000001</c:v>
                </c:pt>
                <c:pt idx="69">
                  <c:v>1126.4000000000001</c:v>
                </c:pt>
                <c:pt idx="70">
                  <c:v>1126.4000000000001</c:v>
                </c:pt>
                <c:pt idx="71">
                  <c:v>1126.4000000000001</c:v>
                </c:pt>
                <c:pt idx="72">
                  <c:v>1126.4000000000001</c:v>
                </c:pt>
                <c:pt idx="73">
                  <c:v>1126.4000000000001</c:v>
                </c:pt>
                <c:pt idx="74">
                  <c:v>1126.4000000000001</c:v>
                </c:pt>
                <c:pt idx="75">
                  <c:v>1126.4000000000001</c:v>
                </c:pt>
                <c:pt idx="76">
                  <c:v>1126.4000000000001</c:v>
                </c:pt>
                <c:pt idx="77">
                  <c:v>1126.4000000000001</c:v>
                </c:pt>
                <c:pt idx="78">
                  <c:v>1126.4000000000001</c:v>
                </c:pt>
                <c:pt idx="79">
                  <c:v>1126.4000000000001</c:v>
                </c:pt>
                <c:pt idx="80">
                  <c:v>1126.4000000000001</c:v>
                </c:pt>
                <c:pt idx="81">
                  <c:v>1126.4000000000001</c:v>
                </c:pt>
                <c:pt idx="82">
                  <c:v>1126.4000000000001</c:v>
                </c:pt>
                <c:pt idx="83">
                  <c:v>1126.4000000000001</c:v>
                </c:pt>
                <c:pt idx="84">
                  <c:v>1126.4000000000001</c:v>
                </c:pt>
                <c:pt idx="85">
                  <c:v>1126.4000000000001</c:v>
                </c:pt>
                <c:pt idx="86">
                  <c:v>1126.4000000000001</c:v>
                </c:pt>
                <c:pt idx="87">
                  <c:v>1126.4000000000001</c:v>
                </c:pt>
                <c:pt idx="88">
                  <c:v>1126.4000000000001</c:v>
                </c:pt>
                <c:pt idx="89">
                  <c:v>1126.4000000000001</c:v>
                </c:pt>
                <c:pt idx="90">
                  <c:v>1126.4000000000001</c:v>
                </c:pt>
                <c:pt idx="91">
                  <c:v>1126.4000000000001</c:v>
                </c:pt>
                <c:pt idx="92">
                  <c:v>1126.4000000000001</c:v>
                </c:pt>
                <c:pt idx="93">
                  <c:v>1126.4000000000001</c:v>
                </c:pt>
                <c:pt idx="94">
                  <c:v>1126.4000000000001</c:v>
                </c:pt>
                <c:pt idx="95">
                  <c:v>1126.4000000000001</c:v>
                </c:pt>
                <c:pt idx="96">
                  <c:v>1126.4000000000001</c:v>
                </c:pt>
                <c:pt idx="97">
                  <c:v>1126.4000000000001</c:v>
                </c:pt>
                <c:pt idx="98">
                  <c:v>1126.4000000000001</c:v>
                </c:pt>
                <c:pt idx="99">
                  <c:v>1126.4000000000001</c:v>
                </c:pt>
              </c:numCache>
            </c:numRef>
          </c:yVal>
          <c:smooth val="0"/>
        </c:ser>
        <c:ser>
          <c:idx val="5"/>
          <c:order val="3"/>
          <c:tx>
            <c:v>Eric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Sheet1!$L$4:$L$104</c:f>
              <c:numCache>
                <c:formatCode>General</c:formatCode>
                <c:ptCount val="101"/>
                <c:pt idx="0">
                  <c:v>0</c:v>
                </c:pt>
                <c:pt idx="1">
                  <c:v>0.3</c:v>
                </c:pt>
                <c:pt idx="2">
                  <c:v>0.6</c:v>
                </c:pt>
                <c:pt idx="3">
                  <c:v>0.9</c:v>
                </c:pt>
                <c:pt idx="4">
                  <c:v>1.2</c:v>
                </c:pt>
                <c:pt idx="5">
                  <c:v>1.5</c:v>
                </c:pt>
                <c:pt idx="6">
                  <c:v>1.8</c:v>
                </c:pt>
                <c:pt idx="7">
                  <c:v>2.1</c:v>
                </c:pt>
                <c:pt idx="8">
                  <c:v>2.4</c:v>
                </c:pt>
                <c:pt idx="9">
                  <c:v>2.7</c:v>
                </c:pt>
                <c:pt idx="10">
                  <c:v>3</c:v>
                </c:pt>
                <c:pt idx="11">
                  <c:v>3.3</c:v>
                </c:pt>
                <c:pt idx="12">
                  <c:v>3.6</c:v>
                </c:pt>
                <c:pt idx="13">
                  <c:v>3.9</c:v>
                </c:pt>
                <c:pt idx="14">
                  <c:v>4.2</c:v>
                </c:pt>
                <c:pt idx="15">
                  <c:v>4.5</c:v>
                </c:pt>
                <c:pt idx="16">
                  <c:v>4.8</c:v>
                </c:pt>
                <c:pt idx="17">
                  <c:v>5.0999999999999996</c:v>
                </c:pt>
                <c:pt idx="18">
                  <c:v>5.4</c:v>
                </c:pt>
                <c:pt idx="19">
                  <c:v>5.7</c:v>
                </c:pt>
                <c:pt idx="20">
                  <c:v>6</c:v>
                </c:pt>
                <c:pt idx="21">
                  <c:v>6.3</c:v>
                </c:pt>
                <c:pt idx="22">
                  <c:v>6.6</c:v>
                </c:pt>
                <c:pt idx="23">
                  <c:v>6.9</c:v>
                </c:pt>
                <c:pt idx="24">
                  <c:v>7.2</c:v>
                </c:pt>
                <c:pt idx="25">
                  <c:v>7.5</c:v>
                </c:pt>
                <c:pt idx="26">
                  <c:v>7.8</c:v>
                </c:pt>
                <c:pt idx="27">
                  <c:v>8.1</c:v>
                </c:pt>
                <c:pt idx="28">
                  <c:v>8.4</c:v>
                </c:pt>
                <c:pt idx="29">
                  <c:v>8.6999999999999993</c:v>
                </c:pt>
                <c:pt idx="30">
                  <c:v>9</c:v>
                </c:pt>
                <c:pt idx="31">
                  <c:v>9.3000000000000007</c:v>
                </c:pt>
                <c:pt idx="32">
                  <c:v>9.6</c:v>
                </c:pt>
                <c:pt idx="33">
                  <c:v>9.9</c:v>
                </c:pt>
                <c:pt idx="34">
                  <c:v>10.199999999999999</c:v>
                </c:pt>
                <c:pt idx="35">
                  <c:v>10.5</c:v>
                </c:pt>
                <c:pt idx="36">
                  <c:v>10.8</c:v>
                </c:pt>
                <c:pt idx="37">
                  <c:v>11.1</c:v>
                </c:pt>
                <c:pt idx="38">
                  <c:v>11.4</c:v>
                </c:pt>
                <c:pt idx="39">
                  <c:v>11.7</c:v>
                </c:pt>
                <c:pt idx="40">
                  <c:v>12</c:v>
                </c:pt>
                <c:pt idx="41">
                  <c:v>12.3</c:v>
                </c:pt>
                <c:pt idx="42">
                  <c:v>12.6</c:v>
                </c:pt>
                <c:pt idx="43">
                  <c:v>12.9</c:v>
                </c:pt>
                <c:pt idx="44">
                  <c:v>13.2</c:v>
                </c:pt>
                <c:pt idx="45">
                  <c:v>13.5</c:v>
                </c:pt>
                <c:pt idx="46">
                  <c:v>13.8</c:v>
                </c:pt>
                <c:pt idx="47">
                  <c:v>14.1</c:v>
                </c:pt>
                <c:pt idx="48">
                  <c:v>14.4</c:v>
                </c:pt>
                <c:pt idx="49">
                  <c:v>14.7</c:v>
                </c:pt>
                <c:pt idx="50">
                  <c:v>15</c:v>
                </c:pt>
                <c:pt idx="51">
                  <c:v>15.3</c:v>
                </c:pt>
                <c:pt idx="52">
                  <c:v>15.6</c:v>
                </c:pt>
                <c:pt idx="53">
                  <c:v>15.9</c:v>
                </c:pt>
                <c:pt idx="54">
                  <c:v>16.2</c:v>
                </c:pt>
                <c:pt idx="55">
                  <c:v>16.5</c:v>
                </c:pt>
                <c:pt idx="56">
                  <c:v>16.8</c:v>
                </c:pt>
                <c:pt idx="57">
                  <c:v>17.100000000000001</c:v>
                </c:pt>
                <c:pt idx="58">
                  <c:v>17.399999999999999</c:v>
                </c:pt>
                <c:pt idx="59">
                  <c:v>17.7</c:v>
                </c:pt>
                <c:pt idx="60">
                  <c:v>18</c:v>
                </c:pt>
                <c:pt idx="61">
                  <c:v>18.3</c:v>
                </c:pt>
                <c:pt idx="62">
                  <c:v>18.600000000000001</c:v>
                </c:pt>
                <c:pt idx="63">
                  <c:v>18.899999999999999</c:v>
                </c:pt>
                <c:pt idx="64">
                  <c:v>19.2</c:v>
                </c:pt>
                <c:pt idx="65">
                  <c:v>19.5</c:v>
                </c:pt>
                <c:pt idx="66">
                  <c:v>19.8</c:v>
                </c:pt>
                <c:pt idx="67">
                  <c:v>20.100000000000001</c:v>
                </c:pt>
                <c:pt idx="68">
                  <c:v>20.399999999999999</c:v>
                </c:pt>
                <c:pt idx="69">
                  <c:v>20.7</c:v>
                </c:pt>
                <c:pt idx="70">
                  <c:v>21</c:v>
                </c:pt>
                <c:pt idx="71">
                  <c:v>21.3</c:v>
                </c:pt>
                <c:pt idx="72">
                  <c:v>21.6</c:v>
                </c:pt>
                <c:pt idx="73">
                  <c:v>21.9</c:v>
                </c:pt>
                <c:pt idx="74">
                  <c:v>22.2</c:v>
                </c:pt>
                <c:pt idx="75">
                  <c:v>22.5</c:v>
                </c:pt>
                <c:pt idx="76">
                  <c:v>22.8</c:v>
                </c:pt>
                <c:pt idx="77">
                  <c:v>23.1</c:v>
                </c:pt>
                <c:pt idx="78">
                  <c:v>23.4</c:v>
                </c:pt>
                <c:pt idx="79">
                  <c:v>23.7</c:v>
                </c:pt>
                <c:pt idx="80">
                  <c:v>24</c:v>
                </c:pt>
                <c:pt idx="81">
                  <c:v>24.3</c:v>
                </c:pt>
                <c:pt idx="82">
                  <c:v>24.6</c:v>
                </c:pt>
                <c:pt idx="83">
                  <c:v>24.9</c:v>
                </c:pt>
                <c:pt idx="84">
                  <c:v>25.2</c:v>
                </c:pt>
                <c:pt idx="85">
                  <c:v>25.5</c:v>
                </c:pt>
                <c:pt idx="86">
                  <c:v>25.8</c:v>
                </c:pt>
                <c:pt idx="87">
                  <c:v>26.1</c:v>
                </c:pt>
                <c:pt idx="88">
                  <c:v>26.4</c:v>
                </c:pt>
                <c:pt idx="89">
                  <c:v>26.7</c:v>
                </c:pt>
                <c:pt idx="90">
                  <c:v>27</c:v>
                </c:pt>
                <c:pt idx="91">
                  <c:v>27.3</c:v>
                </c:pt>
                <c:pt idx="92">
                  <c:v>27.6</c:v>
                </c:pt>
                <c:pt idx="93">
                  <c:v>27.9</c:v>
                </c:pt>
                <c:pt idx="94">
                  <c:v>28.2</c:v>
                </c:pt>
                <c:pt idx="95">
                  <c:v>28.5</c:v>
                </c:pt>
                <c:pt idx="96">
                  <c:v>28.8</c:v>
                </c:pt>
                <c:pt idx="97">
                  <c:v>29.1</c:v>
                </c:pt>
                <c:pt idx="98">
                  <c:v>29.4</c:v>
                </c:pt>
                <c:pt idx="99">
                  <c:v>29.7</c:v>
                </c:pt>
                <c:pt idx="100">
                  <c:v>30</c:v>
                </c:pt>
              </c:numCache>
            </c:numRef>
          </c:xVal>
          <c:yVal>
            <c:numRef>
              <c:f>Sheet1!$M$4:$M$104</c:f>
              <c:numCache>
                <c:formatCode>General</c:formatCode>
                <c:ptCount val="101"/>
                <c:pt idx="0">
                  <c:v>826.1</c:v>
                </c:pt>
                <c:pt idx="1">
                  <c:v>850.92</c:v>
                </c:pt>
                <c:pt idx="2">
                  <c:v>873.82</c:v>
                </c:pt>
                <c:pt idx="3">
                  <c:v>889.64</c:v>
                </c:pt>
                <c:pt idx="4">
                  <c:v>896.03</c:v>
                </c:pt>
                <c:pt idx="5">
                  <c:v>896.63</c:v>
                </c:pt>
                <c:pt idx="6">
                  <c:v>894.33</c:v>
                </c:pt>
                <c:pt idx="7">
                  <c:v>890.76</c:v>
                </c:pt>
                <c:pt idx="8">
                  <c:v>886.91</c:v>
                </c:pt>
                <c:pt idx="9">
                  <c:v>883.13</c:v>
                </c:pt>
                <c:pt idx="10">
                  <c:v>879.58</c:v>
                </c:pt>
                <c:pt idx="11">
                  <c:v>876.29</c:v>
                </c:pt>
                <c:pt idx="12">
                  <c:v>873.3</c:v>
                </c:pt>
                <c:pt idx="13">
                  <c:v>870.6</c:v>
                </c:pt>
                <c:pt idx="14">
                  <c:v>868.19</c:v>
                </c:pt>
                <c:pt idx="15">
                  <c:v>866.02</c:v>
                </c:pt>
                <c:pt idx="16">
                  <c:v>864.1</c:v>
                </c:pt>
                <c:pt idx="17">
                  <c:v>862.44</c:v>
                </c:pt>
                <c:pt idx="18">
                  <c:v>860.94</c:v>
                </c:pt>
                <c:pt idx="19">
                  <c:v>859.63</c:v>
                </c:pt>
                <c:pt idx="20">
                  <c:v>858.5</c:v>
                </c:pt>
                <c:pt idx="21">
                  <c:v>857.47</c:v>
                </c:pt>
                <c:pt idx="22">
                  <c:v>856.58</c:v>
                </c:pt>
                <c:pt idx="23">
                  <c:v>855.76</c:v>
                </c:pt>
                <c:pt idx="24">
                  <c:v>855</c:v>
                </c:pt>
                <c:pt idx="25">
                  <c:v>854.34</c:v>
                </c:pt>
                <c:pt idx="26">
                  <c:v>853.77</c:v>
                </c:pt>
                <c:pt idx="27">
                  <c:v>853.31</c:v>
                </c:pt>
                <c:pt idx="28">
                  <c:v>852.88</c:v>
                </c:pt>
                <c:pt idx="29">
                  <c:v>852.48</c:v>
                </c:pt>
                <c:pt idx="30">
                  <c:v>852.14</c:v>
                </c:pt>
                <c:pt idx="31">
                  <c:v>851.85</c:v>
                </c:pt>
                <c:pt idx="32">
                  <c:v>851.63</c:v>
                </c:pt>
                <c:pt idx="33">
                  <c:v>851.43</c:v>
                </c:pt>
                <c:pt idx="34">
                  <c:v>851.22</c:v>
                </c:pt>
                <c:pt idx="35">
                  <c:v>851.04</c:v>
                </c:pt>
                <c:pt idx="36">
                  <c:v>850.9</c:v>
                </c:pt>
                <c:pt idx="37">
                  <c:v>850.78</c:v>
                </c:pt>
                <c:pt idx="38">
                  <c:v>850.68</c:v>
                </c:pt>
                <c:pt idx="39">
                  <c:v>850.57</c:v>
                </c:pt>
                <c:pt idx="40">
                  <c:v>850.48</c:v>
                </c:pt>
                <c:pt idx="41">
                  <c:v>850.4</c:v>
                </c:pt>
                <c:pt idx="42">
                  <c:v>850.34</c:v>
                </c:pt>
                <c:pt idx="43">
                  <c:v>850.3</c:v>
                </c:pt>
                <c:pt idx="44">
                  <c:v>850.27</c:v>
                </c:pt>
                <c:pt idx="45">
                  <c:v>850.23</c:v>
                </c:pt>
                <c:pt idx="46">
                  <c:v>850.2</c:v>
                </c:pt>
                <c:pt idx="47">
                  <c:v>850.17</c:v>
                </c:pt>
                <c:pt idx="48">
                  <c:v>850.14</c:v>
                </c:pt>
                <c:pt idx="49">
                  <c:v>850.11</c:v>
                </c:pt>
                <c:pt idx="50">
                  <c:v>850.08</c:v>
                </c:pt>
                <c:pt idx="51">
                  <c:v>850.05</c:v>
                </c:pt>
                <c:pt idx="52">
                  <c:v>850.02</c:v>
                </c:pt>
                <c:pt idx="53">
                  <c:v>849.99</c:v>
                </c:pt>
                <c:pt idx="54">
                  <c:v>849.98</c:v>
                </c:pt>
                <c:pt idx="55">
                  <c:v>849.97</c:v>
                </c:pt>
                <c:pt idx="56">
                  <c:v>849.96</c:v>
                </c:pt>
                <c:pt idx="57">
                  <c:v>849.95</c:v>
                </c:pt>
                <c:pt idx="58">
                  <c:v>849.94</c:v>
                </c:pt>
                <c:pt idx="59">
                  <c:v>849.93</c:v>
                </c:pt>
                <c:pt idx="60">
                  <c:v>849.92</c:v>
                </c:pt>
                <c:pt idx="61">
                  <c:v>849.9</c:v>
                </c:pt>
                <c:pt idx="62">
                  <c:v>849.89</c:v>
                </c:pt>
                <c:pt idx="63">
                  <c:v>849.89</c:v>
                </c:pt>
                <c:pt idx="64">
                  <c:v>849.88</c:v>
                </c:pt>
                <c:pt idx="65">
                  <c:v>849.88</c:v>
                </c:pt>
                <c:pt idx="66">
                  <c:v>849.88</c:v>
                </c:pt>
                <c:pt idx="67">
                  <c:v>849.87</c:v>
                </c:pt>
                <c:pt idx="68">
                  <c:v>849.87</c:v>
                </c:pt>
                <c:pt idx="69">
                  <c:v>849.87</c:v>
                </c:pt>
                <c:pt idx="70">
                  <c:v>849.86</c:v>
                </c:pt>
                <c:pt idx="71">
                  <c:v>849.86</c:v>
                </c:pt>
                <c:pt idx="72">
                  <c:v>849.86</c:v>
                </c:pt>
                <c:pt idx="73">
                  <c:v>849.85</c:v>
                </c:pt>
                <c:pt idx="74">
                  <c:v>849.85</c:v>
                </c:pt>
                <c:pt idx="75">
                  <c:v>849.85</c:v>
                </c:pt>
                <c:pt idx="76">
                  <c:v>849.85</c:v>
                </c:pt>
                <c:pt idx="77">
                  <c:v>849.85</c:v>
                </c:pt>
                <c:pt idx="78">
                  <c:v>849.85</c:v>
                </c:pt>
                <c:pt idx="79">
                  <c:v>849.85</c:v>
                </c:pt>
                <c:pt idx="80">
                  <c:v>849.85</c:v>
                </c:pt>
                <c:pt idx="81">
                  <c:v>849.85</c:v>
                </c:pt>
                <c:pt idx="82">
                  <c:v>849.85</c:v>
                </c:pt>
                <c:pt idx="83">
                  <c:v>849.85</c:v>
                </c:pt>
                <c:pt idx="84">
                  <c:v>849.84</c:v>
                </c:pt>
                <c:pt idx="85">
                  <c:v>849.84</c:v>
                </c:pt>
                <c:pt idx="86">
                  <c:v>849.84</c:v>
                </c:pt>
                <c:pt idx="87">
                  <c:v>849.84</c:v>
                </c:pt>
                <c:pt idx="88">
                  <c:v>849.84</c:v>
                </c:pt>
                <c:pt idx="89">
                  <c:v>849.84</c:v>
                </c:pt>
                <c:pt idx="90">
                  <c:v>849.84</c:v>
                </c:pt>
                <c:pt idx="91">
                  <c:v>849.84</c:v>
                </c:pt>
                <c:pt idx="92">
                  <c:v>849.84</c:v>
                </c:pt>
                <c:pt idx="93">
                  <c:v>849.84</c:v>
                </c:pt>
                <c:pt idx="94">
                  <c:v>849.84</c:v>
                </c:pt>
                <c:pt idx="95">
                  <c:v>849.84</c:v>
                </c:pt>
                <c:pt idx="96">
                  <c:v>849.84</c:v>
                </c:pt>
                <c:pt idx="97">
                  <c:v>849.84</c:v>
                </c:pt>
                <c:pt idx="98">
                  <c:v>849.84</c:v>
                </c:pt>
                <c:pt idx="99">
                  <c:v>849.84</c:v>
                </c:pt>
                <c:pt idx="100">
                  <c:v>849.84</c:v>
                </c:pt>
              </c:numCache>
            </c:numRef>
          </c:yVal>
          <c:smooth val="0"/>
        </c:ser>
        <c:ser>
          <c:idx val="8"/>
          <c:order val="4"/>
          <c:tx>
            <c:v>Bryan Eg.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Sheet1!$R$4:$R$38</c:f>
              <c:numCache>
                <c:formatCode>General</c:formatCode>
                <c:ptCount val="35"/>
                <c:pt idx="0">
                  <c:v>0</c:v>
                </c:pt>
                <c:pt idx="1">
                  <c:v>0.14599999999999999</c:v>
                </c:pt>
                <c:pt idx="2">
                  <c:v>0.29199999999999998</c:v>
                </c:pt>
                <c:pt idx="3">
                  <c:v>0.438</c:v>
                </c:pt>
                <c:pt idx="4">
                  <c:v>0.58399999999999996</c:v>
                </c:pt>
                <c:pt idx="5">
                  <c:v>0.73</c:v>
                </c:pt>
                <c:pt idx="6">
                  <c:v>0.876</c:v>
                </c:pt>
                <c:pt idx="7">
                  <c:v>1.022</c:v>
                </c:pt>
                <c:pt idx="8">
                  <c:v>1.1679999999999999</c:v>
                </c:pt>
                <c:pt idx="9">
                  <c:v>1.3140000000000001</c:v>
                </c:pt>
                <c:pt idx="10">
                  <c:v>1.46</c:v>
                </c:pt>
                <c:pt idx="11">
                  <c:v>1.6060000000000001</c:v>
                </c:pt>
                <c:pt idx="12">
                  <c:v>1.752</c:v>
                </c:pt>
                <c:pt idx="13">
                  <c:v>1.8979999999999999</c:v>
                </c:pt>
                <c:pt idx="14">
                  <c:v>2.044</c:v>
                </c:pt>
                <c:pt idx="15">
                  <c:v>2.19</c:v>
                </c:pt>
                <c:pt idx="16">
                  <c:v>2.3359999999999999</c:v>
                </c:pt>
                <c:pt idx="17">
                  <c:v>2.4820000000000002</c:v>
                </c:pt>
                <c:pt idx="18">
                  <c:v>2.6280000000000001</c:v>
                </c:pt>
                <c:pt idx="19">
                  <c:v>2.774</c:v>
                </c:pt>
                <c:pt idx="20">
                  <c:v>2.92</c:v>
                </c:pt>
                <c:pt idx="21">
                  <c:v>3.0659999999999998</c:v>
                </c:pt>
                <c:pt idx="22">
                  <c:v>3.2120000000000002</c:v>
                </c:pt>
                <c:pt idx="23">
                  <c:v>3.3580000000000001</c:v>
                </c:pt>
                <c:pt idx="24">
                  <c:v>3.504</c:v>
                </c:pt>
                <c:pt idx="25">
                  <c:v>3.65</c:v>
                </c:pt>
                <c:pt idx="26">
                  <c:v>3.7959999999999998</c:v>
                </c:pt>
                <c:pt idx="27">
                  <c:v>3.9420000000000002</c:v>
                </c:pt>
                <c:pt idx="28">
                  <c:v>4.0880000000000001</c:v>
                </c:pt>
                <c:pt idx="29">
                  <c:v>4.234</c:v>
                </c:pt>
                <c:pt idx="30">
                  <c:v>4.38</c:v>
                </c:pt>
                <c:pt idx="31">
                  <c:v>4.5259999999999998</c:v>
                </c:pt>
                <c:pt idx="32">
                  <c:v>4.6719999999999997</c:v>
                </c:pt>
                <c:pt idx="33">
                  <c:v>4.8179999999999996</c:v>
                </c:pt>
                <c:pt idx="34">
                  <c:v>4.9640000000000004</c:v>
                </c:pt>
              </c:numCache>
            </c:numRef>
          </c:xVal>
          <c:yVal>
            <c:numRef>
              <c:f>Sheet1!$S$4:$S$38</c:f>
              <c:numCache>
                <c:formatCode>General</c:formatCode>
                <c:ptCount val="35"/>
                <c:pt idx="0">
                  <c:v>1042.0245090000001</c:v>
                </c:pt>
                <c:pt idx="1">
                  <c:v>1406.5815689999999</c:v>
                </c:pt>
                <c:pt idx="2">
                  <c:v>1406.581778</c:v>
                </c:pt>
                <c:pt idx="3">
                  <c:v>1406.58196</c:v>
                </c:pt>
                <c:pt idx="4">
                  <c:v>1406.5821430000001</c:v>
                </c:pt>
                <c:pt idx="5">
                  <c:v>1406.5823250000001</c:v>
                </c:pt>
                <c:pt idx="6">
                  <c:v>1406.582455</c:v>
                </c:pt>
                <c:pt idx="7">
                  <c:v>1406.5824930000001</c:v>
                </c:pt>
                <c:pt idx="8">
                  <c:v>1406.582531</c:v>
                </c:pt>
                <c:pt idx="9">
                  <c:v>1406.582568</c:v>
                </c:pt>
                <c:pt idx="10">
                  <c:v>1406.5825970000001</c:v>
                </c:pt>
                <c:pt idx="11">
                  <c:v>1406.5825709999999</c:v>
                </c:pt>
                <c:pt idx="12">
                  <c:v>1406.582545</c:v>
                </c:pt>
                <c:pt idx="13">
                  <c:v>1406.582519</c:v>
                </c:pt>
                <c:pt idx="14">
                  <c:v>1406.5824930000001</c:v>
                </c:pt>
                <c:pt idx="15">
                  <c:v>1406.582488</c:v>
                </c:pt>
                <c:pt idx="16">
                  <c:v>1406.5824849999999</c:v>
                </c:pt>
                <c:pt idx="17">
                  <c:v>1406.5824809999999</c:v>
                </c:pt>
                <c:pt idx="18">
                  <c:v>1406.582478</c:v>
                </c:pt>
                <c:pt idx="19">
                  <c:v>1406.5824749999999</c:v>
                </c:pt>
                <c:pt idx="20">
                  <c:v>1406.5824709999999</c:v>
                </c:pt>
                <c:pt idx="21">
                  <c:v>1406.5824680000001</c:v>
                </c:pt>
                <c:pt idx="22">
                  <c:v>1406.5824640000001</c:v>
                </c:pt>
                <c:pt idx="23">
                  <c:v>1406.582461</c:v>
                </c:pt>
                <c:pt idx="24">
                  <c:v>1406.5824580000001</c:v>
                </c:pt>
                <c:pt idx="25">
                  <c:v>1406.5824540000001</c:v>
                </c:pt>
                <c:pt idx="26">
                  <c:v>1406.582451</c:v>
                </c:pt>
                <c:pt idx="27">
                  <c:v>1406.582447</c:v>
                </c:pt>
                <c:pt idx="28">
                  <c:v>1406.5824439999999</c:v>
                </c:pt>
                <c:pt idx="29">
                  <c:v>1406.582441</c:v>
                </c:pt>
                <c:pt idx="30">
                  <c:v>1406.582437</c:v>
                </c:pt>
                <c:pt idx="31">
                  <c:v>1406.5824339999999</c:v>
                </c:pt>
                <c:pt idx="32">
                  <c:v>1406.582431</c:v>
                </c:pt>
                <c:pt idx="33">
                  <c:v>1406.5824270000001</c:v>
                </c:pt>
                <c:pt idx="34">
                  <c:v>1406.5824239999999</c:v>
                </c:pt>
              </c:numCache>
            </c:numRef>
          </c:yVal>
          <c:smooth val="0"/>
        </c:ser>
        <c:ser>
          <c:idx val="13"/>
          <c:order val="5"/>
          <c:tx>
            <c:v>Matthew H.</c:v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Sheet1!$AB$4:$AB$717</c:f>
              <c:numCache>
                <c:formatCode>General</c:formatCode>
                <c:ptCount val="714"/>
                <c:pt idx="0">
                  <c:v>0</c:v>
                </c:pt>
                <c:pt idx="1">
                  <c:v>9.7357440890125199E-2</c:v>
                </c:pt>
                <c:pt idx="2">
                  <c:v>0.19471488178025001</c:v>
                </c:pt>
                <c:pt idx="3">
                  <c:v>0.29207232267037597</c:v>
                </c:pt>
                <c:pt idx="4">
                  <c:v>0.38942976356050102</c:v>
                </c:pt>
                <c:pt idx="5">
                  <c:v>0.48678720445062601</c:v>
                </c:pt>
                <c:pt idx="6">
                  <c:v>0.58414464534075095</c:v>
                </c:pt>
                <c:pt idx="7">
                  <c:v>0.68150208623087605</c:v>
                </c:pt>
                <c:pt idx="8">
                  <c:v>0.77885952712100104</c:v>
                </c:pt>
                <c:pt idx="9">
                  <c:v>0.87621696801112703</c:v>
                </c:pt>
                <c:pt idx="10">
                  <c:v>0.97357440890125202</c:v>
                </c:pt>
                <c:pt idx="11">
                  <c:v>1.07093184979138</c:v>
                </c:pt>
                <c:pt idx="12">
                  <c:v>1.1682892906814999</c:v>
                </c:pt>
                <c:pt idx="13">
                  <c:v>1.26564673157163</c:v>
                </c:pt>
                <c:pt idx="14">
                  <c:v>1.3630041724617501</c:v>
                </c:pt>
                <c:pt idx="15">
                  <c:v>1.46036161335188</c:v>
                </c:pt>
                <c:pt idx="16">
                  <c:v>1.5577190542420001</c:v>
                </c:pt>
                <c:pt idx="17">
                  <c:v>1.65507649513213</c:v>
                </c:pt>
                <c:pt idx="18">
                  <c:v>1.7524339360222501</c:v>
                </c:pt>
                <c:pt idx="19">
                  <c:v>1.8497913769123799</c:v>
                </c:pt>
                <c:pt idx="20">
                  <c:v>1.9471488178025</c:v>
                </c:pt>
                <c:pt idx="21">
                  <c:v>2.0445062586926301</c:v>
                </c:pt>
                <c:pt idx="22">
                  <c:v>2.1418636995827498</c:v>
                </c:pt>
                <c:pt idx="23">
                  <c:v>2.2392211404728801</c:v>
                </c:pt>
                <c:pt idx="24">
                  <c:v>2.3365785813629998</c:v>
                </c:pt>
                <c:pt idx="25">
                  <c:v>2.4339360222531301</c:v>
                </c:pt>
                <c:pt idx="26">
                  <c:v>2.5312934631432502</c:v>
                </c:pt>
                <c:pt idx="27">
                  <c:v>2.6286509040333801</c:v>
                </c:pt>
                <c:pt idx="28">
                  <c:v>2.72600834492351</c:v>
                </c:pt>
                <c:pt idx="29">
                  <c:v>2.8233657858136301</c:v>
                </c:pt>
                <c:pt idx="30">
                  <c:v>2.9207232267037599</c:v>
                </c:pt>
                <c:pt idx="31">
                  <c:v>3.0180806675938801</c:v>
                </c:pt>
                <c:pt idx="32">
                  <c:v>3.1154381084840099</c:v>
                </c:pt>
                <c:pt idx="33">
                  <c:v>3.21279554937413</c:v>
                </c:pt>
                <c:pt idx="34">
                  <c:v>3.3101529902642599</c:v>
                </c:pt>
                <c:pt idx="35">
                  <c:v>3.40751043115438</c:v>
                </c:pt>
                <c:pt idx="36">
                  <c:v>3.5048678720445099</c:v>
                </c:pt>
                <c:pt idx="37">
                  <c:v>3.60222531293463</c:v>
                </c:pt>
                <c:pt idx="38">
                  <c:v>3.6995827538247599</c:v>
                </c:pt>
                <c:pt idx="39">
                  <c:v>3.79694019471488</c:v>
                </c:pt>
                <c:pt idx="40">
                  <c:v>3.8942976356050099</c:v>
                </c:pt>
                <c:pt idx="41">
                  <c:v>3.99165507649513</c:v>
                </c:pt>
                <c:pt idx="42">
                  <c:v>4.0890125173852603</c:v>
                </c:pt>
                <c:pt idx="43">
                  <c:v>4.1863699582753799</c:v>
                </c:pt>
                <c:pt idx="44">
                  <c:v>4.2837273991655103</c:v>
                </c:pt>
                <c:pt idx="45">
                  <c:v>4.3810848400556299</c:v>
                </c:pt>
                <c:pt idx="46">
                  <c:v>4.4784422809457602</c:v>
                </c:pt>
                <c:pt idx="47">
                  <c:v>4.5757997218358799</c:v>
                </c:pt>
                <c:pt idx="48">
                  <c:v>4.6731571627260102</c:v>
                </c:pt>
                <c:pt idx="49">
                  <c:v>4.7705146036161299</c:v>
                </c:pt>
                <c:pt idx="50">
                  <c:v>4.8678720445062602</c:v>
                </c:pt>
                <c:pt idx="51">
                  <c:v>4.9652294853963799</c:v>
                </c:pt>
                <c:pt idx="52">
                  <c:v>5.0625869262865102</c:v>
                </c:pt>
                <c:pt idx="53">
                  <c:v>5.1599443671766299</c:v>
                </c:pt>
                <c:pt idx="54">
                  <c:v>5.2573018080667602</c:v>
                </c:pt>
                <c:pt idx="55">
                  <c:v>5.3546592489568798</c:v>
                </c:pt>
                <c:pt idx="56">
                  <c:v>5.4520166898470102</c:v>
                </c:pt>
                <c:pt idx="57">
                  <c:v>5.5493741307371396</c:v>
                </c:pt>
                <c:pt idx="58">
                  <c:v>5.6467315716272601</c:v>
                </c:pt>
                <c:pt idx="59">
                  <c:v>5.7440890125173896</c:v>
                </c:pt>
                <c:pt idx="60">
                  <c:v>5.8414464534075101</c:v>
                </c:pt>
                <c:pt idx="61">
                  <c:v>5.9388038942976404</c:v>
                </c:pt>
                <c:pt idx="62">
                  <c:v>6.0361613351877601</c:v>
                </c:pt>
                <c:pt idx="63">
                  <c:v>6.1335187760778904</c:v>
                </c:pt>
                <c:pt idx="64">
                  <c:v>6.2308762169680101</c:v>
                </c:pt>
                <c:pt idx="65">
                  <c:v>6.3282336578581404</c:v>
                </c:pt>
                <c:pt idx="66">
                  <c:v>6.4255910987482601</c:v>
                </c:pt>
                <c:pt idx="67">
                  <c:v>6.5229485396383904</c:v>
                </c:pt>
                <c:pt idx="68">
                  <c:v>6.62030598052851</c:v>
                </c:pt>
                <c:pt idx="69">
                  <c:v>6.7176634214186404</c:v>
                </c:pt>
                <c:pt idx="70">
                  <c:v>6.81502086230876</c:v>
                </c:pt>
                <c:pt idx="71">
                  <c:v>6.9123783031988904</c:v>
                </c:pt>
                <c:pt idx="72">
                  <c:v>7.00973574408901</c:v>
                </c:pt>
                <c:pt idx="73">
                  <c:v>7.1070931849791403</c:v>
                </c:pt>
                <c:pt idx="74">
                  <c:v>7.20445062586926</c:v>
                </c:pt>
                <c:pt idx="75">
                  <c:v>7.3018080667593903</c:v>
                </c:pt>
                <c:pt idx="76">
                  <c:v>7.39916550764951</c:v>
                </c:pt>
                <c:pt idx="77">
                  <c:v>7.4965229485396403</c:v>
                </c:pt>
                <c:pt idx="78">
                  <c:v>7.59388038942976</c:v>
                </c:pt>
                <c:pt idx="79">
                  <c:v>7.6912378303198903</c:v>
                </c:pt>
                <c:pt idx="80">
                  <c:v>7.7885952712100099</c:v>
                </c:pt>
                <c:pt idx="81">
                  <c:v>7.8859527121001403</c:v>
                </c:pt>
                <c:pt idx="82">
                  <c:v>7.9833101529902599</c:v>
                </c:pt>
                <c:pt idx="83">
                  <c:v>8.0806675938803902</c:v>
                </c:pt>
                <c:pt idx="84">
                  <c:v>8.1780250347705206</c:v>
                </c:pt>
                <c:pt idx="85">
                  <c:v>8.2753824756606402</c:v>
                </c:pt>
                <c:pt idx="86">
                  <c:v>8.3727399165507705</c:v>
                </c:pt>
                <c:pt idx="87">
                  <c:v>8.4700973574408902</c:v>
                </c:pt>
                <c:pt idx="88">
                  <c:v>8.5674547983310205</c:v>
                </c:pt>
                <c:pt idx="89">
                  <c:v>8.6648122392211402</c:v>
                </c:pt>
                <c:pt idx="90">
                  <c:v>8.7621696801112705</c:v>
                </c:pt>
                <c:pt idx="91">
                  <c:v>8.8595271210013902</c:v>
                </c:pt>
                <c:pt idx="92">
                  <c:v>8.9568845618915205</c:v>
                </c:pt>
                <c:pt idx="93">
                  <c:v>9.0542420027816402</c:v>
                </c:pt>
                <c:pt idx="94">
                  <c:v>9.1515994436717705</c:v>
                </c:pt>
                <c:pt idx="95">
                  <c:v>9.2489568845618901</c:v>
                </c:pt>
                <c:pt idx="96">
                  <c:v>9.3463143254520205</c:v>
                </c:pt>
                <c:pt idx="97">
                  <c:v>9.4436717663421401</c:v>
                </c:pt>
                <c:pt idx="98">
                  <c:v>9.5410292072322704</c:v>
                </c:pt>
                <c:pt idx="99">
                  <c:v>9.6383866481223901</c:v>
                </c:pt>
                <c:pt idx="100">
                  <c:v>9.7357440890125204</c:v>
                </c:pt>
                <c:pt idx="101">
                  <c:v>9.8331015299026401</c:v>
                </c:pt>
                <c:pt idx="102">
                  <c:v>9.9304589707927704</c:v>
                </c:pt>
                <c:pt idx="103">
                  <c:v>10.027816411682901</c:v>
                </c:pt>
                <c:pt idx="104">
                  <c:v>10.125173852573001</c:v>
                </c:pt>
                <c:pt idx="105">
                  <c:v>10.222531293463099</c:v>
                </c:pt>
                <c:pt idx="106">
                  <c:v>10.319888734353301</c:v>
                </c:pt>
                <c:pt idx="107">
                  <c:v>10.417246175243401</c:v>
                </c:pt>
                <c:pt idx="108">
                  <c:v>10.514603616133501</c:v>
                </c:pt>
                <c:pt idx="109">
                  <c:v>10.611961057023599</c:v>
                </c:pt>
                <c:pt idx="110">
                  <c:v>10.709318497913801</c:v>
                </c:pt>
                <c:pt idx="111">
                  <c:v>10.806675938803901</c:v>
                </c:pt>
                <c:pt idx="112">
                  <c:v>10.904033379694001</c:v>
                </c:pt>
                <c:pt idx="113">
                  <c:v>11.001390820584099</c:v>
                </c:pt>
                <c:pt idx="114">
                  <c:v>11.0987482614743</c:v>
                </c:pt>
                <c:pt idx="115">
                  <c:v>11.196105702364401</c:v>
                </c:pt>
                <c:pt idx="116">
                  <c:v>11.293463143254501</c:v>
                </c:pt>
                <c:pt idx="117">
                  <c:v>11.390820584144601</c:v>
                </c:pt>
                <c:pt idx="118">
                  <c:v>11.4881780250348</c:v>
                </c:pt>
                <c:pt idx="119">
                  <c:v>11.585535465924901</c:v>
                </c:pt>
                <c:pt idx="120">
                  <c:v>11.682892906815001</c:v>
                </c:pt>
                <c:pt idx="121">
                  <c:v>11.780250347705101</c:v>
                </c:pt>
                <c:pt idx="122">
                  <c:v>11.8776077885953</c:v>
                </c:pt>
                <c:pt idx="123">
                  <c:v>11.974965229485401</c:v>
                </c:pt>
                <c:pt idx="124">
                  <c:v>12.072322670375501</c:v>
                </c:pt>
                <c:pt idx="125">
                  <c:v>12.169680111265601</c:v>
                </c:pt>
                <c:pt idx="126">
                  <c:v>12.2670375521558</c:v>
                </c:pt>
                <c:pt idx="127">
                  <c:v>12.364394993045901</c:v>
                </c:pt>
                <c:pt idx="128">
                  <c:v>12.461752433936001</c:v>
                </c:pt>
                <c:pt idx="129">
                  <c:v>12.559109874826101</c:v>
                </c:pt>
                <c:pt idx="130">
                  <c:v>12.6564673157163</c:v>
                </c:pt>
                <c:pt idx="131">
                  <c:v>12.7538247566064</c:v>
                </c:pt>
                <c:pt idx="132">
                  <c:v>12.851182197496501</c:v>
                </c:pt>
                <c:pt idx="133">
                  <c:v>12.948539638386601</c:v>
                </c:pt>
                <c:pt idx="134">
                  <c:v>13.0458970792768</c:v>
                </c:pt>
                <c:pt idx="135">
                  <c:v>13.1432545201669</c:v>
                </c:pt>
                <c:pt idx="136">
                  <c:v>13.240611961057001</c:v>
                </c:pt>
                <c:pt idx="137">
                  <c:v>13.337969401947101</c:v>
                </c:pt>
                <c:pt idx="138">
                  <c:v>13.4353268428373</c:v>
                </c:pt>
                <c:pt idx="139">
                  <c:v>13.5326842837274</c:v>
                </c:pt>
                <c:pt idx="140">
                  <c:v>13.630041724617501</c:v>
                </c:pt>
                <c:pt idx="141">
                  <c:v>13.7273991655077</c:v>
                </c:pt>
                <c:pt idx="142">
                  <c:v>13.8247566063978</c:v>
                </c:pt>
                <c:pt idx="143">
                  <c:v>13.9221140472879</c:v>
                </c:pt>
                <c:pt idx="144">
                  <c:v>14.019471488178</c:v>
                </c:pt>
                <c:pt idx="145">
                  <c:v>14.1168289290682</c:v>
                </c:pt>
                <c:pt idx="146">
                  <c:v>14.2141863699583</c:v>
                </c:pt>
                <c:pt idx="147">
                  <c:v>14.3115438108484</c:v>
                </c:pt>
                <c:pt idx="148">
                  <c:v>14.4089012517385</c:v>
                </c:pt>
                <c:pt idx="149">
                  <c:v>14.5062586926287</c:v>
                </c:pt>
                <c:pt idx="150">
                  <c:v>14.6036161335188</c:v>
                </c:pt>
                <c:pt idx="151">
                  <c:v>14.7009735744089</c:v>
                </c:pt>
                <c:pt idx="152">
                  <c:v>14.798331015299</c:v>
                </c:pt>
                <c:pt idx="153">
                  <c:v>14.8956884561892</c:v>
                </c:pt>
                <c:pt idx="154">
                  <c:v>14.9930458970793</c:v>
                </c:pt>
                <c:pt idx="155">
                  <c:v>15.0904033379694</c:v>
                </c:pt>
                <c:pt idx="156">
                  <c:v>15.1877607788595</c:v>
                </c:pt>
                <c:pt idx="157">
                  <c:v>15.2851182197497</c:v>
                </c:pt>
                <c:pt idx="158">
                  <c:v>15.3824756606398</c:v>
                </c:pt>
                <c:pt idx="159">
                  <c:v>15.4798331015299</c:v>
                </c:pt>
                <c:pt idx="160">
                  <c:v>15.57719054242</c:v>
                </c:pt>
                <c:pt idx="161">
                  <c:v>15.6745479833102</c:v>
                </c:pt>
                <c:pt idx="162">
                  <c:v>15.7719054242003</c:v>
                </c:pt>
                <c:pt idx="163">
                  <c:v>15.8692628650904</c:v>
                </c:pt>
                <c:pt idx="164">
                  <c:v>15.9666203059805</c:v>
                </c:pt>
                <c:pt idx="165">
                  <c:v>16.063977746870702</c:v>
                </c:pt>
                <c:pt idx="166">
                  <c:v>16.161335187760798</c:v>
                </c:pt>
                <c:pt idx="167">
                  <c:v>16.258692628650898</c:v>
                </c:pt>
                <c:pt idx="168">
                  <c:v>16.356050069540998</c:v>
                </c:pt>
                <c:pt idx="169">
                  <c:v>16.453407510431202</c:v>
                </c:pt>
                <c:pt idx="170">
                  <c:v>16.550764951321302</c:v>
                </c:pt>
                <c:pt idx="171">
                  <c:v>16.648122392211398</c:v>
                </c:pt>
                <c:pt idx="172">
                  <c:v>16.745479833101498</c:v>
                </c:pt>
                <c:pt idx="173">
                  <c:v>16.842837273991702</c:v>
                </c:pt>
                <c:pt idx="174">
                  <c:v>16.940194714881802</c:v>
                </c:pt>
                <c:pt idx="175">
                  <c:v>17.037552155771898</c:v>
                </c:pt>
                <c:pt idx="176">
                  <c:v>17.134909596661998</c:v>
                </c:pt>
                <c:pt idx="177">
                  <c:v>17.232267037552202</c:v>
                </c:pt>
                <c:pt idx="178">
                  <c:v>17.329624478442302</c:v>
                </c:pt>
                <c:pt idx="179">
                  <c:v>17.426981919332398</c:v>
                </c:pt>
                <c:pt idx="180">
                  <c:v>17.524339360222498</c:v>
                </c:pt>
                <c:pt idx="181">
                  <c:v>17.621696801112702</c:v>
                </c:pt>
                <c:pt idx="182">
                  <c:v>17.719054242002802</c:v>
                </c:pt>
                <c:pt idx="183">
                  <c:v>17.816411682892898</c:v>
                </c:pt>
                <c:pt idx="184">
                  <c:v>17.913769123782998</c:v>
                </c:pt>
                <c:pt idx="185">
                  <c:v>18.011126564673201</c:v>
                </c:pt>
                <c:pt idx="186">
                  <c:v>18.108484005563302</c:v>
                </c:pt>
                <c:pt idx="187">
                  <c:v>18.205841446453402</c:v>
                </c:pt>
                <c:pt idx="188">
                  <c:v>18.303198887343498</c:v>
                </c:pt>
                <c:pt idx="189">
                  <c:v>18.400556328233701</c:v>
                </c:pt>
                <c:pt idx="190">
                  <c:v>18.497913769123802</c:v>
                </c:pt>
                <c:pt idx="191">
                  <c:v>18.595271210013902</c:v>
                </c:pt>
                <c:pt idx="192">
                  <c:v>18.692628650903998</c:v>
                </c:pt>
                <c:pt idx="193">
                  <c:v>18.789986091794201</c:v>
                </c:pt>
                <c:pt idx="194">
                  <c:v>18.887343532684302</c:v>
                </c:pt>
                <c:pt idx="195">
                  <c:v>18.984700973574402</c:v>
                </c:pt>
                <c:pt idx="196">
                  <c:v>19.082058414464498</c:v>
                </c:pt>
                <c:pt idx="197">
                  <c:v>19.179415855354701</c:v>
                </c:pt>
                <c:pt idx="198">
                  <c:v>19.276773296244802</c:v>
                </c:pt>
                <c:pt idx="199">
                  <c:v>19.374130737134902</c:v>
                </c:pt>
                <c:pt idx="200">
                  <c:v>19.471488178025002</c:v>
                </c:pt>
                <c:pt idx="201">
                  <c:v>19.568845618915201</c:v>
                </c:pt>
                <c:pt idx="202">
                  <c:v>19.666203059805301</c:v>
                </c:pt>
                <c:pt idx="203">
                  <c:v>19.763560500695402</c:v>
                </c:pt>
                <c:pt idx="204">
                  <c:v>19.860917941585502</c:v>
                </c:pt>
                <c:pt idx="205">
                  <c:v>19.958275382475701</c:v>
                </c:pt>
                <c:pt idx="206">
                  <c:v>20.055632823365801</c:v>
                </c:pt>
                <c:pt idx="207">
                  <c:v>20.152990264255902</c:v>
                </c:pt>
                <c:pt idx="208">
                  <c:v>20.250347705146002</c:v>
                </c:pt>
                <c:pt idx="209">
                  <c:v>20.347705146036201</c:v>
                </c:pt>
                <c:pt idx="210">
                  <c:v>20.445062586926301</c:v>
                </c:pt>
                <c:pt idx="211">
                  <c:v>20.542420027816402</c:v>
                </c:pt>
                <c:pt idx="212">
                  <c:v>20.639777468706502</c:v>
                </c:pt>
                <c:pt idx="213">
                  <c:v>20.737134909596701</c:v>
                </c:pt>
                <c:pt idx="214">
                  <c:v>20.834492350486801</c:v>
                </c:pt>
                <c:pt idx="215">
                  <c:v>20.931849791376901</c:v>
                </c:pt>
                <c:pt idx="216">
                  <c:v>21.029207232267002</c:v>
                </c:pt>
                <c:pt idx="217">
                  <c:v>21.126564673157201</c:v>
                </c:pt>
                <c:pt idx="218">
                  <c:v>21.223922114047301</c:v>
                </c:pt>
                <c:pt idx="219">
                  <c:v>21.321279554937401</c:v>
                </c:pt>
                <c:pt idx="220">
                  <c:v>21.418636995827502</c:v>
                </c:pt>
                <c:pt idx="221">
                  <c:v>21.515994436717701</c:v>
                </c:pt>
                <c:pt idx="222">
                  <c:v>21.613351877607801</c:v>
                </c:pt>
                <c:pt idx="223">
                  <c:v>21.710709318497901</c:v>
                </c:pt>
                <c:pt idx="224">
                  <c:v>21.808066759388002</c:v>
                </c:pt>
                <c:pt idx="225">
                  <c:v>21.905424200278201</c:v>
                </c:pt>
                <c:pt idx="226">
                  <c:v>22.002781641168301</c:v>
                </c:pt>
                <c:pt idx="227">
                  <c:v>22.100139082058401</c:v>
                </c:pt>
                <c:pt idx="228">
                  <c:v>22.197496522948502</c:v>
                </c:pt>
                <c:pt idx="229">
                  <c:v>22.294853963838701</c:v>
                </c:pt>
                <c:pt idx="230">
                  <c:v>22.392211404728801</c:v>
                </c:pt>
                <c:pt idx="231">
                  <c:v>22.489568845618901</c:v>
                </c:pt>
                <c:pt idx="232">
                  <c:v>22.586926286509001</c:v>
                </c:pt>
                <c:pt idx="233">
                  <c:v>22.684283727399201</c:v>
                </c:pt>
                <c:pt idx="234">
                  <c:v>22.781641168289301</c:v>
                </c:pt>
                <c:pt idx="235">
                  <c:v>22.878998609179401</c:v>
                </c:pt>
                <c:pt idx="236">
                  <c:v>22.976356050069501</c:v>
                </c:pt>
                <c:pt idx="237">
                  <c:v>23.073713490959701</c:v>
                </c:pt>
                <c:pt idx="238">
                  <c:v>23.171070931849801</c:v>
                </c:pt>
                <c:pt idx="239">
                  <c:v>23.268428372739901</c:v>
                </c:pt>
                <c:pt idx="240">
                  <c:v>23.365785813630001</c:v>
                </c:pt>
                <c:pt idx="241">
                  <c:v>23.463143254520201</c:v>
                </c:pt>
                <c:pt idx="242">
                  <c:v>23.560500695410301</c:v>
                </c:pt>
                <c:pt idx="243">
                  <c:v>23.657858136300401</c:v>
                </c:pt>
                <c:pt idx="244">
                  <c:v>23.755215577190501</c:v>
                </c:pt>
                <c:pt idx="245">
                  <c:v>23.852573018080701</c:v>
                </c:pt>
                <c:pt idx="246">
                  <c:v>23.949930458970801</c:v>
                </c:pt>
                <c:pt idx="247">
                  <c:v>24.047287899860901</c:v>
                </c:pt>
                <c:pt idx="248">
                  <c:v>24.144645340751001</c:v>
                </c:pt>
                <c:pt idx="249">
                  <c:v>24.242002781641201</c:v>
                </c:pt>
                <c:pt idx="250">
                  <c:v>24.339360222531301</c:v>
                </c:pt>
                <c:pt idx="251">
                  <c:v>24.436717663421401</c:v>
                </c:pt>
                <c:pt idx="252">
                  <c:v>24.534075104311501</c:v>
                </c:pt>
                <c:pt idx="253">
                  <c:v>24.631432545201701</c:v>
                </c:pt>
                <c:pt idx="254">
                  <c:v>24.728789986091801</c:v>
                </c:pt>
                <c:pt idx="255">
                  <c:v>24.826147426981901</c:v>
                </c:pt>
                <c:pt idx="256">
                  <c:v>24.923504867872001</c:v>
                </c:pt>
                <c:pt idx="257">
                  <c:v>25.020862308762201</c:v>
                </c:pt>
                <c:pt idx="258">
                  <c:v>25.118219749652301</c:v>
                </c:pt>
                <c:pt idx="259">
                  <c:v>25.215577190542401</c:v>
                </c:pt>
                <c:pt idx="260">
                  <c:v>25.312934631432501</c:v>
                </c:pt>
                <c:pt idx="261">
                  <c:v>25.410292072322701</c:v>
                </c:pt>
                <c:pt idx="262">
                  <c:v>25.507649513212801</c:v>
                </c:pt>
                <c:pt idx="263">
                  <c:v>25.605006954102901</c:v>
                </c:pt>
                <c:pt idx="264">
                  <c:v>25.702364394993001</c:v>
                </c:pt>
                <c:pt idx="265">
                  <c:v>25.799721835883201</c:v>
                </c:pt>
                <c:pt idx="266">
                  <c:v>25.897079276773301</c:v>
                </c:pt>
                <c:pt idx="267">
                  <c:v>25.994436717663401</c:v>
                </c:pt>
                <c:pt idx="268">
                  <c:v>26.091794158553501</c:v>
                </c:pt>
                <c:pt idx="269">
                  <c:v>26.189151599443701</c:v>
                </c:pt>
                <c:pt idx="270">
                  <c:v>26.286509040333801</c:v>
                </c:pt>
                <c:pt idx="271">
                  <c:v>26.383866481223901</c:v>
                </c:pt>
                <c:pt idx="272">
                  <c:v>26.481223922114001</c:v>
                </c:pt>
                <c:pt idx="273">
                  <c:v>26.578581363004201</c:v>
                </c:pt>
                <c:pt idx="274">
                  <c:v>26.675938803894301</c:v>
                </c:pt>
                <c:pt idx="275">
                  <c:v>26.773296244784401</c:v>
                </c:pt>
                <c:pt idx="276">
                  <c:v>26.870653685674501</c:v>
                </c:pt>
                <c:pt idx="277">
                  <c:v>26.968011126564701</c:v>
                </c:pt>
                <c:pt idx="278">
                  <c:v>27.065368567454801</c:v>
                </c:pt>
                <c:pt idx="279">
                  <c:v>27.162726008344901</c:v>
                </c:pt>
                <c:pt idx="280">
                  <c:v>27.260083449235001</c:v>
                </c:pt>
                <c:pt idx="281">
                  <c:v>27.357440890125201</c:v>
                </c:pt>
                <c:pt idx="282">
                  <c:v>27.454798331015301</c:v>
                </c:pt>
                <c:pt idx="283">
                  <c:v>27.552155771905401</c:v>
                </c:pt>
                <c:pt idx="284">
                  <c:v>27.6495132127956</c:v>
                </c:pt>
                <c:pt idx="285">
                  <c:v>27.746870653685701</c:v>
                </c:pt>
                <c:pt idx="286">
                  <c:v>27.844228094575801</c:v>
                </c:pt>
                <c:pt idx="287">
                  <c:v>27.941585535465901</c:v>
                </c:pt>
                <c:pt idx="288">
                  <c:v>28.0389429763561</c:v>
                </c:pt>
                <c:pt idx="289">
                  <c:v>28.136300417246201</c:v>
                </c:pt>
                <c:pt idx="290">
                  <c:v>28.233657858136301</c:v>
                </c:pt>
                <c:pt idx="291">
                  <c:v>28.331015299026401</c:v>
                </c:pt>
                <c:pt idx="292">
                  <c:v>28.4283727399166</c:v>
                </c:pt>
                <c:pt idx="293">
                  <c:v>28.525730180806701</c:v>
                </c:pt>
                <c:pt idx="294">
                  <c:v>28.623087621696801</c:v>
                </c:pt>
                <c:pt idx="295">
                  <c:v>28.720445062586901</c:v>
                </c:pt>
                <c:pt idx="296">
                  <c:v>28.8178025034771</c:v>
                </c:pt>
                <c:pt idx="297">
                  <c:v>28.9151599443672</c:v>
                </c:pt>
                <c:pt idx="298">
                  <c:v>29.012517385257301</c:v>
                </c:pt>
                <c:pt idx="299">
                  <c:v>29.109874826147401</c:v>
                </c:pt>
                <c:pt idx="300">
                  <c:v>29.2072322670376</c:v>
                </c:pt>
                <c:pt idx="301">
                  <c:v>29.3045897079277</c:v>
                </c:pt>
                <c:pt idx="302">
                  <c:v>29.401947148817801</c:v>
                </c:pt>
                <c:pt idx="303">
                  <c:v>29.499304589707901</c:v>
                </c:pt>
                <c:pt idx="304">
                  <c:v>29.5966620305981</c:v>
                </c:pt>
                <c:pt idx="305">
                  <c:v>29.6940194714882</c:v>
                </c:pt>
                <c:pt idx="306">
                  <c:v>29.791376912378301</c:v>
                </c:pt>
                <c:pt idx="307">
                  <c:v>29.888734353268401</c:v>
                </c:pt>
                <c:pt idx="308">
                  <c:v>29.9860917941586</c:v>
                </c:pt>
                <c:pt idx="309">
                  <c:v>30.0834492350487</c:v>
                </c:pt>
                <c:pt idx="310">
                  <c:v>30.180806675938801</c:v>
                </c:pt>
                <c:pt idx="311">
                  <c:v>30.278164116828901</c:v>
                </c:pt>
                <c:pt idx="312">
                  <c:v>30.3755215577191</c:v>
                </c:pt>
                <c:pt idx="313">
                  <c:v>30.4728789986092</c:v>
                </c:pt>
                <c:pt idx="314">
                  <c:v>30.5702364394993</c:v>
                </c:pt>
                <c:pt idx="315">
                  <c:v>30.667593880389401</c:v>
                </c:pt>
                <c:pt idx="316">
                  <c:v>30.7649513212796</c:v>
                </c:pt>
                <c:pt idx="317">
                  <c:v>30.8623087621697</c:v>
                </c:pt>
                <c:pt idx="318">
                  <c:v>30.9596662030598</c:v>
                </c:pt>
                <c:pt idx="319">
                  <c:v>31.057023643949901</c:v>
                </c:pt>
                <c:pt idx="320">
                  <c:v>31.1543810848401</c:v>
                </c:pt>
                <c:pt idx="321">
                  <c:v>31.2517385257302</c:v>
                </c:pt>
                <c:pt idx="322">
                  <c:v>31.3490959666203</c:v>
                </c:pt>
                <c:pt idx="323">
                  <c:v>31.446453407510401</c:v>
                </c:pt>
                <c:pt idx="324">
                  <c:v>31.5438108484006</c:v>
                </c:pt>
                <c:pt idx="325">
                  <c:v>31.6411682892907</c:v>
                </c:pt>
                <c:pt idx="326">
                  <c:v>31.7385257301808</c:v>
                </c:pt>
                <c:pt idx="327">
                  <c:v>31.8358831710709</c:v>
                </c:pt>
                <c:pt idx="328">
                  <c:v>31.9332406119611</c:v>
                </c:pt>
                <c:pt idx="329">
                  <c:v>32.030598052851197</c:v>
                </c:pt>
                <c:pt idx="330">
                  <c:v>32.127955493741297</c:v>
                </c:pt>
                <c:pt idx="331">
                  <c:v>32.225312934631397</c:v>
                </c:pt>
                <c:pt idx="332">
                  <c:v>32.322670375521596</c:v>
                </c:pt>
                <c:pt idx="333">
                  <c:v>32.420027816411697</c:v>
                </c:pt>
                <c:pt idx="334">
                  <c:v>32.517385257301797</c:v>
                </c:pt>
                <c:pt idx="335">
                  <c:v>32.614742698191897</c:v>
                </c:pt>
                <c:pt idx="336">
                  <c:v>32.712100139082096</c:v>
                </c:pt>
                <c:pt idx="337">
                  <c:v>32.809457579972197</c:v>
                </c:pt>
                <c:pt idx="338">
                  <c:v>32.906815020862297</c:v>
                </c:pt>
                <c:pt idx="339">
                  <c:v>33.004172461752397</c:v>
                </c:pt>
                <c:pt idx="340">
                  <c:v>33.101529902642604</c:v>
                </c:pt>
                <c:pt idx="341">
                  <c:v>33.198887343532697</c:v>
                </c:pt>
                <c:pt idx="342">
                  <c:v>33.296244784422797</c:v>
                </c:pt>
                <c:pt idx="343">
                  <c:v>33.393602225312897</c:v>
                </c:pt>
                <c:pt idx="344">
                  <c:v>33.490959666203103</c:v>
                </c:pt>
                <c:pt idx="345">
                  <c:v>33.588317107093197</c:v>
                </c:pt>
                <c:pt idx="346">
                  <c:v>33.685674547983297</c:v>
                </c:pt>
                <c:pt idx="347">
                  <c:v>33.783031988873397</c:v>
                </c:pt>
                <c:pt idx="348">
                  <c:v>33.880389429763603</c:v>
                </c:pt>
                <c:pt idx="349">
                  <c:v>33.977746870653696</c:v>
                </c:pt>
                <c:pt idx="350">
                  <c:v>34.075104311543797</c:v>
                </c:pt>
                <c:pt idx="351">
                  <c:v>34.172461752433897</c:v>
                </c:pt>
                <c:pt idx="352">
                  <c:v>34.269819193324103</c:v>
                </c:pt>
                <c:pt idx="353">
                  <c:v>34.367176634214204</c:v>
                </c:pt>
                <c:pt idx="354">
                  <c:v>34.464534075104297</c:v>
                </c:pt>
                <c:pt idx="355">
                  <c:v>34.561891515994397</c:v>
                </c:pt>
                <c:pt idx="356">
                  <c:v>34.659248956884603</c:v>
                </c:pt>
                <c:pt idx="357">
                  <c:v>34.756606397774704</c:v>
                </c:pt>
                <c:pt idx="358">
                  <c:v>34.853963838664797</c:v>
                </c:pt>
                <c:pt idx="359">
                  <c:v>34.951321279554897</c:v>
                </c:pt>
                <c:pt idx="360">
                  <c:v>35.048678720445103</c:v>
                </c:pt>
                <c:pt idx="361">
                  <c:v>35.146036161335203</c:v>
                </c:pt>
                <c:pt idx="362">
                  <c:v>35.243393602225296</c:v>
                </c:pt>
                <c:pt idx="363">
                  <c:v>35.340751043115397</c:v>
                </c:pt>
                <c:pt idx="364">
                  <c:v>35.438108484005603</c:v>
                </c:pt>
                <c:pt idx="365">
                  <c:v>35.535465924895703</c:v>
                </c:pt>
                <c:pt idx="366">
                  <c:v>35.632823365785796</c:v>
                </c:pt>
                <c:pt idx="367">
                  <c:v>35.730180806675897</c:v>
                </c:pt>
                <c:pt idx="368">
                  <c:v>35.827538247566103</c:v>
                </c:pt>
                <c:pt idx="369">
                  <c:v>35.924895688456203</c:v>
                </c:pt>
                <c:pt idx="370">
                  <c:v>36.022253129346304</c:v>
                </c:pt>
                <c:pt idx="371">
                  <c:v>36.119610570236397</c:v>
                </c:pt>
                <c:pt idx="372">
                  <c:v>36.216968011126603</c:v>
                </c:pt>
                <c:pt idx="373">
                  <c:v>36.314325452016703</c:v>
                </c:pt>
                <c:pt idx="374">
                  <c:v>36.411682892906803</c:v>
                </c:pt>
                <c:pt idx="375">
                  <c:v>36.509040333796897</c:v>
                </c:pt>
                <c:pt idx="376">
                  <c:v>36.606397774687103</c:v>
                </c:pt>
                <c:pt idx="377">
                  <c:v>36.703755215577203</c:v>
                </c:pt>
                <c:pt idx="378">
                  <c:v>36.801112656467303</c:v>
                </c:pt>
                <c:pt idx="379">
                  <c:v>36.898470097357396</c:v>
                </c:pt>
                <c:pt idx="380">
                  <c:v>36.995827538247603</c:v>
                </c:pt>
                <c:pt idx="381">
                  <c:v>37.093184979137703</c:v>
                </c:pt>
                <c:pt idx="382">
                  <c:v>37.190542420027803</c:v>
                </c:pt>
                <c:pt idx="383">
                  <c:v>37.287899860917904</c:v>
                </c:pt>
                <c:pt idx="384">
                  <c:v>37.385257301808103</c:v>
                </c:pt>
                <c:pt idx="385">
                  <c:v>37.482614742698203</c:v>
                </c:pt>
                <c:pt idx="386">
                  <c:v>37.579972183588303</c:v>
                </c:pt>
                <c:pt idx="387">
                  <c:v>37.677329624478404</c:v>
                </c:pt>
                <c:pt idx="388">
                  <c:v>37.774687065368603</c:v>
                </c:pt>
                <c:pt idx="389">
                  <c:v>37.872044506258703</c:v>
                </c:pt>
                <c:pt idx="390">
                  <c:v>37.969401947148803</c:v>
                </c:pt>
                <c:pt idx="391">
                  <c:v>38.066759388038903</c:v>
                </c:pt>
                <c:pt idx="392">
                  <c:v>38.164116828929103</c:v>
                </c:pt>
                <c:pt idx="393">
                  <c:v>38.261474269819203</c:v>
                </c:pt>
                <c:pt idx="394">
                  <c:v>38.358831710709303</c:v>
                </c:pt>
                <c:pt idx="395">
                  <c:v>38.456189151599403</c:v>
                </c:pt>
                <c:pt idx="396">
                  <c:v>38.553546592489603</c:v>
                </c:pt>
                <c:pt idx="397">
                  <c:v>38.650904033379703</c:v>
                </c:pt>
                <c:pt idx="398">
                  <c:v>38.748261474269803</c:v>
                </c:pt>
                <c:pt idx="399">
                  <c:v>38.845618915159903</c:v>
                </c:pt>
                <c:pt idx="400">
                  <c:v>38.942976356050103</c:v>
                </c:pt>
                <c:pt idx="401">
                  <c:v>39.040333796940203</c:v>
                </c:pt>
                <c:pt idx="402">
                  <c:v>39.137691237830303</c:v>
                </c:pt>
                <c:pt idx="403">
                  <c:v>39.235048678720403</c:v>
                </c:pt>
                <c:pt idx="404">
                  <c:v>39.332406119610603</c:v>
                </c:pt>
                <c:pt idx="405">
                  <c:v>39.429763560500703</c:v>
                </c:pt>
                <c:pt idx="406">
                  <c:v>39.527121001390803</c:v>
                </c:pt>
                <c:pt idx="407">
                  <c:v>39.624478442280903</c:v>
                </c:pt>
                <c:pt idx="408">
                  <c:v>39.721835883171103</c:v>
                </c:pt>
                <c:pt idx="409">
                  <c:v>39.819193324061203</c:v>
                </c:pt>
                <c:pt idx="410">
                  <c:v>39.916550764951303</c:v>
                </c:pt>
                <c:pt idx="411">
                  <c:v>40.013908205841403</c:v>
                </c:pt>
                <c:pt idx="412">
                  <c:v>40.111265646731603</c:v>
                </c:pt>
                <c:pt idx="413">
                  <c:v>40.208623087621703</c:v>
                </c:pt>
                <c:pt idx="414">
                  <c:v>40.305980528511803</c:v>
                </c:pt>
                <c:pt idx="415">
                  <c:v>40.403337969401903</c:v>
                </c:pt>
                <c:pt idx="416">
                  <c:v>40.500695410292103</c:v>
                </c:pt>
                <c:pt idx="417">
                  <c:v>40.598052851182203</c:v>
                </c:pt>
                <c:pt idx="418">
                  <c:v>40.695410292072303</c:v>
                </c:pt>
                <c:pt idx="419">
                  <c:v>40.792767732962403</c:v>
                </c:pt>
                <c:pt idx="420">
                  <c:v>40.890125173852603</c:v>
                </c:pt>
                <c:pt idx="421">
                  <c:v>40.987482614742703</c:v>
                </c:pt>
                <c:pt idx="422">
                  <c:v>41.084840055632803</c:v>
                </c:pt>
                <c:pt idx="423">
                  <c:v>41.182197496522903</c:v>
                </c:pt>
                <c:pt idx="424">
                  <c:v>41.279554937413103</c:v>
                </c:pt>
                <c:pt idx="425">
                  <c:v>41.376912378303203</c:v>
                </c:pt>
                <c:pt idx="426">
                  <c:v>41.474269819193303</c:v>
                </c:pt>
                <c:pt idx="427">
                  <c:v>41.571627260083403</c:v>
                </c:pt>
                <c:pt idx="428">
                  <c:v>41.668984700973603</c:v>
                </c:pt>
                <c:pt idx="429">
                  <c:v>41.766342141863703</c:v>
                </c:pt>
                <c:pt idx="430">
                  <c:v>41.863699582753803</c:v>
                </c:pt>
                <c:pt idx="431">
                  <c:v>41.961057023644003</c:v>
                </c:pt>
                <c:pt idx="432">
                  <c:v>42.058414464534103</c:v>
                </c:pt>
                <c:pt idx="433">
                  <c:v>42.155771905424203</c:v>
                </c:pt>
                <c:pt idx="434">
                  <c:v>42.253129346314303</c:v>
                </c:pt>
                <c:pt idx="435">
                  <c:v>42.350486787204503</c:v>
                </c:pt>
                <c:pt idx="436">
                  <c:v>42.447844228094603</c:v>
                </c:pt>
                <c:pt idx="437">
                  <c:v>42.545201668984703</c:v>
                </c:pt>
                <c:pt idx="438">
                  <c:v>42.642559109874803</c:v>
                </c:pt>
                <c:pt idx="439">
                  <c:v>42.739916550765003</c:v>
                </c:pt>
                <c:pt idx="440">
                  <c:v>42.837273991655103</c:v>
                </c:pt>
                <c:pt idx="441">
                  <c:v>42.934631432545203</c:v>
                </c:pt>
                <c:pt idx="442">
                  <c:v>43.031988873435303</c:v>
                </c:pt>
                <c:pt idx="443">
                  <c:v>43.129346314325502</c:v>
                </c:pt>
                <c:pt idx="444">
                  <c:v>43.226703755215603</c:v>
                </c:pt>
                <c:pt idx="445">
                  <c:v>43.324061196105703</c:v>
                </c:pt>
                <c:pt idx="446">
                  <c:v>43.421418636995803</c:v>
                </c:pt>
                <c:pt idx="447">
                  <c:v>43.518776077886002</c:v>
                </c:pt>
                <c:pt idx="448">
                  <c:v>43.616133518776103</c:v>
                </c:pt>
                <c:pt idx="449">
                  <c:v>43.713490959666203</c:v>
                </c:pt>
                <c:pt idx="450">
                  <c:v>43.810848400556303</c:v>
                </c:pt>
                <c:pt idx="451">
                  <c:v>43.908205841446502</c:v>
                </c:pt>
                <c:pt idx="452">
                  <c:v>44.005563282336603</c:v>
                </c:pt>
                <c:pt idx="453">
                  <c:v>44.102920723226703</c:v>
                </c:pt>
                <c:pt idx="454">
                  <c:v>44.200278164116803</c:v>
                </c:pt>
                <c:pt idx="455">
                  <c:v>44.297635605007002</c:v>
                </c:pt>
                <c:pt idx="456">
                  <c:v>44.394993045897102</c:v>
                </c:pt>
                <c:pt idx="457">
                  <c:v>44.492350486787203</c:v>
                </c:pt>
                <c:pt idx="458">
                  <c:v>44.589707927677303</c:v>
                </c:pt>
                <c:pt idx="459">
                  <c:v>44.687065368567502</c:v>
                </c:pt>
                <c:pt idx="460">
                  <c:v>44.784422809457602</c:v>
                </c:pt>
                <c:pt idx="461">
                  <c:v>44.881780250347703</c:v>
                </c:pt>
                <c:pt idx="462">
                  <c:v>44.979137691237803</c:v>
                </c:pt>
                <c:pt idx="463">
                  <c:v>45.076495132128002</c:v>
                </c:pt>
                <c:pt idx="464">
                  <c:v>45.173852573018102</c:v>
                </c:pt>
                <c:pt idx="465">
                  <c:v>45.271210013908203</c:v>
                </c:pt>
                <c:pt idx="466">
                  <c:v>45.368567454798303</c:v>
                </c:pt>
                <c:pt idx="467">
                  <c:v>45.465924895688502</c:v>
                </c:pt>
                <c:pt idx="468">
                  <c:v>45.563282336578602</c:v>
                </c:pt>
                <c:pt idx="469">
                  <c:v>45.660639777468703</c:v>
                </c:pt>
                <c:pt idx="470">
                  <c:v>45.757997218358803</c:v>
                </c:pt>
                <c:pt idx="471">
                  <c:v>45.855354659249002</c:v>
                </c:pt>
                <c:pt idx="472">
                  <c:v>45.952712100139102</c:v>
                </c:pt>
                <c:pt idx="473">
                  <c:v>46.050069541029202</c:v>
                </c:pt>
                <c:pt idx="474">
                  <c:v>46.147426981919303</c:v>
                </c:pt>
                <c:pt idx="475">
                  <c:v>46.244784422809502</c:v>
                </c:pt>
                <c:pt idx="476">
                  <c:v>46.342141863699602</c:v>
                </c:pt>
                <c:pt idx="477">
                  <c:v>46.439499304589702</c:v>
                </c:pt>
                <c:pt idx="478">
                  <c:v>46.536856745479803</c:v>
                </c:pt>
                <c:pt idx="479">
                  <c:v>46.634214186370002</c:v>
                </c:pt>
                <c:pt idx="480">
                  <c:v>46.731571627260102</c:v>
                </c:pt>
                <c:pt idx="481">
                  <c:v>46.828929068150202</c:v>
                </c:pt>
                <c:pt idx="482">
                  <c:v>46.926286509040303</c:v>
                </c:pt>
                <c:pt idx="483">
                  <c:v>47.023643949930502</c:v>
                </c:pt>
                <c:pt idx="484">
                  <c:v>47.121001390820602</c:v>
                </c:pt>
                <c:pt idx="485">
                  <c:v>47.218358831710702</c:v>
                </c:pt>
                <c:pt idx="486">
                  <c:v>47.315716272600802</c:v>
                </c:pt>
                <c:pt idx="487">
                  <c:v>47.413073713491002</c:v>
                </c:pt>
                <c:pt idx="488">
                  <c:v>47.510431154381102</c:v>
                </c:pt>
                <c:pt idx="489">
                  <c:v>47.607788595271202</c:v>
                </c:pt>
                <c:pt idx="490">
                  <c:v>47.705146036161302</c:v>
                </c:pt>
                <c:pt idx="491">
                  <c:v>47.802503477051502</c:v>
                </c:pt>
                <c:pt idx="492">
                  <c:v>47.899860917941602</c:v>
                </c:pt>
                <c:pt idx="493">
                  <c:v>47.997218358831702</c:v>
                </c:pt>
                <c:pt idx="494">
                  <c:v>48.094575799721802</c:v>
                </c:pt>
                <c:pt idx="495">
                  <c:v>48.191933240612002</c:v>
                </c:pt>
                <c:pt idx="496">
                  <c:v>48.289290681502102</c:v>
                </c:pt>
                <c:pt idx="497">
                  <c:v>48.386648122392202</c:v>
                </c:pt>
                <c:pt idx="498">
                  <c:v>48.484005563282302</c:v>
                </c:pt>
                <c:pt idx="499">
                  <c:v>48.581363004172502</c:v>
                </c:pt>
                <c:pt idx="500">
                  <c:v>48.678720445062602</c:v>
                </c:pt>
                <c:pt idx="501">
                  <c:v>48.776077885952702</c:v>
                </c:pt>
                <c:pt idx="502">
                  <c:v>48.873435326842802</c:v>
                </c:pt>
                <c:pt idx="503">
                  <c:v>48.970792767733002</c:v>
                </c:pt>
                <c:pt idx="504">
                  <c:v>49.068150208623102</c:v>
                </c:pt>
                <c:pt idx="505">
                  <c:v>49.165507649513202</c:v>
                </c:pt>
                <c:pt idx="506">
                  <c:v>49.262865090403302</c:v>
                </c:pt>
                <c:pt idx="507">
                  <c:v>49.360222531293502</c:v>
                </c:pt>
                <c:pt idx="508">
                  <c:v>49.457579972183602</c:v>
                </c:pt>
                <c:pt idx="509">
                  <c:v>49.554937413073702</c:v>
                </c:pt>
                <c:pt idx="510">
                  <c:v>49.652294853963802</c:v>
                </c:pt>
                <c:pt idx="511">
                  <c:v>49.749652294854002</c:v>
                </c:pt>
                <c:pt idx="512">
                  <c:v>49.847009735744102</c:v>
                </c:pt>
                <c:pt idx="513">
                  <c:v>49.944367176634202</c:v>
                </c:pt>
                <c:pt idx="514">
                  <c:v>50.041724617524302</c:v>
                </c:pt>
                <c:pt idx="515">
                  <c:v>50.139082058414502</c:v>
                </c:pt>
                <c:pt idx="516">
                  <c:v>50.236439499304602</c:v>
                </c:pt>
                <c:pt idx="517">
                  <c:v>50.333796940194702</c:v>
                </c:pt>
                <c:pt idx="518">
                  <c:v>50.431154381084802</c:v>
                </c:pt>
                <c:pt idx="519">
                  <c:v>50.528511821975002</c:v>
                </c:pt>
                <c:pt idx="520">
                  <c:v>50.625869262865102</c:v>
                </c:pt>
                <c:pt idx="521">
                  <c:v>50.723226703755202</c:v>
                </c:pt>
                <c:pt idx="522">
                  <c:v>50.820584144645302</c:v>
                </c:pt>
                <c:pt idx="523">
                  <c:v>50.917941585535502</c:v>
                </c:pt>
                <c:pt idx="524">
                  <c:v>51.015299026425602</c:v>
                </c:pt>
                <c:pt idx="525">
                  <c:v>51.112656467315702</c:v>
                </c:pt>
                <c:pt idx="526">
                  <c:v>51.210013908205802</c:v>
                </c:pt>
                <c:pt idx="527">
                  <c:v>51.307371349096002</c:v>
                </c:pt>
                <c:pt idx="528">
                  <c:v>51.404728789986102</c:v>
                </c:pt>
                <c:pt idx="529">
                  <c:v>51.502086230876202</c:v>
                </c:pt>
                <c:pt idx="530">
                  <c:v>51.599443671766302</c:v>
                </c:pt>
                <c:pt idx="531">
                  <c:v>51.696801112656502</c:v>
                </c:pt>
                <c:pt idx="532">
                  <c:v>51.794158553546602</c:v>
                </c:pt>
                <c:pt idx="533">
                  <c:v>51.891515994436702</c:v>
                </c:pt>
                <c:pt idx="534">
                  <c:v>51.988873435326802</c:v>
                </c:pt>
                <c:pt idx="535">
                  <c:v>52.086230876217002</c:v>
                </c:pt>
                <c:pt idx="536">
                  <c:v>52.183588317107102</c:v>
                </c:pt>
                <c:pt idx="537">
                  <c:v>52.280945757997202</c:v>
                </c:pt>
                <c:pt idx="538">
                  <c:v>52.378303198887302</c:v>
                </c:pt>
                <c:pt idx="539">
                  <c:v>52.475660639777502</c:v>
                </c:pt>
                <c:pt idx="540">
                  <c:v>52.573018080667602</c:v>
                </c:pt>
                <c:pt idx="541">
                  <c:v>52.670375521557702</c:v>
                </c:pt>
                <c:pt idx="542">
                  <c:v>52.767732962447802</c:v>
                </c:pt>
                <c:pt idx="543">
                  <c:v>52.865090403338002</c:v>
                </c:pt>
                <c:pt idx="544">
                  <c:v>52.962447844228102</c:v>
                </c:pt>
                <c:pt idx="545">
                  <c:v>53.059805285118202</c:v>
                </c:pt>
                <c:pt idx="546">
                  <c:v>53.157162726008302</c:v>
                </c:pt>
                <c:pt idx="547">
                  <c:v>53.254520166898502</c:v>
                </c:pt>
                <c:pt idx="548">
                  <c:v>53.351877607788602</c:v>
                </c:pt>
                <c:pt idx="549">
                  <c:v>53.449235048678702</c:v>
                </c:pt>
                <c:pt idx="550">
                  <c:v>53.546592489568802</c:v>
                </c:pt>
                <c:pt idx="551">
                  <c:v>53.643949930459002</c:v>
                </c:pt>
                <c:pt idx="552">
                  <c:v>53.741307371349102</c:v>
                </c:pt>
                <c:pt idx="553">
                  <c:v>53.838664812239202</c:v>
                </c:pt>
                <c:pt idx="554">
                  <c:v>53.936022253129302</c:v>
                </c:pt>
                <c:pt idx="555">
                  <c:v>54.033379694019501</c:v>
                </c:pt>
                <c:pt idx="556">
                  <c:v>54.130737134909602</c:v>
                </c:pt>
                <c:pt idx="557">
                  <c:v>54.228094575799702</c:v>
                </c:pt>
                <c:pt idx="558">
                  <c:v>54.325452016689802</c:v>
                </c:pt>
                <c:pt idx="559">
                  <c:v>54.422809457580001</c:v>
                </c:pt>
                <c:pt idx="560">
                  <c:v>54.520166898470102</c:v>
                </c:pt>
                <c:pt idx="561">
                  <c:v>54.617524339360202</c:v>
                </c:pt>
                <c:pt idx="562">
                  <c:v>54.714881780250302</c:v>
                </c:pt>
                <c:pt idx="563">
                  <c:v>54.812239221140501</c:v>
                </c:pt>
                <c:pt idx="564">
                  <c:v>54.909596662030602</c:v>
                </c:pt>
                <c:pt idx="565">
                  <c:v>55.006954102920702</c:v>
                </c:pt>
                <c:pt idx="566">
                  <c:v>55.104311543810901</c:v>
                </c:pt>
                <c:pt idx="567">
                  <c:v>55.201668984701001</c:v>
                </c:pt>
                <c:pt idx="568">
                  <c:v>55.299026425591101</c:v>
                </c:pt>
                <c:pt idx="569">
                  <c:v>55.396383866481202</c:v>
                </c:pt>
                <c:pt idx="570">
                  <c:v>55.493741307371401</c:v>
                </c:pt>
                <c:pt idx="571">
                  <c:v>55.591098748261501</c:v>
                </c:pt>
                <c:pt idx="572">
                  <c:v>55.688456189151601</c:v>
                </c:pt>
                <c:pt idx="573">
                  <c:v>55.785813630041702</c:v>
                </c:pt>
                <c:pt idx="574">
                  <c:v>55.883171070931901</c:v>
                </c:pt>
                <c:pt idx="575">
                  <c:v>55.980528511822001</c:v>
                </c:pt>
                <c:pt idx="576">
                  <c:v>56.077885952712101</c:v>
                </c:pt>
                <c:pt idx="577">
                  <c:v>56.175243393602202</c:v>
                </c:pt>
                <c:pt idx="578">
                  <c:v>56.272600834492401</c:v>
                </c:pt>
                <c:pt idx="579">
                  <c:v>56.369958275382501</c:v>
                </c:pt>
                <c:pt idx="580">
                  <c:v>56.467315716272601</c:v>
                </c:pt>
                <c:pt idx="581">
                  <c:v>56.564673157162702</c:v>
                </c:pt>
                <c:pt idx="582">
                  <c:v>56.662030598052901</c:v>
                </c:pt>
                <c:pt idx="583">
                  <c:v>56.759388038943001</c:v>
                </c:pt>
                <c:pt idx="584">
                  <c:v>56.856745479833101</c:v>
                </c:pt>
                <c:pt idx="585">
                  <c:v>56.954102920723201</c:v>
                </c:pt>
                <c:pt idx="586">
                  <c:v>57.051460361613401</c:v>
                </c:pt>
                <c:pt idx="587">
                  <c:v>57.148817802503501</c:v>
                </c:pt>
                <c:pt idx="588">
                  <c:v>57.246175243393601</c:v>
                </c:pt>
                <c:pt idx="589">
                  <c:v>57.343532684283701</c:v>
                </c:pt>
                <c:pt idx="590">
                  <c:v>57.440890125173901</c:v>
                </c:pt>
                <c:pt idx="591">
                  <c:v>57.538247566064001</c:v>
                </c:pt>
                <c:pt idx="592">
                  <c:v>57.635605006954101</c:v>
                </c:pt>
                <c:pt idx="593">
                  <c:v>57.732962447844201</c:v>
                </c:pt>
                <c:pt idx="594">
                  <c:v>57.830319888734401</c:v>
                </c:pt>
                <c:pt idx="595">
                  <c:v>57.927677329624501</c:v>
                </c:pt>
                <c:pt idx="596">
                  <c:v>58.025034770514601</c:v>
                </c:pt>
                <c:pt idx="597">
                  <c:v>58.122392211404701</c:v>
                </c:pt>
                <c:pt idx="598">
                  <c:v>58.219749652294901</c:v>
                </c:pt>
                <c:pt idx="599">
                  <c:v>58.317107093185001</c:v>
                </c:pt>
                <c:pt idx="600">
                  <c:v>58.414464534075101</c:v>
                </c:pt>
                <c:pt idx="601">
                  <c:v>58.511821974965201</c:v>
                </c:pt>
                <c:pt idx="602">
                  <c:v>58.609179415855401</c:v>
                </c:pt>
                <c:pt idx="603">
                  <c:v>58.706536856745501</c:v>
                </c:pt>
                <c:pt idx="604">
                  <c:v>58.803894297635601</c:v>
                </c:pt>
                <c:pt idx="605">
                  <c:v>58.901251738525701</c:v>
                </c:pt>
                <c:pt idx="606">
                  <c:v>58.998609179415901</c:v>
                </c:pt>
                <c:pt idx="607">
                  <c:v>59.095966620306001</c:v>
                </c:pt>
                <c:pt idx="608">
                  <c:v>59.193324061196101</c:v>
                </c:pt>
                <c:pt idx="609">
                  <c:v>59.290681502086201</c:v>
                </c:pt>
                <c:pt idx="610">
                  <c:v>59.388038942976401</c:v>
                </c:pt>
                <c:pt idx="611">
                  <c:v>59.485396383866501</c:v>
                </c:pt>
                <c:pt idx="612">
                  <c:v>59.582753824756601</c:v>
                </c:pt>
                <c:pt idx="613">
                  <c:v>59.680111265646701</c:v>
                </c:pt>
                <c:pt idx="614">
                  <c:v>59.777468706536901</c:v>
                </c:pt>
                <c:pt idx="615">
                  <c:v>59.874826147427001</c:v>
                </c:pt>
                <c:pt idx="616">
                  <c:v>59.972183588317101</c:v>
                </c:pt>
                <c:pt idx="617">
                  <c:v>60.069541029207201</c:v>
                </c:pt>
                <c:pt idx="618">
                  <c:v>60.166898470097401</c:v>
                </c:pt>
                <c:pt idx="619">
                  <c:v>60.264255910987501</c:v>
                </c:pt>
                <c:pt idx="620">
                  <c:v>60.361613351877601</c:v>
                </c:pt>
                <c:pt idx="621">
                  <c:v>60.458970792767701</c:v>
                </c:pt>
                <c:pt idx="622">
                  <c:v>60.556328233657901</c:v>
                </c:pt>
                <c:pt idx="623">
                  <c:v>60.653685674548001</c:v>
                </c:pt>
                <c:pt idx="624">
                  <c:v>60.751043115438101</c:v>
                </c:pt>
                <c:pt idx="625">
                  <c:v>60.848400556328201</c:v>
                </c:pt>
                <c:pt idx="626">
                  <c:v>60.945757997218401</c:v>
                </c:pt>
                <c:pt idx="627">
                  <c:v>61.043115438108501</c:v>
                </c:pt>
                <c:pt idx="628">
                  <c:v>61.140472878998601</c:v>
                </c:pt>
                <c:pt idx="629">
                  <c:v>61.237830319888701</c:v>
                </c:pt>
                <c:pt idx="630">
                  <c:v>61.335187760778901</c:v>
                </c:pt>
                <c:pt idx="631">
                  <c:v>61.432545201669001</c:v>
                </c:pt>
                <c:pt idx="632">
                  <c:v>61.529902642559101</c:v>
                </c:pt>
                <c:pt idx="633">
                  <c:v>61.627260083449201</c:v>
                </c:pt>
                <c:pt idx="634">
                  <c:v>61.724617524339401</c:v>
                </c:pt>
                <c:pt idx="635">
                  <c:v>61.821974965229501</c:v>
                </c:pt>
                <c:pt idx="636">
                  <c:v>61.919332406119601</c:v>
                </c:pt>
                <c:pt idx="637">
                  <c:v>62.016689847009701</c:v>
                </c:pt>
                <c:pt idx="638">
                  <c:v>62.114047287899901</c:v>
                </c:pt>
                <c:pt idx="639">
                  <c:v>62.211404728790001</c:v>
                </c:pt>
                <c:pt idx="640">
                  <c:v>62.308762169680101</c:v>
                </c:pt>
                <c:pt idx="641">
                  <c:v>62.406119610570201</c:v>
                </c:pt>
                <c:pt idx="642">
                  <c:v>62.503477051460401</c:v>
                </c:pt>
                <c:pt idx="643">
                  <c:v>62.600834492350501</c:v>
                </c:pt>
                <c:pt idx="644">
                  <c:v>62.698191933240601</c:v>
                </c:pt>
                <c:pt idx="645">
                  <c:v>62.795549374130701</c:v>
                </c:pt>
                <c:pt idx="646">
                  <c:v>62.892906815020901</c:v>
                </c:pt>
                <c:pt idx="647">
                  <c:v>62.990264255911001</c:v>
                </c:pt>
                <c:pt idx="648">
                  <c:v>63.087621696801101</c:v>
                </c:pt>
                <c:pt idx="649">
                  <c:v>63.184979137691201</c:v>
                </c:pt>
                <c:pt idx="650">
                  <c:v>63.2823365785814</c:v>
                </c:pt>
                <c:pt idx="651">
                  <c:v>63.379694019471501</c:v>
                </c:pt>
                <c:pt idx="652">
                  <c:v>63.477051460361601</c:v>
                </c:pt>
                <c:pt idx="653">
                  <c:v>63.574408901251701</c:v>
                </c:pt>
                <c:pt idx="654">
                  <c:v>63.6717663421419</c:v>
                </c:pt>
                <c:pt idx="655">
                  <c:v>63.769123783032001</c:v>
                </c:pt>
                <c:pt idx="656">
                  <c:v>63.866481223922101</c:v>
                </c:pt>
                <c:pt idx="657">
                  <c:v>63.963838664812201</c:v>
                </c:pt>
                <c:pt idx="658">
                  <c:v>64.061196105702393</c:v>
                </c:pt>
                <c:pt idx="659">
                  <c:v>64.158553546592501</c:v>
                </c:pt>
                <c:pt idx="660">
                  <c:v>64.255910987482594</c:v>
                </c:pt>
                <c:pt idx="661">
                  <c:v>64.353268428372701</c:v>
                </c:pt>
                <c:pt idx="662">
                  <c:v>64.450625869262893</c:v>
                </c:pt>
                <c:pt idx="663">
                  <c:v>64.547983310153001</c:v>
                </c:pt>
                <c:pt idx="664">
                  <c:v>64.645340751043094</c:v>
                </c:pt>
                <c:pt idx="665">
                  <c:v>64.742698191933201</c:v>
                </c:pt>
                <c:pt idx="666">
                  <c:v>64.840055632823393</c:v>
                </c:pt>
                <c:pt idx="667">
                  <c:v>64.9374130737135</c:v>
                </c:pt>
                <c:pt idx="668">
                  <c:v>65.034770514603593</c:v>
                </c:pt>
                <c:pt idx="669">
                  <c:v>65.132127955493701</c:v>
                </c:pt>
                <c:pt idx="670">
                  <c:v>65.229485396383893</c:v>
                </c:pt>
                <c:pt idx="671">
                  <c:v>65.326842837274</c:v>
                </c:pt>
                <c:pt idx="672">
                  <c:v>65.424200278164093</c:v>
                </c:pt>
                <c:pt idx="673">
                  <c:v>65.521557719054201</c:v>
                </c:pt>
                <c:pt idx="674">
                  <c:v>65.618915159944393</c:v>
                </c:pt>
                <c:pt idx="675">
                  <c:v>65.7162726008345</c:v>
                </c:pt>
                <c:pt idx="676">
                  <c:v>65.813630041724593</c:v>
                </c:pt>
                <c:pt idx="677">
                  <c:v>65.910987482614701</c:v>
                </c:pt>
                <c:pt idx="678">
                  <c:v>66.008344923504893</c:v>
                </c:pt>
                <c:pt idx="679">
                  <c:v>66.105702364395</c:v>
                </c:pt>
                <c:pt idx="680">
                  <c:v>66.203059805285093</c:v>
                </c:pt>
                <c:pt idx="681">
                  <c:v>66.300417246175201</c:v>
                </c:pt>
                <c:pt idx="682">
                  <c:v>66.397774687065393</c:v>
                </c:pt>
                <c:pt idx="683">
                  <c:v>66.4951321279555</c:v>
                </c:pt>
                <c:pt idx="684">
                  <c:v>66.592489568845593</c:v>
                </c:pt>
                <c:pt idx="685">
                  <c:v>66.689847009735701</c:v>
                </c:pt>
                <c:pt idx="686">
                  <c:v>66.787204450625893</c:v>
                </c:pt>
                <c:pt idx="687">
                  <c:v>66.884561891516</c:v>
                </c:pt>
                <c:pt idx="688">
                  <c:v>66.981919332406093</c:v>
                </c:pt>
                <c:pt idx="689">
                  <c:v>67.079276773296201</c:v>
                </c:pt>
                <c:pt idx="690">
                  <c:v>67.176634214186393</c:v>
                </c:pt>
                <c:pt idx="691">
                  <c:v>67.2739916550765</c:v>
                </c:pt>
                <c:pt idx="692">
                  <c:v>67.371349095966593</c:v>
                </c:pt>
                <c:pt idx="693">
                  <c:v>67.4687065368567</c:v>
                </c:pt>
                <c:pt idx="694">
                  <c:v>67.566063977746893</c:v>
                </c:pt>
                <c:pt idx="695">
                  <c:v>67.663421418637</c:v>
                </c:pt>
                <c:pt idx="696">
                  <c:v>67.760778859527093</c:v>
                </c:pt>
                <c:pt idx="697">
                  <c:v>67.8581363004172</c:v>
                </c:pt>
                <c:pt idx="698">
                  <c:v>67.955493741307393</c:v>
                </c:pt>
                <c:pt idx="699">
                  <c:v>68.0528511821975</c:v>
                </c:pt>
                <c:pt idx="700">
                  <c:v>68.150208623087593</c:v>
                </c:pt>
                <c:pt idx="701">
                  <c:v>68.2475660639777</c:v>
                </c:pt>
                <c:pt idx="702">
                  <c:v>68.344923504867893</c:v>
                </c:pt>
                <c:pt idx="703">
                  <c:v>68.442280945758</c:v>
                </c:pt>
                <c:pt idx="704">
                  <c:v>68.539638386648093</c:v>
                </c:pt>
                <c:pt idx="705">
                  <c:v>68.6369958275382</c:v>
                </c:pt>
                <c:pt idx="706">
                  <c:v>68.734353268428407</c:v>
                </c:pt>
                <c:pt idx="707">
                  <c:v>68.8317107093185</c:v>
                </c:pt>
                <c:pt idx="708">
                  <c:v>68.929068150208593</c:v>
                </c:pt>
                <c:pt idx="709">
                  <c:v>69.0264255910987</c:v>
                </c:pt>
                <c:pt idx="710">
                  <c:v>69.123783031988907</c:v>
                </c:pt>
                <c:pt idx="711">
                  <c:v>69.221140472879</c:v>
                </c:pt>
                <c:pt idx="712">
                  <c:v>69.318497913769093</c:v>
                </c:pt>
                <c:pt idx="713">
                  <c:v>69.4158553546592</c:v>
                </c:pt>
              </c:numCache>
            </c:numRef>
          </c:xVal>
          <c:yVal>
            <c:numRef>
              <c:f>Sheet1!$AC$4:$AC$717</c:f>
              <c:numCache>
                <c:formatCode>General</c:formatCode>
                <c:ptCount val="714"/>
                <c:pt idx="0">
                  <c:v>875.63466396921297</c:v>
                </c:pt>
                <c:pt idx="1">
                  <c:v>875.63466396921297</c:v>
                </c:pt>
                <c:pt idx="2">
                  <c:v>875.63466396921297</c:v>
                </c:pt>
                <c:pt idx="3">
                  <c:v>877.14794266831996</c:v>
                </c:pt>
                <c:pt idx="4">
                  <c:v>881.216877574249</c:v>
                </c:pt>
                <c:pt idx="5">
                  <c:v>886.69070584817302</c:v>
                </c:pt>
                <c:pt idx="6">
                  <c:v>892.86145055024804</c:v>
                </c:pt>
                <c:pt idx="7">
                  <c:v>899.57288598145203</c:v>
                </c:pt>
                <c:pt idx="8">
                  <c:v>906.69119192464996</c:v>
                </c:pt>
                <c:pt idx="9">
                  <c:v>914.09821901058399</c:v>
                </c:pt>
                <c:pt idx="10">
                  <c:v>921.72180859325999</c:v>
                </c:pt>
                <c:pt idx="11">
                  <c:v>929.98054686936302</c:v>
                </c:pt>
                <c:pt idx="12">
                  <c:v>938.39759854829094</c:v>
                </c:pt>
                <c:pt idx="13">
                  <c:v>946.73337878156997</c:v>
                </c:pt>
                <c:pt idx="14">
                  <c:v>954.99056727639595</c:v>
                </c:pt>
                <c:pt idx="15">
                  <c:v>963.19015381526697</c:v>
                </c:pt>
                <c:pt idx="16">
                  <c:v>971.23159000451699</c:v>
                </c:pt>
                <c:pt idx="17">
                  <c:v>979.14657847717297</c:v>
                </c:pt>
                <c:pt idx="18">
                  <c:v>986.94209361879598</c:v>
                </c:pt>
                <c:pt idx="19">
                  <c:v>994.54189776334397</c:v>
                </c:pt>
                <c:pt idx="20">
                  <c:v>1001.9833422508</c:v>
                </c:pt>
                <c:pt idx="21">
                  <c:v>1009.25950382106</c:v>
                </c:pt>
                <c:pt idx="22">
                  <c:v>1016.33562670016</c:v>
                </c:pt>
                <c:pt idx="23">
                  <c:v>1023.23963501232</c:v>
                </c:pt>
                <c:pt idx="24">
                  <c:v>1029.97152875752</c:v>
                </c:pt>
                <c:pt idx="25">
                  <c:v>1036.53130793578</c:v>
                </c:pt>
                <c:pt idx="26">
                  <c:v>1042.9189725470901</c:v>
                </c:pt>
                <c:pt idx="27">
                  <c:v>1049.1399276218101</c:v>
                </c:pt>
                <c:pt idx="28">
                  <c:v>1055.1983442251601</c:v>
                </c:pt>
                <c:pt idx="29">
                  <c:v>1061.0885803685501</c:v>
                </c:pt>
                <c:pt idx="30">
                  <c:v>1066.8106360519701</c:v>
                </c:pt>
                <c:pt idx="31">
                  <c:v>1072.36451127544</c:v>
                </c:pt>
                <c:pt idx="32">
                  <c:v>1077.75020603894</c:v>
                </c:pt>
                <c:pt idx="33">
                  <c:v>1083.005178826</c:v>
                </c:pt>
                <c:pt idx="34">
                  <c:v>1088.12043419972</c:v>
                </c:pt>
                <c:pt idx="35">
                  <c:v>1093.0836561680001</c:v>
                </c:pt>
                <c:pt idx="36">
                  <c:v>1097.8948447308401</c:v>
                </c:pt>
                <c:pt idx="37">
                  <c:v>1102.55399988823</c:v>
                </c:pt>
                <c:pt idx="38">
                  <c:v>1107.0611216401801</c:v>
                </c:pt>
                <c:pt idx="39">
                  <c:v>1111.48435433686</c:v>
                </c:pt>
                <c:pt idx="40">
                  <c:v>1115.77627480705</c:v>
                </c:pt>
                <c:pt idx="41">
                  <c:v>1119.93655727903</c:v>
                </c:pt>
                <c:pt idx="42">
                  <c:v>1123.9652017527801</c:v>
                </c:pt>
                <c:pt idx="43">
                  <c:v>1127.86220822832</c:v>
                </c:pt>
                <c:pt idx="44">
                  <c:v>1131.6368612839101</c:v>
                </c:pt>
                <c:pt idx="45">
                  <c:v>1135.31783571544</c:v>
                </c:pt>
                <c:pt idx="46">
                  <c:v>1138.88976829685</c:v>
                </c:pt>
                <c:pt idx="47">
                  <c:v>1142.3560166371999</c:v>
                </c:pt>
                <c:pt idx="48">
                  <c:v>1145.71993834554</c:v>
                </c:pt>
                <c:pt idx="49">
                  <c:v>1148.9848910309199</c:v>
                </c:pt>
                <c:pt idx="50">
                  <c:v>1152.15423230241</c:v>
                </c:pt>
                <c:pt idx="51">
                  <c:v>1155.2313197690701</c:v>
                </c:pt>
                <c:pt idx="52">
                  <c:v>1158.21951103993</c:v>
                </c:pt>
                <c:pt idx="53">
                  <c:v>1161.1221637240701</c:v>
                </c:pt>
                <c:pt idx="54">
                  <c:v>1163.93989190456</c:v>
                </c:pt>
                <c:pt idx="55">
                  <c:v>1166.6655123830401</c:v>
                </c:pt>
                <c:pt idx="56">
                  <c:v>1169.3112765194301</c:v>
                </c:pt>
                <c:pt idx="57">
                  <c:v>1171.8801523059899</c:v>
                </c:pt>
                <c:pt idx="58">
                  <c:v>1174.37510773497</c:v>
                </c:pt>
                <c:pt idx="59">
                  <c:v>1176.7991107986099</c:v>
                </c:pt>
                <c:pt idx="60">
                  <c:v>1179.1551294891699</c:v>
                </c:pt>
                <c:pt idx="61">
                  <c:v>1181.4461317988901</c:v>
                </c:pt>
                <c:pt idx="62">
                  <c:v>1183.67508572003</c:v>
                </c:pt>
                <c:pt idx="63">
                  <c:v>1185.8449592448401</c:v>
                </c:pt>
                <c:pt idx="64">
                  <c:v>1187.9558451053001</c:v>
                </c:pt>
                <c:pt idx="65">
                  <c:v>1189.9916045452801</c:v>
                </c:pt>
                <c:pt idx="66">
                  <c:v>1191.97029874742</c:v>
                </c:pt>
                <c:pt idx="67">
                  <c:v>1193.89428075827</c:v>
                </c:pt>
                <c:pt idx="68">
                  <c:v>1195.7659036243599</c:v>
                </c:pt>
                <c:pt idx="69">
                  <c:v>1197.5875203922401</c:v>
                </c:pt>
                <c:pt idx="70">
                  <c:v>1199.36148410847</c:v>
                </c:pt>
                <c:pt idx="71">
                  <c:v>1201.0901478195899</c:v>
                </c:pt>
                <c:pt idx="72">
                  <c:v>1202.7758645721401</c:v>
                </c:pt>
                <c:pt idx="73">
                  <c:v>1204.42098741267</c:v>
                </c:pt>
                <c:pt idx="74">
                  <c:v>1206.02612949488</c:v>
                </c:pt>
                <c:pt idx="75">
                  <c:v>1207.56778497963</c:v>
                </c:pt>
                <c:pt idx="76">
                  <c:v>1209.06767855713</c:v>
                </c:pt>
                <c:pt idx="77">
                  <c:v>1210.5274244642901</c:v>
                </c:pt>
                <c:pt idx="78">
                  <c:v>1211.94863693805</c:v>
                </c:pt>
                <c:pt idx="79">
                  <c:v>1213.3329302153099</c:v>
                </c:pt>
                <c:pt idx="80">
                  <c:v>1214.6819185330201</c:v>
                </c:pt>
                <c:pt idx="81">
                  <c:v>1215.99721612808</c:v>
                </c:pt>
                <c:pt idx="82">
                  <c:v>1217.2804372374201</c:v>
                </c:pt>
                <c:pt idx="83">
                  <c:v>1218.5331960979699</c:v>
                </c:pt>
                <c:pt idx="84">
                  <c:v>1219.7570575513</c:v>
                </c:pt>
                <c:pt idx="85">
                  <c:v>1220.9294671304899</c:v>
                </c:pt>
                <c:pt idx="86">
                  <c:v>1222.06937026428</c:v>
                </c:pt>
                <c:pt idx="87">
                  <c:v>1223.1777590101899</c:v>
                </c:pt>
                <c:pt idx="88">
                  <c:v>1224.2556254257699</c:v>
                </c:pt>
                <c:pt idx="89">
                  <c:v>1225.30396156856</c:v>
                </c:pt>
                <c:pt idx="90">
                  <c:v>1226.3237594961099</c:v>
                </c:pt>
                <c:pt idx="91">
                  <c:v>1227.31601126596</c:v>
                </c:pt>
                <c:pt idx="92">
                  <c:v>1228.2817089356599</c:v>
                </c:pt>
                <c:pt idx="93">
                  <c:v>1229.22184456273</c:v>
                </c:pt>
                <c:pt idx="94">
                  <c:v>1230.13741020474</c:v>
                </c:pt>
                <c:pt idx="95">
                  <c:v>1231.00889103899</c:v>
                </c:pt>
                <c:pt idx="96">
                  <c:v>1231.8528567158701</c:v>
                </c:pt>
                <c:pt idx="97">
                  <c:v>1232.6714002730901</c:v>
                </c:pt>
                <c:pt idx="98">
                  <c:v>1233.4653181189501</c:v>
                </c:pt>
                <c:pt idx="99">
                  <c:v>1234.2354066618</c:v>
                </c:pt>
                <c:pt idx="100">
                  <c:v>1234.9824623099601</c:v>
                </c:pt>
                <c:pt idx="101">
                  <c:v>1235.7072814717601</c:v>
                </c:pt>
                <c:pt idx="102">
                  <c:v>1236.4106605555301</c:v>
                </c:pt>
                <c:pt idx="103">
                  <c:v>1237.0933959695899</c:v>
                </c:pt>
                <c:pt idx="104">
                  <c:v>1237.75628412229</c:v>
                </c:pt>
                <c:pt idx="105">
                  <c:v>1238.40012142194</c:v>
                </c:pt>
                <c:pt idx="106">
                  <c:v>1239.0257042768701</c:v>
                </c:pt>
                <c:pt idx="107">
                  <c:v>1239.63382909542</c:v>
                </c:pt>
                <c:pt idx="108">
                  <c:v>1240.22529228591</c:v>
                </c:pt>
                <c:pt idx="109">
                  <c:v>1240.8008902566701</c:v>
                </c:pt>
                <c:pt idx="110">
                  <c:v>1241.36141941603</c:v>
                </c:pt>
                <c:pt idx="111">
                  <c:v>1241.90767617233</c:v>
                </c:pt>
                <c:pt idx="112">
                  <c:v>1242.4350444729</c:v>
                </c:pt>
                <c:pt idx="113">
                  <c:v>1242.93536972527</c:v>
                </c:pt>
                <c:pt idx="114">
                  <c:v>1243.4206428133</c:v>
                </c:pt>
                <c:pt idx="115">
                  <c:v>1243.8914927901201</c:v>
                </c:pt>
                <c:pt idx="116">
                  <c:v>1244.3485487089099</c:v>
                </c:pt>
                <c:pt idx="117">
                  <c:v>1244.79243962279</c:v>
                </c:pt>
                <c:pt idx="118">
                  <c:v>1245.2237945849299</c:v>
                </c:pt>
                <c:pt idx="119">
                  <c:v>1245.64324264847</c:v>
                </c:pt>
                <c:pt idx="120">
                  <c:v>1246.05141286657</c:v>
                </c:pt>
                <c:pt idx="121">
                  <c:v>1246.44893429236</c:v>
                </c:pt>
                <c:pt idx="122">
                  <c:v>1246.83643597901</c:v>
                </c:pt>
                <c:pt idx="123">
                  <c:v>1247.2145469796601</c:v>
                </c:pt>
                <c:pt idx="124">
                  <c:v>1247.58389634746</c:v>
                </c:pt>
                <c:pt idx="125">
                  <c:v>1247.9451131355499</c:v>
                </c:pt>
                <c:pt idx="126">
                  <c:v>1248.2988263970999</c:v>
                </c:pt>
                <c:pt idx="127">
                  <c:v>1248.64566518525</c:v>
                </c:pt>
                <c:pt idx="128">
                  <c:v>1248.98625855315</c:v>
                </c:pt>
                <c:pt idx="129">
                  <c:v>1249.3212355539399</c:v>
                </c:pt>
                <c:pt idx="130">
                  <c:v>1249.6347589611801</c:v>
                </c:pt>
                <c:pt idx="131">
                  <c:v>1249.93247316825</c:v>
                </c:pt>
                <c:pt idx="132">
                  <c:v>1250.22214780376</c:v>
                </c:pt>
                <c:pt idx="133">
                  <c:v>1250.5041886343599</c:v>
                </c:pt>
                <c:pt idx="134">
                  <c:v>1250.77900142673</c:v>
                </c:pt>
                <c:pt idx="135">
                  <c:v>1251.0469919475099</c:v>
                </c:pt>
                <c:pt idx="136">
                  <c:v>1251.30856596337</c:v>
                </c:pt>
                <c:pt idx="137">
                  <c:v>1251.56412924097</c:v>
                </c:pt>
                <c:pt idx="138">
                  <c:v>1251.8140875469601</c:v>
                </c:pt>
                <c:pt idx="139">
                  <c:v>1252.0588466480001</c:v>
                </c:pt>
                <c:pt idx="140">
                  <c:v>1252.29881231076</c:v>
                </c:pt>
                <c:pt idx="141">
                  <c:v>1252.5343903019</c:v>
                </c:pt>
                <c:pt idx="142">
                  <c:v>1252.7659863880699</c:v>
                </c:pt>
                <c:pt idx="143">
                  <c:v>1252.99400633593</c:v>
                </c:pt>
                <c:pt idx="144">
                  <c:v>1253.21885591214</c:v>
                </c:pt>
                <c:pt idx="145">
                  <c:v>1253.4409408833601</c:v>
                </c:pt>
                <c:pt idx="146">
                  <c:v>1253.66066701626</c:v>
                </c:pt>
                <c:pt idx="147">
                  <c:v>1253.87755013886</c:v>
                </c:pt>
                <c:pt idx="148">
                  <c:v>1254.07021381863</c:v>
                </c:pt>
                <c:pt idx="149">
                  <c:v>1254.2578545752999</c:v>
                </c:pt>
                <c:pt idx="150">
                  <c:v>1254.4406703111499</c:v>
                </c:pt>
                <c:pt idx="151">
                  <c:v>1254.61885892846</c:v>
                </c:pt>
                <c:pt idx="152">
                  <c:v>1254.7926183295201</c:v>
                </c:pt>
                <c:pt idx="153">
                  <c:v>1254.9621464166</c:v>
                </c:pt>
                <c:pt idx="154">
                  <c:v>1255.12764109201</c:v>
                </c:pt>
                <c:pt idx="155">
                  <c:v>1255.2893002580099</c:v>
                </c:pt>
                <c:pt idx="156">
                  <c:v>1255.4473218169001</c:v>
                </c:pt>
                <c:pt idx="157">
                  <c:v>1255.6019036709499</c:v>
                </c:pt>
                <c:pt idx="158">
                  <c:v>1255.75324372245</c:v>
                </c:pt>
                <c:pt idx="159">
                  <c:v>1255.9015398736899</c:v>
                </c:pt>
                <c:pt idx="160">
                  <c:v>1256.04699002694</c:v>
                </c:pt>
                <c:pt idx="161">
                  <c:v>1256.1897920844999</c:v>
                </c:pt>
                <c:pt idx="162">
                  <c:v>1256.3301439486399</c:v>
                </c:pt>
                <c:pt idx="163">
                  <c:v>1256.46824352166</c:v>
                </c:pt>
                <c:pt idx="164">
                  <c:v>1256.60428870583</c:v>
                </c:pt>
                <c:pt idx="165">
                  <c:v>1256.73389554243</c:v>
                </c:pt>
                <c:pt idx="166">
                  <c:v>1256.8539008779901</c:v>
                </c:pt>
                <c:pt idx="167">
                  <c:v>1256.97046008897</c:v>
                </c:pt>
                <c:pt idx="168">
                  <c:v>1257.0836668066299</c:v>
                </c:pt>
                <c:pt idx="169">
                  <c:v>1257.1936146622299</c:v>
                </c:pt>
                <c:pt idx="170">
                  <c:v>1257.3003972870199</c:v>
                </c:pt>
                <c:pt idx="171">
                  <c:v>1257.4041083122499</c:v>
                </c:pt>
                <c:pt idx="172">
                  <c:v>1257.50484136919</c:v>
                </c:pt>
                <c:pt idx="173">
                  <c:v>1257.6026900891</c:v>
                </c:pt>
                <c:pt idx="174">
                  <c:v>1257.69774810322</c:v>
                </c:pt>
                <c:pt idx="175">
                  <c:v>1257.7901090428099</c:v>
                </c:pt>
                <c:pt idx="176">
                  <c:v>1257.87986653913</c:v>
                </c:pt>
                <c:pt idx="177">
                  <c:v>1257.9671142234299</c:v>
                </c:pt>
                <c:pt idx="178">
                  <c:v>1258.05194572698</c:v>
                </c:pt>
                <c:pt idx="179">
                  <c:v>1258.1344546810201</c:v>
                </c:pt>
                <c:pt idx="180">
                  <c:v>1258.21473471681</c:v>
                </c:pt>
                <c:pt idx="181">
                  <c:v>1258.29287946562</c:v>
                </c:pt>
                <c:pt idx="182">
                  <c:v>1258.36898255869</c:v>
                </c:pt>
                <c:pt idx="183">
                  <c:v>1258.4525429354601</c:v>
                </c:pt>
                <c:pt idx="184">
                  <c:v>1258.5365729462701</c:v>
                </c:pt>
                <c:pt idx="185">
                  <c:v>1258.61835362122</c:v>
                </c:pt>
                <c:pt idx="186">
                  <c:v>1258.6978849603099</c:v>
                </c:pt>
                <c:pt idx="187">
                  <c:v>1258.77516696355</c:v>
                </c:pt>
                <c:pt idx="188">
                  <c:v>1258.8501996309401</c:v>
                </c:pt>
                <c:pt idx="189">
                  <c:v>1258.9229829624801</c:v>
                </c:pt>
                <c:pt idx="190">
                  <c:v>1258.9935169581599</c:v>
                </c:pt>
                <c:pt idx="191">
                  <c:v>1259.0618016179801</c:v>
                </c:pt>
                <c:pt idx="192">
                  <c:v>1259.1278369419499</c:v>
                </c:pt>
                <c:pt idx="193">
                  <c:v>1259.19162293007</c:v>
                </c:pt>
                <c:pt idx="194">
                  <c:v>1259.25315958233</c:v>
                </c:pt>
                <c:pt idx="195">
                  <c:v>1259.3124468987401</c:v>
                </c:pt>
                <c:pt idx="196">
                  <c:v>1259.3694848793</c:v>
                </c:pt>
                <c:pt idx="197">
                  <c:v>1259.424273524</c:v>
                </c:pt>
                <c:pt idx="198">
                  <c:v>1259.4768128328501</c:v>
                </c:pt>
                <c:pt idx="199">
                  <c:v>1259.5271028058401</c:v>
                </c:pt>
                <c:pt idx="200">
                  <c:v>1259.5751434429801</c:v>
                </c:pt>
                <c:pt idx="201">
                  <c:v>1259.62093474427</c:v>
                </c:pt>
                <c:pt idx="202">
                  <c:v>1259.6644767097</c:v>
                </c:pt>
                <c:pt idx="203">
                  <c:v>1259.7057693392801</c:v>
                </c:pt>
                <c:pt idx="204">
                  <c:v>1259.744812633</c:v>
                </c:pt>
                <c:pt idx="205">
                  <c:v>1259.7816065908701</c:v>
                </c:pt>
                <c:pt idx="206">
                  <c:v>1259.81615121288</c:v>
                </c:pt>
                <c:pt idx="207">
                  <c:v>1259.8484464990499</c:v>
                </c:pt>
                <c:pt idx="208">
                  <c:v>1259.87849244935</c:v>
                </c:pt>
                <c:pt idx="209">
                  <c:v>1259.9062890638099</c:v>
                </c:pt>
                <c:pt idx="210">
                  <c:v>1259.9318363423999</c:v>
                </c:pt>
                <c:pt idx="211">
                  <c:v>1259.9551342851501</c:v>
                </c:pt>
                <c:pt idx="212">
                  <c:v>1259.97618289204</c:v>
                </c:pt>
                <c:pt idx="213">
                  <c:v>1259.9949821630801</c:v>
                </c:pt>
                <c:pt idx="214">
                  <c:v>1260.01153209826</c:v>
                </c:pt>
                <c:pt idx="215">
                  <c:v>1260.02583269759</c:v>
                </c:pt>
                <c:pt idx="216">
                  <c:v>1260.05429016471</c:v>
                </c:pt>
                <c:pt idx="217">
                  <c:v>1260.0862412531401</c:v>
                </c:pt>
                <c:pt idx="218">
                  <c:v>1260.1171888138599</c:v>
                </c:pt>
                <c:pt idx="219">
                  <c:v>1260.1471328468499</c:v>
                </c:pt>
                <c:pt idx="220">
                  <c:v>1260.1760733521401</c:v>
                </c:pt>
                <c:pt idx="221">
                  <c:v>1260.2040103297099</c:v>
                </c:pt>
                <c:pt idx="222">
                  <c:v>1260.23094377956</c:v>
                </c:pt>
                <c:pt idx="223">
                  <c:v>1260.2568737017</c:v>
                </c:pt>
                <c:pt idx="224">
                  <c:v>1260.2818000961199</c:v>
                </c:pt>
                <c:pt idx="225">
                  <c:v>1260.30572296283</c:v>
                </c:pt>
                <c:pt idx="226">
                  <c:v>1260.3286423018201</c:v>
                </c:pt>
                <c:pt idx="227">
                  <c:v>1260.3505581131001</c:v>
                </c:pt>
                <c:pt idx="228">
                  <c:v>1260.37147039666</c:v>
                </c:pt>
                <c:pt idx="229">
                  <c:v>1260.3913791524999</c:v>
                </c:pt>
                <c:pt idx="230">
                  <c:v>1260.41028438064</c:v>
                </c:pt>
                <c:pt idx="231">
                  <c:v>1260.4281860810499</c:v>
                </c:pt>
                <c:pt idx="232">
                  <c:v>1260.4450842537501</c:v>
                </c:pt>
                <c:pt idx="233">
                  <c:v>1260.46097889874</c:v>
                </c:pt>
                <c:pt idx="234">
                  <c:v>1260.47587001601</c:v>
                </c:pt>
                <c:pt idx="235">
                  <c:v>1260.48975760556</c:v>
                </c:pt>
                <c:pt idx="236">
                  <c:v>1260.5026416674</c:v>
                </c:pt>
                <c:pt idx="237">
                  <c:v>1260.5145222015201</c:v>
                </c:pt>
                <c:pt idx="238">
                  <c:v>1260.5253992079299</c:v>
                </c:pt>
                <c:pt idx="239">
                  <c:v>1260.5352726866199</c:v>
                </c:pt>
                <c:pt idx="240">
                  <c:v>1260.5441426376001</c:v>
                </c:pt>
                <c:pt idx="241">
                  <c:v>1260.55200906087</c:v>
                </c:pt>
                <c:pt idx="242">
                  <c:v>1260.55887195641</c:v>
                </c:pt>
                <c:pt idx="243">
                  <c:v>1260.56473132424</c:v>
                </c:pt>
                <c:pt idx="244">
                  <c:v>1260.56958716436</c:v>
                </c:pt>
                <c:pt idx="245">
                  <c:v>1260.5734394767601</c:v>
                </c:pt>
                <c:pt idx="246">
                  <c:v>1260.5762882614499</c:v>
                </c:pt>
                <c:pt idx="247">
                  <c:v>1260.5781335184199</c:v>
                </c:pt>
                <c:pt idx="248">
                  <c:v>1260.5789752476801</c:v>
                </c:pt>
                <c:pt idx="249">
                  <c:v>1260.5875897250501</c:v>
                </c:pt>
                <c:pt idx="250">
                  <c:v>1260.5982492729299</c:v>
                </c:pt>
                <c:pt idx="251">
                  <c:v>1260.60857033917</c:v>
                </c:pt>
                <c:pt idx="252">
                  <c:v>1260.61855292374</c:v>
                </c:pt>
                <c:pt idx="253">
                  <c:v>1260.62819702666</c:v>
                </c:pt>
                <c:pt idx="254">
                  <c:v>1260.63750264793</c:v>
                </c:pt>
                <c:pt idx="255">
                  <c:v>1260.6464697875399</c:v>
                </c:pt>
                <c:pt idx="256">
                  <c:v>1260.65509844549</c:v>
                </c:pt>
                <c:pt idx="257">
                  <c:v>1260.6633886217901</c:v>
                </c:pt>
                <c:pt idx="258">
                  <c:v>1260.6713403164299</c:v>
                </c:pt>
                <c:pt idx="259">
                  <c:v>1260.6789535294199</c:v>
                </c:pt>
                <c:pt idx="260">
                  <c:v>1260.6862282607501</c:v>
                </c:pt>
                <c:pt idx="261">
                  <c:v>1260.6931645104301</c:v>
                </c:pt>
                <c:pt idx="262">
                  <c:v>1260.69976227845</c:v>
                </c:pt>
                <c:pt idx="263">
                  <c:v>1260.70602156482</c:v>
                </c:pt>
                <c:pt idx="264">
                  <c:v>1260.7119423695301</c:v>
                </c:pt>
                <c:pt idx="265">
                  <c:v>1260.7175246925899</c:v>
                </c:pt>
                <c:pt idx="266">
                  <c:v>1260.7227685339899</c:v>
                </c:pt>
                <c:pt idx="267">
                  <c:v>1260.7276738937401</c:v>
                </c:pt>
                <c:pt idx="268">
                  <c:v>1260.73224077183</c:v>
                </c:pt>
                <c:pt idx="269">
                  <c:v>1260.7364691682601</c:v>
                </c:pt>
                <c:pt idx="270">
                  <c:v>1260.7403590830399</c:v>
                </c:pt>
                <c:pt idx="271">
                  <c:v>1260.74391051617</c:v>
                </c:pt>
                <c:pt idx="272">
                  <c:v>1260.74712346764</c:v>
                </c:pt>
                <c:pt idx="273">
                  <c:v>1260.74999793745</c:v>
                </c:pt>
                <c:pt idx="274">
                  <c:v>1260.7525339256099</c:v>
                </c:pt>
                <c:pt idx="275">
                  <c:v>1260.75473143212</c:v>
                </c:pt>
                <c:pt idx="276">
                  <c:v>1260.7565904569699</c:v>
                </c:pt>
                <c:pt idx="277">
                  <c:v>1260.7581110001599</c:v>
                </c:pt>
                <c:pt idx="278">
                  <c:v>1260.7592930617</c:v>
                </c:pt>
                <c:pt idx="279">
                  <c:v>1260.7601366415799</c:v>
                </c:pt>
                <c:pt idx="280">
                  <c:v>1260.7606417398099</c:v>
                </c:pt>
                <c:pt idx="281">
                  <c:v>1260.76080835638</c:v>
                </c:pt>
                <c:pt idx="282">
                  <c:v>1260.7633740397</c:v>
                </c:pt>
                <c:pt idx="283">
                  <c:v>1260.7665448719099</c:v>
                </c:pt>
                <c:pt idx="284">
                  <c:v>1260.76958423824</c:v>
                </c:pt>
                <c:pt idx="285">
                  <c:v>1260.7724921387</c:v>
                </c:pt>
                <c:pt idx="286">
                  <c:v>1260.7752685732801</c:v>
                </c:pt>
                <c:pt idx="287">
                  <c:v>1260.7779135419801</c:v>
                </c:pt>
                <c:pt idx="288">
                  <c:v>1260.7804270448</c:v>
                </c:pt>
                <c:pt idx="289">
                  <c:v>1260.78280908175</c:v>
                </c:pt>
                <c:pt idx="290">
                  <c:v>1260.7850596528201</c:v>
                </c:pt>
                <c:pt idx="291">
                  <c:v>1260.78717875801</c:v>
                </c:pt>
                <c:pt idx="292">
                  <c:v>1260.7891663973301</c:v>
                </c:pt>
                <c:pt idx="293">
                  <c:v>1260.7910225707701</c:v>
                </c:pt>
                <c:pt idx="294">
                  <c:v>1260.7927472783299</c:v>
                </c:pt>
                <c:pt idx="295">
                  <c:v>1260.7943405200101</c:v>
                </c:pt>
                <c:pt idx="296">
                  <c:v>1260.7958022958201</c:v>
                </c:pt>
                <c:pt idx="297">
                  <c:v>1260.79713260575</c:v>
                </c:pt>
                <c:pt idx="298">
                  <c:v>1260.7983314497999</c:v>
                </c:pt>
                <c:pt idx="299">
                  <c:v>1260.79939882798</c:v>
                </c:pt>
                <c:pt idx="300">
                  <c:v>1260.8003347402801</c:v>
                </c:pt>
                <c:pt idx="301">
                  <c:v>1260.8011391867001</c:v>
                </c:pt>
                <c:pt idx="302">
                  <c:v>1260.8018121672501</c:v>
                </c:pt>
                <c:pt idx="303">
                  <c:v>1260.8023536819101</c:v>
                </c:pt>
                <c:pt idx="304">
                  <c:v>1260.8027637307</c:v>
                </c:pt>
                <c:pt idx="305">
                  <c:v>1260.8030423136199</c:v>
                </c:pt>
                <c:pt idx="306">
                  <c:v>1260.80318943065</c:v>
                </c:pt>
                <c:pt idx="307">
                  <c:v>1260.8032050818099</c:v>
                </c:pt>
                <c:pt idx="308">
                  <c:v>1260.8030892670899</c:v>
                </c:pt>
                <c:pt idx="309">
                  <c:v>1260.8028419865</c:v>
                </c:pt>
                <c:pt idx="310">
                  <c:v>1260.80246324003</c:v>
                </c:pt>
                <c:pt idx="311">
                  <c:v>1260.8019530276799</c:v>
                </c:pt>
                <c:pt idx="312">
                  <c:v>1260.8013113494501</c:v>
                </c:pt>
                <c:pt idx="313">
                  <c:v>1260.80053820534</c:v>
                </c:pt>
                <c:pt idx="314">
                  <c:v>1260.7996335953601</c:v>
                </c:pt>
                <c:pt idx="315">
                  <c:v>1260.8001591918101</c:v>
                </c:pt>
                <c:pt idx="316">
                  <c:v>1260.80109962599</c:v>
                </c:pt>
                <c:pt idx="317">
                  <c:v>1260.8020400601799</c:v>
                </c:pt>
                <c:pt idx="318">
                  <c:v>1260.8029804943601</c:v>
                </c:pt>
                <c:pt idx="319">
                  <c:v>1260.80392092855</c:v>
                </c:pt>
                <c:pt idx="320">
                  <c:v>1260.80486136273</c:v>
                </c:pt>
                <c:pt idx="321">
                  <c:v>1260.8058017969199</c:v>
                </c:pt>
                <c:pt idx="322">
                  <c:v>1260.8067422311101</c:v>
                </c:pt>
                <c:pt idx="323">
                  <c:v>1260.80768266529</c:v>
                </c:pt>
                <c:pt idx="324">
                  <c:v>1260.80862309948</c:v>
                </c:pt>
                <c:pt idx="325">
                  <c:v>1260.8095635336599</c:v>
                </c:pt>
                <c:pt idx="326">
                  <c:v>1260.8105039678501</c:v>
                </c:pt>
                <c:pt idx="327">
                  <c:v>1260.81144440203</c:v>
                </c:pt>
                <c:pt idx="328">
                  <c:v>1260.81238483622</c:v>
                </c:pt>
                <c:pt idx="329">
                  <c:v>1260.8133252704099</c:v>
                </c:pt>
                <c:pt idx="330">
                  <c:v>1260.8142657045901</c:v>
                </c:pt>
                <c:pt idx="331">
                  <c:v>1260.81520613878</c:v>
                </c:pt>
                <c:pt idx="332">
                  <c:v>1260.81614657296</c:v>
                </c:pt>
                <c:pt idx="333">
                  <c:v>1260.8170870071499</c:v>
                </c:pt>
                <c:pt idx="334">
                  <c:v>1260.8180274413301</c:v>
                </c:pt>
                <c:pt idx="335">
                  <c:v>1260.81896787552</c:v>
                </c:pt>
                <c:pt idx="336">
                  <c:v>1260.8199083097099</c:v>
                </c:pt>
                <c:pt idx="337">
                  <c:v>1260.8208487438901</c:v>
                </c:pt>
                <c:pt idx="338">
                  <c:v>1260.8217891780801</c:v>
                </c:pt>
                <c:pt idx="339">
                  <c:v>1260.82272961226</c:v>
                </c:pt>
                <c:pt idx="340">
                  <c:v>1260.8236700464499</c:v>
                </c:pt>
                <c:pt idx="341">
                  <c:v>1260.8246104806301</c:v>
                </c:pt>
                <c:pt idx="342">
                  <c:v>1260.82555091482</c:v>
                </c:pt>
                <c:pt idx="343">
                  <c:v>1260.82649134901</c:v>
                </c:pt>
                <c:pt idx="344">
                  <c:v>1260.8274317831899</c:v>
                </c:pt>
                <c:pt idx="345">
                  <c:v>1260.8283722173801</c:v>
                </c:pt>
                <c:pt idx="346">
                  <c:v>1260.82931265156</c:v>
                </c:pt>
                <c:pt idx="347">
                  <c:v>1260.83025308575</c:v>
                </c:pt>
                <c:pt idx="348">
                  <c:v>1260.8311935199299</c:v>
                </c:pt>
                <c:pt idx="349">
                  <c:v>1260.8321339541201</c:v>
                </c:pt>
                <c:pt idx="350">
                  <c:v>1260.83307438831</c:v>
                </c:pt>
                <c:pt idx="351">
                  <c:v>1260.83401482249</c:v>
                </c:pt>
                <c:pt idx="352">
                  <c:v>1260.8349552566799</c:v>
                </c:pt>
                <c:pt idx="353">
                  <c:v>1260.8358956908601</c:v>
                </c:pt>
                <c:pt idx="354">
                  <c:v>1260.83683612505</c:v>
                </c:pt>
                <c:pt idx="355">
                  <c:v>1260.83777655923</c:v>
                </c:pt>
                <c:pt idx="356">
                  <c:v>1260.8387169934199</c:v>
                </c:pt>
                <c:pt idx="357">
                  <c:v>1260.8396574276101</c:v>
                </c:pt>
                <c:pt idx="358">
                  <c:v>1260.84059786179</c:v>
                </c:pt>
                <c:pt idx="359">
                  <c:v>1260.8415382959799</c:v>
                </c:pt>
                <c:pt idx="360">
                  <c:v>1260.8424787301601</c:v>
                </c:pt>
                <c:pt idx="361">
                  <c:v>1260.8434191643501</c:v>
                </c:pt>
                <c:pt idx="362">
                  <c:v>1260.84435959853</c:v>
                </c:pt>
                <c:pt idx="363">
                  <c:v>1260.8453000327199</c:v>
                </c:pt>
                <c:pt idx="364">
                  <c:v>1260.8462404669101</c:v>
                </c:pt>
                <c:pt idx="365">
                  <c:v>1260.84718090109</c:v>
                </c:pt>
                <c:pt idx="366">
                  <c:v>1260.84812133528</c:v>
                </c:pt>
                <c:pt idx="367">
                  <c:v>1260.8490617694599</c:v>
                </c:pt>
                <c:pt idx="368">
                  <c:v>1260.8500022036501</c:v>
                </c:pt>
                <c:pt idx="369">
                  <c:v>1260.85094263783</c:v>
                </c:pt>
                <c:pt idx="370">
                  <c:v>1260.85188307202</c:v>
                </c:pt>
                <c:pt idx="371">
                  <c:v>1260.8528235062099</c:v>
                </c:pt>
                <c:pt idx="372">
                  <c:v>1260.8537639403901</c:v>
                </c:pt>
                <c:pt idx="373">
                  <c:v>1260.85470437458</c:v>
                </c:pt>
                <c:pt idx="374">
                  <c:v>1260.85564480876</c:v>
                </c:pt>
                <c:pt idx="375">
                  <c:v>1260.8565852429499</c:v>
                </c:pt>
                <c:pt idx="376">
                  <c:v>1260.8575256771301</c:v>
                </c:pt>
                <c:pt idx="377">
                  <c:v>1260.85846611132</c:v>
                </c:pt>
                <c:pt idx="378">
                  <c:v>1260.85940654551</c:v>
                </c:pt>
                <c:pt idx="379">
                  <c:v>1260.8603469796899</c:v>
                </c:pt>
                <c:pt idx="380">
                  <c:v>1260.8612874138801</c:v>
                </c:pt>
                <c:pt idx="381">
                  <c:v>1260.86222784806</c:v>
                </c:pt>
                <c:pt idx="382">
                  <c:v>1260.8631682822499</c:v>
                </c:pt>
                <c:pt idx="383">
                  <c:v>1260.8641087164301</c:v>
                </c:pt>
                <c:pt idx="384">
                  <c:v>1260.8650491506201</c:v>
                </c:pt>
                <c:pt idx="385">
                  <c:v>1260.86598958481</c:v>
                </c:pt>
                <c:pt idx="386">
                  <c:v>1260.8669300189899</c:v>
                </c:pt>
                <c:pt idx="387">
                  <c:v>1260.86742933951</c:v>
                </c:pt>
                <c:pt idx="388">
                  <c:v>1260.8678710547299</c:v>
                </c:pt>
                <c:pt idx="389">
                  <c:v>1260.8683127699601</c:v>
                </c:pt>
                <c:pt idx="390">
                  <c:v>1260.86875448519</c:v>
                </c:pt>
                <c:pt idx="391">
                  <c:v>1260.86919620042</c:v>
                </c:pt>
                <c:pt idx="392">
                  <c:v>1260.8696379156499</c:v>
                </c:pt>
                <c:pt idx="393">
                  <c:v>1260.8700796308799</c:v>
                </c:pt>
                <c:pt idx="394">
                  <c:v>1260.8705213461101</c:v>
                </c:pt>
                <c:pt idx="395">
                  <c:v>1260.87096306133</c:v>
                </c:pt>
                <c:pt idx="396">
                  <c:v>1260.87140477656</c:v>
                </c:pt>
                <c:pt idx="397">
                  <c:v>1260.8718464917899</c:v>
                </c:pt>
                <c:pt idx="398">
                  <c:v>1260.8722882070199</c:v>
                </c:pt>
                <c:pt idx="399">
                  <c:v>1260.8727299222501</c:v>
                </c:pt>
                <c:pt idx="400">
                  <c:v>1260.87317163748</c:v>
                </c:pt>
                <c:pt idx="401">
                  <c:v>1260.8736133527</c:v>
                </c:pt>
                <c:pt idx="402">
                  <c:v>1260.8740550679299</c:v>
                </c:pt>
                <c:pt idx="403">
                  <c:v>1260.8744967831601</c:v>
                </c:pt>
                <c:pt idx="404">
                  <c:v>1260.8749384983901</c:v>
                </c:pt>
                <c:pt idx="405">
                  <c:v>1260.87538021362</c:v>
                </c:pt>
                <c:pt idx="406">
                  <c:v>1260.87582192885</c:v>
                </c:pt>
                <c:pt idx="407">
                  <c:v>1260.8762636440699</c:v>
                </c:pt>
                <c:pt idx="408">
                  <c:v>1260.8767053593001</c:v>
                </c:pt>
                <c:pt idx="409">
                  <c:v>1260.8771470745301</c:v>
                </c:pt>
                <c:pt idx="410">
                  <c:v>1260.87758878976</c:v>
                </c:pt>
                <c:pt idx="411">
                  <c:v>1260.87803050499</c:v>
                </c:pt>
                <c:pt idx="412">
                  <c:v>1260.8784722202199</c:v>
                </c:pt>
                <c:pt idx="413">
                  <c:v>1260.8789139354401</c:v>
                </c:pt>
                <c:pt idx="414">
                  <c:v>1260.87935565067</c:v>
                </c:pt>
                <c:pt idx="415">
                  <c:v>1260.8797973659</c:v>
                </c:pt>
                <c:pt idx="416">
                  <c:v>1260.88023908113</c:v>
                </c:pt>
                <c:pt idx="417">
                  <c:v>1260.8806807963599</c:v>
                </c:pt>
                <c:pt idx="418">
                  <c:v>1260.8811225115901</c:v>
                </c:pt>
                <c:pt idx="419">
                  <c:v>1260.88156422681</c:v>
                </c:pt>
                <c:pt idx="420">
                  <c:v>1260.88200594204</c:v>
                </c:pt>
                <c:pt idx="421">
                  <c:v>1260.8824476572699</c:v>
                </c:pt>
                <c:pt idx="422">
                  <c:v>1260.8828893724999</c:v>
                </c:pt>
                <c:pt idx="423">
                  <c:v>1260.8833310877301</c:v>
                </c:pt>
                <c:pt idx="424">
                  <c:v>1260.88377280296</c:v>
                </c:pt>
                <c:pt idx="425">
                  <c:v>1260.88421451818</c:v>
                </c:pt>
                <c:pt idx="426">
                  <c:v>1260.8846562334099</c:v>
                </c:pt>
                <c:pt idx="427">
                  <c:v>1260.8850979486399</c:v>
                </c:pt>
                <c:pt idx="428">
                  <c:v>1260.8855396638701</c:v>
                </c:pt>
                <c:pt idx="429">
                  <c:v>1260.8859813791</c:v>
                </c:pt>
                <c:pt idx="430">
                  <c:v>1260.88642309433</c:v>
                </c:pt>
                <c:pt idx="431">
                  <c:v>1260.8868648095499</c:v>
                </c:pt>
                <c:pt idx="432">
                  <c:v>1260.8873065247799</c:v>
                </c:pt>
                <c:pt idx="433">
                  <c:v>1260.8877482400101</c:v>
                </c:pt>
                <c:pt idx="434">
                  <c:v>1260.88818995524</c:v>
                </c:pt>
                <c:pt idx="435">
                  <c:v>1260.88863167047</c:v>
                </c:pt>
                <c:pt idx="436">
                  <c:v>1260.8890733856999</c:v>
                </c:pt>
                <c:pt idx="437">
                  <c:v>1260.8895151009201</c:v>
                </c:pt>
                <c:pt idx="438">
                  <c:v>1260.8899568161501</c:v>
                </c:pt>
                <c:pt idx="439">
                  <c:v>1260.89039853138</c:v>
                </c:pt>
                <c:pt idx="440">
                  <c:v>1260.89084024661</c:v>
                </c:pt>
                <c:pt idx="441">
                  <c:v>1260.8912819618399</c:v>
                </c:pt>
                <c:pt idx="442">
                  <c:v>1260.8917236770701</c:v>
                </c:pt>
                <c:pt idx="443">
                  <c:v>1260.8921653922901</c:v>
                </c:pt>
                <c:pt idx="444">
                  <c:v>1260.89260710752</c:v>
                </c:pt>
                <c:pt idx="445">
                  <c:v>1260.89304882275</c:v>
                </c:pt>
                <c:pt idx="446">
                  <c:v>1260.8934905379799</c:v>
                </c:pt>
                <c:pt idx="447">
                  <c:v>1260.8939322532101</c:v>
                </c:pt>
                <c:pt idx="448">
                  <c:v>1260.89437396844</c:v>
                </c:pt>
                <c:pt idx="449">
                  <c:v>1260.89481568367</c:v>
                </c:pt>
                <c:pt idx="450">
                  <c:v>1260.89525739889</c:v>
                </c:pt>
                <c:pt idx="451">
                  <c:v>1260.8956991141199</c:v>
                </c:pt>
                <c:pt idx="452">
                  <c:v>1260.8961408293501</c:v>
                </c:pt>
                <c:pt idx="453">
                  <c:v>1260.89658254458</c:v>
                </c:pt>
                <c:pt idx="454">
                  <c:v>1260.89702425981</c:v>
                </c:pt>
                <c:pt idx="455">
                  <c:v>1260.8974659750399</c:v>
                </c:pt>
                <c:pt idx="456">
                  <c:v>1260.8979076902599</c:v>
                </c:pt>
                <c:pt idx="457">
                  <c:v>1260.8983494054901</c:v>
                </c:pt>
                <c:pt idx="458">
                  <c:v>1260.89879112072</c:v>
                </c:pt>
                <c:pt idx="459">
                  <c:v>1260.89887759467</c:v>
                </c:pt>
                <c:pt idx="460">
                  <c:v>1260.8989584733099</c:v>
                </c:pt>
                <c:pt idx="461">
                  <c:v>1260.89903935194</c:v>
                </c:pt>
                <c:pt idx="462">
                  <c:v>1260.8991202305799</c:v>
                </c:pt>
                <c:pt idx="463">
                  <c:v>1260.89920110921</c:v>
                </c:pt>
                <c:pt idx="464">
                  <c:v>1260.8992819878499</c:v>
                </c:pt>
                <c:pt idx="465">
                  <c:v>1260.89936286648</c:v>
                </c:pt>
                <c:pt idx="466">
                  <c:v>1260.8994437451099</c:v>
                </c:pt>
                <c:pt idx="467">
                  <c:v>1260.89952462375</c:v>
                </c:pt>
                <c:pt idx="468">
                  <c:v>1260.8996055023799</c:v>
                </c:pt>
                <c:pt idx="469">
                  <c:v>1260.89968638102</c:v>
                </c:pt>
                <c:pt idx="470">
                  <c:v>1260.8997672596499</c:v>
                </c:pt>
                <c:pt idx="471">
                  <c:v>1260.8998481382901</c:v>
                </c:pt>
                <c:pt idx="472">
                  <c:v>1260.8999290169199</c:v>
                </c:pt>
                <c:pt idx="473">
                  <c:v>1260.9000098955601</c:v>
                </c:pt>
                <c:pt idx="474">
                  <c:v>1260.9000907741899</c:v>
                </c:pt>
                <c:pt idx="475">
                  <c:v>1260.9001716528301</c:v>
                </c:pt>
                <c:pt idx="476">
                  <c:v>1260.90025253146</c:v>
                </c:pt>
                <c:pt idx="477">
                  <c:v>1260.9003334101001</c:v>
                </c:pt>
                <c:pt idx="478">
                  <c:v>1260.90041428873</c:v>
                </c:pt>
                <c:pt idx="479">
                  <c:v>1260.9004951673701</c:v>
                </c:pt>
                <c:pt idx="480">
                  <c:v>1260.900576046</c:v>
                </c:pt>
                <c:pt idx="481">
                  <c:v>1260.9006569246401</c:v>
                </c:pt>
                <c:pt idx="482">
                  <c:v>1260.90073780327</c:v>
                </c:pt>
                <c:pt idx="483">
                  <c:v>1260.9008186819101</c:v>
                </c:pt>
                <c:pt idx="484">
                  <c:v>1260.90089956054</c:v>
                </c:pt>
                <c:pt idx="485">
                  <c:v>1260.9009804391801</c:v>
                </c:pt>
                <c:pt idx="486">
                  <c:v>1260.90106131781</c:v>
                </c:pt>
                <c:pt idx="487">
                  <c:v>1260.9011421964501</c:v>
                </c:pt>
                <c:pt idx="488">
                  <c:v>1260.90122307508</c:v>
                </c:pt>
                <c:pt idx="489">
                  <c:v>1260.9013039537199</c:v>
                </c:pt>
                <c:pt idx="490">
                  <c:v>1260.90138483235</c:v>
                </c:pt>
                <c:pt idx="491">
                  <c:v>1260.9014657109799</c:v>
                </c:pt>
                <c:pt idx="492">
                  <c:v>1260.90154658962</c:v>
                </c:pt>
                <c:pt idx="493">
                  <c:v>1260.9016274682499</c:v>
                </c:pt>
                <c:pt idx="494">
                  <c:v>1260.90170834689</c:v>
                </c:pt>
                <c:pt idx="495">
                  <c:v>1260.9017892255199</c:v>
                </c:pt>
                <c:pt idx="496">
                  <c:v>1260.90187010416</c:v>
                </c:pt>
                <c:pt idx="497">
                  <c:v>1260.9019509827899</c:v>
                </c:pt>
                <c:pt idx="498">
                  <c:v>1260.90203186143</c:v>
                </c:pt>
                <c:pt idx="499">
                  <c:v>1260.9021127400599</c:v>
                </c:pt>
                <c:pt idx="500">
                  <c:v>1260.9021936187</c:v>
                </c:pt>
                <c:pt idx="501">
                  <c:v>1260.9022744973299</c:v>
                </c:pt>
                <c:pt idx="502">
                  <c:v>1260.90235537597</c:v>
                </c:pt>
                <c:pt idx="503">
                  <c:v>1260.9024362545999</c:v>
                </c:pt>
                <c:pt idx="504">
                  <c:v>1260.9025171332401</c:v>
                </c:pt>
                <c:pt idx="505">
                  <c:v>1260.9025980118699</c:v>
                </c:pt>
                <c:pt idx="506">
                  <c:v>1260.9026788905101</c:v>
                </c:pt>
                <c:pt idx="507">
                  <c:v>1260.9027597691399</c:v>
                </c:pt>
                <c:pt idx="508">
                  <c:v>1260.9028406477801</c:v>
                </c:pt>
                <c:pt idx="509">
                  <c:v>1260.90292152641</c:v>
                </c:pt>
                <c:pt idx="510">
                  <c:v>1260.9030024050501</c:v>
                </c:pt>
                <c:pt idx="511">
                  <c:v>1260.90308328368</c:v>
                </c:pt>
                <c:pt idx="512">
                  <c:v>1260.9031641623201</c:v>
                </c:pt>
                <c:pt idx="513">
                  <c:v>1260.90324504095</c:v>
                </c:pt>
                <c:pt idx="514">
                  <c:v>1260.9033259195801</c:v>
                </c:pt>
                <c:pt idx="515">
                  <c:v>1260.90340679822</c:v>
                </c:pt>
                <c:pt idx="516">
                  <c:v>1260.9034876768501</c:v>
                </c:pt>
                <c:pt idx="517">
                  <c:v>1260.90356855549</c:v>
                </c:pt>
                <c:pt idx="518">
                  <c:v>1260.9036494341201</c:v>
                </c:pt>
                <c:pt idx="519">
                  <c:v>1260.90373031276</c:v>
                </c:pt>
                <c:pt idx="520">
                  <c:v>1260.9038111913901</c:v>
                </c:pt>
                <c:pt idx="521">
                  <c:v>1260.90389207003</c:v>
                </c:pt>
                <c:pt idx="522">
                  <c:v>1260.9039729486601</c:v>
                </c:pt>
                <c:pt idx="523">
                  <c:v>1260.9040538273</c:v>
                </c:pt>
                <c:pt idx="524">
                  <c:v>1260.9041347059299</c:v>
                </c:pt>
                <c:pt idx="525">
                  <c:v>1260.90421558457</c:v>
                </c:pt>
                <c:pt idx="526">
                  <c:v>1260.9042964631999</c:v>
                </c:pt>
                <c:pt idx="527">
                  <c:v>1260.90437734184</c:v>
                </c:pt>
                <c:pt idx="528">
                  <c:v>1260.9044582204699</c:v>
                </c:pt>
                <c:pt idx="529">
                  <c:v>1260.90453909911</c:v>
                </c:pt>
                <c:pt idx="530">
                  <c:v>1260.90460848526</c:v>
                </c:pt>
                <c:pt idx="531">
                  <c:v>1260.9045533477399</c:v>
                </c:pt>
                <c:pt idx="532">
                  <c:v>1260.90449821021</c:v>
                </c:pt>
                <c:pt idx="533">
                  <c:v>1260.9044430726899</c:v>
                </c:pt>
                <c:pt idx="534">
                  <c:v>1260.90438793516</c:v>
                </c:pt>
                <c:pt idx="535">
                  <c:v>1260.9043327976401</c:v>
                </c:pt>
                <c:pt idx="536">
                  <c:v>1260.90427766012</c:v>
                </c:pt>
                <c:pt idx="537">
                  <c:v>1260.9042225225901</c:v>
                </c:pt>
                <c:pt idx="538">
                  <c:v>1260.90416738507</c:v>
                </c:pt>
                <c:pt idx="539">
                  <c:v>1260.9041122475401</c:v>
                </c:pt>
                <c:pt idx="540">
                  <c:v>1260.9040571100199</c:v>
                </c:pt>
                <c:pt idx="541">
                  <c:v>1260.9040019724901</c:v>
                </c:pt>
                <c:pt idx="542">
                  <c:v>1260.9039468349699</c:v>
                </c:pt>
                <c:pt idx="543">
                  <c:v>1260.90389169745</c:v>
                </c:pt>
                <c:pt idx="544">
                  <c:v>1260.9038365599199</c:v>
                </c:pt>
                <c:pt idx="545">
                  <c:v>1260.9037814224</c:v>
                </c:pt>
                <c:pt idx="546">
                  <c:v>1260.9037262848699</c:v>
                </c:pt>
                <c:pt idx="547">
                  <c:v>1260.90367114735</c:v>
                </c:pt>
                <c:pt idx="548">
                  <c:v>1260.9036160098201</c:v>
                </c:pt>
                <c:pt idx="549">
                  <c:v>1260.9035608723</c:v>
                </c:pt>
                <c:pt idx="550">
                  <c:v>1260.9035057347701</c:v>
                </c:pt>
                <c:pt idx="551">
                  <c:v>1260.90345059725</c:v>
                </c:pt>
                <c:pt idx="552">
                  <c:v>1260.9033954597301</c:v>
                </c:pt>
                <c:pt idx="553">
                  <c:v>1260.9033403221999</c:v>
                </c:pt>
                <c:pt idx="554">
                  <c:v>1260.90328518468</c:v>
                </c:pt>
                <c:pt idx="555">
                  <c:v>1260.9032300471499</c:v>
                </c:pt>
                <c:pt idx="556">
                  <c:v>1260.90317490963</c:v>
                </c:pt>
                <c:pt idx="557">
                  <c:v>1260.9031197720999</c:v>
                </c:pt>
                <c:pt idx="558">
                  <c:v>1260.90306463458</c:v>
                </c:pt>
                <c:pt idx="559">
                  <c:v>1260.9030094970601</c:v>
                </c:pt>
                <c:pt idx="560">
                  <c:v>1260.90295435953</c:v>
                </c:pt>
                <c:pt idx="561">
                  <c:v>1260.9028992220101</c:v>
                </c:pt>
                <c:pt idx="562">
                  <c:v>1260.90284408448</c:v>
                </c:pt>
                <c:pt idx="563">
                  <c:v>1260.9027889469601</c:v>
                </c:pt>
                <c:pt idx="564">
                  <c:v>1260.9027338094299</c:v>
                </c:pt>
                <c:pt idx="565">
                  <c:v>1260.9026786719101</c:v>
                </c:pt>
                <c:pt idx="566">
                  <c:v>1260.9026235343899</c:v>
                </c:pt>
                <c:pt idx="567">
                  <c:v>1260.90256839686</c:v>
                </c:pt>
                <c:pt idx="568">
                  <c:v>1260.9025132593399</c:v>
                </c:pt>
                <c:pt idx="569">
                  <c:v>1260.90245812181</c:v>
                </c:pt>
                <c:pt idx="570">
                  <c:v>1260.9024029842899</c:v>
                </c:pt>
                <c:pt idx="571">
                  <c:v>1260.90234784676</c:v>
                </c:pt>
                <c:pt idx="572">
                  <c:v>1260.9022927092401</c:v>
                </c:pt>
                <c:pt idx="573">
                  <c:v>1260.90223757171</c:v>
                </c:pt>
                <c:pt idx="574">
                  <c:v>1260.9021824341901</c:v>
                </c:pt>
                <c:pt idx="575">
                  <c:v>1260.90212729667</c:v>
                </c:pt>
                <c:pt idx="576">
                  <c:v>1260.9020721591401</c:v>
                </c:pt>
                <c:pt idx="577">
                  <c:v>1260.9020170216199</c:v>
                </c:pt>
                <c:pt idx="578">
                  <c:v>1260.90196188409</c:v>
                </c:pt>
                <c:pt idx="579">
                  <c:v>1260.9019067465699</c:v>
                </c:pt>
                <c:pt idx="580">
                  <c:v>1260.90185160904</c:v>
                </c:pt>
                <c:pt idx="581">
                  <c:v>1260.9017964715199</c:v>
                </c:pt>
                <c:pt idx="582">
                  <c:v>1260.901741334</c:v>
                </c:pt>
                <c:pt idx="583">
                  <c:v>1260.9016861964701</c:v>
                </c:pt>
                <c:pt idx="584">
                  <c:v>1260.90163105895</c:v>
                </c:pt>
                <c:pt idx="585">
                  <c:v>1260.9015759214201</c:v>
                </c:pt>
                <c:pt idx="586">
                  <c:v>1260.9015207839</c:v>
                </c:pt>
                <c:pt idx="587">
                  <c:v>1260.9014656463701</c:v>
                </c:pt>
                <c:pt idx="588">
                  <c:v>1260.9014105088499</c:v>
                </c:pt>
                <c:pt idx="589">
                  <c:v>1260.9013553713301</c:v>
                </c:pt>
                <c:pt idx="590">
                  <c:v>1260.9013002337999</c:v>
                </c:pt>
                <c:pt idx="591">
                  <c:v>1260.90124509628</c:v>
                </c:pt>
                <c:pt idx="592">
                  <c:v>1260.9011899587499</c:v>
                </c:pt>
                <c:pt idx="593">
                  <c:v>1260.90113482123</c:v>
                </c:pt>
                <c:pt idx="594">
                  <c:v>1260.9010796836999</c:v>
                </c:pt>
                <c:pt idx="595">
                  <c:v>1260.90102454618</c:v>
                </c:pt>
                <c:pt idx="596">
                  <c:v>1260.9009694086501</c:v>
                </c:pt>
                <c:pt idx="597">
                  <c:v>1260.90091427113</c:v>
                </c:pt>
                <c:pt idx="598">
                  <c:v>1260.9008591336101</c:v>
                </c:pt>
                <c:pt idx="599">
                  <c:v>1260.90080399608</c:v>
                </c:pt>
                <c:pt idx="600">
                  <c:v>1260.9007488585601</c:v>
                </c:pt>
                <c:pt idx="601">
                  <c:v>1260.9006937210299</c:v>
                </c:pt>
                <c:pt idx="602">
                  <c:v>1260.90063768287</c:v>
                </c:pt>
                <c:pt idx="603">
                  <c:v>1260.90057766364</c:v>
                </c:pt>
                <c:pt idx="604">
                  <c:v>1260.90051764441</c:v>
                </c:pt>
                <c:pt idx="605">
                  <c:v>1260.90045762518</c:v>
                </c:pt>
                <c:pt idx="606">
                  <c:v>1260.90039760595</c:v>
                </c:pt>
                <c:pt idx="607">
                  <c:v>1260.9003375867201</c:v>
                </c:pt>
                <c:pt idx="608">
                  <c:v>1260.9002775674901</c:v>
                </c:pt>
                <c:pt idx="609">
                  <c:v>1260.9002175482599</c:v>
                </c:pt>
                <c:pt idx="610">
                  <c:v>1260.9001575290299</c:v>
                </c:pt>
                <c:pt idx="611">
                  <c:v>1260.9000975097999</c:v>
                </c:pt>
                <c:pt idx="612">
                  <c:v>1260.90003749057</c:v>
                </c:pt>
                <c:pt idx="613">
                  <c:v>1260.89997747134</c:v>
                </c:pt>
                <c:pt idx="614">
                  <c:v>1260.89991745211</c:v>
                </c:pt>
                <c:pt idx="615">
                  <c:v>1260.89985743288</c:v>
                </c:pt>
                <c:pt idx="616">
                  <c:v>1260.89979741365</c:v>
                </c:pt>
                <c:pt idx="617">
                  <c:v>1260.8997373944201</c:v>
                </c:pt>
                <c:pt idx="618">
                  <c:v>1260.8996773751901</c:v>
                </c:pt>
                <c:pt idx="619">
                  <c:v>1260.8996173559599</c:v>
                </c:pt>
                <c:pt idx="620">
                  <c:v>1260.8995573367299</c:v>
                </c:pt>
                <c:pt idx="621">
                  <c:v>1260.8994973174999</c:v>
                </c:pt>
                <c:pt idx="622">
                  <c:v>1260.89943729827</c:v>
                </c:pt>
                <c:pt idx="623">
                  <c:v>1260.89937727904</c:v>
                </c:pt>
                <c:pt idx="624">
                  <c:v>1260.89931725981</c:v>
                </c:pt>
                <c:pt idx="625">
                  <c:v>1260.89925724058</c:v>
                </c:pt>
                <c:pt idx="626">
                  <c:v>1260.8991972213601</c:v>
                </c:pt>
                <c:pt idx="627">
                  <c:v>1260.8991372021301</c:v>
                </c:pt>
                <c:pt idx="628">
                  <c:v>1260.8990771829001</c:v>
                </c:pt>
                <c:pt idx="629">
                  <c:v>1260.8990171636699</c:v>
                </c:pt>
                <c:pt idx="630">
                  <c:v>1260.8989571444399</c:v>
                </c:pt>
                <c:pt idx="631">
                  <c:v>1260.8988971252099</c:v>
                </c:pt>
                <c:pt idx="632">
                  <c:v>1260.89883710598</c:v>
                </c:pt>
                <c:pt idx="633">
                  <c:v>1260.89877708675</c:v>
                </c:pt>
                <c:pt idx="634">
                  <c:v>1260.89871706752</c:v>
                </c:pt>
                <c:pt idx="635">
                  <c:v>1260.89865704829</c:v>
                </c:pt>
                <c:pt idx="636">
                  <c:v>1260.8985970290601</c:v>
                </c:pt>
                <c:pt idx="637">
                  <c:v>1260.8985370098301</c:v>
                </c:pt>
                <c:pt idx="638">
                  <c:v>1260.8984769906001</c:v>
                </c:pt>
                <c:pt idx="639">
                  <c:v>1260.8984169713699</c:v>
                </c:pt>
                <c:pt idx="640">
                  <c:v>1260.8983569521399</c:v>
                </c:pt>
                <c:pt idx="641">
                  <c:v>1260.8982969329099</c:v>
                </c:pt>
                <c:pt idx="642">
                  <c:v>1260.89823691368</c:v>
                </c:pt>
                <c:pt idx="643">
                  <c:v>1260.89817689445</c:v>
                </c:pt>
                <c:pt idx="644">
                  <c:v>1260.89811687522</c:v>
                </c:pt>
                <c:pt idx="645">
                  <c:v>1260.89805685599</c:v>
                </c:pt>
                <c:pt idx="646">
                  <c:v>1260.8979968367601</c:v>
                </c:pt>
                <c:pt idx="647">
                  <c:v>1260.8979368175301</c:v>
                </c:pt>
                <c:pt idx="648">
                  <c:v>1260.8978767983001</c:v>
                </c:pt>
                <c:pt idx="649">
                  <c:v>1260.8978167790699</c:v>
                </c:pt>
                <c:pt idx="650">
                  <c:v>1260.8977567598399</c:v>
                </c:pt>
                <c:pt idx="651">
                  <c:v>1260.8976967406099</c:v>
                </c:pt>
                <c:pt idx="652">
                  <c:v>1260.89763672139</c:v>
                </c:pt>
                <c:pt idx="653">
                  <c:v>1260.89757670216</c:v>
                </c:pt>
                <c:pt idx="654">
                  <c:v>1260.89751668293</c:v>
                </c:pt>
                <c:pt idx="655">
                  <c:v>1260.8974566637</c:v>
                </c:pt>
                <c:pt idx="656">
                  <c:v>1260.8973966444701</c:v>
                </c:pt>
                <c:pt idx="657">
                  <c:v>1260.8973366252401</c:v>
                </c:pt>
                <c:pt idx="658">
                  <c:v>1260.8972766060101</c:v>
                </c:pt>
                <c:pt idx="659">
                  <c:v>1260.8972165867799</c:v>
                </c:pt>
                <c:pt idx="660">
                  <c:v>1260.8971565675499</c:v>
                </c:pt>
                <c:pt idx="661">
                  <c:v>1260.89709654832</c:v>
                </c:pt>
                <c:pt idx="662">
                  <c:v>1260.89703652909</c:v>
                </c:pt>
                <c:pt idx="663">
                  <c:v>1260.89697650986</c:v>
                </c:pt>
                <c:pt idx="664">
                  <c:v>1260.89691649063</c:v>
                </c:pt>
                <c:pt idx="665">
                  <c:v>1260.8968564714</c:v>
                </c:pt>
                <c:pt idx="666">
                  <c:v>1260.8967964521701</c:v>
                </c:pt>
                <c:pt idx="667">
                  <c:v>1260.8967364329401</c:v>
                </c:pt>
                <c:pt idx="668">
                  <c:v>1260.8966764137101</c:v>
                </c:pt>
                <c:pt idx="669">
                  <c:v>1260.8966163944799</c:v>
                </c:pt>
                <c:pt idx="670">
                  <c:v>1260.8965563752499</c:v>
                </c:pt>
                <c:pt idx="671">
                  <c:v>1260.89649635602</c:v>
                </c:pt>
                <c:pt idx="672">
                  <c:v>1260.89643633679</c:v>
                </c:pt>
                <c:pt idx="673">
                  <c:v>1260.89637631756</c:v>
                </c:pt>
                <c:pt idx="674">
                  <c:v>1260.89632623325</c:v>
                </c:pt>
                <c:pt idx="675">
                  <c:v>1260.8963011354299</c:v>
                </c:pt>
                <c:pt idx="676">
                  <c:v>1260.8962760376101</c:v>
                </c:pt>
                <c:pt idx="677">
                  <c:v>1260.89625093979</c:v>
                </c:pt>
                <c:pt idx="678">
                  <c:v>1260.8962258419699</c:v>
                </c:pt>
                <c:pt idx="679">
                  <c:v>1260.8962007441501</c:v>
                </c:pt>
                <c:pt idx="680">
                  <c:v>1260.89617564633</c:v>
                </c:pt>
                <c:pt idx="681">
                  <c:v>1260.8961505485099</c:v>
                </c:pt>
                <c:pt idx="682">
                  <c:v>1260.8961254506901</c:v>
                </c:pt>
                <c:pt idx="683">
                  <c:v>1260.89610035287</c:v>
                </c:pt>
                <c:pt idx="684">
                  <c:v>1260.8960752550499</c:v>
                </c:pt>
                <c:pt idx="685">
                  <c:v>1260.8960501572301</c:v>
                </c:pt>
                <c:pt idx="686">
                  <c:v>1260.89602505941</c:v>
                </c:pt>
                <c:pt idx="687">
                  <c:v>1260.89599996159</c:v>
                </c:pt>
                <c:pt idx="688">
                  <c:v>1260.8959748637701</c:v>
                </c:pt>
                <c:pt idx="689">
                  <c:v>1260.89594976595</c:v>
                </c:pt>
                <c:pt idx="690">
                  <c:v>1260.89592466813</c:v>
                </c:pt>
                <c:pt idx="691">
                  <c:v>1260.8958995703099</c:v>
                </c:pt>
                <c:pt idx="692">
                  <c:v>1260.89587447249</c:v>
                </c:pt>
                <c:pt idx="693">
                  <c:v>1260.89584937466</c:v>
                </c:pt>
                <c:pt idx="694">
                  <c:v>1260.8958242768399</c:v>
                </c:pt>
                <c:pt idx="695">
                  <c:v>1260.8957991790201</c:v>
                </c:pt>
                <c:pt idx="696">
                  <c:v>1260.8957740812</c:v>
                </c:pt>
                <c:pt idx="697">
                  <c:v>1260.8957489833799</c:v>
                </c:pt>
                <c:pt idx="698">
                  <c:v>1260.8957238855601</c:v>
                </c:pt>
                <c:pt idx="699">
                  <c:v>1260.89569878774</c:v>
                </c:pt>
                <c:pt idx="700">
                  <c:v>1260.8956736899199</c:v>
                </c:pt>
                <c:pt idx="701">
                  <c:v>1260.8956485921001</c:v>
                </c:pt>
                <c:pt idx="702">
                  <c:v>1260.89562349428</c:v>
                </c:pt>
                <c:pt idx="703">
                  <c:v>1260.8955983964599</c:v>
                </c:pt>
                <c:pt idx="704">
                  <c:v>1260.8955732986401</c:v>
                </c:pt>
                <c:pt idx="705">
                  <c:v>1260.89554820082</c:v>
                </c:pt>
                <c:pt idx="706">
                  <c:v>1260.895523103</c:v>
                </c:pt>
                <c:pt idx="707">
                  <c:v>1260.8954980051799</c:v>
                </c:pt>
                <c:pt idx="708">
                  <c:v>1260.89547290736</c:v>
                </c:pt>
                <c:pt idx="709">
                  <c:v>1260.89544780954</c:v>
                </c:pt>
                <c:pt idx="710">
                  <c:v>1260.8954227117199</c:v>
                </c:pt>
                <c:pt idx="711">
                  <c:v>1260.8953976139001</c:v>
                </c:pt>
                <c:pt idx="712">
                  <c:v>1260.89537251608</c:v>
                </c:pt>
                <c:pt idx="713">
                  <c:v>1260.8953474182599</c:v>
                </c:pt>
              </c:numCache>
            </c:numRef>
          </c:yVal>
          <c:smooth val="0"/>
        </c:ser>
        <c:ser>
          <c:idx val="15"/>
          <c:order val="6"/>
          <c:tx>
            <c:v>Jun</c:v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Sheet1!$AF$4:$AF$130</c:f>
              <c:numCache>
                <c:formatCode>General</c:formatCode>
                <c:ptCount val="127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3.0042</c:v>
                </c:pt>
                <c:pt idx="8">
                  <c:v>3.0083000000000002</c:v>
                </c:pt>
                <c:pt idx="9">
                  <c:v>3.0125000000000002</c:v>
                </c:pt>
                <c:pt idx="10">
                  <c:v>3.0167000000000002</c:v>
                </c:pt>
                <c:pt idx="11">
                  <c:v>3.0207999999999999</c:v>
                </c:pt>
                <c:pt idx="12">
                  <c:v>3.0249999999999999</c:v>
                </c:pt>
                <c:pt idx="13">
                  <c:v>3.0291999999999999</c:v>
                </c:pt>
                <c:pt idx="14">
                  <c:v>3.0333000000000001</c:v>
                </c:pt>
                <c:pt idx="15">
                  <c:v>3.0375000000000001</c:v>
                </c:pt>
                <c:pt idx="16">
                  <c:v>3.0417000000000001</c:v>
                </c:pt>
                <c:pt idx="17">
                  <c:v>3.0457999999999998</c:v>
                </c:pt>
                <c:pt idx="18">
                  <c:v>3.05</c:v>
                </c:pt>
                <c:pt idx="19">
                  <c:v>3.0541999999999998</c:v>
                </c:pt>
                <c:pt idx="20">
                  <c:v>3.0583</c:v>
                </c:pt>
                <c:pt idx="21">
                  <c:v>3.0625</c:v>
                </c:pt>
                <c:pt idx="22">
                  <c:v>3.0667</c:v>
                </c:pt>
                <c:pt idx="23">
                  <c:v>3.0708000000000002</c:v>
                </c:pt>
                <c:pt idx="24">
                  <c:v>3.0750000000000002</c:v>
                </c:pt>
                <c:pt idx="25">
                  <c:v>3.0792000000000002</c:v>
                </c:pt>
                <c:pt idx="26">
                  <c:v>3.0832999999999999</c:v>
                </c:pt>
                <c:pt idx="27">
                  <c:v>3.0874999999999999</c:v>
                </c:pt>
                <c:pt idx="28">
                  <c:v>3.0916999999999999</c:v>
                </c:pt>
                <c:pt idx="29">
                  <c:v>3.0958000000000001</c:v>
                </c:pt>
                <c:pt idx="30">
                  <c:v>3.1</c:v>
                </c:pt>
                <c:pt idx="31">
                  <c:v>3.1042000000000001</c:v>
                </c:pt>
                <c:pt idx="32">
                  <c:v>3.1082999999999998</c:v>
                </c:pt>
                <c:pt idx="33">
                  <c:v>3.1124999999999998</c:v>
                </c:pt>
                <c:pt idx="34">
                  <c:v>3.1166999999999998</c:v>
                </c:pt>
                <c:pt idx="35">
                  <c:v>3.1208</c:v>
                </c:pt>
                <c:pt idx="36">
                  <c:v>3.125</c:v>
                </c:pt>
                <c:pt idx="37">
                  <c:v>3.1292</c:v>
                </c:pt>
                <c:pt idx="38">
                  <c:v>3.1333000000000002</c:v>
                </c:pt>
                <c:pt idx="39">
                  <c:v>3.1375000000000002</c:v>
                </c:pt>
                <c:pt idx="40">
                  <c:v>3.1417000000000002</c:v>
                </c:pt>
                <c:pt idx="41">
                  <c:v>3.1457999999999999</c:v>
                </c:pt>
                <c:pt idx="42">
                  <c:v>3.15</c:v>
                </c:pt>
                <c:pt idx="43">
                  <c:v>3.1541999999999999</c:v>
                </c:pt>
                <c:pt idx="44">
                  <c:v>3.1583000000000001</c:v>
                </c:pt>
                <c:pt idx="45">
                  <c:v>3.1625000000000001</c:v>
                </c:pt>
                <c:pt idx="46">
                  <c:v>3.1667000000000001</c:v>
                </c:pt>
                <c:pt idx="47">
                  <c:v>3.1707999999999998</c:v>
                </c:pt>
                <c:pt idx="48">
                  <c:v>3.1749999999999998</c:v>
                </c:pt>
                <c:pt idx="49">
                  <c:v>3.1791999999999998</c:v>
                </c:pt>
                <c:pt idx="50">
                  <c:v>3.1833</c:v>
                </c:pt>
                <c:pt idx="51">
                  <c:v>3.1875</c:v>
                </c:pt>
                <c:pt idx="52">
                  <c:v>3.1917</c:v>
                </c:pt>
                <c:pt idx="53">
                  <c:v>3.1958000000000002</c:v>
                </c:pt>
                <c:pt idx="54">
                  <c:v>3.2</c:v>
                </c:pt>
                <c:pt idx="55">
                  <c:v>3.2042000000000002</c:v>
                </c:pt>
                <c:pt idx="56">
                  <c:v>3.2082999999999999</c:v>
                </c:pt>
                <c:pt idx="57">
                  <c:v>3.2124999999999999</c:v>
                </c:pt>
                <c:pt idx="58">
                  <c:v>3.2166999999999999</c:v>
                </c:pt>
                <c:pt idx="59">
                  <c:v>3.2208000000000001</c:v>
                </c:pt>
                <c:pt idx="60">
                  <c:v>3.2250000000000001</c:v>
                </c:pt>
                <c:pt idx="61">
                  <c:v>3.2292000000000001</c:v>
                </c:pt>
                <c:pt idx="62">
                  <c:v>3.2332999999999998</c:v>
                </c:pt>
                <c:pt idx="63">
                  <c:v>3.2374999999999998</c:v>
                </c:pt>
                <c:pt idx="64">
                  <c:v>3.2416999999999998</c:v>
                </c:pt>
                <c:pt idx="65">
                  <c:v>3.2458</c:v>
                </c:pt>
                <c:pt idx="66">
                  <c:v>3.25</c:v>
                </c:pt>
                <c:pt idx="67">
                  <c:v>3.2542</c:v>
                </c:pt>
                <c:pt idx="68">
                  <c:v>3.2583000000000002</c:v>
                </c:pt>
                <c:pt idx="69">
                  <c:v>3.2625000000000002</c:v>
                </c:pt>
                <c:pt idx="70">
                  <c:v>3.2667000000000002</c:v>
                </c:pt>
                <c:pt idx="71">
                  <c:v>3.2707999999999999</c:v>
                </c:pt>
                <c:pt idx="72">
                  <c:v>3.2749999999999999</c:v>
                </c:pt>
                <c:pt idx="73">
                  <c:v>3.2791999999999999</c:v>
                </c:pt>
                <c:pt idx="74">
                  <c:v>3.2833000000000001</c:v>
                </c:pt>
                <c:pt idx="75">
                  <c:v>3.2875000000000001</c:v>
                </c:pt>
                <c:pt idx="76">
                  <c:v>3.2917000000000001</c:v>
                </c:pt>
                <c:pt idx="77">
                  <c:v>3.2957999999999998</c:v>
                </c:pt>
                <c:pt idx="78">
                  <c:v>3.3</c:v>
                </c:pt>
                <c:pt idx="79">
                  <c:v>3.3041999999999998</c:v>
                </c:pt>
                <c:pt idx="80">
                  <c:v>3.3083</c:v>
                </c:pt>
                <c:pt idx="81">
                  <c:v>3.3125</c:v>
                </c:pt>
                <c:pt idx="82">
                  <c:v>3.3167</c:v>
                </c:pt>
                <c:pt idx="83">
                  <c:v>3.3208000000000002</c:v>
                </c:pt>
                <c:pt idx="84">
                  <c:v>3.3250000000000002</c:v>
                </c:pt>
                <c:pt idx="85">
                  <c:v>3.3292000000000002</c:v>
                </c:pt>
                <c:pt idx="86">
                  <c:v>3.3332999999999999</c:v>
                </c:pt>
                <c:pt idx="87">
                  <c:v>3.3374999999999999</c:v>
                </c:pt>
                <c:pt idx="88">
                  <c:v>3.3416999999999999</c:v>
                </c:pt>
                <c:pt idx="89">
                  <c:v>3.3458000000000001</c:v>
                </c:pt>
                <c:pt idx="90">
                  <c:v>3.35</c:v>
                </c:pt>
                <c:pt idx="91">
                  <c:v>3.3542000000000001</c:v>
                </c:pt>
                <c:pt idx="92">
                  <c:v>3.3582999999999998</c:v>
                </c:pt>
                <c:pt idx="93">
                  <c:v>3.3624999999999998</c:v>
                </c:pt>
                <c:pt idx="94">
                  <c:v>3.3666999999999998</c:v>
                </c:pt>
                <c:pt idx="95">
                  <c:v>3.3708</c:v>
                </c:pt>
                <c:pt idx="96">
                  <c:v>3.375</c:v>
                </c:pt>
                <c:pt idx="97">
                  <c:v>3.3792</c:v>
                </c:pt>
                <c:pt idx="98">
                  <c:v>3.3833000000000002</c:v>
                </c:pt>
                <c:pt idx="99">
                  <c:v>3.3875000000000002</c:v>
                </c:pt>
                <c:pt idx="100">
                  <c:v>3.3917000000000002</c:v>
                </c:pt>
                <c:pt idx="101">
                  <c:v>3.3957999999999999</c:v>
                </c:pt>
                <c:pt idx="102">
                  <c:v>3.4</c:v>
                </c:pt>
                <c:pt idx="103">
                  <c:v>3.4041999999999999</c:v>
                </c:pt>
                <c:pt idx="104">
                  <c:v>3.4083000000000001</c:v>
                </c:pt>
                <c:pt idx="105">
                  <c:v>3.4125000000000001</c:v>
                </c:pt>
                <c:pt idx="106">
                  <c:v>3.4167000000000001</c:v>
                </c:pt>
                <c:pt idx="107">
                  <c:v>3.4207999999999998</c:v>
                </c:pt>
                <c:pt idx="108">
                  <c:v>3.4249999999999998</c:v>
                </c:pt>
                <c:pt idx="109">
                  <c:v>3.4291999999999998</c:v>
                </c:pt>
                <c:pt idx="110">
                  <c:v>3.4333</c:v>
                </c:pt>
                <c:pt idx="111">
                  <c:v>3.4375</c:v>
                </c:pt>
                <c:pt idx="112">
                  <c:v>3.4417</c:v>
                </c:pt>
                <c:pt idx="113">
                  <c:v>3.4458000000000002</c:v>
                </c:pt>
                <c:pt idx="114">
                  <c:v>3.45</c:v>
                </c:pt>
                <c:pt idx="115">
                  <c:v>3.4542000000000002</c:v>
                </c:pt>
                <c:pt idx="116">
                  <c:v>3.4582999999999999</c:v>
                </c:pt>
                <c:pt idx="117">
                  <c:v>3.4624999999999999</c:v>
                </c:pt>
                <c:pt idx="118">
                  <c:v>3.4666999999999999</c:v>
                </c:pt>
                <c:pt idx="119">
                  <c:v>3.4708000000000001</c:v>
                </c:pt>
                <c:pt idx="120">
                  <c:v>3.4750000000000001</c:v>
                </c:pt>
                <c:pt idx="121">
                  <c:v>3.4792000000000001</c:v>
                </c:pt>
                <c:pt idx="122">
                  <c:v>3.4832999999999998</c:v>
                </c:pt>
                <c:pt idx="123">
                  <c:v>3.4874999999999998</c:v>
                </c:pt>
                <c:pt idx="124">
                  <c:v>3.4916999999999998</c:v>
                </c:pt>
                <c:pt idx="125">
                  <c:v>3.4958</c:v>
                </c:pt>
                <c:pt idx="126">
                  <c:v>3.5</c:v>
                </c:pt>
              </c:numCache>
            </c:numRef>
          </c:xVal>
          <c:yVal>
            <c:numRef>
              <c:f>Sheet1!$AG$4:$AG$130</c:f>
              <c:numCache>
                <c:formatCode>General</c:formatCode>
                <c:ptCount val="127"/>
                <c:pt idx="0">
                  <c:v>580</c:v>
                </c:pt>
                <c:pt idx="1">
                  <c:v>644.76</c:v>
                </c:pt>
                <c:pt idx="2">
                  <c:v>714.56</c:v>
                </c:pt>
                <c:pt idx="3">
                  <c:v>789.75</c:v>
                </c:pt>
                <c:pt idx="4">
                  <c:v>870.94</c:v>
                </c:pt>
                <c:pt idx="5">
                  <c:v>958.95</c:v>
                </c:pt>
                <c:pt idx="6">
                  <c:v>1052.7</c:v>
                </c:pt>
                <c:pt idx="7">
                  <c:v>1053.2</c:v>
                </c:pt>
                <c:pt idx="8">
                  <c:v>1053.7</c:v>
                </c:pt>
                <c:pt idx="9">
                  <c:v>1054.0999999999999</c:v>
                </c:pt>
                <c:pt idx="10">
                  <c:v>1054.4000000000001</c:v>
                </c:pt>
                <c:pt idx="11">
                  <c:v>1054.7</c:v>
                </c:pt>
                <c:pt idx="12">
                  <c:v>1055</c:v>
                </c:pt>
                <c:pt idx="13">
                  <c:v>1055.2</c:v>
                </c:pt>
                <c:pt idx="14">
                  <c:v>1055.3</c:v>
                </c:pt>
                <c:pt idx="15">
                  <c:v>1055.4000000000001</c:v>
                </c:pt>
                <c:pt idx="16">
                  <c:v>1055.4000000000001</c:v>
                </c:pt>
                <c:pt idx="17">
                  <c:v>1055.4000000000001</c:v>
                </c:pt>
                <c:pt idx="18">
                  <c:v>1055.3</c:v>
                </c:pt>
                <c:pt idx="19">
                  <c:v>1055.0999999999999</c:v>
                </c:pt>
                <c:pt idx="20">
                  <c:v>1054.9000000000001</c:v>
                </c:pt>
                <c:pt idx="21">
                  <c:v>1054.5999999999999</c:v>
                </c:pt>
                <c:pt idx="22">
                  <c:v>1054.4000000000001</c:v>
                </c:pt>
                <c:pt idx="23">
                  <c:v>1054.3</c:v>
                </c:pt>
                <c:pt idx="24">
                  <c:v>1054.2</c:v>
                </c:pt>
                <c:pt idx="25">
                  <c:v>1054.0999999999999</c:v>
                </c:pt>
                <c:pt idx="26">
                  <c:v>1054</c:v>
                </c:pt>
                <c:pt idx="27">
                  <c:v>1054</c:v>
                </c:pt>
                <c:pt idx="28">
                  <c:v>1053.9000000000001</c:v>
                </c:pt>
                <c:pt idx="29">
                  <c:v>1053.9000000000001</c:v>
                </c:pt>
                <c:pt idx="30">
                  <c:v>1053.9000000000001</c:v>
                </c:pt>
                <c:pt idx="31">
                  <c:v>1053.9000000000001</c:v>
                </c:pt>
                <c:pt idx="32">
                  <c:v>1054</c:v>
                </c:pt>
                <c:pt idx="33">
                  <c:v>1054.0999999999999</c:v>
                </c:pt>
                <c:pt idx="34">
                  <c:v>1054.0999999999999</c:v>
                </c:pt>
                <c:pt idx="35">
                  <c:v>1054.0999999999999</c:v>
                </c:pt>
                <c:pt idx="36">
                  <c:v>1054.0999999999999</c:v>
                </c:pt>
                <c:pt idx="37">
                  <c:v>1054.0999999999999</c:v>
                </c:pt>
                <c:pt idx="38">
                  <c:v>1054.0999999999999</c:v>
                </c:pt>
                <c:pt idx="39">
                  <c:v>1054.2</c:v>
                </c:pt>
                <c:pt idx="40">
                  <c:v>1054.2</c:v>
                </c:pt>
                <c:pt idx="41">
                  <c:v>1054.3</c:v>
                </c:pt>
                <c:pt idx="42">
                  <c:v>1054.4000000000001</c:v>
                </c:pt>
                <c:pt idx="43">
                  <c:v>1054.4000000000001</c:v>
                </c:pt>
                <c:pt idx="44">
                  <c:v>1054.5</c:v>
                </c:pt>
                <c:pt idx="45">
                  <c:v>1054.5999999999999</c:v>
                </c:pt>
                <c:pt idx="46">
                  <c:v>1054.5999999999999</c:v>
                </c:pt>
                <c:pt idx="47">
                  <c:v>1054.5999999999999</c:v>
                </c:pt>
                <c:pt idx="48">
                  <c:v>1054.7</c:v>
                </c:pt>
                <c:pt idx="49">
                  <c:v>1054.7</c:v>
                </c:pt>
                <c:pt idx="50">
                  <c:v>1054.7</c:v>
                </c:pt>
                <c:pt idx="51">
                  <c:v>1054.5999999999999</c:v>
                </c:pt>
                <c:pt idx="52">
                  <c:v>1054.5999999999999</c:v>
                </c:pt>
                <c:pt idx="53">
                  <c:v>1054.5999999999999</c:v>
                </c:pt>
                <c:pt idx="54">
                  <c:v>1054.5</c:v>
                </c:pt>
                <c:pt idx="55">
                  <c:v>1054.5</c:v>
                </c:pt>
                <c:pt idx="56">
                  <c:v>1054.5</c:v>
                </c:pt>
                <c:pt idx="57">
                  <c:v>1054.5</c:v>
                </c:pt>
                <c:pt idx="58">
                  <c:v>1054.4000000000001</c:v>
                </c:pt>
                <c:pt idx="59">
                  <c:v>1054.4000000000001</c:v>
                </c:pt>
                <c:pt idx="60">
                  <c:v>1054.4000000000001</c:v>
                </c:pt>
                <c:pt idx="61">
                  <c:v>1054.4000000000001</c:v>
                </c:pt>
                <c:pt idx="62">
                  <c:v>1054.4000000000001</c:v>
                </c:pt>
                <c:pt idx="63">
                  <c:v>1054.4000000000001</c:v>
                </c:pt>
                <c:pt idx="64">
                  <c:v>1054.4000000000001</c:v>
                </c:pt>
                <c:pt idx="65">
                  <c:v>1054.4000000000001</c:v>
                </c:pt>
                <c:pt idx="66">
                  <c:v>1054.4000000000001</c:v>
                </c:pt>
                <c:pt idx="67">
                  <c:v>1054.4000000000001</c:v>
                </c:pt>
                <c:pt idx="68">
                  <c:v>1054.4000000000001</c:v>
                </c:pt>
                <c:pt idx="69">
                  <c:v>1054.4000000000001</c:v>
                </c:pt>
                <c:pt idx="70">
                  <c:v>1054.4000000000001</c:v>
                </c:pt>
                <c:pt idx="71">
                  <c:v>1054.4000000000001</c:v>
                </c:pt>
                <c:pt idx="72">
                  <c:v>1054.4000000000001</c:v>
                </c:pt>
                <c:pt idx="73">
                  <c:v>1054.4000000000001</c:v>
                </c:pt>
                <c:pt idx="74">
                  <c:v>1054.4000000000001</c:v>
                </c:pt>
                <c:pt idx="75">
                  <c:v>1054.4000000000001</c:v>
                </c:pt>
                <c:pt idx="76">
                  <c:v>1054.4000000000001</c:v>
                </c:pt>
                <c:pt idx="77">
                  <c:v>1054.4000000000001</c:v>
                </c:pt>
                <c:pt idx="78">
                  <c:v>1054.4000000000001</c:v>
                </c:pt>
                <c:pt idx="79">
                  <c:v>1054.4000000000001</c:v>
                </c:pt>
                <c:pt idx="80">
                  <c:v>1054.4000000000001</c:v>
                </c:pt>
                <c:pt idx="81">
                  <c:v>1054.4000000000001</c:v>
                </c:pt>
                <c:pt idx="82">
                  <c:v>1054.4000000000001</c:v>
                </c:pt>
                <c:pt idx="83">
                  <c:v>1054.4000000000001</c:v>
                </c:pt>
                <c:pt idx="84">
                  <c:v>1054.4000000000001</c:v>
                </c:pt>
                <c:pt idx="85">
                  <c:v>1054.4000000000001</c:v>
                </c:pt>
                <c:pt idx="86">
                  <c:v>1054.4000000000001</c:v>
                </c:pt>
                <c:pt idx="87">
                  <c:v>1054.4000000000001</c:v>
                </c:pt>
                <c:pt idx="88">
                  <c:v>1054.4000000000001</c:v>
                </c:pt>
                <c:pt idx="89">
                  <c:v>1054.4000000000001</c:v>
                </c:pt>
                <c:pt idx="90">
                  <c:v>1054.4000000000001</c:v>
                </c:pt>
                <c:pt idx="91">
                  <c:v>1054.4000000000001</c:v>
                </c:pt>
                <c:pt idx="92">
                  <c:v>1054.4000000000001</c:v>
                </c:pt>
                <c:pt idx="93">
                  <c:v>1054.4000000000001</c:v>
                </c:pt>
                <c:pt idx="94">
                  <c:v>1054.4000000000001</c:v>
                </c:pt>
                <c:pt idx="95">
                  <c:v>1054.4000000000001</c:v>
                </c:pt>
                <c:pt idx="96">
                  <c:v>1054.4000000000001</c:v>
                </c:pt>
                <c:pt idx="97">
                  <c:v>1054.4000000000001</c:v>
                </c:pt>
                <c:pt idx="98">
                  <c:v>1054.4000000000001</c:v>
                </c:pt>
                <c:pt idx="99">
                  <c:v>1054.4000000000001</c:v>
                </c:pt>
                <c:pt idx="100">
                  <c:v>1054.4000000000001</c:v>
                </c:pt>
                <c:pt idx="101">
                  <c:v>1054.4000000000001</c:v>
                </c:pt>
                <c:pt idx="102">
                  <c:v>1054.4000000000001</c:v>
                </c:pt>
                <c:pt idx="103">
                  <c:v>1054.4000000000001</c:v>
                </c:pt>
                <c:pt idx="104">
                  <c:v>1054.4000000000001</c:v>
                </c:pt>
                <c:pt idx="105">
                  <c:v>1054.4000000000001</c:v>
                </c:pt>
                <c:pt idx="106">
                  <c:v>1054.4000000000001</c:v>
                </c:pt>
                <c:pt idx="107">
                  <c:v>1054.4000000000001</c:v>
                </c:pt>
                <c:pt idx="108">
                  <c:v>1054.4000000000001</c:v>
                </c:pt>
                <c:pt idx="109">
                  <c:v>1054.4000000000001</c:v>
                </c:pt>
                <c:pt idx="110">
                  <c:v>1054.4000000000001</c:v>
                </c:pt>
                <c:pt idx="111">
                  <c:v>1054.4000000000001</c:v>
                </c:pt>
                <c:pt idx="112">
                  <c:v>1054.4000000000001</c:v>
                </c:pt>
                <c:pt idx="113">
                  <c:v>1054.4000000000001</c:v>
                </c:pt>
                <c:pt idx="114">
                  <c:v>1054.4000000000001</c:v>
                </c:pt>
                <c:pt idx="115">
                  <c:v>1054.4000000000001</c:v>
                </c:pt>
                <c:pt idx="116">
                  <c:v>1054.4000000000001</c:v>
                </c:pt>
                <c:pt idx="117">
                  <c:v>1054.4000000000001</c:v>
                </c:pt>
                <c:pt idx="118">
                  <c:v>1054.4000000000001</c:v>
                </c:pt>
                <c:pt idx="119">
                  <c:v>1054.4000000000001</c:v>
                </c:pt>
                <c:pt idx="120">
                  <c:v>1054.4000000000001</c:v>
                </c:pt>
                <c:pt idx="121">
                  <c:v>1054.4000000000001</c:v>
                </c:pt>
                <c:pt idx="122">
                  <c:v>1054.4000000000001</c:v>
                </c:pt>
                <c:pt idx="123">
                  <c:v>1054.4000000000001</c:v>
                </c:pt>
                <c:pt idx="124">
                  <c:v>1054.4000000000001</c:v>
                </c:pt>
                <c:pt idx="125">
                  <c:v>1054.4000000000001</c:v>
                </c:pt>
                <c:pt idx="126">
                  <c:v>1054.4000000000001</c:v>
                </c:pt>
              </c:numCache>
            </c:numRef>
          </c:yVal>
          <c:smooth val="0"/>
        </c:ser>
        <c:ser>
          <c:idx val="18"/>
          <c:order val="7"/>
          <c:tx>
            <c:v>Taylor</c:v>
          </c:tx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Sheet1!$AL$4:$AL$723</c:f>
              <c:numCache>
                <c:formatCode>General</c:formatCode>
                <c:ptCount val="720"/>
                <c:pt idx="0">
                  <c:v>0</c:v>
                </c:pt>
                <c:pt idx="1">
                  <c:v>9.7356999999999999E-2</c:v>
                </c:pt>
                <c:pt idx="2">
                  <c:v>0.194715</c:v>
                </c:pt>
                <c:pt idx="3">
                  <c:v>0.292072</c:v>
                </c:pt>
                <c:pt idx="4">
                  <c:v>0.38943</c:v>
                </c:pt>
                <c:pt idx="5">
                  <c:v>0.48678700000000003</c:v>
                </c:pt>
                <c:pt idx="6">
                  <c:v>0.58414500000000003</c:v>
                </c:pt>
                <c:pt idx="7">
                  <c:v>0.68150200000000005</c:v>
                </c:pt>
                <c:pt idx="8">
                  <c:v>0.77886</c:v>
                </c:pt>
                <c:pt idx="9">
                  <c:v>0.87621700000000002</c:v>
                </c:pt>
                <c:pt idx="10">
                  <c:v>0.97357400000000005</c:v>
                </c:pt>
                <c:pt idx="11">
                  <c:v>1.070932</c:v>
                </c:pt>
                <c:pt idx="12">
                  <c:v>1.1682889999999999</c:v>
                </c:pt>
                <c:pt idx="13">
                  <c:v>1.265647</c:v>
                </c:pt>
                <c:pt idx="14">
                  <c:v>1.3630040000000001</c:v>
                </c:pt>
                <c:pt idx="15">
                  <c:v>1.4603619999999999</c:v>
                </c:pt>
                <c:pt idx="16">
                  <c:v>1.5577190000000001</c:v>
                </c:pt>
                <c:pt idx="17">
                  <c:v>1.655076</c:v>
                </c:pt>
                <c:pt idx="18">
                  <c:v>1.752434</c:v>
                </c:pt>
                <c:pt idx="19">
                  <c:v>1.849791</c:v>
                </c:pt>
                <c:pt idx="20">
                  <c:v>1.947149</c:v>
                </c:pt>
                <c:pt idx="21">
                  <c:v>2.0445060000000002</c:v>
                </c:pt>
                <c:pt idx="22">
                  <c:v>2.141864</c:v>
                </c:pt>
                <c:pt idx="23">
                  <c:v>2.2392210000000001</c:v>
                </c:pt>
                <c:pt idx="24">
                  <c:v>2.336579</c:v>
                </c:pt>
                <c:pt idx="25">
                  <c:v>2.4339360000000001</c:v>
                </c:pt>
                <c:pt idx="26">
                  <c:v>2.5312929999999998</c:v>
                </c:pt>
                <c:pt idx="27">
                  <c:v>2.6286510000000001</c:v>
                </c:pt>
                <c:pt idx="28">
                  <c:v>2.7260080000000002</c:v>
                </c:pt>
                <c:pt idx="29">
                  <c:v>2.823366</c:v>
                </c:pt>
                <c:pt idx="30">
                  <c:v>2.9207230000000002</c:v>
                </c:pt>
                <c:pt idx="31">
                  <c:v>3.018081</c:v>
                </c:pt>
                <c:pt idx="32">
                  <c:v>3.1154380000000002</c:v>
                </c:pt>
                <c:pt idx="33">
                  <c:v>3.212796</c:v>
                </c:pt>
                <c:pt idx="34">
                  <c:v>3.3101530000000001</c:v>
                </c:pt>
                <c:pt idx="35">
                  <c:v>3.4075099999999998</c:v>
                </c:pt>
                <c:pt idx="36">
                  <c:v>3.5048680000000001</c:v>
                </c:pt>
                <c:pt idx="37">
                  <c:v>3.6022249999999998</c:v>
                </c:pt>
                <c:pt idx="38">
                  <c:v>3.6995830000000001</c:v>
                </c:pt>
                <c:pt idx="39">
                  <c:v>3.7969400000000002</c:v>
                </c:pt>
                <c:pt idx="40">
                  <c:v>3.894298</c:v>
                </c:pt>
                <c:pt idx="41">
                  <c:v>3.9916550000000002</c:v>
                </c:pt>
                <c:pt idx="42">
                  <c:v>4.0890129999999996</c:v>
                </c:pt>
                <c:pt idx="43">
                  <c:v>4.1863700000000001</c:v>
                </c:pt>
                <c:pt idx="44">
                  <c:v>4.2837269999999998</c:v>
                </c:pt>
                <c:pt idx="45">
                  <c:v>4.3810849999999997</c:v>
                </c:pt>
                <c:pt idx="46">
                  <c:v>4.4784420000000003</c:v>
                </c:pt>
                <c:pt idx="47">
                  <c:v>4.5758000000000001</c:v>
                </c:pt>
                <c:pt idx="48">
                  <c:v>4.6731569999999998</c:v>
                </c:pt>
                <c:pt idx="49">
                  <c:v>4.7705149999999996</c:v>
                </c:pt>
                <c:pt idx="50">
                  <c:v>4.8678720000000002</c:v>
                </c:pt>
                <c:pt idx="51">
                  <c:v>4.9652289999999999</c:v>
                </c:pt>
                <c:pt idx="52">
                  <c:v>5.0625869999999997</c:v>
                </c:pt>
                <c:pt idx="53">
                  <c:v>5.1599440000000003</c:v>
                </c:pt>
                <c:pt idx="54">
                  <c:v>5.2573020000000001</c:v>
                </c:pt>
                <c:pt idx="55">
                  <c:v>5.3546589999999998</c:v>
                </c:pt>
                <c:pt idx="56">
                  <c:v>5.4520169999999997</c:v>
                </c:pt>
                <c:pt idx="57">
                  <c:v>5.5493740000000003</c:v>
                </c:pt>
                <c:pt idx="58">
                  <c:v>5.6467320000000001</c:v>
                </c:pt>
                <c:pt idx="59">
                  <c:v>5.7440889999999998</c:v>
                </c:pt>
                <c:pt idx="60">
                  <c:v>5.8414460000000004</c:v>
                </c:pt>
                <c:pt idx="61">
                  <c:v>5.9388040000000002</c:v>
                </c:pt>
                <c:pt idx="62">
                  <c:v>6.0361609999999999</c:v>
                </c:pt>
                <c:pt idx="63">
                  <c:v>6.1335189999999997</c:v>
                </c:pt>
                <c:pt idx="64">
                  <c:v>6.2308760000000003</c:v>
                </c:pt>
                <c:pt idx="65">
                  <c:v>6.3282340000000001</c:v>
                </c:pt>
                <c:pt idx="66">
                  <c:v>6.4255909999999998</c:v>
                </c:pt>
                <c:pt idx="67">
                  <c:v>6.5229489999999997</c:v>
                </c:pt>
                <c:pt idx="68">
                  <c:v>6.6203060000000002</c:v>
                </c:pt>
                <c:pt idx="69">
                  <c:v>6.7176629999999999</c:v>
                </c:pt>
                <c:pt idx="70">
                  <c:v>6.8150209999999998</c:v>
                </c:pt>
                <c:pt idx="71">
                  <c:v>6.9123780000000004</c:v>
                </c:pt>
                <c:pt idx="72">
                  <c:v>7.0097360000000002</c:v>
                </c:pt>
                <c:pt idx="73">
                  <c:v>7.1070929999999999</c:v>
                </c:pt>
                <c:pt idx="74">
                  <c:v>7.2044509999999997</c:v>
                </c:pt>
                <c:pt idx="75">
                  <c:v>7.3018080000000003</c:v>
                </c:pt>
                <c:pt idx="76">
                  <c:v>7.3991660000000001</c:v>
                </c:pt>
                <c:pt idx="77">
                  <c:v>7.4965229999999998</c:v>
                </c:pt>
                <c:pt idx="78">
                  <c:v>7.5938800000000004</c:v>
                </c:pt>
                <c:pt idx="79">
                  <c:v>7.6912380000000002</c:v>
                </c:pt>
                <c:pt idx="80">
                  <c:v>7.7885949999999999</c:v>
                </c:pt>
                <c:pt idx="81">
                  <c:v>7.8859529999999998</c:v>
                </c:pt>
                <c:pt idx="82">
                  <c:v>7.9833100000000004</c:v>
                </c:pt>
                <c:pt idx="83">
                  <c:v>8.0806679999999993</c:v>
                </c:pt>
                <c:pt idx="84">
                  <c:v>8.1780249999999999</c:v>
                </c:pt>
                <c:pt idx="85">
                  <c:v>8.2753820000000005</c:v>
                </c:pt>
                <c:pt idx="86">
                  <c:v>8.3727400000000003</c:v>
                </c:pt>
                <c:pt idx="87">
                  <c:v>8.4700970000000009</c:v>
                </c:pt>
                <c:pt idx="88">
                  <c:v>8.5674550000000007</c:v>
                </c:pt>
                <c:pt idx="89">
                  <c:v>8.6648119999999995</c:v>
                </c:pt>
                <c:pt idx="90">
                  <c:v>8.7621699999999993</c:v>
                </c:pt>
                <c:pt idx="91">
                  <c:v>8.8595269999999999</c:v>
                </c:pt>
                <c:pt idx="92">
                  <c:v>8.9568849999999998</c:v>
                </c:pt>
                <c:pt idx="93">
                  <c:v>9.0542420000000003</c:v>
                </c:pt>
                <c:pt idx="94">
                  <c:v>9.1515989999999992</c:v>
                </c:pt>
                <c:pt idx="95">
                  <c:v>9.2489570000000008</c:v>
                </c:pt>
                <c:pt idx="96">
                  <c:v>9.3463139999999996</c:v>
                </c:pt>
                <c:pt idx="97">
                  <c:v>9.4436719999999994</c:v>
                </c:pt>
                <c:pt idx="98">
                  <c:v>9.541029</c:v>
                </c:pt>
                <c:pt idx="99">
                  <c:v>9.6383869999999998</c:v>
                </c:pt>
                <c:pt idx="100">
                  <c:v>9.7357440000000004</c:v>
                </c:pt>
                <c:pt idx="101">
                  <c:v>9.8331020000000002</c:v>
                </c:pt>
                <c:pt idx="102">
                  <c:v>9.9304590000000008</c:v>
                </c:pt>
                <c:pt idx="103">
                  <c:v>10.027816</c:v>
                </c:pt>
                <c:pt idx="104">
                  <c:v>10.125173999999999</c:v>
                </c:pt>
                <c:pt idx="105">
                  <c:v>10.222531</c:v>
                </c:pt>
                <c:pt idx="106">
                  <c:v>10.319889</c:v>
                </c:pt>
                <c:pt idx="107">
                  <c:v>10.417246</c:v>
                </c:pt>
                <c:pt idx="108">
                  <c:v>10.514604</c:v>
                </c:pt>
                <c:pt idx="109">
                  <c:v>10.611961000000001</c:v>
                </c:pt>
                <c:pt idx="110">
                  <c:v>10.709318</c:v>
                </c:pt>
                <c:pt idx="111">
                  <c:v>10.806676</c:v>
                </c:pt>
                <c:pt idx="112">
                  <c:v>10.904033</c:v>
                </c:pt>
                <c:pt idx="113">
                  <c:v>11.001391</c:v>
                </c:pt>
                <c:pt idx="114">
                  <c:v>11.098748000000001</c:v>
                </c:pt>
                <c:pt idx="115">
                  <c:v>11.196106</c:v>
                </c:pt>
                <c:pt idx="116">
                  <c:v>11.293462999999999</c:v>
                </c:pt>
                <c:pt idx="117">
                  <c:v>11.390821000000001</c:v>
                </c:pt>
                <c:pt idx="118">
                  <c:v>11.488178</c:v>
                </c:pt>
                <c:pt idx="119">
                  <c:v>11.585535</c:v>
                </c:pt>
                <c:pt idx="120">
                  <c:v>11.682893</c:v>
                </c:pt>
                <c:pt idx="121">
                  <c:v>11.780250000000001</c:v>
                </c:pt>
                <c:pt idx="122">
                  <c:v>11.877608</c:v>
                </c:pt>
                <c:pt idx="123">
                  <c:v>11.974964999999999</c:v>
                </c:pt>
                <c:pt idx="124">
                  <c:v>12.072323000000001</c:v>
                </c:pt>
                <c:pt idx="125">
                  <c:v>12.16968</c:v>
                </c:pt>
                <c:pt idx="126">
                  <c:v>12.267037999999999</c:v>
                </c:pt>
                <c:pt idx="127">
                  <c:v>12.364395</c:v>
                </c:pt>
                <c:pt idx="128">
                  <c:v>12.461752000000001</c:v>
                </c:pt>
                <c:pt idx="129">
                  <c:v>12.55911</c:v>
                </c:pt>
                <c:pt idx="130">
                  <c:v>12.656466999999999</c:v>
                </c:pt>
                <c:pt idx="131">
                  <c:v>12.753825000000001</c:v>
                </c:pt>
                <c:pt idx="132">
                  <c:v>12.851182</c:v>
                </c:pt>
                <c:pt idx="133">
                  <c:v>12.948539999999999</c:v>
                </c:pt>
                <c:pt idx="134">
                  <c:v>13.045897</c:v>
                </c:pt>
                <c:pt idx="135">
                  <c:v>13.143255</c:v>
                </c:pt>
                <c:pt idx="136">
                  <c:v>13.240612</c:v>
                </c:pt>
                <c:pt idx="137">
                  <c:v>13.337968999999999</c:v>
                </c:pt>
                <c:pt idx="138">
                  <c:v>13.435326999999999</c:v>
                </c:pt>
                <c:pt idx="139">
                  <c:v>13.532684</c:v>
                </c:pt>
                <c:pt idx="140">
                  <c:v>13.630042</c:v>
                </c:pt>
                <c:pt idx="141">
                  <c:v>13.727399</c:v>
                </c:pt>
                <c:pt idx="142">
                  <c:v>13.824757</c:v>
                </c:pt>
                <c:pt idx="143">
                  <c:v>13.922114000000001</c:v>
                </c:pt>
                <c:pt idx="144">
                  <c:v>14.019470999999999</c:v>
                </c:pt>
                <c:pt idx="145">
                  <c:v>14.116828999999999</c:v>
                </c:pt>
                <c:pt idx="146">
                  <c:v>14.214186</c:v>
                </c:pt>
                <c:pt idx="147">
                  <c:v>14.311544</c:v>
                </c:pt>
                <c:pt idx="148">
                  <c:v>14.408901</c:v>
                </c:pt>
                <c:pt idx="149">
                  <c:v>14.506259</c:v>
                </c:pt>
                <c:pt idx="150">
                  <c:v>14.603616000000001</c:v>
                </c:pt>
                <c:pt idx="151">
                  <c:v>14.700974</c:v>
                </c:pt>
                <c:pt idx="152">
                  <c:v>14.798330999999999</c:v>
                </c:pt>
                <c:pt idx="153">
                  <c:v>14.895688</c:v>
                </c:pt>
                <c:pt idx="154">
                  <c:v>14.993046</c:v>
                </c:pt>
                <c:pt idx="155">
                  <c:v>15.090403</c:v>
                </c:pt>
                <c:pt idx="156">
                  <c:v>15.187761</c:v>
                </c:pt>
                <c:pt idx="157">
                  <c:v>15.285118000000001</c:v>
                </c:pt>
                <c:pt idx="158">
                  <c:v>15.382476</c:v>
                </c:pt>
                <c:pt idx="159">
                  <c:v>15.479832999999999</c:v>
                </c:pt>
                <c:pt idx="160">
                  <c:v>15.577190999999999</c:v>
                </c:pt>
                <c:pt idx="161">
                  <c:v>15.674548</c:v>
                </c:pt>
                <c:pt idx="162">
                  <c:v>15.771905</c:v>
                </c:pt>
                <c:pt idx="163">
                  <c:v>15.869263</c:v>
                </c:pt>
                <c:pt idx="164">
                  <c:v>15.966620000000001</c:v>
                </c:pt>
                <c:pt idx="165">
                  <c:v>16.063977999999999</c:v>
                </c:pt>
                <c:pt idx="166">
                  <c:v>16.161335000000001</c:v>
                </c:pt>
                <c:pt idx="167">
                  <c:v>16.258693000000001</c:v>
                </c:pt>
                <c:pt idx="168">
                  <c:v>16.35605</c:v>
                </c:pt>
                <c:pt idx="169">
                  <c:v>16.453408</c:v>
                </c:pt>
                <c:pt idx="170">
                  <c:v>16.550764999999998</c:v>
                </c:pt>
                <c:pt idx="171">
                  <c:v>16.648122000000001</c:v>
                </c:pt>
                <c:pt idx="172">
                  <c:v>16.745480000000001</c:v>
                </c:pt>
                <c:pt idx="173">
                  <c:v>16.842836999999999</c:v>
                </c:pt>
                <c:pt idx="174">
                  <c:v>16.940194999999999</c:v>
                </c:pt>
                <c:pt idx="175">
                  <c:v>17.037552000000002</c:v>
                </c:pt>
                <c:pt idx="176">
                  <c:v>17.134910000000001</c:v>
                </c:pt>
                <c:pt idx="177">
                  <c:v>17.232267</c:v>
                </c:pt>
                <c:pt idx="178">
                  <c:v>17.329623999999999</c:v>
                </c:pt>
                <c:pt idx="179">
                  <c:v>17.426981999999999</c:v>
                </c:pt>
                <c:pt idx="180">
                  <c:v>17.524339000000001</c:v>
                </c:pt>
                <c:pt idx="181">
                  <c:v>17.621697000000001</c:v>
                </c:pt>
                <c:pt idx="182">
                  <c:v>17.719054</c:v>
                </c:pt>
                <c:pt idx="183">
                  <c:v>17.816412</c:v>
                </c:pt>
                <c:pt idx="184">
                  <c:v>17.913768999999998</c:v>
                </c:pt>
                <c:pt idx="185">
                  <c:v>18.011126999999998</c:v>
                </c:pt>
                <c:pt idx="186">
                  <c:v>18.108484000000001</c:v>
                </c:pt>
                <c:pt idx="187">
                  <c:v>18.205840999999999</c:v>
                </c:pt>
                <c:pt idx="188">
                  <c:v>18.303198999999999</c:v>
                </c:pt>
                <c:pt idx="189">
                  <c:v>18.400556000000002</c:v>
                </c:pt>
                <c:pt idx="190">
                  <c:v>18.497914000000002</c:v>
                </c:pt>
                <c:pt idx="191">
                  <c:v>18.595271</c:v>
                </c:pt>
                <c:pt idx="192">
                  <c:v>18.692629</c:v>
                </c:pt>
                <c:pt idx="193">
                  <c:v>18.789985999999999</c:v>
                </c:pt>
                <c:pt idx="194">
                  <c:v>18.887343999999999</c:v>
                </c:pt>
                <c:pt idx="195">
                  <c:v>18.984701000000001</c:v>
                </c:pt>
                <c:pt idx="196">
                  <c:v>19.082058</c:v>
                </c:pt>
                <c:pt idx="197">
                  <c:v>19.179416</c:v>
                </c:pt>
                <c:pt idx="198">
                  <c:v>19.276772999999999</c:v>
                </c:pt>
                <c:pt idx="199">
                  <c:v>19.374130999999998</c:v>
                </c:pt>
                <c:pt idx="200">
                  <c:v>19.471488000000001</c:v>
                </c:pt>
                <c:pt idx="201">
                  <c:v>19.568846000000001</c:v>
                </c:pt>
                <c:pt idx="202">
                  <c:v>19.666202999999999</c:v>
                </c:pt>
                <c:pt idx="203">
                  <c:v>19.763560999999999</c:v>
                </c:pt>
                <c:pt idx="204">
                  <c:v>19.860918000000002</c:v>
                </c:pt>
                <c:pt idx="205">
                  <c:v>19.958275</c:v>
                </c:pt>
                <c:pt idx="206">
                  <c:v>20.055633</c:v>
                </c:pt>
                <c:pt idx="207">
                  <c:v>20.152989999999999</c:v>
                </c:pt>
                <c:pt idx="208">
                  <c:v>20.250347999999999</c:v>
                </c:pt>
                <c:pt idx="209">
                  <c:v>20.347705000000001</c:v>
                </c:pt>
                <c:pt idx="210">
                  <c:v>20.445063000000001</c:v>
                </c:pt>
                <c:pt idx="211">
                  <c:v>20.54242</c:v>
                </c:pt>
                <c:pt idx="212">
                  <c:v>20.639776999999999</c:v>
                </c:pt>
                <c:pt idx="213">
                  <c:v>20.737134999999999</c:v>
                </c:pt>
                <c:pt idx="214">
                  <c:v>20.834492000000001</c:v>
                </c:pt>
                <c:pt idx="215">
                  <c:v>20.931850000000001</c:v>
                </c:pt>
                <c:pt idx="216">
                  <c:v>21.029207</c:v>
                </c:pt>
                <c:pt idx="217">
                  <c:v>21.126564999999999</c:v>
                </c:pt>
                <c:pt idx="218">
                  <c:v>21.223922000000002</c:v>
                </c:pt>
                <c:pt idx="219">
                  <c:v>21.321280000000002</c:v>
                </c:pt>
                <c:pt idx="220">
                  <c:v>21.418637</c:v>
                </c:pt>
                <c:pt idx="221">
                  <c:v>21.515993999999999</c:v>
                </c:pt>
                <c:pt idx="222">
                  <c:v>21.613351999999999</c:v>
                </c:pt>
                <c:pt idx="223">
                  <c:v>21.710709000000001</c:v>
                </c:pt>
                <c:pt idx="224">
                  <c:v>21.808067000000001</c:v>
                </c:pt>
                <c:pt idx="225">
                  <c:v>21.905424</c:v>
                </c:pt>
                <c:pt idx="226">
                  <c:v>22.002782</c:v>
                </c:pt>
                <c:pt idx="227">
                  <c:v>22.100138999999999</c:v>
                </c:pt>
                <c:pt idx="228">
                  <c:v>22.197496999999998</c:v>
                </c:pt>
                <c:pt idx="229">
                  <c:v>22.294854000000001</c:v>
                </c:pt>
                <c:pt idx="230">
                  <c:v>22.392211</c:v>
                </c:pt>
                <c:pt idx="231">
                  <c:v>22.489568999999999</c:v>
                </c:pt>
                <c:pt idx="232">
                  <c:v>22.586925999999998</c:v>
                </c:pt>
                <c:pt idx="233">
                  <c:v>22.684284000000002</c:v>
                </c:pt>
                <c:pt idx="234">
                  <c:v>22.781641</c:v>
                </c:pt>
                <c:pt idx="235">
                  <c:v>22.878999</c:v>
                </c:pt>
                <c:pt idx="236">
                  <c:v>22.976355999999999</c:v>
                </c:pt>
                <c:pt idx="237">
                  <c:v>23.073713000000001</c:v>
                </c:pt>
                <c:pt idx="238">
                  <c:v>23.171071000000001</c:v>
                </c:pt>
                <c:pt idx="239">
                  <c:v>23.268428</c:v>
                </c:pt>
                <c:pt idx="240">
                  <c:v>23.365786</c:v>
                </c:pt>
                <c:pt idx="241">
                  <c:v>23.463142999999999</c:v>
                </c:pt>
                <c:pt idx="242">
                  <c:v>23.560500999999999</c:v>
                </c:pt>
                <c:pt idx="243">
                  <c:v>23.657858000000001</c:v>
                </c:pt>
                <c:pt idx="244">
                  <c:v>23.755216000000001</c:v>
                </c:pt>
                <c:pt idx="245">
                  <c:v>23.852573</c:v>
                </c:pt>
                <c:pt idx="246">
                  <c:v>23.949929999999998</c:v>
                </c:pt>
                <c:pt idx="247">
                  <c:v>24.047288000000002</c:v>
                </c:pt>
                <c:pt idx="248">
                  <c:v>24.144645000000001</c:v>
                </c:pt>
                <c:pt idx="249">
                  <c:v>24.242003</c:v>
                </c:pt>
                <c:pt idx="250">
                  <c:v>24.339359999999999</c:v>
                </c:pt>
                <c:pt idx="251">
                  <c:v>24.436717999999999</c:v>
                </c:pt>
                <c:pt idx="252">
                  <c:v>24.534075000000001</c:v>
                </c:pt>
                <c:pt idx="253">
                  <c:v>24.631433000000001</c:v>
                </c:pt>
                <c:pt idx="254">
                  <c:v>24.72879</c:v>
                </c:pt>
                <c:pt idx="255">
                  <c:v>24.826146999999999</c:v>
                </c:pt>
                <c:pt idx="256">
                  <c:v>24.923504999999999</c:v>
                </c:pt>
                <c:pt idx="257">
                  <c:v>25.020862000000001</c:v>
                </c:pt>
                <c:pt idx="258">
                  <c:v>25.118220000000001</c:v>
                </c:pt>
                <c:pt idx="259">
                  <c:v>25.215577</c:v>
                </c:pt>
                <c:pt idx="260">
                  <c:v>25.312935</c:v>
                </c:pt>
                <c:pt idx="261">
                  <c:v>25.410291999999998</c:v>
                </c:pt>
                <c:pt idx="262">
                  <c:v>25.507650000000002</c:v>
                </c:pt>
                <c:pt idx="263">
                  <c:v>25.605007000000001</c:v>
                </c:pt>
                <c:pt idx="264">
                  <c:v>25.702363999999999</c:v>
                </c:pt>
                <c:pt idx="265">
                  <c:v>25.799721999999999</c:v>
                </c:pt>
                <c:pt idx="266">
                  <c:v>25.897079000000002</c:v>
                </c:pt>
                <c:pt idx="267">
                  <c:v>25.994437000000001</c:v>
                </c:pt>
                <c:pt idx="268">
                  <c:v>26.091794</c:v>
                </c:pt>
                <c:pt idx="269">
                  <c:v>26.189152</c:v>
                </c:pt>
                <c:pt idx="270">
                  <c:v>26.286508999999999</c:v>
                </c:pt>
                <c:pt idx="271">
                  <c:v>26.383866000000001</c:v>
                </c:pt>
                <c:pt idx="272">
                  <c:v>26.481224000000001</c:v>
                </c:pt>
                <c:pt idx="273">
                  <c:v>26.578581</c:v>
                </c:pt>
                <c:pt idx="274">
                  <c:v>26.675939</c:v>
                </c:pt>
                <c:pt idx="275">
                  <c:v>26.773295999999998</c:v>
                </c:pt>
                <c:pt idx="276">
                  <c:v>26.870653999999998</c:v>
                </c:pt>
                <c:pt idx="277">
                  <c:v>26.968011000000001</c:v>
                </c:pt>
                <c:pt idx="278">
                  <c:v>27.065369</c:v>
                </c:pt>
                <c:pt idx="279">
                  <c:v>27.162725999999999</c:v>
                </c:pt>
                <c:pt idx="280">
                  <c:v>27.260083000000002</c:v>
                </c:pt>
                <c:pt idx="281">
                  <c:v>27.357441000000001</c:v>
                </c:pt>
                <c:pt idx="282">
                  <c:v>27.454798</c:v>
                </c:pt>
                <c:pt idx="283">
                  <c:v>27.552156</c:v>
                </c:pt>
                <c:pt idx="284">
                  <c:v>27.649512999999999</c:v>
                </c:pt>
                <c:pt idx="285">
                  <c:v>27.746870999999999</c:v>
                </c:pt>
                <c:pt idx="286">
                  <c:v>27.844228000000001</c:v>
                </c:pt>
                <c:pt idx="287">
                  <c:v>27.941586000000001</c:v>
                </c:pt>
                <c:pt idx="288">
                  <c:v>28.038943</c:v>
                </c:pt>
                <c:pt idx="289">
                  <c:v>28.136299999999999</c:v>
                </c:pt>
                <c:pt idx="290">
                  <c:v>28.233657999999998</c:v>
                </c:pt>
                <c:pt idx="291">
                  <c:v>28.331015000000001</c:v>
                </c:pt>
                <c:pt idx="292">
                  <c:v>28.428373000000001</c:v>
                </c:pt>
                <c:pt idx="293">
                  <c:v>28.525729999999999</c:v>
                </c:pt>
                <c:pt idx="294">
                  <c:v>28.623087999999999</c:v>
                </c:pt>
                <c:pt idx="295">
                  <c:v>28.720445000000002</c:v>
                </c:pt>
                <c:pt idx="296">
                  <c:v>28.817803000000001</c:v>
                </c:pt>
                <c:pt idx="297">
                  <c:v>28.91516</c:v>
                </c:pt>
                <c:pt idx="298">
                  <c:v>29.012516999999999</c:v>
                </c:pt>
                <c:pt idx="299">
                  <c:v>29.109874999999999</c:v>
                </c:pt>
                <c:pt idx="300">
                  <c:v>29.207232000000001</c:v>
                </c:pt>
                <c:pt idx="301">
                  <c:v>29.304590000000001</c:v>
                </c:pt>
                <c:pt idx="302">
                  <c:v>29.401947</c:v>
                </c:pt>
                <c:pt idx="303">
                  <c:v>29.499305</c:v>
                </c:pt>
                <c:pt idx="304">
                  <c:v>29.596661999999998</c:v>
                </c:pt>
                <c:pt idx="305">
                  <c:v>29.694019000000001</c:v>
                </c:pt>
                <c:pt idx="306">
                  <c:v>29.791377000000001</c:v>
                </c:pt>
                <c:pt idx="307">
                  <c:v>29.888733999999999</c:v>
                </c:pt>
                <c:pt idx="308">
                  <c:v>29.986091999999999</c:v>
                </c:pt>
                <c:pt idx="309">
                  <c:v>30.083449000000002</c:v>
                </c:pt>
                <c:pt idx="310">
                  <c:v>30.180807000000001</c:v>
                </c:pt>
                <c:pt idx="311">
                  <c:v>30.278164</c:v>
                </c:pt>
                <c:pt idx="312">
                  <c:v>30.375522</c:v>
                </c:pt>
                <c:pt idx="313">
                  <c:v>30.472878999999999</c:v>
                </c:pt>
                <c:pt idx="314">
                  <c:v>30.570236000000001</c:v>
                </c:pt>
                <c:pt idx="315">
                  <c:v>30.667594000000001</c:v>
                </c:pt>
                <c:pt idx="316">
                  <c:v>30.764951</c:v>
                </c:pt>
                <c:pt idx="317">
                  <c:v>30.862309</c:v>
                </c:pt>
                <c:pt idx="318">
                  <c:v>30.959665999999999</c:v>
                </c:pt>
                <c:pt idx="319">
                  <c:v>31.057023999999998</c:v>
                </c:pt>
                <c:pt idx="320">
                  <c:v>31.154381000000001</c:v>
                </c:pt>
                <c:pt idx="321">
                  <c:v>31.251739000000001</c:v>
                </c:pt>
                <c:pt idx="322">
                  <c:v>31.349095999999999</c:v>
                </c:pt>
                <c:pt idx="323">
                  <c:v>31.446453000000002</c:v>
                </c:pt>
                <c:pt idx="324">
                  <c:v>31.543811000000002</c:v>
                </c:pt>
                <c:pt idx="325">
                  <c:v>31.641168</c:v>
                </c:pt>
                <c:pt idx="326">
                  <c:v>31.738526</c:v>
                </c:pt>
                <c:pt idx="327">
                  <c:v>31.835882999999999</c:v>
                </c:pt>
                <c:pt idx="328">
                  <c:v>31.933240999999999</c:v>
                </c:pt>
                <c:pt idx="329">
                  <c:v>32.030597999999998</c:v>
                </c:pt>
                <c:pt idx="330">
                  <c:v>32.127955</c:v>
                </c:pt>
                <c:pt idx="331">
                  <c:v>32.225313</c:v>
                </c:pt>
                <c:pt idx="332">
                  <c:v>32.322670000000002</c:v>
                </c:pt>
                <c:pt idx="333">
                  <c:v>32.420028000000002</c:v>
                </c:pt>
                <c:pt idx="334">
                  <c:v>32.517384999999997</c:v>
                </c:pt>
                <c:pt idx="335">
                  <c:v>32.614742999999997</c:v>
                </c:pt>
                <c:pt idx="336">
                  <c:v>32.7121</c:v>
                </c:pt>
                <c:pt idx="337">
                  <c:v>32.809457999999999</c:v>
                </c:pt>
                <c:pt idx="338">
                  <c:v>32.906815000000002</c:v>
                </c:pt>
                <c:pt idx="339">
                  <c:v>33.004171999999997</c:v>
                </c:pt>
                <c:pt idx="340">
                  <c:v>33.101529999999997</c:v>
                </c:pt>
                <c:pt idx="341">
                  <c:v>33.198886999999999</c:v>
                </c:pt>
                <c:pt idx="342">
                  <c:v>33.296244999999999</c:v>
                </c:pt>
                <c:pt idx="343">
                  <c:v>33.393602000000001</c:v>
                </c:pt>
                <c:pt idx="344">
                  <c:v>33.490960000000001</c:v>
                </c:pt>
                <c:pt idx="345">
                  <c:v>33.588317000000004</c:v>
                </c:pt>
                <c:pt idx="346">
                  <c:v>33.685675000000003</c:v>
                </c:pt>
                <c:pt idx="347">
                  <c:v>33.783031999999999</c:v>
                </c:pt>
                <c:pt idx="348">
                  <c:v>33.880389000000001</c:v>
                </c:pt>
                <c:pt idx="349">
                  <c:v>33.977747000000001</c:v>
                </c:pt>
                <c:pt idx="350">
                  <c:v>34.075104000000003</c:v>
                </c:pt>
                <c:pt idx="351">
                  <c:v>34.172462000000003</c:v>
                </c:pt>
                <c:pt idx="352">
                  <c:v>34.269818999999998</c:v>
                </c:pt>
                <c:pt idx="353">
                  <c:v>34.367176999999998</c:v>
                </c:pt>
                <c:pt idx="354">
                  <c:v>34.464534</c:v>
                </c:pt>
                <c:pt idx="355">
                  <c:v>34.561892</c:v>
                </c:pt>
                <c:pt idx="356">
                  <c:v>34.659249000000003</c:v>
                </c:pt>
                <c:pt idx="357">
                  <c:v>34.756605999999998</c:v>
                </c:pt>
                <c:pt idx="358">
                  <c:v>34.853963999999998</c:v>
                </c:pt>
                <c:pt idx="359">
                  <c:v>34.951321</c:v>
                </c:pt>
                <c:pt idx="360">
                  <c:v>35.048679</c:v>
                </c:pt>
                <c:pt idx="361">
                  <c:v>35.146036000000002</c:v>
                </c:pt>
                <c:pt idx="362">
                  <c:v>35.243394000000002</c:v>
                </c:pt>
                <c:pt idx="363">
                  <c:v>35.340750999999997</c:v>
                </c:pt>
                <c:pt idx="364">
                  <c:v>35.438108</c:v>
                </c:pt>
                <c:pt idx="365">
                  <c:v>35.535466</c:v>
                </c:pt>
                <c:pt idx="366">
                  <c:v>35.632823000000002</c:v>
                </c:pt>
                <c:pt idx="367">
                  <c:v>35.730181000000002</c:v>
                </c:pt>
                <c:pt idx="368">
                  <c:v>35.827537999999997</c:v>
                </c:pt>
                <c:pt idx="369">
                  <c:v>35.924895999999997</c:v>
                </c:pt>
                <c:pt idx="370">
                  <c:v>36.022252999999999</c:v>
                </c:pt>
                <c:pt idx="371">
                  <c:v>36.119610999999999</c:v>
                </c:pt>
                <c:pt idx="372">
                  <c:v>36.216968000000001</c:v>
                </c:pt>
                <c:pt idx="373">
                  <c:v>36.314324999999997</c:v>
                </c:pt>
                <c:pt idx="374">
                  <c:v>36.411682999999996</c:v>
                </c:pt>
                <c:pt idx="375">
                  <c:v>36.509039999999999</c:v>
                </c:pt>
                <c:pt idx="376">
                  <c:v>36.606397999999999</c:v>
                </c:pt>
                <c:pt idx="377">
                  <c:v>36.703755000000001</c:v>
                </c:pt>
                <c:pt idx="378">
                  <c:v>36.801113000000001</c:v>
                </c:pt>
                <c:pt idx="379">
                  <c:v>36.898470000000003</c:v>
                </c:pt>
                <c:pt idx="380">
                  <c:v>36.995828000000003</c:v>
                </c:pt>
                <c:pt idx="381">
                  <c:v>37.093184999999998</c:v>
                </c:pt>
                <c:pt idx="382">
                  <c:v>37.190542000000001</c:v>
                </c:pt>
                <c:pt idx="383">
                  <c:v>37.2879</c:v>
                </c:pt>
                <c:pt idx="384">
                  <c:v>37.385257000000003</c:v>
                </c:pt>
                <c:pt idx="385">
                  <c:v>37.482615000000003</c:v>
                </c:pt>
                <c:pt idx="386">
                  <c:v>37.579971999999998</c:v>
                </c:pt>
                <c:pt idx="387">
                  <c:v>37.677329999999998</c:v>
                </c:pt>
                <c:pt idx="388">
                  <c:v>37.774687</c:v>
                </c:pt>
                <c:pt idx="389">
                  <c:v>37.872045</c:v>
                </c:pt>
                <c:pt idx="390">
                  <c:v>37.969402000000002</c:v>
                </c:pt>
                <c:pt idx="391">
                  <c:v>38.066758999999998</c:v>
                </c:pt>
                <c:pt idx="392">
                  <c:v>38.164116999999997</c:v>
                </c:pt>
                <c:pt idx="393">
                  <c:v>38.261474</c:v>
                </c:pt>
                <c:pt idx="394">
                  <c:v>38.358832</c:v>
                </c:pt>
                <c:pt idx="395">
                  <c:v>38.456189000000002</c:v>
                </c:pt>
                <c:pt idx="396">
                  <c:v>38.553547000000002</c:v>
                </c:pt>
                <c:pt idx="397">
                  <c:v>38.650903999999997</c:v>
                </c:pt>
                <c:pt idx="398">
                  <c:v>38.748260999999999</c:v>
                </c:pt>
                <c:pt idx="399">
                  <c:v>38.845618999999999</c:v>
                </c:pt>
                <c:pt idx="400">
                  <c:v>38.942976000000002</c:v>
                </c:pt>
                <c:pt idx="401">
                  <c:v>39.040334000000001</c:v>
                </c:pt>
                <c:pt idx="402">
                  <c:v>39.137690999999997</c:v>
                </c:pt>
                <c:pt idx="403">
                  <c:v>39.235048999999997</c:v>
                </c:pt>
                <c:pt idx="404">
                  <c:v>39.332405999999999</c:v>
                </c:pt>
                <c:pt idx="405">
                  <c:v>39.429763999999999</c:v>
                </c:pt>
                <c:pt idx="406">
                  <c:v>39.527121000000001</c:v>
                </c:pt>
                <c:pt idx="407">
                  <c:v>39.624478000000003</c:v>
                </c:pt>
                <c:pt idx="408">
                  <c:v>39.721836000000003</c:v>
                </c:pt>
                <c:pt idx="409">
                  <c:v>39.819192999999999</c:v>
                </c:pt>
                <c:pt idx="410">
                  <c:v>39.916550999999998</c:v>
                </c:pt>
                <c:pt idx="411">
                  <c:v>40.013908000000001</c:v>
                </c:pt>
                <c:pt idx="412">
                  <c:v>40.111266000000001</c:v>
                </c:pt>
                <c:pt idx="413">
                  <c:v>40.208623000000003</c:v>
                </c:pt>
                <c:pt idx="414">
                  <c:v>40.305981000000003</c:v>
                </c:pt>
                <c:pt idx="415">
                  <c:v>40.403337999999998</c:v>
                </c:pt>
                <c:pt idx="416">
                  <c:v>40.500695</c:v>
                </c:pt>
                <c:pt idx="417">
                  <c:v>40.598053</c:v>
                </c:pt>
                <c:pt idx="418">
                  <c:v>40.695410000000003</c:v>
                </c:pt>
                <c:pt idx="419">
                  <c:v>40.792768000000002</c:v>
                </c:pt>
                <c:pt idx="420">
                  <c:v>40.890124999999998</c:v>
                </c:pt>
                <c:pt idx="421">
                  <c:v>40.987482999999997</c:v>
                </c:pt>
                <c:pt idx="422">
                  <c:v>41.08484</c:v>
                </c:pt>
                <c:pt idx="423">
                  <c:v>41.182197000000002</c:v>
                </c:pt>
                <c:pt idx="424">
                  <c:v>41.279555000000002</c:v>
                </c:pt>
                <c:pt idx="425">
                  <c:v>41.376911999999997</c:v>
                </c:pt>
                <c:pt idx="426">
                  <c:v>41.474269999999997</c:v>
                </c:pt>
                <c:pt idx="427">
                  <c:v>41.571626999999999</c:v>
                </c:pt>
                <c:pt idx="428">
                  <c:v>41.668984999999999</c:v>
                </c:pt>
                <c:pt idx="429">
                  <c:v>41.766342000000002</c:v>
                </c:pt>
                <c:pt idx="430">
                  <c:v>41.863700000000001</c:v>
                </c:pt>
                <c:pt idx="431">
                  <c:v>41.961056999999997</c:v>
                </c:pt>
                <c:pt idx="432">
                  <c:v>42.058413999999999</c:v>
                </c:pt>
                <c:pt idx="433">
                  <c:v>42.155771999999999</c:v>
                </c:pt>
                <c:pt idx="434">
                  <c:v>42.253129000000001</c:v>
                </c:pt>
                <c:pt idx="435">
                  <c:v>42.350487000000001</c:v>
                </c:pt>
                <c:pt idx="436">
                  <c:v>42.447844000000003</c:v>
                </c:pt>
                <c:pt idx="437">
                  <c:v>42.545202000000003</c:v>
                </c:pt>
                <c:pt idx="438">
                  <c:v>42.642558999999999</c:v>
                </c:pt>
                <c:pt idx="439">
                  <c:v>42.739916999999998</c:v>
                </c:pt>
                <c:pt idx="440">
                  <c:v>42.837274000000001</c:v>
                </c:pt>
                <c:pt idx="441">
                  <c:v>42.934631000000003</c:v>
                </c:pt>
                <c:pt idx="442">
                  <c:v>43.031989000000003</c:v>
                </c:pt>
                <c:pt idx="443">
                  <c:v>43.129345999999998</c:v>
                </c:pt>
                <c:pt idx="444">
                  <c:v>43.226703999999998</c:v>
                </c:pt>
                <c:pt idx="445">
                  <c:v>43.324061</c:v>
                </c:pt>
                <c:pt idx="446">
                  <c:v>43.421419</c:v>
                </c:pt>
                <c:pt idx="447">
                  <c:v>43.518776000000003</c:v>
                </c:pt>
                <c:pt idx="448">
                  <c:v>43.616134000000002</c:v>
                </c:pt>
                <c:pt idx="449">
                  <c:v>43.713490999999998</c:v>
                </c:pt>
                <c:pt idx="450">
                  <c:v>43.810848</c:v>
                </c:pt>
                <c:pt idx="451">
                  <c:v>43.908206</c:v>
                </c:pt>
                <c:pt idx="452">
                  <c:v>44.005563000000002</c:v>
                </c:pt>
                <c:pt idx="453">
                  <c:v>44.102921000000002</c:v>
                </c:pt>
                <c:pt idx="454">
                  <c:v>44.200277999999997</c:v>
                </c:pt>
                <c:pt idx="455">
                  <c:v>44.297635999999997</c:v>
                </c:pt>
                <c:pt idx="456">
                  <c:v>44.394992999999999</c:v>
                </c:pt>
                <c:pt idx="457">
                  <c:v>44.492350000000002</c:v>
                </c:pt>
                <c:pt idx="458">
                  <c:v>44.589708000000002</c:v>
                </c:pt>
                <c:pt idx="459">
                  <c:v>44.687064999999997</c:v>
                </c:pt>
                <c:pt idx="460">
                  <c:v>44.784422999999997</c:v>
                </c:pt>
                <c:pt idx="461">
                  <c:v>44.881779999999999</c:v>
                </c:pt>
                <c:pt idx="462">
                  <c:v>44.979137999999999</c:v>
                </c:pt>
                <c:pt idx="463">
                  <c:v>45.076495000000001</c:v>
                </c:pt>
                <c:pt idx="464">
                  <c:v>45.173853000000001</c:v>
                </c:pt>
                <c:pt idx="465">
                  <c:v>45.271210000000004</c:v>
                </c:pt>
                <c:pt idx="466">
                  <c:v>45.368566999999999</c:v>
                </c:pt>
                <c:pt idx="467">
                  <c:v>45.465924999999999</c:v>
                </c:pt>
                <c:pt idx="468">
                  <c:v>45.563282000000001</c:v>
                </c:pt>
                <c:pt idx="469">
                  <c:v>45.660640000000001</c:v>
                </c:pt>
                <c:pt idx="470">
                  <c:v>45.757997000000003</c:v>
                </c:pt>
                <c:pt idx="471">
                  <c:v>45.855355000000003</c:v>
                </c:pt>
                <c:pt idx="472">
                  <c:v>45.952711999999998</c:v>
                </c:pt>
                <c:pt idx="473">
                  <c:v>46.050069999999998</c:v>
                </c:pt>
                <c:pt idx="474">
                  <c:v>46.147427</c:v>
                </c:pt>
                <c:pt idx="475">
                  <c:v>46.244784000000003</c:v>
                </c:pt>
                <c:pt idx="476">
                  <c:v>46.342142000000003</c:v>
                </c:pt>
                <c:pt idx="477">
                  <c:v>46.439498999999998</c:v>
                </c:pt>
                <c:pt idx="478">
                  <c:v>46.536856999999998</c:v>
                </c:pt>
                <c:pt idx="479">
                  <c:v>46.634214</c:v>
                </c:pt>
                <c:pt idx="480">
                  <c:v>46.731572</c:v>
                </c:pt>
                <c:pt idx="481">
                  <c:v>46.828929000000002</c:v>
                </c:pt>
                <c:pt idx="482">
                  <c:v>46.926287000000002</c:v>
                </c:pt>
                <c:pt idx="483">
                  <c:v>47.023643999999997</c:v>
                </c:pt>
                <c:pt idx="484">
                  <c:v>47.121001</c:v>
                </c:pt>
                <c:pt idx="485">
                  <c:v>47.218359</c:v>
                </c:pt>
                <c:pt idx="486">
                  <c:v>47.315716000000002</c:v>
                </c:pt>
                <c:pt idx="487">
                  <c:v>47.413074000000002</c:v>
                </c:pt>
                <c:pt idx="488">
                  <c:v>47.510430999999997</c:v>
                </c:pt>
                <c:pt idx="489">
                  <c:v>47.607788999999997</c:v>
                </c:pt>
                <c:pt idx="490">
                  <c:v>47.705145999999999</c:v>
                </c:pt>
                <c:pt idx="491">
                  <c:v>47.802503000000002</c:v>
                </c:pt>
                <c:pt idx="492">
                  <c:v>47.899861000000001</c:v>
                </c:pt>
                <c:pt idx="493">
                  <c:v>47.997217999999997</c:v>
                </c:pt>
                <c:pt idx="494">
                  <c:v>48.094576000000004</c:v>
                </c:pt>
                <c:pt idx="495">
                  <c:v>48.191932999999999</c:v>
                </c:pt>
                <c:pt idx="496">
                  <c:v>48.289290999999999</c:v>
                </c:pt>
                <c:pt idx="497">
                  <c:v>48.386648000000001</c:v>
                </c:pt>
                <c:pt idx="498">
                  <c:v>48.484006000000001</c:v>
                </c:pt>
                <c:pt idx="499">
                  <c:v>48.581363000000003</c:v>
                </c:pt>
                <c:pt idx="500">
                  <c:v>48.678719999999998</c:v>
                </c:pt>
                <c:pt idx="501">
                  <c:v>48.776077999999998</c:v>
                </c:pt>
                <c:pt idx="502">
                  <c:v>48.873435000000001</c:v>
                </c:pt>
                <c:pt idx="503">
                  <c:v>48.970793</c:v>
                </c:pt>
                <c:pt idx="504">
                  <c:v>49.068150000000003</c:v>
                </c:pt>
                <c:pt idx="505">
                  <c:v>49.165508000000003</c:v>
                </c:pt>
                <c:pt idx="506">
                  <c:v>49.262864999999998</c:v>
                </c:pt>
                <c:pt idx="507">
                  <c:v>49.360222999999998</c:v>
                </c:pt>
                <c:pt idx="508">
                  <c:v>49.45758</c:v>
                </c:pt>
                <c:pt idx="509">
                  <c:v>49.554937000000002</c:v>
                </c:pt>
                <c:pt idx="510">
                  <c:v>49.652295000000002</c:v>
                </c:pt>
                <c:pt idx="511">
                  <c:v>49.749651999999998</c:v>
                </c:pt>
                <c:pt idx="512">
                  <c:v>49.847009999999997</c:v>
                </c:pt>
                <c:pt idx="513">
                  <c:v>49.944367</c:v>
                </c:pt>
                <c:pt idx="514">
                  <c:v>50.041725</c:v>
                </c:pt>
                <c:pt idx="515">
                  <c:v>50.139082000000002</c:v>
                </c:pt>
                <c:pt idx="516">
                  <c:v>50.236438999999997</c:v>
                </c:pt>
                <c:pt idx="517">
                  <c:v>50.333796999999997</c:v>
                </c:pt>
                <c:pt idx="518">
                  <c:v>50.431153999999999</c:v>
                </c:pt>
                <c:pt idx="519">
                  <c:v>50.528511999999999</c:v>
                </c:pt>
                <c:pt idx="520">
                  <c:v>50.625869000000002</c:v>
                </c:pt>
                <c:pt idx="521">
                  <c:v>50.723227000000001</c:v>
                </c:pt>
                <c:pt idx="522">
                  <c:v>50.820583999999997</c:v>
                </c:pt>
                <c:pt idx="523">
                  <c:v>50.917941999999996</c:v>
                </c:pt>
                <c:pt idx="524">
                  <c:v>51.015298999999999</c:v>
                </c:pt>
                <c:pt idx="525">
                  <c:v>51.112656000000001</c:v>
                </c:pt>
                <c:pt idx="526">
                  <c:v>51.210014000000001</c:v>
                </c:pt>
                <c:pt idx="527">
                  <c:v>51.307371000000003</c:v>
                </c:pt>
                <c:pt idx="528">
                  <c:v>51.404729000000003</c:v>
                </c:pt>
                <c:pt idx="529">
                  <c:v>51.502085999999998</c:v>
                </c:pt>
                <c:pt idx="530">
                  <c:v>51.599443999999998</c:v>
                </c:pt>
                <c:pt idx="531">
                  <c:v>51.696801000000001</c:v>
                </c:pt>
                <c:pt idx="532">
                  <c:v>51.794159000000001</c:v>
                </c:pt>
                <c:pt idx="533">
                  <c:v>51.891516000000003</c:v>
                </c:pt>
                <c:pt idx="534">
                  <c:v>51.988872999999998</c:v>
                </c:pt>
                <c:pt idx="535">
                  <c:v>52.086230999999998</c:v>
                </c:pt>
                <c:pt idx="536">
                  <c:v>52.183588</c:v>
                </c:pt>
                <c:pt idx="537">
                  <c:v>52.280946</c:v>
                </c:pt>
                <c:pt idx="538">
                  <c:v>52.378303000000002</c:v>
                </c:pt>
                <c:pt idx="539">
                  <c:v>52.475661000000002</c:v>
                </c:pt>
                <c:pt idx="540">
                  <c:v>52.573017999999998</c:v>
                </c:pt>
                <c:pt idx="541">
                  <c:v>52.670375999999997</c:v>
                </c:pt>
                <c:pt idx="542">
                  <c:v>52.767733</c:v>
                </c:pt>
                <c:pt idx="543">
                  <c:v>52.865090000000002</c:v>
                </c:pt>
                <c:pt idx="544">
                  <c:v>52.962448000000002</c:v>
                </c:pt>
                <c:pt idx="545">
                  <c:v>53.059804999999997</c:v>
                </c:pt>
                <c:pt idx="546">
                  <c:v>53.157162999999997</c:v>
                </c:pt>
                <c:pt idx="547">
                  <c:v>53.254519999999999</c:v>
                </c:pt>
                <c:pt idx="548">
                  <c:v>53.351877999999999</c:v>
                </c:pt>
                <c:pt idx="549">
                  <c:v>53.449235000000002</c:v>
                </c:pt>
                <c:pt idx="550">
                  <c:v>53.546591999999997</c:v>
                </c:pt>
                <c:pt idx="551">
                  <c:v>53.643949999999997</c:v>
                </c:pt>
                <c:pt idx="552">
                  <c:v>53.741306999999999</c:v>
                </c:pt>
                <c:pt idx="553">
                  <c:v>53.838664999999999</c:v>
                </c:pt>
                <c:pt idx="554">
                  <c:v>53.936022000000001</c:v>
                </c:pt>
                <c:pt idx="555">
                  <c:v>54.033380000000001</c:v>
                </c:pt>
                <c:pt idx="556">
                  <c:v>54.130737000000003</c:v>
                </c:pt>
                <c:pt idx="557">
                  <c:v>54.228095000000003</c:v>
                </c:pt>
                <c:pt idx="558">
                  <c:v>54.325451999999999</c:v>
                </c:pt>
                <c:pt idx="559">
                  <c:v>54.422809000000001</c:v>
                </c:pt>
                <c:pt idx="560">
                  <c:v>54.520167000000001</c:v>
                </c:pt>
                <c:pt idx="561">
                  <c:v>54.617524000000003</c:v>
                </c:pt>
                <c:pt idx="562">
                  <c:v>54.714882000000003</c:v>
                </c:pt>
                <c:pt idx="563">
                  <c:v>54.812238999999998</c:v>
                </c:pt>
                <c:pt idx="564">
                  <c:v>54.909596999999998</c:v>
                </c:pt>
                <c:pt idx="565">
                  <c:v>55.006954</c:v>
                </c:pt>
                <c:pt idx="566">
                  <c:v>55.104312</c:v>
                </c:pt>
                <c:pt idx="567">
                  <c:v>55.201669000000003</c:v>
                </c:pt>
                <c:pt idx="568">
                  <c:v>55.299025999999998</c:v>
                </c:pt>
                <c:pt idx="569">
                  <c:v>55.396383999999998</c:v>
                </c:pt>
                <c:pt idx="570">
                  <c:v>55.493741</c:v>
                </c:pt>
                <c:pt idx="571">
                  <c:v>55.591099</c:v>
                </c:pt>
                <c:pt idx="572">
                  <c:v>55.688456000000002</c:v>
                </c:pt>
                <c:pt idx="573">
                  <c:v>55.785814000000002</c:v>
                </c:pt>
                <c:pt idx="574">
                  <c:v>55.883170999999997</c:v>
                </c:pt>
                <c:pt idx="575">
                  <c:v>55.980528999999997</c:v>
                </c:pt>
                <c:pt idx="576">
                  <c:v>56.077885999999999</c:v>
                </c:pt>
                <c:pt idx="577">
                  <c:v>56.175243000000002</c:v>
                </c:pt>
                <c:pt idx="578">
                  <c:v>56.272601000000002</c:v>
                </c:pt>
                <c:pt idx="579">
                  <c:v>56.369957999999997</c:v>
                </c:pt>
                <c:pt idx="580">
                  <c:v>56.467315999999997</c:v>
                </c:pt>
                <c:pt idx="581">
                  <c:v>56.564672999999999</c:v>
                </c:pt>
                <c:pt idx="582">
                  <c:v>56.662030999999999</c:v>
                </c:pt>
                <c:pt idx="583">
                  <c:v>56.759388000000001</c:v>
                </c:pt>
                <c:pt idx="584">
                  <c:v>56.856744999999997</c:v>
                </c:pt>
                <c:pt idx="585">
                  <c:v>56.954103000000003</c:v>
                </c:pt>
                <c:pt idx="586">
                  <c:v>57.051459999999999</c:v>
                </c:pt>
                <c:pt idx="587">
                  <c:v>57.148817999999999</c:v>
                </c:pt>
                <c:pt idx="588">
                  <c:v>57.246175000000001</c:v>
                </c:pt>
                <c:pt idx="589">
                  <c:v>57.343533000000001</c:v>
                </c:pt>
                <c:pt idx="590">
                  <c:v>57.440890000000003</c:v>
                </c:pt>
                <c:pt idx="591">
                  <c:v>57.538248000000003</c:v>
                </c:pt>
                <c:pt idx="592">
                  <c:v>57.635604999999998</c:v>
                </c:pt>
                <c:pt idx="593">
                  <c:v>57.732962000000001</c:v>
                </c:pt>
                <c:pt idx="594">
                  <c:v>57.83032</c:v>
                </c:pt>
                <c:pt idx="595">
                  <c:v>57.927677000000003</c:v>
                </c:pt>
                <c:pt idx="596">
                  <c:v>58.025035000000003</c:v>
                </c:pt>
                <c:pt idx="597">
                  <c:v>58.122391999999998</c:v>
                </c:pt>
                <c:pt idx="598">
                  <c:v>58.219749999999998</c:v>
                </c:pt>
                <c:pt idx="599">
                  <c:v>58.317107</c:v>
                </c:pt>
                <c:pt idx="600">
                  <c:v>58.414465</c:v>
                </c:pt>
                <c:pt idx="601">
                  <c:v>58.511822000000002</c:v>
                </c:pt>
                <c:pt idx="602">
                  <c:v>58.609178999999997</c:v>
                </c:pt>
                <c:pt idx="603">
                  <c:v>58.706536999999997</c:v>
                </c:pt>
                <c:pt idx="604">
                  <c:v>58.803894</c:v>
                </c:pt>
                <c:pt idx="605">
                  <c:v>58.901251999999999</c:v>
                </c:pt>
                <c:pt idx="606">
                  <c:v>58.998609000000002</c:v>
                </c:pt>
                <c:pt idx="607">
                  <c:v>59.095967000000002</c:v>
                </c:pt>
                <c:pt idx="608">
                  <c:v>59.193323999999997</c:v>
                </c:pt>
                <c:pt idx="609">
                  <c:v>59.290681999999997</c:v>
                </c:pt>
                <c:pt idx="610">
                  <c:v>59.388038999999999</c:v>
                </c:pt>
                <c:pt idx="611">
                  <c:v>59.485396000000001</c:v>
                </c:pt>
                <c:pt idx="612">
                  <c:v>59.582754000000001</c:v>
                </c:pt>
                <c:pt idx="613">
                  <c:v>59.680110999999997</c:v>
                </c:pt>
                <c:pt idx="614">
                  <c:v>59.777469000000004</c:v>
                </c:pt>
                <c:pt idx="615">
                  <c:v>59.874825999999999</c:v>
                </c:pt>
                <c:pt idx="616">
                  <c:v>59.972183999999999</c:v>
                </c:pt>
                <c:pt idx="617">
                  <c:v>60.069541000000001</c:v>
                </c:pt>
                <c:pt idx="618">
                  <c:v>60.166898000000003</c:v>
                </c:pt>
                <c:pt idx="619">
                  <c:v>60.264256000000003</c:v>
                </c:pt>
                <c:pt idx="620">
                  <c:v>60.361612999999998</c:v>
                </c:pt>
                <c:pt idx="621">
                  <c:v>60.458970999999998</c:v>
                </c:pt>
                <c:pt idx="622">
                  <c:v>60.556328000000001</c:v>
                </c:pt>
                <c:pt idx="623">
                  <c:v>60.653686</c:v>
                </c:pt>
                <c:pt idx="624">
                  <c:v>60.751043000000003</c:v>
                </c:pt>
                <c:pt idx="625">
                  <c:v>60.848401000000003</c:v>
                </c:pt>
                <c:pt idx="626">
                  <c:v>60.945757999999998</c:v>
                </c:pt>
                <c:pt idx="627">
                  <c:v>61.043115</c:v>
                </c:pt>
                <c:pt idx="628">
                  <c:v>61.140473</c:v>
                </c:pt>
                <c:pt idx="629">
                  <c:v>61.237830000000002</c:v>
                </c:pt>
                <c:pt idx="630">
                  <c:v>61.335188000000002</c:v>
                </c:pt>
                <c:pt idx="631">
                  <c:v>61.432544999999998</c:v>
                </c:pt>
                <c:pt idx="632">
                  <c:v>61.529902999999997</c:v>
                </c:pt>
                <c:pt idx="633">
                  <c:v>61.62726</c:v>
                </c:pt>
                <c:pt idx="634">
                  <c:v>61.724618</c:v>
                </c:pt>
                <c:pt idx="635">
                  <c:v>61.821975000000002</c:v>
                </c:pt>
                <c:pt idx="636">
                  <c:v>61.919331999999997</c:v>
                </c:pt>
                <c:pt idx="637">
                  <c:v>62.016689999999997</c:v>
                </c:pt>
                <c:pt idx="638">
                  <c:v>62.114046999999999</c:v>
                </c:pt>
                <c:pt idx="639">
                  <c:v>62.211404999999999</c:v>
                </c:pt>
                <c:pt idx="640">
                  <c:v>62.308762000000002</c:v>
                </c:pt>
                <c:pt idx="641">
                  <c:v>62.406120000000001</c:v>
                </c:pt>
                <c:pt idx="642">
                  <c:v>62.503476999999997</c:v>
                </c:pt>
                <c:pt idx="643">
                  <c:v>62.600833999999999</c:v>
                </c:pt>
                <c:pt idx="644">
                  <c:v>62.698191999999999</c:v>
                </c:pt>
                <c:pt idx="645">
                  <c:v>62.795549000000001</c:v>
                </c:pt>
                <c:pt idx="646">
                  <c:v>62.892907000000001</c:v>
                </c:pt>
                <c:pt idx="647">
                  <c:v>62.990264000000003</c:v>
                </c:pt>
                <c:pt idx="648">
                  <c:v>63.087622000000003</c:v>
                </c:pt>
                <c:pt idx="649">
                  <c:v>63.184978999999998</c:v>
                </c:pt>
                <c:pt idx="650">
                  <c:v>63.282336999999998</c:v>
                </c:pt>
                <c:pt idx="651">
                  <c:v>63.379694000000001</c:v>
                </c:pt>
                <c:pt idx="652">
                  <c:v>63.477051000000003</c:v>
                </c:pt>
                <c:pt idx="653">
                  <c:v>63.574409000000003</c:v>
                </c:pt>
                <c:pt idx="654">
                  <c:v>63.671765999999998</c:v>
                </c:pt>
                <c:pt idx="655">
                  <c:v>63.769123999999998</c:v>
                </c:pt>
                <c:pt idx="656">
                  <c:v>63.866481</c:v>
                </c:pt>
                <c:pt idx="657">
                  <c:v>63.963839</c:v>
                </c:pt>
                <c:pt idx="658">
                  <c:v>64.061195999999995</c:v>
                </c:pt>
                <c:pt idx="659">
                  <c:v>64.158553999999995</c:v>
                </c:pt>
                <c:pt idx="660">
                  <c:v>64.255910999999998</c:v>
                </c:pt>
                <c:pt idx="661">
                  <c:v>64.353268</c:v>
                </c:pt>
                <c:pt idx="662">
                  <c:v>64.450626</c:v>
                </c:pt>
                <c:pt idx="663">
                  <c:v>64.547983000000002</c:v>
                </c:pt>
                <c:pt idx="664">
                  <c:v>64.645341000000002</c:v>
                </c:pt>
                <c:pt idx="665">
                  <c:v>64.742698000000004</c:v>
                </c:pt>
                <c:pt idx="666">
                  <c:v>64.840056000000004</c:v>
                </c:pt>
                <c:pt idx="667">
                  <c:v>64.937413000000006</c:v>
                </c:pt>
                <c:pt idx="668">
                  <c:v>65.034771000000006</c:v>
                </c:pt>
                <c:pt idx="669">
                  <c:v>65.132127999999994</c:v>
                </c:pt>
                <c:pt idx="670">
                  <c:v>65.229484999999997</c:v>
                </c:pt>
                <c:pt idx="671">
                  <c:v>65.326842999999997</c:v>
                </c:pt>
                <c:pt idx="672">
                  <c:v>65.424199999999999</c:v>
                </c:pt>
                <c:pt idx="673">
                  <c:v>65.521557999999999</c:v>
                </c:pt>
                <c:pt idx="674">
                  <c:v>65.618915000000001</c:v>
                </c:pt>
                <c:pt idx="675">
                  <c:v>65.716273000000001</c:v>
                </c:pt>
                <c:pt idx="676">
                  <c:v>65.813630000000003</c:v>
                </c:pt>
                <c:pt idx="677">
                  <c:v>65.910987000000006</c:v>
                </c:pt>
                <c:pt idx="678">
                  <c:v>66.008345000000006</c:v>
                </c:pt>
                <c:pt idx="679">
                  <c:v>66.105701999999994</c:v>
                </c:pt>
                <c:pt idx="680">
                  <c:v>66.203059999999994</c:v>
                </c:pt>
                <c:pt idx="681">
                  <c:v>66.300416999999996</c:v>
                </c:pt>
                <c:pt idx="682">
                  <c:v>66.397774999999996</c:v>
                </c:pt>
                <c:pt idx="683">
                  <c:v>66.495131999999998</c:v>
                </c:pt>
                <c:pt idx="684">
                  <c:v>66.592489999999998</c:v>
                </c:pt>
                <c:pt idx="685">
                  <c:v>66.689847</c:v>
                </c:pt>
                <c:pt idx="686">
                  <c:v>66.787204000000003</c:v>
                </c:pt>
                <c:pt idx="687">
                  <c:v>66.884562000000003</c:v>
                </c:pt>
                <c:pt idx="688">
                  <c:v>66.981919000000005</c:v>
                </c:pt>
                <c:pt idx="689">
                  <c:v>67.079277000000005</c:v>
                </c:pt>
                <c:pt idx="690">
                  <c:v>67.176634000000007</c:v>
                </c:pt>
                <c:pt idx="691">
                  <c:v>67.273992000000007</c:v>
                </c:pt>
                <c:pt idx="692">
                  <c:v>67.371348999999995</c:v>
                </c:pt>
                <c:pt idx="693">
                  <c:v>67.468706999999995</c:v>
                </c:pt>
                <c:pt idx="694">
                  <c:v>67.566063999999997</c:v>
                </c:pt>
                <c:pt idx="695">
                  <c:v>67.663421</c:v>
                </c:pt>
                <c:pt idx="696">
                  <c:v>67.760778999999999</c:v>
                </c:pt>
                <c:pt idx="697">
                  <c:v>67.858136000000002</c:v>
                </c:pt>
                <c:pt idx="698">
                  <c:v>67.955494000000002</c:v>
                </c:pt>
                <c:pt idx="699">
                  <c:v>68.052851000000004</c:v>
                </c:pt>
                <c:pt idx="700">
                  <c:v>68.150209000000004</c:v>
                </c:pt>
                <c:pt idx="701">
                  <c:v>68.247566000000006</c:v>
                </c:pt>
                <c:pt idx="702">
                  <c:v>68.344924000000006</c:v>
                </c:pt>
                <c:pt idx="703">
                  <c:v>68.442280999999994</c:v>
                </c:pt>
                <c:pt idx="704">
                  <c:v>68.539637999999997</c:v>
                </c:pt>
                <c:pt idx="705">
                  <c:v>68.636995999999996</c:v>
                </c:pt>
                <c:pt idx="706">
                  <c:v>68.734352999999999</c:v>
                </c:pt>
                <c:pt idx="707">
                  <c:v>68.831710999999999</c:v>
                </c:pt>
                <c:pt idx="708">
                  <c:v>68.929068000000001</c:v>
                </c:pt>
                <c:pt idx="709">
                  <c:v>69.026426000000001</c:v>
                </c:pt>
                <c:pt idx="710">
                  <c:v>69.123783000000003</c:v>
                </c:pt>
                <c:pt idx="711">
                  <c:v>69.221140000000005</c:v>
                </c:pt>
                <c:pt idx="712">
                  <c:v>69.318498000000005</c:v>
                </c:pt>
                <c:pt idx="713">
                  <c:v>69.415854999999993</c:v>
                </c:pt>
                <c:pt idx="714">
                  <c:v>69.513212999999993</c:v>
                </c:pt>
                <c:pt idx="715">
                  <c:v>69.610569999999996</c:v>
                </c:pt>
                <c:pt idx="716">
                  <c:v>69.707927999999995</c:v>
                </c:pt>
                <c:pt idx="717">
                  <c:v>69.805284999999998</c:v>
                </c:pt>
                <c:pt idx="718">
                  <c:v>69.902642999999998</c:v>
                </c:pt>
                <c:pt idx="719">
                  <c:v>70</c:v>
                </c:pt>
              </c:numCache>
            </c:numRef>
          </c:xVal>
          <c:yVal>
            <c:numRef>
              <c:f>Sheet1!$AM$4:$AM$723</c:f>
              <c:numCache>
                <c:formatCode>General</c:formatCode>
                <c:ptCount val="720"/>
                <c:pt idx="0">
                  <c:v>875.63466400000004</c:v>
                </c:pt>
                <c:pt idx="1">
                  <c:v>875.63466400000004</c:v>
                </c:pt>
                <c:pt idx="2">
                  <c:v>875.63466400000004</c:v>
                </c:pt>
                <c:pt idx="3">
                  <c:v>877.14794300000005</c:v>
                </c:pt>
                <c:pt idx="4">
                  <c:v>881.21687799999995</c:v>
                </c:pt>
                <c:pt idx="5">
                  <c:v>886.69070599999998</c:v>
                </c:pt>
                <c:pt idx="6">
                  <c:v>892.86145099999999</c:v>
                </c:pt>
                <c:pt idx="7">
                  <c:v>899.57288600000004</c:v>
                </c:pt>
                <c:pt idx="8">
                  <c:v>906.691192</c:v>
                </c:pt>
                <c:pt idx="9">
                  <c:v>914.09821899999997</c:v>
                </c:pt>
                <c:pt idx="10">
                  <c:v>921.72180900000001</c:v>
                </c:pt>
                <c:pt idx="11">
                  <c:v>929.980547</c:v>
                </c:pt>
                <c:pt idx="12">
                  <c:v>938.39759900000001</c:v>
                </c:pt>
                <c:pt idx="13">
                  <c:v>946.73337900000001</c:v>
                </c:pt>
                <c:pt idx="14">
                  <c:v>954.99056700000006</c:v>
                </c:pt>
                <c:pt idx="15">
                  <c:v>963.19015400000001</c:v>
                </c:pt>
                <c:pt idx="16">
                  <c:v>971.23158999999998</c:v>
                </c:pt>
                <c:pt idx="17">
                  <c:v>979.14657799999998</c:v>
                </c:pt>
                <c:pt idx="18">
                  <c:v>986.942094</c:v>
                </c:pt>
                <c:pt idx="19">
                  <c:v>994.54189799999995</c:v>
                </c:pt>
                <c:pt idx="20">
                  <c:v>1001.983342</c:v>
                </c:pt>
                <c:pt idx="21">
                  <c:v>1009.259504</c:v>
                </c:pt>
                <c:pt idx="22">
                  <c:v>1016.335627</c:v>
                </c:pt>
                <c:pt idx="23">
                  <c:v>1023.239635</c:v>
                </c:pt>
                <c:pt idx="24">
                  <c:v>1029.9715289999999</c:v>
                </c:pt>
                <c:pt idx="25">
                  <c:v>1036.5313080000001</c:v>
                </c:pt>
                <c:pt idx="26">
                  <c:v>1042.9189730000001</c:v>
                </c:pt>
                <c:pt idx="27">
                  <c:v>1049.1399280000001</c:v>
                </c:pt>
                <c:pt idx="28">
                  <c:v>1055.1983439999999</c:v>
                </c:pt>
                <c:pt idx="29">
                  <c:v>1061.0885800000001</c:v>
                </c:pt>
                <c:pt idx="30">
                  <c:v>1066.8106359999999</c:v>
                </c:pt>
                <c:pt idx="31">
                  <c:v>1072.364511</c:v>
                </c:pt>
                <c:pt idx="32">
                  <c:v>1077.7502059999999</c:v>
                </c:pt>
                <c:pt idx="33">
                  <c:v>1083.005179</c:v>
                </c:pt>
                <c:pt idx="34">
                  <c:v>1088.1204339999999</c:v>
                </c:pt>
                <c:pt idx="35">
                  <c:v>1093.083656</c:v>
                </c:pt>
                <c:pt idx="36">
                  <c:v>1097.894845</c:v>
                </c:pt>
                <c:pt idx="37">
                  <c:v>1102.5540000000001</c:v>
                </c:pt>
                <c:pt idx="38">
                  <c:v>1107.0611220000001</c:v>
                </c:pt>
                <c:pt idx="39">
                  <c:v>1111.4843539999999</c:v>
                </c:pt>
                <c:pt idx="40">
                  <c:v>1115.7762749999999</c:v>
                </c:pt>
                <c:pt idx="41">
                  <c:v>1119.936557</c:v>
                </c:pt>
                <c:pt idx="42">
                  <c:v>1123.9652020000001</c:v>
                </c:pt>
                <c:pt idx="43">
                  <c:v>1127.862208</c:v>
                </c:pt>
                <c:pt idx="44">
                  <c:v>1131.636861</c:v>
                </c:pt>
                <c:pt idx="45">
                  <c:v>1135.317832</c:v>
                </c:pt>
                <c:pt idx="46">
                  <c:v>1138.889762</c:v>
                </c:pt>
                <c:pt idx="47">
                  <c:v>1142.3560070000001</c:v>
                </c:pt>
                <c:pt idx="48">
                  <c:v>1145.7199250000001</c:v>
                </c:pt>
                <c:pt idx="49">
                  <c:v>1148.984874</c:v>
                </c:pt>
                <c:pt idx="50">
                  <c:v>1152.154211</c:v>
                </c:pt>
                <c:pt idx="51">
                  <c:v>1155.2312939999999</c:v>
                </c:pt>
                <c:pt idx="52">
                  <c:v>1158.21948</c:v>
                </c:pt>
                <c:pt idx="53">
                  <c:v>1161.122128</c:v>
                </c:pt>
                <c:pt idx="54">
                  <c:v>1163.9398759999999</c:v>
                </c:pt>
                <c:pt idx="55">
                  <c:v>1166.665489</c:v>
                </c:pt>
                <c:pt idx="56">
                  <c:v>1169.3112450000001</c:v>
                </c:pt>
                <c:pt idx="57">
                  <c:v>1171.8801109999999</c:v>
                </c:pt>
                <c:pt idx="58">
                  <c:v>1174.3750560000001</c:v>
                </c:pt>
                <c:pt idx="59">
                  <c:v>1176.7990460000001</c:v>
                </c:pt>
                <c:pt idx="60">
                  <c:v>1179.1550500000001</c:v>
                </c:pt>
                <c:pt idx="61">
                  <c:v>1181.446036</c:v>
                </c:pt>
                <c:pt idx="62">
                  <c:v>1183.674972</c:v>
                </c:pt>
                <c:pt idx="63">
                  <c:v>1185.8448249999999</c:v>
                </c:pt>
                <c:pt idx="64">
                  <c:v>1187.95577</c:v>
                </c:pt>
                <c:pt idx="65">
                  <c:v>1189.9915189999999</c:v>
                </c:pt>
                <c:pt idx="66">
                  <c:v>1191.9702</c:v>
                </c:pt>
                <c:pt idx="67">
                  <c:v>1193.894166</c:v>
                </c:pt>
                <c:pt idx="68">
                  <c:v>1195.765772</c:v>
                </c:pt>
                <c:pt idx="69">
                  <c:v>1197.587368</c:v>
                </c:pt>
                <c:pt idx="70">
                  <c:v>1199.3613089999999</c:v>
                </c:pt>
                <c:pt idx="71">
                  <c:v>1201.0899469999999</c:v>
                </c:pt>
                <c:pt idx="72">
                  <c:v>1202.7756360000001</c:v>
                </c:pt>
                <c:pt idx="73">
                  <c:v>1204.4207269999999</c:v>
                </c:pt>
                <c:pt idx="74">
                  <c:v>1206.025979</c:v>
                </c:pt>
                <c:pt idx="75">
                  <c:v>1207.5676289999999</c:v>
                </c:pt>
                <c:pt idx="76">
                  <c:v>1209.067515</c:v>
                </c:pt>
                <c:pt idx="77">
                  <c:v>1210.527251</c:v>
                </c:pt>
                <c:pt idx="78">
                  <c:v>1211.9484520000001</c:v>
                </c:pt>
                <c:pt idx="79">
                  <c:v>1213.3327320000001</c:v>
                </c:pt>
                <c:pt idx="80">
                  <c:v>1214.681705</c:v>
                </c:pt>
                <c:pt idx="81">
                  <c:v>1215.9969840000001</c:v>
                </c:pt>
                <c:pt idx="82">
                  <c:v>1217.280184</c:v>
                </c:pt>
                <c:pt idx="83">
                  <c:v>1218.5329180000001</c:v>
                </c:pt>
                <c:pt idx="84">
                  <c:v>1219.756801</c:v>
                </c:pt>
                <c:pt idx="85">
                  <c:v>1220.9293319999999</c:v>
                </c:pt>
                <c:pt idx="86">
                  <c:v>1222.069244</c:v>
                </c:pt>
                <c:pt idx="87">
                  <c:v>1223.177641</c:v>
                </c:pt>
                <c:pt idx="88">
                  <c:v>1224.2555139999999</c:v>
                </c:pt>
                <c:pt idx="89">
                  <c:v>1225.303856</c:v>
                </c:pt>
                <c:pt idx="90">
                  <c:v>1226.323658</c:v>
                </c:pt>
                <c:pt idx="91">
                  <c:v>1227.315912</c:v>
                </c:pt>
                <c:pt idx="92">
                  <c:v>1228.2816110000001</c:v>
                </c:pt>
                <c:pt idx="93">
                  <c:v>1229.2217439999999</c:v>
                </c:pt>
                <c:pt idx="94">
                  <c:v>1230.137305</c:v>
                </c:pt>
                <c:pt idx="95">
                  <c:v>1231.009004</c:v>
                </c:pt>
                <c:pt idx="96">
                  <c:v>1231.852993</c:v>
                </c:pt>
                <c:pt idx="97">
                  <c:v>1232.6715589999999</c:v>
                </c:pt>
                <c:pt idx="98">
                  <c:v>1233.465498</c:v>
                </c:pt>
                <c:pt idx="99">
                  <c:v>1234.2356050000001</c:v>
                </c:pt>
                <c:pt idx="100">
                  <c:v>1234.982677</c:v>
                </c:pt>
                <c:pt idx="101">
                  <c:v>1235.7075090000001</c:v>
                </c:pt>
                <c:pt idx="102">
                  <c:v>1236.410899</c:v>
                </c:pt>
                <c:pt idx="103">
                  <c:v>1237.0936429999999</c:v>
                </c:pt>
                <c:pt idx="104">
                  <c:v>1237.756535</c:v>
                </c:pt>
                <c:pt idx="105">
                  <c:v>1238.4003740000001</c:v>
                </c:pt>
                <c:pt idx="106">
                  <c:v>1239.0259530000001</c:v>
                </c:pt>
                <c:pt idx="107">
                  <c:v>1239.6340709999999</c:v>
                </c:pt>
                <c:pt idx="108">
                  <c:v>1240.2255230000001</c:v>
                </c:pt>
                <c:pt idx="109">
                  <c:v>1240.801105</c:v>
                </c:pt>
                <c:pt idx="110">
                  <c:v>1241.3616139999999</c:v>
                </c:pt>
                <c:pt idx="111">
                  <c:v>1241.9078440000001</c:v>
                </c:pt>
                <c:pt idx="112">
                  <c:v>1242.435371</c:v>
                </c:pt>
                <c:pt idx="113">
                  <c:v>1242.935702</c:v>
                </c:pt>
                <c:pt idx="114">
                  <c:v>1243.420977</c:v>
                </c:pt>
                <c:pt idx="115">
                  <c:v>1243.8918269999999</c:v>
                </c:pt>
                <c:pt idx="116">
                  <c:v>1244.3488809999999</c:v>
                </c:pt>
                <c:pt idx="117">
                  <c:v>1244.792766</c:v>
                </c:pt>
                <c:pt idx="118">
                  <c:v>1245.224113</c:v>
                </c:pt>
                <c:pt idx="119">
                  <c:v>1245.6435489999999</c:v>
                </c:pt>
                <c:pt idx="120">
                  <c:v>1246.051704</c:v>
                </c:pt>
                <c:pt idx="121">
                  <c:v>1246.4492069999999</c:v>
                </c:pt>
                <c:pt idx="122">
                  <c:v>1246.836687</c:v>
                </c:pt>
                <c:pt idx="123">
                  <c:v>1247.214772</c:v>
                </c:pt>
                <c:pt idx="124">
                  <c:v>1247.5840909999999</c:v>
                </c:pt>
                <c:pt idx="125">
                  <c:v>1247.9452739999999</c:v>
                </c:pt>
                <c:pt idx="126">
                  <c:v>1248.298949</c:v>
                </c:pt>
                <c:pt idx="127">
                  <c:v>1248.645745</c:v>
                </c:pt>
                <c:pt idx="128">
                  <c:v>1248.986292</c:v>
                </c:pt>
                <c:pt idx="129">
                  <c:v>1249.3212169999999</c:v>
                </c:pt>
                <c:pt idx="130">
                  <c:v>1249.634969</c:v>
                </c:pt>
                <c:pt idx="131">
                  <c:v>1249.9326739999999</c:v>
                </c:pt>
                <c:pt idx="132">
                  <c:v>1250.222338</c:v>
                </c:pt>
                <c:pt idx="133">
                  <c:v>1250.5043659999999</c:v>
                </c:pt>
                <c:pt idx="134">
                  <c:v>1250.779164</c:v>
                </c:pt>
                <c:pt idx="135">
                  <c:v>1251.0471379999999</c:v>
                </c:pt>
                <c:pt idx="136">
                  <c:v>1251.3086940000001</c:v>
                </c:pt>
                <c:pt idx="137">
                  <c:v>1251.564237</c:v>
                </c:pt>
                <c:pt idx="138">
                  <c:v>1251.814173</c:v>
                </c:pt>
                <c:pt idx="139">
                  <c:v>1252.0589070000001</c:v>
                </c:pt>
                <c:pt idx="140">
                  <c:v>1252.2988459999999</c:v>
                </c:pt>
                <c:pt idx="141">
                  <c:v>1252.534394</c:v>
                </c:pt>
                <c:pt idx="142">
                  <c:v>1252.7659590000001</c:v>
                </c:pt>
                <c:pt idx="143">
                  <c:v>1252.9939440000001</c:v>
                </c:pt>
                <c:pt idx="144">
                  <c:v>1253.218756</c:v>
                </c:pt>
                <c:pt idx="145">
                  <c:v>1253.4408020000001</c:v>
                </c:pt>
                <c:pt idx="146">
                  <c:v>1253.6604850000001</c:v>
                </c:pt>
                <c:pt idx="147">
                  <c:v>1253.8775740000001</c:v>
                </c:pt>
                <c:pt idx="148">
                  <c:v>1254.070234</c:v>
                </c:pt>
                <c:pt idx="149">
                  <c:v>1254.2578699999999</c:v>
                </c:pt>
                <c:pt idx="150">
                  <c:v>1254.440681</c:v>
                </c:pt>
                <c:pt idx="151">
                  <c:v>1254.618864</c:v>
                </c:pt>
                <c:pt idx="152">
                  <c:v>1254.7926170000001</c:v>
                </c:pt>
                <c:pt idx="153">
                  <c:v>1254.962139</c:v>
                </c:pt>
                <c:pt idx="154">
                  <c:v>1255.127626</c:v>
                </c:pt>
                <c:pt idx="155">
                  <c:v>1255.2892770000001</c:v>
                </c:pt>
                <c:pt idx="156">
                  <c:v>1255.447289</c:v>
                </c:pt>
                <c:pt idx="157">
                  <c:v>1255.6018610000001</c:v>
                </c:pt>
                <c:pt idx="158">
                  <c:v>1255.7531899999999</c:v>
                </c:pt>
                <c:pt idx="159">
                  <c:v>1255.901474</c:v>
                </c:pt>
                <c:pt idx="160">
                  <c:v>1256.04691</c:v>
                </c:pt>
                <c:pt idx="161">
                  <c:v>1256.1896979999999</c:v>
                </c:pt>
                <c:pt idx="162">
                  <c:v>1256.3300340000001</c:v>
                </c:pt>
                <c:pt idx="163">
                  <c:v>1256.468116</c:v>
                </c:pt>
                <c:pt idx="164">
                  <c:v>1256.604143</c:v>
                </c:pt>
                <c:pt idx="165">
                  <c:v>1256.733872</c:v>
                </c:pt>
                <c:pt idx="166">
                  <c:v>1256.8538799999999</c:v>
                </c:pt>
                <c:pt idx="167">
                  <c:v>1256.9704429999999</c:v>
                </c:pt>
                <c:pt idx="168">
                  <c:v>1257.083652</c:v>
                </c:pt>
                <c:pt idx="169">
                  <c:v>1257.1936029999999</c:v>
                </c:pt>
                <c:pt idx="170">
                  <c:v>1257.300389</c:v>
                </c:pt>
                <c:pt idx="171">
                  <c:v>1257.404102</c:v>
                </c:pt>
                <c:pt idx="172">
                  <c:v>1257.504837</c:v>
                </c:pt>
                <c:pt idx="173">
                  <c:v>1257.6026879999999</c:v>
                </c:pt>
                <c:pt idx="174">
                  <c:v>1257.6977469999999</c:v>
                </c:pt>
                <c:pt idx="175">
                  <c:v>1257.790109</c:v>
                </c:pt>
                <c:pt idx="176">
                  <c:v>1257.8798670000001</c:v>
                </c:pt>
                <c:pt idx="177">
                  <c:v>1257.9671149999999</c:v>
                </c:pt>
                <c:pt idx="178">
                  <c:v>1258.051946</c:v>
                </c:pt>
                <c:pt idx="179">
                  <c:v>1258.1344529999999</c:v>
                </c:pt>
                <c:pt idx="180">
                  <c:v>1258.214731</c:v>
                </c:pt>
                <c:pt idx="181">
                  <c:v>1258.2928730000001</c:v>
                </c:pt>
                <c:pt idx="182">
                  <c:v>1258.3689730000001</c:v>
                </c:pt>
                <c:pt idx="183">
                  <c:v>1258.452374</c:v>
                </c:pt>
                <c:pt idx="184">
                  <c:v>1258.5364059999999</c:v>
                </c:pt>
                <c:pt idx="185">
                  <c:v>1258.618189</c:v>
                </c:pt>
                <c:pt idx="186">
                  <c:v>1258.6977240000001</c:v>
                </c:pt>
                <c:pt idx="187">
                  <c:v>1258.7750100000001</c:v>
                </c:pt>
                <c:pt idx="188">
                  <c:v>1258.8500469999999</c:v>
                </c:pt>
                <c:pt idx="189">
                  <c:v>1258.922836</c:v>
                </c:pt>
                <c:pt idx="190">
                  <c:v>1258.993377</c:v>
                </c:pt>
                <c:pt idx="191">
                  <c:v>1259.0616680000001</c:v>
                </c:pt>
                <c:pt idx="192">
                  <c:v>1259.127712</c:v>
                </c:pt>
                <c:pt idx="193">
                  <c:v>1259.1915059999999</c:v>
                </c:pt>
                <c:pt idx="194">
                  <c:v>1259.253052</c:v>
                </c:pt>
                <c:pt idx="195">
                  <c:v>1259.3123499999999</c:v>
                </c:pt>
                <c:pt idx="196">
                  <c:v>1259.369398</c:v>
                </c:pt>
                <c:pt idx="197">
                  <c:v>1259.424199</c:v>
                </c:pt>
                <c:pt idx="198">
                  <c:v>1259.47675</c:v>
                </c:pt>
                <c:pt idx="199">
                  <c:v>1259.527053</c:v>
                </c:pt>
                <c:pt idx="200">
                  <c:v>1259.575108</c:v>
                </c:pt>
                <c:pt idx="201">
                  <c:v>1259.6209140000001</c:v>
                </c:pt>
                <c:pt idx="202">
                  <c:v>1259.664471</c:v>
                </c:pt>
                <c:pt idx="203">
                  <c:v>1259.70578</c:v>
                </c:pt>
                <c:pt idx="204">
                  <c:v>1259.7448400000001</c:v>
                </c:pt>
                <c:pt idx="205">
                  <c:v>1259.7816519999999</c:v>
                </c:pt>
                <c:pt idx="206">
                  <c:v>1259.8162150000001</c:v>
                </c:pt>
                <c:pt idx="207">
                  <c:v>1259.84853</c:v>
                </c:pt>
                <c:pt idx="208">
                  <c:v>1259.878596</c:v>
                </c:pt>
                <c:pt idx="209">
                  <c:v>1259.9064129999999</c:v>
                </c:pt>
                <c:pt idx="210">
                  <c:v>1259.9319820000001</c:v>
                </c:pt>
                <c:pt idx="211">
                  <c:v>1259.9553020000001</c:v>
                </c:pt>
                <c:pt idx="212">
                  <c:v>1259.9763740000001</c:v>
                </c:pt>
                <c:pt idx="213">
                  <c:v>1259.995197</c:v>
                </c:pt>
                <c:pt idx="214">
                  <c:v>1260.011771</c:v>
                </c:pt>
                <c:pt idx="215">
                  <c:v>1260.0260969999999</c:v>
                </c:pt>
                <c:pt idx="216">
                  <c:v>1260.0542029999999</c:v>
                </c:pt>
                <c:pt idx="217">
                  <c:v>1260.086157</c:v>
                </c:pt>
                <c:pt idx="218">
                  <c:v>1260.117107</c:v>
                </c:pt>
                <c:pt idx="219">
                  <c:v>1260.147054</c:v>
                </c:pt>
                <c:pt idx="220">
                  <c:v>1260.1759979999999</c:v>
                </c:pt>
                <c:pt idx="221">
                  <c:v>1260.2039400000001</c:v>
                </c:pt>
                <c:pt idx="222">
                  <c:v>1260.2308780000001</c:v>
                </c:pt>
                <c:pt idx="223">
                  <c:v>1260.256813</c:v>
                </c:pt>
                <c:pt idx="224">
                  <c:v>1260.2817439999999</c:v>
                </c:pt>
                <c:pt idx="225">
                  <c:v>1260.3056730000001</c:v>
                </c:pt>
                <c:pt idx="226">
                  <c:v>1260.3285989999999</c:v>
                </c:pt>
                <c:pt idx="227">
                  <c:v>1260.350522</c:v>
                </c:pt>
                <c:pt idx="228">
                  <c:v>1260.371441</c:v>
                </c:pt>
                <c:pt idx="229">
                  <c:v>1260.3913580000001</c:v>
                </c:pt>
                <c:pt idx="230">
                  <c:v>1260.410271</c:v>
                </c:pt>
                <c:pt idx="231">
                  <c:v>1260.428181</c:v>
                </c:pt>
                <c:pt idx="232">
                  <c:v>1260.4450890000001</c:v>
                </c:pt>
                <c:pt idx="233">
                  <c:v>1260.4609929999999</c:v>
                </c:pt>
                <c:pt idx="234">
                  <c:v>1260.4758939999999</c:v>
                </c:pt>
                <c:pt idx="235">
                  <c:v>1260.4897920000001</c:v>
                </c:pt>
                <c:pt idx="236">
                  <c:v>1260.5026869999999</c:v>
                </c:pt>
                <c:pt idx="237">
                  <c:v>1260.5145789999999</c:v>
                </c:pt>
                <c:pt idx="238">
                  <c:v>1260.525468</c:v>
                </c:pt>
                <c:pt idx="239">
                  <c:v>1260.535353</c:v>
                </c:pt>
                <c:pt idx="240">
                  <c:v>1260.544236</c:v>
                </c:pt>
                <c:pt idx="241">
                  <c:v>1260.552115</c:v>
                </c:pt>
                <c:pt idx="242">
                  <c:v>1260.558992</c:v>
                </c:pt>
                <c:pt idx="243">
                  <c:v>1260.5648650000001</c:v>
                </c:pt>
                <c:pt idx="244">
                  <c:v>1260.5697359999999</c:v>
                </c:pt>
                <c:pt idx="245">
                  <c:v>1260.573603</c:v>
                </c:pt>
                <c:pt idx="246">
                  <c:v>1260.5764670000001</c:v>
                </c:pt>
                <c:pt idx="247">
                  <c:v>1260.5783280000001</c:v>
                </c:pt>
                <c:pt idx="248">
                  <c:v>1260.5791859999999</c:v>
                </c:pt>
                <c:pt idx="249">
                  <c:v>1260.587563</c:v>
                </c:pt>
                <c:pt idx="250">
                  <c:v>1260.598223</c:v>
                </c:pt>
                <c:pt idx="251">
                  <c:v>1260.6085439999999</c:v>
                </c:pt>
                <c:pt idx="252">
                  <c:v>1260.618528</c:v>
                </c:pt>
                <c:pt idx="253">
                  <c:v>1260.6281719999999</c:v>
                </c:pt>
                <c:pt idx="254">
                  <c:v>1260.637479</c:v>
                </c:pt>
                <c:pt idx="255">
                  <c:v>1260.6464470000001</c:v>
                </c:pt>
                <c:pt idx="256">
                  <c:v>1260.655078</c:v>
                </c:pt>
                <c:pt idx="257">
                  <c:v>1260.6633690000001</c:v>
                </c:pt>
                <c:pt idx="258">
                  <c:v>1260.671323</c:v>
                </c:pt>
                <c:pt idx="259">
                  <c:v>1260.678938</c:v>
                </c:pt>
                <c:pt idx="260">
                  <c:v>1260.6862160000001</c:v>
                </c:pt>
                <c:pt idx="261">
                  <c:v>1260.693154</c:v>
                </c:pt>
                <c:pt idx="262">
                  <c:v>1260.6997550000001</c:v>
                </c:pt>
                <c:pt idx="263">
                  <c:v>1260.706017</c:v>
                </c:pt>
                <c:pt idx="264">
                  <c:v>1260.711941</c:v>
                </c:pt>
                <c:pt idx="265">
                  <c:v>1260.717527</c:v>
                </c:pt>
                <c:pt idx="266">
                  <c:v>1260.722775</c:v>
                </c:pt>
                <c:pt idx="267">
                  <c:v>1260.727684</c:v>
                </c:pt>
                <c:pt idx="268">
                  <c:v>1260.7322549999999</c:v>
                </c:pt>
                <c:pt idx="269">
                  <c:v>1260.736488</c:v>
                </c:pt>
                <c:pt idx="270">
                  <c:v>1260.7403830000001</c:v>
                </c:pt>
                <c:pt idx="271">
                  <c:v>1260.743939</c:v>
                </c:pt>
                <c:pt idx="272">
                  <c:v>1260.747157</c:v>
                </c:pt>
                <c:pt idx="273">
                  <c:v>1260.750037</c:v>
                </c:pt>
                <c:pt idx="274">
                  <c:v>1260.7525780000001</c:v>
                </c:pt>
                <c:pt idx="275">
                  <c:v>1260.754782</c:v>
                </c:pt>
                <c:pt idx="276">
                  <c:v>1260.7566469999999</c:v>
                </c:pt>
                <c:pt idx="277">
                  <c:v>1260.7581729999999</c:v>
                </c:pt>
                <c:pt idx="278">
                  <c:v>1260.759362</c:v>
                </c:pt>
                <c:pt idx="279">
                  <c:v>1260.7602119999999</c:v>
                </c:pt>
                <c:pt idx="280">
                  <c:v>1260.760724</c:v>
                </c:pt>
                <c:pt idx="281">
                  <c:v>1260.760898</c:v>
                </c:pt>
                <c:pt idx="282">
                  <c:v>1260.763375</c:v>
                </c:pt>
                <c:pt idx="283">
                  <c:v>1260.7665469999999</c:v>
                </c:pt>
                <c:pt idx="284">
                  <c:v>1260.769587</c:v>
                </c:pt>
                <c:pt idx="285">
                  <c:v>1260.7724949999999</c:v>
                </c:pt>
                <c:pt idx="286">
                  <c:v>1260.775273</c:v>
                </c:pt>
                <c:pt idx="287">
                  <c:v>1260.7779190000001</c:v>
                </c:pt>
                <c:pt idx="288">
                  <c:v>1260.7804329999999</c:v>
                </c:pt>
                <c:pt idx="289">
                  <c:v>1260.782817</c:v>
                </c:pt>
                <c:pt idx="290">
                  <c:v>1260.785069</c:v>
                </c:pt>
                <c:pt idx="291">
                  <c:v>1260.7871889999999</c:v>
                </c:pt>
                <c:pt idx="292">
                  <c:v>1260.789178</c:v>
                </c:pt>
                <c:pt idx="293">
                  <c:v>1260.7910360000001</c:v>
                </c:pt>
                <c:pt idx="294">
                  <c:v>1260.7927629999999</c:v>
                </c:pt>
                <c:pt idx="295">
                  <c:v>1260.7943580000001</c:v>
                </c:pt>
                <c:pt idx="296">
                  <c:v>1260.795822</c:v>
                </c:pt>
                <c:pt idx="297">
                  <c:v>1260.7971540000001</c:v>
                </c:pt>
                <c:pt idx="298">
                  <c:v>1260.7983549999999</c:v>
                </c:pt>
                <c:pt idx="299">
                  <c:v>1260.7994249999999</c:v>
                </c:pt>
                <c:pt idx="300">
                  <c:v>1260.8003630000001</c:v>
                </c:pt>
                <c:pt idx="301">
                  <c:v>1260.8011710000001</c:v>
                </c:pt>
                <c:pt idx="302">
                  <c:v>1260.8018460000001</c:v>
                </c:pt>
                <c:pt idx="303">
                  <c:v>1260.8023909999999</c:v>
                </c:pt>
                <c:pt idx="304">
                  <c:v>1260.8028039999999</c:v>
                </c:pt>
                <c:pt idx="305">
                  <c:v>1260.803085</c:v>
                </c:pt>
                <c:pt idx="306">
                  <c:v>1260.8032350000001</c:v>
                </c:pt>
                <c:pt idx="307">
                  <c:v>1260.8032539999999</c:v>
                </c:pt>
                <c:pt idx="308">
                  <c:v>1260.803142</c:v>
                </c:pt>
                <c:pt idx="309">
                  <c:v>1260.8028979999999</c:v>
                </c:pt>
                <c:pt idx="310">
                  <c:v>1260.8025230000001</c:v>
                </c:pt>
                <c:pt idx="311">
                  <c:v>1260.802017</c:v>
                </c:pt>
                <c:pt idx="312">
                  <c:v>1260.801379</c:v>
                </c:pt>
                <c:pt idx="313">
                  <c:v>1260.80061</c:v>
                </c:pt>
                <c:pt idx="314">
                  <c:v>1260.7997089999999</c:v>
                </c:pt>
                <c:pt idx="315">
                  <c:v>1260.8001750000001</c:v>
                </c:pt>
                <c:pt idx="316">
                  <c:v>1260.801115</c:v>
                </c:pt>
                <c:pt idx="317">
                  <c:v>1260.8020550000001</c:v>
                </c:pt>
                <c:pt idx="318">
                  <c:v>1260.802995</c:v>
                </c:pt>
                <c:pt idx="319">
                  <c:v>1260.8039349999999</c:v>
                </c:pt>
                <c:pt idx="320">
                  <c:v>1260.804875</c:v>
                </c:pt>
                <c:pt idx="321">
                  <c:v>1260.8058140000001</c:v>
                </c:pt>
                <c:pt idx="322">
                  <c:v>1260.806754</c:v>
                </c:pt>
                <c:pt idx="323">
                  <c:v>1260.8076940000001</c:v>
                </c:pt>
                <c:pt idx="324">
                  <c:v>1260.808634</c:v>
                </c:pt>
                <c:pt idx="325">
                  <c:v>1260.8095740000001</c:v>
                </c:pt>
                <c:pt idx="326">
                  <c:v>1260.810514</c:v>
                </c:pt>
                <c:pt idx="327">
                  <c:v>1260.8114539999999</c:v>
                </c:pt>
                <c:pt idx="328">
                  <c:v>1260.8123929999999</c:v>
                </c:pt>
                <c:pt idx="329">
                  <c:v>1260.8133330000001</c:v>
                </c:pt>
                <c:pt idx="330">
                  <c:v>1260.814273</c:v>
                </c:pt>
                <c:pt idx="331">
                  <c:v>1260.8152130000001</c:v>
                </c:pt>
                <c:pt idx="332">
                  <c:v>1260.816153</c:v>
                </c:pt>
                <c:pt idx="333">
                  <c:v>1260.8170930000001</c:v>
                </c:pt>
                <c:pt idx="334">
                  <c:v>1260.818033</c:v>
                </c:pt>
                <c:pt idx="335">
                  <c:v>1260.8189729999999</c:v>
                </c:pt>
                <c:pt idx="336">
                  <c:v>1260.8199119999999</c:v>
                </c:pt>
                <c:pt idx="337">
                  <c:v>1260.8208520000001</c:v>
                </c:pt>
                <c:pt idx="338">
                  <c:v>1260.821792</c:v>
                </c:pt>
                <c:pt idx="339">
                  <c:v>1260.8227320000001</c:v>
                </c:pt>
                <c:pt idx="340">
                  <c:v>1260.823672</c:v>
                </c:pt>
                <c:pt idx="341">
                  <c:v>1260.8246119999999</c:v>
                </c:pt>
                <c:pt idx="342">
                  <c:v>1260.825552</c:v>
                </c:pt>
                <c:pt idx="343">
                  <c:v>1260.826491</c:v>
                </c:pt>
                <c:pt idx="344">
                  <c:v>1260.8274309999999</c:v>
                </c:pt>
                <c:pt idx="345">
                  <c:v>1260.8283710000001</c:v>
                </c:pt>
                <c:pt idx="346">
                  <c:v>1260.829311</c:v>
                </c:pt>
                <c:pt idx="347">
                  <c:v>1260.8302510000001</c:v>
                </c:pt>
                <c:pt idx="348">
                  <c:v>1260.831191</c:v>
                </c:pt>
                <c:pt idx="349">
                  <c:v>1260.8321309999999</c:v>
                </c:pt>
                <c:pt idx="350">
                  <c:v>1260.833071</c:v>
                </c:pt>
                <c:pt idx="351">
                  <c:v>1260.83401</c:v>
                </c:pt>
                <c:pt idx="352">
                  <c:v>1260.8349499999999</c:v>
                </c:pt>
                <c:pt idx="353">
                  <c:v>1260.8358900000001</c:v>
                </c:pt>
                <c:pt idx="354">
                  <c:v>1260.83683</c:v>
                </c:pt>
                <c:pt idx="355">
                  <c:v>1260.8377700000001</c:v>
                </c:pt>
                <c:pt idx="356">
                  <c:v>1260.83871</c:v>
                </c:pt>
                <c:pt idx="357">
                  <c:v>1260.8396499999999</c:v>
                </c:pt>
                <c:pt idx="358">
                  <c:v>1260.8405889999999</c:v>
                </c:pt>
                <c:pt idx="359">
                  <c:v>1260.841529</c:v>
                </c:pt>
                <c:pt idx="360">
                  <c:v>1260.8424689999999</c:v>
                </c:pt>
                <c:pt idx="361">
                  <c:v>1260.8434090000001</c:v>
                </c:pt>
                <c:pt idx="362">
                  <c:v>1260.844349</c:v>
                </c:pt>
                <c:pt idx="363">
                  <c:v>1260.8452890000001</c:v>
                </c:pt>
                <c:pt idx="364">
                  <c:v>1260.846229</c:v>
                </c:pt>
                <c:pt idx="365">
                  <c:v>1260.8471689999999</c:v>
                </c:pt>
                <c:pt idx="366">
                  <c:v>1260.8481079999999</c:v>
                </c:pt>
                <c:pt idx="367">
                  <c:v>1260.849048</c:v>
                </c:pt>
                <c:pt idx="368">
                  <c:v>1260.8499879999999</c:v>
                </c:pt>
                <c:pt idx="369">
                  <c:v>1260.8509280000001</c:v>
                </c:pt>
                <c:pt idx="370">
                  <c:v>1260.851868</c:v>
                </c:pt>
                <c:pt idx="371">
                  <c:v>1260.8528080000001</c:v>
                </c:pt>
                <c:pt idx="372">
                  <c:v>1260.853748</c:v>
                </c:pt>
                <c:pt idx="373">
                  <c:v>1260.854687</c:v>
                </c:pt>
                <c:pt idx="374">
                  <c:v>1260.8556269999999</c:v>
                </c:pt>
                <c:pt idx="375">
                  <c:v>1260.856567</c:v>
                </c:pt>
                <c:pt idx="376">
                  <c:v>1260.8575069999999</c:v>
                </c:pt>
                <c:pt idx="377">
                  <c:v>1260.8584470000001</c:v>
                </c:pt>
                <c:pt idx="378">
                  <c:v>1260.859387</c:v>
                </c:pt>
                <c:pt idx="379">
                  <c:v>1260.8603270000001</c:v>
                </c:pt>
                <c:pt idx="380">
                  <c:v>1260.861267</c:v>
                </c:pt>
                <c:pt idx="381">
                  <c:v>1260.862206</c:v>
                </c:pt>
                <c:pt idx="382">
                  <c:v>1260.8631459999999</c:v>
                </c:pt>
                <c:pt idx="383">
                  <c:v>1260.864086</c:v>
                </c:pt>
                <c:pt idx="384">
                  <c:v>1260.8650259999999</c:v>
                </c:pt>
                <c:pt idx="385">
                  <c:v>1260.8659660000001</c:v>
                </c:pt>
                <c:pt idx="386">
                  <c:v>1260.866906</c:v>
                </c:pt>
                <c:pt idx="387">
                  <c:v>1260.86742</c:v>
                </c:pt>
                <c:pt idx="388">
                  <c:v>1260.8678620000001</c:v>
                </c:pt>
                <c:pt idx="389">
                  <c:v>1260.868303</c:v>
                </c:pt>
                <c:pt idx="390">
                  <c:v>1260.868745</c:v>
                </c:pt>
                <c:pt idx="391">
                  <c:v>1260.8691859999999</c:v>
                </c:pt>
                <c:pt idx="392">
                  <c:v>1260.8696279999999</c:v>
                </c:pt>
                <c:pt idx="393">
                  <c:v>1260.8700690000001</c:v>
                </c:pt>
                <c:pt idx="394">
                  <c:v>1260.8705110000001</c:v>
                </c:pt>
                <c:pt idx="395">
                  <c:v>1260.870952</c:v>
                </c:pt>
                <c:pt idx="396">
                  <c:v>1260.871394</c:v>
                </c:pt>
                <c:pt idx="397">
                  <c:v>1260.871836</c:v>
                </c:pt>
                <c:pt idx="398">
                  <c:v>1260.8722769999999</c:v>
                </c:pt>
                <c:pt idx="399">
                  <c:v>1260.872719</c:v>
                </c:pt>
                <c:pt idx="400">
                  <c:v>1260.8731600000001</c:v>
                </c:pt>
                <c:pt idx="401">
                  <c:v>1260.8736019999999</c:v>
                </c:pt>
                <c:pt idx="402">
                  <c:v>1260.874043</c:v>
                </c:pt>
                <c:pt idx="403">
                  <c:v>1260.874485</c:v>
                </c:pt>
                <c:pt idx="404">
                  <c:v>1260.874926</c:v>
                </c:pt>
                <c:pt idx="405">
                  <c:v>1260.875368</c:v>
                </c:pt>
                <c:pt idx="406">
                  <c:v>1260.8758089999999</c:v>
                </c:pt>
                <c:pt idx="407">
                  <c:v>1260.8762509999999</c:v>
                </c:pt>
                <c:pt idx="408">
                  <c:v>1260.876692</c:v>
                </c:pt>
                <c:pt idx="409">
                  <c:v>1260.8771340000001</c:v>
                </c:pt>
                <c:pt idx="410">
                  <c:v>1260.877575</c:v>
                </c:pt>
                <c:pt idx="411">
                  <c:v>1260.878017</c:v>
                </c:pt>
                <c:pt idx="412">
                  <c:v>1260.8784579999999</c:v>
                </c:pt>
                <c:pt idx="413">
                  <c:v>1260.8788999999999</c:v>
                </c:pt>
                <c:pt idx="414">
                  <c:v>1260.8793410000001</c:v>
                </c:pt>
                <c:pt idx="415">
                  <c:v>1260.8797830000001</c:v>
                </c:pt>
                <c:pt idx="416">
                  <c:v>1260.8802250000001</c:v>
                </c:pt>
                <c:pt idx="417">
                  <c:v>1260.880666</c:v>
                </c:pt>
                <c:pt idx="418">
                  <c:v>1260.881108</c:v>
                </c:pt>
                <c:pt idx="419">
                  <c:v>1260.8815489999999</c:v>
                </c:pt>
                <c:pt idx="420">
                  <c:v>1260.881991</c:v>
                </c:pt>
                <c:pt idx="421">
                  <c:v>1260.8824320000001</c:v>
                </c:pt>
                <c:pt idx="422">
                  <c:v>1260.8828739999999</c:v>
                </c:pt>
                <c:pt idx="423">
                  <c:v>1260.883315</c:v>
                </c:pt>
                <c:pt idx="424">
                  <c:v>1260.8837570000001</c:v>
                </c:pt>
                <c:pt idx="425">
                  <c:v>1260.884198</c:v>
                </c:pt>
                <c:pt idx="426">
                  <c:v>1260.88464</c:v>
                </c:pt>
                <c:pt idx="427">
                  <c:v>1260.8850809999999</c:v>
                </c:pt>
                <c:pt idx="428">
                  <c:v>1260.8855229999999</c:v>
                </c:pt>
                <c:pt idx="429">
                  <c:v>1260.8859640000001</c:v>
                </c:pt>
                <c:pt idx="430">
                  <c:v>1260.8864060000001</c:v>
                </c:pt>
                <c:pt idx="431">
                  <c:v>1260.886847</c:v>
                </c:pt>
                <c:pt idx="432">
                  <c:v>1260.887289</c:v>
                </c:pt>
                <c:pt idx="433">
                  <c:v>1260.8877299999999</c:v>
                </c:pt>
                <c:pt idx="434">
                  <c:v>1260.8881719999999</c:v>
                </c:pt>
                <c:pt idx="435">
                  <c:v>1260.888614</c:v>
                </c:pt>
                <c:pt idx="436">
                  <c:v>1260.8890550000001</c:v>
                </c:pt>
                <c:pt idx="437">
                  <c:v>1260.8894969999999</c:v>
                </c:pt>
                <c:pt idx="438">
                  <c:v>1260.889938</c:v>
                </c:pt>
                <c:pt idx="439">
                  <c:v>1260.8903800000001</c:v>
                </c:pt>
                <c:pt idx="440">
                  <c:v>1260.890821</c:v>
                </c:pt>
                <c:pt idx="441">
                  <c:v>1260.891263</c:v>
                </c:pt>
                <c:pt idx="442">
                  <c:v>1260.8917039999999</c:v>
                </c:pt>
                <c:pt idx="443">
                  <c:v>1260.8921459999999</c:v>
                </c:pt>
                <c:pt idx="444">
                  <c:v>1260.892587</c:v>
                </c:pt>
                <c:pt idx="445">
                  <c:v>1260.8930290000001</c:v>
                </c:pt>
                <c:pt idx="446">
                  <c:v>1260.89347</c:v>
                </c:pt>
                <c:pt idx="447">
                  <c:v>1260.893912</c:v>
                </c:pt>
                <c:pt idx="448">
                  <c:v>1260.8943529999999</c:v>
                </c:pt>
                <c:pt idx="449">
                  <c:v>1260.8947949999999</c:v>
                </c:pt>
                <c:pt idx="450">
                  <c:v>1260.8952360000001</c:v>
                </c:pt>
                <c:pt idx="451">
                  <c:v>1260.8956780000001</c:v>
                </c:pt>
                <c:pt idx="452">
                  <c:v>1260.8961200000001</c:v>
                </c:pt>
                <c:pt idx="453">
                  <c:v>1260.896561</c:v>
                </c:pt>
                <c:pt idx="454">
                  <c:v>1260.897003</c:v>
                </c:pt>
                <c:pt idx="455">
                  <c:v>1260.897444</c:v>
                </c:pt>
                <c:pt idx="456">
                  <c:v>1260.897886</c:v>
                </c:pt>
                <c:pt idx="457">
                  <c:v>1260.8983270000001</c:v>
                </c:pt>
                <c:pt idx="458">
                  <c:v>1260.8987689999999</c:v>
                </c:pt>
                <c:pt idx="459">
                  <c:v>1260.898866</c:v>
                </c:pt>
                <c:pt idx="460">
                  <c:v>1260.8989469999999</c:v>
                </c:pt>
                <c:pt idx="461">
                  <c:v>1260.899028</c:v>
                </c:pt>
                <c:pt idx="462">
                  <c:v>1260.899109</c:v>
                </c:pt>
                <c:pt idx="463">
                  <c:v>1260.8991900000001</c:v>
                </c:pt>
                <c:pt idx="464">
                  <c:v>1260.899271</c:v>
                </c:pt>
                <c:pt idx="465">
                  <c:v>1260.8993519999999</c:v>
                </c:pt>
                <c:pt idx="466">
                  <c:v>1260.899433</c:v>
                </c:pt>
                <c:pt idx="467">
                  <c:v>1260.8995130000001</c:v>
                </c:pt>
                <c:pt idx="468">
                  <c:v>1260.899594</c:v>
                </c:pt>
                <c:pt idx="469">
                  <c:v>1260.8996749999999</c:v>
                </c:pt>
                <c:pt idx="470">
                  <c:v>1260.899756</c:v>
                </c:pt>
                <c:pt idx="471">
                  <c:v>1260.8998369999999</c:v>
                </c:pt>
                <c:pt idx="472">
                  <c:v>1260.8999180000001</c:v>
                </c:pt>
                <c:pt idx="473">
                  <c:v>1260.899999</c:v>
                </c:pt>
                <c:pt idx="474">
                  <c:v>1260.9000799999999</c:v>
                </c:pt>
                <c:pt idx="475">
                  <c:v>1260.900161</c:v>
                </c:pt>
                <c:pt idx="476">
                  <c:v>1260.9002419999999</c:v>
                </c:pt>
                <c:pt idx="477">
                  <c:v>1260.900322</c:v>
                </c:pt>
                <c:pt idx="478">
                  <c:v>1260.9004030000001</c:v>
                </c:pt>
                <c:pt idx="479">
                  <c:v>1260.900484</c:v>
                </c:pt>
                <c:pt idx="480">
                  <c:v>1260.9005649999999</c:v>
                </c:pt>
                <c:pt idx="481">
                  <c:v>1260.9006460000001</c:v>
                </c:pt>
                <c:pt idx="482">
                  <c:v>1260.900727</c:v>
                </c:pt>
                <c:pt idx="483">
                  <c:v>1260.9008080000001</c:v>
                </c:pt>
                <c:pt idx="484">
                  <c:v>1260.900889</c:v>
                </c:pt>
                <c:pt idx="485">
                  <c:v>1260.9009699999999</c:v>
                </c:pt>
                <c:pt idx="486">
                  <c:v>1260.9010499999999</c:v>
                </c:pt>
                <c:pt idx="487">
                  <c:v>1260.9011310000001</c:v>
                </c:pt>
                <c:pt idx="488">
                  <c:v>1260.901212</c:v>
                </c:pt>
                <c:pt idx="489">
                  <c:v>1260.9012929999999</c:v>
                </c:pt>
                <c:pt idx="490">
                  <c:v>1260.901374</c:v>
                </c:pt>
                <c:pt idx="491">
                  <c:v>1260.9014549999999</c:v>
                </c:pt>
                <c:pt idx="492">
                  <c:v>1260.9015360000001</c:v>
                </c:pt>
                <c:pt idx="493">
                  <c:v>1260.901617</c:v>
                </c:pt>
                <c:pt idx="494">
                  <c:v>1260.9016979999999</c:v>
                </c:pt>
                <c:pt idx="495">
                  <c:v>1260.901779</c:v>
                </c:pt>
                <c:pt idx="496">
                  <c:v>1260.9018590000001</c:v>
                </c:pt>
                <c:pt idx="497">
                  <c:v>1260.90194</c:v>
                </c:pt>
                <c:pt idx="498">
                  <c:v>1260.9020210000001</c:v>
                </c:pt>
                <c:pt idx="499">
                  <c:v>1260.902102</c:v>
                </c:pt>
                <c:pt idx="500">
                  <c:v>1260.9021829999999</c:v>
                </c:pt>
                <c:pt idx="501">
                  <c:v>1260.9022640000001</c:v>
                </c:pt>
                <c:pt idx="502">
                  <c:v>1260.902345</c:v>
                </c:pt>
                <c:pt idx="503">
                  <c:v>1260.9024260000001</c:v>
                </c:pt>
                <c:pt idx="504">
                  <c:v>1260.902507</c:v>
                </c:pt>
                <c:pt idx="505">
                  <c:v>1260.902587</c:v>
                </c:pt>
                <c:pt idx="506">
                  <c:v>1260.9026679999999</c:v>
                </c:pt>
                <c:pt idx="507">
                  <c:v>1260.9027490000001</c:v>
                </c:pt>
                <c:pt idx="508">
                  <c:v>1260.90283</c:v>
                </c:pt>
                <c:pt idx="509">
                  <c:v>1260.9029109999999</c:v>
                </c:pt>
                <c:pt idx="510">
                  <c:v>1260.902992</c:v>
                </c:pt>
                <c:pt idx="511">
                  <c:v>1260.9030729999999</c:v>
                </c:pt>
                <c:pt idx="512">
                  <c:v>1260.9031540000001</c:v>
                </c:pt>
                <c:pt idx="513">
                  <c:v>1260.903235</c:v>
                </c:pt>
                <c:pt idx="514">
                  <c:v>1260.9033159999999</c:v>
                </c:pt>
                <c:pt idx="515">
                  <c:v>1260.9033959999999</c:v>
                </c:pt>
                <c:pt idx="516">
                  <c:v>1260.9034770000001</c:v>
                </c:pt>
                <c:pt idx="517">
                  <c:v>1260.903558</c:v>
                </c:pt>
                <c:pt idx="518">
                  <c:v>1260.9036390000001</c:v>
                </c:pt>
                <c:pt idx="519">
                  <c:v>1260.90372</c:v>
                </c:pt>
                <c:pt idx="520">
                  <c:v>1260.9038009999999</c:v>
                </c:pt>
                <c:pt idx="521">
                  <c:v>1260.9038820000001</c:v>
                </c:pt>
                <c:pt idx="522">
                  <c:v>1260.903963</c:v>
                </c:pt>
                <c:pt idx="523">
                  <c:v>1260.9040440000001</c:v>
                </c:pt>
                <c:pt idx="524">
                  <c:v>1260.9041239999999</c:v>
                </c:pt>
                <c:pt idx="525">
                  <c:v>1260.904205</c:v>
                </c:pt>
                <c:pt idx="526">
                  <c:v>1260.904286</c:v>
                </c:pt>
                <c:pt idx="527">
                  <c:v>1260.9043670000001</c:v>
                </c:pt>
                <c:pt idx="528">
                  <c:v>1260.904448</c:v>
                </c:pt>
                <c:pt idx="529">
                  <c:v>1260.9045289999999</c:v>
                </c:pt>
                <c:pt idx="530">
                  <c:v>1260.904603</c:v>
                </c:pt>
                <c:pt idx="531">
                  <c:v>1260.9045470000001</c:v>
                </c:pt>
                <c:pt idx="532">
                  <c:v>1260.9044919999999</c:v>
                </c:pt>
                <c:pt idx="533">
                  <c:v>1260.9044369999999</c:v>
                </c:pt>
                <c:pt idx="534">
                  <c:v>1260.9043819999999</c:v>
                </c:pt>
                <c:pt idx="535">
                  <c:v>1260.904327</c:v>
                </c:pt>
                <c:pt idx="536">
                  <c:v>1260.904272</c:v>
                </c:pt>
                <c:pt idx="537">
                  <c:v>1260.904217</c:v>
                </c:pt>
                <c:pt idx="538">
                  <c:v>1260.904162</c:v>
                </c:pt>
                <c:pt idx="539">
                  <c:v>1260.9041070000001</c:v>
                </c:pt>
                <c:pt idx="540">
                  <c:v>1260.9040520000001</c:v>
                </c:pt>
                <c:pt idx="541">
                  <c:v>1260.9039969999999</c:v>
                </c:pt>
                <c:pt idx="542">
                  <c:v>1260.9039419999999</c:v>
                </c:pt>
                <c:pt idx="543">
                  <c:v>1260.9038869999999</c:v>
                </c:pt>
                <c:pt idx="544">
                  <c:v>1260.903832</c:v>
                </c:pt>
                <c:pt idx="545">
                  <c:v>1260.9037760000001</c:v>
                </c:pt>
                <c:pt idx="546">
                  <c:v>1260.9037209999999</c:v>
                </c:pt>
                <c:pt idx="547">
                  <c:v>1260.9036659999999</c:v>
                </c:pt>
                <c:pt idx="548">
                  <c:v>1260.903611</c:v>
                </c:pt>
                <c:pt idx="549">
                  <c:v>1260.903556</c:v>
                </c:pt>
                <c:pt idx="550">
                  <c:v>1260.903501</c:v>
                </c:pt>
                <c:pt idx="551">
                  <c:v>1260.903446</c:v>
                </c:pt>
                <c:pt idx="552">
                  <c:v>1260.9033910000001</c:v>
                </c:pt>
                <c:pt idx="553">
                  <c:v>1260.9033360000001</c:v>
                </c:pt>
                <c:pt idx="554">
                  <c:v>1260.9032810000001</c:v>
                </c:pt>
                <c:pt idx="555">
                  <c:v>1260.9032259999999</c:v>
                </c:pt>
                <c:pt idx="556">
                  <c:v>1260.9031709999999</c:v>
                </c:pt>
                <c:pt idx="557">
                  <c:v>1260.903116</c:v>
                </c:pt>
                <c:pt idx="558">
                  <c:v>1260.9030600000001</c:v>
                </c:pt>
                <c:pt idx="559">
                  <c:v>1260.9030049999999</c:v>
                </c:pt>
                <c:pt idx="560">
                  <c:v>1260.9029499999999</c:v>
                </c:pt>
                <c:pt idx="561">
                  <c:v>1260.9028949999999</c:v>
                </c:pt>
                <c:pt idx="562">
                  <c:v>1260.90284</c:v>
                </c:pt>
                <c:pt idx="563">
                  <c:v>1260.902785</c:v>
                </c:pt>
                <c:pt idx="564">
                  <c:v>1260.90273</c:v>
                </c:pt>
                <c:pt idx="565">
                  <c:v>1260.902675</c:v>
                </c:pt>
                <c:pt idx="566">
                  <c:v>1260.9026200000001</c:v>
                </c:pt>
                <c:pt idx="567">
                  <c:v>1260.9025650000001</c:v>
                </c:pt>
                <c:pt idx="568">
                  <c:v>1260.9025099999999</c:v>
                </c:pt>
                <c:pt idx="569">
                  <c:v>1260.9024549999999</c:v>
                </c:pt>
                <c:pt idx="570">
                  <c:v>1260.9023999999999</c:v>
                </c:pt>
                <c:pt idx="571">
                  <c:v>1260.9023440000001</c:v>
                </c:pt>
                <c:pt idx="572">
                  <c:v>1260.9022890000001</c:v>
                </c:pt>
                <c:pt idx="573">
                  <c:v>1260.9022339999999</c:v>
                </c:pt>
                <c:pt idx="574">
                  <c:v>1260.9021789999999</c:v>
                </c:pt>
                <c:pt idx="575">
                  <c:v>1260.902124</c:v>
                </c:pt>
                <c:pt idx="576">
                  <c:v>1260.902069</c:v>
                </c:pt>
                <c:pt idx="577">
                  <c:v>1260.902014</c:v>
                </c:pt>
                <c:pt idx="578">
                  <c:v>1260.901959</c:v>
                </c:pt>
                <c:pt idx="579">
                  <c:v>1260.9019040000001</c:v>
                </c:pt>
                <c:pt idx="580">
                  <c:v>1260.9018490000001</c:v>
                </c:pt>
                <c:pt idx="581">
                  <c:v>1260.9017940000001</c:v>
                </c:pt>
                <c:pt idx="582">
                  <c:v>1260.9017389999999</c:v>
                </c:pt>
                <c:pt idx="583">
                  <c:v>1260.9016839999999</c:v>
                </c:pt>
                <c:pt idx="584">
                  <c:v>1260.901629</c:v>
                </c:pt>
                <c:pt idx="585">
                  <c:v>1260.9015730000001</c:v>
                </c:pt>
                <c:pt idx="586">
                  <c:v>1260.9015179999999</c:v>
                </c:pt>
                <c:pt idx="587">
                  <c:v>1260.9014629999999</c:v>
                </c:pt>
                <c:pt idx="588">
                  <c:v>1260.9014079999999</c:v>
                </c:pt>
                <c:pt idx="589">
                  <c:v>1260.901353</c:v>
                </c:pt>
                <c:pt idx="590">
                  <c:v>1260.901298</c:v>
                </c:pt>
                <c:pt idx="591">
                  <c:v>1260.901243</c:v>
                </c:pt>
                <c:pt idx="592">
                  <c:v>1260.901188</c:v>
                </c:pt>
                <c:pt idx="593">
                  <c:v>1260.9011330000001</c:v>
                </c:pt>
                <c:pt idx="594">
                  <c:v>1260.9010780000001</c:v>
                </c:pt>
                <c:pt idx="595">
                  <c:v>1260.9010229999999</c:v>
                </c:pt>
                <c:pt idx="596">
                  <c:v>1260.9009679999999</c:v>
                </c:pt>
                <c:pt idx="597">
                  <c:v>1260.9009129999999</c:v>
                </c:pt>
                <c:pt idx="598">
                  <c:v>1260.9008570000001</c:v>
                </c:pt>
                <c:pt idx="599">
                  <c:v>1260.9008020000001</c:v>
                </c:pt>
                <c:pt idx="600">
                  <c:v>1260.9007469999999</c:v>
                </c:pt>
                <c:pt idx="601">
                  <c:v>1260.9006919999999</c:v>
                </c:pt>
                <c:pt idx="602">
                  <c:v>1260.9006360000001</c:v>
                </c:pt>
                <c:pt idx="603">
                  <c:v>1260.900576</c:v>
                </c:pt>
                <c:pt idx="604">
                  <c:v>1260.9005159999999</c:v>
                </c:pt>
                <c:pt idx="605">
                  <c:v>1260.9004560000001</c:v>
                </c:pt>
                <c:pt idx="606">
                  <c:v>1260.9003970000001</c:v>
                </c:pt>
                <c:pt idx="607">
                  <c:v>1260.900337</c:v>
                </c:pt>
                <c:pt idx="608">
                  <c:v>1260.900277</c:v>
                </c:pt>
                <c:pt idx="609">
                  <c:v>1260.9002170000001</c:v>
                </c:pt>
                <c:pt idx="610">
                  <c:v>1260.900157</c:v>
                </c:pt>
                <c:pt idx="611">
                  <c:v>1260.900097</c:v>
                </c:pt>
                <c:pt idx="612">
                  <c:v>1260.9000370000001</c:v>
                </c:pt>
                <c:pt idx="613">
                  <c:v>1260.899977</c:v>
                </c:pt>
                <c:pt idx="614">
                  <c:v>1260.899917</c:v>
                </c:pt>
                <c:pt idx="615">
                  <c:v>1260.8998570000001</c:v>
                </c:pt>
                <c:pt idx="616">
                  <c:v>1260.899797</c:v>
                </c:pt>
                <c:pt idx="617">
                  <c:v>1260.899737</c:v>
                </c:pt>
                <c:pt idx="618">
                  <c:v>1260.8996770000001</c:v>
                </c:pt>
                <c:pt idx="619">
                  <c:v>1260.899617</c:v>
                </c:pt>
                <c:pt idx="620">
                  <c:v>1260.899557</c:v>
                </c:pt>
                <c:pt idx="621">
                  <c:v>1260.8994970000001</c:v>
                </c:pt>
                <c:pt idx="622">
                  <c:v>1260.899437</c:v>
                </c:pt>
                <c:pt idx="623">
                  <c:v>1260.899377</c:v>
                </c:pt>
                <c:pt idx="624">
                  <c:v>1260.8993170000001</c:v>
                </c:pt>
                <c:pt idx="625">
                  <c:v>1260.899257</c:v>
                </c:pt>
                <c:pt idx="626">
                  <c:v>1260.899197</c:v>
                </c:pt>
                <c:pt idx="627">
                  <c:v>1260.8991370000001</c:v>
                </c:pt>
                <c:pt idx="628">
                  <c:v>1260.899077</c:v>
                </c:pt>
                <c:pt idx="629">
                  <c:v>1260.899017</c:v>
                </c:pt>
                <c:pt idx="630">
                  <c:v>1260.8989570000001</c:v>
                </c:pt>
                <c:pt idx="631">
                  <c:v>1260.898897</c:v>
                </c:pt>
                <c:pt idx="632">
                  <c:v>1260.898837</c:v>
                </c:pt>
                <c:pt idx="633">
                  <c:v>1260.8987770000001</c:v>
                </c:pt>
                <c:pt idx="634">
                  <c:v>1260.898717</c:v>
                </c:pt>
                <c:pt idx="635">
                  <c:v>1260.898657</c:v>
                </c:pt>
                <c:pt idx="636">
                  <c:v>1260.8985970000001</c:v>
                </c:pt>
                <c:pt idx="637">
                  <c:v>1260.898537</c:v>
                </c:pt>
                <c:pt idx="638">
                  <c:v>1260.898477</c:v>
                </c:pt>
                <c:pt idx="639">
                  <c:v>1260.8984170000001</c:v>
                </c:pt>
                <c:pt idx="640">
                  <c:v>1260.898357</c:v>
                </c:pt>
                <c:pt idx="641">
                  <c:v>1260.898297</c:v>
                </c:pt>
                <c:pt idx="642">
                  <c:v>1260.8982370000001</c:v>
                </c:pt>
                <c:pt idx="643">
                  <c:v>1260.898177</c:v>
                </c:pt>
                <c:pt idx="644">
                  <c:v>1260.898117</c:v>
                </c:pt>
                <c:pt idx="645">
                  <c:v>1260.8980570000001</c:v>
                </c:pt>
                <c:pt idx="646">
                  <c:v>1260.897997</c:v>
                </c:pt>
                <c:pt idx="647">
                  <c:v>1260.897937</c:v>
                </c:pt>
                <c:pt idx="648">
                  <c:v>1260.8978770000001</c:v>
                </c:pt>
                <c:pt idx="649">
                  <c:v>1260.897817</c:v>
                </c:pt>
                <c:pt idx="650">
                  <c:v>1260.897757</c:v>
                </c:pt>
                <c:pt idx="651">
                  <c:v>1260.8976970000001</c:v>
                </c:pt>
                <c:pt idx="652">
                  <c:v>1260.8976379999999</c:v>
                </c:pt>
                <c:pt idx="653">
                  <c:v>1260.8975780000001</c:v>
                </c:pt>
                <c:pt idx="654">
                  <c:v>1260.897518</c:v>
                </c:pt>
                <c:pt idx="655">
                  <c:v>1260.8974579999999</c:v>
                </c:pt>
                <c:pt idx="656">
                  <c:v>1260.8973980000001</c:v>
                </c:pt>
                <c:pt idx="657">
                  <c:v>1260.897338</c:v>
                </c:pt>
                <c:pt idx="658">
                  <c:v>1260.8972779999999</c:v>
                </c:pt>
                <c:pt idx="659">
                  <c:v>1260.8972180000001</c:v>
                </c:pt>
                <c:pt idx="660">
                  <c:v>1260.897158</c:v>
                </c:pt>
                <c:pt idx="661">
                  <c:v>1260.8970979999999</c:v>
                </c:pt>
                <c:pt idx="662">
                  <c:v>1260.8970380000001</c:v>
                </c:pt>
                <c:pt idx="663">
                  <c:v>1260.896978</c:v>
                </c:pt>
                <c:pt idx="664">
                  <c:v>1260.8969179999999</c:v>
                </c:pt>
                <c:pt idx="665">
                  <c:v>1260.8968580000001</c:v>
                </c:pt>
                <c:pt idx="666">
                  <c:v>1260.896798</c:v>
                </c:pt>
                <c:pt idx="667">
                  <c:v>1260.8967379999999</c:v>
                </c:pt>
                <c:pt idx="668">
                  <c:v>1260.8966780000001</c:v>
                </c:pt>
                <c:pt idx="669">
                  <c:v>1260.896618</c:v>
                </c:pt>
                <c:pt idx="670">
                  <c:v>1260.8965579999999</c:v>
                </c:pt>
                <c:pt idx="671">
                  <c:v>1260.8964980000001</c:v>
                </c:pt>
                <c:pt idx="672">
                  <c:v>1260.896438</c:v>
                </c:pt>
                <c:pt idx="673">
                  <c:v>1260.8963779999999</c:v>
                </c:pt>
                <c:pt idx="674">
                  <c:v>1260.8963269999999</c:v>
                </c:pt>
                <c:pt idx="675">
                  <c:v>1260.8963020000001</c:v>
                </c:pt>
                <c:pt idx="676">
                  <c:v>1260.8962770000001</c:v>
                </c:pt>
                <c:pt idx="677">
                  <c:v>1260.896252</c:v>
                </c:pt>
                <c:pt idx="678">
                  <c:v>1260.8962260000001</c:v>
                </c:pt>
                <c:pt idx="679">
                  <c:v>1260.896201</c:v>
                </c:pt>
                <c:pt idx="680">
                  <c:v>1260.896176</c:v>
                </c:pt>
                <c:pt idx="681">
                  <c:v>1260.8961509999999</c:v>
                </c:pt>
                <c:pt idx="682">
                  <c:v>1260.8961260000001</c:v>
                </c:pt>
                <c:pt idx="683">
                  <c:v>1260.896101</c:v>
                </c:pt>
                <c:pt idx="684">
                  <c:v>1260.896076</c:v>
                </c:pt>
                <c:pt idx="685">
                  <c:v>1260.8960509999999</c:v>
                </c:pt>
                <c:pt idx="686">
                  <c:v>1260.8960259999999</c:v>
                </c:pt>
                <c:pt idx="687">
                  <c:v>1260.8960010000001</c:v>
                </c:pt>
                <c:pt idx="688">
                  <c:v>1260.8959749999999</c:v>
                </c:pt>
                <c:pt idx="689">
                  <c:v>1260.8959500000001</c:v>
                </c:pt>
                <c:pt idx="690">
                  <c:v>1260.895925</c:v>
                </c:pt>
                <c:pt idx="691">
                  <c:v>1260.8959</c:v>
                </c:pt>
                <c:pt idx="692">
                  <c:v>1260.8958749999999</c:v>
                </c:pt>
                <c:pt idx="693">
                  <c:v>1260.8958500000001</c:v>
                </c:pt>
                <c:pt idx="694">
                  <c:v>1260.8958250000001</c:v>
                </c:pt>
                <c:pt idx="695">
                  <c:v>1260.8958</c:v>
                </c:pt>
                <c:pt idx="696">
                  <c:v>1260.895775</c:v>
                </c:pt>
                <c:pt idx="697">
                  <c:v>1260.8957499999999</c:v>
                </c:pt>
                <c:pt idx="698">
                  <c:v>1260.895724</c:v>
                </c:pt>
                <c:pt idx="699">
                  <c:v>1260.8956989999999</c:v>
                </c:pt>
                <c:pt idx="700">
                  <c:v>1260.8956740000001</c:v>
                </c:pt>
                <c:pt idx="701">
                  <c:v>1260.895649</c:v>
                </c:pt>
                <c:pt idx="702">
                  <c:v>1260.895624</c:v>
                </c:pt>
                <c:pt idx="703">
                  <c:v>1260.8955989999999</c:v>
                </c:pt>
                <c:pt idx="704">
                  <c:v>1260.8955739999999</c:v>
                </c:pt>
                <c:pt idx="705">
                  <c:v>1260.8955490000001</c:v>
                </c:pt>
                <c:pt idx="706">
                  <c:v>1260.895524</c:v>
                </c:pt>
                <c:pt idx="707">
                  <c:v>1260.895499</c:v>
                </c:pt>
                <c:pt idx="708">
                  <c:v>1260.895473</c:v>
                </c:pt>
                <c:pt idx="709">
                  <c:v>1260.895448</c:v>
                </c:pt>
                <c:pt idx="710">
                  <c:v>1260.8954229999999</c:v>
                </c:pt>
                <c:pt idx="711">
                  <c:v>1260.8953979999999</c:v>
                </c:pt>
                <c:pt idx="712">
                  <c:v>1260.8953730000001</c:v>
                </c:pt>
                <c:pt idx="713">
                  <c:v>1260.895348</c:v>
                </c:pt>
                <c:pt idx="714">
                  <c:v>1260.895323</c:v>
                </c:pt>
                <c:pt idx="715">
                  <c:v>1260.8952979999999</c:v>
                </c:pt>
                <c:pt idx="716">
                  <c:v>1260.8952730000001</c:v>
                </c:pt>
                <c:pt idx="717">
                  <c:v>1260.8952469999999</c:v>
                </c:pt>
                <c:pt idx="718">
                  <c:v>1260.8952220000001</c:v>
                </c:pt>
                <c:pt idx="719">
                  <c:v>1260.8951970000001</c:v>
                </c:pt>
              </c:numCache>
            </c:numRef>
          </c:yVal>
          <c:smooth val="0"/>
        </c:ser>
        <c:ser>
          <c:idx val="20"/>
          <c:order val="8"/>
          <c:tx>
            <c:v>Connor</c:v>
          </c:tx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chemeClr val="tx1"/>
                </a:solidFill>
              </a:ln>
              <a:effectLst/>
            </c:spPr>
          </c:marker>
          <c:yVal>
            <c:numRef>
              <c:f>Sheet1!$AQ$4:$AQ$26</c:f>
              <c:numCache>
                <c:formatCode>General</c:formatCode>
                <c:ptCount val="23"/>
                <c:pt idx="0">
                  <c:v>580.04999999999995</c:v>
                </c:pt>
                <c:pt idx="1">
                  <c:v>596.95000000000005</c:v>
                </c:pt>
                <c:pt idx="2">
                  <c:v>611.11</c:v>
                </c:pt>
                <c:pt idx="3">
                  <c:v>611.12</c:v>
                </c:pt>
                <c:pt idx="4">
                  <c:v>649.55999999999995</c:v>
                </c:pt>
                <c:pt idx="5">
                  <c:v>687.47</c:v>
                </c:pt>
                <c:pt idx="6">
                  <c:v>724.67</c:v>
                </c:pt>
                <c:pt idx="7">
                  <c:v>760.96</c:v>
                </c:pt>
                <c:pt idx="8">
                  <c:v>796.15</c:v>
                </c:pt>
                <c:pt idx="9">
                  <c:v>830.04</c:v>
                </c:pt>
                <c:pt idx="10">
                  <c:v>862.43</c:v>
                </c:pt>
                <c:pt idx="11">
                  <c:v>893.13</c:v>
                </c:pt>
                <c:pt idx="12">
                  <c:v>921.93</c:v>
                </c:pt>
                <c:pt idx="13">
                  <c:v>948.66</c:v>
                </c:pt>
                <c:pt idx="14">
                  <c:v>973.12</c:v>
                </c:pt>
                <c:pt idx="15">
                  <c:v>995.15</c:v>
                </c:pt>
                <c:pt idx="16">
                  <c:v>1014.6</c:v>
                </c:pt>
                <c:pt idx="17">
                  <c:v>1031.3</c:v>
                </c:pt>
                <c:pt idx="18">
                  <c:v>1045.0999999999999</c:v>
                </c:pt>
                <c:pt idx="19">
                  <c:v>1056</c:v>
                </c:pt>
                <c:pt idx="20">
                  <c:v>1063.8</c:v>
                </c:pt>
                <c:pt idx="21">
                  <c:v>1068.5999999999999</c:v>
                </c:pt>
                <c:pt idx="22">
                  <c:v>1070.0999999999999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075632"/>
        <c:axId val="165364816"/>
      </c:scatterChart>
      <c:valAx>
        <c:axId val="166075632"/>
        <c:scaling>
          <c:orientation val="minMax"/>
          <c:max val="2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364816"/>
        <c:crosses val="autoZero"/>
        <c:crossBetween val="midCat"/>
      </c:valAx>
      <c:valAx>
        <c:axId val="165364816"/>
        <c:scaling>
          <c:orientation val="minMax"/>
          <c:max val="18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 Tmax 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6075632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0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'1.5D Tmax'!$A$4:$A$834</c:f>
              <c:numCache>
                <c:formatCode>General</c:formatCode>
                <c:ptCount val="8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</c:numCache>
            </c:numRef>
          </c:xVal>
          <c:yVal>
            <c:numRef>
              <c:f>'1.5D Tmax'!$E$4:$E$834</c:f>
              <c:numCache>
                <c:formatCode>General</c:formatCode>
                <c:ptCount val="831"/>
                <c:pt idx="0">
                  <c:v>580</c:v>
                </c:pt>
                <c:pt idx="1">
                  <c:v>580</c:v>
                </c:pt>
                <c:pt idx="2">
                  <c:v>580</c:v>
                </c:pt>
                <c:pt idx="3">
                  <c:v>580</c:v>
                </c:pt>
                <c:pt idx="4">
                  <c:v>580</c:v>
                </c:pt>
                <c:pt idx="5">
                  <c:v>580.01</c:v>
                </c:pt>
                <c:pt idx="6">
                  <c:v>580.01</c:v>
                </c:pt>
                <c:pt idx="7">
                  <c:v>580.01</c:v>
                </c:pt>
                <c:pt idx="8">
                  <c:v>580.01</c:v>
                </c:pt>
                <c:pt idx="9">
                  <c:v>580.01</c:v>
                </c:pt>
                <c:pt idx="10">
                  <c:v>580.01</c:v>
                </c:pt>
                <c:pt idx="11">
                  <c:v>580.01</c:v>
                </c:pt>
                <c:pt idx="12">
                  <c:v>580.01</c:v>
                </c:pt>
                <c:pt idx="13">
                  <c:v>580.01</c:v>
                </c:pt>
                <c:pt idx="14">
                  <c:v>580.01</c:v>
                </c:pt>
                <c:pt idx="15">
                  <c:v>580.02</c:v>
                </c:pt>
                <c:pt idx="16">
                  <c:v>580.02</c:v>
                </c:pt>
                <c:pt idx="17">
                  <c:v>580.02</c:v>
                </c:pt>
                <c:pt idx="18">
                  <c:v>580.02</c:v>
                </c:pt>
                <c:pt idx="19">
                  <c:v>580.02</c:v>
                </c:pt>
                <c:pt idx="20">
                  <c:v>580.02</c:v>
                </c:pt>
                <c:pt idx="21">
                  <c:v>580.02</c:v>
                </c:pt>
                <c:pt idx="22">
                  <c:v>580.02</c:v>
                </c:pt>
                <c:pt idx="23">
                  <c:v>580.02</c:v>
                </c:pt>
                <c:pt idx="24">
                  <c:v>580.03</c:v>
                </c:pt>
                <c:pt idx="25">
                  <c:v>580.03</c:v>
                </c:pt>
                <c:pt idx="26">
                  <c:v>580.03</c:v>
                </c:pt>
                <c:pt idx="27">
                  <c:v>580.03</c:v>
                </c:pt>
                <c:pt idx="28">
                  <c:v>580.03</c:v>
                </c:pt>
                <c:pt idx="29">
                  <c:v>580.03</c:v>
                </c:pt>
                <c:pt idx="30">
                  <c:v>580.03</c:v>
                </c:pt>
                <c:pt idx="31">
                  <c:v>580.03</c:v>
                </c:pt>
                <c:pt idx="32">
                  <c:v>580.03</c:v>
                </c:pt>
                <c:pt idx="33">
                  <c:v>580.04</c:v>
                </c:pt>
                <c:pt idx="34">
                  <c:v>580.04</c:v>
                </c:pt>
                <c:pt idx="35">
                  <c:v>580.04</c:v>
                </c:pt>
                <c:pt idx="36">
                  <c:v>580.04</c:v>
                </c:pt>
                <c:pt idx="37">
                  <c:v>580.04</c:v>
                </c:pt>
                <c:pt idx="38">
                  <c:v>580.04</c:v>
                </c:pt>
                <c:pt idx="39">
                  <c:v>580.04</c:v>
                </c:pt>
                <c:pt idx="40">
                  <c:v>580.04999999999995</c:v>
                </c:pt>
                <c:pt idx="41">
                  <c:v>580.04999999999995</c:v>
                </c:pt>
                <c:pt idx="42">
                  <c:v>580.04999999999995</c:v>
                </c:pt>
                <c:pt idx="43">
                  <c:v>580.04999999999995</c:v>
                </c:pt>
                <c:pt idx="44">
                  <c:v>580.05999999999995</c:v>
                </c:pt>
                <c:pt idx="45">
                  <c:v>580.05999999999995</c:v>
                </c:pt>
                <c:pt idx="46">
                  <c:v>580.05999999999995</c:v>
                </c:pt>
                <c:pt idx="47">
                  <c:v>580.07000000000005</c:v>
                </c:pt>
                <c:pt idx="48">
                  <c:v>580.07000000000005</c:v>
                </c:pt>
                <c:pt idx="49">
                  <c:v>580.08000000000004</c:v>
                </c:pt>
                <c:pt idx="50">
                  <c:v>580.08000000000004</c:v>
                </c:pt>
                <c:pt idx="51">
                  <c:v>580.09</c:v>
                </c:pt>
                <c:pt idx="52">
                  <c:v>580.09</c:v>
                </c:pt>
                <c:pt idx="53">
                  <c:v>580.1</c:v>
                </c:pt>
                <c:pt idx="54">
                  <c:v>580.11</c:v>
                </c:pt>
                <c:pt idx="55">
                  <c:v>580.11</c:v>
                </c:pt>
                <c:pt idx="56">
                  <c:v>580.12</c:v>
                </c:pt>
                <c:pt idx="57">
                  <c:v>580.13</c:v>
                </c:pt>
                <c:pt idx="58">
                  <c:v>580.14</c:v>
                </c:pt>
                <c:pt idx="59">
                  <c:v>580.15</c:v>
                </c:pt>
                <c:pt idx="60">
                  <c:v>580.16</c:v>
                </c:pt>
                <c:pt idx="61">
                  <c:v>580.16999999999996</c:v>
                </c:pt>
                <c:pt idx="62">
                  <c:v>580.19000000000005</c:v>
                </c:pt>
                <c:pt idx="63">
                  <c:v>580.20000000000005</c:v>
                </c:pt>
                <c:pt idx="64">
                  <c:v>580.21</c:v>
                </c:pt>
                <c:pt idx="65">
                  <c:v>580.23</c:v>
                </c:pt>
                <c:pt idx="66">
                  <c:v>580.24</c:v>
                </c:pt>
                <c:pt idx="67">
                  <c:v>580.26</c:v>
                </c:pt>
                <c:pt idx="68">
                  <c:v>580.27</c:v>
                </c:pt>
                <c:pt idx="69">
                  <c:v>580.29</c:v>
                </c:pt>
                <c:pt idx="70">
                  <c:v>580.30999999999995</c:v>
                </c:pt>
                <c:pt idx="71">
                  <c:v>580.33000000000004</c:v>
                </c:pt>
                <c:pt idx="72">
                  <c:v>580.35</c:v>
                </c:pt>
                <c:pt idx="73">
                  <c:v>580.37</c:v>
                </c:pt>
                <c:pt idx="74">
                  <c:v>580.4</c:v>
                </c:pt>
                <c:pt idx="75">
                  <c:v>580.41999999999996</c:v>
                </c:pt>
                <c:pt idx="76">
                  <c:v>580.45000000000005</c:v>
                </c:pt>
                <c:pt idx="77">
                  <c:v>580.47</c:v>
                </c:pt>
                <c:pt idx="78">
                  <c:v>580.5</c:v>
                </c:pt>
                <c:pt idx="79">
                  <c:v>580.53</c:v>
                </c:pt>
                <c:pt idx="80">
                  <c:v>580.55999999999995</c:v>
                </c:pt>
                <c:pt idx="81">
                  <c:v>580.59</c:v>
                </c:pt>
                <c:pt idx="82">
                  <c:v>580.62</c:v>
                </c:pt>
                <c:pt idx="83">
                  <c:v>580.65</c:v>
                </c:pt>
                <c:pt idx="84">
                  <c:v>580.69000000000005</c:v>
                </c:pt>
                <c:pt idx="85">
                  <c:v>580.72</c:v>
                </c:pt>
                <c:pt idx="86">
                  <c:v>580.76</c:v>
                </c:pt>
                <c:pt idx="87">
                  <c:v>580.79999999999995</c:v>
                </c:pt>
                <c:pt idx="88">
                  <c:v>580.84</c:v>
                </c:pt>
                <c:pt idx="89">
                  <c:v>580.88</c:v>
                </c:pt>
                <c:pt idx="90">
                  <c:v>580.91999999999996</c:v>
                </c:pt>
                <c:pt idx="91">
                  <c:v>580.97</c:v>
                </c:pt>
                <c:pt idx="92">
                  <c:v>581.01</c:v>
                </c:pt>
                <c:pt idx="93">
                  <c:v>581.05999999999995</c:v>
                </c:pt>
                <c:pt idx="94">
                  <c:v>581.1</c:v>
                </c:pt>
                <c:pt idx="95">
                  <c:v>581.15</c:v>
                </c:pt>
                <c:pt idx="96">
                  <c:v>581.20000000000005</c:v>
                </c:pt>
                <c:pt idx="97">
                  <c:v>581.26</c:v>
                </c:pt>
                <c:pt idx="98">
                  <c:v>581.30999999999995</c:v>
                </c:pt>
                <c:pt idx="99">
                  <c:v>581.36</c:v>
                </c:pt>
                <c:pt idx="100">
                  <c:v>581.41999999999996</c:v>
                </c:pt>
                <c:pt idx="101">
                  <c:v>581.48</c:v>
                </c:pt>
                <c:pt idx="102">
                  <c:v>581.54</c:v>
                </c:pt>
                <c:pt idx="103">
                  <c:v>581.6</c:v>
                </c:pt>
                <c:pt idx="104">
                  <c:v>581.66</c:v>
                </c:pt>
                <c:pt idx="105">
                  <c:v>581.72</c:v>
                </c:pt>
                <c:pt idx="106">
                  <c:v>581.78</c:v>
                </c:pt>
                <c:pt idx="107">
                  <c:v>581.85</c:v>
                </c:pt>
                <c:pt idx="108">
                  <c:v>581.91</c:v>
                </c:pt>
                <c:pt idx="109">
                  <c:v>581.98</c:v>
                </c:pt>
                <c:pt idx="110">
                  <c:v>582.04999999999995</c:v>
                </c:pt>
                <c:pt idx="111">
                  <c:v>582.12</c:v>
                </c:pt>
                <c:pt idx="112">
                  <c:v>582.19000000000005</c:v>
                </c:pt>
                <c:pt idx="113">
                  <c:v>582.26</c:v>
                </c:pt>
                <c:pt idx="114">
                  <c:v>582.34</c:v>
                </c:pt>
                <c:pt idx="115">
                  <c:v>582.41</c:v>
                </c:pt>
                <c:pt idx="116">
                  <c:v>582.49</c:v>
                </c:pt>
                <c:pt idx="117">
                  <c:v>582.57000000000005</c:v>
                </c:pt>
                <c:pt idx="118">
                  <c:v>582.65</c:v>
                </c:pt>
                <c:pt idx="119">
                  <c:v>582.73</c:v>
                </c:pt>
                <c:pt idx="120">
                  <c:v>582.80999999999995</c:v>
                </c:pt>
                <c:pt idx="121">
                  <c:v>582.89</c:v>
                </c:pt>
                <c:pt idx="122">
                  <c:v>582.97</c:v>
                </c:pt>
                <c:pt idx="123">
                  <c:v>583.04999999999995</c:v>
                </c:pt>
                <c:pt idx="124">
                  <c:v>583.14</c:v>
                </c:pt>
                <c:pt idx="125">
                  <c:v>583.23</c:v>
                </c:pt>
                <c:pt idx="126">
                  <c:v>583.30999999999995</c:v>
                </c:pt>
                <c:pt idx="127">
                  <c:v>583.4</c:v>
                </c:pt>
                <c:pt idx="128">
                  <c:v>583.49</c:v>
                </c:pt>
                <c:pt idx="129">
                  <c:v>583.58000000000004</c:v>
                </c:pt>
                <c:pt idx="130">
                  <c:v>583.66999999999996</c:v>
                </c:pt>
                <c:pt idx="131">
                  <c:v>583.76</c:v>
                </c:pt>
                <c:pt idx="132">
                  <c:v>583.86</c:v>
                </c:pt>
                <c:pt idx="133">
                  <c:v>583.95000000000005</c:v>
                </c:pt>
                <c:pt idx="134">
                  <c:v>584.04999999999995</c:v>
                </c:pt>
                <c:pt idx="135">
                  <c:v>584.15</c:v>
                </c:pt>
                <c:pt idx="136">
                  <c:v>584.24</c:v>
                </c:pt>
                <c:pt idx="137">
                  <c:v>584.34</c:v>
                </c:pt>
                <c:pt idx="138">
                  <c:v>584.45000000000005</c:v>
                </c:pt>
                <c:pt idx="139">
                  <c:v>584.54999999999995</c:v>
                </c:pt>
                <c:pt idx="140">
                  <c:v>584.65</c:v>
                </c:pt>
                <c:pt idx="141">
                  <c:v>584.75</c:v>
                </c:pt>
                <c:pt idx="142">
                  <c:v>584.86</c:v>
                </c:pt>
                <c:pt idx="143">
                  <c:v>584.97</c:v>
                </c:pt>
                <c:pt idx="144">
                  <c:v>585.07000000000005</c:v>
                </c:pt>
                <c:pt idx="145">
                  <c:v>585.17999999999995</c:v>
                </c:pt>
                <c:pt idx="146">
                  <c:v>585.29</c:v>
                </c:pt>
                <c:pt idx="147">
                  <c:v>585.4</c:v>
                </c:pt>
                <c:pt idx="148">
                  <c:v>585.51</c:v>
                </c:pt>
                <c:pt idx="149">
                  <c:v>585.62</c:v>
                </c:pt>
                <c:pt idx="150">
                  <c:v>585.73</c:v>
                </c:pt>
                <c:pt idx="151">
                  <c:v>585.84</c:v>
                </c:pt>
                <c:pt idx="152">
                  <c:v>585.95000000000005</c:v>
                </c:pt>
                <c:pt idx="153">
                  <c:v>586.05999999999995</c:v>
                </c:pt>
                <c:pt idx="154">
                  <c:v>586.16999999999996</c:v>
                </c:pt>
                <c:pt idx="155">
                  <c:v>586.29</c:v>
                </c:pt>
                <c:pt idx="156">
                  <c:v>586.4</c:v>
                </c:pt>
                <c:pt idx="157">
                  <c:v>586.52</c:v>
                </c:pt>
                <c:pt idx="158">
                  <c:v>586.63</c:v>
                </c:pt>
                <c:pt idx="159">
                  <c:v>586.75</c:v>
                </c:pt>
                <c:pt idx="160">
                  <c:v>586.87</c:v>
                </c:pt>
                <c:pt idx="161">
                  <c:v>586.99</c:v>
                </c:pt>
                <c:pt idx="162">
                  <c:v>587.11</c:v>
                </c:pt>
                <c:pt idx="163">
                  <c:v>587.23</c:v>
                </c:pt>
                <c:pt idx="164">
                  <c:v>587.35</c:v>
                </c:pt>
                <c:pt idx="165">
                  <c:v>587.47</c:v>
                </c:pt>
                <c:pt idx="166">
                  <c:v>587.6</c:v>
                </c:pt>
                <c:pt idx="167">
                  <c:v>587.72</c:v>
                </c:pt>
                <c:pt idx="168">
                  <c:v>587.85</c:v>
                </c:pt>
                <c:pt idx="169">
                  <c:v>587.97</c:v>
                </c:pt>
                <c:pt idx="170">
                  <c:v>588.1</c:v>
                </c:pt>
                <c:pt idx="171">
                  <c:v>588.23</c:v>
                </c:pt>
                <c:pt idx="172">
                  <c:v>588.35</c:v>
                </c:pt>
                <c:pt idx="173">
                  <c:v>588.48</c:v>
                </c:pt>
                <c:pt idx="174">
                  <c:v>588.6</c:v>
                </c:pt>
                <c:pt idx="175">
                  <c:v>588.73</c:v>
                </c:pt>
                <c:pt idx="176">
                  <c:v>588.85</c:v>
                </c:pt>
                <c:pt idx="177">
                  <c:v>588.98</c:v>
                </c:pt>
                <c:pt idx="178">
                  <c:v>589.11</c:v>
                </c:pt>
                <c:pt idx="179">
                  <c:v>589.23</c:v>
                </c:pt>
                <c:pt idx="180">
                  <c:v>589.36</c:v>
                </c:pt>
                <c:pt idx="181">
                  <c:v>589.49</c:v>
                </c:pt>
                <c:pt idx="182">
                  <c:v>589.62</c:v>
                </c:pt>
                <c:pt idx="183">
                  <c:v>589.75</c:v>
                </c:pt>
                <c:pt idx="184">
                  <c:v>589.88</c:v>
                </c:pt>
                <c:pt idx="185">
                  <c:v>590.01</c:v>
                </c:pt>
                <c:pt idx="186">
                  <c:v>590.14</c:v>
                </c:pt>
                <c:pt idx="187">
                  <c:v>590.27</c:v>
                </c:pt>
                <c:pt idx="188">
                  <c:v>590.4</c:v>
                </c:pt>
                <c:pt idx="189">
                  <c:v>590.53</c:v>
                </c:pt>
                <c:pt idx="190">
                  <c:v>590.66999999999996</c:v>
                </c:pt>
                <c:pt idx="191">
                  <c:v>590.79999999999995</c:v>
                </c:pt>
                <c:pt idx="192">
                  <c:v>590.92999999999995</c:v>
                </c:pt>
                <c:pt idx="193">
                  <c:v>591.07000000000005</c:v>
                </c:pt>
                <c:pt idx="194">
                  <c:v>591.20000000000005</c:v>
                </c:pt>
                <c:pt idx="195">
                  <c:v>591.34</c:v>
                </c:pt>
                <c:pt idx="196">
                  <c:v>591.47</c:v>
                </c:pt>
                <c:pt idx="197">
                  <c:v>591.61</c:v>
                </c:pt>
                <c:pt idx="198">
                  <c:v>591.74</c:v>
                </c:pt>
                <c:pt idx="199">
                  <c:v>591.87</c:v>
                </c:pt>
                <c:pt idx="200">
                  <c:v>592</c:v>
                </c:pt>
                <c:pt idx="201">
                  <c:v>592.13</c:v>
                </c:pt>
                <c:pt idx="202">
                  <c:v>592.26</c:v>
                </c:pt>
                <c:pt idx="203">
                  <c:v>592.39</c:v>
                </c:pt>
                <c:pt idx="204">
                  <c:v>592.52</c:v>
                </c:pt>
                <c:pt idx="205">
                  <c:v>592.65</c:v>
                </c:pt>
                <c:pt idx="206">
                  <c:v>592.78</c:v>
                </c:pt>
                <c:pt idx="207">
                  <c:v>592.91</c:v>
                </c:pt>
                <c:pt idx="208">
                  <c:v>593.04</c:v>
                </c:pt>
                <c:pt idx="209">
                  <c:v>593.16999999999996</c:v>
                </c:pt>
                <c:pt idx="210">
                  <c:v>593.29999999999995</c:v>
                </c:pt>
                <c:pt idx="211">
                  <c:v>593.42999999999995</c:v>
                </c:pt>
                <c:pt idx="212">
                  <c:v>593.55999999999995</c:v>
                </c:pt>
                <c:pt idx="213">
                  <c:v>593.69000000000005</c:v>
                </c:pt>
                <c:pt idx="214">
                  <c:v>593.82000000000005</c:v>
                </c:pt>
                <c:pt idx="215">
                  <c:v>593.95000000000005</c:v>
                </c:pt>
                <c:pt idx="216">
                  <c:v>594.08000000000004</c:v>
                </c:pt>
                <c:pt idx="217">
                  <c:v>594.21</c:v>
                </c:pt>
                <c:pt idx="218">
                  <c:v>594.34</c:v>
                </c:pt>
                <c:pt idx="219">
                  <c:v>594.48</c:v>
                </c:pt>
                <c:pt idx="220">
                  <c:v>594.61</c:v>
                </c:pt>
                <c:pt idx="221">
                  <c:v>594.74</c:v>
                </c:pt>
                <c:pt idx="222">
                  <c:v>594.87</c:v>
                </c:pt>
                <c:pt idx="223">
                  <c:v>595</c:v>
                </c:pt>
                <c:pt idx="224">
                  <c:v>595.14</c:v>
                </c:pt>
                <c:pt idx="225">
                  <c:v>595.27</c:v>
                </c:pt>
                <c:pt idx="226">
                  <c:v>595.4</c:v>
                </c:pt>
                <c:pt idx="227">
                  <c:v>595.53</c:v>
                </c:pt>
                <c:pt idx="228">
                  <c:v>595.66999999999996</c:v>
                </c:pt>
                <c:pt idx="229">
                  <c:v>595.79999999999995</c:v>
                </c:pt>
                <c:pt idx="230">
                  <c:v>595.92999999999995</c:v>
                </c:pt>
                <c:pt idx="231">
                  <c:v>596.07000000000005</c:v>
                </c:pt>
                <c:pt idx="232">
                  <c:v>596.20000000000005</c:v>
                </c:pt>
                <c:pt idx="233">
                  <c:v>596.34</c:v>
                </c:pt>
                <c:pt idx="234">
                  <c:v>596.47</c:v>
                </c:pt>
                <c:pt idx="235">
                  <c:v>596.6</c:v>
                </c:pt>
                <c:pt idx="236">
                  <c:v>596.74</c:v>
                </c:pt>
                <c:pt idx="237">
                  <c:v>596.87</c:v>
                </c:pt>
                <c:pt idx="238">
                  <c:v>597.01</c:v>
                </c:pt>
                <c:pt idx="239">
                  <c:v>597.14</c:v>
                </c:pt>
                <c:pt idx="240">
                  <c:v>597.28</c:v>
                </c:pt>
                <c:pt idx="241">
                  <c:v>597.41</c:v>
                </c:pt>
                <c:pt idx="242">
                  <c:v>597.54999999999995</c:v>
                </c:pt>
                <c:pt idx="243">
                  <c:v>597.69000000000005</c:v>
                </c:pt>
                <c:pt idx="244">
                  <c:v>597.82000000000005</c:v>
                </c:pt>
                <c:pt idx="245">
                  <c:v>597.96</c:v>
                </c:pt>
                <c:pt idx="246">
                  <c:v>598.09</c:v>
                </c:pt>
                <c:pt idx="247">
                  <c:v>598.23</c:v>
                </c:pt>
                <c:pt idx="248">
                  <c:v>598.37</c:v>
                </c:pt>
                <c:pt idx="249">
                  <c:v>598.5</c:v>
                </c:pt>
                <c:pt idx="250">
                  <c:v>598.64</c:v>
                </c:pt>
                <c:pt idx="251">
                  <c:v>598.78</c:v>
                </c:pt>
                <c:pt idx="252">
                  <c:v>598.91</c:v>
                </c:pt>
                <c:pt idx="253">
                  <c:v>599.04</c:v>
                </c:pt>
                <c:pt idx="254">
                  <c:v>599.16</c:v>
                </c:pt>
                <c:pt idx="255">
                  <c:v>599.29</c:v>
                </c:pt>
                <c:pt idx="256">
                  <c:v>599.41999999999996</c:v>
                </c:pt>
                <c:pt idx="257">
                  <c:v>599.54999999999995</c:v>
                </c:pt>
                <c:pt idx="258">
                  <c:v>599.67999999999995</c:v>
                </c:pt>
                <c:pt idx="259">
                  <c:v>599.80999999999995</c:v>
                </c:pt>
                <c:pt idx="260">
                  <c:v>599.94000000000005</c:v>
                </c:pt>
                <c:pt idx="261">
                  <c:v>600.07000000000005</c:v>
                </c:pt>
                <c:pt idx="262">
                  <c:v>600.19000000000005</c:v>
                </c:pt>
                <c:pt idx="263">
                  <c:v>600.32000000000005</c:v>
                </c:pt>
                <c:pt idx="264">
                  <c:v>600.45000000000005</c:v>
                </c:pt>
                <c:pt idx="265">
                  <c:v>600.58000000000004</c:v>
                </c:pt>
                <c:pt idx="266">
                  <c:v>600.71</c:v>
                </c:pt>
                <c:pt idx="267">
                  <c:v>600.83000000000004</c:v>
                </c:pt>
                <c:pt idx="268">
                  <c:v>600.96</c:v>
                </c:pt>
                <c:pt idx="269">
                  <c:v>601.09</c:v>
                </c:pt>
                <c:pt idx="270">
                  <c:v>601.22</c:v>
                </c:pt>
                <c:pt idx="271">
                  <c:v>601.34</c:v>
                </c:pt>
                <c:pt idx="272">
                  <c:v>601.47</c:v>
                </c:pt>
                <c:pt idx="273">
                  <c:v>601.6</c:v>
                </c:pt>
                <c:pt idx="274">
                  <c:v>601.72</c:v>
                </c:pt>
                <c:pt idx="275">
                  <c:v>601.85</c:v>
                </c:pt>
                <c:pt idx="276">
                  <c:v>601.98</c:v>
                </c:pt>
                <c:pt idx="277">
                  <c:v>602.1</c:v>
                </c:pt>
                <c:pt idx="278">
                  <c:v>602.23</c:v>
                </c:pt>
                <c:pt idx="279">
                  <c:v>602.35</c:v>
                </c:pt>
                <c:pt idx="280">
                  <c:v>602.48</c:v>
                </c:pt>
                <c:pt idx="281">
                  <c:v>602.61</c:v>
                </c:pt>
                <c:pt idx="282">
                  <c:v>602.73</c:v>
                </c:pt>
                <c:pt idx="283">
                  <c:v>602.86</c:v>
                </c:pt>
                <c:pt idx="284">
                  <c:v>602.98</c:v>
                </c:pt>
                <c:pt idx="285">
                  <c:v>603.11</c:v>
                </c:pt>
                <c:pt idx="286">
                  <c:v>603.23</c:v>
                </c:pt>
                <c:pt idx="287">
                  <c:v>603.36</c:v>
                </c:pt>
                <c:pt idx="288">
                  <c:v>603.48</c:v>
                </c:pt>
                <c:pt idx="289">
                  <c:v>603.61</c:v>
                </c:pt>
                <c:pt idx="290">
                  <c:v>603.73</c:v>
                </c:pt>
                <c:pt idx="291">
                  <c:v>603.86</c:v>
                </c:pt>
                <c:pt idx="292">
                  <c:v>603.98</c:v>
                </c:pt>
                <c:pt idx="293">
                  <c:v>604.11</c:v>
                </c:pt>
                <c:pt idx="294">
                  <c:v>604.23</c:v>
                </c:pt>
                <c:pt idx="295">
                  <c:v>604.36</c:v>
                </c:pt>
                <c:pt idx="296">
                  <c:v>604.48</c:v>
                </c:pt>
                <c:pt idx="297">
                  <c:v>604.6</c:v>
                </c:pt>
                <c:pt idx="298">
                  <c:v>604.73</c:v>
                </c:pt>
                <c:pt idx="299">
                  <c:v>604.85</c:v>
                </c:pt>
                <c:pt idx="300">
                  <c:v>604.98</c:v>
                </c:pt>
                <c:pt idx="301">
                  <c:v>605.1</c:v>
                </c:pt>
                <c:pt idx="302">
                  <c:v>605.22</c:v>
                </c:pt>
                <c:pt idx="303">
                  <c:v>605.35</c:v>
                </c:pt>
                <c:pt idx="304">
                  <c:v>605.47</c:v>
                </c:pt>
                <c:pt idx="305">
                  <c:v>605.59</c:v>
                </c:pt>
                <c:pt idx="306">
                  <c:v>605.71</c:v>
                </c:pt>
                <c:pt idx="307">
                  <c:v>605.82000000000005</c:v>
                </c:pt>
                <c:pt idx="308">
                  <c:v>605.94000000000005</c:v>
                </c:pt>
                <c:pt idx="309">
                  <c:v>606.05999999999995</c:v>
                </c:pt>
                <c:pt idx="310">
                  <c:v>606.17999999999995</c:v>
                </c:pt>
                <c:pt idx="311">
                  <c:v>606.29999999999995</c:v>
                </c:pt>
                <c:pt idx="312">
                  <c:v>606.41</c:v>
                </c:pt>
                <c:pt idx="313">
                  <c:v>606.53</c:v>
                </c:pt>
                <c:pt idx="314">
                  <c:v>606.65</c:v>
                </c:pt>
                <c:pt idx="315">
                  <c:v>606.76</c:v>
                </c:pt>
                <c:pt idx="316">
                  <c:v>606.88</c:v>
                </c:pt>
                <c:pt idx="317">
                  <c:v>606.99</c:v>
                </c:pt>
                <c:pt idx="318">
                  <c:v>607.11</c:v>
                </c:pt>
                <c:pt idx="319">
                  <c:v>607.22</c:v>
                </c:pt>
                <c:pt idx="320">
                  <c:v>607.34</c:v>
                </c:pt>
                <c:pt idx="321">
                  <c:v>607.45000000000005</c:v>
                </c:pt>
                <c:pt idx="322">
                  <c:v>607.57000000000005</c:v>
                </c:pt>
                <c:pt idx="323">
                  <c:v>607.67999999999995</c:v>
                </c:pt>
                <c:pt idx="324">
                  <c:v>607.79</c:v>
                </c:pt>
                <c:pt idx="325">
                  <c:v>607.91</c:v>
                </c:pt>
                <c:pt idx="326">
                  <c:v>608.02</c:v>
                </c:pt>
                <c:pt idx="327">
                  <c:v>608.13</c:v>
                </c:pt>
                <c:pt idx="328">
                  <c:v>608.25</c:v>
                </c:pt>
                <c:pt idx="329">
                  <c:v>608.36</c:v>
                </c:pt>
                <c:pt idx="330">
                  <c:v>608.47</c:v>
                </c:pt>
                <c:pt idx="331">
                  <c:v>608.58000000000004</c:v>
                </c:pt>
                <c:pt idx="332">
                  <c:v>608.69000000000005</c:v>
                </c:pt>
                <c:pt idx="333">
                  <c:v>608.79999999999995</c:v>
                </c:pt>
                <c:pt idx="334">
                  <c:v>608.91999999999996</c:v>
                </c:pt>
                <c:pt idx="335">
                  <c:v>609.03</c:v>
                </c:pt>
                <c:pt idx="336">
                  <c:v>609.14</c:v>
                </c:pt>
                <c:pt idx="337">
                  <c:v>609.25</c:v>
                </c:pt>
                <c:pt idx="338">
                  <c:v>609.36</c:v>
                </c:pt>
                <c:pt idx="339">
                  <c:v>609.47</c:v>
                </c:pt>
                <c:pt idx="340">
                  <c:v>609.58000000000004</c:v>
                </c:pt>
                <c:pt idx="341">
                  <c:v>609.67999999999995</c:v>
                </c:pt>
                <c:pt idx="342">
                  <c:v>609.79</c:v>
                </c:pt>
                <c:pt idx="343">
                  <c:v>609.9</c:v>
                </c:pt>
                <c:pt idx="344">
                  <c:v>610.01</c:v>
                </c:pt>
                <c:pt idx="345">
                  <c:v>610.12</c:v>
                </c:pt>
                <c:pt idx="346">
                  <c:v>610.23</c:v>
                </c:pt>
                <c:pt idx="347">
                  <c:v>610.33000000000004</c:v>
                </c:pt>
                <c:pt idx="348">
                  <c:v>610.44000000000005</c:v>
                </c:pt>
                <c:pt idx="349">
                  <c:v>610.54999999999995</c:v>
                </c:pt>
                <c:pt idx="350">
                  <c:v>610.65</c:v>
                </c:pt>
                <c:pt idx="351">
                  <c:v>610.76</c:v>
                </c:pt>
                <c:pt idx="352">
                  <c:v>610.87</c:v>
                </c:pt>
                <c:pt idx="353">
                  <c:v>610.97</c:v>
                </c:pt>
                <c:pt idx="354">
                  <c:v>611.08000000000004</c:v>
                </c:pt>
                <c:pt idx="355">
                  <c:v>611.17999999999995</c:v>
                </c:pt>
                <c:pt idx="356">
                  <c:v>611.29</c:v>
                </c:pt>
                <c:pt idx="357">
                  <c:v>611.39</c:v>
                </c:pt>
                <c:pt idx="358">
                  <c:v>611.49</c:v>
                </c:pt>
                <c:pt idx="359">
                  <c:v>611.6</c:v>
                </c:pt>
                <c:pt idx="360">
                  <c:v>611.70000000000005</c:v>
                </c:pt>
                <c:pt idx="361">
                  <c:v>611.79999999999995</c:v>
                </c:pt>
                <c:pt idx="362">
                  <c:v>611.9</c:v>
                </c:pt>
                <c:pt idx="363">
                  <c:v>612.01</c:v>
                </c:pt>
                <c:pt idx="364">
                  <c:v>612.11</c:v>
                </c:pt>
                <c:pt idx="365">
                  <c:v>612.21</c:v>
                </c:pt>
                <c:pt idx="366">
                  <c:v>612.30999999999995</c:v>
                </c:pt>
                <c:pt idx="367">
                  <c:v>612.41</c:v>
                </c:pt>
                <c:pt idx="368">
                  <c:v>612.51</c:v>
                </c:pt>
                <c:pt idx="369">
                  <c:v>612.61</c:v>
                </c:pt>
                <c:pt idx="370">
                  <c:v>612.71</c:v>
                </c:pt>
                <c:pt idx="371">
                  <c:v>612.80999999999995</c:v>
                </c:pt>
                <c:pt idx="372">
                  <c:v>612.91</c:v>
                </c:pt>
                <c:pt idx="373">
                  <c:v>613</c:v>
                </c:pt>
                <c:pt idx="374">
                  <c:v>613.1</c:v>
                </c:pt>
                <c:pt idx="375">
                  <c:v>613.20000000000005</c:v>
                </c:pt>
                <c:pt idx="376">
                  <c:v>613.29999999999995</c:v>
                </c:pt>
                <c:pt idx="377">
                  <c:v>613.4</c:v>
                </c:pt>
                <c:pt idx="378">
                  <c:v>613.49</c:v>
                </c:pt>
                <c:pt idx="379">
                  <c:v>613.59</c:v>
                </c:pt>
                <c:pt idx="380">
                  <c:v>613.67999999999995</c:v>
                </c:pt>
                <c:pt idx="381">
                  <c:v>613.78</c:v>
                </c:pt>
                <c:pt idx="382">
                  <c:v>613.88</c:v>
                </c:pt>
                <c:pt idx="383">
                  <c:v>613.97</c:v>
                </c:pt>
                <c:pt idx="384">
                  <c:v>614.07000000000005</c:v>
                </c:pt>
                <c:pt idx="385">
                  <c:v>614.16</c:v>
                </c:pt>
                <c:pt idx="386">
                  <c:v>614.26</c:v>
                </c:pt>
                <c:pt idx="387">
                  <c:v>614.35</c:v>
                </c:pt>
                <c:pt idx="388">
                  <c:v>614.44000000000005</c:v>
                </c:pt>
                <c:pt idx="389">
                  <c:v>614.54</c:v>
                </c:pt>
                <c:pt idx="390">
                  <c:v>614.63</c:v>
                </c:pt>
                <c:pt idx="391">
                  <c:v>614.72</c:v>
                </c:pt>
                <c:pt idx="392">
                  <c:v>614.82000000000005</c:v>
                </c:pt>
                <c:pt idx="393">
                  <c:v>614.91</c:v>
                </c:pt>
                <c:pt idx="394">
                  <c:v>615</c:v>
                </c:pt>
                <c:pt idx="395">
                  <c:v>615.09</c:v>
                </c:pt>
                <c:pt idx="396">
                  <c:v>615.17999999999995</c:v>
                </c:pt>
                <c:pt idx="397">
                  <c:v>615.27</c:v>
                </c:pt>
                <c:pt idx="398">
                  <c:v>615.36</c:v>
                </c:pt>
                <c:pt idx="399">
                  <c:v>615.45000000000005</c:v>
                </c:pt>
                <c:pt idx="400">
                  <c:v>615.54</c:v>
                </c:pt>
                <c:pt idx="401">
                  <c:v>615.63</c:v>
                </c:pt>
                <c:pt idx="402">
                  <c:v>615.72</c:v>
                </c:pt>
                <c:pt idx="403">
                  <c:v>615.80999999999995</c:v>
                </c:pt>
                <c:pt idx="404">
                  <c:v>615.9</c:v>
                </c:pt>
                <c:pt idx="405">
                  <c:v>615.99</c:v>
                </c:pt>
                <c:pt idx="406">
                  <c:v>616.08000000000004</c:v>
                </c:pt>
                <c:pt idx="407">
                  <c:v>616.16</c:v>
                </c:pt>
                <c:pt idx="408">
                  <c:v>616.25</c:v>
                </c:pt>
                <c:pt idx="409">
                  <c:v>616.34</c:v>
                </c:pt>
                <c:pt idx="410">
                  <c:v>616.42999999999995</c:v>
                </c:pt>
                <c:pt idx="411">
                  <c:v>616.51</c:v>
                </c:pt>
                <c:pt idx="412">
                  <c:v>616.6</c:v>
                </c:pt>
                <c:pt idx="413">
                  <c:v>616.69000000000005</c:v>
                </c:pt>
                <c:pt idx="414">
                  <c:v>616.77</c:v>
                </c:pt>
                <c:pt idx="415">
                  <c:v>616.86</c:v>
                </c:pt>
                <c:pt idx="416">
                  <c:v>616.95000000000005</c:v>
                </c:pt>
                <c:pt idx="417">
                  <c:v>617.03</c:v>
                </c:pt>
                <c:pt idx="418">
                  <c:v>617.12</c:v>
                </c:pt>
                <c:pt idx="419">
                  <c:v>617.20000000000005</c:v>
                </c:pt>
                <c:pt idx="420">
                  <c:v>617.29</c:v>
                </c:pt>
                <c:pt idx="421">
                  <c:v>617.37</c:v>
                </c:pt>
                <c:pt idx="422">
                  <c:v>617.46</c:v>
                </c:pt>
                <c:pt idx="423">
                  <c:v>617.54</c:v>
                </c:pt>
                <c:pt idx="424">
                  <c:v>617.63</c:v>
                </c:pt>
                <c:pt idx="425">
                  <c:v>617.71</c:v>
                </c:pt>
                <c:pt idx="426">
                  <c:v>617.79</c:v>
                </c:pt>
                <c:pt idx="427">
                  <c:v>617.88</c:v>
                </c:pt>
                <c:pt idx="428">
                  <c:v>617.96</c:v>
                </c:pt>
                <c:pt idx="429">
                  <c:v>618.04</c:v>
                </c:pt>
                <c:pt idx="430">
                  <c:v>618.12</c:v>
                </c:pt>
                <c:pt idx="431">
                  <c:v>618.20000000000005</c:v>
                </c:pt>
                <c:pt idx="432">
                  <c:v>618.29</c:v>
                </c:pt>
                <c:pt idx="433">
                  <c:v>618.37</c:v>
                </c:pt>
                <c:pt idx="434">
                  <c:v>618.45000000000005</c:v>
                </c:pt>
                <c:pt idx="435">
                  <c:v>618.53</c:v>
                </c:pt>
                <c:pt idx="436">
                  <c:v>618.61</c:v>
                </c:pt>
                <c:pt idx="437">
                  <c:v>618.69000000000005</c:v>
                </c:pt>
                <c:pt idx="438">
                  <c:v>618.77</c:v>
                </c:pt>
                <c:pt idx="439">
                  <c:v>618.85</c:v>
                </c:pt>
                <c:pt idx="440">
                  <c:v>618.92999999999995</c:v>
                </c:pt>
                <c:pt idx="441">
                  <c:v>619.01</c:v>
                </c:pt>
                <c:pt idx="442">
                  <c:v>619.08000000000004</c:v>
                </c:pt>
                <c:pt idx="443">
                  <c:v>619.16</c:v>
                </c:pt>
                <c:pt idx="444">
                  <c:v>619.24</c:v>
                </c:pt>
                <c:pt idx="445">
                  <c:v>619.32000000000005</c:v>
                </c:pt>
                <c:pt idx="446">
                  <c:v>619.4</c:v>
                </c:pt>
                <c:pt idx="447">
                  <c:v>619.47</c:v>
                </c:pt>
                <c:pt idx="448">
                  <c:v>619.54999999999995</c:v>
                </c:pt>
                <c:pt idx="449">
                  <c:v>619.63</c:v>
                </c:pt>
                <c:pt idx="450">
                  <c:v>619.70000000000005</c:v>
                </c:pt>
                <c:pt idx="451">
                  <c:v>619.78</c:v>
                </c:pt>
                <c:pt idx="452">
                  <c:v>619.85</c:v>
                </c:pt>
                <c:pt idx="453">
                  <c:v>619.92999999999995</c:v>
                </c:pt>
                <c:pt idx="454">
                  <c:v>620.01</c:v>
                </c:pt>
                <c:pt idx="455">
                  <c:v>620.08000000000004</c:v>
                </c:pt>
                <c:pt idx="456">
                  <c:v>620.15</c:v>
                </c:pt>
                <c:pt idx="457">
                  <c:v>620.23</c:v>
                </c:pt>
                <c:pt idx="458">
                  <c:v>620.29999999999995</c:v>
                </c:pt>
                <c:pt idx="459">
                  <c:v>620.38</c:v>
                </c:pt>
                <c:pt idx="460">
                  <c:v>620.45000000000005</c:v>
                </c:pt>
                <c:pt idx="461">
                  <c:v>620.52</c:v>
                </c:pt>
                <c:pt idx="462">
                  <c:v>620.6</c:v>
                </c:pt>
                <c:pt idx="463">
                  <c:v>620.66999999999996</c:v>
                </c:pt>
                <c:pt idx="464">
                  <c:v>620.74</c:v>
                </c:pt>
                <c:pt idx="465">
                  <c:v>620.80999999999995</c:v>
                </c:pt>
                <c:pt idx="466">
                  <c:v>620.88</c:v>
                </c:pt>
                <c:pt idx="467">
                  <c:v>620.96</c:v>
                </c:pt>
                <c:pt idx="468">
                  <c:v>621.03</c:v>
                </c:pt>
                <c:pt idx="469">
                  <c:v>621.1</c:v>
                </c:pt>
                <c:pt idx="470">
                  <c:v>621.16999999999996</c:v>
                </c:pt>
                <c:pt idx="471">
                  <c:v>621.24</c:v>
                </c:pt>
                <c:pt idx="472">
                  <c:v>621.30999999999995</c:v>
                </c:pt>
                <c:pt idx="473">
                  <c:v>621.38</c:v>
                </c:pt>
                <c:pt idx="474">
                  <c:v>621.45000000000005</c:v>
                </c:pt>
                <c:pt idx="475">
                  <c:v>621.52</c:v>
                </c:pt>
                <c:pt idx="476">
                  <c:v>621.58000000000004</c:v>
                </c:pt>
                <c:pt idx="477">
                  <c:v>621.65</c:v>
                </c:pt>
                <c:pt idx="478">
                  <c:v>621.72</c:v>
                </c:pt>
                <c:pt idx="479">
                  <c:v>621.79</c:v>
                </c:pt>
                <c:pt idx="480">
                  <c:v>621.86</c:v>
                </c:pt>
                <c:pt idx="481">
                  <c:v>621.91999999999996</c:v>
                </c:pt>
                <c:pt idx="482">
                  <c:v>621.99</c:v>
                </c:pt>
                <c:pt idx="483">
                  <c:v>622.05999999999995</c:v>
                </c:pt>
                <c:pt idx="484">
                  <c:v>622.12</c:v>
                </c:pt>
                <c:pt idx="485">
                  <c:v>622.19000000000005</c:v>
                </c:pt>
                <c:pt idx="486">
                  <c:v>622.26</c:v>
                </c:pt>
                <c:pt idx="487">
                  <c:v>622.32000000000005</c:v>
                </c:pt>
                <c:pt idx="488">
                  <c:v>622.39</c:v>
                </c:pt>
                <c:pt idx="489">
                  <c:v>622.45000000000005</c:v>
                </c:pt>
                <c:pt idx="490">
                  <c:v>622.52</c:v>
                </c:pt>
                <c:pt idx="491">
                  <c:v>622.58000000000004</c:v>
                </c:pt>
                <c:pt idx="492">
                  <c:v>622.65</c:v>
                </c:pt>
                <c:pt idx="493">
                  <c:v>622.71</c:v>
                </c:pt>
                <c:pt idx="494">
                  <c:v>622.77</c:v>
                </c:pt>
                <c:pt idx="495">
                  <c:v>622.84</c:v>
                </c:pt>
                <c:pt idx="496">
                  <c:v>622.91</c:v>
                </c:pt>
                <c:pt idx="497">
                  <c:v>622.97</c:v>
                </c:pt>
                <c:pt idx="498">
                  <c:v>623.04</c:v>
                </c:pt>
                <c:pt idx="499">
                  <c:v>623.1</c:v>
                </c:pt>
                <c:pt idx="500">
                  <c:v>623.16</c:v>
                </c:pt>
                <c:pt idx="501">
                  <c:v>623.23</c:v>
                </c:pt>
                <c:pt idx="502">
                  <c:v>623.29</c:v>
                </c:pt>
                <c:pt idx="503">
                  <c:v>623.36</c:v>
                </c:pt>
                <c:pt idx="504">
                  <c:v>623.41999999999996</c:v>
                </c:pt>
                <c:pt idx="505">
                  <c:v>623.48</c:v>
                </c:pt>
                <c:pt idx="506">
                  <c:v>623.54</c:v>
                </c:pt>
                <c:pt idx="507">
                  <c:v>623.61</c:v>
                </c:pt>
                <c:pt idx="508">
                  <c:v>623.66999999999996</c:v>
                </c:pt>
                <c:pt idx="509">
                  <c:v>623.73</c:v>
                </c:pt>
                <c:pt idx="510">
                  <c:v>623.79</c:v>
                </c:pt>
                <c:pt idx="511">
                  <c:v>623.86</c:v>
                </c:pt>
                <c:pt idx="512">
                  <c:v>623.91999999999996</c:v>
                </c:pt>
                <c:pt idx="513">
                  <c:v>623.98</c:v>
                </c:pt>
                <c:pt idx="514">
                  <c:v>624.04</c:v>
                </c:pt>
                <c:pt idx="515">
                  <c:v>624.1</c:v>
                </c:pt>
                <c:pt idx="516">
                  <c:v>624.16</c:v>
                </c:pt>
                <c:pt idx="517">
                  <c:v>624.22</c:v>
                </c:pt>
                <c:pt idx="518">
                  <c:v>624.28</c:v>
                </c:pt>
                <c:pt idx="519">
                  <c:v>624.34</c:v>
                </c:pt>
                <c:pt idx="520">
                  <c:v>624.4</c:v>
                </c:pt>
                <c:pt idx="521">
                  <c:v>624.46</c:v>
                </c:pt>
                <c:pt idx="522">
                  <c:v>624.52</c:v>
                </c:pt>
                <c:pt idx="523">
                  <c:v>624.58000000000004</c:v>
                </c:pt>
                <c:pt idx="524">
                  <c:v>624.64</c:v>
                </c:pt>
                <c:pt idx="525">
                  <c:v>624.69000000000005</c:v>
                </c:pt>
                <c:pt idx="526">
                  <c:v>624.75</c:v>
                </c:pt>
                <c:pt idx="527">
                  <c:v>624.80999999999995</c:v>
                </c:pt>
                <c:pt idx="528">
                  <c:v>624.87</c:v>
                </c:pt>
                <c:pt idx="529">
                  <c:v>624.91999999999996</c:v>
                </c:pt>
                <c:pt idx="530">
                  <c:v>624.98</c:v>
                </c:pt>
                <c:pt idx="531">
                  <c:v>625.04</c:v>
                </c:pt>
                <c:pt idx="532">
                  <c:v>625.1</c:v>
                </c:pt>
                <c:pt idx="533">
                  <c:v>625.15</c:v>
                </c:pt>
                <c:pt idx="534">
                  <c:v>625.21</c:v>
                </c:pt>
                <c:pt idx="535">
                  <c:v>625.26</c:v>
                </c:pt>
                <c:pt idx="536">
                  <c:v>625.32000000000005</c:v>
                </c:pt>
                <c:pt idx="537">
                  <c:v>625.38</c:v>
                </c:pt>
                <c:pt idx="538">
                  <c:v>625.42999999999995</c:v>
                </c:pt>
                <c:pt idx="539">
                  <c:v>625.49</c:v>
                </c:pt>
                <c:pt idx="540">
                  <c:v>625.54</c:v>
                </c:pt>
                <c:pt idx="541">
                  <c:v>625.6</c:v>
                </c:pt>
                <c:pt idx="542">
                  <c:v>625.65</c:v>
                </c:pt>
                <c:pt idx="543">
                  <c:v>625.70000000000005</c:v>
                </c:pt>
                <c:pt idx="544">
                  <c:v>625.76</c:v>
                </c:pt>
                <c:pt idx="545">
                  <c:v>625.80999999999995</c:v>
                </c:pt>
                <c:pt idx="546">
                  <c:v>625.86</c:v>
                </c:pt>
                <c:pt idx="547">
                  <c:v>625.91999999999996</c:v>
                </c:pt>
                <c:pt idx="548">
                  <c:v>625.97</c:v>
                </c:pt>
                <c:pt idx="549">
                  <c:v>626.02</c:v>
                </c:pt>
                <c:pt idx="550">
                  <c:v>626.08000000000004</c:v>
                </c:pt>
                <c:pt idx="551">
                  <c:v>626.13</c:v>
                </c:pt>
                <c:pt idx="552">
                  <c:v>626.17999999999995</c:v>
                </c:pt>
                <c:pt idx="553">
                  <c:v>626.23</c:v>
                </c:pt>
                <c:pt idx="554">
                  <c:v>626.28</c:v>
                </c:pt>
                <c:pt idx="555">
                  <c:v>626.33000000000004</c:v>
                </c:pt>
                <c:pt idx="556">
                  <c:v>626.38</c:v>
                </c:pt>
                <c:pt idx="557">
                  <c:v>626.44000000000005</c:v>
                </c:pt>
                <c:pt idx="558">
                  <c:v>626.49</c:v>
                </c:pt>
                <c:pt idx="559">
                  <c:v>626.54</c:v>
                </c:pt>
                <c:pt idx="560">
                  <c:v>626.59</c:v>
                </c:pt>
                <c:pt idx="561">
                  <c:v>626.64</c:v>
                </c:pt>
                <c:pt idx="562">
                  <c:v>626.69000000000005</c:v>
                </c:pt>
                <c:pt idx="563">
                  <c:v>626.73</c:v>
                </c:pt>
                <c:pt idx="564">
                  <c:v>626.78</c:v>
                </c:pt>
                <c:pt idx="565">
                  <c:v>626.83000000000004</c:v>
                </c:pt>
                <c:pt idx="566">
                  <c:v>626.88</c:v>
                </c:pt>
                <c:pt idx="567">
                  <c:v>626.92999999999995</c:v>
                </c:pt>
                <c:pt idx="568">
                  <c:v>626.98</c:v>
                </c:pt>
                <c:pt idx="569">
                  <c:v>627.03</c:v>
                </c:pt>
                <c:pt idx="570">
                  <c:v>627.07000000000005</c:v>
                </c:pt>
                <c:pt idx="571">
                  <c:v>627.12</c:v>
                </c:pt>
                <c:pt idx="572">
                  <c:v>627.16999999999996</c:v>
                </c:pt>
                <c:pt idx="573">
                  <c:v>627.21</c:v>
                </c:pt>
                <c:pt idx="574">
                  <c:v>627.26</c:v>
                </c:pt>
                <c:pt idx="575">
                  <c:v>627.30999999999995</c:v>
                </c:pt>
                <c:pt idx="576">
                  <c:v>627.35</c:v>
                </c:pt>
                <c:pt idx="577">
                  <c:v>627.4</c:v>
                </c:pt>
                <c:pt idx="578">
                  <c:v>627.45000000000005</c:v>
                </c:pt>
                <c:pt idx="579">
                  <c:v>627.5</c:v>
                </c:pt>
                <c:pt idx="580">
                  <c:v>627.54999999999995</c:v>
                </c:pt>
                <c:pt idx="581">
                  <c:v>627.59</c:v>
                </c:pt>
                <c:pt idx="582">
                  <c:v>627.64</c:v>
                </c:pt>
                <c:pt idx="583">
                  <c:v>627.69000000000005</c:v>
                </c:pt>
                <c:pt idx="584">
                  <c:v>627.74</c:v>
                </c:pt>
                <c:pt idx="585">
                  <c:v>627.78</c:v>
                </c:pt>
                <c:pt idx="586">
                  <c:v>627.83000000000004</c:v>
                </c:pt>
                <c:pt idx="587">
                  <c:v>627.88</c:v>
                </c:pt>
                <c:pt idx="588">
                  <c:v>627.91999999999996</c:v>
                </c:pt>
                <c:pt idx="589">
                  <c:v>627.97</c:v>
                </c:pt>
                <c:pt idx="590">
                  <c:v>628.01</c:v>
                </c:pt>
                <c:pt idx="591">
                  <c:v>628.05999999999995</c:v>
                </c:pt>
                <c:pt idx="592">
                  <c:v>628.11</c:v>
                </c:pt>
                <c:pt idx="593">
                  <c:v>628.15</c:v>
                </c:pt>
                <c:pt idx="594">
                  <c:v>628.20000000000005</c:v>
                </c:pt>
                <c:pt idx="595">
                  <c:v>628.24</c:v>
                </c:pt>
                <c:pt idx="596">
                  <c:v>628.29</c:v>
                </c:pt>
                <c:pt idx="597">
                  <c:v>628.33000000000004</c:v>
                </c:pt>
                <c:pt idx="598">
                  <c:v>628.37</c:v>
                </c:pt>
                <c:pt idx="599">
                  <c:v>628.41999999999996</c:v>
                </c:pt>
                <c:pt idx="600">
                  <c:v>628.46</c:v>
                </c:pt>
                <c:pt idx="601">
                  <c:v>628.51</c:v>
                </c:pt>
                <c:pt idx="602">
                  <c:v>628.54999999999995</c:v>
                </c:pt>
                <c:pt idx="603">
                  <c:v>628.59</c:v>
                </c:pt>
                <c:pt idx="604">
                  <c:v>628.64</c:v>
                </c:pt>
                <c:pt idx="605">
                  <c:v>628.67999999999995</c:v>
                </c:pt>
                <c:pt idx="606">
                  <c:v>628.72</c:v>
                </c:pt>
                <c:pt idx="607">
                  <c:v>628.77</c:v>
                </c:pt>
                <c:pt idx="608">
                  <c:v>628.80999999999995</c:v>
                </c:pt>
                <c:pt idx="609">
                  <c:v>628.85</c:v>
                </c:pt>
                <c:pt idx="610">
                  <c:v>628.89</c:v>
                </c:pt>
                <c:pt idx="611">
                  <c:v>628.94000000000005</c:v>
                </c:pt>
                <c:pt idx="612">
                  <c:v>628.98</c:v>
                </c:pt>
                <c:pt idx="613">
                  <c:v>629.02</c:v>
                </c:pt>
                <c:pt idx="614">
                  <c:v>629.05999999999995</c:v>
                </c:pt>
                <c:pt idx="615">
                  <c:v>629.1</c:v>
                </c:pt>
                <c:pt idx="616">
                  <c:v>629.14</c:v>
                </c:pt>
                <c:pt idx="617">
                  <c:v>629.19000000000005</c:v>
                </c:pt>
                <c:pt idx="618">
                  <c:v>629.23</c:v>
                </c:pt>
                <c:pt idx="619">
                  <c:v>629.27</c:v>
                </c:pt>
                <c:pt idx="620">
                  <c:v>629.30999999999995</c:v>
                </c:pt>
                <c:pt idx="621">
                  <c:v>629.35</c:v>
                </c:pt>
                <c:pt idx="622">
                  <c:v>629.39</c:v>
                </c:pt>
                <c:pt idx="623">
                  <c:v>629.42999999999995</c:v>
                </c:pt>
                <c:pt idx="624">
                  <c:v>629.47</c:v>
                </c:pt>
                <c:pt idx="625">
                  <c:v>629.51</c:v>
                </c:pt>
                <c:pt idx="626">
                  <c:v>629.54999999999995</c:v>
                </c:pt>
                <c:pt idx="627">
                  <c:v>629.59</c:v>
                </c:pt>
                <c:pt idx="628">
                  <c:v>629.62</c:v>
                </c:pt>
                <c:pt idx="629">
                  <c:v>629.66</c:v>
                </c:pt>
                <c:pt idx="630">
                  <c:v>629.70000000000005</c:v>
                </c:pt>
                <c:pt idx="631">
                  <c:v>629.74</c:v>
                </c:pt>
                <c:pt idx="632">
                  <c:v>629.78</c:v>
                </c:pt>
                <c:pt idx="633">
                  <c:v>629.82000000000005</c:v>
                </c:pt>
                <c:pt idx="634">
                  <c:v>629.85</c:v>
                </c:pt>
                <c:pt idx="635">
                  <c:v>629.89</c:v>
                </c:pt>
                <c:pt idx="636">
                  <c:v>629.92999999999995</c:v>
                </c:pt>
                <c:pt idx="637">
                  <c:v>629.97</c:v>
                </c:pt>
                <c:pt idx="638">
                  <c:v>630</c:v>
                </c:pt>
                <c:pt idx="639">
                  <c:v>630.04</c:v>
                </c:pt>
                <c:pt idx="640">
                  <c:v>630.08000000000004</c:v>
                </c:pt>
                <c:pt idx="641">
                  <c:v>630.11</c:v>
                </c:pt>
                <c:pt idx="642">
                  <c:v>630.15</c:v>
                </c:pt>
                <c:pt idx="643">
                  <c:v>630.19000000000005</c:v>
                </c:pt>
                <c:pt idx="644">
                  <c:v>630.22</c:v>
                </c:pt>
                <c:pt idx="645">
                  <c:v>630.26</c:v>
                </c:pt>
                <c:pt idx="646">
                  <c:v>630.29999999999995</c:v>
                </c:pt>
                <c:pt idx="647">
                  <c:v>630.33000000000004</c:v>
                </c:pt>
                <c:pt idx="648">
                  <c:v>630.37</c:v>
                </c:pt>
                <c:pt idx="649">
                  <c:v>630.4</c:v>
                </c:pt>
                <c:pt idx="650">
                  <c:v>630.44000000000005</c:v>
                </c:pt>
                <c:pt idx="651">
                  <c:v>630.47</c:v>
                </c:pt>
                <c:pt idx="652">
                  <c:v>630.51</c:v>
                </c:pt>
                <c:pt idx="653">
                  <c:v>630.54</c:v>
                </c:pt>
                <c:pt idx="654">
                  <c:v>630.57000000000005</c:v>
                </c:pt>
                <c:pt idx="655">
                  <c:v>630.61</c:v>
                </c:pt>
                <c:pt idx="656">
                  <c:v>630.64</c:v>
                </c:pt>
                <c:pt idx="657">
                  <c:v>630.67999999999995</c:v>
                </c:pt>
                <c:pt idx="658">
                  <c:v>630.71</c:v>
                </c:pt>
                <c:pt idx="659">
                  <c:v>630.74</c:v>
                </c:pt>
                <c:pt idx="660">
                  <c:v>630.78</c:v>
                </c:pt>
                <c:pt idx="661">
                  <c:v>630.80999999999995</c:v>
                </c:pt>
                <c:pt idx="662">
                  <c:v>630.85</c:v>
                </c:pt>
                <c:pt idx="663">
                  <c:v>630.88</c:v>
                </c:pt>
                <c:pt idx="664">
                  <c:v>630.91999999999996</c:v>
                </c:pt>
                <c:pt idx="665">
                  <c:v>630.95000000000005</c:v>
                </c:pt>
                <c:pt idx="666">
                  <c:v>630.99</c:v>
                </c:pt>
                <c:pt idx="667">
                  <c:v>631.02</c:v>
                </c:pt>
                <c:pt idx="668">
                  <c:v>631.04999999999995</c:v>
                </c:pt>
                <c:pt idx="669">
                  <c:v>631.09</c:v>
                </c:pt>
                <c:pt idx="670">
                  <c:v>631.12</c:v>
                </c:pt>
                <c:pt idx="671">
                  <c:v>631.16</c:v>
                </c:pt>
                <c:pt idx="672">
                  <c:v>631.19000000000005</c:v>
                </c:pt>
                <c:pt idx="673">
                  <c:v>631.22</c:v>
                </c:pt>
                <c:pt idx="674">
                  <c:v>631.26</c:v>
                </c:pt>
                <c:pt idx="675">
                  <c:v>631.29</c:v>
                </c:pt>
                <c:pt idx="676">
                  <c:v>631.32000000000005</c:v>
                </c:pt>
                <c:pt idx="677">
                  <c:v>631.36</c:v>
                </c:pt>
                <c:pt idx="678">
                  <c:v>631.39</c:v>
                </c:pt>
                <c:pt idx="679">
                  <c:v>631.41999999999996</c:v>
                </c:pt>
                <c:pt idx="680">
                  <c:v>631.45000000000005</c:v>
                </c:pt>
                <c:pt idx="681">
                  <c:v>631.49</c:v>
                </c:pt>
                <c:pt idx="682">
                  <c:v>631.52</c:v>
                </c:pt>
                <c:pt idx="683">
                  <c:v>631.54999999999995</c:v>
                </c:pt>
                <c:pt idx="684">
                  <c:v>631.58000000000004</c:v>
                </c:pt>
                <c:pt idx="685">
                  <c:v>631.61</c:v>
                </c:pt>
                <c:pt idx="686">
                  <c:v>631.65</c:v>
                </c:pt>
                <c:pt idx="687">
                  <c:v>631.67999999999995</c:v>
                </c:pt>
                <c:pt idx="688">
                  <c:v>631.71</c:v>
                </c:pt>
                <c:pt idx="689">
                  <c:v>631.74</c:v>
                </c:pt>
                <c:pt idx="690">
                  <c:v>631.77</c:v>
                </c:pt>
                <c:pt idx="691">
                  <c:v>631.79999999999995</c:v>
                </c:pt>
                <c:pt idx="692">
                  <c:v>631.83000000000004</c:v>
                </c:pt>
                <c:pt idx="693">
                  <c:v>631.86</c:v>
                </c:pt>
                <c:pt idx="694">
                  <c:v>631.89</c:v>
                </c:pt>
                <c:pt idx="695">
                  <c:v>631.91999999999996</c:v>
                </c:pt>
                <c:pt idx="696">
                  <c:v>631.95000000000005</c:v>
                </c:pt>
                <c:pt idx="697">
                  <c:v>631.99</c:v>
                </c:pt>
                <c:pt idx="698">
                  <c:v>632.02</c:v>
                </c:pt>
                <c:pt idx="699">
                  <c:v>632.04999999999995</c:v>
                </c:pt>
                <c:pt idx="700">
                  <c:v>632.07000000000005</c:v>
                </c:pt>
                <c:pt idx="701">
                  <c:v>632.1</c:v>
                </c:pt>
                <c:pt idx="702">
                  <c:v>632.13</c:v>
                </c:pt>
                <c:pt idx="703">
                  <c:v>632.16</c:v>
                </c:pt>
                <c:pt idx="704">
                  <c:v>632.19000000000005</c:v>
                </c:pt>
                <c:pt idx="705">
                  <c:v>632.22</c:v>
                </c:pt>
                <c:pt idx="706">
                  <c:v>632.25</c:v>
                </c:pt>
                <c:pt idx="707">
                  <c:v>632.28</c:v>
                </c:pt>
                <c:pt idx="708">
                  <c:v>632.30999999999995</c:v>
                </c:pt>
                <c:pt idx="709">
                  <c:v>632.34</c:v>
                </c:pt>
                <c:pt idx="710">
                  <c:v>632.37</c:v>
                </c:pt>
                <c:pt idx="711">
                  <c:v>632.39</c:v>
                </c:pt>
                <c:pt idx="712">
                  <c:v>632.41999999999996</c:v>
                </c:pt>
                <c:pt idx="713">
                  <c:v>632.45000000000005</c:v>
                </c:pt>
                <c:pt idx="714">
                  <c:v>632.48</c:v>
                </c:pt>
                <c:pt idx="715">
                  <c:v>632.51</c:v>
                </c:pt>
                <c:pt idx="716">
                  <c:v>632.53</c:v>
                </c:pt>
                <c:pt idx="717">
                  <c:v>632.55999999999995</c:v>
                </c:pt>
                <c:pt idx="718">
                  <c:v>632.59</c:v>
                </c:pt>
                <c:pt idx="719">
                  <c:v>632.62</c:v>
                </c:pt>
                <c:pt idx="720">
                  <c:v>632.64</c:v>
                </c:pt>
                <c:pt idx="721">
                  <c:v>632.66999999999996</c:v>
                </c:pt>
                <c:pt idx="722">
                  <c:v>632.70000000000005</c:v>
                </c:pt>
                <c:pt idx="723">
                  <c:v>632.72</c:v>
                </c:pt>
                <c:pt idx="724">
                  <c:v>632.75</c:v>
                </c:pt>
                <c:pt idx="725">
                  <c:v>632.78</c:v>
                </c:pt>
                <c:pt idx="726">
                  <c:v>632.79999999999995</c:v>
                </c:pt>
                <c:pt idx="727">
                  <c:v>632.83000000000004</c:v>
                </c:pt>
                <c:pt idx="728">
                  <c:v>632.85</c:v>
                </c:pt>
                <c:pt idx="729">
                  <c:v>632.88</c:v>
                </c:pt>
                <c:pt idx="730">
                  <c:v>632.91</c:v>
                </c:pt>
                <c:pt idx="731">
                  <c:v>632.92999999999995</c:v>
                </c:pt>
                <c:pt idx="732">
                  <c:v>632.96</c:v>
                </c:pt>
                <c:pt idx="733">
                  <c:v>632.98</c:v>
                </c:pt>
                <c:pt idx="734">
                  <c:v>633.01</c:v>
                </c:pt>
                <c:pt idx="735">
                  <c:v>633.03</c:v>
                </c:pt>
                <c:pt idx="736">
                  <c:v>633.05999999999995</c:v>
                </c:pt>
                <c:pt idx="737">
                  <c:v>633.08000000000004</c:v>
                </c:pt>
                <c:pt idx="738">
                  <c:v>633.11</c:v>
                </c:pt>
                <c:pt idx="739">
                  <c:v>633.13</c:v>
                </c:pt>
                <c:pt idx="740">
                  <c:v>633.16</c:v>
                </c:pt>
                <c:pt idx="741">
                  <c:v>633.17999999999995</c:v>
                </c:pt>
                <c:pt idx="742">
                  <c:v>633.21</c:v>
                </c:pt>
                <c:pt idx="743">
                  <c:v>633.23</c:v>
                </c:pt>
                <c:pt idx="744">
                  <c:v>633.26</c:v>
                </c:pt>
                <c:pt idx="745">
                  <c:v>633.28</c:v>
                </c:pt>
                <c:pt idx="746">
                  <c:v>633.30999999999995</c:v>
                </c:pt>
                <c:pt idx="747">
                  <c:v>633.33000000000004</c:v>
                </c:pt>
                <c:pt idx="748">
                  <c:v>633.36</c:v>
                </c:pt>
                <c:pt idx="749">
                  <c:v>633.38</c:v>
                </c:pt>
                <c:pt idx="750">
                  <c:v>633.41</c:v>
                </c:pt>
                <c:pt idx="751">
                  <c:v>633.42999999999995</c:v>
                </c:pt>
                <c:pt idx="752">
                  <c:v>633.46</c:v>
                </c:pt>
                <c:pt idx="753">
                  <c:v>633.48</c:v>
                </c:pt>
                <c:pt idx="754">
                  <c:v>633.51</c:v>
                </c:pt>
                <c:pt idx="755">
                  <c:v>633.53</c:v>
                </c:pt>
                <c:pt idx="756">
                  <c:v>633.55999999999995</c:v>
                </c:pt>
                <c:pt idx="757">
                  <c:v>633.58000000000004</c:v>
                </c:pt>
                <c:pt idx="758">
                  <c:v>633.6</c:v>
                </c:pt>
                <c:pt idx="759">
                  <c:v>633.63</c:v>
                </c:pt>
                <c:pt idx="760">
                  <c:v>633.65</c:v>
                </c:pt>
                <c:pt idx="761">
                  <c:v>633.67999999999995</c:v>
                </c:pt>
                <c:pt idx="762">
                  <c:v>633.70000000000005</c:v>
                </c:pt>
                <c:pt idx="763">
                  <c:v>633.72</c:v>
                </c:pt>
                <c:pt idx="764">
                  <c:v>633.75</c:v>
                </c:pt>
                <c:pt idx="765">
                  <c:v>633.77</c:v>
                </c:pt>
                <c:pt idx="766">
                  <c:v>633.79999999999995</c:v>
                </c:pt>
                <c:pt idx="767">
                  <c:v>633.82000000000005</c:v>
                </c:pt>
                <c:pt idx="768">
                  <c:v>633.84</c:v>
                </c:pt>
                <c:pt idx="769">
                  <c:v>633.87</c:v>
                </c:pt>
                <c:pt idx="770">
                  <c:v>633.89</c:v>
                </c:pt>
                <c:pt idx="771">
                  <c:v>633.91</c:v>
                </c:pt>
                <c:pt idx="772">
                  <c:v>633.92999999999995</c:v>
                </c:pt>
                <c:pt idx="773">
                  <c:v>633.96</c:v>
                </c:pt>
                <c:pt idx="774">
                  <c:v>633.98</c:v>
                </c:pt>
                <c:pt idx="775">
                  <c:v>634</c:v>
                </c:pt>
                <c:pt idx="776">
                  <c:v>634.02</c:v>
                </c:pt>
                <c:pt idx="777">
                  <c:v>634.04999999999995</c:v>
                </c:pt>
                <c:pt idx="778">
                  <c:v>634.07000000000005</c:v>
                </c:pt>
                <c:pt idx="779">
                  <c:v>634.09</c:v>
                </c:pt>
                <c:pt idx="780">
                  <c:v>634.11</c:v>
                </c:pt>
                <c:pt idx="781">
                  <c:v>634.14</c:v>
                </c:pt>
                <c:pt idx="782">
                  <c:v>634.16</c:v>
                </c:pt>
                <c:pt idx="783">
                  <c:v>634.17999999999995</c:v>
                </c:pt>
                <c:pt idx="784">
                  <c:v>634.20000000000005</c:v>
                </c:pt>
                <c:pt idx="785">
                  <c:v>634.22</c:v>
                </c:pt>
                <c:pt idx="786">
                  <c:v>634.24</c:v>
                </c:pt>
                <c:pt idx="787">
                  <c:v>634.27</c:v>
                </c:pt>
                <c:pt idx="788">
                  <c:v>634.29</c:v>
                </c:pt>
                <c:pt idx="789">
                  <c:v>634.30999999999995</c:v>
                </c:pt>
                <c:pt idx="790">
                  <c:v>634.33000000000004</c:v>
                </c:pt>
                <c:pt idx="791">
                  <c:v>634.35</c:v>
                </c:pt>
                <c:pt idx="792">
                  <c:v>634.37</c:v>
                </c:pt>
                <c:pt idx="793">
                  <c:v>634.39</c:v>
                </c:pt>
                <c:pt idx="794">
                  <c:v>634.41</c:v>
                </c:pt>
                <c:pt idx="795">
                  <c:v>634.42999999999995</c:v>
                </c:pt>
                <c:pt idx="796">
                  <c:v>634.45000000000005</c:v>
                </c:pt>
                <c:pt idx="797">
                  <c:v>634.47</c:v>
                </c:pt>
                <c:pt idx="798">
                  <c:v>634.49</c:v>
                </c:pt>
                <c:pt idx="799">
                  <c:v>634.52</c:v>
                </c:pt>
                <c:pt idx="800">
                  <c:v>634.54</c:v>
                </c:pt>
                <c:pt idx="801">
                  <c:v>634.55999999999995</c:v>
                </c:pt>
                <c:pt idx="802">
                  <c:v>634.58000000000004</c:v>
                </c:pt>
                <c:pt idx="803">
                  <c:v>634.6</c:v>
                </c:pt>
                <c:pt idx="804">
                  <c:v>634.61</c:v>
                </c:pt>
                <c:pt idx="805">
                  <c:v>634.63</c:v>
                </c:pt>
                <c:pt idx="806">
                  <c:v>634.65</c:v>
                </c:pt>
                <c:pt idx="807">
                  <c:v>634.66999999999996</c:v>
                </c:pt>
                <c:pt idx="808">
                  <c:v>634.69000000000005</c:v>
                </c:pt>
                <c:pt idx="809">
                  <c:v>634.71</c:v>
                </c:pt>
                <c:pt idx="810">
                  <c:v>634.73</c:v>
                </c:pt>
                <c:pt idx="811">
                  <c:v>634.75</c:v>
                </c:pt>
                <c:pt idx="812">
                  <c:v>634.77</c:v>
                </c:pt>
                <c:pt idx="813">
                  <c:v>634.79</c:v>
                </c:pt>
                <c:pt idx="814">
                  <c:v>634.80999999999995</c:v>
                </c:pt>
                <c:pt idx="815">
                  <c:v>634.83000000000004</c:v>
                </c:pt>
                <c:pt idx="816">
                  <c:v>634.84</c:v>
                </c:pt>
                <c:pt idx="817">
                  <c:v>634.86</c:v>
                </c:pt>
                <c:pt idx="818">
                  <c:v>634.88</c:v>
                </c:pt>
                <c:pt idx="819">
                  <c:v>634.9</c:v>
                </c:pt>
                <c:pt idx="820">
                  <c:v>634.91999999999996</c:v>
                </c:pt>
                <c:pt idx="821">
                  <c:v>634.94000000000005</c:v>
                </c:pt>
                <c:pt idx="822">
                  <c:v>634.95000000000005</c:v>
                </c:pt>
                <c:pt idx="823">
                  <c:v>634.97</c:v>
                </c:pt>
                <c:pt idx="824">
                  <c:v>634.99</c:v>
                </c:pt>
                <c:pt idx="825">
                  <c:v>635.01</c:v>
                </c:pt>
                <c:pt idx="826">
                  <c:v>635.03</c:v>
                </c:pt>
                <c:pt idx="827">
                  <c:v>635.04</c:v>
                </c:pt>
                <c:pt idx="828">
                  <c:v>635.05999999999995</c:v>
                </c:pt>
                <c:pt idx="829">
                  <c:v>635.08000000000004</c:v>
                </c:pt>
                <c:pt idx="830">
                  <c:v>635.09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0990216"/>
        <c:axId val="300990608"/>
      </c:scatterChart>
      <c:valAx>
        <c:axId val="300990216"/>
        <c:scaling>
          <c:orientation val="minMax"/>
          <c:max val="8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00990608"/>
        <c:crosses val="autoZero"/>
        <c:crossBetween val="midCat"/>
      </c:valAx>
      <c:valAx>
        <c:axId val="300990608"/>
        <c:scaling>
          <c:orientation val="minMax"/>
          <c:max val="1200"/>
          <c:min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Tmax[K]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00990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jOSHUA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Tmax'!$A$4:$A$28</c:f>
              <c:numCache>
                <c:formatCode>General</c:formatCode>
                <c:ptCount val="25"/>
                <c:pt idx="0">
                  <c:v>0</c:v>
                </c:pt>
                <c:pt idx="1">
                  <c:v>30.416666666666668</c:v>
                </c:pt>
                <c:pt idx="2">
                  <c:v>60.833333333333336</c:v>
                </c:pt>
                <c:pt idx="3">
                  <c:v>91.25</c:v>
                </c:pt>
                <c:pt idx="4">
                  <c:v>121.66666666666667</c:v>
                </c:pt>
                <c:pt idx="5">
                  <c:v>152.08333333333334</c:v>
                </c:pt>
                <c:pt idx="6">
                  <c:v>182.5</c:v>
                </c:pt>
                <c:pt idx="7">
                  <c:v>212.91666666666666</c:v>
                </c:pt>
                <c:pt idx="8">
                  <c:v>243.33333333333334</c:v>
                </c:pt>
                <c:pt idx="9">
                  <c:v>273.75</c:v>
                </c:pt>
                <c:pt idx="10">
                  <c:v>304.16666666666669</c:v>
                </c:pt>
                <c:pt idx="11">
                  <c:v>334.58333333333331</c:v>
                </c:pt>
                <c:pt idx="12">
                  <c:v>365</c:v>
                </c:pt>
                <c:pt idx="13">
                  <c:v>395.41666666666669</c:v>
                </c:pt>
                <c:pt idx="14">
                  <c:v>425.83333333333331</c:v>
                </c:pt>
                <c:pt idx="15">
                  <c:v>456.25</c:v>
                </c:pt>
                <c:pt idx="16">
                  <c:v>486.66666666666669</c:v>
                </c:pt>
                <c:pt idx="17">
                  <c:v>517.08333333333337</c:v>
                </c:pt>
                <c:pt idx="18">
                  <c:v>547.5</c:v>
                </c:pt>
                <c:pt idx="19">
                  <c:v>577.91666666666663</c:v>
                </c:pt>
                <c:pt idx="20">
                  <c:v>608.33333333333337</c:v>
                </c:pt>
                <c:pt idx="21">
                  <c:v>638.75</c:v>
                </c:pt>
                <c:pt idx="22">
                  <c:v>669.16666666666663</c:v>
                </c:pt>
                <c:pt idx="23">
                  <c:v>699.58333333333337</c:v>
                </c:pt>
                <c:pt idx="24">
                  <c:v>730</c:v>
                </c:pt>
              </c:numCache>
            </c:numRef>
          </c:xVal>
          <c:yVal>
            <c:numRef>
              <c:f>'MOOSE Tmin'!$B$4:$B$28</c:f>
              <c:numCache>
                <c:formatCode>General</c:formatCode>
                <c:ptCount val="25"/>
                <c:pt idx="0">
                  <c:v>0</c:v>
                </c:pt>
                <c:pt idx="1">
                  <c:v>682.92998768919995</c:v>
                </c:pt>
                <c:pt idx="2">
                  <c:v>677.43028794500003</c:v>
                </c:pt>
                <c:pt idx="3">
                  <c:v>672.02337136050005</c:v>
                </c:pt>
                <c:pt idx="4">
                  <c:v>666.78782001419995</c:v>
                </c:pt>
                <c:pt idx="5">
                  <c:v>661.26636628400001</c:v>
                </c:pt>
                <c:pt idx="6">
                  <c:v>655.95901848690005</c:v>
                </c:pt>
                <c:pt idx="7">
                  <c:v>650.67870041139997</c:v>
                </c:pt>
                <c:pt idx="8">
                  <c:v>645.58986327289995</c:v>
                </c:pt>
                <c:pt idx="9">
                  <c:v>640.06523358310005</c:v>
                </c:pt>
                <c:pt idx="10">
                  <c:v>635.16348978849999</c:v>
                </c:pt>
                <c:pt idx="11">
                  <c:v>629.54843338210003</c:v>
                </c:pt>
                <c:pt idx="12">
                  <c:v>633.89938124829996</c:v>
                </c:pt>
                <c:pt idx="13">
                  <c:v>633.88818706500001</c:v>
                </c:pt>
                <c:pt idx="14">
                  <c:v>633.87721583810003</c:v>
                </c:pt>
                <c:pt idx="15">
                  <c:v>633.86646197890002</c:v>
                </c:pt>
                <c:pt idx="16">
                  <c:v>633.85591843229997</c:v>
                </c:pt>
                <c:pt idx="17">
                  <c:v>633.84557849179998</c:v>
                </c:pt>
                <c:pt idx="18">
                  <c:v>633.83543575160002</c:v>
                </c:pt>
                <c:pt idx="19">
                  <c:v>633.82548411740004</c:v>
                </c:pt>
                <c:pt idx="20">
                  <c:v>633.81571776329997</c:v>
                </c:pt>
                <c:pt idx="21">
                  <c:v>633.80613112419996</c:v>
                </c:pt>
                <c:pt idx="22">
                  <c:v>633.79671888370001</c:v>
                </c:pt>
                <c:pt idx="23">
                  <c:v>633.78747595059997</c:v>
                </c:pt>
                <c:pt idx="24">
                  <c:v>633.7783974509</c:v>
                </c:pt>
              </c:numCache>
            </c:numRef>
          </c:yVal>
          <c:smooth val="0"/>
        </c:ser>
        <c:ser>
          <c:idx val="1"/>
          <c:order val="1"/>
          <c:tx>
            <c:v>Amani</c:v>
          </c:tx>
          <c:spPr>
            <a:ln w="127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Tmax'!$D$4:$D$89</c:f>
              <c:numCache>
                <c:formatCode>General</c:formatCode>
                <c:ptCount val="86"/>
                <c:pt idx="0">
                  <c:v>0</c:v>
                </c:pt>
                <c:pt idx="1">
                  <c:v>2.8935185185185184E-3</c:v>
                </c:pt>
                <c:pt idx="2">
                  <c:v>5.7870370370370367E-3</c:v>
                </c:pt>
                <c:pt idx="3">
                  <c:v>1.1574074074074073E-2</c:v>
                </c:pt>
                <c:pt idx="4">
                  <c:v>2.3148148148148147E-2</c:v>
                </c:pt>
                <c:pt idx="5">
                  <c:v>4.6296296296296294E-2</c:v>
                </c:pt>
                <c:pt idx="6">
                  <c:v>9.2592592592592587E-2</c:v>
                </c:pt>
                <c:pt idx="7">
                  <c:v>0.18518518518518517</c:v>
                </c:pt>
                <c:pt idx="8">
                  <c:v>0.37037037037037035</c:v>
                </c:pt>
                <c:pt idx="9">
                  <c:v>0.7407407407407407</c:v>
                </c:pt>
                <c:pt idx="10">
                  <c:v>1.4814814814814814</c:v>
                </c:pt>
                <c:pt idx="11">
                  <c:v>2.9629629629629628</c:v>
                </c:pt>
                <c:pt idx="12">
                  <c:v>5.9259259259259256</c:v>
                </c:pt>
                <c:pt idx="13">
                  <c:v>11.851851851851851</c:v>
                </c:pt>
                <c:pt idx="14">
                  <c:v>23.425925925925927</c:v>
                </c:pt>
                <c:pt idx="15">
                  <c:v>35</c:v>
                </c:pt>
                <c:pt idx="16">
                  <c:v>46.574074074074076</c:v>
                </c:pt>
                <c:pt idx="17">
                  <c:v>58.148148148148145</c:v>
                </c:pt>
                <c:pt idx="18">
                  <c:v>69.722222222222229</c:v>
                </c:pt>
                <c:pt idx="19">
                  <c:v>81.296296296296291</c:v>
                </c:pt>
                <c:pt idx="20">
                  <c:v>92.870370370370367</c:v>
                </c:pt>
                <c:pt idx="21">
                  <c:v>104.44444444444444</c:v>
                </c:pt>
                <c:pt idx="22">
                  <c:v>116.01851851851852</c:v>
                </c:pt>
                <c:pt idx="23">
                  <c:v>127.5925925925926</c:v>
                </c:pt>
                <c:pt idx="24">
                  <c:v>139.16666666666666</c:v>
                </c:pt>
                <c:pt idx="25">
                  <c:v>150.74074074074073</c:v>
                </c:pt>
                <c:pt idx="26">
                  <c:v>162.31481481481481</c:v>
                </c:pt>
                <c:pt idx="27">
                  <c:v>173.88888888888889</c:v>
                </c:pt>
                <c:pt idx="28">
                  <c:v>185.46296296296296</c:v>
                </c:pt>
                <c:pt idx="29">
                  <c:v>197.03703703703704</c:v>
                </c:pt>
                <c:pt idx="30">
                  <c:v>208.61111111111111</c:v>
                </c:pt>
                <c:pt idx="31">
                  <c:v>220.18518518518519</c:v>
                </c:pt>
                <c:pt idx="32">
                  <c:v>231.75925925925927</c:v>
                </c:pt>
                <c:pt idx="33">
                  <c:v>243.33333333333334</c:v>
                </c:pt>
                <c:pt idx="34">
                  <c:v>254.90740740740742</c:v>
                </c:pt>
                <c:pt idx="35">
                  <c:v>266.48148148148147</c:v>
                </c:pt>
                <c:pt idx="36">
                  <c:v>278.05555555555554</c:v>
                </c:pt>
                <c:pt idx="37">
                  <c:v>289.62962962962962</c:v>
                </c:pt>
                <c:pt idx="38">
                  <c:v>301.2037037037037</c:v>
                </c:pt>
                <c:pt idx="39">
                  <c:v>312.77777777777777</c:v>
                </c:pt>
                <c:pt idx="40">
                  <c:v>324.35185185185185</c:v>
                </c:pt>
                <c:pt idx="41">
                  <c:v>335.92592592592592</c:v>
                </c:pt>
                <c:pt idx="42">
                  <c:v>347.5</c:v>
                </c:pt>
                <c:pt idx="43">
                  <c:v>359.07407407407408</c:v>
                </c:pt>
                <c:pt idx="44">
                  <c:v>370.64814814814815</c:v>
                </c:pt>
                <c:pt idx="45">
                  <c:v>382.22222222222223</c:v>
                </c:pt>
                <c:pt idx="46">
                  <c:v>393.7962962962963</c:v>
                </c:pt>
                <c:pt idx="47">
                  <c:v>405.37037037037038</c:v>
                </c:pt>
                <c:pt idx="48">
                  <c:v>416.94444444444446</c:v>
                </c:pt>
                <c:pt idx="49">
                  <c:v>428.51851851851853</c:v>
                </c:pt>
                <c:pt idx="50">
                  <c:v>440.09259259259261</c:v>
                </c:pt>
                <c:pt idx="51">
                  <c:v>451.66666666666669</c:v>
                </c:pt>
                <c:pt idx="52">
                  <c:v>463.24074074074076</c:v>
                </c:pt>
                <c:pt idx="53">
                  <c:v>474.81481481481484</c:v>
                </c:pt>
                <c:pt idx="54">
                  <c:v>480.60185185185185</c:v>
                </c:pt>
                <c:pt idx="55">
                  <c:v>486.38888888888891</c:v>
                </c:pt>
                <c:pt idx="56">
                  <c:v>487.83564814814815</c:v>
                </c:pt>
                <c:pt idx="57">
                  <c:v>489.28240740740739</c:v>
                </c:pt>
                <c:pt idx="58">
                  <c:v>492.17592592592592</c:v>
                </c:pt>
                <c:pt idx="59">
                  <c:v>497.96296296296299</c:v>
                </c:pt>
                <c:pt idx="60">
                  <c:v>509.53703703703701</c:v>
                </c:pt>
                <c:pt idx="61">
                  <c:v>515.32407407407402</c:v>
                </c:pt>
                <c:pt idx="62">
                  <c:v>521.11111111111109</c:v>
                </c:pt>
                <c:pt idx="63">
                  <c:v>532.68518518518522</c:v>
                </c:pt>
                <c:pt idx="64">
                  <c:v>544.25925925925924</c:v>
                </c:pt>
                <c:pt idx="65">
                  <c:v>555.83333333333337</c:v>
                </c:pt>
                <c:pt idx="66">
                  <c:v>567.40740740740739</c:v>
                </c:pt>
                <c:pt idx="67">
                  <c:v>578.98148148148152</c:v>
                </c:pt>
                <c:pt idx="68">
                  <c:v>590.55555555555554</c:v>
                </c:pt>
                <c:pt idx="69">
                  <c:v>602.12962962962968</c:v>
                </c:pt>
                <c:pt idx="70">
                  <c:v>613.7037037037037</c:v>
                </c:pt>
                <c:pt idx="71">
                  <c:v>614.42708333333337</c:v>
                </c:pt>
                <c:pt idx="72">
                  <c:v>615.15046296296293</c:v>
                </c:pt>
                <c:pt idx="73">
                  <c:v>616.59722222222217</c:v>
                </c:pt>
                <c:pt idx="74">
                  <c:v>619.49074074074076</c:v>
                </c:pt>
                <c:pt idx="75">
                  <c:v>625.27777777777783</c:v>
                </c:pt>
                <c:pt idx="76">
                  <c:v>636.85185185185185</c:v>
                </c:pt>
                <c:pt idx="77">
                  <c:v>648.42592592592598</c:v>
                </c:pt>
                <c:pt idx="78">
                  <c:v>660</c:v>
                </c:pt>
                <c:pt idx="79">
                  <c:v>671.57407407407402</c:v>
                </c:pt>
                <c:pt idx="80">
                  <c:v>683.14814814814815</c:v>
                </c:pt>
                <c:pt idx="81">
                  <c:v>694.72222222222217</c:v>
                </c:pt>
                <c:pt idx="82">
                  <c:v>706.2962962962963</c:v>
                </c:pt>
                <c:pt idx="83">
                  <c:v>717.87037037037032</c:v>
                </c:pt>
                <c:pt idx="84">
                  <c:v>729.44444444444446</c:v>
                </c:pt>
                <c:pt idx="85">
                  <c:v>730</c:v>
                </c:pt>
              </c:numCache>
            </c:numRef>
          </c:xVal>
          <c:yVal>
            <c:numRef>
              <c:f>'MOOSE Tmin'!$E$4:$E$89</c:f>
              <c:numCache>
                <c:formatCode>General</c:formatCode>
                <c:ptCount val="86"/>
                <c:pt idx="0">
                  <c:v>0</c:v>
                </c:pt>
                <c:pt idx="1">
                  <c:v>1109.243048</c:v>
                </c:pt>
                <c:pt idx="2">
                  <c:v>610.4287736</c:v>
                </c:pt>
                <c:pt idx="3">
                  <c:v>634.65137189999996</c:v>
                </c:pt>
                <c:pt idx="4">
                  <c:v>682.13122350000003</c:v>
                </c:pt>
                <c:pt idx="5">
                  <c:v>759.96561299999996</c:v>
                </c:pt>
                <c:pt idx="6">
                  <c:v>872.87194309999995</c:v>
                </c:pt>
                <c:pt idx="7">
                  <c:v>891.58234949999996</c:v>
                </c:pt>
                <c:pt idx="8">
                  <c:v>882.53173890000005</c:v>
                </c:pt>
                <c:pt idx="9">
                  <c:v>883.61379469999997</c:v>
                </c:pt>
                <c:pt idx="10">
                  <c:v>883.1262868</c:v>
                </c:pt>
                <c:pt idx="11">
                  <c:v>882.51185169999997</c:v>
                </c:pt>
                <c:pt idx="12">
                  <c:v>881.2102026</c:v>
                </c:pt>
                <c:pt idx="13">
                  <c:v>878.55176919999997</c:v>
                </c:pt>
                <c:pt idx="14">
                  <c:v>873.25003930000003</c:v>
                </c:pt>
                <c:pt idx="15">
                  <c:v>868.63914880000004</c:v>
                </c:pt>
                <c:pt idx="16">
                  <c:v>863.62576349999995</c:v>
                </c:pt>
                <c:pt idx="17">
                  <c:v>858.48930289999998</c:v>
                </c:pt>
                <c:pt idx="18">
                  <c:v>853.26836490000005</c:v>
                </c:pt>
                <c:pt idx="19">
                  <c:v>847.99049460000003</c:v>
                </c:pt>
                <c:pt idx="20">
                  <c:v>842.66931030000001</c:v>
                </c:pt>
                <c:pt idx="21">
                  <c:v>837.29680069999995</c:v>
                </c:pt>
                <c:pt idx="22">
                  <c:v>831.91121180000005</c:v>
                </c:pt>
                <c:pt idx="23">
                  <c:v>826.46896179999999</c:v>
                </c:pt>
                <c:pt idx="24">
                  <c:v>821.05665899999997</c:v>
                </c:pt>
                <c:pt idx="25">
                  <c:v>815.58974179999996</c:v>
                </c:pt>
                <c:pt idx="26">
                  <c:v>810.11843150000004</c:v>
                </c:pt>
                <c:pt idx="27">
                  <c:v>804.60647930000005</c:v>
                </c:pt>
                <c:pt idx="28">
                  <c:v>799.07344209999997</c:v>
                </c:pt>
                <c:pt idx="29">
                  <c:v>793.5000589</c:v>
                </c:pt>
                <c:pt idx="30">
                  <c:v>787.92272700000001</c:v>
                </c:pt>
                <c:pt idx="31">
                  <c:v>782.33994929999994</c:v>
                </c:pt>
                <c:pt idx="32">
                  <c:v>776.71016059999999</c:v>
                </c:pt>
                <c:pt idx="33">
                  <c:v>771.05548199999998</c:v>
                </c:pt>
                <c:pt idx="34">
                  <c:v>765.37272710000002</c:v>
                </c:pt>
                <c:pt idx="35">
                  <c:v>759.66057450000005</c:v>
                </c:pt>
                <c:pt idx="36">
                  <c:v>753.91745089999995</c:v>
                </c:pt>
                <c:pt idx="37">
                  <c:v>748.13636580000002</c:v>
                </c:pt>
                <c:pt idx="38">
                  <c:v>742.32738459999996</c:v>
                </c:pt>
                <c:pt idx="39">
                  <c:v>736.48267450000003</c:v>
                </c:pt>
                <c:pt idx="40">
                  <c:v>730.60105339999996</c:v>
                </c:pt>
                <c:pt idx="41">
                  <c:v>724.68124669999997</c:v>
                </c:pt>
                <c:pt idx="42">
                  <c:v>718.71877400000005</c:v>
                </c:pt>
                <c:pt idx="43">
                  <c:v>712.71933249999995</c:v>
                </c:pt>
                <c:pt idx="44">
                  <c:v>706.67873889999998</c:v>
                </c:pt>
                <c:pt idx="45">
                  <c:v>700.59665900000005</c:v>
                </c:pt>
                <c:pt idx="46">
                  <c:v>692.0459548</c:v>
                </c:pt>
                <c:pt idx="47">
                  <c:v>679.65053939999996</c:v>
                </c:pt>
                <c:pt idx="48">
                  <c:v>666.85357069999998</c:v>
                </c:pt>
                <c:pt idx="49">
                  <c:v>653.56015360000004</c:v>
                </c:pt>
                <c:pt idx="50">
                  <c:v>640.57384439999998</c:v>
                </c:pt>
                <c:pt idx="51">
                  <c:v>637.72351130000004</c:v>
                </c:pt>
                <c:pt idx="52">
                  <c:v>628.91146500000002</c:v>
                </c:pt>
                <c:pt idx="53">
                  <c:v>629.92269550000003</c:v>
                </c:pt>
                <c:pt idx="54">
                  <c:v>627.39203350000003</c:v>
                </c:pt>
                <c:pt idx="55">
                  <c:v>627.67731219999996</c:v>
                </c:pt>
                <c:pt idx="56">
                  <c:v>627.50087410000003</c:v>
                </c:pt>
                <c:pt idx="57">
                  <c:v>627.22011350000002</c:v>
                </c:pt>
                <c:pt idx="58">
                  <c:v>626.43894209999996</c:v>
                </c:pt>
                <c:pt idx="59">
                  <c:v>624.20238170000005</c:v>
                </c:pt>
                <c:pt idx="60">
                  <c:v>611.77461579999999</c:v>
                </c:pt>
                <c:pt idx="61">
                  <c:v>618.80843070000003</c:v>
                </c:pt>
                <c:pt idx="62">
                  <c:v>623.2061301</c:v>
                </c:pt>
                <c:pt idx="63">
                  <c:v>625.94944640000006</c:v>
                </c:pt>
                <c:pt idx="64">
                  <c:v>628.2199253</c:v>
                </c:pt>
                <c:pt idx="65">
                  <c:v>627.02687909999997</c:v>
                </c:pt>
                <c:pt idx="66">
                  <c:v>624.91284729999995</c:v>
                </c:pt>
                <c:pt idx="67">
                  <c:v>624.56080199999997</c:v>
                </c:pt>
                <c:pt idx="68">
                  <c:v>625.29053439999996</c:v>
                </c:pt>
                <c:pt idx="69">
                  <c:v>633.5979605</c:v>
                </c:pt>
                <c:pt idx="70">
                  <c:v>634.21885020000002</c:v>
                </c:pt>
                <c:pt idx="71">
                  <c:v>634.25534340000002</c:v>
                </c:pt>
                <c:pt idx="72">
                  <c:v>634.2942726</c:v>
                </c:pt>
                <c:pt idx="73">
                  <c:v>634.37210119999997</c:v>
                </c:pt>
                <c:pt idx="74">
                  <c:v>634.51869209999995</c:v>
                </c:pt>
                <c:pt idx="75">
                  <c:v>634.80770759999996</c:v>
                </c:pt>
                <c:pt idx="76">
                  <c:v>635.26398110000002</c:v>
                </c:pt>
                <c:pt idx="77">
                  <c:v>635.26795200000004</c:v>
                </c:pt>
                <c:pt idx="78">
                  <c:v>635.26985609999997</c:v>
                </c:pt>
                <c:pt idx="79">
                  <c:v>635.27209600000003</c:v>
                </c:pt>
                <c:pt idx="80">
                  <c:v>635.27527039999995</c:v>
                </c:pt>
                <c:pt idx="81">
                  <c:v>635.27461000000005</c:v>
                </c:pt>
                <c:pt idx="82">
                  <c:v>635.27703280000003</c:v>
                </c:pt>
                <c:pt idx="83">
                  <c:v>635.27766499999996</c:v>
                </c:pt>
                <c:pt idx="84">
                  <c:v>634.05577640000001</c:v>
                </c:pt>
                <c:pt idx="85">
                  <c:v>634.08669729999997</c:v>
                </c:pt>
              </c:numCache>
            </c:numRef>
          </c:yVal>
          <c:smooth val="0"/>
        </c:ser>
        <c:ser>
          <c:idx val="2"/>
          <c:order val="2"/>
          <c:tx>
            <c:v>Jennifer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Tmax'!$G$4:$G$1153</c:f>
              <c:numCache>
                <c:formatCode>General</c:formatCode>
                <c:ptCount val="1150"/>
                <c:pt idx="0">
                  <c:v>0</c:v>
                </c:pt>
                <c:pt idx="1">
                  <c:v>2.488425925925926E-3</c:v>
                </c:pt>
                <c:pt idx="2">
                  <c:v>4.9768518518518521E-3</c:v>
                </c:pt>
                <c:pt idx="3">
                  <c:v>7.4652777777777781E-3</c:v>
                </c:pt>
                <c:pt idx="4">
                  <c:v>9.9537037037037042E-3</c:v>
                </c:pt>
                <c:pt idx="5">
                  <c:v>1.2442129629629629E-2</c:v>
                </c:pt>
                <c:pt idx="6">
                  <c:v>1.4930555555555556E-2</c:v>
                </c:pt>
                <c:pt idx="7">
                  <c:v>1.7418981481481483E-2</c:v>
                </c:pt>
                <c:pt idx="8">
                  <c:v>1.9907407407407408E-2</c:v>
                </c:pt>
                <c:pt idx="9">
                  <c:v>2.2395833333333334E-2</c:v>
                </c:pt>
                <c:pt idx="10">
                  <c:v>2.4884259259259259E-2</c:v>
                </c:pt>
                <c:pt idx="11">
                  <c:v>2.7372685185185184E-2</c:v>
                </c:pt>
                <c:pt idx="12">
                  <c:v>2.9861111111111113E-2</c:v>
                </c:pt>
                <c:pt idx="13">
                  <c:v>3.2349537037037038E-2</c:v>
                </c:pt>
                <c:pt idx="14">
                  <c:v>3.4837962962962966E-2</c:v>
                </c:pt>
                <c:pt idx="15">
                  <c:v>3.7326388888888888E-2</c:v>
                </c:pt>
                <c:pt idx="16">
                  <c:v>3.9814814814814817E-2</c:v>
                </c:pt>
                <c:pt idx="17">
                  <c:v>4.2303240740740738E-2</c:v>
                </c:pt>
                <c:pt idx="18">
                  <c:v>4.4791666666666667E-2</c:v>
                </c:pt>
                <c:pt idx="19">
                  <c:v>4.7280092592592596E-2</c:v>
                </c:pt>
                <c:pt idx="20">
                  <c:v>4.9768518518518517E-2</c:v>
                </c:pt>
                <c:pt idx="21">
                  <c:v>5.2256944444444446E-2</c:v>
                </c:pt>
                <c:pt idx="22">
                  <c:v>5.4745370370370368E-2</c:v>
                </c:pt>
                <c:pt idx="23">
                  <c:v>5.7233796296296297E-2</c:v>
                </c:pt>
                <c:pt idx="24">
                  <c:v>5.9722222222222225E-2</c:v>
                </c:pt>
                <c:pt idx="25">
                  <c:v>6.2210648148148147E-2</c:v>
                </c:pt>
                <c:pt idx="26">
                  <c:v>6.4699074074074076E-2</c:v>
                </c:pt>
                <c:pt idx="27">
                  <c:v>6.7187499999999997E-2</c:v>
                </c:pt>
                <c:pt idx="28">
                  <c:v>6.9675925925925933E-2</c:v>
                </c:pt>
                <c:pt idx="29">
                  <c:v>7.2164351851851855E-2</c:v>
                </c:pt>
                <c:pt idx="30">
                  <c:v>7.4652777777777776E-2</c:v>
                </c:pt>
                <c:pt idx="31">
                  <c:v>7.7141203703703698E-2</c:v>
                </c:pt>
                <c:pt idx="32">
                  <c:v>7.9629629629629634E-2</c:v>
                </c:pt>
                <c:pt idx="33">
                  <c:v>8.2118055555555555E-2</c:v>
                </c:pt>
                <c:pt idx="34">
                  <c:v>8.4606481481481477E-2</c:v>
                </c:pt>
                <c:pt idx="35">
                  <c:v>8.7094907407407413E-2</c:v>
                </c:pt>
                <c:pt idx="36">
                  <c:v>8.9583333333333334E-2</c:v>
                </c:pt>
                <c:pt idx="37">
                  <c:v>9.2071759259259256E-2</c:v>
                </c:pt>
                <c:pt idx="38">
                  <c:v>9.4560185185185192E-2</c:v>
                </c:pt>
                <c:pt idx="39">
                  <c:v>9.7048611111111113E-2</c:v>
                </c:pt>
                <c:pt idx="40">
                  <c:v>9.9537037037037035E-2</c:v>
                </c:pt>
                <c:pt idx="41">
                  <c:v>0.10202546296296296</c:v>
                </c:pt>
                <c:pt idx="42">
                  <c:v>0.10451388888888889</c:v>
                </c:pt>
                <c:pt idx="43">
                  <c:v>0.10700231481481481</c:v>
                </c:pt>
                <c:pt idx="44">
                  <c:v>0.10949074074074074</c:v>
                </c:pt>
                <c:pt idx="45">
                  <c:v>0.11197916666666667</c:v>
                </c:pt>
                <c:pt idx="46">
                  <c:v>0.11446759259259259</c:v>
                </c:pt>
                <c:pt idx="47">
                  <c:v>0.11695601851851851</c:v>
                </c:pt>
                <c:pt idx="48">
                  <c:v>0.11944444444444445</c:v>
                </c:pt>
                <c:pt idx="49">
                  <c:v>0.12193287037037037</c:v>
                </c:pt>
                <c:pt idx="50">
                  <c:v>0.12442129629629629</c:v>
                </c:pt>
                <c:pt idx="51">
                  <c:v>0.12690972222222222</c:v>
                </c:pt>
                <c:pt idx="52">
                  <c:v>0.12939814814814815</c:v>
                </c:pt>
                <c:pt idx="53">
                  <c:v>0.13188657407407409</c:v>
                </c:pt>
                <c:pt idx="54">
                  <c:v>0.13437499999999999</c:v>
                </c:pt>
                <c:pt idx="55">
                  <c:v>0.13686342592592593</c:v>
                </c:pt>
                <c:pt idx="56">
                  <c:v>0.13935185185185187</c:v>
                </c:pt>
                <c:pt idx="57">
                  <c:v>0.14184027777777777</c:v>
                </c:pt>
                <c:pt idx="58">
                  <c:v>0.14432870370370371</c:v>
                </c:pt>
                <c:pt idx="59">
                  <c:v>0.14681712962962962</c:v>
                </c:pt>
                <c:pt idx="60">
                  <c:v>0.14930555555555555</c:v>
                </c:pt>
                <c:pt idx="61">
                  <c:v>0.15179398148148149</c:v>
                </c:pt>
                <c:pt idx="62">
                  <c:v>0.1542824074074074</c:v>
                </c:pt>
                <c:pt idx="63">
                  <c:v>0.15677083333333333</c:v>
                </c:pt>
                <c:pt idx="64">
                  <c:v>0.15925925925925927</c:v>
                </c:pt>
                <c:pt idx="65">
                  <c:v>0.16174768518518517</c:v>
                </c:pt>
                <c:pt idx="66">
                  <c:v>0.16423611111111111</c:v>
                </c:pt>
                <c:pt idx="67">
                  <c:v>0.16672453703703705</c:v>
                </c:pt>
                <c:pt idx="68">
                  <c:v>0.16921296296296295</c:v>
                </c:pt>
                <c:pt idx="69">
                  <c:v>0.17170138888888889</c:v>
                </c:pt>
                <c:pt idx="70">
                  <c:v>0.17418981481481483</c:v>
                </c:pt>
                <c:pt idx="71">
                  <c:v>0.17667824074074073</c:v>
                </c:pt>
                <c:pt idx="72">
                  <c:v>0.17916666666666667</c:v>
                </c:pt>
                <c:pt idx="73">
                  <c:v>0.1816550925925926</c:v>
                </c:pt>
                <c:pt idx="74">
                  <c:v>0.18414351851851851</c:v>
                </c:pt>
                <c:pt idx="75">
                  <c:v>0.18663194444444445</c:v>
                </c:pt>
                <c:pt idx="76">
                  <c:v>0.18912037037037038</c:v>
                </c:pt>
                <c:pt idx="77">
                  <c:v>0.19160879629629629</c:v>
                </c:pt>
                <c:pt idx="78">
                  <c:v>0.19409722222222223</c:v>
                </c:pt>
                <c:pt idx="79">
                  <c:v>0.19658564814814813</c:v>
                </c:pt>
                <c:pt idx="80">
                  <c:v>0.19907407407407407</c:v>
                </c:pt>
                <c:pt idx="81">
                  <c:v>0.20156250000000001</c:v>
                </c:pt>
                <c:pt idx="82">
                  <c:v>0.20405092592592591</c:v>
                </c:pt>
                <c:pt idx="83">
                  <c:v>0.20653935185185185</c:v>
                </c:pt>
                <c:pt idx="84">
                  <c:v>0.20902777777777778</c:v>
                </c:pt>
                <c:pt idx="85">
                  <c:v>0.21151620370370369</c:v>
                </c:pt>
                <c:pt idx="86">
                  <c:v>0.21400462962962963</c:v>
                </c:pt>
                <c:pt idx="87">
                  <c:v>0.21649305555555556</c:v>
                </c:pt>
                <c:pt idx="88">
                  <c:v>0.21898148148148147</c:v>
                </c:pt>
                <c:pt idx="89">
                  <c:v>0.22146990740740741</c:v>
                </c:pt>
                <c:pt idx="90">
                  <c:v>0.22395833333333334</c:v>
                </c:pt>
                <c:pt idx="91">
                  <c:v>0.22644675925925925</c:v>
                </c:pt>
                <c:pt idx="92">
                  <c:v>0.22893518518518519</c:v>
                </c:pt>
                <c:pt idx="93">
                  <c:v>0.23142361111111112</c:v>
                </c:pt>
                <c:pt idx="94">
                  <c:v>0.23391203703703703</c:v>
                </c:pt>
                <c:pt idx="95">
                  <c:v>0.23640046296296297</c:v>
                </c:pt>
                <c:pt idx="96">
                  <c:v>0.2388888888888889</c:v>
                </c:pt>
                <c:pt idx="97">
                  <c:v>0.24137731481481481</c:v>
                </c:pt>
                <c:pt idx="98">
                  <c:v>0.24386574074074074</c:v>
                </c:pt>
                <c:pt idx="99">
                  <c:v>0.24635416666666668</c:v>
                </c:pt>
                <c:pt idx="100">
                  <c:v>0.24884259259259259</c:v>
                </c:pt>
                <c:pt idx="101">
                  <c:v>0.25133101851851852</c:v>
                </c:pt>
                <c:pt idx="102">
                  <c:v>0.25381944444444443</c:v>
                </c:pt>
                <c:pt idx="103">
                  <c:v>0.25630787037037039</c:v>
                </c:pt>
                <c:pt idx="104">
                  <c:v>0.2587962962962963</c:v>
                </c:pt>
                <c:pt idx="105">
                  <c:v>0.26128472222222221</c:v>
                </c:pt>
                <c:pt idx="106">
                  <c:v>0.26377314814814817</c:v>
                </c:pt>
                <c:pt idx="107">
                  <c:v>0.26626157407407408</c:v>
                </c:pt>
                <c:pt idx="108">
                  <c:v>0.26874999999999999</c:v>
                </c:pt>
                <c:pt idx="109">
                  <c:v>0.27123842592592595</c:v>
                </c:pt>
                <c:pt idx="110">
                  <c:v>0.27372685185185186</c:v>
                </c:pt>
                <c:pt idx="111">
                  <c:v>0.27621527777777777</c:v>
                </c:pt>
                <c:pt idx="112">
                  <c:v>0.27870370370370373</c:v>
                </c:pt>
                <c:pt idx="113">
                  <c:v>0.28119212962962964</c:v>
                </c:pt>
                <c:pt idx="114">
                  <c:v>0.28368055555555555</c:v>
                </c:pt>
                <c:pt idx="115">
                  <c:v>0.28616898148148145</c:v>
                </c:pt>
                <c:pt idx="116">
                  <c:v>0.28865740740740742</c:v>
                </c:pt>
                <c:pt idx="117">
                  <c:v>0.29114583333333333</c:v>
                </c:pt>
                <c:pt idx="118">
                  <c:v>0.29363425925925923</c:v>
                </c:pt>
                <c:pt idx="119">
                  <c:v>0.2961226851851852</c:v>
                </c:pt>
                <c:pt idx="120">
                  <c:v>0.2986111111111111</c:v>
                </c:pt>
                <c:pt idx="121">
                  <c:v>0.30109953703703701</c:v>
                </c:pt>
                <c:pt idx="122">
                  <c:v>0.30358796296296298</c:v>
                </c:pt>
                <c:pt idx="123">
                  <c:v>0.30607638888888888</c:v>
                </c:pt>
                <c:pt idx="124">
                  <c:v>0.30856481481481479</c:v>
                </c:pt>
                <c:pt idx="125">
                  <c:v>0.31105324074074076</c:v>
                </c:pt>
                <c:pt idx="126">
                  <c:v>0.31354166666666666</c:v>
                </c:pt>
                <c:pt idx="127">
                  <c:v>0.31603009259259257</c:v>
                </c:pt>
                <c:pt idx="128">
                  <c:v>0.31851851851851853</c:v>
                </c:pt>
                <c:pt idx="129">
                  <c:v>0.32100694444444444</c:v>
                </c:pt>
                <c:pt idx="130">
                  <c:v>0.32349537037037035</c:v>
                </c:pt>
                <c:pt idx="131">
                  <c:v>0.32598379629629631</c:v>
                </c:pt>
                <c:pt idx="132">
                  <c:v>0.32847222222222222</c:v>
                </c:pt>
                <c:pt idx="133">
                  <c:v>0.33096064814814813</c:v>
                </c:pt>
                <c:pt idx="134">
                  <c:v>0.33344907407407409</c:v>
                </c:pt>
                <c:pt idx="135">
                  <c:v>0.3359375</c:v>
                </c:pt>
                <c:pt idx="136">
                  <c:v>0.33842592592592591</c:v>
                </c:pt>
                <c:pt idx="137">
                  <c:v>0.34091435185185187</c:v>
                </c:pt>
                <c:pt idx="138">
                  <c:v>0.34340277777777778</c:v>
                </c:pt>
                <c:pt idx="139">
                  <c:v>0.34589120370370369</c:v>
                </c:pt>
                <c:pt idx="140">
                  <c:v>0.34837962962962965</c:v>
                </c:pt>
                <c:pt idx="141">
                  <c:v>0.35086805555555556</c:v>
                </c:pt>
                <c:pt idx="142">
                  <c:v>0.35335648148148147</c:v>
                </c:pt>
                <c:pt idx="143">
                  <c:v>0.35584490740740743</c:v>
                </c:pt>
                <c:pt idx="144">
                  <c:v>0.35833333333333334</c:v>
                </c:pt>
                <c:pt idx="145">
                  <c:v>0.36082175925925924</c:v>
                </c:pt>
                <c:pt idx="146">
                  <c:v>0.36331018518518521</c:v>
                </c:pt>
                <c:pt idx="147">
                  <c:v>0.36579861111111112</c:v>
                </c:pt>
                <c:pt idx="148">
                  <c:v>0.36828703703703702</c:v>
                </c:pt>
                <c:pt idx="149">
                  <c:v>0.37077546296296299</c:v>
                </c:pt>
                <c:pt idx="150">
                  <c:v>0.3732638888888889</c:v>
                </c:pt>
                <c:pt idx="151">
                  <c:v>0.3757523148148148</c:v>
                </c:pt>
                <c:pt idx="152">
                  <c:v>0.37824074074074077</c:v>
                </c:pt>
                <c:pt idx="153">
                  <c:v>0.38072916666666667</c:v>
                </c:pt>
                <c:pt idx="154">
                  <c:v>0.38321759259259258</c:v>
                </c:pt>
                <c:pt idx="155">
                  <c:v>0.38570601851851855</c:v>
                </c:pt>
                <c:pt idx="156">
                  <c:v>0.38819444444444445</c:v>
                </c:pt>
                <c:pt idx="157">
                  <c:v>0.39068287037037036</c:v>
                </c:pt>
                <c:pt idx="158">
                  <c:v>0.39317129629629627</c:v>
                </c:pt>
                <c:pt idx="159">
                  <c:v>0.39565972222222223</c:v>
                </c:pt>
                <c:pt idx="160">
                  <c:v>0.39814814814814814</c:v>
                </c:pt>
                <c:pt idx="161">
                  <c:v>0.40063657407407405</c:v>
                </c:pt>
                <c:pt idx="162">
                  <c:v>0.40312500000000001</c:v>
                </c:pt>
                <c:pt idx="163">
                  <c:v>0.40561342592592592</c:v>
                </c:pt>
                <c:pt idx="164">
                  <c:v>0.40810185185185183</c:v>
                </c:pt>
                <c:pt idx="165">
                  <c:v>0.41059027777777779</c:v>
                </c:pt>
                <c:pt idx="166">
                  <c:v>0.4130787037037037</c:v>
                </c:pt>
                <c:pt idx="167">
                  <c:v>0.41556712962962961</c:v>
                </c:pt>
                <c:pt idx="168">
                  <c:v>0.41805555555555557</c:v>
                </c:pt>
                <c:pt idx="169">
                  <c:v>0.42054398148148148</c:v>
                </c:pt>
                <c:pt idx="170">
                  <c:v>0.42303240740740738</c:v>
                </c:pt>
                <c:pt idx="171">
                  <c:v>0.42552083333333335</c:v>
                </c:pt>
                <c:pt idx="172">
                  <c:v>0.42800925925925926</c:v>
                </c:pt>
                <c:pt idx="173">
                  <c:v>0.43049768518518516</c:v>
                </c:pt>
                <c:pt idx="174">
                  <c:v>0.43298611111111113</c:v>
                </c:pt>
                <c:pt idx="175">
                  <c:v>0.43547453703703703</c:v>
                </c:pt>
                <c:pt idx="176">
                  <c:v>0.43796296296296294</c:v>
                </c:pt>
                <c:pt idx="177">
                  <c:v>0.44045138888888891</c:v>
                </c:pt>
                <c:pt idx="178">
                  <c:v>0.44293981481481481</c:v>
                </c:pt>
                <c:pt idx="179">
                  <c:v>0.44542824074074072</c:v>
                </c:pt>
                <c:pt idx="180">
                  <c:v>0.44791666666666669</c:v>
                </c:pt>
                <c:pt idx="181">
                  <c:v>0.45040509259259259</c:v>
                </c:pt>
                <c:pt idx="182">
                  <c:v>0.4528935185185185</c:v>
                </c:pt>
                <c:pt idx="183">
                  <c:v>0.45538194444444446</c:v>
                </c:pt>
                <c:pt idx="184">
                  <c:v>0.45787037037037037</c:v>
                </c:pt>
                <c:pt idx="185">
                  <c:v>0.46035879629629628</c:v>
                </c:pt>
                <c:pt idx="186">
                  <c:v>0.46284722222222224</c:v>
                </c:pt>
                <c:pt idx="187">
                  <c:v>0.46533564814814815</c:v>
                </c:pt>
                <c:pt idx="188">
                  <c:v>0.46782407407407406</c:v>
                </c:pt>
                <c:pt idx="189">
                  <c:v>0.47031250000000002</c:v>
                </c:pt>
                <c:pt idx="190">
                  <c:v>0.47280092592592593</c:v>
                </c:pt>
                <c:pt idx="191">
                  <c:v>0.47528935185185184</c:v>
                </c:pt>
                <c:pt idx="192">
                  <c:v>0.4777777777777778</c:v>
                </c:pt>
                <c:pt idx="193">
                  <c:v>0.48026620370370371</c:v>
                </c:pt>
                <c:pt idx="194">
                  <c:v>0.48275462962962962</c:v>
                </c:pt>
                <c:pt idx="195">
                  <c:v>0.48524305555555558</c:v>
                </c:pt>
                <c:pt idx="196">
                  <c:v>0.48773148148148149</c:v>
                </c:pt>
                <c:pt idx="197">
                  <c:v>0.4902199074074074</c:v>
                </c:pt>
                <c:pt idx="198">
                  <c:v>0.49270833333333336</c:v>
                </c:pt>
                <c:pt idx="199">
                  <c:v>0.49519675925925927</c:v>
                </c:pt>
                <c:pt idx="200">
                  <c:v>0.49768518518518517</c:v>
                </c:pt>
                <c:pt idx="201">
                  <c:v>0.50017361111111114</c:v>
                </c:pt>
                <c:pt idx="202">
                  <c:v>0.50266203703703705</c:v>
                </c:pt>
                <c:pt idx="203">
                  <c:v>0.50515046296296295</c:v>
                </c:pt>
                <c:pt idx="204">
                  <c:v>0.50763888888888886</c:v>
                </c:pt>
                <c:pt idx="205">
                  <c:v>0.51012731481481477</c:v>
                </c:pt>
                <c:pt idx="206">
                  <c:v>0.51261574074074079</c:v>
                </c:pt>
                <c:pt idx="207">
                  <c:v>0.5151041666666667</c:v>
                </c:pt>
                <c:pt idx="208">
                  <c:v>0.5175925925925926</c:v>
                </c:pt>
                <c:pt idx="209">
                  <c:v>0.52008101851851851</c:v>
                </c:pt>
                <c:pt idx="210">
                  <c:v>0.52256944444444442</c:v>
                </c:pt>
                <c:pt idx="211">
                  <c:v>0.52505787037037033</c:v>
                </c:pt>
                <c:pt idx="212">
                  <c:v>0.52754629629629635</c:v>
                </c:pt>
                <c:pt idx="213">
                  <c:v>0.53003472222222225</c:v>
                </c:pt>
                <c:pt idx="214">
                  <c:v>0.53252314814814816</c:v>
                </c:pt>
                <c:pt idx="215">
                  <c:v>0.53501157407407407</c:v>
                </c:pt>
                <c:pt idx="216">
                  <c:v>0.53749999999999998</c:v>
                </c:pt>
                <c:pt idx="217">
                  <c:v>0.53998842592592589</c:v>
                </c:pt>
                <c:pt idx="218">
                  <c:v>0.5424768518518519</c:v>
                </c:pt>
                <c:pt idx="219">
                  <c:v>0.54496527777777781</c:v>
                </c:pt>
                <c:pt idx="220">
                  <c:v>0.54745370370370372</c:v>
                </c:pt>
                <c:pt idx="221">
                  <c:v>0.54994212962962963</c:v>
                </c:pt>
                <c:pt idx="222">
                  <c:v>0.55243055555555554</c:v>
                </c:pt>
                <c:pt idx="223">
                  <c:v>0.55491898148148144</c:v>
                </c:pt>
                <c:pt idx="224">
                  <c:v>0.55740740740740746</c:v>
                </c:pt>
                <c:pt idx="225">
                  <c:v>0.55989583333333337</c:v>
                </c:pt>
                <c:pt idx="226">
                  <c:v>0.56238425925925928</c:v>
                </c:pt>
                <c:pt idx="227">
                  <c:v>0.56487268518518519</c:v>
                </c:pt>
                <c:pt idx="228">
                  <c:v>0.56736111111111109</c:v>
                </c:pt>
                <c:pt idx="229">
                  <c:v>0.569849537037037</c:v>
                </c:pt>
                <c:pt idx="230">
                  <c:v>0.57233796296296291</c:v>
                </c:pt>
                <c:pt idx="231">
                  <c:v>0.57482638888888893</c:v>
                </c:pt>
                <c:pt idx="232">
                  <c:v>0.57731481481481484</c:v>
                </c:pt>
                <c:pt idx="233">
                  <c:v>0.57980324074074074</c:v>
                </c:pt>
                <c:pt idx="234">
                  <c:v>0.58229166666666665</c:v>
                </c:pt>
                <c:pt idx="235">
                  <c:v>0.58478009259259256</c:v>
                </c:pt>
                <c:pt idx="236">
                  <c:v>0.58726851851851847</c:v>
                </c:pt>
                <c:pt idx="237">
                  <c:v>0.58975694444444449</c:v>
                </c:pt>
                <c:pt idx="238">
                  <c:v>0.59224537037037039</c:v>
                </c:pt>
                <c:pt idx="239">
                  <c:v>0.5947337962962963</c:v>
                </c:pt>
                <c:pt idx="240">
                  <c:v>0.59722222222222221</c:v>
                </c:pt>
                <c:pt idx="241">
                  <c:v>0.59971064814814812</c:v>
                </c:pt>
                <c:pt idx="242">
                  <c:v>0.60219907407407403</c:v>
                </c:pt>
                <c:pt idx="243">
                  <c:v>0.60468750000000004</c:v>
                </c:pt>
                <c:pt idx="244">
                  <c:v>0.60717592592592595</c:v>
                </c:pt>
                <c:pt idx="245">
                  <c:v>0.60966435185185186</c:v>
                </c:pt>
                <c:pt idx="246">
                  <c:v>0.61215277777777777</c:v>
                </c:pt>
                <c:pt idx="247">
                  <c:v>0.61464120370370368</c:v>
                </c:pt>
                <c:pt idx="248">
                  <c:v>0.61712962962962958</c:v>
                </c:pt>
                <c:pt idx="249">
                  <c:v>0.6196180555555556</c:v>
                </c:pt>
                <c:pt idx="250">
                  <c:v>0.62210648148148151</c:v>
                </c:pt>
                <c:pt idx="251">
                  <c:v>0.62459490740740742</c:v>
                </c:pt>
                <c:pt idx="252">
                  <c:v>0.62708333333333333</c:v>
                </c:pt>
                <c:pt idx="253">
                  <c:v>0.62957175925925923</c:v>
                </c:pt>
                <c:pt idx="254">
                  <c:v>0.63206018518518514</c:v>
                </c:pt>
                <c:pt idx="255">
                  <c:v>0.63454861111111116</c:v>
                </c:pt>
                <c:pt idx="256">
                  <c:v>0.63703703703703707</c:v>
                </c:pt>
                <c:pt idx="257">
                  <c:v>0.63952546296296298</c:v>
                </c:pt>
                <c:pt idx="258">
                  <c:v>0.64201388888888888</c:v>
                </c:pt>
                <c:pt idx="259">
                  <c:v>0.64450231481481479</c:v>
                </c:pt>
                <c:pt idx="260">
                  <c:v>0.6469907407407407</c:v>
                </c:pt>
                <c:pt idx="261">
                  <c:v>0.64947916666666672</c:v>
                </c:pt>
                <c:pt idx="262">
                  <c:v>0.65196759259259263</c:v>
                </c:pt>
                <c:pt idx="263">
                  <c:v>0.65445601851851853</c:v>
                </c:pt>
                <c:pt idx="264">
                  <c:v>0.65694444444444444</c:v>
                </c:pt>
                <c:pt idx="265">
                  <c:v>0.65943287037037035</c:v>
                </c:pt>
                <c:pt idx="266">
                  <c:v>0.66192129629629626</c:v>
                </c:pt>
                <c:pt idx="267">
                  <c:v>0.66440972222222228</c:v>
                </c:pt>
                <c:pt idx="268">
                  <c:v>0.66689814814814818</c:v>
                </c:pt>
                <c:pt idx="269">
                  <c:v>0.66938657407407409</c:v>
                </c:pt>
                <c:pt idx="270">
                  <c:v>0.671875</c:v>
                </c:pt>
                <c:pt idx="271">
                  <c:v>0.67436342592592591</c:v>
                </c:pt>
                <c:pt idx="272">
                  <c:v>0.67685185185185182</c:v>
                </c:pt>
                <c:pt idx="273">
                  <c:v>0.67934027777777772</c:v>
                </c:pt>
                <c:pt idx="274">
                  <c:v>0.68182870370370374</c:v>
                </c:pt>
                <c:pt idx="275">
                  <c:v>0.68431712962962965</c:v>
                </c:pt>
                <c:pt idx="276">
                  <c:v>0.68680555555555556</c:v>
                </c:pt>
                <c:pt idx="277">
                  <c:v>0.68929398148148147</c:v>
                </c:pt>
                <c:pt idx="278">
                  <c:v>0.69178240740740737</c:v>
                </c:pt>
                <c:pt idx="279">
                  <c:v>0.69427083333333328</c:v>
                </c:pt>
                <c:pt idx="280">
                  <c:v>0.6967592592592593</c:v>
                </c:pt>
                <c:pt idx="281">
                  <c:v>0.69924768518518521</c:v>
                </c:pt>
                <c:pt idx="282">
                  <c:v>0.70173611111111112</c:v>
                </c:pt>
                <c:pt idx="283">
                  <c:v>0.70422453703703702</c:v>
                </c:pt>
                <c:pt idx="284">
                  <c:v>0.70671296296296293</c:v>
                </c:pt>
                <c:pt idx="285">
                  <c:v>0.70920138888888884</c:v>
                </c:pt>
                <c:pt idx="286">
                  <c:v>0.71168981481481486</c:v>
                </c:pt>
                <c:pt idx="287">
                  <c:v>0.71417824074074077</c:v>
                </c:pt>
                <c:pt idx="288">
                  <c:v>0.71666666666666667</c:v>
                </c:pt>
                <c:pt idx="289">
                  <c:v>0.71915509259259258</c:v>
                </c:pt>
                <c:pt idx="290">
                  <c:v>0.72164351851851849</c:v>
                </c:pt>
                <c:pt idx="291">
                  <c:v>0.7241319444444444</c:v>
                </c:pt>
                <c:pt idx="292">
                  <c:v>0.72662037037037042</c:v>
                </c:pt>
                <c:pt idx="293">
                  <c:v>0.72910879629629632</c:v>
                </c:pt>
                <c:pt idx="294">
                  <c:v>0.73159722222222223</c:v>
                </c:pt>
                <c:pt idx="295">
                  <c:v>0.73408564814814814</c:v>
                </c:pt>
                <c:pt idx="296">
                  <c:v>0.73657407407407405</c:v>
                </c:pt>
                <c:pt idx="297">
                  <c:v>0.73906249999999996</c:v>
                </c:pt>
                <c:pt idx="298">
                  <c:v>0.74155092592592597</c:v>
                </c:pt>
                <c:pt idx="299">
                  <c:v>0.74403935185185188</c:v>
                </c:pt>
                <c:pt idx="300">
                  <c:v>0.74652777777777779</c:v>
                </c:pt>
                <c:pt idx="301">
                  <c:v>0.7490162037037037</c:v>
                </c:pt>
                <c:pt idx="302">
                  <c:v>0.75150462962962961</c:v>
                </c:pt>
                <c:pt idx="303">
                  <c:v>0.75399305555555551</c:v>
                </c:pt>
                <c:pt idx="304">
                  <c:v>0.75648148148148153</c:v>
                </c:pt>
                <c:pt idx="305">
                  <c:v>0.75896990740740744</c:v>
                </c:pt>
                <c:pt idx="306">
                  <c:v>0.76145833333333335</c:v>
                </c:pt>
                <c:pt idx="307">
                  <c:v>0.76394675925925926</c:v>
                </c:pt>
                <c:pt idx="308">
                  <c:v>0.76643518518518516</c:v>
                </c:pt>
                <c:pt idx="309">
                  <c:v>0.76892361111111107</c:v>
                </c:pt>
                <c:pt idx="310">
                  <c:v>0.77141203703703709</c:v>
                </c:pt>
                <c:pt idx="311">
                  <c:v>0.773900462962963</c:v>
                </c:pt>
                <c:pt idx="312">
                  <c:v>0.77638888888888891</c:v>
                </c:pt>
                <c:pt idx="313">
                  <c:v>0.77887731481481481</c:v>
                </c:pt>
                <c:pt idx="314">
                  <c:v>0.78136574074074072</c:v>
                </c:pt>
                <c:pt idx="315">
                  <c:v>0.78385416666666663</c:v>
                </c:pt>
                <c:pt idx="316">
                  <c:v>0.78634259259259254</c:v>
                </c:pt>
                <c:pt idx="317">
                  <c:v>0.78883101851851856</c:v>
                </c:pt>
                <c:pt idx="318">
                  <c:v>0.79131944444444446</c:v>
                </c:pt>
                <c:pt idx="319">
                  <c:v>0.79380787037037037</c:v>
                </c:pt>
                <c:pt idx="320">
                  <c:v>0.79629629629629628</c:v>
                </c:pt>
                <c:pt idx="321">
                  <c:v>0.79878472222222219</c:v>
                </c:pt>
                <c:pt idx="322">
                  <c:v>0.8012731481481481</c:v>
                </c:pt>
                <c:pt idx="323">
                  <c:v>0.80376157407407411</c:v>
                </c:pt>
                <c:pt idx="324">
                  <c:v>0.80625000000000002</c:v>
                </c:pt>
                <c:pt idx="325">
                  <c:v>0.80873842592592593</c:v>
                </c:pt>
                <c:pt idx="326">
                  <c:v>0.81122685185185184</c:v>
                </c:pt>
                <c:pt idx="327">
                  <c:v>0.81371527777777775</c:v>
                </c:pt>
                <c:pt idx="328">
                  <c:v>0.81620370370370365</c:v>
                </c:pt>
                <c:pt idx="329">
                  <c:v>0.81869212962962967</c:v>
                </c:pt>
                <c:pt idx="330">
                  <c:v>0.82118055555555558</c:v>
                </c:pt>
                <c:pt idx="331">
                  <c:v>0.82366898148148149</c:v>
                </c:pt>
                <c:pt idx="332">
                  <c:v>0.8261574074074074</c:v>
                </c:pt>
                <c:pt idx="333">
                  <c:v>0.8286458333333333</c:v>
                </c:pt>
                <c:pt idx="334">
                  <c:v>0.83113425925925921</c:v>
                </c:pt>
                <c:pt idx="335">
                  <c:v>0.83362268518518523</c:v>
                </c:pt>
                <c:pt idx="336">
                  <c:v>0.83611111111111114</c:v>
                </c:pt>
                <c:pt idx="337">
                  <c:v>0.83859953703703705</c:v>
                </c:pt>
                <c:pt idx="338">
                  <c:v>0.84108796296296295</c:v>
                </c:pt>
                <c:pt idx="339">
                  <c:v>0.84357638888888886</c:v>
                </c:pt>
                <c:pt idx="340">
                  <c:v>0.84606481481481477</c:v>
                </c:pt>
                <c:pt idx="341">
                  <c:v>0.84855324074074079</c:v>
                </c:pt>
                <c:pt idx="342">
                  <c:v>0.8510416666666667</c:v>
                </c:pt>
                <c:pt idx="343">
                  <c:v>0.8535300925925926</c:v>
                </c:pt>
                <c:pt idx="344">
                  <c:v>0.85601851851851851</c:v>
                </c:pt>
                <c:pt idx="345">
                  <c:v>0.85850694444444442</c:v>
                </c:pt>
                <c:pt idx="346">
                  <c:v>0.86099537037037033</c:v>
                </c:pt>
                <c:pt idx="347">
                  <c:v>0.86348379629629635</c:v>
                </c:pt>
                <c:pt idx="348">
                  <c:v>0.86597222222222225</c:v>
                </c:pt>
                <c:pt idx="349">
                  <c:v>0.86846064814814816</c:v>
                </c:pt>
                <c:pt idx="350">
                  <c:v>0.87094907407407407</c:v>
                </c:pt>
                <c:pt idx="351">
                  <c:v>0.87343749999999998</c:v>
                </c:pt>
                <c:pt idx="352">
                  <c:v>0.87592592592592589</c:v>
                </c:pt>
                <c:pt idx="353">
                  <c:v>0.8784143518518519</c:v>
                </c:pt>
                <c:pt idx="354">
                  <c:v>0.88090277777777781</c:v>
                </c:pt>
                <c:pt idx="355">
                  <c:v>0.88339120370370372</c:v>
                </c:pt>
                <c:pt idx="356">
                  <c:v>0.88587962962962963</c:v>
                </c:pt>
                <c:pt idx="357">
                  <c:v>0.88836805555555554</c:v>
                </c:pt>
                <c:pt idx="358">
                  <c:v>0.89085648148148144</c:v>
                </c:pt>
                <c:pt idx="359">
                  <c:v>0.89334490740740746</c:v>
                </c:pt>
                <c:pt idx="360">
                  <c:v>0.89583333333333337</c:v>
                </c:pt>
                <c:pt idx="361">
                  <c:v>0.89832175925925928</c:v>
                </c:pt>
                <c:pt idx="362">
                  <c:v>0.90081018518518519</c:v>
                </c:pt>
                <c:pt idx="363">
                  <c:v>0.90329861111111109</c:v>
                </c:pt>
                <c:pt idx="364">
                  <c:v>0.905787037037037</c:v>
                </c:pt>
                <c:pt idx="365">
                  <c:v>0.90827546296296291</c:v>
                </c:pt>
                <c:pt idx="366">
                  <c:v>0.91076388888888893</c:v>
                </c:pt>
                <c:pt idx="367">
                  <c:v>0.91325231481481484</c:v>
                </c:pt>
                <c:pt idx="368">
                  <c:v>0.91574074074074074</c:v>
                </c:pt>
                <c:pt idx="369">
                  <c:v>0.91822916666666665</c:v>
                </c:pt>
                <c:pt idx="370">
                  <c:v>0.92071759259259256</c:v>
                </c:pt>
                <c:pt idx="371">
                  <c:v>0.92320601851851847</c:v>
                </c:pt>
                <c:pt idx="372">
                  <c:v>0.92569444444444449</c:v>
                </c:pt>
                <c:pt idx="373">
                  <c:v>0.92818287037037039</c:v>
                </c:pt>
                <c:pt idx="374">
                  <c:v>0.9306712962962963</c:v>
                </c:pt>
                <c:pt idx="375">
                  <c:v>0.93315972222222221</c:v>
                </c:pt>
                <c:pt idx="376">
                  <c:v>0.93564814814814812</c:v>
                </c:pt>
                <c:pt idx="377">
                  <c:v>0.93813657407407403</c:v>
                </c:pt>
                <c:pt idx="378">
                  <c:v>0.94062500000000004</c:v>
                </c:pt>
                <c:pt idx="379">
                  <c:v>0.94311342592592595</c:v>
                </c:pt>
                <c:pt idx="380">
                  <c:v>0.94560185185185186</c:v>
                </c:pt>
                <c:pt idx="381">
                  <c:v>0.94809027777777777</c:v>
                </c:pt>
                <c:pt idx="382">
                  <c:v>0.95057870370370368</c:v>
                </c:pt>
                <c:pt idx="383">
                  <c:v>0.95306712962962958</c:v>
                </c:pt>
                <c:pt idx="384">
                  <c:v>0.9555555555555556</c:v>
                </c:pt>
                <c:pt idx="385">
                  <c:v>0.95804398148148151</c:v>
                </c:pt>
                <c:pt idx="386">
                  <c:v>0.96053240740740742</c:v>
                </c:pt>
                <c:pt idx="387">
                  <c:v>0.96302083333333333</c:v>
                </c:pt>
                <c:pt idx="388">
                  <c:v>0.96550925925925923</c:v>
                </c:pt>
                <c:pt idx="389">
                  <c:v>0.96799768518518514</c:v>
                </c:pt>
                <c:pt idx="390">
                  <c:v>0.97048611111111116</c:v>
                </c:pt>
                <c:pt idx="391">
                  <c:v>0.97297453703703707</c:v>
                </c:pt>
                <c:pt idx="392">
                  <c:v>0.97546296296296298</c:v>
                </c:pt>
                <c:pt idx="393">
                  <c:v>0.97795138888888888</c:v>
                </c:pt>
                <c:pt idx="394">
                  <c:v>0.98043981481481479</c:v>
                </c:pt>
                <c:pt idx="395">
                  <c:v>0.9829282407407407</c:v>
                </c:pt>
                <c:pt idx="396">
                  <c:v>0.98541666666666672</c:v>
                </c:pt>
                <c:pt idx="397">
                  <c:v>0.98790509259259263</c:v>
                </c:pt>
                <c:pt idx="398">
                  <c:v>0.99039351851851853</c:v>
                </c:pt>
                <c:pt idx="399">
                  <c:v>0.99288194444444444</c:v>
                </c:pt>
                <c:pt idx="400">
                  <c:v>0.99537037037037035</c:v>
                </c:pt>
                <c:pt idx="401">
                  <c:v>0.99785879629629626</c:v>
                </c:pt>
                <c:pt idx="402">
                  <c:v>1.0003472222222223</c:v>
                </c:pt>
                <c:pt idx="403">
                  <c:v>1.0028356481481482</c:v>
                </c:pt>
                <c:pt idx="404">
                  <c:v>1.0053240740740741</c:v>
                </c:pt>
                <c:pt idx="405">
                  <c:v>1.0078125</c:v>
                </c:pt>
                <c:pt idx="406">
                  <c:v>1.0103009259259259</c:v>
                </c:pt>
                <c:pt idx="407">
                  <c:v>1.0127893518518518</c:v>
                </c:pt>
                <c:pt idx="408">
                  <c:v>1.0152777777777777</c:v>
                </c:pt>
                <c:pt idx="409">
                  <c:v>1.0177662037037036</c:v>
                </c:pt>
                <c:pt idx="410">
                  <c:v>1.0202546296296295</c:v>
                </c:pt>
                <c:pt idx="411">
                  <c:v>1.0227430555555554</c:v>
                </c:pt>
                <c:pt idx="412">
                  <c:v>1.0252314814814816</c:v>
                </c:pt>
                <c:pt idx="413">
                  <c:v>1.0277199074074075</c:v>
                </c:pt>
                <c:pt idx="414">
                  <c:v>1.0302083333333334</c:v>
                </c:pt>
                <c:pt idx="415">
                  <c:v>1.0326967592592593</c:v>
                </c:pt>
                <c:pt idx="416">
                  <c:v>1.0351851851851852</c:v>
                </c:pt>
                <c:pt idx="417">
                  <c:v>1.0376736111111111</c:v>
                </c:pt>
                <c:pt idx="418">
                  <c:v>1.040162037037037</c:v>
                </c:pt>
                <c:pt idx="419">
                  <c:v>1.0426504629629629</c:v>
                </c:pt>
                <c:pt idx="420">
                  <c:v>1.0451388888888888</c:v>
                </c:pt>
                <c:pt idx="421">
                  <c:v>1.0476273148148147</c:v>
                </c:pt>
                <c:pt idx="422">
                  <c:v>1.0501157407407407</c:v>
                </c:pt>
                <c:pt idx="423">
                  <c:v>1.0526041666666666</c:v>
                </c:pt>
                <c:pt idx="424">
                  <c:v>1.0550925925925927</c:v>
                </c:pt>
                <c:pt idx="425">
                  <c:v>1.0575810185185186</c:v>
                </c:pt>
                <c:pt idx="426">
                  <c:v>1.0600694444444445</c:v>
                </c:pt>
                <c:pt idx="427">
                  <c:v>1.0625578703703704</c:v>
                </c:pt>
                <c:pt idx="428">
                  <c:v>1.0650462962962963</c:v>
                </c:pt>
                <c:pt idx="429">
                  <c:v>1.0675347222222222</c:v>
                </c:pt>
                <c:pt idx="430">
                  <c:v>1.0700231481481481</c:v>
                </c:pt>
                <c:pt idx="431">
                  <c:v>1.072511574074074</c:v>
                </c:pt>
                <c:pt idx="432">
                  <c:v>1.075</c:v>
                </c:pt>
                <c:pt idx="433">
                  <c:v>1.0774884259259259</c:v>
                </c:pt>
                <c:pt idx="434">
                  <c:v>1.0799768518518518</c:v>
                </c:pt>
                <c:pt idx="435">
                  <c:v>1.0824652777777777</c:v>
                </c:pt>
                <c:pt idx="436">
                  <c:v>1.0849537037037038</c:v>
                </c:pt>
                <c:pt idx="437">
                  <c:v>1.0874421296296297</c:v>
                </c:pt>
                <c:pt idx="438">
                  <c:v>1.0899305555555556</c:v>
                </c:pt>
                <c:pt idx="439">
                  <c:v>1.0924189814814815</c:v>
                </c:pt>
                <c:pt idx="440">
                  <c:v>1.0949074074074074</c:v>
                </c:pt>
                <c:pt idx="441">
                  <c:v>1.0973958333333333</c:v>
                </c:pt>
                <c:pt idx="442">
                  <c:v>1.0998842592592593</c:v>
                </c:pt>
                <c:pt idx="443">
                  <c:v>1.1023726851851852</c:v>
                </c:pt>
                <c:pt idx="444">
                  <c:v>1.1048611111111111</c:v>
                </c:pt>
                <c:pt idx="445">
                  <c:v>1.107349537037037</c:v>
                </c:pt>
                <c:pt idx="446">
                  <c:v>1.1098379629629629</c:v>
                </c:pt>
                <c:pt idx="447">
                  <c:v>1.1123263888888888</c:v>
                </c:pt>
                <c:pt idx="448">
                  <c:v>1.1148148148148149</c:v>
                </c:pt>
                <c:pt idx="449">
                  <c:v>1.1173032407407408</c:v>
                </c:pt>
                <c:pt idx="450">
                  <c:v>1.1197916666666667</c:v>
                </c:pt>
                <c:pt idx="451">
                  <c:v>1.1222800925925926</c:v>
                </c:pt>
                <c:pt idx="452">
                  <c:v>1.1247685185185186</c:v>
                </c:pt>
                <c:pt idx="453">
                  <c:v>1.1272569444444445</c:v>
                </c:pt>
                <c:pt idx="454">
                  <c:v>1.1297453703703704</c:v>
                </c:pt>
                <c:pt idx="455">
                  <c:v>1.1322337962962963</c:v>
                </c:pt>
                <c:pt idx="456">
                  <c:v>1.1347222222222222</c:v>
                </c:pt>
                <c:pt idx="457">
                  <c:v>1.1372106481481481</c:v>
                </c:pt>
                <c:pt idx="458">
                  <c:v>1.139699074074074</c:v>
                </c:pt>
                <c:pt idx="459">
                  <c:v>1.1421874999999999</c:v>
                </c:pt>
                <c:pt idx="460">
                  <c:v>1.1446759259259258</c:v>
                </c:pt>
                <c:pt idx="461">
                  <c:v>1.1471643518518519</c:v>
                </c:pt>
                <c:pt idx="462">
                  <c:v>1.1496527777777779</c:v>
                </c:pt>
                <c:pt idx="463">
                  <c:v>1.1521412037037038</c:v>
                </c:pt>
                <c:pt idx="464">
                  <c:v>1.1546296296296297</c:v>
                </c:pt>
                <c:pt idx="465">
                  <c:v>1.1571180555555556</c:v>
                </c:pt>
                <c:pt idx="466">
                  <c:v>1.1596064814814815</c:v>
                </c:pt>
                <c:pt idx="467">
                  <c:v>1.1620949074074074</c:v>
                </c:pt>
                <c:pt idx="468">
                  <c:v>1.1645833333333333</c:v>
                </c:pt>
                <c:pt idx="469">
                  <c:v>1.1670717592592592</c:v>
                </c:pt>
                <c:pt idx="470">
                  <c:v>1.1695601851851851</c:v>
                </c:pt>
                <c:pt idx="471">
                  <c:v>1.172048611111111</c:v>
                </c:pt>
                <c:pt idx="472">
                  <c:v>1.1745370370370369</c:v>
                </c:pt>
                <c:pt idx="473">
                  <c:v>1.1770254629629631</c:v>
                </c:pt>
                <c:pt idx="474">
                  <c:v>1.179513888888889</c:v>
                </c:pt>
                <c:pt idx="475">
                  <c:v>1.1820023148148149</c:v>
                </c:pt>
                <c:pt idx="476">
                  <c:v>1.1844907407407408</c:v>
                </c:pt>
                <c:pt idx="477">
                  <c:v>1.1869791666666667</c:v>
                </c:pt>
                <c:pt idx="478">
                  <c:v>1.1894675925925926</c:v>
                </c:pt>
                <c:pt idx="479">
                  <c:v>1.1919560185185185</c:v>
                </c:pt>
                <c:pt idx="480">
                  <c:v>1.1944444444444444</c:v>
                </c:pt>
                <c:pt idx="481">
                  <c:v>1.1969328703703703</c:v>
                </c:pt>
                <c:pt idx="482">
                  <c:v>1.1994212962962962</c:v>
                </c:pt>
                <c:pt idx="483">
                  <c:v>1.2019097222222221</c:v>
                </c:pt>
                <c:pt idx="484">
                  <c:v>1.2043981481481481</c:v>
                </c:pt>
                <c:pt idx="485">
                  <c:v>1.2068865740740742</c:v>
                </c:pt>
                <c:pt idx="486">
                  <c:v>1.2093750000000001</c:v>
                </c:pt>
                <c:pt idx="487">
                  <c:v>1.211863425925926</c:v>
                </c:pt>
                <c:pt idx="488">
                  <c:v>1.2143518518518519</c:v>
                </c:pt>
                <c:pt idx="489">
                  <c:v>1.2168402777777778</c:v>
                </c:pt>
                <c:pt idx="490">
                  <c:v>1.2193287037037037</c:v>
                </c:pt>
                <c:pt idx="491">
                  <c:v>1.2218171296296296</c:v>
                </c:pt>
                <c:pt idx="492">
                  <c:v>1.2243055555555555</c:v>
                </c:pt>
                <c:pt idx="493">
                  <c:v>1.2267939814814814</c:v>
                </c:pt>
                <c:pt idx="494">
                  <c:v>1.2292824074074074</c:v>
                </c:pt>
                <c:pt idx="495">
                  <c:v>1.2317708333333333</c:v>
                </c:pt>
                <c:pt idx="496">
                  <c:v>1.2342592592592592</c:v>
                </c:pt>
                <c:pt idx="497">
                  <c:v>1.2367476851851851</c:v>
                </c:pt>
                <c:pt idx="498">
                  <c:v>1.2392361111111112</c:v>
                </c:pt>
                <c:pt idx="499">
                  <c:v>1.2417245370370371</c:v>
                </c:pt>
                <c:pt idx="500">
                  <c:v>1.244212962962963</c:v>
                </c:pt>
                <c:pt idx="501">
                  <c:v>1.2467013888888889</c:v>
                </c:pt>
                <c:pt idx="502">
                  <c:v>1.2491898148148148</c:v>
                </c:pt>
                <c:pt idx="503">
                  <c:v>1.2516782407407407</c:v>
                </c:pt>
                <c:pt idx="504">
                  <c:v>1.2541666666666667</c:v>
                </c:pt>
                <c:pt idx="505">
                  <c:v>1.2566550925925926</c:v>
                </c:pt>
                <c:pt idx="506">
                  <c:v>1.2591435185185185</c:v>
                </c:pt>
                <c:pt idx="507">
                  <c:v>1.2616319444444444</c:v>
                </c:pt>
                <c:pt idx="508">
                  <c:v>1.2641203703703703</c:v>
                </c:pt>
                <c:pt idx="509">
                  <c:v>1.2666087962962962</c:v>
                </c:pt>
                <c:pt idx="510">
                  <c:v>1.2690972222222223</c:v>
                </c:pt>
                <c:pt idx="511">
                  <c:v>1.2715856481481482</c:v>
                </c:pt>
                <c:pt idx="512">
                  <c:v>1.2740740740740741</c:v>
                </c:pt>
                <c:pt idx="513">
                  <c:v>1.2765625</c:v>
                </c:pt>
                <c:pt idx="514">
                  <c:v>1.279050925925926</c:v>
                </c:pt>
                <c:pt idx="515">
                  <c:v>1.2815393518518519</c:v>
                </c:pt>
                <c:pt idx="516">
                  <c:v>1.2840277777777778</c:v>
                </c:pt>
                <c:pt idx="517">
                  <c:v>1.2865162037037037</c:v>
                </c:pt>
                <c:pt idx="518">
                  <c:v>1.2890046296296296</c:v>
                </c:pt>
                <c:pt idx="519">
                  <c:v>1.2914930555555555</c:v>
                </c:pt>
                <c:pt idx="520">
                  <c:v>1.2939814814814814</c:v>
                </c:pt>
                <c:pt idx="521">
                  <c:v>1.2964699074074073</c:v>
                </c:pt>
                <c:pt idx="522">
                  <c:v>1.2989583333333334</c:v>
                </c:pt>
                <c:pt idx="523">
                  <c:v>1.3014467592592593</c:v>
                </c:pt>
                <c:pt idx="524">
                  <c:v>1.3039351851851853</c:v>
                </c:pt>
                <c:pt idx="525">
                  <c:v>1.3064236111111112</c:v>
                </c:pt>
                <c:pt idx="526">
                  <c:v>1.3089120370370371</c:v>
                </c:pt>
                <c:pt idx="527">
                  <c:v>1.311400462962963</c:v>
                </c:pt>
                <c:pt idx="528">
                  <c:v>1.3138888888888889</c:v>
                </c:pt>
                <c:pt idx="529">
                  <c:v>1.3163773148148148</c:v>
                </c:pt>
                <c:pt idx="530">
                  <c:v>1.3188657407407407</c:v>
                </c:pt>
                <c:pt idx="531">
                  <c:v>1.3213541666666666</c:v>
                </c:pt>
                <c:pt idx="532">
                  <c:v>1.3238425925925925</c:v>
                </c:pt>
                <c:pt idx="533">
                  <c:v>1.3263310185185184</c:v>
                </c:pt>
                <c:pt idx="534">
                  <c:v>1.3288194444444446</c:v>
                </c:pt>
                <c:pt idx="535">
                  <c:v>1.3313078703703705</c:v>
                </c:pt>
                <c:pt idx="536">
                  <c:v>1.3337962962962964</c:v>
                </c:pt>
                <c:pt idx="537">
                  <c:v>1.3362847222222223</c:v>
                </c:pt>
                <c:pt idx="538">
                  <c:v>1.3387731481481482</c:v>
                </c:pt>
                <c:pt idx="539">
                  <c:v>1.3412615740740741</c:v>
                </c:pt>
                <c:pt idx="540">
                  <c:v>1.34375</c:v>
                </c:pt>
                <c:pt idx="541">
                  <c:v>1.3462384259259259</c:v>
                </c:pt>
                <c:pt idx="542">
                  <c:v>1.3487268518518518</c:v>
                </c:pt>
                <c:pt idx="543">
                  <c:v>1.3512152777777777</c:v>
                </c:pt>
                <c:pt idx="544">
                  <c:v>1.3537037037037036</c:v>
                </c:pt>
                <c:pt idx="545">
                  <c:v>1.3561921296296295</c:v>
                </c:pt>
                <c:pt idx="546">
                  <c:v>1.3586805555555554</c:v>
                </c:pt>
                <c:pt idx="547">
                  <c:v>1.3611689814814816</c:v>
                </c:pt>
                <c:pt idx="548">
                  <c:v>1.3636574074074075</c:v>
                </c:pt>
                <c:pt idx="549">
                  <c:v>1.3661458333333334</c:v>
                </c:pt>
                <c:pt idx="550">
                  <c:v>1.3686342592592593</c:v>
                </c:pt>
                <c:pt idx="551">
                  <c:v>1.3711226851851852</c:v>
                </c:pt>
                <c:pt idx="552">
                  <c:v>1.3736111111111111</c:v>
                </c:pt>
                <c:pt idx="553">
                  <c:v>1.376099537037037</c:v>
                </c:pt>
                <c:pt idx="554">
                  <c:v>1.3785879629629629</c:v>
                </c:pt>
                <c:pt idx="555">
                  <c:v>1.3810763888888888</c:v>
                </c:pt>
                <c:pt idx="556">
                  <c:v>1.3835648148148147</c:v>
                </c:pt>
                <c:pt idx="557">
                  <c:v>1.3860532407407407</c:v>
                </c:pt>
                <c:pt idx="558">
                  <c:v>1.3885416666666666</c:v>
                </c:pt>
                <c:pt idx="559">
                  <c:v>1.3910300925925927</c:v>
                </c:pt>
                <c:pt idx="560">
                  <c:v>1.3935185185185186</c:v>
                </c:pt>
                <c:pt idx="561">
                  <c:v>1.3960069444444445</c:v>
                </c:pt>
                <c:pt idx="562">
                  <c:v>1.3984953703703704</c:v>
                </c:pt>
                <c:pt idx="563">
                  <c:v>1.4009837962962963</c:v>
                </c:pt>
                <c:pt idx="564">
                  <c:v>1.4034722222222222</c:v>
                </c:pt>
                <c:pt idx="565">
                  <c:v>1.4059606481481481</c:v>
                </c:pt>
                <c:pt idx="566">
                  <c:v>1.408449074074074</c:v>
                </c:pt>
                <c:pt idx="567">
                  <c:v>1.4109375</c:v>
                </c:pt>
                <c:pt idx="568">
                  <c:v>1.4134259259259259</c:v>
                </c:pt>
                <c:pt idx="569">
                  <c:v>1.4159143518518518</c:v>
                </c:pt>
                <c:pt idx="570">
                  <c:v>1.4184027777777777</c:v>
                </c:pt>
                <c:pt idx="571">
                  <c:v>1.4208912037037038</c:v>
                </c:pt>
                <c:pt idx="572">
                  <c:v>1.4233796296296297</c:v>
                </c:pt>
                <c:pt idx="573">
                  <c:v>1.4258680555555556</c:v>
                </c:pt>
                <c:pt idx="574">
                  <c:v>1.4283564814814815</c:v>
                </c:pt>
                <c:pt idx="575">
                  <c:v>1.4308449074074074</c:v>
                </c:pt>
                <c:pt idx="576">
                  <c:v>1.4333333333333333</c:v>
                </c:pt>
                <c:pt idx="577">
                  <c:v>1.4358217592592593</c:v>
                </c:pt>
                <c:pt idx="578">
                  <c:v>1.4383101851851852</c:v>
                </c:pt>
                <c:pt idx="579">
                  <c:v>1.4407986111111111</c:v>
                </c:pt>
                <c:pt idx="580">
                  <c:v>1.443287037037037</c:v>
                </c:pt>
                <c:pt idx="581">
                  <c:v>1.4457754629629629</c:v>
                </c:pt>
                <c:pt idx="582">
                  <c:v>1.4482638888888888</c:v>
                </c:pt>
                <c:pt idx="583">
                  <c:v>1.4507523148148149</c:v>
                </c:pt>
                <c:pt idx="584">
                  <c:v>1.4532407407407408</c:v>
                </c:pt>
                <c:pt idx="585">
                  <c:v>1.4557291666666667</c:v>
                </c:pt>
                <c:pt idx="586">
                  <c:v>1.4582175925925926</c:v>
                </c:pt>
                <c:pt idx="587">
                  <c:v>1.4607060185185186</c:v>
                </c:pt>
                <c:pt idx="588">
                  <c:v>1.4631944444444445</c:v>
                </c:pt>
                <c:pt idx="589">
                  <c:v>1.4656828703703704</c:v>
                </c:pt>
                <c:pt idx="590">
                  <c:v>1.4681712962962963</c:v>
                </c:pt>
                <c:pt idx="591">
                  <c:v>1.4706597222222222</c:v>
                </c:pt>
                <c:pt idx="592">
                  <c:v>1.4731481481481481</c:v>
                </c:pt>
                <c:pt idx="593">
                  <c:v>1.475636574074074</c:v>
                </c:pt>
                <c:pt idx="594">
                  <c:v>1.4781249999999999</c:v>
                </c:pt>
                <c:pt idx="595">
                  <c:v>1.4806134259259258</c:v>
                </c:pt>
                <c:pt idx="596">
                  <c:v>1.4831018518518519</c:v>
                </c:pt>
                <c:pt idx="597">
                  <c:v>1.4855902777777779</c:v>
                </c:pt>
                <c:pt idx="598">
                  <c:v>1.4880787037037038</c:v>
                </c:pt>
                <c:pt idx="599">
                  <c:v>1.4905671296296297</c:v>
                </c:pt>
                <c:pt idx="600">
                  <c:v>1.4930555555555556</c:v>
                </c:pt>
                <c:pt idx="601">
                  <c:v>1.4955439814814815</c:v>
                </c:pt>
                <c:pt idx="602">
                  <c:v>1.4980324074074074</c:v>
                </c:pt>
                <c:pt idx="603">
                  <c:v>1.5005208333333333</c:v>
                </c:pt>
                <c:pt idx="604">
                  <c:v>1.5030092592592592</c:v>
                </c:pt>
                <c:pt idx="605">
                  <c:v>1.5054976851851851</c:v>
                </c:pt>
                <c:pt idx="606">
                  <c:v>1.507986111111111</c:v>
                </c:pt>
                <c:pt idx="607">
                  <c:v>1.5104745370370369</c:v>
                </c:pt>
                <c:pt idx="608">
                  <c:v>1.5129629629629631</c:v>
                </c:pt>
                <c:pt idx="609">
                  <c:v>1.515451388888889</c:v>
                </c:pt>
                <c:pt idx="610">
                  <c:v>1.5179398148148149</c:v>
                </c:pt>
                <c:pt idx="611">
                  <c:v>1.5204282407407408</c:v>
                </c:pt>
                <c:pt idx="612">
                  <c:v>1.5229166666666667</c:v>
                </c:pt>
                <c:pt idx="613">
                  <c:v>1.5254050925925926</c:v>
                </c:pt>
                <c:pt idx="614">
                  <c:v>1.5278935185185185</c:v>
                </c:pt>
                <c:pt idx="615">
                  <c:v>1.5303819444444444</c:v>
                </c:pt>
                <c:pt idx="616">
                  <c:v>1.5328703703703703</c:v>
                </c:pt>
                <c:pt idx="617">
                  <c:v>1.5353587962962962</c:v>
                </c:pt>
                <c:pt idx="618">
                  <c:v>1.5378472222222221</c:v>
                </c:pt>
                <c:pt idx="619">
                  <c:v>1.5403356481481481</c:v>
                </c:pt>
                <c:pt idx="620">
                  <c:v>1.5428240740740742</c:v>
                </c:pt>
                <c:pt idx="621">
                  <c:v>1.5453125000000001</c:v>
                </c:pt>
                <c:pt idx="622">
                  <c:v>1.547800925925926</c:v>
                </c:pt>
                <c:pt idx="623">
                  <c:v>1.5502893518518519</c:v>
                </c:pt>
                <c:pt idx="624">
                  <c:v>1.5527777777777778</c:v>
                </c:pt>
                <c:pt idx="625">
                  <c:v>1.5552662037037037</c:v>
                </c:pt>
                <c:pt idx="626">
                  <c:v>1.5577546296296296</c:v>
                </c:pt>
                <c:pt idx="627">
                  <c:v>1.5602430555555555</c:v>
                </c:pt>
                <c:pt idx="628">
                  <c:v>1.5627314814814814</c:v>
                </c:pt>
                <c:pt idx="629">
                  <c:v>1.5652199074074074</c:v>
                </c:pt>
                <c:pt idx="630">
                  <c:v>1.5677083333333333</c:v>
                </c:pt>
                <c:pt idx="631">
                  <c:v>1.5701967592592592</c:v>
                </c:pt>
                <c:pt idx="632">
                  <c:v>1.5726851851851851</c:v>
                </c:pt>
                <c:pt idx="633">
                  <c:v>1.5751736111111112</c:v>
                </c:pt>
                <c:pt idx="634">
                  <c:v>1.5776620370370371</c:v>
                </c:pt>
                <c:pt idx="635">
                  <c:v>1.580150462962963</c:v>
                </c:pt>
                <c:pt idx="636">
                  <c:v>1.5826388888888889</c:v>
                </c:pt>
                <c:pt idx="637">
                  <c:v>1.5851273148148148</c:v>
                </c:pt>
                <c:pt idx="638">
                  <c:v>1.5876157407407407</c:v>
                </c:pt>
                <c:pt idx="639">
                  <c:v>1.5901041666666667</c:v>
                </c:pt>
                <c:pt idx="640">
                  <c:v>1.5925925925925926</c:v>
                </c:pt>
                <c:pt idx="641">
                  <c:v>1.5950810185185185</c:v>
                </c:pt>
                <c:pt idx="642">
                  <c:v>1.5975694444444444</c:v>
                </c:pt>
                <c:pt idx="643">
                  <c:v>1.6000578703703703</c:v>
                </c:pt>
                <c:pt idx="644">
                  <c:v>1.6025462962962962</c:v>
                </c:pt>
                <c:pt idx="645">
                  <c:v>1.6050347222222223</c:v>
                </c:pt>
                <c:pt idx="646">
                  <c:v>1.6075231481481482</c:v>
                </c:pt>
                <c:pt idx="647">
                  <c:v>1.6100115740740741</c:v>
                </c:pt>
                <c:pt idx="648">
                  <c:v>1.6125</c:v>
                </c:pt>
                <c:pt idx="649">
                  <c:v>1.614988425925926</c:v>
                </c:pt>
                <c:pt idx="650">
                  <c:v>1.6174768518518519</c:v>
                </c:pt>
                <c:pt idx="651">
                  <c:v>1.6199652777777778</c:v>
                </c:pt>
                <c:pt idx="652">
                  <c:v>1.6224537037037037</c:v>
                </c:pt>
                <c:pt idx="653">
                  <c:v>1.6249421296296296</c:v>
                </c:pt>
                <c:pt idx="654">
                  <c:v>1.6274305555555555</c:v>
                </c:pt>
                <c:pt idx="655">
                  <c:v>1.6299189814814814</c:v>
                </c:pt>
                <c:pt idx="656">
                  <c:v>1.6324074074074073</c:v>
                </c:pt>
                <c:pt idx="657">
                  <c:v>1.6348958333333334</c:v>
                </c:pt>
                <c:pt idx="658">
                  <c:v>1.6373842592592593</c:v>
                </c:pt>
                <c:pt idx="659">
                  <c:v>1.6398726851851853</c:v>
                </c:pt>
                <c:pt idx="660">
                  <c:v>1.6423611111111112</c:v>
                </c:pt>
                <c:pt idx="661">
                  <c:v>1.6448495370370371</c:v>
                </c:pt>
                <c:pt idx="662">
                  <c:v>1.647337962962963</c:v>
                </c:pt>
                <c:pt idx="663">
                  <c:v>1.6498263888888889</c:v>
                </c:pt>
                <c:pt idx="664">
                  <c:v>1.6523148148148148</c:v>
                </c:pt>
                <c:pt idx="665">
                  <c:v>1.6548032407407407</c:v>
                </c:pt>
                <c:pt idx="666">
                  <c:v>1.6572916666666666</c:v>
                </c:pt>
                <c:pt idx="667">
                  <c:v>1.6597800925925925</c:v>
                </c:pt>
                <c:pt idx="668">
                  <c:v>1.6622685185185184</c:v>
                </c:pt>
                <c:pt idx="669">
                  <c:v>1.6647569444444446</c:v>
                </c:pt>
                <c:pt idx="670">
                  <c:v>1.6672453703703705</c:v>
                </c:pt>
                <c:pt idx="671">
                  <c:v>1.6697337962962964</c:v>
                </c:pt>
                <c:pt idx="672">
                  <c:v>1.6722222222222223</c:v>
                </c:pt>
                <c:pt idx="673">
                  <c:v>1.6747106481481482</c:v>
                </c:pt>
                <c:pt idx="674">
                  <c:v>1.6771990740740741</c:v>
                </c:pt>
                <c:pt idx="675">
                  <c:v>1.6796875</c:v>
                </c:pt>
                <c:pt idx="676">
                  <c:v>1.6821759259259259</c:v>
                </c:pt>
                <c:pt idx="677">
                  <c:v>1.6846643518518518</c:v>
                </c:pt>
                <c:pt idx="678">
                  <c:v>1.6871527777777777</c:v>
                </c:pt>
                <c:pt idx="679">
                  <c:v>1.6896412037037036</c:v>
                </c:pt>
                <c:pt idx="680">
                  <c:v>1.6921296296296295</c:v>
                </c:pt>
                <c:pt idx="681">
                  <c:v>1.6946180555555554</c:v>
                </c:pt>
                <c:pt idx="682">
                  <c:v>1.6971064814814816</c:v>
                </c:pt>
                <c:pt idx="683">
                  <c:v>1.6995949074074075</c:v>
                </c:pt>
                <c:pt idx="684">
                  <c:v>1.7020833333333334</c:v>
                </c:pt>
                <c:pt idx="685">
                  <c:v>1.7045717592592593</c:v>
                </c:pt>
                <c:pt idx="686">
                  <c:v>1.7070601851851852</c:v>
                </c:pt>
                <c:pt idx="687">
                  <c:v>1.7095486111111111</c:v>
                </c:pt>
                <c:pt idx="688">
                  <c:v>1.712037037037037</c:v>
                </c:pt>
                <c:pt idx="689">
                  <c:v>1.7145254629629629</c:v>
                </c:pt>
                <c:pt idx="690">
                  <c:v>1.7170138888888888</c:v>
                </c:pt>
                <c:pt idx="691">
                  <c:v>1.7195023148148147</c:v>
                </c:pt>
                <c:pt idx="692">
                  <c:v>1.7219907407407407</c:v>
                </c:pt>
                <c:pt idx="693">
                  <c:v>1.7244791666666666</c:v>
                </c:pt>
                <c:pt idx="694">
                  <c:v>1.7269675925925927</c:v>
                </c:pt>
                <c:pt idx="695">
                  <c:v>1.7294560185185186</c:v>
                </c:pt>
                <c:pt idx="696">
                  <c:v>1.7319444444444445</c:v>
                </c:pt>
                <c:pt idx="697">
                  <c:v>1.7344328703703704</c:v>
                </c:pt>
                <c:pt idx="698">
                  <c:v>1.7369212962962963</c:v>
                </c:pt>
                <c:pt idx="699">
                  <c:v>1.7394097222222222</c:v>
                </c:pt>
                <c:pt idx="700">
                  <c:v>1.7418981481481481</c:v>
                </c:pt>
                <c:pt idx="701">
                  <c:v>1.744386574074074</c:v>
                </c:pt>
                <c:pt idx="702">
                  <c:v>1.746875</c:v>
                </c:pt>
                <c:pt idx="703">
                  <c:v>1.7493634259259259</c:v>
                </c:pt>
                <c:pt idx="704">
                  <c:v>1.7518518518518518</c:v>
                </c:pt>
                <c:pt idx="705">
                  <c:v>1.7543402777777777</c:v>
                </c:pt>
                <c:pt idx="706">
                  <c:v>1.7568287037037038</c:v>
                </c:pt>
                <c:pt idx="707">
                  <c:v>1.7593171296296297</c:v>
                </c:pt>
                <c:pt idx="708">
                  <c:v>1.7618055555555556</c:v>
                </c:pt>
                <c:pt idx="709">
                  <c:v>1.7642939814814815</c:v>
                </c:pt>
                <c:pt idx="710">
                  <c:v>1.7667824074074074</c:v>
                </c:pt>
                <c:pt idx="711">
                  <c:v>1.7692708333333333</c:v>
                </c:pt>
                <c:pt idx="712">
                  <c:v>1.7717592592592593</c:v>
                </c:pt>
                <c:pt idx="713">
                  <c:v>1.7742476851851852</c:v>
                </c:pt>
                <c:pt idx="714">
                  <c:v>1.7767361111111111</c:v>
                </c:pt>
                <c:pt idx="715">
                  <c:v>1.779224537037037</c:v>
                </c:pt>
                <c:pt idx="716">
                  <c:v>1.7817129629629629</c:v>
                </c:pt>
                <c:pt idx="717">
                  <c:v>1.7842013888888888</c:v>
                </c:pt>
                <c:pt idx="718">
                  <c:v>1.7866898148148149</c:v>
                </c:pt>
                <c:pt idx="719">
                  <c:v>1.7891782407407408</c:v>
                </c:pt>
                <c:pt idx="720">
                  <c:v>1.7916666666666667</c:v>
                </c:pt>
                <c:pt idx="721">
                  <c:v>1.7941550925925926</c:v>
                </c:pt>
                <c:pt idx="722">
                  <c:v>1.7966435185185186</c:v>
                </c:pt>
                <c:pt idx="723">
                  <c:v>1.7991319444444445</c:v>
                </c:pt>
                <c:pt idx="724">
                  <c:v>1.8016203703703704</c:v>
                </c:pt>
                <c:pt idx="725">
                  <c:v>1.8041087962962963</c:v>
                </c:pt>
                <c:pt idx="726">
                  <c:v>1.8065972222222222</c:v>
                </c:pt>
                <c:pt idx="727">
                  <c:v>1.8090856481481481</c:v>
                </c:pt>
                <c:pt idx="728">
                  <c:v>1.811574074074074</c:v>
                </c:pt>
                <c:pt idx="729">
                  <c:v>1.8140624999999999</c:v>
                </c:pt>
                <c:pt idx="730">
                  <c:v>1.8165509259259258</c:v>
                </c:pt>
                <c:pt idx="731">
                  <c:v>1.8190393518518519</c:v>
                </c:pt>
                <c:pt idx="732">
                  <c:v>1.8215277777777779</c:v>
                </c:pt>
                <c:pt idx="733">
                  <c:v>1.8240162037037038</c:v>
                </c:pt>
                <c:pt idx="734">
                  <c:v>1.8265046296296297</c:v>
                </c:pt>
                <c:pt idx="735">
                  <c:v>1.8289930555555556</c:v>
                </c:pt>
                <c:pt idx="736">
                  <c:v>1.8314814814814815</c:v>
                </c:pt>
                <c:pt idx="737">
                  <c:v>1.8339699074074074</c:v>
                </c:pt>
                <c:pt idx="738">
                  <c:v>1.8364583333333333</c:v>
                </c:pt>
                <c:pt idx="739">
                  <c:v>1.8389467592592592</c:v>
                </c:pt>
                <c:pt idx="740">
                  <c:v>1.8414351851851851</c:v>
                </c:pt>
                <c:pt idx="741">
                  <c:v>1.843923611111111</c:v>
                </c:pt>
                <c:pt idx="742">
                  <c:v>1.8464120370370369</c:v>
                </c:pt>
                <c:pt idx="743">
                  <c:v>1.8489004629629631</c:v>
                </c:pt>
                <c:pt idx="744">
                  <c:v>1.851388888888889</c:v>
                </c:pt>
                <c:pt idx="745">
                  <c:v>1.8538773148148149</c:v>
                </c:pt>
                <c:pt idx="746">
                  <c:v>1.8563657407407408</c:v>
                </c:pt>
                <c:pt idx="747">
                  <c:v>1.8588541666666667</c:v>
                </c:pt>
                <c:pt idx="748">
                  <c:v>1.8613425925925926</c:v>
                </c:pt>
                <c:pt idx="749">
                  <c:v>1.8638310185185185</c:v>
                </c:pt>
                <c:pt idx="750">
                  <c:v>1.8663194444444444</c:v>
                </c:pt>
                <c:pt idx="751">
                  <c:v>1.8688078703703703</c:v>
                </c:pt>
                <c:pt idx="752">
                  <c:v>1.8712962962962962</c:v>
                </c:pt>
                <c:pt idx="753">
                  <c:v>1.8737847222222221</c:v>
                </c:pt>
                <c:pt idx="754">
                  <c:v>1.8762731481481481</c:v>
                </c:pt>
                <c:pt idx="755">
                  <c:v>1.8787615740740742</c:v>
                </c:pt>
                <c:pt idx="756">
                  <c:v>1.8812500000000001</c:v>
                </c:pt>
                <c:pt idx="757">
                  <c:v>1.883738425925926</c:v>
                </c:pt>
                <c:pt idx="758">
                  <c:v>1.8862268518518519</c:v>
                </c:pt>
                <c:pt idx="759">
                  <c:v>1.8887152777777778</c:v>
                </c:pt>
                <c:pt idx="760">
                  <c:v>1.8912037037037037</c:v>
                </c:pt>
                <c:pt idx="761">
                  <c:v>1.8936921296296296</c:v>
                </c:pt>
                <c:pt idx="762">
                  <c:v>1.8961805555555555</c:v>
                </c:pt>
                <c:pt idx="763">
                  <c:v>1.8986689814814814</c:v>
                </c:pt>
                <c:pt idx="764">
                  <c:v>1.9011574074074074</c:v>
                </c:pt>
                <c:pt idx="765">
                  <c:v>1.9036458333333333</c:v>
                </c:pt>
                <c:pt idx="766">
                  <c:v>1.9061342592592592</c:v>
                </c:pt>
                <c:pt idx="767">
                  <c:v>1.9086226851851851</c:v>
                </c:pt>
                <c:pt idx="768">
                  <c:v>1.9111111111111112</c:v>
                </c:pt>
                <c:pt idx="769">
                  <c:v>1.9135995370370371</c:v>
                </c:pt>
                <c:pt idx="770">
                  <c:v>1.916087962962963</c:v>
                </c:pt>
                <c:pt idx="771">
                  <c:v>1.9185763888888889</c:v>
                </c:pt>
                <c:pt idx="772">
                  <c:v>1.9210648148148148</c:v>
                </c:pt>
                <c:pt idx="773">
                  <c:v>1.9235532407407407</c:v>
                </c:pt>
                <c:pt idx="774">
                  <c:v>1.9260416666666667</c:v>
                </c:pt>
                <c:pt idx="775">
                  <c:v>1.9285300925925926</c:v>
                </c:pt>
                <c:pt idx="776">
                  <c:v>1.9310185185185185</c:v>
                </c:pt>
                <c:pt idx="777">
                  <c:v>1.9335069444444444</c:v>
                </c:pt>
                <c:pt idx="778">
                  <c:v>1.9359953703703703</c:v>
                </c:pt>
                <c:pt idx="779">
                  <c:v>1.9384837962962962</c:v>
                </c:pt>
                <c:pt idx="780">
                  <c:v>1.9409722222222223</c:v>
                </c:pt>
                <c:pt idx="781">
                  <c:v>1.9434606481481482</c:v>
                </c:pt>
                <c:pt idx="782">
                  <c:v>1.9459490740740741</c:v>
                </c:pt>
                <c:pt idx="783">
                  <c:v>1.9484375</c:v>
                </c:pt>
                <c:pt idx="784">
                  <c:v>1.950925925925926</c:v>
                </c:pt>
                <c:pt idx="785">
                  <c:v>1.9534143518518519</c:v>
                </c:pt>
                <c:pt idx="786">
                  <c:v>1.9559027777777778</c:v>
                </c:pt>
                <c:pt idx="787">
                  <c:v>1.9583912037037037</c:v>
                </c:pt>
                <c:pt idx="788">
                  <c:v>1.9608796296296296</c:v>
                </c:pt>
                <c:pt idx="789">
                  <c:v>1.9633680555555555</c:v>
                </c:pt>
                <c:pt idx="790">
                  <c:v>1.9658564814814814</c:v>
                </c:pt>
                <c:pt idx="791">
                  <c:v>1.9683449074074073</c:v>
                </c:pt>
                <c:pt idx="792">
                  <c:v>1.9708333333333334</c:v>
                </c:pt>
                <c:pt idx="793">
                  <c:v>1.9733217592592593</c:v>
                </c:pt>
                <c:pt idx="794">
                  <c:v>1.9758101851851853</c:v>
                </c:pt>
                <c:pt idx="795">
                  <c:v>1.9782986111111112</c:v>
                </c:pt>
                <c:pt idx="796">
                  <c:v>1.9807870370370371</c:v>
                </c:pt>
                <c:pt idx="797">
                  <c:v>1.983275462962963</c:v>
                </c:pt>
                <c:pt idx="798">
                  <c:v>1.9857638888888889</c:v>
                </c:pt>
                <c:pt idx="799">
                  <c:v>1.9882523148148148</c:v>
                </c:pt>
                <c:pt idx="800">
                  <c:v>1.9907407407407407</c:v>
                </c:pt>
                <c:pt idx="801">
                  <c:v>1.9932291666666666</c:v>
                </c:pt>
                <c:pt idx="802">
                  <c:v>1.9957175925925925</c:v>
                </c:pt>
                <c:pt idx="803">
                  <c:v>1.9982060185185184</c:v>
                </c:pt>
                <c:pt idx="804">
                  <c:v>2.0006944444444446</c:v>
                </c:pt>
                <c:pt idx="805">
                  <c:v>2.0031828703703702</c:v>
                </c:pt>
                <c:pt idx="806">
                  <c:v>2.0056712962962964</c:v>
                </c:pt>
                <c:pt idx="807">
                  <c:v>2.0081597222222221</c:v>
                </c:pt>
                <c:pt idx="808">
                  <c:v>2.0106481481481482</c:v>
                </c:pt>
                <c:pt idx="809">
                  <c:v>2.0131365740740739</c:v>
                </c:pt>
                <c:pt idx="810">
                  <c:v>2.015625</c:v>
                </c:pt>
                <c:pt idx="811">
                  <c:v>2.0181134259259261</c:v>
                </c:pt>
                <c:pt idx="812">
                  <c:v>2.0206018518518518</c:v>
                </c:pt>
                <c:pt idx="813">
                  <c:v>2.0230902777777779</c:v>
                </c:pt>
                <c:pt idx="814">
                  <c:v>2.0255787037037036</c:v>
                </c:pt>
                <c:pt idx="815">
                  <c:v>2.0280671296296298</c:v>
                </c:pt>
                <c:pt idx="816">
                  <c:v>2.0305555555555554</c:v>
                </c:pt>
                <c:pt idx="817">
                  <c:v>2.0330439814814816</c:v>
                </c:pt>
                <c:pt idx="818">
                  <c:v>2.0355324074074073</c:v>
                </c:pt>
                <c:pt idx="819">
                  <c:v>2.0380208333333334</c:v>
                </c:pt>
                <c:pt idx="820">
                  <c:v>2.0405092592592591</c:v>
                </c:pt>
                <c:pt idx="821">
                  <c:v>2.0429976851851852</c:v>
                </c:pt>
                <c:pt idx="822">
                  <c:v>2.0454861111111109</c:v>
                </c:pt>
                <c:pt idx="823">
                  <c:v>2.047974537037037</c:v>
                </c:pt>
                <c:pt idx="824">
                  <c:v>2.0504629629629632</c:v>
                </c:pt>
                <c:pt idx="825">
                  <c:v>2.0529513888888888</c:v>
                </c:pt>
                <c:pt idx="826">
                  <c:v>2.055439814814815</c:v>
                </c:pt>
                <c:pt idx="827">
                  <c:v>2.0579282407407407</c:v>
                </c:pt>
                <c:pt idx="828">
                  <c:v>2.0604166666666668</c:v>
                </c:pt>
                <c:pt idx="829">
                  <c:v>2.0629050925925925</c:v>
                </c:pt>
                <c:pt idx="830">
                  <c:v>2.0653935185185186</c:v>
                </c:pt>
                <c:pt idx="831">
                  <c:v>2.0678819444444443</c:v>
                </c:pt>
                <c:pt idx="832">
                  <c:v>2.0703703703703704</c:v>
                </c:pt>
                <c:pt idx="833">
                  <c:v>2.0728587962962961</c:v>
                </c:pt>
                <c:pt idx="834">
                  <c:v>2.0753472222222222</c:v>
                </c:pt>
                <c:pt idx="835">
                  <c:v>2.0778356481481484</c:v>
                </c:pt>
                <c:pt idx="836">
                  <c:v>2.080324074074074</c:v>
                </c:pt>
                <c:pt idx="837">
                  <c:v>2.0828125000000002</c:v>
                </c:pt>
                <c:pt idx="838">
                  <c:v>2.0853009259259259</c:v>
                </c:pt>
                <c:pt idx="839">
                  <c:v>2.087789351851852</c:v>
                </c:pt>
                <c:pt idx="840">
                  <c:v>2.0902777777777777</c:v>
                </c:pt>
                <c:pt idx="841">
                  <c:v>2.0927662037037038</c:v>
                </c:pt>
                <c:pt idx="842">
                  <c:v>2.0952546296296295</c:v>
                </c:pt>
                <c:pt idx="843">
                  <c:v>2.0977430555555556</c:v>
                </c:pt>
                <c:pt idx="844">
                  <c:v>2.1002314814814813</c:v>
                </c:pt>
                <c:pt idx="845">
                  <c:v>2.1027199074074074</c:v>
                </c:pt>
                <c:pt idx="846">
                  <c:v>2.1052083333333331</c:v>
                </c:pt>
                <c:pt idx="847">
                  <c:v>2.1076967592592593</c:v>
                </c:pt>
                <c:pt idx="848">
                  <c:v>2.1101851851851854</c:v>
                </c:pt>
                <c:pt idx="849">
                  <c:v>2.1126736111111111</c:v>
                </c:pt>
                <c:pt idx="850">
                  <c:v>2.1151620370370372</c:v>
                </c:pt>
                <c:pt idx="851">
                  <c:v>2.1176504629629629</c:v>
                </c:pt>
                <c:pt idx="852">
                  <c:v>2.120138888888889</c:v>
                </c:pt>
                <c:pt idx="853">
                  <c:v>2.1226273148148147</c:v>
                </c:pt>
                <c:pt idx="854">
                  <c:v>2.1251157407407408</c:v>
                </c:pt>
                <c:pt idx="855">
                  <c:v>2.1276041666666665</c:v>
                </c:pt>
                <c:pt idx="856">
                  <c:v>2.1300925925925926</c:v>
                </c:pt>
                <c:pt idx="857">
                  <c:v>2.1325810185185183</c:v>
                </c:pt>
                <c:pt idx="858">
                  <c:v>2.1350694444444445</c:v>
                </c:pt>
                <c:pt idx="859">
                  <c:v>2.1375578703703701</c:v>
                </c:pt>
                <c:pt idx="860">
                  <c:v>2.1400462962962963</c:v>
                </c:pt>
                <c:pt idx="861">
                  <c:v>2.1425347222222224</c:v>
                </c:pt>
                <c:pt idx="862">
                  <c:v>2.1450231481481481</c:v>
                </c:pt>
                <c:pt idx="863">
                  <c:v>2.1475115740740742</c:v>
                </c:pt>
                <c:pt idx="864">
                  <c:v>2.15</c:v>
                </c:pt>
                <c:pt idx="865">
                  <c:v>2.152488425925926</c:v>
                </c:pt>
                <c:pt idx="866">
                  <c:v>2.1549768518518517</c:v>
                </c:pt>
                <c:pt idx="867">
                  <c:v>2.1574652777777779</c:v>
                </c:pt>
                <c:pt idx="868">
                  <c:v>2.1599537037037035</c:v>
                </c:pt>
                <c:pt idx="869">
                  <c:v>2.1624421296296297</c:v>
                </c:pt>
                <c:pt idx="870">
                  <c:v>2.1649305555555554</c:v>
                </c:pt>
                <c:pt idx="871">
                  <c:v>2.1674189814814815</c:v>
                </c:pt>
                <c:pt idx="872">
                  <c:v>2.1699074074074076</c:v>
                </c:pt>
                <c:pt idx="873">
                  <c:v>2.1723958333333333</c:v>
                </c:pt>
                <c:pt idx="874">
                  <c:v>2.1748842592592594</c:v>
                </c:pt>
                <c:pt idx="875">
                  <c:v>2.1773726851851851</c:v>
                </c:pt>
                <c:pt idx="876">
                  <c:v>2.1798611111111112</c:v>
                </c:pt>
                <c:pt idx="877">
                  <c:v>2.1823495370370369</c:v>
                </c:pt>
                <c:pt idx="878">
                  <c:v>2.1848379629629631</c:v>
                </c:pt>
                <c:pt idx="879">
                  <c:v>2.1873263888888888</c:v>
                </c:pt>
                <c:pt idx="880">
                  <c:v>2.1898148148148149</c:v>
                </c:pt>
                <c:pt idx="881">
                  <c:v>2.1923032407407406</c:v>
                </c:pt>
                <c:pt idx="882">
                  <c:v>2.1947916666666667</c:v>
                </c:pt>
                <c:pt idx="883">
                  <c:v>2.1972800925925924</c:v>
                </c:pt>
                <c:pt idx="884">
                  <c:v>2.1997685185185185</c:v>
                </c:pt>
                <c:pt idx="885">
                  <c:v>2.2022569444444446</c:v>
                </c:pt>
                <c:pt idx="886">
                  <c:v>2.2047453703703703</c:v>
                </c:pt>
                <c:pt idx="887">
                  <c:v>2.2072337962962965</c:v>
                </c:pt>
                <c:pt idx="888">
                  <c:v>2.2097222222222221</c:v>
                </c:pt>
                <c:pt idx="889">
                  <c:v>2.2122106481481483</c:v>
                </c:pt>
                <c:pt idx="890">
                  <c:v>2.214699074074074</c:v>
                </c:pt>
                <c:pt idx="891">
                  <c:v>2.2171875000000001</c:v>
                </c:pt>
                <c:pt idx="892">
                  <c:v>2.2196759259259258</c:v>
                </c:pt>
                <c:pt idx="893">
                  <c:v>2.2221643518518519</c:v>
                </c:pt>
                <c:pt idx="894">
                  <c:v>2.2246527777777776</c:v>
                </c:pt>
                <c:pt idx="895">
                  <c:v>2.2271412037037037</c:v>
                </c:pt>
                <c:pt idx="896">
                  <c:v>2.2296296296296299</c:v>
                </c:pt>
                <c:pt idx="897">
                  <c:v>2.2321180555555555</c:v>
                </c:pt>
                <c:pt idx="898">
                  <c:v>2.2346064814814817</c:v>
                </c:pt>
                <c:pt idx="899">
                  <c:v>2.2370949074074074</c:v>
                </c:pt>
                <c:pt idx="900">
                  <c:v>2.2395833333333335</c:v>
                </c:pt>
                <c:pt idx="901">
                  <c:v>2.2420717592592592</c:v>
                </c:pt>
                <c:pt idx="902">
                  <c:v>2.2445601851851853</c:v>
                </c:pt>
                <c:pt idx="903">
                  <c:v>2.247048611111111</c:v>
                </c:pt>
                <c:pt idx="904">
                  <c:v>2.2495370370370371</c:v>
                </c:pt>
                <c:pt idx="905">
                  <c:v>2.2520254629629628</c:v>
                </c:pt>
                <c:pt idx="906">
                  <c:v>2.2545138888888889</c:v>
                </c:pt>
                <c:pt idx="907">
                  <c:v>2.2570023148148146</c:v>
                </c:pt>
                <c:pt idx="908">
                  <c:v>2.2594907407407407</c:v>
                </c:pt>
                <c:pt idx="909">
                  <c:v>2.2619791666666669</c:v>
                </c:pt>
                <c:pt idx="910">
                  <c:v>2.2644675925925926</c:v>
                </c:pt>
                <c:pt idx="911">
                  <c:v>2.2669560185185187</c:v>
                </c:pt>
                <c:pt idx="912">
                  <c:v>2.2694444444444444</c:v>
                </c:pt>
                <c:pt idx="913">
                  <c:v>2.2719328703703705</c:v>
                </c:pt>
                <c:pt idx="914">
                  <c:v>2.2744212962962962</c:v>
                </c:pt>
                <c:pt idx="915">
                  <c:v>2.2769097222222223</c:v>
                </c:pt>
                <c:pt idx="916">
                  <c:v>2.279398148148148</c:v>
                </c:pt>
                <c:pt idx="917">
                  <c:v>2.2818865740740741</c:v>
                </c:pt>
                <c:pt idx="918">
                  <c:v>2.2843749999999998</c:v>
                </c:pt>
                <c:pt idx="919">
                  <c:v>2.286863425925926</c:v>
                </c:pt>
                <c:pt idx="920">
                  <c:v>2.2893518518518516</c:v>
                </c:pt>
                <c:pt idx="921">
                  <c:v>2.2918402777777778</c:v>
                </c:pt>
                <c:pt idx="922">
                  <c:v>2.2943287037037039</c:v>
                </c:pt>
                <c:pt idx="923">
                  <c:v>2.2968171296296296</c:v>
                </c:pt>
                <c:pt idx="924">
                  <c:v>2.2993055555555557</c:v>
                </c:pt>
                <c:pt idx="925">
                  <c:v>2.3017939814814814</c:v>
                </c:pt>
                <c:pt idx="926">
                  <c:v>2.3042824074074075</c:v>
                </c:pt>
                <c:pt idx="927">
                  <c:v>2.3067708333333332</c:v>
                </c:pt>
                <c:pt idx="928">
                  <c:v>2.3092592592592593</c:v>
                </c:pt>
                <c:pt idx="929">
                  <c:v>2.311747685185185</c:v>
                </c:pt>
                <c:pt idx="930">
                  <c:v>2.3142361111111112</c:v>
                </c:pt>
                <c:pt idx="931">
                  <c:v>2.3167245370370368</c:v>
                </c:pt>
                <c:pt idx="932">
                  <c:v>2.319212962962963</c:v>
                </c:pt>
                <c:pt idx="933">
                  <c:v>2.3217013888888891</c:v>
                </c:pt>
                <c:pt idx="934">
                  <c:v>2.3241898148148148</c:v>
                </c:pt>
                <c:pt idx="935">
                  <c:v>2.3266782407407409</c:v>
                </c:pt>
                <c:pt idx="936">
                  <c:v>2.3291666666666666</c:v>
                </c:pt>
                <c:pt idx="937">
                  <c:v>2.3316550925925927</c:v>
                </c:pt>
                <c:pt idx="938">
                  <c:v>2.3341435185185184</c:v>
                </c:pt>
                <c:pt idx="939">
                  <c:v>2.3366319444444446</c:v>
                </c:pt>
                <c:pt idx="940">
                  <c:v>2.3391203703703702</c:v>
                </c:pt>
                <c:pt idx="941">
                  <c:v>2.3416087962962964</c:v>
                </c:pt>
                <c:pt idx="942">
                  <c:v>2.3440972222222221</c:v>
                </c:pt>
                <c:pt idx="943">
                  <c:v>2.3465856481481482</c:v>
                </c:pt>
                <c:pt idx="944">
                  <c:v>2.3490740740740739</c:v>
                </c:pt>
                <c:pt idx="945">
                  <c:v>2.3515625</c:v>
                </c:pt>
                <c:pt idx="946">
                  <c:v>2.3540509259259261</c:v>
                </c:pt>
                <c:pt idx="947">
                  <c:v>2.3565393518518518</c:v>
                </c:pt>
                <c:pt idx="948">
                  <c:v>2.3590277777777779</c:v>
                </c:pt>
                <c:pt idx="949">
                  <c:v>2.3615162037037036</c:v>
                </c:pt>
                <c:pt idx="950">
                  <c:v>2.3640046296296298</c:v>
                </c:pt>
                <c:pt idx="951">
                  <c:v>2.3664930555555554</c:v>
                </c:pt>
                <c:pt idx="952">
                  <c:v>2.3689814814814816</c:v>
                </c:pt>
                <c:pt idx="953">
                  <c:v>2.3714699074074073</c:v>
                </c:pt>
                <c:pt idx="954">
                  <c:v>2.3739583333333334</c:v>
                </c:pt>
                <c:pt idx="955">
                  <c:v>2.3764467592592591</c:v>
                </c:pt>
                <c:pt idx="956">
                  <c:v>2.3789351851851852</c:v>
                </c:pt>
                <c:pt idx="957">
                  <c:v>2.3814236111111109</c:v>
                </c:pt>
                <c:pt idx="958">
                  <c:v>2.383912037037037</c:v>
                </c:pt>
                <c:pt idx="959">
                  <c:v>2.3864004629629632</c:v>
                </c:pt>
                <c:pt idx="960">
                  <c:v>2.3888888888888888</c:v>
                </c:pt>
                <c:pt idx="961">
                  <c:v>2.391377314814815</c:v>
                </c:pt>
                <c:pt idx="962">
                  <c:v>2.3938657407407407</c:v>
                </c:pt>
                <c:pt idx="963">
                  <c:v>2.3963541666666668</c:v>
                </c:pt>
                <c:pt idx="964">
                  <c:v>2.3988425925925925</c:v>
                </c:pt>
                <c:pt idx="965">
                  <c:v>2.4013310185185186</c:v>
                </c:pt>
                <c:pt idx="966">
                  <c:v>2.4038194444444443</c:v>
                </c:pt>
                <c:pt idx="967">
                  <c:v>2.4063078703703704</c:v>
                </c:pt>
                <c:pt idx="968">
                  <c:v>2.4087962962962961</c:v>
                </c:pt>
                <c:pt idx="969">
                  <c:v>2.4112847222222222</c:v>
                </c:pt>
                <c:pt idx="970">
                  <c:v>2.4137731481481484</c:v>
                </c:pt>
                <c:pt idx="971">
                  <c:v>2.416261574074074</c:v>
                </c:pt>
                <c:pt idx="972">
                  <c:v>2.4187500000000002</c:v>
                </c:pt>
                <c:pt idx="973">
                  <c:v>2.4212384259259259</c:v>
                </c:pt>
                <c:pt idx="974">
                  <c:v>2.423726851851852</c:v>
                </c:pt>
                <c:pt idx="975">
                  <c:v>2.4262152777777777</c:v>
                </c:pt>
                <c:pt idx="976">
                  <c:v>2.4287037037037038</c:v>
                </c:pt>
                <c:pt idx="977">
                  <c:v>2.4311921296296295</c:v>
                </c:pt>
                <c:pt idx="978">
                  <c:v>2.4336805555555556</c:v>
                </c:pt>
                <c:pt idx="979">
                  <c:v>2.4361689814814813</c:v>
                </c:pt>
                <c:pt idx="980">
                  <c:v>2.4386574074074074</c:v>
                </c:pt>
                <c:pt idx="981">
                  <c:v>2.4411458333333331</c:v>
                </c:pt>
                <c:pt idx="982">
                  <c:v>2.4436342592592593</c:v>
                </c:pt>
                <c:pt idx="983">
                  <c:v>2.4461226851851854</c:v>
                </c:pt>
                <c:pt idx="984">
                  <c:v>2.4486111111111111</c:v>
                </c:pt>
                <c:pt idx="985">
                  <c:v>2.4510995370370372</c:v>
                </c:pt>
                <c:pt idx="986">
                  <c:v>2.4535879629629629</c:v>
                </c:pt>
                <c:pt idx="987">
                  <c:v>2.456076388888889</c:v>
                </c:pt>
                <c:pt idx="988">
                  <c:v>2.4585648148148147</c:v>
                </c:pt>
                <c:pt idx="989">
                  <c:v>2.4610532407407408</c:v>
                </c:pt>
                <c:pt idx="990">
                  <c:v>2.4635416666666665</c:v>
                </c:pt>
                <c:pt idx="991">
                  <c:v>2.4660300925925926</c:v>
                </c:pt>
                <c:pt idx="992">
                  <c:v>2.4685185185185183</c:v>
                </c:pt>
                <c:pt idx="993">
                  <c:v>2.4710069444444445</c:v>
                </c:pt>
                <c:pt idx="994">
                  <c:v>2.4734953703703701</c:v>
                </c:pt>
                <c:pt idx="995">
                  <c:v>2.4759837962962963</c:v>
                </c:pt>
                <c:pt idx="996">
                  <c:v>2.4784722222222224</c:v>
                </c:pt>
                <c:pt idx="997">
                  <c:v>2.4809606481481481</c:v>
                </c:pt>
                <c:pt idx="998">
                  <c:v>2.4834490740740742</c:v>
                </c:pt>
                <c:pt idx="999">
                  <c:v>2.4859374999999999</c:v>
                </c:pt>
                <c:pt idx="1000">
                  <c:v>2.488425925925926</c:v>
                </c:pt>
                <c:pt idx="1001">
                  <c:v>2.4909143518518517</c:v>
                </c:pt>
                <c:pt idx="1002">
                  <c:v>2.4934027777777779</c:v>
                </c:pt>
                <c:pt idx="1003">
                  <c:v>2.4958912037037035</c:v>
                </c:pt>
                <c:pt idx="1004">
                  <c:v>2.4983796296296297</c:v>
                </c:pt>
                <c:pt idx="1005">
                  <c:v>2.5008680555555554</c:v>
                </c:pt>
                <c:pt idx="1006">
                  <c:v>2.5033564814814815</c:v>
                </c:pt>
                <c:pt idx="1007">
                  <c:v>2.5058449074074076</c:v>
                </c:pt>
                <c:pt idx="1008">
                  <c:v>2.5083333333333333</c:v>
                </c:pt>
                <c:pt idx="1009">
                  <c:v>2.5108217592592594</c:v>
                </c:pt>
                <c:pt idx="1010">
                  <c:v>2.5133101851851851</c:v>
                </c:pt>
                <c:pt idx="1011">
                  <c:v>2.5157986111111112</c:v>
                </c:pt>
                <c:pt idx="1012">
                  <c:v>2.5182870370370369</c:v>
                </c:pt>
                <c:pt idx="1013">
                  <c:v>2.5207754629629631</c:v>
                </c:pt>
                <c:pt idx="1014">
                  <c:v>2.5232638888888888</c:v>
                </c:pt>
                <c:pt idx="1015">
                  <c:v>2.5257523148148149</c:v>
                </c:pt>
                <c:pt idx="1016">
                  <c:v>2.5282407407407406</c:v>
                </c:pt>
                <c:pt idx="1017">
                  <c:v>2.5307291666666667</c:v>
                </c:pt>
                <c:pt idx="1018">
                  <c:v>2.5332175925925924</c:v>
                </c:pt>
                <c:pt idx="1019">
                  <c:v>2.5357060185185185</c:v>
                </c:pt>
                <c:pt idx="1020">
                  <c:v>2.5381944444444446</c:v>
                </c:pt>
                <c:pt idx="1021">
                  <c:v>2.5406828703703703</c:v>
                </c:pt>
                <c:pt idx="1022">
                  <c:v>2.5431712962962965</c:v>
                </c:pt>
                <c:pt idx="1023">
                  <c:v>2.5456597222222221</c:v>
                </c:pt>
                <c:pt idx="1024">
                  <c:v>2.5481481481481483</c:v>
                </c:pt>
                <c:pt idx="1025">
                  <c:v>2.550636574074074</c:v>
                </c:pt>
                <c:pt idx="1026">
                  <c:v>2.5531250000000001</c:v>
                </c:pt>
                <c:pt idx="1027">
                  <c:v>2.5556134259259258</c:v>
                </c:pt>
                <c:pt idx="1028">
                  <c:v>2.5581018518518519</c:v>
                </c:pt>
                <c:pt idx="1029">
                  <c:v>2.5605902777777776</c:v>
                </c:pt>
                <c:pt idx="1030">
                  <c:v>2.5630787037037037</c:v>
                </c:pt>
                <c:pt idx="1031">
                  <c:v>2.5655671296296299</c:v>
                </c:pt>
                <c:pt idx="1032">
                  <c:v>2.5680555555555555</c:v>
                </c:pt>
                <c:pt idx="1033">
                  <c:v>2.5705439814814817</c:v>
                </c:pt>
                <c:pt idx="1034">
                  <c:v>2.5730324074074074</c:v>
                </c:pt>
                <c:pt idx="1035">
                  <c:v>2.5755208333333335</c:v>
                </c:pt>
                <c:pt idx="1036">
                  <c:v>2.5780092592592592</c:v>
                </c:pt>
                <c:pt idx="1037">
                  <c:v>2.5804976851851853</c:v>
                </c:pt>
                <c:pt idx="1038">
                  <c:v>2.582986111111111</c:v>
                </c:pt>
                <c:pt idx="1039">
                  <c:v>2.5854745370370371</c:v>
                </c:pt>
                <c:pt idx="1040">
                  <c:v>2.5879629629629628</c:v>
                </c:pt>
                <c:pt idx="1041">
                  <c:v>2.5904513888888889</c:v>
                </c:pt>
                <c:pt idx="1042">
                  <c:v>2.5929398148148146</c:v>
                </c:pt>
                <c:pt idx="1043">
                  <c:v>2.5954282407407407</c:v>
                </c:pt>
                <c:pt idx="1044">
                  <c:v>2.5979166666666669</c:v>
                </c:pt>
                <c:pt idx="1045">
                  <c:v>2.6004050925925926</c:v>
                </c:pt>
                <c:pt idx="1046">
                  <c:v>2.6028935185185187</c:v>
                </c:pt>
                <c:pt idx="1047">
                  <c:v>2.6053819444444444</c:v>
                </c:pt>
                <c:pt idx="1048">
                  <c:v>2.6078703703703705</c:v>
                </c:pt>
                <c:pt idx="1049">
                  <c:v>2.6103587962962962</c:v>
                </c:pt>
                <c:pt idx="1050">
                  <c:v>2.6128472222222223</c:v>
                </c:pt>
                <c:pt idx="1051">
                  <c:v>2.615335648148148</c:v>
                </c:pt>
                <c:pt idx="1052">
                  <c:v>2.6178240740740741</c:v>
                </c:pt>
                <c:pt idx="1053">
                  <c:v>2.6203124999999998</c:v>
                </c:pt>
                <c:pt idx="1054">
                  <c:v>2.622800925925926</c:v>
                </c:pt>
                <c:pt idx="1055">
                  <c:v>2.6252893518518516</c:v>
                </c:pt>
                <c:pt idx="1056">
                  <c:v>2.6277777777777778</c:v>
                </c:pt>
                <c:pt idx="1057">
                  <c:v>2.6302662037037039</c:v>
                </c:pt>
                <c:pt idx="1058">
                  <c:v>2.6327546296296296</c:v>
                </c:pt>
                <c:pt idx="1059">
                  <c:v>2.6352430555555557</c:v>
                </c:pt>
                <c:pt idx="1060">
                  <c:v>2.6377314814814814</c:v>
                </c:pt>
                <c:pt idx="1061">
                  <c:v>2.6402199074074075</c:v>
                </c:pt>
                <c:pt idx="1062">
                  <c:v>2.6427083333333332</c:v>
                </c:pt>
                <c:pt idx="1063">
                  <c:v>2.6451967592592593</c:v>
                </c:pt>
                <c:pt idx="1064">
                  <c:v>2.647685185185185</c:v>
                </c:pt>
                <c:pt idx="1065">
                  <c:v>2.6501736111111112</c:v>
                </c:pt>
                <c:pt idx="1066">
                  <c:v>2.6526620370370368</c:v>
                </c:pt>
                <c:pt idx="1067">
                  <c:v>2.655150462962963</c:v>
                </c:pt>
                <c:pt idx="1068">
                  <c:v>2.6576388888888891</c:v>
                </c:pt>
                <c:pt idx="1069">
                  <c:v>2.6601273148148148</c:v>
                </c:pt>
                <c:pt idx="1070">
                  <c:v>2.6626157407407409</c:v>
                </c:pt>
                <c:pt idx="1071">
                  <c:v>2.6651041666666666</c:v>
                </c:pt>
                <c:pt idx="1072">
                  <c:v>2.6675925925925927</c:v>
                </c:pt>
                <c:pt idx="1073">
                  <c:v>2.6700810185185184</c:v>
                </c:pt>
                <c:pt idx="1074">
                  <c:v>2.6725694444444446</c:v>
                </c:pt>
                <c:pt idx="1075">
                  <c:v>2.6750578703703702</c:v>
                </c:pt>
                <c:pt idx="1076">
                  <c:v>2.6775462962962964</c:v>
                </c:pt>
                <c:pt idx="1077">
                  <c:v>2.6800347222222221</c:v>
                </c:pt>
                <c:pt idx="1078">
                  <c:v>2.6825231481481482</c:v>
                </c:pt>
                <c:pt idx="1079">
                  <c:v>2.6850115740740739</c:v>
                </c:pt>
                <c:pt idx="1080">
                  <c:v>2.6875</c:v>
                </c:pt>
                <c:pt idx="1081">
                  <c:v>2.6899884259259261</c:v>
                </c:pt>
                <c:pt idx="1082">
                  <c:v>2.6924768518518518</c:v>
                </c:pt>
                <c:pt idx="1083">
                  <c:v>2.6949652777777779</c:v>
                </c:pt>
                <c:pt idx="1084">
                  <c:v>2.6974537037037036</c:v>
                </c:pt>
                <c:pt idx="1085">
                  <c:v>2.6999421296296298</c:v>
                </c:pt>
                <c:pt idx="1086">
                  <c:v>2.7024305555555554</c:v>
                </c:pt>
                <c:pt idx="1087">
                  <c:v>2.7049189814814816</c:v>
                </c:pt>
                <c:pt idx="1088">
                  <c:v>2.7074074074074073</c:v>
                </c:pt>
                <c:pt idx="1089">
                  <c:v>2.7098958333333334</c:v>
                </c:pt>
                <c:pt idx="1090">
                  <c:v>2.7123842592592591</c:v>
                </c:pt>
                <c:pt idx="1091">
                  <c:v>2.7148726851851852</c:v>
                </c:pt>
                <c:pt idx="1092">
                  <c:v>2.7173611111111109</c:v>
                </c:pt>
                <c:pt idx="1093">
                  <c:v>2.719849537037037</c:v>
                </c:pt>
                <c:pt idx="1094">
                  <c:v>2.7223379629629632</c:v>
                </c:pt>
                <c:pt idx="1095">
                  <c:v>2.7248263888888888</c:v>
                </c:pt>
                <c:pt idx="1096">
                  <c:v>2.727314814814815</c:v>
                </c:pt>
                <c:pt idx="1097">
                  <c:v>2.7298032407407407</c:v>
                </c:pt>
                <c:pt idx="1098">
                  <c:v>2.7322916666666668</c:v>
                </c:pt>
                <c:pt idx="1099">
                  <c:v>2.7347800925925925</c:v>
                </c:pt>
                <c:pt idx="1100">
                  <c:v>2.7372685185185186</c:v>
                </c:pt>
                <c:pt idx="1101">
                  <c:v>2.7397569444444443</c:v>
                </c:pt>
                <c:pt idx="1102">
                  <c:v>2.7422453703703704</c:v>
                </c:pt>
                <c:pt idx="1103">
                  <c:v>2.7447337962962961</c:v>
                </c:pt>
                <c:pt idx="1104">
                  <c:v>2.7472222222222222</c:v>
                </c:pt>
                <c:pt idx="1105">
                  <c:v>2.7497106481481484</c:v>
                </c:pt>
                <c:pt idx="1106">
                  <c:v>2.752199074074074</c:v>
                </c:pt>
                <c:pt idx="1107">
                  <c:v>2.7546875000000002</c:v>
                </c:pt>
                <c:pt idx="1108">
                  <c:v>2.7571759259259259</c:v>
                </c:pt>
                <c:pt idx="1109">
                  <c:v>2.759664351851852</c:v>
                </c:pt>
                <c:pt idx="1110">
                  <c:v>2.7621527777777777</c:v>
                </c:pt>
                <c:pt idx="1111">
                  <c:v>2.7646412037037038</c:v>
                </c:pt>
                <c:pt idx="1112">
                  <c:v>2.7671296296296295</c:v>
                </c:pt>
                <c:pt idx="1113">
                  <c:v>2.7696180555555556</c:v>
                </c:pt>
                <c:pt idx="1114">
                  <c:v>2.7721064814814813</c:v>
                </c:pt>
                <c:pt idx="1115">
                  <c:v>2.7745949074074074</c:v>
                </c:pt>
                <c:pt idx="1116">
                  <c:v>2.7770833333333331</c:v>
                </c:pt>
                <c:pt idx="1117">
                  <c:v>2.7795717592592593</c:v>
                </c:pt>
                <c:pt idx="1118">
                  <c:v>2.7820601851851854</c:v>
                </c:pt>
                <c:pt idx="1119">
                  <c:v>2.7845486111111111</c:v>
                </c:pt>
                <c:pt idx="1120">
                  <c:v>2.7870370370370372</c:v>
                </c:pt>
                <c:pt idx="1121">
                  <c:v>2.7895254629629629</c:v>
                </c:pt>
                <c:pt idx="1122">
                  <c:v>2.792013888888889</c:v>
                </c:pt>
                <c:pt idx="1123">
                  <c:v>2.7945023148148147</c:v>
                </c:pt>
                <c:pt idx="1124">
                  <c:v>2.7969907407407408</c:v>
                </c:pt>
                <c:pt idx="1125">
                  <c:v>2.7994791666666665</c:v>
                </c:pt>
                <c:pt idx="1126">
                  <c:v>2.8019675925925926</c:v>
                </c:pt>
                <c:pt idx="1127">
                  <c:v>2.8044560185185183</c:v>
                </c:pt>
                <c:pt idx="1128">
                  <c:v>2.8069444444444445</c:v>
                </c:pt>
                <c:pt idx="1129">
                  <c:v>2.8094328703703701</c:v>
                </c:pt>
                <c:pt idx="1130">
                  <c:v>2.8119212962962963</c:v>
                </c:pt>
                <c:pt idx="1131">
                  <c:v>2.8144097222222224</c:v>
                </c:pt>
                <c:pt idx="1132">
                  <c:v>2.8168981481481481</c:v>
                </c:pt>
                <c:pt idx="1133">
                  <c:v>2.8193865740740742</c:v>
                </c:pt>
                <c:pt idx="1134">
                  <c:v>2.8218749999999999</c:v>
                </c:pt>
                <c:pt idx="1135">
                  <c:v>2.824363425925926</c:v>
                </c:pt>
                <c:pt idx="1136">
                  <c:v>2.8268518518518517</c:v>
                </c:pt>
                <c:pt idx="1137">
                  <c:v>2.8293402777777779</c:v>
                </c:pt>
                <c:pt idx="1138">
                  <c:v>2.8318287037037035</c:v>
                </c:pt>
                <c:pt idx="1139">
                  <c:v>2.8343171296296297</c:v>
                </c:pt>
                <c:pt idx="1140">
                  <c:v>2.8368055555555554</c:v>
                </c:pt>
                <c:pt idx="1141">
                  <c:v>2.8392939814814815</c:v>
                </c:pt>
                <c:pt idx="1142">
                  <c:v>2.8417824074074076</c:v>
                </c:pt>
                <c:pt idx="1143">
                  <c:v>2.8442708333333333</c:v>
                </c:pt>
                <c:pt idx="1144">
                  <c:v>2.8467592592592594</c:v>
                </c:pt>
                <c:pt idx="1145">
                  <c:v>2.8492476851851851</c:v>
                </c:pt>
                <c:pt idx="1146">
                  <c:v>2.8517361111111112</c:v>
                </c:pt>
                <c:pt idx="1147">
                  <c:v>2.8542245370370369</c:v>
                </c:pt>
                <c:pt idx="1148">
                  <c:v>2.8567129629629631</c:v>
                </c:pt>
                <c:pt idx="1149">
                  <c:v>2.8592013888888888</c:v>
                </c:pt>
              </c:numCache>
            </c:numRef>
          </c:xVal>
          <c:yVal>
            <c:numRef>
              <c:f>'MOOSE Tmin'!$H$4:$H$1153</c:f>
              <c:numCache>
                <c:formatCode>General</c:formatCode>
                <c:ptCount val="1150"/>
                <c:pt idx="0">
                  <c:v>0</c:v>
                </c:pt>
                <c:pt idx="1">
                  <c:v>606.13395084580998</c:v>
                </c:pt>
                <c:pt idx="2">
                  <c:v>612.67903515417004</c:v>
                </c:pt>
                <c:pt idx="3">
                  <c:v>618.96321186844</c:v>
                </c:pt>
                <c:pt idx="4">
                  <c:v>625.17043819801995</c:v>
                </c:pt>
                <c:pt idx="5">
                  <c:v>631.30357466244004</c:v>
                </c:pt>
                <c:pt idx="6">
                  <c:v>637.36266681186999</c:v>
                </c:pt>
                <c:pt idx="7">
                  <c:v>643.34774827698004</c:v>
                </c:pt>
                <c:pt idx="8">
                  <c:v>649.25867940079002</c:v>
                </c:pt>
                <c:pt idx="9">
                  <c:v>655.09533101244995</c:v>
                </c:pt>
                <c:pt idx="10">
                  <c:v>660.85914408517999</c:v>
                </c:pt>
                <c:pt idx="11">
                  <c:v>666.54839573849995</c:v>
                </c:pt>
                <c:pt idx="12">
                  <c:v>672.16374064583999</c:v>
                </c:pt>
                <c:pt idx="13">
                  <c:v>677.70519921006996</c:v>
                </c:pt>
                <c:pt idx="14">
                  <c:v>683.17279110161996</c:v>
                </c:pt>
                <c:pt idx="15">
                  <c:v>688.56653628177003</c:v>
                </c:pt>
                <c:pt idx="16">
                  <c:v>693.88645486354994</c:v>
                </c:pt>
                <c:pt idx="17">
                  <c:v>699.13256718664002</c:v>
                </c:pt>
                <c:pt idx="18">
                  <c:v>704.29989095095004</c:v>
                </c:pt>
                <c:pt idx="19">
                  <c:v>709.39716943443</c:v>
                </c:pt>
                <c:pt idx="20">
                  <c:v>714.42042618628</c:v>
                </c:pt>
                <c:pt idx="21">
                  <c:v>719.37937766169</c:v>
                </c:pt>
                <c:pt idx="22">
                  <c:v>724.25678185953996</c:v>
                </c:pt>
                <c:pt idx="23">
                  <c:v>729.06051398812997</c:v>
                </c:pt>
                <c:pt idx="24">
                  <c:v>733.79985540781001</c:v>
                </c:pt>
                <c:pt idx="25">
                  <c:v>738.45429450096003</c:v>
                </c:pt>
                <c:pt idx="26">
                  <c:v>743.03692632749005</c:v>
                </c:pt>
                <c:pt idx="27">
                  <c:v>747.54651004851996</c:v>
                </c:pt>
                <c:pt idx="28">
                  <c:v>751.98222943398002</c:v>
                </c:pt>
                <c:pt idx="29">
                  <c:v>756.33632138598</c:v>
                </c:pt>
                <c:pt idx="30">
                  <c:v>760.62367841614002</c:v>
                </c:pt>
                <c:pt idx="31">
                  <c:v>764.84938609980998</c:v>
                </c:pt>
                <c:pt idx="32">
                  <c:v>768.99118154394</c:v>
                </c:pt>
                <c:pt idx="33">
                  <c:v>773.05960573786001</c:v>
                </c:pt>
                <c:pt idx="34">
                  <c:v>777.05470165947997</c:v>
                </c:pt>
                <c:pt idx="35">
                  <c:v>780.96918191404995</c:v>
                </c:pt>
                <c:pt idx="36">
                  <c:v>784.81675971013999</c:v>
                </c:pt>
                <c:pt idx="37">
                  <c:v>788.60557416568997</c:v>
                </c:pt>
                <c:pt idx="38">
                  <c:v>792.30768117115997</c:v>
                </c:pt>
                <c:pt idx="39">
                  <c:v>795.93621634061003</c:v>
                </c:pt>
                <c:pt idx="40">
                  <c:v>799.49167345060005</c:v>
                </c:pt>
                <c:pt idx="41">
                  <c:v>802.97370309480004</c:v>
                </c:pt>
                <c:pt idx="42">
                  <c:v>806.38318206181998</c:v>
                </c:pt>
                <c:pt idx="43">
                  <c:v>809.72559031895003</c:v>
                </c:pt>
                <c:pt idx="44">
                  <c:v>812.99047307266005</c:v>
                </c:pt>
                <c:pt idx="45">
                  <c:v>816.17831451859001</c:v>
                </c:pt>
                <c:pt idx="46">
                  <c:v>819.28328555330995</c:v>
                </c:pt>
                <c:pt idx="47">
                  <c:v>820.87243832122999</c:v>
                </c:pt>
                <c:pt idx="48">
                  <c:v>820.89606065109001</c:v>
                </c:pt>
                <c:pt idx="49">
                  <c:v>820.89649383115</c:v>
                </c:pt>
                <c:pt idx="50">
                  <c:v>820.89650205334999</c:v>
                </c:pt>
                <c:pt idx="51">
                  <c:v>820.89650220913995</c:v>
                </c:pt>
                <c:pt idx="52">
                  <c:v>820.89650220913995</c:v>
                </c:pt>
                <c:pt idx="53">
                  <c:v>820.89650220913995</c:v>
                </c:pt>
                <c:pt idx="54">
                  <c:v>820.89650220913995</c:v>
                </c:pt>
                <c:pt idx="55">
                  <c:v>820.89650220913995</c:v>
                </c:pt>
                <c:pt idx="56">
                  <c:v>820.89650220913995</c:v>
                </c:pt>
                <c:pt idx="57">
                  <c:v>820.89650220913995</c:v>
                </c:pt>
                <c:pt idx="58">
                  <c:v>820.89650220913995</c:v>
                </c:pt>
                <c:pt idx="59">
                  <c:v>820.89650220913995</c:v>
                </c:pt>
                <c:pt idx="60">
                  <c:v>820.89650220913995</c:v>
                </c:pt>
                <c:pt idx="61">
                  <c:v>820.89650220913995</c:v>
                </c:pt>
                <c:pt idx="62">
                  <c:v>820.89650220913995</c:v>
                </c:pt>
                <c:pt idx="63">
                  <c:v>820.89650220913995</c:v>
                </c:pt>
                <c:pt idx="64">
                  <c:v>820.89650220913995</c:v>
                </c:pt>
                <c:pt idx="65">
                  <c:v>820.89650220913995</c:v>
                </c:pt>
                <c:pt idx="66">
                  <c:v>820.89650220913995</c:v>
                </c:pt>
                <c:pt idx="67">
                  <c:v>820.89650220913995</c:v>
                </c:pt>
                <c:pt idx="68">
                  <c:v>820.89650220913995</c:v>
                </c:pt>
                <c:pt idx="69">
                  <c:v>820.89650220913995</c:v>
                </c:pt>
                <c:pt idx="70">
                  <c:v>820.89650220913995</c:v>
                </c:pt>
                <c:pt idx="71">
                  <c:v>820.89650220913995</c:v>
                </c:pt>
                <c:pt idx="72">
                  <c:v>820.89650220913995</c:v>
                </c:pt>
                <c:pt idx="73">
                  <c:v>820.89650220913995</c:v>
                </c:pt>
                <c:pt idx="74">
                  <c:v>820.89650220913995</c:v>
                </c:pt>
                <c:pt idx="75">
                  <c:v>820.89650220913995</c:v>
                </c:pt>
                <c:pt idx="76">
                  <c:v>820.89650220913995</c:v>
                </c:pt>
                <c:pt idx="77">
                  <c:v>820.89650220913995</c:v>
                </c:pt>
                <c:pt idx="78">
                  <c:v>820.89650220913995</c:v>
                </c:pt>
                <c:pt idx="79">
                  <c:v>820.89650220913995</c:v>
                </c:pt>
                <c:pt idx="80">
                  <c:v>820.89650220913995</c:v>
                </c:pt>
                <c:pt idx="81">
                  <c:v>820.89650220913995</c:v>
                </c:pt>
                <c:pt idx="82">
                  <c:v>820.89650220913995</c:v>
                </c:pt>
                <c:pt idx="83">
                  <c:v>820.89650220913995</c:v>
                </c:pt>
                <c:pt idx="84">
                  <c:v>820.89650220913995</c:v>
                </c:pt>
                <c:pt idx="85">
                  <c:v>820.89650220913995</c:v>
                </c:pt>
                <c:pt idx="86">
                  <c:v>820.89650220913995</c:v>
                </c:pt>
                <c:pt idx="87">
                  <c:v>820.89650220913995</c:v>
                </c:pt>
                <c:pt idx="88">
                  <c:v>820.89650220913995</c:v>
                </c:pt>
                <c:pt idx="89">
                  <c:v>820.89650220913995</c:v>
                </c:pt>
                <c:pt idx="90">
                  <c:v>820.89650220913995</c:v>
                </c:pt>
                <c:pt idx="91">
                  <c:v>820.89650220913995</c:v>
                </c:pt>
                <c:pt idx="92">
                  <c:v>820.89650220913995</c:v>
                </c:pt>
                <c:pt idx="93">
                  <c:v>820.89650220913995</c:v>
                </c:pt>
                <c:pt idx="94">
                  <c:v>820.89650220913995</c:v>
                </c:pt>
                <c:pt idx="95">
                  <c:v>820.89650220913995</c:v>
                </c:pt>
                <c:pt idx="96">
                  <c:v>820.89650220913995</c:v>
                </c:pt>
                <c:pt idx="97">
                  <c:v>820.89650220913995</c:v>
                </c:pt>
                <c:pt idx="98">
                  <c:v>820.89650220913995</c:v>
                </c:pt>
                <c:pt idx="99">
                  <c:v>820.89650220913995</c:v>
                </c:pt>
                <c:pt idx="100">
                  <c:v>820.89650220913995</c:v>
                </c:pt>
                <c:pt idx="101">
                  <c:v>820.89650220913995</c:v>
                </c:pt>
                <c:pt idx="102">
                  <c:v>820.89650220913995</c:v>
                </c:pt>
                <c:pt idx="103">
                  <c:v>820.89650220913995</c:v>
                </c:pt>
                <c:pt idx="104">
                  <c:v>820.89650220913995</c:v>
                </c:pt>
                <c:pt idx="105">
                  <c:v>820.89650220913995</c:v>
                </c:pt>
                <c:pt idx="106">
                  <c:v>820.89650220913995</c:v>
                </c:pt>
                <c:pt idx="107">
                  <c:v>820.89650220913995</c:v>
                </c:pt>
                <c:pt idx="108">
                  <c:v>820.89650220913995</c:v>
                </c:pt>
                <c:pt idx="109">
                  <c:v>820.89650220913995</c:v>
                </c:pt>
                <c:pt idx="110">
                  <c:v>820.89650220913995</c:v>
                </c:pt>
                <c:pt idx="111">
                  <c:v>820.89650220913995</c:v>
                </c:pt>
                <c:pt idx="112">
                  <c:v>820.89650220913995</c:v>
                </c:pt>
                <c:pt idx="113">
                  <c:v>820.89650220913995</c:v>
                </c:pt>
                <c:pt idx="114">
                  <c:v>820.89650220913995</c:v>
                </c:pt>
                <c:pt idx="115">
                  <c:v>820.89650220913995</c:v>
                </c:pt>
                <c:pt idx="116">
                  <c:v>820.89650220913995</c:v>
                </c:pt>
                <c:pt idx="117">
                  <c:v>820.89650220913995</c:v>
                </c:pt>
                <c:pt idx="118">
                  <c:v>820.89650220913995</c:v>
                </c:pt>
                <c:pt idx="119">
                  <c:v>820.89650220913995</c:v>
                </c:pt>
                <c:pt idx="120">
                  <c:v>820.89650220913995</c:v>
                </c:pt>
                <c:pt idx="121">
                  <c:v>820.89650220913995</c:v>
                </c:pt>
                <c:pt idx="122">
                  <c:v>820.89650220913995</c:v>
                </c:pt>
                <c:pt idx="123">
                  <c:v>820.89650220913995</c:v>
                </c:pt>
                <c:pt idx="124">
                  <c:v>820.89650220913995</c:v>
                </c:pt>
                <c:pt idx="125">
                  <c:v>820.89650220913995</c:v>
                </c:pt>
                <c:pt idx="126">
                  <c:v>820.89650220913995</c:v>
                </c:pt>
                <c:pt idx="127">
                  <c:v>820.89650220913995</c:v>
                </c:pt>
                <c:pt idx="128">
                  <c:v>820.89650220913995</c:v>
                </c:pt>
                <c:pt idx="129">
                  <c:v>820.89650220913995</c:v>
                </c:pt>
                <c:pt idx="130">
                  <c:v>820.89650220913995</c:v>
                </c:pt>
                <c:pt idx="131">
                  <c:v>820.89650220913995</c:v>
                </c:pt>
                <c:pt idx="132">
                  <c:v>820.89650220913995</c:v>
                </c:pt>
                <c:pt idx="133">
                  <c:v>820.89650220913995</c:v>
                </c:pt>
                <c:pt idx="134">
                  <c:v>820.89650220913995</c:v>
                </c:pt>
                <c:pt idx="135">
                  <c:v>820.89650220913995</c:v>
                </c:pt>
                <c:pt idx="136">
                  <c:v>820.89650220913995</c:v>
                </c:pt>
                <c:pt idx="137">
                  <c:v>820.89650220913995</c:v>
                </c:pt>
                <c:pt idx="138">
                  <c:v>820.89650220913995</c:v>
                </c:pt>
                <c:pt idx="139">
                  <c:v>820.89650220913995</c:v>
                </c:pt>
                <c:pt idx="140">
                  <c:v>820.89650220913995</c:v>
                </c:pt>
                <c:pt idx="141">
                  <c:v>820.89650220913995</c:v>
                </c:pt>
                <c:pt idx="142">
                  <c:v>820.89650220913995</c:v>
                </c:pt>
                <c:pt idx="143">
                  <c:v>820.89650220913995</c:v>
                </c:pt>
                <c:pt idx="144">
                  <c:v>820.89650220913995</c:v>
                </c:pt>
                <c:pt idx="145">
                  <c:v>820.89650220913995</c:v>
                </c:pt>
                <c:pt idx="146">
                  <c:v>820.89650220913995</c:v>
                </c:pt>
                <c:pt idx="147">
                  <c:v>820.89650220913995</c:v>
                </c:pt>
                <c:pt idx="148">
                  <c:v>820.89650220913995</c:v>
                </c:pt>
                <c:pt idx="149">
                  <c:v>820.89650220913995</c:v>
                </c:pt>
                <c:pt idx="150">
                  <c:v>820.89650220913995</c:v>
                </c:pt>
                <c:pt idx="151">
                  <c:v>820.89650220913995</c:v>
                </c:pt>
                <c:pt idx="152">
                  <c:v>820.89650220913995</c:v>
                </c:pt>
                <c:pt idx="153">
                  <c:v>820.89650220913995</c:v>
                </c:pt>
                <c:pt idx="154">
                  <c:v>820.89650220913995</c:v>
                </c:pt>
                <c:pt idx="155">
                  <c:v>820.89650220913995</c:v>
                </c:pt>
                <c:pt idx="156">
                  <c:v>820.89650220913995</c:v>
                </c:pt>
                <c:pt idx="157">
                  <c:v>820.89650220913995</c:v>
                </c:pt>
                <c:pt idx="158">
                  <c:v>820.89650220913995</c:v>
                </c:pt>
                <c:pt idx="159">
                  <c:v>820.89650220913995</c:v>
                </c:pt>
                <c:pt idx="160">
                  <c:v>820.89650220913995</c:v>
                </c:pt>
                <c:pt idx="161">
                  <c:v>820.89650220913995</c:v>
                </c:pt>
                <c:pt idx="162">
                  <c:v>820.89650220913995</c:v>
                </c:pt>
                <c:pt idx="163">
                  <c:v>820.89650220913995</c:v>
                </c:pt>
                <c:pt idx="164">
                  <c:v>820.89650220913995</c:v>
                </c:pt>
                <c:pt idx="165">
                  <c:v>820.89650220913995</c:v>
                </c:pt>
                <c:pt idx="166">
                  <c:v>820.89650220913995</c:v>
                </c:pt>
                <c:pt idx="167">
                  <c:v>820.89650220913995</c:v>
                </c:pt>
                <c:pt idx="168">
                  <c:v>820.89650220913995</c:v>
                </c:pt>
                <c:pt idx="169">
                  <c:v>820.89650220913995</c:v>
                </c:pt>
                <c:pt idx="170">
                  <c:v>820.89650220913995</c:v>
                </c:pt>
                <c:pt idx="171">
                  <c:v>820.89650220913995</c:v>
                </c:pt>
                <c:pt idx="172">
                  <c:v>820.89650220913995</c:v>
                </c:pt>
                <c:pt idx="173">
                  <c:v>820.89650220913995</c:v>
                </c:pt>
                <c:pt idx="174">
                  <c:v>820.89650220913995</c:v>
                </c:pt>
                <c:pt idx="175">
                  <c:v>820.89650220913995</c:v>
                </c:pt>
                <c:pt idx="176">
                  <c:v>820.89650220913995</c:v>
                </c:pt>
                <c:pt idx="177">
                  <c:v>820.89650220913995</c:v>
                </c:pt>
                <c:pt idx="178">
                  <c:v>820.89650220913995</c:v>
                </c:pt>
                <c:pt idx="179">
                  <c:v>820.89650220913995</c:v>
                </c:pt>
                <c:pt idx="180">
                  <c:v>820.89650220913995</c:v>
                </c:pt>
                <c:pt idx="181">
                  <c:v>820.89650220913995</c:v>
                </c:pt>
                <c:pt idx="182">
                  <c:v>820.89650220913995</c:v>
                </c:pt>
                <c:pt idx="183">
                  <c:v>820.89650220913995</c:v>
                </c:pt>
                <c:pt idx="184">
                  <c:v>820.89650220913995</c:v>
                </c:pt>
                <c:pt idx="185">
                  <c:v>820.89650220913995</c:v>
                </c:pt>
                <c:pt idx="186">
                  <c:v>820.89650220913995</c:v>
                </c:pt>
                <c:pt idx="187">
                  <c:v>820.89650220913995</c:v>
                </c:pt>
                <c:pt idx="188">
                  <c:v>820.89650220913995</c:v>
                </c:pt>
                <c:pt idx="189">
                  <c:v>820.89650220913995</c:v>
                </c:pt>
                <c:pt idx="190">
                  <c:v>820.89650220913995</c:v>
                </c:pt>
                <c:pt idx="191">
                  <c:v>820.89650220913995</c:v>
                </c:pt>
                <c:pt idx="192">
                  <c:v>820.89650220913995</c:v>
                </c:pt>
                <c:pt idx="193">
                  <c:v>820.89650220913995</c:v>
                </c:pt>
                <c:pt idx="194">
                  <c:v>820.89650220913995</c:v>
                </c:pt>
                <c:pt idx="195">
                  <c:v>820.89650220913995</c:v>
                </c:pt>
                <c:pt idx="196">
                  <c:v>820.89650220913995</c:v>
                </c:pt>
                <c:pt idx="197">
                  <c:v>820.89650220913995</c:v>
                </c:pt>
                <c:pt idx="198">
                  <c:v>820.89650220913995</c:v>
                </c:pt>
                <c:pt idx="199">
                  <c:v>820.89650220913995</c:v>
                </c:pt>
                <c:pt idx="200">
                  <c:v>820.89650220913995</c:v>
                </c:pt>
                <c:pt idx="201">
                  <c:v>820.89650220913995</c:v>
                </c:pt>
                <c:pt idx="202">
                  <c:v>820.89650220913995</c:v>
                </c:pt>
                <c:pt idx="203">
                  <c:v>820.89650220913995</c:v>
                </c:pt>
                <c:pt idx="204">
                  <c:v>820.89650220913995</c:v>
                </c:pt>
                <c:pt idx="205">
                  <c:v>820.89650220913995</c:v>
                </c:pt>
                <c:pt idx="206">
                  <c:v>820.89650220913995</c:v>
                </c:pt>
                <c:pt idx="207">
                  <c:v>820.89650220913995</c:v>
                </c:pt>
                <c:pt idx="208">
                  <c:v>820.89650220913995</c:v>
                </c:pt>
                <c:pt idx="209">
                  <c:v>820.89650220913995</c:v>
                </c:pt>
                <c:pt idx="210">
                  <c:v>820.89650220913995</c:v>
                </c:pt>
                <c:pt idx="211">
                  <c:v>820.89650220913995</c:v>
                </c:pt>
                <c:pt idx="212">
                  <c:v>820.89650220913995</c:v>
                </c:pt>
                <c:pt idx="213">
                  <c:v>820.89650220913995</c:v>
                </c:pt>
                <c:pt idx="214">
                  <c:v>820.89650220913995</c:v>
                </c:pt>
                <c:pt idx="215">
                  <c:v>820.89650220913995</c:v>
                </c:pt>
                <c:pt idx="216">
                  <c:v>820.89650220913995</c:v>
                </c:pt>
                <c:pt idx="217">
                  <c:v>820.89650220913995</c:v>
                </c:pt>
                <c:pt idx="218">
                  <c:v>820.89650220913995</c:v>
                </c:pt>
                <c:pt idx="219">
                  <c:v>820.89650220913995</c:v>
                </c:pt>
                <c:pt idx="220">
                  <c:v>820.89650220913995</c:v>
                </c:pt>
                <c:pt idx="221">
                  <c:v>820.89650220913995</c:v>
                </c:pt>
                <c:pt idx="222">
                  <c:v>820.89650220913995</c:v>
                </c:pt>
                <c:pt idx="223">
                  <c:v>820.89650220913995</c:v>
                </c:pt>
                <c:pt idx="224">
                  <c:v>820.89650220913995</c:v>
                </c:pt>
                <c:pt idx="225">
                  <c:v>820.89650220913995</c:v>
                </c:pt>
                <c:pt idx="226">
                  <c:v>820.89650220913995</c:v>
                </c:pt>
                <c:pt idx="227">
                  <c:v>820.89650220913995</c:v>
                </c:pt>
                <c:pt idx="228">
                  <c:v>820.89650220913995</c:v>
                </c:pt>
                <c:pt idx="229">
                  <c:v>820.89650220913995</c:v>
                </c:pt>
                <c:pt idx="230">
                  <c:v>820.89650220913995</c:v>
                </c:pt>
                <c:pt idx="231">
                  <c:v>820.89650220913995</c:v>
                </c:pt>
                <c:pt idx="232">
                  <c:v>820.89650220913995</c:v>
                </c:pt>
                <c:pt idx="233">
                  <c:v>820.89650220913995</c:v>
                </c:pt>
                <c:pt idx="234">
                  <c:v>820.89650220913995</c:v>
                </c:pt>
                <c:pt idx="235">
                  <c:v>820.89650220913995</c:v>
                </c:pt>
                <c:pt idx="236">
                  <c:v>820.89650220913995</c:v>
                </c:pt>
                <c:pt idx="237">
                  <c:v>820.89650220913995</c:v>
                </c:pt>
                <c:pt idx="238">
                  <c:v>820.89650220913995</c:v>
                </c:pt>
                <c:pt idx="239">
                  <c:v>820.89650220913995</c:v>
                </c:pt>
                <c:pt idx="240">
                  <c:v>820.89650220913995</c:v>
                </c:pt>
                <c:pt idx="241">
                  <c:v>820.89650220913995</c:v>
                </c:pt>
                <c:pt idx="242">
                  <c:v>820.89650220913995</c:v>
                </c:pt>
                <c:pt idx="243">
                  <c:v>820.89650220913995</c:v>
                </c:pt>
                <c:pt idx="244">
                  <c:v>820.89650220913995</c:v>
                </c:pt>
                <c:pt idx="245">
                  <c:v>820.89650220913995</c:v>
                </c:pt>
                <c:pt idx="246">
                  <c:v>820.89650220913995</c:v>
                </c:pt>
                <c:pt idx="247">
                  <c:v>820.89650220913995</c:v>
                </c:pt>
                <c:pt idx="248">
                  <c:v>820.89650220913995</c:v>
                </c:pt>
                <c:pt idx="249">
                  <c:v>820.89650220913995</c:v>
                </c:pt>
                <c:pt idx="250">
                  <c:v>820.89650220913995</c:v>
                </c:pt>
                <c:pt idx="251">
                  <c:v>820.89650220913995</c:v>
                </c:pt>
                <c:pt idx="252">
                  <c:v>820.89650220913995</c:v>
                </c:pt>
                <c:pt idx="253">
                  <c:v>820.89650220913995</c:v>
                </c:pt>
                <c:pt idx="254">
                  <c:v>820.89650220913995</c:v>
                </c:pt>
                <c:pt idx="255">
                  <c:v>820.89650220913995</c:v>
                </c:pt>
                <c:pt idx="256">
                  <c:v>820.89650220913995</c:v>
                </c:pt>
                <c:pt idx="257">
                  <c:v>820.89650220913995</c:v>
                </c:pt>
                <c:pt idx="258">
                  <c:v>820.89650220913995</c:v>
                </c:pt>
                <c:pt idx="259">
                  <c:v>820.89650220913995</c:v>
                </c:pt>
                <c:pt idx="260">
                  <c:v>820.89650220913995</c:v>
                </c:pt>
                <c:pt idx="261">
                  <c:v>820.89650220913995</c:v>
                </c:pt>
                <c:pt idx="262">
                  <c:v>820.89650220913995</c:v>
                </c:pt>
                <c:pt idx="263">
                  <c:v>820.89650220913995</c:v>
                </c:pt>
                <c:pt idx="264">
                  <c:v>820.89650220913995</c:v>
                </c:pt>
                <c:pt idx="265">
                  <c:v>820.89650220913995</c:v>
                </c:pt>
                <c:pt idx="266">
                  <c:v>820.89650220913995</c:v>
                </c:pt>
                <c:pt idx="267">
                  <c:v>820.89650220913995</c:v>
                </c:pt>
                <c:pt idx="268">
                  <c:v>820.89650220913995</c:v>
                </c:pt>
                <c:pt idx="269">
                  <c:v>820.89650220913995</c:v>
                </c:pt>
                <c:pt idx="270">
                  <c:v>820.89650220913995</c:v>
                </c:pt>
                <c:pt idx="271">
                  <c:v>820.89650220913995</c:v>
                </c:pt>
                <c:pt idx="272">
                  <c:v>820.89650220913995</c:v>
                </c:pt>
                <c:pt idx="273">
                  <c:v>820.89650220913995</c:v>
                </c:pt>
                <c:pt idx="274">
                  <c:v>820.89650220913995</c:v>
                </c:pt>
                <c:pt idx="275">
                  <c:v>820.89650220913995</c:v>
                </c:pt>
                <c:pt idx="276">
                  <c:v>820.89650220913995</c:v>
                </c:pt>
                <c:pt idx="277">
                  <c:v>820.89650220913995</c:v>
                </c:pt>
                <c:pt idx="278">
                  <c:v>820.89650220913995</c:v>
                </c:pt>
                <c:pt idx="279">
                  <c:v>820.89650220913995</c:v>
                </c:pt>
                <c:pt idx="280">
                  <c:v>820.89650220913995</c:v>
                </c:pt>
                <c:pt idx="281">
                  <c:v>820.89650220913995</c:v>
                </c:pt>
                <c:pt idx="282">
                  <c:v>820.89650220913995</c:v>
                </c:pt>
                <c:pt idx="283">
                  <c:v>820.89650220913995</c:v>
                </c:pt>
                <c:pt idx="284">
                  <c:v>820.89650220913995</c:v>
                </c:pt>
                <c:pt idx="285">
                  <c:v>820.89650220913995</c:v>
                </c:pt>
                <c:pt idx="286">
                  <c:v>820.89650220913995</c:v>
                </c:pt>
                <c:pt idx="287">
                  <c:v>820.89650220913995</c:v>
                </c:pt>
                <c:pt idx="288">
                  <c:v>820.89650220913995</c:v>
                </c:pt>
                <c:pt idx="289">
                  <c:v>820.89650220913995</c:v>
                </c:pt>
                <c:pt idx="290">
                  <c:v>820.89650220913995</c:v>
                </c:pt>
                <c:pt idx="291">
                  <c:v>820.89650220913995</c:v>
                </c:pt>
                <c:pt idx="292">
                  <c:v>820.89650220913995</c:v>
                </c:pt>
                <c:pt idx="293">
                  <c:v>820.89650220913995</c:v>
                </c:pt>
                <c:pt idx="294">
                  <c:v>820.89650220913995</c:v>
                </c:pt>
                <c:pt idx="295">
                  <c:v>820.89650220913995</c:v>
                </c:pt>
                <c:pt idx="296">
                  <c:v>820.89650220913995</c:v>
                </c:pt>
                <c:pt idx="297">
                  <c:v>820.89650220913995</c:v>
                </c:pt>
                <c:pt idx="298">
                  <c:v>820.89650220913995</c:v>
                </c:pt>
                <c:pt idx="299">
                  <c:v>820.89650220913995</c:v>
                </c:pt>
                <c:pt idx="300">
                  <c:v>820.89650220913995</c:v>
                </c:pt>
                <c:pt idx="301">
                  <c:v>820.89650220913995</c:v>
                </c:pt>
                <c:pt idx="302">
                  <c:v>820.89650220913995</c:v>
                </c:pt>
                <c:pt idx="303">
                  <c:v>820.89650220913995</c:v>
                </c:pt>
                <c:pt idx="304">
                  <c:v>820.89650220913995</c:v>
                </c:pt>
                <c:pt idx="305">
                  <c:v>820.89650220913995</c:v>
                </c:pt>
                <c:pt idx="306">
                  <c:v>820.89650220913995</c:v>
                </c:pt>
                <c:pt idx="307">
                  <c:v>820.89650220913995</c:v>
                </c:pt>
                <c:pt idx="308">
                  <c:v>820.89650220913995</c:v>
                </c:pt>
                <c:pt idx="309">
                  <c:v>820.89650220913995</c:v>
                </c:pt>
                <c:pt idx="310">
                  <c:v>820.89650220913995</c:v>
                </c:pt>
                <c:pt idx="311">
                  <c:v>820.89650220913995</c:v>
                </c:pt>
                <c:pt idx="312">
                  <c:v>820.89650220913995</c:v>
                </c:pt>
                <c:pt idx="313">
                  <c:v>820.89650220913995</c:v>
                </c:pt>
                <c:pt idx="314">
                  <c:v>820.89650220913995</c:v>
                </c:pt>
                <c:pt idx="315">
                  <c:v>820.89650220913995</c:v>
                </c:pt>
                <c:pt idx="316">
                  <c:v>820.89650220913995</c:v>
                </c:pt>
                <c:pt idx="317">
                  <c:v>820.89650220913995</c:v>
                </c:pt>
                <c:pt idx="318">
                  <c:v>820.89650220913995</c:v>
                </c:pt>
                <c:pt idx="319">
                  <c:v>820.89650220913995</c:v>
                </c:pt>
                <c:pt idx="320">
                  <c:v>820.89650220913995</c:v>
                </c:pt>
                <c:pt idx="321">
                  <c:v>820.89650220913995</c:v>
                </c:pt>
                <c:pt idx="322">
                  <c:v>820.89650220913995</c:v>
                </c:pt>
                <c:pt idx="323">
                  <c:v>820.89650220913995</c:v>
                </c:pt>
                <c:pt idx="324">
                  <c:v>820.89650220913995</c:v>
                </c:pt>
                <c:pt idx="325">
                  <c:v>820.89650220913995</c:v>
                </c:pt>
                <c:pt idx="326">
                  <c:v>820.89650220913995</c:v>
                </c:pt>
                <c:pt idx="327">
                  <c:v>820.89650220913995</c:v>
                </c:pt>
                <c:pt idx="328">
                  <c:v>820.89650220913995</c:v>
                </c:pt>
                <c:pt idx="329">
                  <c:v>820.89650220913995</c:v>
                </c:pt>
                <c:pt idx="330">
                  <c:v>820.89650220913995</c:v>
                </c:pt>
                <c:pt idx="331">
                  <c:v>820.89650220913995</c:v>
                </c:pt>
                <c:pt idx="332">
                  <c:v>820.89650220913995</c:v>
                </c:pt>
                <c:pt idx="333">
                  <c:v>820.89650220913995</c:v>
                </c:pt>
                <c:pt idx="334">
                  <c:v>820.89650220913995</c:v>
                </c:pt>
                <c:pt idx="335">
                  <c:v>820.89650220913995</c:v>
                </c:pt>
                <c:pt idx="336">
                  <c:v>820.89650220913995</c:v>
                </c:pt>
                <c:pt idx="337">
                  <c:v>820.89650220913995</c:v>
                </c:pt>
                <c:pt idx="338">
                  <c:v>820.89650220913995</c:v>
                </c:pt>
                <c:pt idx="339">
                  <c:v>820.89650220913995</c:v>
                </c:pt>
                <c:pt idx="340">
                  <c:v>820.89650220913995</c:v>
                </c:pt>
                <c:pt idx="341">
                  <c:v>820.89650220913995</c:v>
                </c:pt>
                <c:pt idx="342">
                  <c:v>820.89650220913995</c:v>
                </c:pt>
                <c:pt idx="343">
                  <c:v>820.89650220913995</c:v>
                </c:pt>
                <c:pt idx="344">
                  <c:v>820.89650220913995</c:v>
                </c:pt>
                <c:pt idx="345">
                  <c:v>820.89650220913995</c:v>
                </c:pt>
                <c:pt idx="346">
                  <c:v>820.89650220913995</c:v>
                </c:pt>
                <c:pt idx="347">
                  <c:v>820.89650220913995</c:v>
                </c:pt>
                <c:pt idx="348">
                  <c:v>820.89650220913995</c:v>
                </c:pt>
                <c:pt idx="349">
                  <c:v>820.89650220913995</c:v>
                </c:pt>
                <c:pt idx="350">
                  <c:v>820.89650220913995</c:v>
                </c:pt>
                <c:pt idx="351">
                  <c:v>820.89650220913995</c:v>
                </c:pt>
                <c:pt idx="352">
                  <c:v>820.89650220913995</c:v>
                </c:pt>
                <c:pt idx="353">
                  <c:v>820.89650220913995</c:v>
                </c:pt>
                <c:pt idx="354">
                  <c:v>820.89650220913995</c:v>
                </c:pt>
                <c:pt idx="355">
                  <c:v>820.89650220913995</c:v>
                </c:pt>
                <c:pt idx="356">
                  <c:v>820.89650220913995</c:v>
                </c:pt>
                <c:pt idx="357">
                  <c:v>820.89650220913995</c:v>
                </c:pt>
                <c:pt idx="358">
                  <c:v>820.89650220913995</c:v>
                </c:pt>
                <c:pt idx="359">
                  <c:v>820.89650220913995</c:v>
                </c:pt>
                <c:pt idx="360">
                  <c:v>820.89650220913995</c:v>
                </c:pt>
                <c:pt idx="361">
                  <c:v>820.89650220913995</c:v>
                </c:pt>
                <c:pt idx="362">
                  <c:v>820.89650220913995</c:v>
                </c:pt>
                <c:pt idx="363">
                  <c:v>820.89650220913995</c:v>
                </c:pt>
                <c:pt idx="364">
                  <c:v>820.89650220913995</c:v>
                </c:pt>
                <c:pt idx="365">
                  <c:v>820.89650220913995</c:v>
                </c:pt>
                <c:pt idx="366">
                  <c:v>820.89650220913995</c:v>
                </c:pt>
                <c:pt idx="367">
                  <c:v>820.89650220913995</c:v>
                </c:pt>
                <c:pt idx="368">
                  <c:v>820.89650220913995</c:v>
                </c:pt>
                <c:pt idx="369">
                  <c:v>820.89650220913995</c:v>
                </c:pt>
                <c:pt idx="370">
                  <c:v>820.89650220913995</c:v>
                </c:pt>
                <c:pt idx="371">
                  <c:v>820.89650220913995</c:v>
                </c:pt>
                <c:pt idx="372">
                  <c:v>820.89650220913995</c:v>
                </c:pt>
                <c:pt idx="373">
                  <c:v>820.89650220913995</c:v>
                </c:pt>
                <c:pt idx="374">
                  <c:v>820.89650220913995</c:v>
                </c:pt>
                <c:pt idx="375">
                  <c:v>820.89650220913995</c:v>
                </c:pt>
                <c:pt idx="376">
                  <c:v>820.89650220913995</c:v>
                </c:pt>
                <c:pt idx="377">
                  <c:v>820.89650220913995</c:v>
                </c:pt>
                <c:pt idx="378">
                  <c:v>820.89650220913995</c:v>
                </c:pt>
                <c:pt idx="379">
                  <c:v>820.89650220913995</c:v>
                </c:pt>
                <c:pt idx="380">
                  <c:v>820.89650220913995</c:v>
                </c:pt>
                <c:pt idx="381">
                  <c:v>820.89650220913995</c:v>
                </c:pt>
                <c:pt idx="382">
                  <c:v>820.89650220913995</c:v>
                </c:pt>
                <c:pt idx="383">
                  <c:v>820.89650220913995</c:v>
                </c:pt>
                <c:pt idx="384">
                  <c:v>820.89650220913995</c:v>
                </c:pt>
                <c:pt idx="385">
                  <c:v>820.89650220913995</c:v>
                </c:pt>
                <c:pt idx="386">
                  <c:v>820.89650220913995</c:v>
                </c:pt>
                <c:pt idx="387">
                  <c:v>820.89650220913995</c:v>
                </c:pt>
                <c:pt idx="388">
                  <c:v>820.89650220913995</c:v>
                </c:pt>
                <c:pt idx="389">
                  <c:v>820.89650220913995</c:v>
                </c:pt>
                <c:pt idx="390">
                  <c:v>820.89650220913995</c:v>
                </c:pt>
                <c:pt idx="391">
                  <c:v>820.89650220913995</c:v>
                </c:pt>
                <c:pt idx="392">
                  <c:v>820.89650220913995</c:v>
                </c:pt>
                <c:pt idx="393">
                  <c:v>820.89650220913995</c:v>
                </c:pt>
                <c:pt idx="394">
                  <c:v>820.89650220913995</c:v>
                </c:pt>
                <c:pt idx="395">
                  <c:v>820.89650220913995</c:v>
                </c:pt>
                <c:pt idx="396">
                  <c:v>820.89650220913995</c:v>
                </c:pt>
                <c:pt idx="397">
                  <c:v>820.89650220913995</c:v>
                </c:pt>
                <c:pt idx="398">
                  <c:v>820.89650220913995</c:v>
                </c:pt>
                <c:pt idx="399">
                  <c:v>820.89650220913995</c:v>
                </c:pt>
                <c:pt idx="400">
                  <c:v>820.89650220913995</c:v>
                </c:pt>
                <c:pt idx="401">
                  <c:v>820.89650220913995</c:v>
                </c:pt>
                <c:pt idx="402">
                  <c:v>820.89650220913995</c:v>
                </c:pt>
                <c:pt idx="403">
                  <c:v>820.89650220913995</c:v>
                </c:pt>
                <c:pt idx="404">
                  <c:v>820.89650220913995</c:v>
                </c:pt>
                <c:pt idx="405">
                  <c:v>820.89650220913995</c:v>
                </c:pt>
                <c:pt idx="406">
                  <c:v>820.89650220913995</c:v>
                </c:pt>
                <c:pt idx="407">
                  <c:v>820.89650220913995</c:v>
                </c:pt>
                <c:pt idx="408">
                  <c:v>820.89650220913995</c:v>
                </c:pt>
                <c:pt idx="409">
                  <c:v>820.89650220913995</c:v>
                </c:pt>
                <c:pt idx="410">
                  <c:v>820.89650220913995</c:v>
                </c:pt>
                <c:pt idx="411">
                  <c:v>820.89650220913995</c:v>
                </c:pt>
                <c:pt idx="412">
                  <c:v>820.89650220913995</c:v>
                </c:pt>
                <c:pt idx="413">
                  <c:v>820.89650220913995</c:v>
                </c:pt>
                <c:pt idx="414">
                  <c:v>820.89650220913995</c:v>
                </c:pt>
                <c:pt idx="415">
                  <c:v>820.89650220913995</c:v>
                </c:pt>
                <c:pt idx="416">
                  <c:v>820.89650220913995</c:v>
                </c:pt>
                <c:pt idx="417">
                  <c:v>820.89650220913995</c:v>
                </c:pt>
                <c:pt idx="418">
                  <c:v>820.89650220913995</c:v>
                </c:pt>
                <c:pt idx="419">
                  <c:v>820.89650220913995</c:v>
                </c:pt>
                <c:pt idx="420">
                  <c:v>820.89650220913995</c:v>
                </c:pt>
                <c:pt idx="421">
                  <c:v>820.89650220913995</c:v>
                </c:pt>
                <c:pt idx="422">
                  <c:v>820.89650220913995</c:v>
                </c:pt>
                <c:pt idx="423">
                  <c:v>820.89650220913995</c:v>
                </c:pt>
                <c:pt idx="424">
                  <c:v>820.89650220913995</c:v>
                </c:pt>
                <c:pt idx="425">
                  <c:v>820.89650220913995</c:v>
                </c:pt>
                <c:pt idx="426">
                  <c:v>820.89650220913995</c:v>
                </c:pt>
                <c:pt idx="427">
                  <c:v>820.89650220913995</c:v>
                </c:pt>
                <c:pt idx="428">
                  <c:v>820.89650220913995</c:v>
                </c:pt>
                <c:pt idx="429">
                  <c:v>820.89650220913995</c:v>
                </c:pt>
                <c:pt idx="430">
                  <c:v>820.89650220913995</c:v>
                </c:pt>
                <c:pt idx="431">
                  <c:v>820.89650220913995</c:v>
                </c:pt>
                <c:pt idx="432">
                  <c:v>820.89650220913995</c:v>
                </c:pt>
                <c:pt idx="433">
                  <c:v>820.89650220913995</c:v>
                </c:pt>
                <c:pt idx="434">
                  <c:v>820.89650220913995</c:v>
                </c:pt>
                <c:pt idx="435">
                  <c:v>820.89650220913995</c:v>
                </c:pt>
                <c:pt idx="436">
                  <c:v>820.89650220913995</c:v>
                </c:pt>
                <c:pt idx="437">
                  <c:v>820.89650220913995</c:v>
                </c:pt>
                <c:pt idx="438">
                  <c:v>820.89650220913995</c:v>
                </c:pt>
                <c:pt idx="439">
                  <c:v>820.89650220913995</c:v>
                </c:pt>
                <c:pt idx="440">
                  <c:v>820.89650220913995</c:v>
                </c:pt>
                <c:pt idx="441">
                  <c:v>820.89650220913995</c:v>
                </c:pt>
                <c:pt idx="442">
                  <c:v>820.89650220913995</c:v>
                </c:pt>
                <c:pt idx="443">
                  <c:v>820.89650220913995</c:v>
                </c:pt>
                <c:pt idx="444">
                  <c:v>820.89650220913995</c:v>
                </c:pt>
                <c:pt idx="445">
                  <c:v>820.89650220913995</c:v>
                </c:pt>
                <c:pt idx="446">
                  <c:v>820.89650220913995</c:v>
                </c:pt>
                <c:pt idx="447">
                  <c:v>820.89650220913995</c:v>
                </c:pt>
                <c:pt idx="448">
                  <c:v>820.89650220913995</c:v>
                </c:pt>
                <c:pt idx="449">
                  <c:v>820.89650220913995</c:v>
                </c:pt>
                <c:pt idx="450">
                  <c:v>820.89650220913995</c:v>
                </c:pt>
                <c:pt idx="451">
                  <c:v>820.89650220913995</c:v>
                </c:pt>
                <c:pt idx="452">
                  <c:v>820.89650220913995</c:v>
                </c:pt>
                <c:pt idx="453">
                  <c:v>820.89650220913995</c:v>
                </c:pt>
                <c:pt idx="454">
                  <c:v>820.89650220913995</c:v>
                </c:pt>
                <c:pt idx="455">
                  <c:v>820.89650220913995</c:v>
                </c:pt>
                <c:pt idx="456">
                  <c:v>820.89650220913995</c:v>
                </c:pt>
                <c:pt idx="457">
                  <c:v>820.89650220913995</c:v>
                </c:pt>
                <c:pt idx="458">
                  <c:v>820.89650220913995</c:v>
                </c:pt>
                <c:pt idx="459">
                  <c:v>820.89650220913995</c:v>
                </c:pt>
                <c:pt idx="460">
                  <c:v>820.89650220913995</c:v>
                </c:pt>
                <c:pt idx="461">
                  <c:v>820.89650220913995</c:v>
                </c:pt>
                <c:pt idx="462">
                  <c:v>820.89650220913995</c:v>
                </c:pt>
                <c:pt idx="463">
                  <c:v>820.89650220913995</c:v>
                </c:pt>
                <c:pt idx="464">
                  <c:v>820.89650220913995</c:v>
                </c:pt>
                <c:pt idx="465">
                  <c:v>820.89650220913995</c:v>
                </c:pt>
                <c:pt idx="466">
                  <c:v>820.89650220913995</c:v>
                </c:pt>
                <c:pt idx="467">
                  <c:v>820.89650220913995</c:v>
                </c:pt>
                <c:pt idx="468">
                  <c:v>820.89650220913995</c:v>
                </c:pt>
                <c:pt idx="469">
                  <c:v>820.89650220913995</c:v>
                </c:pt>
                <c:pt idx="470">
                  <c:v>820.89650220913995</c:v>
                </c:pt>
                <c:pt idx="471">
                  <c:v>820.89650220913995</c:v>
                </c:pt>
                <c:pt idx="472">
                  <c:v>820.89650220913995</c:v>
                </c:pt>
                <c:pt idx="473">
                  <c:v>820.89650220913995</c:v>
                </c:pt>
                <c:pt idx="474">
                  <c:v>820.89650220913995</c:v>
                </c:pt>
                <c:pt idx="475">
                  <c:v>820.89650220913995</c:v>
                </c:pt>
                <c:pt idx="476">
                  <c:v>820.89650220913995</c:v>
                </c:pt>
                <c:pt idx="477">
                  <c:v>820.89650220913995</c:v>
                </c:pt>
                <c:pt idx="478">
                  <c:v>820.89650220913995</c:v>
                </c:pt>
                <c:pt idx="479">
                  <c:v>820.89650220913995</c:v>
                </c:pt>
                <c:pt idx="480">
                  <c:v>820.89650220913995</c:v>
                </c:pt>
                <c:pt idx="481">
                  <c:v>820.89650220913995</c:v>
                </c:pt>
                <c:pt idx="482">
                  <c:v>820.89650220913995</c:v>
                </c:pt>
                <c:pt idx="483">
                  <c:v>820.89650220913995</c:v>
                </c:pt>
                <c:pt idx="484">
                  <c:v>820.89650220913995</c:v>
                </c:pt>
                <c:pt idx="485">
                  <c:v>820.89650220913995</c:v>
                </c:pt>
                <c:pt idx="486">
                  <c:v>820.89650220913995</c:v>
                </c:pt>
                <c:pt idx="487">
                  <c:v>820.89650220913995</c:v>
                </c:pt>
                <c:pt idx="488">
                  <c:v>820.89650220913995</c:v>
                </c:pt>
                <c:pt idx="489">
                  <c:v>820.89650220913995</c:v>
                </c:pt>
                <c:pt idx="490">
                  <c:v>820.89650220913995</c:v>
                </c:pt>
                <c:pt idx="491">
                  <c:v>820.89650220913995</c:v>
                </c:pt>
                <c:pt idx="492">
                  <c:v>820.89650220913995</c:v>
                </c:pt>
                <c:pt idx="493">
                  <c:v>820.89650220913995</c:v>
                </c:pt>
                <c:pt idx="494">
                  <c:v>820.89650220913995</c:v>
                </c:pt>
                <c:pt idx="495">
                  <c:v>820.89650220913995</c:v>
                </c:pt>
                <c:pt idx="496">
                  <c:v>820.89650220913995</c:v>
                </c:pt>
                <c:pt idx="497">
                  <c:v>820.89650220913995</c:v>
                </c:pt>
                <c:pt idx="498">
                  <c:v>820.89650220913995</c:v>
                </c:pt>
                <c:pt idx="499">
                  <c:v>820.89650220913995</c:v>
                </c:pt>
                <c:pt idx="500">
                  <c:v>820.89650220913995</c:v>
                </c:pt>
                <c:pt idx="501">
                  <c:v>820.89650220913995</c:v>
                </c:pt>
                <c:pt idx="502">
                  <c:v>820.89650220913995</c:v>
                </c:pt>
                <c:pt idx="503">
                  <c:v>820.89650220913995</c:v>
                </c:pt>
                <c:pt idx="504">
                  <c:v>820.89650220913995</c:v>
                </c:pt>
                <c:pt idx="505">
                  <c:v>820.89650220913995</c:v>
                </c:pt>
                <c:pt idx="506">
                  <c:v>820.89650220913995</c:v>
                </c:pt>
                <c:pt idx="507">
                  <c:v>820.89650220913995</c:v>
                </c:pt>
                <c:pt idx="508">
                  <c:v>820.89650220913995</c:v>
                </c:pt>
                <c:pt idx="509">
                  <c:v>820.89650220913995</c:v>
                </c:pt>
                <c:pt idx="510">
                  <c:v>820.89650220913995</c:v>
                </c:pt>
                <c:pt idx="511">
                  <c:v>820.89650220913995</c:v>
                </c:pt>
                <c:pt idx="512">
                  <c:v>820.89650220913995</c:v>
                </c:pt>
                <c:pt idx="513">
                  <c:v>820.89650220913995</c:v>
                </c:pt>
                <c:pt idx="514">
                  <c:v>820.89650220913995</c:v>
                </c:pt>
                <c:pt idx="515">
                  <c:v>820.89650220913995</c:v>
                </c:pt>
                <c:pt idx="516">
                  <c:v>820.89650220913995</c:v>
                </c:pt>
                <c:pt idx="517">
                  <c:v>820.89650220913995</c:v>
                </c:pt>
                <c:pt idx="518">
                  <c:v>820.89650220913995</c:v>
                </c:pt>
                <c:pt idx="519">
                  <c:v>820.89650220913995</c:v>
                </c:pt>
                <c:pt idx="520">
                  <c:v>820.89650220913995</c:v>
                </c:pt>
                <c:pt idx="521">
                  <c:v>820.89650220913995</c:v>
                </c:pt>
                <c:pt idx="522">
                  <c:v>820.89650220913995</c:v>
                </c:pt>
                <c:pt idx="523">
                  <c:v>820.89650220913995</c:v>
                </c:pt>
                <c:pt idx="524">
                  <c:v>820.89650220913995</c:v>
                </c:pt>
                <c:pt idx="525">
                  <c:v>820.89650220913995</c:v>
                </c:pt>
                <c:pt idx="526">
                  <c:v>820.89650220913995</c:v>
                </c:pt>
                <c:pt idx="527">
                  <c:v>820.89650220913995</c:v>
                </c:pt>
                <c:pt idx="528">
                  <c:v>820.89650220913995</c:v>
                </c:pt>
                <c:pt idx="529">
                  <c:v>820.89650220913995</c:v>
                </c:pt>
                <c:pt idx="530">
                  <c:v>820.89650220913995</c:v>
                </c:pt>
                <c:pt idx="531">
                  <c:v>820.89650220913995</c:v>
                </c:pt>
                <c:pt idx="532">
                  <c:v>820.89650220913995</c:v>
                </c:pt>
                <c:pt idx="533">
                  <c:v>820.89650220913995</c:v>
                </c:pt>
                <c:pt idx="534">
                  <c:v>820.89650220913995</c:v>
                </c:pt>
                <c:pt idx="535">
                  <c:v>820.89650220913995</c:v>
                </c:pt>
                <c:pt idx="536">
                  <c:v>820.89650220913995</c:v>
                </c:pt>
                <c:pt idx="537">
                  <c:v>820.89650220913995</c:v>
                </c:pt>
                <c:pt idx="538">
                  <c:v>820.89650220913995</c:v>
                </c:pt>
                <c:pt idx="539">
                  <c:v>820.89650220913995</c:v>
                </c:pt>
                <c:pt idx="540">
                  <c:v>820.89650220913995</c:v>
                </c:pt>
                <c:pt idx="541">
                  <c:v>820.89650220913995</c:v>
                </c:pt>
                <c:pt idx="542">
                  <c:v>820.89650220913995</c:v>
                </c:pt>
                <c:pt idx="543">
                  <c:v>820.89650220913995</c:v>
                </c:pt>
                <c:pt idx="544">
                  <c:v>820.89650220913995</c:v>
                </c:pt>
                <c:pt idx="545">
                  <c:v>820.89650220913995</c:v>
                </c:pt>
                <c:pt idx="546">
                  <c:v>820.89650220913995</c:v>
                </c:pt>
                <c:pt idx="547">
                  <c:v>820.89650220913995</c:v>
                </c:pt>
                <c:pt idx="548">
                  <c:v>820.89650220913995</c:v>
                </c:pt>
                <c:pt idx="549">
                  <c:v>820.89650220913995</c:v>
                </c:pt>
                <c:pt idx="550">
                  <c:v>820.89650220913995</c:v>
                </c:pt>
                <c:pt idx="551">
                  <c:v>820.89650220913995</c:v>
                </c:pt>
                <c:pt idx="552">
                  <c:v>820.89650220913995</c:v>
                </c:pt>
                <c:pt idx="553">
                  <c:v>820.89650220913995</c:v>
                </c:pt>
                <c:pt idx="554">
                  <c:v>820.89650220913995</c:v>
                </c:pt>
                <c:pt idx="555">
                  <c:v>820.89650220913995</c:v>
                </c:pt>
                <c:pt idx="556">
                  <c:v>820.89650220913995</c:v>
                </c:pt>
                <c:pt idx="557">
                  <c:v>820.89650220913995</c:v>
                </c:pt>
                <c:pt idx="558">
                  <c:v>820.89650220913995</c:v>
                </c:pt>
                <c:pt idx="559">
                  <c:v>820.89650220913995</c:v>
                </c:pt>
                <c:pt idx="560">
                  <c:v>820.89650220913995</c:v>
                </c:pt>
                <c:pt idx="561">
                  <c:v>820.89650220913995</c:v>
                </c:pt>
                <c:pt idx="562">
                  <c:v>820.89650220913995</c:v>
                </c:pt>
                <c:pt idx="563">
                  <c:v>820.89650220913995</c:v>
                </c:pt>
                <c:pt idx="564">
                  <c:v>820.89650220913995</c:v>
                </c:pt>
                <c:pt idx="565">
                  <c:v>820.89650220913995</c:v>
                </c:pt>
                <c:pt idx="566">
                  <c:v>820.89650220913995</c:v>
                </c:pt>
                <c:pt idx="567">
                  <c:v>820.89650220913995</c:v>
                </c:pt>
                <c:pt idx="568">
                  <c:v>820.89650220913995</c:v>
                </c:pt>
                <c:pt idx="569">
                  <c:v>820.89650220913995</c:v>
                </c:pt>
                <c:pt idx="570">
                  <c:v>820.89650220913995</c:v>
                </c:pt>
                <c:pt idx="571">
                  <c:v>820.89650220913995</c:v>
                </c:pt>
                <c:pt idx="572">
                  <c:v>820.89650220913995</c:v>
                </c:pt>
                <c:pt idx="573">
                  <c:v>820.89650220913995</c:v>
                </c:pt>
                <c:pt idx="574">
                  <c:v>820.89650220913995</c:v>
                </c:pt>
                <c:pt idx="575">
                  <c:v>820.89650220913995</c:v>
                </c:pt>
                <c:pt idx="576">
                  <c:v>820.89650220913995</c:v>
                </c:pt>
                <c:pt idx="577">
                  <c:v>820.89650220913995</c:v>
                </c:pt>
                <c:pt idx="578">
                  <c:v>820.89650220913995</c:v>
                </c:pt>
                <c:pt idx="579">
                  <c:v>820.89650220913995</c:v>
                </c:pt>
                <c:pt idx="580">
                  <c:v>820.89650220913995</c:v>
                </c:pt>
                <c:pt idx="581">
                  <c:v>820.89650220913995</c:v>
                </c:pt>
                <c:pt idx="582">
                  <c:v>820.89650220913995</c:v>
                </c:pt>
                <c:pt idx="583">
                  <c:v>820.89650220913995</c:v>
                </c:pt>
                <c:pt idx="584">
                  <c:v>820.89650220913995</c:v>
                </c:pt>
                <c:pt idx="585">
                  <c:v>820.89650220913995</c:v>
                </c:pt>
                <c:pt idx="586">
                  <c:v>820.89650220913995</c:v>
                </c:pt>
                <c:pt idx="587">
                  <c:v>820.89650220913995</c:v>
                </c:pt>
                <c:pt idx="588">
                  <c:v>820.89650220913995</c:v>
                </c:pt>
                <c:pt idx="589">
                  <c:v>820.89650220913995</c:v>
                </c:pt>
                <c:pt idx="590">
                  <c:v>820.89650220913995</c:v>
                </c:pt>
                <c:pt idx="591">
                  <c:v>820.89650220913995</c:v>
                </c:pt>
                <c:pt idx="592">
                  <c:v>820.89650220913995</c:v>
                </c:pt>
                <c:pt idx="593">
                  <c:v>820.89650220913995</c:v>
                </c:pt>
                <c:pt idx="594">
                  <c:v>820.89650220913995</c:v>
                </c:pt>
                <c:pt idx="595">
                  <c:v>820.89650220913995</c:v>
                </c:pt>
                <c:pt idx="596">
                  <c:v>820.89650220913995</c:v>
                </c:pt>
                <c:pt idx="597">
                  <c:v>820.89650220913995</c:v>
                </c:pt>
                <c:pt idx="598">
                  <c:v>820.89650220913995</c:v>
                </c:pt>
                <c:pt idx="599">
                  <c:v>820.89650220913995</c:v>
                </c:pt>
                <c:pt idx="600">
                  <c:v>820.89650220913995</c:v>
                </c:pt>
                <c:pt idx="601">
                  <c:v>820.89650220913995</c:v>
                </c:pt>
                <c:pt idx="602">
                  <c:v>820.89650220913995</c:v>
                </c:pt>
                <c:pt idx="603">
                  <c:v>820.89650220913995</c:v>
                </c:pt>
                <c:pt idx="604">
                  <c:v>820.89650220913995</c:v>
                </c:pt>
                <c:pt idx="605">
                  <c:v>820.89650220913995</c:v>
                </c:pt>
                <c:pt idx="606">
                  <c:v>820.89650220913995</c:v>
                </c:pt>
                <c:pt idx="607">
                  <c:v>820.89650220913995</c:v>
                </c:pt>
                <c:pt idx="608">
                  <c:v>820.89650220913995</c:v>
                </c:pt>
                <c:pt idx="609">
                  <c:v>820.89650220913995</c:v>
                </c:pt>
                <c:pt idx="610">
                  <c:v>820.89650220913995</c:v>
                </c:pt>
                <c:pt idx="611">
                  <c:v>820.89650220913995</c:v>
                </c:pt>
                <c:pt idx="612">
                  <c:v>820.89650220913995</c:v>
                </c:pt>
                <c:pt idx="613">
                  <c:v>820.89650220913995</c:v>
                </c:pt>
                <c:pt idx="614">
                  <c:v>820.89650220913995</c:v>
                </c:pt>
                <c:pt idx="615">
                  <c:v>820.89650220913995</c:v>
                </c:pt>
                <c:pt idx="616">
                  <c:v>820.89650220913995</c:v>
                </c:pt>
                <c:pt idx="617">
                  <c:v>820.89650220913995</c:v>
                </c:pt>
                <c:pt idx="618">
                  <c:v>820.89650220913995</c:v>
                </c:pt>
                <c:pt idx="619">
                  <c:v>820.89650220913995</c:v>
                </c:pt>
                <c:pt idx="620">
                  <c:v>820.89650220913995</c:v>
                </c:pt>
                <c:pt idx="621">
                  <c:v>820.89650220913995</c:v>
                </c:pt>
                <c:pt idx="622">
                  <c:v>820.89650220913995</c:v>
                </c:pt>
                <c:pt idx="623">
                  <c:v>820.89650220913995</c:v>
                </c:pt>
                <c:pt idx="624">
                  <c:v>820.89650220913995</c:v>
                </c:pt>
                <c:pt idx="625">
                  <c:v>820.89650220913995</c:v>
                </c:pt>
                <c:pt idx="626">
                  <c:v>820.89650220913995</c:v>
                </c:pt>
                <c:pt idx="627">
                  <c:v>820.89650220913995</c:v>
                </c:pt>
                <c:pt idx="628">
                  <c:v>820.89650220913995</c:v>
                </c:pt>
                <c:pt idx="629">
                  <c:v>820.89650220913995</c:v>
                </c:pt>
                <c:pt idx="630">
                  <c:v>820.89650220913995</c:v>
                </c:pt>
                <c:pt idx="631">
                  <c:v>820.89650220913995</c:v>
                </c:pt>
                <c:pt idx="632">
                  <c:v>820.89650220913995</c:v>
                </c:pt>
                <c:pt idx="633">
                  <c:v>820.89650220913995</c:v>
                </c:pt>
                <c:pt idx="634">
                  <c:v>820.89650220913995</c:v>
                </c:pt>
                <c:pt idx="635">
                  <c:v>820.89650220913995</c:v>
                </c:pt>
                <c:pt idx="636">
                  <c:v>820.89650220913995</c:v>
                </c:pt>
                <c:pt idx="637">
                  <c:v>820.89650220913995</c:v>
                </c:pt>
                <c:pt idx="638">
                  <c:v>820.89650220913995</c:v>
                </c:pt>
                <c:pt idx="639">
                  <c:v>820.89650220913995</c:v>
                </c:pt>
                <c:pt idx="640">
                  <c:v>820.89650220913995</c:v>
                </c:pt>
                <c:pt idx="641">
                  <c:v>820.89650220913995</c:v>
                </c:pt>
                <c:pt idx="642">
                  <c:v>820.89650220913995</c:v>
                </c:pt>
                <c:pt idx="643">
                  <c:v>820.89650220913995</c:v>
                </c:pt>
                <c:pt idx="644">
                  <c:v>820.89650220913995</c:v>
                </c:pt>
                <c:pt idx="645">
                  <c:v>820.89650220913995</c:v>
                </c:pt>
                <c:pt idx="646">
                  <c:v>820.89650220913995</c:v>
                </c:pt>
                <c:pt idx="647">
                  <c:v>820.89650220913995</c:v>
                </c:pt>
                <c:pt idx="648">
                  <c:v>820.89650220913995</c:v>
                </c:pt>
                <c:pt idx="649">
                  <c:v>820.89650220913995</c:v>
                </c:pt>
                <c:pt idx="650">
                  <c:v>820.89650220913995</c:v>
                </c:pt>
                <c:pt idx="651">
                  <c:v>820.89650220913995</c:v>
                </c:pt>
                <c:pt idx="652">
                  <c:v>820.89650220913995</c:v>
                </c:pt>
                <c:pt idx="653">
                  <c:v>820.89650220913995</c:v>
                </c:pt>
                <c:pt idx="654">
                  <c:v>820.89650220913995</c:v>
                </c:pt>
                <c:pt idx="655">
                  <c:v>820.89650220913995</c:v>
                </c:pt>
                <c:pt idx="656">
                  <c:v>820.89650220913995</c:v>
                </c:pt>
                <c:pt idx="657">
                  <c:v>820.89650220913995</c:v>
                </c:pt>
                <c:pt idx="658">
                  <c:v>820.89650220913995</c:v>
                </c:pt>
                <c:pt idx="659">
                  <c:v>820.89650220913995</c:v>
                </c:pt>
                <c:pt idx="660">
                  <c:v>820.89650220913995</c:v>
                </c:pt>
                <c:pt idx="661">
                  <c:v>820.89650220913995</c:v>
                </c:pt>
                <c:pt idx="662">
                  <c:v>820.89650220913995</c:v>
                </c:pt>
                <c:pt idx="663">
                  <c:v>820.89650220913995</c:v>
                </c:pt>
                <c:pt idx="664">
                  <c:v>820.89650220913995</c:v>
                </c:pt>
                <c:pt idx="665">
                  <c:v>820.89650220913995</c:v>
                </c:pt>
                <c:pt idx="666">
                  <c:v>820.89650220913995</c:v>
                </c:pt>
                <c:pt idx="667">
                  <c:v>820.89650220913995</c:v>
                </c:pt>
                <c:pt idx="668">
                  <c:v>820.89650220913995</c:v>
                </c:pt>
                <c:pt idx="669">
                  <c:v>820.89650220913995</c:v>
                </c:pt>
                <c:pt idx="670">
                  <c:v>820.89650220913995</c:v>
                </c:pt>
                <c:pt idx="671">
                  <c:v>820.89650220913995</c:v>
                </c:pt>
                <c:pt idx="672">
                  <c:v>820.89650220913995</c:v>
                </c:pt>
                <c:pt idx="673">
                  <c:v>820.89650220913995</c:v>
                </c:pt>
                <c:pt idx="674">
                  <c:v>820.89650220913995</c:v>
                </c:pt>
                <c:pt idx="675">
                  <c:v>820.89650220913995</c:v>
                </c:pt>
                <c:pt idx="676">
                  <c:v>820.89650220913995</c:v>
                </c:pt>
                <c:pt idx="677">
                  <c:v>820.89650220913995</c:v>
                </c:pt>
                <c:pt idx="678">
                  <c:v>820.89650220913995</c:v>
                </c:pt>
                <c:pt idx="679">
                  <c:v>820.89650220913995</c:v>
                </c:pt>
                <c:pt idx="680">
                  <c:v>820.89650220913995</c:v>
                </c:pt>
                <c:pt idx="681">
                  <c:v>820.89650220913995</c:v>
                </c:pt>
                <c:pt idx="682">
                  <c:v>820.89650220913995</c:v>
                </c:pt>
                <c:pt idx="683">
                  <c:v>820.89650220913995</c:v>
                </c:pt>
                <c:pt idx="684">
                  <c:v>820.89650220913995</c:v>
                </c:pt>
                <c:pt idx="685">
                  <c:v>820.89650220913995</c:v>
                </c:pt>
                <c:pt idx="686">
                  <c:v>820.89650220913995</c:v>
                </c:pt>
                <c:pt idx="687">
                  <c:v>820.89650220913995</c:v>
                </c:pt>
                <c:pt idx="688">
                  <c:v>820.89650220913995</c:v>
                </c:pt>
                <c:pt idx="689">
                  <c:v>820.89650220913995</c:v>
                </c:pt>
                <c:pt idx="690">
                  <c:v>820.89650220913995</c:v>
                </c:pt>
                <c:pt idx="691">
                  <c:v>820.89650220913995</c:v>
                </c:pt>
                <c:pt idx="692">
                  <c:v>820.89650220913995</c:v>
                </c:pt>
                <c:pt idx="693">
                  <c:v>820.89650220913995</c:v>
                </c:pt>
                <c:pt idx="694">
                  <c:v>820.89650220913995</c:v>
                </c:pt>
                <c:pt idx="695">
                  <c:v>820.89650220913995</c:v>
                </c:pt>
                <c:pt idx="696">
                  <c:v>820.89650220913995</c:v>
                </c:pt>
                <c:pt idx="697">
                  <c:v>820.89650220913995</c:v>
                </c:pt>
                <c:pt idx="698">
                  <c:v>820.89650220913995</c:v>
                </c:pt>
                <c:pt idx="699">
                  <c:v>820.89650220913995</c:v>
                </c:pt>
                <c:pt idx="700">
                  <c:v>820.89650220913995</c:v>
                </c:pt>
                <c:pt idx="701">
                  <c:v>820.89650220913995</c:v>
                </c:pt>
                <c:pt idx="702">
                  <c:v>820.89650220913995</c:v>
                </c:pt>
                <c:pt idx="703">
                  <c:v>820.89650220913995</c:v>
                </c:pt>
                <c:pt idx="704">
                  <c:v>820.89650220913995</c:v>
                </c:pt>
                <c:pt idx="705">
                  <c:v>820.89650220913995</c:v>
                </c:pt>
                <c:pt idx="706">
                  <c:v>820.89650220913995</c:v>
                </c:pt>
                <c:pt idx="707">
                  <c:v>820.89650220913995</c:v>
                </c:pt>
                <c:pt idx="708">
                  <c:v>820.89650220913995</c:v>
                </c:pt>
                <c:pt idx="709">
                  <c:v>820.89650220913995</c:v>
                </c:pt>
                <c:pt idx="710">
                  <c:v>820.89650220913995</c:v>
                </c:pt>
                <c:pt idx="711">
                  <c:v>820.89650220913995</c:v>
                </c:pt>
                <c:pt idx="712">
                  <c:v>820.89650220913995</c:v>
                </c:pt>
                <c:pt idx="713">
                  <c:v>820.89650220913995</c:v>
                </c:pt>
                <c:pt idx="714">
                  <c:v>820.89650220913995</c:v>
                </c:pt>
                <c:pt idx="715">
                  <c:v>820.89650220913995</c:v>
                </c:pt>
                <c:pt idx="716">
                  <c:v>820.89650220913995</c:v>
                </c:pt>
                <c:pt idx="717">
                  <c:v>820.89650220913995</c:v>
                </c:pt>
                <c:pt idx="718">
                  <c:v>820.89650220913995</c:v>
                </c:pt>
                <c:pt idx="719">
                  <c:v>820.89650220913995</c:v>
                </c:pt>
                <c:pt idx="720">
                  <c:v>820.89650220913995</c:v>
                </c:pt>
                <c:pt idx="721">
                  <c:v>820.89650220913995</c:v>
                </c:pt>
                <c:pt idx="722">
                  <c:v>820.89650220913995</c:v>
                </c:pt>
                <c:pt idx="723">
                  <c:v>820.89650220913995</c:v>
                </c:pt>
                <c:pt idx="724">
                  <c:v>820.89650220913995</c:v>
                </c:pt>
                <c:pt idx="725">
                  <c:v>820.89650220913995</c:v>
                </c:pt>
                <c:pt idx="726">
                  <c:v>820.89650220913995</c:v>
                </c:pt>
                <c:pt idx="727">
                  <c:v>820.89650220913995</c:v>
                </c:pt>
                <c:pt idx="728">
                  <c:v>820.89650220913995</c:v>
                </c:pt>
                <c:pt idx="729">
                  <c:v>820.89650220913995</c:v>
                </c:pt>
                <c:pt idx="730">
                  <c:v>820.89650220913995</c:v>
                </c:pt>
                <c:pt idx="731">
                  <c:v>820.89650220913995</c:v>
                </c:pt>
                <c:pt idx="732">
                  <c:v>820.89650220913995</c:v>
                </c:pt>
                <c:pt idx="733">
                  <c:v>820.89650220913995</c:v>
                </c:pt>
                <c:pt idx="734">
                  <c:v>820.89650220913995</c:v>
                </c:pt>
                <c:pt idx="735">
                  <c:v>820.89650220913995</c:v>
                </c:pt>
                <c:pt idx="736">
                  <c:v>820.89650220913995</c:v>
                </c:pt>
                <c:pt idx="737">
                  <c:v>820.89650220913995</c:v>
                </c:pt>
                <c:pt idx="738">
                  <c:v>820.89650220913995</c:v>
                </c:pt>
                <c:pt idx="739">
                  <c:v>820.89650220913995</c:v>
                </c:pt>
                <c:pt idx="740">
                  <c:v>820.89650220913995</c:v>
                </c:pt>
                <c:pt idx="741">
                  <c:v>820.89650220913995</c:v>
                </c:pt>
                <c:pt idx="742">
                  <c:v>820.89650220913995</c:v>
                </c:pt>
                <c:pt idx="743">
                  <c:v>820.89650220913995</c:v>
                </c:pt>
                <c:pt idx="744">
                  <c:v>820.89650220913995</c:v>
                </c:pt>
                <c:pt idx="745">
                  <c:v>820.89650220913995</c:v>
                </c:pt>
                <c:pt idx="746">
                  <c:v>820.89650220913995</c:v>
                </c:pt>
                <c:pt idx="747">
                  <c:v>820.89650220913995</c:v>
                </c:pt>
                <c:pt idx="748">
                  <c:v>820.89650220913995</c:v>
                </c:pt>
                <c:pt idx="749">
                  <c:v>820.89650220913995</c:v>
                </c:pt>
                <c:pt idx="750">
                  <c:v>820.89650220913995</c:v>
                </c:pt>
                <c:pt idx="751">
                  <c:v>820.89650220913995</c:v>
                </c:pt>
                <c:pt idx="752">
                  <c:v>820.89650220913995</c:v>
                </c:pt>
                <c:pt idx="753">
                  <c:v>820.89650220913995</c:v>
                </c:pt>
                <c:pt idx="754">
                  <c:v>820.89650220913995</c:v>
                </c:pt>
                <c:pt idx="755">
                  <c:v>820.89650220913995</c:v>
                </c:pt>
                <c:pt idx="756">
                  <c:v>820.89650220913995</c:v>
                </c:pt>
                <c:pt idx="757">
                  <c:v>820.89650220913995</c:v>
                </c:pt>
                <c:pt idx="758">
                  <c:v>820.89650220913995</c:v>
                </c:pt>
                <c:pt idx="759">
                  <c:v>820.89650220913995</c:v>
                </c:pt>
                <c:pt idx="760">
                  <c:v>820.89650220913995</c:v>
                </c:pt>
                <c:pt idx="761">
                  <c:v>820.89650220913995</c:v>
                </c:pt>
                <c:pt idx="762">
                  <c:v>820.89650220913995</c:v>
                </c:pt>
                <c:pt idx="763">
                  <c:v>820.89650220913995</c:v>
                </c:pt>
                <c:pt idx="764">
                  <c:v>820.89650220913995</c:v>
                </c:pt>
                <c:pt idx="765">
                  <c:v>820.89650220913995</c:v>
                </c:pt>
                <c:pt idx="766">
                  <c:v>820.89650220913995</c:v>
                </c:pt>
                <c:pt idx="767">
                  <c:v>820.89650220913995</c:v>
                </c:pt>
                <c:pt idx="768">
                  <c:v>820.89650220913995</c:v>
                </c:pt>
                <c:pt idx="769">
                  <c:v>820.89650220913995</c:v>
                </c:pt>
                <c:pt idx="770">
                  <c:v>820.89650220913995</c:v>
                </c:pt>
                <c:pt idx="771">
                  <c:v>820.89650220913995</c:v>
                </c:pt>
                <c:pt idx="772">
                  <c:v>820.89650220913995</c:v>
                </c:pt>
                <c:pt idx="773">
                  <c:v>820.89650220913995</c:v>
                </c:pt>
                <c:pt idx="774">
                  <c:v>820.89650220913995</c:v>
                </c:pt>
                <c:pt idx="775">
                  <c:v>820.89650220913995</c:v>
                </c:pt>
                <c:pt idx="776">
                  <c:v>820.89650220913995</c:v>
                </c:pt>
                <c:pt idx="777">
                  <c:v>820.89650220913995</c:v>
                </c:pt>
                <c:pt idx="778">
                  <c:v>820.89650220913995</c:v>
                </c:pt>
                <c:pt idx="779">
                  <c:v>820.89650220913995</c:v>
                </c:pt>
                <c:pt idx="780">
                  <c:v>820.89650220913995</c:v>
                </c:pt>
                <c:pt idx="781">
                  <c:v>820.89650220913995</c:v>
                </c:pt>
                <c:pt idx="782">
                  <c:v>820.89650220913995</c:v>
                </c:pt>
                <c:pt idx="783">
                  <c:v>820.89650220913995</c:v>
                </c:pt>
                <c:pt idx="784">
                  <c:v>820.89650220913995</c:v>
                </c:pt>
                <c:pt idx="785">
                  <c:v>820.89650220913995</c:v>
                </c:pt>
                <c:pt idx="786">
                  <c:v>820.89650220913995</c:v>
                </c:pt>
                <c:pt idx="787">
                  <c:v>820.89650220913995</c:v>
                </c:pt>
                <c:pt idx="788">
                  <c:v>820.89650220913995</c:v>
                </c:pt>
                <c:pt idx="789">
                  <c:v>820.89650220913995</c:v>
                </c:pt>
                <c:pt idx="790">
                  <c:v>820.89650220913995</c:v>
                </c:pt>
                <c:pt idx="791">
                  <c:v>820.89650220913995</c:v>
                </c:pt>
                <c:pt idx="792">
                  <c:v>820.89650220913995</c:v>
                </c:pt>
                <c:pt idx="793">
                  <c:v>820.89650220913995</c:v>
                </c:pt>
                <c:pt idx="794">
                  <c:v>820.89650220913995</c:v>
                </c:pt>
                <c:pt idx="795">
                  <c:v>820.89650220913995</c:v>
                </c:pt>
                <c:pt idx="796">
                  <c:v>820.89650220913995</c:v>
                </c:pt>
                <c:pt idx="797">
                  <c:v>820.89650220913995</c:v>
                </c:pt>
                <c:pt idx="798">
                  <c:v>820.89650220913995</c:v>
                </c:pt>
                <c:pt idx="799">
                  <c:v>820.89650220913995</c:v>
                </c:pt>
                <c:pt idx="800">
                  <c:v>820.89650220913995</c:v>
                </c:pt>
                <c:pt idx="801">
                  <c:v>820.89650220913995</c:v>
                </c:pt>
                <c:pt idx="802">
                  <c:v>820.89650220913995</c:v>
                </c:pt>
                <c:pt idx="803">
                  <c:v>820.89650220913995</c:v>
                </c:pt>
                <c:pt idx="804">
                  <c:v>820.89650220913995</c:v>
                </c:pt>
                <c:pt idx="805">
                  <c:v>820.89650220913995</c:v>
                </c:pt>
                <c:pt idx="806">
                  <c:v>820.89650220913995</c:v>
                </c:pt>
                <c:pt idx="807">
                  <c:v>820.89650220913995</c:v>
                </c:pt>
                <c:pt idx="808">
                  <c:v>820.89650220913995</c:v>
                </c:pt>
                <c:pt idx="809">
                  <c:v>820.89650220913995</c:v>
                </c:pt>
                <c:pt idx="810">
                  <c:v>820.89650220913995</c:v>
                </c:pt>
                <c:pt idx="811">
                  <c:v>820.89650220913995</c:v>
                </c:pt>
                <c:pt idx="812">
                  <c:v>820.89650220913995</c:v>
                </c:pt>
                <c:pt idx="813">
                  <c:v>820.89650220913995</c:v>
                </c:pt>
                <c:pt idx="814">
                  <c:v>820.89650220913995</c:v>
                </c:pt>
                <c:pt idx="815">
                  <c:v>820.89650220913995</c:v>
                </c:pt>
                <c:pt idx="816">
                  <c:v>820.89650220913995</c:v>
                </c:pt>
                <c:pt idx="817">
                  <c:v>820.89650220913995</c:v>
                </c:pt>
                <c:pt idx="818">
                  <c:v>820.89650220913995</c:v>
                </c:pt>
                <c:pt idx="819">
                  <c:v>820.89650220913995</c:v>
                </c:pt>
                <c:pt idx="820">
                  <c:v>820.89650220913995</c:v>
                </c:pt>
                <c:pt idx="821">
                  <c:v>820.89650220913995</c:v>
                </c:pt>
                <c:pt idx="822">
                  <c:v>820.89650220913995</c:v>
                </c:pt>
                <c:pt idx="823">
                  <c:v>820.89650220913995</c:v>
                </c:pt>
                <c:pt idx="824">
                  <c:v>820.89650220913995</c:v>
                </c:pt>
                <c:pt idx="825">
                  <c:v>820.89650220913995</c:v>
                </c:pt>
                <c:pt idx="826">
                  <c:v>820.89650220913995</c:v>
                </c:pt>
                <c:pt idx="827">
                  <c:v>820.89650220913995</c:v>
                </c:pt>
                <c:pt idx="828">
                  <c:v>820.89650220913995</c:v>
                </c:pt>
                <c:pt idx="829">
                  <c:v>820.89650220913995</c:v>
                </c:pt>
                <c:pt idx="830">
                  <c:v>820.89650220913995</c:v>
                </c:pt>
                <c:pt idx="831">
                  <c:v>820.89650220913995</c:v>
                </c:pt>
                <c:pt idx="832">
                  <c:v>820.89650220913995</c:v>
                </c:pt>
                <c:pt idx="833">
                  <c:v>820.89650220913995</c:v>
                </c:pt>
                <c:pt idx="834">
                  <c:v>820.89650220913995</c:v>
                </c:pt>
                <c:pt idx="835">
                  <c:v>820.89650220913995</c:v>
                </c:pt>
                <c:pt idx="836">
                  <c:v>820.89650220913995</c:v>
                </c:pt>
                <c:pt idx="837">
                  <c:v>820.89650220913995</c:v>
                </c:pt>
                <c:pt idx="838">
                  <c:v>820.89650220913995</c:v>
                </c:pt>
                <c:pt idx="839">
                  <c:v>820.89650220913995</c:v>
                </c:pt>
                <c:pt idx="840">
                  <c:v>820.89650220913995</c:v>
                </c:pt>
                <c:pt idx="841">
                  <c:v>820.89650220913995</c:v>
                </c:pt>
                <c:pt idx="842">
                  <c:v>820.89650220913995</c:v>
                </c:pt>
                <c:pt idx="843">
                  <c:v>820.89650220913995</c:v>
                </c:pt>
                <c:pt idx="844">
                  <c:v>820.89650220913995</c:v>
                </c:pt>
                <c:pt idx="845">
                  <c:v>820.89650220913995</c:v>
                </c:pt>
                <c:pt idx="846">
                  <c:v>820.89650220913995</c:v>
                </c:pt>
                <c:pt idx="847">
                  <c:v>820.89650220913995</c:v>
                </c:pt>
                <c:pt idx="848">
                  <c:v>820.89650220913995</c:v>
                </c:pt>
                <c:pt idx="849">
                  <c:v>820.89650220913995</c:v>
                </c:pt>
                <c:pt idx="850">
                  <c:v>820.89650220913995</c:v>
                </c:pt>
                <c:pt idx="851">
                  <c:v>820.89650220913995</c:v>
                </c:pt>
                <c:pt idx="852">
                  <c:v>820.89650220913995</c:v>
                </c:pt>
                <c:pt idx="853">
                  <c:v>820.89650220913995</c:v>
                </c:pt>
                <c:pt idx="854">
                  <c:v>820.89650220913995</c:v>
                </c:pt>
                <c:pt idx="855">
                  <c:v>820.89650220913995</c:v>
                </c:pt>
                <c:pt idx="856">
                  <c:v>820.89650220913995</c:v>
                </c:pt>
                <c:pt idx="857">
                  <c:v>820.89650220913995</c:v>
                </c:pt>
                <c:pt idx="858">
                  <c:v>820.89650220913995</c:v>
                </c:pt>
                <c:pt idx="859">
                  <c:v>820.89650220913995</c:v>
                </c:pt>
                <c:pt idx="860">
                  <c:v>820.89650220913995</c:v>
                </c:pt>
                <c:pt idx="861">
                  <c:v>820.89650220913995</c:v>
                </c:pt>
                <c:pt idx="862">
                  <c:v>820.89650220913995</c:v>
                </c:pt>
                <c:pt idx="863">
                  <c:v>820.89650220913995</c:v>
                </c:pt>
                <c:pt idx="864">
                  <c:v>820.89650220913995</c:v>
                </c:pt>
                <c:pt idx="865">
                  <c:v>820.89650220913995</c:v>
                </c:pt>
                <c:pt idx="866">
                  <c:v>820.89650220913995</c:v>
                </c:pt>
                <c:pt idx="867">
                  <c:v>820.89650220913995</c:v>
                </c:pt>
                <c:pt idx="868">
                  <c:v>820.89650220913995</c:v>
                </c:pt>
                <c:pt idx="869">
                  <c:v>820.89650220913995</c:v>
                </c:pt>
                <c:pt idx="870">
                  <c:v>820.89650220913995</c:v>
                </c:pt>
                <c:pt idx="871">
                  <c:v>820.89650220913995</c:v>
                </c:pt>
                <c:pt idx="872">
                  <c:v>820.89650220913995</c:v>
                </c:pt>
                <c:pt idx="873">
                  <c:v>820.89650220913995</c:v>
                </c:pt>
                <c:pt idx="874">
                  <c:v>820.89650220913995</c:v>
                </c:pt>
                <c:pt idx="875">
                  <c:v>820.89650220913995</c:v>
                </c:pt>
                <c:pt idx="876">
                  <c:v>820.89650220913995</c:v>
                </c:pt>
                <c:pt idx="877">
                  <c:v>820.89650220913995</c:v>
                </c:pt>
                <c:pt idx="878">
                  <c:v>820.89650220913995</c:v>
                </c:pt>
                <c:pt idx="879">
                  <c:v>820.89650220913995</c:v>
                </c:pt>
                <c:pt idx="880">
                  <c:v>820.89650220913995</c:v>
                </c:pt>
                <c:pt idx="881">
                  <c:v>820.89650220913995</c:v>
                </c:pt>
                <c:pt idx="882">
                  <c:v>820.89650220913995</c:v>
                </c:pt>
                <c:pt idx="883">
                  <c:v>820.89650220913995</c:v>
                </c:pt>
                <c:pt idx="884">
                  <c:v>820.89650220913995</c:v>
                </c:pt>
                <c:pt idx="885">
                  <c:v>820.89650220913995</c:v>
                </c:pt>
                <c:pt idx="886">
                  <c:v>820.89650220913995</c:v>
                </c:pt>
                <c:pt idx="887">
                  <c:v>820.89650220913995</c:v>
                </c:pt>
                <c:pt idx="888">
                  <c:v>820.89650220913995</c:v>
                </c:pt>
                <c:pt idx="889">
                  <c:v>820.89650220913995</c:v>
                </c:pt>
                <c:pt idx="890">
                  <c:v>820.89650220913995</c:v>
                </c:pt>
                <c:pt idx="891">
                  <c:v>820.89650220913995</c:v>
                </c:pt>
                <c:pt idx="892">
                  <c:v>820.89650220913995</c:v>
                </c:pt>
                <c:pt idx="893">
                  <c:v>820.89650220913995</c:v>
                </c:pt>
                <c:pt idx="894">
                  <c:v>820.89650220913995</c:v>
                </c:pt>
                <c:pt idx="895">
                  <c:v>820.89650220913995</c:v>
                </c:pt>
                <c:pt idx="896">
                  <c:v>820.89650220913995</c:v>
                </c:pt>
                <c:pt idx="897">
                  <c:v>820.89650220913995</c:v>
                </c:pt>
                <c:pt idx="898">
                  <c:v>820.89650220913995</c:v>
                </c:pt>
                <c:pt idx="899">
                  <c:v>820.89650220913995</c:v>
                </c:pt>
                <c:pt idx="900">
                  <c:v>820.89650220913995</c:v>
                </c:pt>
                <c:pt idx="901">
                  <c:v>820.89650220913995</c:v>
                </c:pt>
                <c:pt idx="902">
                  <c:v>820.89650220913995</c:v>
                </c:pt>
                <c:pt idx="903">
                  <c:v>820.89650220913995</c:v>
                </c:pt>
                <c:pt idx="904">
                  <c:v>820.89650220913995</c:v>
                </c:pt>
                <c:pt idx="905">
                  <c:v>820.89650220913995</c:v>
                </c:pt>
                <c:pt idx="906">
                  <c:v>820.89650220913995</c:v>
                </c:pt>
                <c:pt idx="907">
                  <c:v>820.89650220913995</c:v>
                </c:pt>
                <c:pt idx="908">
                  <c:v>820.89650220913995</c:v>
                </c:pt>
                <c:pt idx="909">
                  <c:v>820.89650220913995</c:v>
                </c:pt>
                <c:pt idx="910">
                  <c:v>820.89650220913995</c:v>
                </c:pt>
                <c:pt idx="911">
                  <c:v>820.89650220913995</c:v>
                </c:pt>
                <c:pt idx="912">
                  <c:v>820.89650220913995</c:v>
                </c:pt>
                <c:pt idx="913">
                  <c:v>820.89650220913995</c:v>
                </c:pt>
                <c:pt idx="914">
                  <c:v>820.89650220913995</c:v>
                </c:pt>
                <c:pt idx="915">
                  <c:v>820.89650220913995</c:v>
                </c:pt>
                <c:pt idx="916">
                  <c:v>820.89650220913995</c:v>
                </c:pt>
                <c:pt idx="917">
                  <c:v>820.89650220913995</c:v>
                </c:pt>
                <c:pt idx="918">
                  <c:v>820.89650220913995</c:v>
                </c:pt>
                <c:pt idx="919">
                  <c:v>820.89650220913995</c:v>
                </c:pt>
                <c:pt idx="920">
                  <c:v>820.89650220913995</c:v>
                </c:pt>
                <c:pt idx="921">
                  <c:v>820.89650220913995</c:v>
                </c:pt>
                <c:pt idx="922">
                  <c:v>820.89650220913995</c:v>
                </c:pt>
                <c:pt idx="923">
                  <c:v>820.89650220913995</c:v>
                </c:pt>
                <c:pt idx="924">
                  <c:v>820.89650220913995</c:v>
                </c:pt>
                <c:pt idx="925">
                  <c:v>820.89650220913995</c:v>
                </c:pt>
                <c:pt idx="926">
                  <c:v>820.89650220913995</c:v>
                </c:pt>
                <c:pt idx="927">
                  <c:v>820.89650220913995</c:v>
                </c:pt>
                <c:pt idx="928">
                  <c:v>820.89650220913995</c:v>
                </c:pt>
                <c:pt idx="929">
                  <c:v>820.89650220913995</c:v>
                </c:pt>
                <c:pt idx="930">
                  <c:v>820.89650220913995</c:v>
                </c:pt>
                <c:pt idx="931">
                  <c:v>820.89650220913995</c:v>
                </c:pt>
                <c:pt idx="932">
                  <c:v>820.89650220913995</c:v>
                </c:pt>
                <c:pt idx="933">
                  <c:v>820.89650220913995</c:v>
                </c:pt>
                <c:pt idx="934">
                  <c:v>820.89650220913995</c:v>
                </c:pt>
                <c:pt idx="935">
                  <c:v>820.89650220913995</c:v>
                </c:pt>
                <c:pt idx="936">
                  <c:v>820.89650220913995</c:v>
                </c:pt>
                <c:pt idx="937">
                  <c:v>820.89650220913995</c:v>
                </c:pt>
                <c:pt idx="938">
                  <c:v>820.89650220913995</c:v>
                </c:pt>
                <c:pt idx="939">
                  <c:v>820.89650220913995</c:v>
                </c:pt>
                <c:pt idx="940">
                  <c:v>820.89650220913995</c:v>
                </c:pt>
                <c:pt idx="941">
                  <c:v>820.89650220913995</c:v>
                </c:pt>
                <c:pt idx="942">
                  <c:v>820.89650220913995</c:v>
                </c:pt>
                <c:pt idx="943">
                  <c:v>820.89650220913995</c:v>
                </c:pt>
                <c:pt idx="944">
                  <c:v>820.89650220913995</c:v>
                </c:pt>
                <c:pt idx="945">
                  <c:v>820.89650220913995</c:v>
                </c:pt>
                <c:pt idx="946">
                  <c:v>820.89650220913995</c:v>
                </c:pt>
                <c:pt idx="947">
                  <c:v>820.89650220913995</c:v>
                </c:pt>
                <c:pt idx="948">
                  <c:v>820.89650220913995</c:v>
                </c:pt>
                <c:pt idx="949">
                  <c:v>820.89650220913995</c:v>
                </c:pt>
                <c:pt idx="950">
                  <c:v>820.89650220913995</c:v>
                </c:pt>
                <c:pt idx="951">
                  <c:v>820.89650220913995</c:v>
                </c:pt>
                <c:pt idx="952">
                  <c:v>820.89650220913995</c:v>
                </c:pt>
                <c:pt idx="953">
                  <c:v>820.89650220913995</c:v>
                </c:pt>
                <c:pt idx="954">
                  <c:v>820.89650220913995</c:v>
                </c:pt>
                <c:pt idx="955">
                  <c:v>820.89650220913995</c:v>
                </c:pt>
                <c:pt idx="956">
                  <c:v>820.89650220913995</c:v>
                </c:pt>
                <c:pt idx="957">
                  <c:v>820.89650220913995</c:v>
                </c:pt>
                <c:pt idx="958">
                  <c:v>820.89650220913995</c:v>
                </c:pt>
                <c:pt idx="959">
                  <c:v>820.89650220913995</c:v>
                </c:pt>
                <c:pt idx="960">
                  <c:v>820.89650220913995</c:v>
                </c:pt>
                <c:pt idx="961">
                  <c:v>820.89650220913995</c:v>
                </c:pt>
                <c:pt idx="962">
                  <c:v>820.89650220913995</c:v>
                </c:pt>
                <c:pt idx="963">
                  <c:v>820.89650220913995</c:v>
                </c:pt>
                <c:pt idx="964">
                  <c:v>820.89650220913995</c:v>
                </c:pt>
                <c:pt idx="965">
                  <c:v>820.89650220913995</c:v>
                </c:pt>
                <c:pt idx="966">
                  <c:v>820.89650220913995</c:v>
                </c:pt>
                <c:pt idx="967">
                  <c:v>820.89650220913995</c:v>
                </c:pt>
                <c:pt idx="968">
                  <c:v>820.89650220913995</c:v>
                </c:pt>
                <c:pt idx="969">
                  <c:v>820.89650220913995</c:v>
                </c:pt>
                <c:pt idx="970">
                  <c:v>820.89650220913995</c:v>
                </c:pt>
                <c:pt idx="971">
                  <c:v>820.89650220913995</c:v>
                </c:pt>
                <c:pt idx="972">
                  <c:v>820.89650220913995</c:v>
                </c:pt>
                <c:pt idx="973">
                  <c:v>820.89650220913995</c:v>
                </c:pt>
                <c:pt idx="974">
                  <c:v>820.89650220913995</c:v>
                </c:pt>
                <c:pt idx="975">
                  <c:v>820.89650220913995</c:v>
                </c:pt>
                <c:pt idx="976">
                  <c:v>820.89650220913995</c:v>
                </c:pt>
                <c:pt idx="977">
                  <c:v>820.89650220913995</c:v>
                </c:pt>
                <c:pt idx="978">
                  <c:v>820.89650220913995</c:v>
                </c:pt>
                <c:pt idx="979">
                  <c:v>820.89650220913995</c:v>
                </c:pt>
                <c:pt idx="980">
                  <c:v>820.89650220913995</c:v>
                </c:pt>
                <c:pt idx="981">
                  <c:v>820.89650220913995</c:v>
                </c:pt>
                <c:pt idx="982">
                  <c:v>820.89650220913995</c:v>
                </c:pt>
                <c:pt idx="983">
                  <c:v>820.89650220913995</c:v>
                </c:pt>
                <c:pt idx="984">
                  <c:v>820.89650220913995</c:v>
                </c:pt>
                <c:pt idx="985">
                  <c:v>820.89650220913995</c:v>
                </c:pt>
                <c:pt idx="986">
                  <c:v>820.89650220913995</c:v>
                </c:pt>
                <c:pt idx="987">
                  <c:v>820.89650220913995</c:v>
                </c:pt>
                <c:pt idx="988">
                  <c:v>820.89650220913995</c:v>
                </c:pt>
                <c:pt idx="989">
                  <c:v>820.89650220913995</c:v>
                </c:pt>
                <c:pt idx="990">
                  <c:v>820.89650220913995</c:v>
                </c:pt>
                <c:pt idx="991">
                  <c:v>820.89650220913995</c:v>
                </c:pt>
                <c:pt idx="992">
                  <c:v>820.89650220913995</c:v>
                </c:pt>
                <c:pt idx="993">
                  <c:v>820.89650220913995</c:v>
                </c:pt>
                <c:pt idx="994">
                  <c:v>820.89650220913995</c:v>
                </c:pt>
                <c:pt idx="995">
                  <c:v>820.89650220913995</c:v>
                </c:pt>
                <c:pt idx="996">
                  <c:v>820.89650220913995</c:v>
                </c:pt>
                <c:pt idx="997">
                  <c:v>820.89650220913995</c:v>
                </c:pt>
                <c:pt idx="998">
                  <c:v>820.89650220913995</c:v>
                </c:pt>
                <c:pt idx="999">
                  <c:v>820.89650220913995</c:v>
                </c:pt>
                <c:pt idx="1000">
                  <c:v>820.89650220913995</c:v>
                </c:pt>
                <c:pt idx="1001">
                  <c:v>820.89650220913995</c:v>
                </c:pt>
                <c:pt idx="1002">
                  <c:v>820.89650220913995</c:v>
                </c:pt>
                <c:pt idx="1003">
                  <c:v>820.89650220913995</c:v>
                </c:pt>
                <c:pt idx="1004">
                  <c:v>820.89650220913995</c:v>
                </c:pt>
                <c:pt idx="1005">
                  <c:v>820.89650220913995</c:v>
                </c:pt>
                <c:pt idx="1006">
                  <c:v>820.89650220913995</c:v>
                </c:pt>
                <c:pt idx="1007">
                  <c:v>820.89650220913995</c:v>
                </c:pt>
                <c:pt idx="1008">
                  <c:v>820.89650220913995</c:v>
                </c:pt>
                <c:pt idx="1009">
                  <c:v>820.89650220913995</c:v>
                </c:pt>
                <c:pt idx="1010">
                  <c:v>820.89650220913995</c:v>
                </c:pt>
                <c:pt idx="1011">
                  <c:v>820.89650220913995</c:v>
                </c:pt>
                <c:pt idx="1012">
                  <c:v>820.89650220913995</c:v>
                </c:pt>
                <c:pt idx="1013">
                  <c:v>820.89650220913995</c:v>
                </c:pt>
                <c:pt idx="1014">
                  <c:v>820.89650220913995</c:v>
                </c:pt>
                <c:pt idx="1015">
                  <c:v>820.89650220913995</c:v>
                </c:pt>
                <c:pt idx="1016">
                  <c:v>820.89650220913995</c:v>
                </c:pt>
                <c:pt idx="1017">
                  <c:v>820.89650220913995</c:v>
                </c:pt>
                <c:pt idx="1018">
                  <c:v>820.89650220913995</c:v>
                </c:pt>
                <c:pt idx="1019">
                  <c:v>820.89650220913995</c:v>
                </c:pt>
                <c:pt idx="1020">
                  <c:v>820.89650220913995</c:v>
                </c:pt>
                <c:pt idx="1021">
                  <c:v>820.89650220913995</c:v>
                </c:pt>
                <c:pt idx="1022">
                  <c:v>820.89650220913995</c:v>
                </c:pt>
                <c:pt idx="1023">
                  <c:v>820.89650220913995</c:v>
                </c:pt>
                <c:pt idx="1024">
                  <c:v>820.89650220913995</c:v>
                </c:pt>
                <c:pt idx="1025">
                  <c:v>820.89650220913995</c:v>
                </c:pt>
                <c:pt idx="1026">
                  <c:v>820.89650220913995</c:v>
                </c:pt>
                <c:pt idx="1027">
                  <c:v>820.89650220913995</c:v>
                </c:pt>
                <c:pt idx="1028">
                  <c:v>820.89650220913995</c:v>
                </c:pt>
                <c:pt idx="1029">
                  <c:v>820.89650220913995</c:v>
                </c:pt>
                <c:pt idx="1030">
                  <c:v>820.89650220913995</c:v>
                </c:pt>
                <c:pt idx="1031">
                  <c:v>820.89650220913995</c:v>
                </c:pt>
                <c:pt idx="1032">
                  <c:v>820.89650220913995</c:v>
                </c:pt>
                <c:pt idx="1033">
                  <c:v>820.89650220913995</c:v>
                </c:pt>
                <c:pt idx="1034">
                  <c:v>820.89650220913995</c:v>
                </c:pt>
                <c:pt idx="1035">
                  <c:v>820.89650220913995</c:v>
                </c:pt>
                <c:pt idx="1036">
                  <c:v>820.89650220913995</c:v>
                </c:pt>
                <c:pt idx="1037">
                  <c:v>820.89650220913995</c:v>
                </c:pt>
                <c:pt idx="1038">
                  <c:v>820.89650220913995</c:v>
                </c:pt>
                <c:pt idx="1039">
                  <c:v>820.89650220913995</c:v>
                </c:pt>
                <c:pt idx="1040">
                  <c:v>820.89650220913995</c:v>
                </c:pt>
                <c:pt idx="1041">
                  <c:v>820.89650220913995</c:v>
                </c:pt>
                <c:pt idx="1042">
                  <c:v>820.89650220913995</c:v>
                </c:pt>
                <c:pt idx="1043">
                  <c:v>820.89650220913995</c:v>
                </c:pt>
                <c:pt idx="1044">
                  <c:v>820.89650220913995</c:v>
                </c:pt>
                <c:pt idx="1045">
                  <c:v>820.89650220913995</c:v>
                </c:pt>
                <c:pt idx="1046">
                  <c:v>820.89650220913995</c:v>
                </c:pt>
                <c:pt idx="1047">
                  <c:v>820.89650220913995</c:v>
                </c:pt>
                <c:pt idx="1048">
                  <c:v>820.89650220913995</c:v>
                </c:pt>
                <c:pt idx="1049">
                  <c:v>820.89650220913995</c:v>
                </c:pt>
                <c:pt idx="1050">
                  <c:v>820.89650220913995</c:v>
                </c:pt>
                <c:pt idx="1051">
                  <c:v>820.89650220913995</c:v>
                </c:pt>
                <c:pt idx="1052">
                  <c:v>820.89650220913995</c:v>
                </c:pt>
                <c:pt idx="1053">
                  <c:v>820.89650220913995</c:v>
                </c:pt>
                <c:pt idx="1054">
                  <c:v>820.89650220913995</c:v>
                </c:pt>
                <c:pt idx="1055">
                  <c:v>820.89650220913995</c:v>
                </c:pt>
                <c:pt idx="1056">
                  <c:v>820.89650220913995</c:v>
                </c:pt>
                <c:pt idx="1057">
                  <c:v>820.89650220913995</c:v>
                </c:pt>
                <c:pt idx="1058">
                  <c:v>820.89650220913995</c:v>
                </c:pt>
                <c:pt idx="1059">
                  <c:v>820.89650220913995</c:v>
                </c:pt>
                <c:pt idx="1060">
                  <c:v>820.89650220913995</c:v>
                </c:pt>
                <c:pt idx="1061">
                  <c:v>820.89650220913995</c:v>
                </c:pt>
                <c:pt idx="1062">
                  <c:v>820.89650220913995</c:v>
                </c:pt>
                <c:pt idx="1063">
                  <c:v>820.89650220913995</c:v>
                </c:pt>
                <c:pt idx="1064">
                  <c:v>820.89650220913995</c:v>
                </c:pt>
                <c:pt idx="1065">
                  <c:v>820.89650220913995</c:v>
                </c:pt>
                <c:pt idx="1066">
                  <c:v>820.89650220913995</c:v>
                </c:pt>
                <c:pt idx="1067">
                  <c:v>820.89650220913995</c:v>
                </c:pt>
                <c:pt idx="1068">
                  <c:v>820.89650220913995</c:v>
                </c:pt>
                <c:pt idx="1069">
                  <c:v>820.89650220913995</c:v>
                </c:pt>
                <c:pt idx="1070">
                  <c:v>820.89650220913995</c:v>
                </c:pt>
                <c:pt idx="1071">
                  <c:v>820.89650220913995</c:v>
                </c:pt>
                <c:pt idx="1072">
                  <c:v>820.89650220913995</c:v>
                </c:pt>
                <c:pt idx="1073">
                  <c:v>820.89650220913995</c:v>
                </c:pt>
                <c:pt idx="1074">
                  <c:v>820.89650220913995</c:v>
                </c:pt>
                <c:pt idx="1075">
                  <c:v>820.89650220913995</c:v>
                </c:pt>
                <c:pt idx="1076">
                  <c:v>820.89650220913995</c:v>
                </c:pt>
                <c:pt idx="1077">
                  <c:v>820.89650220913995</c:v>
                </c:pt>
                <c:pt idx="1078">
                  <c:v>820.89650220913995</c:v>
                </c:pt>
                <c:pt idx="1079">
                  <c:v>820.89650220913995</c:v>
                </c:pt>
                <c:pt idx="1080">
                  <c:v>820.89650220913995</c:v>
                </c:pt>
                <c:pt idx="1081">
                  <c:v>820.89650220913995</c:v>
                </c:pt>
                <c:pt idx="1082">
                  <c:v>820.89650220913995</c:v>
                </c:pt>
                <c:pt idx="1083">
                  <c:v>820.89650220913995</c:v>
                </c:pt>
                <c:pt idx="1084">
                  <c:v>820.89650220913995</c:v>
                </c:pt>
                <c:pt idx="1085">
                  <c:v>820.89650220913995</c:v>
                </c:pt>
                <c:pt idx="1086">
                  <c:v>820.89650220913995</c:v>
                </c:pt>
                <c:pt idx="1087">
                  <c:v>820.89650220913995</c:v>
                </c:pt>
                <c:pt idx="1088">
                  <c:v>820.89650220913995</c:v>
                </c:pt>
                <c:pt idx="1089">
                  <c:v>820.89650220913995</c:v>
                </c:pt>
                <c:pt idx="1090">
                  <c:v>820.89650220913995</c:v>
                </c:pt>
                <c:pt idx="1091">
                  <c:v>820.89650220913995</c:v>
                </c:pt>
                <c:pt idx="1092">
                  <c:v>820.89650220913995</c:v>
                </c:pt>
                <c:pt idx="1093">
                  <c:v>820.89650220913995</c:v>
                </c:pt>
                <c:pt idx="1094">
                  <c:v>820.89650220913995</c:v>
                </c:pt>
                <c:pt idx="1095">
                  <c:v>820.89650220913995</c:v>
                </c:pt>
                <c:pt idx="1096">
                  <c:v>820.89650220913995</c:v>
                </c:pt>
                <c:pt idx="1097">
                  <c:v>820.89650220913995</c:v>
                </c:pt>
                <c:pt idx="1098">
                  <c:v>820.89650220913995</c:v>
                </c:pt>
                <c:pt idx="1099">
                  <c:v>820.89650220913995</c:v>
                </c:pt>
                <c:pt idx="1100">
                  <c:v>820.89650220913995</c:v>
                </c:pt>
                <c:pt idx="1101">
                  <c:v>820.89650220913995</c:v>
                </c:pt>
                <c:pt idx="1102">
                  <c:v>820.89650220913995</c:v>
                </c:pt>
                <c:pt idx="1103">
                  <c:v>820.89650220913995</c:v>
                </c:pt>
                <c:pt idx="1104">
                  <c:v>820.89650220913995</c:v>
                </c:pt>
                <c:pt idx="1105">
                  <c:v>820.89650220913995</c:v>
                </c:pt>
                <c:pt idx="1106">
                  <c:v>820.89650220913995</c:v>
                </c:pt>
                <c:pt idx="1107">
                  <c:v>820.89650220913995</c:v>
                </c:pt>
                <c:pt idx="1108">
                  <c:v>820.89650220913995</c:v>
                </c:pt>
                <c:pt idx="1109">
                  <c:v>820.89650220913995</c:v>
                </c:pt>
                <c:pt idx="1110">
                  <c:v>820.89650220913995</c:v>
                </c:pt>
                <c:pt idx="1111">
                  <c:v>820.89650220913995</c:v>
                </c:pt>
                <c:pt idx="1112">
                  <c:v>820.89650220913995</c:v>
                </c:pt>
                <c:pt idx="1113">
                  <c:v>820.89650220913995</c:v>
                </c:pt>
                <c:pt idx="1114">
                  <c:v>820.89650220913995</c:v>
                </c:pt>
                <c:pt idx="1115">
                  <c:v>820.89650220913995</c:v>
                </c:pt>
                <c:pt idx="1116">
                  <c:v>820.89650220913995</c:v>
                </c:pt>
                <c:pt idx="1117">
                  <c:v>820.89650220913995</c:v>
                </c:pt>
                <c:pt idx="1118">
                  <c:v>820.89650220913995</c:v>
                </c:pt>
                <c:pt idx="1119">
                  <c:v>820.89650220913995</c:v>
                </c:pt>
                <c:pt idx="1120">
                  <c:v>820.89650220913995</c:v>
                </c:pt>
                <c:pt idx="1121">
                  <c:v>820.89650220913995</c:v>
                </c:pt>
                <c:pt idx="1122">
                  <c:v>820.89650220913995</c:v>
                </c:pt>
                <c:pt idx="1123">
                  <c:v>820.89650220913995</c:v>
                </c:pt>
                <c:pt idx="1124">
                  <c:v>820.89650220913995</c:v>
                </c:pt>
                <c:pt idx="1125">
                  <c:v>820.89650220913995</c:v>
                </c:pt>
                <c:pt idx="1126">
                  <c:v>820.89650220913995</c:v>
                </c:pt>
                <c:pt idx="1127">
                  <c:v>820.89650220913995</c:v>
                </c:pt>
                <c:pt idx="1128">
                  <c:v>820.89650220913995</c:v>
                </c:pt>
                <c:pt idx="1129">
                  <c:v>820.89650220913995</c:v>
                </c:pt>
                <c:pt idx="1130">
                  <c:v>820.89650220913995</c:v>
                </c:pt>
                <c:pt idx="1131">
                  <c:v>820.89650220913995</c:v>
                </c:pt>
                <c:pt idx="1132">
                  <c:v>820.89650220913995</c:v>
                </c:pt>
                <c:pt idx="1133">
                  <c:v>820.89650220913995</c:v>
                </c:pt>
                <c:pt idx="1134">
                  <c:v>820.89650220913995</c:v>
                </c:pt>
                <c:pt idx="1135">
                  <c:v>820.89650220913995</c:v>
                </c:pt>
                <c:pt idx="1136">
                  <c:v>820.89650220913995</c:v>
                </c:pt>
                <c:pt idx="1137">
                  <c:v>820.89650220913995</c:v>
                </c:pt>
                <c:pt idx="1138">
                  <c:v>820.89650220913995</c:v>
                </c:pt>
                <c:pt idx="1139">
                  <c:v>820.89650220913995</c:v>
                </c:pt>
                <c:pt idx="1140">
                  <c:v>820.89650220913995</c:v>
                </c:pt>
                <c:pt idx="1141">
                  <c:v>820.89650220913995</c:v>
                </c:pt>
                <c:pt idx="1142">
                  <c:v>820.89650220913995</c:v>
                </c:pt>
                <c:pt idx="1143">
                  <c:v>820.89650220913995</c:v>
                </c:pt>
                <c:pt idx="1144">
                  <c:v>820.89650220913995</c:v>
                </c:pt>
                <c:pt idx="1145">
                  <c:v>820.89650220913995</c:v>
                </c:pt>
                <c:pt idx="1146">
                  <c:v>820.89650220913995</c:v>
                </c:pt>
                <c:pt idx="1147">
                  <c:v>820.89650220913995</c:v>
                </c:pt>
                <c:pt idx="1148">
                  <c:v>820.89650220913995</c:v>
                </c:pt>
                <c:pt idx="1149">
                  <c:v>820.89650220913995</c:v>
                </c:pt>
              </c:numCache>
            </c:numRef>
          </c:yVal>
          <c:smooth val="0"/>
        </c:ser>
        <c:ser>
          <c:idx val="3"/>
          <c:order val="3"/>
          <c:tx>
            <c:v>Marina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Tmax'!$J$4:$J$2089</c:f>
              <c:numCache>
                <c:formatCode>General</c:formatCode>
                <c:ptCount val="2086"/>
                <c:pt idx="0">
                  <c:v>0</c:v>
                </c:pt>
                <c:pt idx="1">
                  <c:v>2.3148148148148147E-3</c:v>
                </c:pt>
                <c:pt idx="2">
                  <c:v>1.3888888888888888E-2</c:v>
                </c:pt>
                <c:pt idx="3">
                  <c:v>7.1759259259259259E-2</c:v>
                </c:pt>
                <c:pt idx="4">
                  <c:v>0.12962962962962962</c:v>
                </c:pt>
                <c:pt idx="5">
                  <c:v>0.1875</c:v>
                </c:pt>
                <c:pt idx="6">
                  <c:v>0.47685185185185186</c:v>
                </c:pt>
                <c:pt idx="7">
                  <c:v>1.9236111111111112</c:v>
                </c:pt>
                <c:pt idx="8">
                  <c:v>9.1574074074074066</c:v>
                </c:pt>
                <c:pt idx="9">
                  <c:v>20.731481481481481</c:v>
                </c:pt>
                <c:pt idx="10">
                  <c:v>32.305555555555557</c:v>
                </c:pt>
                <c:pt idx="11">
                  <c:v>43.879629629629626</c:v>
                </c:pt>
                <c:pt idx="12">
                  <c:v>55.453703703703702</c:v>
                </c:pt>
                <c:pt idx="13">
                  <c:v>67.027777777777771</c:v>
                </c:pt>
                <c:pt idx="14">
                  <c:v>78.601851851851848</c:v>
                </c:pt>
                <c:pt idx="15">
                  <c:v>84.388888888888886</c:v>
                </c:pt>
                <c:pt idx="16">
                  <c:v>87.282407407407405</c:v>
                </c:pt>
                <c:pt idx="17">
                  <c:v>90.175925925925924</c:v>
                </c:pt>
                <c:pt idx="18">
                  <c:v>101.75</c:v>
                </c:pt>
                <c:pt idx="19">
                  <c:v>113.32407407407408</c:v>
                </c:pt>
                <c:pt idx="20">
                  <c:v>124.89814814814815</c:v>
                </c:pt>
                <c:pt idx="21">
                  <c:v>136.47222222222223</c:v>
                </c:pt>
                <c:pt idx="22">
                  <c:v>142.25925925925927</c:v>
                </c:pt>
                <c:pt idx="23">
                  <c:v>153.83333333333334</c:v>
                </c:pt>
                <c:pt idx="24">
                  <c:v>165.40740740740742</c:v>
                </c:pt>
                <c:pt idx="25">
                  <c:v>176.9814814814815</c:v>
                </c:pt>
                <c:pt idx="26">
                  <c:v>188.55555555555554</c:v>
                </c:pt>
                <c:pt idx="27">
                  <c:v>200.12962962962962</c:v>
                </c:pt>
                <c:pt idx="28">
                  <c:v>211.7037037037037</c:v>
                </c:pt>
                <c:pt idx="29">
                  <c:v>223.27777777777777</c:v>
                </c:pt>
                <c:pt idx="30">
                  <c:v>234.85185185185185</c:v>
                </c:pt>
                <c:pt idx="31">
                  <c:v>246.42592592592592</c:v>
                </c:pt>
                <c:pt idx="32">
                  <c:v>258</c:v>
                </c:pt>
                <c:pt idx="33">
                  <c:v>269.57407407407408</c:v>
                </c:pt>
                <c:pt idx="34">
                  <c:v>281.14814814814815</c:v>
                </c:pt>
                <c:pt idx="35">
                  <c:v>292.72222222222223</c:v>
                </c:pt>
                <c:pt idx="36">
                  <c:v>304.2962962962963</c:v>
                </c:pt>
                <c:pt idx="37">
                  <c:v>315.87037037037038</c:v>
                </c:pt>
                <c:pt idx="38">
                  <c:v>327.44444444444446</c:v>
                </c:pt>
                <c:pt idx="39">
                  <c:v>339.01851851851853</c:v>
                </c:pt>
                <c:pt idx="40">
                  <c:v>350.59259259259261</c:v>
                </c:pt>
                <c:pt idx="41">
                  <c:v>356.37962962962962</c:v>
                </c:pt>
                <c:pt idx="42">
                  <c:v>357.82638888888891</c:v>
                </c:pt>
                <c:pt idx="43">
                  <c:v>357.83769166666667</c:v>
                </c:pt>
                <c:pt idx="44">
                  <c:v>357.84334305555558</c:v>
                </c:pt>
                <c:pt idx="45">
                  <c:v>357.87160011574076</c:v>
                </c:pt>
                <c:pt idx="46">
                  <c:v>358.01288518518521</c:v>
                </c:pt>
                <c:pt idx="47">
                  <c:v>358.08352777777776</c:v>
                </c:pt>
                <c:pt idx="48">
                  <c:v>358.1011884259259</c:v>
                </c:pt>
                <c:pt idx="49">
                  <c:v>358.11001874999999</c:v>
                </c:pt>
                <c:pt idx="50">
                  <c:v>358.11443379629628</c:v>
                </c:pt>
                <c:pt idx="51">
                  <c:v>358.13650960648147</c:v>
                </c:pt>
                <c:pt idx="52">
                  <c:v>358.14754756944444</c:v>
                </c:pt>
                <c:pt idx="53">
                  <c:v>358.1613449074074</c:v>
                </c:pt>
                <c:pt idx="54">
                  <c:v>358.16824363425928</c:v>
                </c:pt>
                <c:pt idx="55">
                  <c:v>358.20273703703702</c:v>
                </c:pt>
                <c:pt idx="56">
                  <c:v>358.21998379629633</c:v>
                </c:pt>
                <c:pt idx="57">
                  <c:v>358.22860706018514</c:v>
                </c:pt>
                <c:pt idx="58">
                  <c:v>358.27172384259262</c:v>
                </c:pt>
                <c:pt idx="59">
                  <c:v>358.29328229166669</c:v>
                </c:pt>
                <c:pt idx="60">
                  <c:v>358.40107418981478</c:v>
                </c:pt>
                <c:pt idx="61">
                  <c:v>358.41454826388889</c:v>
                </c:pt>
                <c:pt idx="62">
                  <c:v>358.42128518518518</c:v>
                </c:pt>
                <c:pt idx="63">
                  <c:v>358.42465370370365</c:v>
                </c:pt>
                <c:pt idx="64">
                  <c:v>358.44149618055553</c:v>
                </c:pt>
                <c:pt idx="65">
                  <c:v>358.52570868055557</c:v>
                </c:pt>
                <c:pt idx="66">
                  <c:v>358.53097199074074</c:v>
                </c:pt>
                <c:pt idx="67">
                  <c:v>358.533603587963</c:v>
                </c:pt>
                <c:pt idx="68">
                  <c:v>358.54676180555555</c:v>
                </c:pt>
                <c:pt idx="69">
                  <c:v>358.5500513888889</c:v>
                </c:pt>
                <c:pt idx="70">
                  <c:v>358.55169618055555</c:v>
                </c:pt>
                <c:pt idx="71">
                  <c:v>358.55992002314815</c:v>
                </c:pt>
                <c:pt idx="72">
                  <c:v>358.56814386574075</c:v>
                </c:pt>
                <c:pt idx="73">
                  <c:v>358.57225578703702</c:v>
                </c:pt>
                <c:pt idx="74">
                  <c:v>358.59281550925925</c:v>
                </c:pt>
                <c:pt idx="75">
                  <c:v>358.59795543981483</c:v>
                </c:pt>
                <c:pt idx="76">
                  <c:v>358.60052534722223</c:v>
                </c:pt>
                <c:pt idx="77">
                  <c:v>358.60181041666669</c:v>
                </c:pt>
                <c:pt idx="78">
                  <c:v>358.60823530092591</c:v>
                </c:pt>
                <c:pt idx="79">
                  <c:v>358.61144768518517</c:v>
                </c:pt>
                <c:pt idx="80">
                  <c:v>358.61305393518518</c:v>
                </c:pt>
                <c:pt idx="81">
                  <c:v>358.62108506944446</c:v>
                </c:pt>
                <c:pt idx="82">
                  <c:v>358.62911620370369</c:v>
                </c:pt>
                <c:pt idx="83">
                  <c:v>358.63313182870371</c:v>
                </c:pt>
                <c:pt idx="84">
                  <c:v>358.65320960648148</c:v>
                </c:pt>
                <c:pt idx="85">
                  <c:v>358.67830682870374</c:v>
                </c:pt>
                <c:pt idx="86">
                  <c:v>358.67987546296297</c:v>
                </c:pt>
                <c:pt idx="87">
                  <c:v>358.67992442129628</c:v>
                </c:pt>
                <c:pt idx="88">
                  <c:v>358.67994895833334</c:v>
                </c:pt>
                <c:pt idx="89">
                  <c:v>358.6799796296296</c:v>
                </c:pt>
                <c:pt idx="90">
                  <c:v>358.67999490740738</c:v>
                </c:pt>
                <c:pt idx="91">
                  <c:v>358.68000254629629</c:v>
                </c:pt>
                <c:pt idx="92">
                  <c:v>358.68004085648147</c:v>
                </c:pt>
                <c:pt idx="93">
                  <c:v>358.68008877314816</c:v>
                </c:pt>
                <c:pt idx="94">
                  <c:v>358.68011273148147</c:v>
                </c:pt>
                <c:pt idx="95">
                  <c:v>358.68017256944444</c:v>
                </c:pt>
                <c:pt idx="96">
                  <c:v>358.68020243055554</c:v>
                </c:pt>
                <c:pt idx="97">
                  <c:v>358.6802398148148</c:v>
                </c:pt>
                <c:pt idx="98">
                  <c:v>358.68025856481484</c:v>
                </c:pt>
                <c:pt idx="99">
                  <c:v>358.68026793981483</c:v>
                </c:pt>
                <c:pt idx="100">
                  <c:v>358.68027256944447</c:v>
                </c:pt>
                <c:pt idx="101">
                  <c:v>358.68029594907409</c:v>
                </c:pt>
                <c:pt idx="102">
                  <c:v>358.68030763888885</c:v>
                </c:pt>
                <c:pt idx="103">
                  <c:v>358.68036608796297</c:v>
                </c:pt>
                <c:pt idx="104">
                  <c:v>358.68039525462962</c:v>
                </c:pt>
                <c:pt idx="105">
                  <c:v>358.68041354166667</c:v>
                </c:pt>
                <c:pt idx="106">
                  <c:v>358.68043182870366</c:v>
                </c:pt>
                <c:pt idx="107">
                  <c:v>358.68052314814815</c:v>
                </c:pt>
                <c:pt idx="108">
                  <c:v>358.68054594907409</c:v>
                </c:pt>
                <c:pt idx="109">
                  <c:v>358.68056875000002</c:v>
                </c:pt>
                <c:pt idx="110">
                  <c:v>358.68068287037039</c:v>
                </c:pt>
                <c:pt idx="111">
                  <c:v>358.68079699074076</c:v>
                </c:pt>
                <c:pt idx="112">
                  <c:v>358.68086828703701</c:v>
                </c:pt>
                <c:pt idx="113">
                  <c:v>358.68093969907409</c:v>
                </c:pt>
                <c:pt idx="114">
                  <c:v>358.6812962962963</c:v>
                </c:pt>
                <c:pt idx="115">
                  <c:v>358.68147465277775</c:v>
                </c:pt>
                <c:pt idx="116">
                  <c:v>358.68156377314813</c:v>
                </c:pt>
                <c:pt idx="117">
                  <c:v>358.68200960648147</c:v>
                </c:pt>
                <c:pt idx="118">
                  <c:v>358.68223252314817</c:v>
                </c:pt>
                <c:pt idx="119">
                  <c:v>358.68234398148149</c:v>
                </c:pt>
                <c:pt idx="120">
                  <c:v>358.68241365740738</c:v>
                </c:pt>
                <c:pt idx="121">
                  <c:v>358.68244849537035</c:v>
                </c:pt>
                <c:pt idx="122">
                  <c:v>358.68253553240743</c:v>
                </c:pt>
                <c:pt idx="123">
                  <c:v>358.68262268518521</c:v>
                </c:pt>
                <c:pt idx="124">
                  <c:v>358.68284027777776</c:v>
                </c:pt>
                <c:pt idx="125">
                  <c:v>358.68305798611112</c:v>
                </c:pt>
                <c:pt idx="126">
                  <c:v>358.68311238425929</c:v>
                </c:pt>
                <c:pt idx="127">
                  <c:v>358.68313958333334</c:v>
                </c:pt>
                <c:pt idx="128">
                  <c:v>358.68320763888892</c:v>
                </c:pt>
                <c:pt idx="129">
                  <c:v>358.68327569444443</c:v>
                </c:pt>
                <c:pt idx="130">
                  <c:v>358.68344571759258</c:v>
                </c:pt>
                <c:pt idx="131">
                  <c:v>358.683530787037</c:v>
                </c:pt>
                <c:pt idx="132">
                  <c:v>358.68374340277779</c:v>
                </c:pt>
                <c:pt idx="133">
                  <c:v>358.68395590277777</c:v>
                </c:pt>
                <c:pt idx="134">
                  <c:v>358.68422164351853</c:v>
                </c:pt>
                <c:pt idx="135">
                  <c:v>358.68435451388888</c:v>
                </c:pt>
                <c:pt idx="136">
                  <c:v>358.68452060185183</c:v>
                </c:pt>
                <c:pt idx="137">
                  <c:v>358.68468668981484</c:v>
                </c:pt>
                <c:pt idx="138">
                  <c:v>358.68476979166667</c:v>
                </c:pt>
                <c:pt idx="139">
                  <c:v>358.68482164351849</c:v>
                </c:pt>
                <c:pt idx="140">
                  <c:v>358.6848475694444</c:v>
                </c:pt>
                <c:pt idx="141">
                  <c:v>358.6849125</c:v>
                </c:pt>
                <c:pt idx="142">
                  <c:v>358.68494490740738</c:v>
                </c:pt>
                <c:pt idx="143">
                  <c:v>358.68498541666662</c:v>
                </c:pt>
                <c:pt idx="144">
                  <c:v>358.68502604166667</c:v>
                </c:pt>
                <c:pt idx="145">
                  <c:v>358.68507662037041</c:v>
                </c:pt>
                <c:pt idx="146">
                  <c:v>358.68512731481479</c:v>
                </c:pt>
                <c:pt idx="147">
                  <c:v>358.68515902777779</c:v>
                </c:pt>
                <c:pt idx="148">
                  <c:v>358.68519074074072</c:v>
                </c:pt>
                <c:pt idx="149">
                  <c:v>358.68534907407405</c:v>
                </c:pt>
                <c:pt idx="150">
                  <c:v>358.68550752314815</c:v>
                </c:pt>
                <c:pt idx="151">
                  <c:v>358.68558668981484</c:v>
                </c:pt>
                <c:pt idx="152">
                  <c:v>358.68563622685184</c:v>
                </c:pt>
                <c:pt idx="153">
                  <c:v>358.68568564814814</c:v>
                </c:pt>
                <c:pt idx="154">
                  <c:v>358.68580937500002</c:v>
                </c:pt>
                <c:pt idx="155">
                  <c:v>358.6858403935185</c:v>
                </c:pt>
                <c:pt idx="156">
                  <c:v>358.68587129629628</c:v>
                </c:pt>
                <c:pt idx="157">
                  <c:v>358.68602592592595</c:v>
                </c:pt>
                <c:pt idx="158">
                  <c:v>358.68618067129631</c:v>
                </c:pt>
                <c:pt idx="159">
                  <c:v>358.68625798611112</c:v>
                </c:pt>
                <c:pt idx="160">
                  <c:v>358.68645127314818</c:v>
                </c:pt>
                <c:pt idx="161">
                  <c:v>358.6864996527778</c:v>
                </c:pt>
                <c:pt idx="162">
                  <c:v>358.68652384259258</c:v>
                </c:pt>
                <c:pt idx="163">
                  <c:v>358.68655405092591</c:v>
                </c:pt>
                <c:pt idx="164">
                  <c:v>358.68658425925923</c:v>
                </c:pt>
                <c:pt idx="165">
                  <c:v>358.68662199074078</c:v>
                </c:pt>
                <c:pt idx="166">
                  <c:v>358.6866597222222</c:v>
                </c:pt>
                <c:pt idx="167">
                  <c:v>358.68668333333335</c:v>
                </c:pt>
                <c:pt idx="168">
                  <c:v>358.68670694444444</c:v>
                </c:pt>
                <c:pt idx="169">
                  <c:v>358.686825</c:v>
                </c:pt>
                <c:pt idx="170">
                  <c:v>358.68688391203705</c:v>
                </c:pt>
                <c:pt idx="171">
                  <c:v>358.68691342592592</c:v>
                </c:pt>
                <c:pt idx="172">
                  <c:v>358.68706099537036</c:v>
                </c:pt>
                <c:pt idx="173">
                  <c:v>358.68720844907403</c:v>
                </c:pt>
                <c:pt idx="174">
                  <c:v>358.68794606481481</c:v>
                </c:pt>
                <c:pt idx="175">
                  <c:v>358.68831481481482</c:v>
                </c:pt>
                <c:pt idx="176">
                  <c:v>358.68849918981482</c:v>
                </c:pt>
                <c:pt idx="177">
                  <c:v>358.68859143518517</c:v>
                </c:pt>
                <c:pt idx="178">
                  <c:v>358.68905231481483</c:v>
                </c:pt>
                <c:pt idx="179">
                  <c:v>358.68928287037033</c:v>
                </c:pt>
                <c:pt idx="180">
                  <c:v>358.68951331018519</c:v>
                </c:pt>
                <c:pt idx="181">
                  <c:v>358.69066574074071</c:v>
                </c:pt>
                <c:pt idx="182">
                  <c:v>358.69124189814818</c:v>
                </c:pt>
                <c:pt idx="183">
                  <c:v>358.69412291666663</c:v>
                </c:pt>
                <c:pt idx="184">
                  <c:v>358.69556342592591</c:v>
                </c:pt>
                <c:pt idx="185">
                  <c:v>358.6956534722222</c:v>
                </c:pt>
                <c:pt idx="186">
                  <c:v>358.6957435185185</c:v>
                </c:pt>
                <c:pt idx="187">
                  <c:v>358.69619363425926</c:v>
                </c:pt>
                <c:pt idx="188">
                  <c:v>358.69664386574078</c:v>
                </c:pt>
                <c:pt idx="189">
                  <c:v>358.69776921296301</c:v>
                </c:pt>
                <c:pt idx="190">
                  <c:v>358.69833194444442</c:v>
                </c:pt>
                <c:pt idx="191">
                  <c:v>358.69861331018518</c:v>
                </c:pt>
                <c:pt idx="192">
                  <c:v>358.70002002314817</c:v>
                </c:pt>
                <c:pt idx="193">
                  <c:v>358.70006400462967</c:v>
                </c:pt>
                <c:pt idx="194">
                  <c:v>358.70010798611111</c:v>
                </c:pt>
                <c:pt idx="195">
                  <c:v>358.70016296296296</c:v>
                </c:pt>
                <c:pt idx="196">
                  <c:v>358.70021782407406</c:v>
                </c:pt>
                <c:pt idx="197">
                  <c:v>358.70049259259258</c:v>
                </c:pt>
                <c:pt idx="198">
                  <c:v>358.70062997685187</c:v>
                </c:pt>
                <c:pt idx="199">
                  <c:v>358.70080173611109</c:v>
                </c:pt>
                <c:pt idx="200">
                  <c:v>358.70097349537036</c:v>
                </c:pt>
                <c:pt idx="201">
                  <c:v>358.70183206018515</c:v>
                </c:pt>
                <c:pt idx="202">
                  <c:v>358.702690625</c:v>
                </c:pt>
                <c:pt idx="203">
                  <c:v>358.70698368055554</c:v>
                </c:pt>
                <c:pt idx="204">
                  <c:v>358.70725208333329</c:v>
                </c:pt>
                <c:pt idx="205">
                  <c:v>358.70731909722224</c:v>
                </c:pt>
                <c:pt idx="206">
                  <c:v>358.7073862268519</c:v>
                </c:pt>
                <c:pt idx="207">
                  <c:v>358.70772164351848</c:v>
                </c:pt>
                <c:pt idx="208">
                  <c:v>358.70788935185186</c:v>
                </c:pt>
                <c:pt idx="209">
                  <c:v>358.70809895833332</c:v>
                </c:pt>
                <c:pt idx="210">
                  <c:v>358.70830856481479</c:v>
                </c:pt>
                <c:pt idx="211">
                  <c:v>358.70883263888891</c:v>
                </c:pt>
                <c:pt idx="212">
                  <c:v>358.70935671296297</c:v>
                </c:pt>
                <c:pt idx="213">
                  <c:v>358.70961863425924</c:v>
                </c:pt>
                <c:pt idx="214">
                  <c:v>358.71092881944446</c:v>
                </c:pt>
                <c:pt idx="215">
                  <c:v>358.71223900462962</c:v>
                </c:pt>
                <c:pt idx="216">
                  <c:v>358.71305775462963</c:v>
                </c:pt>
                <c:pt idx="217">
                  <c:v>358.71316018518519</c:v>
                </c:pt>
                <c:pt idx="218">
                  <c:v>358.71326249999998</c:v>
                </c:pt>
                <c:pt idx="219">
                  <c:v>358.71351840277777</c:v>
                </c:pt>
                <c:pt idx="220">
                  <c:v>358.71377430555555</c:v>
                </c:pt>
                <c:pt idx="221">
                  <c:v>358.71505370370369</c:v>
                </c:pt>
                <c:pt idx="222">
                  <c:v>358.71569340277779</c:v>
                </c:pt>
                <c:pt idx="223">
                  <c:v>358.71601331018519</c:v>
                </c:pt>
                <c:pt idx="224">
                  <c:v>358.71681296296299</c:v>
                </c:pt>
                <c:pt idx="225">
                  <c:v>358.71701284722224</c:v>
                </c:pt>
                <c:pt idx="226">
                  <c:v>358.71721273148148</c:v>
                </c:pt>
                <c:pt idx="227">
                  <c:v>358.71821226851853</c:v>
                </c:pt>
                <c:pt idx="228">
                  <c:v>358.71846215277776</c:v>
                </c:pt>
                <c:pt idx="229">
                  <c:v>358.71871203703705</c:v>
                </c:pt>
                <c:pt idx="230">
                  <c:v>358.71883703703702</c:v>
                </c:pt>
                <c:pt idx="231">
                  <c:v>358.71914942129632</c:v>
                </c:pt>
                <c:pt idx="232">
                  <c:v>358.71946180555557</c:v>
                </c:pt>
                <c:pt idx="233">
                  <c:v>358.72102361111115</c:v>
                </c:pt>
                <c:pt idx="234">
                  <c:v>358.72258541666667</c:v>
                </c:pt>
                <c:pt idx="235">
                  <c:v>358.73039444444441</c:v>
                </c:pt>
                <c:pt idx="236">
                  <c:v>358.73088252314813</c:v>
                </c:pt>
                <c:pt idx="237">
                  <c:v>358.73137048611113</c:v>
                </c:pt>
                <c:pt idx="238">
                  <c:v>358.73259074074076</c:v>
                </c:pt>
                <c:pt idx="239">
                  <c:v>358.73381087962963</c:v>
                </c:pt>
                <c:pt idx="240">
                  <c:v>358.73442094907404</c:v>
                </c:pt>
                <c:pt idx="241">
                  <c:v>358.73747129629629</c:v>
                </c:pt>
                <c:pt idx="242">
                  <c:v>358.74052175925925</c:v>
                </c:pt>
                <c:pt idx="243">
                  <c:v>358.74433472222222</c:v>
                </c:pt>
                <c:pt idx="244">
                  <c:v>358.74814780092589</c:v>
                </c:pt>
                <c:pt idx="245">
                  <c:v>358.7500542824074</c:v>
                </c:pt>
                <c:pt idx="246">
                  <c:v>358.75065000000001</c:v>
                </c:pt>
                <c:pt idx="247">
                  <c:v>358.75124583333331</c:v>
                </c:pt>
                <c:pt idx="248">
                  <c:v>358.75161817129629</c:v>
                </c:pt>
                <c:pt idx="249">
                  <c:v>358.75171134259261</c:v>
                </c:pt>
                <c:pt idx="250">
                  <c:v>358.75180439814812</c:v>
                </c:pt>
                <c:pt idx="251">
                  <c:v>358.75192071759261</c:v>
                </c:pt>
                <c:pt idx="252">
                  <c:v>358.7520371527778</c:v>
                </c:pt>
                <c:pt idx="253">
                  <c:v>358.75261898148148</c:v>
                </c:pt>
                <c:pt idx="254">
                  <c:v>358.75320069444444</c:v>
                </c:pt>
                <c:pt idx="255">
                  <c:v>358.75465532407406</c:v>
                </c:pt>
                <c:pt idx="256">
                  <c:v>358.75610983796298</c:v>
                </c:pt>
                <c:pt idx="257">
                  <c:v>358.76338252314815</c:v>
                </c:pt>
                <c:pt idx="258">
                  <c:v>358.76520069444445</c:v>
                </c:pt>
                <c:pt idx="259">
                  <c:v>358.76542800925927</c:v>
                </c:pt>
                <c:pt idx="260">
                  <c:v>358.76565532407409</c:v>
                </c:pt>
                <c:pt idx="261">
                  <c:v>358.76679166666668</c:v>
                </c:pt>
                <c:pt idx="262">
                  <c:v>358.76735983796294</c:v>
                </c:pt>
                <c:pt idx="263">
                  <c:v>358.77020069444444</c:v>
                </c:pt>
                <c:pt idx="264">
                  <c:v>358.77162118055554</c:v>
                </c:pt>
                <c:pt idx="265">
                  <c:v>358.7725090277778</c:v>
                </c:pt>
                <c:pt idx="266">
                  <c:v>358.77295289351849</c:v>
                </c:pt>
                <c:pt idx="267">
                  <c:v>358.77339675925924</c:v>
                </c:pt>
                <c:pt idx="268">
                  <c:v>358.77450648148147</c:v>
                </c:pt>
                <c:pt idx="269">
                  <c:v>358.77561620370369</c:v>
                </c:pt>
                <c:pt idx="270">
                  <c:v>358.78116493055552</c:v>
                </c:pt>
                <c:pt idx="271">
                  <c:v>358.78393923611111</c:v>
                </c:pt>
                <c:pt idx="272">
                  <c:v>358.79087500000003</c:v>
                </c:pt>
                <c:pt idx="273">
                  <c:v>358.79260902777781</c:v>
                </c:pt>
                <c:pt idx="274">
                  <c:v>358.79347592592592</c:v>
                </c:pt>
                <c:pt idx="275">
                  <c:v>358.79781087962965</c:v>
                </c:pt>
                <c:pt idx="276">
                  <c:v>358.79997824074076</c:v>
                </c:pt>
                <c:pt idx="277">
                  <c:v>358.81081550925927</c:v>
                </c:pt>
                <c:pt idx="278">
                  <c:v>358.8135247685185</c:v>
                </c:pt>
                <c:pt idx="279">
                  <c:v>358.81420208333333</c:v>
                </c:pt>
                <c:pt idx="280">
                  <c:v>358.81487951388891</c:v>
                </c:pt>
                <c:pt idx="281">
                  <c:v>358.81572615740737</c:v>
                </c:pt>
                <c:pt idx="282">
                  <c:v>358.81657280092594</c:v>
                </c:pt>
                <c:pt idx="283">
                  <c:v>358.82080601851851</c:v>
                </c:pt>
                <c:pt idx="284">
                  <c:v>358.82133518518521</c:v>
                </c:pt>
                <c:pt idx="285">
                  <c:v>358.82186435185184</c:v>
                </c:pt>
                <c:pt idx="286">
                  <c:v>358.8245101851852</c:v>
                </c:pt>
                <c:pt idx="287">
                  <c:v>358.83773923611113</c:v>
                </c:pt>
                <c:pt idx="288">
                  <c:v>358.85096828703706</c:v>
                </c:pt>
                <c:pt idx="289">
                  <c:v>358.85427546296296</c:v>
                </c:pt>
                <c:pt idx="290">
                  <c:v>358.85592916666667</c:v>
                </c:pt>
                <c:pt idx="291">
                  <c:v>358.85675590277776</c:v>
                </c:pt>
                <c:pt idx="292">
                  <c:v>358.85716932870372</c:v>
                </c:pt>
                <c:pt idx="293">
                  <c:v>358.85758275462962</c:v>
                </c:pt>
                <c:pt idx="294">
                  <c:v>358.85861620370372</c:v>
                </c:pt>
                <c:pt idx="295">
                  <c:v>358.85964976851852</c:v>
                </c:pt>
                <c:pt idx="296">
                  <c:v>358.86094166666663</c:v>
                </c:pt>
                <c:pt idx="297">
                  <c:v>358.86158761574075</c:v>
                </c:pt>
                <c:pt idx="298">
                  <c:v>358.86481736111108</c:v>
                </c:pt>
                <c:pt idx="299">
                  <c:v>358.86643217592592</c:v>
                </c:pt>
                <c:pt idx="300">
                  <c:v>358.87450659722225</c:v>
                </c:pt>
                <c:pt idx="301">
                  <c:v>358.87501122685183</c:v>
                </c:pt>
                <c:pt idx="302">
                  <c:v>358.87551585648151</c:v>
                </c:pt>
                <c:pt idx="303">
                  <c:v>358.8761466435185</c:v>
                </c:pt>
                <c:pt idx="304">
                  <c:v>358.8767775462963</c:v>
                </c:pt>
                <c:pt idx="305">
                  <c:v>358.8799315972222</c:v>
                </c:pt>
                <c:pt idx="306">
                  <c:v>358.88072002314817</c:v>
                </c:pt>
                <c:pt idx="307">
                  <c:v>358.88150856481479</c:v>
                </c:pt>
                <c:pt idx="308">
                  <c:v>358.88249421296297</c:v>
                </c:pt>
                <c:pt idx="309">
                  <c:v>358.88347986111114</c:v>
                </c:pt>
                <c:pt idx="310">
                  <c:v>358.88840798611108</c:v>
                </c:pt>
                <c:pt idx="311">
                  <c:v>358.88871608796296</c:v>
                </c:pt>
                <c:pt idx="312">
                  <c:v>358.88902407407409</c:v>
                </c:pt>
                <c:pt idx="313">
                  <c:v>358.89056412037036</c:v>
                </c:pt>
                <c:pt idx="314">
                  <c:v>358.89133414351852</c:v>
                </c:pt>
                <c:pt idx="315">
                  <c:v>358.89518425925928</c:v>
                </c:pt>
                <c:pt idx="316">
                  <c:v>358.89710937500001</c:v>
                </c:pt>
                <c:pt idx="317">
                  <c:v>358.89831249999997</c:v>
                </c:pt>
                <c:pt idx="318">
                  <c:v>358.89891412037036</c:v>
                </c:pt>
                <c:pt idx="319">
                  <c:v>358.90192210648149</c:v>
                </c:pt>
                <c:pt idx="320">
                  <c:v>358.90492997685186</c:v>
                </c:pt>
                <c:pt idx="321">
                  <c:v>358.91996967592593</c:v>
                </c:pt>
                <c:pt idx="322">
                  <c:v>358.92184965277778</c:v>
                </c:pt>
                <c:pt idx="323">
                  <c:v>358.92372951388887</c:v>
                </c:pt>
                <c:pt idx="324">
                  <c:v>358.93312939814814</c:v>
                </c:pt>
                <c:pt idx="325">
                  <c:v>358.93547928240741</c:v>
                </c:pt>
                <c:pt idx="326">
                  <c:v>358.9366542824074</c:v>
                </c:pt>
                <c:pt idx="327">
                  <c:v>358.93782928240739</c:v>
                </c:pt>
                <c:pt idx="328">
                  <c:v>358.93841678240744</c:v>
                </c:pt>
                <c:pt idx="329">
                  <c:v>358.9398854166667</c:v>
                </c:pt>
                <c:pt idx="330">
                  <c:v>358.94135416666666</c:v>
                </c:pt>
                <c:pt idx="331">
                  <c:v>358.94869780092591</c:v>
                </c:pt>
                <c:pt idx="332">
                  <c:v>358.95236956018522</c:v>
                </c:pt>
                <c:pt idx="333">
                  <c:v>358.95351701388893</c:v>
                </c:pt>
                <c:pt idx="334">
                  <c:v>358.95466435185187</c:v>
                </c:pt>
                <c:pt idx="335">
                  <c:v>358.96040162037036</c:v>
                </c:pt>
                <c:pt idx="336">
                  <c:v>358.96613877314815</c:v>
                </c:pt>
                <c:pt idx="337">
                  <c:v>358.98048171296296</c:v>
                </c:pt>
                <c:pt idx="338">
                  <c:v>358.99482465277782</c:v>
                </c:pt>
                <c:pt idx="339">
                  <c:v>358.99706574074077</c:v>
                </c:pt>
                <c:pt idx="340">
                  <c:v>358.99762592592589</c:v>
                </c:pt>
                <c:pt idx="341">
                  <c:v>358.99818622685183</c:v>
                </c:pt>
                <c:pt idx="342">
                  <c:v>358.99853645833332</c:v>
                </c:pt>
                <c:pt idx="343">
                  <c:v>358.99888657407411</c:v>
                </c:pt>
                <c:pt idx="344">
                  <c:v>358.99976203703704</c:v>
                </c:pt>
                <c:pt idx="345">
                  <c:v>359.00063738425928</c:v>
                </c:pt>
                <c:pt idx="346">
                  <c:v>359.00173171296296</c:v>
                </c:pt>
                <c:pt idx="347">
                  <c:v>359.00282604166671</c:v>
                </c:pt>
                <c:pt idx="348">
                  <c:v>359.00829733796297</c:v>
                </c:pt>
                <c:pt idx="349">
                  <c:v>359.00966527777774</c:v>
                </c:pt>
                <c:pt idx="350">
                  <c:v>359.01103310185187</c:v>
                </c:pt>
                <c:pt idx="351">
                  <c:v>359.01124675925922</c:v>
                </c:pt>
                <c:pt idx="352">
                  <c:v>359.0114605324074</c:v>
                </c:pt>
                <c:pt idx="353">
                  <c:v>359.011727662037</c:v>
                </c:pt>
                <c:pt idx="354">
                  <c:v>359.01199479166667</c:v>
                </c:pt>
                <c:pt idx="355">
                  <c:v>359.01333067129627</c:v>
                </c:pt>
                <c:pt idx="356">
                  <c:v>359.01466643518518</c:v>
                </c:pt>
                <c:pt idx="357">
                  <c:v>359.02134537037034</c:v>
                </c:pt>
                <c:pt idx="358">
                  <c:v>359.02301516203704</c:v>
                </c:pt>
                <c:pt idx="359">
                  <c:v>359.02468483796298</c:v>
                </c:pt>
                <c:pt idx="360">
                  <c:v>359.03303356481484</c:v>
                </c:pt>
                <c:pt idx="361">
                  <c:v>359.03355532407409</c:v>
                </c:pt>
                <c:pt idx="362">
                  <c:v>359.03407708333333</c:v>
                </c:pt>
                <c:pt idx="363">
                  <c:v>359.03459895833333</c:v>
                </c:pt>
                <c:pt idx="364">
                  <c:v>359.0352511574074</c:v>
                </c:pt>
                <c:pt idx="365">
                  <c:v>359.03590335648147</c:v>
                </c:pt>
                <c:pt idx="366">
                  <c:v>359.03916458333333</c:v>
                </c:pt>
                <c:pt idx="367">
                  <c:v>359.043241087963</c:v>
                </c:pt>
                <c:pt idx="368">
                  <c:v>359.04527939814818</c:v>
                </c:pt>
                <c:pt idx="369">
                  <c:v>359.04731759259255</c:v>
                </c:pt>
                <c:pt idx="370">
                  <c:v>359.04833668981479</c:v>
                </c:pt>
                <c:pt idx="371">
                  <c:v>359.0534324074074</c:v>
                </c:pt>
                <c:pt idx="372">
                  <c:v>359.05852800925925</c:v>
                </c:pt>
                <c:pt idx="373">
                  <c:v>359.06171273148146</c:v>
                </c:pt>
                <c:pt idx="374">
                  <c:v>359.06330520833336</c:v>
                </c:pt>
                <c:pt idx="375">
                  <c:v>359.07126712962963</c:v>
                </c:pt>
                <c:pt idx="376">
                  <c:v>359.07176469907404</c:v>
                </c:pt>
                <c:pt idx="377">
                  <c:v>359.07226238425926</c:v>
                </c:pt>
                <c:pt idx="378">
                  <c:v>359.07275995370372</c:v>
                </c:pt>
                <c:pt idx="379">
                  <c:v>359.07338194444446</c:v>
                </c:pt>
                <c:pt idx="380">
                  <c:v>359.07400405092591</c:v>
                </c:pt>
                <c:pt idx="381">
                  <c:v>359.07555902777779</c:v>
                </c:pt>
                <c:pt idx="382">
                  <c:v>359.07711412037037</c:v>
                </c:pt>
                <c:pt idx="383">
                  <c:v>359.08488946759257</c:v>
                </c:pt>
                <c:pt idx="384">
                  <c:v>359.09266481481478</c:v>
                </c:pt>
                <c:pt idx="385">
                  <c:v>359.09655243055556</c:v>
                </c:pt>
                <c:pt idx="386">
                  <c:v>359.10141203703705</c:v>
                </c:pt>
                <c:pt idx="387">
                  <c:v>359.10262685185188</c:v>
                </c:pt>
                <c:pt idx="388">
                  <c:v>359.10384178240741</c:v>
                </c:pt>
                <c:pt idx="389">
                  <c:v>359.10536041666666</c:v>
                </c:pt>
                <c:pt idx="390">
                  <c:v>359.10687905092595</c:v>
                </c:pt>
                <c:pt idx="391">
                  <c:v>359.1087773148148</c:v>
                </c:pt>
                <c:pt idx="392">
                  <c:v>359.11067557870371</c:v>
                </c:pt>
                <c:pt idx="393">
                  <c:v>359.12016689814817</c:v>
                </c:pt>
                <c:pt idx="394">
                  <c:v>359.16762372685184</c:v>
                </c:pt>
                <c:pt idx="395">
                  <c:v>359.16799444444445</c:v>
                </c:pt>
                <c:pt idx="396">
                  <c:v>359.16836527777781</c:v>
                </c:pt>
                <c:pt idx="397">
                  <c:v>359.16929212962964</c:v>
                </c:pt>
                <c:pt idx="398">
                  <c:v>359.17021898148153</c:v>
                </c:pt>
                <c:pt idx="399">
                  <c:v>359.17137766203706</c:v>
                </c:pt>
                <c:pt idx="400">
                  <c:v>359.17253622685183</c:v>
                </c:pt>
                <c:pt idx="401">
                  <c:v>359.17398449074074</c:v>
                </c:pt>
                <c:pt idx="402">
                  <c:v>359.17543275462964</c:v>
                </c:pt>
                <c:pt idx="403">
                  <c:v>359.17905347222222</c:v>
                </c:pt>
                <c:pt idx="404">
                  <c:v>359.18086377314813</c:v>
                </c:pt>
                <c:pt idx="405">
                  <c:v>359.18176898148147</c:v>
                </c:pt>
                <c:pt idx="406">
                  <c:v>359.18267407407404</c:v>
                </c:pt>
                <c:pt idx="407">
                  <c:v>359.18719988425926</c:v>
                </c:pt>
                <c:pt idx="408">
                  <c:v>359.18946284722222</c:v>
                </c:pt>
                <c:pt idx="409">
                  <c:v>359.19172581018518</c:v>
                </c:pt>
                <c:pt idx="410">
                  <c:v>359.20304039351851</c:v>
                </c:pt>
                <c:pt idx="411">
                  <c:v>359.2086976851852</c:v>
                </c:pt>
                <c:pt idx="412">
                  <c:v>359.23698402777779</c:v>
                </c:pt>
                <c:pt idx="413">
                  <c:v>359.23875196759263</c:v>
                </c:pt>
                <c:pt idx="414">
                  <c:v>359.24051990740742</c:v>
                </c:pt>
                <c:pt idx="415">
                  <c:v>359.24140381944443</c:v>
                </c:pt>
                <c:pt idx="416">
                  <c:v>359.24582361111112</c:v>
                </c:pt>
                <c:pt idx="417">
                  <c:v>359.24803344907406</c:v>
                </c:pt>
                <c:pt idx="418">
                  <c:v>359.25908287037038</c:v>
                </c:pt>
                <c:pt idx="419">
                  <c:v>359.26460752314813</c:v>
                </c:pt>
                <c:pt idx="420">
                  <c:v>359.27151342592595</c:v>
                </c:pt>
                <c:pt idx="421">
                  <c:v>359.27841932870371</c:v>
                </c:pt>
                <c:pt idx="422">
                  <c:v>359.28014571759257</c:v>
                </c:pt>
                <c:pt idx="423">
                  <c:v>359.28100902777777</c:v>
                </c:pt>
                <c:pt idx="424">
                  <c:v>359.28187222222226</c:v>
                </c:pt>
                <c:pt idx="425">
                  <c:v>359.28403032407408</c:v>
                </c:pt>
                <c:pt idx="426">
                  <c:v>359.2861884259259</c:v>
                </c:pt>
                <c:pt idx="427">
                  <c:v>359.28753715277782</c:v>
                </c:pt>
                <c:pt idx="428">
                  <c:v>359.28888599537038</c:v>
                </c:pt>
                <c:pt idx="429">
                  <c:v>359.29225798611111</c:v>
                </c:pt>
                <c:pt idx="430">
                  <c:v>359.29562997685184</c:v>
                </c:pt>
                <c:pt idx="431">
                  <c:v>359.29773749999998</c:v>
                </c:pt>
                <c:pt idx="432">
                  <c:v>359.29984502314812</c:v>
                </c:pt>
                <c:pt idx="433">
                  <c:v>359.31038252314818</c:v>
                </c:pt>
                <c:pt idx="434">
                  <c:v>359.31565127314815</c:v>
                </c:pt>
                <c:pt idx="435">
                  <c:v>359.32882326388886</c:v>
                </c:pt>
                <c:pt idx="436">
                  <c:v>359.33540914351852</c:v>
                </c:pt>
                <c:pt idx="437">
                  <c:v>359.3370556712963</c:v>
                </c:pt>
                <c:pt idx="438">
                  <c:v>359.33870219907408</c:v>
                </c:pt>
                <c:pt idx="439">
                  <c:v>359.34076030092592</c:v>
                </c:pt>
                <c:pt idx="440">
                  <c:v>359.34281840277782</c:v>
                </c:pt>
                <c:pt idx="441">
                  <c:v>359.35310891203704</c:v>
                </c:pt>
                <c:pt idx="442">
                  <c:v>359.35825416666665</c:v>
                </c:pt>
                <c:pt idx="443">
                  <c:v>359.36339942129632</c:v>
                </c:pt>
                <c:pt idx="444">
                  <c:v>359.37626261574076</c:v>
                </c:pt>
                <c:pt idx="445">
                  <c:v>359.37787060185184</c:v>
                </c:pt>
                <c:pt idx="446">
                  <c:v>359.37947847222222</c:v>
                </c:pt>
                <c:pt idx="447">
                  <c:v>359.38349814814813</c:v>
                </c:pt>
                <c:pt idx="448">
                  <c:v>359.38751793981481</c:v>
                </c:pt>
                <c:pt idx="449">
                  <c:v>359.40761666666663</c:v>
                </c:pt>
                <c:pt idx="450">
                  <c:v>359.41766608796297</c:v>
                </c:pt>
                <c:pt idx="451">
                  <c:v>359.42017835648147</c:v>
                </c:pt>
                <c:pt idx="452">
                  <c:v>359.42269074074073</c:v>
                </c:pt>
                <c:pt idx="453">
                  <c:v>359.43525243055552</c:v>
                </c:pt>
                <c:pt idx="454">
                  <c:v>359.44781412037037</c:v>
                </c:pt>
                <c:pt idx="455">
                  <c:v>359.51062268518518</c:v>
                </c:pt>
                <c:pt idx="456">
                  <c:v>359.51074537037033</c:v>
                </c:pt>
                <c:pt idx="457">
                  <c:v>359.51086805555553</c:v>
                </c:pt>
                <c:pt idx="458">
                  <c:v>359.51148136574074</c:v>
                </c:pt>
                <c:pt idx="459">
                  <c:v>359.51301481481482</c:v>
                </c:pt>
                <c:pt idx="460">
                  <c:v>359.51454814814815</c:v>
                </c:pt>
                <c:pt idx="461">
                  <c:v>359.52221527777778</c:v>
                </c:pt>
                <c:pt idx="462">
                  <c:v>359.52988229166664</c:v>
                </c:pt>
                <c:pt idx="463">
                  <c:v>359.54905000000002</c:v>
                </c:pt>
                <c:pt idx="464">
                  <c:v>359.55863379629631</c:v>
                </c:pt>
                <c:pt idx="465">
                  <c:v>359.56821759259259</c:v>
                </c:pt>
                <c:pt idx="466">
                  <c:v>359.59217719907406</c:v>
                </c:pt>
                <c:pt idx="467">
                  <c:v>359.59816701388888</c:v>
                </c:pt>
                <c:pt idx="468">
                  <c:v>359.59966446759262</c:v>
                </c:pt>
                <c:pt idx="469">
                  <c:v>359.601162037037</c:v>
                </c:pt>
                <c:pt idx="470">
                  <c:v>359.60864930555556</c:v>
                </c:pt>
                <c:pt idx="471">
                  <c:v>359.61613668981482</c:v>
                </c:pt>
                <c:pt idx="472">
                  <c:v>359.62549594907409</c:v>
                </c:pt>
                <c:pt idx="473">
                  <c:v>359.63017546296294</c:v>
                </c:pt>
                <c:pt idx="474">
                  <c:v>359.64187453703704</c:v>
                </c:pt>
                <c:pt idx="475">
                  <c:v>359.64772395833336</c:v>
                </c:pt>
                <c:pt idx="476">
                  <c:v>359.66234780092594</c:v>
                </c:pt>
                <c:pt idx="477">
                  <c:v>359.6696596064815</c:v>
                </c:pt>
                <c:pt idx="478">
                  <c:v>359.70621898148147</c:v>
                </c:pt>
                <c:pt idx="479">
                  <c:v>359.74277835648149</c:v>
                </c:pt>
                <c:pt idx="480">
                  <c:v>359.74734826388891</c:v>
                </c:pt>
                <c:pt idx="481">
                  <c:v>359.75191828703703</c:v>
                </c:pt>
                <c:pt idx="482">
                  <c:v>359.75763067129628</c:v>
                </c:pt>
                <c:pt idx="483">
                  <c:v>359.76048680555556</c:v>
                </c:pt>
                <c:pt idx="484">
                  <c:v>359.76334305555554</c:v>
                </c:pt>
                <c:pt idx="485">
                  <c:v>359.76512812499999</c:v>
                </c:pt>
                <c:pt idx="486">
                  <c:v>359.76691331018515</c:v>
                </c:pt>
                <c:pt idx="487">
                  <c:v>359.77583888888887</c:v>
                </c:pt>
                <c:pt idx="488">
                  <c:v>359.78476458333336</c:v>
                </c:pt>
                <c:pt idx="489">
                  <c:v>359.78922731481481</c:v>
                </c:pt>
                <c:pt idx="490">
                  <c:v>359.78992465277776</c:v>
                </c:pt>
                <c:pt idx="491">
                  <c:v>359.7906219907407</c:v>
                </c:pt>
                <c:pt idx="492">
                  <c:v>359.79410856481479</c:v>
                </c:pt>
                <c:pt idx="493">
                  <c:v>359.79585185185186</c:v>
                </c:pt>
                <c:pt idx="494">
                  <c:v>359.804568287037</c:v>
                </c:pt>
                <c:pt idx="495">
                  <c:v>359.80892650462965</c:v>
                </c:pt>
                <c:pt idx="496">
                  <c:v>359.83071759259258</c:v>
                </c:pt>
                <c:pt idx="497">
                  <c:v>359.83344143518519</c:v>
                </c:pt>
                <c:pt idx="498">
                  <c:v>359.83616539351851</c:v>
                </c:pt>
                <c:pt idx="499">
                  <c:v>359.84297511574073</c:v>
                </c:pt>
                <c:pt idx="500">
                  <c:v>359.84467754629628</c:v>
                </c:pt>
                <c:pt idx="501">
                  <c:v>359.84637997685184</c:v>
                </c:pt>
                <c:pt idx="502">
                  <c:v>359.85063599537034</c:v>
                </c:pt>
                <c:pt idx="503">
                  <c:v>359.8548921296296</c:v>
                </c:pt>
                <c:pt idx="504">
                  <c:v>359.8761724537037</c:v>
                </c:pt>
                <c:pt idx="505">
                  <c:v>359.88681261574072</c:v>
                </c:pt>
                <c:pt idx="506">
                  <c:v>359.8974527777778</c:v>
                </c:pt>
                <c:pt idx="507">
                  <c:v>359.90077789351852</c:v>
                </c:pt>
                <c:pt idx="508">
                  <c:v>359.90244039351853</c:v>
                </c:pt>
                <c:pt idx="509">
                  <c:v>359.9034795138889</c:v>
                </c:pt>
                <c:pt idx="510">
                  <c:v>359.9045185185185</c:v>
                </c:pt>
                <c:pt idx="511">
                  <c:v>359.90971388888892</c:v>
                </c:pt>
                <c:pt idx="512">
                  <c:v>359.91490937500004</c:v>
                </c:pt>
                <c:pt idx="513">
                  <c:v>359.94088634259259</c:v>
                </c:pt>
                <c:pt idx="514">
                  <c:v>359.96686331018515</c:v>
                </c:pt>
                <c:pt idx="515">
                  <c:v>360.09674837962962</c:v>
                </c:pt>
                <c:pt idx="516">
                  <c:v>360.11298391203701</c:v>
                </c:pt>
                <c:pt idx="517">
                  <c:v>360.12921956018516</c:v>
                </c:pt>
                <c:pt idx="518">
                  <c:v>360.13733738425924</c:v>
                </c:pt>
                <c:pt idx="519">
                  <c:v>360.14139629629631</c:v>
                </c:pt>
                <c:pt idx="520">
                  <c:v>360.14545520833332</c:v>
                </c:pt>
                <c:pt idx="521">
                  <c:v>360.16574976851854</c:v>
                </c:pt>
                <c:pt idx="522">
                  <c:v>360.1860443287037</c:v>
                </c:pt>
                <c:pt idx="523">
                  <c:v>360.28751689814817</c:v>
                </c:pt>
                <c:pt idx="524">
                  <c:v>360.31288506944446</c:v>
                </c:pt>
                <c:pt idx="525">
                  <c:v>360.31922708333332</c:v>
                </c:pt>
                <c:pt idx="526">
                  <c:v>360.32556921296293</c:v>
                </c:pt>
                <c:pt idx="527">
                  <c:v>360.35727939814814</c:v>
                </c:pt>
                <c:pt idx="528">
                  <c:v>360.36520694444442</c:v>
                </c:pt>
                <c:pt idx="529">
                  <c:v>360.37313449074077</c:v>
                </c:pt>
                <c:pt idx="530">
                  <c:v>360.38304386574072</c:v>
                </c:pt>
                <c:pt idx="531">
                  <c:v>360.38799861111107</c:v>
                </c:pt>
                <c:pt idx="532">
                  <c:v>360.39295335648148</c:v>
                </c:pt>
                <c:pt idx="533">
                  <c:v>360.39914675925928</c:v>
                </c:pt>
                <c:pt idx="534">
                  <c:v>360.40534016203702</c:v>
                </c:pt>
                <c:pt idx="535">
                  <c:v>360.4084368055556</c:v>
                </c:pt>
                <c:pt idx="536">
                  <c:v>360.42392037037035</c:v>
                </c:pt>
                <c:pt idx="537">
                  <c:v>360.43166215277779</c:v>
                </c:pt>
                <c:pt idx="538">
                  <c:v>360.47037083333333</c:v>
                </c:pt>
                <c:pt idx="539">
                  <c:v>360.48972523148149</c:v>
                </c:pt>
                <c:pt idx="540">
                  <c:v>360.49456377314812</c:v>
                </c:pt>
                <c:pt idx="541">
                  <c:v>360.49940243055556</c:v>
                </c:pt>
                <c:pt idx="542">
                  <c:v>360.5235953703704</c:v>
                </c:pt>
                <c:pt idx="543">
                  <c:v>360.53569189814817</c:v>
                </c:pt>
                <c:pt idx="544">
                  <c:v>360.5417400462963</c:v>
                </c:pt>
                <c:pt idx="545">
                  <c:v>360.54552025462959</c:v>
                </c:pt>
                <c:pt idx="546">
                  <c:v>360.54930034722224</c:v>
                </c:pt>
                <c:pt idx="547">
                  <c:v>360.56820115740737</c:v>
                </c:pt>
                <c:pt idx="548">
                  <c:v>360.57765150462961</c:v>
                </c:pt>
                <c:pt idx="549">
                  <c:v>360.58001412037038</c:v>
                </c:pt>
                <c:pt idx="550">
                  <c:v>360.58237673611114</c:v>
                </c:pt>
                <c:pt idx="551">
                  <c:v>360.59418969907404</c:v>
                </c:pt>
                <c:pt idx="552">
                  <c:v>360.60600266203704</c:v>
                </c:pt>
                <c:pt idx="553">
                  <c:v>360.66506747685185</c:v>
                </c:pt>
                <c:pt idx="554">
                  <c:v>360.67245057870372</c:v>
                </c:pt>
                <c:pt idx="555">
                  <c:v>360.67983379629629</c:v>
                </c:pt>
                <c:pt idx="556">
                  <c:v>360.69829155092594</c:v>
                </c:pt>
                <c:pt idx="557">
                  <c:v>360.70290590277779</c:v>
                </c:pt>
                <c:pt idx="558">
                  <c:v>360.70752037037039</c:v>
                </c:pt>
                <c:pt idx="559">
                  <c:v>360.71328842592595</c:v>
                </c:pt>
                <c:pt idx="560">
                  <c:v>360.71905648148146</c:v>
                </c:pt>
                <c:pt idx="561">
                  <c:v>360.72085902777775</c:v>
                </c:pt>
                <c:pt idx="562">
                  <c:v>360.7226615740741</c:v>
                </c:pt>
                <c:pt idx="563">
                  <c:v>360.72716782407406</c:v>
                </c:pt>
                <c:pt idx="564">
                  <c:v>360.73167407407408</c:v>
                </c:pt>
                <c:pt idx="565">
                  <c:v>360.75420555555553</c:v>
                </c:pt>
                <c:pt idx="566">
                  <c:v>360.75983842592592</c:v>
                </c:pt>
                <c:pt idx="567">
                  <c:v>360.76547129629625</c:v>
                </c:pt>
                <c:pt idx="568">
                  <c:v>360.77110416666665</c:v>
                </c:pt>
                <c:pt idx="569">
                  <c:v>360.77814525462964</c:v>
                </c:pt>
                <c:pt idx="570">
                  <c:v>360.78518634259262</c:v>
                </c:pt>
                <c:pt idx="571">
                  <c:v>360.78958703703705</c:v>
                </c:pt>
                <c:pt idx="572">
                  <c:v>360.79398761574078</c:v>
                </c:pt>
                <c:pt idx="573">
                  <c:v>360.79948854166668</c:v>
                </c:pt>
                <c:pt idx="574">
                  <c:v>360.80498935185182</c:v>
                </c:pt>
                <c:pt idx="575">
                  <c:v>360.81186539351853</c:v>
                </c:pt>
                <c:pt idx="576">
                  <c:v>360.81874143518519</c:v>
                </c:pt>
                <c:pt idx="577">
                  <c:v>360.85312175925924</c:v>
                </c:pt>
                <c:pt idx="578">
                  <c:v>360.88750196759264</c:v>
                </c:pt>
                <c:pt idx="579">
                  <c:v>361.05940335648148</c:v>
                </c:pt>
                <c:pt idx="580">
                  <c:v>361.08089108796293</c:v>
                </c:pt>
                <c:pt idx="581">
                  <c:v>361.09163483796294</c:v>
                </c:pt>
                <c:pt idx="582">
                  <c:v>361.09700682870368</c:v>
                </c:pt>
                <c:pt idx="583">
                  <c:v>361.11043657407407</c:v>
                </c:pt>
                <c:pt idx="584">
                  <c:v>361.1112759259259</c:v>
                </c:pt>
                <c:pt idx="585">
                  <c:v>361.11211527777778</c:v>
                </c:pt>
                <c:pt idx="586">
                  <c:v>361.11421377314815</c:v>
                </c:pt>
                <c:pt idx="587">
                  <c:v>361.11631215277777</c:v>
                </c:pt>
                <c:pt idx="588">
                  <c:v>361.12680416666666</c:v>
                </c:pt>
                <c:pt idx="589">
                  <c:v>361.13205011574075</c:v>
                </c:pt>
                <c:pt idx="590">
                  <c:v>361.14516516203702</c:v>
                </c:pt>
                <c:pt idx="591">
                  <c:v>361.15828020833334</c:v>
                </c:pt>
                <c:pt idx="592">
                  <c:v>361.1648377314815</c:v>
                </c:pt>
                <c:pt idx="593">
                  <c:v>361.17139525462966</c:v>
                </c:pt>
                <c:pt idx="594">
                  <c:v>361.18778900462962</c:v>
                </c:pt>
                <c:pt idx="595">
                  <c:v>361.19598599537039</c:v>
                </c:pt>
                <c:pt idx="596">
                  <c:v>361.23697048611109</c:v>
                </c:pt>
                <c:pt idx="597">
                  <c:v>361.24209351851852</c:v>
                </c:pt>
                <c:pt idx="598">
                  <c:v>361.24465497685185</c:v>
                </c:pt>
                <c:pt idx="599">
                  <c:v>361.24721655092594</c:v>
                </c:pt>
                <c:pt idx="600">
                  <c:v>361.25041851851853</c:v>
                </c:pt>
                <c:pt idx="601">
                  <c:v>361.25362037037036</c:v>
                </c:pt>
                <c:pt idx="602">
                  <c:v>361.26962997685189</c:v>
                </c:pt>
                <c:pt idx="603">
                  <c:v>361.2856394675926</c:v>
                </c:pt>
                <c:pt idx="604">
                  <c:v>361.29064247685187</c:v>
                </c:pt>
                <c:pt idx="605">
                  <c:v>361.29564548611108</c:v>
                </c:pt>
                <c:pt idx="606">
                  <c:v>361.32066041666667</c:v>
                </c:pt>
                <c:pt idx="607">
                  <c:v>361.38319780092593</c:v>
                </c:pt>
                <c:pt idx="608">
                  <c:v>361.39101493055557</c:v>
                </c:pt>
                <c:pt idx="609">
                  <c:v>361.39883206018516</c:v>
                </c:pt>
                <c:pt idx="610">
                  <c:v>361.408603587963</c:v>
                </c:pt>
                <c:pt idx="611">
                  <c:v>361.41837500000003</c:v>
                </c:pt>
                <c:pt idx="612">
                  <c:v>361.43058935185189</c:v>
                </c:pt>
                <c:pt idx="613">
                  <c:v>361.4428037037037</c:v>
                </c:pt>
                <c:pt idx="614">
                  <c:v>361.47333946759261</c:v>
                </c:pt>
                <c:pt idx="615">
                  <c:v>361.50387534722222</c:v>
                </c:pt>
                <c:pt idx="616">
                  <c:v>361.65655439814816</c:v>
                </c:pt>
                <c:pt idx="617">
                  <c:v>361.67563923611112</c:v>
                </c:pt>
                <c:pt idx="618">
                  <c:v>361.68518171296296</c:v>
                </c:pt>
                <c:pt idx="619">
                  <c:v>361.69472418981485</c:v>
                </c:pt>
                <c:pt idx="620">
                  <c:v>361.74243634259261</c:v>
                </c:pt>
                <c:pt idx="621">
                  <c:v>361.74840046296299</c:v>
                </c:pt>
                <c:pt idx="622">
                  <c:v>361.75436446759261</c:v>
                </c:pt>
                <c:pt idx="623">
                  <c:v>361.78418460648152</c:v>
                </c:pt>
                <c:pt idx="624">
                  <c:v>361.79909467592591</c:v>
                </c:pt>
                <c:pt idx="625">
                  <c:v>361.87364502314813</c:v>
                </c:pt>
                <c:pt idx="626">
                  <c:v>361.89228252314814</c:v>
                </c:pt>
                <c:pt idx="627">
                  <c:v>361.89694189814816</c:v>
                </c:pt>
                <c:pt idx="628">
                  <c:v>361.90160138888888</c:v>
                </c:pt>
                <c:pt idx="629">
                  <c:v>361.92489837962961</c:v>
                </c:pt>
                <c:pt idx="630">
                  <c:v>361.93654675925927</c:v>
                </c:pt>
                <c:pt idx="631">
                  <c:v>361.95110740740739</c:v>
                </c:pt>
                <c:pt idx="632">
                  <c:v>361.96566805555557</c:v>
                </c:pt>
                <c:pt idx="633">
                  <c:v>361.97476840277778</c:v>
                </c:pt>
                <c:pt idx="634">
                  <c:v>361.98386875</c:v>
                </c:pt>
                <c:pt idx="635">
                  <c:v>362.0293707175926</c:v>
                </c:pt>
                <c:pt idx="636">
                  <c:v>362.03505844907409</c:v>
                </c:pt>
                <c:pt idx="637">
                  <c:v>362.04074618055552</c:v>
                </c:pt>
                <c:pt idx="638">
                  <c:v>362.05496550925926</c:v>
                </c:pt>
                <c:pt idx="639">
                  <c:v>362.06918483796295</c:v>
                </c:pt>
                <c:pt idx="640">
                  <c:v>362.14028159722221</c:v>
                </c:pt>
                <c:pt idx="641">
                  <c:v>362.14472523148152</c:v>
                </c:pt>
                <c:pt idx="642">
                  <c:v>362.14916875</c:v>
                </c:pt>
                <c:pt idx="643">
                  <c:v>362.15361226851854</c:v>
                </c:pt>
                <c:pt idx="644">
                  <c:v>362.17582997685184</c:v>
                </c:pt>
                <c:pt idx="645">
                  <c:v>362.18138437499999</c:v>
                </c:pt>
                <c:pt idx="646">
                  <c:v>362.1869388888889</c:v>
                </c:pt>
                <c:pt idx="647">
                  <c:v>362.1938819444444</c:v>
                </c:pt>
                <c:pt idx="648">
                  <c:v>362.20082500000001</c:v>
                </c:pt>
                <c:pt idx="649">
                  <c:v>362.23554016203707</c:v>
                </c:pt>
                <c:pt idx="650">
                  <c:v>362.23770983796294</c:v>
                </c:pt>
                <c:pt idx="651">
                  <c:v>362.23987951388887</c:v>
                </c:pt>
                <c:pt idx="652">
                  <c:v>362.24096435185186</c:v>
                </c:pt>
                <c:pt idx="653">
                  <c:v>362.24164247685184</c:v>
                </c:pt>
                <c:pt idx="654">
                  <c:v>362.24198148148145</c:v>
                </c:pt>
                <c:pt idx="655">
                  <c:v>362.2421509259259</c:v>
                </c:pt>
                <c:pt idx="656">
                  <c:v>362.24223576388891</c:v>
                </c:pt>
                <c:pt idx="657">
                  <c:v>362.24232048611111</c:v>
                </c:pt>
                <c:pt idx="658">
                  <c:v>362.24253229166663</c:v>
                </c:pt>
                <c:pt idx="659">
                  <c:v>362.24263831018516</c:v>
                </c:pt>
                <c:pt idx="660">
                  <c:v>362.242903125</c:v>
                </c:pt>
                <c:pt idx="661">
                  <c:v>362.24316805555554</c:v>
                </c:pt>
                <c:pt idx="662">
                  <c:v>362.24330046296296</c:v>
                </c:pt>
                <c:pt idx="663">
                  <c:v>362.24336666666665</c:v>
                </c:pt>
                <c:pt idx="664">
                  <c:v>362.24369768518517</c:v>
                </c:pt>
                <c:pt idx="665">
                  <c:v>362.24402881944445</c:v>
                </c:pt>
                <c:pt idx="666">
                  <c:v>362.24444259259258</c:v>
                </c:pt>
                <c:pt idx="667">
                  <c:v>362.24464953703705</c:v>
                </c:pt>
                <c:pt idx="668">
                  <c:v>362.24475300925928</c:v>
                </c:pt>
                <c:pt idx="669">
                  <c:v>362.24501168981482</c:v>
                </c:pt>
                <c:pt idx="670">
                  <c:v>362.2451409722222</c:v>
                </c:pt>
                <c:pt idx="671">
                  <c:v>362.24527025462965</c:v>
                </c:pt>
                <c:pt idx="672">
                  <c:v>362.24591689814815</c:v>
                </c:pt>
                <c:pt idx="673">
                  <c:v>362.24624027777776</c:v>
                </c:pt>
                <c:pt idx="674">
                  <c:v>362.24785682870368</c:v>
                </c:pt>
                <c:pt idx="675">
                  <c:v>362.24866504629631</c:v>
                </c:pt>
                <c:pt idx="676">
                  <c:v>362.24947337962965</c:v>
                </c:pt>
                <c:pt idx="677">
                  <c:v>362.24987743055556</c:v>
                </c:pt>
                <c:pt idx="678">
                  <c:v>362.25189814814814</c:v>
                </c:pt>
                <c:pt idx="679">
                  <c:v>362.25290844907408</c:v>
                </c:pt>
                <c:pt idx="680">
                  <c:v>362.25417141203707</c:v>
                </c:pt>
                <c:pt idx="681">
                  <c:v>362.25448715277781</c:v>
                </c:pt>
                <c:pt idx="682">
                  <c:v>362.2548028935185</c:v>
                </c:pt>
                <c:pt idx="683">
                  <c:v>362.25500023148146</c:v>
                </c:pt>
                <c:pt idx="684">
                  <c:v>362.25519756944442</c:v>
                </c:pt>
                <c:pt idx="685">
                  <c:v>362.25618425925927</c:v>
                </c:pt>
                <c:pt idx="686">
                  <c:v>362.25717094907407</c:v>
                </c:pt>
                <c:pt idx="687">
                  <c:v>362.26210428240739</c:v>
                </c:pt>
                <c:pt idx="688">
                  <c:v>362.26703750000001</c:v>
                </c:pt>
                <c:pt idx="689">
                  <c:v>362.26950416666665</c:v>
                </c:pt>
                <c:pt idx="690">
                  <c:v>362.26988958333334</c:v>
                </c:pt>
                <c:pt idx="691">
                  <c:v>362.27027500000003</c:v>
                </c:pt>
                <c:pt idx="692">
                  <c:v>362.27123854166666</c:v>
                </c:pt>
                <c:pt idx="693">
                  <c:v>362.27220208333335</c:v>
                </c:pt>
                <c:pt idx="694">
                  <c:v>362.2770197916667</c:v>
                </c:pt>
                <c:pt idx="695">
                  <c:v>362.27732094907407</c:v>
                </c:pt>
                <c:pt idx="696">
                  <c:v>362.27762199074073</c:v>
                </c:pt>
                <c:pt idx="697">
                  <c:v>362.27769733796299</c:v>
                </c:pt>
                <c:pt idx="698">
                  <c:v>362.27777256944444</c:v>
                </c:pt>
                <c:pt idx="699">
                  <c:v>362.27814895833336</c:v>
                </c:pt>
                <c:pt idx="700">
                  <c:v>362.27852534722223</c:v>
                </c:pt>
                <c:pt idx="701">
                  <c:v>362.27899583333334</c:v>
                </c:pt>
                <c:pt idx="702">
                  <c:v>362.27946631944445</c:v>
                </c:pt>
                <c:pt idx="703">
                  <c:v>362.28181875000001</c:v>
                </c:pt>
                <c:pt idx="704">
                  <c:v>362.28417106481481</c:v>
                </c:pt>
                <c:pt idx="705">
                  <c:v>362.29005208333331</c:v>
                </c:pt>
                <c:pt idx="706">
                  <c:v>362.29014398148149</c:v>
                </c:pt>
                <c:pt idx="707">
                  <c:v>362.29023587962962</c:v>
                </c:pt>
                <c:pt idx="708">
                  <c:v>362.29069537037037</c:v>
                </c:pt>
                <c:pt idx="709">
                  <c:v>362.29092500000002</c:v>
                </c:pt>
                <c:pt idx="710">
                  <c:v>362.29115474537036</c:v>
                </c:pt>
                <c:pt idx="711">
                  <c:v>362.29230335648151</c:v>
                </c:pt>
                <c:pt idx="712">
                  <c:v>362.29244699074076</c:v>
                </c:pt>
                <c:pt idx="713">
                  <c:v>362.292590625</c:v>
                </c:pt>
                <c:pt idx="714">
                  <c:v>362.29330844907412</c:v>
                </c:pt>
                <c:pt idx="715">
                  <c:v>362.29348796296296</c:v>
                </c:pt>
                <c:pt idx="716">
                  <c:v>362.29366736111109</c:v>
                </c:pt>
                <c:pt idx="717">
                  <c:v>362.29456481481481</c:v>
                </c:pt>
                <c:pt idx="718">
                  <c:v>362.29467696759258</c:v>
                </c:pt>
                <c:pt idx="719">
                  <c:v>362.29478912037041</c:v>
                </c:pt>
                <c:pt idx="720">
                  <c:v>362.2950695601852</c:v>
                </c:pt>
                <c:pt idx="721">
                  <c:v>362.29534999999998</c:v>
                </c:pt>
                <c:pt idx="722">
                  <c:v>362.29675208333333</c:v>
                </c:pt>
                <c:pt idx="723">
                  <c:v>362.297453125</c:v>
                </c:pt>
                <c:pt idx="724">
                  <c:v>362.29815428240744</c:v>
                </c:pt>
                <c:pt idx="725">
                  <c:v>362.29903055555553</c:v>
                </c:pt>
                <c:pt idx="726">
                  <c:v>362.29990694444444</c:v>
                </c:pt>
                <c:pt idx="727">
                  <c:v>362.30428854166666</c:v>
                </c:pt>
                <c:pt idx="728">
                  <c:v>362.30538402777779</c:v>
                </c:pt>
                <c:pt idx="729">
                  <c:v>362.30647939814816</c:v>
                </c:pt>
                <c:pt idx="730">
                  <c:v>362.3066163194444</c:v>
                </c:pt>
                <c:pt idx="731">
                  <c:v>362.30675324074076</c:v>
                </c:pt>
                <c:pt idx="732">
                  <c:v>362.30743796296298</c:v>
                </c:pt>
                <c:pt idx="733">
                  <c:v>362.30812256944444</c:v>
                </c:pt>
                <c:pt idx="734">
                  <c:v>362.30816539351849</c:v>
                </c:pt>
                <c:pt idx="735">
                  <c:v>362.30820810185185</c:v>
                </c:pt>
                <c:pt idx="736">
                  <c:v>362.30842210648149</c:v>
                </c:pt>
                <c:pt idx="737">
                  <c:v>362.30852905092593</c:v>
                </c:pt>
                <c:pt idx="738">
                  <c:v>362.30906388888889</c:v>
                </c:pt>
                <c:pt idx="739">
                  <c:v>362.30913078703702</c:v>
                </c:pt>
                <c:pt idx="740">
                  <c:v>362.30919768518515</c:v>
                </c:pt>
                <c:pt idx="741">
                  <c:v>362.30953194444442</c:v>
                </c:pt>
                <c:pt idx="742">
                  <c:v>362.30986620370373</c:v>
                </c:pt>
                <c:pt idx="743">
                  <c:v>362.31153773148145</c:v>
                </c:pt>
                <c:pt idx="744">
                  <c:v>362.31237349537037</c:v>
                </c:pt>
                <c:pt idx="745">
                  <c:v>362.31446284722222</c:v>
                </c:pt>
                <c:pt idx="746">
                  <c:v>362.31655219907407</c:v>
                </c:pt>
                <c:pt idx="747">
                  <c:v>362.32699884259256</c:v>
                </c:pt>
                <c:pt idx="748">
                  <c:v>362.33222222222224</c:v>
                </c:pt>
                <c:pt idx="749">
                  <c:v>362.33303842592591</c:v>
                </c:pt>
                <c:pt idx="750">
                  <c:v>362.33344641203701</c:v>
                </c:pt>
                <c:pt idx="751">
                  <c:v>362.33365046296296</c:v>
                </c:pt>
                <c:pt idx="752">
                  <c:v>362.33390555555559</c:v>
                </c:pt>
                <c:pt idx="753">
                  <c:v>362.3341605324074</c:v>
                </c:pt>
                <c:pt idx="754">
                  <c:v>362.33543587962964</c:v>
                </c:pt>
                <c:pt idx="755">
                  <c:v>362.33607349537039</c:v>
                </c:pt>
                <c:pt idx="756">
                  <c:v>362.33926157407404</c:v>
                </c:pt>
                <c:pt idx="757">
                  <c:v>362.34085555555555</c:v>
                </c:pt>
                <c:pt idx="758">
                  <c:v>362.3416525462963</c:v>
                </c:pt>
                <c:pt idx="759">
                  <c:v>362.34185185185186</c:v>
                </c:pt>
                <c:pt idx="760">
                  <c:v>362.34205115740741</c:v>
                </c:pt>
                <c:pt idx="761">
                  <c:v>362.34304733796296</c:v>
                </c:pt>
                <c:pt idx="762">
                  <c:v>362.34404363425926</c:v>
                </c:pt>
                <c:pt idx="763">
                  <c:v>362.34653437499998</c:v>
                </c:pt>
                <c:pt idx="764">
                  <c:v>362.34777974537042</c:v>
                </c:pt>
                <c:pt idx="765">
                  <c:v>362.34840243055555</c:v>
                </c:pt>
                <c:pt idx="766">
                  <c:v>362.34902500000004</c:v>
                </c:pt>
                <c:pt idx="767">
                  <c:v>362.34980335648152</c:v>
                </c:pt>
                <c:pt idx="768">
                  <c:v>362.35058171296299</c:v>
                </c:pt>
                <c:pt idx="769">
                  <c:v>362.35447349537037</c:v>
                </c:pt>
                <c:pt idx="770">
                  <c:v>362.35544641203705</c:v>
                </c:pt>
                <c:pt idx="771">
                  <c:v>362.35641932870368</c:v>
                </c:pt>
                <c:pt idx="772">
                  <c:v>362.35763541666665</c:v>
                </c:pt>
                <c:pt idx="773">
                  <c:v>362.35885162037039</c:v>
                </c:pt>
                <c:pt idx="774">
                  <c:v>362.35961168981481</c:v>
                </c:pt>
                <c:pt idx="775">
                  <c:v>362.36037175925929</c:v>
                </c:pt>
                <c:pt idx="776">
                  <c:v>362.36227210648144</c:v>
                </c:pt>
                <c:pt idx="777">
                  <c:v>362.36417233796294</c:v>
                </c:pt>
                <c:pt idx="778">
                  <c:v>362.37367361111109</c:v>
                </c:pt>
                <c:pt idx="779">
                  <c:v>362.37604884259258</c:v>
                </c:pt>
                <c:pt idx="780">
                  <c:v>362.37664270833335</c:v>
                </c:pt>
                <c:pt idx="781">
                  <c:v>362.37723657407406</c:v>
                </c:pt>
                <c:pt idx="782">
                  <c:v>362.3774221064815</c:v>
                </c:pt>
                <c:pt idx="783">
                  <c:v>362.37760763888889</c:v>
                </c:pt>
                <c:pt idx="784">
                  <c:v>362.3785355324074</c:v>
                </c:pt>
                <c:pt idx="785">
                  <c:v>362.3786515046296</c:v>
                </c:pt>
                <c:pt idx="786">
                  <c:v>362.37876747685186</c:v>
                </c:pt>
                <c:pt idx="787">
                  <c:v>362.37934733796294</c:v>
                </c:pt>
                <c:pt idx="788">
                  <c:v>362.3796373842593</c:v>
                </c:pt>
                <c:pt idx="789">
                  <c:v>362.38036226851852</c:v>
                </c:pt>
                <c:pt idx="790">
                  <c:v>362.38072465277776</c:v>
                </c:pt>
                <c:pt idx="791">
                  <c:v>362.38108715277775</c:v>
                </c:pt>
                <c:pt idx="792">
                  <c:v>362.38289930555555</c:v>
                </c:pt>
                <c:pt idx="793">
                  <c:v>362.38380543981481</c:v>
                </c:pt>
                <c:pt idx="794">
                  <c:v>362.38471157407406</c:v>
                </c:pt>
                <c:pt idx="795">
                  <c:v>362.38924212962962</c:v>
                </c:pt>
                <c:pt idx="796">
                  <c:v>362.39377268518518</c:v>
                </c:pt>
                <c:pt idx="797">
                  <c:v>362.41642534722223</c:v>
                </c:pt>
                <c:pt idx="798">
                  <c:v>362.42208854166665</c:v>
                </c:pt>
                <c:pt idx="799">
                  <c:v>362.42775173611113</c:v>
                </c:pt>
                <c:pt idx="800">
                  <c:v>362.43483067129631</c:v>
                </c:pt>
                <c:pt idx="801">
                  <c:v>362.44190972222225</c:v>
                </c:pt>
                <c:pt idx="802">
                  <c:v>362.4424627314815</c:v>
                </c:pt>
                <c:pt idx="803">
                  <c:v>362.44301574074075</c:v>
                </c:pt>
                <c:pt idx="804">
                  <c:v>362.44356886574076</c:v>
                </c:pt>
                <c:pt idx="805">
                  <c:v>362.44633402777782</c:v>
                </c:pt>
                <c:pt idx="806">
                  <c:v>362.44909930555554</c:v>
                </c:pt>
                <c:pt idx="807">
                  <c:v>362.44996342592594</c:v>
                </c:pt>
                <c:pt idx="808">
                  <c:v>362.4508275462963</c:v>
                </c:pt>
                <c:pt idx="809">
                  <c:v>362.45298784722223</c:v>
                </c:pt>
                <c:pt idx="810">
                  <c:v>362.45514826388887</c:v>
                </c:pt>
                <c:pt idx="811">
                  <c:v>362.4578486111111</c:v>
                </c:pt>
                <c:pt idx="812">
                  <c:v>362.46054907407409</c:v>
                </c:pt>
                <c:pt idx="813">
                  <c:v>362.46223680555556</c:v>
                </c:pt>
                <c:pt idx="814">
                  <c:v>362.46392453703703</c:v>
                </c:pt>
                <c:pt idx="815">
                  <c:v>362.46814398148149</c:v>
                </c:pt>
                <c:pt idx="816">
                  <c:v>362.47236331018519</c:v>
                </c:pt>
                <c:pt idx="817">
                  <c:v>362.47763761574078</c:v>
                </c:pt>
                <c:pt idx="818">
                  <c:v>362.48291180555555</c:v>
                </c:pt>
                <c:pt idx="819">
                  <c:v>362.4845600694444</c:v>
                </c:pt>
                <c:pt idx="820">
                  <c:v>362.4862082175926</c:v>
                </c:pt>
                <c:pt idx="821">
                  <c:v>362.49444930555558</c:v>
                </c:pt>
                <c:pt idx="822">
                  <c:v>362.49470682870373</c:v>
                </c:pt>
                <c:pt idx="823">
                  <c:v>362.49496435185188</c:v>
                </c:pt>
                <c:pt idx="824">
                  <c:v>362.49625196759263</c:v>
                </c:pt>
                <c:pt idx="825">
                  <c:v>362.49689583333333</c:v>
                </c:pt>
                <c:pt idx="826">
                  <c:v>362.49753969907408</c:v>
                </c:pt>
                <c:pt idx="827">
                  <c:v>362.50075879629628</c:v>
                </c:pt>
                <c:pt idx="828">
                  <c:v>362.50397800925924</c:v>
                </c:pt>
                <c:pt idx="829">
                  <c:v>362.52007372685188</c:v>
                </c:pt>
                <c:pt idx="830">
                  <c:v>362.52812152777778</c:v>
                </c:pt>
                <c:pt idx="831">
                  <c:v>362.52912754629631</c:v>
                </c:pt>
                <c:pt idx="832">
                  <c:v>362.53013356481483</c:v>
                </c:pt>
                <c:pt idx="833">
                  <c:v>362.5313909722222</c:v>
                </c:pt>
                <c:pt idx="834">
                  <c:v>362.53264849537032</c:v>
                </c:pt>
                <c:pt idx="835">
                  <c:v>362.53343437500001</c:v>
                </c:pt>
                <c:pt idx="836">
                  <c:v>362.53422037037035</c:v>
                </c:pt>
                <c:pt idx="837">
                  <c:v>362.53815000000003</c:v>
                </c:pt>
                <c:pt idx="838">
                  <c:v>362.54011469907408</c:v>
                </c:pt>
                <c:pt idx="839">
                  <c:v>362.54502673611108</c:v>
                </c:pt>
                <c:pt idx="840">
                  <c:v>362.54993877314814</c:v>
                </c:pt>
                <c:pt idx="841">
                  <c:v>362.5530087962963</c:v>
                </c:pt>
                <c:pt idx="842">
                  <c:v>362.55607881944445</c:v>
                </c:pt>
                <c:pt idx="843">
                  <c:v>362.56375393518516</c:v>
                </c:pt>
                <c:pt idx="844">
                  <c:v>362.57142893518517</c:v>
                </c:pt>
                <c:pt idx="845">
                  <c:v>362.57622581018518</c:v>
                </c:pt>
                <c:pt idx="846">
                  <c:v>362.58102268518519</c:v>
                </c:pt>
                <c:pt idx="847">
                  <c:v>362.58701886574073</c:v>
                </c:pt>
                <c:pt idx="848">
                  <c:v>362.59001689814818</c:v>
                </c:pt>
                <c:pt idx="849">
                  <c:v>362.60500729166665</c:v>
                </c:pt>
                <c:pt idx="850">
                  <c:v>362.60688101851849</c:v>
                </c:pt>
                <c:pt idx="851">
                  <c:v>362.60875486111115</c:v>
                </c:pt>
                <c:pt idx="852">
                  <c:v>362.61812372685188</c:v>
                </c:pt>
                <c:pt idx="853">
                  <c:v>362.62280821759259</c:v>
                </c:pt>
                <c:pt idx="854">
                  <c:v>362.62354016203705</c:v>
                </c:pt>
                <c:pt idx="855">
                  <c:v>362.6242721064815</c:v>
                </c:pt>
                <c:pt idx="856">
                  <c:v>362.62793182870371</c:v>
                </c:pt>
                <c:pt idx="857">
                  <c:v>362.62976180555557</c:v>
                </c:pt>
                <c:pt idx="858">
                  <c:v>362.63159166666668</c:v>
                </c:pt>
                <c:pt idx="859">
                  <c:v>362.6327353009259</c:v>
                </c:pt>
                <c:pt idx="860">
                  <c:v>362.63387893518518</c:v>
                </c:pt>
                <c:pt idx="861">
                  <c:v>362.63959733796298</c:v>
                </c:pt>
                <c:pt idx="862">
                  <c:v>362.64245648148147</c:v>
                </c:pt>
                <c:pt idx="863">
                  <c:v>362.64388611111116</c:v>
                </c:pt>
                <c:pt idx="864">
                  <c:v>362.64531562499997</c:v>
                </c:pt>
                <c:pt idx="865">
                  <c:v>362.64888969907406</c:v>
                </c:pt>
                <c:pt idx="866">
                  <c:v>362.6506766203704</c:v>
                </c:pt>
                <c:pt idx="867">
                  <c:v>362.6524636574074</c:v>
                </c:pt>
                <c:pt idx="868">
                  <c:v>362.65335706018521</c:v>
                </c:pt>
                <c:pt idx="869">
                  <c:v>362.65447395833337</c:v>
                </c:pt>
                <c:pt idx="870">
                  <c:v>362.65559085648147</c:v>
                </c:pt>
                <c:pt idx="871">
                  <c:v>362.66117511574078</c:v>
                </c:pt>
                <c:pt idx="872">
                  <c:v>362.66675949074073</c:v>
                </c:pt>
                <c:pt idx="873">
                  <c:v>362.66955162037038</c:v>
                </c:pt>
                <c:pt idx="874">
                  <c:v>362.6765320601852</c:v>
                </c:pt>
                <c:pt idx="875">
                  <c:v>362.67827719907405</c:v>
                </c:pt>
                <c:pt idx="876">
                  <c:v>362.67914976851853</c:v>
                </c:pt>
                <c:pt idx="877">
                  <c:v>362.68002222222225</c:v>
                </c:pt>
                <c:pt idx="878">
                  <c:v>362.68220370370369</c:v>
                </c:pt>
                <c:pt idx="879">
                  <c:v>362.68329432870371</c:v>
                </c:pt>
                <c:pt idx="880">
                  <c:v>362.68602106481478</c:v>
                </c:pt>
                <c:pt idx="881">
                  <c:v>362.68874780092591</c:v>
                </c:pt>
                <c:pt idx="882">
                  <c:v>362.70238136574073</c:v>
                </c:pt>
                <c:pt idx="883">
                  <c:v>362.70919826388888</c:v>
                </c:pt>
                <c:pt idx="884">
                  <c:v>362.71260659722225</c:v>
                </c:pt>
                <c:pt idx="885">
                  <c:v>362.71431076388888</c:v>
                </c:pt>
                <c:pt idx="886">
                  <c:v>362.71857129629626</c:v>
                </c:pt>
                <c:pt idx="887">
                  <c:v>362.7228318287037</c:v>
                </c:pt>
                <c:pt idx="888">
                  <c:v>362.73348310185185</c:v>
                </c:pt>
                <c:pt idx="889">
                  <c:v>362.74413437499999</c:v>
                </c:pt>
                <c:pt idx="890">
                  <c:v>362.74579861111113</c:v>
                </c:pt>
                <c:pt idx="891">
                  <c:v>362.74746284722221</c:v>
                </c:pt>
                <c:pt idx="892">
                  <c:v>362.7557841435185</c:v>
                </c:pt>
                <c:pt idx="893">
                  <c:v>362.75994479166667</c:v>
                </c:pt>
                <c:pt idx="894">
                  <c:v>362.77034641203704</c:v>
                </c:pt>
                <c:pt idx="895">
                  <c:v>362.77554722222226</c:v>
                </c:pt>
                <c:pt idx="896">
                  <c:v>362.78074803240742</c:v>
                </c:pt>
                <c:pt idx="897">
                  <c:v>362.80675208333332</c:v>
                </c:pt>
                <c:pt idx="898">
                  <c:v>362.81325312500002</c:v>
                </c:pt>
                <c:pt idx="899">
                  <c:v>362.81975416666671</c:v>
                </c:pt>
                <c:pt idx="900">
                  <c:v>362.82381724537038</c:v>
                </c:pt>
                <c:pt idx="901">
                  <c:v>362.82584884259256</c:v>
                </c:pt>
                <c:pt idx="902">
                  <c:v>362.82788043981481</c:v>
                </c:pt>
                <c:pt idx="903">
                  <c:v>362.83041990740742</c:v>
                </c:pt>
                <c:pt idx="904">
                  <c:v>362.83295937500003</c:v>
                </c:pt>
                <c:pt idx="905">
                  <c:v>362.83375289351852</c:v>
                </c:pt>
                <c:pt idx="906">
                  <c:v>362.83454652777777</c:v>
                </c:pt>
                <c:pt idx="907">
                  <c:v>362.83851435185187</c:v>
                </c:pt>
                <c:pt idx="908">
                  <c:v>362.84049837962959</c:v>
                </c:pt>
                <c:pt idx="909">
                  <c:v>362.84173831018518</c:v>
                </c:pt>
                <c:pt idx="910">
                  <c:v>362.84297824074076</c:v>
                </c:pt>
                <c:pt idx="911">
                  <c:v>362.84917812499998</c:v>
                </c:pt>
                <c:pt idx="912">
                  <c:v>362.85227800925924</c:v>
                </c:pt>
                <c:pt idx="913">
                  <c:v>362.85615300925929</c:v>
                </c:pt>
                <c:pt idx="914">
                  <c:v>362.8571216435185</c:v>
                </c:pt>
                <c:pt idx="915">
                  <c:v>362.85809039351852</c:v>
                </c:pt>
                <c:pt idx="916">
                  <c:v>362.86051226851856</c:v>
                </c:pt>
                <c:pt idx="917">
                  <c:v>362.86293402777778</c:v>
                </c:pt>
                <c:pt idx="918">
                  <c:v>362.86444768518521</c:v>
                </c:pt>
                <c:pt idx="919">
                  <c:v>362.86596134259258</c:v>
                </c:pt>
                <c:pt idx="920">
                  <c:v>362.87352951388885</c:v>
                </c:pt>
                <c:pt idx="921">
                  <c:v>362.8754215277778</c:v>
                </c:pt>
                <c:pt idx="922">
                  <c:v>362.87731354166669</c:v>
                </c:pt>
                <c:pt idx="923">
                  <c:v>362.87967858796299</c:v>
                </c:pt>
                <c:pt idx="924">
                  <c:v>362.88026990740741</c:v>
                </c:pt>
                <c:pt idx="925">
                  <c:v>362.88086122685183</c:v>
                </c:pt>
                <c:pt idx="926">
                  <c:v>362.88381747685185</c:v>
                </c:pt>
                <c:pt idx="927">
                  <c:v>362.88677384259262</c:v>
                </c:pt>
                <c:pt idx="928">
                  <c:v>362.89416458333335</c:v>
                </c:pt>
                <c:pt idx="929">
                  <c:v>362.89785995370374</c:v>
                </c:pt>
                <c:pt idx="930">
                  <c:v>362.91633703703701</c:v>
                </c:pt>
                <c:pt idx="931">
                  <c:v>362.92095625000002</c:v>
                </c:pt>
                <c:pt idx="932">
                  <c:v>362.92557546296297</c:v>
                </c:pt>
                <c:pt idx="933">
                  <c:v>362.92846250000002</c:v>
                </c:pt>
                <c:pt idx="934">
                  <c:v>362.92990601851852</c:v>
                </c:pt>
                <c:pt idx="935">
                  <c:v>362.93134953703708</c:v>
                </c:pt>
                <c:pt idx="936">
                  <c:v>362.93495833333333</c:v>
                </c:pt>
                <c:pt idx="937">
                  <c:v>362.93856712962963</c:v>
                </c:pt>
                <c:pt idx="938">
                  <c:v>362.943078125</c:v>
                </c:pt>
                <c:pt idx="939">
                  <c:v>362.94758912037037</c:v>
                </c:pt>
                <c:pt idx="940">
                  <c:v>362.9701439814815</c:v>
                </c:pt>
                <c:pt idx="941">
                  <c:v>362.9814215277778</c:v>
                </c:pt>
                <c:pt idx="942">
                  <c:v>363.00961516203705</c:v>
                </c:pt>
                <c:pt idx="943">
                  <c:v>363.0237119212963</c:v>
                </c:pt>
                <c:pt idx="944">
                  <c:v>363.02811724537037</c:v>
                </c:pt>
                <c:pt idx="945">
                  <c:v>363.02921851851852</c:v>
                </c:pt>
                <c:pt idx="946">
                  <c:v>363.03031990740743</c:v>
                </c:pt>
                <c:pt idx="947">
                  <c:v>363.03582638888889</c:v>
                </c:pt>
                <c:pt idx="948">
                  <c:v>363.04133298611112</c:v>
                </c:pt>
                <c:pt idx="949">
                  <c:v>363.0421934027778</c:v>
                </c:pt>
                <c:pt idx="950">
                  <c:v>363.04305381944448</c:v>
                </c:pt>
                <c:pt idx="951">
                  <c:v>363.04412928240743</c:v>
                </c:pt>
                <c:pt idx="952">
                  <c:v>363.04520486111113</c:v>
                </c:pt>
                <c:pt idx="953">
                  <c:v>363.05058229166667</c:v>
                </c:pt>
                <c:pt idx="954">
                  <c:v>363.05595983796297</c:v>
                </c:pt>
                <c:pt idx="955">
                  <c:v>363.05616990740737</c:v>
                </c:pt>
                <c:pt idx="956">
                  <c:v>363.05627488425927</c:v>
                </c:pt>
                <c:pt idx="957">
                  <c:v>363.05680011574077</c:v>
                </c:pt>
                <c:pt idx="958">
                  <c:v>363.05732523148146</c:v>
                </c:pt>
                <c:pt idx="959">
                  <c:v>363.05995092592593</c:v>
                </c:pt>
                <c:pt idx="960">
                  <c:v>363.06257673611111</c:v>
                </c:pt>
                <c:pt idx="961">
                  <c:v>363.07570543981478</c:v>
                </c:pt>
                <c:pt idx="962">
                  <c:v>363.08226979166665</c:v>
                </c:pt>
                <c:pt idx="963">
                  <c:v>363.09047511574073</c:v>
                </c:pt>
                <c:pt idx="964">
                  <c:v>363.09868055555557</c:v>
                </c:pt>
                <c:pt idx="965">
                  <c:v>363.10688599537036</c:v>
                </c:pt>
                <c:pt idx="966">
                  <c:v>363.12739965277774</c:v>
                </c:pt>
                <c:pt idx="967">
                  <c:v>363.13765636574078</c:v>
                </c:pt>
                <c:pt idx="968">
                  <c:v>363.14406689814814</c:v>
                </c:pt>
                <c:pt idx="969">
                  <c:v>363.15047743055555</c:v>
                </c:pt>
                <c:pt idx="970">
                  <c:v>363.18252986111111</c:v>
                </c:pt>
                <c:pt idx="971">
                  <c:v>363.19855613425926</c:v>
                </c:pt>
                <c:pt idx="972">
                  <c:v>363.21858888888886</c:v>
                </c:pt>
                <c:pt idx="973">
                  <c:v>363.22359710648146</c:v>
                </c:pt>
                <c:pt idx="974">
                  <c:v>363.22860532407407</c:v>
                </c:pt>
                <c:pt idx="975">
                  <c:v>363.23017037037033</c:v>
                </c:pt>
                <c:pt idx="976">
                  <c:v>363.23173541666671</c:v>
                </c:pt>
                <c:pt idx="977">
                  <c:v>363.2395607638889</c:v>
                </c:pt>
                <c:pt idx="978">
                  <c:v>363.24738599537034</c:v>
                </c:pt>
                <c:pt idx="979">
                  <c:v>363.24983148148152</c:v>
                </c:pt>
                <c:pt idx="980">
                  <c:v>363.25227685185183</c:v>
                </c:pt>
                <c:pt idx="981">
                  <c:v>363.26450393518519</c:v>
                </c:pt>
                <c:pt idx="982">
                  <c:v>363.26756064814811</c:v>
                </c:pt>
                <c:pt idx="983">
                  <c:v>363.2706174768519</c:v>
                </c:pt>
                <c:pt idx="984">
                  <c:v>363.278259375</c:v>
                </c:pt>
                <c:pt idx="985">
                  <c:v>363.28208032407406</c:v>
                </c:pt>
                <c:pt idx="986">
                  <c:v>363.28590127314817</c:v>
                </c:pt>
                <c:pt idx="987">
                  <c:v>363.28649826388886</c:v>
                </c:pt>
                <c:pt idx="988">
                  <c:v>363.28709525462966</c:v>
                </c:pt>
                <c:pt idx="989">
                  <c:v>363.2900804398148</c:v>
                </c:pt>
                <c:pt idx="990">
                  <c:v>363.29306550925924</c:v>
                </c:pt>
                <c:pt idx="991">
                  <c:v>363.29399837962961</c:v>
                </c:pt>
                <c:pt idx="992">
                  <c:v>363.29493124999999</c:v>
                </c:pt>
                <c:pt idx="993">
                  <c:v>363.29959548611112</c:v>
                </c:pt>
                <c:pt idx="994">
                  <c:v>363.30425972222218</c:v>
                </c:pt>
                <c:pt idx="995">
                  <c:v>363.32758101851852</c:v>
                </c:pt>
                <c:pt idx="996">
                  <c:v>363.33924155092592</c:v>
                </c:pt>
                <c:pt idx="997">
                  <c:v>363.33942384259257</c:v>
                </c:pt>
                <c:pt idx="998">
                  <c:v>363.33960601851851</c:v>
                </c:pt>
                <c:pt idx="999">
                  <c:v>363.34051701388893</c:v>
                </c:pt>
                <c:pt idx="1000">
                  <c:v>363.34142800925923</c:v>
                </c:pt>
                <c:pt idx="1001">
                  <c:v>363.34598287037039</c:v>
                </c:pt>
                <c:pt idx="1002">
                  <c:v>363.3505378472222</c:v>
                </c:pt>
                <c:pt idx="1003">
                  <c:v>363.35623148148147</c:v>
                </c:pt>
                <c:pt idx="1004">
                  <c:v>363.36192511574075</c:v>
                </c:pt>
                <c:pt idx="1005">
                  <c:v>363.36548368055554</c:v>
                </c:pt>
                <c:pt idx="1006">
                  <c:v>363.36904224537039</c:v>
                </c:pt>
                <c:pt idx="1007">
                  <c:v>363.37126631944443</c:v>
                </c:pt>
                <c:pt idx="1008">
                  <c:v>363.37349039351852</c:v>
                </c:pt>
                <c:pt idx="1009">
                  <c:v>363.38461087962963</c:v>
                </c:pt>
                <c:pt idx="1010">
                  <c:v>363.38739097222219</c:v>
                </c:pt>
                <c:pt idx="1011">
                  <c:v>363.39017106481481</c:v>
                </c:pt>
                <c:pt idx="1012">
                  <c:v>363.39364618055555</c:v>
                </c:pt>
                <c:pt idx="1013">
                  <c:v>363.39712129629629</c:v>
                </c:pt>
                <c:pt idx="1014">
                  <c:v>363.41449699074076</c:v>
                </c:pt>
                <c:pt idx="1015">
                  <c:v>363.41558298611113</c:v>
                </c:pt>
                <c:pt idx="1016">
                  <c:v>363.41666898148145</c:v>
                </c:pt>
                <c:pt idx="1017">
                  <c:v>363.41775497685188</c:v>
                </c:pt>
                <c:pt idx="1018">
                  <c:v>363.41843368055555</c:v>
                </c:pt>
                <c:pt idx="1019">
                  <c:v>363.41911238425922</c:v>
                </c:pt>
                <c:pt idx="1020">
                  <c:v>363.42250613425927</c:v>
                </c:pt>
                <c:pt idx="1021">
                  <c:v>363.42589976851849</c:v>
                </c:pt>
                <c:pt idx="1022">
                  <c:v>363.43014189814818</c:v>
                </c:pt>
                <c:pt idx="1023">
                  <c:v>363.43438402777781</c:v>
                </c:pt>
                <c:pt idx="1024">
                  <c:v>363.43968668981483</c:v>
                </c:pt>
                <c:pt idx="1025">
                  <c:v>363.44498935185186</c:v>
                </c:pt>
                <c:pt idx="1026">
                  <c:v>363.45824594907407</c:v>
                </c:pt>
                <c:pt idx="1027">
                  <c:v>363.46487418981479</c:v>
                </c:pt>
                <c:pt idx="1028">
                  <c:v>363.4653920138889</c:v>
                </c:pt>
                <c:pt idx="1029">
                  <c:v>363.46590983796295</c:v>
                </c:pt>
                <c:pt idx="1030">
                  <c:v>363.46642766203706</c:v>
                </c:pt>
                <c:pt idx="1031">
                  <c:v>363.46772233796298</c:v>
                </c:pt>
                <c:pt idx="1032">
                  <c:v>363.46901689814814</c:v>
                </c:pt>
                <c:pt idx="1033">
                  <c:v>363.47225335648147</c:v>
                </c:pt>
                <c:pt idx="1034">
                  <c:v>363.47548981481481</c:v>
                </c:pt>
                <c:pt idx="1035">
                  <c:v>363.48358101851852</c:v>
                </c:pt>
                <c:pt idx="1036">
                  <c:v>363.49167222222223</c:v>
                </c:pt>
                <c:pt idx="1037">
                  <c:v>363.49672916666663</c:v>
                </c:pt>
                <c:pt idx="1038">
                  <c:v>363.50178611111113</c:v>
                </c:pt>
                <c:pt idx="1039">
                  <c:v>363.52707106481483</c:v>
                </c:pt>
                <c:pt idx="1040">
                  <c:v>363.53971354166669</c:v>
                </c:pt>
                <c:pt idx="1041">
                  <c:v>363.547615162037</c:v>
                </c:pt>
                <c:pt idx="1042">
                  <c:v>363.55156585648149</c:v>
                </c:pt>
                <c:pt idx="1043">
                  <c:v>363.55354131944443</c:v>
                </c:pt>
                <c:pt idx="1044">
                  <c:v>363.5545289351852</c:v>
                </c:pt>
                <c:pt idx="1045">
                  <c:v>363.55576354166664</c:v>
                </c:pt>
                <c:pt idx="1046">
                  <c:v>363.55638090277779</c:v>
                </c:pt>
                <c:pt idx="1047">
                  <c:v>363.55946747685181</c:v>
                </c:pt>
                <c:pt idx="1048">
                  <c:v>363.56101076388887</c:v>
                </c:pt>
                <c:pt idx="1049">
                  <c:v>363.56178229166665</c:v>
                </c:pt>
                <c:pt idx="1050">
                  <c:v>363.56216817129626</c:v>
                </c:pt>
                <c:pt idx="1051">
                  <c:v>363.56409722222224</c:v>
                </c:pt>
                <c:pt idx="1052">
                  <c:v>363.56506180555556</c:v>
                </c:pt>
                <c:pt idx="1053">
                  <c:v>363.56554409722224</c:v>
                </c:pt>
                <c:pt idx="1054">
                  <c:v>363.56795543981485</c:v>
                </c:pt>
                <c:pt idx="1055">
                  <c:v>363.5703667824074</c:v>
                </c:pt>
                <c:pt idx="1056">
                  <c:v>363.57338101851855</c:v>
                </c:pt>
                <c:pt idx="1057">
                  <c:v>363.57488807870368</c:v>
                </c:pt>
                <c:pt idx="1058">
                  <c:v>363.57564166666668</c:v>
                </c:pt>
                <c:pt idx="1059">
                  <c:v>363.57752546296297</c:v>
                </c:pt>
                <c:pt idx="1060">
                  <c:v>363.57846747685187</c:v>
                </c:pt>
                <c:pt idx="1061">
                  <c:v>363.57893842592591</c:v>
                </c:pt>
                <c:pt idx="1062">
                  <c:v>363.57952708333335</c:v>
                </c:pt>
                <c:pt idx="1063">
                  <c:v>363.57982152777777</c:v>
                </c:pt>
                <c:pt idx="1064">
                  <c:v>363.58011585648148</c:v>
                </c:pt>
                <c:pt idx="1065">
                  <c:v>363.58158761574077</c:v>
                </c:pt>
                <c:pt idx="1066">
                  <c:v>363.58232349537036</c:v>
                </c:pt>
                <c:pt idx="1067">
                  <c:v>363.58600289351853</c:v>
                </c:pt>
                <c:pt idx="1068">
                  <c:v>363.58784270833331</c:v>
                </c:pt>
                <c:pt idx="1069">
                  <c:v>363.58876249999997</c:v>
                </c:pt>
                <c:pt idx="1070">
                  <c:v>363.59106215277779</c:v>
                </c:pt>
                <c:pt idx="1071">
                  <c:v>363.59336180555556</c:v>
                </c:pt>
                <c:pt idx="1072">
                  <c:v>363.60486006944444</c:v>
                </c:pt>
                <c:pt idx="1073">
                  <c:v>363.61060925925926</c:v>
                </c:pt>
                <c:pt idx="1074">
                  <c:v>363.61348379629629</c:v>
                </c:pt>
                <c:pt idx="1075">
                  <c:v>363.61492106481484</c:v>
                </c:pt>
                <c:pt idx="1076">
                  <c:v>363.61563969907405</c:v>
                </c:pt>
                <c:pt idx="1077">
                  <c:v>363.61599907407407</c:v>
                </c:pt>
                <c:pt idx="1078">
                  <c:v>363.61779560185187</c:v>
                </c:pt>
                <c:pt idx="1079">
                  <c:v>363.6186939814815</c:v>
                </c:pt>
                <c:pt idx="1080">
                  <c:v>363.62318541666667</c:v>
                </c:pt>
                <c:pt idx="1081">
                  <c:v>363.62543125000002</c:v>
                </c:pt>
                <c:pt idx="1082">
                  <c:v>363.6265540509259</c:v>
                </c:pt>
                <c:pt idx="1083">
                  <c:v>363.62936122685181</c:v>
                </c:pt>
                <c:pt idx="1084">
                  <c:v>363.63216851851848</c:v>
                </c:pt>
                <c:pt idx="1085">
                  <c:v>363.63357210648149</c:v>
                </c:pt>
                <c:pt idx="1086">
                  <c:v>363.63444930555556</c:v>
                </c:pt>
                <c:pt idx="1087">
                  <c:v>363.63488796296298</c:v>
                </c:pt>
                <c:pt idx="1088">
                  <c:v>363.63598449074073</c:v>
                </c:pt>
                <c:pt idx="1089">
                  <c:v>363.63708101851853</c:v>
                </c:pt>
                <c:pt idx="1090">
                  <c:v>363.6377664351852</c:v>
                </c:pt>
                <c:pt idx="1091">
                  <c:v>363.63845173611111</c:v>
                </c:pt>
                <c:pt idx="1092">
                  <c:v>363.64187847222223</c:v>
                </c:pt>
                <c:pt idx="1093">
                  <c:v>363.64359189814814</c:v>
                </c:pt>
                <c:pt idx="1094">
                  <c:v>363.64787534722223</c:v>
                </c:pt>
                <c:pt idx="1095">
                  <c:v>363.65001701388888</c:v>
                </c:pt>
                <c:pt idx="1096">
                  <c:v>363.65135555555554</c:v>
                </c:pt>
                <c:pt idx="1097">
                  <c:v>363.65202488425928</c:v>
                </c:pt>
                <c:pt idx="1098">
                  <c:v>363.65369814814812</c:v>
                </c:pt>
                <c:pt idx="1099">
                  <c:v>363.65537129629627</c:v>
                </c:pt>
                <c:pt idx="1100">
                  <c:v>363.65746284722223</c:v>
                </c:pt>
                <c:pt idx="1101">
                  <c:v>363.65955439814815</c:v>
                </c:pt>
                <c:pt idx="1102">
                  <c:v>363.66216874999998</c:v>
                </c:pt>
                <c:pt idx="1103">
                  <c:v>363.66347592592592</c:v>
                </c:pt>
                <c:pt idx="1104">
                  <c:v>363.66412951388889</c:v>
                </c:pt>
                <c:pt idx="1105">
                  <c:v>363.66494652777777</c:v>
                </c:pt>
                <c:pt idx="1106">
                  <c:v>363.66535509259256</c:v>
                </c:pt>
                <c:pt idx="1107">
                  <c:v>363.66576354166665</c:v>
                </c:pt>
                <c:pt idx="1108">
                  <c:v>363.66780601851855</c:v>
                </c:pt>
                <c:pt idx="1109">
                  <c:v>363.66882731481479</c:v>
                </c:pt>
                <c:pt idx="1110">
                  <c:v>363.66933796296297</c:v>
                </c:pt>
                <c:pt idx="1111">
                  <c:v>363.6706144675926</c:v>
                </c:pt>
                <c:pt idx="1112">
                  <c:v>363.67125277777774</c:v>
                </c:pt>
                <c:pt idx="1113">
                  <c:v>363.67444421296295</c:v>
                </c:pt>
                <c:pt idx="1114">
                  <c:v>363.67603993055559</c:v>
                </c:pt>
                <c:pt idx="1115">
                  <c:v>363.6768377314815</c:v>
                </c:pt>
                <c:pt idx="1116">
                  <c:v>363.68082696759257</c:v>
                </c:pt>
                <c:pt idx="1117">
                  <c:v>363.68481631944445</c:v>
                </c:pt>
                <c:pt idx="1118">
                  <c:v>363.68606296296298</c:v>
                </c:pt>
                <c:pt idx="1119">
                  <c:v>363.68730960648151</c:v>
                </c:pt>
                <c:pt idx="1120">
                  <c:v>363.68886782407407</c:v>
                </c:pt>
                <c:pt idx="1121">
                  <c:v>363.69042615740739</c:v>
                </c:pt>
                <c:pt idx="1122">
                  <c:v>363.69821770833335</c:v>
                </c:pt>
                <c:pt idx="1123">
                  <c:v>363.70211342592592</c:v>
                </c:pt>
                <c:pt idx="1124">
                  <c:v>363.70406134259258</c:v>
                </c:pt>
                <c:pt idx="1125">
                  <c:v>363.70600925925925</c:v>
                </c:pt>
                <c:pt idx="1126">
                  <c:v>363.71087893518518</c:v>
                </c:pt>
                <c:pt idx="1127">
                  <c:v>363.71331377314812</c:v>
                </c:pt>
                <c:pt idx="1128">
                  <c:v>363.71635729166667</c:v>
                </c:pt>
                <c:pt idx="1129">
                  <c:v>363.71940092592592</c:v>
                </c:pt>
                <c:pt idx="1130">
                  <c:v>363.72320532407412</c:v>
                </c:pt>
                <c:pt idx="1131">
                  <c:v>363.72510763888891</c:v>
                </c:pt>
                <c:pt idx="1132">
                  <c:v>363.72986319444442</c:v>
                </c:pt>
                <c:pt idx="1133">
                  <c:v>363.73224097222226</c:v>
                </c:pt>
                <c:pt idx="1134">
                  <c:v>363.73283541666666</c:v>
                </c:pt>
                <c:pt idx="1135">
                  <c:v>363.73342986111112</c:v>
                </c:pt>
                <c:pt idx="1136">
                  <c:v>363.73640208333336</c:v>
                </c:pt>
                <c:pt idx="1137">
                  <c:v>363.73788819444445</c:v>
                </c:pt>
                <c:pt idx="1138">
                  <c:v>363.73863124999997</c:v>
                </c:pt>
                <c:pt idx="1139">
                  <c:v>363.74048888888888</c:v>
                </c:pt>
                <c:pt idx="1140">
                  <c:v>363.74234652777778</c:v>
                </c:pt>
                <c:pt idx="1141">
                  <c:v>363.74350752314814</c:v>
                </c:pt>
                <c:pt idx="1142">
                  <c:v>363.74408807870373</c:v>
                </c:pt>
                <c:pt idx="1143">
                  <c:v>363.74466863425926</c:v>
                </c:pt>
                <c:pt idx="1144">
                  <c:v>363.74757118055555</c:v>
                </c:pt>
                <c:pt idx="1145">
                  <c:v>363.74793402777777</c:v>
                </c:pt>
                <c:pt idx="1146">
                  <c:v>363.74829675925923</c:v>
                </c:pt>
                <c:pt idx="1147">
                  <c:v>363.74865960648151</c:v>
                </c:pt>
                <c:pt idx="1148">
                  <c:v>363.75047372685185</c:v>
                </c:pt>
                <c:pt idx="1149">
                  <c:v>363.75228784722225</c:v>
                </c:pt>
                <c:pt idx="1150">
                  <c:v>363.75682314814816</c:v>
                </c:pt>
                <c:pt idx="1151">
                  <c:v>363.75909074074076</c:v>
                </c:pt>
                <c:pt idx="1152">
                  <c:v>363.77042893518518</c:v>
                </c:pt>
                <c:pt idx="1153">
                  <c:v>363.7817670138889</c:v>
                </c:pt>
                <c:pt idx="1154">
                  <c:v>363.78743611111111</c:v>
                </c:pt>
                <c:pt idx="1155">
                  <c:v>363.79097928240742</c:v>
                </c:pt>
                <c:pt idx="1156">
                  <c:v>363.79275092592593</c:v>
                </c:pt>
                <c:pt idx="1157">
                  <c:v>363.80160879629631</c:v>
                </c:pt>
                <c:pt idx="1158">
                  <c:v>363.80382326388889</c:v>
                </c:pt>
                <c:pt idx="1159">
                  <c:v>363.80493055555553</c:v>
                </c:pt>
                <c:pt idx="1160">
                  <c:v>363.80631458333329</c:v>
                </c:pt>
                <c:pt idx="1161">
                  <c:v>363.80700659722226</c:v>
                </c:pt>
                <c:pt idx="1162">
                  <c:v>363.80787164351852</c:v>
                </c:pt>
                <c:pt idx="1163">
                  <c:v>363.80873668981485</c:v>
                </c:pt>
                <c:pt idx="1164">
                  <c:v>363.81306192129631</c:v>
                </c:pt>
                <c:pt idx="1165">
                  <c:v>363.81414317129628</c:v>
                </c:pt>
                <c:pt idx="1166">
                  <c:v>363.81522442129631</c:v>
                </c:pt>
                <c:pt idx="1167">
                  <c:v>363.81576504629629</c:v>
                </c:pt>
                <c:pt idx="1168">
                  <c:v>363.81610300925928</c:v>
                </c:pt>
                <c:pt idx="1169">
                  <c:v>363.81644085648145</c:v>
                </c:pt>
                <c:pt idx="1170">
                  <c:v>363.81813043981481</c:v>
                </c:pt>
                <c:pt idx="1171">
                  <c:v>363.81897523148149</c:v>
                </c:pt>
                <c:pt idx="1172">
                  <c:v>363.82108703703705</c:v>
                </c:pt>
                <c:pt idx="1173">
                  <c:v>363.82214305555556</c:v>
                </c:pt>
                <c:pt idx="1174">
                  <c:v>363.82319895833336</c:v>
                </c:pt>
                <c:pt idx="1175">
                  <c:v>363.82451886574074</c:v>
                </c:pt>
                <c:pt idx="1176">
                  <c:v>363.82583888888888</c:v>
                </c:pt>
                <c:pt idx="1177">
                  <c:v>363.82748877314816</c:v>
                </c:pt>
                <c:pt idx="1178">
                  <c:v>363.82913865740738</c:v>
                </c:pt>
                <c:pt idx="1179">
                  <c:v>363.8299636574074</c:v>
                </c:pt>
                <c:pt idx="1180">
                  <c:v>363.83099479166668</c:v>
                </c:pt>
                <c:pt idx="1181">
                  <c:v>363.83202604166667</c:v>
                </c:pt>
                <c:pt idx="1182">
                  <c:v>363.83718206018517</c:v>
                </c:pt>
                <c:pt idx="1183">
                  <c:v>363.83782650462962</c:v>
                </c:pt>
                <c:pt idx="1184">
                  <c:v>363.8381488425926</c:v>
                </c:pt>
                <c:pt idx="1185">
                  <c:v>363.83847106481483</c:v>
                </c:pt>
                <c:pt idx="1186">
                  <c:v>363.84008229166665</c:v>
                </c:pt>
                <c:pt idx="1187">
                  <c:v>363.84169351851853</c:v>
                </c:pt>
                <c:pt idx="1188">
                  <c:v>363.84370763888887</c:v>
                </c:pt>
                <c:pt idx="1189">
                  <c:v>363.84471458333331</c:v>
                </c:pt>
                <c:pt idx="1190">
                  <c:v>363.84974976851851</c:v>
                </c:pt>
                <c:pt idx="1191">
                  <c:v>363.8522673611111</c:v>
                </c:pt>
                <c:pt idx="1192">
                  <c:v>363.85856134259257</c:v>
                </c:pt>
                <c:pt idx="1193">
                  <c:v>363.86170833333335</c:v>
                </c:pt>
                <c:pt idx="1194">
                  <c:v>363.86219999999997</c:v>
                </c:pt>
                <c:pt idx="1195">
                  <c:v>363.86269166666665</c:v>
                </c:pt>
                <c:pt idx="1196">
                  <c:v>363.86515023148149</c:v>
                </c:pt>
                <c:pt idx="1197">
                  <c:v>363.86760891203704</c:v>
                </c:pt>
                <c:pt idx="1198">
                  <c:v>363.86883819444444</c:v>
                </c:pt>
                <c:pt idx="1199">
                  <c:v>363.86945277777778</c:v>
                </c:pt>
                <c:pt idx="1200">
                  <c:v>363.87252604166667</c:v>
                </c:pt>
                <c:pt idx="1201">
                  <c:v>363.87559918981481</c:v>
                </c:pt>
                <c:pt idx="1202">
                  <c:v>363.89096527777775</c:v>
                </c:pt>
                <c:pt idx="1203">
                  <c:v>363.89192569444441</c:v>
                </c:pt>
                <c:pt idx="1204">
                  <c:v>363.89288599537036</c:v>
                </c:pt>
                <c:pt idx="1205">
                  <c:v>363.89336620370369</c:v>
                </c:pt>
                <c:pt idx="1206">
                  <c:v>363.89576712962963</c:v>
                </c:pt>
                <c:pt idx="1207">
                  <c:v>363.89816817129628</c:v>
                </c:pt>
                <c:pt idx="1208">
                  <c:v>363.91017291666668</c:v>
                </c:pt>
                <c:pt idx="1209">
                  <c:v>363.91617523148147</c:v>
                </c:pt>
                <c:pt idx="1210">
                  <c:v>363.9165503472222</c:v>
                </c:pt>
                <c:pt idx="1211">
                  <c:v>363.91692557870374</c:v>
                </c:pt>
                <c:pt idx="1212">
                  <c:v>363.91730069444446</c:v>
                </c:pt>
                <c:pt idx="1213">
                  <c:v>363.9191763888889</c:v>
                </c:pt>
                <c:pt idx="1214">
                  <c:v>363.9210521990741</c:v>
                </c:pt>
                <c:pt idx="1215">
                  <c:v>363.92339687499998</c:v>
                </c:pt>
                <c:pt idx="1216">
                  <c:v>363.92574155092592</c:v>
                </c:pt>
                <c:pt idx="1217">
                  <c:v>363.93160324074074</c:v>
                </c:pt>
                <c:pt idx="1218">
                  <c:v>363.93233587962965</c:v>
                </c:pt>
                <c:pt idx="1219">
                  <c:v>363.93306863425926</c:v>
                </c:pt>
                <c:pt idx="1220">
                  <c:v>363.93490046296296</c:v>
                </c:pt>
                <c:pt idx="1221">
                  <c:v>363.93581631944448</c:v>
                </c:pt>
                <c:pt idx="1222">
                  <c:v>363.94039571759259</c:v>
                </c:pt>
                <c:pt idx="1223">
                  <c:v>363.94154062500002</c:v>
                </c:pt>
                <c:pt idx="1224">
                  <c:v>363.94268553240744</c:v>
                </c:pt>
                <c:pt idx="1225">
                  <c:v>363.94840983796297</c:v>
                </c:pt>
                <c:pt idx="1226">
                  <c:v>363.95127199074074</c:v>
                </c:pt>
                <c:pt idx="1227">
                  <c:v>363.9548496527778</c:v>
                </c:pt>
                <c:pt idx="1228">
                  <c:v>363.95574409722224</c:v>
                </c:pt>
                <c:pt idx="1229">
                  <c:v>363.95663854166668</c:v>
                </c:pt>
                <c:pt idx="1230">
                  <c:v>363.96111064814818</c:v>
                </c:pt>
                <c:pt idx="1231">
                  <c:v>363.96558275462962</c:v>
                </c:pt>
                <c:pt idx="1232">
                  <c:v>363.98794328703707</c:v>
                </c:pt>
                <c:pt idx="1233">
                  <c:v>363.99073842592594</c:v>
                </c:pt>
                <c:pt idx="1234">
                  <c:v>363.99213587962964</c:v>
                </c:pt>
                <c:pt idx="1235">
                  <c:v>363.99283472222226</c:v>
                </c:pt>
                <c:pt idx="1236">
                  <c:v>363.99353344907405</c:v>
                </c:pt>
                <c:pt idx="1237">
                  <c:v>363.99528032407409</c:v>
                </c:pt>
                <c:pt idx="1238">
                  <c:v>363.99615381944449</c:v>
                </c:pt>
                <c:pt idx="1239">
                  <c:v>363.99702731481483</c:v>
                </c:pt>
                <c:pt idx="1240">
                  <c:v>364.00139456018519</c:v>
                </c:pt>
                <c:pt idx="1241">
                  <c:v>364.00357824074075</c:v>
                </c:pt>
                <c:pt idx="1242">
                  <c:v>364.00467002314815</c:v>
                </c:pt>
                <c:pt idx="1243">
                  <c:v>364.00521597222223</c:v>
                </c:pt>
                <c:pt idx="1244">
                  <c:v>364.00576192129625</c:v>
                </c:pt>
                <c:pt idx="1245">
                  <c:v>364.00849143518519</c:v>
                </c:pt>
                <c:pt idx="1246">
                  <c:v>364.01122106481483</c:v>
                </c:pt>
                <c:pt idx="1247">
                  <c:v>364.01164745370369</c:v>
                </c:pt>
                <c:pt idx="1248">
                  <c:v>364.01207395833336</c:v>
                </c:pt>
                <c:pt idx="1249">
                  <c:v>364.01420648148149</c:v>
                </c:pt>
                <c:pt idx="1250">
                  <c:v>364.01633888888887</c:v>
                </c:pt>
                <c:pt idx="1251">
                  <c:v>364.02700127314813</c:v>
                </c:pt>
                <c:pt idx="1252">
                  <c:v>364.03233252314817</c:v>
                </c:pt>
                <c:pt idx="1253">
                  <c:v>364.05898831018516</c:v>
                </c:pt>
                <c:pt idx="1254">
                  <c:v>364.07231631944444</c:v>
                </c:pt>
                <c:pt idx="1255">
                  <c:v>364.07439884259259</c:v>
                </c:pt>
                <c:pt idx="1256">
                  <c:v>364.07648125000003</c:v>
                </c:pt>
                <c:pt idx="1257">
                  <c:v>364.07908437499998</c:v>
                </c:pt>
                <c:pt idx="1258">
                  <c:v>364.08038599537036</c:v>
                </c:pt>
                <c:pt idx="1259">
                  <c:v>364.08689375</c:v>
                </c:pt>
                <c:pt idx="1260">
                  <c:v>364.08852071759259</c:v>
                </c:pt>
                <c:pt idx="1261">
                  <c:v>364.09014768518523</c:v>
                </c:pt>
                <c:pt idx="1262">
                  <c:v>364.09828240740745</c:v>
                </c:pt>
                <c:pt idx="1263">
                  <c:v>364.09929918981481</c:v>
                </c:pt>
                <c:pt idx="1264">
                  <c:v>364.10031608796294</c:v>
                </c:pt>
                <c:pt idx="1265">
                  <c:v>364.10540023148144</c:v>
                </c:pt>
                <c:pt idx="1266">
                  <c:v>364.11048449074076</c:v>
                </c:pt>
                <c:pt idx="1267">
                  <c:v>364.13590555555555</c:v>
                </c:pt>
                <c:pt idx="1268">
                  <c:v>364.14226076388888</c:v>
                </c:pt>
                <c:pt idx="1269">
                  <c:v>364.14543842592593</c:v>
                </c:pt>
                <c:pt idx="1270">
                  <c:v>364.14861597222222</c:v>
                </c:pt>
                <c:pt idx="1271">
                  <c:v>364.16450416666669</c:v>
                </c:pt>
                <c:pt idx="1272">
                  <c:v>364.1724482638889</c:v>
                </c:pt>
                <c:pt idx="1273">
                  <c:v>364.17642025462965</c:v>
                </c:pt>
                <c:pt idx="1274">
                  <c:v>364.19628043981481</c:v>
                </c:pt>
                <c:pt idx="1275">
                  <c:v>364.2062105324074</c:v>
                </c:pt>
                <c:pt idx="1276">
                  <c:v>364.21117557870372</c:v>
                </c:pt>
                <c:pt idx="1277">
                  <c:v>364.21738194444447</c:v>
                </c:pt>
                <c:pt idx="1278">
                  <c:v>364.21893344907409</c:v>
                </c:pt>
                <c:pt idx="1279">
                  <c:v>364.22048506944446</c:v>
                </c:pt>
                <c:pt idx="1280">
                  <c:v>364.22436400462965</c:v>
                </c:pt>
                <c:pt idx="1281">
                  <c:v>364.22824293981483</c:v>
                </c:pt>
                <c:pt idx="1282">
                  <c:v>364.23018240740743</c:v>
                </c:pt>
                <c:pt idx="1283">
                  <c:v>364.23987974537039</c:v>
                </c:pt>
                <c:pt idx="1284">
                  <c:v>364.24048587962966</c:v>
                </c:pt>
                <c:pt idx="1285">
                  <c:v>364.24109189814817</c:v>
                </c:pt>
                <c:pt idx="1286">
                  <c:v>364.24169803240744</c:v>
                </c:pt>
                <c:pt idx="1287">
                  <c:v>364.24472847222222</c:v>
                </c:pt>
                <c:pt idx="1288">
                  <c:v>364.24624363425926</c:v>
                </c:pt>
                <c:pt idx="1289">
                  <c:v>364.24719062499997</c:v>
                </c:pt>
                <c:pt idx="1290">
                  <c:v>364.24813761574075</c:v>
                </c:pt>
                <c:pt idx="1291">
                  <c:v>364.25050520833332</c:v>
                </c:pt>
                <c:pt idx="1292">
                  <c:v>364.2528726851852</c:v>
                </c:pt>
                <c:pt idx="1293">
                  <c:v>364.26471030092591</c:v>
                </c:pt>
                <c:pt idx="1294">
                  <c:v>364.27062905092595</c:v>
                </c:pt>
                <c:pt idx="1295">
                  <c:v>364.27432835648148</c:v>
                </c:pt>
                <c:pt idx="1296">
                  <c:v>364.2780275462963</c:v>
                </c:pt>
                <c:pt idx="1297">
                  <c:v>364.28265162037042</c:v>
                </c:pt>
                <c:pt idx="1298">
                  <c:v>364.2832296296296</c:v>
                </c:pt>
                <c:pt idx="1299">
                  <c:v>364.2838076388889</c:v>
                </c:pt>
                <c:pt idx="1300">
                  <c:v>364.28669768518517</c:v>
                </c:pt>
                <c:pt idx="1301">
                  <c:v>364.28814270833334</c:v>
                </c:pt>
                <c:pt idx="1302">
                  <c:v>364.29175532407407</c:v>
                </c:pt>
                <c:pt idx="1303">
                  <c:v>364.29356157407403</c:v>
                </c:pt>
                <c:pt idx="1304">
                  <c:v>364.29536782407411</c:v>
                </c:pt>
                <c:pt idx="1305">
                  <c:v>364.29550891203701</c:v>
                </c:pt>
                <c:pt idx="1306">
                  <c:v>364.29565000000002</c:v>
                </c:pt>
                <c:pt idx="1307">
                  <c:v>364.29579120370369</c:v>
                </c:pt>
                <c:pt idx="1308">
                  <c:v>364.29649675925924</c:v>
                </c:pt>
                <c:pt idx="1309">
                  <c:v>364.29684953703702</c:v>
                </c:pt>
                <c:pt idx="1310">
                  <c:v>364.29729050925926</c:v>
                </c:pt>
                <c:pt idx="1311">
                  <c:v>364.29773148148149</c:v>
                </c:pt>
                <c:pt idx="1312">
                  <c:v>364.29883391203703</c:v>
                </c:pt>
                <c:pt idx="1313">
                  <c:v>364.29993645833338</c:v>
                </c:pt>
                <c:pt idx="1314">
                  <c:v>364.30269259259262</c:v>
                </c:pt>
                <c:pt idx="1315">
                  <c:v>364.30407060185183</c:v>
                </c:pt>
                <c:pt idx="1316">
                  <c:v>364.30544872685186</c:v>
                </c:pt>
                <c:pt idx="1317">
                  <c:v>364.31233912037038</c:v>
                </c:pt>
                <c:pt idx="1318">
                  <c:v>364.31578425925926</c:v>
                </c:pt>
                <c:pt idx="1319">
                  <c:v>364.31793750000003</c:v>
                </c:pt>
                <c:pt idx="1320">
                  <c:v>364.31901412037035</c:v>
                </c:pt>
                <c:pt idx="1321">
                  <c:v>364.3203599537037</c:v>
                </c:pt>
                <c:pt idx="1322">
                  <c:v>364.32170567129629</c:v>
                </c:pt>
                <c:pt idx="1323">
                  <c:v>364.32843460648149</c:v>
                </c:pt>
                <c:pt idx="1324">
                  <c:v>364.33516354166665</c:v>
                </c:pt>
                <c:pt idx="1325">
                  <c:v>364.36880798611111</c:v>
                </c:pt>
                <c:pt idx="1326">
                  <c:v>364.37721909722222</c:v>
                </c:pt>
                <c:pt idx="1327">
                  <c:v>364.38563020833334</c:v>
                </c:pt>
                <c:pt idx="1328">
                  <c:v>364.38825868055557</c:v>
                </c:pt>
                <c:pt idx="1329">
                  <c:v>364.39088715277774</c:v>
                </c:pt>
                <c:pt idx="1330">
                  <c:v>364.39170856481485</c:v>
                </c:pt>
                <c:pt idx="1331">
                  <c:v>364.39252997685185</c:v>
                </c:pt>
                <c:pt idx="1332">
                  <c:v>364.3945834490741</c:v>
                </c:pt>
                <c:pt idx="1333">
                  <c:v>364.39663692129631</c:v>
                </c:pt>
                <c:pt idx="1334">
                  <c:v>364.39920381944444</c:v>
                </c:pt>
                <c:pt idx="1335">
                  <c:v>364.40048726851853</c:v>
                </c:pt>
                <c:pt idx="1336">
                  <c:v>364.40177071759257</c:v>
                </c:pt>
                <c:pt idx="1337">
                  <c:v>364.4049792824074</c:v>
                </c:pt>
                <c:pt idx="1338">
                  <c:v>364.40818784722222</c:v>
                </c:pt>
                <c:pt idx="1339">
                  <c:v>364.424230787037</c:v>
                </c:pt>
                <c:pt idx="1340">
                  <c:v>364.43225219907407</c:v>
                </c:pt>
                <c:pt idx="1341">
                  <c:v>364.43475891203707</c:v>
                </c:pt>
                <c:pt idx="1342">
                  <c:v>364.43538564814816</c:v>
                </c:pt>
                <c:pt idx="1343">
                  <c:v>364.43601226851854</c:v>
                </c:pt>
                <c:pt idx="1344">
                  <c:v>364.43914571759262</c:v>
                </c:pt>
                <c:pt idx="1345">
                  <c:v>364.44071238425926</c:v>
                </c:pt>
                <c:pt idx="1346">
                  <c:v>364.44462905092593</c:v>
                </c:pt>
                <c:pt idx="1347">
                  <c:v>364.4485458333333</c:v>
                </c:pt>
                <c:pt idx="1348">
                  <c:v>364.45344178240742</c:v>
                </c:pt>
                <c:pt idx="1349">
                  <c:v>364.45833761574073</c:v>
                </c:pt>
                <c:pt idx="1350">
                  <c:v>364.45986759259256</c:v>
                </c:pt>
                <c:pt idx="1351">
                  <c:v>364.46139756944444</c:v>
                </c:pt>
                <c:pt idx="1352">
                  <c:v>364.46904745370369</c:v>
                </c:pt>
                <c:pt idx="1353">
                  <c:v>364.4728724537037</c:v>
                </c:pt>
                <c:pt idx="1354">
                  <c:v>364.47765358796295</c:v>
                </c:pt>
                <c:pt idx="1355">
                  <c:v>364.48243472222219</c:v>
                </c:pt>
                <c:pt idx="1356">
                  <c:v>364.50634050925925</c:v>
                </c:pt>
                <c:pt idx="1357">
                  <c:v>364.50932881944448</c:v>
                </c:pt>
                <c:pt idx="1358">
                  <c:v>364.51231701388889</c:v>
                </c:pt>
                <c:pt idx="1359">
                  <c:v>364.52725821759259</c:v>
                </c:pt>
                <c:pt idx="1360">
                  <c:v>364.53099340277777</c:v>
                </c:pt>
                <c:pt idx="1361">
                  <c:v>364.53472870370371</c:v>
                </c:pt>
                <c:pt idx="1362">
                  <c:v>364.55340520833334</c:v>
                </c:pt>
                <c:pt idx="1363">
                  <c:v>364.56274340277781</c:v>
                </c:pt>
                <c:pt idx="1364">
                  <c:v>364.56857974537036</c:v>
                </c:pt>
                <c:pt idx="1365">
                  <c:v>364.56894456018517</c:v>
                </c:pt>
                <c:pt idx="1366">
                  <c:v>364.56930925925928</c:v>
                </c:pt>
                <c:pt idx="1367">
                  <c:v>364.5696740740741</c:v>
                </c:pt>
                <c:pt idx="1368">
                  <c:v>364.57058599537038</c:v>
                </c:pt>
                <c:pt idx="1369">
                  <c:v>364.57149791666671</c:v>
                </c:pt>
                <c:pt idx="1370">
                  <c:v>364.57605763888887</c:v>
                </c:pt>
                <c:pt idx="1371">
                  <c:v>364.57833749999998</c:v>
                </c:pt>
                <c:pt idx="1372">
                  <c:v>364.5897366898148</c:v>
                </c:pt>
                <c:pt idx="1373">
                  <c:v>364.5925864583333</c:v>
                </c:pt>
                <c:pt idx="1374">
                  <c:v>364.59401134259258</c:v>
                </c:pt>
                <c:pt idx="1375">
                  <c:v>364.60113587962962</c:v>
                </c:pt>
                <c:pt idx="1376">
                  <c:v>364.60469803240738</c:v>
                </c:pt>
                <c:pt idx="1377">
                  <c:v>364.60915092592592</c:v>
                </c:pt>
                <c:pt idx="1378">
                  <c:v>364.61360370370369</c:v>
                </c:pt>
                <c:pt idx="1379">
                  <c:v>364.61638668981482</c:v>
                </c:pt>
                <c:pt idx="1380">
                  <c:v>364.61777824074073</c:v>
                </c:pt>
                <c:pt idx="1381">
                  <c:v>364.61916967592595</c:v>
                </c:pt>
                <c:pt idx="1382">
                  <c:v>364.62003935185186</c:v>
                </c:pt>
                <c:pt idx="1383">
                  <c:v>364.62090902777777</c:v>
                </c:pt>
                <c:pt idx="1384">
                  <c:v>364.62308333333334</c:v>
                </c:pt>
                <c:pt idx="1385">
                  <c:v>364.62525752314815</c:v>
                </c:pt>
                <c:pt idx="1386">
                  <c:v>364.63612858796296</c:v>
                </c:pt>
                <c:pt idx="1387">
                  <c:v>364.64156423611109</c:v>
                </c:pt>
                <c:pt idx="1388">
                  <c:v>364.64835868055559</c:v>
                </c:pt>
                <c:pt idx="1389">
                  <c:v>364.65175590277778</c:v>
                </c:pt>
                <c:pt idx="1390">
                  <c:v>364.65600243055553</c:v>
                </c:pt>
                <c:pt idx="1391">
                  <c:v>364.66024895833334</c:v>
                </c:pt>
                <c:pt idx="1392">
                  <c:v>364.66555706018517</c:v>
                </c:pt>
                <c:pt idx="1393">
                  <c:v>364.67086527777781</c:v>
                </c:pt>
                <c:pt idx="1394">
                  <c:v>364.69740601851851</c:v>
                </c:pt>
                <c:pt idx="1395">
                  <c:v>364.71067638888888</c:v>
                </c:pt>
                <c:pt idx="1396">
                  <c:v>364.77702847222224</c:v>
                </c:pt>
                <c:pt idx="1397">
                  <c:v>364.78532245370371</c:v>
                </c:pt>
                <c:pt idx="1398">
                  <c:v>364.78946944444442</c:v>
                </c:pt>
                <c:pt idx="1399">
                  <c:v>364.79361643518519</c:v>
                </c:pt>
                <c:pt idx="1400">
                  <c:v>364.79491238425925</c:v>
                </c:pt>
                <c:pt idx="1401">
                  <c:v>364.79620833333331</c:v>
                </c:pt>
                <c:pt idx="1402">
                  <c:v>364.79782824074073</c:v>
                </c:pt>
                <c:pt idx="1403">
                  <c:v>364.79944814814814</c:v>
                </c:pt>
                <c:pt idx="1404">
                  <c:v>364.80754780092593</c:v>
                </c:pt>
                <c:pt idx="1405">
                  <c:v>364.80957268518517</c:v>
                </c:pt>
                <c:pt idx="1406">
                  <c:v>364.81159756944447</c:v>
                </c:pt>
                <c:pt idx="1407">
                  <c:v>364.81286307870374</c:v>
                </c:pt>
                <c:pt idx="1408">
                  <c:v>364.81412870370372</c:v>
                </c:pt>
                <c:pt idx="1409">
                  <c:v>364.82045648148147</c:v>
                </c:pt>
                <c:pt idx="1410">
                  <c:v>364.82124745370373</c:v>
                </c:pt>
                <c:pt idx="1411">
                  <c:v>364.82203842592594</c:v>
                </c:pt>
                <c:pt idx="1412">
                  <c:v>364.82599340277778</c:v>
                </c:pt>
                <c:pt idx="1413">
                  <c:v>364.82797083333332</c:v>
                </c:pt>
                <c:pt idx="1414">
                  <c:v>364.83291446759256</c:v>
                </c:pt>
                <c:pt idx="1415">
                  <c:v>364.83538622685188</c:v>
                </c:pt>
                <c:pt idx="1416">
                  <c:v>364.84156574074075</c:v>
                </c:pt>
                <c:pt idx="1417">
                  <c:v>364.8446554398148</c:v>
                </c:pt>
                <c:pt idx="1418">
                  <c:v>364.84774525462967</c:v>
                </c:pt>
                <c:pt idx="1419">
                  <c:v>364.8487107638889</c:v>
                </c:pt>
                <c:pt idx="1420">
                  <c:v>364.84967638888889</c:v>
                </c:pt>
                <c:pt idx="1421">
                  <c:v>364.85450405092593</c:v>
                </c:pt>
                <c:pt idx="1422">
                  <c:v>364.85691793981482</c:v>
                </c:pt>
                <c:pt idx="1423">
                  <c:v>364.85993530092594</c:v>
                </c:pt>
                <c:pt idx="1424">
                  <c:v>364.86068958333334</c:v>
                </c:pt>
                <c:pt idx="1425">
                  <c:v>364.8614439814815</c:v>
                </c:pt>
                <c:pt idx="1426">
                  <c:v>364.86238692129632</c:v>
                </c:pt>
                <c:pt idx="1427">
                  <c:v>364.86332974537038</c:v>
                </c:pt>
                <c:pt idx="1428">
                  <c:v>364.86804444444442</c:v>
                </c:pt>
                <c:pt idx="1429">
                  <c:v>364.87040173611115</c:v>
                </c:pt>
                <c:pt idx="1430">
                  <c:v>364.87275902777776</c:v>
                </c:pt>
                <c:pt idx="1431">
                  <c:v>364.87570555555556</c:v>
                </c:pt>
                <c:pt idx="1432">
                  <c:v>364.87865219907411</c:v>
                </c:pt>
                <c:pt idx="1433">
                  <c:v>364.88601875000001</c:v>
                </c:pt>
                <c:pt idx="1434">
                  <c:v>364.88970208333336</c:v>
                </c:pt>
                <c:pt idx="1435">
                  <c:v>364.89085312500004</c:v>
                </c:pt>
                <c:pt idx="1436">
                  <c:v>364.89200405092589</c:v>
                </c:pt>
                <c:pt idx="1437">
                  <c:v>364.89488171296296</c:v>
                </c:pt>
                <c:pt idx="1438">
                  <c:v>364.89775925925926</c:v>
                </c:pt>
                <c:pt idx="1439">
                  <c:v>364.91214699074072</c:v>
                </c:pt>
                <c:pt idx="1440">
                  <c:v>364.91934085648148</c:v>
                </c:pt>
                <c:pt idx="1441">
                  <c:v>364.92833333333334</c:v>
                </c:pt>
                <c:pt idx="1442">
                  <c:v>364.93732569444444</c:v>
                </c:pt>
                <c:pt idx="1443">
                  <c:v>364.94294583333334</c:v>
                </c:pt>
                <c:pt idx="1444">
                  <c:v>364.94856608796294</c:v>
                </c:pt>
                <c:pt idx="1445">
                  <c:v>364.95207881944441</c:v>
                </c:pt>
                <c:pt idx="1446">
                  <c:v>364.95383506944444</c:v>
                </c:pt>
                <c:pt idx="1447">
                  <c:v>364.95559143518523</c:v>
                </c:pt>
                <c:pt idx="1448">
                  <c:v>364.96437303240737</c:v>
                </c:pt>
                <c:pt idx="1449">
                  <c:v>364.96876388888887</c:v>
                </c:pt>
                <c:pt idx="1450">
                  <c:v>364.97425231481481</c:v>
                </c:pt>
                <c:pt idx="1451">
                  <c:v>364.9797408564815</c:v>
                </c:pt>
                <c:pt idx="1452">
                  <c:v>364.99346215277774</c:v>
                </c:pt>
                <c:pt idx="1453">
                  <c:v>365.00032280092591</c:v>
                </c:pt>
                <c:pt idx="1454">
                  <c:v>365.0174743055556</c:v>
                </c:pt>
                <c:pt idx="1455">
                  <c:v>365.01961828703702</c:v>
                </c:pt>
                <c:pt idx="1456">
                  <c:v>365.02176226851856</c:v>
                </c:pt>
                <c:pt idx="1457">
                  <c:v>365.02283425925924</c:v>
                </c:pt>
                <c:pt idx="1458">
                  <c:v>365.02551412037042</c:v>
                </c:pt>
                <c:pt idx="1459">
                  <c:v>365.02819409722218</c:v>
                </c:pt>
                <c:pt idx="1460">
                  <c:v>365.04159375</c:v>
                </c:pt>
                <c:pt idx="1461">
                  <c:v>365.04494375000002</c:v>
                </c:pt>
                <c:pt idx="1462">
                  <c:v>365.04829363425927</c:v>
                </c:pt>
                <c:pt idx="1463">
                  <c:v>365.05666840277775</c:v>
                </c:pt>
                <c:pt idx="1464">
                  <c:v>365.06085578703704</c:v>
                </c:pt>
                <c:pt idx="1465">
                  <c:v>365.06504317129628</c:v>
                </c:pt>
                <c:pt idx="1466">
                  <c:v>365.07027743055556</c:v>
                </c:pt>
                <c:pt idx="1467">
                  <c:v>365.07551168981485</c:v>
                </c:pt>
                <c:pt idx="1468">
                  <c:v>365.08205451388892</c:v>
                </c:pt>
                <c:pt idx="1469">
                  <c:v>365.08859733796294</c:v>
                </c:pt>
                <c:pt idx="1470">
                  <c:v>365.09268657407409</c:v>
                </c:pt>
                <c:pt idx="1471">
                  <c:v>365.09677581018519</c:v>
                </c:pt>
                <c:pt idx="1472">
                  <c:v>365.10699895833335</c:v>
                </c:pt>
                <c:pt idx="1473">
                  <c:v>365.11722210648145</c:v>
                </c:pt>
                <c:pt idx="1474">
                  <c:v>365.12041689814816</c:v>
                </c:pt>
                <c:pt idx="1475">
                  <c:v>365.12361157407406</c:v>
                </c:pt>
                <c:pt idx="1476">
                  <c:v>365.13958530092594</c:v>
                </c:pt>
                <c:pt idx="1477">
                  <c:v>365.14158194444445</c:v>
                </c:pt>
                <c:pt idx="1478">
                  <c:v>365.14357870370367</c:v>
                </c:pt>
                <c:pt idx="1479">
                  <c:v>365.14557534722223</c:v>
                </c:pt>
                <c:pt idx="1480">
                  <c:v>365.15555891203701</c:v>
                </c:pt>
                <c:pt idx="1481">
                  <c:v>365.1605506944444</c:v>
                </c:pt>
                <c:pt idx="1482">
                  <c:v>365.16679039351851</c:v>
                </c:pt>
                <c:pt idx="1483">
                  <c:v>365.16991030092595</c:v>
                </c:pt>
                <c:pt idx="1484">
                  <c:v>365.17186018518515</c:v>
                </c:pt>
                <c:pt idx="1485">
                  <c:v>365.17381006944447</c:v>
                </c:pt>
                <c:pt idx="1486">
                  <c:v>365.18355960648148</c:v>
                </c:pt>
                <c:pt idx="1487">
                  <c:v>365.19330914351855</c:v>
                </c:pt>
                <c:pt idx="1488">
                  <c:v>365.21768310185183</c:v>
                </c:pt>
                <c:pt idx="1489">
                  <c:v>365.2237765046296</c:v>
                </c:pt>
                <c:pt idx="1490">
                  <c:v>365.22682326388889</c:v>
                </c:pt>
                <c:pt idx="1491">
                  <c:v>365.22987002314812</c:v>
                </c:pt>
                <c:pt idx="1492">
                  <c:v>365.23367847222221</c:v>
                </c:pt>
                <c:pt idx="1493">
                  <c:v>365.23748680555553</c:v>
                </c:pt>
                <c:pt idx="1494">
                  <c:v>365.24224733796297</c:v>
                </c:pt>
                <c:pt idx="1495">
                  <c:v>365.2470078703704</c:v>
                </c:pt>
                <c:pt idx="1496">
                  <c:v>365.27081053240744</c:v>
                </c:pt>
                <c:pt idx="1497">
                  <c:v>365.27099641203705</c:v>
                </c:pt>
                <c:pt idx="1498">
                  <c:v>365.27118240740742</c:v>
                </c:pt>
                <c:pt idx="1499">
                  <c:v>365.27211215277777</c:v>
                </c:pt>
                <c:pt idx="1500">
                  <c:v>365.27304201388887</c:v>
                </c:pt>
                <c:pt idx="1501">
                  <c:v>365.27769097222222</c:v>
                </c:pt>
                <c:pt idx="1502">
                  <c:v>365.28001539351851</c:v>
                </c:pt>
                <c:pt idx="1503">
                  <c:v>365.2916377314815</c:v>
                </c:pt>
                <c:pt idx="1504">
                  <c:v>365.29744895833335</c:v>
                </c:pt>
                <c:pt idx="1505">
                  <c:v>365.32650486111112</c:v>
                </c:pt>
                <c:pt idx="1506">
                  <c:v>365.33013692129629</c:v>
                </c:pt>
                <c:pt idx="1507">
                  <c:v>365.33376886574075</c:v>
                </c:pt>
                <c:pt idx="1508">
                  <c:v>365.35192881944442</c:v>
                </c:pt>
                <c:pt idx="1509">
                  <c:v>365.36100879629629</c:v>
                </c:pt>
                <c:pt idx="1510">
                  <c:v>365.36554872685184</c:v>
                </c:pt>
                <c:pt idx="1511">
                  <c:v>365.36781874999997</c:v>
                </c:pt>
                <c:pt idx="1512">
                  <c:v>365.37008877314815</c:v>
                </c:pt>
                <c:pt idx="1513">
                  <c:v>365.37576377314815</c:v>
                </c:pt>
                <c:pt idx="1514">
                  <c:v>365.38143877314815</c:v>
                </c:pt>
                <c:pt idx="1515">
                  <c:v>365.38188206018521</c:v>
                </c:pt>
                <c:pt idx="1516">
                  <c:v>365.38232546296297</c:v>
                </c:pt>
                <c:pt idx="1517">
                  <c:v>365.38276886574073</c:v>
                </c:pt>
                <c:pt idx="1518">
                  <c:v>365.38498564814819</c:v>
                </c:pt>
                <c:pt idx="1519">
                  <c:v>365.38720243055553</c:v>
                </c:pt>
                <c:pt idx="1520">
                  <c:v>365.3982863425926</c:v>
                </c:pt>
                <c:pt idx="1521">
                  <c:v>365.40937025462961</c:v>
                </c:pt>
                <c:pt idx="1522">
                  <c:v>365.46479004629629</c:v>
                </c:pt>
                <c:pt idx="1523">
                  <c:v>365.4717175925926</c:v>
                </c:pt>
                <c:pt idx="1524">
                  <c:v>365.47864502314815</c:v>
                </c:pt>
                <c:pt idx="1525">
                  <c:v>365.4855724537037</c:v>
                </c:pt>
                <c:pt idx="1526">
                  <c:v>365.48773738425928</c:v>
                </c:pt>
                <c:pt idx="1527">
                  <c:v>365.48990219907409</c:v>
                </c:pt>
                <c:pt idx="1528">
                  <c:v>365.49125520833331</c:v>
                </c:pt>
                <c:pt idx="1529">
                  <c:v>365.49193171296292</c:v>
                </c:pt>
                <c:pt idx="1530">
                  <c:v>365.49531423611108</c:v>
                </c:pt>
                <c:pt idx="1531">
                  <c:v>365.49869675925925</c:v>
                </c:pt>
                <c:pt idx="1532">
                  <c:v>365.49975381944444</c:v>
                </c:pt>
                <c:pt idx="1533">
                  <c:v>365.50081087962963</c:v>
                </c:pt>
                <c:pt idx="1534">
                  <c:v>365.50609618055557</c:v>
                </c:pt>
                <c:pt idx="1535">
                  <c:v>365.50873877314814</c:v>
                </c:pt>
                <c:pt idx="1536">
                  <c:v>365.51138136574076</c:v>
                </c:pt>
                <c:pt idx="1537">
                  <c:v>365.51468472222223</c:v>
                </c:pt>
                <c:pt idx="1538">
                  <c:v>365.51798796296299</c:v>
                </c:pt>
                <c:pt idx="1539">
                  <c:v>365.51824606481483</c:v>
                </c:pt>
                <c:pt idx="1540">
                  <c:v>365.51850405092591</c:v>
                </c:pt>
                <c:pt idx="1541">
                  <c:v>365.51876215277781</c:v>
                </c:pt>
                <c:pt idx="1542">
                  <c:v>365.52005254629631</c:v>
                </c:pt>
                <c:pt idx="1543">
                  <c:v>365.52134282407405</c:v>
                </c:pt>
                <c:pt idx="1544">
                  <c:v>365.52779456018516</c:v>
                </c:pt>
                <c:pt idx="1545">
                  <c:v>365.53102037037036</c:v>
                </c:pt>
                <c:pt idx="1546">
                  <c:v>365.54714965277776</c:v>
                </c:pt>
                <c:pt idx="1547">
                  <c:v>365.56327893518517</c:v>
                </c:pt>
                <c:pt idx="1548">
                  <c:v>365.56529513888887</c:v>
                </c:pt>
                <c:pt idx="1549">
                  <c:v>365.56731122685187</c:v>
                </c:pt>
                <c:pt idx="1550">
                  <c:v>365.56932743055557</c:v>
                </c:pt>
                <c:pt idx="1551">
                  <c:v>365.57436782407405</c:v>
                </c:pt>
                <c:pt idx="1552">
                  <c:v>365.57688807870369</c:v>
                </c:pt>
                <c:pt idx="1553">
                  <c:v>365.58003831018516</c:v>
                </c:pt>
                <c:pt idx="1554">
                  <c:v>365.58318854166663</c:v>
                </c:pt>
                <c:pt idx="1555">
                  <c:v>365.5989398148148</c:v>
                </c:pt>
                <c:pt idx="1556">
                  <c:v>365.61469097222221</c:v>
                </c:pt>
                <c:pt idx="1557">
                  <c:v>365.63438009259261</c:v>
                </c:pt>
                <c:pt idx="1558">
                  <c:v>365.63930231481481</c:v>
                </c:pt>
                <c:pt idx="1559">
                  <c:v>365.64422465277778</c:v>
                </c:pt>
                <c:pt idx="1560">
                  <c:v>365.65037743055552</c:v>
                </c:pt>
                <c:pt idx="1561">
                  <c:v>365.65345381944445</c:v>
                </c:pt>
                <c:pt idx="1562">
                  <c:v>365.65729942129633</c:v>
                </c:pt>
                <c:pt idx="1563">
                  <c:v>365.66114490740745</c:v>
                </c:pt>
                <c:pt idx="1564">
                  <c:v>365.68037245370368</c:v>
                </c:pt>
                <c:pt idx="1565">
                  <c:v>365.68998634259259</c:v>
                </c:pt>
                <c:pt idx="1566">
                  <c:v>365.71402083333334</c:v>
                </c:pt>
                <c:pt idx="1567">
                  <c:v>365.72002939814814</c:v>
                </c:pt>
                <c:pt idx="1568">
                  <c:v>365.72603807870371</c:v>
                </c:pt>
                <c:pt idx="1569">
                  <c:v>365.72697685185187</c:v>
                </c:pt>
                <c:pt idx="1570">
                  <c:v>365.72791574074074</c:v>
                </c:pt>
                <c:pt idx="1571">
                  <c:v>365.73260995370373</c:v>
                </c:pt>
                <c:pt idx="1572">
                  <c:v>365.7349570601852</c:v>
                </c:pt>
                <c:pt idx="1573">
                  <c:v>365.73789097222226</c:v>
                </c:pt>
                <c:pt idx="1574">
                  <c:v>365.74082488425927</c:v>
                </c:pt>
                <c:pt idx="1575">
                  <c:v>365.74449224537034</c:v>
                </c:pt>
                <c:pt idx="1576">
                  <c:v>365.74815960648147</c:v>
                </c:pt>
                <c:pt idx="1577">
                  <c:v>365.75732812499996</c:v>
                </c:pt>
                <c:pt idx="1578">
                  <c:v>365.76191226851853</c:v>
                </c:pt>
                <c:pt idx="1579">
                  <c:v>365.7664965277778</c:v>
                </c:pt>
                <c:pt idx="1580">
                  <c:v>365.77795706018514</c:v>
                </c:pt>
                <c:pt idx="1581">
                  <c:v>365.78368726851852</c:v>
                </c:pt>
                <c:pt idx="1582">
                  <c:v>365.79801296296296</c:v>
                </c:pt>
                <c:pt idx="1583">
                  <c:v>365.80517581018518</c:v>
                </c:pt>
                <c:pt idx="1584">
                  <c:v>365.80545567129633</c:v>
                </c:pt>
                <c:pt idx="1585">
                  <c:v>365.80573541666666</c:v>
                </c:pt>
                <c:pt idx="1586">
                  <c:v>365.80713437499998</c:v>
                </c:pt>
                <c:pt idx="1587">
                  <c:v>365.80853344907405</c:v>
                </c:pt>
                <c:pt idx="1588">
                  <c:v>365.81028217592592</c:v>
                </c:pt>
                <c:pt idx="1589">
                  <c:v>365.81203090277779</c:v>
                </c:pt>
                <c:pt idx="1590">
                  <c:v>365.81312384259257</c:v>
                </c:pt>
                <c:pt idx="1591">
                  <c:v>365.81421678240741</c:v>
                </c:pt>
                <c:pt idx="1592">
                  <c:v>365.8196815972222</c:v>
                </c:pt>
                <c:pt idx="1593">
                  <c:v>365.82241400462965</c:v>
                </c:pt>
                <c:pt idx="1594">
                  <c:v>365.82924502314813</c:v>
                </c:pt>
                <c:pt idx="1595">
                  <c:v>365.83266053240743</c:v>
                </c:pt>
                <c:pt idx="1596">
                  <c:v>365.83479525462963</c:v>
                </c:pt>
                <c:pt idx="1597">
                  <c:v>365.83692997685188</c:v>
                </c:pt>
                <c:pt idx="1598">
                  <c:v>365.83959826388889</c:v>
                </c:pt>
                <c:pt idx="1599">
                  <c:v>365.84226666666666</c:v>
                </c:pt>
                <c:pt idx="1600">
                  <c:v>365.85560844907405</c:v>
                </c:pt>
                <c:pt idx="1601">
                  <c:v>365.86227939814819</c:v>
                </c:pt>
                <c:pt idx="1602">
                  <c:v>365.87061805555555</c:v>
                </c:pt>
                <c:pt idx="1603">
                  <c:v>365.87270266203706</c:v>
                </c:pt>
                <c:pt idx="1604">
                  <c:v>365.87478738425926</c:v>
                </c:pt>
                <c:pt idx="1605">
                  <c:v>365.87739317129632</c:v>
                </c:pt>
                <c:pt idx="1606">
                  <c:v>365.87999895833332</c:v>
                </c:pt>
                <c:pt idx="1607">
                  <c:v>365.88162766203703</c:v>
                </c:pt>
                <c:pt idx="1608">
                  <c:v>365.88325624999999</c:v>
                </c:pt>
                <c:pt idx="1609">
                  <c:v>365.88529212962959</c:v>
                </c:pt>
                <c:pt idx="1610">
                  <c:v>365.88732789351849</c:v>
                </c:pt>
                <c:pt idx="1611">
                  <c:v>365.89750694444444</c:v>
                </c:pt>
                <c:pt idx="1612">
                  <c:v>365.90768587962964</c:v>
                </c:pt>
                <c:pt idx="1613">
                  <c:v>365.91404780092591</c:v>
                </c:pt>
                <c:pt idx="1614">
                  <c:v>365.92040972222219</c:v>
                </c:pt>
                <c:pt idx="1615">
                  <c:v>365.92438587962965</c:v>
                </c:pt>
                <c:pt idx="1616">
                  <c:v>365.92836203703706</c:v>
                </c:pt>
                <c:pt idx="1617">
                  <c:v>365.9482429398148</c:v>
                </c:pt>
                <c:pt idx="1618">
                  <c:v>365.94948541666668</c:v>
                </c:pt>
                <c:pt idx="1619">
                  <c:v>365.95072800925925</c:v>
                </c:pt>
                <c:pt idx="1620">
                  <c:v>365.95197060185188</c:v>
                </c:pt>
                <c:pt idx="1621">
                  <c:v>365.95507696759256</c:v>
                </c:pt>
                <c:pt idx="1622">
                  <c:v>365.9566300925926</c:v>
                </c:pt>
                <c:pt idx="1623">
                  <c:v>365.96439606481482</c:v>
                </c:pt>
                <c:pt idx="1624">
                  <c:v>365.97216203703704</c:v>
                </c:pt>
                <c:pt idx="1625">
                  <c:v>365.97458888888889</c:v>
                </c:pt>
                <c:pt idx="1626">
                  <c:v>365.97701574074074</c:v>
                </c:pt>
                <c:pt idx="1627">
                  <c:v>365.98915011574076</c:v>
                </c:pt>
                <c:pt idx="1628">
                  <c:v>365.99218368055557</c:v>
                </c:pt>
                <c:pt idx="1629">
                  <c:v>365.99521724537038</c:v>
                </c:pt>
                <c:pt idx="1630">
                  <c:v>366.01038518518521</c:v>
                </c:pt>
                <c:pt idx="1631">
                  <c:v>366.01796909722225</c:v>
                </c:pt>
                <c:pt idx="1632">
                  <c:v>366.01891712962964</c:v>
                </c:pt>
                <c:pt idx="1633">
                  <c:v>366.01986504629627</c:v>
                </c:pt>
                <c:pt idx="1634">
                  <c:v>366.02460509259259</c:v>
                </c:pt>
                <c:pt idx="1635">
                  <c:v>366.02697499999999</c:v>
                </c:pt>
                <c:pt idx="1636">
                  <c:v>366.02993750000002</c:v>
                </c:pt>
                <c:pt idx="1637">
                  <c:v>366.03289999999998</c:v>
                </c:pt>
                <c:pt idx="1638">
                  <c:v>366.036603125</c:v>
                </c:pt>
                <c:pt idx="1639">
                  <c:v>366.04030625000001</c:v>
                </c:pt>
                <c:pt idx="1640">
                  <c:v>366.04146342592594</c:v>
                </c:pt>
                <c:pt idx="1641">
                  <c:v>366.04262060185187</c:v>
                </c:pt>
                <c:pt idx="1642">
                  <c:v>366.04840671296296</c:v>
                </c:pt>
                <c:pt idx="1643">
                  <c:v>366.0485876157407</c:v>
                </c:pt>
                <c:pt idx="1644">
                  <c:v>366.0487684027778</c:v>
                </c:pt>
                <c:pt idx="1645">
                  <c:v>366.04967245370369</c:v>
                </c:pt>
                <c:pt idx="1646">
                  <c:v>366.05057650462959</c:v>
                </c:pt>
                <c:pt idx="1647">
                  <c:v>366.05170659722222</c:v>
                </c:pt>
                <c:pt idx="1648">
                  <c:v>366.0528366898148</c:v>
                </c:pt>
                <c:pt idx="1649">
                  <c:v>366.05566192129629</c:v>
                </c:pt>
                <c:pt idx="1650">
                  <c:v>366.05848715277779</c:v>
                </c:pt>
                <c:pt idx="1651">
                  <c:v>366.07261342592591</c:v>
                </c:pt>
                <c:pt idx="1652">
                  <c:v>366.08673958333333</c:v>
                </c:pt>
                <c:pt idx="1653">
                  <c:v>366.09115405092592</c:v>
                </c:pt>
                <c:pt idx="1654">
                  <c:v>366.09556851851852</c:v>
                </c:pt>
                <c:pt idx="1655">
                  <c:v>366.11764074074074</c:v>
                </c:pt>
                <c:pt idx="1656">
                  <c:v>366.13971284722226</c:v>
                </c:pt>
                <c:pt idx="1657">
                  <c:v>366.15350798611109</c:v>
                </c:pt>
                <c:pt idx="1658">
                  <c:v>366.1569568287037</c:v>
                </c:pt>
                <c:pt idx="1659">
                  <c:v>366.16040555555554</c:v>
                </c:pt>
                <c:pt idx="1660">
                  <c:v>366.17764953703704</c:v>
                </c:pt>
                <c:pt idx="1661">
                  <c:v>366.18627141203706</c:v>
                </c:pt>
                <c:pt idx="1662">
                  <c:v>366.22938125000002</c:v>
                </c:pt>
                <c:pt idx="1663">
                  <c:v>366.22954965277779</c:v>
                </c:pt>
                <c:pt idx="1664">
                  <c:v>366.22971805555557</c:v>
                </c:pt>
                <c:pt idx="1665">
                  <c:v>366.23055995370368</c:v>
                </c:pt>
                <c:pt idx="1666">
                  <c:v>366.23266493055553</c:v>
                </c:pt>
                <c:pt idx="1667">
                  <c:v>366.23476990740744</c:v>
                </c:pt>
                <c:pt idx="1668">
                  <c:v>366.2360855324074</c:v>
                </c:pt>
                <c:pt idx="1669">
                  <c:v>366.23740115740742</c:v>
                </c:pt>
                <c:pt idx="1670">
                  <c:v>366.24069016203703</c:v>
                </c:pt>
                <c:pt idx="1671">
                  <c:v>366.24397916666669</c:v>
                </c:pt>
                <c:pt idx="1672">
                  <c:v>366.24809039351851</c:v>
                </c:pt>
                <c:pt idx="1673">
                  <c:v>366.25220173611109</c:v>
                </c:pt>
                <c:pt idx="1674">
                  <c:v>366.25734074074074</c:v>
                </c:pt>
                <c:pt idx="1675">
                  <c:v>366.25991030092592</c:v>
                </c:pt>
                <c:pt idx="1676">
                  <c:v>366.27275798611112</c:v>
                </c:pt>
                <c:pt idx="1677">
                  <c:v>366.27918194444447</c:v>
                </c:pt>
                <c:pt idx="1678">
                  <c:v>366.2872116898148</c:v>
                </c:pt>
                <c:pt idx="1679">
                  <c:v>366.29524155092594</c:v>
                </c:pt>
                <c:pt idx="1680">
                  <c:v>366.30026018518521</c:v>
                </c:pt>
                <c:pt idx="1681">
                  <c:v>366.30527881944442</c:v>
                </c:pt>
                <c:pt idx="1682">
                  <c:v>366.3178253472222</c:v>
                </c:pt>
                <c:pt idx="1683">
                  <c:v>366.33037199074073</c:v>
                </c:pt>
                <c:pt idx="1684">
                  <c:v>366.39310497685187</c:v>
                </c:pt>
                <c:pt idx="1685">
                  <c:v>366.40094652777782</c:v>
                </c:pt>
                <c:pt idx="1686">
                  <c:v>366.40486736111109</c:v>
                </c:pt>
                <c:pt idx="1687">
                  <c:v>366.40682777777778</c:v>
                </c:pt>
                <c:pt idx="1688">
                  <c:v>366.40927824074078</c:v>
                </c:pt>
                <c:pt idx="1689">
                  <c:v>366.41172881944448</c:v>
                </c:pt>
                <c:pt idx="1690">
                  <c:v>366.41785509259262</c:v>
                </c:pt>
                <c:pt idx="1691">
                  <c:v>366.4239813657407</c:v>
                </c:pt>
                <c:pt idx="1692">
                  <c:v>366.43929699074079</c:v>
                </c:pt>
                <c:pt idx="1693">
                  <c:v>366.45461261574076</c:v>
                </c:pt>
                <c:pt idx="1694">
                  <c:v>366.46227048611115</c:v>
                </c:pt>
                <c:pt idx="1695">
                  <c:v>366.46992835648149</c:v>
                </c:pt>
                <c:pt idx="1696">
                  <c:v>366.47375729166663</c:v>
                </c:pt>
                <c:pt idx="1697">
                  <c:v>366.49290185185185</c:v>
                </c:pt>
                <c:pt idx="1698">
                  <c:v>366.50247407407409</c:v>
                </c:pt>
                <c:pt idx="1699">
                  <c:v>366.52640486111108</c:v>
                </c:pt>
                <c:pt idx="1700">
                  <c:v>366.53837025462963</c:v>
                </c:pt>
                <c:pt idx="1701">
                  <c:v>366.55033553240742</c:v>
                </c:pt>
                <c:pt idx="1702">
                  <c:v>366.55631828703702</c:v>
                </c:pt>
                <c:pt idx="1703">
                  <c:v>366.56005740740744</c:v>
                </c:pt>
                <c:pt idx="1704">
                  <c:v>366.56379664351851</c:v>
                </c:pt>
                <c:pt idx="1705">
                  <c:v>366.58249247685188</c:v>
                </c:pt>
                <c:pt idx="1706">
                  <c:v>366.59184039351851</c:v>
                </c:pt>
                <c:pt idx="1707">
                  <c:v>366.61521030092592</c:v>
                </c:pt>
                <c:pt idx="1708">
                  <c:v>366.62105277777778</c:v>
                </c:pt>
                <c:pt idx="1709">
                  <c:v>366.62689513888887</c:v>
                </c:pt>
                <c:pt idx="1710">
                  <c:v>366.63419826388889</c:v>
                </c:pt>
                <c:pt idx="1711">
                  <c:v>366.64150138888886</c:v>
                </c:pt>
                <c:pt idx="1712">
                  <c:v>366.64606574074071</c:v>
                </c:pt>
                <c:pt idx="1713">
                  <c:v>366.65063020833333</c:v>
                </c:pt>
                <c:pt idx="1714">
                  <c:v>366.67345231481482</c:v>
                </c:pt>
                <c:pt idx="1715">
                  <c:v>366.68486342592593</c:v>
                </c:pt>
                <c:pt idx="1716">
                  <c:v>366.74191863425926</c:v>
                </c:pt>
                <c:pt idx="1717">
                  <c:v>366.74370162037036</c:v>
                </c:pt>
                <c:pt idx="1718">
                  <c:v>366.74548460648151</c:v>
                </c:pt>
                <c:pt idx="1719">
                  <c:v>366.74726759259261</c:v>
                </c:pt>
                <c:pt idx="1720">
                  <c:v>366.75618252314814</c:v>
                </c:pt>
                <c:pt idx="1721">
                  <c:v>366.76063993055556</c:v>
                </c:pt>
                <c:pt idx="1722">
                  <c:v>366.76342581018514</c:v>
                </c:pt>
                <c:pt idx="1723">
                  <c:v>366.76621180555554</c:v>
                </c:pt>
                <c:pt idx="1724">
                  <c:v>366.76969409722221</c:v>
                </c:pt>
                <c:pt idx="1725">
                  <c:v>366.77317650462965</c:v>
                </c:pt>
                <c:pt idx="1726">
                  <c:v>366.78188240740741</c:v>
                </c:pt>
                <c:pt idx="1727">
                  <c:v>366.78623541666667</c:v>
                </c:pt>
                <c:pt idx="1728">
                  <c:v>366.79058842592593</c:v>
                </c:pt>
                <c:pt idx="1729">
                  <c:v>366.79602962962963</c:v>
                </c:pt>
                <c:pt idx="1730">
                  <c:v>366.80147083333333</c:v>
                </c:pt>
                <c:pt idx="1731">
                  <c:v>366.80827233796299</c:v>
                </c:pt>
                <c:pt idx="1732">
                  <c:v>366.8150738425926</c:v>
                </c:pt>
                <c:pt idx="1733">
                  <c:v>366.81932488425929</c:v>
                </c:pt>
                <c:pt idx="1734">
                  <c:v>366.82357581018516</c:v>
                </c:pt>
                <c:pt idx="1735">
                  <c:v>366.82490416666667</c:v>
                </c:pt>
                <c:pt idx="1736">
                  <c:v>366.82623263888888</c:v>
                </c:pt>
                <c:pt idx="1737">
                  <c:v>366.8278931712963</c:v>
                </c:pt>
                <c:pt idx="1738">
                  <c:v>366.82955370370371</c:v>
                </c:pt>
                <c:pt idx="1739">
                  <c:v>366.83785636574072</c:v>
                </c:pt>
                <c:pt idx="1740">
                  <c:v>366.84615891203703</c:v>
                </c:pt>
                <c:pt idx="1741">
                  <c:v>366.88767210648149</c:v>
                </c:pt>
                <c:pt idx="1742">
                  <c:v>366.89026666666666</c:v>
                </c:pt>
                <c:pt idx="1743">
                  <c:v>366.89156400462963</c:v>
                </c:pt>
                <c:pt idx="1744">
                  <c:v>366.8928613425926</c:v>
                </c:pt>
                <c:pt idx="1745">
                  <c:v>366.89934768518521</c:v>
                </c:pt>
                <c:pt idx="1746">
                  <c:v>366.90583414351852</c:v>
                </c:pt>
                <c:pt idx="1747">
                  <c:v>366.90907743055556</c:v>
                </c:pt>
                <c:pt idx="1748">
                  <c:v>366.92529351851852</c:v>
                </c:pt>
                <c:pt idx="1749">
                  <c:v>366.93340150462961</c:v>
                </c:pt>
                <c:pt idx="1750">
                  <c:v>366.94353657407407</c:v>
                </c:pt>
                <c:pt idx="1751">
                  <c:v>366.95367164351853</c:v>
                </c:pt>
                <c:pt idx="1752">
                  <c:v>366.96634050925928</c:v>
                </c:pt>
                <c:pt idx="1753">
                  <c:v>366.9695076388889</c:v>
                </c:pt>
                <c:pt idx="1754">
                  <c:v>366.97267488425928</c:v>
                </c:pt>
                <c:pt idx="1755">
                  <c:v>366.98059293981481</c:v>
                </c:pt>
                <c:pt idx="1756">
                  <c:v>366.98851087962964</c:v>
                </c:pt>
                <c:pt idx="1757">
                  <c:v>366.9909853009259</c:v>
                </c:pt>
                <c:pt idx="1758">
                  <c:v>366.99345960648151</c:v>
                </c:pt>
                <c:pt idx="1759">
                  <c:v>366.996552662037</c:v>
                </c:pt>
                <c:pt idx="1760">
                  <c:v>366.99964560185185</c:v>
                </c:pt>
                <c:pt idx="1761">
                  <c:v>367.0035118055556</c:v>
                </c:pt>
                <c:pt idx="1762">
                  <c:v>367.00737800925924</c:v>
                </c:pt>
                <c:pt idx="1763">
                  <c:v>367.02670914351853</c:v>
                </c:pt>
                <c:pt idx="1764">
                  <c:v>367.03637465277779</c:v>
                </c:pt>
                <c:pt idx="1765">
                  <c:v>367.08470243055552</c:v>
                </c:pt>
                <c:pt idx="1766">
                  <c:v>367.09074340277778</c:v>
                </c:pt>
                <c:pt idx="1767">
                  <c:v>367.09376377314817</c:v>
                </c:pt>
                <c:pt idx="1768">
                  <c:v>367.0952740740741</c:v>
                </c:pt>
                <c:pt idx="1769">
                  <c:v>367.10282523148152</c:v>
                </c:pt>
                <c:pt idx="1770">
                  <c:v>367.10660092592593</c:v>
                </c:pt>
                <c:pt idx="1771">
                  <c:v>367.11132037037032</c:v>
                </c:pt>
                <c:pt idx="1772">
                  <c:v>367.11603993055559</c:v>
                </c:pt>
                <c:pt idx="1773">
                  <c:v>367.12783865740744</c:v>
                </c:pt>
                <c:pt idx="1774">
                  <c:v>367.13963738425929</c:v>
                </c:pt>
                <c:pt idx="1775">
                  <c:v>367.14553680555554</c:v>
                </c:pt>
                <c:pt idx="1776">
                  <c:v>367.16028518518522</c:v>
                </c:pt>
                <c:pt idx="1777">
                  <c:v>367.16120706018518</c:v>
                </c:pt>
                <c:pt idx="1778">
                  <c:v>367.16212881944443</c:v>
                </c:pt>
                <c:pt idx="1779">
                  <c:v>367.16305057870369</c:v>
                </c:pt>
                <c:pt idx="1780">
                  <c:v>367.16765949074073</c:v>
                </c:pt>
                <c:pt idx="1781">
                  <c:v>367.1699638888889</c:v>
                </c:pt>
                <c:pt idx="1782">
                  <c:v>367.175725</c:v>
                </c:pt>
                <c:pt idx="1783">
                  <c:v>367.1814861111111</c:v>
                </c:pt>
                <c:pt idx="1784">
                  <c:v>367.21029166666665</c:v>
                </c:pt>
                <c:pt idx="1785">
                  <c:v>367.22469444444448</c:v>
                </c:pt>
                <c:pt idx="1786">
                  <c:v>367.22497581018519</c:v>
                </c:pt>
                <c:pt idx="1787">
                  <c:v>367.22525706018519</c:v>
                </c:pt>
                <c:pt idx="1788">
                  <c:v>367.22666365740741</c:v>
                </c:pt>
                <c:pt idx="1789">
                  <c:v>367.22807013888888</c:v>
                </c:pt>
                <c:pt idx="1790">
                  <c:v>367.23510277777774</c:v>
                </c:pt>
                <c:pt idx="1791">
                  <c:v>367.2421353009259</c:v>
                </c:pt>
                <c:pt idx="1792">
                  <c:v>367.2772983796296</c:v>
                </c:pt>
                <c:pt idx="1793">
                  <c:v>367.2948798611111</c:v>
                </c:pt>
                <c:pt idx="1794">
                  <c:v>367.38278750000001</c:v>
                </c:pt>
                <c:pt idx="1795">
                  <c:v>367.40476435185184</c:v>
                </c:pt>
                <c:pt idx="1796">
                  <c:v>367.41025868055556</c:v>
                </c:pt>
                <c:pt idx="1797">
                  <c:v>367.41575289351852</c:v>
                </c:pt>
                <c:pt idx="1798">
                  <c:v>367.42262060185186</c:v>
                </c:pt>
                <c:pt idx="1799">
                  <c:v>367.42948842592591</c:v>
                </c:pt>
                <c:pt idx="1800">
                  <c:v>367.44665787037036</c:v>
                </c:pt>
                <c:pt idx="1801">
                  <c:v>367.45524259259258</c:v>
                </c:pt>
                <c:pt idx="1802">
                  <c:v>367.46060810185185</c:v>
                </c:pt>
                <c:pt idx="1803">
                  <c:v>367.46597349537035</c:v>
                </c:pt>
                <c:pt idx="1804">
                  <c:v>367.49280081018514</c:v>
                </c:pt>
                <c:pt idx="1805">
                  <c:v>367.5062144675926</c:v>
                </c:pt>
                <c:pt idx="1806">
                  <c:v>367.51459791666667</c:v>
                </c:pt>
                <c:pt idx="1807">
                  <c:v>367.51878969907409</c:v>
                </c:pt>
                <c:pt idx="1808">
                  <c:v>367.52140960648148</c:v>
                </c:pt>
                <c:pt idx="1809">
                  <c:v>367.52402939814817</c:v>
                </c:pt>
                <c:pt idx="1810">
                  <c:v>367.52730416666662</c:v>
                </c:pt>
                <c:pt idx="1811">
                  <c:v>367.53057905092595</c:v>
                </c:pt>
                <c:pt idx="1812">
                  <c:v>367.54695312500002</c:v>
                </c:pt>
                <c:pt idx="1813">
                  <c:v>367.55514016203705</c:v>
                </c:pt>
                <c:pt idx="1814">
                  <c:v>367.56332719907408</c:v>
                </c:pt>
                <c:pt idx="1815">
                  <c:v>367.60426238425924</c:v>
                </c:pt>
                <c:pt idx="1816">
                  <c:v>367.62472986111112</c:v>
                </c:pt>
                <c:pt idx="1817">
                  <c:v>367.72706782407408</c:v>
                </c:pt>
                <c:pt idx="1818">
                  <c:v>367.73986006944443</c:v>
                </c:pt>
                <c:pt idx="1819">
                  <c:v>367.74145914351851</c:v>
                </c:pt>
                <c:pt idx="1820">
                  <c:v>367.74305810185183</c:v>
                </c:pt>
                <c:pt idx="1821">
                  <c:v>367.75105324074076</c:v>
                </c:pt>
                <c:pt idx="1822">
                  <c:v>367.7550508101852</c:v>
                </c:pt>
                <c:pt idx="1823">
                  <c:v>367.76004780092592</c:v>
                </c:pt>
                <c:pt idx="1824">
                  <c:v>367.7650447916667</c:v>
                </c:pt>
                <c:pt idx="1825">
                  <c:v>367.77129097222223</c:v>
                </c:pt>
                <c:pt idx="1826">
                  <c:v>367.77441412037035</c:v>
                </c:pt>
                <c:pt idx="1827">
                  <c:v>367.782221875</c:v>
                </c:pt>
                <c:pt idx="1828">
                  <c:v>367.7900296296296</c:v>
                </c:pt>
                <c:pt idx="1829">
                  <c:v>367.80954907407408</c:v>
                </c:pt>
                <c:pt idx="1830">
                  <c:v>367.82906851851851</c:v>
                </c:pt>
                <c:pt idx="1831">
                  <c:v>367.92666550925924</c:v>
                </c:pt>
                <c:pt idx="1832">
                  <c:v>367.9510648148148</c:v>
                </c:pt>
                <c:pt idx="1833">
                  <c:v>367.95411469907407</c:v>
                </c:pt>
                <c:pt idx="1834">
                  <c:v>367.95716458333334</c:v>
                </c:pt>
                <c:pt idx="1835">
                  <c:v>367.96478935185183</c:v>
                </c:pt>
                <c:pt idx="1836">
                  <c:v>367.96669560185182</c:v>
                </c:pt>
                <c:pt idx="1837">
                  <c:v>367.96860173611111</c:v>
                </c:pt>
                <c:pt idx="1838">
                  <c:v>367.96919745370371</c:v>
                </c:pt>
                <c:pt idx="1839">
                  <c:v>367.96979305555556</c:v>
                </c:pt>
                <c:pt idx="1840">
                  <c:v>367.97128229166668</c:v>
                </c:pt>
                <c:pt idx="1841">
                  <c:v>367.97277152777781</c:v>
                </c:pt>
                <c:pt idx="1842">
                  <c:v>367.98021759259262</c:v>
                </c:pt>
                <c:pt idx="1843">
                  <c:v>367.983940625</c:v>
                </c:pt>
                <c:pt idx="1844">
                  <c:v>368.00255578703707</c:v>
                </c:pt>
                <c:pt idx="1845">
                  <c:v>368.00720960648147</c:v>
                </c:pt>
                <c:pt idx="1846">
                  <c:v>368.01186342592592</c:v>
                </c:pt>
                <c:pt idx="1847">
                  <c:v>368.03513229166668</c:v>
                </c:pt>
                <c:pt idx="1848">
                  <c:v>368.04676678240742</c:v>
                </c:pt>
                <c:pt idx="1849">
                  <c:v>368.05403831018521</c:v>
                </c:pt>
                <c:pt idx="1850">
                  <c:v>368.06130983796299</c:v>
                </c:pt>
                <c:pt idx="1851">
                  <c:v>368.07039930555555</c:v>
                </c:pt>
                <c:pt idx="1852">
                  <c:v>368.07494398148151</c:v>
                </c:pt>
                <c:pt idx="1853">
                  <c:v>368.09766759259259</c:v>
                </c:pt>
                <c:pt idx="1854">
                  <c:v>368.10334849537037</c:v>
                </c:pt>
                <c:pt idx="1855">
                  <c:v>368.10902939814815</c:v>
                </c:pt>
                <c:pt idx="1856">
                  <c:v>368.11613055555557</c:v>
                </c:pt>
                <c:pt idx="1857">
                  <c:v>368.12323159722223</c:v>
                </c:pt>
                <c:pt idx="1858">
                  <c:v>368.15873726851851</c:v>
                </c:pt>
                <c:pt idx="1859">
                  <c:v>368.17649004629629</c:v>
                </c:pt>
                <c:pt idx="1860">
                  <c:v>368.18536643518519</c:v>
                </c:pt>
                <c:pt idx="1861">
                  <c:v>368.1964619212963</c:v>
                </c:pt>
                <c:pt idx="1862">
                  <c:v>368.20755740740742</c:v>
                </c:pt>
                <c:pt idx="1863">
                  <c:v>368.26303495370371</c:v>
                </c:pt>
                <c:pt idx="1864">
                  <c:v>368.27690428240743</c:v>
                </c:pt>
                <c:pt idx="1865">
                  <c:v>368.29077372685185</c:v>
                </c:pt>
                <c:pt idx="1866">
                  <c:v>368.36012060185186</c:v>
                </c:pt>
                <c:pt idx="1867">
                  <c:v>368.3687888888889</c:v>
                </c:pt>
                <c:pt idx="1868">
                  <c:v>368.37312314814812</c:v>
                </c:pt>
                <c:pt idx="1869">
                  <c:v>368.37745729166664</c:v>
                </c:pt>
                <c:pt idx="1870">
                  <c:v>368.380166087963</c:v>
                </c:pt>
                <c:pt idx="1871">
                  <c:v>368.38287499999996</c:v>
                </c:pt>
                <c:pt idx="1872">
                  <c:v>368.38372152777777</c:v>
                </c:pt>
                <c:pt idx="1873">
                  <c:v>368.38456805555558</c:v>
                </c:pt>
                <c:pt idx="1874">
                  <c:v>368.38880069444446</c:v>
                </c:pt>
                <c:pt idx="1875">
                  <c:v>368.39303321759257</c:v>
                </c:pt>
                <c:pt idx="1876">
                  <c:v>368.39832395833332</c:v>
                </c:pt>
                <c:pt idx="1877">
                  <c:v>368.40361469907407</c:v>
                </c:pt>
                <c:pt idx="1878">
                  <c:v>368.43006851851857</c:v>
                </c:pt>
                <c:pt idx="1879">
                  <c:v>368.44329537037038</c:v>
                </c:pt>
                <c:pt idx="1880">
                  <c:v>368.45982893518516</c:v>
                </c:pt>
                <c:pt idx="1881">
                  <c:v>368.46809571759258</c:v>
                </c:pt>
                <c:pt idx="1882">
                  <c:v>368.47636249999999</c:v>
                </c:pt>
                <c:pt idx="1883">
                  <c:v>368.48669594907409</c:v>
                </c:pt>
                <c:pt idx="1884">
                  <c:v>368.49702951388889</c:v>
                </c:pt>
                <c:pt idx="1885">
                  <c:v>368.50994629629628</c:v>
                </c:pt>
                <c:pt idx="1886">
                  <c:v>368.51640474537038</c:v>
                </c:pt>
                <c:pt idx="1887">
                  <c:v>368.52286319444443</c:v>
                </c:pt>
                <c:pt idx="1888">
                  <c:v>368.53093622685185</c:v>
                </c:pt>
                <c:pt idx="1889">
                  <c:v>368.53900925925922</c:v>
                </c:pt>
                <c:pt idx="1890">
                  <c:v>368.5491005787037</c:v>
                </c:pt>
                <c:pt idx="1891">
                  <c:v>368.55919189814813</c:v>
                </c:pt>
                <c:pt idx="1892">
                  <c:v>368.56549895833331</c:v>
                </c:pt>
                <c:pt idx="1893">
                  <c:v>368.57180601851849</c:v>
                </c:pt>
                <c:pt idx="1894">
                  <c:v>368.5796898148148</c:v>
                </c:pt>
                <c:pt idx="1895">
                  <c:v>368.58363171296298</c:v>
                </c:pt>
                <c:pt idx="1896">
                  <c:v>368.58757361111111</c:v>
                </c:pt>
                <c:pt idx="1897">
                  <c:v>368.60728321759257</c:v>
                </c:pt>
                <c:pt idx="1898">
                  <c:v>368.61713796296294</c:v>
                </c:pt>
                <c:pt idx="1899">
                  <c:v>368.66641192129629</c:v>
                </c:pt>
                <c:pt idx="1900">
                  <c:v>368.69104884259258</c:v>
                </c:pt>
                <c:pt idx="1901">
                  <c:v>368.69489837962959</c:v>
                </c:pt>
                <c:pt idx="1902">
                  <c:v>368.69874791666666</c:v>
                </c:pt>
                <c:pt idx="1903">
                  <c:v>368.70355983796298</c:v>
                </c:pt>
                <c:pt idx="1904">
                  <c:v>368.70837175925925</c:v>
                </c:pt>
                <c:pt idx="1905">
                  <c:v>368.71438657407407</c:v>
                </c:pt>
                <c:pt idx="1906">
                  <c:v>368.72040150462965</c:v>
                </c:pt>
                <c:pt idx="1907">
                  <c:v>368.72792013888892</c:v>
                </c:pt>
                <c:pt idx="1908">
                  <c:v>368.72979976851849</c:v>
                </c:pt>
                <c:pt idx="1909">
                  <c:v>368.73167939814817</c:v>
                </c:pt>
                <c:pt idx="1910">
                  <c:v>368.73637847222221</c:v>
                </c:pt>
                <c:pt idx="1911">
                  <c:v>368.74107766203701</c:v>
                </c:pt>
                <c:pt idx="1912">
                  <c:v>368.75282546296296</c:v>
                </c:pt>
                <c:pt idx="1913">
                  <c:v>368.76457326388885</c:v>
                </c:pt>
                <c:pt idx="1914">
                  <c:v>368.76824444444446</c:v>
                </c:pt>
                <c:pt idx="1915">
                  <c:v>368.77191562500002</c:v>
                </c:pt>
                <c:pt idx="1916">
                  <c:v>368.79027164351851</c:v>
                </c:pt>
                <c:pt idx="1917">
                  <c:v>368.79944965277775</c:v>
                </c:pt>
                <c:pt idx="1918">
                  <c:v>368.80231770833331</c:v>
                </c:pt>
                <c:pt idx="1919">
                  <c:v>368.80518587962962</c:v>
                </c:pt>
                <c:pt idx="1920">
                  <c:v>368.81235613425929</c:v>
                </c:pt>
                <c:pt idx="1921">
                  <c:v>368.81594131944445</c:v>
                </c:pt>
                <c:pt idx="1922">
                  <c:v>368.82042268518518</c:v>
                </c:pt>
                <c:pt idx="1923">
                  <c:v>368.82490416666667</c:v>
                </c:pt>
                <c:pt idx="1924">
                  <c:v>368.83050601851852</c:v>
                </c:pt>
                <c:pt idx="1925">
                  <c:v>368.83610775462967</c:v>
                </c:pt>
                <c:pt idx="1926">
                  <c:v>368.84311006944444</c:v>
                </c:pt>
                <c:pt idx="1927">
                  <c:v>368.8501122685185</c:v>
                </c:pt>
                <c:pt idx="1928">
                  <c:v>368.88512349537041</c:v>
                </c:pt>
                <c:pt idx="1929">
                  <c:v>368.88949988425924</c:v>
                </c:pt>
                <c:pt idx="1930">
                  <c:v>368.89387627314812</c:v>
                </c:pt>
                <c:pt idx="1931">
                  <c:v>368.89825266203707</c:v>
                </c:pt>
                <c:pt idx="1932">
                  <c:v>368.9201347222222</c:v>
                </c:pt>
                <c:pt idx="1933">
                  <c:v>368.94201666666663</c:v>
                </c:pt>
                <c:pt idx="1934">
                  <c:v>368.9488548611111</c:v>
                </c:pt>
                <c:pt idx="1935">
                  <c:v>368.95569293981481</c:v>
                </c:pt>
                <c:pt idx="1936">
                  <c:v>368.95782986111112</c:v>
                </c:pt>
                <c:pt idx="1937">
                  <c:v>368.95996678240738</c:v>
                </c:pt>
                <c:pt idx="1938">
                  <c:v>368.96263796296296</c:v>
                </c:pt>
                <c:pt idx="1939">
                  <c:v>368.96530914351854</c:v>
                </c:pt>
                <c:pt idx="1940">
                  <c:v>368.97866481481481</c:v>
                </c:pt>
                <c:pt idx="1941">
                  <c:v>368.98534270833335</c:v>
                </c:pt>
                <c:pt idx="1942">
                  <c:v>368.98951631944448</c:v>
                </c:pt>
                <c:pt idx="1943">
                  <c:v>368.99369004629631</c:v>
                </c:pt>
                <c:pt idx="1944">
                  <c:v>369.00412418981477</c:v>
                </c:pt>
                <c:pt idx="1945">
                  <c:v>369.01455833333335</c:v>
                </c:pt>
                <c:pt idx="1946">
                  <c:v>369.01977534722221</c:v>
                </c:pt>
                <c:pt idx="1947">
                  <c:v>369.04586076388892</c:v>
                </c:pt>
                <c:pt idx="1948">
                  <c:v>369.0491215277778</c:v>
                </c:pt>
                <c:pt idx="1949">
                  <c:v>369.05238217592591</c:v>
                </c:pt>
                <c:pt idx="1950">
                  <c:v>369.05564282407408</c:v>
                </c:pt>
                <c:pt idx="1951">
                  <c:v>369.07194618055553</c:v>
                </c:pt>
                <c:pt idx="1952">
                  <c:v>369.08824953703703</c:v>
                </c:pt>
                <c:pt idx="1953">
                  <c:v>369.09843912037036</c:v>
                </c:pt>
                <c:pt idx="1954">
                  <c:v>369.10862881944445</c:v>
                </c:pt>
                <c:pt idx="1955">
                  <c:v>369.1341027777778</c:v>
                </c:pt>
                <c:pt idx="1956">
                  <c:v>369.14683981481483</c:v>
                </c:pt>
                <c:pt idx="1957">
                  <c:v>369.15957685185185</c:v>
                </c:pt>
                <c:pt idx="1958">
                  <c:v>369.22326180555558</c:v>
                </c:pt>
                <c:pt idx="1959">
                  <c:v>369.25510439814815</c:v>
                </c:pt>
                <c:pt idx="1960">
                  <c:v>369.29490752314814</c:v>
                </c:pt>
                <c:pt idx="1961">
                  <c:v>369.31480914351852</c:v>
                </c:pt>
                <c:pt idx="1962">
                  <c:v>369.31978449074074</c:v>
                </c:pt>
                <c:pt idx="1963">
                  <c:v>369.32475983796297</c:v>
                </c:pt>
                <c:pt idx="1964">
                  <c:v>369.33719837962963</c:v>
                </c:pt>
                <c:pt idx="1965">
                  <c:v>369.34963692129628</c:v>
                </c:pt>
                <c:pt idx="1966">
                  <c:v>369.41182928240744</c:v>
                </c:pt>
                <c:pt idx="1967">
                  <c:v>369.42737743055557</c:v>
                </c:pt>
                <c:pt idx="1968">
                  <c:v>369.44292546296299</c:v>
                </c:pt>
                <c:pt idx="1969">
                  <c:v>369.45264305555554</c:v>
                </c:pt>
                <c:pt idx="1970">
                  <c:v>369.46236064814815</c:v>
                </c:pt>
                <c:pt idx="1971">
                  <c:v>369.48665451388888</c:v>
                </c:pt>
                <c:pt idx="1972">
                  <c:v>369.49880150462963</c:v>
                </c:pt>
                <c:pt idx="1973">
                  <c:v>369.50487499999997</c:v>
                </c:pt>
                <c:pt idx="1974">
                  <c:v>369.5352423611111</c:v>
                </c:pt>
                <c:pt idx="1975">
                  <c:v>369.55042604166664</c:v>
                </c:pt>
                <c:pt idx="1976">
                  <c:v>369.565609837963</c:v>
                </c:pt>
                <c:pt idx="1977">
                  <c:v>369.57035462962966</c:v>
                </c:pt>
                <c:pt idx="1978">
                  <c:v>369.57509953703703</c:v>
                </c:pt>
                <c:pt idx="1979">
                  <c:v>369.57806516203703</c:v>
                </c:pt>
                <c:pt idx="1980">
                  <c:v>369.58103067129633</c:v>
                </c:pt>
                <c:pt idx="1981">
                  <c:v>369.58844467592593</c:v>
                </c:pt>
                <c:pt idx="1982">
                  <c:v>369.59585856481482</c:v>
                </c:pt>
                <c:pt idx="1983">
                  <c:v>369.6051259259259</c:v>
                </c:pt>
                <c:pt idx="1984">
                  <c:v>369.61439328703699</c:v>
                </c:pt>
                <c:pt idx="1985">
                  <c:v>369.61902708333332</c:v>
                </c:pt>
                <c:pt idx="1986">
                  <c:v>369.63061122685184</c:v>
                </c:pt>
                <c:pt idx="1987">
                  <c:v>369.64219548611112</c:v>
                </c:pt>
                <c:pt idx="1988">
                  <c:v>369.67115613425926</c:v>
                </c:pt>
                <c:pt idx="1989">
                  <c:v>369.68563645833331</c:v>
                </c:pt>
                <c:pt idx="1990">
                  <c:v>369.75803796296299</c:v>
                </c:pt>
                <c:pt idx="1991">
                  <c:v>369.76708807870369</c:v>
                </c:pt>
                <c:pt idx="1992">
                  <c:v>369.77613831018522</c:v>
                </c:pt>
                <c:pt idx="1993">
                  <c:v>369.78066342592592</c:v>
                </c:pt>
                <c:pt idx="1994">
                  <c:v>369.78518854166668</c:v>
                </c:pt>
                <c:pt idx="1995">
                  <c:v>369.7908449074074</c:v>
                </c:pt>
                <c:pt idx="1996">
                  <c:v>369.79650127314818</c:v>
                </c:pt>
                <c:pt idx="1997">
                  <c:v>369.82478310185189</c:v>
                </c:pt>
                <c:pt idx="1998">
                  <c:v>369.83185358796294</c:v>
                </c:pt>
                <c:pt idx="1999">
                  <c:v>369.83892395833334</c:v>
                </c:pt>
                <c:pt idx="2000">
                  <c:v>369.87427627314815</c:v>
                </c:pt>
                <c:pt idx="2001">
                  <c:v>369.89195243055559</c:v>
                </c:pt>
                <c:pt idx="2002">
                  <c:v>369.9803332175926</c:v>
                </c:pt>
                <c:pt idx="2003">
                  <c:v>369.99138078703703</c:v>
                </c:pt>
                <c:pt idx="2004">
                  <c:v>370.00242835648146</c:v>
                </c:pt>
                <c:pt idx="2005">
                  <c:v>370.01347604166665</c:v>
                </c:pt>
                <c:pt idx="2006">
                  <c:v>370.02038078703703</c:v>
                </c:pt>
                <c:pt idx="2007">
                  <c:v>370.0272855324074</c:v>
                </c:pt>
                <c:pt idx="2008">
                  <c:v>370.03160092592594</c:v>
                </c:pt>
                <c:pt idx="2009">
                  <c:v>370.03591643518519</c:v>
                </c:pt>
                <c:pt idx="2010">
                  <c:v>370.04131076388887</c:v>
                </c:pt>
                <c:pt idx="2011">
                  <c:v>370.04670509259262</c:v>
                </c:pt>
                <c:pt idx="2012">
                  <c:v>370.07367673611111</c:v>
                </c:pt>
                <c:pt idx="2013">
                  <c:v>370.08716261574074</c:v>
                </c:pt>
                <c:pt idx="2014">
                  <c:v>370.09559120370369</c:v>
                </c:pt>
                <c:pt idx="2015">
                  <c:v>370.09769837962966</c:v>
                </c:pt>
                <c:pt idx="2016">
                  <c:v>370.09980555555552</c:v>
                </c:pt>
                <c:pt idx="2017">
                  <c:v>370.10112256944444</c:v>
                </c:pt>
                <c:pt idx="2018">
                  <c:v>370.1024394675926</c:v>
                </c:pt>
                <c:pt idx="2019">
                  <c:v>370.10573194444441</c:v>
                </c:pt>
                <c:pt idx="2020">
                  <c:v>370.10902442129628</c:v>
                </c:pt>
                <c:pt idx="2021">
                  <c:v>370.11005324074074</c:v>
                </c:pt>
                <c:pt idx="2022">
                  <c:v>370.1110821759259</c:v>
                </c:pt>
                <c:pt idx="2023">
                  <c:v>370.11365439814813</c:v>
                </c:pt>
                <c:pt idx="2024">
                  <c:v>370.11622662037036</c:v>
                </c:pt>
                <c:pt idx="2025">
                  <c:v>370.12908773148149</c:v>
                </c:pt>
                <c:pt idx="2026">
                  <c:v>370.13551828703703</c:v>
                </c:pt>
                <c:pt idx="2027">
                  <c:v>370.14355636574072</c:v>
                </c:pt>
                <c:pt idx="2028">
                  <c:v>370.15159456018517</c:v>
                </c:pt>
                <c:pt idx="2029">
                  <c:v>370.16164236111109</c:v>
                </c:pt>
                <c:pt idx="2030">
                  <c:v>370.17169004629631</c:v>
                </c:pt>
                <c:pt idx="2031">
                  <c:v>370.22192870370372</c:v>
                </c:pt>
                <c:pt idx="2032">
                  <c:v>370.24704803240741</c:v>
                </c:pt>
                <c:pt idx="2033">
                  <c:v>370.25332789351853</c:v>
                </c:pt>
                <c:pt idx="2034">
                  <c:v>370.25960763888889</c:v>
                </c:pt>
                <c:pt idx="2035">
                  <c:v>370.26745740740739</c:v>
                </c:pt>
                <c:pt idx="2036">
                  <c:v>370.27530729166665</c:v>
                </c:pt>
                <c:pt idx="2037">
                  <c:v>370.31455613425925</c:v>
                </c:pt>
                <c:pt idx="2038">
                  <c:v>370.33418067129628</c:v>
                </c:pt>
                <c:pt idx="2039">
                  <c:v>370.33450231481481</c:v>
                </c:pt>
                <c:pt idx="2040">
                  <c:v>370.33487268518519</c:v>
                </c:pt>
                <c:pt idx="2041">
                  <c:v>370.33561342592594</c:v>
                </c:pt>
                <c:pt idx="2042">
                  <c:v>370.33709490740739</c:v>
                </c:pt>
                <c:pt idx="2043">
                  <c:v>370.34005787037034</c:v>
                </c:pt>
                <c:pt idx="2044">
                  <c:v>370.34598379629631</c:v>
                </c:pt>
                <c:pt idx="2045">
                  <c:v>370.35783564814813</c:v>
                </c:pt>
                <c:pt idx="2046">
                  <c:v>370.38153935185187</c:v>
                </c:pt>
                <c:pt idx="2047">
                  <c:v>370.42894675925925</c:v>
                </c:pt>
                <c:pt idx="2048">
                  <c:v>370.52376157407406</c:v>
                </c:pt>
                <c:pt idx="2049">
                  <c:v>370.71339120370368</c:v>
                </c:pt>
                <c:pt idx="2050">
                  <c:v>371.09265046296298</c:v>
                </c:pt>
                <c:pt idx="2051">
                  <c:v>371.85116898148146</c:v>
                </c:pt>
                <c:pt idx="2052">
                  <c:v>373.36820601851849</c:v>
                </c:pt>
                <c:pt idx="2053">
                  <c:v>376.4022800925926</c:v>
                </c:pt>
                <c:pt idx="2054">
                  <c:v>382.47042824074072</c:v>
                </c:pt>
                <c:pt idx="2055">
                  <c:v>394.04450231481479</c:v>
                </c:pt>
                <c:pt idx="2056">
                  <c:v>405.61857638888887</c:v>
                </c:pt>
                <c:pt idx="2057">
                  <c:v>417.19265046296294</c:v>
                </c:pt>
                <c:pt idx="2058">
                  <c:v>428.76672453703702</c:v>
                </c:pt>
                <c:pt idx="2059">
                  <c:v>440.3407986111111</c:v>
                </c:pt>
                <c:pt idx="2060">
                  <c:v>451.91487268518517</c:v>
                </c:pt>
                <c:pt idx="2061">
                  <c:v>463.48894675925925</c:v>
                </c:pt>
                <c:pt idx="2062">
                  <c:v>475.06302083333333</c:v>
                </c:pt>
                <c:pt idx="2063">
                  <c:v>486.6370949074074</c:v>
                </c:pt>
                <c:pt idx="2064">
                  <c:v>498.21116898148148</c:v>
                </c:pt>
                <c:pt idx="2065">
                  <c:v>509.78524305555555</c:v>
                </c:pt>
                <c:pt idx="2066">
                  <c:v>521.35931712962963</c:v>
                </c:pt>
                <c:pt idx="2067">
                  <c:v>532.93339120370365</c:v>
                </c:pt>
                <c:pt idx="2068">
                  <c:v>544.50746527777778</c:v>
                </c:pt>
                <c:pt idx="2069">
                  <c:v>556.0815393518518</c:v>
                </c:pt>
                <c:pt idx="2070">
                  <c:v>567.65561342592594</c:v>
                </c:pt>
                <c:pt idx="2071">
                  <c:v>579.22968749999995</c:v>
                </c:pt>
                <c:pt idx="2072">
                  <c:v>590.80376157407409</c:v>
                </c:pt>
                <c:pt idx="2073">
                  <c:v>602.37783564814811</c:v>
                </c:pt>
                <c:pt idx="2074">
                  <c:v>613.95190972222224</c:v>
                </c:pt>
                <c:pt idx="2075">
                  <c:v>625.52598379629626</c:v>
                </c:pt>
                <c:pt idx="2076">
                  <c:v>637.10005787037039</c:v>
                </c:pt>
                <c:pt idx="2077">
                  <c:v>648.67413194444441</c:v>
                </c:pt>
                <c:pt idx="2078">
                  <c:v>660.24820601851854</c:v>
                </c:pt>
                <c:pt idx="2079">
                  <c:v>671.82228009259256</c:v>
                </c:pt>
                <c:pt idx="2080">
                  <c:v>683.3963541666667</c:v>
                </c:pt>
                <c:pt idx="2081">
                  <c:v>694.97042824074072</c:v>
                </c:pt>
                <c:pt idx="2082">
                  <c:v>706.54450231481485</c:v>
                </c:pt>
                <c:pt idx="2083">
                  <c:v>718.11857638888887</c:v>
                </c:pt>
                <c:pt idx="2084">
                  <c:v>729.692650462963</c:v>
                </c:pt>
                <c:pt idx="2085">
                  <c:v>730</c:v>
                </c:pt>
              </c:numCache>
            </c:numRef>
          </c:xVal>
          <c:yVal>
            <c:numRef>
              <c:f>'MOOSE Tmin'!$K$4:$K$2089</c:f>
              <c:numCache>
                <c:formatCode>General</c:formatCode>
                <c:ptCount val="2086"/>
                <c:pt idx="0">
                  <c:v>0</c:v>
                </c:pt>
                <c:pt idx="1">
                  <c:v>864.14511349999998</c:v>
                </c:pt>
                <c:pt idx="2">
                  <c:v>603.98947320000002</c:v>
                </c:pt>
                <c:pt idx="3">
                  <c:v>653.03189899999995</c:v>
                </c:pt>
                <c:pt idx="4">
                  <c:v>681.91467929999999</c:v>
                </c:pt>
                <c:pt idx="5">
                  <c:v>678.24254140000005</c:v>
                </c:pt>
                <c:pt idx="6">
                  <c:v>678.75615210000001</c:v>
                </c:pt>
                <c:pt idx="7">
                  <c:v>678.98094200000003</c:v>
                </c:pt>
                <c:pt idx="8">
                  <c:v>680.36546859999999</c:v>
                </c:pt>
                <c:pt idx="9">
                  <c:v>691.43898860000002</c:v>
                </c:pt>
                <c:pt idx="10">
                  <c:v>708.86484170000006</c:v>
                </c:pt>
                <c:pt idx="11">
                  <c:v>724.32550479999998</c:v>
                </c:pt>
                <c:pt idx="12">
                  <c:v>740.06390150000004</c:v>
                </c:pt>
                <c:pt idx="13">
                  <c:v>753.39616509999996</c:v>
                </c:pt>
                <c:pt idx="14">
                  <c:v>765.39784310000005</c:v>
                </c:pt>
                <c:pt idx="15">
                  <c:v>778.61354429999994</c:v>
                </c:pt>
                <c:pt idx="16">
                  <c:v>783.81260269999996</c:v>
                </c:pt>
                <c:pt idx="17">
                  <c:v>785.81861460000005</c:v>
                </c:pt>
                <c:pt idx="18">
                  <c:v>784.03392150000002</c:v>
                </c:pt>
                <c:pt idx="19">
                  <c:v>793.36902190000001</c:v>
                </c:pt>
                <c:pt idx="20">
                  <c:v>799.82849239999996</c:v>
                </c:pt>
                <c:pt idx="21">
                  <c:v>805.24024210000005</c:v>
                </c:pt>
                <c:pt idx="22">
                  <c:v>812.93975039999998</c:v>
                </c:pt>
                <c:pt idx="23">
                  <c:v>810.55537690000006</c:v>
                </c:pt>
                <c:pt idx="24">
                  <c:v>813.82286309999995</c:v>
                </c:pt>
                <c:pt idx="25">
                  <c:v>815.34375950000003</c:v>
                </c:pt>
                <c:pt idx="26">
                  <c:v>816.00756439999998</c:v>
                </c:pt>
                <c:pt idx="27">
                  <c:v>816.96693519999997</c:v>
                </c:pt>
                <c:pt idx="28">
                  <c:v>815.92923829999995</c:v>
                </c:pt>
                <c:pt idx="29">
                  <c:v>814.13229130000002</c:v>
                </c:pt>
                <c:pt idx="30">
                  <c:v>811.61707109999998</c:v>
                </c:pt>
                <c:pt idx="31">
                  <c:v>808.42729489999999</c:v>
                </c:pt>
                <c:pt idx="32">
                  <c:v>801.56409169999995</c:v>
                </c:pt>
                <c:pt idx="33">
                  <c:v>791.68692969999995</c:v>
                </c:pt>
                <c:pt idx="34">
                  <c:v>780.72778010000002</c:v>
                </c:pt>
                <c:pt idx="35">
                  <c:v>768.57645909999997</c:v>
                </c:pt>
                <c:pt idx="36">
                  <c:v>755.12752009999997</c:v>
                </c:pt>
                <c:pt idx="37">
                  <c:v>740.27827219999995</c:v>
                </c:pt>
                <c:pt idx="38">
                  <c:v>723.92907860000003</c:v>
                </c:pt>
                <c:pt idx="39">
                  <c:v>705.98460969999996</c:v>
                </c:pt>
                <c:pt idx="40">
                  <c:v>686.33852860000002</c:v>
                </c:pt>
                <c:pt idx="41">
                  <c:v>675.46885799999995</c:v>
                </c:pt>
                <c:pt idx="42">
                  <c:v>672.50079110000001</c:v>
                </c:pt>
                <c:pt idx="43">
                  <c:v>672.40412920000006</c:v>
                </c:pt>
                <c:pt idx="44">
                  <c:v>672.39740370000004</c:v>
                </c:pt>
                <c:pt idx="45">
                  <c:v>672.34493569999995</c:v>
                </c:pt>
                <c:pt idx="46">
                  <c:v>672.08358550000003</c:v>
                </c:pt>
                <c:pt idx="47">
                  <c:v>671.9441736</c:v>
                </c:pt>
                <c:pt idx="48">
                  <c:v>671.90746209999998</c:v>
                </c:pt>
                <c:pt idx="49">
                  <c:v>671.89027280000005</c:v>
                </c:pt>
                <c:pt idx="50">
                  <c:v>671.88160740000001</c:v>
                </c:pt>
                <c:pt idx="51">
                  <c:v>671.84073569999998</c:v>
                </c:pt>
                <c:pt idx="52">
                  <c:v>671.81893839999998</c:v>
                </c:pt>
                <c:pt idx="53">
                  <c:v>671.79288980000001</c:v>
                </c:pt>
                <c:pt idx="54">
                  <c:v>671.77929640000002</c:v>
                </c:pt>
                <c:pt idx="55">
                  <c:v>671.71541339999999</c:v>
                </c:pt>
                <c:pt idx="56">
                  <c:v>671.68133120000005</c:v>
                </c:pt>
                <c:pt idx="57">
                  <c:v>671.6644202</c:v>
                </c:pt>
                <c:pt idx="58">
                  <c:v>671.58452650000004</c:v>
                </c:pt>
                <c:pt idx="59">
                  <c:v>671.54189550000001</c:v>
                </c:pt>
                <c:pt idx="60">
                  <c:v>671.34205669999994</c:v>
                </c:pt>
                <c:pt idx="61">
                  <c:v>671.30986329999996</c:v>
                </c:pt>
                <c:pt idx="62">
                  <c:v>671.29695460000005</c:v>
                </c:pt>
                <c:pt idx="63">
                  <c:v>671.29031269999996</c:v>
                </c:pt>
                <c:pt idx="64">
                  <c:v>671.25905829999999</c:v>
                </c:pt>
                <c:pt idx="65">
                  <c:v>671.10264810000001</c:v>
                </c:pt>
                <c:pt idx="66">
                  <c:v>671.08722030000001</c:v>
                </c:pt>
                <c:pt idx="67">
                  <c:v>671.08229949999998</c:v>
                </c:pt>
                <c:pt idx="68">
                  <c:v>671.05784679999999</c:v>
                </c:pt>
                <c:pt idx="69">
                  <c:v>671.05089120000002</c:v>
                </c:pt>
                <c:pt idx="70">
                  <c:v>671.04767660000005</c:v>
                </c:pt>
                <c:pt idx="71">
                  <c:v>671.03239489999999</c:v>
                </c:pt>
                <c:pt idx="72">
                  <c:v>671.01666190000003</c:v>
                </c:pt>
                <c:pt idx="73">
                  <c:v>671.00854279999999</c:v>
                </c:pt>
                <c:pt idx="74">
                  <c:v>670.97035140000003</c:v>
                </c:pt>
                <c:pt idx="75">
                  <c:v>670.95946460000005</c:v>
                </c:pt>
                <c:pt idx="76">
                  <c:v>670.9544449</c:v>
                </c:pt>
                <c:pt idx="77">
                  <c:v>670.95191290000002</c:v>
                </c:pt>
                <c:pt idx="78">
                  <c:v>670.93997079999997</c:v>
                </c:pt>
                <c:pt idx="79">
                  <c:v>670.93360740000003</c:v>
                </c:pt>
                <c:pt idx="80">
                  <c:v>670.93044680000003</c:v>
                </c:pt>
                <c:pt idx="81">
                  <c:v>670.91551870000001</c:v>
                </c:pt>
                <c:pt idx="82">
                  <c:v>670.90014699999995</c:v>
                </c:pt>
                <c:pt idx="83">
                  <c:v>670.8922139</c:v>
                </c:pt>
                <c:pt idx="84">
                  <c:v>670.8549008</c:v>
                </c:pt>
                <c:pt idx="85">
                  <c:v>670.80718590000004</c:v>
                </c:pt>
                <c:pt idx="86">
                  <c:v>670.80482719999998</c:v>
                </c:pt>
                <c:pt idx="87">
                  <c:v>670.80482440000003</c:v>
                </c:pt>
                <c:pt idx="88">
                  <c:v>670.80482640000002</c:v>
                </c:pt>
                <c:pt idx="89">
                  <c:v>670.8048245</c:v>
                </c:pt>
                <c:pt idx="90">
                  <c:v>670.80482549999999</c:v>
                </c:pt>
                <c:pt idx="91">
                  <c:v>670.80482519999998</c:v>
                </c:pt>
                <c:pt idx="92">
                  <c:v>670.80481950000001</c:v>
                </c:pt>
                <c:pt idx="93">
                  <c:v>670.80481410000004</c:v>
                </c:pt>
                <c:pt idx="94">
                  <c:v>670.8048149</c:v>
                </c:pt>
                <c:pt idx="95">
                  <c:v>670.8048043</c:v>
                </c:pt>
                <c:pt idx="96">
                  <c:v>670.80480609999995</c:v>
                </c:pt>
                <c:pt idx="97">
                  <c:v>670.80480090000003</c:v>
                </c:pt>
                <c:pt idx="98">
                  <c:v>670.80478770000002</c:v>
                </c:pt>
                <c:pt idx="99">
                  <c:v>670.80480109999996</c:v>
                </c:pt>
                <c:pt idx="100">
                  <c:v>670.804801</c:v>
                </c:pt>
                <c:pt idx="101">
                  <c:v>670.80479720000005</c:v>
                </c:pt>
                <c:pt idx="102">
                  <c:v>670.80479749999995</c:v>
                </c:pt>
                <c:pt idx="103">
                  <c:v>670.80478770000002</c:v>
                </c:pt>
                <c:pt idx="104">
                  <c:v>670.80478849999997</c:v>
                </c:pt>
                <c:pt idx="105">
                  <c:v>670.80478740000001</c:v>
                </c:pt>
                <c:pt idx="106">
                  <c:v>670.80478579999999</c:v>
                </c:pt>
                <c:pt idx="107">
                  <c:v>670.80476910000004</c:v>
                </c:pt>
                <c:pt idx="108">
                  <c:v>670.80477410000003</c:v>
                </c:pt>
                <c:pt idx="109">
                  <c:v>670.80477210000004</c:v>
                </c:pt>
                <c:pt idx="110">
                  <c:v>670.80475079999997</c:v>
                </c:pt>
                <c:pt idx="111">
                  <c:v>670.80474100000004</c:v>
                </c:pt>
                <c:pt idx="112">
                  <c:v>670.80473910000001</c:v>
                </c:pt>
                <c:pt idx="113">
                  <c:v>670.80473259999997</c:v>
                </c:pt>
                <c:pt idx="114">
                  <c:v>670.80466539999998</c:v>
                </c:pt>
                <c:pt idx="115">
                  <c:v>670.80467169999997</c:v>
                </c:pt>
                <c:pt idx="116">
                  <c:v>670.80467290000001</c:v>
                </c:pt>
                <c:pt idx="117">
                  <c:v>670.80458899999996</c:v>
                </c:pt>
                <c:pt idx="118">
                  <c:v>670.80459589999998</c:v>
                </c:pt>
                <c:pt idx="119">
                  <c:v>670.80459859999996</c:v>
                </c:pt>
                <c:pt idx="120">
                  <c:v>670.80459770000004</c:v>
                </c:pt>
                <c:pt idx="121">
                  <c:v>670.80459759999997</c:v>
                </c:pt>
                <c:pt idx="122">
                  <c:v>670.80458390000001</c:v>
                </c:pt>
                <c:pt idx="123">
                  <c:v>670.80457609999996</c:v>
                </c:pt>
                <c:pt idx="124">
                  <c:v>670.80454050000003</c:v>
                </c:pt>
                <c:pt idx="125">
                  <c:v>670.80452100000002</c:v>
                </c:pt>
                <c:pt idx="126">
                  <c:v>670.80453390000002</c:v>
                </c:pt>
                <c:pt idx="127">
                  <c:v>670.80453520000003</c:v>
                </c:pt>
                <c:pt idx="128">
                  <c:v>670.80452400000001</c:v>
                </c:pt>
                <c:pt idx="129">
                  <c:v>670.80451889999995</c:v>
                </c:pt>
                <c:pt idx="130">
                  <c:v>670.80448860000001</c:v>
                </c:pt>
                <c:pt idx="131">
                  <c:v>670.80449269999997</c:v>
                </c:pt>
                <c:pt idx="132">
                  <c:v>670.80445789999999</c:v>
                </c:pt>
                <c:pt idx="133">
                  <c:v>670.80443890000004</c:v>
                </c:pt>
                <c:pt idx="134">
                  <c:v>670.80440729999998</c:v>
                </c:pt>
                <c:pt idx="135">
                  <c:v>670.80441159999998</c:v>
                </c:pt>
                <c:pt idx="136">
                  <c:v>670.80439200000001</c:v>
                </c:pt>
                <c:pt idx="137">
                  <c:v>670.80437689999997</c:v>
                </c:pt>
                <c:pt idx="138">
                  <c:v>670.80437889999996</c:v>
                </c:pt>
                <c:pt idx="139">
                  <c:v>670.80437759999995</c:v>
                </c:pt>
                <c:pt idx="140">
                  <c:v>670.80437859999995</c:v>
                </c:pt>
                <c:pt idx="141">
                  <c:v>670.80436759999998</c:v>
                </c:pt>
                <c:pt idx="142">
                  <c:v>670.80436850000001</c:v>
                </c:pt>
                <c:pt idx="143">
                  <c:v>670.80436399999996</c:v>
                </c:pt>
                <c:pt idx="144">
                  <c:v>670.80436029999998</c:v>
                </c:pt>
                <c:pt idx="145">
                  <c:v>670.80435460000001</c:v>
                </c:pt>
                <c:pt idx="146">
                  <c:v>670.80434990000003</c:v>
                </c:pt>
                <c:pt idx="147">
                  <c:v>670.80434990000003</c:v>
                </c:pt>
                <c:pt idx="148">
                  <c:v>670.80434609999998</c:v>
                </c:pt>
                <c:pt idx="149">
                  <c:v>670.8043169</c:v>
                </c:pt>
                <c:pt idx="150">
                  <c:v>670.8043017</c:v>
                </c:pt>
                <c:pt idx="151">
                  <c:v>670.80430409999997</c:v>
                </c:pt>
                <c:pt idx="152">
                  <c:v>670.80430269999999</c:v>
                </c:pt>
                <c:pt idx="153">
                  <c:v>670.80429839999999</c:v>
                </c:pt>
                <c:pt idx="154">
                  <c:v>670.80427859999998</c:v>
                </c:pt>
                <c:pt idx="155">
                  <c:v>670.80428600000005</c:v>
                </c:pt>
                <c:pt idx="156">
                  <c:v>670.80428370000004</c:v>
                </c:pt>
                <c:pt idx="157">
                  <c:v>670.80425509999998</c:v>
                </c:pt>
                <c:pt idx="158">
                  <c:v>670.80424110000001</c:v>
                </c:pt>
                <c:pt idx="159">
                  <c:v>670.80424259999995</c:v>
                </c:pt>
                <c:pt idx="160">
                  <c:v>670.80421049999995</c:v>
                </c:pt>
                <c:pt idx="161">
                  <c:v>670.80422299999998</c:v>
                </c:pt>
                <c:pt idx="162">
                  <c:v>670.80422410000006</c:v>
                </c:pt>
                <c:pt idx="163">
                  <c:v>670.80422020000003</c:v>
                </c:pt>
                <c:pt idx="164">
                  <c:v>670.80421779999995</c:v>
                </c:pt>
                <c:pt idx="165">
                  <c:v>670.80421390000004</c:v>
                </c:pt>
                <c:pt idx="166">
                  <c:v>670.80421030000002</c:v>
                </c:pt>
                <c:pt idx="167">
                  <c:v>670.80421030000002</c:v>
                </c:pt>
                <c:pt idx="168">
                  <c:v>670.80420819999995</c:v>
                </c:pt>
                <c:pt idx="169">
                  <c:v>670.80418589999999</c:v>
                </c:pt>
                <c:pt idx="170">
                  <c:v>670.80418669999995</c:v>
                </c:pt>
                <c:pt idx="171">
                  <c:v>670.80418829999996</c:v>
                </c:pt>
                <c:pt idx="172">
                  <c:v>670.80416019999996</c:v>
                </c:pt>
                <c:pt idx="173">
                  <c:v>670.80414729999995</c:v>
                </c:pt>
                <c:pt idx="174">
                  <c:v>670.80400710000004</c:v>
                </c:pt>
                <c:pt idx="175">
                  <c:v>670.8040221</c:v>
                </c:pt>
                <c:pt idx="176">
                  <c:v>670.80402430000004</c:v>
                </c:pt>
                <c:pt idx="177">
                  <c:v>670.80402590000006</c:v>
                </c:pt>
                <c:pt idx="178">
                  <c:v>670.80393909999998</c:v>
                </c:pt>
                <c:pt idx="179">
                  <c:v>670.80394769999998</c:v>
                </c:pt>
                <c:pt idx="180">
                  <c:v>670.80392540000003</c:v>
                </c:pt>
                <c:pt idx="181">
                  <c:v>670.80370660000006</c:v>
                </c:pt>
                <c:pt idx="182">
                  <c:v>670.80373020000002</c:v>
                </c:pt>
                <c:pt idx="183">
                  <c:v>670.80317779999996</c:v>
                </c:pt>
                <c:pt idx="184">
                  <c:v>670.80323969999995</c:v>
                </c:pt>
                <c:pt idx="185">
                  <c:v>670.80337540000005</c:v>
                </c:pt>
                <c:pt idx="186">
                  <c:v>670.80336569999997</c:v>
                </c:pt>
                <c:pt idx="187">
                  <c:v>670.80328369999995</c:v>
                </c:pt>
                <c:pt idx="188">
                  <c:v>670.80324389999998</c:v>
                </c:pt>
                <c:pt idx="189">
                  <c:v>670.80305769999995</c:v>
                </c:pt>
                <c:pt idx="190">
                  <c:v>670.80307949999997</c:v>
                </c:pt>
                <c:pt idx="191">
                  <c:v>670.80308300000002</c:v>
                </c:pt>
                <c:pt idx="192">
                  <c:v>670.80281479999996</c:v>
                </c:pt>
                <c:pt idx="193">
                  <c:v>670.80296829999997</c:v>
                </c:pt>
                <c:pt idx="194">
                  <c:v>670.80296399999997</c:v>
                </c:pt>
                <c:pt idx="195">
                  <c:v>670.80296269999997</c:v>
                </c:pt>
                <c:pt idx="196">
                  <c:v>670.80295939999996</c:v>
                </c:pt>
                <c:pt idx="197">
                  <c:v>670.80290860000002</c:v>
                </c:pt>
                <c:pt idx="198">
                  <c:v>670.80291339999997</c:v>
                </c:pt>
                <c:pt idx="199">
                  <c:v>670.80289289999996</c:v>
                </c:pt>
                <c:pt idx="200">
                  <c:v>670.80287759999999</c:v>
                </c:pt>
                <c:pt idx="201">
                  <c:v>670.80271430000005</c:v>
                </c:pt>
                <c:pt idx="202">
                  <c:v>670.80264030000001</c:v>
                </c:pt>
                <c:pt idx="203">
                  <c:v>670.80182239999999</c:v>
                </c:pt>
                <c:pt idx="204">
                  <c:v>670.8023058</c:v>
                </c:pt>
                <c:pt idx="205">
                  <c:v>670.80230029999996</c:v>
                </c:pt>
                <c:pt idx="206">
                  <c:v>670.80229759999997</c:v>
                </c:pt>
                <c:pt idx="207">
                  <c:v>670.80223469999999</c:v>
                </c:pt>
                <c:pt idx="208">
                  <c:v>670.80224169999997</c:v>
                </c:pt>
                <c:pt idx="209">
                  <c:v>670.8022168</c:v>
                </c:pt>
                <c:pt idx="210">
                  <c:v>670.8021976</c:v>
                </c:pt>
                <c:pt idx="211">
                  <c:v>670.80211150000002</c:v>
                </c:pt>
                <c:pt idx="212">
                  <c:v>670.8020649</c:v>
                </c:pt>
                <c:pt idx="213">
                  <c:v>670.80207210000003</c:v>
                </c:pt>
                <c:pt idx="214">
                  <c:v>670.80182200000002</c:v>
                </c:pt>
                <c:pt idx="215">
                  <c:v>670.80170910000004</c:v>
                </c:pt>
                <c:pt idx="216">
                  <c:v>670.80169339999998</c:v>
                </c:pt>
                <c:pt idx="217">
                  <c:v>670.80176319999998</c:v>
                </c:pt>
                <c:pt idx="218">
                  <c:v>670.80175259999999</c:v>
                </c:pt>
                <c:pt idx="219">
                  <c:v>670.80171189999999</c:v>
                </c:pt>
                <c:pt idx="220">
                  <c:v>670.80168920000006</c:v>
                </c:pt>
                <c:pt idx="221">
                  <c:v>670.80144600000006</c:v>
                </c:pt>
                <c:pt idx="222">
                  <c:v>670.80147269999998</c:v>
                </c:pt>
                <c:pt idx="223">
                  <c:v>670.8014766</c:v>
                </c:pt>
                <c:pt idx="224">
                  <c:v>670.80134310000005</c:v>
                </c:pt>
                <c:pt idx="225">
                  <c:v>670.80139940000004</c:v>
                </c:pt>
                <c:pt idx="226">
                  <c:v>670.80137820000004</c:v>
                </c:pt>
                <c:pt idx="227">
                  <c:v>670.80118849999997</c:v>
                </c:pt>
                <c:pt idx="228">
                  <c:v>670.8012612</c:v>
                </c:pt>
                <c:pt idx="229">
                  <c:v>670.80123419999995</c:v>
                </c:pt>
                <c:pt idx="230">
                  <c:v>670.80123800000001</c:v>
                </c:pt>
                <c:pt idx="231">
                  <c:v>670.80118640000001</c:v>
                </c:pt>
                <c:pt idx="232">
                  <c:v>670.80115860000001</c:v>
                </c:pt>
                <c:pt idx="233">
                  <c:v>670.80086180000001</c:v>
                </c:pt>
                <c:pt idx="234">
                  <c:v>670.80072700000005</c:v>
                </c:pt>
                <c:pt idx="235">
                  <c:v>670.79923840000004</c:v>
                </c:pt>
                <c:pt idx="236">
                  <c:v>670.8001289</c:v>
                </c:pt>
                <c:pt idx="237">
                  <c:v>670.80003690000001</c:v>
                </c:pt>
                <c:pt idx="238">
                  <c:v>670.79983949999996</c:v>
                </c:pt>
                <c:pt idx="239">
                  <c:v>670.79973180000002</c:v>
                </c:pt>
                <c:pt idx="240">
                  <c:v>670.7997494</c:v>
                </c:pt>
                <c:pt idx="241">
                  <c:v>670.7991644</c:v>
                </c:pt>
                <c:pt idx="242">
                  <c:v>670.79890250000005</c:v>
                </c:pt>
                <c:pt idx="243">
                  <c:v>670.79845599999999</c:v>
                </c:pt>
                <c:pt idx="244">
                  <c:v>670.79811010000003</c:v>
                </c:pt>
                <c:pt idx="245">
                  <c:v>670.79816800000003</c:v>
                </c:pt>
                <c:pt idx="246">
                  <c:v>670.79825819999996</c:v>
                </c:pt>
                <c:pt idx="247">
                  <c:v>670.79819569999995</c:v>
                </c:pt>
                <c:pt idx="248">
                  <c:v>670.79818899999998</c:v>
                </c:pt>
                <c:pt idx="249">
                  <c:v>670.7982111</c:v>
                </c:pt>
                <c:pt idx="250">
                  <c:v>670.79820219999999</c:v>
                </c:pt>
                <c:pt idx="251">
                  <c:v>670.79818939999996</c:v>
                </c:pt>
                <c:pt idx="252">
                  <c:v>670.79817879999996</c:v>
                </c:pt>
                <c:pt idx="253">
                  <c:v>670.79806870000004</c:v>
                </c:pt>
                <c:pt idx="254">
                  <c:v>670.79801789999999</c:v>
                </c:pt>
                <c:pt idx="255">
                  <c:v>670.797777</c:v>
                </c:pt>
                <c:pt idx="256">
                  <c:v>670.79764880000005</c:v>
                </c:pt>
                <c:pt idx="257">
                  <c:v>670.79626210000004</c:v>
                </c:pt>
                <c:pt idx="258">
                  <c:v>670.79680819999999</c:v>
                </c:pt>
                <c:pt idx="259">
                  <c:v>670.79693450000002</c:v>
                </c:pt>
                <c:pt idx="260">
                  <c:v>670.79690830000004</c:v>
                </c:pt>
                <c:pt idx="261">
                  <c:v>670.79669369999999</c:v>
                </c:pt>
                <c:pt idx="262">
                  <c:v>670.79671670000005</c:v>
                </c:pt>
                <c:pt idx="263">
                  <c:v>670.79617140000005</c:v>
                </c:pt>
                <c:pt idx="264">
                  <c:v>670.79623170000002</c:v>
                </c:pt>
                <c:pt idx="265">
                  <c:v>670.79620350000005</c:v>
                </c:pt>
                <c:pt idx="266">
                  <c:v>670.79621329999998</c:v>
                </c:pt>
                <c:pt idx="267">
                  <c:v>670.79616999999996</c:v>
                </c:pt>
                <c:pt idx="268">
                  <c:v>670.79598650000003</c:v>
                </c:pt>
                <c:pt idx="269">
                  <c:v>670.79588860000001</c:v>
                </c:pt>
                <c:pt idx="270">
                  <c:v>670.79483059999995</c:v>
                </c:pt>
                <c:pt idx="271">
                  <c:v>670.79494929999998</c:v>
                </c:pt>
                <c:pt idx="272">
                  <c:v>670.79377390000002</c:v>
                </c:pt>
                <c:pt idx="273">
                  <c:v>670.79428489999998</c:v>
                </c:pt>
                <c:pt idx="274">
                  <c:v>670.79427039999996</c:v>
                </c:pt>
                <c:pt idx="275">
                  <c:v>670.79344089999995</c:v>
                </c:pt>
                <c:pt idx="276">
                  <c:v>670.79353349999997</c:v>
                </c:pt>
                <c:pt idx="277">
                  <c:v>670.79144770000005</c:v>
                </c:pt>
                <c:pt idx="278">
                  <c:v>670.79226389999997</c:v>
                </c:pt>
                <c:pt idx="279">
                  <c:v>670.79238280000004</c:v>
                </c:pt>
                <c:pt idx="280">
                  <c:v>670.7923108</c:v>
                </c:pt>
                <c:pt idx="281">
                  <c:v>670.79221270000005</c:v>
                </c:pt>
                <c:pt idx="282">
                  <c:v>670.79213549999997</c:v>
                </c:pt>
                <c:pt idx="283">
                  <c:v>670.79132809999999</c:v>
                </c:pt>
                <c:pt idx="284">
                  <c:v>670.79175290000001</c:v>
                </c:pt>
                <c:pt idx="285">
                  <c:v>670.79168110000001</c:v>
                </c:pt>
                <c:pt idx="286">
                  <c:v>670.79117900000006</c:v>
                </c:pt>
                <c:pt idx="287">
                  <c:v>670.78866989999995</c:v>
                </c:pt>
                <c:pt idx="288">
                  <c:v>670.78752799999995</c:v>
                </c:pt>
                <c:pt idx="289">
                  <c:v>670.78843410000002</c:v>
                </c:pt>
                <c:pt idx="290">
                  <c:v>670.78840830000001</c:v>
                </c:pt>
                <c:pt idx="291">
                  <c:v>670.78842520000001</c:v>
                </c:pt>
                <c:pt idx="292">
                  <c:v>670.78843170000005</c:v>
                </c:pt>
                <c:pt idx="293">
                  <c:v>670.78839110000001</c:v>
                </c:pt>
                <c:pt idx="294">
                  <c:v>670.78822030000003</c:v>
                </c:pt>
                <c:pt idx="295">
                  <c:v>670.78812889999995</c:v>
                </c:pt>
                <c:pt idx="296">
                  <c:v>670.78797729999997</c:v>
                </c:pt>
                <c:pt idx="297">
                  <c:v>670.78799779999997</c:v>
                </c:pt>
                <c:pt idx="298">
                  <c:v>670.78737760000001</c:v>
                </c:pt>
                <c:pt idx="299">
                  <c:v>670.7874458</c:v>
                </c:pt>
                <c:pt idx="300">
                  <c:v>670.78589109999996</c:v>
                </c:pt>
                <c:pt idx="301">
                  <c:v>670.78681229999995</c:v>
                </c:pt>
                <c:pt idx="302">
                  <c:v>670.78671599999996</c:v>
                </c:pt>
                <c:pt idx="303">
                  <c:v>670.78664649999996</c:v>
                </c:pt>
                <c:pt idx="304">
                  <c:v>670.78658900000005</c:v>
                </c:pt>
                <c:pt idx="305">
                  <c:v>670.78598720000002</c:v>
                </c:pt>
                <c:pt idx="306">
                  <c:v>670.78622110000003</c:v>
                </c:pt>
                <c:pt idx="307">
                  <c:v>670.78613099999995</c:v>
                </c:pt>
                <c:pt idx="308">
                  <c:v>670.78601700000002</c:v>
                </c:pt>
                <c:pt idx="309">
                  <c:v>670.78592700000002</c:v>
                </c:pt>
                <c:pt idx="310">
                  <c:v>670.78498609999997</c:v>
                </c:pt>
                <c:pt idx="311">
                  <c:v>670.7855419</c:v>
                </c:pt>
                <c:pt idx="312">
                  <c:v>670.78548799999999</c:v>
                </c:pt>
                <c:pt idx="313">
                  <c:v>670.78519800000004</c:v>
                </c:pt>
                <c:pt idx="314">
                  <c:v>670.78522929999997</c:v>
                </c:pt>
                <c:pt idx="315">
                  <c:v>670.78448839999999</c:v>
                </c:pt>
                <c:pt idx="316">
                  <c:v>670.78456989999995</c:v>
                </c:pt>
                <c:pt idx="317">
                  <c:v>670.78453079999997</c:v>
                </c:pt>
                <c:pt idx="318">
                  <c:v>670.78454390000002</c:v>
                </c:pt>
                <c:pt idx="319">
                  <c:v>670.78396629999997</c:v>
                </c:pt>
                <c:pt idx="320">
                  <c:v>670.78370589999997</c:v>
                </c:pt>
                <c:pt idx="321">
                  <c:v>670.78083070000002</c:v>
                </c:pt>
                <c:pt idx="322">
                  <c:v>670.7823621</c:v>
                </c:pt>
                <c:pt idx="323">
                  <c:v>670.78208459999996</c:v>
                </c:pt>
                <c:pt idx="324">
                  <c:v>670.78029590000006</c:v>
                </c:pt>
                <c:pt idx="325">
                  <c:v>670.7809992</c:v>
                </c:pt>
                <c:pt idx="326">
                  <c:v>670.78097730000002</c:v>
                </c:pt>
                <c:pt idx="327">
                  <c:v>670.78086329999996</c:v>
                </c:pt>
                <c:pt idx="328">
                  <c:v>670.78088049999997</c:v>
                </c:pt>
                <c:pt idx="329">
                  <c:v>670.78063210000005</c:v>
                </c:pt>
                <c:pt idx="330">
                  <c:v>670.78050310000003</c:v>
                </c:pt>
                <c:pt idx="331">
                  <c:v>670.77909899999997</c:v>
                </c:pt>
                <c:pt idx="332">
                  <c:v>670.77925419999997</c:v>
                </c:pt>
                <c:pt idx="333">
                  <c:v>670.77942489999998</c:v>
                </c:pt>
                <c:pt idx="334">
                  <c:v>670.77930230000004</c:v>
                </c:pt>
                <c:pt idx="335">
                  <c:v>670.77820750000001</c:v>
                </c:pt>
                <c:pt idx="336">
                  <c:v>670.77770950000001</c:v>
                </c:pt>
                <c:pt idx="337">
                  <c:v>670.77531669999996</c:v>
                </c:pt>
                <c:pt idx="338">
                  <c:v>670.77405060000001</c:v>
                </c:pt>
                <c:pt idx="339">
                  <c:v>670.77531939999994</c:v>
                </c:pt>
                <c:pt idx="340">
                  <c:v>670.77538159999995</c:v>
                </c:pt>
                <c:pt idx="341">
                  <c:v>670.7753242</c:v>
                </c:pt>
                <c:pt idx="342">
                  <c:v>670.77531739999995</c:v>
                </c:pt>
                <c:pt idx="343">
                  <c:v>670.77528359999997</c:v>
                </c:pt>
                <c:pt idx="344">
                  <c:v>670.77513869999996</c:v>
                </c:pt>
                <c:pt idx="345">
                  <c:v>670.7750605</c:v>
                </c:pt>
                <c:pt idx="346">
                  <c:v>670.77493170000002</c:v>
                </c:pt>
                <c:pt idx="347">
                  <c:v>670.77483140000004</c:v>
                </c:pt>
                <c:pt idx="348">
                  <c:v>670.77378499999998</c:v>
                </c:pt>
                <c:pt idx="349">
                  <c:v>670.77419269999996</c:v>
                </c:pt>
                <c:pt idx="350">
                  <c:v>670.77403370000002</c:v>
                </c:pt>
                <c:pt idx="351">
                  <c:v>670.77415299999996</c:v>
                </c:pt>
                <c:pt idx="352">
                  <c:v>670.77412809999998</c:v>
                </c:pt>
                <c:pt idx="353">
                  <c:v>670.77409790000002</c:v>
                </c:pt>
                <c:pt idx="354">
                  <c:v>670.77407330000005</c:v>
                </c:pt>
                <c:pt idx="355">
                  <c:v>670.77381820000005</c:v>
                </c:pt>
                <c:pt idx="356">
                  <c:v>670.77370180000003</c:v>
                </c:pt>
                <c:pt idx="357">
                  <c:v>670.77242369999999</c:v>
                </c:pt>
                <c:pt idx="358">
                  <c:v>670.77292199999999</c:v>
                </c:pt>
                <c:pt idx="359">
                  <c:v>670.77272730000004</c:v>
                </c:pt>
                <c:pt idx="360">
                  <c:v>670.77113259999999</c:v>
                </c:pt>
                <c:pt idx="361">
                  <c:v>670.77208340000004</c:v>
                </c:pt>
                <c:pt idx="362">
                  <c:v>670.77198329999999</c:v>
                </c:pt>
                <c:pt idx="363">
                  <c:v>670.77193899999997</c:v>
                </c:pt>
                <c:pt idx="364">
                  <c:v>670.77186210000002</c:v>
                </c:pt>
                <c:pt idx="365">
                  <c:v>670.77180220000002</c:v>
                </c:pt>
                <c:pt idx="366">
                  <c:v>670.77117820000001</c:v>
                </c:pt>
                <c:pt idx="367">
                  <c:v>670.77071850000004</c:v>
                </c:pt>
                <c:pt idx="368">
                  <c:v>670.77078300000005</c:v>
                </c:pt>
                <c:pt idx="369">
                  <c:v>670.77057749999994</c:v>
                </c:pt>
                <c:pt idx="370">
                  <c:v>670.77060719999997</c:v>
                </c:pt>
                <c:pt idx="371">
                  <c:v>670.76962560000004</c:v>
                </c:pt>
                <c:pt idx="372">
                  <c:v>670.76918190000004</c:v>
                </c:pt>
                <c:pt idx="373">
                  <c:v>670.7691198</c:v>
                </c:pt>
                <c:pt idx="374">
                  <c:v>670.76914939999995</c:v>
                </c:pt>
                <c:pt idx="375">
                  <c:v>670.76761409999995</c:v>
                </c:pt>
                <c:pt idx="376">
                  <c:v>670.76852020000001</c:v>
                </c:pt>
                <c:pt idx="377">
                  <c:v>670.76842599999998</c:v>
                </c:pt>
                <c:pt idx="378">
                  <c:v>670.7683839</c:v>
                </c:pt>
                <c:pt idx="379">
                  <c:v>670.76831049999998</c:v>
                </c:pt>
                <c:pt idx="380">
                  <c:v>670.76825329999997</c:v>
                </c:pt>
                <c:pt idx="381">
                  <c:v>670.76799410000001</c:v>
                </c:pt>
                <c:pt idx="382">
                  <c:v>670.76785580000001</c:v>
                </c:pt>
                <c:pt idx="383">
                  <c:v>670.76636659999997</c:v>
                </c:pt>
                <c:pt idx="384">
                  <c:v>670.76568940000004</c:v>
                </c:pt>
                <c:pt idx="385">
                  <c:v>670.76579960000004</c:v>
                </c:pt>
                <c:pt idx="386">
                  <c:v>670.7651965</c:v>
                </c:pt>
                <c:pt idx="387">
                  <c:v>670.76553730000001</c:v>
                </c:pt>
                <c:pt idx="388">
                  <c:v>670.76539769999999</c:v>
                </c:pt>
                <c:pt idx="389">
                  <c:v>670.76522060000002</c:v>
                </c:pt>
                <c:pt idx="390">
                  <c:v>670.7650807</c:v>
                </c:pt>
                <c:pt idx="391">
                  <c:v>670.76485700000001</c:v>
                </c:pt>
                <c:pt idx="392">
                  <c:v>670.7646823</c:v>
                </c:pt>
                <c:pt idx="393">
                  <c:v>670.76286419999997</c:v>
                </c:pt>
                <c:pt idx="394">
                  <c:v>670.75382669999999</c:v>
                </c:pt>
                <c:pt idx="395">
                  <c:v>670.75974220000001</c:v>
                </c:pt>
                <c:pt idx="396">
                  <c:v>670.75943329999996</c:v>
                </c:pt>
                <c:pt idx="397">
                  <c:v>670.75931009999999</c:v>
                </c:pt>
                <c:pt idx="398">
                  <c:v>670.7592257</c:v>
                </c:pt>
                <c:pt idx="399">
                  <c:v>670.75908879999997</c:v>
                </c:pt>
                <c:pt idx="400">
                  <c:v>670.75898199999995</c:v>
                </c:pt>
                <c:pt idx="401">
                  <c:v>670.75881089999996</c:v>
                </c:pt>
                <c:pt idx="402">
                  <c:v>670.75867740000001</c:v>
                </c:pt>
                <c:pt idx="403">
                  <c:v>670.75807220000002</c:v>
                </c:pt>
                <c:pt idx="404">
                  <c:v>670.7581404</c:v>
                </c:pt>
                <c:pt idx="405">
                  <c:v>670.75815139999997</c:v>
                </c:pt>
                <c:pt idx="406">
                  <c:v>670.75806139999997</c:v>
                </c:pt>
                <c:pt idx="407">
                  <c:v>670.75719430000004</c:v>
                </c:pt>
                <c:pt idx="408">
                  <c:v>670.75728670000001</c:v>
                </c:pt>
                <c:pt idx="409">
                  <c:v>670.75705589999995</c:v>
                </c:pt>
                <c:pt idx="410">
                  <c:v>670.75488740000003</c:v>
                </c:pt>
                <c:pt idx="411">
                  <c:v>670.75512060000005</c:v>
                </c:pt>
                <c:pt idx="412">
                  <c:v>670.74964439999997</c:v>
                </c:pt>
                <c:pt idx="413">
                  <c:v>670.75289659999999</c:v>
                </c:pt>
                <c:pt idx="414">
                  <c:v>670.75252539999997</c:v>
                </c:pt>
                <c:pt idx="415">
                  <c:v>670.75256400000001</c:v>
                </c:pt>
                <c:pt idx="416">
                  <c:v>670.75170920000005</c:v>
                </c:pt>
                <c:pt idx="417">
                  <c:v>670.75179969999999</c:v>
                </c:pt>
                <c:pt idx="418">
                  <c:v>670.74966040000004</c:v>
                </c:pt>
                <c:pt idx="419">
                  <c:v>670.74988819999999</c:v>
                </c:pt>
                <c:pt idx="420">
                  <c:v>670.74902310000004</c:v>
                </c:pt>
                <c:pt idx="421">
                  <c:v>670.74838799999998</c:v>
                </c:pt>
                <c:pt idx="422">
                  <c:v>670.74885700000004</c:v>
                </c:pt>
                <c:pt idx="423">
                  <c:v>670.74884310000004</c:v>
                </c:pt>
                <c:pt idx="424">
                  <c:v>670.74875850000001</c:v>
                </c:pt>
                <c:pt idx="425">
                  <c:v>670.74839759999998</c:v>
                </c:pt>
                <c:pt idx="426">
                  <c:v>670.74820450000004</c:v>
                </c:pt>
                <c:pt idx="427">
                  <c:v>670.74817559999997</c:v>
                </c:pt>
                <c:pt idx="428">
                  <c:v>670.74804310000002</c:v>
                </c:pt>
                <c:pt idx="429">
                  <c:v>670.747479</c:v>
                </c:pt>
                <c:pt idx="430">
                  <c:v>670.74717740000006</c:v>
                </c:pt>
                <c:pt idx="431">
                  <c:v>670.74713250000002</c:v>
                </c:pt>
                <c:pt idx="432">
                  <c:v>670.74692489999995</c:v>
                </c:pt>
                <c:pt idx="433">
                  <c:v>670.74490160000005</c:v>
                </c:pt>
                <c:pt idx="434">
                  <c:v>670.74511629999995</c:v>
                </c:pt>
                <c:pt idx="435">
                  <c:v>670.7428635</c:v>
                </c:pt>
                <c:pt idx="436">
                  <c:v>670.74311450000005</c:v>
                </c:pt>
                <c:pt idx="437">
                  <c:v>670.74350690000006</c:v>
                </c:pt>
                <c:pt idx="438">
                  <c:v>670.74331930000005</c:v>
                </c:pt>
                <c:pt idx="439">
                  <c:v>670.74307729999998</c:v>
                </c:pt>
                <c:pt idx="440">
                  <c:v>670.74288639999997</c:v>
                </c:pt>
                <c:pt idx="441">
                  <c:v>670.74090860000001</c:v>
                </c:pt>
                <c:pt idx="442">
                  <c:v>670.74111730000004</c:v>
                </c:pt>
                <c:pt idx="443">
                  <c:v>670.74058849999994</c:v>
                </c:pt>
                <c:pt idx="444">
                  <c:v>670.73843369999997</c:v>
                </c:pt>
                <c:pt idx="445">
                  <c:v>670.73971400000005</c:v>
                </c:pt>
                <c:pt idx="446">
                  <c:v>670.7394769</c:v>
                </c:pt>
                <c:pt idx="447">
                  <c:v>670.73880889999998</c:v>
                </c:pt>
                <c:pt idx="448">
                  <c:v>670.73844740000004</c:v>
                </c:pt>
                <c:pt idx="449">
                  <c:v>670.73458049999999</c:v>
                </c:pt>
                <c:pt idx="450">
                  <c:v>670.73498800000004</c:v>
                </c:pt>
                <c:pt idx="451">
                  <c:v>670.73558460000004</c:v>
                </c:pt>
                <c:pt idx="452">
                  <c:v>670.73529619999999</c:v>
                </c:pt>
                <c:pt idx="453">
                  <c:v>670.7328827</c:v>
                </c:pt>
                <c:pt idx="454">
                  <c:v>670.73177299999998</c:v>
                </c:pt>
                <c:pt idx="455">
                  <c:v>670.71967459999996</c:v>
                </c:pt>
                <c:pt idx="456">
                  <c:v>670.72730979999994</c:v>
                </c:pt>
                <c:pt idx="457">
                  <c:v>670.72712309999997</c:v>
                </c:pt>
                <c:pt idx="458">
                  <c:v>670.72710959999995</c:v>
                </c:pt>
                <c:pt idx="459">
                  <c:v>670.72685969999998</c:v>
                </c:pt>
                <c:pt idx="460">
                  <c:v>670.72672079999995</c:v>
                </c:pt>
                <c:pt idx="461">
                  <c:v>670.72524380000004</c:v>
                </c:pt>
                <c:pt idx="462">
                  <c:v>670.72456450000004</c:v>
                </c:pt>
                <c:pt idx="463">
                  <c:v>670.72133650000001</c:v>
                </c:pt>
                <c:pt idx="464">
                  <c:v>670.72168869999996</c:v>
                </c:pt>
                <c:pt idx="465">
                  <c:v>670.72069880000004</c:v>
                </c:pt>
                <c:pt idx="466">
                  <c:v>670.71667049999996</c:v>
                </c:pt>
                <c:pt idx="467">
                  <c:v>670.71840810000003</c:v>
                </c:pt>
                <c:pt idx="468">
                  <c:v>670.71866769999997</c:v>
                </c:pt>
                <c:pt idx="469">
                  <c:v>670.71850189999998</c:v>
                </c:pt>
                <c:pt idx="470">
                  <c:v>670.71705980000002</c:v>
                </c:pt>
                <c:pt idx="471">
                  <c:v>670.7163941</c:v>
                </c:pt>
                <c:pt idx="472">
                  <c:v>670.71527170000002</c:v>
                </c:pt>
                <c:pt idx="473">
                  <c:v>670.71541260000004</c:v>
                </c:pt>
                <c:pt idx="474">
                  <c:v>670.71340459999999</c:v>
                </c:pt>
                <c:pt idx="475">
                  <c:v>670.71361899999999</c:v>
                </c:pt>
                <c:pt idx="476">
                  <c:v>670.71110539999995</c:v>
                </c:pt>
                <c:pt idx="477">
                  <c:v>670.71137329999999</c:v>
                </c:pt>
                <c:pt idx="478">
                  <c:v>670.70425239999997</c:v>
                </c:pt>
                <c:pt idx="479">
                  <c:v>670.70099570000002</c:v>
                </c:pt>
                <c:pt idx="480">
                  <c:v>670.70444580000003</c:v>
                </c:pt>
                <c:pt idx="481">
                  <c:v>670.70376629999998</c:v>
                </c:pt>
                <c:pt idx="482">
                  <c:v>670.70309680000003</c:v>
                </c:pt>
                <c:pt idx="483">
                  <c:v>670.7031796</c:v>
                </c:pt>
                <c:pt idx="484">
                  <c:v>670.70288459999995</c:v>
                </c:pt>
                <c:pt idx="485">
                  <c:v>670.70284560000005</c:v>
                </c:pt>
                <c:pt idx="486">
                  <c:v>670.70266700000002</c:v>
                </c:pt>
                <c:pt idx="487">
                  <c:v>670.7009425</c:v>
                </c:pt>
                <c:pt idx="488">
                  <c:v>670.70014389999994</c:v>
                </c:pt>
                <c:pt idx="489">
                  <c:v>670.70025750000002</c:v>
                </c:pt>
                <c:pt idx="490">
                  <c:v>670.70061180000005</c:v>
                </c:pt>
                <c:pt idx="491">
                  <c:v>670.70052280000004</c:v>
                </c:pt>
                <c:pt idx="492">
                  <c:v>670.69985110000005</c:v>
                </c:pt>
                <c:pt idx="493">
                  <c:v>670.69991719999996</c:v>
                </c:pt>
                <c:pt idx="494">
                  <c:v>670.69821779999995</c:v>
                </c:pt>
                <c:pt idx="495">
                  <c:v>670.69838649999997</c:v>
                </c:pt>
                <c:pt idx="496">
                  <c:v>670.69413450000002</c:v>
                </c:pt>
                <c:pt idx="497">
                  <c:v>670.69633260000001</c:v>
                </c:pt>
                <c:pt idx="498">
                  <c:v>670.69592069999999</c:v>
                </c:pt>
                <c:pt idx="499">
                  <c:v>670.69477979999999</c:v>
                </c:pt>
                <c:pt idx="500">
                  <c:v>670.69526780000001</c:v>
                </c:pt>
                <c:pt idx="501">
                  <c:v>670.69506560000002</c:v>
                </c:pt>
                <c:pt idx="502">
                  <c:v>670.69434899999999</c:v>
                </c:pt>
                <c:pt idx="503">
                  <c:v>670.69396019999999</c:v>
                </c:pt>
                <c:pt idx="504">
                  <c:v>670.68983949999995</c:v>
                </c:pt>
                <c:pt idx="505">
                  <c:v>670.69024860000002</c:v>
                </c:pt>
                <c:pt idx="506">
                  <c:v>670.68913610000004</c:v>
                </c:pt>
                <c:pt idx="507">
                  <c:v>670.68971309999995</c:v>
                </c:pt>
                <c:pt idx="508">
                  <c:v>670.68970000000002</c:v>
                </c:pt>
                <c:pt idx="509">
                  <c:v>670.6896673</c:v>
                </c:pt>
                <c:pt idx="510">
                  <c:v>670.68956379999997</c:v>
                </c:pt>
                <c:pt idx="511">
                  <c:v>670.68855859999996</c:v>
                </c:pt>
                <c:pt idx="512">
                  <c:v>670.68809080000005</c:v>
                </c:pt>
                <c:pt idx="513">
                  <c:v>670.68305629999998</c:v>
                </c:pt>
                <c:pt idx="514">
                  <c:v>670.68071840000005</c:v>
                </c:pt>
                <c:pt idx="515">
                  <c:v>670.65551619999997</c:v>
                </c:pt>
                <c:pt idx="516">
                  <c:v>670.66859620000002</c:v>
                </c:pt>
                <c:pt idx="517">
                  <c:v>670.66609419999997</c:v>
                </c:pt>
                <c:pt idx="518">
                  <c:v>670.66635580000002</c:v>
                </c:pt>
                <c:pt idx="519">
                  <c:v>670.66639020000002</c:v>
                </c:pt>
                <c:pt idx="520">
                  <c:v>670.66597039999999</c:v>
                </c:pt>
                <c:pt idx="521">
                  <c:v>670.66202869999995</c:v>
                </c:pt>
                <c:pt idx="522">
                  <c:v>670.66018629999996</c:v>
                </c:pt>
                <c:pt idx="523">
                  <c:v>670.64044109999998</c:v>
                </c:pt>
                <c:pt idx="524">
                  <c:v>670.64785830000005</c:v>
                </c:pt>
                <c:pt idx="525">
                  <c:v>670.64892369999995</c:v>
                </c:pt>
                <c:pt idx="526">
                  <c:v>670.64820039999995</c:v>
                </c:pt>
                <c:pt idx="527">
                  <c:v>670.64202990000001</c:v>
                </c:pt>
                <c:pt idx="528">
                  <c:v>670.64434110000002</c:v>
                </c:pt>
                <c:pt idx="529">
                  <c:v>670.64337290000003</c:v>
                </c:pt>
                <c:pt idx="530">
                  <c:v>670.64217710000003</c:v>
                </c:pt>
                <c:pt idx="531">
                  <c:v>670.64230889999999</c:v>
                </c:pt>
                <c:pt idx="532">
                  <c:v>670.6417864</c:v>
                </c:pt>
                <c:pt idx="533">
                  <c:v>670.6410333</c:v>
                </c:pt>
                <c:pt idx="534">
                  <c:v>670.64043719999995</c:v>
                </c:pt>
                <c:pt idx="535">
                  <c:v>670.64050959999997</c:v>
                </c:pt>
                <c:pt idx="536">
                  <c:v>670.63746719999995</c:v>
                </c:pt>
                <c:pt idx="537">
                  <c:v>670.63774679999995</c:v>
                </c:pt>
                <c:pt idx="538">
                  <c:v>670.63012960000003</c:v>
                </c:pt>
                <c:pt idx="539">
                  <c:v>670.63082729999996</c:v>
                </c:pt>
                <c:pt idx="540">
                  <c:v>670.63194940000005</c:v>
                </c:pt>
                <c:pt idx="541">
                  <c:v>670.63137559999996</c:v>
                </c:pt>
                <c:pt idx="542">
                  <c:v>670.6266584</c:v>
                </c:pt>
                <c:pt idx="543">
                  <c:v>670.62708799999996</c:v>
                </c:pt>
                <c:pt idx="544">
                  <c:v>670.6271256</c:v>
                </c:pt>
                <c:pt idx="545">
                  <c:v>670.62698969999997</c:v>
                </c:pt>
                <c:pt idx="546">
                  <c:v>670.62660370000003</c:v>
                </c:pt>
                <c:pt idx="547">
                  <c:v>670.62291230000005</c:v>
                </c:pt>
                <c:pt idx="548">
                  <c:v>670.62324609999996</c:v>
                </c:pt>
                <c:pt idx="549">
                  <c:v>670.62379209999995</c:v>
                </c:pt>
                <c:pt idx="550">
                  <c:v>670.62351249999995</c:v>
                </c:pt>
                <c:pt idx="551">
                  <c:v>670.62120719999996</c:v>
                </c:pt>
                <c:pt idx="552">
                  <c:v>670.62011710000002</c:v>
                </c:pt>
                <c:pt idx="553">
                  <c:v>670.60856090000004</c:v>
                </c:pt>
                <c:pt idx="554">
                  <c:v>670.61446100000001</c:v>
                </c:pt>
                <c:pt idx="555">
                  <c:v>670.61331710000002</c:v>
                </c:pt>
                <c:pt idx="556">
                  <c:v>670.61017909999998</c:v>
                </c:pt>
                <c:pt idx="557">
                  <c:v>670.61148300000002</c:v>
                </c:pt>
                <c:pt idx="558">
                  <c:v>670.61091799999997</c:v>
                </c:pt>
                <c:pt idx="559">
                  <c:v>670.61021570000003</c:v>
                </c:pt>
                <c:pt idx="560">
                  <c:v>670.60965409999994</c:v>
                </c:pt>
                <c:pt idx="561">
                  <c:v>670.60995409999998</c:v>
                </c:pt>
                <c:pt idx="562">
                  <c:v>670.60974769999996</c:v>
                </c:pt>
                <c:pt idx="563">
                  <c:v>670.60897680000005</c:v>
                </c:pt>
                <c:pt idx="564">
                  <c:v>670.60855149999998</c:v>
                </c:pt>
                <c:pt idx="565">
                  <c:v>670.60413749999998</c:v>
                </c:pt>
                <c:pt idx="566">
                  <c:v>670.60576460000004</c:v>
                </c:pt>
                <c:pt idx="567">
                  <c:v>670.60507110000003</c:v>
                </c:pt>
                <c:pt idx="568">
                  <c:v>670.6045226</c:v>
                </c:pt>
                <c:pt idx="569">
                  <c:v>670.60365430000002</c:v>
                </c:pt>
                <c:pt idx="570">
                  <c:v>670.60296779999999</c:v>
                </c:pt>
                <c:pt idx="571">
                  <c:v>670.60285109999995</c:v>
                </c:pt>
                <c:pt idx="572">
                  <c:v>670.60239520000005</c:v>
                </c:pt>
                <c:pt idx="573">
                  <c:v>670.60171839999998</c:v>
                </c:pt>
                <c:pt idx="574">
                  <c:v>670.60118150000005</c:v>
                </c:pt>
                <c:pt idx="575">
                  <c:v>670.60033309999994</c:v>
                </c:pt>
                <c:pt idx="576">
                  <c:v>670.5996619</c:v>
                </c:pt>
                <c:pt idx="577">
                  <c:v>670.59291910000002</c:v>
                </c:pt>
                <c:pt idx="578">
                  <c:v>670.58971640000004</c:v>
                </c:pt>
                <c:pt idx="579">
                  <c:v>670.55594510000003</c:v>
                </c:pt>
                <c:pt idx="580">
                  <c:v>670.57303809999996</c:v>
                </c:pt>
                <c:pt idx="581">
                  <c:v>670.57204630000001</c:v>
                </c:pt>
                <c:pt idx="582">
                  <c:v>670.57215310000004</c:v>
                </c:pt>
                <c:pt idx="583">
                  <c:v>670.56979479999995</c:v>
                </c:pt>
                <c:pt idx="584">
                  <c:v>670.57128279999995</c:v>
                </c:pt>
                <c:pt idx="585">
                  <c:v>670.57111239999995</c:v>
                </c:pt>
                <c:pt idx="586">
                  <c:v>670.57075699999996</c:v>
                </c:pt>
                <c:pt idx="587">
                  <c:v>670.57055560000003</c:v>
                </c:pt>
                <c:pt idx="588">
                  <c:v>670.56849</c:v>
                </c:pt>
                <c:pt idx="589">
                  <c:v>670.5686614</c:v>
                </c:pt>
                <c:pt idx="590">
                  <c:v>670.56635289999997</c:v>
                </c:pt>
                <c:pt idx="591">
                  <c:v>670.56510089999995</c:v>
                </c:pt>
                <c:pt idx="592">
                  <c:v>670.56523089999996</c:v>
                </c:pt>
                <c:pt idx="593">
                  <c:v>670.56452390000004</c:v>
                </c:pt>
                <c:pt idx="594">
                  <c:v>670.56169390000002</c:v>
                </c:pt>
                <c:pt idx="595">
                  <c:v>670.56193529999996</c:v>
                </c:pt>
                <c:pt idx="596">
                  <c:v>670.55379049999999</c:v>
                </c:pt>
                <c:pt idx="597">
                  <c:v>670.55785560000004</c:v>
                </c:pt>
                <c:pt idx="598">
                  <c:v>670.55762300000004</c:v>
                </c:pt>
                <c:pt idx="599">
                  <c:v>670.55736460000003</c:v>
                </c:pt>
                <c:pt idx="600">
                  <c:v>670.55696539999997</c:v>
                </c:pt>
                <c:pt idx="601">
                  <c:v>670.556648</c:v>
                </c:pt>
                <c:pt idx="602">
                  <c:v>670.55349049999995</c:v>
                </c:pt>
                <c:pt idx="603">
                  <c:v>670.55197620000001</c:v>
                </c:pt>
                <c:pt idx="604">
                  <c:v>670.5527932</c:v>
                </c:pt>
                <c:pt idx="605">
                  <c:v>670.55220740000004</c:v>
                </c:pt>
                <c:pt idx="606">
                  <c:v>670.54727639999999</c:v>
                </c:pt>
                <c:pt idx="607">
                  <c:v>670.53658780000001</c:v>
                </c:pt>
                <c:pt idx="608">
                  <c:v>670.54267909999999</c:v>
                </c:pt>
                <c:pt idx="609">
                  <c:v>670.54146330000003</c:v>
                </c:pt>
                <c:pt idx="610">
                  <c:v>670.54026780000004</c:v>
                </c:pt>
                <c:pt idx="611">
                  <c:v>670.53929530000005</c:v>
                </c:pt>
                <c:pt idx="612">
                  <c:v>670.53776619999996</c:v>
                </c:pt>
                <c:pt idx="613">
                  <c:v>670.53655230000004</c:v>
                </c:pt>
                <c:pt idx="614">
                  <c:v>670.53124979999996</c:v>
                </c:pt>
                <c:pt idx="615">
                  <c:v>670.52830019999999</c:v>
                </c:pt>
                <c:pt idx="616">
                  <c:v>670.49806090000004</c:v>
                </c:pt>
                <c:pt idx="617">
                  <c:v>670.51316269999995</c:v>
                </c:pt>
                <c:pt idx="618">
                  <c:v>670.51227570000003</c:v>
                </c:pt>
                <c:pt idx="619">
                  <c:v>670.51129949999995</c:v>
                </c:pt>
                <c:pt idx="620">
                  <c:v>670.50183279999999</c:v>
                </c:pt>
                <c:pt idx="621">
                  <c:v>670.50654210000005</c:v>
                </c:pt>
                <c:pt idx="622">
                  <c:v>670.50560559999997</c:v>
                </c:pt>
                <c:pt idx="623">
                  <c:v>670.49970559999997</c:v>
                </c:pt>
                <c:pt idx="624">
                  <c:v>670.50015800000006</c:v>
                </c:pt>
                <c:pt idx="625">
                  <c:v>670.48522060000005</c:v>
                </c:pt>
                <c:pt idx="626">
                  <c:v>670.49050399999999</c:v>
                </c:pt>
                <c:pt idx="627">
                  <c:v>670.49125900000001</c:v>
                </c:pt>
                <c:pt idx="628">
                  <c:v>670.49070600000005</c:v>
                </c:pt>
                <c:pt idx="629">
                  <c:v>670.48607660000005</c:v>
                </c:pt>
                <c:pt idx="630">
                  <c:v>670.48642319999999</c:v>
                </c:pt>
                <c:pt idx="631">
                  <c:v>670.4844812</c:v>
                </c:pt>
                <c:pt idx="632">
                  <c:v>670.48301370000001</c:v>
                </c:pt>
                <c:pt idx="633">
                  <c:v>670.48273370000004</c:v>
                </c:pt>
                <c:pt idx="634">
                  <c:v>670.48175749999996</c:v>
                </c:pt>
                <c:pt idx="635">
                  <c:v>670.47269730000005</c:v>
                </c:pt>
                <c:pt idx="636">
                  <c:v>670.47717139999997</c:v>
                </c:pt>
                <c:pt idx="637">
                  <c:v>670.47627439999997</c:v>
                </c:pt>
                <c:pt idx="638">
                  <c:v>670.47380290000001</c:v>
                </c:pt>
                <c:pt idx="639">
                  <c:v>670.47239999999999</c:v>
                </c:pt>
                <c:pt idx="640">
                  <c:v>670.45821869999997</c:v>
                </c:pt>
                <c:pt idx="641">
                  <c:v>670.46618909999995</c:v>
                </c:pt>
                <c:pt idx="642">
                  <c:v>670.46521489999998</c:v>
                </c:pt>
                <c:pt idx="643">
                  <c:v>670.46478850000005</c:v>
                </c:pt>
                <c:pt idx="644">
                  <c:v>670.46035229999995</c:v>
                </c:pt>
                <c:pt idx="645">
                  <c:v>670.46191160000001</c:v>
                </c:pt>
                <c:pt idx="646">
                  <c:v>670.46120570000005</c:v>
                </c:pt>
                <c:pt idx="647">
                  <c:v>670.46032869999999</c:v>
                </c:pt>
                <c:pt idx="648">
                  <c:v>670.4596196</c:v>
                </c:pt>
                <c:pt idx="649">
                  <c:v>670.45268580000004</c:v>
                </c:pt>
                <c:pt idx="650">
                  <c:v>670.45656610000003</c:v>
                </c:pt>
                <c:pt idx="651">
                  <c:v>670.45609760000002</c:v>
                </c:pt>
                <c:pt idx="652">
                  <c:v>670.45613040000001</c:v>
                </c:pt>
                <c:pt idx="653">
                  <c:v>670.45609869999998</c:v>
                </c:pt>
                <c:pt idx="654">
                  <c:v>670.45610039999997</c:v>
                </c:pt>
                <c:pt idx="655">
                  <c:v>670.45610050000005</c:v>
                </c:pt>
                <c:pt idx="656">
                  <c:v>670.45610069999998</c:v>
                </c:pt>
                <c:pt idx="657">
                  <c:v>670.45609190000005</c:v>
                </c:pt>
                <c:pt idx="658">
                  <c:v>670.4560553</c:v>
                </c:pt>
                <c:pt idx="659">
                  <c:v>670.45605660000001</c:v>
                </c:pt>
                <c:pt idx="660">
                  <c:v>670.45601020000004</c:v>
                </c:pt>
                <c:pt idx="661">
                  <c:v>670.45598329999996</c:v>
                </c:pt>
                <c:pt idx="662">
                  <c:v>670.45598429999995</c:v>
                </c:pt>
                <c:pt idx="663">
                  <c:v>670.45598419999999</c:v>
                </c:pt>
                <c:pt idx="664">
                  <c:v>670.45591920000004</c:v>
                </c:pt>
                <c:pt idx="665">
                  <c:v>670.45588569999995</c:v>
                </c:pt>
                <c:pt idx="666">
                  <c:v>670.45583250000004</c:v>
                </c:pt>
                <c:pt idx="667">
                  <c:v>670.45583539999996</c:v>
                </c:pt>
                <c:pt idx="668">
                  <c:v>670.45583480000005</c:v>
                </c:pt>
                <c:pt idx="669">
                  <c:v>670.45578990000001</c:v>
                </c:pt>
                <c:pt idx="670">
                  <c:v>670.45579190000001</c:v>
                </c:pt>
                <c:pt idx="671">
                  <c:v>670.45577779999996</c:v>
                </c:pt>
                <c:pt idx="672">
                  <c:v>670.4556493</c:v>
                </c:pt>
                <c:pt idx="673">
                  <c:v>670.45565629999999</c:v>
                </c:pt>
                <c:pt idx="674">
                  <c:v>670.45533169999999</c:v>
                </c:pt>
                <c:pt idx="675">
                  <c:v>670.45535159999997</c:v>
                </c:pt>
                <c:pt idx="676">
                  <c:v>670.45526080000002</c:v>
                </c:pt>
                <c:pt idx="677">
                  <c:v>670.45526629999995</c:v>
                </c:pt>
                <c:pt idx="678">
                  <c:v>670.45486089999997</c:v>
                </c:pt>
                <c:pt idx="679">
                  <c:v>670.45488560000001</c:v>
                </c:pt>
                <c:pt idx="680">
                  <c:v>670.4547159</c:v>
                </c:pt>
                <c:pt idx="681">
                  <c:v>670.45479520000004</c:v>
                </c:pt>
                <c:pt idx="682">
                  <c:v>670.45475720000002</c:v>
                </c:pt>
                <c:pt idx="683">
                  <c:v>670.45475080000006</c:v>
                </c:pt>
                <c:pt idx="684">
                  <c:v>670.45472949999998</c:v>
                </c:pt>
                <c:pt idx="685">
                  <c:v>670.45453350000003</c:v>
                </c:pt>
                <c:pt idx="686">
                  <c:v>670.45443479999994</c:v>
                </c:pt>
                <c:pt idx="687">
                  <c:v>670.45344809999995</c:v>
                </c:pt>
                <c:pt idx="688">
                  <c:v>670.45295969999995</c:v>
                </c:pt>
                <c:pt idx="689">
                  <c:v>670.45299179999995</c:v>
                </c:pt>
                <c:pt idx="690">
                  <c:v>670.45317709999995</c:v>
                </c:pt>
                <c:pt idx="691">
                  <c:v>670.45312620000004</c:v>
                </c:pt>
                <c:pt idx="692">
                  <c:v>670.45295839999994</c:v>
                </c:pt>
                <c:pt idx="693">
                  <c:v>670.45286069999997</c:v>
                </c:pt>
                <c:pt idx="694">
                  <c:v>670.45189689999995</c:v>
                </c:pt>
                <c:pt idx="695">
                  <c:v>670.45241840000006</c:v>
                </c:pt>
                <c:pt idx="696">
                  <c:v>670.45236279999995</c:v>
                </c:pt>
                <c:pt idx="697">
                  <c:v>670.45238270000004</c:v>
                </c:pt>
                <c:pt idx="698">
                  <c:v>670.45237450000002</c:v>
                </c:pt>
                <c:pt idx="699">
                  <c:v>670.45230070000002</c:v>
                </c:pt>
                <c:pt idx="700">
                  <c:v>670.45226290000005</c:v>
                </c:pt>
                <c:pt idx="701">
                  <c:v>670.45220229999995</c:v>
                </c:pt>
                <c:pt idx="702">
                  <c:v>670.45215359999997</c:v>
                </c:pt>
                <c:pt idx="703">
                  <c:v>670.45168330000001</c:v>
                </c:pt>
                <c:pt idx="704">
                  <c:v>670.45145000000002</c:v>
                </c:pt>
                <c:pt idx="705">
                  <c:v>670.45041249999997</c:v>
                </c:pt>
                <c:pt idx="706">
                  <c:v>670.45107389999998</c:v>
                </c:pt>
                <c:pt idx="707">
                  <c:v>670.45105239999998</c:v>
                </c:pt>
                <c:pt idx="708">
                  <c:v>670.45097299999998</c:v>
                </c:pt>
                <c:pt idx="709">
                  <c:v>670.45097869999995</c:v>
                </c:pt>
                <c:pt idx="710">
                  <c:v>670.45095319999996</c:v>
                </c:pt>
                <c:pt idx="711">
                  <c:v>670.45072440000001</c:v>
                </c:pt>
                <c:pt idx="712">
                  <c:v>670.45082979999995</c:v>
                </c:pt>
                <c:pt idx="713">
                  <c:v>670.45081100000004</c:v>
                </c:pt>
                <c:pt idx="714">
                  <c:v>670.4506695</c:v>
                </c:pt>
                <c:pt idx="715">
                  <c:v>670.45071610000002</c:v>
                </c:pt>
                <c:pt idx="716">
                  <c:v>670.45069490000003</c:v>
                </c:pt>
                <c:pt idx="717">
                  <c:v>670.45051650000005</c:v>
                </c:pt>
                <c:pt idx="718">
                  <c:v>670.45059790000005</c:v>
                </c:pt>
                <c:pt idx="719">
                  <c:v>670.45058389999997</c:v>
                </c:pt>
                <c:pt idx="720">
                  <c:v>670.45053600000006</c:v>
                </c:pt>
                <c:pt idx="721">
                  <c:v>670.45050760000004</c:v>
                </c:pt>
                <c:pt idx="722">
                  <c:v>670.45022710000001</c:v>
                </c:pt>
                <c:pt idx="723">
                  <c:v>670.45024430000001</c:v>
                </c:pt>
                <c:pt idx="724">
                  <c:v>670.45016569999996</c:v>
                </c:pt>
                <c:pt idx="725">
                  <c:v>670.4500534</c:v>
                </c:pt>
                <c:pt idx="726">
                  <c:v>670.44996130000004</c:v>
                </c:pt>
                <c:pt idx="727">
                  <c:v>670.4490859</c:v>
                </c:pt>
                <c:pt idx="728">
                  <c:v>670.44938490000004</c:v>
                </c:pt>
                <c:pt idx="729">
                  <c:v>670.44924619999995</c:v>
                </c:pt>
                <c:pt idx="730">
                  <c:v>670.44934230000001</c:v>
                </c:pt>
                <c:pt idx="731">
                  <c:v>670.44932449999999</c:v>
                </c:pt>
                <c:pt idx="732">
                  <c:v>670.44918989999996</c:v>
                </c:pt>
                <c:pt idx="733">
                  <c:v>670.4491213</c:v>
                </c:pt>
                <c:pt idx="734">
                  <c:v>670.44918500000006</c:v>
                </c:pt>
                <c:pt idx="735">
                  <c:v>670.44918140000004</c:v>
                </c:pt>
                <c:pt idx="736">
                  <c:v>670.44914119999999</c:v>
                </c:pt>
                <c:pt idx="737">
                  <c:v>670.44914310000001</c:v>
                </c:pt>
                <c:pt idx="738">
                  <c:v>670.44903669999997</c:v>
                </c:pt>
                <c:pt idx="739">
                  <c:v>670.44908350000003</c:v>
                </c:pt>
                <c:pt idx="740">
                  <c:v>670.44907569999998</c:v>
                </c:pt>
                <c:pt idx="741">
                  <c:v>670.44901070000003</c:v>
                </c:pt>
                <c:pt idx="742">
                  <c:v>670.44897730000002</c:v>
                </c:pt>
                <c:pt idx="743">
                  <c:v>670.44864319999999</c:v>
                </c:pt>
                <c:pt idx="744">
                  <c:v>670.44866330000002</c:v>
                </c:pt>
                <c:pt idx="745">
                  <c:v>670.44828930000006</c:v>
                </c:pt>
                <c:pt idx="746">
                  <c:v>670.44807909999997</c:v>
                </c:pt>
                <c:pt idx="747">
                  <c:v>670.44598719999999</c:v>
                </c:pt>
                <c:pt idx="748">
                  <c:v>670.44612129999996</c:v>
                </c:pt>
                <c:pt idx="749">
                  <c:v>670.44651280000005</c:v>
                </c:pt>
                <c:pt idx="750">
                  <c:v>670.44649149999998</c:v>
                </c:pt>
                <c:pt idx="751">
                  <c:v>670.4464931</c:v>
                </c:pt>
                <c:pt idx="752">
                  <c:v>670.44645969999999</c:v>
                </c:pt>
                <c:pt idx="753">
                  <c:v>670.4464332</c:v>
                </c:pt>
                <c:pt idx="754">
                  <c:v>670.44617860000005</c:v>
                </c:pt>
                <c:pt idx="755">
                  <c:v>670.44619350000005</c:v>
                </c:pt>
                <c:pt idx="756">
                  <c:v>670.4455514</c:v>
                </c:pt>
                <c:pt idx="757">
                  <c:v>670.44559119999997</c:v>
                </c:pt>
                <c:pt idx="758">
                  <c:v>670.44558910000001</c:v>
                </c:pt>
                <c:pt idx="759">
                  <c:v>670.44563259999995</c:v>
                </c:pt>
                <c:pt idx="760">
                  <c:v>670.44560939999997</c:v>
                </c:pt>
                <c:pt idx="761">
                  <c:v>670.4454111</c:v>
                </c:pt>
                <c:pt idx="762">
                  <c:v>670.44531170000005</c:v>
                </c:pt>
                <c:pt idx="763">
                  <c:v>670.44487219999996</c:v>
                </c:pt>
                <c:pt idx="764">
                  <c:v>670.44489920000001</c:v>
                </c:pt>
                <c:pt idx="765">
                  <c:v>670.44489780000004</c:v>
                </c:pt>
                <c:pt idx="766">
                  <c:v>670.44482900000003</c:v>
                </c:pt>
                <c:pt idx="767">
                  <c:v>670.44472910000002</c:v>
                </c:pt>
                <c:pt idx="768">
                  <c:v>670.44464819999996</c:v>
                </c:pt>
                <c:pt idx="769">
                  <c:v>670.44386899999995</c:v>
                </c:pt>
                <c:pt idx="770">
                  <c:v>670.44413420000001</c:v>
                </c:pt>
                <c:pt idx="771">
                  <c:v>670.44401100000005</c:v>
                </c:pt>
                <c:pt idx="772">
                  <c:v>670.44385580000005</c:v>
                </c:pt>
                <c:pt idx="773">
                  <c:v>670.44372950000002</c:v>
                </c:pt>
                <c:pt idx="774">
                  <c:v>670.44370309999999</c:v>
                </c:pt>
                <c:pt idx="775">
                  <c:v>670.44362009999998</c:v>
                </c:pt>
                <c:pt idx="776">
                  <c:v>670.44328570000005</c:v>
                </c:pt>
                <c:pt idx="777">
                  <c:v>670.4430936</c:v>
                </c:pt>
                <c:pt idx="778">
                  <c:v>670.44119000000001</c:v>
                </c:pt>
                <c:pt idx="779">
                  <c:v>670.44184140000004</c:v>
                </c:pt>
                <c:pt idx="780">
                  <c:v>670.44193399999995</c:v>
                </c:pt>
                <c:pt idx="781">
                  <c:v>670.4418637</c:v>
                </c:pt>
                <c:pt idx="782">
                  <c:v>670.44189170000004</c:v>
                </c:pt>
                <c:pt idx="783">
                  <c:v>670.44187050000005</c:v>
                </c:pt>
                <c:pt idx="784">
                  <c:v>670.44168609999997</c:v>
                </c:pt>
                <c:pt idx="785">
                  <c:v>670.44176990000005</c:v>
                </c:pt>
                <c:pt idx="786">
                  <c:v>670.44175459999997</c:v>
                </c:pt>
                <c:pt idx="787">
                  <c:v>670.441641</c:v>
                </c:pt>
                <c:pt idx="788">
                  <c:v>670.44164690000002</c:v>
                </c:pt>
                <c:pt idx="789">
                  <c:v>670.44151810000005</c:v>
                </c:pt>
                <c:pt idx="790">
                  <c:v>670.44152499999996</c:v>
                </c:pt>
                <c:pt idx="791">
                  <c:v>670.44148470000005</c:v>
                </c:pt>
                <c:pt idx="792">
                  <c:v>670.44112240000004</c:v>
                </c:pt>
                <c:pt idx="793">
                  <c:v>670.44114409999997</c:v>
                </c:pt>
                <c:pt idx="794">
                  <c:v>670.4410421</c:v>
                </c:pt>
                <c:pt idx="795">
                  <c:v>670.44013529999995</c:v>
                </c:pt>
                <c:pt idx="796">
                  <c:v>670.43968480000001</c:v>
                </c:pt>
                <c:pt idx="797">
                  <c:v>670.43514300000004</c:v>
                </c:pt>
                <c:pt idx="798">
                  <c:v>670.43669929999999</c:v>
                </c:pt>
                <c:pt idx="799">
                  <c:v>670.43596820000005</c:v>
                </c:pt>
                <c:pt idx="800">
                  <c:v>670.43506239999999</c:v>
                </c:pt>
                <c:pt idx="801">
                  <c:v>670.43432580000001</c:v>
                </c:pt>
                <c:pt idx="802">
                  <c:v>670.43503229999999</c:v>
                </c:pt>
                <c:pt idx="803">
                  <c:v>670.43493450000005</c:v>
                </c:pt>
                <c:pt idx="804">
                  <c:v>670.43487970000001</c:v>
                </c:pt>
                <c:pt idx="805">
                  <c:v>670.43432570000004</c:v>
                </c:pt>
                <c:pt idx="806">
                  <c:v>670.43404999999996</c:v>
                </c:pt>
                <c:pt idx="807">
                  <c:v>670.43418180000003</c:v>
                </c:pt>
                <c:pt idx="808">
                  <c:v>670.43407820000004</c:v>
                </c:pt>
                <c:pt idx="809">
                  <c:v>670.43369800000005</c:v>
                </c:pt>
                <c:pt idx="810">
                  <c:v>670.43347930000004</c:v>
                </c:pt>
                <c:pt idx="811">
                  <c:v>670.43312930000002</c:v>
                </c:pt>
                <c:pt idx="812">
                  <c:v>670.43284849999998</c:v>
                </c:pt>
                <c:pt idx="813">
                  <c:v>670.43278969999994</c:v>
                </c:pt>
                <c:pt idx="814">
                  <c:v>670.43260450000002</c:v>
                </c:pt>
                <c:pt idx="815">
                  <c:v>670.4318591</c:v>
                </c:pt>
                <c:pt idx="816">
                  <c:v>670.43143239999995</c:v>
                </c:pt>
                <c:pt idx="817">
                  <c:v>670.43074920000004</c:v>
                </c:pt>
                <c:pt idx="818">
                  <c:v>670.43020009999998</c:v>
                </c:pt>
                <c:pt idx="819">
                  <c:v>670.43045440000003</c:v>
                </c:pt>
                <c:pt idx="820">
                  <c:v>670.43025499999999</c:v>
                </c:pt>
                <c:pt idx="821">
                  <c:v>670.42860359999997</c:v>
                </c:pt>
                <c:pt idx="822">
                  <c:v>670.42954699999996</c:v>
                </c:pt>
                <c:pt idx="823">
                  <c:v>670.42948090000004</c:v>
                </c:pt>
                <c:pt idx="824">
                  <c:v>670.42922929999997</c:v>
                </c:pt>
                <c:pt idx="825">
                  <c:v>670.42924400000004</c:v>
                </c:pt>
                <c:pt idx="826">
                  <c:v>670.42917150000005</c:v>
                </c:pt>
                <c:pt idx="827">
                  <c:v>670.42852619999996</c:v>
                </c:pt>
                <c:pt idx="828">
                  <c:v>670.4282048</c:v>
                </c:pt>
                <c:pt idx="829">
                  <c:v>670.42497330000003</c:v>
                </c:pt>
                <c:pt idx="830">
                  <c:v>670.4251739</c:v>
                </c:pt>
                <c:pt idx="831">
                  <c:v>670.42583239999999</c:v>
                </c:pt>
                <c:pt idx="832">
                  <c:v>670.42568289999997</c:v>
                </c:pt>
                <c:pt idx="833">
                  <c:v>670.42552330000001</c:v>
                </c:pt>
                <c:pt idx="834">
                  <c:v>670.42539180000006</c:v>
                </c:pt>
                <c:pt idx="835">
                  <c:v>670.42536410000002</c:v>
                </c:pt>
                <c:pt idx="836">
                  <c:v>670.42527789999997</c:v>
                </c:pt>
                <c:pt idx="837">
                  <c:v>670.42448969999998</c:v>
                </c:pt>
                <c:pt idx="838">
                  <c:v>670.42453720000003</c:v>
                </c:pt>
                <c:pt idx="839">
                  <c:v>670.42365289999998</c:v>
                </c:pt>
                <c:pt idx="840">
                  <c:v>670.42315559999997</c:v>
                </c:pt>
                <c:pt idx="841">
                  <c:v>670.42304739999997</c:v>
                </c:pt>
                <c:pt idx="842">
                  <c:v>670.42270919999999</c:v>
                </c:pt>
                <c:pt idx="843">
                  <c:v>670.4213512</c:v>
                </c:pt>
                <c:pt idx="844">
                  <c:v>670.42057269999998</c:v>
                </c:pt>
                <c:pt idx="845">
                  <c:v>670.42040359999999</c:v>
                </c:pt>
                <c:pt idx="846">
                  <c:v>670.41987459999996</c:v>
                </c:pt>
                <c:pt idx="847">
                  <c:v>670.41909850000002</c:v>
                </c:pt>
                <c:pt idx="848">
                  <c:v>670.41914459999998</c:v>
                </c:pt>
                <c:pt idx="849">
                  <c:v>670.41611060000002</c:v>
                </c:pt>
                <c:pt idx="850">
                  <c:v>670.41755360000002</c:v>
                </c:pt>
                <c:pt idx="851">
                  <c:v>670.41725710000003</c:v>
                </c:pt>
                <c:pt idx="852">
                  <c:v>670.41538109999999</c:v>
                </c:pt>
                <c:pt idx="853">
                  <c:v>670.41549450000002</c:v>
                </c:pt>
                <c:pt idx="854">
                  <c:v>670.41584399999999</c:v>
                </c:pt>
                <c:pt idx="855">
                  <c:v>670.41574330000003</c:v>
                </c:pt>
                <c:pt idx="856">
                  <c:v>670.41501010000002</c:v>
                </c:pt>
                <c:pt idx="857">
                  <c:v>670.41505340000003</c:v>
                </c:pt>
                <c:pt idx="858">
                  <c:v>670.41484509999998</c:v>
                </c:pt>
                <c:pt idx="859">
                  <c:v>670.41480550000006</c:v>
                </c:pt>
                <c:pt idx="860">
                  <c:v>670.4146796</c:v>
                </c:pt>
                <c:pt idx="861">
                  <c:v>670.41353079999999</c:v>
                </c:pt>
                <c:pt idx="862">
                  <c:v>670.41359939999995</c:v>
                </c:pt>
                <c:pt idx="863">
                  <c:v>670.41359369999998</c:v>
                </c:pt>
                <c:pt idx="864">
                  <c:v>670.4134335</c:v>
                </c:pt>
                <c:pt idx="865">
                  <c:v>670.41280080000001</c:v>
                </c:pt>
                <c:pt idx="866">
                  <c:v>670.41283780000003</c:v>
                </c:pt>
                <c:pt idx="867">
                  <c:v>670.41263470000001</c:v>
                </c:pt>
                <c:pt idx="868">
                  <c:v>670.41264579999995</c:v>
                </c:pt>
                <c:pt idx="869">
                  <c:v>670.41249489999996</c:v>
                </c:pt>
                <c:pt idx="870">
                  <c:v>670.4123783</c:v>
                </c:pt>
                <c:pt idx="871">
                  <c:v>670.41125569999997</c:v>
                </c:pt>
                <c:pt idx="872">
                  <c:v>670.41069549999997</c:v>
                </c:pt>
                <c:pt idx="873">
                  <c:v>670.4107272</c:v>
                </c:pt>
                <c:pt idx="874">
                  <c:v>670.40946919999999</c:v>
                </c:pt>
                <c:pt idx="875">
                  <c:v>670.40993449999996</c:v>
                </c:pt>
                <c:pt idx="876">
                  <c:v>670.40990590000001</c:v>
                </c:pt>
                <c:pt idx="877">
                  <c:v>670.40980999999999</c:v>
                </c:pt>
                <c:pt idx="878">
                  <c:v>670.40942370000005</c:v>
                </c:pt>
                <c:pt idx="879">
                  <c:v>670.40944560000003</c:v>
                </c:pt>
                <c:pt idx="880">
                  <c:v>670.40895420000004</c:v>
                </c:pt>
                <c:pt idx="881">
                  <c:v>670.40867690000005</c:v>
                </c:pt>
                <c:pt idx="882">
                  <c:v>670.40593339999998</c:v>
                </c:pt>
                <c:pt idx="883">
                  <c:v>670.40609749999999</c:v>
                </c:pt>
                <c:pt idx="884">
                  <c:v>670.40608299999997</c:v>
                </c:pt>
                <c:pt idx="885">
                  <c:v>670.40608169999996</c:v>
                </c:pt>
                <c:pt idx="886">
                  <c:v>670.40531520000002</c:v>
                </c:pt>
                <c:pt idx="887">
                  <c:v>670.40488140000002</c:v>
                </c:pt>
                <c:pt idx="888">
                  <c:v>670.40298929999994</c:v>
                </c:pt>
                <c:pt idx="889">
                  <c:v>670.40190289999998</c:v>
                </c:pt>
                <c:pt idx="890">
                  <c:v>670.40278379999995</c:v>
                </c:pt>
                <c:pt idx="891">
                  <c:v>670.40254389999996</c:v>
                </c:pt>
                <c:pt idx="892">
                  <c:v>670.40087319999998</c:v>
                </c:pt>
                <c:pt idx="893">
                  <c:v>670.40097149999997</c:v>
                </c:pt>
                <c:pt idx="894">
                  <c:v>670.39909030000001</c:v>
                </c:pt>
                <c:pt idx="895">
                  <c:v>670.39920040000004</c:v>
                </c:pt>
                <c:pt idx="896">
                  <c:v>670.39860480000004</c:v>
                </c:pt>
                <c:pt idx="897">
                  <c:v>670.39336920000005</c:v>
                </c:pt>
                <c:pt idx="898">
                  <c:v>670.3951399</c:v>
                </c:pt>
                <c:pt idx="899">
                  <c:v>670.39429270000005</c:v>
                </c:pt>
                <c:pt idx="900">
                  <c:v>670.3941572</c:v>
                </c:pt>
                <c:pt idx="901">
                  <c:v>670.39416200000005</c:v>
                </c:pt>
                <c:pt idx="902">
                  <c:v>670.39393199999995</c:v>
                </c:pt>
                <c:pt idx="903">
                  <c:v>670.39360160000001</c:v>
                </c:pt>
                <c:pt idx="904">
                  <c:v>670.39333409999995</c:v>
                </c:pt>
                <c:pt idx="905">
                  <c:v>670.39345419999995</c:v>
                </c:pt>
                <c:pt idx="906">
                  <c:v>670.39335819999997</c:v>
                </c:pt>
                <c:pt idx="907">
                  <c:v>670.39255969999999</c:v>
                </c:pt>
                <c:pt idx="908">
                  <c:v>670.39260520000005</c:v>
                </c:pt>
                <c:pt idx="909">
                  <c:v>670.39254510000001</c:v>
                </c:pt>
                <c:pt idx="910">
                  <c:v>670.39240849999999</c:v>
                </c:pt>
                <c:pt idx="911">
                  <c:v>670.3911597</c:v>
                </c:pt>
                <c:pt idx="912">
                  <c:v>670.39123119999999</c:v>
                </c:pt>
                <c:pt idx="913">
                  <c:v>670.39070089999996</c:v>
                </c:pt>
                <c:pt idx="914">
                  <c:v>670.39094639999996</c:v>
                </c:pt>
                <c:pt idx="915">
                  <c:v>670.3908232</c:v>
                </c:pt>
                <c:pt idx="916">
                  <c:v>670.39039419999995</c:v>
                </c:pt>
                <c:pt idx="917">
                  <c:v>670.39014569999995</c:v>
                </c:pt>
                <c:pt idx="918">
                  <c:v>670.3900903</c:v>
                </c:pt>
                <c:pt idx="919">
                  <c:v>670.38992229999997</c:v>
                </c:pt>
                <c:pt idx="920">
                  <c:v>670.38839719999999</c:v>
                </c:pt>
                <c:pt idx="921">
                  <c:v>670.38890930000002</c:v>
                </c:pt>
                <c:pt idx="922">
                  <c:v>670.38866440000004</c:v>
                </c:pt>
                <c:pt idx="923">
                  <c:v>670.38835849999998</c:v>
                </c:pt>
                <c:pt idx="924">
                  <c:v>670.38850590000004</c:v>
                </c:pt>
                <c:pt idx="925">
                  <c:v>670.38843169999996</c:v>
                </c:pt>
                <c:pt idx="926">
                  <c:v>670.38783699999999</c:v>
                </c:pt>
                <c:pt idx="927">
                  <c:v>670.38753780000002</c:v>
                </c:pt>
                <c:pt idx="928">
                  <c:v>670.38622150000003</c:v>
                </c:pt>
                <c:pt idx="929">
                  <c:v>670.38629560000004</c:v>
                </c:pt>
                <c:pt idx="930">
                  <c:v>670.38253959999997</c:v>
                </c:pt>
                <c:pt idx="931">
                  <c:v>670.38379569999995</c:v>
                </c:pt>
                <c:pt idx="932">
                  <c:v>670.38319330000002</c:v>
                </c:pt>
                <c:pt idx="933">
                  <c:v>670.38309509999999</c:v>
                </c:pt>
                <c:pt idx="934">
                  <c:v>670.38309770000001</c:v>
                </c:pt>
                <c:pt idx="935">
                  <c:v>670.38293399999998</c:v>
                </c:pt>
                <c:pt idx="936">
                  <c:v>670.38229220000005</c:v>
                </c:pt>
                <c:pt idx="937">
                  <c:v>670.38192130000004</c:v>
                </c:pt>
                <c:pt idx="938">
                  <c:v>670.38133040000002</c:v>
                </c:pt>
                <c:pt idx="939">
                  <c:v>670.38085379999995</c:v>
                </c:pt>
                <c:pt idx="940">
                  <c:v>670.37630030000003</c:v>
                </c:pt>
                <c:pt idx="941">
                  <c:v>670.37655949999998</c:v>
                </c:pt>
                <c:pt idx="942">
                  <c:v>670.37144069999999</c:v>
                </c:pt>
                <c:pt idx="943">
                  <c:v>670.37172639999994</c:v>
                </c:pt>
                <c:pt idx="944">
                  <c:v>670.37228560000005</c:v>
                </c:pt>
                <c:pt idx="945">
                  <c:v>670.37249210000004</c:v>
                </c:pt>
                <c:pt idx="946">
                  <c:v>670.37235559999999</c:v>
                </c:pt>
                <c:pt idx="947">
                  <c:v>670.37124470000003</c:v>
                </c:pt>
                <c:pt idx="948">
                  <c:v>670.37068509999995</c:v>
                </c:pt>
                <c:pt idx="949">
                  <c:v>670.37113590000001</c:v>
                </c:pt>
                <c:pt idx="950">
                  <c:v>670.37101329999996</c:v>
                </c:pt>
                <c:pt idx="951">
                  <c:v>670.37087459999998</c:v>
                </c:pt>
                <c:pt idx="952">
                  <c:v>670.37076030000003</c:v>
                </c:pt>
                <c:pt idx="953">
                  <c:v>670.36967389999995</c:v>
                </c:pt>
                <c:pt idx="954">
                  <c:v>670.36912729999995</c:v>
                </c:pt>
                <c:pt idx="955">
                  <c:v>670.36969490000001</c:v>
                </c:pt>
                <c:pt idx="956">
                  <c:v>670.36967300000003</c:v>
                </c:pt>
                <c:pt idx="957">
                  <c:v>670.36957240000004</c:v>
                </c:pt>
                <c:pt idx="958">
                  <c:v>670.36951869999996</c:v>
                </c:pt>
                <c:pt idx="959">
                  <c:v>670.36898840000003</c:v>
                </c:pt>
                <c:pt idx="960">
                  <c:v>670.36872100000005</c:v>
                </c:pt>
                <c:pt idx="961">
                  <c:v>670.36606630000006</c:v>
                </c:pt>
                <c:pt idx="962">
                  <c:v>670.36621360000004</c:v>
                </c:pt>
                <c:pt idx="963">
                  <c:v>670.36508349999997</c:v>
                </c:pt>
                <c:pt idx="964">
                  <c:v>670.36421540000003</c:v>
                </c:pt>
                <c:pt idx="965">
                  <c:v>670.36333139999999</c:v>
                </c:pt>
                <c:pt idx="966">
                  <c:v>670.35966719999999</c:v>
                </c:pt>
                <c:pt idx="967">
                  <c:v>670.35986519999994</c:v>
                </c:pt>
                <c:pt idx="968">
                  <c:v>670.35954670000001</c:v>
                </c:pt>
                <c:pt idx="969">
                  <c:v>670.35883269999999</c:v>
                </c:pt>
                <c:pt idx="970">
                  <c:v>670.35234660000003</c:v>
                </c:pt>
                <c:pt idx="971">
                  <c:v>670.3527004</c:v>
                </c:pt>
                <c:pt idx="972">
                  <c:v>670.34993269999995</c:v>
                </c:pt>
                <c:pt idx="973">
                  <c:v>670.35120210000002</c:v>
                </c:pt>
                <c:pt idx="974">
                  <c:v>670.350549</c:v>
                </c:pt>
                <c:pt idx="975">
                  <c:v>670.35079189999999</c:v>
                </c:pt>
                <c:pt idx="976">
                  <c:v>670.35059850000005</c:v>
                </c:pt>
                <c:pt idx="977">
                  <c:v>670.34901549999995</c:v>
                </c:pt>
                <c:pt idx="978">
                  <c:v>670.34821499999998</c:v>
                </c:pt>
                <c:pt idx="979">
                  <c:v>670.34858150000002</c:v>
                </c:pt>
                <c:pt idx="980">
                  <c:v>670.34827889999997</c:v>
                </c:pt>
                <c:pt idx="981">
                  <c:v>670.34580370000003</c:v>
                </c:pt>
                <c:pt idx="982">
                  <c:v>670.34662539999999</c:v>
                </c:pt>
                <c:pt idx="983">
                  <c:v>670.34622479999996</c:v>
                </c:pt>
                <c:pt idx="984">
                  <c:v>670.34486100000004</c:v>
                </c:pt>
                <c:pt idx="985">
                  <c:v>670.34493090000001</c:v>
                </c:pt>
                <c:pt idx="986">
                  <c:v>670.34448750000001</c:v>
                </c:pt>
                <c:pt idx="987">
                  <c:v>670.34480099999996</c:v>
                </c:pt>
                <c:pt idx="988">
                  <c:v>670.34471680000001</c:v>
                </c:pt>
                <c:pt idx="989">
                  <c:v>670.34411369999998</c:v>
                </c:pt>
                <c:pt idx="990">
                  <c:v>670.34380739999995</c:v>
                </c:pt>
                <c:pt idx="991">
                  <c:v>670.34394580000003</c:v>
                </c:pt>
                <c:pt idx="992">
                  <c:v>670.3438314</c:v>
                </c:pt>
                <c:pt idx="993">
                  <c:v>670.34288719999995</c:v>
                </c:pt>
                <c:pt idx="994">
                  <c:v>670.34240899999998</c:v>
                </c:pt>
                <c:pt idx="995">
                  <c:v>670.33767769999997</c:v>
                </c:pt>
                <c:pt idx="996">
                  <c:v>670.33792779999999</c:v>
                </c:pt>
                <c:pt idx="997">
                  <c:v>670.33912350000003</c:v>
                </c:pt>
                <c:pt idx="998">
                  <c:v>670.33906349999995</c:v>
                </c:pt>
                <c:pt idx="999">
                  <c:v>670.33888939999997</c:v>
                </c:pt>
                <c:pt idx="1000">
                  <c:v>670.33879539999998</c:v>
                </c:pt>
                <c:pt idx="1001">
                  <c:v>670.33787159999997</c:v>
                </c:pt>
                <c:pt idx="1002">
                  <c:v>670.33740390000003</c:v>
                </c:pt>
                <c:pt idx="1003">
                  <c:v>670.33665020000001</c:v>
                </c:pt>
                <c:pt idx="1004">
                  <c:v>670.33604070000001</c:v>
                </c:pt>
                <c:pt idx="1005">
                  <c:v>670.3359054</c:v>
                </c:pt>
                <c:pt idx="1006">
                  <c:v>670.33550379999997</c:v>
                </c:pt>
                <c:pt idx="1007">
                  <c:v>670.33542030000001</c:v>
                </c:pt>
                <c:pt idx="1008">
                  <c:v>670.33516940000004</c:v>
                </c:pt>
                <c:pt idx="1009">
                  <c:v>670.33291329999997</c:v>
                </c:pt>
                <c:pt idx="1010">
                  <c:v>670.33365839999999</c:v>
                </c:pt>
                <c:pt idx="1011">
                  <c:v>670.33329349999997</c:v>
                </c:pt>
                <c:pt idx="1012">
                  <c:v>670.33283779999999</c:v>
                </c:pt>
                <c:pt idx="1013">
                  <c:v>670.33246489999999</c:v>
                </c:pt>
                <c:pt idx="1014">
                  <c:v>670.328937</c:v>
                </c:pt>
                <c:pt idx="1015">
                  <c:v>670.33082979999995</c:v>
                </c:pt>
                <c:pt idx="1016">
                  <c:v>670.33059779999996</c:v>
                </c:pt>
                <c:pt idx="1017">
                  <c:v>670.33048780000001</c:v>
                </c:pt>
                <c:pt idx="1018">
                  <c:v>670.33046100000001</c:v>
                </c:pt>
                <c:pt idx="1019">
                  <c:v>670.33038469999997</c:v>
                </c:pt>
                <c:pt idx="1020">
                  <c:v>670.32969630000002</c:v>
                </c:pt>
                <c:pt idx="1021">
                  <c:v>670.32934669999997</c:v>
                </c:pt>
                <c:pt idx="1022">
                  <c:v>670.32878430000005</c:v>
                </c:pt>
                <c:pt idx="1023">
                  <c:v>670.32832910000002</c:v>
                </c:pt>
                <c:pt idx="1024">
                  <c:v>670.32762700000001</c:v>
                </c:pt>
                <c:pt idx="1025">
                  <c:v>670.32705780000003</c:v>
                </c:pt>
                <c:pt idx="1026">
                  <c:v>670.32467670000005</c:v>
                </c:pt>
                <c:pt idx="1027">
                  <c:v>670.32479490000003</c:v>
                </c:pt>
                <c:pt idx="1028">
                  <c:v>670.32539789999998</c:v>
                </c:pt>
                <c:pt idx="1029">
                  <c:v>670.32530850000001</c:v>
                </c:pt>
                <c:pt idx="1030">
                  <c:v>670.32525499999997</c:v>
                </c:pt>
                <c:pt idx="1031">
                  <c:v>670.32502260000001</c:v>
                </c:pt>
                <c:pt idx="1032">
                  <c:v>670.32488709999996</c:v>
                </c:pt>
                <c:pt idx="1033">
                  <c:v>670.32430580000005</c:v>
                </c:pt>
                <c:pt idx="1034">
                  <c:v>670.32396719999997</c:v>
                </c:pt>
                <c:pt idx="1035">
                  <c:v>670.32251310000004</c:v>
                </c:pt>
                <c:pt idx="1036">
                  <c:v>670.32166719999998</c:v>
                </c:pt>
                <c:pt idx="1037">
                  <c:v>670.32147120000002</c:v>
                </c:pt>
                <c:pt idx="1038">
                  <c:v>670.32089840000003</c:v>
                </c:pt>
                <c:pt idx="1039">
                  <c:v>670.31525109999995</c:v>
                </c:pt>
                <c:pt idx="1040">
                  <c:v>670.31459810000001</c:v>
                </c:pt>
                <c:pt idx="1041">
                  <c:v>670.31364880000001</c:v>
                </c:pt>
                <c:pt idx="1042">
                  <c:v>670.31337240000005</c:v>
                </c:pt>
                <c:pt idx="1043">
                  <c:v>670.31322190000003</c:v>
                </c:pt>
                <c:pt idx="1044">
                  <c:v>670.31314740000005</c:v>
                </c:pt>
                <c:pt idx="1045">
                  <c:v>670.31289870000001</c:v>
                </c:pt>
                <c:pt idx="1046">
                  <c:v>670.31286120000004</c:v>
                </c:pt>
                <c:pt idx="1047">
                  <c:v>670.31204360000004</c:v>
                </c:pt>
                <c:pt idx="1048">
                  <c:v>670.31196260000002</c:v>
                </c:pt>
                <c:pt idx="1049">
                  <c:v>670.31190289999995</c:v>
                </c:pt>
                <c:pt idx="1050">
                  <c:v>670.31187299999999</c:v>
                </c:pt>
                <c:pt idx="1051">
                  <c:v>670.31136270000002</c:v>
                </c:pt>
                <c:pt idx="1052">
                  <c:v>670.31131159999995</c:v>
                </c:pt>
                <c:pt idx="1053">
                  <c:v>670.31127370000002</c:v>
                </c:pt>
                <c:pt idx="1054">
                  <c:v>670.31063549999999</c:v>
                </c:pt>
                <c:pt idx="1055">
                  <c:v>670.31022780000001</c:v>
                </c:pt>
                <c:pt idx="1056">
                  <c:v>670.30963320000001</c:v>
                </c:pt>
                <c:pt idx="1057">
                  <c:v>670.30954120000001</c:v>
                </c:pt>
                <c:pt idx="1058">
                  <c:v>670.30948320000005</c:v>
                </c:pt>
                <c:pt idx="1059">
                  <c:v>670.30902449999996</c:v>
                </c:pt>
                <c:pt idx="1060">
                  <c:v>670.30897219999997</c:v>
                </c:pt>
                <c:pt idx="1061">
                  <c:v>670.30893530000003</c:v>
                </c:pt>
                <c:pt idx="1062">
                  <c:v>670.30881720000002</c:v>
                </c:pt>
                <c:pt idx="1063">
                  <c:v>670.30879890000006</c:v>
                </c:pt>
                <c:pt idx="1064">
                  <c:v>670.30874589999996</c:v>
                </c:pt>
                <c:pt idx="1065">
                  <c:v>670.30835820000004</c:v>
                </c:pt>
                <c:pt idx="1066">
                  <c:v>670.30831880000005</c:v>
                </c:pt>
                <c:pt idx="1067">
                  <c:v>670.30734319999999</c:v>
                </c:pt>
                <c:pt idx="1068">
                  <c:v>670.30724699999996</c:v>
                </c:pt>
                <c:pt idx="1069">
                  <c:v>670.30717449999997</c:v>
                </c:pt>
                <c:pt idx="1070">
                  <c:v>670.30661439999994</c:v>
                </c:pt>
                <c:pt idx="1071">
                  <c:v>670.30622240000002</c:v>
                </c:pt>
                <c:pt idx="1072">
                  <c:v>670.3031876</c:v>
                </c:pt>
                <c:pt idx="1073">
                  <c:v>670.30288719999999</c:v>
                </c:pt>
                <c:pt idx="1074">
                  <c:v>670.30266070000005</c:v>
                </c:pt>
                <c:pt idx="1075">
                  <c:v>670.30255239999997</c:v>
                </c:pt>
                <c:pt idx="1076">
                  <c:v>670.3024977</c:v>
                </c:pt>
                <c:pt idx="1077">
                  <c:v>670.30246999999997</c:v>
                </c:pt>
                <c:pt idx="1078">
                  <c:v>670.3019951</c:v>
                </c:pt>
                <c:pt idx="1079">
                  <c:v>670.30194740000002</c:v>
                </c:pt>
                <c:pt idx="1080">
                  <c:v>670.3007556</c:v>
                </c:pt>
                <c:pt idx="1081">
                  <c:v>670.30063810000001</c:v>
                </c:pt>
                <c:pt idx="1082">
                  <c:v>670.3005498</c:v>
                </c:pt>
                <c:pt idx="1083">
                  <c:v>670.29986589999999</c:v>
                </c:pt>
                <c:pt idx="1084">
                  <c:v>670.29938579999998</c:v>
                </c:pt>
                <c:pt idx="1085">
                  <c:v>670.29929600000003</c:v>
                </c:pt>
                <c:pt idx="1086">
                  <c:v>670.29919170000005</c:v>
                </c:pt>
                <c:pt idx="1087">
                  <c:v>670.29916049999997</c:v>
                </c:pt>
                <c:pt idx="1088">
                  <c:v>670.29889360000004</c:v>
                </c:pt>
                <c:pt idx="1089">
                  <c:v>670.29870640000001</c:v>
                </c:pt>
                <c:pt idx="1090">
                  <c:v>670.29863160000002</c:v>
                </c:pt>
                <c:pt idx="1091">
                  <c:v>670.29850929999998</c:v>
                </c:pt>
                <c:pt idx="1092">
                  <c:v>670.29760520000002</c:v>
                </c:pt>
                <c:pt idx="1093">
                  <c:v>670.2975146</c:v>
                </c:pt>
                <c:pt idx="1094">
                  <c:v>670.29646730000002</c:v>
                </c:pt>
                <c:pt idx="1095">
                  <c:v>670.29634880000003</c:v>
                </c:pt>
                <c:pt idx="1096">
                  <c:v>670.29618840000001</c:v>
                </c:pt>
                <c:pt idx="1097">
                  <c:v>670.29614100000003</c:v>
                </c:pt>
                <c:pt idx="1098">
                  <c:v>670.29573300000004</c:v>
                </c:pt>
                <c:pt idx="1099">
                  <c:v>670.29544729999998</c:v>
                </c:pt>
                <c:pt idx="1100">
                  <c:v>670.29503480000005</c:v>
                </c:pt>
                <c:pt idx="1101">
                  <c:v>670.29467160000002</c:v>
                </c:pt>
                <c:pt idx="1102">
                  <c:v>670.29415610000001</c:v>
                </c:pt>
                <c:pt idx="1103">
                  <c:v>670.29407579999997</c:v>
                </c:pt>
                <c:pt idx="1104">
                  <c:v>670.29402489999995</c:v>
                </c:pt>
                <c:pt idx="1105">
                  <c:v>670.29386060000002</c:v>
                </c:pt>
                <c:pt idx="1106">
                  <c:v>670.29383519999999</c:v>
                </c:pt>
                <c:pt idx="1107">
                  <c:v>670.29376149999996</c:v>
                </c:pt>
                <c:pt idx="1108">
                  <c:v>670.29322279999997</c:v>
                </c:pt>
                <c:pt idx="1109">
                  <c:v>670.29316819999997</c:v>
                </c:pt>
                <c:pt idx="1110">
                  <c:v>670.29312789999994</c:v>
                </c:pt>
                <c:pt idx="1111">
                  <c:v>670.29281730000002</c:v>
                </c:pt>
                <c:pt idx="1112">
                  <c:v>670.29278109999996</c:v>
                </c:pt>
                <c:pt idx="1113">
                  <c:v>670.29193469999996</c:v>
                </c:pt>
                <c:pt idx="1114">
                  <c:v>670.2918502</c:v>
                </c:pt>
                <c:pt idx="1115">
                  <c:v>670.29178720000004</c:v>
                </c:pt>
                <c:pt idx="1116">
                  <c:v>670.29073000000005</c:v>
                </c:pt>
                <c:pt idx="1117">
                  <c:v>670.29005419999999</c:v>
                </c:pt>
                <c:pt idx="1118">
                  <c:v>670.29013869999994</c:v>
                </c:pt>
                <c:pt idx="1119">
                  <c:v>670.28990269999997</c:v>
                </c:pt>
                <c:pt idx="1120">
                  <c:v>670.28959680000003</c:v>
                </c:pt>
                <c:pt idx="1121">
                  <c:v>670.28932589999999</c:v>
                </c:pt>
                <c:pt idx="1122">
                  <c:v>670.28726849999998</c:v>
                </c:pt>
                <c:pt idx="1123">
                  <c:v>670.28706299999999</c:v>
                </c:pt>
                <c:pt idx="1124">
                  <c:v>670.28690879999999</c:v>
                </c:pt>
                <c:pt idx="1125">
                  <c:v>670.28655670000001</c:v>
                </c:pt>
                <c:pt idx="1126">
                  <c:v>670.28537989999995</c:v>
                </c:pt>
                <c:pt idx="1127">
                  <c:v>670.2852441</c:v>
                </c:pt>
                <c:pt idx="1128">
                  <c:v>670.284626</c:v>
                </c:pt>
                <c:pt idx="1129">
                  <c:v>670.28409839999995</c:v>
                </c:pt>
                <c:pt idx="1130">
                  <c:v>670.28334740000003</c:v>
                </c:pt>
                <c:pt idx="1131">
                  <c:v>670.28323049999995</c:v>
                </c:pt>
                <c:pt idx="1132">
                  <c:v>670.28206750000004</c:v>
                </c:pt>
                <c:pt idx="1133">
                  <c:v>670.2819356</c:v>
                </c:pt>
                <c:pt idx="1134">
                  <c:v>670.28201090000005</c:v>
                </c:pt>
                <c:pt idx="1135">
                  <c:v>670.28189710000004</c:v>
                </c:pt>
                <c:pt idx="1136">
                  <c:v>670.28111320000005</c:v>
                </c:pt>
                <c:pt idx="1137">
                  <c:v>670.28103380000005</c:v>
                </c:pt>
                <c:pt idx="1138">
                  <c:v>670.28097490000005</c:v>
                </c:pt>
                <c:pt idx="1139">
                  <c:v>670.28052230000003</c:v>
                </c:pt>
                <c:pt idx="1140">
                  <c:v>670.28020460000005</c:v>
                </c:pt>
                <c:pt idx="1141">
                  <c:v>670.28007749999995</c:v>
                </c:pt>
                <c:pt idx="1142">
                  <c:v>670.28003539999997</c:v>
                </c:pt>
                <c:pt idx="1143">
                  <c:v>670.27993049999998</c:v>
                </c:pt>
                <c:pt idx="1144">
                  <c:v>670.27916440000001</c:v>
                </c:pt>
                <c:pt idx="1145">
                  <c:v>670.27939490000006</c:v>
                </c:pt>
                <c:pt idx="1146">
                  <c:v>670.27931669999998</c:v>
                </c:pt>
                <c:pt idx="1147">
                  <c:v>670.27925430000005</c:v>
                </c:pt>
                <c:pt idx="1148">
                  <c:v>670.27877550000005</c:v>
                </c:pt>
                <c:pt idx="1149">
                  <c:v>670.27846739999995</c:v>
                </c:pt>
                <c:pt idx="1150">
                  <c:v>670.27736979999997</c:v>
                </c:pt>
                <c:pt idx="1151">
                  <c:v>670.27724290000003</c:v>
                </c:pt>
                <c:pt idx="1152">
                  <c:v>670.27423080000005</c:v>
                </c:pt>
                <c:pt idx="1153">
                  <c:v>670.27230789999999</c:v>
                </c:pt>
                <c:pt idx="1154">
                  <c:v>670.27194029999998</c:v>
                </c:pt>
                <c:pt idx="1155">
                  <c:v>670.27151660000004</c:v>
                </c:pt>
                <c:pt idx="1156">
                  <c:v>670.27139039999997</c:v>
                </c:pt>
                <c:pt idx="1157">
                  <c:v>670.26903860000004</c:v>
                </c:pt>
                <c:pt idx="1158">
                  <c:v>670.26943719999997</c:v>
                </c:pt>
                <c:pt idx="1159">
                  <c:v>670.269318</c:v>
                </c:pt>
                <c:pt idx="1160">
                  <c:v>670.26904070000001</c:v>
                </c:pt>
                <c:pt idx="1161">
                  <c:v>670.26899760000003</c:v>
                </c:pt>
                <c:pt idx="1162">
                  <c:v>670.26882250000006</c:v>
                </c:pt>
                <c:pt idx="1163">
                  <c:v>670.26867219999997</c:v>
                </c:pt>
                <c:pt idx="1164">
                  <c:v>670.26752920000001</c:v>
                </c:pt>
                <c:pt idx="1165">
                  <c:v>670.26772219999998</c:v>
                </c:pt>
                <c:pt idx="1166">
                  <c:v>670.26751019999995</c:v>
                </c:pt>
                <c:pt idx="1167">
                  <c:v>670.26747650000004</c:v>
                </c:pt>
                <c:pt idx="1168">
                  <c:v>670.26743599999998</c:v>
                </c:pt>
                <c:pt idx="1169">
                  <c:v>670.26737579999997</c:v>
                </c:pt>
                <c:pt idx="1170">
                  <c:v>670.26693009999997</c:v>
                </c:pt>
                <c:pt idx="1171">
                  <c:v>670.26688409999997</c:v>
                </c:pt>
                <c:pt idx="1172">
                  <c:v>670.26636719999999</c:v>
                </c:pt>
                <c:pt idx="1173">
                  <c:v>670.26630780000005</c:v>
                </c:pt>
                <c:pt idx="1174">
                  <c:v>670.26611519999994</c:v>
                </c:pt>
                <c:pt idx="1175">
                  <c:v>670.26585499999999</c:v>
                </c:pt>
                <c:pt idx="1176">
                  <c:v>670.26562509999997</c:v>
                </c:pt>
                <c:pt idx="1177">
                  <c:v>670.26529889999995</c:v>
                </c:pt>
                <c:pt idx="1178">
                  <c:v>670.26501180000002</c:v>
                </c:pt>
                <c:pt idx="1179">
                  <c:v>670.26495809999994</c:v>
                </c:pt>
                <c:pt idx="1180">
                  <c:v>670.26474919999998</c:v>
                </c:pt>
                <c:pt idx="1181">
                  <c:v>670.26457000000005</c:v>
                </c:pt>
                <c:pt idx="1182">
                  <c:v>670.26320720000001</c:v>
                </c:pt>
                <c:pt idx="1183">
                  <c:v>670.2636195</c:v>
                </c:pt>
                <c:pt idx="1184">
                  <c:v>670.26356950000002</c:v>
                </c:pt>
                <c:pt idx="1185">
                  <c:v>670.26351339999997</c:v>
                </c:pt>
                <c:pt idx="1186">
                  <c:v>670.26308789999996</c:v>
                </c:pt>
                <c:pt idx="1187">
                  <c:v>670.26281370000004</c:v>
                </c:pt>
                <c:pt idx="1188">
                  <c:v>670.26241489999995</c:v>
                </c:pt>
                <c:pt idx="1189">
                  <c:v>670.26235240000005</c:v>
                </c:pt>
                <c:pt idx="1190">
                  <c:v>670.26101470000003</c:v>
                </c:pt>
                <c:pt idx="1191">
                  <c:v>670.26088049999998</c:v>
                </c:pt>
                <c:pt idx="1192">
                  <c:v>670.25933789999999</c:v>
                </c:pt>
                <c:pt idx="1193">
                  <c:v>670.25916189999998</c:v>
                </c:pt>
                <c:pt idx="1194">
                  <c:v>670.25934470000004</c:v>
                </c:pt>
                <c:pt idx="1195">
                  <c:v>670.25924439999994</c:v>
                </c:pt>
                <c:pt idx="1196">
                  <c:v>670.25859579999997</c:v>
                </c:pt>
                <c:pt idx="1197">
                  <c:v>670.25817670000004</c:v>
                </c:pt>
                <c:pt idx="1198">
                  <c:v>670.25809670000001</c:v>
                </c:pt>
                <c:pt idx="1199">
                  <c:v>670.25804870000002</c:v>
                </c:pt>
                <c:pt idx="1200">
                  <c:v>670.25723319999997</c:v>
                </c:pt>
                <c:pt idx="1201">
                  <c:v>670.25671069999999</c:v>
                </c:pt>
                <c:pt idx="1202">
                  <c:v>670.25264560000005</c:v>
                </c:pt>
                <c:pt idx="1203">
                  <c:v>670.25415399999997</c:v>
                </c:pt>
                <c:pt idx="1204">
                  <c:v>670.25388910000004</c:v>
                </c:pt>
                <c:pt idx="1205">
                  <c:v>670.25386430000003</c:v>
                </c:pt>
                <c:pt idx="1206">
                  <c:v>670.25322640000002</c:v>
                </c:pt>
                <c:pt idx="1207">
                  <c:v>670.25281800000005</c:v>
                </c:pt>
                <c:pt idx="1208">
                  <c:v>670.24964179999995</c:v>
                </c:pt>
                <c:pt idx="1209">
                  <c:v>670.24932060000003</c:v>
                </c:pt>
                <c:pt idx="1210">
                  <c:v>670.24982599999998</c:v>
                </c:pt>
                <c:pt idx="1211">
                  <c:v>670.24973169999998</c:v>
                </c:pt>
                <c:pt idx="1212">
                  <c:v>670.24966840000002</c:v>
                </c:pt>
                <c:pt idx="1213">
                  <c:v>670.24917259999995</c:v>
                </c:pt>
                <c:pt idx="1214">
                  <c:v>670.24885310000002</c:v>
                </c:pt>
                <c:pt idx="1215">
                  <c:v>670.24838850000003</c:v>
                </c:pt>
                <c:pt idx="1216">
                  <c:v>670.24797980000005</c:v>
                </c:pt>
                <c:pt idx="1217">
                  <c:v>670.24655910000001</c:v>
                </c:pt>
                <c:pt idx="1218">
                  <c:v>670.24701979999998</c:v>
                </c:pt>
                <c:pt idx="1219">
                  <c:v>670.24685829999999</c:v>
                </c:pt>
                <c:pt idx="1220">
                  <c:v>670.24641710000003</c:v>
                </c:pt>
                <c:pt idx="1221">
                  <c:v>670.24636439999995</c:v>
                </c:pt>
                <c:pt idx="1222">
                  <c:v>670.24514680000004</c:v>
                </c:pt>
                <c:pt idx="1223">
                  <c:v>670.24535089999995</c:v>
                </c:pt>
                <c:pt idx="1224">
                  <c:v>670.24512609999999</c:v>
                </c:pt>
                <c:pt idx="1225">
                  <c:v>670.24361339999996</c:v>
                </c:pt>
                <c:pt idx="1226">
                  <c:v>670.24345879999998</c:v>
                </c:pt>
                <c:pt idx="1227">
                  <c:v>670.24272919999999</c:v>
                </c:pt>
                <c:pt idx="1228">
                  <c:v>670.24287449999997</c:v>
                </c:pt>
                <c:pt idx="1229">
                  <c:v>670.24270000000001</c:v>
                </c:pt>
                <c:pt idx="1230">
                  <c:v>670.24151810000001</c:v>
                </c:pt>
                <c:pt idx="1231">
                  <c:v>670.24075619999996</c:v>
                </c:pt>
                <c:pt idx="1232">
                  <c:v>670.23483599999997</c:v>
                </c:pt>
                <c:pt idx="1233">
                  <c:v>670.23663769999996</c:v>
                </c:pt>
                <c:pt idx="1234">
                  <c:v>670.23640680000005</c:v>
                </c:pt>
                <c:pt idx="1235">
                  <c:v>670.23636060000001</c:v>
                </c:pt>
                <c:pt idx="1236">
                  <c:v>670.23623339999995</c:v>
                </c:pt>
                <c:pt idx="1237">
                  <c:v>670.23581049999996</c:v>
                </c:pt>
                <c:pt idx="1238">
                  <c:v>670.23576009999999</c:v>
                </c:pt>
                <c:pt idx="1239">
                  <c:v>670.23560050000003</c:v>
                </c:pt>
                <c:pt idx="1240">
                  <c:v>670.23444529999995</c:v>
                </c:pt>
                <c:pt idx="1241">
                  <c:v>670.23432660000003</c:v>
                </c:pt>
                <c:pt idx="1242">
                  <c:v>670.23423909999997</c:v>
                </c:pt>
                <c:pt idx="1243">
                  <c:v>670.23419709999996</c:v>
                </c:pt>
                <c:pt idx="1244">
                  <c:v>670.23409830000003</c:v>
                </c:pt>
                <c:pt idx="1245">
                  <c:v>670.2333764</c:v>
                </c:pt>
                <c:pt idx="1246">
                  <c:v>670.23291070000005</c:v>
                </c:pt>
                <c:pt idx="1247">
                  <c:v>670.23308710000003</c:v>
                </c:pt>
                <c:pt idx="1248">
                  <c:v>670.23299929999996</c:v>
                </c:pt>
                <c:pt idx="1249">
                  <c:v>670.23243630000002</c:v>
                </c:pt>
                <c:pt idx="1250">
                  <c:v>670.23207239999999</c:v>
                </c:pt>
                <c:pt idx="1251">
                  <c:v>670.22924850000004</c:v>
                </c:pt>
                <c:pt idx="1252">
                  <c:v>670.22896079999998</c:v>
                </c:pt>
                <c:pt idx="1253">
                  <c:v>670.22186090000002</c:v>
                </c:pt>
                <c:pt idx="1254">
                  <c:v>670.22114380000005</c:v>
                </c:pt>
                <c:pt idx="1255">
                  <c:v>670.22191999999995</c:v>
                </c:pt>
                <c:pt idx="1256">
                  <c:v>670.22148440000001</c:v>
                </c:pt>
                <c:pt idx="1257">
                  <c:v>670.22097250000002</c:v>
                </c:pt>
                <c:pt idx="1258">
                  <c:v>670.2208905</c:v>
                </c:pt>
                <c:pt idx="1259">
                  <c:v>670.21915809999996</c:v>
                </c:pt>
                <c:pt idx="1260">
                  <c:v>670.21944759999997</c:v>
                </c:pt>
                <c:pt idx="1261">
                  <c:v>670.21912659999998</c:v>
                </c:pt>
                <c:pt idx="1262">
                  <c:v>670.21697389999997</c:v>
                </c:pt>
                <c:pt idx="1263">
                  <c:v>670.21762479999995</c:v>
                </c:pt>
                <c:pt idx="1264">
                  <c:v>670.21739809999997</c:v>
                </c:pt>
                <c:pt idx="1265">
                  <c:v>670.2160543</c:v>
                </c:pt>
                <c:pt idx="1266">
                  <c:v>670.21518590000005</c:v>
                </c:pt>
                <c:pt idx="1267">
                  <c:v>670.20844750000003</c:v>
                </c:pt>
                <c:pt idx="1268">
                  <c:v>670.20958129999997</c:v>
                </c:pt>
                <c:pt idx="1269">
                  <c:v>670.20923310000001</c:v>
                </c:pt>
                <c:pt idx="1270">
                  <c:v>670.20866000000001</c:v>
                </c:pt>
                <c:pt idx="1271">
                  <c:v>670.20444950000001</c:v>
                </c:pt>
                <c:pt idx="1272">
                  <c:v>670.20401649999997</c:v>
                </c:pt>
                <c:pt idx="1273">
                  <c:v>670.2036951</c:v>
                </c:pt>
                <c:pt idx="1274">
                  <c:v>670.19840650000003</c:v>
                </c:pt>
                <c:pt idx="1275">
                  <c:v>670.19786569999997</c:v>
                </c:pt>
                <c:pt idx="1276">
                  <c:v>670.19746350000003</c:v>
                </c:pt>
                <c:pt idx="1277">
                  <c:v>670.19620120000002</c:v>
                </c:pt>
                <c:pt idx="1278">
                  <c:v>670.19645160000005</c:v>
                </c:pt>
                <c:pt idx="1279">
                  <c:v>670.196147</c:v>
                </c:pt>
                <c:pt idx="1280">
                  <c:v>670.19520620000003</c:v>
                </c:pt>
                <c:pt idx="1281">
                  <c:v>670.19453699999997</c:v>
                </c:pt>
                <c:pt idx="1282">
                  <c:v>670.19440770000006</c:v>
                </c:pt>
                <c:pt idx="1283">
                  <c:v>670.191823</c:v>
                </c:pt>
                <c:pt idx="1284">
                  <c:v>670.19276820000005</c:v>
                </c:pt>
                <c:pt idx="1285">
                  <c:v>670.19260359999998</c:v>
                </c:pt>
                <c:pt idx="1286">
                  <c:v>670.1925013</c:v>
                </c:pt>
                <c:pt idx="1287">
                  <c:v>670.1916976</c:v>
                </c:pt>
                <c:pt idx="1288">
                  <c:v>670.19161350000002</c:v>
                </c:pt>
                <c:pt idx="1289">
                  <c:v>670.19149789999994</c:v>
                </c:pt>
                <c:pt idx="1290">
                  <c:v>670.19132779999995</c:v>
                </c:pt>
                <c:pt idx="1291">
                  <c:v>670.19075269999996</c:v>
                </c:pt>
                <c:pt idx="1292">
                  <c:v>670.19034399999998</c:v>
                </c:pt>
                <c:pt idx="1293">
                  <c:v>670.18720310000003</c:v>
                </c:pt>
                <c:pt idx="1294">
                  <c:v>670.18687790000001</c:v>
                </c:pt>
                <c:pt idx="1295">
                  <c:v>670.18642499999999</c:v>
                </c:pt>
                <c:pt idx="1296">
                  <c:v>670.18575920000001</c:v>
                </c:pt>
                <c:pt idx="1297">
                  <c:v>670.18484030000002</c:v>
                </c:pt>
                <c:pt idx="1298">
                  <c:v>670.18518830000005</c:v>
                </c:pt>
                <c:pt idx="1299">
                  <c:v>670.18506160000004</c:v>
                </c:pt>
                <c:pt idx="1300">
                  <c:v>670.18429719999995</c:v>
                </c:pt>
                <c:pt idx="1301">
                  <c:v>670.18421679999994</c:v>
                </c:pt>
                <c:pt idx="1302">
                  <c:v>670.18332799999996</c:v>
                </c:pt>
                <c:pt idx="1303">
                  <c:v>670.18322350000005</c:v>
                </c:pt>
                <c:pt idx="1304">
                  <c:v>670.18289140000002</c:v>
                </c:pt>
                <c:pt idx="1305">
                  <c:v>670.18304539999997</c:v>
                </c:pt>
                <c:pt idx="1306">
                  <c:v>670.18301389999999</c:v>
                </c:pt>
                <c:pt idx="1307">
                  <c:v>670.1829907</c:v>
                </c:pt>
                <c:pt idx="1308">
                  <c:v>670.1828041</c:v>
                </c:pt>
                <c:pt idx="1309">
                  <c:v>670.18278369999996</c:v>
                </c:pt>
                <c:pt idx="1310">
                  <c:v>670.1826939</c:v>
                </c:pt>
                <c:pt idx="1311">
                  <c:v>670.18261619999998</c:v>
                </c:pt>
                <c:pt idx="1312">
                  <c:v>670.1823488</c:v>
                </c:pt>
                <c:pt idx="1313">
                  <c:v>670.18215810000004</c:v>
                </c:pt>
                <c:pt idx="1314">
                  <c:v>670.18148780000001</c:v>
                </c:pt>
                <c:pt idx="1315">
                  <c:v>670.18140730000005</c:v>
                </c:pt>
                <c:pt idx="1316">
                  <c:v>670.18115399999999</c:v>
                </c:pt>
                <c:pt idx="1317">
                  <c:v>670.17932619999999</c:v>
                </c:pt>
                <c:pt idx="1318">
                  <c:v>670.1791356</c:v>
                </c:pt>
                <c:pt idx="1319">
                  <c:v>670.17887180000002</c:v>
                </c:pt>
                <c:pt idx="1320">
                  <c:v>670.17879310000001</c:v>
                </c:pt>
                <c:pt idx="1321">
                  <c:v>670.17851900000005</c:v>
                </c:pt>
                <c:pt idx="1322">
                  <c:v>670.17828310000004</c:v>
                </c:pt>
                <c:pt idx="1323">
                  <c:v>670.17649730000005</c:v>
                </c:pt>
                <c:pt idx="1324">
                  <c:v>670.17534390000003</c:v>
                </c:pt>
                <c:pt idx="1325">
                  <c:v>670.16640889999996</c:v>
                </c:pt>
                <c:pt idx="1326">
                  <c:v>670.16789840000001</c:v>
                </c:pt>
                <c:pt idx="1327">
                  <c:v>670.16622440000003</c:v>
                </c:pt>
                <c:pt idx="1328">
                  <c:v>670.16640970000003</c:v>
                </c:pt>
                <c:pt idx="1329">
                  <c:v>670.16590450000001</c:v>
                </c:pt>
                <c:pt idx="1330">
                  <c:v>670.16596040000002</c:v>
                </c:pt>
                <c:pt idx="1331">
                  <c:v>670.16580350000004</c:v>
                </c:pt>
                <c:pt idx="1332">
                  <c:v>670.16530460000001</c:v>
                </c:pt>
                <c:pt idx="1333">
                  <c:v>670.16494920000002</c:v>
                </c:pt>
                <c:pt idx="1334">
                  <c:v>670.1644374</c:v>
                </c:pt>
                <c:pt idx="1335">
                  <c:v>670.164355</c:v>
                </c:pt>
                <c:pt idx="1336">
                  <c:v>670.16411919999996</c:v>
                </c:pt>
                <c:pt idx="1337">
                  <c:v>670.16333889999999</c:v>
                </c:pt>
                <c:pt idx="1338">
                  <c:v>670.16278360000001</c:v>
                </c:pt>
                <c:pt idx="1339">
                  <c:v>670.15852129999996</c:v>
                </c:pt>
                <c:pt idx="1340">
                  <c:v>670.15807580000001</c:v>
                </c:pt>
                <c:pt idx="1341">
                  <c:v>670.15817979999997</c:v>
                </c:pt>
                <c:pt idx="1342">
                  <c:v>670.15824199999997</c:v>
                </c:pt>
                <c:pt idx="1343">
                  <c:v>670.15812170000004</c:v>
                </c:pt>
                <c:pt idx="1344">
                  <c:v>670.15729039999997</c:v>
                </c:pt>
                <c:pt idx="1345">
                  <c:v>670.15720220000003</c:v>
                </c:pt>
                <c:pt idx="1346">
                  <c:v>670.1562371</c:v>
                </c:pt>
                <c:pt idx="1347">
                  <c:v>670.15555970000003</c:v>
                </c:pt>
                <c:pt idx="1348">
                  <c:v>670.15458279999996</c:v>
                </c:pt>
                <c:pt idx="1349">
                  <c:v>670.15372190000005</c:v>
                </c:pt>
                <c:pt idx="1350">
                  <c:v>670.15382120000004</c:v>
                </c:pt>
                <c:pt idx="1351">
                  <c:v>670.15352780000001</c:v>
                </c:pt>
                <c:pt idx="1352">
                  <c:v>670.15149670000005</c:v>
                </c:pt>
                <c:pt idx="1353">
                  <c:v>670.15128279999999</c:v>
                </c:pt>
                <c:pt idx="1354">
                  <c:v>670.15030090000005</c:v>
                </c:pt>
                <c:pt idx="1355">
                  <c:v>670.14946150000003</c:v>
                </c:pt>
                <c:pt idx="1356">
                  <c:v>670.14310669999998</c:v>
                </c:pt>
                <c:pt idx="1357">
                  <c:v>670.14501700000005</c:v>
                </c:pt>
                <c:pt idx="1358">
                  <c:v>670.14433819999999</c:v>
                </c:pt>
                <c:pt idx="1359">
                  <c:v>670.14037570000005</c:v>
                </c:pt>
                <c:pt idx="1360">
                  <c:v>670.14103139999997</c:v>
                </c:pt>
                <c:pt idx="1361">
                  <c:v>670.14028759999997</c:v>
                </c:pt>
                <c:pt idx="1362">
                  <c:v>670.13532680000003</c:v>
                </c:pt>
                <c:pt idx="1363">
                  <c:v>670.13480289999995</c:v>
                </c:pt>
                <c:pt idx="1364">
                  <c:v>670.13408260000006</c:v>
                </c:pt>
                <c:pt idx="1365">
                  <c:v>670.13459450000005</c:v>
                </c:pt>
                <c:pt idx="1366">
                  <c:v>670.13450109999997</c:v>
                </c:pt>
                <c:pt idx="1367">
                  <c:v>670.13443900000004</c:v>
                </c:pt>
                <c:pt idx="1368">
                  <c:v>670.1342171</c:v>
                </c:pt>
                <c:pt idx="1369">
                  <c:v>670.13405850000004</c:v>
                </c:pt>
                <c:pt idx="1370">
                  <c:v>670.13284590000001</c:v>
                </c:pt>
                <c:pt idx="1371">
                  <c:v>670.13271699999996</c:v>
                </c:pt>
                <c:pt idx="1372">
                  <c:v>670.12966830000005</c:v>
                </c:pt>
                <c:pt idx="1373">
                  <c:v>670.1301684</c:v>
                </c:pt>
                <c:pt idx="1374">
                  <c:v>670.13001099999997</c:v>
                </c:pt>
                <c:pt idx="1375">
                  <c:v>670.12811060000001</c:v>
                </c:pt>
                <c:pt idx="1376">
                  <c:v>670.1279098</c:v>
                </c:pt>
                <c:pt idx="1377">
                  <c:v>670.12699420000001</c:v>
                </c:pt>
                <c:pt idx="1378">
                  <c:v>670.12621030000003</c:v>
                </c:pt>
                <c:pt idx="1379">
                  <c:v>670.12589930000001</c:v>
                </c:pt>
                <c:pt idx="1380">
                  <c:v>670.12579400000004</c:v>
                </c:pt>
                <c:pt idx="1381">
                  <c:v>670.12553839999998</c:v>
                </c:pt>
                <c:pt idx="1382">
                  <c:v>670.12544160000004</c:v>
                </c:pt>
                <c:pt idx="1383">
                  <c:v>670.12528380000003</c:v>
                </c:pt>
                <c:pt idx="1384">
                  <c:v>670.12475370000004</c:v>
                </c:pt>
                <c:pt idx="1385">
                  <c:v>670.12437599999998</c:v>
                </c:pt>
                <c:pt idx="1386">
                  <c:v>670.12148290000005</c:v>
                </c:pt>
                <c:pt idx="1387">
                  <c:v>670.12117590000003</c:v>
                </c:pt>
                <c:pt idx="1388">
                  <c:v>670.11977720000004</c:v>
                </c:pt>
                <c:pt idx="1389">
                  <c:v>670.11955939999996</c:v>
                </c:pt>
                <c:pt idx="1390">
                  <c:v>670.11868700000002</c:v>
                </c:pt>
                <c:pt idx="1391">
                  <c:v>670.11793899999998</c:v>
                </c:pt>
                <c:pt idx="1392">
                  <c:v>670.11687740000002</c:v>
                </c:pt>
                <c:pt idx="1393">
                  <c:v>670.11594049999997</c:v>
                </c:pt>
                <c:pt idx="1394">
                  <c:v>670.10887460000004</c:v>
                </c:pt>
                <c:pt idx="1395">
                  <c:v>670.10812329999999</c:v>
                </c:pt>
                <c:pt idx="1396">
                  <c:v>670.09035200000005</c:v>
                </c:pt>
                <c:pt idx="1397">
                  <c:v>670.09564560000001</c:v>
                </c:pt>
                <c:pt idx="1398">
                  <c:v>670.09494429999995</c:v>
                </c:pt>
                <c:pt idx="1399">
                  <c:v>670.0942033</c:v>
                </c:pt>
                <c:pt idx="1400">
                  <c:v>670.0942857</c:v>
                </c:pt>
                <c:pt idx="1401">
                  <c:v>670.09403629999997</c:v>
                </c:pt>
                <c:pt idx="1402">
                  <c:v>670.09371309999995</c:v>
                </c:pt>
                <c:pt idx="1403">
                  <c:v>670.0934264</c:v>
                </c:pt>
                <c:pt idx="1404">
                  <c:v>670.09126819999994</c:v>
                </c:pt>
                <c:pt idx="1405">
                  <c:v>670.09161930000005</c:v>
                </c:pt>
                <c:pt idx="1406">
                  <c:v>670.09121560000006</c:v>
                </c:pt>
                <c:pt idx="1407">
                  <c:v>670.09107610000001</c:v>
                </c:pt>
                <c:pt idx="1408">
                  <c:v>670.09084540000003</c:v>
                </c:pt>
                <c:pt idx="1409">
                  <c:v>670.08915990000003</c:v>
                </c:pt>
                <c:pt idx="1410">
                  <c:v>670.08965899999998</c:v>
                </c:pt>
                <c:pt idx="1411">
                  <c:v>670.08948220000002</c:v>
                </c:pt>
                <c:pt idx="1412">
                  <c:v>670.08843109999998</c:v>
                </c:pt>
                <c:pt idx="1413">
                  <c:v>670.0883169</c:v>
                </c:pt>
                <c:pt idx="1414">
                  <c:v>670.08709420000002</c:v>
                </c:pt>
                <c:pt idx="1415">
                  <c:v>670.08694630000002</c:v>
                </c:pt>
                <c:pt idx="1416">
                  <c:v>670.08541779999996</c:v>
                </c:pt>
                <c:pt idx="1417">
                  <c:v>670.08523300000002</c:v>
                </c:pt>
                <c:pt idx="1418">
                  <c:v>670.08465960000001</c:v>
                </c:pt>
                <c:pt idx="1419">
                  <c:v>670.08472170000005</c:v>
                </c:pt>
                <c:pt idx="1420">
                  <c:v>670.08453580000003</c:v>
                </c:pt>
                <c:pt idx="1421">
                  <c:v>670.08325019999995</c:v>
                </c:pt>
                <c:pt idx="1422">
                  <c:v>670.08311089999995</c:v>
                </c:pt>
                <c:pt idx="1423">
                  <c:v>670.0824887</c:v>
                </c:pt>
                <c:pt idx="1424">
                  <c:v>670.08260670000004</c:v>
                </c:pt>
                <c:pt idx="1425">
                  <c:v>670.08245799999997</c:v>
                </c:pt>
                <c:pt idx="1426">
                  <c:v>670.0822703</c:v>
                </c:pt>
                <c:pt idx="1427">
                  <c:v>670.08210299999996</c:v>
                </c:pt>
                <c:pt idx="1428">
                  <c:v>670.08084640000004</c:v>
                </c:pt>
                <c:pt idx="1429">
                  <c:v>670.08071029999996</c:v>
                </c:pt>
                <c:pt idx="1430">
                  <c:v>670.08027249999998</c:v>
                </c:pt>
                <c:pt idx="1431">
                  <c:v>670.0796828</c:v>
                </c:pt>
                <c:pt idx="1432">
                  <c:v>670.07916069999999</c:v>
                </c:pt>
                <c:pt idx="1433">
                  <c:v>670.07735869999999</c:v>
                </c:pt>
                <c:pt idx="1434">
                  <c:v>670.07713660000002</c:v>
                </c:pt>
                <c:pt idx="1435">
                  <c:v>670.0771823</c:v>
                </c:pt>
                <c:pt idx="1436">
                  <c:v>670.07696229999999</c:v>
                </c:pt>
                <c:pt idx="1437">
                  <c:v>670.07625970000004</c:v>
                </c:pt>
                <c:pt idx="1438">
                  <c:v>670.07575740000004</c:v>
                </c:pt>
                <c:pt idx="1439">
                  <c:v>670.07191969999997</c:v>
                </c:pt>
                <c:pt idx="1440">
                  <c:v>670.07150569999999</c:v>
                </c:pt>
                <c:pt idx="1441">
                  <c:v>670.06964749999997</c:v>
                </c:pt>
                <c:pt idx="1442">
                  <c:v>670.06805680000002</c:v>
                </c:pt>
                <c:pt idx="1443">
                  <c:v>670.06742269999995</c:v>
                </c:pt>
                <c:pt idx="1444">
                  <c:v>670.06639600000005</c:v>
                </c:pt>
                <c:pt idx="1445">
                  <c:v>670.06600119999996</c:v>
                </c:pt>
                <c:pt idx="1446">
                  <c:v>670.06586589999995</c:v>
                </c:pt>
                <c:pt idx="1447">
                  <c:v>670.06554149999999</c:v>
                </c:pt>
                <c:pt idx="1448">
                  <c:v>670.06319929999995</c:v>
                </c:pt>
                <c:pt idx="1449">
                  <c:v>670.06294530000002</c:v>
                </c:pt>
                <c:pt idx="1450">
                  <c:v>670.06181089999995</c:v>
                </c:pt>
                <c:pt idx="1451">
                  <c:v>670.06083899999999</c:v>
                </c:pt>
                <c:pt idx="1452">
                  <c:v>670.05747899999994</c:v>
                </c:pt>
                <c:pt idx="1453">
                  <c:v>670.05706310000005</c:v>
                </c:pt>
                <c:pt idx="1454">
                  <c:v>670.05281279999997</c:v>
                </c:pt>
                <c:pt idx="1455">
                  <c:v>670.05415010000002</c:v>
                </c:pt>
                <c:pt idx="1456">
                  <c:v>670.05366349999997</c:v>
                </c:pt>
                <c:pt idx="1457">
                  <c:v>670.05359559999999</c:v>
                </c:pt>
                <c:pt idx="1458">
                  <c:v>670.05293240000003</c:v>
                </c:pt>
                <c:pt idx="1459">
                  <c:v>670.05246409999995</c:v>
                </c:pt>
                <c:pt idx="1460">
                  <c:v>670.04888619999997</c:v>
                </c:pt>
                <c:pt idx="1461">
                  <c:v>670.04946389999998</c:v>
                </c:pt>
                <c:pt idx="1462">
                  <c:v>670.04879270000004</c:v>
                </c:pt>
                <c:pt idx="1463">
                  <c:v>670.04674550000004</c:v>
                </c:pt>
                <c:pt idx="1464">
                  <c:v>670.04649010000003</c:v>
                </c:pt>
                <c:pt idx="1465">
                  <c:v>670.04570999999999</c:v>
                </c:pt>
                <c:pt idx="1466">
                  <c:v>670.04465970000001</c:v>
                </c:pt>
                <c:pt idx="1467">
                  <c:v>670.04372939999996</c:v>
                </c:pt>
                <c:pt idx="1468">
                  <c:v>670.04241349999995</c:v>
                </c:pt>
                <c:pt idx="1469">
                  <c:v>670.04125060000001</c:v>
                </c:pt>
                <c:pt idx="1470">
                  <c:v>670.04078709999999</c:v>
                </c:pt>
                <c:pt idx="1471">
                  <c:v>670.04003850000004</c:v>
                </c:pt>
                <c:pt idx="1472">
                  <c:v>670.03753359999996</c:v>
                </c:pt>
                <c:pt idx="1473">
                  <c:v>670.03574349999997</c:v>
                </c:pt>
                <c:pt idx="1474">
                  <c:v>670.03594039999996</c:v>
                </c:pt>
                <c:pt idx="1475">
                  <c:v>670.03532080000002</c:v>
                </c:pt>
                <c:pt idx="1476">
                  <c:v>670.03105630000005</c:v>
                </c:pt>
                <c:pt idx="1477">
                  <c:v>670.03231740000001</c:v>
                </c:pt>
                <c:pt idx="1478">
                  <c:v>670.03186319999998</c:v>
                </c:pt>
                <c:pt idx="1479">
                  <c:v>670.03151119999995</c:v>
                </c:pt>
                <c:pt idx="1480">
                  <c:v>670.02884340000003</c:v>
                </c:pt>
                <c:pt idx="1481">
                  <c:v>670.02855060000002</c:v>
                </c:pt>
                <c:pt idx="1482">
                  <c:v>670.0272579</c:v>
                </c:pt>
                <c:pt idx="1483">
                  <c:v>670.02705109999999</c:v>
                </c:pt>
                <c:pt idx="1484">
                  <c:v>670.02680829999997</c:v>
                </c:pt>
                <c:pt idx="1485">
                  <c:v>670.02645240000004</c:v>
                </c:pt>
                <c:pt idx="1486">
                  <c:v>670.02384759999995</c:v>
                </c:pt>
                <c:pt idx="1487">
                  <c:v>670.02215109999997</c:v>
                </c:pt>
                <c:pt idx="1488">
                  <c:v>670.01616739999997</c:v>
                </c:pt>
                <c:pt idx="1489">
                  <c:v>670.01718049999999</c:v>
                </c:pt>
                <c:pt idx="1490">
                  <c:v>670.01683820000005</c:v>
                </c:pt>
                <c:pt idx="1491">
                  <c:v>670.01627919999999</c:v>
                </c:pt>
                <c:pt idx="1492">
                  <c:v>670.01551259999997</c:v>
                </c:pt>
                <c:pt idx="1493">
                  <c:v>670.01483399999995</c:v>
                </c:pt>
                <c:pt idx="1494">
                  <c:v>670.01387460000001</c:v>
                </c:pt>
                <c:pt idx="1495">
                  <c:v>670.01302599999997</c:v>
                </c:pt>
                <c:pt idx="1496">
                  <c:v>670.00665960000003</c:v>
                </c:pt>
                <c:pt idx="1497">
                  <c:v>670.00927839999997</c:v>
                </c:pt>
                <c:pt idx="1498">
                  <c:v>670.00913690000004</c:v>
                </c:pt>
                <c:pt idx="1499">
                  <c:v>670.0089084</c:v>
                </c:pt>
                <c:pt idx="1500">
                  <c:v>670.00874599999997</c:v>
                </c:pt>
                <c:pt idx="1501">
                  <c:v>670.00750259999995</c:v>
                </c:pt>
                <c:pt idx="1502">
                  <c:v>670.00736449999999</c:v>
                </c:pt>
                <c:pt idx="1503">
                  <c:v>670.00423869999997</c:v>
                </c:pt>
                <c:pt idx="1504">
                  <c:v>670.00389610000002</c:v>
                </c:pt>
                <c:pt idx="1505">
                  <c:v>669.9960787</c:v>
                </c:pt>
                <c:pt idx="1506">
                  <c:v>669.99837319999995</c:v>
                </c:pt>
                <c:pt idx="1507">
                  <c:v>669.99754080000002</c:v>
                </c:pt>
                <c:pt idx="1508">
                  <c:v>669.99269260000005</c:v>
                </c:pt>
                <c:pt idx="1509">
                  <c:v>669.99215270000002</c:v>
                </c:pt>
                <c:pt idx="1510">
                  <c:v>669.99176599999998</c:v>
                </c:pt>
                <c:pt idx="1511">
                  <c:v>669.99157990000003</c:v>
                </c:pt>
                <c:pt idx="1512">
                  <c:v>669.99115819999997</c:v>
                </c:pt>
                <c:pt idx="1513">
                  <c:v>669.98976479999999</c:v>
                </c:pt>
                <c:pt idx="1514">
                  <c:v>669.98876629999995</c:v>
                </c:pt>
                <c:pt idx="1515">
                  <c:v>669.98925210000004</c:v>
                </c:pt>
                <c:pt idx="1516">
                  <c:v>669.98914330000002</c:v>
                </c:pt>
                <c:pt idx="1517">
                  <c:v>669.98906609999995</c:v>
                </c:pt>
                <c:pt idx="1518">
                  <c:v>669.98847290000003</c:v>
                </c:pt>
                <c:pt idx="1519">
                  <c:v>669.98808550000001</c:v>
                </c:pt>
                <c:pt idx="1520">
                  <c:v>669.98511740000004</c:v>
                </c:pt>
                <c:pt idx="1521">
                  <c:v>669.98318210000002</c:v>
                </c:pt>
                <c:pt idx="1522">
                  <c:v>669.96833560000005</c:v>
                </c:pt>
                <c:pt idx="1523">
                  <c:v>669.97270149999997</c:v>
                </c:pt>
                <c:pt idx="1524">
                  <c:v>669.97110769999995</c:v>
                </c:pt>
                <c:pt idx="1525">
                  <c:v>669.96988080000006</c:v>
                </c:pt>
                <c:pt idx="1526">
                  <c:v>669.97000990000004</c:v>
                </c:pt>
                <c:pt idx="1527">
                  <c:v>669.96958859999995</c:v>
                </c:pt>
                <c:pt idx="1528">
                  <c:v>669.96943529999999</c:v>
                </c:pt>
                <c:pt idx="1529">
                  <c:v>669.96938160000002</c:v>
                </c:pt>
                <c:pt idx="1530">
                  <c:v>669.96847190000005</c:v>
                </c:pt>
                <c:pt idx="1531">
                  <c:v>669.96788019999997</c:v>
                </c:pt>
                <c:pt idx="1532">
                  <c:v>669.96794199999999</c:v>
                </c:pt>
                <c:pt idx="1533">
                  <c:v>669.96773700000006</c:v>
                </c:pt>
                <c:pt idx="1534">
                  <c:v>669.96632199999999</c:v>
                </c:pt>
                <c:pt idx="1535">
                  <c:v>669.96616259999996</c:v>
                </c:pt>
                <c:pt idx="1536">
                  <c:v>669.96566689999997</c:v>
                </c:pt>
                <c:pt idx="1537">
                  <c:v>669.96500000000003</c:v>
                </c:pt>
                <c:pt idx="1538">
                  <c:v>669.96440859999996</c:v>
                </c:pt>
                <c:pt idx="1539">
                  <c:v>669.96468890000006</c:v>
                </c:pt>
                <c:pt idx="1540">
                  <c:v>669.96462759999997</c:v>
                </c:pt>
                <c:pt idx="1541">
                  <c:v>669.96458280000002</c:v>
                </c:pt>
                <c:pt idx="1542">
                  <c:v>669.9642374</c:v>
                </c:pt>
                <c:pt idx="1543">
                  <c:v>669.9640114</c:v>
                </c:pt>
                <c:pt idx="1544">
                  <c:v>669.96228229999997</c:v>
                </c:pt>
                <c:pt idx="1545">
                  <c:v>669.96208769999998</c:v>
                </c:pt>
                <c:pt idx="1546">
                  <c:v>669.95774070000004</c:v>
                </c:pt>
                <c:pt idx="1547">
                  <c:v>669.95491890000005</c:v>
                </c:pt>
                <c:pt idx="1548">
                  <c:v>669.95609109999998</c:v>
                </c:pt>
                <c:pt idx="1549">
                  <c:v>669.95563570000002</c:v>
                </c:pt>
                <c:pt idx="1550">
                  <c:v>669.95527779999998</c:v>
                </c:pt>
                <c:pt idx="1551">
                  <c:v>669.95403669999996</c:v>
                </c:pt>
                <c:pt idx="1552">
                  <c:v>669.95387719999997</c:v>
                </c:pt>
                <c:pt idx="1553">
                  <c:v>669.95322180000005</c:v>
                </c:pt>
                <c:pt idx="1554">
                  <c:v>669.95265840000002</c:v>
                </c:pt>
                <c:pt idx="1555">
                  <c:v>669.94843419999995</c:v>
                </c:pt>
                <c:pt idx="1556">
                  <c:v>669.94567459999996</c:v>
                </c:pt>
                <c:pt idx="1557">
                  <c:v>669.94168109999998</c:v>
                </c:pt>
                <c:pt idx="1558">
                  <c:v>669.94243329999995</c:v>
                </c:pt>
                <c:pt idx="1559">
                  <c:v>669.94144340000003</c:v>
                </c:pt>
                <c:pt idx="1560">
                  <c:v>669.94020309999996</c:v>
                </c:pt>
                <c:pt idx="1561">
                  <c:v>669.9399909</c:v>
                </c:pt>
                <c:pt idx="1562">
                  <c:v>669.93919100000005</c:v>
                </c:pt>
                <c:pt idx="1563">
                  <c:v>669.93850220000002</c:v>
                </c:pt>
                <c:pt idx="1564">
                  <c:v>669.93334240000002</c:v>
                </c:pt>
                <c:pt idx="1565">
                  <c:v>669.93275930000004</c:v>
                </c:pt>
                <c:pt idx="1566">
                  <c:v>669.92676300000005</c:v>
                </c:pt>
                <c:pt idx="1567">
                  <c:v>669.92774789999999</c:v>
                </c:pt>
                <c:pt idx="1568">
                  <c:v>669.92653359999997</c:v>
                </c:pt>
                <c:pt idx="1569">
                  <c:v>669.92692309999995</c:v>
                </c:pt>
                <c:pt idx="1570">
                  <c:v>669.92672130000005</c:v>
                </c:pt>
                <c:pt idx="1571">
                  <c:v>669.92546370000002</c:v>
                </c:pt>
                <c:pt idx="1572">
                  <c:v>669.92531980000001</c:v>
                </c:pt>
                <c:pt idx="1573">
                  <c:v>669.92470790000004</c:v>
                </c:pt>
                <c:pt idx="1574">
                  <c:v>669.92418169999996</c:v>
                </c:pt>
                <c:pt idx="1575">
                  <c:v>669.92343749999998</c:v>
                </c:pt>
                <c:pt idx="1576">
                  <c:v>669.9227783</c:v>
                </c:pt>
                <c:pt idx="1577">
                  <c:v>669.92051690000005</c:v>
                </c:pt>
                <c:pt idx="1578">
                  <c:v>669.92022440000005</c:v>
                </c:pt>
                <c:pt idx="1579">
                  <c:v>669.9193616</c:v>
                </c:pt>
                <c:pt idx="1580">
                  <c:v>669.91653650000001</c:v>
                </c:pt>
                <c:pt idx="1581">
                  <c:v>669.91617059999999</c:v>
                </c:pt>
                <c:pt idx="1582">
                  <c:v>669.91259490000004</c:v>
                </c:pt>
                <c:pt idx="1583">
                  <c:v>669.91214000000002</c:v>
                </c:pt>
                <c:pt idx="1584">
                  <c:v>669.91277709999997</c:v>
                </c:pt>
                <c:pt idx="1585">
                  <c:v>669.91269460000001</c:v>
                </c:pt>
                <c:pt idx="1586">
                  <c:v>669.91232309999998</c:v>
                </c:pt>
                <c:pt idx="1587">
                  <c:v>669.91207659999998</c:v>
                </c:pt>
                <c:pt idx="1588">
                  <c:v>669.91172140000003</c:v>
                </c:pt>
                <c:pt idx="1589">
                  <c:v>669.91140640000003</c:v>
                </c:pt>
                <c:pt idx="1590">
                  <c:v>669.91127949999998</c:v>
                </c:pt>
                <c:pt idx="1591">
                  <c:v>669.91107739999995</c:v>
                </c:pt>
                <c:pt idx="1592">
                  <c:v>669.9096098</c:v>
                </c:pt>
                <c:pt idx="1593">
                  <c:v>669.9094417</c:v>
                </c:pt>
                <c:pt idx="1594">
                  <c:v>669.90773620000004</c:v>
                </c:pt>
                <c:pt idx="1595">
                  <c:v>669.90751829999999</c:v>
                </c:pt>
                <c:pt idx="1596">
                  <c:v>669.90724660000001</c:v>
                </c:pt>
                <c:pt idx="1597">
                  <c:v>669.90685280000002</c:v>
                </c:pt>
                <c:pt idx="1598">
                  <c:v>669.9063112</c:v>
                </c:pt>
                <c:pt idx="1599">
                  <c:v>669.90583100000003</c:v>
                </c:pt>
                <c:pt idx="1600">
                  <c:v>669.90224560000001</c:v>
                </c:pt>
                <c:pt idx="1601">
                  <c:v>669.90183590000004</c:v>
                </c:pt>
                <c:pt idx="1602">
                  <c:v>669.90009220000002</c:v>
                </c:pt>
                <c:pt idx="1603">
                  <c:v>669.90040980000003</c:v>
                </c:pt>
                <c:pt idx="1604">
                  <c:v>669.89999020000005</c:v>
                </c:pt>
                <c:pt idx="1605">
                  <c:v>669.89946329999998</c:v>
                </c:pt>
                <c:pt idx="1606">
                  <c:v>669.89899370000001</c:v>
                </c:pt>
                <c:pt idx="1607">
                  <c:v>669.89880430000005</c:v>
                </c:pt>
                <c:pt idx="1608">
                  <c:v>669.89850260000003</c:v>
                </c:pt>
                <c:pt idx="1609">
                  <c:v>669.89808930000004</c:v>
                </c:pt>
                <c:pt idx="1610">
                  <c:v>669.89772249999999</c:v>
                </c:pt>
                <c:pt idx="1611">
                  <c:v>669.89498630000003</c:v>
                </c:pt>
                <c:pt idx="1612">
                  <c:v>669.89319360000002</c:v>
                </c:pt>
                <c:pt idx="1613">
                  <c:v>669.89245189999997</c:v>
                </c:pt>
                <c:pt idx="1614">
                  <c:v>669.89127180000003</c:v>
                </c:pt>
                <c:pt idx="1615">
                  <c:v>669.89081160000001</c:v>
                </c:pt>
                <c:pt idx="1616">
                  <c:v>669.89007379999998</c:v>
                </c:pt>
                <c:pt idx="1617">
                  <c:v>669.88472869999998</c:v>
                </c:pt>
                <c:pt idx="1618">
                  <c:v>669.88663550000001</c:v>
                </c:pt>
                <c:pt idx="1619">
                  <c:v>669.88628640000002</c:v>
                </c:pt>
                <c:pt idx="1620">
                  <c:v>669.88606890000005</c:v>
                </c:pt>
                <c:pt idx="1621">
                  <c:v>669.88530100000003</c:v>
                </c:pt>
                <c:pt idx="1622">
                  <c:v>669.88520000000005</c:v>
                </c:pt>
                <c:pt idx="1623">
                  <c:v>669.88310079999997</c:v>
                </c:pt>
                <c:pt idx="1624">
                  <c:v>669.88173219999999</c:v>
                </c:pt>
                <c:pt idx="1625">
                  <c:v>669.88187010000001</c:v>
                </c:pt>
                <c:pt idx="1626">
                  <c:v>669.88139430000001</c:v>
                </c:pt>
                <c:pt idx="1627">
                  <c:v>669.87813270000004</c:v>
                </c:pt>
                <c:pt idx="1628">
                  <c:v>669.8786374</c:v>
                </c:pt>
                <c:pt idx="1629">
                  <c:v>669.87802239999996</c:v>
                </c:pt>
                <c:pt idx="1630">
                  <c:v>669.8739458</c:v>
                </c:pt>
                <c:pt idx="1631">
                  <c:v>669.87347480000005</c:v>
                </c:pt>
                <c:pt idx="1632">
                  <c:v>669.87396690000003</c:v>
                </c:pt>
                <c:pt idx="1633">
                  <c:v>669.87375699999996</c:v>
                </c:pt>
                <c:pt idx="1634">
                  <c:v>669.87248439999996</c:v>
                </c:pt>
                <c:pt idx="1635">
                  <c:v>669.87233630000003</c:v>
                </c:pt>
                <c:pt idx="1636">
                  <c:v>669.87171609999996</c:v>
                </c:pt>
                <c:pt idx="1637">
                  <c:v>669.87118250000003</c:v>
                </c:pt>
                <c:pt idx="1638">
                  <c:v>669.87042780000002</c:v>
                </c:pt>
                <c:pt idx="1639">
                  <c:v>669.86975910000001</c:v>
                </c:pt>
                <c:pt idx="1640">
                  <c:v>669.86982479999995</c:v>
                </c:pt>
                <c:pt idx="1641">
                  <c:v>669.86959839999997</c:v>
                </c:pt>
                <c:pt idx="1642">
                  <c:v>669.86804240000004</c:v>
                </c:pt>
                <c:pt idx="1643">
                  <c:v>669.86863470000003</c:v>
                </c:pt>
                <c:pt idx="1644">
                  <c:v>669.86857650000002</c:v>
                </c:pt>
                <c:pt idx="1645">
                  <c:v>669.86833839999997</c:v>
                </c:pt>
                <c:pt idx="1646">
                  <c:v>669.86817829999995</c:v>
                </c:pt>
                <c:pt idx="1647">
                  <c:v>669.86794789999999</c:v>
                </c:pt>
                <c:pt idx="1648">
                  <c:v>669.86774370000001</c:v>
                </c:pt>
                <c:pt idx="1649">
                  <c:v>669.86704510000004</c:v>
                </c:pt>
                <c:pt idx="1650">
                  <c:v>669.86654209999995</c:v>
                </c:pt>
                <c:pt idx="1651">
                  <c:v>669.86273889999995</c:v>
                </c:pt>
                <c:pt idx="1652">
                  <c:v>669.86024369999996</c:v>
                </c:pt>
                <c:pt idx="1653">
                  <c:v>669.86049300000002</c:v>
                </c:pt>
                <c:pt idx="1654">
                  <c:v>669.85962549999999</c:v>
                </c:pt>
                <c:pt idx="1655">
                  <c:v>669.85368589999996</c:v>
                </c:pt>
                <c:pt idx="1656">
                  <c:v>669.84978420000004</c:v>
                </c:pt>
                <c:pt idx="1657">
                  <c:v>669.84816499999999</c:v>
                </c:pt>
                <c:pt idx="1658">
                  <c:v>669.84860719999995</c:v>
                </c:pt>
                <c:pt idx="1659">
                  <c:v>669.84791410000003</c:v>
                </c:pt>
                <c:pt idx="1660">
                  <c:v>669.84327250000001</c:v>
                </c:pt>
                <c:pt idx="1661">
                  <c:v>669.84273169999994</c:v>
                </c:pt>
                <c:pt idx="1662">
                  <c:v>669.83105079999996</c:v>
                </c:pt>
                <c:pt idx="1663">
                  <c:v>669.83579459999999</c:v>
                </c:pt>
                <c:pt idx="1664">
                  <c:v>669.83557640000004</c:v>
                </c:pt>
                <c:pt idx="1665">
                  <c:v>669.83538829999998</c:v>
                </c:pt>
                <c:pt idx="1666">
                  <c:v>669.83487149999996</c:v>
                </c:pt>
                <c:pt idx="1667">
                  <c:v>669.83449510000003</c:v>
                </c:pt>
                <c:pt idx="1668">
                  <c:v>669.83434020000004</c:v>
                </c:pt>
                <c:pt idx="1669">
                  <c:v>669.83409519999998</c:v>
                </c:pt>
                <c:pt idx="1670">
                  <c:v>669.83328080000001</c:v>
                </c:pt>
                <c:pt idx="1671">
                  <c:v>669.83269389999998</c:v>
                </c:pt>
                <c:pt idx="1672">
                  <c:v>669.83185300000002</c:v>
                </c:pt>
                <c:pt idx="1673">
                  <c:v>669.83110799999997</c:v>
                </c:pt>
                <c:pt idx="1674">
                  <c:v>669.83005790000004</c:v>
                </c:pt>
                <c:pt idx="1675">
                  <c:v>669.82987479999997</c:v>
                </c:pt>
                <c:pt idx="1676">
                  <c:v>669.82639370000004</c:v>
                </c:pt>
                <c:pt idx="1677">
                  <c:v>669.82598940000003</c:v>
                </c:pt>
                <c:pt idx="1678">
                  <c:v>669.82430139999997</c:v>
                </c:pt>
                <c:pt idx="1679">
                  <c:v>669.82284860000004</c:v>
                </c:pt>
                <c:pt idx="1680">
                  <c:v>669.82225840000001</c:v>
                </c:pt>
                <c:pt idx="1681">
                  <c:v>669.82132179999996</c:v>
                </c:pt>
                <c:pt idx="1682">
                  <c:v>669.81821190000005</c:v>
                </c:pt>
                <c:pt idx="1683">
                  <c:v>669.81596979999995</c:v>
                </c:pt>
                <c:pt idx="1684">
                  <c:v>669.79904039999997</c:v>
                </c:pt>
                <c:pt idx="1685">
                  <c:v>669.80390690000002</c:v>
                </c:pt>
                <c:pt idx="1686">
                  <c:v>669.80323050000004</c:v>
                </c:pt>
                <c:pt idx="1687">
                  <c:v>669.80308239999999</c:v>
                </c:pt>
                <c:pt idx="1688">
                  <c:v>669.80256829999996</c:v>
                </c:pt>
                <c:pt idx="1689">
                  <c:v>669.80212400000005</c:v>
                </c:pt>
                <c:pt idx="1690">
                  <c:v>669.80060330000003</c:v>
                </c:pt>
                <c:pt idx="1691">
                  <c:v>669.79950640000004</c:v>
                </c:pt>
                <c:pt idx="1692">
                  <c:v>669.795703</c:v>
                </c:pt>
                <c:pt idx="1693">
                  <c:v>669.79296039999997</c:v>
                </c:pt>
                <c:pt idx="1694">
                  <c:v>669.79238569999995</c:v>
                </c:pt>
                <c:pt idx="1695">
                  <c:v>669.79093290000003</c:v>
                </c:pt>
                <c:pt idx="1696">
                  <c:v>669.79065019999996</c:v>
                </c:pt>
                <c:pt idx="1697">
                  <c:v>669.7854542</c:v>
                </c:pt>
                <c:pt idx="1698">
                  <c:v>669.7848434</c:v>
                </c:pt>
                <c:pt idx="1699">
                  <c:v>669.77882810000006</c:v>
                </c:pt>
                <c:pt idx="1700">
                  <c:v>669.77803370000004</c:v>
                </c:pt>
                <c:pt idx="1701">
                  <c:v>669.77575379999996</c:v>
                </c:pt>
                <c:pt idx="1702">
                  <c:v>669.77531090000002</c:v>
                </c:pt>
                <c:pt idx="1703">
                  <c:v>669.77482859999998</c:v>
                </c:pt>
                <c:pt idx="1704">
                  <c:v>669.77413049999996</c:v>
                </c:pt>
                <c:pt idx="1705">
                  <c:v>669.7690781</c:v>
                </c:pt>
                <c:pt idx="1706">
                  <c:v>669.76847659999999</c:v>
                </c:pt>
                <c:pt idx="1707">
                  <c:v>669.76259749999997</c:v>
                </c:pt>
                <c:pt idx="1708">
                  <c:v>669.76352299999996</c:v>
                </c:pt>
                <c:pt idx="1709">
                  <c:v>669.76232879999998</c:v>
                </c:pt>
                <c:pt idx="1710">
                  <c:v>669.7608371</c:v>
                </c:pt>
                <c:pt idx="1711">
                  <c:v>669.75950490000002</c:v>
                </c:pt>
                <c:pt idx="1712">
                  <c:v>669.75896279999995</c:v>
                </c:pt>
                <c:pt idx="1713">
                  <c:v>669.75810650000005</c:v>
                </c:pt>
                <c:pt idx="1714">
                  <c:v>669.75193479999996</c:v>
                </c:pt>
                <c:pt idx="1715">
                  <c:v>669.75119649999999</c:v>
                </c:pt>
                <c:pt idx="1716">
                  <c:v>669.73567530000003</c:v>
                </c:pt>
                <c:pt idx="1717">
                  <c:v>669.74162899999999</c:v>
                </c:pt>
                <c:pt idx="1718">
                  <c:v>669.74093210000001</c:v>
                </c:pt>
                <c:pt idx="1719">
                  <c:v>669.74062800000002</c:v>
                </c:pt>
                <c:pt idx="1720">
                  <c:v>669.73821380000004</c:v>
                </c:pt>
                <c:pt idx="1721">
                  <c:v>669.73792330000003</c:v>
                </c:pt>
                <c:pt idx="1722">
                  <c:v>669.73755940000001</c:v>
                </c:pt>
                <c:pt idx="1723">
                  <c:v>669.73703839999996</c:v>
                </c:pt>
                <c:pt idx="1724">
                  <c:v>669.73632239999995</c:v>
                </c:pt>
                <c:pt idx="1725">
                  <c:v>669.73568580000006</c:v>
                </c:pt>
                <c:pt idx="1726">
                  <c:v>669.73351730000002</c:v>
                </c:pt>
                <c:pt idx="1727">
                  <c:v>669.73322180000002</c:v>
                </c:pt>
                <c:pt idx="1728">
                  <c:v>669.73238990000004</c:v>
                </c:pt>
                <c:pt idx="1729">
                  <c:v>669.73127220000003</c:v>
                </c:pt>
                <c:pt idx="1730">
                  <c:v>669.73027779999995</c:v>
                </c:pt>
                <c:pt idx="1731">
                  <c:v>669.72887720000006</c:v>
                </c:pt>
                <c:pt idx="1732">
                  <c:v>669.72763359999999</c:v>
                </c:pt>
                <c:pt idx="1733">
                  <c:v>669.72712609999996</c:v>
                </c:pt>
                <c:pt idx="1734">
                  <c:v>669.72632650000003</c:v>
                </c:pt>
                <c:pt idx="1735">
                  <c:v>669.72639819999995</c:v>
                </c:pt>
                <c:pt idx="1736">
                  <c:v>669.72613490000003</c:v>
                </c:pt>
                <c:pt idx="1737">
                  <c:v>669.72579480000002</c:v>
                </c:pt>
                <c:pt idx="1738">
                  <c:v>669.72549079999999</c:v>
                </c:pt>
                <c:pt idx="1739">
                  <c:v>669.72324209999999</c:v>
                </c:pt>
                <c:pt idx="1740">
                  <c:v>669.72175609999999</c:v>
                </c:pt>
                <c:pt idx="1741">
                  <c:v>669.71050690000004</c:v>
                </c:pt>
                <c:pt idx="1742">
                  <c:v>669.71445340000002</c:v>
                </c:pt>
                <c:pt idx="1743">
                  <c:v>669.71409089999997</c:v>
                </c:pt>
                <c:pt idx="1744">
                  <c:v>669.71385999999995</c:v>
                </c:pt>
                <c:pt idx="1745">
                  <c:v>669.71210180000003</c:v>
                </c:pt>
                <c:pt idx="1746">
                  <c:v>669.71093989999997</c:v>
                </c:pt>
                <c:pt idx="1747">
                  <c:v>669.71069</c:v>
                </c:pt>
                <c:pt idx="1748">
                  <c:v>669.70627409999997</c:v>
                </c:pt>
                <c:pt idx="1749">
                  <c:v>669.7057423</c:v>
                </c:pt>
                <c:pt idx="1750">
                  <c:v>669.7035942</c:v>
                </c:pt>
                <c:pt idx="1751">
                  <c:v>669.70174069999996</c:v>
                </c:pt>
                <c:pt idx="1752">
                  <c:v>669.69912710000006</c:v>
                </c:pt>
                <c:pt idx="1753">
                  <c:v>669.6995852</c:v>
                </c:pt>
                <c:pt idx="1754">
                  <c:v>669.698938</c:v>
                </c:pt>
                <c:pt idx="1755">
                  <c:v>669.69696610000005</c:v>
                </c:pt>
                <c:pt idx="1756">
                  <c:v>669.69553519999999</c:v>
                </c:pt>
                <c:pt idx="1757">
                  <c:v>669.6956639</c:v>
                </c:pt>
                <c:pt idx="1758">
                  <c:v>669.69517199999996</c:v>
                </c:pt>
                <c:pt idx="1759">
                  <c:v>669.69453659999999</c:v>
                </c:pt>
                <c:pt idx="1760">
                  <c:v>669.69396870000003</c:v>
                </c:pt>
                <c:pt idx="1761">
                  <c:v>669.69317079999996</c:v>
                </c:pt>
                <c:pt idx="1762">
                  <c:v>669.6924616</c:v>
                </c:pt>
                <c:pt idx="1763">
                  <c:v>669.68721779999998</c:v>
                </c:pt>
                <c:pt idx="1764">
                  <c:v>669.6865785</c:v>
                </c:pt>
                <c:pt idx="1765">
                  <c:v>669.67339560000005</c:v>
                </c:pt>
                <c:pt idx="1766">
                  <c:v>669.6771043</c:v>
                </c:pt>
                <c:pt idx="1767">
                  <c:v>669.67657899999995</c:v>
                </c:pt>
                <c:pt idx="1768">
                  <c:v>669.67646090000005</c:v>
                </c:pt>
                <c:pt idx="1769">
                  <c:v>669.67440190000002</c:v>
                </c:pt>
                <c:pt idx="1770">
                  <c:v>669.67415129999995</c:v>
                </c:pt>
                <c:pt idx="1771">
                  <c:v>669.67314929999998</c:v>
                </c:pt>
                <c:pt idx="1772">
                  <c:v>669.67228399999999</c:v>
                </c:pt>
                <c:pt idx="1773">
                  <c:v>669.66933529999994</c:v>
                </c:pt>
                <c:pt idx="1774">
                  <c:v>669.66719790000002</c:v>
                </c:pt>
                <c:pt idx="1775">
                  <c:v>669.66673949999995</c:v>
                </c:pt>
                <c:pt idx="1776">
                  <c:v>669.66301480000004</c:v>
                </c:pt>
                <c:pt idx="1777">
                  <c:v>669.66438919999996</c:v>
                </c:pt>
                <c:pt idx="1778">
                  <c:v>669.66413179999995</c:v>
                </c:pt>
                <c:pt idx="1779">
                  <c:v>669.6639672</c:v>
                </c:pt>
                <c:pt idx="1780">
                  <c:v>669.66271559999996</c:v>
                </c:pt>
                <c:pt idx="1781">
                  <c:v>669.66256099999998</c:v>
                </c:pt>
                <c:pt idx="1782">
                  <c:v>669.66110500000002</c:v>
                </c:pt>
                <c:pt idx="1783">
                  <c:v>669.66006119999997</c:v>
                </c:pt>
                <c:pt idx="1784">
                  <c:v>669.65223530000003</c:v>
                </c:pt>
                <c:pt idx="1785">
                  <c:v>669.65127219999999</c:v>
                </c:pt>
                <c:pt idx="1786">
                  <c:v>669.65261499999997</c:v>
                </c:pt>
                <c:pt idx="1787">
                  <c:v>669.65249849999998</c:v>
                </c:pt>
                <c:pt idx="1788">
                  <c:v>669.65212440000005</c:v>
                </c:pt>
                <c:pt idx="1789">
                  <c:v>669.65187040000001</c:v>
                </c:pt>
                <c:pt idx="1790">
                  <c:v>669.64995939999994</c:v>
                </c:pt>
                <c:pt idx="1791">
                  <c:v>669.64869229999999</c:v>
                </c:pt>
                <c:pt idx="1792">
                  <c:v>669.63913379999997</c:v>
                </c:pt>
                <c:pt idx="1793">
                  <c:v>669.63795359999995</c:v>
                </c:pt>
                <c:pt idx="1794">
                  <c:v>669.61392330000001</c:v>
                </c:pt>
                <c:pt idx="1795">
                  <c:v>669.6174145</c:v>
                </c:pt>
                <c:pt idx="1796">
                  <c:v>669.61770509999997</c:v>
                </c:pt>
                <c:pt idx="1797">
                  <c:v>669.61660459999996</c:v>
                </c:pt>
                <c:pt idx="1798">
                  <c:v>669.61518460000002</c:v>
                </c:pt>
                <c:pt idx="1799">
                  <c:v>669.61391609999998</c:v>
                </c:pt>
                <c:pt idx="1800">
                  <c:v>669.60961269999996</c:v>
                </c:pt>
                <c:pt idx="1801">
                  <c:v>669.6090074</c:v>
                </c:pt>
                <c:pt idx="1802">
                  <c:v>669.60829530000001</c:v>
                </c:pt>
                <c:pt idx="1803">
                  <c:v>669.60727980000001</c:v>
                </c:pt>
                <c:pt idx="1804">
                  <c:v>669.59997729999998</c:v>
                </c:pt>
                <c:pt idx="1805">
                  <c:v>669.59906469999999</c:v>
                </c:pt>
                <c:pt idx="1806">
                  <c:v>669.59794839999995</c:v>
                </c:pt>
                <c:pt idx="1807">
                  <c:v>669.59759140000006</c:v>
                </c:pt>
                <c:pt idx="1808">
                  <c:v>669.59724700000004</c:v>
                </c:pt>
                <c:pt idx="1809">
                  <c:v>669.59675059999995</c:v>
                </c:pt>
                <c:pt idx="1810">
                  <c:v>669.59607080000001</c:v>
                </c:pt>
                <c:pt idx="1811">
                  <c:v>669.59546499999999</c:v>
                </c:pt>
                <c:pt idx="1812">
                  <c:v>669.591005</c:v>
                </c:pt>
                <c:pt idx="1813">
                  <c:v>669.59044589999996</c:v>
                </c:pt>
                <c:pt idx="1814">
                  <c:v>669.58886150000001</c:v>
                </c:pt>
                <c:pt idx="1815">
                  <c:v>669.57771170000001</c:v>
                </c:pt>
                <c:pt idx="1816">
                  <c:v>669.57631019999997</c:v>
                </c:pt>
                <c:pt idx="1817">
                  <c:v>669.54826209999999</c:v>
                </c:pt>
                <c:pt idx="1818">
                  <c:v>669.55603459999998</c:v>
                </c:pt>
                <c:pt idx="1819">
                  <c:v>669.55631870000002</c:v>
                </c:pt>
                <c:pt idx="1820">
                  <c:v>669.55598669999995</c:v>
                </c:pt>
                <c:pt idx="1821">
                  <c:v>669.55380749999995</c:v>
                </c:pt>
                <c:pt idx="1822">
                  <c:v>669.55353070000001</c:v>
                </c:pt>
                <c:pt idx="1823">
                  <c:v>669.55246109999996</c:v>
                </c:pt>
                <c:pt idx="1824">
                  <c:v>669.55153529999995</c:v>
                </c:pt>
                <c:pt idx="1825">
                  <c:v>669.5502328</c:v>
                </c:pt>
                <c:pt idx="1826">
                  <c:v>669.5499916</c:v>
                </c:pt>
                <c:pt idx="1827">
                  <c:v>669.54800850000004</c:v>
                </c:pt>
                <c:pt idx="1828">
                  <c:v>669.54657980000002</c:v>
                </c:pt>
                <c:pt idx="1829">
                  <c:v>669.54166959999998</c:v>
                </c:pt>
                <c:pt idx="1830">
                  <c:v>669.53809379999996</c:v>
                </c:pt>
                <c:pt idx="1831">
                  <c:v>669.511438</c:v>
                </c:pt>
                <c:pt idx="1832">
                  <c:v>669.51522339999997</c:v>
                </c:pt>
                <c:pt idx="1833">
                  <c:v>669.51642900000002</c:v>
                </c:pt>
                <c:pt idx="1834">
                  <c:v>669.51575179999998</c:v>
                </c:pt>
                <c:pt idx="1835">
                  <c:v>669.51383829999997</c:v>
                </c:pt>
                <c:pt idx="1836">
                  <c:v>669.51412130000006</c:v>
                </c:pt>
                <c:pt idx="1837">
                  <c:v>669.51372630000003</c:v>
                </c:pt>
                <c:pt idx="1838">
                  <c:v>669.51375640000003</c:v>
                </c:pt>
                <c:pt idx="1839">
                  <c:v>669.51363709999998</c:v>
                </c:pt>
                <c:pt idx="1840">
                  <c:v>669.51326300000005</c:v>
                </c:pt>
                <c:pt idx="1841">
                  <c:v>669.51298899999995</c:v>
                </c:pt>
                <c:pt idx="1842">
                  <c:v>669.51095369999996</c:v>
                </c:pt>
                <c:pt idx="1843">
                  <c:v>669.51069219999999</c:v>
                </c:pt>
                <c:pt idx="1844">
                  <c:v>669.50557760000004</c:v>
                </c:pt>
                <c:pt idx="1845">
                  <c:v>669.50629739999999</c:v>
                </c:pt>
                <c:pt idx="1846">
                  <c:v>669.50532850000002</c:v>
                </c:pt>
                <c:pt idx="1847">
                  <c:v>669.49897209999995</c:v>
                </c:pt>
                <c:pt idx="1848">
                  <c:v>669.49815439999998</c:v>
                </c:pt>
                <c:pt idx="1849">
                  <c:v>669.49717310000005</c:v>
                </c:pt>
                <c:pt idx="1850">
                  <c:v>669.4957842</c:v>
                </c:pt>
                <c:pt idx="1851">
                  <c:v>669.49388369999997</c:v>
                </c:pt>
                <c:pt idx="1852">
                  <c:v>669.49352780000004</c:v>
                </c:pt>
                <c:pt idx="1853">
                  <c:v>669.48728140000003</c:v>
                </c:pt>
                <c:pt idx="1854">
                  <c:v>669.48815730000001</c:v>
                </c:pt>
                <c:pt idx="1855">
                  <c:v>669.48697279999999</c:v>
                </c:pt>
                <c:pt idx="1856">
                  <c:v>669.48549319999995</c:v>
                </c:pt>
                <c:pt idx="1857">
                  <c:v>669.48416680000003</c:v>
                </c:pt>
                <c:pt idx="1858">
                  <c:v>669.47444929999995</c:v>
                </c:pt>
                <c:pt idx="1859">
                  <c:v>669.47319359999995</c:v>
                </c:pt>
                <c:pt idx="1860">
                  <c:v>669.47234609999998</c:v>
                </c:pt>
                <c:pt idx="1861">
                  <c:v>669.46997080000006</c:v>
                </c:pt>
                <c:pt idx="1862">
                  <c:v>669.46789969999998</c:v>
                </c:pt>
                <c:pt idx="1863">
                  <c:v>669.45270519999997</c:v>
                </c:pt>
                <c:pt idx="1864">
                  <c:v>669.45482700000002</c:v>
                </c:pt>
                <c:pt idx="1865">
                  <c:v>669.45192629999997</c:v>
                </c:pt>
                <c:pt idx="1866">
                  <c:v>669.43293870000002</c:v>
                </c:pt>
                <c:pt idx="1867">
                  <c:v>669.43813990000001</c:v>
                </c:pt>
                <c:pt idx="1868">
                  <c:v>669.4373726</c:v>
                </c:pt>
                <c:pt idx="1869">
                  <c:v>669.43655190000004</c:v>
                </c:pt>
                <c:pt idx="1870">
                  <c:v>669.43621410000003</c:v>
                </c:pt>
                <c:pt idx="1871">
                  <c:v>669.43569239999999</c:v>
                </c:pt>
                <c:pt idx="1872">
                  <c:v>669.43573130000004</c:v>
                </c:pt>
                <c:pt idx="1873">
                  <c:v>669.43556030000002</c:v>
                </c:pt>
                <c:pt idx="1874">
                  <c:v>669.43440069999997</c:v>
                </c:pt>
                <c:pt idx="1875">
                  <c:v>669.43362300000001</c:v>
                </c:pt>
                <c:pt idx="1876">
                  <c:v>669.43250990000001</c:v>
                </c:pt>
                <c:pt idx="1877">
                  <c:v>669.43151760000001</c:v>
                </c:pt>
                <c:pt idx="1878">
                  <c:v>669.42426149999994</c:v>
                </c:pt>
                <c:pt idx="1879">
                  <c:v>669.42331119999994</c:v>
                </c:pt>
                <c:pt idx="1880">
                  <c:v>669.41974029999994</c:v>
                </c:pt>
                <c:pt idx="1881">
                  <c:v>669.41908660000001</c:v>
                </c:pt>
                <c:pt idx="1882">
                  <c:v>669.41746920000003</c:v>
                </c:pt>
                <c:pt idx="1883">
                  <c:v>669.41529839999998</c:v>
                </c:pt>
                <c:pt idx="1884">
                  <c:v>669.41335749999996</c:v>
                </c:pt>
                <c:pt idx="1885">
                  <c:v>669.41063810000003</c:v>
                </c:pt>
                <c:pt idx="1886">
                  <c:v>669.41012169999999</c:v>
                </c:pt>
                <c:pt idx="1887">
                  <c:v>669.40885760000003</c:v>
                </c:pt>
                <c:pt idx="1888">
                  <c:v>669.40716069999996</c:v>
                </c:pt>
                <c:pt idx="1889">
                  <c:v>669.4056435</c:v>
                </c:pt>
                <c:pt idx="1890">
                  <c:v>669.40351769999995</c:v>
                </c:pt>
                <c:pt idx="1891">
                  <c:v>669.4016206</c:v>
                </c:pt>
                <c:pt idx="1892">
                  <c:v>669.40082910000001</c:v>
                </c:pt>
                <c:pt idx="1893">
                  <c:v>669.3996108</c:v>
                </c:pt>
                <c:pt idx="1894">
                  <c:v>669.39795149999998</c:v>
                </c:pt>
                <c:pt idx="1895">
                  <c:v>669.39763489999996</c:v>
                </c:pt>
                <c:pt idx="1896">
                  <c:v>669.39686280000001</c:v>
                </c:pt>
                <c:pt idx="1897">
                  <c:v>669.39145110000004</c:v>
                </c:pt>
                <c:pt idx="1898">
                  <c:v>669.39073519999999</c:v>
                </c:pt>
                <c:pt idx="1899">
                  <c:v>669.37712750000003</c:v>
                </c:pt>
                <c:pt idx="1900">
                  <c:v>669.37533829999995</c:v>
                </c:pt>
                <c:pt idx="1901">
                  <c:v>669.37664500000005</c:v>
                </c:pt>
                <c:pt idx="1902">
                  <c:v>669.37579400000004</c:v>
                </c:pt>
                <c:pt idx="1903">
                  <c:v>669.37478599999997</c:v>
                </c:pt>
                <c:pt idx="1904">
                  <c:v>669.37387880000006</c:v>
                </c:pt>
                <c:pt idx="1905">
                  <c:v>669.37260920000006</c:v>
                </c:pt>
                <c:pt idx="1906">
                  <c:v>669.37147549999997</c:v>
                </c:pt>
                <c:pt idx="1907">
                  <c:v>669.36988810000003</c:v>
                </c:pt>
                <c:pt idx="1908">
                  <c:v>669.37013939999997</c:v>
                </c:pt>
                <c:pt idx="1909">
                  <c:v>669.36974769999995</c:v>
                </c:pt>
                <c:pt idx="1910">
                  <c:v>669.36855809999997</c:v>
                </c:pt>
                <c:pt idx="1911">
                  <c:v>669.36768370000004</c:v>
                </c:pt>
                <c:pt idx="1912">
                  <c:v>669.36470229999998</c:v>
                </c:pt>
                <c:pt idx="1913">
                  <c:v>669.36251689999995</c:v>
                </c:pt>
                <c:pt idx="1914">
                  <c:v>669.36267539999994</c:v>
                </c:pt>
                <c:pt idx="1915">
                  <c:v>669.36192770000002</c:v>
                </c:pt>
                <c:pt idx="1916">
                  <c:v>669.35688149999999</c:v>
                </c:pt>
                <c:pt idx="1917">
                  <c:v>669.35620800000004</c:v>
                </c:pt>
                <c:pt idx="1918">
                  <c:v>669.356269</c:v>
                </c:pt>
                <c:pt idx="1919">
                  <c:v>669.35568869999997</c:v>
                </c:pt>
                <c:pt idx="1920">
                  <c:v>669.35387070000002</c:v>
                </c:pt>
                <c:pt idx="1921">
                  <c:v>669.35359740000001</c:v>
                </c:pt>
                <c:pt idx="1922">
                  <c:v>669.35262620000003</c:v>
                </c:pt>
                <c:pt idx="1923">
                  <c:v>669.35178159999998</c:v>
                </c:pt>
                <c:pt idx="1924">
                  <c:v>669.35059720000004</c:v>
                </c:pt>
                <c:pt idx="1925">
                  <c:v>669.34953940000003</c:v>
                </c:pt>
                <c:pt idx="1926">
                  <c:v>669.34805889999996</c:v>
                </c:pt>
                <c:pt idx="1927">
                  <c:v>669.34673640000005</c:v>
                </c:pt>
                <c:pt idx="1928">
                  <c:v>669.3370989</c:v>
                </c:pt>
                <c:pt idx="1929">
                  <c:v>669.33969939999997</c:v>
                </c:pt>
                <c:pt idx="1930">
                  <c:v>669.33866260000002</c:v>
                </c:pt>
                <c:pt idx="1931">
                  <c:v>669.3378424</c:v>
                </c:pt>
                <c:pt idx="1932">
                  <c:v>669.33181649999995</c:v>
                </c:pt>
                <c:pt idx="1933">
                  <c:v>669.32776309999997</c:v>
                </c:pt>
                <c:pt idx="1934">
                  <c:v>669.32805150000002</c:v>
                </c:pt>
                <c:pt idx="1935">
                  <c:v>669.32665399999996</c:v>
                </c:pt>
                <c:pt idx="1936">
                  <c:v>669.32675099999994</c:v>
                </c:pt>
                <c:pt idx="1937">
                  <c:v>669.32631479999998</c:v>
                </c:pt>
                <c:pt idx="1938">
                  <c:v>669.32575120000001</c:v>
                </c:pt>
                <c:pt idx="1939">
                  <c:v>669.32524569999998</c:v>
                </c:pt>
                <c:pt idx="1940">
                  <c:v>669.32156620000001</c:v>
                </c:pt>
                <c:pt idx="1941">
                  <c:v>669.32107099999996</c:v>
                </c:pt>
                <c:pt idx="1942">
                  <c:v>669.32049480000001</c:v>
                </c:pt>
                <c:pt idx="1943">
                  <c:v>669.31968649999999</c:v>
                </c:pt>
                <c:pt idx="1944">
                  <c:v>669.31703400000004</c:v>
                </c:pt>
                <c:pt idx="1945">
                  <c:v>669.31508489999999</c:v>
                </c:pt>
                <c:pt idx="1946">
                  <c:v>669.31464140000003</c:v>
                </c:pt>
                <c:pt idx="1947">
                  <c:v>669.30741920000003</c:v>
                </c:pt>
                <c:pt idx="1948">
                  <c:v>669.30935199999999</c:v>
                </c:pt>
                <c:pt idx="1949">
                  <c:v>669.30857939999999</c:v>
                </c:pt>
                <c:pt idx="1950">
                  <c:v>669.30796680000003</c:v>
                </c:pt>
                <c:pt idx="1951">
                  <c:v>669.30347159999997</c:v>
                </c:pt>
                <c:pt idx="1952">
                  <c:v>669.30044410000005</c:v>
                </c:pt>
                <c:pt idx="1953">
                  <c:v>669.29914269999995</c:v>
                </c:pt>
                <c:pt idx="1954">
                  <c:v>669.29715899999997</c:v>
                </c:pt>
                <c:pt idx="1955">
                  <c:v>669.29067599999996</c:v>
                </c:pt>
                <c:pt idx="1956">
                  <c:v>669.28969129999996</c:v>
                </c:pt>
                <c:pt idx="1957">
                  <c:v>669.28717110000002</c:v>
                </c:pt>
                <c:pt idx="1958">
                  <c:v>669.26960320000001</c:v>
                </c:pt>
                <c:pt idx="1959">
                  <c:v>669.26721229999998</c:v>
                </c:pt>
                <c:pt idx="1960">
                  <c:v>669.25852870000006</c:v>
                </c:pt>
                <c:pt idx="1961">
                  <c:v>669.25688969999999</c:v>
                </c:pt>
                <c:pt idx="1962">
                  <c:v>669.25738550000005</c:v>
                </c:pt>
                <c:pt idx="1963">
                  <c:v>669.25634660000003</c:v>
                </c:pt>
                <c:pt idx="1964">
                  <c:v>669.25317959999995</c:v>
                </c:pt>
                <c:pt idx="1965">
                  <c:v>669.25084289999995</c:v>
                </c:pt>
                <c:pt idx="1966">
                  <c:v>669.233653</c:v>
                </c:pt>
                <c:pt idx="1967">
                  <c:v>669.23592159999998</c:v>
                </c:pt>
                <c:pt idx="1968">
                  <c:v>669.23262339999997</c:v>
                </c:pt>
                <c:pt idx="1969">
                  <c:v>669.23139409999999</c:v>
                </c:pt>
                <c:pt idx="1970">
                  <c:v>669.22949089999997</c:v>
                </c:pt>
                <c:pt idx="1971">
                  <c:v>669.22328800000003</c:v>
                </c:pt>
                <c:pt idx="1972">
                  <c:v>669.22233159999996</c:v>
                </c:pt>
                <c:pt idx="1973">
                  <c:v>669.22172439999997</c:v>
                </c:pt>
                <c:pt idx="1974">
                  <c:v>669.21328919999996</c:v>
                </c:pt>
                <c:pt idx="1975">
                  <c:v>669.21213190000003</c:v>
                </c:pt>
                <c:pt idx="1976">
                  <c:v>669.2091077</c:v>
                </c:pt>
                <c:pt idx="1977">
                  <c:v>669.2093036</c:v>
                </c:pt>
                <c:pt idx="1978">
                  <c:v>669.20832570000005</c:v>
                </c:pt>
                <c:pt idx="1979">
                  <c:v>669.20794709999996</c:v>
                </c:pt>
                <c:pt idx="1980">
                  <c:v>669.2073656</c:v>
                </c:pt>
                <c:pt idx="1981">
                  <c:v>669.20547079999994</c:v>
                </c:pt>
                <c:pt idx="1982">
                  <c:v>669.20407260000002</c:v>
                </c:pt>
                <c:pt idx="1983">
                  <c:v>669.20209269999998</c:v>
                </c:pt>
                <c:pt idx="1984">
                  <c:v>669.20032149999997</c:v>
                </c:pt>
                <c:pt idx="1985">
                  <c:v>669.19991800000003</c:v>
                </c:pt>
                <c:pt idx="1986">
                  <c:v>669.19692629999997</c:v>
                </c:pt>
                <c:pt idx="1987">
                  <c:v>669.1947424</c:v>
                </c:pt>
                <c:pt idx="1988">
                  <c:v>669.18733010000005</c:v>
                </c:pt>
                <c:pt idx="1989">
                  <c:v>669.18617959999995</c:v>
                </c:pt>
                <c:pt idx="1990">
                  <c:v>669.16601990000004</c:v>
                </c:pt>
                <c:pt idx="1991">
                  <c:v>669.17132570000001</c:v>
                </c:pt>
                <c:pt idx="1992">
                  <c:v>669.1691601</c:v>
                </c:pt>
                <c:pt idx="1993">
                  <c:v>669.1687895</c:v>
                </c:pt>
                <c:pt idx="1994">
                  <c:v>669.16788699999995</c:v>
                </c:pt>
                <c:pt idx="1995">
                  <c:v>669.16667829999994</c:v>
                </c:pt>
                <c:pt idx="1996">
                  <c:v>669.16559389999998</c:v>
                </c:pt>
                <c:pt idx="1997">
                  <c:v>669.15775120000001</c:v>
                </c:pt>
                <c:pt idx="1998">
                  <c:v>669.1587634</c:v>
                </c:pt>
                <c:pt idx="1999">
                  <c:v>669.1572572</c:v>
                </c:pt>
                <c:pt idx="2000">
                  <c:v>669.14745900000003</c:v>
                </c:pt>
                <c:pt idx="2001">
                  <c:v>669.14608429999998</c:v>
                </c:pt>
                <c:pt idx="2002">
                  <c:v>669.12143249999997</c:v>
                </c:pt>
                <c:pt idx="2003">
                  <c:v>669.12788479999995</c:v>
                </c:pt>
                <c:pt idx="2004">
                  <c:v>669.12523499999998</c:v>
                </c:pt>
                <c:pt idx="2005">
                  <c:v>669.12312759999998</c:v>
                </c:pt>
                <c:pt idx="2006">
                  <c:v>669.12222469999995</c:v>
                </c:pt>
                <c:pt idx="2007">
                  <c:v>669.12086220000003</c:v>
                </c:pt>
                <c:pt idx="2008">
                  <c:v>669.12030019999997</c:v>
                </c:pt>
                <c:pt idx="2009">
                  <c:v>669.11944840000001</c:v>
                </c:pt>
                <c:pt idx="2010">
                  <c:v>669.11829150000005</c:v>
                </c:pt>
                <c:pt idx="2011">
                  <c:v>669.11725339999998</c:v>
                </c:pt>
                <c:pt idx="2012">
                  <c:v>669.10975910000002</c:v>
                </c:pt>
                <c:pt idx="2013">
                  <c:v>669.10869939999998</c:v>
                </c:pt>
                <c:pt idx="2014">
                  <c:v>669.10750480000002</c:v>
                </c:pt>
                <c:pt idx="2015">
                  <c:v>669.10773300000005</c:v>
                </c:pt>
                <c:pt idx="2016">
                  <c:v>669.10728879999999</c:v>
                </c:pt>
                <c:pt idx="2017">
                  <c:v>669.10711819999995</c:v>
                </c:pt>
                <c:pt idx="2018">
                  <c:v>669.10685809999995</c:v>
                </c:pt>
                <c:pt idx="2019">
                  <c:v>669.10601280000003</c:v>
                </c:pt>
                <c:pt idx="2020">
                  <c:v>669.10538689999998</c:v>
                </c:pt>
                <c:pt idx="2021">
                  <c:v>669.10542329999998</c:v>
                </c:pt>
                <c:pt idx="2022">
                  <c:v>669.10521080000001</c:v>
                </c:pt>
                <c:pt idx="2023">
                  <c:v>669.10455109999998</c:v>
                </c:pt>
                <c:pt idx="2024">
                  <c:v>669.10406169999999</c:v>
                </c:pt>
                <c:pt idx="2025">
                  <c:v>669.10048600000005</c:v>
                </c:pt>
                <c:pt idx="2026">
                  <c:v>669.09997880000003</c:v>
                </c:pt>
                <c:pt idx="2027">
                  <c:v>669.09820709999997</c:v>
                </c:pt>
                <c:pt idx="2028">
                  <c:v>669.09666059999995</c:v>
                </c:pt>
                <c:pt idx="2029">
                  <c:v>669.09449949999998</c:v>
                </c:pt>
                <c:pt idx="2030">
                  <c:v>669.09256259999995</c:v>
                </c:pt>
                <c:pt idx="2031">
                  <c:v>669.0785889</c:v>
                </c:pt>
                <c:pt idx="2032">
                  <c:v>669.07660039999996</c:v>
                </c:pt>
                <c:pt idx="2033">
                  <c:v>669.07718460000001</c:v>
                </c:pt>
                <c:pt idx="2034">
                  <c:v>669.07585789999996</c:v>
                </c:pt>
                <c:pt idx="2035">
                  <c:v>669.07417429999998</c:v>
                </c:pt>
                <c:pt idx="2036">
                  <c:v>669.07265819999998</c:v>
                </c:pt>
                <c:pt idx="2037">
                  <c:v>669.06173279999996</c:v>
                </c:pt>
                <c:pt idx="2038">
                  <c:v>669.06017159999999</c:v>
                </c:pt>
                <c:pt idx="2039">
                  <c:v>674.0480556</c:v>
                </c:pt>
                <c:pt idx="2040">
                  <c:v>673.9549786</c:v>
                </c:pt>
                <c:pt idx="2041">
                  <c:v>673.9492606</c:v>
                </c:pt>
                <c:pt idx="2042">
                  <c:v>673.94924200000003</c:v>
                </c:pt>
                <c:pt idx="2043">
                  <c:v>673.9493228</c:v>
                </c:pt>
                <c:pt idx="2044">
                  <c:v>673.94948469999997</c:v>
                </c:pt>
                <c:pt idx="2045">
                  <c:v>673.94980799999996</c:v>
                </c:pt>
                <c:pt idx="2046">
                  <c:v>673.95045470000002</c:v>
                </c:pt>
                <c:pt idx="2047">
                  <c:v>673.95174780000002</c:v>
                </c:pt>
                <c:pt idx="2048">
                  <c:v>673.95433390000005</c:v>
                </c:pt>
                <c:pt idx="2049">
                  <c:v>673.95950459999995</c:v>
                </c:pt>
                <c:pt idx="2050">
                  <c:v>673.96984190000001</c:v>
                </c:pt>
                <c:pt idx="2051">
                  <c:v>673.99049879999995</c:v>
                </c:pt>
                <c:pt idx="2052">
                  <c:v>674.03174230000002</c:v>
                </c:pt>
                <c:pt idx="2053">
                  <c:v>674.1139488</c:v>
                </c:pt>
                <c:pt idx="2054">
                  <c:v>674.27724679999994</c:v>
                </c:pt>
                <c:pt idx="2055">
                  <c:v>674.60181379999995</c:v>
                </c:pt>
                <c:pt idx="2056">
                  <c:v>675.24651800000004</c:v>
                </c:pt>
                <c:pt idx="2057">
                  <c:v>675.8292434</c:v>
                </c:pt>
                <c:pt idx="2058">
                  <c:v>676.39760120000005</c:v>
                </c:pt>
                <c:pt idx="2059">
                  <c:v>676.94666329999995</c:v>
                </c:pt>
                <c:pt idx="2060">
                  <c:v>677.47795670000005</c:v>
                </c:pt>
                <c:pt idx="2061">
                  <c:v>677.99215530000004</c:v>
                </c:pt>
                <c:pt idx="2062">
                  <c:v>678.48999819999995</c:v>
                </c:pt>
                <c:pt idx="2063">
                  <c:v>678.97217550000005</c:v>
                </c:pt>
                <c:pt idx="2064">
                  <c:v>679.43934479999996</c:v>
                </c:pt>
                <c:pt idx="2065">
                  <c:v>679.89213110000003</c:v>
                </c:pt>
                <c:pt idx="2066">
                  <c:v>680.33112830000005</c:v>
                </c:pt>
                <c:pt idx="2067">
                  <c:v>680.75690150000003</c:v>
                </c:pt>
                <c:pt idx="2068">
                  <c:v>681.16998809999996</c:v>
                </c:pt>
                <c:pt idx="2069">
                  <c:v>681.57089900000005</c:v>
                </c:pt>
                <c:pt idx="2070">
                  <c:v>681.96012059999998</c:v>
                </c:pt>
                <c:pt idx="2071">
                  <c:v>682.33811579999997</c:v>
                </c:pt>
                <c:pt idx="2072">
                  <c:v>682.70532509999998</c:v>
                </c:pt>
                <c:pt idx="2073">
                  <c:v>683.06216819999997</c:v>
                </c:pt>
                <c:pt idx="2074">
                  <c:v>683.40904479999995</c:v>
                </c:pt>
                <c:pt idx="2075">
                  <c:v>683.74633559999995</c:v>
                </c:pt>
                <c:pt idx="2076">
                  <c:v>684.07440389999999</c:v>
                </c:pt>
                <c:pt idx="2077">
                  <c:v>684.39359569999999</c:v>
                </c:pt>
                <c:pt idx="2078">
                  <c:v>684.70424119999996</c:v>
                </c:pt>
                <c:pt idx="2079">
                  <c:v>685.00665560000004</c:v>
                </c:pt>
                <c:pt idx="2080">
                  <c:v>685.30113949999998</c:v>
                </c:pt>
                <c:pt idx="2081">
                  <c:v>685.58798019999995</c:v>
                </c:pt>
                <c:pt idx="2082">
                  <c:v>685.86745180000003</c:v>
                </c:pt>
                <c:pt idx="2083">
                  <c:v>686.13981669999998</c:v>
                </c:pt>
                <c:pt idx="2084">
                  <c:v>686.40532519999999</c:v>
                </c:pt>
                <c:pt idx="2085">
                  <c:v>686.70209850000003</c:v>
                </c:pt>
              </c:numCache>
            </c:numRef>
          </c:yVal>
          <c:smooth val="0"/>
        </c:ser>
        <c:ser>
          <c:idx val="4"/>
          <c:order val="4"/>
          <c:tx>
            <c:v>Ian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Tmax'!$M$4:$M$56</c:f>
              <c:numCache>
                <c:formatCode>General</c:formatCode>
                <c:ptCount val="53"/>
                <c:pt idx="0">
                  <c:v>0</c:v>
                </c:pt>
                <c:pt idx="1">
                  <c:v>2.3148148148148147E-3</c:v>
                </c:pt>
                <c:pt idx="2">
                  <c:v>6.9444444444444441E-3</c:v>
                </c:pt>
                <c:pt idx="3">
                  <c:v>1.1574074074074073E-2</c:v>
                </c:pt>
                <c:pt idx="4">
                  <c:v>1.6203703703703703E-2</c:v>
                </c:pt>
                <c:pt idx="5">
                  <c:v>2.0833333333333332E-2</c:v>
                </c:pt>
                <c:pt idx="6">
                  <c:v>2.5462962962962962E-2</c:v>
                </c:pt>
                <c:pt idx="7">
                  <c:v>3.0092592592592591E-2</c:v>
                </c:pt>
                <c:pt idx="8">
                  <c:v>3.4722222222222224E-2</c:v>
                </c:pt>
                <c:pt idx="9">
                  <c:v>3.9351851851851853E-2</c:v>
                </c:pt>
                <c:pt idx="10">
                  <c:v>4.3981481481481483E-2</c:v>
                </c:pt>
                <c:pt idx="11">
                  <c:v>4.8611111111111112E-2</c:v>
                </c:pt>
                <c:pt idx="12">
                  <c:v>5.3240740740740741E-2</c:v>
                </c:pt>
                <c:pt idx="13">
                  <c:v>5.7870370370370371E-2</c:v>
                </c:pt>
                <c:pt idx="14">
                  <c:v>6.25E-2</c:v>
                </c:pt>
                <c:pt idx="15">
                  <c:v>6.7129629629629636E-2</c:v>
                </c:pt>
                <c:pt idx="16">
                  <c:v>7.1759259259259259E-2</c:v>
                </c:pt>
                <c:pt idx="17">
                  <c:v>7.6388888888888895E-2</c:v>
                </c:pt>
                <c:pt idx="18">
                  <c:v>8.1018518518518517E-2</c:v>
                </c:pt>
                <c:pt idx="19">
                  <c:v>8.5648148148148154E-2</c:v>
                </c:pt>
                <c:pt idx="20">
                  <c:v>9.0277777777777776E-2</c:v>
                </c:pt>
                <c:pt idx="21">
                  <c:v>9.4907407407407413E-2</c:v>
                </c:pt>
                <c:pt idx="22">
                  <c:v>9.9537037037037035E-2</c:v>
                </c:pt>
                <c:pt idx="23">
                  <c:v>0.10416666666666667</c:v>
                </c:pt>
                <c:pt idx="24">
                  <c:v>0.10879629629629629</c:v>
                </c:pt>
                <c:pt idx="25">
                  <c:v>0.11342592592592593</c:v>
                </c:pt>
                <c:pt idx="26">
                  <c:v>0.11805555555555555</c:v>
                </c:pt>
                <c:pt idx="27">
                  <c:v>0.12268518518518519</c:v>
                </c:pt>
                <c:pt idx="28">
                  <c:v>0.12731481481481483</c:v>
                </c:pt>
                <c:pt idx="29">
                  <c:v>0.13657407407407407</c:v>
                </c:pt>
                <c:pt idx="30">
                  <c:v>0.15509259259259259</c:v>
                </c:pt>
                <c:pt idx="31">
                  <c:v>0.19212962962962962</c:v>
                </c:pt>
                <c:pt idx="32">
                  <c:v>0.26620370370370372</c:v>
                </c:pt>
                <c:pt idx="33">
                  <c:v>0.41435185185185186</c:v>
                </c:pt>
                <c:pt idx="34">
                  <c:v>0.71064814814814814</c:v>
                </c:pt>
                <c:pt idx="35">
                  <c:v>1.3032407407407407</c:v>
                </c:pt>
                <c:pt idx="36">
                  <c:v>2.488425925925926</c:v>
                </c:pt>
                <c:pt idx="37">
                  <c:v>4.8587962962962967</c:v>
                </c:pt>
                <c:pt idx="38">
                  <c:v>9.5995370370370363</c:v>
                </c:pt>
                <c:pt idx="39">
                  <c:v>19.081018518518519</c:v>
                </c:pt>
                <c:pt idx="40">
                  <c:v>28.5625</c:v>
                </c:pt>
                <c:pt idx="41">
                  <c:v>47.525462962962962</c:v>
                </c:pt>
                <c:pt idx="42">
                  <c:v>85.451388888888886</c:v>
                </c:pt>
                <c:pt idx="43">
                  <c:v>154.89583333333334</c:v>
                </c:pt>
                <c:pt idx="44">
                  <c:v>224.34027777777777</c:v>
                </c:pt>
                <c:pt idx="45">
                  <c:v>293.78472222222223</c:v>
                </c:pt>
                <c:pt idx="46">
                  <c:v>363.22916666666669</c:v>
                </c:pt>
                <c:pt idx="47">
                  <c:v>432.67361111111109</c:v>
                </c:pt>
                <c:pt idx="48">
                  <c:v>502.11805555555554</c:v>
                </c:pt>
                <c:pt idx="49">
                  <c:v>571.5625</c:v>
                </c:pt>
                <c:pt idx="50">
                  <c:v>641.00694444444446</c:v>
                </c:pt>
                <c:pt idx="51">
                  <c:v>710.45138888888891</c:v>
                </c:pt>
                <c:pt idx="52">
                  <c:v>730</c:v>
                </c:pt>
              </c:numCache>
            </c:numRef>
          </c:xVal>
          <c:yVal>
            <c:numRef>
              <c:f>'MOOSE Tmin'!$N$4:$N$56</c:f>
              <c:numCache>
                <c:formatCode>General</c:formatCode>
                <c:ptCount val="53"/>
                <c:pt idx="0">
                  <c:v>580</c:v>
                </c:pt>
                <c:pt idx="1">
                  <c:v>584.66735573393998</c:v>
                </c:pt>
                <c:pt idx="2">
                  <c:v>594.03040528361998</c:v>
                </c:pt>
                <c:pt idx="3">
                  <c:v>603.21784497596002</c:v>
                </c:pt>
                <c:pt idx="4">
                  <c:v>612.22997109618996</c:v>
                </c:pt>
                <c:pt idx="5">
                  <c:v>621.06954556609003</c:v>
                </c:pt>
                <c:pt idx="6">
                  <c:v>629.73872894908004</c:v>
                </c:pt>
                <c:pt idx="7">
                  <c:v>638.23963925869998</c:v>
                </c:pt>
                <c:pt idx="8">
                  <c:v>646.57512146891997</c:v>
                </c:pt>
                <c:pt idx="9">
                  <c:v>654.74677455211997</c:v>
                </c:pt>
                <c:pt idx="10">
                  <c:v>662.76027754111999</c:v>
                </c:pt>
                <c:pt idx="11">
                  <c:v>670.61189504121</c:v>
                </c:pt>
                <c:pt idx="12">
                  <c:v>678.30730908872999</c:v>
                </c:pt>
                <c:pt idx="13">
                  <c:v>685.84484464036996</c:v>
                </c:pt>
                <c:pt idx="14">
                  <c:v>693.23103110448994</c:v>
                </c:pt>
                <c:pt idx="15">
                  <c:v>700.46413253420997</c:v>
                </c:pt>
                <c:pt idx="16">
                  <c:v>707.55056754563998</c:v>
                </c:pt>
                <c:pt idx="17">
                  <c:v>714.49964218782998</c:v>
                </c:pt>
                <c:pt idx="18">
                  <c:v>721.28708284582001</c:v>
                </c:pt>
                <c:pt idx="19">
                  <c:v>727.93193012392999</c:v>
                </c:pt>
                <c:pt idx="20">
                  <c:v>734.44716838876002</c:v>
                </c:pt>
                <c:pt idx="21">
                  <c:v>740.80294198128001</c:v>
                </c:pt>
                <c:pt idx="22">
                  <c:v>747.03639873780003</c:v>
                </c:pt>
                <c:pt idx="23">
                  <c:v>753.12884867222999</c:v>
                </c:pt>
                <c:pt idx="24">
                  <c:v>759.08420652175005</c:v>
                </c:pt>
                <c:pt idx="25">
                  <c:v>764.91479526388002</c:v>
                </c:pt>
                <c:pt idx="26">
                  <c:v>770.60656882114995</c:v>
                </c:pt>
                <c:pt idx="27">
                  <c:v>776.17027610460002</c:v>
                </c:pt>
                <c:pt idx="28">
                  <c:v>778.93247229917995</c:v>
                </c:pt>
                <c:pt idx="29">
                  <c:v>778.96395045145005</c:v>
                </c:pt>
                <c:pt idx="30">
                  <c:v>778.95656946694999</c:v>
                </c:pt>
                <c:pt idx="31">
                  <c:v>778.94131612604997</c:v>
                </c:pt>
                <c:pt idx="32">
                  <c:v>778.91081219079001</c:v>
                </c:pt>
                <c:pt idx="33">
                  <c:v>778.84982219065</c:v>
                </c:pt>
                <c:pt idx="34">
                  <c:v>778.72791343049005</c:v>
                </c:pt>
                <c:pt idx="35">
                  <c:v>778.47914286184005</c:v>
                </c:pt>
                <c:pt idx="36">
                  <c:v>777.99320508205005</c:v>
                </c:pt>
                <c:pt idx="37">
                  <c:v>777.02952022294005</c:v>
                </c:pt>
                <c:pt idx="38">
                  <c:v>775.10840134793</c:v>
                </c:pt>
                <c:pt idx="39">
                  <c:v>771.33083106234005</c:v>
                </c:pt>
                <c:pt idx="40">
                  <c:v>767.61055751895003</c:v>
                </c:pt>
                <c:pt idx="41">
                  <c:v>760.31644507336</c:v>
                </c:pt>
                <c:pt idx="42">
                  <c:v>746.05497334229995</c:v>
                </c:pt>
                <c:pt idx="43">
                  <c:v>720.38032826060999</c:v>
                </c:pt>
                <c:pt idx="44">
                  <c:v>694.82559332928997</c:v>
                </c:pt>
                <c:pt idx="45">
                  <c:v>669.33857467205996</c:v>
                </c:pt>
                <c:pt idx="46">
                  <c:v>643.78583823888005</c:v>
                </c:pt>
                <c:pt idx="47">
                  <c:v>610.65019580002001</c:v>
                </c:pt>
                <c:pt idx="48">
                  <c:v>596.60994238312003</c:v>
                </c:pt>
                <c:pt idx="49">
                  <c:v>596.53516799678005</c:v>
                </c:pt>
                <c:pt idx="50">
                  <c:v>596.47539356656</c:v>
                </c:pt>
                <c:pt idx="51">
                  <c:v>596.37746666596001</c:v>
                </c:pt>
                <c:pt idx="52">
                  <c:v>596.27611091049005</c:v>
                </c:pt>
              </c:numCache>
            </c:numRef>
          </c:yVal>
          <c:smooth val="0"/>
        </c:ser>
        <c:ser>
          <c:idx val="5"/>
          <c:order val="5"/>
          <c:tx>
            <c:v>Lyle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Tmax'!$P$4:$P$54</c:f>
              <c:numCache>
                <c:formatCode>General</c:formatCode>
                <c:ptCount val="51"/>
                <c:pt idx="0">
                  <c:v>0</c:v>
                </c:pt>
                <c:pt idx="1">
                  <c:v>14.6</c:v>
                </c:pt>
                <c:pt idx="2">
                  <c:v>29.2</c:v>
                </c:pt>
                <c:pt idx="3">
                  <c:v>43.8</c:v>
                </c:pt>
                <c:pt idx="4">
                  <c:v>58.4</c:v>
                </c:pt>
                <c:pt idx="5">
                  <c:v>73</c:v>
                </c:pt>
                <c:pt idx="6">
                  <c:v>87.6</c:v>
                </c:pt>
                <c:pt idx="7">
                  <c:v>102.2</c:v>
                </c:pt>
                <c:pt idx="8">
                  <c:v>116.8</c:v>
                </c:pt>
                <c:pt idx="9">
                  <c:v>131.4</c:v>
                </c:pt>
                <c:pt idx="10">
                  <c:v>146</c:v>
                </c:pt>
                <c:pt idx="11">
                  <c:v>160.6</c:v>
                </c:pt>
                <c:pt idx="12">
                  <c:v>175.2</c:v>
                </c:pt>
                <c:pt idx="13">
                  <c:v>189.8</c:v>
                </c:pt>
                <c:pt idx="14">
                  <c:v>204.4</c:v>
                </c:pt>
                <c:pt idx="15">
                  <c:v>219</c:v>
                </c:pt>
                <c:pt idx="16">
                  <c:v>233.6</c:v>
                </c:pt>
                <c:pt idx="17">
                  <c:v>248.2</c:v>
                </c:pt>
                <c:pt idx="18">
                  <c:v>262.8</c:v>
                </c:pt>
                <c:pt idx="19">
                  <c:v>277.39999999999998</c:v>
                </c:pt>
                <c:pt idx="20">
                  <c:v>292</c:v>
                </c:pt>
                <c:pt idx="21">
                  <c:v>306.60000000000002</c:v>
                </c:pt>
                <c:pt idx="22">
                  <c:v>321.2</c:v>
                </c:pt>
                <c:pt idx="23">
                  <c:v>335.8</c:v>
                </c:pt>
                <c:pt idx="24">
                  <c:v>350.4</c:v>
                </c:pt>
                <c:pt idx="25">
                  <c:v>365</c:v>
                </c:pt>
                <c:pt idx="26">
                  <c:v>379.6</c:v>
                </c:pt>
                <c:pt idx="27">
                  <c:v>394.2</c:v>
                </c:pt>
                <c:pt idx="28">
                  <c:v>408.8</c:v>
                </c:pt>
                <c:pt idx="29">
                  <c:v>423.4</c:v>
                </c:pt>
                <c:pt idx="30">
                  <c:v>438</c:v>
                </c:pt>
                <c:pt idx="31">
                  <c:v>452.6</c:v>
                </c:pt>
                <c:pt idx="32">
                  <c:v>467.2</c:v>
                </c:pt>
                <c:pt idx="33">
                  <c:v>481.8</c:v>
                </c:pt>
                <c:pt idx="34">
                  <c:v>496.4</c:v>
                </c:pt>
                <c:pt idx="35">
                  <c:v>511</c:v>
                </c:pt>
                <c:pt idx="36">
                  <c:v>525.6</c:v>
                </c:pt>
                <c:pt idx="37">
                  <c:v>540.20000000000005</c:v>
                </c:pt>
                <c:pt idx="38">
                  <c:v>554.79999999999995</c:v>
                </c:pt>
                <c:pt idx="39">
                  <c:v>569.4</c:v>
                </c:pt>
                <c:pt idx="40">
                  <c:v>584</c:v>
                </c:pt>
                <c:pt idx="41">
                  <c:v>598.6</c:v>
                </c:pt>
                <c:pt idx="42">
                  <c:v>613.20000000000005</c:v>
                </c:pt>
                <c:pt idx="43">
                  <c:v>627.79999999999995</c:v>
                </c:pt>
                <c:pt idx="44">
                  <c:v>642.4</c:v>
                </c:pt>
                <c:pt idx="45">
                  <c:v>657</c:v>
                </c:pt>
                <c:pt idx="46">
                  <c:v>671.6</c:v>
                </c:pt>
                <c:pt idx="47">
                  <c:v>686.2</c:v>
                </c:pt>
                <c:pt idx="48">
                  <c:v>700.8</c:v>
                </c:pt>
                <c:pt idx="49">
                  <c:v>715.4</c:v>
                </c:pt>
                <c:pt idx="50">
                  <c:v>730</c:v>
                </c:pt>
              </c:numCache>
            </c:numRef>
          </c:xVal>
          <c:yVal>
            <c:numRef>
              <c:f>'MOOSE Tmin'!$Q$4:$Q$54</c:f>
              <c:numCache>
                <c:formatCode>General</c:formatCode>
                <c:ptCount val="51"/>
                <c:pt idx="0">
                  <c:v>0</c:v>
                </c:pt>
                <c:pt idx="1">
                  <c:v>598.99882989900004</c:v>
                </c:pt>
                <c:pt idx="2">
                  <c:v>609.73341444690004</c:v>
                </c:pt>
                <c:pt idx="3">
                  <c:v>625.86647715569995</c:v>
                </c:pt>
                <c:pt idx="4">
                  <c:v>637.55981507893</c:v>
                </c:pt>
                <c:pt idx="5">
                  <c:v>646.46857048200002</c:v>
                </c:pt>
                <c:pt idx="6">
                  <c:v>653.25787429219997</c:v>
                </c:pt>
                <c:pt idx="7">
                  <c:v>658.49066077406997</c:v>
                </c:pt>
                <c:pt idx="8">
                  <c:v>662.55075303017998</c:v>
                </c:pt>
                <c:pt idx="9">
                  <c:v>665.71530386736003</c:v>
                </c:pt>
                <c:pt idx="10">
                  <c:v>668.28543181879002</c:v>
                </c:pt>
                <c:pt idx="11">
                  <c:v>670.26685796390996</c:v>
                </c:pt>
                <c:pt idx="12">
                  <c:v>671.81536136558998</c:v>
                </c:pt>
                <c:pt idx="13">
                  <c:v>673.03210988501996</c:v>
                </c:pt>
                <c:pt idx="14">
                  <c:v>673.99055084215001</c:v>
                </c:pt>
                <c:pt idx="15">
                  <c:v>674.74664253637002</c:v>
                </c:pt>
                <c:pt idx="16">
                  <c:v>675.34373359532003</c:v>
                </c:pt>
                <c:pt idx="17">
                  <c:v>675.81561913751</c:v>
                </c:pt>
                <c:pt idx="18">
                  <c:v>676.18883014546998</c:v>
                </c:pt>
                <c:pt idx="19">
                  <c:v>676.48419761924004</c:v>
                </c:pt>
                <c:pt idx="20">
                  <c:v>676.71797049359998</c:v>
                </c:pt>
                <c:pt idx="21">
                  <c:v>676.90302715796997</c:v>
                </c:pt>
                <c:pt idx="22">
                  <c:v>677.04954268485005</c:v>
                </c:pt>
                <c:pt idx="23">
                  <c:v>677.16555867646002</c:v>
                </c:pt>
                <c:pt idx="24">
                  <c:v>677.25743336863002</c:v>
                </c:pt>
                <c:pt idx="25">
                  <c:v>677.33019601313003</c:v>
                </c:pt>
                <c:pt idx="26">
                  <c:v>677.38782596446003</c:v>
                </c:pt>
                <c:pt idx="27">
                  <c:v>677.43347267904005</c:v>
                </c:pt>
                <c:pt idx="28">
                  <c:v>677.46962930404004</c:v>
                </c:pt>
                <c:pt idx="29">
                  <c:v>677.49826976187001</c:v>
                </c:pt>
                <c:pt idx="30">
                  <c:v>677.52095708084005</c:v>
                </c:pt>
                <c:pt idx="31">
                  <c:v>677.53892904887005</c:v>
                </c:pt>
                <c:pt idx="32">
                  <c:v>677.55317089814002</c:v>
                </c:pt>
                <c:pt idx="33">
                  <c:v>677.56444387481997</c:v>
                </c:pt>
                <c:pt idx="34">
                  <c:v>677.57337132706004</c:v>
                </c:pt>
                <c:pt idx="35">
                  <c:v>677.58044259982</c:v>
                </c:pt>
                <c:pt idx="36">
                  <c:v>677.58604403707</c:v>
                </c:pt>
                <c:pt idx="37">
                  <c:v>677.59048131076997</c:v>
                </c:pt>
                <c:pt idx="38">
                  <c:v>677.59399644456005</c:v>
                </c:pt>
                <c:pt idx="39">
                  <c:v>677.59678111823996</c:v>
                </c:pt>
                <c:pt idx="40">
                  <c:v>677.59898715563997</c:v>
                </c:pt>
                <c:pt idx="41">
                  <c:v>677.60073481764005</c:v>
                </c:pt>
                <c:pt idx="42">
                  <c:v>677.60211936564997</c:v>
                </c:pt>
                <c:pt idx="43">
                  <c:v>677.60321625972995</c:v>
                </c:pt>
                <c:pt idx="44">
                  <c:v>677.60408527542995</c:v>
                </c:pt>
                <c:pt idx="45">
                  <c:v>677.60477376431004</c:v>
                </c:pt>
                <c:pt idx="46">
                  <c:v>677.60531923667997</c:v>
                </c:pt>
                <c:pt idx="47">
                  <c:v>677.60575140729998</c:v>
                </c:pt>
                <c:pt idx="48">
                  <c:v>677.60609381576</c:v>
                </c:pt>
                <c:pt idx="49">
                  <c:v>677.60636511004998</c:v>
                </c:pt>
                <c:pt idx="50">
                  <c:v>677.6065800632</c:v>
                </c:pt>
              </c:numCache>
            </c:numRef>
          </c:yVal>
          <c:smooth val="0"/>
        </c:ser>
        <c:ser>
          <c:idx val="6"/>
          <c:order val="6"/>
          <c:tx>
            <c:v>Jacob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Tmax'!$S$4:$S$100</c:f>
              <c:numCache>
                <c:formatCode>General</c:formatCode>
                <c:ptCount val="97"/>
                <c:pt idx="0">
                  <c:v>0</c:v>
                </c:pt>
                <c:pt idx="1">
                  <c:v>2.3148148148148147E-3</c:v>
                </c:pt>
                <c:pt idx="2">
                  <c:v>6.9444444444444441E-3</c:v>
                </c:pt>
                <c:pt idx="3">
                  <c:v>1.6203703703703703E-2</c:v>
                </c:pt>
                <c:pt idx="4">
                  <c:v>2.7777777777777776E-2</c:v>
                </c:pt>
                <c:pt idx="5">
                  <c:v>3.9351851851851853E-2</c:v>
                </c:pt>
                <c:pt idx="6">
                  <c:v>5.0925925925925923E-2</c:v>
                </c:pt>
                <c:pt idx="7">
                  <c:v>6.25E-2</c:v>
                </c:pt>
                <c:pt idx="8">
                  <c:v>7.407407407407407E-2</c:v>
                </c:pt>
                <c:pt idx="9">
                  <c:v>8.5648148148148154E-2</c:v>
                </c:pt>
                <c:pt idx="10">
                  <c:v>9.7222222222222224E-2</c:v>
                </c:pt>
                <c:pt idx="11">
                  <c:v>0.10879629629629629</c:v>
                </c:pt>
                <c:pt idx="12">
                  <c:v>0.12037037037037036</c:v>
                </c:pt>
                <c:pt idx="13">
                  <c:v>0.13194444444444445</c:v>
                </c:pt>
                <c:pt idx="14">
                  <c:v>0.15509259259259259</c:v>
                </c:pt>
                <c:pt idx="15">
                  <c:v>0.2013888888888889</c:v>
                </c:pt>
                <c:pt idx="16">
                  <c:v>0.29398148148148145</c:v>
                </c:pt>
                <c:pt idx="17">
                  <c:v>0.47916666666666669</c:v>
                </c:pt>
                <c:pt idx="18">
                  <c:v>0.84953703703703709</c:v>
                </c:pt>
                <c:pt idx="19">
                  <c:v>1.5902777777777777</c:v>
                </c:pt>
                <c:pt idx="20">
                  <c:v>3.0717592592592591</c:v>
                </c:pt>
                <c:pt idx="21">
                  <c:v>6.0347222222222223</c:v>
                </c:pt>
                <c:pt idx="22">
                  <c:v>11.960648148148149</c:v>
                </c:pt>
                <c:pt idx="23">
                  <c:v>23.534722222222221</c:v>
                </c:pt>
                <c:pt idx="24">
                  <c:v>35.108796296296298</c:v>
                </c:pt>
                <c:pt idx="25">
                  <c:v>46.682870370370374</c:v>
                </c:pt>
                <c:pt idx="26">
                  <c:v>58.256944444444443</c:v>
                </c:pt>
                <c:pt idx="27">
                  <c:v>69.831018518518519</c:v>
                </c:pt>
                <c:pt idx="28">
                  <c:v>81.405092592592595</c:v>
                </c:pt>
                <c:pt idx="29">
                  <c:v>92.979166666666671</c:v>
                </c:pt>
                <c:pt idx="30">
                  <c:v>104.55324074074075</c:v>
                </c:pt>
                <c:pt idx="31">
                  <c:v>116.12731481481481</c:v>
                </c:pt>
                <c:pt idx="32">
                  <c:v>127.70138888888889</c:v>
                </c:pt>
                <c:pt idx="33">
                  <c:v>139.27546296296296</c:v>
                </c:pt>
                <c:pt idx="34">
                  <c:v>150.84953703703704</c:v>
                </c:pt>
                <c:pt idx="35">
                  <c:v>162.42361111111111</c:v>
                </c:pt>
                <c:pt idx="36">
                  <c:v>173.99768518518519</c:v>
                </c:pt>
                <c:pt idx="37">
                  <c:v>185.57175925925927</c:v>
                </c:pt>
                <c:pt idx="38">
                  <c:v>197.14583333333334</c:v>
                </c:pt>
                <c:pt idx="39">
                  <c:v>208.71990740740742</c:v>
                </c:pt>
                <c:pt idx="40">
                  <c:v>220.2939814814815</c:v>
                </c:pt>
                <c:pt idx="41">
                  <c:v>231.86805555555554</c:v>
                </c:pt>
                <c:pt idx="42">
                  <c:v>243.44212962962962</c:v>
                </c:pt>
                <c:pt idx="43">
                  <c:v>255.0162037037037</c:v>
                </c:pt>
                <c:pt idx="44">
                  <c:v>266.59027777777777</c:v>
                </c:pt>
                <c:pt idx="45">
                  <c:v>278.16435185185185</c:v>
                </c:pt>
                <c:pt idx="46">
                  <c:v>289.73842592592592</c:v>
                </c:pt>
                <c:pt idx="47">
                  <c:v>301.3125</c:v>
                </c:pt>
                <c:pt idx="48">
                  <c:v>312.88657407407408</c:v>
                </c:pt>
                <c:pt idx="49">
                  <c:v>324.46064814814815</c:v>
                </c:pt>
                <c:pt idx="50">
                  <c:v>336.03472222222223</c:v>
                </c:pt>
                <c:pt idx="51">
                  <c:v>347.6087962962963</c:v>
                </c:pt>
                <c:pt idx="52">
                  <c:v>359.18287037037038</c:v>
                </c:pt>
                <c:pt idx="53">
                  <c:v>370.75694444444446</c:v>
                </c:pt>
                <c:pt idx="54">
                  <c:v>382.33101851851853</c:v>
                </c:pt>
                <c:pt idx="55">
                  <c:v>393.90509259259261</c:v>
                </c:pt>
                <c:pt idx="56">
                  <c:v>405.47916666666669</c:v>
                </c:pt>
                <c:pt idx="57">
                  <c:v>417.05324074074076</c:v>
                </c:pt>
                <c:pt idx="58">
                  <c:v>428.62731481481484</c:v>
                </c:pt>
                <c:pt idx="59">
                  <c:v>428.62962962962962</c:v>
                </c:pt>
                <c:pt idx="60">
                  <c:v>428.63425925925924</c:v>
                </c:pt>
                <c:pt idx="61">
                  <c:v>428.64351851851853</c:v>
                </c:pt>
                <c:pt idx="62">
                  <c:v>428.66203703703701</c:v>
                </c:pt>
                <c:pt idx="63">
                  <c:v>428.69907407407408</c:v>
                </c:pt>
                <c:pt idx="64">
                  <c:v>428.77314814814815</c:v>
                </c:pt>
                <c:pt idx="65">
                  <c:v>428.9212962962963</c:v>
                </c:pt>
                <c:pt idx="66">
                  <c:v>429.21759259259261</c:v>
                </c:pt>
                <c:pt idx="67">
                  <c:v>429.81018518518516</c:v>
                </c:pt>
                <c:pt idx="68">
                  <c:v>430.99537037037038</c:v>
                </c:pt>
                <c:pt idx="69">
                  <c:v>433.36574074074076</c:v>
                </c:pt>
                <c:pt idx="70">
                  <c:v>438.10648148148147</c:v>
                </c:pt>
                <c:pt idx="71">
                  <c:v>447.58796296296299</c:v>
                </c:pt>
                <c:pt idx="72">
                  <c:v>459.16203703703701</c:v>
                </c:pt>
                <c:pt idx="73">
                  <c:v>470.73611111111109</c:v>
                </c:pt>
                <c:pt idx="74">
                  <c:v>482.31018518518516</c:v>
                </c:pt>
                <c:pt idx="75">
                  <c:v>493.88425925925924</c:v>
                </c:pt>
                <c:pt idx="76">
                  <c:v>505.45833333333331</c:v>
                </c:pt>
                <c:pt idx="77">
                  <c:v>517.03240740740739</c:v>
                </c:pt>
                <c:pt idx="78">
                  <c:v>528.60648148148152</c:v>
                </c:pt>
                <c:pt idx="79">
                  <c:v>540.18055555555554</c:v>
                </c:pt>
                <c:pt idx="80">
                  <c:v>551.75462962962968</c:v>
                </c:pt>
                <c:pt idx="81">
                  <c:v>563.3287037037037</c:v>
                </c:pt>
                <c:pt idx="82">
                  <c:v>574.90277777777783</c:v>
                </c:pt>
                <c:pt idx="83">
                  <c:v>586.47685185185185</c:v>
                </c:pt>
                <c:pt idx="84">
                  <c:v>598.05092592592598</c:v>
                </c:pt>
                <c:pt idx="85">
                  <c:v>609.625</c:v>
                </c:pt>
                <c:pt idx="86">
                  <c:v>621.19907407407402</c:v>
                </c:pt>
                <c:pt idx="87">
                  <c:v>632.77314814814815</c:v>
                </c:pt>
                <c:pt idx="88">
                  <c:v>644.34722222222217</c:v>
                </c:pt>
                <c:pt idx="89">
                  <c:v>655.9212962962963</c:v>
                </c:pt>
                <c:pt idx="90">
                  <c:v>667.49537037037032</c:v>
                </c:pt>
                <c:pt idx="91">
                  <c:v>679.06944444444446</c:v>
                </c:pt>
                <c:pt idx="92">
                  <c:v>690.64351851851848</c:v>
                </c:pt>
                <c:pt idx="93">
                  <c:v>702.21759259259261</c:v>
                </c:pt>
                <c:pt idx="94">
                  <c:v>713.79166666666663</c:v>
                </c:pt>
                <c:pt idx="95">
                  <c:v>725.36574074074076</c:v>
                </c:pt>
                <c:pt idx="96">
                  <c:v>730</c:v>
                </c:pt>
              </c:numCache>
            </c:numRef>
          </c:xVal>
          <c:yVal>
            <c:numRef>
              <c:f>'MOOSE Tmin'!$T$4:$T$100</c:f>
              <c:numCache>
                <c:formatCode>General</c:formatCode>
                <c:ptCount val="97"/>
                <c:pt idx="0">
                  <c:v>0</c:v>
                </c:pt>
                <c:pt idx="1">
                  <c:v>582.81933860000004</c:v>
                </c:pt>
                <c:pt idx="2">
                  <c:v>588.49914660000002</c:v>
                </c:pt>
                <c:pt idx="3">
                  <c:v>599.69049580000001</c:v>
                </c:pt>
                <c:pt idx="4">
                  <c:v>613.32005189999995</c:v>
                </c:pt>
                <c:pt idx="5">
                  <c:v>626.62844700000005</c:v>
                </c:pt>
                <c:pt idx="6">
                  <c:v>639.5375219</c:v>
                </c:pt>
                <c:pt idx="7">
                  <c:v>652.09387400000003</c:v>
                </c:pt>
                <c:pt idx="8">
                  <c:v>664.46603449999998</c:v>
                </c:pt>
                <c:pt idx="9">
                  <c:v>676.38448979999998</c:v>
                </c:pt>
                <c:pt idx="10">
                  <c:v>687.97354380000002</c:v>
                </c:pt>
                <c:pt idx="11">
                  <c:v>699.40309760000002</c:v>
                </c:pt>
                <c:pt idx="12">
                  <c:v>710.38825359999998</c:v>
                </c:pt>
                <c:pt idx="13">
                  <c:v>714.70543050000003</c:v>
                </c:pt>
                <c:pt idx="14">
                  <c:v>714.7134605</c:v>
                </c:pt>
                <c:pt idx="15">
                  <c:v>714.70450579999999</c:v>
                </c:pt>
                <c:pt idx="16">
                  <c:v>714.686553</c:v>
                </c:pt>
                <c:pt idx="17">
                  <c:v>714.65064319999999</c:v>
                </c:pt>
                <c:pt idx="18">
                  <c:v>714.57882029999996</c:v>
                </c:pt>
                <c:pt idx="19">
                  <c:v>714.62228040000002</c:v>
                </c:pt>
                <c:pt idx="20">
                  <c:v>714.34024039999997</c:v>
                </c:pt>
                <c:pt idx="21">
                  <c:v>713.78368939999996</c:v>
                </c:pt>
                <c:pt idx="22">
                  <c:v>712.65558980000003</c:v>
                </c:pt>
                <c:pt idx="23">
                  <c:v>710.46356969999999</c:v>
                </c:pt>
                <c:pt idx="24">
                  <c:v>708.27502230000005</c:v>
                </c:pt>
                <c:pt idx="25">
                  <c:v>706.45731899999998</c:v>
                </c:pt>
                <c:pt idx="26">
                  <c:v>704.31942730000003</c:v>
                </c:pt>
                <c:pt idx="27">
                  <c:v>702.17502330000002</c:v>
                </c:pt>
                <c:pt idx="28">
                  <c:v>700.25627010000005</c:v>
                </c:pt>
                <c:pt idx="29">
                  <c:v>698.13745989999995</c:v>
                </c:pt>
                <c:pt idx="30">
                  <c:v>696.23825790000001</c:v>
                </c:pt>
                <c:pt idx="31">
                  <c:v>694.13377579999997</c:v>
                </c:pt>
                <c:pt idx="32">
                  <c:v>692.03460059999998</c:v>
                </c:pt>
                <c:pt idx="33">
                  <c:v>689.93370960000004</c:v>
                </c:pt>
                <c:pt idx="34">
                  <c:v>688.19407509999996</c:v>
                </c:pt>
                <c:pt idx="35">
                  <c:v>686.11070900000004</c:v>
                </c:pt>
                <c:pt idx="36">
                  <c:v>684.0285533</c:v>
                </c:pt>
                <c:pt idx="37">
                  <c:v>682.17692529999999</c:v>
                </c:pt>
                <c:pt idx="38">
                  <c:v>680.10822340000004</c:v>
                </c:pt>
                <c:pt idx="39">
                  <c:v>678.25465899999995</c:v>
                </c:pt>
                <c:pt idx="40">
                  <c:v>676.19906409999999</c:v>
                </c:pt>
                <c:pt idx="41">
                  <c:v>674.14495590000001</c:v>
                </c:pt>
                <c:pt idx="42">
                  <c:v>672.07287799999995</c:v>
                </c:pt>
                <c:pt idx="43">
                  <c:v>670.38200119999999</c:v>
                </c:pt>
                <c:pt idx="44">
                  <c:v>668.35300610000002</c:v>
                </c:pt>
                <c:pt idx="45">
                  <c:v>666.28804660000003</c:v>
                </c:pt>
                <c:pt idx="46">
                  <c:v>664.20485059999999</c:v>
                </c:pt>
                <c:pt idx="47">
                  <c:v>662.43042709999997</c:v>
                </c:pt>
                <c:pt idx="48">
                  <c:v>660.36536479999995</c:v>
                </c:pt>
                <c:pt idx="49">
                  <c:v>658.58860240000001</c:v>
                </c:pt>
                <c:pt idx="50">
                  <c:v>656.52578779999999</c:v>
                </c:pt>
                <c:pt idx="51">
                  <c:v>654.40236030000005</c:v>
                </c:pt>
                <c:pt idx="52">
                  <c:v>652.88971219999996</c:v>
                </c:pt>
                <c:pt idx="53">
                  <c:v>650.83033490000003</c:v>
                </c:pt>
                <c:pt idx="54">
                  <c:v>645.16381039999999</c:v>
                </c:pt>
                <c:pt idx="55">
                  <c:v>646.44057469999996</c:v>
                </c:pt>
                <c:pt idx="56">
                  <c:v>641.6092453</c:v>
                </c:pt>
                <c:pt idx="57">
                  <c:v>637.29273109999997</c:v>
                </c:pt>
                <c:pt idx="58">
                  <c:v>637.85816890000001</c:v>
                </c:pt>
                <c:pt idx="59">
                  <c:v>645.50701649999996</c:v>
                </c:pt>
                <c:pt idx="60">
                  <c:v>645.51696730000003</c:v>
                </c:pt>
                <c:pt idx="61">
                  <c:v>645.51705140000001</c:v>
                </c:pt>
                <c:pt idx="62">
                  <c:v>645.51702929999999</c:v>
                </c:pt>
                <c:pt idx="63">
                  <c:v>645.51698409999995</c:v>
                </c:pt>
                <c:pt idx="64">
                  <c:v>645.51689380000005</c:v>
                </c:pt>
                <c:pt idx="65">
                  <c:v>645.51671309999995</c:v>
                </c:pt>
                <c:pt idx="66">
                  <c:v>645.51635199999998</c:v>
                </c:pt>
                <c:pt idx="67">
                  <c:v>645.51563080000005</c:v>
                </c:pt>
                <c:pt idx="68">
                  <c:v>645.51419190000001</c:v>
                </c:pt>
                <c:pt idx="69">
                  <c:v>645.51132870000004</c:v>
                </c:pt>
                <c:pt idx="70">
                  <c:v>645.5056601</c:v>
                </c:pt>
                <c:pt idx="71">
                  <c:v>645.494553</c:v>
                </c:pt>
                <c:pt idx="72">
                  <c:v>645.48140560000002</c:v>
                </c:pt>
                <c:pt idx="73">
                  <c:v>645.46870449999994</c:v>
                </c:pt>
                <c:pt idx="74">
                  <c:v>645.4564441</c:v>
                </c:pt>
                <c:pt idx="75">
                  <c:v>645.44461899999999</c:v>
                </c:pt>
                <c:pt idx="76">
                  <c:v>645.43322430000001</c:v>
                </c:pt>
                <c:pt idx="77">
                  <c:v>645.42225559999997</c:v>
                </c:pt>
                <c:pt idx="78">
                  <c:v>645.41170899999997</c:v>
                </c:pt>
                <c:pt idx="79">
                  <c:v>645.40158069999995</c:v>
                </c:pt>
                <c:pt idx="80">
                  <c:v>645.39186749999999</c:v>
                </c:pt>
                <c:pt idx="81">
                  <c:v>645.38256669999998</c:v>
                </c:pt>
                <c:pt idx="82">
                  <c:v>645.3736758</c:v>
                </c:pt>
                <c:pt idx="83">
                  <c:v>645.36519269999997</c:v>
                </c:pt>
                <c:pt idx="84">
                  <c:v>645.35711549999996</c:v>
                </c:pt>
                <c:pt idx="85">
                  <c:v>645.34944299999995</c:v>
                </c:pt>
                <c:pt idx="86">
                  <c:v>645.34217420000004</c:v>
                </c:pt>
                <c:pt idx="87">
                  <c:v>645.33530819999999</c:v>
                </c:pt>
                <c:pt idx="88">
                  <c:v>645.328845</c:v>
                </c:pt>
                <c:pt idx="89">
                  <c:v>645.32278410000004</c:v>
                </c:pt>
                <c:pt idx="90">
                  <c:v>645.31712600000003</c:v>
                </c:pt>
                <c:pt idx="91">
                  <c:v>645.31187150000005</c:v>
                </c:pt>
                <c:pt idx="92">
                  <c:v>645.30702140000005</c:v>
                </c:pt>
                <c:pt idx="93">
                  <c:v>645.3025768</c:v>
                </c:pt>
                <c:pt idx="94">
                  <c:v>645.29853939999998</c:v>
                </c:pt>
                <c:pt idx="95">
                  <c:v>645.29491129999997</c:v>
                </c:pt>
                <c:pt idx="96">
                  <c:v>645.29357370000002</c:v>
                </c:pt>
              </c:numCache>
            </c:numRef>
          </c:yVal>
          <c:smooth val="0"/>
        </c:ser>
        <c:ser>
          <c:idx val="7"/>
          <c:order val="7"/>
          <c:tx>
            <c:v>Bryan E.</c:v>
          </c:tx>
          <c:spPr>
            <a:ln w="952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Tmax'!$V$4:$V$29</c:f>
              <c:numCache>
                <c:formatCode>General</c:formatCode>
                <c:ptCount val="26"/>
                <c:pt idx="0">
                  <c:v>0</c:v>
                </c:pt>
                <c:pt idx="1">
                  <c:v>2.3148148148148147E-3</c:v>
                </c:pt>
                <c:pt idx="2">
                  <c:v>6.9444444444444441E-3</c:v>
                </c:pt>
                <c:pt idx="3">
                  <c:v>1.6203703703703703E-2</c:v>
                </c:pt>
                <c:pt idx="4">
                  <c:v>3.4722222222222224E-2</c:v>
                </c:pt>
                <c:pt idx="5">
                  <c:v>7.1759259259259259E-2</c:v>
                </c:pt>
                <c:pt idx="6">
                  <c:v>0.14583333333333334</c:v>
                </c:pt>
                <c:pt idx="7">
                  <c:v>0.29398148148148145</c:v>
                </c:pt>
                <c:pt idx="8">
                  <c:v>0.59027777777777779</c:v>
                </c:pt>
                <c:pt idx="9">
                  <c:v>1.1828703703703705</c:v>
                </c:pt>
                <c:pt idx="10">
                  <c:v>2.3680555555555554</c:v>
                </c:pt>
                <c:pt idx="11">
                  <c:v>4.7384259259259256</c:v>
                </c:pt>
                <c:pt idx="12">
                  <c:v>9.4791666666666661</c:v>
                </c:pt>
                <c:pt idx="13">
                  <c:v>18.960648148148149</c:v>
                </c:pt>
                <c:pt idx="14">
                  <c:v>37.923611111111114</c:v>
                </c:pt>
                <c:pt idx="15">
                  <c:v>75.849537037037038</c:v>
                </c:pt>
                <c:pt idx="16">
                  <c:v>151.70138888888889</c:v>
                </c:pt>
                <c:pt idx="17">
                  <c:v>303.40509259259261</c:v>
                </c:pt>
                <c:pt idx="18">
                  <c:v>379.25694444444446</c:v>
                </c:pt>
                <c:pt idx="19">
                  <c:v>417.18287037037038</c:v>
                </c:pt>
                <c:pt idx="20">
                  <c:v>455.1087962962963</c:v>
                </c:pt>
                <c:pt idx="21">
                  <c:v>530.96064814814815</c:v>
                </c:pt>
                <c:pt idx="22">
                  <c:v>606.8125</c:v>
                </c:pt>
                <c:pt idx="23">
                  <c:v>644.73842592592598</c:v>
                </c:pt>
                <c:pt idx="24">
                  <c:v>720.59027777777783</c:v>
                </c:pt>
                <c:pt idx="25">
                  <c:v>730</c:v>
                </c:pt>
              </c:numCache>
            </c:numRef>
          </c:xVal>
          <c:yVal>
            <c:numRef>
              <c:f>'MOOSE Tmin'!$W$4:$W$29</c:f>
              <c:numCache>
                <c:formatCode>General</c:formatCode>
                <c:ptCount val="26"/>
                <c:pt idx="0">
                  <c:v>0</c:v>
                </c:pt>
                <c:pt idx="1">
                  <c:v>900.67331509999997</c:v>
                </c:pt>
                <c:pt idx="2">
                  <c:v>592.18781999999999</c:v>
                </c:pt>
                <c:pt idx="3">
                  <c:v>600.97895170000004</c:v>
                </c:pt>
                <c:pt idx="4">
                  <c:v>621.24791029999994</c:v>
                </c:pt>
                <c:pt idx="5">
                  <c:v>658.83229730000005</c:v>
                </c:pt>
                <c:pt idx="6">
                  <c:v>704.62984859999995</c:v>
                </c:pt>
                <c:pt idx="7">
                  <c:v>702.09496730000001</c:v>
                </c:pt>
                <c:pt idx="8">
                  <c:v>702.05901219999998</c:v>
                </c:pt>
                <c:pt idx="9">
                  <c:v>702.00099339999997</c:v>
                </c:pt>
                <c:pt idx="10">
                  <c:v>702.27448500000003</c:v>
                </c:pt>
                <c:pt idx="11">
                  <c:v>702.05970579999996</c:v>
                </c:pt>
                <c:pt idx="12">
                  <c:v>701.63701170000002</c:v>
                </c:pt>
                <c:pt idx="13">
                  <c:v>700.83558029999995</c:v>
                </c:pt>
                <c:pt idx="14">
                  <c:v>699.57347240000001</c:v>
                </c:pt>
                <c:pt idx="15">
                  <c:v>697.3097563</c:v>
                </c:pt>
                <c:pt idx="16">
                  <c:v>694.29238459999999</c:v>
                </c:pt>
                <c:pt idx="17">
                  <c:v>666.6876833</c:v>
                </c:pt>
                <c:pt idx="18">
                  <c:v>664.98834790000001</c:v>
                </c:pt>
                <c:pt idx="19">
                  <c:v>664.95384990000002</c:v>
                </c:pt>
                <c:pt idx="20">
                  <c:v>660.76048900000001</c:v>
                </c:pt>
                <c:pt idx="21">
                  <c:v>653.07214690000001</c:v>
                </c:pt>
                <c:pt idx="22">
                  <c:v>651.1445205</c:v>
                </c:pt>
                <c:pt idx="23">
                  <c:v>649.30838259999996</c:v>
                </c:pt>
                <c:pt idx="24">
                  <c:v>647.49514469999997</c:v>
                </c:pt>
                <c:pt idx="25">
                  <c:v>650.76258359999997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519456"/>
        <c:axId val="303401352"/>
      </c:scatterChart>
      <c:valAx>
        <c:axId val="324519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03401352"/>
        <c:crosses val="autoZero"/>
        <c:crossBetween val="midCat"/>
      </c:valAx>
      <c:valAx>
        <c:axId val="303401352"/>
        <c:scaling>
          <c:orientation val="minMax"/>
          <c:min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</a:t>
                </a:r>
                <a:r>
                  <a:rPr lang="en-US" baseline="-25000"/>
                  <a:t>min</a:t>
                </a:r>
                <a:r>
                  <a:rPr lang="en-US"/>
                  <a:t> 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4519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2D Smeared Tmax</c:v>
          </c:tx>
          <c:spPr>
            <a:ln w="349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'Model comparison for Case 2'!$G$4:$G$2503</c:f>
              <c:numCache>
                <c:formatCode>0.00E+00</c:formatCode>
                <c:ptCount val="2500"/>
                <c:pt idx="0" formatCode="General">
                  <c:v>0</c:v>
                </c:pt>
                <c:pt idx="1">
                  <c:v>4.1750167000667999E-5</c:v>
                </c:pt>
                <c:pt idx="2">
                  <c:v>8.3500334001335998E-5</c:v>
                </c:pt>
                <c:pt idx="3" formatCode="General">
                  <c:v>1.25250501002004E-4</c:v>
                </c:pt>
                <c:pt idx="4" formatCode="General">
                  <c:v>1.67000668002672E-4</c:v>
                </c:pt>
                <c:pt idx="5" formatCode="General">
                  <c:v>2.0875083500334E-4</c:v>
                </c:pt>
                <c:pt idx="6" formatCode="General">
                  <c:v>2.50501002004008E-4</c:v>
                </c:pt>
                <c:pt idx="7" formatCode="General">
                  <c:v>2.9225116900467602E-4</c:v>
                </c:pt>
                <c:pt idx="8" formatCode="General">
                  <c:v>3.3400133600534399E-4</c:v>
                </c:pt>
                <c:pt idx="9" formatCode="General">
                  <c:v>3.7575150300601202E-4</c:v>
                </c:pt>
                <c:pt idx="10" formatCode="General">
                  <c:v>4.1750167000667999E-4</c:v>
                </c:pt>
                <c:pt idx="11" formatCode="General">
                  <c:v>4.5925183700734802E-4</c:v>
                </c:pt>
                <c:pt idx="12" formatCode="General">
                  <c:v>5.0100200400801599E-4</c:v>
                </c:pt>
                <c:pt idx="13" formatCode="General">
                  <c:v>5.4275217100868396E-4</c:v>
                </c:pt>
                <c:pt idx="14" formatCode="General">
                  <c:v>5.8450233800935204E-4</c:v>
                </c:pt>
                <c:pt idx="15" formatCode="General">
                  <c:v>6.2625250501002002E-4</c:v>
                </c:pt>
                <c:pt idx="16" formatCode="General">
                  <c:v>6.6800267201068799E-4</c:v>
                </c:pt>
                <c:pt idx="17" formatCode="General">
                  <c:v>7.0975283901135596E-4</c:v>
                </c:pt>
                <c:pt idx="18" formatCode="General">
                  <c:v>7.5150300601202404E-4</c:v>
                </c:pt>
                <c:pt idx="19" formatCode="General">
                  <c:v>7.9325317301269201E-4</c:v>
                </c:pt>
                <c:pt idx="20" formatCode="General">
                  <c:v>8.3500334001335998E-4</c:v>
                </c:pt>
                <c:pt idx="21" formatCode="General">
                  <c:v>8.7675350701402796E-4</c:v>
                </c:pt>
                <c:pt idx="22" formatCode="General">
                  <c:v>9.1850367401469604E-4</c:v>
                </c:pt>
                <c:pt idx="23" formatCode="General">
                  <c:v>9.6025384101536401E-4</c:v>
                </c:pt>
                <c:pt idx="24" formatCode="General">
                  <c:v>1.00200400801603E-3</c:v>
                </c:pt>
                <c:pt idx="25" formatCode="General">
                  <c:v>1.0437541750167E-3</c:v>
                </c:pt>
                <c:pt idx="26" formatCode="General">
                  <c:v>1.0855043420173701E-3</c:v>
                </c:pt>
                <c:pt idx="27" formatCode="General">
                  <c:v>1.12725450901804E-3</c:v>
                </c:pt>
                <c:pt idx="28" formatCode="General">
                  <c:v>1.1690046760187E-3</c:v>
                </c:pt>
                <c:pt idx="29" formatCode="General">
                  <c:v>1.2107548430193701E-3</c:v>
                </c:pt>
                <c:pt idx="30" formatCode="General">
                  <c:v>1.25250501002004E-3</c:v>
                </c:pt>
                <c:pt idx="31" formatCode="General">
                  <c:v>1.29425517702071E-3</c:v>
                </c:pt>
                <c:pt idx="32" formatCode="General">
                  <c:v>1.3360053440213801E-3</c:v>
                </c:pt>
                <c:pt idx="33" formatCode="General">
                  <c:v>1.37775551102204E-3</c:v>
                </c:pt>
                <c:pt idx="34" formatCode="General">
                  <c:v>1.41950567802271E-3</c:v>
                </c:pt>
                <c:pt idx="35" formatCode="General">
                  <c:v>1.4612558450233801E-3</c:v>
                </c:pt>
                <c:pt idx="36" formatCode="General">
                  <c:v>1.50300601202405E-3</c:v>
                </c:pt>
                <c:pt idx="37" formatCode="General">
                  <c:v>1.54475617902472E-3</c:v>
                </c:pt>
                <c:pt idx="38" formatCode="General">
                  <c:v>1.5865063460253799E-3</c:v>
                </c:pt>
                <c:pt idx="39" formatCode="General">
                  <c:v>1.62825651302605E-3</c:v>
                </c:pt>
                <c:pt idx="40" formatCode="General">
                  <c:v>1.67000668002672E-3</c:v>
                </c:pt>
                <c:pt idx="41" formatCode="General">
                  <c:v>1.7117568470273899E-3</c:v>
                </c:pt>
                <c:pt idx="42" formatCode="General">
                  <c:v>1.75350701402806E-3</c:v>
                </c:pt>
                <c:pt idx="43" formatCode="General">
                  <c:v>1.79525718102872E-3</c:v>
                </c:pt>
                <c:pt idx="44" formatCode="General">
                  <c:v>1.8370073480293899E-3</c:v>
                </c:pt>
                <c:pt idx="45" formatCode="General">
                  <c:v>1.87875751503006E-3</c:v>
                </c:pt>
                <c:pt idx="46" formatCode="General">
                  <c:v>1.92050768203073E-3</c:v>
                </c:pt>
                <c:pt idx="47" formatCode="General">
                  <c:v>1.9622578490314001E-3</c:v>
                </c:pt>
                <c:pt idx="48" formatCode="General">
                  <c:v>2.0040080160320601E-3</c:v>
                </c:pt>
                <c:pt idx="49" formatCode="General">
                  <c:v>2.04575818303273E-3</c:v>
                </c:pt>
                <c:pt idx="50" formatCode="General">
                  <c:v>2.0875083500333999E-3</c:v>
                </c:pt>
                <c:pt idx="51" formatCode="General">
                  <c:v>2.1292585170340698E-3</c:v>
                </c:pt>
                <c:pt idx="52" formatCode="General">
                  <c:v>2.1710086840347402E-3</c:v>
                </c:pt>
                <c:pt idx="53" formatCode="General">
                  <c:v>2.2127588510354001E-3</c:v>
                </c:pt>
                <c:pt idx="54" formatCode="General">
                  <c:v>2.2545090180360701E-3</c:v>
                </c:pt>
                <c:pt idx="55" formatCode="General">
                  <c:v>2.29625918503674E-3</c:v>
                </c:pt>
                <c:pt idx="56" formatCode="General">
                  <c:v>2.3380093520374099E-3</c:v>
                </c:pt>
                <c:pt idx="57" formatCode="General">
                  <c:v>2.3797595190380798E-3</c:v>
                </c:pt>
                <c:pt idx="58" formatCode="General">
                  <c:v>2.4215096860387402E-3</c:v>
                </c:pt>
                <c:pt idx="59" formatCode="General">
                  <c:v>2.4632598530394101E-3</c:v>
                </c:pt>
                <c:pt idx="60" formatCode="General">
                  <c:v>2.5050100200400801E-3</c:v>
                </c:pt>
                <c:pt idx="61" formatCode="General">
                  <c:v>2.54676018704075E-3</c:v>
                </c:pt>
                <c:pt idx="62" formatCode="General">
                  <c:v>2.5885103540414199E-3</c:v>
                </c:pt>
                <c:pt idx="63" formatCode="General">
                  <c:v>2.6302605210420799E-3</c:v>
                </c:pt>
                <c:pt idx="64" formatCode="General">
                  <c:v>2.6720106880427502E-3</c:v>
                </c:pt>
                <c:pt idx="65" formatCode="General">
                  <c:v>2.7137608550434201E-3</c:v>
                </c:pt>
                <c:pt idx="66" formatCode="General">
                  <c:v>2.7555110220440901E-3</c:v>
                </c:pt>
                <c:pt idx="67" formatCode="General">
                  <c:v>2.79726118904476E-3</c:v>
                </c:pt>
                <c:pt idx="68" formatCode="General">
                  <c:v>2.8390113560454199E-3</c:v>
                </c:pt>
                <c:pt idx="69" formatCode="General">
                  <c:v>2.8807615230460899E-3</c:v>
                </c:pt>
                <c:pt idx="70" formatCode="General">
                  <c:v>2.9225116900467602E-3</c:v>
                </c:pt>
                <c:pt idx="71" formatCode="General">
                  <c:v>2.9642618570474301E-3</c:v>
                </c:pt>
                <c:pt idx="72" formatCode="General">
                  <c:v>3.0060120240481001E-3</c:v>
                </c:pt>
                <c:pt idx="73" formatCode="General">
                  <c:v>3.04776219104876E-3</c:v>
                </c:pt>
                <c:pt idx="74" formatCode="General">
                  <c:v>3.0895123580494299E-3</c:v>
                </c:pt>
                <c:pt idx="75" formatCode="General">
                  <c:v>3.1312625250500999E-3</c:v>
                </c:pt>
                <c:pt idx="76" formatCode="General">
                  <c:v>3.1730126920507698E-3</c:v>
                </c:pt>
                <c:pt idx="77" formatCode="General">
                  <c:v>3.2147628590514401E-3</c:v>
                </c:pt>
                <c:pt idx="78" formatCode="General">
                  <c:v>3.2565130260521001E-3</c:v>
                </c:pt>
                <c:pt idx="79" formatCode="General">
                  <c:v>3.29826319305277E-3</c:v>
                </c:pt>
                <c:pt idx="80" formatCode="General">
                  <c:v>3.3400133600534399E-3</c:v>
                </c:pt>
                <c:pt idx="81" formatCode="General">
                  <c:v>3.3817635270541099E-3</c:v>
                </c:pt>
                <c:pt idx="82" formatCode="General">
                  <c:v>3.4235136940547798E-3</c:v>
                </c:pt>
                <c:pt idx="83" formatCode="General">
                  <c:v>3.4652638610554402E-3</c:v>
                </c:pt>
                <c:pt idx="84" formatCode="General">
                  <c:v>3.5070140280561101E-3</c:v>
                </c:pt>
                <c:pt idx="85" formatCode="General">
                  <c:v>3.54876419505678E-3</c:v>
                </c:pt>
                <c:pt idx="86" formatCode="General">
                  <c:v>3.5905143620574499E-3</c:v>
                </c:pt>
                <c:pt idx="87" formatCode="General">
                  <c:v>3.6322645290581199E-3</c:v>
                </c:pt>
                <c:pt idx="88" formatCode="General">
                  <c:v>3.6740146960587798E-3</c:v>
                </c:pt>
                <c:pt idx="89" formatCode="General">
                  <c:v>3.7157648630594502E-3</c:v>
                </c:pt>
                <c:pt idx="90" formatCode="General">
                  <c:v>3.7575150300601201E-3</c:v>
                </c:pt>
                <c:pt idx="91" formatCode="General">
                  <c:v>3.79926519706079E-3</c:v>
                </c:pt>
                <c:pt idx="92" formatCode="General">
                  <c:v>3.8410153640614599E-3</c:v>
                </c:pt>
                <c:pt idx="93" formatCode="General">
                  <c:v>3.8827655310621199E-3</c:v>
                </c:pt>
                <c:pt idx="94" formatCode="General">
                  <c:v>3.9245156980627898E-3</c:v>
                </c:pt>
                <c:pt idx="95" formatCode="General">
                  <c:v>3.9662658650634602E-3</c:v>
                </c:pt>
                <c:pt idx="96" formatCode="General">
                  <c:v>4.0080160320641297E-3</c:v>
                </c:pt>
                <c:pt idx="97" formatCode="General">
                  <c:v>4.0497661990648E-3</c:v>
                </c:pt>
                <c:pt idx="98" formatCode="General">
                  <c:v>4.09151636606546E-3</c:v>
                </c:pt>
                <c:pt idx="99" formatCode="General">
                  <c:v>4.1332665330661303E-3</c:v>
                </c:pt>
                <c:pt idx="100" formatCode="General">
                  <c:v>4.1750167000667998E-3</c:v>
                </c:pt>
                <c:pt idx="101" formatCode="General">
                  <c:v>4.2167668670674702E-3</c:v>
                </c:pt>
                <c:pt idx="102" formatCode="General">
                  <c:v>4.2585170340681397E-3</c:v>
                </c:pt>
                <c:pt idx="103" formatCode="General">
                  <c:v>4.30026720106881E-3</c:v>
                </c:pt>
                <c:pt idx="104" formatCode="General">
                  <c:v>4.34201736806947E-3</c:v>
                </c:pt>
                <c:pt idx="105" formatCode="General">
                  <c:v>4.3837675350701403E-3</c:v>
                </c:pt>
                <c:pt idx="106" formatCode="General">
                  <c:v>4.4255177020708098E-3</c:v>
                </c:pt>
                <c:pt idx="107" formatCode="General">
                  <c:v>4.4672678690714802E-3</c:v>
                </c:pt>
                <c:pt idx="108" formatCode="General">
                  <c:v>4.5090180360721401E-3</c:v>
                </c:pt>
                <c:pt idx="109" formatCode="General">
                  <c:v>4.5507682030728096E-3</c:v>
                </c:pt>
                <c:pt idx="110" formatCode="General">
                  <c:v>4.59251837007348E-3</c:v>
                </c:pt>
                <c:pt idx="111" formatCode="General">
                  <c:v>4.6342685370741503E-3</c:v>
                </c:pt>
                <c:pt idx="112" formatCode="General">
                  <c:v>4.6760187040748198E-3</c:v>
                </c:pt>
                <c:pt idx="113" formatCode="General">
                  <c:v>4.7177688710754798E-3</c:v>
                </c:pt>
                <c:pt idx="114" formatCode="General">
                  <c:v>4.7595190380761501E-3</c:v>
                </c:pt>
                <c:pt idx="115" formatCode="General">
                  <c:v>4.8012692050768196E-3</c:v>
                </c:pt>
                <c:pt idx="116" formatCode="General">
                  <c:v>4.84301937207749E-3</c:v>
                </c:pt>
                <c:pt idx="117" formatCode="General">
                  <c:v>4.8847695390781603E-3</c:v>
                </c:pt>
                <c:pt idx="118" formatCode="General">
                  <c:v>4.9265197060788298E-3</c:v>
                </c:pt>
                <c:pt idx="119" formatCode="General">
                  <c:v>4.9682698730794898E-3</c:v>
                </c:pt>
                <c:pt idx="120" formatCode="General">
                  <c:v>5.0100200400801601E-3</c:v>
                </c:pt>
                <c:pt idx="121" formatCode="General">
                  <c:v>5.0517702070808296E-3</c:v>
                </c:pt>
                <c:pt idx="122" formatCode="General">
                  <c:v>5.0935203740815E-3</c:v>
                </c:pt>
                <c:pt idx="123" formatCode="General">
                  <c:v>5.1352705410821599E-3</c:v>
                </c:pt>
                <c:pt idx="124" formatCode="General">
                  <c:v>5.1770207080828303E-3</c:v>
                </c:pt>
                <c:pt idx="125" formatCode="General">
                  <c:v>5.2187708750834998E-3</c:v>
                </c:pt>
                <c:pt idx="126" formatCode="General">
                  <c:v>5.2605210420841701E-3</c:v>
                </c:pt>
                <c:pt idx="127" formatCode="General">
                  <c:v>5.3022712090848396E-3</c:v>
                </c:pt>
                <c:pt idx="128" formatCode="General">
                  <c:v>5.34402137608551E-3</c:v>
                </c:pt>
                <c:pt idx="129" formatCode="General">
                  <c:v>5.3857715430861699E-3</c:v>
                </c:pt>
                <c:pt idx="130" formatCode="General">
                  <c:v>5.4275217100868403E-3</c:v>
                </c:pt>
                <c:pt idx="131" formatCode="General">
                  <c:v>5.4692718770875098E-3</c:v>
                </c:pt>
                <c:pt idx="132" formatCode="General">
                  <c:v>5.5110220440881801E-3</c:v>
                </c:pt>
                <c:pt idx="133" formatCode="General">
                  <c:v>5.5527722110888401E-3</c:v>
                </c:pt>
                <c:pt idx="134" formatCode="General">
                  <c:v>5.5945223780895104E-3</c:v>
                </c:pt>
                <c:pt idx="135" formatCode="General">
                  <c:v>5.6362725450901799E-3</c:v>
                </c:pt>
                <c:pt idx="136" formatCode="General">
                  <c:v>5.6780227120908503E-3</c:v>
                </c:pt>
                <c:pt idx="137" formatCode="General">
                  <c:v>5.7197728790915198E-3</c:v>
                </c:pt>
                <c:pt idx="138" formatCode="General">
                  <c:v>5.7615230460921797E-3</c:v>
                </c:pt>
                <c:pt idx="139" formatCode="General">
                  <c:v>5.8032732130928501E-3</c:v>
                </c:pt>
                <c:pt idx="140" formatCode="General">
                  <c:v>5.8450233800935204E-3</c:v>
                </c:pt>
                <c:pt idx="141" formatCode="General">
                  <c:v>5.8867735470941899E-3</c:v>
                </c:pt>
                <c:pt idx="142" formatCode="General">
                  <c:v>5.9285237140948603E-3</c:v>
                </c:pt>
                <c:pt idx="143" formatCode="General">
                  <c:v>5.9702738810955202E-3</c:v>
                </c:pt>
                <c:pt idx="144" formatCode="General">
                  <c:v>6.0120240480961897E-3</c:v>
                </c:pt>
                <c:pt idx="145" formatCode="General">
                  <c:v>6.0537742150968601E-3</c:v>
                </c:pt>
                <c:pt idx="146" formatCode="General">
                  <c:v>6.0955243820975304E-3</c:v>
                </c:pt>
                <c:pt idx="147" formatCode="General">
                  <c:v>6.1372745490981999E-3</c:v>
                </c:pt>
                <c:pt idx="148" formatCode="General">
                  <c:v>6.1790247160988599E-3</c:v>
                </c:pt>
                <c:pt idx="149" formatCode="General">
                  <c:v>6.2207748830995302E-3</c:v>
                </c:pt>
                <c:pt idx="150" formatCode="General">
                  <c:v>6.2625250501001997E-3</c:v>
                </c:pt>
                <c:pt idx="151" formatCode="General">
                  <c:v>6.3042752171008701E-3</c:v>
                </c:pt>
                <c:pt idx="152" formatCode="General">
                  <c:v>6.3460253841015396E-3</c:v>
                </c:pt>
                <c:pt idx="153" formatCode="General">
                  <c:v>6.3877755511022004E-3</c:v>
                </c:pt>
                <c:pt idx="154" formatCode="General">
                  <c:v>6.4295257181028699E-3</c:v>
                </c:pt>
                <c:pt idx="155" formatCode="General">
                  <c:v>6.4712758851035402E-3</c:v>
                </c:pt>
                <c:pt idx="156" formatCode="General">
                  <c:v>6.5130260521042097E-3</c:v>
                </c:pt>
                <c:pt idx="157" formatCode="General">
                  <c:v>6.5547762191048801E-3</c:v>
                </c:pt>
                <c:pt idx="158" formatCode="General">
                  <c:v>6.59652638610554E-3</c:v>
                </c:pt>
                <c:pt idx="159" formatCode="General">
                  <c:v>6.6382765531062104E-3</c:v>
                </c:pt>
                <c:pt idx="160" formatCode="General">
                  <c:v>6.6800267201068799E-3</c:v>
                </c:pt>
                <c:pt idx="161" formatCode="General">
                  <c:v>6.7217768871075502E-3</c:v>
                </c:pt>
                <c:pt idx="162" formatCode="General">
                  <c:v>6.7635270541082197E-3</c:v>
                </c:pt>
                <c:pt idx="163" formatCode="General">
                  <c:v>6.8052772211088901E-3</c:v>
                </c:pt>
                <c:pt idx="164" formatCode="General">
                  <c:v>6.84702738810955E-3</c:v>
                </c:pt>
                <c:pt idx="165" formatCode="General">
                  <c:v>6.8887775551102204E-3</c:v>
                </c:pt>
                <c:pt idx="166" formatCode="General">
                  <c:v>6.9305277221108899E-3</c:v>
                </c:pt>
                <c:pt idx="167" formatCode="General">
                  <c:v>6.9722778891115602E-3</c:v>
                </c:pt>
                <c:pt idx="168" formatCode="General">
                  <c:v>7.0140280561122297E-3</c:v>
                </c:pt>
                <c:pt idx="169" formatCode="General">
                  <c:v>7.0557782231128897E-3</c:v>
                </c:pt>
                <c:pt idx="170" formatCode="General">
                  <c:v>7.09752839011356E-3</c:v>
                </c:pt>
                <c:pt idx="171" formatCode="General">
                  <c:v>7.1392785571142304E-3</c:v>
                </c:pt>
                <c:pt idx="172" formatCode="General">
                  <c:v>7.1810287241148999E-3</c:v>
                </c:pt>
                <c:pt idx="173" formatCode="General">
                  <c:v>7.2227788911155598E-3</c:v>
                </c:pt>
                <c:pt idx="174" formatCode="General">
                  <c:v>7.2645290581162302E-3</c:v>
                </c:pt>
                <c:pt idx="175" formatCode="General">
                  <c:v>7.3062792251168997E-3</c:v>
                </c:pt>
                <c:pt idx="176" formatCode="General">
                  <c:v>7.34802939211757E-3</c:v>
                </c:pt>
                <c:pt idx="177" formatCode="General">
                  <c:v>7.3897795591182404E-3</c:v>
                </c:pt>
                <c:pt idx="178" formatCode="General">
                  <c:v>7.4315297261189003E-3</c:v>
                </c:pt>
                <c:pt idx="179" formatCode="General">
                  <c:v>7.4732798931195698E-3</c:v>
                </c:pt>
                <c:pt idx="180" formatCode="General">
                  <c:v>7.5150300601202402E-3</c:v>
                </c:pt>
                <c:pt idx="181" formatCode="General">
                  <c:v>7.5567802271209097E-3</c:v>
                </c:pt>
                <c:pt idx="182" formatCode="General">
                  <c:v>7.59853039412158E-3</c:v>
                </c:pt>
                <c:pt idx="183" formatCode="General">
                  <c:v>7.64028056112224E-3</c:v>
                </c:pt>
                <c:pt idx="184" formatCode="General">
                  <c:v>7.6820307281229103E-3</c:v>
                </c:pt>
                <c:pt idx="185" formatCode="General">
                  <c:v>7.7237808951235798E-3</c:v>
                </c:pt>
                <c:pt idx="186" formatCode="General">
                  <c:v>7.7655310621242502E-3</c:v>
                </c:pt>
                <c:pt idx="187" formatCode="General">
                  <c:v>7.8072812291249197E-3</c:v>
                </c:pt>
                <c:pt idx="188" formatCode="General">
                  <c:v>7.84903139612559E-3</c:v>
                </c:pt>
                <c:pt idx="189" formatCode="General">
                  <c:v>7.89078156312625E-3</c:v>
                </c:pt>
                <c:pt idx="190" formatCode="General">
                  <c:v>7.9325317301269203E-3</c:v>
                </c:pt>
                <c:pt idx="191" formatCode="General">
                  <c:v>7.9742818971275907E-3</c:v>
                </c:pt>
                <c:pt idx="192" formatCode="General">
                  <c:v>8.0160320641282593E-3</c:v>
                </c:pt>
                <c:pt idx="193" formatCode="General">
                  <c:v>8.0577822311289193E-3</c:v>
                </c:pt>
                <c:pt idx="194" formatCode="General">
                  <c:v>8.0995323981295896E-3</c:v>
                </c:pt>
                <c:pt idx="195" formatCode="General">
                  <c:v>8.14128256513026E-3</c:v>
                </c:pt>
                <c:pt idx="196" formatCode="General">
                  <c:v>8.1830327321309303E-3</c:v>
                </c:pt>
                <c:pt idx="197" formatCode="General">
                  <c:v>8.2247828991316007E-3</c:v>
                </c:pt>
                <c:pt idx="198" formatCode="General">
                  <c:v>8.2665330661322693E-3</c:v>
                </c:pt>
                <c:pt idx="199" formatCode="General">
                  <c:v>8.3082832331329293E-3</c:v>
                </c:pt>
                <c:pt idx="200" formatCode="General">
                  <c:v>8.3500334001335996E-3</c:v>
                </c:pt>
                <c:pt idx="201" formatCode="General">
                  <c:v>8.39178356713427E-3</c:v>
                </c:pt>
                <c:pt idx="202" formatCode="General">
                  <c:v>8.4335337341349403E-3</c:v>
                </c:pt>
                <c:pt idx="203" formatCode="General">
                  <c:v>8.4752839011356003E-3</c:v>
                </c:pt>
                <c:pt idx="204" formatCode="General">
                  <c:v>8.5170340681362706E-3</c:v>
                </c:pt>
                <c:pt idx="205" formatCode="General">
                  <c:v>8.5587842351369393E-3</c:v>
                </c:pt>
                <c:pt idx="206" formatCode="General">
                  <c:v>8.6005344021376096E-3</c:v>
                </c:pt>
                <c:pt idx="207" formatCode="General">
                  <c:v>8.64228456913828E-3</c:v>
                </c:pt>
                <c:pt idx="208" formatCode="General">
                  <c:v>8.6840347361389399E-3</c:v>
                </c:pt>
                <c:pt idx="209" formatCode="General">
                  <c:v>8.7257849031396103E-3</c:v>
                </c:pt>
                <c:pt idx="210" formatCode="General">
                  <c:v>8.7675350701402806E-3</c:v>
                </c:pt>
                <c:pt idx="211" formatCode="General">
                  <c:v>8.8092852371409493E-3</c:v>
                </c:pt>
                <c:pt idx="212" formatCode="General">
                  <c:v>8.8510354041416196E-3</c:v>
                </c:pt>
                <c:pt idx="213" formatCode="General">
                  <c:v>8.89278557114229E-3</c:v>
                </c:pt>
                <c:pt idx="214" formatCode="General">
                  <c:v>8.9345357381429499E-3</c:v>
                </c:pt>
                <c:pt idx="215" formatCode="General">
                  <c:v>8.9762859051436203E-3</c:v>
                </c:pt>
                <c:pt idx="216" formatCode="General">
                  <c:v>9.0180360721442906E-3</c:v>
                </c:pt>
                <c:pt idx="217" formatCode="General">
                  <c:v>9.0597862391449593E-3</c:v>
                </c:pt>
                <c:pt idx="218" formatCode="General">
                  <c:v>9.1015364061456192E-3</c:v>
                </c:pt>
                <c:pt idx="219" formatCode="General">
                  <c:v>9.1432865731462896E-3</c:v>
                </c:pt>
                <c:pt idx="220" formatCode="General">
                  <c:v>9.1850367401469599E-3</c:v>
                </c:pt>
                <c:pt idx="221" formatCode="General">
                  <c:v>9.2267869071476303E-3</c:v>
                </c:pt>
                <c:pt idx="222" formatCode="General">
                  <c:v>9.2685370741483007E-3</c:v>
                </c:pt>
                <c:pt idx="223" formatCode="General">
                  <c:v>9.3102872411489606E-3</c:v>
                </c:pt>
                <c:pt idx="224" formatCode="General">
                  <c:v>9.3520374081496292E-3</c:v>
                </c:pt>
                <c:pt idx="225" formatCode="General">
                  <c:v>9.3937875751502996E-3</c:v>
                </c:pt>
                <c:pt idx="226" formatCode="General">
                  <c:v>9.4355377421509699E-3</c:v>
                </c:pt>
                <c:pt idx="227" formatCode="General">
                  <c:v>9.4772879091516403E-3</c:v>
                </c:pt>
                <c:pt idx="228" formatCode="General">
                  <c:v>9.5190380761523107E-3</c:v>
                </c:pt>
                <c:pt idx="229" formatCode="General">
                  <c:v>9.5607882431529706E-3</c:v>
                </c:pt>
                <c:pt idx="230" formatCode="General">
                  <c:v>9.6025384101536392E-3</c:v>
                </c:pt>
                <c:pt idx="231" formatCode="General">
                  <c:v>9.6442885771543096E-3</c:v>
                </c:pt>
                <c:pt idx="232" formatCode="General">
                  <c:v>9.6860387441549799E-3</c:v>
                </c:pt>
                <c:pt idx="233" formatCode="General">
                  <c:v>9.7277889111556399E-3</c:v>
                </c:pt>
                <c:pt idx="234" formatCode="General">
                  <c:v>9.7695390781563102E-3</c:v>
                </c:pt>
                <c:pt idx="235" formatCode="General">
                  <c:v>9.8112892451569806E-3</c:v>
                </c:pt>
                <c:pt idx="236" formatCode="General">
                  <c:v>9.8530394121576492E-3</c:v>
                </c:pt>
                <c:pt idx="237" formatCode="General">
                  <c:v>9.8947895791583196E-3</c:v>
                </c:pt>
                <c:pt idx="238" formatCode="General">
                  <c:v>9.9365397461589899E-3</c:v>
                </c:pt>
                <c:pt idx="239" formatCode="General">
                  <c:v>9.9782899131596499E-3</c:v>
                </c:pt>
                <c:pt idx="240" formatCode="General">
                  <c:v>1.0020040080160299E-2</c:v>
                </c:pt>
                <c:pt idx="241" formatCode="General">
                  <c:v>1.0061790247160999E-2</c:v>
                </c:pt>
                <c:pt idx="242" formatCode="General">
                  <c:v>1.0103540414161701E-2</c:v>
                </c:pt>
                <c:pt idx="243" formatCode="General">
                  <c:v>1.01452905811623E-2</c:v>
                </c:pt>
                <c:pt idx="244" formatCode="General">
                  <c:v>1.0187040748163E-2</c:v>
                </c:pt>
                <c:pt idx="245" formatCode="General">
                  <c:v>1.02287909151637E-2</c:v>
                </c:pt>
                <c:pt idx="246" formatCode="General">
                  <c:v>1.0270541082164301E-2</c:v>
                </c:pt>
                <c:pt idx="247" formatCode="General">
                  <c:v>1.0312291249165001E-2</c:v>
                </c:pt>
                <c:pt idx="248" formatCode="General">
                  <c:v>1.03540414161657E-2</c:v>
                </c:pt>
                <c:pt idx="249" formatCode="General">
                  <c:v>1.03957915831663E-2</c:v>
                </c:pt>
                <c:pt idx="250" formatCode="General">
                  <c:v>1.0437541750167E-2</c:v>
                </c:pt>
                <c:pt idx="251" formatCode="General">
                  <c:v>1.0479291917167699E-2</c:v>
                </c:pt>
                <c:pt idx="252" formatCode="General">
                  <c:v>1.05210420841683E-2</c:v>
                </c:pt>
                <c:pt idx="253" formatCode="General">
                  <c:v>1.0562792251169E-2</c:v>
                </c:pt>
                <c:pt idx="254" formatCode="General">
                  <c:v>1.06045424181697E-2</c:v>
                </c:pt>
                <c:pt idx="255" formatCode="General">
                  <c:v>1.0646292585170299E-2</c:v>
                </c:pt>
                <c:pt idx="256" formatCode="General">
                  <c:v>1.0688042752171001E-2</c:v>
                </c:pt>
                <c:pt idx="257" formatCode="General">
                  <c:v>1.0729792919171701E-2</c:v>
                </c:pt>
                <c:pt idx="258" formatCode="General">
                  <c:v>1.07715430861723E-2</c:v>
                </c:pt>
                <c:pt idx="259" formatCode="General">
                  <c:v>1.0813293253173E-2</c:v>
                </c:pt>
                <c:pt idx="260" formatCode="General">
                  <c:v>1.08550434201737E-2</c:v>
                </c:pt>
                <c:pt idx="261" formatCode="General">
                  <c:v>1.0896793587174399E-2</c:v>
                </c:pt>
                <c:pt idx="262" formatCode="General">
                  <c:v>1.0938543754175E-2</c:v>
                </c:pt>
                <c:pt idx="263" formatCode="General">
                  <c:v>1.09802939211757E-2</c:v>
                </c:pt>
                <c:pt idx="264" formatCode="General">
                  <c:v>1.10220440881764E-2</c:v>
                </c:pt>
                <c:pt idx="265" formatCode="General">
                  <c:v>1.1063794255176999E-2</c:v>
                </c:pt>
                <c:pt idx="266" formatCode="General">
                  <c:v>1.1105544422177699E-2</c:v>
                </c:pt>
                <c:pt idx="267" formatCode="General">
                  <c:v>1.1147294589178401E-2</c:v>
                </c:pt>
                <c:pt idx="268" formatCode="General">
                  <c:v>1.1189044756179E-2</c:v>
                </c:pt>
                <c:pt idx="269" formatCode="General">
                  <c:v>1.12307949231797E-2</c:v>
                </c:pt>
                <c:pt idx="270" formatCode="General">
                  <c:v>1.12725450901804E-2</c:v>
                </c:pt>
                <c:pt idx="271" formatCode="General">
                  <c:v>1.1314295257181001E-2</c:v>
                </c:pt>
                <c:pt idx="272" formatCode="General">
                  <c:v>1.1356045424181701E-2</c:v>
                </c:pt>
                <c:pt idx="273" formatCode="General">
                  <c:v>1.13977955911824E-2</c:v>
                </c:pt>
                <c:pt idx="274" formatCode="General">
                  <c:v>1.1439545758183E-2</c:v>
                </c:pt>
                <c:pt idx="275" formatCode="General">
                  <c:v>1.1481295925183699E-2</c:v>
                </c:pt>
                <c:pt idx="276" formatCode="General">
                  <c:v>1.1523046092184399E-2</c:v>
                </c:pt>
                <c:pt idx="277" formatCode="General">
                  <c:v>1.1564796259185E-2</c:v>
                </c:pt>
                <c:pt idx="278" formatCode="General">
                  <c:v>1.16065464261857E-2</c:v>
                </c:pt>
                <c:pt idx="279" formatCode="General">
                  <c:v>1.16482965931864E-2</c:v>
                </c:pt>
                <c:pt idx="280" formatCode="General">
                  <c:v>1.1690046760186999E-2</c:v>
                </c:pt>
                <c:pt idx="281" formatCode="General">
                  <c:v>1.1731796927187701E-2</c:v>
                </c:pt>
                <c:pt idx="282" formatCode="General">
                  <c:v>1.1773547094188401E-2</c:v>
                </c:pt>
                <c:pt idx="283" formatCode="General">
                  <c:v>1.1815297261189E-2</c:v>
                </c:pt>
                <c:pt idx="284" formatCode="General">
                  <c:v>1.18570474281897E-2</c:v>
                </c:pt>
                <c:pt idx="285" formatCode="General">
                  <c:v>1.18987975951904E-2</c:v>
                </c:pt>
                <c:pt idx="286" formatCode="General">
                  <c:v>1.1940547762191001E-2</c:v>
                </c:pt>
                <c:pt idx="287" formatCode="General">
                  <c:v>1.19822979291917E-2</c:v>
                </c:pt>
                <c:pt idx="288" formatCode="General">
                  <c:v>1.20240480961924E-2</c:v>
                </c:pt>
                <c:pt idx="289" formatCode="General">
                  <c:v>1.20657982631931E-2</c:v>
                </c:pt>
                <c:pt idx="290" formatCode="General">
                  <c:v>1.2107548430193699E-2</c:v>
                </c:pt>
                <c:pt idx="291" formatCode="General">
                  <c:v>1.2149298597194399E-2</c:v>
                </c:pt>
                <c:pt idx="292" formatCode="General">
                  <c:v>1.2191048764195101E-2</c:v>
                </c:pt>
                <c:pt idx="293" formatCode="General">
                  <c:v>1.22327989311957E-2</c:v>
                </c:pt>
                <c:pt idx="294" formatCode="General">
                  <c:v>1.22745490981964E-2</c:v>
                </c:pt>
                <c:pt idx="295" formatCode="General">
                  <c:v>1.23162992651971E-2</c:v>
                </c:pt>
                <c:pt idx="296" formatCode="General">
                  <c:v>1.2358049432197701E-2</c:v>
                </c:pt>
                <c:pt idx="297" formatCode="General">
                  <c:v>1.2399799599198401E-2</c:v>
                </c:pt>
                <c:pt idx="298" formatCode="General">
                  <c:v>1.24415497661991E-2</c:v>
                </c:pt>
                <c:pt idx="299" formatCode="General">
                  <c:v>1.24832999331997E-2</c:v>
                </c:pt>
                <c:pt idx="300" formatCode="General">
                  <c:v>1.2525050100200399E-2</c:v>
                </c:pt>
                <c:pt idx="301" formatCode="General">
                  <c:v>1.2566800267201099E-2</c:v>
                </c:pt>
                <c:pt idx="302" formatCode="General">
                  <c:v>1.26085504342017E-2</c:v>
                </c:pt>
                <c:pt idx="303" formatCode="General">
                  <c:v>1.26503006012024E-2</c:v>
                </c:pt>
                <c:pt idx="304" formatCode="General">
                  <c:v>1.26920507682031E-2</c:v>
                </c:pt>
                <c:pt idx="305" formatCode="General">
                  <c:v>1.2733800935203699E-2</c:v>
                </c:pt>
                <c:pt idx="306" formatCode="General">
                  <c:v>1.2775551102204401E-2</c:v>
                </c:pt>
                <c:pt idx="307" formatCode="General">
                  <c:v>1.2817301269205101E-2</c:v>
                </c:pt>
                <c:pt idx="308" formatCode="General">
                  <c:v>1.28590514362057E-2</c:v>
                </c:pt>
                <c:pt idx="309" formatCode="General">
                  <c:v>1.29008016032064E-2</c:v>
                </c:pt>
                <c:pt idx="310" formatCode="General">
                  <c:v>1.29425517702071E-2</c:v>
                </c:pt>
                <c:pt idx="311" formatCode="General">
                  <c:v>1.2984301937207799E-2</c:v>
                </c:pt>
                <c:pt idx="312" formatCode="General">
                  <c:v>1.30260521042084E-2</c:v>
                </c:pt>
                <c:pt idx="313" formatCode="General">
                  <c:v>1.30678022712091E-2</c:v>
                </c:pt>
                <c:pt idx="314" formatCode="General">
                  <c:v>1.31095524382098E-2</c:v>
                </c:pt>
                <c:pt idx="315" formatCode="General">
                  <c:v>1.3151302605210399E-2</c:v>
                </c:pt>
                <c:pt idx="316" formatCode="General">
                  <c:v>1.3193052772211099E-2</c:v>
                </c:pt>
                <c:pt idx="317" formatCode="General">
                  <c:v>1.3234802939211801E-2</c:v>
                </c:pt>
                <c:pt idx="318" formatCode="General">
                  <c:v>1.32765531062124E-2</c:v>
                </c:pt>
                <c:pt idx="319" formatCode="General">
                  <c:v>1.33183032732131E-2</c:v>
                </c:pt>
                <c:pt idx="320" formatCode="General">
                  <c:v>1.33600534402138E-2</c:v>
                </c:pt>
                <c:pt idx="321" formatCode="General">
                  <c:v>1.3401803607214401E-2</c:v>
                </c:pt>
                <c:pt idx="322" formatCode="General">
                  <c:v>1.34435537742151E-2</c:v>
                </c:pt>
                <c:pt idx="323" formatCode="General">
                  <c:v>1.34853039412158E-2</c:v>
                </c:pt>
                <c:pt idx="324" formatCode="General">
                  <c:v>1.35270541082164E-2</c:v>
                </c:pt>
                <c:pt idx="325" formatCode="General">
                  <c:v>1.3568804275217099E-2</c:v>
                </c:pt>
                <c:pt idx="326" formatCode="General">
                  <c:v>1.3610554442217799E-2</c:v>
                </c:pt>
                <c:pt idx="327" formatCode="General">
                  <c:v>1.36523046092184E-2</c:v>
                </c:pt>
                <c:pt idx="328" formatCode="General">
                  <c:v>1.36940547762191E-2</c:v>
                </c:pt>
                <c:pt idx="329" formatCode="General">
                  <c:v>1.37358049432198E-2</c:v>
                </c:pt>
                <c:pt idx="330" formatCode="General">
                  <c:v>1.3777555110220399E-2</c:v>
                </c:pt>
                <c:pt idx="331" formatCode="General">
                  <c:v>1.3819305277221101E-2</c:v>
                </c:pt>
                <c:pt idx="332" formatCode="General">
                  <c:v>1.3861055444221801E-2</c:v>
                </c:pt>
                <c:pt idx="333" formatCode="General">
                  <c:v>1.39028056112224E-2</c:v>
                </c:pt>
                <c:pt idx="334" formatCode="General">
                  <c:v>1.39445557782231E-2</c:v>
                </c:pt>
                <c:pt idx="335" formatCode="General">
                  <c:v>1.3986305945223799E-2</c:v>
                </c:pt>
                <c:pt idx="336" formatCode="General">
                  <c:v>1.4028056112224499E-2</c:v>
                </c:pt>
                <c:pt idx="337" formatCode="General">
                  <c:v>1.40698062792251E-2</c:v>
                </c:pt>
                <c:pt idx="338" formatCode="General">
                  <c:v>1.41115564462258E-2</c:v>
                </c:pt>
                <c:pt idx="339" formatCode="General">
                  <c:v>1.41533066132265E-2</c:v>
                </c:pt>
                <c:pt idx="340" formatCode="General">
                  <c:v>1.4195056780227099E-2</c:v>
                </c:pt>
                <c:pt idx="341" formatCode="General">
                  <c:v>1.4236806947227801E-2</c:v>
                </c:pt>
                <c:pt idx="342" formatCode="General">
                  <c:v>1.4278557114228501E-2</c:v>
                </c:pt>
                <c:pt idx="343" formatCode="General">
                  <c:v>1.43203072812291E-2</c:v>
                </c:pt>
                <c:pt idx="344" formatCode="General">
                  <c:v>1.43620574482298E-2</c:v>
                </c:pt>
                <c:pt idx="345" formatCode="General">
                  <c:v>1.44038076152305E-2</c:v>
                </c:pt>
                <c:pt idx="346" formatCode="General">
                  <c:v>1.4445557782231101E-2</c:v>
                </c:pt>
                <c:pt idx="347" formatCode="General">
                  <c:v>1.44873079492318E-2</c:v>
                </c:pt>
                <c:pt idx="348" formatCode="General">
                  <c:v>1.45290581162325E-2</c:v>
                </c:pt>
                <c:pt idx="349" formatCode="General">
                  <c:v>1.4570808283233099E-2</c:v>
                </c:pt>
                <c:pt idx="350" formatCode="General">
                  <c:v>1.4612558450233799E-2</c:v>
                </c:pt>
                <c:pt idx="351" formatCode="General">
                  <c:v>1.4654308617234499E-2</c:v>
                </c:pt>
                <c:pt idx="352" formatCode="General">
                  <c:v>1.46960587842351E-2</c:v>
                </c:pt>
                <c:pt idx="353" formatCode="General">
                  <c:v>1.47378089512358E-2</c:v>
                </c:pt>
                <c:pt idx="354" formatCode="General">
                  <c:v>1.47795591182365E-2</c:v>
                </c:pt>
                <c:pt idx="355" formatCode="General">
                  <c:v>1.4821309285237101E-2</c:v>
                </c:pt>
                <c:pt idx="356" formatCode="General">
                  <c:v>1.4863059452237801E-2</c:v>
                </c:pt>
                <c:pt idx="357" formatCode="General">
                  <c:v>1.4904809619238501E-2</c:v>
                </c:pt>
                <c:pt idx="358" formatCode="General">
                  <c:v>1.49465597862391E-2</c:v>
                </c:pt>
                <c:pt idx="359" formatCode="General">
                  <c:v>1.49883099532398E-2</c:v>
                </c:pt>
                <c:pt idx="360" formatCode="General">
                  <c:v>1.5030060120240499E-2</c:v>
                </c:pt>
                <c:pt idx="361" formatCode="General">
                  <c:v>1.50718102872411E-2</c:v>
                </c:pt>
                <c:pt idx="362" formatCode="General">
                  <c:v>1.51135604542418E-2</c:v>
                </c:pt>
                <c:pt idx="363" formatCode="General">
                  <c:v>1.51553106212425E-2</c:v>
                </c:pt>
                <c:pt idx="364" formatCode="General">
                  <c:v>1.51970607882432E-2</c:v>
                </c:pt>
                <c:pt idx="365" formatCode="General">
                  <c:v>1.5238810955243799E-2</c:v>
                </c:pt>
                <c:pt idx="366" formatCode="General">
                  <c:v>1.5280561122244501E-2</c:v>
                </c:pt>
                <c:pt idx="367" formatCode="General">
                  <c:v>1.5322311289245201E-2</c:v>
                </c:pt>
                <c:pt idx="368" formatCode="General">
                  <c:v>1.53640614562458E-2</c:v>
                </c:pt>
                <c:pt idx="369" formatCode="General">
                  <c:v>1.54058116232465E-2</c:v>
                </c:pt>
                <c:pt idx="370" formatCode="General">
                  <c:v>1.54475617902472E-2</c:v>
                </c:pt>
                <c:pt idx="371" formatCode="General">
                  <c:v>1.5489311957247801E-2</c:v>
                </c:pt>
                <c:pt idx="372" formatCode="General">
                  <c:v>1.55310621242485E-2</c:v>
                </c:pt>
                <c:pt idx="373" formatCode="General">
                  <c:v>1.55728122912492E-2</c:v>
                </c:pt>
                <c:pt idx="374" formatCode="General">
                  <c:v>1.5614562458249799E-2</c:v>
                </c:pt>
                <c:pt idx="375" formatCode="General">
                  <c:v>1.5656312625250499E-2</c:v>
                </c:pt>
                <c:pt idx="376" formatCode="General">
                  <c:v>1.5698062792251201E-2</c:v>
                </c:pt>
                <c:pt idx="377" formatCode="General">
                  <c:v>1.5739812959251798E-2</c:v>
                </c:pt>
                <c:pt idx="378" formatCode="General">
                  <c:v>1.57815631262525E-2</c:v>
                </c:pt>
                <c:pt idx="379" formatCode="General">
                  <c:v>1.5823313293253202E-2</c:v>
                </c:pt>
                <c:pt idx="380" formatCode="General">
                  <c:v>1.5865063460253799E-2</c:v>
                </c:pt>
                <c:pt idx="381" formatCode="General">
                  <c:v>1.5906813627254501E-2</c:v>
                </c:pt>
                <c:pt idx="382" formatCode="General">
                  <c:v>1.5948563794255199E-2</c:v>
                </c:pt>
                <c:pt idx="383" formatCode="General">
                  <c:v>1.59903139612558E-2</c:v>
                </c:pt>
                <c:pt idx="384" formatCode="General">
                  <c:v>1.6032064128256501E-2</c:v>
                </c:pt>
                <c:pt idx="385" formatCode="General">
                  <c:v>1.6073814295257199E-2</c:v>
                </c:pt>
                <c:pt idx="386" formatCode="General">
                  <c:v>1.6115564462257901E-2</c:v>
                </c:pt>
                <c:pt idx="387" formatCode="General">
                  <c:v>1.6157314629258498E-2</c:v>
                </c:pt>
                <c:pt idx="388" formatCode="General">
                  <c:v>1.61990647962592E-2</c:v>
                </c:pt>
                <c:pt idx="389" formatCode="General">
                  <c:v>1.6240814963259902E-2</c:v>
                </c:pt>
                <c:pt idx="390" formatCode="General">
                  <c:v>1.6282565130260499E-2</c:v>
                </c:pt>
                <c:pt idx="391" formatCode="General">
                  <c:v>1.6324315297261201E-2</c:v>
                </c:pt>
                <c:pt idx="392" formatCode="General">
                  <c:v>1.6366065464261899E-2</c:v>
                </c:pt>
                <c:pt idx="393" formatCode="General">
                  <c:v>1.64078156312625E-2</c:v>
                </c:pt>
                <c:pt idx="394" formatCode="General">
                  <c:v>1.6449565798263201E-2</c:v>
                </c:pt>
                <c:pt idx="395" formatCode="General">
                  <c:v>1.64913159652639E-2</c:v>
                </c:pt>
                <c:pt idx="396" formatCode="General">
                  <c:v>1.65330661322645E-2</c:v>
                </c:pt>
                <c:pt idx="397" formatCode="General">
                  <c:v>1.6574816299265199E-2</c:v>
                </c:pt>
                <c:pt idx="398" formatCode="General">
                  <c:v>1.66165664662659E-2</c:v>
                </c:pt>
                <c:pt idx="399" formatCode="General">
                  <c:v>1.6658316633266501E-2</c:v>
                </c:pt>
                <c:pt idx="400" formatCode="General">
                  <c:v>1.6700066800267199E-2</c:v>
                </c:pt>
                <c:pt idx="401" formatCode="General">
                  <c:v>1.6741816967267901E-2</c:v>
                </c:pt>
                <c:pt idx="402" formatCode="General">
                  <c:v>1.6783567134268498E-2</c:v>
                </c:pt>
                <c:pt idx="403" formatCode="General">
                  <c:v>1.68253173012692E-2</c:v>
                </c:pt>
                <c:pt idx="404" formatCode="General">
                  <c:v>1.6867067468269901E-2</c:v>
                </c:pt>
                <c:pt idx="405" formatCode="General">
                  <c:v>1.6908817635270499E-2</c:v>
                </c:pt>
                <c:pt idx="406" formatCode="General">
                  <c:v>1.6950567802271201E-2</c:v>
                </c:pt>
                <c:pt idx="407" formatCode="General">
                  <c:v>1.6992317969271899E-2</c:v>
                </c:pt>
                <c:pt idx="408" formatCode="General">
                  <c:v>1.70340681362725E-2</c:v>
                </c:pt>
                <c:pt idx="409" formatCode="General">
                  <c:v>1.7075818303273201E-2</c:v>
                </c:pt>
                <c:pt idx="410" formatCode="General">
                  <c:v>1.7117568470273899E-2</c:v>
                </c:pt>
                <c:pt idx="411" formatCode="General">
                  <c:v>1.7159318637274601E-2</c:v>
                </c:pt>
                <c:pt idx="412" formatCode="General">
                  <c:v>1.7201068804275198E-2</c:v>
                </c:pt>
                <c:pt idx="413" formatCode="General">
                  <c:v>1.72428189712759E-2</c:v>
                </c:pt>
                <c:pt idx="414" formatCode="General">
                  <c:v>1.7284569138276602E-2</c:v>
                </c:pt>
                <c:pt idx="415" formatCode="General">
                  <c:v>1.7326319305277199E-2</c:v>
                </c:pt>
                <c:pt idx="416" formatCode="General">
                  <c:v>1.7368069472277901E-2</c:v>
                </c:pt>
                <c:pt idx="417" formatCode="General">
                  <c:v>1.7409819639278599E-2</c:v>
                </c:pt>
                <c:pt idx="418" formatCode="General">
                  <c:v>1.74515698062792E-2</c:v>
                </c:pt>
                <c:pt idx="419" formatCode="General">
                  <c:v>1.7493319973279901E-2</c:v>
                </c:pt>
                <c:pt idx="420" formatCode="General">
                  <c:v>1.7535070140280599E-2</c:v>
                </c:pt>
                <c:pt idx="421" formatCode="General">
                  <c:v>1.75768203072812E-2</c:v>
                </c:pt>
                <c:pt idx="422" formatCode="General">
                  <c:v>1.7618570474281899E-2</c:v>
                </c:pt>
                <c:pt idx="423" formatCode="General">
                  <c:v>1.76603206412826E-2</c:v>
                </c:pt>
                <c:pt idx="424" formatCode="General">
                  <c:v>1.7702070808283201E-2</c:v>
                </c:pt>
                <c:pt idx="425" formatCode="General">
                  <c:v>1.7743820975283899E-2</c:v>
                </c:pt>
                <c:pt idx="426" formatCode="General">
                  <c:v>1.7785571142284601E-2</c:v>
                </c:pt>
                <c:pt idx="427" formatCode="General">
                  <c:v>1.7827321309285198E-2</c:v>
                </c:pt>
                <c:pt idx="428" formatCode="General">
                  <c:v>1.78690714762859E-2</c:v>
                </c:pt>
                <c:pt idx="429" formatCode="General">
                  <c:v>1.7910821643286601E-2</c:v>
                </c:pt>
                <c:pt idx="430" formatCode="General">
                  <c:v>1.7952571810287199E-2</c:v>
                </c:pt>
                <c:pt idx="431" formatCode="General">
                  <c:v>1.7994321977287901E-2</c:v>
                </c:pt>
                <c:pt idx="432" formatCode="General">
                  <c:v>1.8036072144288599E-2</c:v>
                </c:pt>
                <c:pt idx="433" formatCode="General">
                  <c:v>1.80778223112892E-2</c:v>
                </c:pt>
                <c:pt idx="434" formatCode="General">
                  <c:v>1.8119572478289901E-2</c:v>
                </c:pt>
                <c:pt idx="435" formatCode="General">
                  <c:v>1.8161322645290599E-2</c:v>
                </c:pt>
                <c:pt idx="436" formatCode="General">
                  <c:v>1.8203072812291301E-2</c:v>
                </c:pt>
                <c:pt idx="437" formatCode="General">
                  <c:v>1.8244822979291898E-2</c:v>
                </c:pt>
                <c:pt idx="438" formatCode="General">
                  <c:v>1.82865731462926E-2</c:v>
                </c:pt>
                <c:pt idx="439" formatCode="General">
                  <c:v>1.8328323313293302E-2</c:v>
                </c:pt>
                <c:pt idx="440" formatCode="General">
                  <c:v>1.8370073480293899E-2</c:v>
                </c:pt>
                <c:pt idx="441" formatCode="General">
                  <c:v>1.8411823647294601E-2</c:v>
                </c:pt>
                <c:pt idx="442" formatCode="General">
                  <c:v>1.8453573814295299E-2</c:v>
                </c:pt>
                <c:pt idx="443" formatCode="General">
                  <c:v>1.84953239812959E-2</c:v>
                </c:pt>
                <c:pt idx="444" formatCode="General">
                  <c:v>1.8537074148296601E-2</c:v>
                </c:pt>
                <c:pt idx="445" formatCode="General">
                  <c:v>1.8578824315297299E-2</c:v>
                </c:pt>
                <c:pt idx="446" formatCode="General">
                  <c:v>1.86205744822979E-2</c:v>
                </c:pt>
                <c:pt idx="447" formatCode="General">
                  <c:v>1.8662324649298598E-2</c:v>
                </c:pt>
                <c:pt idx="448" formatCode="General">
                  <c:v>1.87040748162993E-2</c:v>
                </c:pt>
                <c:pt idx="449" formatCode="General">
                  <c:v>1.8745824983299901E-2</c:v>
                </c:pt>
                <c:pt idx="450" formatCode="General">
                  <c:v>1.8787575150300599E-2</c:v>
                </c:pt>
                <c:pt idx="451" formatCode="General">
                  <c:v>1.8829325317301301E-2</c:v>
                </c:pt>
                <c:pt idx="452" formatCode="General">
                  <c:v>1.8871075484301902E-2</c:v>
                </c:pt>
                <c:pt idx="453" formatCode="General">
                  <c:v>1.89128256513026E-2</c:v>
                </c:pt>
                <c:pt idx="454" formatCode="General">
                  <c:v>1.8954575818303301E-2</c:v>
                </c:pt>
                <c:pt idx="455" formatCode="General">
                  <c:v>1.8996325985303899E-2</c:v>
                </c:pt>
                <c:pt idx="456" formatCode="General">
                  <c:v>1.90380761523046E-2</c:v>
                </c:pt>
                <c:pt idx="457" formatCode="General">
                  <c:v>1.9079826319305299E-2</c:v>
                </c:pt>
                <c:pt idx="458" formatCode="General">
                  <c:v>1.91215764863059E-2</c:v>
                </c:pt>
                <c:pt idx="459" formatCode="General">
                  <c:v>1.9163326653306601E-2</c:v>
                </c:pt>
                <c:pt idx="460" formatCode="General">
                  <c:v>1.9205076820307299E-2</c:v>
                </c:pt>
                <c:pt idx="461" formatCode="General">
                  <c:v>1.9246826987308001E-2</c:v>
                </c:pt>
                <c:pt idx="462" formatCode="General">
                  <c:v>1.9288577154308598E-2</c:v>
                </c:pt>
                <c:pt idx="463" formatCode="General">
                  <c:v>1.93303273213093E-2</c:v>
                </c:pt>
                <c:pt idx="464" formatCode="General">
                  <c:v>1.9372077488310002E-2</c:v>
                </c:pt>
                <c:pt idx="465" formatCode="General">
                  <c:v>1.9413827655310599E-2</c:v>
                </c:pt>
                <c:pt idx="466" formatCode="General">
                  <c:v>1.9455577822311301E-2</c:v>
                </c:pt>
                <c:pt idx="467" formatCode="General">
                  <c:v>1.9497327989311999E-2</c:v>
                </c:pt>
                <c:pt idx="468" formatCode="General">
                  <c:v>1.95390781563126E-2</c:v>
                </c:pt>
                <c:pt idx="469" formatCode="General">
                  <c:v>1.9580828323313301E-2</c:v>
                </c:pt>
                <c:pt idx="470" formatCode="General">
                  <c:v>1.9622578490313999E-2</c:v>
                </c:pt>
                <c:pt idx="471" formatCode="General">
                  <c:v>1.96643286573146E-2</c:v>
                </c:pt>
                <c:pt idx="472" formatCode="General">
                  <c:v>1.9706078824315298E-2</c:v>
                </c:pt>
                <c:pt idx="473" formatCode="General">
                  <c:v>1.9747828991316E-2</c:v>
                </c:pt>
                <c:pt idx="474" formatCode="General">
                  <c:v>1.9789579158316601E-2</c:v>
                </c:pt>
                <c:pt idx="475" formatCode="General">
                  <c:v>1.9831329325317299E-2</c:v>
                </c:pt>
                <c:pt idx="476" formatCode="General">
                  <c:v>1.9873079492318001E-2</c:v>
                </c:pt>
                <c:pt idx="477" formatCode="General">
                  <c:v>1.9914829659318602E-2</c:v>
                </c:pt>
                <c:pt idx="478" formatCode="General">
                  <c:v>1.99565798263193E-2</c:v>
                </c:pt>
                <c:pt idx="479" formatCode="General">
                  <c:v>1.9998329993320001E-2</c:v>
                </c:pt>
                <c:pt idx="480" formatCode="General">
                  <c:v>2.0040080160320599E-2</c:v>
                </c:pt>
                <c:pt idx="481" formatCode="General">
                  <c:v>2.00818303273213E-2</c:v>
                </c:pt>
                <c:pt idx="482" formatCode="General">
                  <c:v>2.0123580494321999E-2</c:v>
                </c:pt>
                <c:pt idx="483" formatCode="General">
                  <c:v>2.01653306613226E-2</c:v>
                </c:pt>
                <c:pt idx="484" formatCode="General">
                  <c:v>2.0207080828323301E-2</c:v>
                </c:pt>
                <c:pt idx="485" formatCode="General">
                  <c:v>2.0248830995323999E-2</c:v>
                </c:pt>
                <c:pt idx="486" formatCode="General">
                  <c:v>2.0290581162324701E-2</c:v>
                </c:pt>
                <c:pt idx="487" formatCode="General">
                  <c:v>2.0332331329325298E-2</c:v>
                </c:pt>
                <c:pt idx="488" formatCode="General">
                  <c:v>2.0374081496326E-2</c:v>
                </c:pt>
                <c:pt idx="489" formatCode="General">
                  <c:v>2.0415831663326701E-2</c:v>
                </c:pt>
                <c:pt idx="490" formatCode="General">
                  <c:v>2.0457581830327299E-2</c:v>
                </c:pt>
                <c:pt idx="491" formatCode="General">
                  <c:v>2.0499331997328001E-2</c:v>
                </c:pt>
                <c:pt idx="492" formatCode="General">
                  <c:v>2.0541082164328699E-2</c:v>
                </c:pt>
                <c:pt idx="493" formatCode="General">
                  <c:v>2.05828323313293E-2</c:v>
                </c:pt>
                <c:pt idx="494" formatCode="General">
                  <c:v>2.0624582498330001E-2</c:v>
                </c:pt>
                <c:pt idx="495" formatCode="General">
                  <c:v>2.0666332665330699E-2</c:v>
                </c:pt>
                <c:pt idx="496" formatCode="General">
                  <c:v>2.07080828323313E-2</c:v>
                </c:pt>
                <c:pt idx="497" formatCode="General">
                  <c:v>2.0749832999331998E-2</c:v>
                </c:pt>
                <c:pt idx="498" formatCode="General">
                  <c:v>2.07915831663327E-2</c:v>
                </c:pt>
                <c:pt idx="499" formatCode="General">
                  <c:v>2.0833333333333301E-2</c:v>
                </c:pt>
                <c:pt idx="500" formatCode="General">
                  <c:v>2.1250000000000002E-2</c:v>
                </c:pt>
                <c:pt idx="501" formatCode="General">
                  <c:v>2.22297297297297E-2</c:v>
                </c:pt>
                <c:pt idx="502" formatCode="General">
                  <c:v>2.32094594594595E-2</c:v>
                </c:pt>
                <c:pt idx="503" formatCode="General">
                  <c:v>2.4189189189189199E-2</c:v>
                </c:pt>
                <c:pt idx="504" formatCode="General">
                  <c:v>2.5168918918918901E-2</c:v>
                </c:pt>
                <c:pt idx="505" formatCode="General">
                  <c:v>2.6148648648648701E-2</c:v>
                </c:pt>
                <c:pt idx="506" formatCode="General">
                  <c:v>2.71283783783784E-2</c:v>
                </c:pt>
                <c:pt idx="507" formatCode="General">
                  <c:v>2.8108108108108099E-2</c:v>
                </c:pt>
                <c:pt idx="508" formatCode="General">
                  <c:v>2.9087837837837801E-2</c:v>
                </c:pt>
                <c:pt idx="509" formatCode="General">
                  <c:v>3.00675675675676E-2</c:v>
                </c:pt>
                <c:pt idx="510" formatCode="General">
                  <c:v>3.1047297297297299E-2</c:v>
                </c:pt>
                <c:pt idx="511" formatCode="General">
                  <c:v>3.2027027027026998E-2</c:v>
                </c:pt>
                <c:pt idx="512" formatCode="General">
                  <c:v>3.3006756756756801E-2</c:v>
                </c:pt>
                <c:pt idx="513" formatCode="General">
                  <c:v>3.39864864864865E-2</c:v>
                </c:pt>
                <c:pt idx="514" formatCode="General">
                  <c:v>3.4966216216216199E-2</c:v>
                </c:pt>
                <c:pt idx="515" formatCode="General">
                  <c:v>3.5945945945946002E-2</c:v>
                </c:pt>
                <c:pt idx="516" formatCode="General">
                  <c:v>3.6925675675675701E-2</c:v>
                </c:pt>
                <c:pt idx="517" formatCode="General">
                  <c:v>3.79054054054054E-2</c:v>
                </c:pt>
                <c:pt idx="518" formatCode="General">
                  <c:v>3.8885135135135099E-2</c:v>
                </c:pt>
                <c:pt idx="519" formatCode="General">
                  <c:v>3.9864864864864902E-2</c:v>
                </c:pt>
                <c:pt idx="520" formatCode="General">
                  <c:v>4.0844594594594601E-2</c:v>
                </c:pt>
                <c:pt idx="521" formatCode="General">
                  <c:v>4.18243243243243E-2</c:v>
                </c:pt>
                <c:pt idx="522" formatCode="General">
                  <c:v>4.2804054054054103E-2</c:v>
                </c:pt>
                <c:pt idx="523" formatCode="General">
                  <c:v>4.3783783783783801E-2</c:v>
                </c:pt>
                <c:pt idx="524" formatCode="General">
                  <c:v>4.47635135135135E-2</c:v>
                </c:pt>
                <c:pt idx="525" formatCode="General">
                  <c:v>4.5743243243243199E-2</c:v>
                </c:pt>
                <c:pt idx="526" formatCode="General">
                  <c:v>4.6722972972973002E-2</c:v>
                </c:pt>
                <c:pt idx="527" formatCode="General">
                  <c:v>4.7702702702702701E-2</c:v>
                </c:pt>
                <c:pt idx="528" formatCode="General">
                  <c:v>4.86824324324324E-2</c:v>
                </c:pt>
                <c:pt idx="529" formatCode="General">
                  <c:v>4.9662162162162203E-2</c:v>
                </c:pt>
                <c:pt idx="530" formatCode="General">
                  <c:v>5.0641891891891902E-2</c:v>
                </c:pt>
                <c:pt idx="531" formatCode="General">
                  <c:v>5.1621621621621601E-2</c:v>
                </c:pt>
                <c:pt idx="532" formatCode="General">
                  <c:v>5.2601351351351397E-2</c:v>
                </c:pt>
                <c:pt idx="533" formatCode="General">
                  <c:v>5.3581081081081103E-2</c:v>
                </c:pt>
                <c:pt idx="534" formatCode="General">
                  <c:v>5.4560810810810802E-2</c:v>
                </c:pt>
                <c:pt idx="535" formatCode="General">
                  <c:v>5.5540540540540501E-2</c:v>
                </c:pt>
                <c:pt idx="536" formatCode="General">
                  <c:v>5.6520270270270297E-2</c:v>
                </c:pt>
                <c:pt idx="537" formatCode="General">
                  <c:v>5.7500000000000002E-2</c:v>
                </c:pt>
                <c:pt idx="538" formatCode="General">
                  <c:v>5.8479729729729701E-2</c:v>
                </c:pt>
                <c:pt idx="539" formatCode="General">
                  <c:v>5.9459459459459497E-2</c:v>
                </c:pt>
                <c:pt idx="540" formatCode="General">
                  <c:v>6.0439189189189203E-2</c:v>
                </c:pt>
                <c:pt idx="541" formatCode="General">
                  <c:v>6.1418918918918902E-2</c:v>
                </c:pt>
                <c:pt idx="542" formatCode="General">
                  <c:v>6.2398648648648698E-2</c:v>
                </c:pt>
                <c:pt idx="543" formatCode="General">
                  <c:v>6.3378378378378397E-2</c:v>
                </c:pt>
                <c:pt idx="544" formatCode="General">
                  <c:v>6.4358108108108103E-2</c:v>
                </c:pt>
                <c:pt idx="545" formatCode="General">
                  <c:v>6.5337837837837795E-2</c:v>
                </c:pt>
                <c:pt idx="546" formatCode="General">
                  <c:v>6.6317567567567598E-2</c:v>
                </c:pt>
                <c:pt idx="547" formatCode="General">
                  <c:v>6.7297297297297304E-2</c:v>
                </c:pt>
                <c:pt idx="548" formatCode="General">
                  <c:v>6.8277027027026996E-2</c:v>
                </c:pt>
                <c:pt idx="549" formatCode="General">
                  <c:v>6.9256756756756799E-2</c:v>
                </c:pt>
                <c:pt idx="550" formatCode="General">
                  <c:v>7.0236486486486505E-2</c:v>
                </c:pt>
                <c:pt idx="551" formatCode="General">
                  <c:v>7.1216216216216197E-2</c:v>
                </c:pt>
                <c:pt idx="552" formatCode="General">
                  <c:v>7.2195945945945902E-2</c:v>
                </c:pt>
                <c:pt idx="553" formatCode="General">
                  <c:v>7.3175675675675705E-2</c:v>
                </c:pt>
                <c:pt idx="554" formatCode="General">
                  <c:v>7.4155405405405397E-2</c:v>
                </c:pt>
                <c:pt idx="555" formatCode="General">
                  <c:v>7.5135135135135103E-2</c:v>
                </c:pt>
                <c:pt idx="556" formatCode="General">
                  <c:v>7.6114864864864906E-2</c:v>
                </c:pt>
                <c:pt idx="557" formatCode="General">
                  <c:v>7.7094594594594598E-2</c:v>
                </c:pt>
                <c:pt idx="558" formatCode="General">
                  <c:v>7.8074324324324304E-2</c:v>
                </c:pt>
                <c:pt idx="559" formatCode="General">
                  <c:v>7.9054054054054093E-2</c:v>
                </c:pt>
                <c:pt idx="560" formatCode="General">
                  <c:v>8.0033783783783799E-2</c:v>
                </c:pt>
                <c:pt idx="561" formatCode="General">
                  <c:v>8.1013513513513505E-2</c:v>
                </c:pt>
                <c:pt idx="562" formatCode="General">
                  <c:v>8.1993243243243197E-2</c:v>
                </c:pt>
                <c:pt idx="563" formatCode="General">
                  <c:v>8.2972972972973E-2</c:v>
                </c:pt>
                <c:pt idx="564" formatCode="General">
                  <c:v>8.3952702702702706E-2</c:v>
                </c:pt>
                <c:pt idx="565" formatCode="General">
                  <c:v>8.4932432432432398E-2</c:v>
                </c:pt>
                <c:pt idx="566" formatCode="General">
                  <c:v>8.5912162162162201E-2</c:v>
                </c:pt>
                <c:pt idx="567" formatCode="General">
                  <c:v>8.6891891891891906E-2</c:v>
                </c:pt>
                <c:pt idx="568" formatCode="General">
                  <c:v>8.7871621621621598E-2</c:v>
                </c:pt>
                <c:pt idx="569" formatCode="General">
                  <c:v>8.8851351351351401E-2</c:v>
                </c:pt>
                <c:pt idx="570" formatCode="General">
                  <c:v>8.9831081081081093E-2</c:v>
                </c:pt>
                <c:pt idx="571" formatCode="General">
                  <c:v>9.0810810810810799E-2</c:v>
                </c:pt>
                <c:pt idx="572" formatCode="General">
                  <c:v>9.1790540540540505E-2</c:v>
                </c:pt>
                <c:pt idx="573" formatCode="General">
                  <c:v>9.2770270270270294E-2</c:v>
                </c:pt>
                <c:pt idx="574" formatCode="General">
                  <c:v>9.375E-2</c:v>
                </c:pt>
                <c:pt idx="575" formatCode="General">
                  <c:v>9.4729729729729706E-2</c:v>
                </c:pt>
                <c:pt idx="576" formatCode="General">
                  <c:v>9.5709459459459495E-2</c:v>
                </c:pt>
                <c:pt idx="577" formatCode="General">
                  <c:v>9.6689189189189201E-2</c:v>
                </c:pt>
                <c:pt idx="578" formatCode="General">
                  <c:v>9.7668918918918907E-2</c:v>
                </c:pt>
                <c:pt idx="579" formatCode="General">
                  <c:v>9.8648648648648696E-2</c:v>
                </c:pt>
                <c:pt idx="580" formatCode="General">
                  <c:v>9.9628378378378402E-2</c:v>
                </c:pt>
                <c:pt idx="581" formatCode="General">
                  <c:v>0.100608108108108</c:v>
                </c:pt>
                <c:pt idx="582" formatCode="General">
                  <c:v>0.10158783783783799</c:v>
                </c:pt>
                <c:pt idx="583" formatCode="General">
                  <c:v>0.102567567567568</c:v>
                </c:pt>
                <c:pt idx="584" formatCode="General">
                  <c:v>0.103547297297297</c:v>
                </c:pt>
                <c:pt idx="585" formatCode="General">
                  <c:v>0.104527027027027</c:v>
                </c:pt>
                <c:pt idx="586" formatCode="General">
                  <c:v>0.105506756756757</c:v>
                </c:pt>
                <c:pt idx="587" formatCode="General">
                  <c:v>0.10648648648648699</c:v>
                </c:pt>
                <c:pt idx="588" formatCode="General">
                  <c:v>0.10746621621621601</c:v>
                </c:pt>
                <c:pt idx="589" formatCode="General">
                  <c:v>0.108445945945946</c:v>
                </c:pt>
                <c:pt idx="590" formatCode="General">
                  <c:v>0.109425675675676</c:v>
                </c:pt>
                <c:pt idx="591" formatCode="General">
                  <c:v>0.110405405405405</c:v>
                </c:pt>
                <c:pt idx="592" formatCode="General">
                  <c:v>0.111385135135135</c:v>
                </c:pt>
                <c:pt idx="593" formatCode="General">
                  <c:v>0.11236486486486499</c:v>
                </c:pt>
                <c:pt idx="594" formatCode="General">
                  <c:v>0.11334459459459501</c:v>
                </c:pt>
                <c:pt idx="595" formatCode="General">
                  <c:v>0.114324324324324</c:v>
                </c:pt>
                <c:pt idx="596" formatCode="General">
                  <c:v>0.115304054054054</c:v>
                </c:pt>
                <c:pt idx="597" formatCode="General">
                  <c:v>0.116283783783784</c:v>
                </c:pt>
                <c:pt idx="598" formatCode="General">
                  <c:v>0.11726351351351399</c:v>
                </c:pt>
                <c:pt idx="599" formatCode="General">
                  <c:v>0.11824324324324299</c:v>
                </c:pt>
                <c:pt idx="600" formatCode="General">
                  <c:v>0.119222972972973</c:v>
                </c:pt>
                <c:pt idx="601" formatCode="General">
                  <c:v>0.120202702702703</c:v>
                </c:pt>
                <c:pt idx="602" formatCode="General">
                  <c:v>0.121182432432432</c:v>
                </c:pt>
                <c:pt idx="603" formatCode="General">
                  <c:v>0.122162162162162</c:v>
                </c:pt>
                <c:pt idx="604" formatCode="General">
                  <c:v>0.12314189189189199</c:v>
                </c:pt>
                <c:pt idx="605" formatCode="General">
                  <c:v>0.12412162162162201</c:v>
                </c:pt>
                <c:pt idx="606" formatCode="General">
                  <c:v>0.125101351351351</c:v>
                </c:pt>
                <c:pt idx="607" formatCode="General">
                  <c:v>0.12608108108108099</c:v>
                </c:pt>
                <c:pt idx="608" formatCode="General">
                  <c:v>0.127060810810811</c:v>
                </c:pt>
                <c:pt idx="609" formatCode="General">
                  <c:v>0.12804054054054101</c:v>
                </c:pt>
                <c:pt idx="610" formatCode="General">
                  <c:v>0.12902027027026999</c:v>
                </c:pt>
                <c:pt idx="611" formatCode="General">
                  <c:v>0.13</c:v>
                </c:pt>
                <c:pt idx="612" formatCode="General">
                  <c:v>0.13097972972972999</c:v>
                </c:pt>
                <c:pt idx="613" formatCode="General">
                  <c:v>0.131959459459459</c:v>
                </c:pt>
                <c:pt idx="614" formatCode="General">
                  <c:v>0.13293918918918901</c:v>
                </c:pt>
                <c:pt idx="615" formatCode="General">
                  <c:v>0.13391891891891899</c:v>
                </c:pt>
                <c:pt idx="616" formatCode="General">
                  <c:v>0.13489864864864901</c:v>
                </c:pt>
                <c:pt idx="617" formatCode="General">
                  <c:v>0.13587837837837799</c:v>
                </c:pt>
                <c:pt idx="618" formatCode="General">
                  <c:v>0.136858108108108</c:v>
                </c:pt>
                <c:pt idx="619" formatCode="General">
                  <c:v>0.13783783783783801</c:v>
                </c:pt>
                <c:pt idx="620" formatCode="General">
                  <c:v>0.138817567567568</c:v>
                </c:pt>
                <c:pt idx="621" formatCode="General">
                  <c:v>0.13979729729729701</c:v>
                </c:pt>
                <c:pt idx="622" formatCode="General">
                  <c:v>0.14077702702702699</c:v>
                </c:pt>
                <c:pt idx="623" formatCode="General">
                  <c:v>0.141756756756757</c:v>
                </c:pt>
                <c:pt idx="624" formatCode="General">
                  <c:v>0.14273648648648599</c:v>
                </c:pt>
                <c:pt idx="625" formatCode="General">
                  <c:v>0.143716216216216</c:v>
                </c:pt>
                <c:pt idx="626" formatCode="General">
                  <c:v>0.14469594594594601</c:v>
                </c:pt>
                <c:pt idx="627" formatCode="General">
                  <c:v>0.14567567567567599</c:v>
                </c:pt>
                <c:pt idx="628" formatCode="General">
                  <c:v>0.146655405405405</c:v>
                </c:pt>
                <c:pt idx="629" formatCode="General">
                  <c:v>0.14763513513513499</c:v>
                </c:pt>
                <c:pt idx="630" formatCode="General">
                  <c:v>0.148614864864865</c:v>
                </c:pt>
                <c:pt idx="631" formatCode="General">
                  <c:v>0.14959459459459501</c:v>
                </c:pt>
                <c:pt idx="632" formatCode="General">
                  <c:v>0.15057432432432399</c:v>
                </c:pt>
                <c:pt idx="633" formatCode="General">
                  <c:v>0.151554054054054</c:v>
                </c:pt>
                <c:pt idx="634" formatCode="General">
                  <c:v>0.15253378378378399</c:v>
                </c:pt>
                <c:pt idx="635" formatCode="General">
                  <c:v>0.153513513513514</c:v>
                </c:pt>
                <c:pt idx="636" formatCode="General">
                  <c:v>0.15449324324324301</c:v>
                </c:pt>
                <c:pt idx="637" formatCode="General">
                  <c:v>0.15547297297297299</c:v>
                </c:pt>
                <c:pt idx="638" formatCode="General">
                  <c:v>0.15645270270270301</c:v>
                </c:pt>
                <c:pt idx="639" formatCode="General">
                  <c:v>0.15743243243243199</c:v>
                </c:pt>
                <c:pt idx="640" formatCode="General">
                  <c:v>0.158412162162162</c:v>
                </c:pt>
                <c:pt idx="641" formatCode="General">
                  <c:v>0.15939189189189201</c:v>
                </c:pt>
                <c:pt idx="642" formatCode="General">
                  <c:v>0.160371621621622</c:v>
                </c:pt>
                <c:pt idx="643" formatCode="General">
                  <c:v>0.16135135135135101</c:v>
                </c:pt>
                <c:pt idx="644" formatCode="General">
                  <c:v>0.16233108108108099</c:v>
                </c:pt>
                <c:pt idx="645" formatCode="General">
                  <c:v>0.163310810810811</c:v>
                </c:pt>
                <c:pt idx="646" formatCode="General">
                  <c:v>0.16429054054054101</c:v>
                </c:pt>
                <c:pt idx="647" formatCode="General">
                  <c:v>0.16527027027027</c:v>
                </c:pt>
                <c:pt idx="648" formatCode="General">
                  <c:v>0.16625000000000001</c:v>
                </c:pt>
                <c:pt idx="649" formatCode="General">
                  <c:v>0.16722972972972999</c:v>
                </c:pt>
                <c:pt idx="650" formatCode="General">
                  <c:v>0.168209459459459</c:v>
                </c:pt>
                <c:pt idx="651" formatCode="General">
                  <c:v>0.16918918918918899</c:v>
                </c:pt>
                <c:pt idx="652" formatCode="General">
                  <c:v>0.170168918918919</c:v>
                </c:pt>
                <c:pt idx="653" formatCode="General">
                  <c:v>0.17114864864864901</c:v>
                </c:pt>
                <c:pt idx="654" formatCode="General">
                  <c:v>0.17212837837837799</c:v>
                </c:pt>
                <c:pt idx="655" formatCode="General">
                  <c:v>0.17310810810810801</c:v>
                </c:pt>
                <c:pt idx="656" formatCode="General">
                  <c:v>0.17408783783783799</c:v>
                </c:pt>
                <c:pt idx="657" formatCode="General">
                  <c:v>0.175067567567568</c:v>
                </c:pt>
                <c:pt idx="658" formatCode="General">
                  <c:v>0.17604729729729701</c:v>
                </c:pt>
                <c:pt idx="659" formatCode="General">
                  <c:v>0.177027027027027</c:v>
                </c:pt>
                <c:pt idx="660" formatCode="General">
                  <c:v>0.17800675675675701</c:v>
                </c:pt>
                <c:pt idx="661" formatCode="General">
                  <c:v>0.17898648648648699</c:v>
                </c:pt>
                <c:pt idx="662" formatCode="General">
                  <c:v>0.179966216216216</c:v>
                </c:pt>
                <c:pt idx="663" formatCode="General">
                  <c:v>0.18094594594594601</c:v>
                </c:pt>
                <c:pt idx="664" formatCode="General">
                  <c:v>0.181925675675676</c:v>
                </c:pt>
                <c:pt idx="665" formatCode="General">
                  <c:v>0.18290540540540501</c:v>
                </c:pt>
                <c:pt idx="666" formatCode="General">
                  <c:v>0.18388513513513499</c:v>
                </c:pt>
                <c:pt idx="667" formatCode="General">
                  <c:v>0.184864864864865</c:v>
                </c:pt>
                <c:pt idx="668" formatCode="General">
                  <c:v>0.18584459459459499</c:v>
                </c:pt>
                <c:pt idx="669" formatCode="General">
                  <c:v>0.186824324324324</c:v>
                </c:pt>
                <c:pt idx="670" formatCode="General">
                  <c:v>0.18780405405405401</c:v>
                </c:pt>
                <c:pt idx="671" formatCode="General">
                  <c:v>0.18878378378378399</c:v>
                </c:pt>
                <c:pt idx="672" formatCode="General">
                  <c:v>0.189763513513514</c:v>
                </c:pt>
                <c:pt idx="673" formatCode="General">
                  <c:v>0.19074324324324299</c:v>
                </c:pt>
                <c:pt idx="674" formatCode="General">
                  <c:v>0.191722972972973</c:v>
                </c:pt>
                <c:pt idx="675" formatCode="General">
                  <c:v>0.19270270270270301</c:v>
                </c:pt>
                <c:pt idx="676" formatCode="General">
                  <c:v>0.19368243243243199</c:v>
                </c:pt>
                <c:pt idx="677" formatCode="General">
                  <c:v>0.19466216216216201</c:v>
                </c:pt>
                <c:pt idx="678" formatCode="General">
                  <c:v>0.19564189189189199</c:v>
                </c:pt>
                <c:pt idx="679" formatCode="General">
                  <c:v>0.196621621621622</c:v>
                </c:pt>
                <c:pt idx="680" formatCode="General">
                  <c:v>0.19760135135135101</c:v>
                </c:pt>
                <c:pt idx="681" formatCode="General">
                  <c:v>0.198581081081081</c:v>
                </c:pt>
                <c:pt idx="682" formatCode="General">
                  <c:v>0.19956081081081101</c:v>
                </c:pt>
                <c:pt idx="683" formatCode="General">
                  <c:v>0.20054054054054099</c:v>
                </c:pt>
                <c:pt idx="684" formatCode="General">
                  <c:v>0.20152027027027</c:v>
                </c:pt>
                <c:pt idx="685" formatCode="General">
                  <c:v>0.20250000000000001</c:v>
                </c:pt>
                <c:pt idx="686" formatCode="General">
                  <c:v>0.20347972972973</c:v>
                </c:pt>
                <c:pt idx="687" formatCode="General">
                  <c:v>0.20445945945945901</c:v>
                </c:pt>
                <c:pt idx="688" formatCode="General">
                  <c:v>0.20543918918918899</c:v>
                </c:pt>
                <c:pt idx="689" formatCode="General">
                  <c:v>0.206418918918919</c:v>
                </c:pt>
                <c:pt idx="690" formatCode="General">
                  <c:v>0.20739864864864899</c:v>
                </c:pt>
                <c:pt idx="691" formatCode="General">
                  <c:v>0.208378378378378</c:v>
                </c:pt>
                <c:pt idx="692" formatCode="General">
                  <c:v>0.20935810810810801</c:v>
                </c:pt>
                <c:pt idx="693" formatCode="General">
                  <c:v>0.21033783783783799</c:v>
                </c:pt>
                <c:pt idx="694" formatCode="General">
                  <c:v>0.211317567567568</c:v>
                </c:pt>
                <c:pt idx="695" formatCode="General">
                  <c:v>0.21229729729729699</c:v>
                </c:pt>
                <c:pt idx="696" formatCode="General">
                  <c:v>0.213277027027027</c:v>
                </c:pt>
                <c:pt idx="697" formatCode="General">
                  <c:v>0.21425675675675701</c:v>
                </c:pt>
                <c:pt idx="698" formatCode="General">
                  <c:v>0.21523648648648699</c:v>
                </c:pt>
                <c:pt idx="699" formatCode="General">
                  <c:v>0.21621621621621601</c:v>
                </c:pt>
                <c:pt idx="700" formatCode="General">
                  <c:v>0.21719594594594599</c:v>
                </c:pt>
                <c:pt idx="701" formatCode="General">
                  <c:v>0.218175675675676</c:v>
                </c:pt>
                <c:pt idx="702" formatCode="General">
                  <c:v>0.21915540540540501</c:v>
                </c:pt>
                <c:pt idx="703" formatCode="General">
                  <c:v>0.220135135135135</c:v>
                </c:pt>
                <c:pt idx="704" formatCode="General">
                  <c:v>0.22111486486486501</c:v>
                </c:pt>
                <c:pt idx="705" formatCode="General">
                  <c:v>0.22209459459459499</c:v>
                </c:pt>
                <c:pt idx="706" formatCode="General">
                  <c:v>0.223074324324324</c:v>
                </c:pt>
                <c:pt idx="707" formatCode="General">
                  <c:v>0.22405405405405401</c:v>
                </c:pt>
                <c:pt idx="708" formatCode="General">
                  <c:v>0.225033783783784</c:v>
                </c:pt>
                <c:pt idx="709" formatCode="General">
                  <c:v>0.22601351351351401</c:v>
                </c:pt>
                <c:pt idx="710" formatCode="General">
                  <c:v>0.22699324324324299</c:v>
                </c:pt>
                <c:pt idx="711" formatCode="General">
                  <c:v>0.227972972972973</c:v>
                </c:pt>
                <c:pt idx="712" formatCode="General">
                  <c:v>0.22895270270270299</c:v>
                </c:pt>
                <c:pt idx="713" formatCode="General">
                  <c:v>0.229932432432432</c:v>
                </c:pt>
                <c:pt idx="714" formatCode="General">
                  <c:v>0.23091216216216201</c:v>
                </c:pt>
                <c:pt idx="715" formatCode="General">
                  <c:v>0.23189189189189199</c:v>
                </c:pt>
                <c:pt idx="716" formatCode="General">
                  <c:v>0.232871621621622</c:v>
                </c:pt>
                <c:pt idx="717" formatCode="General">
                  <c:v>0.23385135135135099</c:v>
                </c:pt>
                <c:pt idx="718" formatCode="General">
                  <c:v>0.234831081081081</c:v>
                </c:pt>
                <c:pt idx="719" formatCode="General">
                  <c:v>0.23581081081081101</c:v>
                </c:pt>
                <c:pt idx="720" formatCode="General">
                  <c:v>0.23679054054054099</c:v>
                </c:pt>
                <c:pt idx="721" formatCode="General">
                  <c:v>0.23777027027027001</c:v>
                </c:pt>
                <c:pt idx="722" formatCode="General">
                  <c:v>0.23874999999999999</c:v>
                </c:pt>
                <c:pt idx="723" formatCode="General">
                  <c:v>0.23972972972973</c:v>
                </c:pt>
                <c:pt idx="724" formatCode="General">
                  <c:v>0.24070945945945901</c:v>
                </c:pt>
                <c:pt idx="725" formatCode="General">
                  <c:v>0.241689189189189</c:v>
                </c:pt>
                <c:pt idx="726" formatCode="General">
                  <c:v>0.24266891891891901</c:v>
                </c:pt>
                <c:pt idx="727" formatCode="General">
                  <c:v>0.24364864864864899</c:v>
                </c:pt>
                <c:pt idx="728" formatCode="General">
                  <c:v>0.244628378378378</c:v>
                </c:pt>
                <c:pt idx="729" formatCode="General">
                  <c:v>0.24560810810810799</c:v>
                </c:pt>
                <c:pt idx="730" formatCode="General">
                  <c:v>0.246587837837838</c:v>
                </c:pt>
                <c:pt idx="731" formatCode="General">
                  <c:v>0.24756756756756801</c:v>
                </c:pt>
                <c:pt idx="732" formatCode="General">
                  <c:v>0.24854729729729699</c:v>
                </c:pt>
                <c:pt idx="733" formatCode="General">
                  <c:v>0.249527027027027</c:v>
                </c:pt>
                <c:pt idx="734" formatCode="General">
                  <c:v>0.25050675675675699</c:v>
                </c:pt>
                <c:pt idx="735" formatCode="General">
                  <c:v>0.25148648648648603</c:v>
                </c:pt>
                <c:pt idx="736" formatCode="General">
                  <c:v>0.25246621621621601</c:v>
                </c:pt>
                <c:pt idx="737" formatCode="General">
                  <c:v>0.25344594594594599</c:v>
                </c:pt>
                <c:pt idx="738" formatCode="General">
                  <c:v>0.25442567567567598</c:v>
                </c:pt>
                <c:pt idx="739" formatCode="General">
                  <c:v>0.25540540540540502</c:v>
                </c:pt>
                <c:pt idx="740" formatCode="General">
                  <c:v>0.256385135135135</c:v>
                </c:pt>
                <c:pt idx="741" formatCode="General">
                  <c:v>0.25736486486486498</c:v>
                </c:pt>
                <c:pt idx="742" formatCode="General">
                  <c:v>0.25834459459459502</c:v>
                </c:pt>
                <c:pt idx="743" formatCode="General">
                  <c:v>0.25932432432432401</c:v>
                </c:pt>
                <c:pt idx="744" formatCode="General">
                  <c:v>0.26030405405405399</c:v>
                </c:pt>
                <c:pt idx="745" formatCode="General">
                  <c:v>0.26128378378378397</c:v>
                </c:pt>
                <c:pt idx="746" formatCode="General">
                  <c:v>0.26226351351351401</c:v>
                </c:pt>
                <c:pt idx="747" formatCode="General">
                  <c:v>0.263243243243243</c:v>
                </c:pt>
                <c:pt idx="748" formatCode="General">
                  <c:v>0.26422297297297298</c:v>
                </c:pt>
                <c:pt idx="749" formatCode="General">
                  <c:v>0.26520270270270302</c:v>
                </c:pt>
                <c:pt idx="750" formatCode="General">
                  <c:v>0.266182432432432</c:v>
                </c:pt>
                <c:pt idx="751" formatCode="General">
                  <c:v>0.26716216216216199</c:v>
                </c:pt>
                <c:pt idx="752" formatCode="General">
                  <c:v>0.26814189189189203</c:v>
                </c:pt>
                <c:pt idx="753" formatCode="General">
                  <c:v>0.26912162162162201</c:v>
                </c:pt>
                <c:pt idx="754" formatCode="General">
                  <c:v>0.27010135135135099</c:v>
                </c:pt>
                <c:pt idx="755" formatCode="General">
                  <c:v>0.27108108108108098</c:v>
                </c:pt>
                <c:pt idx="756" formatCode="General">
                  <c:v>0.27206081081081102</c:v>
                </c:pt>
                <c:pt idx="757" formatCode="General">
                  <c:v>0.273040540540541</c:v>
                </c:pt>
                <c:pt idx="758" formatCode="General">
                  <c:v>0.27402027027026998</c:v>
                </c:pt>
                <c:pt idx="759" formatCode="General">
                  <c:v>0.27500000000000002</c:v>
                </c:pt>
                <c:pt idx="760" formatCode="General">
                  <c:v>0.27597972972973001</c:v>
                </c:pt>
                <c:pt idx="761" formatCode="General">
                  <c:v>0.27695945945945899</c:v>
                </c:pt>
                <c:pt idx="762" formatCode="General">
                  <c:v>0.27793918918918897</c:v>
                </c:pt>
                <c:pt idx="763" formatCode="General">
                  <c:v>0.27891891891891901</c:v>
                </c:pt>
                <c:pt idx="764" formatCode="General">
                  <c:v>0.279898648648649</c:v>
                </c:pt>
                <c:pt idx="765" formatCode="General">
                  <c:v>0.28087837837837798</c:v>
                </c:pt>
                <c:pt idx="766" formatCode="General">
                  <c:v>0.28185810810810802</c:v>
                </c:pt>
                <c:pt idx="767" formatCode="General">
                  <c:v>0.282837837837838</c:v>
                </c:pt>
                <c:pt idx="768" formatCode="General">
                  <c:v>0.28381756756756799</c:v>
                </c:pt>
                <c:pt idx="769" formatCode="General">
                  <c:v>0.28479729729729703</c:v>
                </c:pt>
                <c:pt idx="770" formatCode="General">
                  <c:v>0.28577702702702701</c:v>
                </c:pt>
                <c:pt idx="771" formatCode="General">
                  <c:v>0.28675675675675699</c:v>
                </c:pt>
                <c:pt idx="772" formatCode="General">
                  <c:v>0.28773648648648698</c:v>
                </c:pt>
                <c:pt idx="773" formatCode="General">
                  <c:v>0.28871621621621602</c:v>
                </c:pt>
                <c:pt idx="774" formatCode="General">
                  <c:v>0.289695945945946</c:v>
                </c:pt>
                <c:pt idx="775" formatCode="General">
                  <c:v>0.29067567567567598</c:v>
                </c:pt>
                <c:pt idx="776" formatCode="General">
                  <c:v>0.29165540540540502</c:v>
                </c:pt>
                <c:pt idx="777" formatCode="General">
                  <c:v>0.292635135135135</c:v>
                </c:pt>
                <c:pt idx="778" formatCode="General">
                  <c:v>0.29361486486486499</c:v>
                </c:pt>
                <c:pt idx="779" formatCode="General">
                  <c:v>0.29459459459459503</c:v>
                </c:pt>
                <c:pt idx="780" formatCode="General">
                  <c:v>0.29557432432432401</c:v>
                </c:pt>
                <c:pt idx="781" formatCode="General">
                  <c:v>0.29655405405405399</c:v>
                </c:pt>
                <c:pt idx="782" formatCode="General">
                  <c:v>0.29753378378378398</c:v>
                </c:pt>
                <c:pt idx="783" formatCode="General">
                  <c:v>0.29851351351351402</c:v>
                </c:pt>
                <c:pt idx="784" formatCode="General">
                  <c:v>0.299493243243243</c:v>
                </c:pt>
                <c:pt idx="785" formatCode="General">
                  <c:v>0.30047297297297298</c:v>
                </c:pt>
                <c:pt idx="786" formatCode="General">
                  <c:v>0.30145270270270302</c:v>
                </c:pt>
                <c:pt idx="787" formatCode="General">
                  <c:v>0.30243243243243201</c:v>
                </c:pt>
                <c:pt idx="788" formatCode="General">
                  <c:v>0.30341216216216199</c:v>
                </c:pt>
                <c:pt idx="789" formatCode="General">
                  <c:v>0.30439189189189197</c:v>
                </c:pt>
                <c:pt idx="790" formatCode="General">
                  <c:v>0.30537162162162201</c:v>
                </c:pt>
                <c:pt idx="791" formatCode="General">
                  <c:v>0.306351351351351</c:v>
                </c:pt>
                <c:pt idx="792" formatCode="General">
                  <c:v>0.30733108108108098</c:v>
                </c:pt>
                <c:pt idx="793" formatCode="General">
                  <c:v>0.30831081081081102</c:v>
                </c:pt>
                <c:pt idx="794" formatCode="General">
                  <c:v>0.309290540540541</c:v>
                </c:pt>
                <c:pt idx="795" formatCode="General">
                  <c:v>0.31027027027026999</c:v>
                </c:pt>
                <c:pt idx="796" formatCode="General">
                  <c:v>0.31125000000000003</c:v>
                </c:pt>
                <c:pt idx="797" formatCode="General">
                  <c:v>0.31222972972973001</c:v>
                </c:pt>
                <c:pt idx="798" formatCode="General">
                  <c:v>0.31320945945945899</c:v>
                </c:pt>
                <c:pt idx="799" formatCode="General">
                  <c:v>0.31418918918918898</c:v>
                </c:pt>
                <c:pt idx="800" formatCode="General">
                  <c:v>0.31516891891891902</c:v>
                </c:pt>
                <c:pt idx="801" formatCode="General">
                  <c:v>0.316148648648649</c:v>
                </c:pt>
                <c:pt idx="802" formatCode="General">
                  <c:v>0.31712837837837798</c:v>
                </c:pt>
                <c:pt idx="803" formatCode="General">
                  <c:v>0.31810810810810802</c:v>
                </c:pt>
                <c:pt idx="804" formatCode="General">
                  <c:v>0.31908783783783801</c:v>
                </c:pt>
                <c:pt idx="805" formatCode="General">
                  <c:v>0.32006756756756799</c:v>
                </c:pt>
                <c:pt idx="806" formatCode="General">
                  <c:v>0.32104729729729697</c:v>
                </c:pt>
                <c:pt idx="807" formatCode="General">
                  <c:v>0.32202702702702701</c:v>
                </c:pt>
                <c:pt idx="808" formatCode="General">
                  <c:v>0.323006756756757</c:v>
                </c:pt>
                <c:pt idx="809" formatCode="General">
                  <c:v>0.32398648648648698</c:v>
                </c:pt>
                <c:pt idx="810" formatCode="General">
                  <c:v>0.32496621621621602</c:v>
                </c:pt>
                <c:pt idx="811" formatCode="General">
                  <c:v>0.325945945945946</c:v>
                </c:pt>
                <c:pt idx="812" formatCode="General">
                  <c:v>0.32692567567567599</c:v>
                </c:pt>
                <c:pt idx="813" formatCode="General">
                  <c:v>0.32790540540540503</c:v>
                </c:pt>
                <c:pt idx="814" formatCode="General">
                  <c:v>0.32888513513513501</c:v>
                </c:pt>
                <c:pt idx="815" formatCode="General">
                  <c:v>0.32986486486486499</c:v>
                </c:pt>
                <c:pt idx="816" formatCode="General">
                  <c:v>0.33084459459459498</c:v>
                </c:pt>
                <c:pt idx="817" formatCode="General">
                  <c:v>0.33182432432432402</c:v>
                </c:pt>
                <c:pt idx="818" formatCode="General">
                  <c:v>0.332804054054054</c:v>
                </c:pt>
                <c:pt idx="819" formatCode="General">
                  <c:v>0.33378378378378398</c:v>
                </c:pt>
                <c:pt idx="820" formatCode="General">
                  <c:v>0.33476351351351402</c:v>
                </c:pt>
                <c:pt idx="821" formatCode="General">
                  <c:v>0.33574324324324301</c:v>
                </c:pt>
                <c:pt idx="822" formatCode="General">
                  <c:v>0.33672297297297299</c:v>
                </c:pt>
                <c:pt idx="823" formatCode="General">
                  <c:v>0.33770270270270297</c:v>
                </c:pt>
                <c:pt idx="824" formatCode="General">
                  <c:v>0.33868243243243201</c:v>
                </c:pt>
                <c:pt idx="825" formatCode="General">
                  <c:v>0.339662162162162</c:v>
                </c:pt>
                <c:pt idx="826" formatCode="General">
                  <c:v>0.34064189189189198</c:v>
                </c:pt>
                <c:pt idx="827" formatCode="General">
                  <c:v>0.34162162162162202</c:v>
                </c:pt>
                <c:pt idx="828" formatCode="General">
                  <c:v>0.342601351351351</c:v>
                </c:pt>
                <c:pt idx="829" formatCode="General">
                  <c:v>0.34358108108108099</c:v>
                </c:pt>
                <c:pt idx="830" formatCode="General">
                  <c:v>0.34456081081081102</c:v>
                </c:pt>
                <c:pt idx="831" formatCode="General">
                  <c:v>0.34554054054054101</c:v>
                </c:pt>
                <c:pt idx="832" formatCode="General">
                  <c:v>0.34652027027026999</c:v>
                </c:pt>
                <c:pt idx="833" formatCode="General">
                  <c:v>0.34749999999999998</c:v>
                </c:pt>
                <c:pt idx="834" formatCode="General">
                  <c:v>0.34847972972973001</c:v>
                </c:pt>
                <c:pt idx="835" formatCode="General">
                  <c:v>0.349459459459459</c:v>
                </c:pt>
                <c:pt idx="836" formatCode="General">
                  <c:v>0.35043918918918898</c:v>
                </c:pt>
                <c:pt idx="837" formatCode="General">
                  <c:v>0.35141891891891902</c:v>
                </c:pt>
                <c:pt idx="838" formatCode="General">
                  <c:v>0.352398648648649</c:v>
                </c:pt>
                <c:pt idx="839" formatCode="General">
                  <c:v>0.35337837837837799</c:v>
                </c:pt>
                <c:pt idx="840" formatCode="General">
                  <c:v>0.35435810810810803</c:v>
                </c:pt>
                <c:pt idx="841" formatCode="General">
                  <c:v>0.35533783783783801</c:v>
                </c:pt>
                <c:pt idx="842" formatCode="General">
                  <c:v>0.35631756756756799</c:v>
                </c:pt>
                <c:pt idx="843" formatCode="General">
                  <c:v>0.35729729729729698</c:v>
                </c:pt>
                <c:pt idx="844" formatCode="General">
                  <c:v>0.35827702702702702</c:v>
                </c:pt>
                <c:pt idx="845" formatCode="General">
                  <c:v>0.359256756756757</c:v>
                </c:pt>
                <c:pt idx="846" formatCode="General">
                  <c:v>0.36023648648648698</c:v>
                </c:pt>
                <c:pt idx="847" formatCode="General">
                  <c:v>0.36121621621621602</c:v>
                </c:pt>
                <c:pt idx="848" formatCode="General">
                  <c:v>0.36219594594594601</c:v>
                </c:pt>
                <c:pt idx="849" formatCode="General">
                  <c:v>0.36317567567567599</c:v>
                </c:pt>
                <c:pt idx="850" formatCode="General">
                  <c:v>0.36415540540540497</c:v>
                </c:pt>
                <c:pt idx="851" formatCode="General">
                  <c:v>0.36513513513513501</c:v>
                </c:pt>
                <c:pt idx="852" formatCode="General">
                  <c:v>0.366114864864865</c:v>
                </c:pt>
                <c:pt idx="853" formatCode="General">
                  <c:v>0.36709459459459498</c:v>
                </c:pt>
                <c:pt idx="854" formatCode="General">
                  <c:v>0.36807432432432402</c:v>
                </c:pt>
                <c:pt idx="855" formatCode="General">
                  <c:v>0.369054054054054</c:v>
                </c:pt>
                <c:pt idx="856" formatCode="General">
                  <c:v>0.37003378378378399</c:v>
                </c:pt>
                <c:pt idx="857" formatCode="General">
                  <c:v>0.37101351351351403</c:v>
                </c:pt>
                <c:pt idx="858" formatCode="General">
                  <c:v>0.37199324324324301</c:v>
                </c:pt>
                <c:pt idx="859" formatCode="General">
                  <c:v>0.37297297297297299</c:v>
                </c:pt>
                <c:pt idx="860" formatCode="General">
                  <c:v>0.37395270270270298</c:v>
                </c:pt>
                <c:pt idx="861" formatCode="General">
                  <c:v>0.37493243243243202</c:v>
                </c:pt>
                <c:pt idx="862" formatCode="General">
                  <c:v>0.375912162162162</c:v>
                </c:pt>
                <c:pt idx="863" formatCode="General">
                  <c:v>0.37689189189189198</c:v>
                </c:pt>
                <c:pt idx="864" formatCode="General">
                  <c:v>0.37787162162162202</c:v>
                </c:pt>
                <c:pt idx="865" formatCode="General">
                  <c:v>0.37885135135135101</c:v>
                </c:pt>
                <c:pt idx="866" formatCode="General">
                  <c:v>0.37983108108108099</c:v>
                </c:pt>
                <c:pt idx="867" formatCode="General">
                  <c:v>0.38081081081081097</c:v>
                </c:pt>
                <c:pt idx="868" formatCode="General">
                  <c:v>0.38179054054054101</c:v>
                </c:pt>
                <c:pt idx="869" formatCode="General">
                  <c:v>0.38277027027027</c:v>
                </c:pt>
                <c:pt idx="870" formatCode="General">
                  <c:v>0.38374999999999998</c:v>
                </c:pt>
                <c:pt idx="871" formatCode="General">
                  <c:v>0.38472972972973002</c:v>
                </c:pt>
                <c:pt idx="872" formatCode="General">
                  <c:v>0.385709459459459</c:v>
                </c:pt>
                <c:pt idx="873" formatCode="General">
                  <c:v>0.38668918918918899</c:v>
                </c:pt>
                <c:pt idx="874" formatCode="General">
                  <c:v>0.38766891891891903</c:v>
                </c:pt>
                <c:pt idx="875" formatCode="General">
                  <c:v>0.38864864864864901</c:v>
                </c:pt>
                <c:pt idx="876" formatCode="General">
                  <c:v>0.38962837837837799</c:v>
                </c:pt>
                <c:pt idx="877" formatCode="General">
                  <c:v>0.39060810810810798</c:v>
                </c:pt>
                <c:pt idx="878" formatCode="General">
                  <c:v>0.39158783783783802</c:v>
                </c:pt>
                <c:pt idx="879" formatCode="General">
                  <c:v>0.392567567567568</c:v>
                </c:pt>
                <c:pt idx="880" formatCode="General">
                  <c:v>0.39354729729729698</c:v>
                </c:pt>
                <c:pt idx="881" formatCode="General">
                  <c:v>0.39452702702702702</c:v>
                </c:pt>
                <c:pt idx="882" formatCode="General">
                  <c:v>0.39550675675675701</c:v>
                </c:pt>
                <c:pt idx="883" formatCode="General">
                  <c:v>0.39648648648648699</c:v>
                </c:pt>
                <c:pt idx="884" formatCode="General">
                  <c:v>0.39746621621621597</c:v>
                </c:pt>
                <c:pt idx="885" formatCode="General">
                  <c:v>0.39844594594594601</c:v>
                </c:pt>
                <c:pt idx="886" formatCode="General">
                  <c:v>0.399425675675676</c:v>
                </c:pt>
                <c:pt idx="887" formatCode="General">
                  <c:v>0.40040540540540498</c:v>
                </c:pt>
                <c:pt idx="888" formatCode="General">
                  <c:v>0.40138513513513502</c:v>
                </c:pt>
                <c:pt idx="889" formatCode="General">
                  <c:v>0.402364864864865</c:v>
                </c:pt>
                <c:pt idx="890" formatCode="General">
                  <c:v>0.40334459459459499</c:v>
                </c:pt>
                <c:pt idx="891" formatCode="General">
                  <c:v>0.40432432432432402</c:v>
                </c:pt>
                <c:pt idx="892" formatCode="General">
                  <c:v>0.40530405405405401</c:v>
                </c:pt>
                <c:pt idx="893" formatCode="General">
                  <c:v>0.40628378378378399</c:v>
                </c:pt>
                <c:pt idx="894" formatCode="General">
                  <c:v>0.40726351351351398</c:v>
                </c:pt>
                <c:pt idx="895" formatCode="General">
                  <c:v>0.40824324324324301</c:v>
                </c:pt>
                <c:pt idx="896" formatCode="General">
                  <c:v>0.409222972972973</c:v>
                </c:pt>
                <c:pt idx="897" formatCode="General">
                  <c:v>0.41020270270270298</c:v>
                </c:pt>
                <c:pt idx="898" formatCode="General">
                  <c:v>0.41118243243243202</c:v>
                </c:pt>
                <c:pt idx="899" formatCode="General">
                  <c:v>0.412162162162162</c:v>
                </c:pt>
                <c:pt idx="900" formatCode="General">
                  <c:v>0.41314189189189199</c:v>
                </c:pt>
                <c:pt idx="901" formatCode="General">
                  <c:v>0.41412162162162203</c:v>
                </c:pt>
                <c:pt idx="902" formatCode="General">
                  <c:v>0.41510135135135101</c:v>
                </c:pt>
                <c:pt idx="903" formatCode="General">
                  <c:v>0.41608108108108099</c:v>
                </c:pt>
                <c:pt idx="904" formatCode="General">
                  <c:v>0.41706081081081098</c:v>
                </c:pt>
                <c:pt idx="905" formatCode="General">
                  <c:v>0.41804054054054102</c:v>
                </c:pt>
                <c:pt idx="906" formatCode="General">
                  <c:v>0.41902027027027</c:v>
                </c:pt>
                <c:pt idx="907" formatCode="General">
                  <c:v>0.42</c:v>
                </c:pt>
                <c:pt idx="908" formatCode="General">
                  <c:v>0.42097972972973002</c:v>
                </c:pt>
                <c:pt idx="909" formatCode="General">
                  <c:v>0.42195945945946001</c:v>
                </c:pt>
                <c:pt idx="910" formatCode="General">
                  <c:v>0.42293918918918899</c:v>
                </c:pt>
                <c:pt idx="911" formatCode="General">
                  <c:v>0.42391891891891897</c:v>
                </c:pt>
                <c:pt idx="912" formatCode="General">
                  <c:v>0.42489864864864901</c:v>
                </c:pt>
                <c:pt idx="913" formatCode="General">
                  <c:v>0.425878378378378</c:v>
                </c:pt>
                <c:pt idx="914" formatCode="General">
                  <c:v>0.42685810810810798</c:v>
                </c:pt>
                <c:pt idx="915" formatCode="General">
                  <c:v>0.42783783783783802</c:v>
                </c:pt>
                <c:pt idx="916" formatCode="General">
                  <c:v>0.428817567567568</c:v>
                </c:pt>
                <c:pt idx="917" formatCode="General">
                  <c:v>0.42979729729729699</c:v>
                </c:pt>
                <c:pt idx="918" formatCode="General">
                  <c:v>0.43077702702702703</c:v>
                </c:pt>
                <c:pt idx="919" formatCode="General">
                  <c:v>0.43175675675675701</c:v>
                </c:pt>
                <c:pt idx="920" formatCode="General">
                  <c:v>0.43273648648648699</c:v>
                </c:pt>
                <c:pt idx="921" formatCode="General">
                  <c:v>0.43371621621621598</c:v>
                </c:pt>
                <c:pt idx="922" formatCode="General">
                  <c:v>0.43469594594594602</c:v>
                </c:pt>
                <c:pt idx="923" formatCode="General">
                  <c:v>0.435675675675676</c:v>
                </c:pt>
                <c:pt idx="924" formatCode="General">
                  <c:v>0.43665540540540498</c:v>
                </c:pt>
                <c:pt idx="925" formatCode="General">
                  <c:v>0.43763513513513502</c:v>
                </c:pt>
                <c:pt idx="926" formatCode="General">
                  <c:v>0.43861486486486501</c:v>
                </c:pt>
                <c:pt idx="927" formatCode="General">
                  <c:v>0.43959459459459499</c:v>
                </c:pt>
                <c:pt idx="928" formatCode="General">
                  <c:v>0.44057432432432397</c:v>
                </c:pt>
                <c:pt idx="929" formatCode="General">
                  <c:v>0.44155405405405401</c:v>
                </c:pt>
                <c:pt idx="930" formatCode="General">
                  <c:v>0.442533783783784</c:v>
                </c:pt>
                <c:pt idx="931" formatCode="General">
                  <c:v>0.44351351351351398</c:v>
                </c:pt>
                <c:pt idx="932" formatCode="General">
                  <c:v>0.44449324324324302</c:v>
                </c:pt>
                <c:pt idx="933" formatCode="General">
                  <c:v>0.445472972972973</c:v>
                </c:pt>
                <c:pt idx="934" formatCode="General">
                  <c:v>0.44645270270270299</c:v>
                </c:pt>
                <c:pt idx="935" formatCode="General">
                  <c:v>0.44743243243243203</c:v>
                </c:pt>
                <c:pt idx="936" formatCode="General">
                  <c:v>0.44841216216216201</c:v>
                </c:pt>
                <c:pt idx="937" formatCode="General">
                  <c:v>0.44939189189189199</c:v>
                </c:pt>
                <c:pt idx="938" formatCode="General">
                  <c:v>0.45037162162162198</c:v>
                </c:pt>
                <c:pt idx="939" formatCode="General">
                  <c:v>0.45135135135135102</c:v>
                </c:pt>
                <c:pt idx="940" formatCode="General">
                  <c:v>0.452331081081081</c:v>
                </c:pt>
                <c:pt idx="941" formatCode="General">
                  <c:v>0.45331081081081098</c:v>
                </c:pt>
                <c:pt idx="942" formatCode="General">
                  <c:v>0.45429054054054102</c:v>
                </c:pt>
                <c:pt idx="943" formatCode="General">
                  <c:v>0.45527027027027001</c:v>
                </c:pt>
                <c:pt idx="944" formatCode="General">
                  <c:v>0.45624999999999999</c:v>
                </c:pt>
                <c:pt idx="945" formatCode="General">
                  <c:v>0.45722972972972997</c:v>
                </c:pt>
                <c:pt idx="946" formatCode="General">
                  <c:v>0.45820945945946001</c:v>
                </c:pt>
                <c:pt idx="947" formatCode="General">
                  <c:v>0.459189189189189</c:v>
                </c:pt>
                <c:pt idx="948" formatCode="General">
                  <c:v>0.46016891891891898</c:v>
                </c:pt>
                <c:pt idx="949" formatCode="General">
                  <c:v>0.46114864864864902</c:v>
                </c:pt>
                <c:pt idx="950" formatCode="General">
                  <c:v>0.462128378378378</c:v>
                </c:pt>
                <c:pt idx="951" formatCode="General">
                  <c:v>0.46310810810810799</c:v>
                </c:pt>
                <c:pt idx="952" formatCode="General">
                  <c:v>0.46408783783783802</c:v>
                </c:pt>
                <c:pt idx="953" formatCode="General">
                  <c:v>0.46506756756756801</c:v>
                </c:pt>
                <c:pt idx="954" formatCode="General">
                  <c:v>0.46604729729729699</c:v>
                </c:pt>
                <c:pt idx="955" formatCode="General">
                  <c:v>0.46702702702702698</c:v>
                </c:pt>
                <c:pt idx="956" formatCode="General">
                  <c:v>0.46800675675675701</c:v>
                </c:pt>
                <c:pt idx="957" formatCode="General">
                  <c:v>0.468986486486487</c:v>
                </c:pt>
                <c:pt idx="958" formatCode="General">
                  <c:v>0.46996621621621598</c:v>
                </c:pt>
                <c:pt idx="959" formatCode="General">
                  <c:v>0.47094594594594602</c:v>
                </c:pt>
                <c:pt idx="960" formatCode="General">
                  <c:v>0.471925675675676</c:v>
                </c:pt>
                <c:pt idx="961" formatCode="General">
                  <c:v>0.47290540540540499</c:v>
                </c:pt>
                <c:pt idx="962" formatCode="General">
                  <c:v>0.47388513513513503</c:v>
                </c:pt>
                <c:pt idx="963" formatCode="General">
                  <c:v>0.47486486486486501</c:v>
                </c:pt>
                <c:pt idx="964" formatCode="General">
                  <c:v>0.47584459459459499</c:v>
                </c:pt>
                <c:pt idx="965" formatCode="General">
                  <c:v>0.47682432432432398</c:v>
                </c:pt>
                <c:pt idx="966" formatCode="General">
                  <c:v>0.47780405405405402</c:v>
                </c:pt>
                <c:pt idx="967" formatCode="General">
                  <c:v>0.478783783783784</c:v>
                </c:pt>
                <c:pt idx="968" formatCode="General">
                  <c:v>0.47976351351351398</c:v>
                </c:pt>
                <c:pt idx="969" formatCode="General">
                  <c:v>0.48074324324324302</c:v>
                </c:pt>
                <c:pt idx="970" formatCode="General">
                  <c:v>0.48172297297297301</c:v>
                </c:pt>
                <c:pt idx="971" formatCode="General">
                  <c:v>0.48270270270270299</c:v>
                </c:pt>
                <c:pt idx="972" formatCode="General">
                  <c:v>0.48368243243243197</c:v>
                </c:pt>
                <c:pt idx="973" formatCode="General">
                  <c:v>0.48466216216216201</c:v>
                </c:pt>
                <c:pt idx="974" formatCode="General">
                  <c:v>0.485641891891892</c:v>
                </c:pt>
                <c:pt idx="975" formatCode="General">
                  <c:v>0.48662162162162198</c:v>
                </c:pt>
                <c:pt idx="976" formatCode="General">
                  <c:v>0.48760135135135102</c:v>
                </c:pt>
                <c:pt idx="977" formatCode="General">
                  <c:v>0.488581081081081</c:v>
                </c:pt>
                <c:pt idx="978" formatCode="General">
                  <c:v>0.48956081081081099</c:v>
                </c:pt>
                <c:pt idx="979" formatCode="General">
                  <c:v>0.49054054054054103</c:v>
                </c:pt>
                <c:pt idx="980" formatCode="General">
                  <c:v>0.49152027027027001</c:v>
                </c:pt>
                <c:pt idx="981" formatCode="General">
                  <c:v>0.49249999999999999</c:v>
                </c:pt>
                <c:pt idx="982" formatCode="General">
                  <c:v>0.49347972972972998</c:v>
                </c:pt>
                <c:pt idx="983" formatCode="General">
                  <c:v>0.49445945945946002</c:v>
                </c:pt>
                <c:pt idx="984" formatCode="General">
                  <c:v>0.495439189189189</c:v>
                </c:pt>
                <c:pt idx="985" formatCode="General">
                  <c:v>0.49641891891891898</c:v>
                </c:pt>
                <c:pt idx="986" formatCode="General">
                  <c:v>0.49739864864864902</c:v>
                </c:pt>
                <c:pt idx="987" formatCode="General">
                  <c:v>0.49837837837837801</c:v>
                </c:pt>
                <c:pt idx="988" formatCode="General">
                  <c:v>0.49935810810810799</c:v>
                </c:pt>
                <c:pt idx="989" formatCode="General">
                  <c:v>0.50033783783783803</c:v>
                </c:pt>
                <c:pt idx="990" formatCode="General">
                  <c:v>0.50131756756756796</c:v>
                </c:pt>
                <c:pt idx="991" formatCode="General">
                  <c:v>0.502297297297297</c:v>
                </c:pt>
                <c:pt idx="992" formatCode="General">
                  <c:v>0.50327702702702704</c:v>
                </c:pt>
                <c:pt idx="993" formatCode="General">
                  <c:v>0.50425675675675696</c:v>
                </c:pt>
                <c:pt idx="994" formatCode="General">
                  <c:v>0.505236486486486</c:v>
                </c:pt>
                <c:pt idx="995" formatCode="General">
                  <c:v>0.50621621621621604</c:v>
                </c:pt>
                <c:pt idx="996" formatCode="General">
                  <c:v>0.50719594594594597</c:v>
                </c:pt>
                <c:pt idx="997" formatCode="General">
                  <c:v>0.50817567567567601</c:v>
                </c:pt>
                <c:pt idx="998" formatCode="General">
                  <c:v>0.50915540540540505</c:v>
                </c:pt>
                <c:pt idx="999" formatCode="General">
                  <c:v>0.51013513513513498</c:v>
                </c:pt>
                <c:pt idx="1000" formatCode="General">
                  <c:v>0.51111486486486502</c:v>
                </c:pt>
                <c:pt idx="1001" formatCode="General">
                  <c:v>0.51209459459459505</c:v>
                </c:pt>
                <c:pt idx="1002" formatCode="General">
                  <c:v>0.51307432432432398</c:v>
                </c:pt>
                <c:pt idx="1003" formatCode="General">
                  <c:v>0.51405405405405402</c:v>
                </c:pt>
                <c:pt idx="1004" formatCode="General">
                  <c:v>0.51503378378378395</c:v>
                </c:pt>
                <c:pt idx="1005" formatCode="General">
                  <c:v>0.51601351351351399</c:v>
                </c:pt>
                <c:pt idx="1006" formatCode="General">
                  <c:v>0.51699324324324303</c:v>
                </c:pt>
                <c:pt idx="1007" formatCode="General">
                  <c:v>0.51797297297297296</c:v>
                </c:pt>
                <c:pt idx="1008" formatCode="General">
                  <c:v>0.51895270270270299</c:v>
                </c:pt>
                <c:pt idx="1009" formatCode="General">
                  <c:v>0.51993243243243203</c:v>
                </c:pt>
                <c:pt idx="1010" formatCode="General">
                  <c:v>0.52091216216216196</c:v>
                </c:pt>
                <c:pt idx="1011" formatCode="General">
                  <c:v>0.521891891891892</c:v>
                </c:pt>
                <c:pt idx="1012" formatCode="General">
                  <c:v>0.52287162162162204</c:v>
                </c:pt>
                <c:pt idx="1013" formatCode="General">
                  <c:v>0.52385135135135097</c:v>
                </c:pt>
                <c:pt idx="1014" formatCode="General">
                  <c:v>0.52483108108108101</c:v>
                </c:pt>
                <c:pt idx="1015" formatCode="General">
                  <c:v>0.52581081081081105</c:v>
                </c:pt>
                <c:pt idx="1016" formatCode="General">
                  <c:v>0.52679054054054097</c:v>
                </c:pt>
                <c:pt idx="1017" formatCode="General">
                  <c:v>0.52777027027027001</c:v>
                </c:pt>
                <c:pt idx="1018" formatCode="General">
                  <c:v>0.52875000000000005</c:v>
                </c:pt>
                <c:pt idx="1019" formatCode="General">
                  <c:v>0.52972972972972998</c:v>
                </c:pt>
                <c:pt idx="1020" formatCode="General">
                  <c:v>0.53070945945946002</c:v>
                </c:pt>
                <c:pt idx="1021" formatCode="General">
                  <c:v>0.53168918918918895</c:v>
                </c:pt>
                <c:pt idx="1022" formatCode="General">
                  <c:v>0.53266891891891899</c:v>
                </c:pt>
                <c:pt idx="1023" formatCode="General">
                  <c:v>0.53364864864864903</c:v>
                </c:pt>
                <c:pt idx="1024" formatCode="General">
                  <c:v>0.53462837837837796</c:v>
                </c:pt>
                <c:pt idx="1025" formatCode="General">
                  <c:v>0.53560810810810799</c:v>
                </c:pt>
                <c:pt idx="1026" formatCode="General">
                  <c:v>0.53658783783783803</c:v>
                </c:pt>
                <c:pt idx="1027" formatCode="General">
                  <c:v>0.53756756756756796</c:v>
                </c:pt>
                <c:pt idx="1028" formatCode="General">
                  <c:v>0.538547297297297</c:v>
                </c:pt>
                <c:pt idx="1029" formatCode="General">
                  <c:v>0.53952702702702704</c:v>
                </c:pt>
                <c:pt idx="1030" formatCode="General">
                  <c:v>0.54050675675675697</c:v>
                </c:pt>
                <c:pt idx="1031" formatCode="General">
                  <c:v>0.54148648648648701</c:v>
                </c:pt>
                <c:pt idx="1032" formatCode="General">
                  <c:v>0.54246621621621605</c:v>
                </c:pt>
                <c:pt idx="1033" formatCode="General">
                  <c:v>0.54344594594594597</c:v>
                </c:pt>
                <c:pt idx="1034" formatCode="General">
                  <c:v>0.54442567567567601</c:v>
                </c:pt>
                <c:pt idx="1035" formatCode="General">
                  <c:v>0.54540540540540505</c:v>
                </c:pt>
                <c:pt idx="1036" formatCode="General">
                  <c:v>0.54638513513513498</c:v>
                </c:pt>
                <c:pt idx="1037" formatCode="General">
                  <c:v>0.54736486486486502</c:v>
                </c:pt>
                <c:pt idx="1038" formatCode="General">
                  <c:v>0.54834459459459495</c:v>
                </c:pt>
                <c:pt idx="1039" formatCode="General">
                  <c:v>0.54932432432432399</c:v>
                </c:pt>
                <c:pt idx="1040" formatCode="General">
                  <c:v>0.55030405405405403</c:v>
                </c:pt>
                <c:pt idx="1041" formatCode="General">
                  <c:v>0.55128378378378395</c:v>
                </c:pt>
                <c:pt idx="1042" formatCode="General">
                  <c:v>0.55226351351351399</c:v>
                </c:pt>
                <c:pt idx="1043" formatCode="General">
                  <c:v>0.55324324324324303</c:v>
                </c:pt>
                <c:pt idx="1044" formatCode="General">
                  <c:v>0.55422297297297296</c:v>
                </c:pt>
                <c:pt idx="1045" formatCode="General">
                  <c:v>0.555202702702703</c:v>
                </c:pt>
                <c:pt idx="1046" formatCode="General">
                  <c:v>0.55618243243243204</c:v>
                </c:pt>
                <c:pt idx="1047" formatCode="General">
                  <c:v>0.55716216216216197</c:v>
                </c:pt>
                <c:pt idx="1048" formatCode="General">
                  <c:v>0.55814189189189201</c:v>
                </c:pt>
                <c:pt idx="1049" formatCode="General">
                  <c:v>0.55912162162162204</c:v>
                </c:pt>
                <c:pt idx="1050" formatCode="General">
                  <c:v>0.56010135135135097</c:v>
                </c:pt>
                <c:pt idx="1051" formatCode="General">
                  <c:v>0.56108108108108101</c:v>
                </c:pt>
                <c:pt idx="1052" formatCode="General">
                  <c:v>0.56206081081081105</c:v>
                </c:pt>
                <c:pt idx="1053" formatCode="General">
                  <c:v>0.56304054054054098</c:v>
                </c:pt>
                <c:pt idx="1054" formatCode="General">
                  <c:v>0.56402027027027002</c:v>
                </c:pt>
                <c:pt idx="1055" formatCode="General">
                  <c:v>0.56499999999999995</c:v>
                </c:pt>
                <c:pt idx="1056" formatCode="General">
                  <c:v>0.56597972972972999</c:v>
                </c:pt>
                <c:pt idx="1057" formatCode="General">
                  <c:v>0.56695945945946002</c:v>
                </c:pt>
                <c:pt idx="1058" formatCode="General">
                  <c:v>0.56793918918918895</c:v>
                </c:pt>
                <c:pt idx="1059" formatCode="General">
                  <c:v>0.56891891891891899</c:v>
                </c:pt>
                <c:pt idx="1060" formatCode="General">
                  <c:v>0.56989864864864903</c:v>
                </c:pt>
                <c:pt idx="1061" formatCode="General">
                  <c:v>0.57087837837837796</c:v>
                </c:pt>
                <c:pt idx="1062" formatCode="General">
                  <c:v>0.571858108108108</c:v>
                </c:pt>
                <c:pt idx="1063" formatCode="General">
                  <c:v>0.57283783783783804</c:v>
                </c:pt>
                <c:pt idx="1064" formatCode="General">
                  <c:v>0.57381756756756797</c:v>
                </c:pt>
                <c:pt idx="1065" formatCode="General">
                  <c:v>0.57479729729729701</c:v>
                </c:pt>
                <c:pt idx="1066" formatCode="General">
                  <c:v>0.57577702702702704</c:v>
                </c:pt>
                <c:pt idx="1067" formatCode="General">
                  <c:v>0.57675675675675697</c:v>
                </c:pt>
                <c:pt idx="1068" formatCode="General">
                  <c:v>0.57773648648648701</c:v>
                </c:pt>
                <c:pt idx="1069" formatCode="General">
                  <c:v>0.57871621621621605</c:v>
                </c:pt>
                <c:pt idx="1070" formatCode="General">
                  <c:v>0.57969594594594598</c:v>
                </c:pt>
                <c:pt idx="1071" formatCode="General">
                  <c:v>0.58067567567567602</c:v>
                </c:pt>
                <c:pt idx="1072" formatCode="General">
                  <c:v>0.58165540540540495</c:v>
                </c:pt>
                <c:pt idx="1073" formatCode="General">
                  <c:v>0.58263513513513498</c:v>
                </c:pt>
                <c:pt idx="1074" formatCode="General">
                  <c:v>0.58361486486486502</c:v>
                </c:pt>
                <c:pt idx="1075" formatCode="General">
                  <c:v>0.58459459459459495</c:v>
                </c:pt>
                <c:pt idx="1076" formatCode="General">
                  <c:v>0.58557432432432399</c:v>
                </c:pt>
                <c:pt idx="1077" formatCode="General">
                  <c:v>0.58655405405405403</c:v>
                </c:pt>
                <c:pt idx="1078" formatCode="General">
                  <c:v>0.58753378378378396</c:v>
                </c:pt>
                <c:pt idx="1079" formatCode="General">
                  <c:v>0.588513513513514</c:v>
                </c:pt>
                <c:pt idx="1080" formatCode="General">
                  <c:v>0.58949324324324304</c:v>
                </c:pt>
                <c:pt idx="1081" formatCode="General">
                  <c:v>0.59047297297297296</c:v>
                </c:pt>
                <c:pt idx="1082" formatCode="General">
                  <c:v>0.591452702702703</c:v>
                </c:pt>
                <c:pt idx="1083" formatCode="General">
                  <c:v>0.59243243243243204</c:v>
                </c:pt>
                <c:pt idx="1084" formatCode="General">
                  <c:v>0.59341216216216197</c:v>
                </c:pt>
                <c:pt idx="1085" formatCode="General">
                  <c:v>0.59439189189189201</c:v>
                </c:pt>
                <c:pt idx="1086" formatCode="General">
                  <c:v>0.59537162162162205</c:v>
                </c:pt>
                <c:pt idx="1087" formatCode="General">
                  <c:v>0.59635135135135098</c:v>
                </c:pt>
                <c:pt idx="1088" formatCode="General">
                  <c:v>0.59733108108108102</c:v>
                </c:pt>
                <c:pt idx="1089" formatCode="General">
                  <c:v>0.59831081081081094</c:v>
                </c:pt>
                <c:pt idx="1090" formatCode="General">
                  <c:v>0.59929054054054098</c:v>
                </c:pt>
                <c:pt idx="1091" formatCode="General">
                  <c:v>0.60027027027027002</c:v>
                </c:pt>
                <c:pt idx="1092" formatCode="General">
                  <c:v>0.60124999999999995</c:v>
                </c:pt>
                <c:pt idx="1093" formatCode="General">
                  <c:v>0.60222972972972999</c:v>
                </c:pt>
                <c:pt idx="1094" formatCode="General">
                  <c:v>0.60320945945946003</c:v>
                </c:pt>
                <c:pt idx="1095" formatCode="General">
                  <c:v>0.60418918918918896</c:v>
                </c:pt>
                <c:pt idx="1096" formatCode="General">
                  <c:v>0.605168918918919</c:v>
                </c:pt>
                <c:pt idx="1097" formatCode="General">
                  <c:v>0.60614864864864904</c:v>
                </c:pt>
                <c:pt idx="1098" formatCode="General">
                  <c:v>0.60712837837837796</c:v>
                </c:pt>
                <c:pt idx="1099" formatCode="General">
                  <c:v>0.608108108108108</c:v>
                </c:pt>
                <c:pt idx="1100" formatCode="General">
                  <c:v>0.60908783783783804</c:v>
                </c:pt>
                <c:pt idx="1101" formatCode="General">
                  <c:v>0.61006756756756797</c:v>
                </c:pt>
                <c:pt idx="1102" formatCode="General">
                  <c:v>0.61104729729729701</c:v>
                </c:pt>
                <c:pt idx="1103" formatCode="General">
                  <c:v>0.61202702702702705</c:v>
                </c:pt>
                <c:pt idx="1104" formatCode="General">
                  <c:v>0.61300675675675698</c:v>
                </c:pt>
                <c:pt idx="1105" formatCode="General">
                  <c:v>0.61398648648648702</c:v>
                </c:pt>
                <c:pt idx="1106" formatCode="General">
                  <c:v>0.61496621621621606</c:v>
                </c:pt>
                <c:pt idx="1107" formatCode="General">
                  <c:v>0.61594594594594598</c:v>
                </c:pt>
                <c:pt idx="1108" formatCode="General">
                  <c:v>0.61692567567567602</c:v>
                </c:pt>
                <c:pt idx="1109" formatCode="General">
                  <c:v>0.61790540540540495</c:v>
                </c:pt>
                <c:pt idx="1110" formatCode="General">
                  <c:v>0.61888513513513499</c:v>
                </c:pt>
                <c:pt idx="1111" formatCode="General">
                  <c:v>0.61986486486486503</c:v>
                </c:pt>
                <c:pt idx="1112" formatCode="General">
                  <c:v>0.62084459459459496</c:v>
                </c:pt>
                <c:pt idx="1113" formatCode="General">
                  <c:v>0.621824324324324</c:v>
                </c:pt>
                <c:pt idx="1114" formatCode="General">
                  <c:v>0.62280405405405403</c:v>
                </c:pt>
                <c:pt idx="1115" formatCode="General">
                  <c:v>0.62378378378378396</c:v>
                </c:pt>
                <c:pt idx="1116" formatCode="General">
                  <c:v>0.624763513513514</c:v>
                </c:pt>
                <c:pt idx="1117" formatCode="General">
                  <c:v>0.62574324324324304</c:v>
                </c:pt>
                <c:pt idx="1118" formatCode="General">
                  <c:v>0.62672297297297297</c:v>
                </c:pt>
                <c:pt idx="1119" formatCode="General">
                  <c:v>0.62770270270270301</c:v>
                </c:pt>
                <c:pt idx="1120" formatCode="General">
                  <c:v>0.62868243243243205</c:v>
                </c:pt>
                <c:pt idx="1121" formatCode="General">
                  <c:v>0.62966216216216198</c:v>
                </c:pt>
                <c:pt idx="1122" formatCode="General">
                  <c:v>0.63064189189189201</c:v>
                </c:pt>
                <c:pt idx="1123" formatCode="General">
                  <c:v>0.63162162162162205</c:v>
                </c:pt>
                <c:pt idx="1124" formatCode="General">
                  <c:v>0.63260135135135098</c:v>
                </c:pt>
                <c:pt idx="1125" formatCode="General">
                  <c:v>0.63358108108108102</c:v>
                </c:pt>
                <c:pt idx="1126" formatCode="General">
                  <c:v>0.63456081081081095</c:v>
                </c:pt>
                <c:pt idx="1127" formatCode="General">
                  <c:v>0.63554054054054099</c:v>
                </c:pt>
                <c:pt idx="1128" formatCode="General">
                  <c:v>0.63652027027027003</c:v>
                </c:pt>
                <c:pt idx="1129" formatCode="General">
                  <c:v>0.63749999999999996</c:v>
                </c:pt>
                <c:pt idx="1130" formatCode="General">
                  <c:v>0.63847972972972999</c:v>
                </c:pt>
                <c:pt idx="1131" formatCode="General">
                  <c:v>0.63945945945946003</c:v>
                </c:pt>
                <c:pt idx="1132" formatCode="General">
                  <c:v>0.64043918918918896</c:v>
                </c:pt>
                <c:pt idx="1133" formatCode="General">
                  <c:v>0.641418918918919</c:v>
                </c:pt>
                <c:pt idx="1134" formatCode="General">
                  <c:v>0.64239864864864904</c:v>
                </c:pt>
                <c:pt idx="1135" formatCode="General">
                  <c:v>0.64337837837837797</c:v>
                </c:pt>
                <c:pt idx="1136" formatCode="General">
                  <c:v>0.64435810810810801</c:v>
                </c:pt>
                <c:pt idx="1137" formatCode="General">
                  <c:v>0.64533783783783805</c:v>
                </c:pt>
                <c:pt idx="1138" formatCode="General">
                  <c:v>0.64631756756756797</c:v>
                </c:pt>
                <c:pt idx="1139" formatCode="General">
                  <c:v>0.64729729729729701</c:v>
                </c:pt>
                <c:pt idx="1140" formatCode="General">
                  <c:v>0.64827702702702705</c:v>
                </c:pt>
                <c:pt idx="1141" formatCode="General">
                  <c:v>0.64925675675675698</c:v>
                </c:pt>
                <c:pt idx="1142" formatCode="General">
                  <c:v>0.65023648648648702</c:v>
                </c:pt>
                <c:pt idx="1143" formatCode="General">
                  <c:v>0.65121621621621595</c:v>
                </c:pt>
                <c:pt idx="1144" formatCode="General">
                  <c:v>0.65219594594594599</c:v>
                </c:pt>
                <c:pt idx="1145" formatCode="General">
                  <c:v>0.65317567567567603</c:v>
                </c:pt>
                <c:pt idx="1146" formatCode="General">
                  <c:v>0.65415540540540495</c:v>
                </c:pt>
                <c:pt idx="1147" formatCode="General">
                  <c:v>0.65513513513513499</c:v>
                </c:pt>
                <c:pt idx="1148" formatCode="General">
                  <c:v>0.65611486486486503</c:v>
                </c:pt>
                <c:pt idx="1149" formatCode="General">
                  <c:v>0.65709459459459496</c:v>
                </c:pt>
                <c:pt idx="1150" formatCode="General">
                  <c:v>0.658074324324324</c:v>
                </c:pt>
                <c:pt idx="1151" formatCode="General">
                  <c:v>0.65905405405405404</c:v>
                </c:pt>
                <c:pt idx="1152" formatCode="General">
                  <c:v>0.66003378378378397</c:v>
                </c:pt>
                <c:pt idx="1153" formatCode="General">
                  <c:v>0.66101351351351401</c:v>
                </c:pt>
                <c:pt idx="1154" formatCode="General">
                  <c:v>0.66199324324324305</c:v>
                </c:pt>
                <c:pt idx="1155" formatCode="General">
                  <c:v>0.66297297297297297</c:v>
                </c:pt>
                <c:pt idx="1156" formatCode="General">
                  <c:v>0.66395270270270301</c:v>
                </c:pt>
                <c:pt idx="1157" formatCode="General">
                  <c:v>0.66493243243243205</c:v>
                </c:pt>
                <c:pt idx="1158" formatCode="General">
                  <c:v>0.66591216216216198</c:v>
                </c:pt>
                <c:pt idx="1159" formatCode="General">
                  <c:v>0.66689189189189202</c:v>
                </c:pt>
                <c:pt idx="1160" formatCode="General">
                  <c:v>0.66787162162162195</c:v>
                </c:pt>
                <c:pt idx="1161" formatCode="General">
                  <c:v>0.66885135135135099</c:v>
                </c:pt>
                <c:pt idx="1162" formatCode="General">
                  <c:v>0.66983108108108103</c:v>
                </c:pt>
                <c:pt idx="1163" formatCode="General">
                  <c:v>0.67081081081081095</c:v>
                </c:pt>
                <c:pt idx="1164" formatCode="General">
                  <c:v>0.67179054054054099</c:v>
                </c:pt>
                <c:pt idx="1165" formatCode="General">
                  <c:v>0.67277027027027003</c:v>
                </c:pt>
                <c:pt idx="1166" formatCode="General">
                  <c:v>0.67374999999999996</c:v>
                </c:pt>
                <c:pt idx="1167" formatCode="General">
                  <c:v>0.67472972972973</c:v>
                </c:pt>
                <c:pt idx="1168" formatCode="General">
                  <c:v>0.67570945945946004</c:v>
                </c:pt>
                <c:pt idx="1169" formatCode="General">
                  <c:v>0.67668918918918897</c:v>
                </c:pt>
                <c:pt idx="1170" formatCode="General">
                  <c:v>0.67766891891891901</c:v>
                </c:pt>
                <c:pt idx="1171" formatCode="General">
                  <c:v>0.67864864864864904</c:v>
                </c:pt>
                <c:pt idx="1172" formatCode="General">
                  <c:v>0.67962837837837797</c:v>
                </c:pt>
                <c:pt idx="1173" formatCode="General">
                  <c:v>0.68060810810810801</c:v>
                </c:pt>
                <c:pt idx="1174" formatCode="General">
                  <c:v>0.68158783783783805</c:v>
                </c:pt>
                <c:pt idx="1175" formatCode="General">
                  <c:v>0.68256756756756798</c:v>
                </c:pt>
                <c:pt idx="1176" formatCode="General">
                  <c:v>0.68354729729729702</c:v>
                </c:pt>
                <c:pt idx="1177" formatCode="General">
                  <c:v>0.68452702702702695</c:v>
                </c:pt>
                <c:pt idx="1178" formatCode="General">
                  <c:v>0.68550675675675699</c:v>
                </c:pt>
                <c:pt idx="1179" formatCode="General">
                  <c:v>0.68648648648648702</c:v>
                </c:pt>
                <c:pt idx="1180" formatCode="General">
                  <c:v>0.68746621621621595</c:v>
                </c:pt>
                <c:pt idx="1181" formatCode="General">
                  <c:v>0.68844594594594599</c:v>
                </c:pt>
                <c:pt idx="1182" formatCode="General">
                  <c:v>0.68942567567567603</c:v>
                </c:pt>
                <c:pt idx="1183" formatCode="General">
                  <c:v>0.69040540540540496</c:v>
                </c:pt>
                <c:pt idx="1184" formatCode="General">
                  <c:v>0.691385135135135</c:v>
                </c:pt>
                <c:pt idx="1185" formatCode="General">
                  <c:v>0.69236486486486504</c:v>
                </c:pt>
                <c:pt idx="1186" formatCode="General">
                  <c:v>0.69334459459459497</c:v>
                </c:pt>
                <c:pt idx="1187" formatCode="General">
                  <c:v>0.694324324324324</c:v>
                </c:pt>
                <c:pt idx="1188" formatCode="General">
                  <c:v>0.69530405405405404</c:v>
                </c:pt>
                <c:pt idx="1189" formatCode="General">
                  <c:v>0.69628378378378397</c:v>
                </c:pt>
                <c:pt idx="1190" formatCode="General">
                  <c:v>0.69726351351351401</c:v>
                </c:pt>
                <c:pt idx="1191" formatCode="General">
                  <c:v>0.69824324324324305</c:v>
                </c:pt>
                <c:pt idx="1192" formatCode="General">
                  <c:v>0.69922297297297298</c:v>
                </c:pt>
                <c:pt idx="1193" formatCode="General">
                  <c:v>0.70020270270270302</c:v>
                </c:pt>
                <c:pt idx="1194" formatCode="General">
                  <c:v>0.70118243243243195</c:v>
                </c:pt>
                <c:pt idx="1195" formatCode="General">
                  <c:v>0.70216216216216198</c:v>
                </c:pt>
                <c:pt idx="1196" formatCode="General">
                  <c:v>0.70314189189189202</c:v>
                </c:pt>
                <c:pt idx="1197" formatCode="General">
                  <c:v>0.70412162162162195</c:v>
                </c:pt>
                <c:pt idx="1198" formatCode="General">
                  <c:v>0.70510135135135099</c:v>
                </c:pt>
                <c:pt idx="1199" formatCode="General">
                  <c:v>0.70608108108108103</c:v>
                </c:pt>
                <c:pt idx="1200" formatCode="General">
                  <c:v>0.70706081081081096</c:v>
                </c:pt>
                <c:pt idx="1201" formatCode="General">
                  <c:v>0.708040540540541</c:v>
                </c:pt>
                <c:pt idx="1202" formatCode="General">
                  <c:v>0.70902027027027004</c:v>
                </c:pt>
                <c:pt idx="1203" formatCode="General">
                  <c:v>0.71</c:v>
                </c:pt>
                <c:pt idx="1204" formatCode="General">
                  <c:v>0.71097972972973</c:v>
                </c:pt>
                <c:pt idx="1205" formatCode="General">
                  <c:v>0.71195945945946004</c:v>
                </c:pt>
                <c:pt idx="1206" formatCode="General">
                  <c:v>0.71293918918918897</c:v>
                </c:pt>
                <c:pt idx="1207" formatCode="General">
                  <c:v>0.71391891891891901</c:v>
                </c:pt>
                <c:pt idx="1208" formatCode="General">
                  <c:v>0.71489864864864905</c:v>
                </c:pt>
                <c:pt idx="1209" formatCode="General">
                  <c:v>0.71587837837837798</c:v>
                </c:pt>
                <c:pt idx="1210" formatCode="General">
                  <c:v>0.71685810810810802</c:v>
                </c:pt>
                <c:pt idx="1211" formatCode="General">
                  <c:v>0.71783783783783806</c:v>
                </c:pt>
                <c:pt idx="1212" formatCode="General">
                  <c:v>0.71881756756756798</c:v>
                </c:pt>
                <c:pt idx="1213" formatCode="General">
                  <c:v>0.71979729729729702</c:v>
                </c:pt>
                <c:pt idx="1214" formatCode="General">
                  <c:v>0.72077702702702695</c:v>
                </c:pt>
                <c:pt idx="1215" formatCode="General">
                  <c:v>0.72175675675675699</c:v>
                </c:pt>
                <c:pt idx="1216" formatCode="General">
                  <c:v>0.72273648648648703</c:v>
                </c:pt>
                <c:pt idx="1217" formatCode="General">
                  <c:v>0.72371621621621596</c:v>
                </c:pt>
                <c:pt idx="1218" formatCode="General">
                  <c:v>0.724695945945946</c:v>
                </c:pt>
                <c:pt idx="1219" formatCode="General">
                  <c:v>0.72567567567567604</c:v>
                </c:pt>
                <c:pt idx="1220" formatCode="General">
                  <c:v>0.72665540540540496</c:v>
                </c:pt>
                <c:pt idx="1221" formatCode="General">
                  <c:v>0.727635135135135</c:v>
                </c:pt>
                <c:pt idx="1222" formatCode="General">
                  <c:v>0.72861486486486504</c:v>
                </c:pt>
                <c:pt idx="1223" formatCode="General">
                  <c:v>0.72959459459459497</c:v>
                </c:pt>
                <c:pt idx="1224" formatCode="General">
                  <c:v>0.73057432432432401</c:v>
                </c:pt>
                <c:pt idx="1225" formatCode="General">
                  <c:v>0.73155405405405405</c:v>
                </c:pt>
                <c:pt idx="1226" formatCode="General">
                  <c:v>0.73253378378378398</c:v>
                </c:pt>
                <c:pt idx="1227" formatCode="General">
                  <c:v>0.73351351351351401</c:v>
                </c:pt>
                <c:pt idx="1228" formatCode="General">
                  <c:v>0.73449324324324305</c:v>
                </c:pt>
                <c:pt idx="1229" formatCode="General">
                  <c:v>0.73547297297297298</c:v>
                </c:pt>
                <c:pt idx="1230" formatCode="General">
                  <c:v>0.73645270270270302</c:v>
                </c:pt>
                <c:pt idx="1231" formatCode="General">
                  <c:v>0.73743243243243195</c:v>
                </c:pt>
                <c:pt idx="1232" formatCode="General">
                  <c:v>0.73841216216216199</c:v>
                </c:pt>
                <c:pt idx="1233" formatCode="General">
                  <c:v>0.73939189189189203</c:v>
                </c:pt>
                <c:pt idx="1234" formatCode="General">
                  <c:v>0.74037162162162196</c:v>
                </c:pt>
                <c:pt idx="1235" formatCode="General">
                  <c:v>0.741351351351351</c:v>
                </c:pt>
                <c:pt idx="1236" formatCode="General">
                  <c:v>0.74233108108108103</c:v>
                </c:pt>
                <c:pt idx="1237" formatCode="General">
                  <c:v>0.74331081081081096</c:v>
                </c:pt>
                <c:pt idx="1238" formatCode="General">
                  <c:v>0.744290540540541</c:v>
                </c:pt>
                <c:pt idx="1239" formatCode="General">
                  <c:v>0.74527027027027004</c:v>
                </c:pt>
                <c:pt idx="1240" formatCode="General">
                  <c:v>0.74624999999999997</c:v>
                </c:pt>
                <c:pt idx="1241" formatCode="General">
                  <c:v>0.74722972972973001</c:v>
                </c:pt>
                <c:pt idx="1242" formatCode="General">
                  <c:v>0.74820945945946005</c:v>
                </c:pt>
                <c:pt idx="1243" formatCode="General">
                  <c:v>0.74918918918918898</c:v>
                </c:pt>
                <c:pt idx="1244" formatCode="General">
                  <c:v>0.75016891891891901</c:v>
                </c:pt>
                <c:pt idx="1245" formatCode="General">
                  <c:v>0.75114864864864905</c:v>
                </c:pt>
                <c:pt idx="1246" formatCode="General">
                  <c:v>0.75212837837837798</c:v>
                </c:pt>
                <c:pt idx="1247" formatCode="General">
                  <c:v>0.75310810810810802</c:v>
                </c:pt>
                <c:pt idx="1248" formatCode="General">
                  <c:v>0.75408783783783795</c:v>
                </c:pt>
                <c:pt idx="1249" formatCode="General">
                  <c:v>0.75506756756756799</c:v>
                </c:pt>
                <c:pt idx="1250" formatCode="General">
                  <c:v>0.75604729729729703</c:v>
                </c:pt>
                <c:pt idx="1251" formatCode="General">
                  <c:v>0.75702702702702696</c:v>
                </c:pt>
                <c:pt idx="1252" formatCode="General">
                  <c:v>0.75800675675675699</c:v>
                </c:pt>
                <c:pt idx="1253" formatCode="General">
                  <c:v>0.75898648648648603</c:v>
                </c:pt>
                <c:pt idx="1254" formatCode="General">
                  <c:v>0.75996621621621596</c:v>
                </c:pt>
                <c:pt idx="1255" formatCode="General">
                  <c:v>0.760945945945946</c:v>
                </c:pt>
                <c:pt idx="1256" formatCode="General">
                  <c:v>0.76192567567567604</c:v>
                </c:pt>
                <c:pt idx="1257" formatCode="General">
                  <c:v>0.76290540540540497</c:v>
                </c:pt>
                <c:pt idx="1258" formatCode="General">
                  <c:v>0.76388513513513501</c:v>
                </c:pt>
                <c:pt idx="1259" formatCode="General">
                  <c:v>0.76486486486486505</c:v>
                </c:pt>
                <c:pt idx="1260" formatCode="General">
                  <c:v>0.76584459459459497</c:v>
                </c:pt>
                <c:pt idx="1261" formatCode="General">
                  <c:v>0.76682432432432401</c:v>
                </c:pt>
                <c:pt idx="1262" formatCode="General">
                  <c:v>0.76780405405405405</c:v>
                </c:pt>
                <c:pt idx="1263" formatCode="General">
                  <c:v>0.76878378378378398</c:v>
                </c:pt>
                <c:pt idx="1264" formatCode="General">
                  <c:v>0.76976351351351402</c:v>
                </c:pt>
                <c:pt idx="1265" formatCode="General">
                  <c:v>0.77074324324324295</c:v>
                </c:pt>
                <c:pt idx="1266" formatCode="General">
                  <c:v>0.77172297297297299</c:v>
                </c:pt>
                <c:pt idx="1267" formatCode="General">
                  <c:v>0.77270270270270303</c:v>
                </c:pt>
                <c:pt idx="1268" formatCode="General">
                  <c:v>0.77368243243243195</c:v>
                </c:pt>
                <c:pt idx="1269" formatCode="General">
                  <c:v>0.77466216216216199</c:v>
                </c:pt>
                <c:pt idx="1270" formatCode="General">
                  <c:v>0.77564189189189203</c:v>
                </c:pt>
                <c:pt idx="1271" formatCode="General">
                  <c:v>0.77662162162162196</c:v>
                </c:pt>
                <c:pt idx="1272" formatCode="General">
                  <c:v>0.777601351351351</c:v>
                </c:pt>
                <c:pt idx="1273" formatCode="General">
                  <c:v>0.77858108108108104</c:v>
                </c:pt>
                <c:pt idx="1274" formatCode="General">
                  <c:v>0.77956081081081097</c:v>
                </c:pt>
                <c:pt idx="1275" formatCode="General">
                  <c:v>0.78054054054054101</c:v>
                </c:pt>
                <c:pt idx="1276" formatCode="General">
                  <c:v>0.78152027027027005</c:v>
                </c:pt>
                <c:pt idx="1277" formatCode="General">
                  <c:v>0.78249999999999997</c:v>
                </c:pt>
                <c:pt idx="1278" formatCode="General">
                  <c:v>0.78347972972973001</c:v>
                </c:pt>
                <c:pt idx="1279" formatCode="General">
                  <c:v>0.78445945945945905</c:v>
                </c:pt>
                <c:pt idx="1280" formatCode="General">
                  <c:v>0.78543918918918898</c:v>
                </c:pt>
                <c:pt idx="1281" formatCode="General">
                  <c:v>0.78641891891891902</c:v>
                </c:pt>
                <c:pt idx="1282" formatCode="General">
                  <c:v>0.78739864864864895</c:v>
                </c:pt>
                <c:pt idx="1283" formatCode="General">
                  <c:v>0.78837837837837799</c:v>
                </c:pt>
                <c:pt idx="1284" formatCode="General">
                  <c:v>0.78935810810810803</c:v>
                </c:pt>
                <c:pt idx="1285" formatCode="General">
                  <c:v>0.79033783783783795</c:v>
                </c:pt>
                <c:pt idx="1286" formatCode="General">
                  <c:v>0.79131756756756799</c:v>
                </c:pt>
                <c:pt idx="1287" formatCode="General">
                  <c:v>0.79229729729729703</c:v>
                </c:pt>
                <c:pt idx="1288" formatCode="General">
                  <c:v>0.79327702702702696</c:v>
                </c:pt>
                <c:pt idx="1289" formatCode="General">
                  <c:v>0.794256756756757</c:v>
                </c:pt>
                <c:pt idx="1290" formatCode="General">
                  <c:v>0.79523648648648604</c:v>
                </c:pt>
                <c:pt idx="1291" formatCode="General">
                  <c:v>0.79621621621621597</c:v>
                </c:pt>
                <c:pt idx="1292" formatCode="General">
                  <c:v>0.79719594594594601</c:v>
                </c:pt>
                <c:pt idx="1293" formatCode="General">
                  <c:v>0.79817567567567604</c:v>
                </c:pt>
                <c:pt idx="1294" formatCode="General">
                  <c:v>0.79915540540540497</c:v>
                </c:pt>
                <c:pt idx="1295" formatCode="General">
                  <c:v>0.80013513513513501</c:v>
                </c:pt>
                <c:pt idx="1296" formatCode="General">
                  <c:v>0.80111486486486505</c:v>
                </c:pt>
                <c:pt idx="1297" formatCode="General">
                  <c:v>0.80209459459459498</c:v>
                </c:pt>
                <c:pt idx="1298" formatCode="General">
                  <c:v>0.80307432432432402</c:v>
                </c:pt>
                <c:pt idx="1299" formatCode="General">
                  <c:v>0.80405405405405395</c:v>
                </c:pt>
                <c:pt idx="1300" formatCode="General">
                  <c:v>0.80503378378378398</c:v>
                </c:pt>
                <c:pt idx="1301" formatCode="General">
                  <c:v>0.80601351351351402</c:v>
                </c:pt>
                <c:pt idx="1302" formatCode="General">
                  <c:v>0.80699324324324295</c:v>
                </c:pt>
                <c:pt idx="1303" formatCode="General">
                  <c:v>0.80797297297297299</c:v>
                </c:pt>
                <c:pt idx="1304" formatCode="General">
                  <c:v>0.80895270270270303</c:v>
                </c:pt>
                <c:pt idx="1305" formatCode="General">
                  <c:v>0.80993243243243196</c:v>
                </c:pt>
                <c:pt idx="1306" formatCode="General">
                  <c:v>0.810912162162162</c:v>
                </c:pt>
                <c:pt idx="1307" formatCode="General">
                  <c:v>0.81189189189189204</c:v>
                </c:pt>
                <c:pt idx="1308" formatCode="General">
                  <c:v>0.81287162162162196</c:v>
                </c:pt>
                <c:pt idx="1309" formatCode="General">
                  <c:v>0.813851351351351</c:v>
                </c:pt>
                <c:pt idx="1310" formatCode="General">
                  <c:v>0.81483108108108104</c:v>
                </c:pt>
                <c:pt idx="1311" formatCode="General">
                  <c:v>0.81581081081081097</c:v>
                </c:pt>
                <c:pt idx="1312" formatCode="General">
                  <c:v>0.81679054054054101</c:v>
                </c:pt>
                <c:pt idx="1313" formatCode="General">
                  <c:v>0.81777027027027005</c:v>
                </c:pt>
                <c:pt idx="1314" formatCode="General">
                  <c:v>0.81874999999999998</c:v>
                </c:pt>
                <c:pt idx="1315" formatCode="General">
                  <c:v>0.81972972972973002</c:v>
                </c:pt>
                <c:pt idx="1316" formatCode="General">
                  <c:v>0.82070945945945895</c:v>
                </c:pt>
                <c:pt idx="1317" formatCode="General">
                  <c:v>0.82168918918918898</c:v>
                </c:pt>
                <c:pt idx="1318" formatCode="General">
                  <c:v>0.82266891891891902</c:v>
                </c:pt>
                <c:pt idx="1319" formatCode="General">
                  <c:v>0.82364864864864895</c:v>
                </c:pt>
                <c:pt idx="1320" formatCode="General">
                  <c:v>0.82462837837837799</c:v>
                </c:pt>
                <c:pt idx="1321" formatCode="General">
                  <c:v>0.82560810810810803</c:v>
                </c:pt>
                <c:pt idx="1322" formatCode="General">
                  <c:v>0.82658783783783796</c:v>
                </c:pt>
                <c:pt idx="1323" formatCode="General">
                  <c:v>0.827567567567568</c:v>
                </c:pt>
                <c:pt idx="1324" formatCode="General">
                  <c:v>0.82854729729729704</c:v>
                </c:pt>
                <c:pt idx="1325" formatCode="General">
                  <c:v>0.82952702702702696</c:v>
                </c:pt>
                <c:pt idx="1326" formatCode="General">
                  <c:v>0.830506756756757</c:v>
                </c:pt>
                <c:pt idx="1327" formatCode="General">
                  <c:v>0.83148648648648604</c:v>
                </c:pt>
                <c:pt idx="1328" formatCode="General">
                  <c:v>0.83246621621621597</c:v>
                </c:pt>
                <c:pt idx="1329" formatCode="General">
                  <c:v>0.83344594594594601</c:v>
                </c:pt>
                <c:pt idx="1330" formatCode="General">
                  <c:v>0.83442567567567605</c:v>
                </c:pt>
                <c:pt idx="1331" formatCode="General">
                  <c:v>0.83540540540540498</c:v>
                </c:pt>
                <c:pt idx="1332" formatCode="General">
                  <c:v>0.83638513513513502</c:v>
                </c:pt>
                <c:pt idx="1333" formatCode="General">
                  <c:v>0.83736486486486505</c:v>
                </c:pt>
                <c:pt idx="1334" formatCode="General">
                  <c:v>0.83834459459459498</c:v>
                </c:pt>
                <c:pt idx="1335" formatCode="General">
                  <c:v>0.83932432432432402</c:v>
                </c:pt>
                <c:pt idx="1336" formatCode="General">
                  <c:v>0.84030405405405395</c:v>
                </c:pt>
                <c:pt idx="1337" formatCode="General">
                  <c:v>0.84128378378378399</c:v>
                </c:pt>
                <c:pt idx="1338" formatCode="General">
                  <c:v>0.84226351351351403</c:v>
                </c:pt>
                <c:pt idx="1339" formatCode="General">
                  <c:v>0.84324324324324296</c:v>
                </c:pt>
                <c:pt idx="1340" formatCode="General">
                  <c:v>0.844222972972973</c:v>
                </c:pt>
                <c:pt idx="1341" formatCode="General">
                  <c:v>0.84520270270270303</c:v>
                </c:pt>
                <c:pt idx="1342" formatCode="General">
                  <c:v>0.84618243243243196</c:v>
                </c:pt>
                <c:pt idx="1343" formatCode="General">
                  <c:v>0.847162162162162</c:v>
                </c:pt>
                <c:pt idx="1344" formatCode="General">
                  <c:v>0.84814189189189204</c:v>
                </c:pt>
                <c:pt idx="1345" formatCode="General">
                  <c:v>0.84912162162162197</c:v>
                </c:pt>
                <c:pt idx="1346" formatCode="General">
                  <c:v>0.85010135135135101</c:v>
                </c:pt>
                <c:pt idx="1347" formatCode="General">
                  <c:v>0.85108108108108105</c:v>
                </c:pt>
                <c:pt idx="1348" formatCode="General">
                  <c:v>0.85206081081081098</c:v>
                </c:pt>
                <c:pt idx="1349" formatCode="General">
                  <c:v>0.85304054054054101</c:v>
                </c:pt>
                <c:pt idx="1350" formatCode="General">
                  <c:v>0.85402027027027005</c:v>
                </c:pt>
                <c:pt idx="1351" formatCode="General">
                  <c:v>0.85499999999999998</c:v>
                </c:pt>
                <c:pt idx="1352" formatCode="General">
                  <c:v>0.85597972972973002</c:v>
                </c:pt>
                <c:pt idx="1353" formatCode="General">
                  <c:v>0.85695945945945895</c:v>
                </c:pt>
                <c:pt idx="1354" formatCode="General">
                  <c:v>0.85793918918918899</c:v>
                </c:pt>
                <c:pt idx="1355" formatCode="General">
                  <c:v>0.85891891891891903</c:v>
                </c:pt>
                <c:pt idx="1356" formatCode="General">
                  <c:v>0.85989864864864896</c:v>
                </c:pt>
                <c:pt idx="1357" formatCode="General">
                  <c:v>0.860878378378378</c:v>
                </c:pt>
                <c:pt idx="1358" formatCode="General">
                  <c:v>0.86185810810810803</c:v>
                </c:pt>
                <c:pt idx="1359" formatCode="General">
                  <c:v>0.86283783783783796</c:v>
                </c:pt>
                <c:pt idx="1360" formatCode="General">
                  <c:v>0.863817567567568</c:v>
                </c:pt>
                <c:pt idx="1361" formatCode="General">
                  <c:v>0.86479729729729704</c:v>
                </c:pt>
                <c:pt idx="1362" formatCode="General">
                  <c:v>0.86577702702702697</c:v>
                </c:pt>
                <c:pt idx="1363" formatCode="General">
                  <c:v>0.86675675675675701</c:v>
                </c:pt>
                <c:pt idx="1364" formatCode="General">
                  <c:v>0.86773648648648605</c:v>
                </c:pt>
                <c:pt idx="1365" formatCode="General">
                  <c:v>0.86871621621621598</c:v>
                </c:pt>
                <c:pt idx="1366" formatCode="General">
                  <c:v>0.86969594594594601</c:v>
                </c:pt>
                <c:pt idx="1367" formatCode="General">
                  <c:v>0.87067567567567605</c:v>
                </c:pt>
                <c:pt idx="1368" formatCode="General">
                  <c:v>0.87165540540540498</c:v>
                </c:pt>
                <c:pt idx="1369" formatCode="General">
                  <c:v>0.87263513513513502</c:v>
                </c:pt>
                <c:pt idx="1370" formatCode="General">
                  <c:v>0.87361486486486495</c:v>
                </c:pt>
                <c:pt idx="1371" formatCode="General">
                  <c:v>0.87459459459459499</c:v>
                </c:pt>
                <c:pt idx="1372" formatCode="General">
                  <c:v>0.87557432432432403</c:v>
                </c:pt>
                <c:pt idx="1373" formatCode="General">
                  <c:v>0.87655405405405395</c:v>
                </c:pt>
                <c:pt idx="1374" formatCode="General">
                  <c:v>0.87753378378378399</c:v>
                </c:pt>
                <c:pt idx="1375" formatCode="General">
                  <c:v>0.87851351351351403</c:v>
                </c:pt>
                <c:pt idx="1376" formatCode="General">
                  <c:v>0.87949324324324296</c:v>
                </c:pt>
                <c:pt idx="1377" formatCode="General">
                  <c:v>0.880472972972973</c:v>
                </c:pt>
                <c:pt idx="1378" formatCode="General">
                  <c:v>0.88145270270270304</c:v>
                </c:pt>
                <c:pt idx="1379" formatCode="General">
                  <c:v>0.88243243243243197</c:v>
                </c:pt>
                <c:pt idx="1380" formatCode="General">
                  <c:v>0.88341216216216201</c:v>
                </c:pt>
                <c:pt idx="1381" formatCode="General">
                  <c:v>0.88439189189189205</c:v>
                </c:pt>
                <c:pt idx="1382" formatCode="General">
                  <c:v>0.88537162162162197</c:v>
                </c:pt>
                <c:pt idx="1383" formatCode="General">
                  <c:v>0.88635135135135101</c:v>
                </c:pt>
                <c:pt idx="1384" formatCode="General">
                  <c:v>0.88733108108108105</c:v>
                </c:pt>
                <c:pt idx="1385" formatCode="General">
                  <c:v>0.88831081081081098</c:v>
                </c:pt>
                <c:pt idx="1386" formatCode="General">
                  <c:v>0.88929054054054102</c:v>
                </c:pt>
                <c:pt idx="1387" formatCode="General">
                  <c:v>0.89027027027026995</c:v>
                </c:pt>
                <c:pt idx="1388" formatCode="General">
                  <c:v>0.89124999999999999</c:v>
                </c:pt>
                <c:pt idx="1389" formatCode="General">
                  <c:v>0.89222972972973003</c:v>
                </c:pt>
                <c:pt idx="1390" formatCode="General">
                  <c:v>0.89320945945945895</c:v>
                </c:pt>
                <c:pt idx="1391" formatCode="General">
                  <c:v>0.89418918918918899</c:v>
                </c:pt>
                <c:pt idx="1392" formatCode="General">
                  <c:v>0.89516891891891903</c:v>
                </c:pt>
                <c:pt idx="1393" formatCode="General">
                  <c:v>0.89614864864864896</c:v>
                </c:pt>
                <c:pt idx="1394" formatCode="General">
                  <c:v>0.897128378378378</c:v>
                </c:pt>
                <c:pt idx="1395" formatCode="General">
                  <c:v>0.89810810810810804</c:v>
                </c:pt>
                <c:pt idx="1396" formatCode="General">
                  <c:v>0.89908783783783797</c:v>
                </c:pt>
                <c:pt idx="1397" formatCode="General">
                  <c:v>0.90006756756756801</c:v>
                </c:pt>
                <c:pt idx="1398" formatCode="General">
                  <c:v>0.90104729729729705</c:v>
                </c:pt>
                <c:pt idx="1399" formatCode="General">
                  <c:v>0.90202702702702697</c:v>
                </c:pt>
                <c:pt idx="1400" formatCode="General">
                  <c:v>0.90300675675675701</c:v>
                </c:pt>
                <c:pt idx="1401" formatCode="General">
                  <c:v>0.90398648648648605</c:v>
                </c:pt>
                <c:pt idx="1402" formatCode="General">
                  <c:v>0.90496621621621598</c:v>
                </c:pt>
                <c:pt idx="1403" formatCode="General">
                  <c:v>0.90594594594594602</c:v>
                </c:pt>
                <c:pt idx="1404" formatCode="General">
                  <c:v>0.90692567567567595</c:v>
                </c:pt>
                <c:pt idx="1405" formatCode="General">
                  <c:v>0.90790540540540499</c:v>
                </c:pt>
                <c:pt idx="1406" formatCode="General">
                  <c:v>0.90888513513513502</c:v>
                </c:pt>
                <c:pt idx="1407" formatCode="General">
                  <c:v>0.90986486486486495</c:v>
                </c:pt>
                <c:pt idx="1408" formatCode="General">
                  <c:v>0.91084459459459499</c:v>
                </c:pt>
                <c:pt idx="1409" formatCode="General">
                  <c:v>0.91182432432432403</c:v>
                </c:pt>
                <c:pt idx="1410" formatCode="General">
                  <c:v>0.91280405405405396</c:v>
                </c:pt>
                <c:pt idx="1411" formatCode="General">
                  <c:v>0.913783783783784</c:v>
                </c:pt>
                <c:pt idx="1412" formatCode="General">
                  <c:v>0.91476351351351404</c:v>
                </c:pt>
                <c:pt idx="1413" formatCode="General">
                  <c:v>0.91574324324324297</c:v>
                </c:pt>
                <c:pt idx="1414" formatCode="General">
                  <c:v>0.916722972972973</c:v>
                </c:pt>
                <c:pt idx="1415" formatCode="General">
                  <c:v>0.91770270270270304</c:v>
                </c:pt>
                <c:pt idx="1416" formatCode="General">
                  <c:v>0.91868243243243197</c:v>
                </c:pt>
                <c:pt idx="1417" formatCode="General">
                  <c:v>0.91966216216216201</c:v>
                </c:pt>
                <c:pt idx="1418" formatCode="General">
                  <c:v>0.92064189189189205</c:v>
                </c:pt>
                <c:pt idx="1419" formatCode="General">
                  <c:v>0.92162162162162198</c:v>
                </c:pt>
                <c:pt idx="1420" formatCode="General">
                  <c:v>0.92260135135135102</c:v>
                </c:pt>
                <c:pt idx="1421" formatCode="General">
                  <c:v>0.92358108108108095</c:v>
                </c:pt>
                <c:pt idx="1422" formatCode="General">
                  <c:v>0.92456081081081098</c:v>
                </c:pt>
                <c:pt idx="1423" formatCode="General">
                  <c:v>0.92554054054054102</c:v>
                </c:pt>
                <c:pt idx="1424" formatCode="General">
                  <c:v>0.92652027027026995</c:v>
                </c:pt>
                <c:pt idx="1425" formatCode="General">
                  <c:v>0.92749999999999999</c:v>
                </c:pt>
                <c:pt idx="1426" formatCode="General">
                  <c:v>0.92847972972973003</c:v>
                </c:pt>
                <c:pt idx="1427" formatCode="General">
                  <c:v>0.92945945945945896</c:v>
                </c:pt>
                <c:pt idx="1428" formatCode="General">
                  <c:v>0.930439189189189</c:v>
                </c:pt>
                <c:pt idx="1429" formatCode="General">
                  <c:v>0.93141891891891904</c:v>
                </c:pt>
                <c:pt idx="1430" formatCode="General">
                  <c:v>0.93239864864864896</c:v>
                </c:pt>
                <c:pt idx="1431" formatCode="General">
                  <c:v>0.933378378378378</c:v>
                </c:pt>
                <c:pt idx="1432" formatCode="General">
                  <c:v>0.93435810810810804</c:v>
                </c:pt>
                <c:pt idx="1433" formatCode="General">
                  <c:v>0.93533783783783797</c:v>
                </c:pt>
                <c:pt idx="1434" formatCode="General">
                  <c:v>0.93631756756756801</c:v>
                </c:pt>
                <c:pt idx="1435" formatCode="General">
                  <c:v>0.93729729729729705</c:v>
                </c:pt>
                <c:pt idx="1436" formatCode="General">
                  <c:v>0.93827702702702698</c:v>
                </c:pt>
                <c:pt idx="1437" formatCode="General">
                  <c:v>0.93925675675675702</c:v>
                </c:pt>
                <c:pt idx="1438" formatCode="General">
                  <c:v>0.94023648648648595</c:v>
                </c:pt>
                <c:pt idx="1439" formatCode="General">
                  <c:v>0.94121621621621598</c:v>
                </c:pt>
                <c:pt idx="1440" formatCode="General">
                  <c:v>0.94219594594594602</c:v>
                </c:pt>
                <c:pt idx="1441" formatCode="General">
                  <c:v>0.94317567567567595</c:v>
                </c:pt>
                <c:pt idx="1442" formatCode="General">
                  <c:v>0.94415540540540499</c:v>
                </c:pt>
                <c:pt idx="1443" formatCode="General">
                  <c:v>0.94513513513513503</c:v>
                </c:pt>
                <c:pt idx="1444" formatCode="General">
                  <c:v>0.94611486486486496</c:v>
                </c:pt>
                <c:pt idx="1445" formatCode="General">
                  <c:v>0.947094594594595</c:v>
                </c:pt>
                <c:pt idx="1446" formatCode="General">
                  <c:v>0.94807432432432404</c:v>
                </c:pt>
                <c:pt idx="1447" formatCode="General">
                  <c:v>0.94905405405405396</c:v>
                </c:pt>
                <c:pt idx="1448" formatCode="General">
                  <c:v>0.950033783783784</c:v>
                </c:pt>
                <c:pt idx="1449" formatCode="General">
                  <c:v>0.95101351351351404</c:v>
                </c:pt>
                <c:pt idx="1450" formatCode="General">
                  <c:v>0.95199324324324297</c:v>
                </c:pt>
                <c:pt idx="1451" formatCode="General">
                  <c:v>0.95297297297297301</c:v>
                </c:pt>
                <c:pt idx="1452" formatCode="General">
                  <c:v>0.95395270270270305</c:v>
                </c:pt>
                <c:pt idx="1453" formatCode="General">
                  <c:v>0.95493243243243198</c:v>
                </c:pt>
                <c:pt idx="1454" formatCode="General">
                  <c:v>0.95591216216216202</c:v>
                </c:pt>
                <c:pt idx="1455" formatCode="General">
                  <c:v>0.95689189189189205</c:v>
                </c:pt>
                <c:pt idx="1456" formatCode="General">
                  <c:v>0.95787162162162198</c:v>
                </c:pt>
                <c:pt idx="1457" formatCode="General">
                  <c:v>0.95885135135135102</c:v>
                </c:pt>
                <c:pt idx="1458" formatCode="General">
                  <c:v>0.95983108108108095</c:v>
                </c:pt>
                <c:pt idx="1459" formatCode="General">
                  <c:v>0.96081081081081099</c:v>
                </c:pt>
                <c:pt idx="1460" formatCode="General">
                  <c:v>0.96179054054054103</c:v>
                </c:pt>
                <c:pt idx="1461" formatCode="General">
                  <c:v>0.96277027027026996</c:v>
                </c:pt>
                <c:pt idx="1462" formatCode="General">
                  <c:v>0.96375</c:v>
                </c:pt>
                <c:pt idx="1463" formatCode="General">
                  <c:v>0.96472972972973003</c:v>
                </c:pt>
                <c:pt idx="1464" formatCode="General">
                  <c:v>0.96570945945945896</c:v>
                </c:pt>
                <c:pt idx="1465" formatCode="General">
                  <c:v>0.966689189189189</c:v>
                </c:pt>
                <c:pt idx="1466" formatCode="General">
                  <c:v>0.96766891891891904</c:v>
                </c:pt>
                <c:pt idx="1467" formatCode="General">
                  <c:v>0.96864864864864897</c:v>
                </c:pt>
                <c:pt idx="1468" formatCode="General">
                  <c:v>0.96962837837837801</c:v>
                </c:pt>
                <c:pt idx="1469" formatCode="General">
                  <c:v>0.97060810810810805</c:v>
                </c:pt>
                <c:pt idx="1470" formatCode="General">
                  <c:v>0.97158783783783798</c:v>
                </c:pt>
                <c:pt idx="1471" formatCode="General">
                  <c:v>0.97256756756756801</c:v>
                </c:pt>
                <c:pt idx="1472" formatCode="General">
                  <c:v>0.97354729729729705</c:v>
                </c:pt>
                <c:pt idx="1473" formatCode="General">
                  <c:v>0.97452702702702698</c:v>
                </c:pt>
                <c:pt idx="1474" formatCode="General">
                  <c:v>0.97550675675675702</c:v>
                </c:pt>
                <c:pt idx="1475" formatCode="General">
                  <c:v>0.97648648648648595</c:v>
                </c:pt>
                <c:pt idx="1476" formatCode="General">
                  <c:v>0.97746621621621599</c:v>
                </c:pt>
                <c:pt idx="1477" formatCode="General">
                  <c:v>0.97844594594594603</c:v>
                </c:pt>
                <c:pt idx="1478" formatCode="General">
                  <c:v>0.97942567567567596</c:v>
                </c:pt>
                <c:pt idx="1479" formatCode="General">
                  <c:v>0.98040540540540499</c:v>
                </c:pt>
                <c:pt idx="1480" formatCode="General">
                  <c:v>0.98138513513513503</c:v>
                </c:pt>
                <c:pt idx="1481" formatCode="General">
                  <c:v>0.98236486486486496</c:v>
                </c:pt>
                <c:pt idx="1482" formatCode="General">
                  <c:v>0.983344594594595</c:v>
                </c:pt>
                <c:pt idx="1483" formatCode="General">
                  <c:v>0.98432432432432404</c:v>
                </c:pt>
                <c:pt idx="1484" formatCode="General">
                  <c:v>0.98530405405405397</c:v>
                </c:pt>
                <c:pt idx="1485" formatCode="General">
                  <c:v>0.98628378378378401</c:v>
                </c:pt>
                <c:pt idx="1486" formatCode="General">
                  <c:v>0.98726351351351405</c:v>
                </c:pt>
                <c:pt idx="1487" formatCode="General">
                  <c:v>0.98824324324324297</c:v>
                </c:pt>
                <c:pt idx="1488" formatCode="General">
                  <c:v>0.98922297297297301</c:v>
                </c:pt>
                <c:pt idx="1489" formatCode="General">
                  <c:v>0.99020270270270305</c:v>
                </c:pt>
                <c:pt idx="1490" formatCode="General">
                  <c:v>0.99118243243243198</c:v>
                </c:pt>
                <c:pt idx="1491" formatCode="General">
                  <c:v>0.99216216216216202</c:v>
                </c:pt>
                <c:pt idx="1492" formatCode="General">
                  <c:v>0.99314189189189195</c:v>
                </c:pt>
                <c:pt idx="1493" formatCode="General">
                  <c:v>0.99412162162162199</c:v>
                </c:pt>
                <c:pt idx="1494" formatCode="General">
                  <c:v>0.99510135135135103</c:v>
                </c:pt>
                <c:pt idx="1495" formatCode="General">
                  <c:v>0.99608108108108095</c:v>
                </c:pt>
                <c:pt idx="1496" formatCode="General">
                  <c:v>0.99706081081081099</c:v>
                </c:pt>
                <c:pt idx="1497" formatCode="General">
                  <c:v>0.99804054054054103</c:v>
                </c:pt>
                <c:pt idx="1498" formatCode="General">
                  <c:v>0.99902027027026996</c:v>
                </c:pt>
                <c:pt idx="1499" formatCode="General">
                  <c:v>1</c:v>
                </c:pt>
                <c:pt idx="1500" formatCode="General">
                  <c:v>1.00416666666667</c:v>
                </c:pt>
                <c:pt idx="1501" formatCode="General">
                  <c:v>1.73289122455789</c:v>
                </c:pt>
                <c:pt idx="1502" formatCode="General">
                  <c:v>2.4616157824491198</c:v>
                </c:pt>
                <c:pt idx="1503" formatCode="General">
                  <c:v>3.1903403403403399</c:v>
                </c:pt>
                <c:pt idx="1504" formatCode="General">
                  <c:v>3.9190648982315701</c:v>
                </c:pt>
                <c:pt idx="1505" formatCode="General">
                  <c:v>4.6477894561227897</c:v>
                </c:pt>
                <c:pt idx="1506" formatCode="General">
                  <c:v>5.3765140140140097</c:v>
                </c:pt>
                <c:pt idx="1507" formatCode="General">
                  <c:v>6.1052385719052404</c:v>
                </c:pt>
                <c:pt idx="1508" formatCode="General">
                  <c:v>6.8339631297964596</c:v>
                </c:pt>
                <c:pt idx="1509" formatCode="General">
                  <c:v>7.5626876876876903</c:v>
                </c:pt>
                <c:pt idx="1510" formatCode="General">
                  <c:v>8.2914122455789094</c:v>
                </c:pt>
                <c:pt idx="1511" formatCode="General">
                  <c:v>9.0201368034701392</c:v>
                </c:pt>
                <c:pt idx="1512" formatCode="General">
                  <c:v>9.7488613613613602</c:v>
                </c:pt>
                <c:pt idx="1513" formatCode="General">
                  <c:v>10.477585919252601</c:v>
                </c:pt>
                <c:pt idx="1514" formatCode="General">
                  <c:v>11.2063104771438</c:v>
                </c:pt>
                <c:pt idx="1515" formatCode="General">
                  <c:v>11.935035035035</c:v>
                </c:pt>
                <c:pt idx="1516" formatCode="General">
                  <c:v>12.663759592926301</c:v>
                </c:pt>
                <c:pt idx="1517" formatCode="General">
                  <c:v>13.3924841508175</c:v>
                </c:pt>
                <c:pt idx="1518" formatCode="General">
                  <c:v>14.1212087087087</c:v>
                </c:pt>
                <c:pt idx="1519" formatCode="General">
                  <c:v>14.8499332665999</c:v>
                </c:pt>
                <c:pt idx="1520" formatCode="General">
                  <c:v>15.5786578244912</c:v>
                </c:pt>
                <c:pt idx="1521" formatCode="General">
                  <c:v>16.3073823823824</c:v>
                </c:pt>
                <c:pt idx="1522" formatCode="General">
                  <c:v>17.036106940273601</c:v>
                </c:pt>
                <c:pt idx="1523" formatCode="General">
                  <c:v>17.764831498164799</c:v>
                </c:pt>
                <c:pt idx="1524" formatCode="General">
                  <c:v>18.4935560560561</c:v>
                </c:pt>
                <c:pt idx="1525" formatCode="General">
                  <c:v>19.222280613947301</c:v>
                </c:pt>
                <c:pt idx="1526" formatCode="General">
                  <c:v>19.951005171838499</c:v>
                </c:pt>
                <c:pt idx="1527" formatCode="General">
                  <c:v>20.679729729729701</c:v>
                </c:pt>
                <c:pt idx="1528" formatCode="General">
                  <c:v>21.408454287621002</c:v>
                </c:pt>
                <c:pt idx="1529" formatCode="General">
                  <c:v>22.137178845512199</c:v>
                </c:pt>
                <c:pt idx="1530" formatCode="General">
                  <c:v>22.865903403403401</c:v>
                </c:pt>
                <c:pt idx="1531" formatCode="General">
                  <c:v>23.594627961294599</c:v>
                </c:pt>
                <c:pt idx="1532" formatCode="General">
                  <c:v>24.323352519185899</c:v>
                </c:pt>
                <c:pt idx="1533" formatCode="General">
                  <c:v>25.052077077077101</c:v>
                </c:pt>
                <c:pt idx="1534" formatCode="General">
                  <c:v>25.780801634968299</c:v>
                </c:pt>
                <c:pt idx="1535" formatCode="General">
                  <c:v>26.5095261928595</c:v>
                </c:pt>
                <c:pt idx="1536" formatCode="General">
                  <c:v>27.238250750750801</c:v>
                </c:pt>
                <c:pt idx="1537" formatCode="General">
                  <c:v>27.966975308641999</c:v>
                </c:pt>
                <c:pt idx="1538" formatCode="General">
                  <c:v>28.6956998665332</c:v>
                </c:pt>
                <c:pt idx="1539" formatCode="General">
                  <c:v>29.424424424424402</c:v>
                </c:pt>
                <c:pt idx="1540" formatCode="General">
                  <c:v>30.153148982315699</c:v>
                </c:pt>
                <c:pt idx="1541" formatCode="General">
                  <c:v>30.8818735402069</c:v>
                </c:pt>
                <c:pt idx="1542" formatCode="General">
                  <c:v>31.610598098098102</c:v>
                </c:pt>
                <c:pt idx="1543" formatCode="General">
                  <c:v>32.339322655989299</c:v>
                </c:pt>
                <c:pt idx="1544" formatCode="General">
                  <c:v>33.068047213880597</c:v>
                </c:pt>
                <c:pt idx="1545" formatCode="General">
                  <c:v>33.796771771771802</c:v>
                </c:pt>
                <c:pt idx="1546" formatCode="General">
                  <c:v>34.525496329663</c:v>
                </c:pt>
                <c:pt idx="1547" formatCode="General">
                  <c:v>35.254220887554197</c:v>
                </c:pt>
                <c:pt idx="1548" formatCode="General">
                  <c:v>35.982945445445402</c:v>
                </c:pt>
                <c:pt idx="1549" formatCode="General">
                  <c:v>36.7116700033367</c:v>
                </c:pt>
                <c:pt idx="1550" formatCode="General">
                  <c:v>37.440394561227897</c:v>
                </c:pt>
                <c:pt idx="1551" formatCode="General">
                  <c:v>38.169119119119102</c:v>
                </c:pt>
                <c:pt idx="1552" formatCode="General">
                  <c:v>38.8978436770103</c:v>
                </c:pt>
                <c:pt idx="1553" formatCode="General">
                  <c:v>39.626568234901598</c:v>
                </c:pt>
                <c:pt idx="1554" formatCode="General">
                  <c:v>40.355292792792802</c:v>
                </c:pt>
                <c:pt idx="1555" formatCode="General">
                  <c:v>41.084017350684</c:v>
                </c:pt>
                <c:pt idx="1556" formatCode="General">
                  <c:v>41.812741908575198</c:v>
                </c:pt>
                <c:pt idx="1557" formatCode="General">
                  <c:v>42.541466466466503</c:v>
                </c:pt>
                <c:pt idx="1558" formatCode="General">
                  <c:v>43.2701910243577</c:v>
                </c:pt>
                <c:pt idx="1559" formatCode="General">
                  <c:v>43.998915582248898</c:v>
                </c:pt>
                <c:pt idx="1560" formatCode="General">
                  <c:v>44.727640140140103</c:v>
                </c:pt>
                <c:pt idx="1561" formatCode="General">
                  <c:v>45.4563646980314</c:v>
                </c:pt>
                <c:pt idx="1562" formatCode="General">
                  <c:v>46.185089255922598</c:v>
                </c:pt>
                <c:pt idx="1563" formatCode="General">
                  <c:v>46.913813813813803</c:v>
                </c:pt>
                <c:pt idx="1564" formatCode="General">
                  <c:v>47.642538371705001</c:v>
                </c:pt>
                <c:pt idx="1565" formatCode="General">
                  <c:v>48.371262929596298</c:v>
                </c:pt>
                <c:pt idx="1566" formatCode="General">
                  <c:v>49.099987487487503</c:v>
                </c:pt>
                <c:pt idx="1567" formatCode="General">
                  <c:v>49.828712045378701</c:v>
                </c:pt>
                <c:pt idx="1568" formatCode="General">
                  <c:v>50.557436603269899</c:v>
                </c:pt>
                <c:pt idx="1569" formatCode="General">
                  <c:v>51.286161161161203</c:v>
                </c:pt>
                <c:pt idx="1570" formatCode="General">
                  <c:v>52.014885719052401</c:v>
                </c:pt>
                <c:pt idx="1571" formatCode="General">
                  <c:v>52.743610276943599</c:v>
                </c:pt>
                <c:pt idx="1572" formatCode="General">
                  <c:v>53.472334834834797</c:v>
                </c:pt>
                <c:pt idx="1573" formatCode="General">
                  <c:v>54.201059392726101</c:v>
                </c:pt>
                <c:pt idx="1574" formatCode="General">
                  <c:v>54.929783950617299</c:v>
                </c:pt>
                <c:pt idx="1575" formatCode="General">
                  <c:v>55.658508508508497</c:v>
                </c:pt>
                <c:pt idx="1576" formatCode="General">
                  <c:v>56.387233066399702</c:v>
                </c:pt>
                <c:pt idx="1577" formatCode="General">
                  <c:v>57.115957624290999</c:v>
                </c:pt>
                <c:pt idx="1578" formatCode="General">
                  <c:v>57.844682182182197</c:v>
                </c:pt>
                <c:pt idx="1579" formatCode="General">
                  <c:v>58.573406740073402</c:v>
                </c:pt>
                <c:pt idx="1580" formatCode="General">
                  <c:v>59.3021312979646</c:v>
                </c:pt>
                <c:pt idx="1581" formatCode="General">
                  <c:v>60.030855855855897</c:v>
                </c:pt>
                <c:pt idx="1582" formatCode="General">
                  <c:v>60.759580413747102</c:v>
                </c:pt>
                <c:pt idx="1583" formatCode="General">
                  <c:v>61.4883049716383</c:v>
                </c:pt>
                <c:pt idx="1584" formatCode="General">
                  <c:v>62.217029529529498</c:v>
                </c:pt>
                <c:pt idx="1585" formatCode="General">
                  <c:v>62.945754087420802</c:v>
                </c:pt>
                <c:pt idx="1586" formatCode="General">
                  <c:v>63.674478645312</c:v>
                </c:pt>
                <c:pt idx="1587" formatCode="General">
                  <c:v>64.403203203203205</c:v>
                </c:pt>
                <c:pt idx="1588" formatCode="General">
                  <c:v>65.131927761094403</c:v>
                </c:pt>
                <c:pt idx="1589" formatCode="General">
                  <c:v>65.8606523189857</c:v>
                </c:pt>
                <c:pt idx="1590" formatCode="General">
                  <c:v>66.589376876876898</c:v>
                </c:pt>
                <c:pt idx="1591" formatCode="General">
                  <c:v>67.318101434768096</c:v>
                </c:pt>
                <c:pt idx="1592" formatCode="General">
                  <c:v>68.046825992659294</c:v>
                </c:pt>
                <c:pt idx="1593" formatCode="General">
                  <c:v>68.775550550550605</c:v>
                </c:pt>
                <c:pt idx="1594" formatCode="General">
                  <c:v>69.504275108441803</c:v>
                </c:pt>
                <c:pt idx="1595" formatCode="General">
                  <c:v>70.232999666333001</c:v>
                </c:pt>
                <c:pt idx="1596" formatCode="General">
                  <c:v>70.961724224224199</c:v>
                </c:pt>
                <c:pt idx="1597" formatCode="General">
                  <c:v>71.690448782115496</c:v>
                </c:pt>
                <c:pt idx="1598" formatCode="General">
                  <c:v>72.419173340006694</c:v>
                </c:pt>
                <c:pt idx="1599" formatCode="General">
                  <c:v>73.147897897897906</c:v>
                </c:pt>
                <c:pt idx="1600" formatCode="General">
                  <c:v>73.876622455789104</c:v>
                </c:pt>
                <c:pt idx="1601" formatCode="General">
                  <c:v>74.605347013680301</c:v>
                </c:pt>
                <c:pt idx="1602" formatCode="General">
                  <c:v>75.334071571571599</c:v>
                </c:pt>
                <c:pt idx="1603" formatCode="General">
                  <c:v>76.062796129462797</c:v>
                </c:pt>
                <c:pt idx="1604" formatCode="General">
                  <c:v>76.791520687353994</c:v>
                </c:pt>
                <c:pt idx="1605" formatCode="General">
                  <c:v>77.520245245245306</c:v>
                </c:pt>
                <c:pt idx="1606" formatCode="General">
                  <c:v>78.248969803136504</c:v>
                </c:pt>
                <c:pt idx="1607" formatCode="General">
                  <c:v>78.977694361027702</c:v>
                </c:pt>
                <c:pt idx="1608" formatCode="General">
                  <c:v>79.706418918918899</c:v>
                </c:pt>
                <c:pt idx="1609" formatCode="General">
                  <c:v>80.435143476810097</c:v>
                </c:pt>
                <c:pt idx="1610" formatCode="General">
                  <c:v>81.163868034701395</c:v>
                </c:pt>
                <c:pt idx="1611" formatCode="General">
                  <c:v>81.892592592592607</c:v>
                </c:pt>
                <c:pt idx="1612" formatCode="General">
                  <c:v>82.621317150483804</c:v>
                </c:pt>
                <c:pt idx="1613" formatCode="General">
                  <c:v>83.350041708375002</c:v>
                </c:pt>
                <c:pt idx="1614" formatCode="General">
                  <c:v>84.0787662662663</c:v>
                </c:pt>
                <c:pt idx="1615" formatCode="General">
                  <c:v>84.807490824157497</c:v>
                </c:pt>
                <c:pt idx="1616" formatCode="General">
                  <c:v>85.536215382048695</c:v>
                </c:pt>
                <c:pt idx="1617" formatCode="General">
                  <c:v>86.264939939939893</c:v>
                </c:pt>
                <c:pt idx="1618" formatCode="General">
                  <c:v>86.993664497831205</c:v>
                </c:pt>
                <c:pt idx="1619" formatCode="General">
                  <c:v>87.722389055722402</c:v>
                </c:pt>
                <c:pt idx="1620" formatCode="General">
                  <c:v>88.4511136136136</c:v>
                </c:pt>
                <c:pt idx="1621" formatCode="General">
                  <c:v>89.179838171504798</c:v>
                </c:pt>
                <c:pt idx="1622" formatCode="General">
                  <c:v>89.908562729396095</c:v>
                </c:pt>
                <c:pt idx="1623" formatCode="General">
                  <c:v>90.637287287287293</c:v>
                </c:pt>
                <c:pt idx="1624" formatCode="General">
                  <c:v>91.366011845178505</c:v>
                </c:pt>
                <c:pt idx="1625" formatCode="General">
                  <c:v>92.094736403069703</c:v>
                </c:pt>
                <c:pt idx="1626" formatCode="General">
                  <c:v>92.823460960961</c:v>
                </c:pt>
                <c:pt idx="1627" formatCode="General">
                  <c:v>93.552185518852198</c:v>
                </c:pt>
                <c:pt idx="1628" formatCode="General">
                  <c:v>94.280910076743396</c:v>
                </c:pt>
                <c:pt idx="1629" formatCode="General">
                  <c:v>95.009634634634594</c:v>
                </c:pt>
                <c:pt idx="1630" formatCode="General">
                  <c:v>95.738359192525905</c:v>
                </c:pt>
                <c:pt idx="1631" formatCode="General">
                  <c:v>96.467083750417103</c:v>
                </c:pt>
                <c:pt idx="1632" formatCode="General">
                  <c:v>97.195808308308301</c:v>
                </c:pt>
                <c:pt idx="1633" formatCode="General">
                  <c:v>97.924532866199499</c:v>
                </c:pt>
                <c:pt idx="1634" formatCode="General">
                  <c:v>98.653257424090796</c:v>
                </c:pt>
                <c:pt idx="1635" formatCode="General">
                  <c:v>99.381981981981994</c:v>
                </c:pt>
                <c:pt idx="1636" formatCode="General">
                  <c:v>100.11070653987299</c:v>
                </c:pt>
                <c:pt idx="1637" formatCode="General">
                  <c:v>100.83943109776401</c:v>
                </c:pt>
                <c:pt idx="1638" formatCode="General">
                  <c:v>101.568155655656</c:v>
                </c:pt>
                <c:pt idx="1639" formatCode="General">
                  <c:v>102.296880213547</c:v>
                </c:pt>
                <c:pt idx="1640" formatCode="General">
                  <c:v>103.025604771438</c:v>
                </c:pt>
                <c:pt idx="1641" formatCode="General">
                  <c:v>103.754329329329</c:v>
                </c:pt>
                <c:pt idx="1642" formatCode="General">
                  <c:v>104.483053887221</c:v>
                </c:pt>
                <c:pt idx="1643" formatCode="General">
                  <c:v>105.211778445112</c:v>
                </c:pt>
                <c:pt idx="1644" formatCode="General">
                  <c:v>105.940503003003</c:v>
                </c:pt>
                <c:pt idx="1645" formatCode="General">
                  <c:v>106.669227560894</c:v>
                </c:pt>
                <c:pt idx="1646" formatCode="General">
                  <c:v>107.397952118785</c:v>
                </c:pt>
                <c:pt idx="1647" formatCode="General">
                  <c:v>108.12667667667699</c:v>
                </c:pt>
                <c:pt idx="1648" formatCode="General">
                  <c:v>108.85540123456801</c:v>
                </c:pt>
                <c:pt idx="1649" formatCode="General">
                  <c:v>109.58412579245901</c:v>
                </c:pt>
                <c:pt idx="1650" formatCode="General">
                  <c:v>110.31285035035</c:v>
                </c:pt>
                <c:pt idx="1651" formatCode="General">
                  <c:v>111.041574908242</c:v>
                </c:pt>
                <c:pt idx="1652" formatCode="General">
                  <c:v>111.770299466133</c:v>
                </c:pt>
                <c:pt idx="1653" formatCode="General">
                  <c:v>112.499024024024</c:v>
                </c:pt>
                <c:pt idx="1654" formatCode="General">
                  <c:v>113.22774858191499</c:v>
                </c:pt>
                <c:pt idx="1655" formatCode="General">
                  <c:v>113.95647313980599</c:v>
                </c:pt>
                <c:pt idx="1656" formatCode="General">
                  <c:v>114.685197697698</c:v>
                </c:pt>
                <c:pt idx="1657" formatCode="General">
                  <c:v>115.413922255589</c:v>
                </c:pt>
                <c:pt idx="1658" formatCode="General">
                  <c:v>116.14264681348</c:v>
                </c:pt>
                <c:pt idx="1659" formatCode="General">
                  <c:v>116.871371371371</c:v>
                </c:pt>
                <c:pt idx="1660" formatCode="General">
                  <c:v>117.60009592926301</c:v>
                </c:pt>
                <c:pt idx="1661" formatCode="General">
                  <c:v>118.328820487154</c:v>
                </c:pt>
                <c:pt idx="1662" formatCode="General">
                  <c:v>119.057545045045</c:v>
                </c:pt>
                <c:pt idx="1663" formatCode="General">
                  <c:v>119.786269602936</c:v>
                </c:pt>
                <c:pt idx="1664" formatCode="General">
                  <c:v>120.514994160828</c:v>
                </c:pt>
                <c:pt idx="1665" formatCode="General">
                  <c:v>121.24371871871899</c:v>
                </c:pt>
                <c:pt idx="1666" formatCode="General">
                  <c:v>121.97244327660999</c:v>
                </c:pt>
                <c:pt idx="1667" formatCode="General">
                  <c:v>122.70116783450101</c:v>
                </c:pt>
                <c:pt idx="1668" formatCode="General">
                  <c:v>123.42989239239201</c:v>
                </c:pt>
                <c:pt idx="1669" formatCode="General">
                  <c:v>124.158616950284</c:v>
                </c:pt>
                <c:pt idx="1670" formatCode="General">
                  <c:v>124.887341508175</c:v>
                </c:pt>
                <c:pt idx="1671" formatCode="General">
                  <c:v>125.616066066066</c:v>
                </c:pt>
                <c:pt idx="1672" formatCode="General">
                  <c:v>126.344790623957</c:v>
                </c:pt>
                <c:pt idx="1673" formatCode="General">
                  <c:v>127.073515181849</c:v>
                </c:pt>
                <c:pt idx="1674" formatCode="General">
                  <c:v>127.80223973974</c:v>
                </c:pt>
                <c:pt idx="1675" formatCode="General">
                  <c:v>128.53096429763099</c:v>
                </c:pt>
                <c:pt idx="1676" formatCode="General">
                  <c:v>129.259688855522</c:v>
                </c:pt>
                <c:pt idx="1677" formatCode="General">
                  <c:v>129.98841341341301</c:v>
                </c:pt>
                <c:pt idx="1678" formatCode="General">
                  <c:v>130.71713797130499</c:v>
                </c:pt>
                <c:pt idx="1679" formatCode="General">
                  <c:v>131.44586252919601</c:v>
                </c:pt>
                <c:pt idx="1680" formatCode="General">
                  <c:v>132.17458708708699</c:v>
                </c:pt>
                <c:pt idx="1681" formatCode="General">
                  <c:v>132.903311644978</c:v>
                </c:pt>
                <c:pt idx="1682" formatCode="General">
                  <c:v>133.63203620287001</c:v>
                </c:pt>
                <c:pt idx="1683" formatCode="General">
                  <c:v>134.360760760761</c:v>
                </c:pt>
                <c:pt idx="1684" formatCode="General">
                  <c:v>135.08948531865201</c:v>
                </c:pt>
                <c:pt idx="1685" formatCode="General">
                  <c:v>135.81820987654299</c:v>
                </c:pt>
                <c:pt idx="1686" formatCode="General">
                  <c:v>136.54693443443401</c:v>
                </c:pt>
                <c:pt idx="1687" formatCode="General">
                  <c:v>137.27565899232599</c:v>
                </c:pt>
                <c:pt idx="1688" formatCode="General">
                  <c:v>138.004383550217</c:v>
                </c:pt>
                <c:pt idx="1689" formatCode="General">
                  <c:v>138.73310810810801</c:v>
                </c:pt>
                <c:pt idx="1690" formatCode="General">
                  <c:v>139.461832665999</c:v>
                </c:pt>
                <c:pt idx="1691" formatCode="General">
                  <c:v>140.19055722389101</c:v>
                </c:pt>
                <c:pt idx="1692" formatCode="General">
                  <c:v>140.91928178178199</c:v>
                </c:pt>
                <c:pt idx="1693" formatCode="General">
                  <c:v>141.648006339673</c:v>
                </c:pt>
                <c:pt idx="1694" formatCode="General">
                  <c:v>142.37673089756399</c:v>
                </c:pt>
                <c:pt idx="1695" formatCode="General">
                  <c:v>143.105455455455</c:v>
                </c:pt>
                <c:pt idx="1696" formatCode="General">
                  <c:v>143.83418001334701</c:v>
                </c:pt>
                <c:pt idx="1697" formatCode="General">
                  <c:v>144.56290457123799</c:v>
                </c:pt>
                <c:pt idx="1698" formatCode="General">
                  <c:v>145.29162912912901</c:v>
                </c:pt>
                <c:pt idx="1699" formatCode="General">
                  <c:v>146.02035368701999</c:v>
                </c:pt>
                <c:pt idx="1700" formatCode="General">
                  <c:v>146.749078244912</c:v>
                </c:pt>
                <c:pt idx="1701" formatCode="General">
                  <c:v>147.47780280280301</c:v>
                </c:pt>
                <c:pt idx="1702" formatCode="General">
                  <c:v>148.206527360694</c:v>
                </c:pt>
                <c:pt idx="1703" formatCode="General">
                  <c:v>148.93525191858501</c:v>
                </c:pt>
                <c:pt idx="1704" formatCode="General">
                  <c:v>149.66397647647599</c:v>
                </c:pt>
                <c:pt idx="1705" formatCode="General">
                  <c:v>150.392701034368</c:v>
                </c:pt>
                <c:pt idx="1706" formatCode="General">
                  <c:v>151.12142559225899</c:v>
                </c:pt>
                <c:pt idx="1707" formatCode="General">
                  <c:v>151.85015015015</c:v>
                </c:pt>
                <c:pt idx="1708" formatCode="General">
                  <c:v>152.57887470804101</c:v>
                </c:pt>
                <c:pt idx="1709" formatCode="General">
                  <c:v>153.30759926593299</c:v>
                </c:pt>
                <c:pt idx="1710" formatCode="General">
                  <c:v>154.03632382382401</c:v>
                </c:pt>
                <c:pt idx="1711" formatCode="General">
                  <c:v>154.76504838171499</c:v>
                </c:pt>
                <c:pt idx="1712" formatCode="General">
                  <c:v>155.493772939606</c:v>
                </c:pt>
                <c:pt idx="1713" formatCode="General">
                  <c:v>156.22249749749801</c:v>
                </c:pt>
                <c:pt idx="1714" formatCode="General">
                  <c:v>156.951222055389</c:v>
                </c:pt>
                <c:pt idx="1715" formatCode="General">
                  <c:v>157.67994661328001</c:v>
                </c:pt>
                <c:pt idx="1716" formatCode="General">
                  <c:v>158.40867117117099</c:v>
                </c:pt>
                <c:pt idx="1717" formatCode="General">
                  <c:v>159.13739572906201</c:v>
                </c:pt>
                <c:pt idx="1718" formatCode="General">
                  <c:v>159.86612028695399</c:v>
                </c:pt>
                <c:pt idx="1719" formatCode="General">
                  <c:v>160.594844844845</c:v>
                </c:pt>
                <c:pt idx="1720" formatCode="General">
                  <c:v>161.32356940273601</c:v>
                </c:pt>
                <c:pt idx="1721" formatCode="General">
                  <c:v>162.052293960627</c:v>
                </c:pt>
                <c:pt idx="1722" formatCode="General">
                  <c:v>162.78101851851901</c:v>
                </c:pt>
                <c:pt idx="1723" formatCode="General">
                  <c:v>163.50974307640999</c:v>
                </c:pt>
                <c:pt idx="1724" formatCode="General">
                  <c:v>164.238467634301</c:v>
                </c:pt>
                <c:pt idx="1725" formatCode="General">
                  <c:v>164.96719219219199</c:v>
                </c:pt>
                <c:pt idx="1726" formatCode="General">
                  <c:v>165.695916750083</c:v>
                </c:pt>
                <c:pt idx="1727" formatCode="General">
                  <c:v>166.42464130797501</c:v>
                </c:pt>
                <c:pt idx="1728" formatCode="General">
                  <c:v>167.15336586586599</c:v>
                </c:pt>
                <c:pt idx="1729" formatCode="General">
                  <c:v>167.88209042375701</c:v>
                </c:pt>
                <c:pt idx="1730" formatCode="General">
                  <c:v>168.61081498164799</c:v>
                </c:pt>
                <c:pt idx="1731" formatCode="General">
                  <c:v>169.33953953954</c:v>
                </c:pt>
                <c:pt idx="1732" formatCode="General">
                  <c:v>170.06826409743101</c:v>
                </c:pt>
                <c:pt idx="1733" formatCode="General">
                  <c:v>170.796988655322</c:v>
                </c:pt>
                <c:pt idx="1734" formatCode="General">
                  <c:v>171.52571321321301</c:v>
                </c:pt>
                <c:pt idx="1735" formatCode="General">
                  <c:v>172.25443777110399</c:v>
                </c:pt>
                <c:pt idx="1736" formatCode="General">
                  <c:v>172.983162328996</c:v>
                </c:pt>
                <c:pt idx="1737" formatCode="General">
                  <c:v>173.71188688688699</c:v>
                </c:pt>
                <c:pt idx="1738" formatCode="General">
                  <c:v>174.440611444778</c:v>
                </c:pt>
                <c:pt idx="1739" formatCode="General">
                  <c:v>175.16933600266901</c:v>
                </c:pt>
                <c:pt idx="1740" formatCode="General">
                  <c:v>175.89806056056099</c:v>
                </c:pt>
                <c:pt idx="1741" formatCode="General">
                  <c:v>176.62678511845201</c:v>
                </c:pt>
                <c:pt idx="1742" formatCode="General">
                  <c:v>177.35550967634299</c:v>
                </c:pt>
                <c:pt idx="1743" formatCode="General">
                  <c:v>178.084234234234</c:v>
                </c:pt>
                <c:pt idx="1744" formatCode="General">
                  <c:v>178.81295879212499</c:v>
                </c:pt>
                <c:pt idx="1745" formatCode="General">
                  <c:v>179.541683350017</c:v>
                </c:pt>
                <c:pt idx="1746" formatCode="General">
                  <c:v>180.27040790790801</c:v>
                </c:pt>
                <c:pt idx="1747" formatCode="General">
                  <c:v>180.99913246579899</c:v>
                </c:pt>
                <c:pt idx="1748" formatCode="General">
                  <c:v>181.72785702369001</c:v>
                </c:pt>
                <c:pt idx="1749" formatCode="General">
                  <c:v>182.45658158158199</c:v>
                </c:pt>
                <c:pt idx="1750" formatCode="General">
                  <c:v>183.185306139473</c:v>
                </c:pt>
                <c:pt idx="1751" formatCode="General">
                  <c:v>183.91403069736401</c:v>
                </c:pt>
                <c:pt idx="1752" formatCode="General">
                  <c:v>184.642755255255</c:v>
                </c:pt>
                <c:pt idx="1753" formatCode="General">
                  <c:v>185.371479813147</c:v>
                </c:pt>
                <c:pt idx="1754" formatCode="General">
                  <c:v>186.10020437103799</c:v>
                </c:pt>
                <c:pt idx="1755" formatCode="General">
                  <c:v>186.828928928929</c:v>
                </c:pt>
                <c:pt idx="1756" formatCode="General">
                  <c:v>187.55765348681999</c:v>
                </c:pt>
                <c:pt idx="1757" formatCode="General">
                  <c:v>188.286378044711</c:v>
                </c:pt>
                <c:pt idx="1758" formatCode="General">
                  <c:v>189.01510260260301</c:v>
                </c:pt>
                <c:pt idx="1759" formatCode="General">
                  <c:v>189.74382716049399</c:v>
                </c:pt>
                <c:pt idx="1760" formatCode="General">
                  <c:v>190.47255171838501</c:v>
                </c:pt>
                <c:pt idx="1761" formatCode="General">
                  <c:v>191.20127627627599</c:v>
                </c:pt>
                <c:pt idx="1762" formatCode="General">
                  <c:v>191.930000834168</c:v>
                </c:pt>
                <c:pt idx="1763" formatCode="General">
                  <c:v>192.65872539205901</c:v>
                </c:pt>
                <c:pt idx="1764" formatCode="General">
                  <c:v>193.38744994995</c:v>
                </c:pt>
                <c:pt idx="1765" formatCode="General">
                  <c:v>194.11617450784101</c:v>
                </c:pt>
                <c:pt idx="1766" formatCode="General">
                  <c:v>194.84489906573199</c:v>
                </c:pt>
                <c:pt idx="1767" formatCode="General">
                  <c:v>195.573623623624</c:v>
                </c:pt>
                <c:pt idx="1768" formatCode="General">
                  <c:v>196.30234818151499</c:v>
                </c:pt>
                <c:pt idx="1769" formatCode="General">
                  <c:v>197.031072739406</c:v>
                </c:pt>
                <c:pt idx="1770" formatCode="General">
                  <c:v>197.75979729729701</c:v>
                </c:pt>
                <c:pt idx="1771" formatCode="General">
                  <c:v>198.48852185518899</c:v>
                </c:pt>
                <c:pt idx="1772" formatCode="General">
                  <c:v>199.21724641308001</c:v>
                </c:pt>
                <c:pt idx="1773" formatCode="General">
                  <c:v>199.94597097097099</c:v>
                </c:pt>
                <c:pt idx="1774" formatCode="General">
                  <c:v>200.674695528862</c:v>
                </c:pt>
                <c:pt idx="1775" formatCode="General">
                  <c:v>201.40342008675299</c:v>
                </c:pt>
                <c:pt idx="1776" formatCode="General">
                  <c:v>202.132144644645</c:v>
                </c:pt>
                <c:pt idx="1777" formatCode="General">
                  <c:v>202.86086920253601</c:v>
                </c:pt>
                <c:pt idx="1778" formatCode="General">
                  <c:v>203.58959376042699</c:v>
                </c:pt>
                <c:pt idx="1779" formatCode="General">
                  <c:v>204.31831831831801</c:v>
                </c:pt>
                <c:pt idx="1780" formatCode="General">
                  <c:v>205.04704287621001</c:v>
                </c:pt>
                <c:pt idx="1781" formatCode="General">
                  <c:v>205.775767434101</c:v>
                </c:pt>
                <c:pt idx="1782" formatCode="General">
                  <c:v>206.50449199199201</c:v>
                </c:pt>
                <c:pt idx="1783" formatCode="General">
                  <c:v>207.233216549883</c:v>
                </c:pt>
                <c:pt idx="1784" formatCode="General">
                  <c:v>207.96194110777401</c:v>
                </c:pt>
                <c:pt idx="1785" formatCode="General">
                  <c:v>208.69066566566599</c:v>
                </c:pt>
                <c:pt idx="1786" formatCode="General">
                  <c:v>209.419390223557</c:v>
                </c:pt>
                <c:pt idx="1787" formatCode="General">
                  <c:v>210.14811478144799</c:v>
                </c:pt>
                <c:pt idx="1788" formatCode="General">
                  <c:v>210.876839339339</c:v>
                </c:pt>
                <c:pt idx="1789" formatCode="General">
                  <c:v>211.60556389723101</c:v>
                </c:pt>
                <c:pt idx="1790" formatCode="General">
                  <c:v>212.33428845512199</c:v>
                </c:pt>
                <c:pt idx="1791" formatCode="General">
                  <c:v>213.06301301301301</c:v>
                </c:pt>
                <c:pt idx="1792" formatCode="General">
                  <c:v>213.79173757090399</c:v>
                </c:pt>
                <c:pt idx="1793" formatCode="General">
                  <c:v>214.520462128795</c:v>
                </c:pt>
                <c:pt idx="1794" formatCode="General">
                  <c:v>215.24918668668701</c:v>
                </c:pt>
                <c:pt idx="1795" formatCode="General">
                  <c:v>215.977911244578</c:v>
                </c:pt>
                <c:pt idx="1796" formatCode="General">
                  <c:v>216.70663580246901</c:v>
                </c:pt>
                <c:pt idx="1797" formatCode="General">
                  <c:v>217.43536036035999</c:v>
                </c:pt>
                <c:pt idx="1798" formatCode="General">
                  <c:v>218.164084918252</c:v>
                </c:pt>
                <c:pt idx="1799" formatCode="General">
                  <c:v>218.89280947614299</c:v>
                </c:pt>
                <c:pt idx="1800" formatCode="General">
                  <c:v>219.621534034034</c:v>
                </c:pt>
                <c:pt idx="1801" formatCode="General">
                  <c:v>220.35025859192501</c:v>
                </c:pt>
                <c:pt idx="1802" formatCode="General">
                  <c:v>221.078983149816</c:v>
                </c:pt>
                <c:pt idx="1803" formatCode="General">
                  <c:v>221.807707707708</c:v>
                </c:pt>
                <c:pt idx="1804" formatCode="General">
                  <c:v>222.53643226559899</c:v>
                </c:pt>
                <c:pt idx="1805" formatCode="General">
                  <c:v>223.26515682349</c:v>
                </c:pt>
                <c:pt idx="1806" formatCode="General">
                  <c:v>223.99388138138099</c:v>
                </c:pt>
                <c:pt idx="1807" formatCode="General">
                  <c:v>224.722605939273</c:v>
                </c:pt>
                <c:pt idx="1808" formatCode="General">
                  <c:v>225.45133049716401</c:v>
                </c:pt>
                <c:pt idx="1809" formatCode="General">
                  <c:v>226.18005505505499</c:v>
                </c:pt>
                <c:pt idx="1810" formatCode="General">
                  <c:v>226.90877961294601</c:v>
                </c:pt>
                <c:pt idx="1811" formatCode="General">
                  <c:v>227.63750417083801</c:v>
                </c:pt>
                <c:pt idx="1812" formatCode="General">
                  <c:v>228.366228728729</c:v>
                </c:pt>
                <c:pt idx="1813" formatCode="General">
                  <c:v>229.09495328662001</c:v>
                </c:pt>
                <c:pt idx="1814" formatCode="General">
                  <c:v>229.823677844511</c:v>
                </c:pt>
                <c:pt idx="1815" formatCode="General">
                  <c:v>230.55240240240201</c:v>
                </c:pt>
                <c:pt idx="1816" formatCode="General">
                  <c:v>231.28112696029399</c:v>
                </c:pt>
                <c:pt idx="1817" formatCode="General">
                  <c:v>232.009851518185</c:v>
                </c:pt>
                <c:pt idx="1818" formatCode="General">
                  <c:v>232.73857607607599</c:v>
                </c:pt>
                <c:pt idx="1819" formatCode="General">
                  <c:v>233.467300633967</c:v>
                </c:pt>
                <c:pt idx="1820" formatCode="General">
                  <c:v>234.19602519185901</c:v>
                </c:pt>
                <c:pt idx="1821" formatCode="General">
                  <c:v>234.92474974974999</c:v>
                </c:pt>
                <c:pt idx="1822" formatCode="General">
                  <c:v>235.65347430764101</c:v>
                </c:pt>
                <c:pt idx="1823" formatCode="General">
                  <c:v>236.38219886553199</c:v>
                </c:pt>
                <c:pt idx="1824" formatCode="General">
                  <c:v>237.110923423423</c:v>
                </c:pt>
                <c:pt idx="1825" formatCode="General">
                  <c:v>237.83964798131501</c:v>
                </c:pt>
                <c:pt idx="1826" formatCode="General">
                  <c:v>238.568372539206</c:v>
                </c:pt>
                <c:pt idx="1827" formatCode="General">
                  <c:v>239.29709709709701</c:v>
                </c:pt>
                <c:pt idx="1828" formatCode="General">
                  <c:v>240.02582165498799</c:v>
                </c:pt>
                <c:pt idx="1829" formatCode="General">
                  <c:v>240.75454621288</c:v>
                </c:pt>
                <c:pt idx="1830" formatCode="General">
                  <c:v>241.48327077077101</c:v>
                </c:pt>
                <c:pt idx="1831" formatCode="General">
                  <c:v>242.211995328662</c:v>
                </c:pt>
                <c:pt idx="1832" formatCode="General">
                  <c:v>242.94071988655301</c:v>
                </c:pt>
                <c:pt idx="1833" formatCode="General">
                  <c:v>243.669444444444</c:v>
                </c:pt>
                <c:pt idx="1834" formatCode="General">
                  <c:v>244.398169002336</c:v>
                </c:pt>
                <c:pt idx="1835" formatCode="General">
                  <c:v>245.12689356022699</c:v>
                </c:pt>
                <c:pt idx="1836" formatCode="General">
                  <c:v>245.855618118118</c:v>
                </c:pt>
                <c:pt idx="1837" formatCode="General">
                  <c:v>246.58434267600899</c:v>
                </c:pt>
                <c:pt idx="1838" formatCode="General">
                  <c:v>247.31306723390099</c:v>
                </c:pt>
                <c:pt idx="1839" formatCode="General">
                  <c:v>248.04179179179201</c:v>
                </c:pt>
                <c:pt idx="1840" formatCode="General">
                  <c:v>248.77051634968299</c:v>
                </c:pt>
                <c:pt idx="1841" formatCode="General">
                  <c:v>249.49924090757401</c:v>
                </c:pt>
                <c:pt idx="1842" formatCode="General">
                  <c:v>250.22796546546499</c:v>
                </c:pt>
                <c:pt idx="1843" formatCode="General">
                  <c:v>250.956690023357</c:v>
                </c:pt>
                <c:pt idx="1844" formatCode="General">
                  <c:v>251.68541458124801</c:v>
                </c:pt>
                <c:pt idx="1845" formatCode="General">
                  <c:v>252.414139139139</c:v>
                </c:pt>
                <c:pt idx="1846" formatCode="General">
                  <c:v>253.14286369703001</c:v>
                </c:pt>
                <c:pt idx="1847" formatCode="General">
                  <c:v>253.87158825492199</c:v>
                </c:pt>
                <c:pt idx="1848" formatCode="General">
                  <c:v>254.600312812813</c:v>
                </c:pt>
                <c:pt idx="1849" formatCode="General">
                  <c:v>255.32903737070399</c:v>
                </c:pt>
                <c:pt idx="1850" formatCode="General">
                  <c:v>256.05776192859503</c:v>
                </c:pt>
                <c:pt idx="1851" formatCode="General">
                  <c:v>256.78648648648601</c:v>
                </c:pt>
                <c:pt idx="1852" formatCode="General">
                  <c:v>257.51521104437802</c:v>
                </c:pt>
                <c:pt idx="1853" formatCode="General">
                  <c:v>258.243935602269</c:v>
                </c:pt>
                <c:pt idx="1854" formatCode="General">
                  <c:v>258.97266016015999</c:v>
                </c:pt>
                <c:pt idx="1855" formatCode="General">
                  <c:v>259.70138471805097</c:v>
                </c:pt>
                <c:pt idx="1856" formatCode="General">
                  <c:v>260.43010927594298</c:v>
                </c:pt>
                <c:pt idx="1857" formatCode="General">
                  <c:v>261.15883383383402</c:v>
                </c:pt>
                <c:pt idx="1858" formatCode="General">
                  <c:v>261.88755839172501</c:v>
                </c:pt>
                <c:pt idx="1859" formatCode="General">
                  <c:v>262.61628294961599</c:v>
                </c:pt>
                <c:pt idx="1860" formatCode="General">
                  <c:v>263.345007507508</c:v>
                </c:pt>
                <c:pt idx="1861" formatCode="General">
                  <c:v>264.07373206539899</c:v>
                </c:pt>
                <c:pt idx="1862" formatCode="General">
                  <c:v>264.80245662329003</c:v>
                </c:pt>
                <c:pt idx="1863" formatCode="General">
                  <c:v>265.53118118118101</c:v>
                </c:pt>
                <c:pt idx="1864" formatCode="General">
                  <c:v>266.259905739072</c:v>
                </c:pt>
                <c:pt idx="1865" formatCode="General">
                  <c:v>266.988630296964</c:v>
                </c:pt>
                <c:pt idx="1866" formatCode="General">
                  <c:v>267.71735485485499</c:v>
                </c:pt>
                <c:pt idx="1867" formatCode="General">
                  <c:v>268.44607941274597</c:v>
                </c:pt>
                <c:pt idx="1868" formatCode="General">
                  <c:v>269.17480397063702</c:v>
                </c:pt>
                <c:pt idx="1869" formatCode="General">
                  <c:v>269.90352852852902</c:v>
                </c:pt>
                <c:pt idx="1870" formatCode="General">
                  <c:v>270.63225308642001</c:v>
                </c:pt>
                <c:pt idx="1871" formatCode="General">
                  <c:v>271.36097764431099</c:v>
                </c:pt>
                <c:pt idx="1872" formatCode="General">
                  <c:v>272.08970220220198</c:v>
                </c:pt>
                <c:pt idx="1873" formatCode="General">
                  <c:v>272.81842676009398</c:v>
                </c:pt>
                <c:pt idx="1874" formatCode="General">
                  <c:v>273.54715131798503</c:v>
                </c:pt>
                <c:pt idx="1875" formatCode="General">
                  <c:v>274.27587587587601</c:v>
                </c:pt>
                <c:pt idx="1876" formatCode="General">
                  <c:v>275.004600433767</c:v>
                </c:pt>
                <c:pt idx="1877" formatCode="General">
                  <c:v>275.73332499165798</c:v>
                </c:pt>
                <c:pt idx="1878" formatCode="General">
                  <c:v>276.46204954954999</c:v>
                </c:pt>
                <c:pt idx="1879" formatCode="General">
                  <c:v>277.19077410744097</c:v>
                </c:pt>
                <c:pt idx="1880" formatCode="General">
                  <c:v>277.91949866533201</c:v>
                </c:pt>
                <c:pt idx="1881" formatCode="General">
                  <c:v>278.648223223223</c:v>
                </c:pt>
                <c:pt idx="1882" formatCode="General">
                  <c:v>279.37694778111398</c:v>
                </c:pt>
                <c:pt idx="1883" formatCode="General">
                  <c:v>280.10567233900599</c:v>
                </c:pt>
                <c:pt idx="1884" formatCode="General">
                  <c:v>280.83439689689698</c:v>
                </c:pt>
                <c:pt idx="1885" formatCode="General">
                  <c:v>281.56312145478802</c:v>
                </c:pt>
                <c:pt idx="1886" formatCode="General">
                  <c:v>282.291846012679</c:v>
                </c:pt>
                <c:pt idx="1887" formatCode="General">
                  <c:v>283.02057057057101</c:v>
                </c:pt>
                <c:pt idx="1888" formatCode="General">
                  <c:v>283.74929512846199</c:v>
                </c:pt>
                <c:pt idx="1889" formatCode="General">
                  <c:v>284.47801968635298</c:v>
                </c:pt>
                <c:pt idx="1890" formatCode="General">
                  <c:v>285.20674424424402</c:v>
                </c:pt>
                <c:pt idx="1891" formatCode="General">
                  <c:v>285.93546880213501</c:v>
                </c:pt>
                <c:pt idx="1892" formatCode="General">
                  <c:v>286.66419336002701</c:v>
                </c:pt>
                <c:pt idx="1893" formatCode="General">
                  <c:v>287.392917917918</c:v>
                </c:pt>
                <c:pt idx="1894" formatCode="General">
                  <c:v>288.12164247580898</c:v>
                </c:pt>
                <c:pt idx="1895" formatCode="General">
                  <c:v>288.85036703370002</c:v>
                </c:pt>
                <c:pt idx="1896" formatCode="General">
                  <c:v>289.57909159159198</c:v>
                </c:pt>
                <c:pt idx="1897" formatCode="General">
                  <c:v>290.30781614948302</c:v>
                </c:pt>
                <c:pt idx="1898" formatCode="General">
                  <c:v>291.036540707374</c:v>
                </c:pt>
                <c:pt idx="1899" formatCode="General">
                  <c:v>291.76526526526499</c:v>
                </c:pt>
                <c:pt idx="1900" formatCode="General">
                  <c:v>292.49398982315699</c:v>
                </c:pt>
                <c:pt idx="1901" formatCode="General">
                  <c:v>293.22271438104798</c:v>
                </c:pt>
                <c:pt idx="1902" formatCode="General">
                  <c:v>293.95143893893902</c:v>
                </c:pt>
                <c:pt idx="1903" formatCode="General">
                  <c:v>294.68016349683</c:v>
                </c:pt>
                <c:pt idx="1904" formatCode="General">
                  <c:v>295.40888805472099</c:v>
                </c:pt>
                <c:pt idx="1905" formatCode="General">
                  <c:v>296.137612612613</c:v>
                </c:pt>
                <c:pt idx="1906" formatCode="General">
                  <c:v>296.86633717050398</c:v>
                </c:pt>
                <c:pt idx="1907" formatCode="General">
                  <c:v>297.59506172839502</c:v>
                </c:pt>
                <c:pt idx="1908" formatCode="General">
                  <c:v>298.32378628628601</c:v>
                </c:pt>
                <c:pt idx="1909" formatCode="General">
                  <c:v>299.05251084417802</c:v>
                </c:pt>
                <c:pt idx="1910" formatCode="General">
                  <c:v>299.781235402069</c:v>
                </c:pt>
                <c:pt idx="1911" formatCode="General">
                  <c:v>300.50995995995999</c:v>
                </c:pt>
                <c:pt idx="1912" formatCode="General">
                  <c:v>301.23868451785103</c:v>
                </c:pt>
                <c:pt idx="1913" formatCode="General">
                  <c:v>301.96740907574201</c:v>
                </c:pt>
                <c:pt idx="1914" formatCode="General">
                  <c:v>302.69613363363402</c:v>
                </c:pt>
                <c:pt idx="1915" formatCode="General">
                  <c:v>303.424858191525</c:v>
                </c:pt>
                <c:pt idx="1916" formatCode="General">
                  <c:v>304.15358274941599</c:v>
                </c:pt>
                <c:pt idx="1917" formatCode="General">
                  <c:v>304.88230730730697</c:v>
                </c:pt>
                <c:pt idx="1918" formatCode="General">
                  <c:v>305.61103186519898</c:v>
                </c:pt>
                <c:pt idx="1919" formatCode="General">
                  <c:v>306.33975642309002</c:v>
                </c:pt>
                <c:pt idx="1920" formatCode="General">
                  <c:v>307.06848098098101</c:v>
                </c:pt>
                <c:pt idx="1921" formatCode="General">
                  <c:v>307.79720553887199</c:v>
                </c:pt>
                <c:pt idx="1922" formatCode="General">
                  <c:v>308.52593009676298</c:v>
                </c:pt>
                <c:pt idx="1923" formatCode="General">
                  <c:v>309.25465465465498</c:v>
                </c:pt>
                <c:pt idx="1924" formatCode="General">
                  <c:v>309.98337921254603</c:v>
                </c:pt>
                <c:pt idx="1925" formatCode="General">
                  <c:v>310.71210377043701</c:v>
                </c:pt>
                <c:pt idx="1926" formatCode="General">
                  <c:v>311.440828328328</c:v>
                </c:pt>
                <c:pt idx="1927" formatCode="General">
                  <c:v>312.16955288622</c:v>
                </c:pt>
                <c:pt idx="1928" formatCode="General">
                  <c:v>312.89827744411099</c:v>
                </c:pt>
                <c:pt idx="1929" formatCode="General">
                  <c:v>313.62700200200197</c:v>
                </c:pt>
                <c:pt idx="1930" formatCode="General">
                  <c:v>314.35572655989301</c:v>
                </c:pt>
                <c:pt idx="1931" formatCode="General">
                  <c:v>315.084451117784</c:v>
                </c:pt>
                <c:pt idx="1932" formatCode="General">
                  <c:v>315.81317567567601</c:v>
                </c:pt>
                <c:pt idx="1933" formatCode="General">
                  <c:v>316.54190023356699</c:v>
                </c:pt>
                <c:pt idx="1934" formatCode="General">
                  <c:v>317.27062479145798</c:v>
                </c:pt>
                <c:pt idx="1935" formatCode="General">
                  <c:v>317.99934934934902</c:v>
                </c:pt>
                <c:pt idx="1936" formatCode="General">
                  <c:v>318.72807390724103</c:v>
                </c:pt>
                <c:pt idx="1937" formatCode="General">
                  <c:v>319.45679846513201</c:v>
                </c:pt>
                <c:pt idx="1938" formatCode="General">
                  <c:v>320.18552302302299</c:v>
                </c:pt>
                <c:pt idx="1939" formatCode="General">
                  <c:v>320.91424758091398</c:v>
                </c:pt>
                <c:pt idx="1940" formatCode="General">
                  <c:v>321.64297213880599</c:v>
                </c:pt>
                <c:pt idx="1941" formatCode="General">
                  <c:v>322.37169669669697</c:v>
                </c:pt>
                <c:pt idx="1942" formatCode="General">
                  <c:v>323.10042125458801</c:v>
                </c:pt>
                <c:pt idx="1943" formatCode="General">
                  <c:v>323.829145812479</c:v>
                </c:pt>
                <c:pt idx="1944" formatCode="General">
                  <c:v>324.55787037036998</c:v>
                </c:pt>
                <c:pt idx="1945" formatCode="General">
                  <c:v>325.28659492826199</c:v>
                </c:pt>
                <c:pt idx="1946" formatCode="General">
                  <c:v>326.01531948615298</c:v>
                </c:pt>
                <c:pt idx="1947" formatCode="General">
                  <c:v>326.74404404404402</c:v>
                </c:pt>
                <c:pt idx="1948" formatCode="General">
                  <c:v>327.472768601935</c:v>
                </c:pt>
                <c:pt idx="1949" formatCode="General">
                  <c:v>328.20149315982701</c:v>
                </c:pt>
                <c:pt idx="1950" formatCode="General">
                  <c:v>328.93021771771799</c:v>
                </c:pt>
                <c:pt idx="1951" formatCode="General">
                  <c:v>329.65894227560898</c:v>
                </c:pt>
                <c:pt idx="1952" formatCode="General">
                  <c:v>330.38766683350002</c:v>
                </c:pt>
                <c:pt idx="1953" formatCode="General">
                  <c:v>331.11639139139101</c:v>
                </c:pt>
                <c:pt idx="1954" formatCode="General">
                  <c:v>331.84511594928301</c:v>
                </c:pt>
                <c:pt idx="1955" formatCode="General">
                  <c:v>332.573840507174</c:v>
                </c:pt>
                <c:pt idx="1956" formatCode="General">
                  <c:v>333.30256506506498</c:v>
                </c:pt>
                <c:pt idx="1957" formatCode="General">
                  <c:v>334.03128962295602</c:v>
                </c:pt>
                <c:pt idx="1958" formatCode="General">
                  <c:v>334.76001418084797</c:v>
                </c:pt>
                <c:pt idx="1959" formatCode="General">
                  <c:v>335.48873873873902</c:v>
                </c:pt>
                <c:pt idx="1960" formatCode="General">
                  <c:v>336.21746329663</c:v>
                </c:pt>
                <c:pt idx="1961" formatCode="General">
                  <c:v>336.94618785452099</c:v>
                </c:pt>
                <c:pt idx="1962" formatCode="General">
                  <c:v>337.67491241241203</c:v>
                </c:pt>
                <c:pt idx="1963" formatCode="General">
                  <c:v>338.40363697030398</c:v>
                </c:pt>
                <c:pt idx="1964" formatCode="General">
                  <c:v>339.13236152819502</c:v>
                </c:pt>
                <c:pt idx="1965" formatCode="General">
                  <c:v>339.861086086086</c:v>
                </c:pt>
                <c:pt idx="1966" formatCode="General">
                  <c:v>340.58981064397699</c:v>
                </c:pt>
                <c:pt idx="1967" formatCode="General">
                  <c:v>341.318535201869</c:v>
                </c:pt>
                <c:pt idx="1968" formatCode="General">
                  <c:v>342.04725975975998</c:v>
                </c:pt>
                <c:pt idx="1969" formatCode="General">
                  <c:v>342.77598431765102</c:v>
                </c:pt>
                <c:pt idx="1970" formatCode="General">
                  <c:v>343.50470887554201</c:v>
                </c:pt>
                <c:pt idx="1971" formatCode="General">
                  <c:v>344.23343343343299</c:v>
                </c:pt>
                <c:pt idx="1972" formatCode="General">
                  <c:v>344.962157991325</c:v>
                </c:pt>
                <c:pt idx="1973" formatCode="General">
                  <c:v>345.69088254921598</c:v>
                </c:pt>
                <c:pt idx="1974" formatCode="General">
                  <c:v>346.41960710710703</c:v>
                </c:pt>
                <c:pt idx="1975" formatCode="General">
                  <c:v>347.14833166499801</c:v>
                </c:pt>
                <c:pt idx="1976" formatCode="General">
                  <c:v>347.87705622289002</c:v>
                </c:pt>
                <c:pt idx="1977" formatCode="General">
                  <c:v>348.605780780781</c:v>
                </c:pt>
                <c:pt idx="1978" formatCode="General">
                  <c:v>349.33450533867199</c:v>
                </c:pt>
                <c:pt idx="1979" formatCode="General">
                  <c:v>350.06322989656297</c:v>
                </c:pt>
                <c:pt idx="1980" formatCode="General">
                  <c:v>350.79195445445401</c:v>
                </c:pt>
                <c:pt idx="1981" formatCode="General">
                  <c:v>351.52067901234602</c:v>
                </c:pt>
                <c:pt idx="1982" formatCode="General">
                  <c:v>352.24940357023701</c:v>
                </c:pt>
                <c:pt idx="1983" formatCode="General">
                  <c:v>352.97812812812799</c:v>
                </c:pt>
                <c:pt idx="1984" formatCode="General">
                  <c:v>353.70685268601898</c:v>
                </c:pt>
                <c:pt idx="1985" formatCode="General">
                  <c:v>354.43557724391098</c:v>
                </c:pt>
                <c:pt idx="1986" formatCode="General">
                  <c:v>355.16430180180203</c:v>
                </c:pt>
                <c:pt idx="1987" formatCode="General">
                  <c:v>355.89302635969301</c:v>
                </c:pt>
                <c:pt idx="1988" formatCode="General">
                  <c:v>356.621750917584</c:v>
                </c:pt>
                <c:pt idx="1989" formatCode="General">
                  <c:v>357.350475475476</c:v>
                </c:pt>
                <c:pt idx="1990" formatCode="General">
                  <c:v>358.07920003336699</c:v>
                </c:pt>
                <c:pt idx="1991" formatCode="General">
                  <c:v>358.80792459125797</c:v>
                </c:pt>
                <c:pt idx="1992" formatCode="General">
                  <c:v>359.53664914914901</c:v>
                </c:pt>
                <c:pt idx="1993" formatCode="General">
                  <c:v>360.26537370704</c:v>
                </c:pt>
                <c:pt idx="1994" formatCode="General">
                  <c:v>360.99409826493201</c:v>
                </c:pt>
                <c:pt idx="1995" formatCode="General">
                  <c:v>361.72282282282299</c:v>
                </c:pt>
                <c:pt idx="1996" formatCode="General">
                  <c:v>362.45154738071398</c:v>
                </c:pt>
                <c:pt idx="1997" formatCode="General">
                  <c:v>363.18027193860502</c:v>
                </c:pt>
                <c:pt idx="1998" formatCode="General">
                  <c:v>363.90899649649702</c:v>
                </c:pt>
                <c:pt idx="1999" formatCode="General">
                  <c:v>364.63772105438801</c:v>
                </c:pt>
                <c:pt idx="2000" formatCode="General">
                  <c:v>365.36644561227899</c:v>
                </c:pt>
                <c:pt idx="2001" formatCode="General">
                  <c:v>366.09517017016998</c:v>
                </c:pt>
                <c:pt idx="2002" formatCode="General">
                  <c:v>366.82389472806102</c:v>
                </c:pt>
                <c:pt idx="2003" formatCode="General">
                  <c:v>367.55261928595303</c:v>
                </c:pt>
                <c:pt idx="2004" formatCode="General">
                  <c:v>368.28134384384401</c:v>
                </c:pt>
                <c:pt idx="2005" formatCode="General">
                  <c:v>369.010068401735</c:v>
                </c:pt>
                <c:pt idx="2006" formatCode="General">
                  <c:v>369.73879295962598</c:v>
                </c:pt>
                <c:pt idx="2007" formatCode="General">
                  <c:v>370.46751751751799</c:v>
                </c:pt>
                <c:pt idx="2008" formatCode="General">
                  <c:v>371.19624207540897</c:v>
                </c:pt>
                <c:pt idx="2009" formatCode="General">
                  <c:v>371.92496663330002</c:v>
                </c:pt>
                <c:pt idx="2010" formatCode="General">
                  <c:v>372.653691191191</c:v>
                </c:pt>
                <c:pt idx="2011" formatCode="General">
                  <c:v>373.38241574908199</c:v>
                </c:pt>
                <c:pt idx="2012" formatCode="General">
                  <c:v>374.11114030697399</c:v>
                </c:pt>
                <c:pt idx="2013" formatCode="General">
                  <c:v>374.83986486486498</c:v>
                </c:pt>
                <c:pt idx="2014" formatCode="General">
                  <c:v>375.56858942275602</c:v>
                </c:pt>
                <c:pt idx="2015" formatCode="General">
                  <c:v>376.297313980647</c:v>
                </c:pt>
                <c:pt idx="2016" formatCode="General">
                  <c:v>377.02603853853901</c:v>
                </c:pt>
                <c:pt idx="2017" formatCode="General">
                  <c:v>377.75476309643</c:v>
                </c:pt>
                <c:pt idx="2018" formatCode="General">
                  <c:v>378.48348765432098</c:v>
                </c:pt>
                <c:pt idx="2019" formatCode="General">
                  <c:v>379.21221221221202</c:v>
                </c:pt>
                <c:pt idx="2020" formatCode="General">
                  <c:v>379.94093677010301</c:v>
                </c:pt>
                <c:pt idx="2021" formatCode="General">
                  <c:v>380.66966132799502</c:v>
                </c:pt>
                <c:pt idx="2022" formatCode="General">
                  <c:v>381.398385885886</c:v>
                </c:pt>
                <c:pt idx="2023" formatCode="General">
                  <c:v>382.12711044377698</c:v>
                </c:pt>
                <c:pt idx="2024" formatCode="General">
                  <c:v>382.85583500166803</c:v>
                </c:pt>
                <c:pt idx="2025" formatCode="General">
                  <c:v>383.58455955955998</c:v>
                </c:pt>
                <c:pt idx="2026" formatCode="General">
                  <c:v>384.31328411745102</c:v>
                </c:pt>
                <c:pt idx="2027" formatCode="General">
                  <c:v>385.042008675342</c:v>
                </c:pt>
                <c:pt idx="2028" formatCode="General">
                  <c:v>385.77073323323299</c:v>
                </c:pt>
                <c:pt idx="2029" formatCode="General">
                  <c:v>386.499457791125</c:v>
                </c:pt>
                <c:pt idx="2030" formatCode="General">
                  <c:v>387.22818234901598</c:v>
                </c:pt>
                <c:pt idx="2031" formatCode="General">
                  <c:v>387.95690690690702</c:v>
                </c:pt>
                <c:pt idx="2032" formatCode="General">
                  <c:v>388.68563146479801</c:v>
                </c:pt>
                <c:pt idx="2033" formatCode="General">
                  <c:v>389.41435602268899</c:v>
                </c:pt>
                <c:pt idx="2034" formatCode="General">
                  <c:v>390.143080580581</c:v>
                </c:pt>
                <c:pt idx="2035" formatCode="General">
                  <c:v>390.87180513847198</c:v>
                </c:pt>
                <c:pt idx="2036" formatCode="General">
                  <c:v>391.60052969636303</c:v>
                </c:pt>
                <c:pt idx="2037" formatCode="General">
                  <c:v>392.32925425425401</c:v>
                </c:pt>
                <c:pt idx="2038" formatCode="General">
                  <c:v>393.05797881214602</c:v>
                </c:pt>
                <c:pt idx="2039" formatCode="General">
                  <c:v>393.786703370037</c:v>
                </c:pt>
                <c:pt idx="2040" formatCode="General">
                  <c:v>394.51542792792799</c:v>
                </c:pt>
                <c:pt idx="2041" formatCode="General">
                  <c:v>395.24415248581897</c:v>
                </c:pt>
                <c:pt idx="2042" formatCode="General">
                  <c:v>395.97287704371001</c:v>
                </c:pt>
                <c:pt idx="2043" formatCode="General">
                  <c:v>396.70160160160202</c:v>
                </c:pt>
                <c:pt idx="2044" formatCode="General">
                  <c:v>397.43032615949301</c:v>
                </c:pt>
                <c:pt idx="2045" formatCode="General">
                  <c:v>398.15905071738399</c:v>
                </c:pt>
                <c:pt idx="2046" formatCode="General">
                  <c:v>398.88777527527498</c:v>
                </c:pt>
                <c:pt idx="2047" formatCode="General">
                  <c:v>399.61649983316698</c:v>
                </c:pt>
                <c:pt idx="2048" formatCode="General">
                  <c:v>400.34522439105803</c:v>
                </c:pt>
                <c:pt idx="2049" formatCode="General">
                  <c:v>401.07394894894901</c:v>
                </c:pt>
                <c:pt idx="2050" formatCode="General">
                  <c:v>401.80267350683999</c:v>
                </c:pt>
                <c:pt idx="2051" formatCode="General">
                  <c:v>402.53139806473098</c:v>
                </c:pt>
                <c:pt idx="2052" formatCode="General">
                  <c:v>403.26012262262299</c:v>
                </c:pt>
                <c:pt idx="2053" formatCode="General">
                  <c:v>403.98884718051397</c:v>
                </c:pt>
                <c:pt idx="2054" formatCode="General">
                  <c:v>404.71757173840501</c:v>
                </c:pt>
                <c:pt idx="2055" formatCode="General">
                  <c:v>405.446296296296</c:v>
                </c:pt>
                <c:pt idx="2056" formatCode="General">
                  <c:v>406.17502085418801</c:v>
                </c:pt>
                <c:pt idx="2057" formatCode="General">
                  <c:v>406.90374541207899</c:v>
                </c:pt>
                <c:pt idx="2058" formatCode="General">
                  <c:v>407.63246996996997</c:v>
                </c:pt>
                <c:pt idx="2059" formatCode="General">
                  <c:v>408.36119452786102</c:v>
                </c:pt>
                <c:pt idx="2060" formatCode="General">
                  <c:v>409.089919085752</c:v>
                </c:pt>
                <c:pt idx="2061" formatCode="General">
                  <c:v>409.81864364364401</c:v>
                </c:pt>
                <c:pt idx="2062" formatCode="General">
                  <c:v>410.54736820153499</c:v>
                </c:pt>
                <c:pt idx="2063" formatCode="General">
                  <c:v>411.27609275942598</c:v>
                </c:pt>
                <c:pt idx="2064" formatCode="General">
                  <c:v>412.00481731731702</c:v>
                </c:pt>
                <c:pt idx="2065" formatCode="General">
                  <c:v>412.73354187520903</c:v>
                </c:pt>
                <c:pt idx="2066" formatCode="General">
                  <c:v>413.46226643310001</c:v>
                </c:pt>
                <c:pt idx="2067" formatCode="General">
                  <c:v>414.190990990991</c:v>
                </c:pt>
                <c:pt idx="2068" formatCode="General">
                  <c:v>414.91971554888198</c:v>
                </c:pt>
                <c:pt idx="2069" formatCode="General">
                  <c:v>415.64844010677302</c:v>
                </c:pt>
                <c:pt idx="2070" formatCode="General">
                  <c:v>416.37716466466497</c:v>
                </c:pt>
                <c:pt idx="2071" formatCode="General">
                  <c:v>417.10588922255602</c:v>
                </c:pt>
                <c:pt idx="2072" formatCode="General">
                  <c:v>417.834613780447</c:v>
                </c:pt>
                <c:pt idx="2073" formatCode="General">
                  <c:v>418.56333833833799</c:v>
                </c:pt>
                <c:pt idx="2074" formatCode="General">
                  <c:v>419.29206289622999</c:v>
                </c:pt>
                <c:pt idx="2075" formatCode="General">
                  <c:v>420.02078745412098</c:v>
                </c:pt>
                <c:pt idx="2076" formatCode="General">
                  <c:v>420.74951201201202</c:v>
                </c:pt>
                <c:pt idx="2077" formatCode="General">
                  <c:v>421.478236569903</c:v>
                </c:pt>
                <c:pt idx="2078" formatCode="General">
                  <c:v>422.20696112779399</c:v>
                </c:pt>
                <c:pt idx="2079" formatCode="General">
                  <c:v>422.935685685686</c:v>
                </c:pt>
                <c:pt idx="2080" formatCode="General">
                  <c:v>423.66441024357698</c:v>
                </c:pt>
                <c:pt idx="2081" formatCode="General">
                  <c:v>424.39313480146802</c:v>
                </c:pt>
                <c:pt idx="2082" formatCode="General">
                  <c:v>425.12185935935901</c:v>
                </c:pt>
                <c:pt idx="2083" formatCode="General">
                  <c:v>425.85058391725102</c:v>
                </c:pt>
                <c:pt idx="2084" formatCode="General">
                  <c:v>426.579308475142</c:v>
                </c:pt>
                <c:pt idx="2085" formatCode="General">
                  <c:v>427.30803303303298</c:v>
                </c:pt>
                <c:pt idx="2086" formatCode="General">
                  <c:v>428.03675759092403</c:v>
                </c:pt>
                <c:pt idx="2087" formatCode="General">
                  <c:v>428.76548214881598</c:v>
                </c:pt>
                <c:pt idx="2088" formatCode="General">
                  <c:v>429.49420670670702</c:v>
                </c:pt>
                <c:pt idx="2089" formatCode="General">
                  <c:v>430.222931264598</c:v>
                </c:pt>
                <c:pt idx="2090" formatCode="General">
                  <c:v>430.95165582248899</c:v>
                </c:pt>
                <c:pt idx="2091" formatCode="General">
                  <c:v>431.68038038037997</c:v>
                </c:pt>
                <c:pt idx="2092" formatCode="General">
                  <c:v>432.40910493827198</c:v>
                </c:pt>
                <c:pt idx="2093" formatCode="General">
                  <c:v>433.13782949616302</c:v>
                </c:pt>
                <c:pt idx="2094" formatCode="General">
                  <c:v>433.86655405405401</c:v>
                </c:pt>
                <c:pt idx="2095" formatCode="General">
                  <c:v>434.59527861194499</c:v>
                </c:pt>
                <c:pt idx="2096" formatCode="General">
                  <c:v>435.324003169837</c:v>
                </c:pt>
                <c:pt idx="2097" formatCode="General">
                  <c:v>436.05272772772798</c:v>
                </c:pt>
                <c:pt idx="2098" formatCode="General">
                  <c:v>436.78145228561903</c:v>
                </c:pt>
                <c:pt idx="2099" formatCode="General">
                  <c:v>437.51017684351001</c:v>
                </c:pt>
                <c:pt idx="2100" formatCode="General">
                  <c:v>438.23890140140099</c:v>
                </c:pt>
                <c:pt idx="2101" formatCode="General">
                  <c:v>438.967625959293</c:v>
                </c:pt>
                <c:pt idx="2102" formatCode="General">
                  <c:v>439.69635051718399</c:v>
                </c:pt>
                <c:pt idx="2103" formatCode="General">
                  <c:v>440.42507507507497</c:v>
                </c:pt>
                <c:pt idx="2104" formatCode="General">
                  <c:v>441.15379963296601</c:v>
                </c:pt>
                <c:pt idx="2105" formatCode="General">
                  <c:v>441.88252419085802</c:v>
                </c:pt>
                <c:pt idx="2106" formatCode="General">
                  <c:v>442.61124874874901</c:v>
                </c:pt>
                <c:pt idx="2107" formatCode="General">
                  <c:v>443.33997330663999</c:v>
                </c:pt>
                <c:pt idx="2108" formatCode="General">
                  <c:v>444.06869786453098</c:v>
                </c:pt>
                <c:pt idx="2109" formatCode="General">
                  <c:v>444.79742242242202</c:v>
                </c:pt>
                <c:pt idx="2110" formatCode="General">
                  <c:v>445.52614698031402</c:v>
                </c:pt>
                <c:pt idx="2111" formatCode="General">
                  <c:v>446.25487153820501</c:v>
                </c:pt>
                <c:pt idx="2112" formatCode="General">
                  <c:v>446.98359609609599</c:v>
                </c:pt>
                <c:pt idx="2113" formatCode="General">
                  <c:v>447.71232065398698</c:v>
                </c:pt>
                <c:pt idx="2114" formatCode="General">
                  <c:v>448.44104521187899</c:v>
                </c:pt>
                <c:pt idx="2115" formatCode="General">
                  <c:v>449.16976976977003</c:v>
                </c:pt>
                <c:pt idx="2116" formatCode="General">
                  <c:v>449.89849432766101</c:v>
                </c:pt>
                <c:pt idx="2117" formatCode="General">
                  <c:v>450.627218885552</c:v>
                </c:pt>
                <c:pt idx="2118" formatCode="General">
                  <c:v>451.35594344344298</c:v>
                </c:pt>
                <c:pt idx="2119" formatCode="General">
                  <c:v>452.08466800133499</c:v>
                </c:pt>
                <c:pt idx="2120" formatCode="General">
                  <c:v>452.81339255922597</c:v>
                </c:pt>
                <c:pt idx="2121" formatCode="General">
                  <c:v>453.54211711711702</c:v>
                </c:pt>
                <c:pt idx="2122" formatCode="General">
                  <c:v>454.270841675008</c:v>
                </c:pt>
                <c:pt idx="2123" formatCode="General">
                  <c:v>454.99956623290001</c:v>
                </c:pt>
                <c:pt idx="2124" formatCode="General">
                  <c:v>455.72829079079099</c:v>
                </c:pt>
                <c:pt idx="2125" formatCode="General">
                  <c:v>456.45701534868198</c:v>
                </c:pt>
                <c:pt idx="2126" formatCode="General">
                  <c:v>457.18573990657302</c:v>
                </c:pt>
                <c:pt idx="2127" formatCode="General">
                  <c:v>457.914464464464</c:v>
                </c:pt>
                <c:pt idx="2128" formatCode="General">
                  <c:v>458.64318902235601</c:v>
                </c:pt>
                <c:pt idx="2129" formatCode="General">
                  <c:v>459.371913580247</c:v>
                </c:pt>
                <c:pt idx="2130" formatCode="General">
                  <c:v>460.10063813813798</c:v>
                </c:pt>
                <c:pt idx="2131" formatCode="General">
                  <c:v>460.82936269602902</c:v>
                </c:pt>
                <c:pt idx="2132" formatCode="General">
                  <c:v>461.55808725392097</c:v>
                </c:pt>
                <c:pt idx="2133" formatCode="General">
                  <c:v>462.28681181181202</c:v>
                </c:pt>
                <c:pt idx="2134" formatCode="General">
                  <c:v>463.015536369703</c:v>
                </c:pt>
                <c:pt idx="2135" formatCode="General">
                  <c:v>463.74426092759398</c:v>
                </c:pt>
                <c:pt idx="2136" formatCode="General">
                  <c:v>464.47298548548599</c:v>
                </c:pt>
                <c:pt idx="2137" formatCode="General">
                  <c:v>465.20171004337698</c:v>
                </c:pt>
                <c:pt idx="2138" formatCode="General">
                  <c:v>465.93043460126802</c:v>
                </c:pt>
                <c:pt idx="2139" formatCode="General">
                  <c:v>466.659159159159</c:v>
                </c:pt>
                <c:pt idx="2140" formatCode="General">
                  <c:v>467.38788371704999</c:v>
                </c:pt>
                <c:pt idx="2141" formatCode="General">
                  <c:v>468.116608274942</c:v>
                </c:pt>
                <c:pt idx="2142" formatCode="General">
                  <c:v>468.84533283283298</c:v>
                </c:pt>
                <c:pt idx="2143" formatCode="General">
                  <c:v>469.57405739072402</c:v>
                </c:pt>
                <c:pt idx="2144" formatCode="General">
                  <c:v>470.30278194861501</c:v>
                </c:pt>
                <c:pt idx="2145" formatCode="General">
                  <c:v>471.03150650650701</c:v>
                </c:pt>
                <c:pt idx="2146" formatCode="General">
                  <c:v>471.760231064398</c:v>
                </c:pt>
                <c:pt idx="2147" formatCode="General">
                  <c:v>472.48895562228898</c:v>
                </c:pt>
                <c:pt idx="2148" formatCode="General">
                  <c:v>473.21768018018003</c:v>
                </c:pt>
                <c:pt idx="2149" formatCode="General">
                  <c:v>473.94640473807101</c:v>
                </c:pt>
                <c:pt idx="2150" formatCode="General">
                  <c:v>474.67512929596302</c:v>
                </c:pt>
                <c:pt idx="2151" formatCode="General">
                  <c:v>475.403853853854</c:v>
                </c:pt>
                <c:pt idx="2152" formatCode="General">
                  <c:v>476.13257841174499</c:v>
                </c:pt>
                <c:pt idx="2153" formatCode="General">
                  <c:v>476.86130296963597</c:v>
                </c:pt>
                <c:pt idx="2154" formatCode="General">
                  <c:v>477.59002752752798</c:v>
                </c:pt>
                <c:pt idx="2155" formatCode="General">
                  <c:v>478.31875208541902</c:v>
                </c:pt>
                <c:pt idx="2156" formatCode="General">
                  <c:v>479.04747664331001</c:v>
                </c:pt>
                <c:pt idx="2157" formatCode="General">
                  <c:v>479.77620120120099</c:v>
                </c:pt>
                <c:pt idx="2158" formatCode="General">
                  <c:v>480.50492575909198</c:v>
                </c:pt>
                <c:pt idx="2159" formatCode="General">
                  <c:v>481.23365031698398</c:v>
                </c:pt>
                <c:pt idx="2160" formatCode="General">
                  <c:v>481.96237487487502</c:v>
                </c:pt>
                <c:pt idx="2161" formatCode="General">
                  <c:v>482.69109943276601</c:v>
                </c:pt>
                <c:pt idx="2162" formatCode="General">
                  <c:v>483.41982399065699</c:v>
                </c:pt>
                <c:pt idx="2163" formatCode="General">
                  <c:v>484.148548548549</c:v>
                </c:pt>
                <c:pt idx="2164" formatCode="General">
                  <c:v>484.87727310643999</c:v>
                </c:pt>
                <c:pt idx="2165" formatCode="General">
                  <c:v>485.60599766433103</c:v>
                </c:pt>
                <c:pt idx="2166" formatCode="General">
                  <c:v>486.33472222222201</c:v>
                </c:pt>
                <c:pt idx="2167" formatCode="General">
                  <c:v>487.063446780113</c:v>
                </c:pt>
                <c:pt idx="2168" formatCode="General">
                  <c:v>487.79217133800501</c:v>
                </c:pt>
                <c:pt idx="2169" formatCode="General">
                  <c:v>488.52089589589599</c:v>
                </c:pt>
                <c:pt idx="2170" formatCode="General">
                  <c:v>489.24962045378697</c:v>
                </c:pt>
                <c:pt idx="2171" formatCode="General">
                  <c:v>489.97834501167802</c:v>
                </c:pt>
                <c:pt idx="2172" formatCode="General">
                  <c:v>490.70706956957002</c:v>
                </c:pt>
                <c:pt idx="2173" formatCode="General">
                  <c:v>491.43579412746101</c:v>
                </c:pt>
                <c:pt idx="2174" formatCode="General">
                  <c:v>492.16451868535199</c:v>
                </c:pt>
                <c:pt idx="2175" formatCode="General">
                  <c:v>492.89324324324298</c:v>
                </c:pt>
                <c:pt idx="2176" formatCode="General">
                  <c:v>493.62196780113402</c:v>
                </c:pt>
                <c:pt idx="2177" formatCode="General">
                  <c:v>494.35069235902603</c:v>
                </c:pt>
                <c:pt idx="2178" formatCode="General">
                  <c:v>495.07941691691701</c:v>
                </c:pt>
                <c:pt idx="2179" formatCode="General">
                  <c:v>495.808141474808</c:v>
                </c:pt>
                <c:pt idx="2180" formatCode="General">
                  <c:v>496.53686603269898</c:v>
                </c:pt>
                <c:pt idx="2181" formatCode="General">
                  <c:v>497.26559059059099</c:v>
                </c:pt>
                <c:pt idx="2182" formatCode="General">
                  <c:v>497.99431514848197</c:v>
                </c:pt>
                <c:pt idx="2183" formatCode="General">
                  <c:v>498.72303970637302</c:v>
                </c:pt>
                <c:pt idx="2184" formatCode="General">
                  <c:v>499.451764264264</c:v>
                </c:pt>
                <c:pt idx="2185" formatCode="General">
                  <c:v>500.18048882215601</c:v>
                </c:pt>
                <c:pt idx="2186" formatCode="General">
                  <c:v>500.90921338004699</c:v>
                </c:pt>
                <c:pt idx="2187" formatCode="General">
                  <c:v>501.63793793793798</c:v>
                </c:pt>
                <c:pt idx="2188" formatCode="General">
                  <c:v>502.36666249582902</c:v>
                </c:pt>
                <c:pt idx="2189" formatCode="General">
                  <c:v>503.09538705372</c:v>
                </c:pt>
                <c:pt idx="2190" formatCode="General">
                  <c:v>503.82411161161201</c:v>
                </c:pt>
                <c:pt idx="2191" formatCode="General">
                  <c:v>504.552836169503</c:v>
                </c:pt>
                <c:pt idx="2192" formatCode="General">
                  <c:v>505.28156072739398</c:v>
                </c:pt>
                <c:pt idx="2193" formatCode="General">
                  <c:v>506.01028528528502</c:v>
                </c:pt>
                <c:pt idx="2194" formatCode="General">
                  <c:v>506.73900984317697</c:v>
                </c:pt>
                <c:pt idx="2195" formatCode="General">
                  <c:v>507.46773440106801</c:v>
                </c:pt>
                <c:pt idx="2196" formatCode="General">
                  <c:v>508.196458958959</c:v>
                </c:pt>
                <c:pt idx="2197" formatCode="General">
                  <c:v>508.92518351684998</c:v>
                </c:pt>
                <c:pt idx="2198" formatCode="General">
                  <c:v>509.65390807474103</c:v>
                </c:pt>
                <c:pt idx="2199" formatCode="General">
                  <c:v>510.38263263263298</c:v>
                </c:pt>
                <c:pt idx="2200" formatCode="General">
                  <c:v>511.11135719052402</c:v>
                </c:pt>
                <c:pt idx="2201" formatCode="General">
                  <c:v>511.840081748415</c:v>
                </c:pt>
                <c:pt idx="2202" formatCode="General">
                  <c:v>512.56880630630599</c:v>
                </c:pt>
                <c:pt idx="2203" formatCode="General">
                  <c:v>513.29753086419805</c:v>
                </c:pt>
                <c:pt idx="2204" formatCode="General">
                  <c:v>514.02625542208898</c:v>
                </c:pt>
                <c:pt idx="2205" formatCode="General">
                  <c:v>514.75497997998002</c:v>
                </c:pt>
                <c:pt idx="2206" formatCode="General">
                  <c:v>515.48370453787095</c:v>
                </c:pt>
                <c:pt idx="2207" formatCode="General">
                  <c:v>516.21242909576199</c:v>
                </c:pt>
                <c:pt idx="2208" formatCode="General">
                  <c:v>516.94115365365406</c:v>
                </c:pt>
                <c:pt idx="2209" formatCode="General">
                  <c:v>517.66987821154498</c:v>
                </c:pt>
                <c:pt idx="2210" formatCode="General">
                  <c:v>518.39860276943602</c:v>
                </c:pt>
                <c:pt idx="2211" formatCode="General">
                  <c:v>519.12732732732695</c:v>
                </c:pt>
                <c:pt idx="2212" formatCode="General">
                  <c:v>519.85605188521902</c:v>
                </c:pt>
                <c:pt idx="2213" formatCode="General">
                  <c:v>520.58477644310994</c:v>
                </c:pt>
                <c:pt idx="2214" formatCode="General">
                  <c:v>521.31350100100099</c:v>
                </c:pt>
                <c:pt idx="2215" formatCode="General">
                  <c:v>522.04222555889203</c:v>
                </c:pt>
                <c:pt idx="2216" formatCode="General">
                  <c:v>522.77095011678296</c:v>
                </c:pt>
                <c:pt idx="2217" formatCode="General">
                  <c:v>523.49967467467502</c:v>
                </c:pt>
                <c:pt idx="2218" formatCode="General">
                  <c:v>524.22839923256595</c:v>
                </c:pt>
                <c:pt idx="2219" formatCode="General">
                  <c:v>524.95712379045699</c:v>
                </c:pt>
                <c:pt idx="2220" formatCode="General">
                  <c:v>525.68584834834803</c:v>
                </c:pt>
                <c:pt idx="2221" formatCode="General">
                  <c:v>526.41457290623998</c:v>
                </c:pt>
                <c:pt idx="2222" formatCode="General">
                  <c:v>527.14329746413102</c:v>
                </c:pt>
                <c:pt idx="2223" formatCode="General">
                  <c:v>527.87202202202195</c:v>
                </c:pt>
                <c:pt idx="2224" formatCode="General">
                  <c:v>528.60074657991299</c:v>
                </c:pt>
                <c:pt idx="2225" formatCode="General">
                  <c:v>529.32947113780494</c:v>
                </c:pt>
                <c:pt idx="2226" formatCode="General">
                  <c:v>530.05819569569599</c:v>
                </c:pt>
                <c:pt idx="2227" formatCode="General">
                  <c:v>530.78692025358703</c:v>
                </c:pt>
                <c:pt idx="2228" formatCode="General">
                  <c:v>531.51564481147796</c:v>
                </c:pt>
                <c:pt idx="2229" formatCode="General">
                  <c:v>532.244369369369</c:v>
                </c:pt>
                <c:pt idx="2230" formatCode="General">
                  <c:v>532.97309392726095</c:v>
                </c:pt>
                <c:pt idx="2231" formatCode="General">
                  <c:v>533.70181848515199</c:v>
                </c:pt>
                <c:pt idx="2232" formatCode="General">
                  <c:v>534.43054304304303</c:v>
                </c:pt>
                <c:pt idx="2233" formatCode="General">
                  <c:v>535.15926760093396</c:v>
                </c:pt>
                <c:pt idx="2234" formatCode="General">
                  <c:v>535.88799215882602</c:v>
                </c:pt>
                <c:pt idx="2235" formatCode="General">
                  <c:v>536.61671671671695</c:v>
                </c:pt>
                <c:pt idx="2236" formatCode="General">
                  <c:v>537.34544127460799</c:v>
                </c:pt>
                <c:pt idx="2237" formatCode="General">
                  <c:v>538.07416583249903</c:v>
                </c:pt>
                <c:pt idx="2238" formatCode="General">
                  <c:v>538.80289039038996</c:v>
                </c:pt>
                <c:pt idx="2239" formatCode="General">
                  <c:v>539.53161494828203</c:v>
                </c:pt>
                <c:pt idx="2240" formatCode="General">
                  <c:v>540.26033950617295</c:v>
                </c:pt>
                <c:pt idx="2241" formatCode="General">
                  <c:v>540.989064064064</c:v>
                </c:pt>
                <c:pt idx="2242" formatCode="General">
                  <c:v>541.71778862195504</c:v>
                </c:pt>
                <c:pt idx="2243" formatCode="General">
                  <c:v>542.44651317984699</c:v>
                </c:pt>
                <c:pt idx="2244" formatCode="General">
                  <c:v>543.17523773773803</c:v>
                </c:pt>
                <c:pt idx="2245" formatCode="General">
                  <c:v>543.90396229562896</c:v>
                </c:pt>
                <c:pt idx="2246" formatCode="General">
                  <c:v>544.63268685352</c:v>
                </c:pt>
                <c:pt idx="2247" formatCode="General">
                  <c:v>545.36141141141195</c:v>
                </c:pt>
                <c:pt idx="2248" formatCode="General">
                  <c:v>546.09013596930299</c:v>
                </c:pt>
                <c:pt idx="2249" formatCode="General">
                  <c:v>546.81886052719403</c:v>
                </c:pt>
                <c:pt idx="2250" formatCode="General">
                  <c:v>547.54758508508496</c:v>
                </c:pt>
                <c:pt idx="2251" formatCode="General">
                  <c:v>548.276309642976</c:v>
                </c:pt>
                <c:pt idx="2252" formatCode="General">
                  <c:v>549.00503420086795</c:v>
                </c:pt>
                <c:pt idx="2253" formatCode="General">
                  <c:v>549.733758758759</c:v>
                </c:pt>
                <c:pt idx="2254" formatCode="General">
                  <c:v>550.46248331665004</c:v>
                </c:pt>
                <c:pt idx="2255" formatCode="General">
                  <c:v>551.19120787454096</c:v>
                </c:pt>
                <c:pt idx="2256" formatCode="General">
                  <c:v>551.91993243243303</c:v>
                </c:pt>
                <c:pt idx="2257" formatCode="General">
                  <c:v>552.64865699032396</c:v>
                </c:pt>
                <c:pt idx="2258" formatCode="General">
                  <c:v>553.377381548215</c:v>
                </c:pt>
                <c:pt idx="2259" formatCode="General">
                  <c:v>554.10610610610604</c:v>
                </c:pt>
                <c:pt idx="2260" formatCode="General">
                  <c:v>554.83483066399697</c:v>
                </c:pt>
                <c:pt idx="2261" formatCode="General">
                  <c:v>555.56355522188903</c:v>
                </c:pt>
                <c:pt idx="2262" formatCode="General">
                  <c:v>556.29227977977996</c:v>
                </c:pt>
                <c:pt idx="2263" formatCode="General">
                  <c:v>557.021004337671</c:v>
                </c:pt>
                <c:pt idx="2264" formatCode="General">
                  <c:v>557.74972889556204</c:v>
                </c:pt>
                <c:pt idx="2265" formatCode="General">
                  <c:v>558.47845345345297</c:v>
                </c:pt>
                <c:pt idx="2266" formatCode="General">
                  <c:v>559.20717801134504</c:v>
                </c:pt>
                <c:pt idx="2267" formatCode="General">
                  <c:v>559.93590256923596</c:v>
                </c:pt>
                <c:pt idx="2268" formatCode="General">
                  <c:v>560.66462712712701</c:v>
                </c:pt>
                <c:pt idx="2269" formatCode="General">
                  <c:v>561.39335168501805</c:v>
                </c:pt>
                <c:pt idx="2270" formatCode="General">
                  <c:v>562.12207624291</c:v>
                </c:pt>
                <c:pt idx="2271" formatCode="General">
                  <c:v>562.85080080080104</c:v>
                </c:pt>
                <c:pt idx="2272" formatCode="General">
                  <c:v>563.57952535869197</c:v>
                </c:pt>
                <c:pt idx="2273" formatCode="General">
                  <c:v>564.30824991658301</c:v>
                </c:pt>
                <c:pt idx="2274" formatCode="General">
                  <c:v>565.03697447447496</c:v>
                </c:pt>
                <c:pt idx="2275" formatCode="General">
                  <c:v>565.765699032366</c:v>
                </c:pt>
                <c:pt idx="2276" formatCode="General">
                  <c:v>566.49442359025704</c:v>
                </c:pt>
                <c:pt idx="2277" formatCode="General">
                  <c:v>567.22314814814797</c:v>
                </c:pt>
                <c:pt idx="2278" formatCode="General">
                  <c:v>567.95187270603901</c:v>
                </c:pt>
                <c:pt idx="2279" formatCode="General">
                  <c:v>568.68059726393096</c:v>
                </c:pt>
                <c:pt idx="2280" formatCode="General">
                  <c:v>569.409321821822</c:v>
                </c:pt>
                <c:pt idx="2281" formatCode="General">
                  <c:v>570.13804637971305</c:v>
                </c:pt>
                <c:pt idx="2282" formatCode="General">
                  <c:v>570.86677093760397</c:v>
                </c:pt>
                <c:pt idx="2283" formatCode="General">
                  <c:v>571.59549549549604</c:v>
                </c:pt>
                <c:pt idx="2284" formatCode="General">
                  <c:v>572.32422005338697</c:v>
                </c:pt>
                <c:pt idx="2285" formatCode="General">
                  <c:v>573.05294461127801</c:v>
                </c:pt>
                <c:pt idx="2286" formatCode="General">
                  <c:v>573.78166916916905</c:v>
                </c:pt>
                <c:pt idx="2287" formatCode="General">
                  <c:v>574.51039372705998</c:v>
                </c:pt>
                <c:pt idx="2288" formatCode="General">
                  <c:v>575.23911828495204</c:v>
                </c:pt>
                <c:pt idx="2289" formatCode="General">
                  <c:v>575.96784284284297</c:v>
                </c:pt>
                <c:pt idx="2290" formatCode="General">
                  <c:v>576.69656740073401</c:v>
                </c:pt>
                <c:pt idx="2291" formatCode="General">
                  <c:v>577.42529195862505</c:v>
                </c:pt>
                <c:pt idx="2292" formatCode="General">
                  <c:v>578.154016516517</c:v>
                </c:pt>
                <c:pt idx="2293" formatCode="General">
                  <c:v>578.88274107440805</c:v>
                </c:pt>
                <c:pt idx="2294" formatCode="General">
                  <c:v>579.61146563229897</c:v>
                </c:pt>
                <c:pt idx="2295" formatCode="General">
                  <c:v>580.34019019019001</c:v>
                </c:pt>
                <c:pt idx="2296" formatCode="General">
                  <c:v>581.06891474808106</c:v>
                </c:pt>
                <c:pt idx="2297" formatCode="General">
                  <c:v>581.79763930597301</c:v>
                </c:pt>
                <c:pt idx="2298" formatCode="General">
                  <c:v>582.52636386386405</c:v>
                </c:pt>
                <c:pt idx="2299" formatCode="General">
                  <c:v>583.25508842175498</c:v>
                </c:pt>
                <c:pt idx="2300" formatCode="General">
                  <c:v>583.98381297964602</c:v>
                </c:pt>
                <c:pt idx="2301" formatCode="General">
                  <c:v>584.71253753753797</c:v>
                </c:pt>
                <c:pt idx="2302" formatCode="General">
                  <c:v>585.44126209542901</c:v>
                </c:pt>
                <c:pt idx="2303" formatCode="General">
                  <c:v>586.16998665332005</c:v>
                </c:pt>
                <c:pt idx="2304" formatCode="General">
                  <c:v>586.89871121121098</c:v>
                </c:pt>
                <c:pt idx="2305" formatCode="General">
                  <c:v>587.62743576910304</c:v>
                </c:pt>
                <c:pt idx="2306" formatCode="General">
                  <c:v>588.35616032699397</c:v>
                </c:pt>
                <c:pt idx="2307" formatCode="General">
                  <c:v>589.08488488488501</c:v>
                </c:pt>
                <c:pt idx="2308" formatCode="General">
                  <c:v>589.81360944277606</c:v>
                </c:pt>
                <c:pt idx="2309" formatCode="General">
                  <c:v>590.54233400066698</c:v>
                </c:pt>
                <c:pt idx="2310" formatCode="General">
                  <c:v>591.27105855855905</c:v>
                </c:pt>
                <c:pt idx="2311" formatCode="General">
                  <c:v>591.99978311644998</c:v>
                </c:pt>
                <c:pt idx="2312" formatCode="General">
                  <c:v>592.72850767434102</c:v>
                </c:pt>
                <c:pt idx="2313" formatCode="General">
                  <c:v>593.45723223223195</c:v>
                </c:pt>
                <c:pt idx="2314" formatCode="General">
                  <c:v>594.18595679012299</c:v>
                </c:pt>
                <c:pt idx="2315" formatCode="General">
                  <c:v>594.91468134801505</c:v>
                </c:pt>
                <c:pt idx="2316" formatCode="General">
                  <c:v>595.64340590590598</c:v>
                </c:pt>
                <c:pt idx="2317" formatCode="General">
                  <c:v>596.37213046379702</c:v>
                </c:pt>
                <c:pt idx="2318" formatCode="General">
                  <c:v>597.10085502168795</c:v>
                </c:pt>
                <c:pt idx="2319" formatCode="General">
                  <c:v>597.82957957958001</c:v>
                </c:pt>
                <c:pt idx="2320" formatCode="General">
                  <c:v>598.55830413747105</c:v>
                </c:pt>
                <c:pt idx="2321" formatCode="General">
                  <c:v>599.28702869536198</c:v>
                </c:pt>
                <c:pt idx="2322" formatCode="General">
                  <c:v>600.01575325325302</c:v>
                </c:pt>
                <c:pt idx="2323" formatCode="General">
                  <c:v>600.74447781114498</c:v>
                </c:pt>
                <c:pt idx="2324" formatCode="General">
                  <c:v>601.47320236903602</c:v>
                </c:pt>
                <c:pt idx="2325" formatCode="General">
                  <c:v>602.20192692692694</c:v>
                </c:pt>
                <c:pt idx="2326" formatCode="General">
                  <c:v>602.93065148481799</c:v>
                </c:pt>
                <c:pt idx="2327" formatCode="General">
                  <c:v>603.65937604270903</c:v>
                </c:pt>
                <c:pt idx="2328" formatCode="General">
                  <c:v>604.38810060060098</c:v>
                </c:pt>
                <c:pt idx="2329" formatCode="General">
                  <c:v>605.11682515849202</c:v>
                </c:pt>
                <c:pt idx="2330" formatCode="General">
                  <c:v>605.84554971638295</c:v>
                </c:pt>
                <c:pt idx="2331" formatCode="General">
                  <c:v>606.57427427427399</c:v>
                </c:pt>
                <c:pt idx="2332" formatCode="General">
                  <c:v>607.30299883216605</c:v>
                </c:pt>
                <c:pt idx="2333" formatCode="General">
                  <c:v>608.03172339005698</c:v>
                </c:pt>
                <c:pt idx="2334" formatCode="General">
                  <c:v>608.76044794794802</c:v>
                </c:pt>
                <c:pt idx="2335" formatCode="General">
                  <c:v>609.48917250583895</c:v>
                </c:pt>
                <c:pt idx="2336" formatCode="General">
                  <c:v>610.21789706372999</c:v>
                </c:pt>
                <c:pt idx="2337" formatCode="General">
                  <c:v>610.94662162162194</c:v>
                </c:pt>
                <c:pt idx="2338" formatCode="General">
                  <c:v>611.67534617951299</c:v>
                </c:pt>
                <c:pt idx="2339" formatCode="General">
                  <c:v>612.40407073740403</c:v>
                </c:pt>
                <c:pt idx="2340" formatCode="General">
                  <c:v>613.13279529529495</c:v>
                </c:pt>
                <c:pt idx="2341" formatCode="General">
                  <c:v>613.86151985318702</c:v>
                </c:pt>
                <c:pt idx="2342" formatCode="General">
                  <c:v>614.59024441107795</c:v>
                </c:pt>
                <c:pt idx="2343" formatCode="General">
                  <c:v>615.31896896896899</c:v>
                </c:pt>
                <c:pt idx="2344" formatCode="General">
                  <c:v>616.04769352686003</c:v>
                </c:pt>
                <c:pt idx="2345" formatCode="General">
                  <c:v>616.77641808475096</c:v>
                </c:pt>
                <c:pt idx="2346" formatCode="General">
                  <c:v>617.50514264264302</c:v>
                </c:pt>
                <c:pt idx="2347" formatCode="General">
                  <c:v>618.23386720053395</c:v>
                </c:pt>
                <c:pt idx="2348" formatCode="General">
                  <c:v>618.96259175842499</c:v>
                </c:pt>
                <c:pt idx="2349" formatCode="General">
                  <c:v>619.69131631631603</c:v>
                </c:pt>
                <c:pt idx="2350" formatCode="General">
                  <c:v>620.42004087420798</c:v>
                </c:pt>
                <c:pt idx="2351" formatCode="General">
                  <c:v>621.14876543209903</c:v>
                </c:pt>
                <c:pt idx="2352" formatCode="General">
                  <c:v>621.87748998998995</c:v>
                </c:pt>
                <c:pt idx="2353" formatCode="General">
                  <c:v>622.606214547881</c:v>
                </c:pt>
                <c:pt idx="2354" formatCode="General">
                  <c:v>623.33493910577204</c:v>
                </c:pt>
                <c:pt idx="2355" formatCode="General">
                  <c:v>624.06366366366399</c:v>
                </c:pt>
                <c:pt idx="2356" formatCode="General">
                  <c:v>624.79238822155503</c:v>
                </c:pt>
                <c:pt idx="2357" formatCode="General">
                  <c:v>625.52111277944596</c:v>
                </c:pt>
                <c:pt idx="2358" formatCode="General">
                  <c:v>626.249837337337</c:v>
                </c:pt>
                <c:pt idx="2359" formatCode="General">
                  <c:v>626.97856189522895</c:v>
                </c:pt>
                <c:pt idx="2360" formatCode="General">
                  <c:v>627.70728645311999</c:v>
                </c:pt>
                <c:pt idx="2361" formatCode="General">
                  <c:v>628.43601101101103</c:v>
                </c:pt>
                <c:pt idx="2362" formatCode="General">
                  <c:v>629.16473556890196</c:v>
                </c:pt>
                <c:pt idx="2363" formatCode="General">
                  <c:v>629.89346012679403</c:v>
                </c:pt>
                <c:pt idx="2364" formatCode="General">
                  <c:v>630.62218468468495</c:v>
                </c:pt>
                <c:pt idx="2365" formatCode="General">
                  <c:v>631.35090924257599</c:v>
                </c:pt>
                <c:pt idx="2366" formatCode="General">
                  <c:v>632.07963380046704</c:v>
                </c:pt>
                <c:pt idx="2367" formatCode="General">
                  <c:v>632.80835835835796</c:v>
                </c:pt>
                <c:pt idx="2368" formatCode="General">
                  <c:v>633.53708291625003</c:v>
                </c:pt>
                <c:pt idx="2369" formatCode="General">
                  <c:v>634.26580747414096</c:v>
                </c:pt>
                <c:pt idx="2370" formatCode="General">
                  <c:v>634.994532032032</c:v>
                </c:pt>
                <c:pt idx="2371" formatCode="General">
                  <c:v>635.72325658992304</c:v>
                </c:pt>
                <c:pt idx="2372" formatCode="General">
                  <c:v>636.45198114781499</c:v>
                </c:pt>
                <c:pt idx="2373" formatCode="General">
                  <c:v>637.18070570570603</c:v>
                </c:pt>
                <c:pt idx="2374" formatCode="General">
                  <c:v>637.90943026359696</c:v>
                </c:pt>
                <c:pt idx="2375" formatCode="General">
                  <c:v>638.638154821488</c:v>
                </c:pt>
                <c:pt idx="2376" formatCode="General">
                  <c:v>639.36687937937904</c:v>
                </c:pt>
                <c:pt idx="2377" formatCode="General">
                  <c:v>640.09560393727099</c:v>
                </c:pt>
                <c:pt idx="2378" formatCode="General">
                  <c:v>640.82432849516204</c:v>
                </c:pt>
                <c:pt idx="2379" formatCode="General">
                  <c:v>641.55305305305296</c:v>
                </c:pt>
                <c:pt idx="2380" formatCode="General">
                  <c:v>642.281777610944</c:v>
                </c:pt>
                <c:pt idx="2381" formatCode="General">
                  <c:v>643.01050216883596</c:v>
                </c:pt>
                <c:pt idx="2382" formatCode="General">
                  <c:v>643.739226726727</c:v>
                </c:pt>
                <c:pt idx="2383" formatCode="General">
                  <c:v>644.46795128461804</c:v>
                </c:pt>
                <c:pt idx="2384" formatCode="General">
                  <c:v>645.19667584250897</c:v>
                </c:pt>
                <c:pt idx="2385" formatCode="General">
                  <c:v>645.92540040040103</c:v>
                </c:pt>
                <c:pt idx="2386" formatCode="General">
                  <c:v>646.65412495829196</c:v>
                </c:pt>
                <c:pt idx="2387" formatCode="General">
                  <c:v>647.382849516183</c:v>
                </c:pt>
                <c:pt idx="2388" formatCode="General">
                  <c:v>648.11157407407404</c:v>
                </c:pt>
                <c:pt idx="2389" formatCode="General">
                  <c:v>648.84029863196497</c:v>
                </c:pt>
                <c:pt idx="2390" formatCode="General">
                  <c:v>649.56902318985703</c:v>
                </c:pt>
                <c:pt idx="2391" formatCode="General">
                  <c:v>650.29774774774796</c:v>
                </c:pt>
                <c:pt idx="2392" formatCode="General">
                  <c:v>651.026472305639</c:v>
                </c:pt>
                <c:pt idx="2393" formatCode="General">
                  <c:v>651.75519686353005</c:v>
                </c:pt>
                <c:pt idx="2394" formatCode="General">
                  <c:v>652.48392142142097</c:v>
                </c:pt>
                <c:pt idx="2395" formatCode="General">
                  <c:v>653.21264597931304</c:v>
                </c:pt>
                <c:pt idx="2396" formatCode="General">
                  <c:v>653.94137053720397</c:v>
                </c:pt>
                <c:pt idx="2397" formatCode="General">
                  <c:v>654.67009509509501</c:v>
                </c:pt>
                <c:pt idx="2398" formatCode="General">
                  <c:v>655.39881965298605</c:v>
                </c:pt>
                <c:pt idx="2399" formatCode="General">
                  <c:v>656.127544210878</c:v>
                </c:pt>
                <c:pt idx="2400" formatCode="General">
                  <c:v>656.85626876876904</c:v>
                </c:pt>
                <c:pt idx="2401" formatCode="General">
                  <c:v>657.58499332665997</c:v>
                </c:pt>
                <c:pt idx="2402" formatCode="General">
                  <c:v>658.31371788455101</c:v>
                </c:pt>
                <c:pt idx="2403" formatCode="General">
                  <c:v>659.04244244244205</c:v>
                </c:pt>
                <c:pt idx="2404" formatCode="General">
                  <c:v>659.771167000334</c:v>
                </c:pt>
                <c:pt idx="2405" formatCode="General">
                  <c:v>660.49989155822504</c:v>
                </c:pt>
                <c:pt idx="2406" formatCode="General">
                  <c:v>661.22861611611597</c:v>
                </c:pt>
                <c:pt idx="2407" formatCode="General">
                  <c:v>661.95734067400701</c:v>
                </c:pt>
                <c:pt idx="2408" formatCode="General">
                  <c:v>662.68606523189897</c:v>
                </c:pt>
                <c:pt idx="2409" formatCode="General">
                  <c:v>663.41478978979001</c:v>
                </c:pt>
                <c:pt idx="2410" formatCode="General">
                  <c:v>664.14351434768105</c:v>
                </c:pt>
                <c:pt idx="2411" formatCode="General">
                  <c:v>664.87223890557198</c:v>
                </c:pt>
                <c:pt idx="2412" formatCode="General">
                  <c:v>665.60096346346404</c:v>
                </c:pt>
                <c:pt idx="2413" formatCode="General">
                  <c:v>666.32968802135497</c:v>
                </c:pt>
                <c:pt idx="2414" formatCode="General">
                  <c:v>667.05841257924601</c:v>
                </c:pt>
                <c:pt idx="2415" formatCode="General">
                  <c:v>667.78713713713705</c:v>
                </c:pt>
                <c:pt idx="2416" formatCode="General">
                  <c:v>668.51586169502798</c:v>
                </c:pt>
                <c:pt idx="2417" formatCode="General">
                  <c:v>669.24458625292004</c:v>
                </c:pt>
                <c:pt idx="2418" formatCode="General">
                  <c:v>669.97331081081097</c:v>
                </c:pt>
                <c:pt idx="2419" formatCode="General">
                  <c:v>670.70203536870201</c:v>
                </c:pt>
                <c:pt idx="2420" formatCode="General">
                  <c:v>671.43075992659305</c:v>
                </c:pt>
                <c:pt idx="2421" formatCode="General">
                  <c:v>672.15948448448501</c:v>
                </c:pt>
                <c:pt idx="2422" formatCode="General">
                  <c:v>672.88820904237605</c:v>
                </c:pt>
                <c:pt idx="2423" formatCode="General">
                  <c:v>673.61693360026698</c:v>
                </c:pt>
                <c:pt idx="2424" formatCode="General">
                  <c:v>674.34565815815802</c:v>
                </c:pt>
                <c:pt idx="2425" formatCode="General">
                  <c:v>675.07438271604894</c:v>
                </c:pt>
                <c:pt idx="2426" formatCode="General">
                  <c:v>675.80310727394101</c:v>
                </c:pt>
                <c:pt idx="2427" formatCode="General">
                  <c:v>676.53183183183205</c:v>
                </c:pt>
                <c:pt idx="2428" formatCode="General">
                  <c:v>677.26055638972298</c:v>
                </c:pt>
                <c:pt idx="2429" formatCode="General">
                  <c:v>677.98928094761402</c:v>
                </c:pt>
                <c:pt idx="2430" formatCode="General">
                  <c:v>678.71800550550597</c:v>
                </c:pt>
                <c:pt idx="2431" formatCode="General">
                  <c:v>679.44673006339701</c:v>
                </c:pt>
                <c:pt idx="2432" formatCode="General">
                  <c:v>680.17545462128805</c:v>
                </c:pt>
                <c:pt idx="2433" formatCode="General">
                  <c:v>680.90417917917898</c:v>
                </c:pt>
                <c:pt idx="2434" formatCode="General">
                  <c:v>681.63290373707105</c:v>
                </c:pt>
                <c:pt idx="2435" formatCode="General">
                  <c:v>682.36162829496197</c:v>
                </c:pt>
                <c:pt idx="2436" formatCode="General">
                  <c:v>683.09035285285302</c:v>
                </c:pt>
                <c:pt idx="2437" formatCode="General">
                  <c:v>683.81907741074394</c:v>
                </c:pt>
                <c:pt idx="2438" formatCode="General">
                  <c:v>684.54780196863499</c:v>
                </c:pt>
                <c:pt idx="2439" formatCode="General">
                  <c:v>685.27652652652705</c:v>
                </c:pt>
                <c:pt idx="2440" formatCode="General">
                  <c:v>686.00525108441798</c:v>
                </c:pt>
                <c:pt idx="2441" formatCode="General">
                  <c:v>686.73397564230902</c:v>
                </c:pt>
                <c:pt idx="2442" formatCode="General">
                  <c:v>687.46270020019995</c:v>
                </c:pt>
                <c:pt idx="2443" formatCode="General">
                  <c:v>688.19142475809099</c:v>
                </c:pt>
                <c:pt idx="2444" formatCode="General">
                  <c:v>688.92014931598305</c:v>
                </c:pt>
                <c:pt idx="2445" formatCode="General">
                  <c:v>689.64887387387398</c:v>
                </c:pt>
                <c:pt idx="2446" formatCode="General">
                  <c:v>690.37759843176502</c:v>
                </c:pt>
                <c:pt idx="2447" formatCode="General">
                  <c:v>691.10632298965595</c:v>
                </c:pt>
                <c:pt idx="2448" formatCode="General">
                  <c:v>691.83504754754802</c:v>
                </c:pt>
                <c:pt idx="2449" formatCode="General">
                  <c:v>692.56377210543906</c:v>
                </c:pt>
                <c:pt idx="2450" formatCode="General">
                  <c:v>693.29249666332998</c:v>
                </c:pt>
                <c:pt idx="2451" formatCode="General">
                  <c:v>694.02122122122103</c:v>
                </c:pt>
                <c:pt idx="2452" formatCode="General">
                  <c:v>694.74994577911195</c:v>
                </c:pt>
                <c:pt idx="2453" formatCode="General">
                  <c:v>695.47867033700402</c:v>
                </c:pt>
                <c:pt idx="2454" formatCode="General">
                  <c:v>696.20739489489495</c:v>
                </c:pt>
                <c:pt idx="2455" formatCode="General">
                  <c:v>696.93611945278599</c:v>
                </c:pt>
                <c:pt idx="2456" formatCode="General">
                  <c:v>697.66484401067703</c:v>
                </c:pt>
                <c:pt idx="2457" formatCode="General">
                  <c:v>698.39356856856898</c:v>
                </c:pt>
                <c:pt idx="2458" formatCode="General">
                  <c:v>699.12229312646002</c:v>
                </c:pt>
                <c:pt idx="2459" formatCode="General">
                  <c:v>699.85101768435095</c:v>
                </c:pt>
                <c:pt idx="2460" formatCode="General">
                  <c:v>700.57974224224199</c:v>
                </c:pt>
                <c:pt idx="2461" formatCode="General">
                  <c:v>701.30846680013406</c:v>
                </c:pt>
                <c:pt idx="2462" formatCode="General">
                  <c:v>702.03719135802498</c:v>
                </c:pt>
                <c:pt idx="2463" formatCode="General">
                  <c:v>702.76591591591603</c:v>
                </c:pt>
                <c:pt idx="2464" formatCode="General">
                  <c:v>703.49464047380695</c:v>
                </c:pt>
                <c:pt idx="2465" formatCode="General">
                  <c:v>704.22336503169799</c:v>
                </c:pt>
                <c:pt idx="2466" formatCode="General">
                  <c:v>704.95208958958995</c:v>
                </c:pt>
                <c:pt idx="2467" formatCode="General">
                  <c:v>705.68081414748099</c:v>
                </c:pt>
                <c:pt idx="2468" formatCode="General">
                  <c:v>706.40953870537203</c:v>
                </c:pt>
                <c:pt idx="2469" formatCode="General">
                  <c:v>707.13826326326296</c:v>
                </c:pt>
                <c:pt idx="2470" formatCode="General">
                  <c:v>707.86698782115502</c:v>
                </c:pt>
                <c:pt idx="2471" formatCode="General">
                  <c:v>708.59571237904595</c:v>
                </c:pt>
                <c:pt idx="2472" formatCode="General">
                  <c:v>709.32443693693699</c:v>
                </c:pt>
                <c:pt idx="2473" formatCode="General">
                  <c:v>710.05316149482803</c:v>
                </c:pt>
                <c:pt idx="2474" formatCode="General">
                  <c:v>710.78188605271896</c:v>
                </c:pt>
                <c:pt idx="2475" formatCode="General">
                  <c:v>711.51061061061102</c:v>
                </c:pt>
                <c:pt idx="2476" formatCode="General">
                  <c:v>712.23933516850195</c:v>
                </c:pt>
                <c:pt idx="2477" formatCode="General">
                  <c:v>712.96805972639299</c:v>
                </c:pt>
                <c:pt idx="2478" formatCode="General">
                  <c:v>713.69678428428404</c:v>
                </c:pt>
                <c:pt idx="2479" formatCode="General">
                  <c:v>714.42550884217599</c:v>
                </c:pt>
                <c:pt idx="2480" formatCode="General">
                  <c:v>715.15423340006703</c:v>
                </c:pt>
                <c:pt idx="2481" formatCode="General">
                  <c:v>715.88295795795796</c:v>
                </c:pt>
                <c:pt idx="2482" formatCode="General">
                  <c:v>716.611682515849</c:v>
                </c:pt>
                <c:pt idx="2483" formatCode="General">
                  <c:v>717.34040707374004</c:v>
                </c:pt>
                <c:pt idx="2484" formatCode="General">
                  <c:v>718.06913163163199</c:v>
                </c:pt>
                <c:pt idx="2485" formatCode="General">
                  <c:v>718.79785618952303</c:v>
                </c:pt>
                <c:pt idx="2486" formatCode="General">
                  <c:v>719.52658074741396</c:v>
                </c:pt>
                <c:pt idx="2487" formatCode="General">
                  <c:v>720.255305305305</c:v>
                </c:pt>
                <c:pt idx="2488" formatCode="General">
                  <c:v>720.98402986319695</c:v>
                </c:pt>
                <c:pt idx="2489" formatCode="General">
                  <c:v>721.71275442108799</c:v>
                </c:pt>
                <c:pt idx="2490" formatCode="General">
                  <c:v>722.44147897897903</c:v>
                </c:pt>
                <c:pt idx="2491" formatCode="General">
                  <c:v>723.17020353686996</c:v>
                </c:pt>
                <c:pt idx="2492" formatCode="General">
                  <c:v>723.89892809476203</c:v>
                </c:pt>
                <c:pt idx="2493" formatCode="General">
                  <c:v>724.62765265265296</c:v>
                </c:pt>
                <c:pt idx="2494" formatCode="General">
                  <c:v>725.356377210544</c:v>
                </c:pt>
                <c:pt idx="2495" formatCode="General">
                  <c:v>726.08510176843504</c:v>
                </c:pt>
                <c:pt idx="2496" formatCode="General">
                  <c:v>726.81382632632597</c:v>
                </c:pt>
                <c:pt idx="2497" formatCode="General">
                  <c:v>727.54255088421803</c:v>
                </c:pt>
                <c:pt idx="2498" formatCode="General">
                  <c:v>728.27127544210896</c:v>
                </c:pt>
                <c:pt idx="2499" formatCode="General">
                  <c:v>729</c:v>
                </c:pt>
              </c:numCache>
            </c:numRef>
          </c:xVal>
          <c:yVal>
            <c:numRef>
              <c:f>'Model comparison for Case 2'!$H$4:$H$2503</c:f>
              <c:numCache>
                <c:formatCode>General</c:formatCode>
                <c:ptCount val="2500"/>
                <c:pt idx="0">
                  <c:v>794.733949898437</c:v>
                </c:pt>
                <c:pt idx="1">
                  <c:v>1074.2496849511799</c:v>
                </c:pt>
                <c:pt idx="2">
                  <c:v>1264.1856700732801</c:v>
                </c:pt>
                <c:pt idx="3">
                  <c:v>1327.3928065345399</c:v>
                </c:pt>
                <c:pt idx="4">
                  <c:v>1348.61034453805</c:v>
                </c:pt>
                <c:pt idx="5">
                  <c:v>1356.10985567332</c:v>
                </c:pt>
                <c:pt idx="6">
                  <c:v>1358.65565318266</c:v>
                </c:pt>
                <c:pt idx="7">
                  <c:v>1359.20174451603</c:v>
                </c:pt>
                <c:pt idx="8">
                  <c:v>1359.48375490576</c:v>
                </c:pt>
                <c:pt idx="9">
                  <c:v>1359.9574804192</c:v>
                </c:pt>
                <c:pt idx="10">
                  <c:v>1360.2353993849399</c:v>
                </c:pt>
                <c:pt idx="11">
                  <c:v>1360.01690423885</c:v>
                </c:pt>
                <c:pt idx="12">
                  <c:v>1359.6840298147399</c:v>
                </c:pt>
                <c:pt idx="13">
                  <c:v>1359.45911504333</c:v>
                </c:pt>
                <c:pt idx="14">
                  <c:v>1359.16589058364</c:v>
                </c:pt>
                <c:pt idx="15">
                  <c:v>1359.02998845453</c:v>
                </c:pt>
                <c:pt idx="16">
                  <c:v>1359.06688033349</c:v>
                </c:pt>
                <c:pt idx="17">
                  <c:v>1359.2153821801901</c:v>
                </c:pt>
                <c:pt idx="18">
                  <c:v>1359.38056099706</c:v>
                </c:pt>
                <c:pt idx="19">
                  <c:v>1359.6043755212499</c:v>
                </c:pt>
                <c:pt idx="20">
                  <c:v>1359.8481234097101</c:v>
                </c:pt>
                <c:pt idx="21">
                  <c:v>1359.95963252089</c:v>
                </c:pt>
                <c:pt idx="22">
                  <c:v>1360.02122092081</c:v>
                </c:pt>
                <c:pt idx="23">
                  <c:v>1360.0291623236601</c:v>
                </c:pt>
                <c:pt idx="24">
                  <c:v>1360.0210255397401</c:v>
                </c:pt>
                <c:pt idx="25">
                  <c:v>1360.0128887558201</c:v>
                </c:pt>
                <c:pt idx="26">
                  <c:v>1360.0047519719101</c:v>
                </c:pt>
                <c:pt idx="27">
                  <c:v>1359.9966151879901</c:v>
                </c:pt>
                <c:pt idx="28">
                  <c:v>1359.9884784040801</c:v>
                </c:pt>
                <c:pt idx="29">
                  <c:v>1359.9803416201601</c:v>
                </c:pt>
                <c:pt idx="30">
                  <c:v>1359.9651680972499</c:v>
                </c:pt>
                <c:pt idx="31">
                  <c:v>1359.9401775292399</c:v>
                </c:pt>
                <c:pt idx="32">
                  <c:v>1359.9151869612299</c:v>
                </c:pt>
                <c:pt idx="33">
                  <c:v>1359.8901963932201</c:v>
                </c:pt>
                <c:pt idx="34">
                  <c:v>1359.8652058252001</c:v>
                </c:pt>
                <c:pt idx="35">
                  <c:v>1359.84021525719</c:v>
                </c:pt>
                <c:pt idx="36">
                  <c:v>1359.81522468918</c:v>
                </c:pt>
                <c:pt idx="37">
                  <c:v>1359.7932306673199</c:v>
                </c:pt>
                <c:pt idx="38">
                  <c:v>1359.7772710567499</c:v>
                </c:pt>
                <c:pt idx="39">
                  <c:v>1359.7613114461701</c:v>
                </c:pt>
                <c:pt idx="40">
                  <c:v>1359.7453518356001</c:v>
                </c:pt>
                <c:pt idx="41">
                  <c:v>1359.7293922250201</c:v>
                </c:pt>
                <c:pt idx="42">
                  <c:v>1359.7134326144501</c:v>
                </c:pt>
                <c:pt idx="43">
                  <c:v>1359.6974730038701</c:v>
                </c:pt>
                <c:pt idx="44">
                  <c:v>1359.6846494183301</c:v>
                </c:pt>
                <c:pt idx="45">
                  <c:v>1359.68143271589</c:v>
                </c:pt>
                <c:pt idx="46">
                  <c:v>1359.6782160134601</c:v>
                </c:pt>
                <c:pt idx="47">
                  <c:v>1359.67499931102</c:v>
                </c:pt>
                <c:pt idx="48">
                  <c:v>1359.6717826085801</c:v>
                </c:pt>
                <c:pt idx="49">
                  <c:v>1359.66856590614</c:v>
                </c:pt>
                <c:pt idx="50">
                  <c:v>1359.6653492037001</c:v>
                </c:pt>
                <c:pt idx="51">
                  <c:v>1359.66213250126</c:v>
                </c:pt>
                <c:pt idx="52">
                  <c:v>1359.6589157988201</c:v>
                </c:pt>
                <c:pt idx="53">
                  <c:v>1359.65569909638</c:v>
                </c:pt>
                <c:pt idx="54">
                  <c:v>1359.6524823939401</c:v>
                </c:pt>
                <c:pt idx="55">
                  <c:v>1359.6492656915</c:v>
                </c:pt>
                <c:pt idx="56">
                  <c:v>1359.6460489890701</c:v>
                </c:pt>
                <c:pt idx="57">
                  <c:v>1359.64283228663</c:v>
                </c:pt>
                <c:pt idx="58">
                  <c:v>1359.6396155841901</c:v>
                </c:pt>
                <c:pt idx="59">
                  <c:v>1359.63639888175</c:v>
                </c:pt>
                <c:pt idx="60">
                  <c:v>1359.6331821793101</c:v>
                </c:pt>
                <c:pt idx="61">
                  <c:v>1359.62996547687</c:v>
                </c:pt>
                <c:pt idx="62">
                  <c:v>1359.6267487744301</c:v>
                </c:pt>
                <c:pt idx="63">
                  <c:v>1359.62353207199</c:v>
                </c:pt>
                <c:pt idx="64">
                  <c:v>1359.6203153695501</c:v>
                </c:pt>
                <c:pt idx="65">
                  <c:v>1359.61709866712</c:v>
                </c:pt>
                <c:pt idx="66">
                  <c:v>1359.6138819646801</c:v>
                </c:pt>
                <c:pt idx="67">
                  <c:v>1359.61066526224</c:v>
                </c:pt>
                <c:pt idx="68">
                  <c:v>1359.6074485598001</c:v>
                </c:pt>
                <c:pt idx="69">
                  <c:v>1359.60423185736</c:v>
                </c:pt>
                <c:pt idx="70">
                  <c:v>1359.6010151549201</c:v>
                </c:pt>
                <c:pt idx="71">
                  <c:v>1359.59779845248</c:v>
                </c:pt>
                <c:pt idx="72">
                  <c:v>1359.5945817500401</c:v>
                </c:pt>
                <c:pt idx="73">
                  <c:v>1359.5913650476</c:v>
                </c:pt>
                <c:pt idx="74">
                  <c:v>1359.5881483451701</c:v>
                </c:pt>
                <c:pt idx="75">
                  <c:v>1359.58493164273</c:v>
                </c:pt>
                <c:pt idx="76">
                  <c:v>1359.5817149402901</c:v>
                </c:pt>
                <c:pt idx="77">
                  <c:v>1359.57849823785</c:v>
                </c:pt>
                <c:pt idx="78">
                  <c:v>1359.5752815354101</c:v>
                </c:pt>
                <c:pt idx="79">
                  <c:v>1359.57206483297</c:v>
                </c:pt>
                <c:pt idx="80">
                  <c:v>1359.5688481305299</c:v>
                </c:pt>
                <c:pt idx="81">
                  <c:v>1359.56563142809</c:v>
                </c:pt>
                <c:pt idx="82">
                  <c:v>1359.5624147256499</c:v>
                </c:pt>
                <c:pt idx="83">
                  <c:v>1359.55919802321</c:v>
                </c:pt>
                <c:pt idx="84">
                  <c:v>1359.5559813207799</c:v>
                </c:pt>
                <c:pt idx="85">
                  <c:v>1359.55276461834</c:v>
                </c:pt>
                <c:pt idx="86">
                  <c:v>1359.5495479158999</c:v>
                </c:pt>
                <c:pt idx="87">
                  <c:v>1359.54633121346</c:v>
                </c:pt>
                <c:pt idx="88">
                  <c:v>1359.5431145110199</c:v>
                </c:pt>
                <c:pt idx="89">
                  <c:v>1359.53989780858</c:v>
                </c:pt>
                <c:pt idx="90">
                  <c:v>1359.5366811061399</c:v>
                </c:pt>
                <c:pt idx="91">
                  <c:v>1359.5334644037</c:v>
                </c:pt>
                <c:pt idx="92">
                  <c:v>1359.53051065726</c:v>
                </c:pt>
                <c:pt idx="93">
                  <c:v>1359.5330351529401</c:v>
                </c:pt>
                <c:pt idx="94">
                  <c:v>1359.5355596486099</c:v>
                </c:pt>
                <c:pt idx="95">
                  <c:v>1359.53808414429</c:v>
                </c:pt>
                <c:pt idx="96">
                  <c:v>1359.5406086399601</c:v>
                </c:pt>
                <c:pt idx="97">
                  <c:v>1359.5431331356299</c:v>
                </c:pt>
                <c:pt idx="98">
                  <c:v>1359.54565763131</c:v>
                </c:pt>
                <c:pt idx="99">
                  <c:v>1359.54818212698</c:v>
                </c:pt>
                <c:pt idx="100">
                  <c:v>1359.5507066226501</c:v>
                </c:pt>
                <c:pt idx="101">
                  <c:v>1359.5532311183299</c:v>
                </c:pt>
                <c:pt idx="102">
                  <c:v>1359.555755614</c:v>
                </c:pt>
                <c:pt idx="103">
                  <c:v>1359.55828010968</c:v>
                </c:pt>
                <c:pt idx="104">
                  <c:v>1359.5608046053501</c:v>
                </c:pt>
                <c:pt idx="105">
                  <c:v>1359.5633291010199</c:v>
                </c:pt>
                <c:pt idx="106">
                  <c:v>1359.5658535967</c:v>
                </c:pt>
                <c:pt idx="107">
                  <c:v>1359.56837809237</c:v>
                </c:pt>
                <c:pt idx="108">
                  <c:v>1359.5709025880501</c:v>
                </c:pt>
                <c:pt idx="109">
                  <c:v>1359.5734270837199</c:v>
                </c:pt>
                <c:pt idx="110">
                  <c:v>1359.57595157939</c:v>
                </c:pt>
                <c:pt idx="111">
                  <c:v>1359.5784760750701</c:v>
                </c:pt>
                <c:pt idx="112">
                  <c:v>1359.5810005707399</c:v>
                </c:pt>
                <c:pt idx="113">
                  <c:v>1359.5835250664099</c:v>
                </c:pt>
                <c:pt idx="114">
                  <c:v>1359.58604956209</c:v>
                </c:pt>
                <c:pt idx="115">
                  <c:v>1359.5885740577601</c:v>
                </c:pt>
                <c:pt idx="116">
                  <c:v>1359.5910985534399</c:v>
                </c:pt>
                <c:pt idx="117">
                  <c:v>1359.59362304911</c:v>
                </c:pt>
                <c:pt idx="118">
                  <c:v>1359.59614754478</c:v>
                </c:pt>
                <c:pt idx="119">
                  <c:v>1359.5986720404601</c:v>
                </c:pt>
                <c:pt idx="120">
                  <c:v>1359.6011965361299</c:v>
                </c:pt>
                <c:pt idx="121">
                  <c:v>1359.60372103181</c:v>
                </c:pt>
                <c:pt idx="122">
                  <c:v>1359.60624552748</c:v>
                </c:pt>
                <c:pt idx="123">
                  <c:v>1359.6087700231501</c:v>
                </c:pt>
                <c:pt idx="124">
                  <c:v>1359.6112945188299</c:v>
                </c:pt>
                <c:pt idx="125">
                  <c:v>1359.6138190145</c:v>
                </c:pt>
                <c:pt idx="126">
                  <c:v>1359.6163435101701</c:v>
                </c:pt>
                <c:pt idx="127">
                  <c:v>1359.6188680058499</c:v>
                </c:pt>
                <c:pt idx="128">
                  <c:v>1359.6213925015199</c:v>
                </c:pt>
                <c:pt idx="129">
                  <c:v>1359.6239169972</c:v>
                </c:pt>
                <c:pt idx="130">
                  <c:v>1359.6264414928701</c:v>
                </c:pt>
                <c:pt idx="131">
                  <c:v>1359.6289659885399</c:v>
                </c:pt>
                <c:pt idx="132">
                  <c:v>1359.63149048422</c:v>
                </c:pt>
                <c:pt idx="133">
                  <c:v>1359.63401497989</c:v>
                </c:pt>
                <c:pt idx="134">
                  <c:v>1359.6365394755701</c:v>
                </c:pt>
                <c:pt idx="135">
                  <c:v>1359.6390639712399</c:v>
                </c:pt>
                <c:pt idx="136">
                  <c:v>1359.64158846691</c:v>
                </c:pt>
                <c:pt idx="137">
                  <c:v>1359.64411296259</c:v>
                </c:pt>
                <c:pt idx="138">
                  <c:v>1359.6466374582601</c:v>
                </c:pt>
                <c:pt idx="139">
                  <c:v>1359.6491619539299</c:v>
                </c:pt>
                <c:pt idx="140">
                  <c:v>1359.65168644961</c:v>
                </c:pt>
                <c:pt idx="141">
                  <c:v>1359.6540421328</c:v>
                </c:pt>
                <c:pt idx="142">
                  <c:v>1359.6563669693601</c:v>
                </c:pt>
                <c:pt idx="143">
                  <c:v>1359.6586918059199</c:v>
                </c:pt>
                <c:pt idx="144">
                  <c:v>1359.66101664248</c:v>
                </c:pt>
                <c:pt idx="145">
                  <c:v>1359.6633414790399</c:v>
                </c:pt>
                <c:pt idx="146">
                  <c:v>1359.6656663156</c:v>
                </c:pt>
                <c:pt idx="147">
                  <c:v>1359.6679911521601</c:v>
                </c:pt>
                <c:pt idx="148">
                  <c:v>1359.6703159887199</c:v>
                </c:pt>
                <c:pt idx="149">
                  <c:v>1359.67264082529</c:v>
                </c:pt>
                <c:pt idx="150">
                  <c:v>1359.6749656618499</c:v>
                </c:pt>
                <c:pt idx="151">
                  <c:v>1359.67729049841</c:v>
                </c:pt>
                <c:pt idx="152">
                  <c:v>1359.6796153349701</c:v>
                </c:pt>
                <c:pt idx="153">
                  <c:v>1359.68194017153</c:v>
                </c:pt>
                <c:pt idx="154">
                  <c:v>1359.6842650080901</c:v>
                </c:pt>
                <c:pt idx="155">
                  <c:v>1359.6865898446499</c:v>
                </c:pt>
                <c:pt idx="156">
                  <c:v>1359.68891468121</c:v>
                </c:pt>
                <c:pt idx="157">
                  <c:v>1359.6912395177801</c:v>
                </c:pt>
                <c:pt idx="158">
                  <c:v>1359.69356435434</c:v>
                </c:pt>
                <c:pt idx="159">
                  <c:v>1359.6958891909001</c:v>
                </c:pt>
                <c:pt idx="160">
                  <c:v>1359.6982140274599</c:v>
                </c:pt>
                <c:pt idx="161">
                  <c:v>1359.70053886402</c:v>
                </c:pt>
                <c:pt idx="162">
                  <c:v>1359.7028637005801</c:v>
                </c:pt>
                <c:pt idx="163">
                  <c:v>1359.70518853714</c:v>
                </c:pt>
                <c:pt idx="164">
                  <c:v>1359.7075133737001</c:v>
                </c:pt>
                <c:pt idx="165">
                  <c:v>1359.7098382102699</c:v>
                </c:pt>
                <c:pt idx="166">
                  <c:v>1359.71216304683</c:v>
                </c:pt>
                <c:pt idx="167">
                  <c:v>1359.7144878833899</c:v>
                </c:pt>
                <c:pt idx="168">
                  <c:v>1359.71681271995</c:v>
                </c:pt>
                <c:pt idx="169">
                  <c:v>1359.7191375565101</c:v>
                </c:pt>
                <c:pt idx="170">
                  <c:v>1359.7214623930699</c:v>
                </c:pt>
                <c:pt idx="171">
                  <c:v>1359.72378722963</c:v>
                </c:pt>
                <c:pt idx="172">
                  <c:v>1359.7261120661999</c:v>
                </c:pt>
                <c:pt idx="173">
                  <c:v>1359.72843690276</c:v>
                </c:pt>
                <c:pt idx="174">
                  <c:v>1359.7307617393201</c:v>
                </c:pt>
                <c:pt idx="175">
                  <c:v>1359.73308657588</c:v>
                </c:pt>
                <c:pt idx="176">
                  <c:v>1359.73541141244</c:v>
                </c:pt>
                <c:pt idx="177">
                  <c:v>1359.7377362489999</c:v>
                </c:pt>
                <c:pt idx="178">
                  <c:v>1359.74006108556</c:v>
                </c:pt>
                <c:pt idx="179">
                  <c:v>1359.7423859221201</c:v>
                </c:pt>
                <c:pt idx="180">
                  <c:v>1359.74471075869</c:v>
                </c:pt>
                <c:pt idx="181">
                  <c:v>1359.7470355952501</c:v>
                </c:pt>
                <c:pt idx="182">
                  <c:v>1359.7493604318099</c:v>
                </c:pt>
                <c:pt idx="183">
                  <c:v>1359.75168526837</c:v>
                </c:pt>
                <c:pt idx="184">
                  <c:v>1359.7540101049301</c:v>
                </c:pt>
                <c:pt idx="185">
                  <c:v>1359.75633494149</c:v>
                </c:pt>
                <c:pt idx="186">
                  <c:v>1359.7586597780501</c:v>
                </c:pt>
                <c:pt idx="187">
                  <c:v>1359.7609846146099</c:v>
                </c:pt>
                <c:pt idx="188">
                  <c:v>1359.76330945118</c:v>
                </c:pt>
                <c:pt idx="189">
                  <c:v>1359.76457911227</c:v>
                </c:pt>
                <c:pt idx="190">
                  <c:v>1359.7652685389201</c:v>
                </c:pt>
                <c:pt idx="191">
                  <c:v>1359.7659579655699</c:v>
                </c:pt>
                <c:pt idx="192">
                  <c:v>1359.76664739222</c:v>
                </c:pt>
                <c:pt idx="193">
                  <c:v>1359.76733681887</c:v>
                </c:pt>
                <c:pt idx="194">
                  <c:v>1359.7680262455201</c:v>
                </c:pt>
                <c:pt idx="195">
                  <c:v>1359.7687156721699</c:v>
                </c:pt>
                <c:pt idx="196">
                  <c:v>1359.76940509882</c:v>
                </c:pt>
                <c:pt idx="197">
                  <c:v>1359.7700945254701</c:v>
                </c:pt>
                <c:pt idx="198">
                  <c:v>1359.7707839521199</c:v>
                </c:pt>
                <c:pt idx="199">
                  <c:v>1359.77147337877</c:v>
                </c:pt>
                <c:pt idx="200">
                  <c:v>1359.7721628054201</c:v>
                </c:pt>
                <c:pt idx="201">
                  <c:v>1359.7728522320699</c:v>
                </c:pt>
                <c:pt idx="202">
                  <c:v>1359.77354165872</c:v>
                </c:pt>
                <c:pt idx="203">
                  <c:v>1359.77423108537</c:v>
                </c:pt>
                <c:pt idx="204">
                  <c:v>1359.7749205120199</c:v>
                </c:pt>
                <c:pt idx="205">
                  <c:v>1359.77560993868</c:v>
                </c:pt>
                <c:pt idx="206">
                  <c:v>1359.77629936533</c:v>
                </c:pt>
                <c:pt idx="207">
                  <c:v>1359.7769887919801</c:v>
                </c:pt>
                <c:pt idx="208">
                  <c:v>1359.7776782186299</c:v>
                </c:pt>
                <c:pt idx="209">
                  <c:v>1359.77836764528</c:v>
                </c:pt>
                <c:pt idx="210">
                  <c:v>1359.7790570719301</c:v>
                </c:pt>
                <c:pt idx="211">
                  <c:v>1359.7797464985799</c:v>
                </c:pt>
                <c:pt idx="212">
                  <c:v>1359.78043592523</c:v>
                </c:pt>
                <c:pt idx="213">
                  <c:v>1359.7811253518801</c:v>
                </c:pt>
                <c:pt idx="214">
                  <c:v>1359.7818147785299</c:v>
                </c:pt>
                <c:pt idx="215">
                  <c:v>1359.78250420518</c:v>
                </c:pt>
                <c:pt idx="216">
                  <c:v>1359.78319363183</c:v>
                </c:pt>
                <c:pt idx="217">
                  <c:v>1359.7838830584799</c:v>
                </c:pt>
                <c:pt idx="218">
                  <c:v>1359.78457248513</c:v>
                </c:pt>
                <c:pt idx="219">
                  <c:v>1359.78526191178</c:v>
                </c:pt>
                <c:pt idx="220">
                  <c:v>1359.7859513384301</c:v>
                </c:pt>
                <c:pt idx="221">
                  <c:v>1359.7866407650799</c:v>
                </c:pt>
                <c:pt idx="222">
                  <c:v>1359.78733019173</c:v>
                </c:pt>
                <c:pt idx="223">
                  <c:v>1359.7880196183801</c:v>
                </c:pt>
                <c:pt idx="224">
                  <c:v>1359.7887090450299</c:v>
                </c:pt>
                <c:pt idx="225">
                  <c:v>1359.78939847168</c:v>
                </c:pt>
                <c:pt idx="226">
                  <c:v>1359.7900878983301</c:v>
                </c:pt>
                <c:pt idx="227">
                  <c:v>1359.7907773249799</c:v>
                </c:pt>
                <c:pt idx="228">
                  <c:v>1359.79146675163</c:v>
                </c:pt>
                <c:pt idx="229">
                  <c:v>1359.79215617828</c:v>
                </c:pt>
                <c:pt idx="230">
                  <c:v>1359.7928456049301</c:v>
                </c:pt>
                <c:pt idx="231">
                  <c:v>1359.7935350315799</c:v>
                </c:pt>
                <c:pt idx="232">
                  <c:v>1359.79422445824</c:v>
                </c:pt>
                <c:pt idx="233">
                  <c:v>1359.7949138848901</c:v>
                </c:pt>
                <c:pt idx="234">
                  <c:v>1359.7956033115399</c:v>
                </c:pt>
                <c:pt idx="235">
                  <c:v>1359.79629273819</c:v>
                </c:pt>
                <c:pt idx="236">
                  <c:v>1359.7969821648401</c:v>
                </c:pt>
                <c:pt idx="237">
                  <c:v>1359.7976715914899</c:v>
                </c:pt>
                <c:pt idx="238">
                  <c:v>1359.79836101814</c:v>
                </c:pt>
                <c:pt idx="239">
                  <c:v>1359.7990504447901</c:v>
                </c:pt>
                <c:pt idx="240">
                  <c:v>1359.7997398714399</c:v>
                </c:pt>
                <c:pt idx="241">
                  <c:v>1359.80042929809</c:v>
                </c:pt>
                <c:pt idx="242">
                  <c:v>1359.80111872474</c:v>
                </c:pt>
                <c:pt idx="243">
                  <c:v>1359.8018081513901</c:v>
                </c:pt>
                <c:pt idx="244">
                  <c:v>1359.8024975780399</c:v>
                </c:pt>
                <c:pt idx="245">
                  <c:v>1359.80318700469</c:v>
                </c:pt>
                <c:pt idx="246">
                  <c:v>1359.8038764313401</c:v>
                </c:pt>
                <c:pt idx="247">
                  <c:v>1359.8045658579899</c:v>
                </c:pt>
                <c:pt idx="248">
                  <c:v>1359.80525528464</c:v>
                </c:pt>
                <c:pt idx="249">
                  <c:v>1359.8059447112901</c:v>
                </c:pt>
                <c:pt idx="250">
                  <c:v>1359.8066341379399</c:v>
                </c:pt>
                <c:pt idx="251">
                  <c:v>1359.80732356459</c:v>
                </c:pt>
                <c:pt idx="252">
                  <c:v>1359.80801299124</c:v>
                </c:pt>
                <c:pt idx="253">
                  <c:v>1359.8087024178899</c:v>
                </c:pt>
                <c:pt idx="254">
                  <c:v>1359.80939184454</c:v>
                </c:pt>
                <c:pt idx="255">
                  <c:v>1359.81008127119</c:v>
                </c:pt>
                <c:pt idx="256">
                  <c:v>1359.8107706978401</c:v>
                </c:pt>
                <c:pt idx="257">
                  <c:v>1359.8114601244899</c:v>
                </c:pt>
                <c:pt idx="258">
                  <c:v>1359.81214955114</c:v>
                </c:pt>
                <c:pt idx="259">
                  <c:v>1359.8128389777901</c:v>
                </c:pt>
                <c:pt idx="260">
                  <c:v>1359.8135284044499</c:v>
                </c:pt>
                <c:pt idx="261">
                  <c:v>1359.8142178311</c:v>
                </c:pt>
                <c:pt idx="262">
                  <c:v>1359.8149072577501</c:v>
                </c:pt>
                <c:pt idx="263">
                  <c:v>1359.8155966843999</c:v>
                </c:pt>
                <c:pt idx="264">
                  <c:v>1359.81628611105</c:v>
                </c:pt>
                <c:pt idx="265">
                  <c:v>1359.8169755377</c:v>
                </c:pt>
                <c:pt idx="266">
                  <c:v>1359.8176649643499</c:v>
                </c:pt>
                <c:pt idx="267">
                  <c:v>1359.818354391</c:v>
                </c:pt>
                <c:pt idx="268">
                  <c:v>1359.81904381765</c:v>
                </c:pt>
                <c:pt idx="269">
                  <c:v>1359.8197332443001</c:v>
                </c:pt>
                <c:pt idx="270">
                  <c:v>1359.8204226709499</c:v>
                </c:pt>
                <c:pt idx="271">
                  <c:v>1359.8211120976</c:v>
                </c:pt>
                <c:pt idx="272">
                  <c:v>1359.8218015242501</c:v>
                </c:pt>
                <c:pt idx="273">
                  <c:v>1359.8224909508999</c:v>
                </c:pt>
                <c:pt idx="274">
                  <c:v>1359.82318037755</c:v>
                </c:pt>
                <c:pt idx="275">
                  <c:v>1359.8238698042001</c:v>
                </c:pt>
                <c:pt idx="276">
                  <c:v>1359.8245592308499</c:v>
                </c:pt>
                <c:pt idx="277">
                  <c:v>1359.8252486575</c:v>
                </c:pt>
                <c:pt idx="278">
                  <c:v>1359.82593808415</c:v>
                </c:pt>
                <c:pt idx="279">
                  <c:v>1359.8266275108001</c:v>
                </c:pt>
                <c:pt idx="280">
                  <c:v>1359.82731693745</c:v>
                </c:pt>
                <c:pt idx="281">
                  <c:v>1359.8280063641</c:v>
                </c:pt>
                <c:pt idx="282">
                  <c:v>1359.8286957907501</c:v>
                </c:pt>
                <c:pt idx="283">
                  <c:v>1359.8293852173999</c:v>
                </c:pt>
                <c:pt idx="284">
                  <c:v>1359.83007464405</c:v>
                </c:pt>
                <c:pt idx="285">
                  <c:v>1359.8307640707001</c:v>
                </c:pt>
                <c:pt idx="286">
                  <c:v>1359.8314534973499</c:v>
                </c:pt>
                <c:pt idx="287">
                  <c:v>1359.83214292401</c:v>
                </c:pt>
                <c:pt idx="288">
                  <c:v>1359.8328323506601</c:v>
                </c:pt>
                <c:pt idx="289">
                  <c:v>1359.8335217773099</c:v>
                </c:pt>
                <c:pt idx="290">
                  <c:v>1359.83421120396</c:v>
                </c:pt>
                <c:pt idx="291">
                  <c:v>1359.83490063061</c:v>
                </c:pt>
                <c:pt idx="292">
                  <c:v>1359.8355900572601</c:v>
                </c:pt>
                <c:pt idx="293">
                  <c:v>1359.8362794839099</c:v>
                </c:pt>
                <c:pt idx="294">
                  <c:v>1359.83696891056</c:v>
                </c:pt>
                <c:pt idx="295">
                  <c:v>1359.8376583372101</c:v>
                </c:pt>
                <c:pt idx="296">
                  <c:v>1359.8383477638599</c:v>
                </c:pt>
                <c:pt idx="297">
                  <c:v>1359.83903719051</c:v>
                </c:pt>
                <c:pt idx="298">
                  <c:v>1359.8397266171601</c:v>
                </c:pt>
                <c:pt idx="299">
                  <c:v>1359.8404160438099</c:v>
                </c:pt>
                <c:pt idx="300">
                  <c:v>1359.84110547046</c:v>
                </c:pt>
                <c:pt idx="301">
                  <c:v>1359.84179489711</c:v>
                </c:pt>
                <c:pt idx="302">
                  <c:v>1359.8424843237599</c:v>
                </c:pt>
                <c:pt idx="303">
                  <c:v>1359.84317375041</c:v>
                </c:pt>
                <c:pt idx="304">
                  <c:v>1359.84386317706</c:v>
                </c:pt>
                <c:pt idx="305">
                  <c:v>1359.8445526037101</c:v>
                </c:pt>
                <c:pt idx="306">
                  <c:v>1359.8452420303599</c:v>
                </c:pt>
                <c:pt idx="307">
                  <c:v>1359.84593145701</c:v>
                </c:pt>
                <c:pt idx="308">
                  <c:v>1359.8466208836601</c:v>
                </c:pt>
                <c:pt idx="309">
                  <c:v>1359.8473103103099</c:v>
                </c:pt>
                <c:pt idx="310">
                  <c:v>1359.84799973696</c:v>
                </c:pt>
                <c:pt idx="311">
                  <c:v>1359.8486891636101</c:v>
                </c:pt>
                <c:pt idx="312">
                  <c:v>1359.8493785902599</c:v>
                </c:pt>
                <c:pt idx="313">
                  <c:v>1359.85006801691</c:v>
                </c:pt>
                <c:pt idx="314">
                  <c:v>1359.85075744357</c:v>
                </c:pt>
                <c:pt idx="315">
                  <c:v>1359.8514468702199</c:v>
                </c:pt>
                <c:pt idx="316">
                  <c:v>1359.85213629687</c:v>
                </c:pt>
                <c:pt idx="317">
                  <c:v>1359.85282572352</c:v>
                </c:pt>
                <c:pt idx="318">
                  <c:v>1359.8535151501701</c:v>
                </c:pt>
                <c:pt idx="319">
                  <c:v>1359.8542045768199</c:v>
                </c:pt>
                <c:pt idx="320">
                  <c:v>1359.85489400347</c:v>
                </c:pt>
                <c:pt idx="321">
                  <c:v>1359.8555834301201</c:v>
                </c:pt>
                <c:pt idx="322">
                  <c:v>1359.8562728567699</c:v>
                </c:pt>
                <c:pt idx="323">
                  <c:v>1359.85696228342</c:v>
                </c:pt>
                <c:pt idx="324">
                  <c:v>1359.8576517100701</c:v>
                </c:pt>
                <c:pt idx="325">
                  <c:v>1359.8583411367199</c:v>
                </c:pt>
                <c:pt idx="326">
                  <c:v>1359.85903056337</c:v>
                </c:pt>
                <c:pt idx="327">
                  <c:v>1359.85971999002</c:v>
                </c:pt>
                <c:pt idx="328">
                  <c:v>1359.8604094166701</c:v>
                </c:pt>
                <c:pt idx="329">
                  <c:v>1359.86109884332</c:v>
                </c:pt>
                <c:pt idx="330">
                  <c:v>1359.86178826997</c:v>
                </c:pt>
                <c:pt idx="331">
                  <c:v>1359.8624776966201</c:v>
                </c:pt>
                <c:pt idx="332">
                  <c:v>1359.8631671232699</c:v>
                </c:pt>
                <c:pt idx="333">
                  <c:v>1359.86385654992</c:v>
                </c:pt>
                <c:pt idx="334">
                  <c:v>1359.8645459765701</c:v>
                </c:pt>
                <c:pt idx="335">
                  <c:v>1359.8652354032199</c:v>
                </c:pt>
                <c:pt idx="336">
                  <c:v>1359.86592482987</c:v>
                </c:pt>
                <c:pt idx="337">
                  <c:v>1359.8666142565201</c:v>
                </c:pt>
                <c:pt idx="338">
                  <c:v>1359.8673036831699</c:v>
                </c:pt>
                <c:pt idx="339">
                  <c:v>1359.86799310982</c:v>
                </c:pt>
                <c:pt idx="340">
                  <c:v>1359.86868253647</c:v>
                </c:pt>
                <c:pt idx="341">
                  <c:v>1359.8693719631201</c:v>
                </c:pt>
                <c:pt idx="342">
                  <c:v>1359.8700613897799</c:v>
                </c:pt>
                <c:pt idx="343">
                  <c:v>1359.87075081643</c:v>
                </c:pt>
                <c:pt idx="344">
                  <c:v>1359.8714402430801</c:v>
                </c:pt>
                <c:pt idx="345">
                  <c:v>1359.8721296697299</c:v>
                </c:pt>
                <c:pt idx="346">
                  <c:v>1359.87281909638</c:v>
                </c:pt>
                <c:pt idx="347">
                  <c:v>1359.8735085230301</c:v>
                </c:pt>
                <c:pt idx="348">
                  <c:v>1359.8741979496799</c:v>
                </c:pt>
                <c:pt idx="349">
                  <c:v>1359.87488737633</c:v>
                </c:pt>
                <c:pt idx="350">
                  <c:v>1359.87557680298</c:v>
                </c:pt>
                <c:pt idx="351">
                  <c:v>1359.8762662296299</c:v>
                </c:pt>
                <c:pt idx="352">
                  <c:v>1359.87695565628</c:v>
                </c:pt>
                <c:pt idx="353">
                  <c:v>1359.87764508293</c:v>
                </c:pt>
                <c:pt idx="354">
                  <c:v>1359.8783345095801</c:v>
                </c:pt>
                <c:pt idx="355">
                  <c:v>1359.8790239362299</c:v>
                </c:pt>
                <c:pt idx="356">
                  <c:v>1359.87971336288</c:v>
                </c:pt>
                <c:pt idx="357">
                  <c:v>1359.8804027895301</c:v>
                </c:pt>
                <c:pt idx="358">
                  <c:v>1359.8810922161799</c:v>
                </c:pt>
                <c:pt idx="359">
                  <c:v>1359.88178164283</c:v>
                </c:pt>
                <c:pt idx="360">
                  <c:v>1359.8824710694801</c:v>
                </c:pt>
                <c:pt idx="361">
                  <c:v>1359.8831604961299</c:v>
                </c:pt>
                <c:pt idx="362">
                  <c:v>1359.88384992278</c:v>
                </c:pt>
                <c:pt idx="363">
                  <c:v>1359.88453934943</c:v>
                </c:pt>
                <c:pt idx="364">
                  <c:v>1359.8852287760801</c:v>
                </c:pt>
                <c:pt idx="365">
                  <c:v>1359.88591820273</c:v>
                </c:pt>
                <c:pt idx="366">
                  <c:v>1359.88660762938</c:v>
                </c:pt>
                <c:pt idx="367">
                  <c:v>1359.8872970560301</c:v>
                </c:pt>
                <c:pt idx="368">
                  <c:v>1359.8879864826799</c:v>
                </c:pt>
                <c:pt idx="369">
                  <c:v>1359.88867590934</c:v>
                </c:pt>
                <c:pt idx="370">
                  <c:v>1359.8893653359901</c:v>
                </c:pt>
                <c:pt idx="371">
                  <c:v>1359.8900547626399</c:v>
                </c:pt>
                <c:pt idx="372">
                  <c:v>1359.89074418929</c:v>
                </c:pt>
                <c:pt idx="373">
                  <c:v>1359.8914336159401</c:v>
                </c:pt>
                <c:pt idx="374">
                  <c:v>1359.8921230425899</c:v>
                </c:pt>
                <c:pt idx="375">
                  <c:v>1359.89281246924</c:v>
                </c:pt>
                <c:pt idx="376">
                  <c:v>1359.89350189589</c:v>
                </c:pt>
                <c:pt idx="377">
                  <c:v>1359.8941913225401</c:v>
                </c:pt>
                <c:pt idx="378">
                  <c:v>1359.89488074919</c:v>
                </c:pt>
                <c:pt idx="379">
                  <c:v>1359.89557017584</c:v>
                </c:pt>
                <c:pt idx="380">
                  <c:v>1359.8962596024901</c:v>
                </c:pt>
                <c:pt idx="381">
                  <c:v>1359.8969490291399</c:v>
                </c:pt>
                <c:pt idx="382">
                  <c:v>1359.89763845579</c:v>
                </c:pt>
                <c:pt idx="383">
                  <c:v>1359.8983278824401</c:v>
                </c:pt>
                <c:pt idx="384">
                  <c:v>1359.8990173090899</c:v>
                </c:pt>
                <c:pt idx="385">
                  <c:v>1359.89970673574</c:v>
                </c:pt>
                <c:pt idx="386">
                  <c:v>1359.9003961623901</c:v>
                </c:pt>
                <c:pt idx="387">
                  <c:v>1359.9010855890399</c:v>
                </c:pt>
                <c:pt idx="388">
                  <c:v>1359.90177501569</c:v>
                </c:pt>
                <c:pt idx="389">
                  <c:v>1359.90246444234</c:v>
                </c:pt>
                <c:pt idx="390">
                  <c:v>1359.9031538689901</c:v>
                </c:pt>
                <c:pt idx="391">
                  <c:v>1359.9038432956399</c:v>
                </c:pt>
                <c:pt idx="392">
                  <c:v>1359.90453272229</c:v>
                </c:pt>
                <c:pt idx="393">
                  <c:v>1359.9052221489401</c:v>
                </c:pt>
                <c:pt idx="394">
                  <c:v>1359.9059115755899</c:v>
                </c:pt>
                <c:pt idx="395">
                  <c:v>1359.90660100224</c:v>
                </c:pt>
                <c:pt idx="396">
                  <c:v>1359.9072904288901</c:v>
                </c:pt>
                <c:pt idx="397">
                  <c:v>1359.9079798555499</c:v>
                </c:pt>
                <c:pt idx="398">
                  <c:v>1359.9086692822</c:v>
                </c:pt>
                <c:pt idx="399">
                  <c:v>1359.90935870885</c:v>
                </c:pt>
                <c:pt idx="400">
                  <c:v>1359.9100481354999</c:v>
                </c:pt>
                <c:pt idx="401">
                  <c:v>1359.91073756215</c:v>
                </c:pt>
                <c:pt idx="402">
                  <c:v>1359.9114269888</c:v>
                </c:pt>
                <c:pt idx="403">
                  <c:v>1359.9121164154501</c:v>
                </c:pt>
                <c:pt idx="404">
                  <c:v>1359.9128058420999</c:v>
                </c:pt>
                <c:pt idx="405">
                  <c:v>1359.91349526875</c:v>
                </c:pt>
                <c:pt idx="406">
                  <c:v>1359.9141846954001</c:v>
                </c:pt>
                <c:pt idx="407">
                  <c:v>1359.9148741220499</c:v>
                </c:pt>
                <c:pt idx="408">
                  <c:v>1359.9155635487</c:v>
                </c:pt>
                <c:pt idx="409">
                  <c:v>1359.9162529753501</c:v>
                </c:pt>
                <c:pt idx="410">
                  <c:v>1359.9169424019999</c:v>
                </c:pt>
                <c:pt idx="411">
                  <c:v>1359.91763182865</c:v>
                </c:pt>
                <c:pt idx="412">
                  <c:v>1359.9183212553</c:v>
                </c:pt>
                <c:pt idx="413">
                  <c:v>1359.9190106819501</c:v>
                </c:pt>
                <c:pt idx="414">
                  <c:v>1359.9197001086</c:v>
                </c:pt>
                <c:pt idx="415">
                  <c:v>1359.92038953525</c:v>
                </c:pt>
                <c:pt idx="416">
                  <c:v>1359.9210789619001</c:v>
                </c:pt>
                <c:pt idx="417">
                  <c:v>1359.9217683885499</c:v>
                </c:pt>
                <c:pt idx="418">
                  <c:v>1359.9224578152</c:v>
                </c:pt>
                <c:pt idx="419">
                  <c:v>1359.9231472418501</c:v>
                </c:pt>
                <c:pt idx="420">
                  <c:v>1359.9238366684999</c:v>
                </c:pt>
                <c:pt idx="421">
                  <c:v>1359.92452609515</c:v>
                </c:pt>
                <c:pt idx="422">
                  <c:v>1359.9252155218001</c:v>
                </c:pt>
                <c:pt idx="423">
                  <c:v>1359.9259049484499</c:v>
                </c:pt>
                <c:pt idx="424">
                  <c:v>1359.92659437511</c:v>
                </c:pt>
                <c:pt idx="425">
                  <c:v>1359.92728380176</c:v>
                </c:pt>
                <c:pt idx="426">
                  <c:v>1359.9279732284101</c:v>
                </c:pt>
                <c:pt idx="427">
                  <c:v>1359.92866265506</c:v>
                </c:pt>
                <c:pt idx="428">
                  <c:v>1359.92935208171</c:v>
                </c:pt>
                <c:pt idx="429">
                  <c:v>1359.9300415083601</c:v>
                </c:pt>
                <c:pt idx="430">
                  <c:v>1359.9307309350099</c:v>
                </c:pt>
                <c:pt idx="431">
                  <c:v>1359.93142036166</c:v>
                </c:pt>
                <c:pt idx="432">
                  <c:v>1359.9321097883101</c:v>
                </c:pt>
                <c:pt idx="433">
                  <c:v>1359.9327992149599</c:v>
                </c:pt>
                <c:pt idx="434">
                  <c:v>1359.93348864161</c:v>
                </c:pt>
                <c:pt idx="435">
                  <c:v>1359.9341780682601</c:v>
                </c:pt>
                <c:pt idx="436">
                  <c:v>1359.9348674949099</c:v>
                </c:pt>
                <c:pt idx="437">
                  <c:v>1359.93555692156</c:v>
                </c:pt>
                <c:pt idx="438">
                  <c:v>1359.93624634821</c:v>
                </c:pt>
                <c:pt idx="439">
                  <c:v>1359.9369357748601</c:v>
                </c:pt>
                <c:pt idx="440">
                  <c:v>1359.9376252015099</c:v>
                </c:pt>
                <c:pt idx="441">
                  <c:v>1359.93831462816</c:v>
                </c:pt>
                <c:pt idx="442">
                  <c:v>1359.9390040548101</c:v>
                </c:pt>
                <c:pt idx="443">
                  <c:v>1359.9396934814599</c:v>
                </c:pt>
                <c:pt idx="444">
                  <c:v>1359.94038290811</c:v>
                </c:pt>
                <c:pt idx="445">
                  <c:v>1359.9410723347601</c:v>
                </c:pt>
                <c:pt idx="446">
                  <c:v>1359.9417617614099</c:v>
                </c:pt>
                <c:pt idx="447">
                  <c:v>1359.94245118806</c:v>
                </c:pt>
                <c:pt idx="448">
                  <c:v>1359.94314061471</c:v>
                </c:pt>
                <c:pt idx="449">
                  <c:v>1359.9438300413599</c:v>
                </c:pt>
                <c:pt idx="450">
                  <c:v>1359.94451946801</c:v>
                </c:pt>
                <c:pt idx="451">
                  <c:v>1359.94520889467</c:v>
                </c:pt>
                <c:pt idx="452">
                  <c:v>1359.9458983213201</c:v>
                </c:pt>
                <c:pt idx="453">
                  <c:v>1359.9465877479699</c:v>
                </c:pt>
                <c:pt idx="454">
                  <c:v>1359.94727717462</c:v>
                </c:pt>
                <c:pt idx="455">
                  <c:v>1359.9479666012701</c:v>
                </c:pt>
                <c:pt idx="456">
                  <c:v>1359.9486560279199</c:v>
                </c:pt>
                <c:pt idx="457">
                  <c:v>1359.94934545457</c:v>
                </c:pt>
                <c:pt idx="458">
                  <c:v>1359.9500348812201</c:v>
                </c:pt>
                <c:pt idx="459">
                  <c:v>1359.9507243078699</c:v>
                </c:pt>
                <c:pt idx="460">
                  <c:v>1359.95141373452</c:v>
                </c:pt>
                <c:pt idx="461">
                  <c:v>1359.95210316117</c:v>
                </c:pt>
                <c:pt idx="462">
                  <c:v>1359.9527925878201</c:v>
                </c:pt>
                <c:pt idx="463">
                  <c:v>1359.95348201447</c:v>
                </c:pt>
                <c:pt idx="464">
                  <c:v>1359.95417144112</c:v>
                </c:pt>
                <c:pt idx="465">
                  <c:v>1359.9548608677701</c:v>
                </c:pt>
                <c:pt idx="466">
                  <c:v>1359.9555502944199</c:v>
                </c:pt>
                <c:pt idx="467">
                  <c:v>1359.95623972107</c:v>
                </c:pt>
                <c:pt idx="468">
                  <c:v>1359.9569291477201</c:v>
                </c:pt>
                <c:pt idx="469">
                  <c:v>1359.9576185743699</c:v>
                </c:pt>
                <c:pt idx="470">
                  <c:v>1359.95830800102</c:v>
                </c:pt>
                <c:pt idx="471">
                  <c:v>1359.9589974276701</c:v>
                </c:pt>
                <c:pt idx="472">
                  <c:v>1359.9596868543199</c:v>
                </c:pt>
                <c:pt idx="473">
                  <c:v>1359.96037628097</c:v>
                </c:pt>
                <c:pt idx="474">
                  <c:v>1359.96106570762</c:v>
                </c:pt>
                <c:pt idx="475">
                  <c:v>1359.9617551342701</c:v>
                </c:pt>
                <c:pt idx="476">
                  <c:v>1359.9624445609199</c:v>
                </c:pt>
                <c:pt idx="477">
                  <c:v>1359.96313398757</c:v>
                </c:pt>
                <c:pt idx="478">
                  <c:v>1359.9638234142201</c:v>
                </c:pt>
                <c:pt idx="479">
                  <c:v>1359.9645128408799</c:v>
                </c:pt>
                <c:pt idx="480">
                  <c:v>1359.96520226753</c:v>
                </c:pt>
                <c:pt idx="481">
                  <c:v>1359.9658916941801</c:v>
                </c:pt>
                <c:pt idx="482">
                  <c:v>1359.9665811208299</c:v>
                </c:pt>
                <c:pt idx="483">
                  <c:v>1359.96727054748</c:v>
                </c:pt>
                <c:pt idx="484">
                  <c:v>1359.9679599741301</c:v>
                </c:pt>
                <c:pt idx="485">
                  <c:v>1359.9686494007799</c:v>
                </c:pt>
                <c:pt idx="486">
                  <c:v>1359.96933882743</c:v>
                </c:pt>
                <c:pt idx="487">
                  <c:v>1359.97002825408</c:v>
                </c:pt>
                <c:pt idx="488">
                  <c:v>1359.9707176807301</c:v>
                </c:pt>
                <c:pt idx="489">
                  <c:v>1359.9714071073799</c:v>
                </c:pt>
                <c:pt idx="490">
                  <c:v>1359.97209653403</c:v>
                </c:pt>
                <c:pt idx="491">
                  <c:v>1359.9727859606801</c:v>
                </c:pt>
                <c:pt idx="492">
                  <c:v>1359.9734753873299</c:v>
                </c:pt>
                <c:pt idx="493">
                  <c:v>1359.97416481398</c:v>
                </c:pt>
                <c:pt idx="494">
                  <c:v>1359.9748542406301</c:v>
                </c:pt>
                <c:pt idx="495">
                  <c:v>1359.9755436672799</c:v>
                </c:pt>
                <c:pt idx="496">
                  <c:v>1359.97623309393</c:v>
                </c:pt>
                <c:pt idx="497">
                  <c:v>1359.97692252058</c:v>
                </c:pt>
                <c:pt idx="498">
                  <c:v>1359.9776119472299</c:v>
                </c:pt>
                <c:pt idx="499">
                  <c:v>1359.97830137388</c:v>
                </c:pt>
                <c:pt idx="500">
                  <c:v>1359.98518185185</c:v>
                </c:pt>
                <c:pt idx="501">
                  <c:v>1360.0013602730301</c:v>
                </c:pt>
                <c:pt idx="502">
                  <c:v>1360.0175386942001</c:v>
                </c:pt>
                <c:pt idx="503">
                  <c:v>1360.0337171153801</c:v>
                </c:pt>
                <c:pt idx="504">
                  <c:v>1360.0498955365499</c:v>
                </c:pt>
                <c:pt idx="505">
                  <c:v>1360.0660739577199</c:v>
                </c:pt>
                <c:pt idx="506">
                  <c:v>1360.0822523789</c:v>
                </c:pt>
                <c:pt idx="507">
                  <c:v>1360.09624945218</c:v>
                </c:pt>
                <c:pt idx="508">
                  <c:v>1360.0947010306099</c:v>
                </c:pt>
                <c:pt idx="509">
                  <c:v>1360.0931526090501</c:v>
                </c:pt>
                <c:pt idx="510">
                  <c:v>1360.09160418748</c:v>
                </c:pt>
                <c:pt idx="511">
                  <c:v>1360.0900557659199</c:v>
                </c:pt>
                <c:pt idx="512">
                  <c:v>1360.0885073443501</c:v>
                </c:pt>
                <c:pt idx="513">
                  <c:v>1360.08695892279</c:v>
                </c:pt>
                <c:pt idx="514">
                  <c:v>1360.0854105012199</c:v>
                </c:pt>
                <c:pt idx="515">
                  <c:v>1360.0838620796501</c:v>
                </c:pt>
                <c:pt idx="516">
                  <c:v>1360.08231365809</c:v>
                </c:pt>
                <c:pt idx="517">
                  <c:v>1360.0807652365199</c:v>
                </c:pt>
                <c:pt idx="518">
                  <c:v>1360.0792168149601</c:v>
                </c:pt>
                <c:pt idx="519">
                  <c:v>1360.07766839339</c:v>
                </c:pt>
                <c:pt idx="520">
                  <c:v>1360.0761199718299</c:v>
                </c:pt>
                <c:pt idx="521">
                  <c:v>1360.0745715502601</c:v>
                </c:pt>
                <c:pt idx="522">
                  <c:v>1360.0730231287</c:v>
                </c:pt>
                <c:pt idx="523">
                  <c:v>1360.0714747071299</c:v>
                </c:pt>
                <c:pt idx="524">
                  <c:v>1360.0699262855701</c:v>
                </c:pt>
                <c:pt idx="525">
                  <c:v>1360.068377864</c:v>
                </c:pt>
                <c:pt idx="526">
                  <c:v>1360.0668294424299</c:v>
                </c:pt>
                <c:pt idx="527">
                  <c:v>1360.0652810208701</c:v>
                </c:pt>
                <c:pt idx="528">
                  <c:v>1360.0648707862299</c:v>
                </c:pt>
                <c:pt idx="529">
                  <c:v>1360.06527467146</c:v>
                </c:pt>
                <c:pt idx="530">
                  <c:v>1360.0656785567</c:v>
                </c:pt>
                <c:pt idx="531">
                  <c:v>1360.0660824419299</c:v>
                </c:pt>
                <c:pt idx="532">
                  <c:v>1360.06648632717</c:v>
                </c:pt>
                <c:pt idx="533">
                  <c:v>1360.0668902124</c:v>
                </c:pt>
                <c:pt idx="534">
                  <c:v>1360.0672940976399</c:v>
                </c:pt>
                <c:pt idx="535">
                  <c:v>1360.06769798287</c:v>
                </c:pt>
                <c:pt idx="536">
                  <c:v>1360.0681018681</c:v>
                </c:pt>
                <c:pt idx="537">
                  <c:v>1360.0685057533401</c:v>
                </c:pt>
                <c:pt idx="538">
                  <c:v>1360.0689096385699</c:v>
                </c:pt>
                <c:pt idx="539">
                  <c:v>1360.06931352381</c:v>
                </c:pt>
                <c:pt idx="540">
                  <c:v>1360.0697174090401</c:v>
                </c:pt>
                <c:pt idx="541">
                  <c:v>1360.0701212942699</c:v>
                </c:pt>
                <c:pt idx="542">
                  <c:v>1360.07052517951</c:v>
                </c:pt>
                <c:pt idx="543">
                  <c:v>1360.0709290647401</c:v>
                </c:pt>
                <c:pt idx="544">
                  <c:v>1360.0713329499799</c:v>
                </c:pt>
                <c:pt idx="545">
                  <c:v>1360.07173683521</c:v>
                </c:pt>
                <c:pt idx="546">
                  <c:v>1360.0721407204501</c:v>
                </c:pt>
                <c:pt idx="547">
                  <c:v>1360.0725446056799</c:v>
                </c:pt>
                <c:pt idx="548">
                  <c:v>1360.07330948821</c:v>
                </c:pt>
                <c:pt idx="549">
                  <c:v>1360.0821206857399</c:v>
                </c:pt>
                <c:pt idx="550">
                  <c:v>1360.0909318832801</c:v>
                </c:pt>
                <c:pt idx="551">
                  <c:v>1360.09974308082</c:v>
                </c:pt>
                <c:pt idx="552">
                  <c:v>1360.1085542783501</c:v>
                </c:pt>
                <c:pt idx="553">
                  <c:v>1360.11736547589</c:v>
                </c:pt>
                <c:pt idx="554">
                  <c:v>1360.1261766734201</c:v>
                </c:pt>
                <c:pt idx="555">
                  <c:v>1360.13498787096</c:v>
                </c:pt>
                <c:pt idx="556">
                  <c:v>1360.1437990684999</c:v>
                </c:pt>
                <c:pt idx="557">
                  <c:v>1360.15261026603</c:v>
                </c:pt>
                <c:pt idx="558">
                  <c:v>1360.1614214635699</c:v>
                </c:pt>
                <c:pt idx="559">
                  <c:v>1360.17023266111</c:v>
                </c:pt>
                <c:pt idx="560">
                  <c:v>1360.1790438586399</c:v>
                </c:pt>
                <c:pt idx="561">
                  <c:v>1360.1878550561801</c:v>
                </c:pt>
                <c:pt idx="562">
                  <c:v>1360.19666625371</c:v>
                </c:pt>
                <c:pt idx="563">
                  <c:v>1360.2054774512501</c:v>
                </c:pt>
                <c:pt idx="564">
                  <c:v>1360.21428864879</c:v>
                </c:pt>
                <c:pt idx="565">
                  <c:v>1360.2230998463201</c:v>
                </c:pt>
                <c:pt idx="566">
                  <c:v>1360.23191104386</c:v>
                </c:pt>
                <c:pt idx="567">
                  <c:v>1360.2407222413999</c:v>
                </c:pt>
                <c:pt idx="568">
                  <c:v>1360.24953343893</c:v>
                </c:pt>
                <c:pt idx="569">
                  <c:v>1360.2583446364699</c:v>
                </c:pt>
                <c:pt idx="570">
                  <c:v>1360.2671558340001</c:v>
                </c:pt>
                <c:pt idx="571">
                  <c:v>1360.2759670315399</c:v>
                </c:pt>
                <c:pt idx="572">
                  <c:v>1360.2847782290801</c:v>
                </c:pt>
                <c:pt idx="573">
                  <c:v>1360.29358942661</c:v>
                </c:pt>
                <c:pt idx="574">
                  <c:v>1360.3024006241501</c:v>
                </c:pt>
                <c:pt idx="575">
                  <c:v>1360.31121182169</c:v>
                </c:pt>
                <c:pt idx="576">
                  <c:v>1360.3200230192199</c:v>
                </c:pt>
                <c:pt idx="577">
                  <c:v>1360.32883421676</c:v>
                </c:pt>
                <c:pt idx="578">
                  <c:v>1360.3376454142899</c:v>
                </c:pt>
                <c:pt idx="579">
                  <c:v>1360.34645661183</c:v>
                </c:pt>
                <c:pt idx="580">
                  <c:v>1360.3552678093699</c:v>
                </c:pt>
                <c:pt idx="581">
                  <c:v>1360.3640790069001</c:v>
                </c:pt>
                <c:pt idx="582">
                  <c:v>1360.37289020444</c:v>
                </c:pt>
                <c:pt idx="583">
                  <c:v>1360.3817014019801</c:v>
                </c:pt>
                <c:pt idx="584">
                  <c:v>1360.39051259951</c:v>
                </c:pt>
                <c:pt idx="585">
                  <c:v>1360.3993237970501</c:v>
                </c:pt>
                <c:pt idx="586">
                  <c:v>1360.40813499458</c:v>
                </c:pt>
                <c:pt idx="587">
                  <c:v>1360.4169461921199</c:v>
                </c:pt>
                <c:pt idx="588">
                  <c:v>1360.42575738966</c:v>
                </c:pt>
                <c:pt idx="589">
                  <c:v>1360.4345685871899</c:v>
                </c:pt>
                <c:pt idx="590">
                  <c:v>1360.44337978473</c:v>
                </c:pt>
                <c:pt idx="591">
                  <c:v>1360.4521909822699</c:v>
                </c:pt>
                <c:pt idx="592">
                  <c:v>1360.4610021798001</c:v>
                </c:pt>
                <c:pt idx="593">
                  <c:v>1360.46981337734</c:v>
                </c:pt>
                <c:pt idx="594">
                  <c:v>1360.4786245748701</c:v>
                </c:pt>
                <c:pt idx="595">
                  <c:v>1360.48743577241</c:v>
                </c:pt>
                <c:pt idx="596">
                  <c:v>1360.4962469699501</c:v>
                </c:pt>
                <c:pt idx="597">
                  <c:v>1360.50505816748</c:v>
                </c:pt>
                <c:pt idx="598">
                  <c:v>1360.5138693650199</c:v>
                </c:pt>
                <c:pt idx="599">
                  <c:v>1360.52268056256</c:v>
                </c:pt>
                <c:pt idx="600">
                  <c:v>1360.5314917600899</c:v>
                </c:pt>
                <c:pt idx="601">
                  <c:v>1360.54030295763</c:v>
                </c:pt>
                <c:pt idx="602">
                  <c:v>1360.5491141551599</c:v>
                </c:pt>
                <c:pt idx="603">
                  <c:v>1360.5579253527001</c:v>
                </c:pt>
                <c:pt idx="604">
                  <c:v>1360.56673655024</c:v>
                </c:pt>
                <c:pt idx="605">
                  <c:v>1360.5755477477701</c:v>
                </c:pt>
                <c:pt idx="606">
                  <c:v>1360.58435894531</c:v>
                </c:pt>
                <c:pt idx="607">
                  <c:v>1360.5931701428501</c:v>
                </c:pt>
                <c:pt idx="608">
                  <c:v>1360.60198134038</c:v>
                </c:pt>
                <c:pt idx="609">
                  <c:v>1360.6107925379199</c:v>
                </c:pt>
                <c:pt idx="610">
                  <c:v>1360.61960373545</c:v>
                </c:pt>
                <c:pt idx="611">
                  <c:v>1360.6284149329899</c:v>
                </c:pt>
                <c:pt idx="612">
                  <c:v>1360.6372261305301</c:v>
                </c:pt>
                <c:pt idx="613">
                  <c:v>1360.6460373280599</c:v>
                </c:pt>
                <c:pt idx="614">
                  <c:v>1360.6548485256001</c:v>
                </c:pt>
                <c:pt idx="615">
                  <c:v>1360.66365972314</c:v>
                </c:pt>
                <c:pt idx="616">
                  <c:v>1360.6724709206701</c:v>
                </c:pt>
                <c:pt idx="617">
                  <c:v>1360.68128211821</c:v>
                </c:pt>
                <c:pt idx="618">
                  <c:v>1360.6900933157399</c:v>
                </c:pt>
                <c:pt idx="619">
                  <c:v>1360.69890451328</c:v>
                </c:pt>
                <c:pt idx="620">
                  <c:v>1360.7077157108199</c:v>
                </c:pt>
                <c:pt idx="621">
                  <c:v>1360.71652690835</c:v>
                </c:pt>
                <c:pt idx="622">
                  <c:v>1360.7253381058899</c:v>
                </c:pt>
                <c:pt idx="623">
                  <c:v>1360.7341493034301</c:v>
                </c:pt>
                <c:pt idx="624">
                  <c:v>1360.74296050096</c:v>
                </c:pt>
                <c:pt idx="625">
                  <c:v>1360.7517716985001</c:v>
                </c:pt>
                <c:pt idx="626">
                  <c:v>1360.76058289603</c:v>
                </c:pt>
                <c:pt idx="627">
                  <c:v>1360.7693940935701</c:v>
                </c:pt>
                <c:pt idx="628">
                  <c:v>1360.77820529111</c:v>
                </c:pt>
                <c:pt idx="629">
                  <c:v>1360.7870164886399</c:v>
                </c:pt>
                <c:pt idx="630">
                  <c:v>1360.79582768618</c:v>
                </c:pt>
                <c:pt idx="631">
                  <c:v>1360.8046388837199</c:v>
                </c:pt>
                <c:pt idx="632">
                  <c:v>1360.81345008125</c:v>
                </c:pt>
                <c:pt idx="633">
                  <c:v>1360.8222612787899</c:v>
                </c:pt>
                <c:pt idx="634">
                  <c:v>1360.8310724763201</c:v>
                </c:pt>
                <c:pt idx="635">
                  <c:v>1360.83988367386</c:v>
                </c:pt>
                <c:pt idx="636">
                  <c:v>1360.8486948714001</c:v>
                </c:pt>
                <c:pt idx="637">
                  <c:v>1360.85750606893</c:v>
                </c:pt>
                <c:pt idx="638">
                  <c:v>1360.8663172664701</c:v>
                </c:pt>
                <c:pt idx="639">
                  <c:v>1360.87512846401</c:v>
                </c:pt>
                <c:pt idx="640">
                  <c:v>1360.8839396615399</c:v>
                </c:pt>
                <c:pt idx="641">
                  <c:v>1360.89275085908</c:v>
                </c:pt>
                <c:pt idx="642">
                  <c:v>1360.9015620566099</c:v>
                </c:pt>
                <c:pt idx="643">
                  <c:v>1360.91037325415</c:v>
                </c:pt>
                <c:pt idx="644">
                  <c:v>1360.9191844516899</c:v>
                </c:pt>
                <c:pt idx="645">
                  <c:v>1360.9279956492201</c:v>
                </c:pt>
                <c:pt idx="646">
                  <c:v>1360.93680684676</c:v>
                </c:pt>
                <c:pt idx="647">
                  <c:v>1360.9456180443001</c:v>
                </c:pt>
                <c:pt idx="648">
                  <c:v>1360.95442924183</c:v>
                </c:pt>
                <c:pt idx="649">
                  <c:v>1360.9632404393701</c:v>
                </c:pt>
                <c:pt idx="650">
                  <c:v>1360.9720516369</c:v>
                </c:pt>
                <c:pt idx="651">
                  <c:v>1360.9808628344399</c:v>
                </c:pt>
                <c:pt idx="652">
                  <c:v>1360.98967403198</c:v>
                </c:pt>
                <c:pt idx="653">
                  <c:v>1360.9984852295099</c:v>
                </c:pt>
                <c:pt idx="654">
                  <c:v>1361.0072964270501</c:v>
                </c:pt>
                <c:pt idx="655">
                  <c:v>1361.0161076245899</c:v>
                </c:pt>
                <c:pt idx="656">
                  <c:v>1361.0249188221201</c:v>
                </c:pt>
                <c:pt idx="657">
                  <c:v>1361.03373001966</c:v>
                </c:pt>
                <c:pt idx="658">
                  <c:v>1361.0425412171901</c:v>
                </c:pt>
                <c:pt idx="659">
                  <c:v>1361.05135241473</c:v>
                </c:pt>
                <c:pt idx="660">
                  <c:v>1361.0601636122699</c:v>
                </c:pt>
                <c:pt idx="661">
                  <c:v>1361.0689748098</c:v>
                </c:pt>
                <c:pt idx="662">
                  <c:v>1361.0777860073399</c:v>
                </c:pt>
                <c:pt idx="663">
                  <c:v>1361.08659720488</c:v>
                </c:pt>
                <c:pt idx="664">
                  <c:v>1361.0954084024099</c:v>
                </c:pt>
                <c:pt idx="665">
                  <c:v>1361.1042195999501</c:v>
                </c:pt>
                <c:pt idx="666">
                  <c:v>1361.11303079748</c:v>
                </c:pt>
                <c:pt idx="667">
                  <c:v>1361.1218419950201</c:v>
                </c:pt>
                <c:pt idx="668">
                  <c:v>1361.13065319256</c:v>
                </c:pt>
                <c:pt idx="669">
                  <c:v>1361.1394643900901</c:v>
                </c:pt>
                <c:pt idx="670">
                  <c:v>1361.14827558763</c:v>
                </c:pt>
                <c:pt idx="671">
                  <c:v>1361.1570867851699</c:v>
                </c:pt>
                <c:pt idx="672">
                  <c:v>1361.1658979827</c:v>
                </c:pt>
                <c:pt idx="673">
                  <c:v>1361.1747091802399</c:v>
                </c:pt>
                <c:pt idx="674">
                  <c:v>1361.18352037777</c:v>
                </c:pt>
                <c:pt idx="675">
                  <c:v>1361.1923315753099</c:v>
                </c:pt>
                <c:pt idx="676">
                  <c:v>1361.2011427728501</c:v>
                </c:pt>
                <c:pt idx="677">
                  <c:v>1361.20995397038</c:v>
                </c:pt>
                <c:pt idx="678">
                  <c:v>1361.2187651679201</c:v>
                </c:pt>
                <c:pt idx="679">
                  <c:v>1361.22757636546</c:v>
                </c:pt>
                <c:pt idx="680">
                  <c:v>1361.2363875629901</c:v>
                </c:pt>
                <c:pt idx="681">
                  <c:v>1361.24519876053</c:v>
                </c:pt>
                <c:pt idx="682">
                  <c:v>1361.2540099580599</c:v>
                </c:pt>
                <c:pt idx="683">
                  <c:v>1361.2628211556</c:v>
                </c:pt>
                <c:pt idx="684">
                  <c:v>1361.2716323531399</c:v>
                </c:pt>
                <c:pt idx="685">
                  <c:v>1361.28044355067</c:v>
                </c:pt>
                <c:pt idx="686">
                  <c:v>1361.2892547482099</c:v>
                </c:pt>
                <c:pt idx="687">
                  <c:v>1361.2980659457501</c:v>
                </c:pt>
                <c:pt idx="688">
                  <c:v>1361.30687714328</c:v>
                </c:pt>
                <c:pt idx="689">
                  <c:v>1361.3156883408201</c:v>
                </c:pt>
                <c:pt idx="690">
                  <c:v>1361.32449953835</c:v>
                </c:pt>
                <c:pt idx="691">
                  <c:v>1361.3333107358901</c:v>
                </c:pt>
                <c:pt idx="692">
                  <c:v>1361.34212193343</c:v>
                </c:pt>
                <c:pt idx="693">
                  <c:v>1361.3509331309599</c:v>
                </c:pt>
                <c:pt idx="694">
                  <c:v>1361.3597443285</c:v>
                </c:pt>
                <c:pt idx="695">
                  <c:v>1361.3685555260399</c:v>
                </c:pt>
                <c:pt idx="696">
                  <c:v>1361.37736672357</c:v>
                </c:pt>
                <c:pt idx="697">
                  <c:v>1361.3861779211099</c:v>
                </c:pt>
                <c:pt idx="698">
                  <c:v>1361.3949891186401</c:v>
                </c:pt>
                <c:pt idx="699">
                  <c:v>1361.40380031618</c:v>
                </c:pt>
                <c:pt idx="700">
                  <c:v>1361.4126115137201</c:v>
                </c:pt>
                <c:pt idx="701">
                  <c:v>1361.42142271125</c:v>
                </c:pt>
                <c:pt idx="702">
                  <c:v>1361.4318174479899</c:v>
                </c:pt>
                <c:pt idx="703">
                  <c:v>1361.4430771951199</c:v>
                </c:pt>
                <c:pt idx="704">
                  <c:v>1361.4543369422499</c:v>
                </c:pt>
                <c:pt idx="705">
                  <c:v>1361.4655966893799</c:v>
                </c:pt>
                <c:pt idx="706">
                  <c:v>1361.4768564365099</c:v>
                </c:pt>
                <c:pt idx="707">
                  <c:v>1361.4881161836399</c:v>
                </c:pt>
                <c:pt idx="708">
                  <c:v>1361.4993759307699</c:v>
                </c:pt>
                <c:pt idx="709">
                  <c:v>1361.5106356778999</c:v>
                </c:pt>
                <c:pt idx="710">
                  <c:v>1361.5218954250299</c:v>
                </c:pt>
                <c:pt idx="711">
                  <c:v>1361.5331551721599</c:v>
                </c:pt>
                <c:pt idx="712">
                  <c:v>1361.5444149192899</c:v>
                </c:pt>
                <c:pt idx="713">
                  <c:v>1361.5556746664199</c:v>
                </c:pt>
                <c:pt idx="714">
                  <c:v>1361.5669344135499</c:v>
                </c:pt>
                <c:pt idx="715">
                  <c:v>1361.5781941606799</c:v>
                </c:pt>
                <c:pt idx="716">
                  <c:v>1361.5894539078199</c:v>
                </c:pt>
                <c:pt idx="717">
                  <c:v>1361.6007136549499</c:v>
                </c:pt>
                <c:pt idx="718">
                  <c:v>1361.6119734020799</c:v>
                </c:pt>
                <c:pt idx="719">
                  <c:v>1361.6232331492099</c:v>
                </c:pt>
                <c:pt idx="720">
                  <c:v>1361.6344928963399</c:v>
                </c:pt>
                <c:pt idx="721">
                  <c:v>1361.6457526434699</c:v>
                </c:pt>
                <c:pt idx="722">
                  <c:v>1361.6570123905999</c:v>
                </c:pt>
                <c:pt idx="723">
                  <c:v>1361.6682721377299</c:v>
                </c:pt>
                <c:pt idx="724">
                  <c:v>1361.6795318848599</c:v>
                </c:pt>
                <c:pt idx="725">
                  <c:v>1361.6907916319899</c:v>
                </c:pt>
                <c:pt idx="726">
                  <c:v>1361.7020513791199</c:v>
                </c:pt>
                <c:pt idx="727">
                  <c:v>1361.7133111262499</c:v>
                </c:pt>
                <c:pt idx="728">
                  <c:v>1361.7245708733799</c:v>
                </c:pt>
                <c:pt idx="729">
                  <c:v>1361.7358306205099</c:v>
                </c:pt>
                <c:pt idx="730">
                  <c:v>1361.7470903676401</c:v>
                </c:pt>
                <c:pt idx="731">
                  <c:v>1361.7583501147701</c:v>
                </c:pt>
                <c:pt idx="732">
                  <c:v>1361.7696098619001</c:v>
                </c:pt>
                <c:pt idx="733">
                  <c:v>1361.7808696090301</c:v>
                </c:pt>
                <c:pt idx="734">
                  <c:v>1361.7921293561601</c:v>
                </c:pt>
                <c:pt idx="735">
                  <c:v>1361.8033891032901</c:v>
                </c:pt>
                <c:pt idx="736">
                  <c:v>1361.8146488504301</c:v>
                </c:pt>
                <c:pt idx="737">
                  <c:v>1361.8259085975601</c:v>
                </c:pt>
                <c:pt idx="738">
                  <c:v>1361.8371683446901</c:v>
                </c:pt>
                <c:pt idx="739">
                  <c:v>1361.8484280918201</c:v>
                </c:pt>
                <c:pt idx="740">
                  <c:v>1361.8596878389501</c:v>
                </c:pt>
                <c:pt idx="741">
                  <c:v>1361.8709475860801</c:v>
                </c:pt>
                <c:pt idx="742">
                  <c:v>1361.8822073332101</c:v>
                </c:pt>
                <c:pt idx="743">
                  <c:v>1361.8934670803401</c:v>
                </c:pt>
                <c:pt idx="744">
                  <c:v>1361.9047268274701</c:v>
                </c:pt>
                <c:pt idx="745">
                  <c:v>1361.9159865746001</c:v>
                </c:pt>
                <c:pt idx="746">
                  <c:v>1361.9272463217301</c:v>
                </c:pt>
                <c:pt idx="747">
                  <c:v>1361.9385060688601</c:v>
                </c:pt>
                <c:pt idx="748">
                  <c:v>1361.9497658159901</c:v>
                </c:pt>
                <c:pt idx="749">
                  <c:v>1361.9610255631201</c:v>
                </c:pt>
                <c:pt idx="750">
                  <c:v>1361.9722853102501</c:v>
                </c:pt>
                <c:pt idx="751">
                  <c:v>1361.9835450573801</c:v>
                </c:pt>
                <c:pt idx="752">
                  <c:v>1361.9948048045101</c:v>
                </c:pt>
                <c:pt idx="753">
                  <c:v>1362.0060645516401</c:v>
                </c:pt>
                <c:pt idx="754">
                  <c:v>1362.0173242987701</c:v>
                </c:pt>
                <c:pt idx="755">
                  <c:v>1362.0285840459001</c:v>
                </c:pt>
                <c:pt idx="756">
                  <c:v>1362.0398437930401</c:v>
                </c:pt>
                <c:pt idx="757">
                  <c:v>1362.0511035401701</c:v>
                </c:pt>
                <c:pt idx="758">
                  <c:v>1362.0623632873001</c:v>
                </c:pt>
                <c:pt idx="759">
                  <c:v>1362.0736230344301</c:v>
                </c:pt>
                <c:pt idx="760">
                  <c:v>1362.0848827815601</c:v>
                </c:pt>
                <c:pt idx="761">
                  <c:v>1362.0961425286901</c:v>
                </c:pt>
                <c:pt idx="762">
                  <c:v>1362.10740227582</c:v>
                </c:pt>
                <c:pt idx="763">
                  <c:v>1362.11866202295</c:v>
                </c:pt>
                <c:pt idx="764">
                  <c:v>1362.12992177008</c:v>
                </c:pt>
                <c:pt idx="765">
                  <c:v>1362.14118151721</c:v>
                </c:pt>
                <c:pt idx="766">
                  <c:v>1362.15244126434</c:v>
                </c:pt>
                <c:pt idx="767">
                  <c:v>1362.16370101147</c:v>
                </c:pt>
                <c:pt idx="768">
                  <c:v>1362.1749607586</c:v>
                </c:pt>
                <c:pt idx="769">
                  <c:v>1362.18622050573</c:v>
                </c:pt>
                <c:pt idx="770">
                  <c:v>1362.19748025286</c:v>
                </c:pt>
                <c:pt idx="771">
                  <c:v>1362.20873999999</c:v>
                </c:pt>
                <c:pt idx="772">
                  <c:v>1362.21999974712</c:v>
                </c:pt>
                <c:pt idx="773">
                  <c:v>1362.23125949425</c:v>
                </c:pt>
                <c:pt idx="774">
                  <c:v>1362.24251924138</c:v>
                </c:pt>
                <c:pt idx="775">
                  <c:v>1362.25377898851</c:v>
                </c:pt>
                <c:pt idx="776">
                  <c:v>1362.26503873565</c:v>
                </c:pt>
                <c:pt idx="777">
                  <c:v>1362.27629848278</c:v>
                </c:pt>
                <c:pt idx="778">
                  <c:v>1362.28755822991</c:v>
                </c:pt>
                <c:pt idx="779">
                  <c:v>1362.29881797704</c:v>
                </c:pt>
                <c:pt idx="780">
                  <c:v>1362.31007772417</c:v>
                </c:pt>
                <c:pt idx="781">
                  <c:v>1362.3213374713</c:v>
                </c:pt>
                <c:pt idx="782">
                  <c:v>1362.33259721843</c:v>
                </c:pt>
                <c:pt idx="783">
                  <c:v>1362.34385696556</c:v>
                </c:pt>
                <c:pt idx="784">
                  <c:v>1362.35511671269</c:v>
                </c:pt>
                <c:pt idx="785">
                  <c:v>1362.36637645982</c:v>
                </c:pt>
                <c:pt idx="786">
                  <c:v>1362.37763620695</c:v>
                </c:pt>
                <c:pt idx="787">
                  <c:v>1362.38889595408</c:v>
                </c:pt>
                <c:pt idx="788">
                  <c:v>1362.40015570121</c:v>
                </c:pt>
                <c:pt idx="789">
                  <c:v>1362.41141544834</c:v>
                </c:pt>
                <c:pt idx="790">
                  <c:v>1362.42267519547</c:v>
                </c:pt>
                <c:pt idx="791">
                  <c:v>1362.4339349426</c:v>
                </c:pt>
                <c:pt idx="792">
                  <c:v>1362.44519468973</c:v>
                </c:pt>
                <c:pt idx="793">
                  <c:v>1362.45645443686</c:v>
                </c:pt>
                <c:pt idx="794">
                  <c:v>1362.46771418399</c:v>
                </c:pt>
                <c:pt idx="795">
                  <c:v>1362.47897393112</c:v>
                </c:pt>
                <c:pt idx="796">
                  <c:v>1362.49023367826</c:v>
                </c:pt>
                <c:pt idx="797">
                  <c:v>1362.50149342539</c:v>
                </c:pt>
                <c:pt idx="798">
                  <c:v>1362.51275317252</c:v>
                </c:pt>
                <c:pt idx="799">
                  <c:v>1362.52401291965</c:v>
                </c:pt>
                <c:pt idx="800">
                  <c:v>1362.53527266678</c:v>
                </c:pt>
                <c:pt idx="801">
                  <c:v>1362.54653241391</c:v>
                </c:pt>
                <c:pt idx="802">
                  <c:v>1362.55779216104</c:v>
                </c:pt>
                <c:pt idx="803">
                  <c:v>1362.56905190817</c:v>
                </c:pt>
                <c:pt idx="804">
                  <c:v>1362.5803116553</c:v>
                </c:pt>
                <c:pt idx="805">
                  <c:v>1362.59157140243</c:v>
                </c:pt>
                <c:pt idx="806">
                  <c:v>1362.60283114956</c:v>
                </c:pt>
                <c:pt idx="807">
                  <c:v>1362.61409089669</c:v>
                </c:pt>
                <c:pt idx="808">
                  <c:v>1362.62535064382</c:v>
                </c:pt>
                <c:pt idx="809">
                  <c:v>1362.63661039095</c:v>
                </c:pt>
                <c:pt idx="810">
                  <c:v>1362.64787013808</c:v>
                </c:pt>
                <c:pt idx="811">
                  <c:v>1362.6591298852099</c:v>
                </c:pt>
                <c:pt idx="812">
                  <c:v>1362.6703896323399</c:v>
                </c:pt>
                <c:pt idx="813">
                  <c:v>1362.6816493794699</c:v>
                </c:pt>
                <c:pt idx="814">
                  <c:v>1362.6929091265999</c:v>
                </c:pt>
                <c:pt idx="815">
                  <c:v>1362.7041688737299</c:v>
                </c:pt>
                <c:pt idx="816">
                  <c:v>1362.7154286208699</c:v>
                </c:pt>
                <c:pt idx="817">
                  <c:v>1362.7266883679999</c:v>
                </c:pt>
                <c:pt idx="818">
                  <c:v>1362.7379481151299</c:v>
                </c:pt>
                <c:pt idx="819">
                  <c:v>1362.7492078622599</c:v>
                </c:pt>
                <c:pt idx="820">
                  <c:v>1362.7604676093899</c:v>
                </c:pt>
                <c:pt idx="821">
                  <c:v>1362.7717273565199</c:v>
                </c:pt>
                <c:pt idx="822">
                  <c:v>1362.7829871036499</c:v>
                </c:pt>
                <c:pt idx="823">
                  <c:v>1362.7942468507799</c:v>
                </c:pt>
                <c:pt idx="824">
                  <c:v>1362.8055065979099</c:v>
                </c:pt>
                <c:pt idx="825">
                  <c:v>1362.8167663450399</c:v>
                </c:pt>
                <c:pt idx="826">
                  <c:v>1362.8280260921699</c:v>
                </c:pt>
                <c:pt idx="827">
                  <c:v>1362.8392858392999</c:v>
                </c:pt>
                <c:pt idx="828">
                  <c:v>1362.8505455864299</c:v>
                </c:pt>
                <c:pt idx="829">
                  <c:v>1362.8618053335599</c:v>
                </c:pt>
                <c:pt idx="830">
                  <c:v>1362.8730650806899</c:v>
                </c:pt>
                <c:pt idx="831">
                  <c:v>1362.8843248278199</c:v>
                </c:pt>
                <c:pt idx="832">
                  <c:v>1362.8955845749499</c:v>
                </c:pt>
                <c:pt idx="833">
                  <c:v>1362.9068443220799</c:v>
                </c:pt>
                <c:pt idx="834">
                  <c:v>1362.9181040692099</c:v>
                </c:pt>
                <c:pt idx="835">
                  <c:v>1362.9293638163399</c:v>
                </c:pt>
                <c:pt idx="836">
                  <c:v>1362.9406235634799</c:v>
                </c:pt>
                <c:pt idx="837">
                  <c:v>1362.9518833106099</c:v>
                </c:pt>
                <c:pt idx="838">
                  <c:v>1362.9631430577399</c:v>
                </c:pt>
                <c:pt idx="839">
                  <c:v>1362.9744028048699</c:v>
                </c:pt>
                <c:pt idx="840">
                  <c:v>1362.9856625519999</c:v>
                </c:pt>
                <c:pt idx="841">
                  <c:v>1362.9969222991299</c:v>
                </c:pt>
                <c:pt idx="842">
                  <c:v>1363.0081820462599</c:v>
                </c:pt>
                <c:pt idx="843">
                  <c:v>1363.0194417933899</c:v>
                </c:pt>
                <c:pt idx="844">
                  <c:v>1363.0307015405201</c:v>
                </c:pt>
                <c:pt idx="845">
                  <c:v>1363.0419612876501</c:v>
                </c:pt>
                <c:pt idx="846">
                  <c:v>1363.0532210347801</c:v>
                </c:pt>
                <c:pt idx="847">
                  <c:v>1363.0644807819101</c:v>
                </c:pt>
                <c:pt idx="848">
                  <c:v>1363.0757405290401</c:v>
                </c:pt>
                <c:pt idx="849">
                  <c:v>1363.0870002761701</c:v>
                </c:pt>
                <c:pt idx="850">
                  <c:v>1363.0982600233001</c:v>
                </c:pt>
                <c:pt idx="851">
                  <c:v>1363.1095197704301</c:v>
                </c:pt>
                <c:pt idx="852">
                  <c:v>1363.1207795175601</c:v>
                </c:pt>
                <c:pt idx="853">
                  <c:v>1363.1320392646901</c:v>
                </c:pt>
                <c:pt idx="854">
                  <c:v>1363.1432990118201</c:v>
                </c:pt>
                <c:pt idx="855">
                  <c:v>1363.15439212551</c:v>
                </c:pt>
                <c:pt idx="856">
                  <c:v>1363.16498670193</c:v>
                </c:pt>
                <c:pt idx="857">
                  <c:v>1363.1755812783499</c:v>
                </c:pt>
                <c:pt idx="858">
                  <c:v>1363.18617585476</c:v>
                </c:pt>
                <c:pt idx="859">
                  <c:v>1363.1967704311801</c:v>
                </c:pt>
                <c:pt idx="860">
                  <c:v>1363.2073650075999</c:v>
                </c:pt>
                <c:pt idx="861">
                  <c:v>1363.21795958402</c:v>
                </c:pt>
                <c:pt idx="862">
                  <c:v>1363.2285541604399</c:v>
                </c:pt>
                <c:pt idx="863">
                  <c:v>1363.23914873685</c:v>
                </c:pt>
                <c:pt idx="864">
                  <c:v>1363.2497433132701</c:v>
                </c:pt>
                <c:pt idx="865">
                  <c:v>1363.2603378896899</c:v>
                </c:pt>
                <c:pt idx="866">
                  <c:v>1363.27093246611</c:v>
                </c:pt>
                <c:pt idx="867">
                  <c:v>1363.2815270425201</c:v>
                </c:pt>
                <c:pt idx="868">
                  <c:v>1363.29212161894</c:v>
                </c:pt>
                <c:pt idx="869">
                  <c:v>1363.3027161953601</c:v>
                </c:pt>
                <c:pt idx="870">
                  <c:v>1363.3133107717799</c:v>
                </c:pt>
                <c:pt idx="871">
                  <c:v>1363.32390534819</c:v>
                </c:pt>
                <c:pt idx="872">
                  <c:v>1363.3344999246101</c:v>
                </c:pt>
                <c:pt idx="873">
                  <c:v>1363.34509450103</c:v>
                </c:pt>
                <c:pt idx="874">
                  <c:v>1363.3556890774501</c:v>
                </c:pt>
                <c:pt idx="875">
                  <c:v>1363.3662836538599</c:v>
                </c:pt>
                <c:pt idx="876">
                  <c:v>1363.37687823028</c:v>
                </c:pt>
                <c:pt idx="877">
                  <c:v>1363.3874728067001</c:v>
                </c:pt>
                <c:pt idx="878">
                  <c:v>1363.39806738312</c:v>
                </c:pt>
                <c:pt idx="879">
                  <c:v>1363.40866195954</c:v>
                </c:pt>
                <c:pt idx="880">
                  <c:v>1363.4192565359499</c:v>
                </c:pt>
                <c:pt idx="881">
                  <c:v>1363.42985111237</c:v>
                </c:pt>
                <c:pt idx="882">
                  <c:v>1363.4404456887901</c:v>
                </c:pt>
                <c:pt idx="883">
                  <c:v>1363.4510402652099</c:v>
                </c:pt>
                <c:pt idx="884">
                  <c:v>1363.46163484162</c:v>
                </c:pt>
                <c:pt idx="885">
                  <c:v>1363.4722294180399</c:v>
                </c:pt>
                <c:pt idx="886">
                  <c:v>1363.48282399446</c:v>
                </c:pt>
                <c:pt idx="887">
                  <c:v>1363.4934185708801</c:v>
                </c:pt>
                <c:pt idx="888">
                  <c:v>1363.5040131472899</c:v>
                </c:pt>
                <c:pt idx="889">
                  <c:v>1363.51460772371</c:v>
                </c:pt>
                <c:pt idx="890">
                  <c:v>1363.5252023001301</c:v>
                </c:pt>
                <c:pt idx="891">
                  <c:v>1363.53579687655</c:v>
                </c:pt>
                <c:pt idx="892">
                  <c:v>1363.5463914529601</c:v>
                </c:pt>
                <c:pt idx="893">
                  <c:v>1363.5569860293799</c:v>
                </c:pt>
                <c:pt idx="894">
                  <c:v>1363.5675806058</c:v>
                </c:pt>
                <c:pt idx="895">
                  <c:v>1363.5781751822201</c:v>
                </c:pt>
                <c:pt idx="896">
                  <c:v>1363.58876975864</c:v>
                </c:pt>
                <c:pt idx="897">
                  <c:v>1363.59936433505</c:v>
                </c:pt>
                <c:pt idx="898">
                  <c:v>1363.6099589114699</c:v>
                </c:pt>
                <c:pt idx="899">
                  <c:v>1363.62055348789</c:v>
                </c:pt>
                <c:pt idx="900">
                  <c:v>1363.6311480643101</c:v>
                </c:pt>
                <c:pt idx="901">
                  <c:v>1363.6417426407199</c:v>
                </c:pt>
                <c:pt idx="902">
                  <c:v>1363.65233721714</c:v>
                </c:pt>
                <c:pt idx="903">
                  <c:v>1363.6629317935599</c:v>
                </c:pt>
                <c:pt idx="904">
                  <c:v>1363.67352636998</c:v>
                </c:pt>
                <c:pt idx="905">
                  <c:v>1363.6841209463901</c:v>
                </c:pt>
                <c:pt idx="906">
                  <c:v>1363.6947155228099</c:v>
                </c:pt>
                <c:pt idx="907">
                  <c:v>1363.70531009923</c:v>
                </c:pt>
                <c:pt idx="908">
                  <c:v>1363.7159046756501</c:v>
                </c:pt>
                <c:pt idx="909">
                  <c:v>1363.72649925206</c:v>
                </c:pt>
                <c:pt idx="910">
                  <c:v>1363.7370938284801</c:v>
                </c:pt>
                <c:pt idx="911">
                  <c:v>1363.7476884048999</c:v>
                </c:pt>
                <c:pt idx="912">
                  <c:v>1363.75828298132</c:v>
                </c:pt>
                <c:pt idx="913">
                  <c:v>1363.7688775577401</c:v>
                </c:pt>
                <c:pt idx="914">
                  <c:v>1363.77947213415</c:v>
                </c:pt>
                <c:pt idx="915">
                  <c:v>1363.79006671057</c:v>
                </c:pt>
                <c:pt idx="916">
                  <c:v>1363.8006612869899</c:v>
                </c:pt>
                <c:pt idx="917">
                  <c:v>1363.81125586341</c:v>
                </c:pt>
                <c:pt idx="918">
                  <c:v>1363.8218504398201</c:v>
                </c:pt>
                <c:pt idx="919">
                  <c:v>1363.8324450162399</c:v>
                </c:pt>
                <c:pt idx="920">
                  <c:v>1363.84303959266</c:v>
                </c:pt>
                <c:pt idx="921">
                  <c:v>1363.8536341690799</c:v>
                </c:pt>
                <c:pt idx="922">
                  <c:v>1363.86422874549</c:v>
                </c:pt>
                <c:pt idx="923">
                  <c:v>1363.8748233219101</c:v>
                </c:pt>
                <c:pt idx="924">
                  <c:v>1363.8854178983299</c:v>
                </c:pt>
                <c:pt idx="925">
                  <c:v>1363.89601247475</c:v>
                </c:pt>
                <c:pt idx="926">
                  <c:v>1363.9066070511601</c:v>
                </c:pt>
                <c:pt idx="927">
                  <c:v>1363.91720162758</c:v>
                </c:pt>
                <c:pt idx="928">
                  <c:v>1363.9277962040001</c:v>
                </c:pt>
                <c:pt idx="929">
                  <c:v>1363.9383907804199</c:v>
                </c:pt>
                <c:pt idx="930">
                  <c:v>1363.94898535684</c:v>
                </c:pt>
                <c:pt idx="931">
                  <c:v>1363.9595799332501</c:v>
                </c:pt>
                <c:pt idx="932">
                  <c:v>1363.97017450967</c:v>
                </c:pt>
                <c:pt idx="933">
                  <c:v>1363.98076908609</c:v>
                </c:pt>
                <c:pt idx="934">
                  <c:v>1363.9913636625099</c:v>
                </c:pt>
                <c:pt idx="935">
                  <c:v>1364.00195823892</c:v>
                </c:pt>
                <c:pt idx="936">
                  <c:v>1364.0125528153401</c:v>
                </c:pt>
                <c:pt idx="937">
                  <c:v>1364.0231473917599</c:v>
                </c:pt>
                <c:pt idx="938">
                  <c:v>1364.03374196818</c:v>
                </c:pt>
                <c:pt idx="939">
                  <c:v>1364.0443365445899</c:v>
                </c:pt>
                <c:pt idx="940">
                  <c:v>1364.05493112101</c:v>
                </c:pt>
                <c:pt idx="941">
                  <c:v>1364.0655256974301</c:v>
                </c:pt>
                <c:pt idx="942">
                  <c:v>1364.0761202738499</c:v>
                </c:pt>
                <c:pt idx="943">
                  <c:v>1364.08671485026</c:v>
                </c:pt>
                <c:pt idx="944">
                  <c:v>1364.0973094266801</c:v>
                </c:pt>
                <c:pt idx="945">
                  <c:v>1364.1079040031</c:v>
                </c:pt>
                <c:pt idx="946">
                  <c:v>1364.1184985795201</c:v>
                </c:pt>
                <c:pt idx="947">
                  <c:v>1364.1290931559399</c:v>
                </c:pt>
                <c:pt idx="948">
                  <c:v>1364.13968773235</c:v>
                </c:pt>
                <c:pt idx="949">
                  <c:v>1364.1502823087701</c:v>
                </c:pt>
                <c:pt idx="950">
                  <c:v>1364.16087688519</c:v>
                </c:pt>
                <c:pt idx="951">
                  <c:v>1364.1714714616101</c:v>
                </c:pt>
                <c:pt idx="952">
                  <c:v>1364.1820660380199</c:v>
                </c:pt>
                <c:pt idx="953">
                  <c:v>1364.19266061444</c:v>
                </c:pt>
                <c:pt idx="954">
                  <c:v>1364.2032551908601</c:v>
                </c:pt>
                <c:pt idx="955">
                  <c:v>1364.21384976728</c:v>
                </c:pt>
                <c:pt idx="956">
                  <c:v>1364.22444434369</c:v>
                </c:pt>
                <c:pt idx="957">
                  <c:v>1364.2350389201099</c:v>
                </c:pt>
                <c:pt idx="958">
                  <c:v>1364.24563349653</c:v>
                </c:pt>
                <c:pt idx="959">
                  <c:v>1364.2562280729501</c:v>
                </c:pt>
                <c:pt idx="960">
                  <c:v>1364.2668226493599</c:v>
                </c:pt>
                <c:pt idx="961">
                  <c:v>1364.27741722578</c:v>
                </c:pt>
                <c:pt idx="962">
                  <c:v>1364.2880118021999</c:v>
                </c:pt>
                <c:pt idx="963">
                  <c:v>1364.29860637862</c:v>
                </c:pt>
                <c:pt idx="964">
                  <c:v>1364.3092009550401</c:v>
                </c:pt>
                <c:pt idx="965">
                  <c:v>1364.3197955314499</c:v>
                </c:pt>
                <c:pt idx="966">
                  <c:v>1364.33039010787</c:v>
                </c:pt>
                <c:pt idx="967">
                  <c:v>1364.3409846842901</c:v>
                </c:pt>
                <c:pt idx="968">
                  <c:v>1364.35157926071</c:v>
                </c:pt>
                <c:pt idx="969">
                  <c:v>1364.3621738371201</c:v>
                </c:pt>
                <c:pt idx="970">
                  <c:v>1364.3727684135399</c:v>
                </c:pt>
                <c:pt idx="971">
                  <c:v>1364.38336298996</c:v>
                </c:pt>
                <c:pt idx="972">
                  <c:v>1364.3939575663801</c:v>
                </c:pt>
                <c:pt idx="973">
                  <c:v>1364.40455214279</c:v>
                </c:pt>
                <c:pt idx="974">
                  <c:v>1364.41514671921</c:v>
                </c:pt>
                <c:pt idx="975">
                  <c:v>1364.4257412956299</c:v>
                </c:pt>
                <c:pt idx="976">
                  <c:v>1364.43633587205</c:v>
                </c:pt>
                <c:pt idx="977">
                  <c:v>1364.4469304484601</c:v>
                </c:pt>
                <c:pt idx="978">
                  <c:v>1364.4575250248799</c:v>
                </c:pt>
                <c:pt idx="979">
                  <c:v>1364.4681196013</c:v>
                </c:pt>
                <c:pt idx="980">
                  <c:v>1364.4787141777199</c:v>
                </c:pt>
                <c:pt idx="981">
                  <c:v>1364.48930875414</c:v>
                </c:pt>
                <c:pt idx="982">
                  <c:v>1364.4999033305501</c:v>
                </c:pt>
                <c:pt idx="983">
                  <c:v>1364.5104979069699</c:v>
                </c:pt>
                <c:pt idx="984">
                  <c:v>1364.52109248339</c:v>
                </c:pt>
                <c:pt idx="985">
                  <c:v>1364.5316870598101</c:v>
                </c:pt>
                <c:pt idx="986">
                  <c:v>1364.54228163622</c:v>
                </c:pt>
                <c:pt idx="987">
                  <c:v>1364.5528762126401</c:v>
                </c:pt>
                <c:pt idx="988">
                  <c:v>1364.5634707890599</c:v>
                </c:pt>
                <c:pt idx="989">
                  <c:v>1364.57406536548</c:v>
                </c:pt>
                <c:pt idx="990">
                  <c:v>1364.5846599418901</c:v>
                </c:pt>
                <c:pt idx="991">
                  <c:v>1364.59525451831</c:v>
                </c:pt>
                <c:pt idx="992">
                  <c:v>1364.60584909473</c:v>
                </c:pt>
                <c:pt idx="993">
                  <c:v>1364.6164436711499</c:v>
                </c:pt>
                <c:pt idx="994">
                  <c:v>1364.62703824756</c:v>
                </c:pt>
                <c:pt idx="995">
                  <c:v>1364.6376328239801</c:v>
                </c:pt>
                <c:pt idx="996">
                  <c:v>1364.6482274003999</c:v>
                </c:pt>
                <c:pt idx="997">
                  <c:v>1364.65882197682</c:v>
                </c:pt>
                <c:pt idx="998">
                  <c:v>1364.6694165532399</c:v>
                </c:pt>
                <c:pt idx="999">
                  <c:v>1364.68001112965</c:v>
                </c:pt>
                <c:pt idx="1000">
                  <c:v>1364.6906057060701</c:v>
                </c:pt>
                <c:pt idx="1001">
                  <c:v>1364.7012002824899</c:v>
                </c:pt>
                <c:pt idx="1002">
                  <c:v>1364.71179485891</c:v>
                </c:pt>
                <c:pt idx="1003">
                  <c:v>1364.7223894353201</c:v>
                </c:pt>
                <c:pt idx="1004">
                  <c:v>1364.73298401174</c:v>
                </c:pt>
                <c:pt idx="1005">
                  <c:v>1364.7435785881601</c:v>
                </c:pt>
                <c:pt idx="1006">
                  <c:v>1364.7541731645799</c:v>
                </c:pt>
                <c:pt idx="1007">
                  <c:v>1364.76476774099</c:v>
                </c:pt>
                <c:pt idx="1008">
                  <c:v>1364.7753623174101</c:v>
                </c:pt>
                <c:pt idx="1009">
                  <c:v>1364.7849656154101</c:v>
                </c:pt>
                <c:pt idx="1010">
                  <c:v>1364.7943998507801</c:v>
                </c:pt>
                <c:pt idx="1011">
                  <c:v>1364.8038340861599</c:v>
                </c:pt>
                <c:pt idx="1012">
                  <c:v>1364.8132683215399</c:v>
                </c:pt>
                <c:pt idx="1013">
                  <c:v>1364.8227025569199</c:v>
                </c:pt>
                <c:pt idx="1014">
                  <c:v>1364.8321367922999</c:v>
                </c:pt>
                <c:pt idx="1015">
                  <c:v>1364.8415710276699</c:v>
                </c:pt>
                <c:pt idx="1016">
                  <c:v>1364.85100526305</c:v>
                </c:pt>
                <c:pt idx="1017">
                  <c:v>1364.86043949843</c:v>
                </c:pt>
                <c:pt idx="1018">
                  <c:v>1364.86987373381</c:v>
                </c:pt>
                <c:pt idx="1019">
                  <c:v>1364.87930796919</c:v>
                </c:pt>
                <c:pt idx="1020">
                  <c:v>1364.88874220456</c:v>
                </c:pt>
                <c:pt idx="1021">
                  <c:v>1364.89817643994</c:v>
                </c:pt>
                <c:pt idx="1022">
                  <c:v>1364.90761067532</c:v>
                </c:pt>
                <c:pt idx="1023">
                  <c:v>1364.9170449107</c:v>
                </c:pt>
                <c:pt idx="1024">
                  <c:v>1364.9264791460701</c:v>
                </c:pt>
                <c:pt idx="1025">
                  <c:v>1364.9359133814501</c:v>
                </c:pt>
                <c:pt idx="1026">
                  <c:v>1364.9453476168301</c:v>
                </c:pt>
                <c:pt idx="1027">
                  <c:v>1364.9547818522101</c:v>
                </c:pt>
                <c:pt idx="1028">
                  <c:v>1364.9642160875901</c:v>
                </c:pt>
                <c:pt idx="1029">
                  <c:v>1364.9736503229601</c:v>
                </c:pt>
                <c:pt idx="1030">
                  <c:v>1364.9830845583399</c:v>
                </c:pt>
                <c:pt idx="1031">
                  <c:v>1364.9925187937199</c:v>
                </c:pt>
                <c:pt idx="1032">
                  <c:v>1365.0019530290999</c:v>
                </c:pt>
                <c:pt idx="1033">
                  <c:v>1365.0113872644799</c:v>
                </c:pt>
                <c:pt idx="1034">
                  <c:v>1365.0208214998499</c:v>
                </c:pt>
                <c:pt idx="1035">
                  <c:v>1365.03025573523</c:v>
                </c:pt>
                <c:pt idx="1036">
                  <c:v>1365.03968997061</c:v>
                </c:pt>
                <c:pt idx="1037">
                  <c:v>1365.04912420599</c:v>
                </c:pt>
                <c:pt idx="1038">
                  <c:v>1365.05855844136</c:v>
                </c:pt>
                <c:pt idx="1039">
                  <c:v>1365.06799267674</c:v>
                </c:pt>
                <c:pt idx="1040">
                  <c:v>1365.07742691212</c:v>
                </c:pt>
                <c:pt idx="1041">
                  <c:v>1365.0868611475</c:v>
                </c:pt>
                <c:pt idx="1042">
                  <c:v>1365.09629538288</c:v>
                </c:pt>
                <c:pt idx="1043">
                  <c:v>1365.1057296182501</c:v>
                </c:pt>
                <c:pt idx="1044">
                  <c:v>1365.1151638536301</c:v>
                </c:pt>
                <c:pt idx="1045">
                  <c:v>1365.1245980890101</c:v>
                </c:pt>
                <c:pt idx="1046">
                  <c:v>1365.1340323243901</c:v>
                </c:pt>
                <c:pt idx="1047">
                  <c:v>1365.1434665597701</c:v>
                </c:pt>
                <c:pt idx="1048">
                  <c:v>1365.1529007951401</c:v>
                </c:pt>
                <c:pt idx="1049">
                  <c:v>1365.1623350305199</c:v>
                </c:pt>
                <c:pt idx="1050">
                  <c:v>1365.1717692658999</c:v>
                </c:pt>
                <c:pt idx="1051">
                  <c:v>1365.1812035012799</c:v>
                </c:pt>
                <c:pt idx="1052">
                  <c:v>1365.1906377366499</c:v>
                </c:pt>
                <c:pt idx="1053">
                  <c:v>1365.2000719720299</c:v>
                </c:pt>
                <c:pt idx="1054">
                  <c:v>1365.20950620741</c:v>
                </c:pt>
                <c:pt idx="1055">
                  <c:v>1365.21894044279</c:v>
                </c:pt>
                <c:pt idx="1056">
                  <c:v>1365.22837467817</c:v>
                </c:pt>
                <c:pt idx="1057">
                  <c:v>1365.23780891354</c:v>
                </c:pt>
                <c:pt idx="1058">
                  <c:v>1365.24724314892</c:v>
                </c:pt>
                <c:pt idx="1059">
                  <c:v>1365.2566773843</c:v>
                </c:pt>
                <c:pt idx="1060">
                  <c:v>1365.26611161968</c:v>
                </c:pt>
                <c:pt idx="1061">
                  <c:v>1365.27554585506</c:v>
                </c:pt>
                <c:pt idx="1062">
                  <c:v>1365.2849800904301</c:v>
                </c:pt>
                <c:pt idx="1063">
                  <c:v>1365.2944143258101</c:v>
                </c:pt>
                <c:pt idx="1064">
                  <c:v>1365.3038485611901</c:v>
                </c:pt>
                <c:pt idx="1065">
                  <c:v>1365.3132827965701</c:v>
                </c:pt>
                <c:pt idx="1066">
                  <c:v>1365.3227170319401</c:v>
                </c:pt>
                <c:pt idx="1067">
                  <c:v>1365.3321512673199</c:v>
                </c:pt>
                <c:pt idx="1068">
                  <c:v>1365.3415855026999</c:v>
                </c:pt>
                <c:pt idx="1069">
                  <c:v>1365.3510197380799</c:v>
                </c:pt>
                <c:pt idx="1070">
                  <c:v>1365.3604539734599</c:v>
                </c:pt>
                <c:pt idx="1071">
                  <c:v>1365.3698882088299</c:v>
                </c:pt>
                <c:pt idx="1072">
                  <c:v>1365.3793224442099</c:v>
                </c:pt>
                <c:pt idx="1073">
                  <c:v>1365.38875667959</c:v>
                </c:pt>
                <c:pt idx="1074">
                  <c:v>1365.39819091497</c:v>
                </c:pt>
                <c:pt idx="1075">
                  <c:v>1365.40762515035</c:v>
                </c:pt>
                <c:pt idx="1076">
                  <c:v>1365.41705938572</c:v>
                </c:pt>
                <c:pt idx="1077">
                  <c:v>1365.4264936211</c:v>
                </c:pt>
                <c:pt idx="1078">
                  <c:v>1365.43592785648</c:v>
                </c:pt>
                <c:pt idx="1079">
                  <c:v>1365.44536209186</c:v>
                </c:pt>
                <c:pt idx="1080">
                  <c:v>1365.45479632723</c:v>
                </c:pt>
                <c:pt idx="1081">
                  <c:v>1365.4642305626101</c:v>
                </c:pt>
                <c:pt idx="1082">
                  <c:v>1365.4736647979901</c:v>
                </c:pt>
                <c:pt idx="1083">
                  <c:v>1365.4830990333701</c:v>
                </c:pt>
                <c:pt idx="1084">
                  <c:v>1365.4925332687501</c:v>
                </c:pt>
                <c:pt idx="1085">
                  <c:v>1365.5019675041201</c:v>
                </c:pt>
                <c:pt idx="1086">
                  <c:v>1365.5114017394999</c:v>
                </c:pt>
                <c:pt idx="1087">
                  <c:v>1365.5208359748799</c:v>
                </c:pt>
                <c:pt idx="1088">
                  <c:v>1365.5302702102599</c:v>
                </c:pt>
                <c:pt idx="1089">
                  <c:v>1365.5397044456399</c:v>
                </c:pt>
                <c:pt idx="1090">
                  <c:v>1365.5491386810099</c:v>
                </c:pt>
                <c:pt idx="1091">
                  <c:v>1365.5585729163899</c:v>
                </c:pt>
                <c:pt idx="1092">
                  <c:v>1365.56800715177</c:v>
                </c:pt>
                <c:pt idx="1093">
                  <c:v>1365.57744138715</c:v>
                </c:pt>
                <c:pt idx="1094">
                  <c:v>1365.58687562252</c:v>
                </c:pt>
                <c:pt idx="1095">
                  <c:v>1365.5963098579</c:v>
                </c:pt>
                <c:pt idx="1096">
                  <c:v>1365.60574409328</c:v>
                </c:pt>
                <c:pt idx="1097">
                  <c:v>1365.61517832866</c:v>
                </c:pt>
                <c:pt idx="1098">
                  <c:v>1365.62461256404</c:v>
                </c:pt>
                <c:pt idx="1099">
                  <c:v>1365.63404679941</c:v>
                </c:pt>
                <c:pt idx="1100">
                  <c:v>1365.6434810347901</c:v>
                </c:pt>
                <c:pt idx="1101">
                  <c:v>1365.6529152701701</c:v>
                </c:pt>
                <c:pt idx="1102">
                  <c:v>1365.6623495055501</c:v>
                </c:pt>
                <c:pt idx="1103">
                  <c:v>1365.6717837409201</c:v>
                </c:pt>
                <c:pt idx="1104">
                  <c:v>1365.6812179763001</c:v>
                </c:pt>
                <c:pt idx="1105">
                  <c:v>1365.6906522116799</c:v>
                </c:pt>
                <c:pt idx="1106">
                  <c:v>1365.7000864470599</c:v>
                </c:pt>
                <c:pt idx="1107">
                  <c:v>1365.7095206824399</c:v>
                </c:pt>
                <c:pt idx="1108">
                  <c:v>1365.7189549178099</c:v>
                </c:pt>
                <c:pt idx="1109">
                  <c:v>1365.7283891531899</c:v>
                </c:pt>
                <c:pt idx="1110">
                  <c:v>1365.73782338857</c:v>
                </c:pt>
                <c:pt idx="1111">
                  <c:v>1365.74725762395</c:v>
                </c:pt>
                <c:pt idx="1112">
                  <c:v>1365.75669185933</c:v>
                </c:pt>
                <c:pt idx="1113">
                  <c:v>1365.7661260947</c:v>
                </c:pt>
                <c:pt idx="1114">
                  <c:v>1365.77556033008</c:v>
                </c:pt>
                <c:pt idx="1115">
                  <c:v>1365.78499456546</c:v>
                </c:pt>
                <c:pt idx="1116">
                  <c:v>1365.79442880084</c:v>
                </c:pt>
                <c:pt idx="1117">
                  <c:v>1365.80386303621</c:v>
                </c:pt>
                <c:pt idx="1118">
                  <c:v>1365.81329727159</c:v>
                </c:pt>
                <c:pt idx="1119">
                  <c:v>1365.8227315069701</c:v>
                </c:pt>
                <c:pt idx="1120">
                  <c:v>1365.8321657423501</c:v>
                </c:pt>
                <c:pt idx="1121">
                  <c:v>1365.8415999777301</c:v>
                </c:pt>
                <c:pt idx="1122">
                  <c:v>1365.8510342131001</c:v>
                </c:pt>
                <c:pt idx="1123">
                  <c:v>1365.8604684484801</c:v>
                </c:pt>
                <c:pt idx="1124">
                  <c:v>1365.8699026838599</c:v>
                </c:pt>
                <c:pt idx="1125">
                  <c:v>1365.8793369192399</c:v>
                </c:pt>
                <c:pt idx="1126">
                  <c:v>1365.8887711546199</c:v>
                </c:pt>
                <c:pt idx="1127">
                  <c:v>1365.8982053899899</c:v>
                </c:pt>
                <c:pt idx="1128">
                  <c:v>1365.9076396253699</c:v>
                </c:pt>
                <c:pt idx="1129">
                  <c:v>1365.91707386075</c:v>
                </c:pt>
                <c:pt idx="1130">
                  <c:v>1365.92650809613</c:v>
                </c:pt>
                <c:pt idx="1131">
                  <c:v>1365.9359423315</c:v>
                </c:pt>
                <c:pt idx="1132">
                  <c:v>1365.94537656688</c:v>
                </c:pt>
                <c:pt idx="1133">
                  <c:v>1365.95481080226</c:v>
                </c:pt>
                <c:pt idx="1134">
                  <c:v>1365.96424503764</c:v>
                </c:pt>
                <c:pt idx="1135">
                  <c:v>1365.97367927302</c:v>
                </c:pt>
                <c:pt idx="1136">
                  <c:v>1365.98311350839</c:v>
                </c:pt>
                <c:pt idx="1137">
                  <c:v>1365.99254774377</c:v>
                </c:pt>
                <c:pt idx="1138">
                  <c:v>1366.0019819791501</c:v>
                </c:pt>
                <c:pt idx="1139">
                  <c:v>1366.0114162145301</c:v>
                </c:pt>
                <c:pt idx="1140">
                  <c:v>1366.0208504499101</c:v>
                </c:pt>
                <c:pt idx="1141">
                  <c:v>1366.0302846852801</c:v>
                </c:pt>
                <c:pt idx="1142">
                  <c:v>1366.0397189206601</c:v>
                </c:pt>
                <c:pt idx="1143">
                  <c:v>1366.0491531560399</c:v>
                </c:pt>
                <c:pt idx="1144">
                  <c:v>1366.0585873914199</c:v>
                </c:pt>
                <c:pt idx="1145">
                  <c:v>1366.0680216267899</c:v>
                </c:pt>
                <c:pt idx="1146">
                  <c:v>1366.0774558621699</c:v>
                </c:pt>
                <c:pt idx="1147">
                  <c:v>1366.0868900975499</c:v>
                </c:pt>
                <c:pt idx="1148">
                  <c:v>1366.09632433293</c:v>
                </c:pt>
                <c:pt idx="1149">
                  <c:v>1366.10575856831</c:v>
                </c:pt>
                <c:pt idx="1150">
                  <c:v>1366.11519280368</c:v>
                </c:pt>
                <c:pt idx="1151">
                  <c:v>1366.12462703906</c:v>
                </c:pt>
                <c:pt idx="1152">
                  <c:v>1366.13406127444</c:v>
                </c:pt>
                <c:pt idx="1153">
                  <c:v>1366.14349550982</c:v>
                </c:pt>
                <c:pt idx="1154">
                  <c:v>1366.1529297452</c:v>
                </c:pt>
                <c:pt idx="1155">
                  <c:v>1366.16236398057</c:v>
                </c:pt>
                <c:pt idx="1156">
                  <c:v>1366.17179821595</c:v>
                </c:pt>
                <c:pt idx="1157">
                  <c:v>1366.1812324513301</c:v>
                </c:pt>
                <c:pt idx="1158">
                  <c:v>1366.1906666867101</c:v>
                </c:pt>
                <c:pt idx="1159">
                  <c:v>1366.2001009220801</c:v>
                </c:pt>
                <c:pt idx="1160">
                  <c:v>1366.2095351574601</c:v>
                </c:pt>
                <c:pt idx="1161">
                  <c:v>1366.2189693928401</c:v>
                </c:pt>
                <c:pt idx="1162">
                  <c:v>1366.2284036282199</c:v>
                </c:pt>
                <c:pt idx="1163">
                  <c:v>1366.2378378635999</c:v>
                </c:pt>
                <c:pt idx="1164">
                  <c:v>1366.2472720989699</c:v>
                </c:pt>
                <c:pt idx="1165">
                  <c:v>1366.2567063343499</c:v>
                </c:pt>
                <c:pt idx="1166">
                  <c:v>1366.2661405697299</c:v>
                </c:pt>
                <c:pt idx="1167">
                  <c:v>1366.27557480511</c:v>
                </c:pt>
                <c:pt idx="1168">
                  <c:v>1366.28500904049</c:v>
                </c:pt>
                <c:pt idx="1169">
                  <c:v>1366.29444327586</c:v>
                </c:pt>
                <c:pt idx="1170">
                  <c:v>1366.30387751124</c:v>
                </c:pt>
                <c:pt idx="1171">
                  <c:v>1366.31331174662</c:v>
                </c:pt>
                <c:pt idx="1172">
                  <c:v>1366.322745982</c:v>
                </c:pt>
                <c:pt idx="1173">
                  <c:v>1366.33218021737</c:v>
                </c:pt>
                <c:pt idx="1174">
                  <c:v>1366.34161445275</c:v>
                </c:pt>
                <c:pt idx="1175">
                  <c:v>1366.35104868813</c:v>
                </c:pt>
                <c:pt idx="1176">
                  <c:v>1366.3604829235101</c:v>
                </c:pt>
                <c:pt idx="1177">
                  <c:v>1366.3699171588901</c:v>
                </c:pt>
                <c:pt idx="1178">
                  <c:v>1366.3793513942601</c:v>
                </c:pt>
                <c:pt idx="1179">
                  <c:v>1366.3887856296401</c:v>
                </c:pt>
                <c:pt idx="1180">
                  <c:v>1366.3982198650201</c:v>
                </c:pt>
                <c:pt idx="1181">
                  <c:v>1366.4076541003999</c:v>
                </c:pt>
                <c:pt idx="1182">
                  <c:v>1366.4170883357799</c:v>
                </c:pt>
                <c:pt idx="1183">
                  <c:v>1366.4265225711499</c:v>
                </c:pt>
                <c:pt idx="1184">
                  <c:v>1366.4359568065299</c:v>
                </c:pt>
                <c:pt idx="1185">
                  <c:v>1366.4453910419099</c:v>
                </c:pt>
                <c:pt idx="1186">
                  <c:v>1366.45482527729</c:v>
                </c:pt>
                <c:pt idx="1187">
                  <c:v>1366.46425951266</c:v>
                </c:pt>
                <c:pt idx="1188">
                  <c:v>1366.47369374804</c:v>
                </c:pt>
                <c:pt idx="1189">
                  <c:v>1366.48312798342</c:v>
                </c:pt>
                <c:pt idx="1190">
                  <c:v>1366.4925622188</c:v>
                </c:pt>
                <c:pt idx="1191">
                  <c:v>1366.50199645418</c:v>
                </c:pt>
                <c:pt idx="1192">
                  <c:v>1366.51143068955</c:v>
                </c:pt>
                <c:pt idx="1193">
                  <c:v>1366.52086492493</c:v>
                </c:pt>
                <c:pt idx="1194">
                  <c:v>1366.5302991603101</c:v>
                </c:pt>
                <c:pt idx="1195">
                  <c:v>1366.5397333956901</c:v>
                </c:pt>
                <c:pt idx="1196">
                  <c:v>1366.5491676310701</c:v>
                </c:pt>
                <c:pt idx="1197">
                  <c:v>1366.5586018664401</c:v>
                </c:pt>
                <c:pt idx="1198">
                  <c:v>1366.5680361018201</c:v>
                </c:pt>
                <c:pt idx="1199">
                  <c:v>1366.5774703372001</c:v>
                </c:pt>
                <c:pt idx="1200">
                  <c:v>1366.5869045725799</c:v>
                </c:pt>
                <c:pt idx="1201">
                  <c:v>1366.5963388079499</c:v>
                </c:pt>
                <c:pt idx="1202">
                  <c:v>1366.6057730433299</c:v>
                </c:pt>
                <c:pt idx="1203">
                  <c:v>1366.6152072787099</c:v>
                </c:pt>
                <c:pt idx="1204">
                  <c:v>1366.6246415140899</c:v>
                </c:pt>
                <c:pt idx="1205">
                  <c:v>1366.63407574947</c:v>
                </c:pt>
                <c:pt idx="1206">
                  <c:v>1366.64350998484</c:v>
                </c:pt>
                <c:pt idx="1207">
                  <c:v>1366.65294422022</c:v>
                </c:pt>
                <c:pt idx="1208">
                  <c:v>1366.6623784556</c:v>
                </c:pt>
                <c:pt idx="1209">
                  <c:v>1366.67181269098</c:v>
                </c:pt>
                <c:pt idx="1210">
                  <c:v>1366.68124692636</c:v>
                </c:pt>
                <c:pt idx="1211">
                  <c:v>1366.69068116173</c:v>
                </c:pt>
                <c:pt idx="1212">
                  <c:v>1366.70011539711</c:v>
                </c:pt>
                <c:pt idx="1213">
                  <c:v>1366.7095496324901</c:v>
                </c:pt>
                <c:pt idx="1214">
                  <c:v>1366.7189838678701</c:v>
                </c:pt>
                <c:pt idx="1215">
                  <c:v>1366.7284181032401</c:v>
                </c:pt>
                <c:pt idx="1216">
                  <c:v>1366.7378523386201</c:v>
                </c:pt>
                <c:pt idx="1217">
                  <c:v>1366.7472865740001</c:v>
                </c:pt>
                <c:pt idx="1218">
                  <c:v>1366.7567208093801</c:v>
                </c:pt>
                <c:pt idx="1219">
                  <c:v>1366.7661550447599</c:v>
                </c:pt>
                <c:pt idx="1220">
                  <c:v>1366.7755892801299</c:v>
                </c:pt>
                <c:pt idx="1221">
                  <c:v>1366.7850235155099</c:v>
                </c:pt>
                <c:pt idx="1222">
                  <c:v>1366.7944577508899</c:v>
                </c:pt>
                <c:pt idx="1223">
                  <c:v>1366.8038919862699</c:v>
                </c:pt>
                <c:pt idx="1224">
                  <c:v>1366.81332622165</c:v>
                </c:pt>
                <c:pt idx="1225">
                  <c:v>1366.82276045702</c:v>
                </c:pt>
                <c:pt idx="1226">
                  <c:v>1366.8321946924</c:v>
                </c:pt>
                <c:pt idx="1227">
                  <c:v>1366.84162892778</c:v>
                </c:pt>
                <c:pt idx="1228">
                  <c:v>1366.85106316316</c:v>
                </c:pt>
                <c:pt idx="1229">
                  <c:v>1366.86049739853</c:v>
                </c:pt>
                <c:pt idx="1230">
                  <c:v>1366.86993163391</c:v>
                </c:pt>
                <c:pt idx="1231">
                  <c:v>1366.87936586929</c:v>
                </c:pt>
                <c:pt idx="1232">
                  <c:v>1366.8888001046701</c:v>
                </c:pt>
                <c:pt idx="1233">
                  <c:v>1366.8982343400501</c:v>
                </c:pt>
                <c:pt idx="1234">
                  <c:v>1366.9076685754201</c:v>
                </c:pt>
                <c:pt idx="1235">
                  <c:v>1366.9171028108001</c:v>
                </c:pt>
                <c:pt idx="1236">
                  <c:v>1366.9265370461801</c:v>
                </c:pt>
                <c:pt idx="1237">
                  <c:v>1366.9359712815599</c:v>
                </c:pt>
                <c:pt idx="1238">
                  <c:v>1366.9454055169399</c:v>
                </c:pt>
                <c:pt idx="1239">
                  <c:v>1366.9548397523099</c:v>
                </c:pt>
                <c:pt idx="1240">
                  <c:v>1366.9642739876899</c:v>
                </c:pt>
                <c:pt idx="1241">
                  <c:v>1366.9737082230699</c:v>
                </c:pt>
                <c:pt idx="1242">
                  <c:v>1366.9831424584499</c:v>
                </c:pt>
                <c:pt idx="1243">
                  <c:v>1366.99257669382</c:v>
                </c:pt>
                <c:pt idx="1244">
                  <c:v>1367.0020109292</c:v>
                </c:pt>
                <c:pt idx="1245">
                  <c:v>1367.01144516458</c:v>
                </c:pt>
                <c:pt idx="1246">
                  <c:v>1367.02087939996</c:v>
                </c:pt>
                <c:pt idx="1247">
                  <c:v>1367.03031363534</c:v>
                </c:pt>
                <c:pt idx="1248">
                  <c:v>1367.03974787071</c:v>
                </c:pt>
                <c:pt idx="1249">
                  <c:v>1367.04918210609</c:v>
                </c:pt>
                <c:pt idx="1250">
                  <c:v>1367.05861634147</c:v>
                </c:pt>
                <c:pt idx="1251">
                  <c:v>1367.0680505768501</c:v>
                </c:pt>
                <c:pt idx="1252">
                  <c:v>1367.0774848122201</c:v>
                </c:pt>
                <c:pt idx="1253">
                  <c:v>1367.0869190476001</c:v>
                </c:pt>
                <c:pt idx="1254">
                  <c:v>1367.0963532829801</c:v>
                </c:pt>
                <c:pt idx="1255">
                  <c:v>1367.1057875183601</c:v>
                </c:pt>
                <c:pt idx="1256">
                  <c:v>1367.1152217537399</c:v>
                </c:pt>
                <c:pt idx="1257">
                  <c:v>1367.1246559891099</c:v>
                </c:pt>
                <c:pt idx="1258">
                  <c:v>1367.1340902244899</c:v>
                </c:pt>
                <c:pt idx="1259">
                  <c:v>1367.1435244598699</c:v>
                </c:pt>
                <c:pt idx="1260">
                  <c:v>1367.1529586952499</c:v>
                </c:pt>
                <c:pt idx="1261">
                  <c:v>1367.1623929306299</c:v>
                </c:pt>
                <c:pt idx="1262">
                  <c:v>1367.171827166</c:v>
                </c:pt>
                <c:pt idx="1263">
                  <c:v>1367.18126140138</c:v>
                </c:pt>
                <c:pt idx="1264">
                  <c:v>1367.19069563676</c:v>
                </c:pt>
                <c:pt idx="1265">
                  <c:v>1367.20012987214</c:v>
                </c:pt>
                <c:pt idx="1266">
                  <c:v>1367.20956410751</c:v>
                </c:pt>
                <c:pt idx="1267">
                  <c:v>1367.21899834289</c:v>
                </c:pt>
                <c:pt idx="1268">
                  <c:v>1367.22843257827</c:v>
                </c:pt>
                <c:pt idx="1269">
                  <c:v>1367.23786681365</c:v>
                </c:pt>
                <c:pt idx="1270">
                  <c:v>1367.2473010490301</c:v>
                </c:pt>
                <c:pt idx="1271">
                  <c:v>1367.2567352844001</c:v>
                </c:pt>
                <c:pt idx="1272">
                  <c:v>1367.2661695197801</c:v>
                </c:pt>
                <c:pt idx="1273">
                  <c:v>1367.2756037551601</c:v>
                </c:pt>
                <c:pt idx="1274">
                  <c:v>1367.2850379905401</c:v>
                </c:pt>
                <c:pt idx="1275">
                  <c:v>1367.2944722259199</c:v>
                </c:pt>
                <c:pt idx="1276">
                  <c:v>1367.3039064612899</c:v>
                </c:pt>
                <c:pt idx="1277">
                  <c:v>1367.3133406966699</c:v>
                </c:pt>
                <c:pt idx="1278">
                  <c:v>1367.3227749320499</c:v>
                </c:pt>
                <c:pt idx="1279">
                  <c:v>1367.3322091674299</c:v>
                </c:pt>
                <c:pt idx="1280">
                  <c:v>1367.3416434027999</c:v>
                </c:pt>
                <c:pt idx="1281">
                  <c:v>1367.35107763818</c:v>
                </c:pt>
                <c:pt idx="1282">
                  <c:v>1367.36051187356</c:v>
                </c:pt>
                <c:pt idx="1283">
                  <c:v>1367.36994610894</c:v>
                </c:pt>
                <c:pt idx="1284">
                  <c:v>1367.37938034432</c:v>
                </c:pt>
                <c:pt idx="1285">
                  <c:v>1367.38881457969</c:v>
                </c:pt>
                <c:pt idx="1286">
                  <c:v>1367.39824881507</c:v>
                </c:pt>
                <c:pt idx="1287">
                  <c:v>1367.40768305045</c:v>
                </c:pt>
                <c:pt idx="1288">
                  <c:v>1367.41711728583</c:v>
                </c:pt>
                <c:pt idx="1289">
                  <c:v>1367.4265515212101</c:v>
                </c:pt>
                <c:pt idx="1290">
                  <c:v>1367.4359857565801</c:v>
                </c:pt>
                <c:pt idx="1291">
                  <c:v>1367.4454199919601</c:v>
                </c:pt>
                <c:pt idx="1292">
                  <c:v>1367.4548542273401</c:v>
                </c:pt>
                <c:pt idx="1293">
                  <c:v>1367.4642884627201</c:v>
                </c:pt>
                <c:pt idx="1294">
                  <c:v>1367.4737226980899</c:v>
                </c:pt>
                <c:pt idx="1295">
                  <c:v>1367.4831569334699</c:v>
                </c:pt>
                <c:pt idx="1296">
                  <c:v>1367.4925911688499</c:v>
                </c:pt>
                <c:pt idx="1297">
                  <c:v>1367.5020254042299</c:v>
                </c:pt>
                <c:pt idx="1298">
                  <c:v>1367.5114596396099</c:v>
                </c:pt>
                <c:pt idx="1299">
                  <c:v>1367.5208938749799</c:v>
                </c:pt>
                <c:pt idx="1300">
                  <c:v>1367.53032811036</c:v>
                </c:pt>
                <c:pt idx="1301">
                  <c:v>1367.53976234574</c:v>
                </c:pt>
                <c:pt idx="1302">
                  <c:v>1367.54919658112</c:v>
                </c:pt>
                <c:pt idx="1303">
                  <c:v>1367.5586308165</c:v>
                </c:pt>
                <c:pt idx="1304">
                  <c:v>1367.56806505187</c:v>
                </c:pt>
                <c:pt idx="1305">
                  <c:v>1367.57749928725</c:v>
                </c:pt>
                <c:pt idx="1306">
                  <c:v>1367.58693352263</c:v>
                </c:pt>
                <c:pt idx="1307">
                  <c:v>1367.59636775801</c:v>
                </c:pt>
                <c:pt idx="1308">
                  <c:v>1367.6058019933801</c:v>
                </c:pt>
                <c:pt idx="1309">
                  <c:v>1367.6152362287601</c:v>
                </c:pt>
                <c:pt idx="1310">
                  <c:v>1367.6246704641401</c:v>
                </c:pt>
                <c:pt idx="1311">
                  <c:v>1367.6341046995201</c:v>
                </c:pt>
                <c:pt idx="1312">
                  <c:v>1367.6435389349001</c:v>
                </c:pt>
                <c:pt idx="1313">
                  <c:v>1367.6529731702699</c:v>
                </c:pt>
                <c:pt idx="1314">
                  <c:v>1367.6624074056499</c:v>
                </c:pt>
                <c:pt idx="1315">
                  <c:v>1367.6718416410299</c:v>
                </c:pt>
                <c:pt idx="1316">
                  <c:v>1367.6812758764099</c:v>
                </c:pt>
                <c:pt idx="1317">
                  <c:v>1367.6907101117899</c:v>
                </c:pt>
                <c:pt idx="1318">
                  <c:v>1367.7001443471599</c:v>
                </c:pt>
                <c:pt idx="1319">
                  <c:v>1367.70957858254</c:v>
                </c:pt>
                <c:pt idx="1320">
                  <c:v>1367.71901281792</c:v>
                </c:pt>
                <c:pt idx="1321">
                  <c:v>1367.7284470533</c:v>
                </c:pt>
                <c:pt idx="1322">
                  <c:v>1367.73788128867</c:v>
                </c:pt>
                <c:pt idx="1323">
                  <c:v>1367.74731552405</c:v>
                </c:pt>
                <c:pt idx="1324">
                  <c:v>1367.75674975943</c:v>
                </c:pt>
                <c:pt idx="1325">
                  <c:v>1367.76618399481</c:v>
                </c:pt>
                <c:pt idx="1326">
                  <c:v>1367.77561823019</c:v>
                </c:pt>
                <c:pt idx="1327">
                  <c:v>1367.7850524655601</c:v>
                </c:pt>
                <c:pt idx="1328">
                  <c:v>1367.7944867009401</c:v>
                </c:pt>
                <c:pt idx="1329">
                  <c:v>1367.8039209363201</c:v>
                </c:pt>
                <c:pt idx="1330">
                  <c:v>1367.8133551717001</c:v>
                </c:pt>
                <c:pt idx="1331">
                  <c:v>1367.8227894070801</c:v>
                </c:pt>
                <c:pt idx="1332">
                  <c:v>1367.8322236424499</c:v>
                </c:pt>
                <c:pt idx="1333">
                  <c:v>1367.8416578778299</c:v>
                </c:pt>
                <c:pt idx="1334">
                  <c:v>1367.8510921132099</c:v>
                </c:pt>
                <c:pt idx="1335">
                  <c:v>1367.8605263485899</c:v>
                </c:pt>
                <c:pt idx="1336">
                  <c:v>1367.8699605839599</c:v>
                </c:pt>
                <c:pt idx="1337">
                  <c:v>1367.87939481934</c:v>
                </c:pt>
                <c:pt idx="1338">
                  <c:v>1367.88882905472</c:v>
                </c:pt>
                <c:pt idx="1339">
                  <c:v>1367.8982632901</c:v>
                </c:pt>
                <c:pt idx="1340">
                  <c:v>1367.90769752548</c:v>
                </c:pt>
                <c:pt idx="1341">
                  <c:v>1367.91713176085</c:v>
                </c:pt>
                <c:pt idx="1342">
                  <c:v>1367.92656599623</c:v>
                </c:pt>
                <c:pt idx="1343">
                  <c:v>1367.93600023161</c:v>
                </c:pt>
                <c:pt idx="1344">
                  <c:v>1367.94543446699</c:v>
                </c:pt>
                <c:pt idx="1345">
                  <c:v>1367.95486870237</c:v>
                </c:pt>
                <c:pt idx="1346">
                  <c:v>1367.9643029377401</c:v>
                </c:pt>
                <c:pt idx="1347">
                  <c:v>1367.9737371731201</c:v>
                </c:pt>
                <c:pt idx="1348">
                  <c:v>1367.9831714085001</c:v>
                </c:pt>
                <c:pt idx="1349">
                  <c:v>1367.9926056438801</c:v>
                </c:pt>
                <c:pt idx="1350">
                  <c:v>1368.0020398792501</c:v>
                </c:pt>
                <c:pt idx="1351">
                  <c:v>1368.0114741146299</c:v>
                </c:pt>
                <c:pt idx="1352">
                  <c:v>1368.0209083500099</c:v>
                </c:pt>
                <c:pt idx="1353">
                  <c:v>1368.0303425853899</c:v>
                </c:pt>
                <c:pt idx="1354">
                  <c:v>1368.0397768207699</c:v>
                </c:pt>
                <c:pt idx="1355">
                  <c:v>1368.0492110561399</c:v>
                </c:pt>
                <c:pt idx="1356">
                  <c:v>1368.05864529152</c:v>
                </c:pt>
                <c:pt idx="1357">
                  <c:v>1368.0680795269</c:v>
                </c:pt>
                <c:pt idx="1358">
                  <c:v>1368.07751376228</c:v>
                </c:pt>
                <c:pt idx="1359">
                  <c:v>1368.08694799766</c:v>
                </c:pt>
                <c:pt idx="1360">
                  <c:v>1368.09638223303</c:v>
                </c:pt>
                <c:pt idx="1361">
                  <c:v>1368.10581646841</c:v>
                </c:pt>
                <c:pt idx="1362">
                  <c:v>1368.11525070379</c:v>
                </c:pt>
                <c:pt idx="1363">
                  <c:v>1368.12468493917</c:v>
                </c:pt>
                <c:pt idx="1364">
                  <c:v>1368.13411917454</c:v>
                </c:pt>
                <c:pt idx="1365">
                  <c:v>1368.1435534099201</c:v>
                </c:pt>
                <c:pt idx="1366">
                  <c:v>1368.1529876453001</c:v>
                </c:pt>
                <c:pt idx="1367">
                  <c:v>1368.1624218806801</c:v>
                </c:pt>
                <c:pt idx="1368">
                  <c:v>1368.1718561160601</c:v>
                </c:pt>
                <c:pt idx="1369">
                  <c:v>1368.1812903514301</c:v>
                </c:pt>
                <c:pt idx="1370">
                  <c:v>1368.1907245868099</c:v>
                </c:pt>
                <c:pt idx="1371">
                  <c:v>1368.2001588221899</c:v>
                </c:pt>
                <c:pt idx="1372">
                  <c:v>1368.2095930575699</c:v>
                </c:pt>
                <c:pt idx="1373">
                  <c:v>1368.2190272929499</c:v>
                </c:pt>
                <c:pt idx="1374">
                  <c:v>1368.2284615283199</c:v>
                </c:pt>
                <c:pt idx="1375">
                  <c:v>1368.2378957637</c:v>
                </c:pt>
                <c:pt idx="1376">
                  <c:v>1368.24732999908</c:v>
                </c:pt>
                <c:pt idx="1377">
                  <c:v>1368.25676423446</c:v>
                </c:pt>
                <c:pt idx="1378">
                  <c:v>1368.26619846983</c:v>
                </c:pt>
                <c:pt idx="1379">
                  <c:v>1368.27563270521</c:v>
                </c:pt>
                <c:pt idx="1380">
                  <c:v>1368.28506694059</c:v>
                </c:pt>
                <c:pt idx="1381">
                  <c:v>1368.29450117597</c:v>
                </c:pt>
                <c:pt idx="1382">
                  <c:v>1368.30393541135</c:v>
                </c:pt>
                <c:pt idx="1383">
                  <c:v>1368.31336964672</c:v>
                </c:pt>
                <c:pt idx="1384">
                  <c:v>1368.3228038821001</c:v>
                </c:pt>
                <c:pt idx="1385">
                  <c:v>1368.3322381174801</c:v>
                </c:pt>
                <c:pt idx="1386">
                  <c:v>1368.3416723528601</c:v>
                </c:pt>
                <c:pt idx="1387">
                  <c:v>1368.3511065882301</c:v>
                </c:pt>
                <c:pt idx="1388">
                  <c:v>1368.3605408236101</c:v>
                </c:pt>
                <c:pt idx="1389">
                  <c:v>1368.3699750589899</c:v>
                </c:pt>
                <c:pt idx="1390">
                  <c:v>1368.3794092943699</c:v>
                </c:pt>
                <c:pt idx="1391">
                  <c:v>1368.3888435297499</c:v>
                </c:pt>
                <c:pt idx="1392">
                  <c:v>1368.3982777651199</c:v>
                </c:pt>
                <c:pt idx="1393">
                  <c:v>1368.4077120004999</c:v>
                </c:pt>
                <c:pt idx="1394">
                  <c:v>1368.41714623588</c:v>
                </c:pt>
                <c:pt idx="1395">
                  <c:v>1368.42658047126</c:v>
                </c:pt>
                <c:pt idx="1396">
                  <c:v>1368.43601470664</c:v>
                </c:pt>
                <c:pt idx="1397">
                  <c:v>1368.44544894201</c:v>
                </c:pt>
                <c:pt idx="1398">
                  <c:v>1368.45488317739</c:v>
                </c:pt>
                <c:pt idx="1399">
                  <c:v>1368.46431741277</c:v>
                </c:pt>
                <c:pt idx="1400">
                  <c:v>1368.47375164815</c:v>
                </c:pt>
                <c:pt idx="1401">
                  <c:v>1368.48318588352</c:v>
                </c:pt>
                <c:pt idx="1402">
                  <c:v>1368.4926201189</c:v>
                </c:pt>
                <c:pt idx="1403">
                  <c:v>1368.5020543542801</c:v>
                </c:pt>
                <c:pt idx="1404">
                  <c:v>1368.5114885896601</c:v>
                </c:pt>
                <c:pt idx="1405">
                  <c:v>1368.5209228250401</c:v>
                </c:pt>
                <c:pt idx="1406">
                  <c:v>1368.5303570604101</c:v>
                </c:pt>
                <c:pt idx="1407">
                  <c:v>1368.5397912957901</c:v>
                </c:pt>
                <c:pt idx="1408">
                  <c:v>1368.5492255311699</c:v>
                </c:pt>
                <c:pt idx="1409">
                  <c:v>1368.5586597665499</c:v>
                </c:pt>
                <c:pt idx="1410">
                  <c:v>1368.5680940019299</c:v>
                </c:pt>
                <c:pt idx="1411">
                  <c:v>1368.5775282372999</c:v>
                </c:pt>
                <c:pt idx="1412">
                  <c:v>1368.5869624726799</c:v>
                </c:pt>
                <c:pt idx="1413">
                  <c:v>1368.59639670806</c:v>
                </c:pt>
                <c:pt idx="1414">
                  <c:v>1368.60583094344</c:v>
                </c:pt>
                <c:pt idx="1415">
                  <c:v>1368.61526517881</c:v>
                </c:pt>
                <c:pt idx="1416">
                  <c:v>1368.62469941419</c:v>
                </c:pt>
                <c:pt idx="1417">
                  <c:v>1368.63413364957</c:v>
                </c:pt>
                <c:pt idx="1418">
                  <c:v>1368.64356788495</c:v>
                </c:pt>
                <c:pt idx="1419">
                  <c:v>1368.65300212033</c:v>
                </c:pt>
                <c:pt idx="1420">
                  <c:v>1368.6624363557</c:v>
                </c:pt>
                <c:pt idx="1421">
                  <c:v>1368.6718705910801</c:v>
                </c:pt>
                <c:pt idx="1422">
                  <c:v>1368.6813048264601</c:v>
                </c:pt>
                <c:pt idx="1423">
                  <c:v>1368.6907390618401</c:v>
                </c:pt>
                <c:pt idx="1424">
                  <c:v>1368.7001732972201</c:v>
                </c:pt>
                <c:pt idx="1425">
                  <c:v>1368.7096075325901</c:v>
                </c:pt>
                <c:pt idx="1426">
                  <c:v>1368.7190417679701</c:v>
                </c:pt>
                <c:pt idx="1427">
                  <c:v>1368.7284760033499</c:v>
                </c:pt>
                <c:pt idx="1428">
                  <c:v>1368.7379102387299</c:v>
                </c:pt>
                <c:pt idx="1429">
                  <c:v>1368.7473444740999</c:v>
                </c:pt>
                <c:pt idx="1430">
                  <c:v>1368.7567787094799</c:v>
                </c:pt>
                <c:pt idx="1431">
                  <c:v>1368.7662129448599</c:v>
                </c:pt>
                <c:pt idx="1432">
                  <c:v>1368.77564718024</c:v>
                </c:pt>
                <c:pt idx="1433">
                  <c:v>1368.78508141562</c:v>
                </c:pt>
                <c:pt idx="1434">
                  <c:v>1368.79451565099</c:v>
                </c:pt>
                <c:pt idx="1435">
                  <c:v>1368.80394988637</c:v>
                </c:pt>
                <c:pt idx="1436">
                  <c:v>1368.81338412175</c:v>
                </c:pt>
                <c:pt idx="1437">
                  <c:v>1368.82281835713</c:v>
                </c:pt>
                <c:pt idx="1438">
                  <c:v>1368.83225259251</c:v>
                </c:pt>
                <c:pt idx="1439">
                  <c:v>1368.84168682788</c:v>
                </c:pt>
                <c:pt idx="1440">
                  <c:v>1368.8511210632601</c:v>
                </c:pt>
                <c:pt idx="1441">
                  <c:v>1368.8605552986401</c:v>
                </c:pt>
                <c:pt idx="1442">
                  <c:v>1368.8699895340201</c:v>
                </c:pt>
                <c:pt idx="1443">
                  <c:v>1368.8794237693901</c:v>
                </c:pt>
                <c:pt idx="1444">
                  <c:v>1368.8888580047701</c:v>
                </c:pt>
                <c:pt idx="1445">
                  <c:v>1368.8982922401501</c:v>
                </c:pt>
                <c:pt idx="1446">
                  <c:v>1368.9077264755299</c:v>
                </c:pt>
                <c:pt idx="1447">
                  <c:v>1368.9171607109099</c:v>
                </c:pt>
                <c:pt idx="1448">
                  <c:v>1368.9265949462799</c:v>
                </c:pt>
                <c:pt idx="1449">
                  <c:v>1368.9360291816599</c:v>
                </c:pt>
                <c:pt idx="1450">
                  <c:v>1368.9454634170399</c:v>
                </c:pt>
                <c:pt idx="1451">
                  <c:v>1368.95489765242</c:v>
                </c:pt>
                <c:pt idx="1452">
                  <c:v>1368.9643318878</c:v>
                </c:pt>
                <c:pt idx="1453">
                  <c:v>1368.97376612317</c:v>
                </c:pt>
                <c:pt idx="1454">
                  <c:v>1368.98320035855</c:v>
                </c:pt>
                <c:pt idx="1455">
                  <c:v>1368.99263459393</c:v>
                </c:pt>
                <c:pt idx="1456">
                  <c:v>1369.00206882931</c:v>
                </c:pt>
                <c:pt idx="1457">
                  <c:v>1369.01150306468</c:v>
                </c:pt>
                <c:pt idx="1458">
                  <c:v>1369.02093730006</c:v>
                </c:pt>
                <c:pt idx="1459">
                  <c:v>1369.0303715354401</c:v>
                </c:pt>
                <c:pt idx="1460">
                  <c:v>1369.0398057708201</c:v>
                </c:pt>
                <c:pt idx="1461">
                  <c:v>1369.0492400062001</c:v>
                </c:pt>
                <c:pt idx="1462">
                  <c:v>1369.0586742415701</c:v>
                </c:pt>
                <c:pt idx="1463">
                  <c:v>1369.0681084769501</c:v>
                </c:pt>
                <c:pt idx="1464">
                  <c:v>1369.0775427123299</c:v>
                </c:pt>
                <c:pt idx="1465">
                  <c:v>1369.0869769477099</c:v>
                </c:pt>
                <c:pt idx="1466">
                  <c:v>1369.0964111830899</c:v>
                </c:pt>
                <c:pt idx="1467">
                  <c:v>1369.1058454184599</c:v>
                </c:pt>
                <c:pt idx="1468">
                  <c:v>1369.1152796538399</c:v>
                </c:pt>
                <c:pt idx="1469">
                  <c:v>1369.1247138892199</c:v>
                </c:pt>
                <c:pt idx="1470">
                  <c:v>1369.1341481246</c:v>
                </c:pt>
                <c:pt idx="1471">
                  <c:v>1369.14358235997</c:v>
                </c:pt>
                <c:pt idx="1472">
                  <c:v>1369.15301659535</c:v>
                </c:pt>
                <c:pt idx="1473">
                  <c:v>1369.16245083073</c:v>
                </c:pt>
                <c:pt idx="1474">
                  <c:v>1369.17188506611</c:v>
                </c:pt>
                <c:pt idx="1475">
                  <c:v>1369.18131930149</c:v>
                </c:pt>
                <c:pt idx="1476">
                  <c:v>1369.19075353686</c:v>
                </c:pt>
                <c:pt idx="1477">
                  <c:v>1369.20018777224</c:v>
                </c:pt>
                <c:pt idx="1478">
                  <c:v>1369.2096220076201</c:v>
                </c:pt>
                <c:pt idx="1479">
                  <c:v>1369.2190562430001</c:v>
                </c:pt>
                <c:pt idx="1480">
                  <c:v>1369.2284904783801</c:v>
                </c:pt>
                <c:pt idx="1481">
                  <c:v>1369.2379247137501</c:v>
                </c:pt>
                <c:pt idx="1482">
                  <c:v>1369.2473589491301</c:v>
                </c:pt>
                <c:pt idx="1483">
                  <c:v>1369.2567931845099</c:v>
                </c:pt>
                <c:pt idx="1484">
                  <c:v>1369.2662274198899</c:v>
                </c:pt>
                <c:pt idx="1485">
                  <c:v>1369.2756616552599</c:v>
                </c:pt>
                <c:pt idx="1486">
                  <c:v>1369.2850958906399</c:v>
                </c:pt>
                <c:pt idx="1487">
                  <c:v>1369.2945301260199</c:v>
                </c:pt>
                <c:pt idx="1488">
                  <c:v>1369.3039643613999</c:v>
                </c:pt>
                <c:pt idx="1489">
                  <c:v>1369.31339859678</c:v>
                </c:pt>
                <c:pt idx="1490">
                  <c:v>1369.32283283215</c:v>
                </c:pt>
                <c:pt idx="1491">
                  <c:v>1369.33226706753</c:v>
                </c:pt>
                <c:pt idx="1492">
                  <c:v>1369.34170130291</c:v>
                </c:pt>
                <c:pt idx="1493">
                  <c:v>1369.35113553829</c:v>
                </c:pt>
                <c:pt idx="1494">
                  <c:v>1369.36056977367</c:v>
                </c:pt>
                <c:pt idx="1495">
                  <c:v>1369.37000400904</c:v>
                </c:pt>
                <c:pt idx="1496">
                  <c:v>1369.37943824442</c:v>
                </c:pt>
                <c:pt idx="1497">
                  <c:v>1369.3888724798001</c:v>
                </c:pt>
                <c:pt idx="1498">
                  <c:v>1369.3983067151801</c:v>
                </c:pt>
                <c:pt idx="1499">
                  <c:v>1369.4077409505501</c:v>
                </c:pt>
                <c:pt idx="1500">
                  <c:v>1369.44786356078</c:v>
                </c:pt>
                <c:pt idx="1501">
                  <c:v>1376.0951288086701</c:v>
                </c:pt>
                <c:pt idx="1502">
                  <c:v>1382.3689095808099</c:v>
                </c:pt>
                <c:pt idx="1503">
                  <c:v>1388.3285092895501</c:v>
                </c:pt>
                <c:pt idx="1504">
                  <c:v>1394.13260803703</c:v>
                </c:pt>
                <c:pt idx="1505">
                  <c:v>1399.9367067845201</c:v>
                </c:pt>
                <c:pt idx="1506">
                  <c:v>1405.6503315929999</c:v>
                </c:pt>
                <c:pt idx="1507">
                  <c:v>1410.8086619570699</c:v>
                </c:pt>
                <c:pt idx="1508">
                  <c:v>1415.96699232113</c:v>
                </c:pt>
                <c:pt idx="1509">
                  <c:v>1421.1253226852</c:v>
                </c:pt>
                <c:pt idx="1510">
                  <c:v>1425.78604325575</c:v>
                </c:pt>
                <c:pt idx="1511">
                  <c:v>1430.24055301115</c:v>
                </c:pt>
                <c:pt idx="1512">
                  <c:v>1434.6950627665601</c:v>
                </c:pt>
                <c:pt idx="1513">
                  <c:v>1439.0699947548901</c:v>
                </c:pt>
                <c:pt idx="1514">
                  <c:v>1443.1165526459899</c:v>
                </c:pt>
                <c:pt idx="1515">
                  <c:v>1446.97873645512</c:v>
                </c:pt>
                <c:pt idx="1516">
                  <c:v>1450.6565461822699</c:v>
                </c:pt>
                <c:pt idx="1517">
                  <c:v>1454.1499818274599</c:v>
                </c:pt>
                <c:pt idx="1518">
                  <c:v>1457.4590433906601</c:v>
                </c:pt>
                <c:pt idx="1519">
                  <c:v>1460.5837308718999</c:v>
                </c:pt>
                <c:pt idx="1520">
                  <c:v>1463.5240442711599</c:v>
                </c:pt>
                <c:pt idx="1521">
                  <c:v>1466.27998358845</c:v>
                </c:pt>
                <c:pt idx="1522">
                  <c:v>1469.1570694280799</c:v>
                </c:pt>
                <c:pt idx="1523">
                  <c:v>1471.9634434362299</c:v>
                </c:pt>
                <c:pt idx="1524">
                  <c:v>1474.66063155403</c:v>
                </c:pt>
                <c:pt idx="1525">
                  <c:v>1477.2486337814801</c:v>
                </c:pt>
                <c:pt idx="1526">
                  <c:v>1479.72745011856</c:v>
                </c:pt>
                <c:pt idx="1527">
                  <c:v>1482.0970805653001</c:v>
                </c:pt>
                <c:pt idx="1528">
                  <c:v>1484.3575251216801</c:v>
                </c:pt>
                <c:pt idx="1529">
                  <c:v>1486.5087837876999</c:v>
                </c:pt>
                <c:pt idx="1530">
                  <c:v>1488.5890778298899</c:v>
                </c:pt>
                <c:pt idx="1531">
                  <c:v>1490.6151103224399</c:v>
                </c:pt>
                <c:pt idx="1532">
                  <c:v>1492.5499473738901</c:v>
                </c:pt>
                <c:pt idx="1533">
                  <c:v>1494.3935889842501</c:v>
                </c:pt>
                <c:pt idx="1534">
                  <c:v>1496.14603515352</c:v>
                </c:pt>
                <c:pt idx="1535">
                  <c:v>1497.8072858816899</c:v>
                </c:pt>
                <c:pt idx="1536">
                  <c:v>1499.37734116877</c:v>
                </c:pt>
                <c:pt idx="1537">
                  <c:v>1500.85620101475</c:v>
                </c:pt>
                <c:pt idx="1538">
                  <c:v>1502.25417782262</c:v>
                </c:pt>
                <c:pt idx="1539">
                  <c:v>1503.6940440360299</c:v>
                </c:pt>
                <c:pt idx="1540">
                  <c:v>1505.0727149188399</c:v>
                </c:pt>
                <c:pt idx="1541">
                  <c:v>1506.3901904710499</c:v>
                </c:pt>
                <c:pt idx="1542">
                  <c:v>1507.6464706926599</c:v>
                </c:pt>
                <c:pt idx="1543">
                  <c:v>1508.84155558367</c:v>
                </c:pt>
                <c:pt idx="1544">
                  <c:v>1509.9754451440799</c:v>
                </c:pt>
                <c:pt idx="1545">
                  <c:v>1511.0481393738801</c:v>
                </c:pt>
                <c:pt idx="1546">
                  <c:v>1512.0596382730901</c:v>
                </c:pt>
                <c:pt idx="1547">
                  <c:v>1513.03350723113</c:v>
                </c:pt>
                <c:pt idx="1548">
                  <c:v>1513.97267707942</c:v>
                </c:pt>
                <c:pt idx="1549">
                  <c:v>1514.8713855707499</c:v>
                </c:pt>
                <c:pt idx="1550">
                  <c:v>1515.73211616157</c:v>
                </c:pt>
                <c:pt idx="1551">
                  <c:v>1516.5573523083699</c:v>
                </c:pt>
                <c:pt idx="1552">
                  <c:v>1517.3495774676001</c:v>
                </c:pt>
                <c:pt idx="1553">
                  <c:v>1518.11127509572</c:v>
                </c:pt>
                <c:pt idx="1554">
                  <c:v>1518.8449286492</c:v>
                </c:pt>
                <c:pt idx="1555">
                  <c:v>1519.5530215845099</c:v>
                </c:pt>
                <c:pt idx="1556">
                  <c:v>1520.2380373581</c:v>
                </c:pt>
                <c:pt idx="1557">
                  <c:v>1520.9024594264499</c:v>
                </c:pt>
                <c:pt idx="1558">
                  <c:v>1521.5487712459999</c:v>
                </c:pt>
                <c:pt idx="1559">
                  <c:v>1522.1546731717899</c:v>
                </c:pt>
                <c:pt idx="1560">
                  <c:v>1522.68631210372</c:v>
                </c:pt>
                <c:pt idx="1561">
                  <c:v>1523.1881879661701</c:v>
                </c:pt>
                <c:pt idx="1562">
                  <c:v>1523.6613881379001</c:v>
                </c:pt>
                <c:pt idx="1563">
                  <c:v>1524.1069999977101</c:v>
                </c:pt>
                <c:pt idx="1564">
                  <c:v>1524.52611092435</c:v>
                </c:pt>
                <c:pt idx="1565">
                  <c:v>1524.91980829662</c:v>
                </c:pt>
                <c:pt idx="1566">
                  <c:v>1525.28917949328</c:v>
                </c:pt>
                <c:pt idx="1567">
                  <c:v>1525.6353118931199</c:v>
                </c:pt>
                <c:pt idx="1568">
                  <c:v>1525.95929287491</c:v>
                </c:pt>
                <c:pt idx="1569">
                  <c:v>1526.2622098174199</c:v>
                </c:pt>
                <c:pt idx="1570">
                  <c:v>1526.54515009944</c:v>
                </c:pt>
                <c:pt idx="1571">
                  <c:v>1526.80920109973</c:v>
                </c:pt>
                <c:pt idx="1572">
                  <c:v>1527.04848485404</c:v>
                </c:pt>
                <c:pt idx="1573">
                  <c:v>1527.2693278900299</c:v>
                </c:pt>
                <c:pt idx="1574">
                  <c:v>1527.4727724179099</c:v>
                </c:pt>
                <c:pt idx="1575">
                  <c:v>1527.65978225155</c:v>
                </c:pt>
                <c:pt idx="1576">
                  <c:v>1527.8313212048399</c:v>
                </c:pt>
                <c:pt idx="1577">
                  <c:v>1527.98835309165</c:v>
                </c:pt>
                <c:pt idx="1578">
                  <c:v>1528.1318417258601</c:v>
                </c:pt>
                <c:pt idx="1579">
                  <c:v>1528.2627509213501</c:v>
                </c:pt>
                <c:pt idx="1580">
                  <c:v>1528.38204449199</c:v>
                </c:pt>
                <c:pt idx="1581">
                  <c:v>1528.49068625168</c:v>
                </c:pt>
                <c:pt idx="1582">
                  <c:v>1528.5896400142799</c:v>
                </c:pt>
                <c:pt idx="1583">
                  <c:v>1528.67986959367</c:v>
                </c:pt>
                <c:pt idx="1584">
                  <c:v>1528.7539700462601</c:v>
                </c:pt>
                <c:pt idx="1585">
                  <c:v>1528.8139925017199</c:v>
                </c:pt>
                <c:pt idx="1586">
                  <c:v>1528.8648444959199</c:v>
                </c:pt>
                <c:pt idx="1587">
                  <c:v>1528.9072512211001</c:v>
                </c:pt>
                <c:pt idx="1588">
                  <c:v>1528.9419378694899</c:v>
                </c:pt>
                <c:pt idx="1589">
                  <c:v>1528.96962963334</c:v>
                </c:pt>
                <c:pt idx="1590">
                  <c:v>1528.99105170487</c:v>
                </c:pt>
                <c:pt idx="1591">
                  <c:v>1529.0069292763301</c:v>
                </c:pt>
                <c:pt idx="1592">
                  <c:v>1529.0179875399499</c:v>
                </c:pt>
                <c:pt idx="1593">
                  <c:v>1529.0249516879601</c:v>
                </c:pt>
                <c:pt idx="1594">
                  <c:v>1529.02854691261</c:v>
                </c:pt>
                <c:pt idx="1595">
                  <c:v>1529.02949840612</c:v>
                </c:pt>
                <c:pt idx="1596">
                  <c:v>1529.0222202278101</c:v>
                </c:pt>
                <c:pt idx="1597">
                  <c:v>1528.99499143458</c:v>
                </c:pt>
                <c:pt idx="1598">
                  <c:v>1528.9616848982</c:v>
                </c:pt>
                <c:pt idx="1599">
                  <c:v>1528.9226145359801</c:v>
                </c:pt>
                <c:pt idx="1600">
                  <c:v>1528.8780942652299</c:v>
                </c:pt>
                <c:pt idx="1601">
                  <c:v>1528.8284380032401</c:v>
                </c:pt>
                <c:pt idx="1602">
                  <c:v>1528.77395966734</c:v>
                </c:pt>
                <c:pt idx="1603">
                  <c:v>1528.71497317482</c:v>
                </c:pt>
                <c:pt idx="1604">
                  <c:v>1528.65179244299</c:v>
                </c:pt>
                <c:pt idx="1605">
                  <c:v>1528.58473138916</c:v>
                </c:pt>
                <c:pt idx="1606">
                  <c:v>1528.51410393064</c:v>
                </c:pt>
                <c:pt idx="1607">
                  <c:v>1528.44022398472</c:v>
                </c:pt>
                <c:pt idx="1608">
                  <c:v>1528.36340546873</c:v>
                </c:pt>
                <c:pt idx="1609">
                  <c:v>1528.29105063714</c:v>
                </c:pt>
                <c:pt idx="1610">
                  <c:v>1528.2149183351401</c:v>
                </c:pt>
                <c:pt idx="1611">
                  <c:v>1528.1345353496899</c:v>
                </c:pt>
                <c:pt idx="1612">
                  <c:v>1528.0499016807901</c:v>
                </c:pt>
                <c:pt idx="1613">
                  <c:v>1527.96101732845</c:v>
                </c:pt>
                <c:pt idx="1614">
                  <c:v>1527.8678822926699</c:v>
                </c:pt>
                <c:pt idx="1615">
                  <c:v>1527.7704965734399</c:v>
                </c:pt>
                <c:pt idx="1616">
                  <c:v>1527.6688601707599</c:v>
                </c:pt>
                <c:pt idx="1617">
                  <c:v>1527.5629730846399</c:v>
                </c:pt>
                <c:pt idx="1618">
                  <c:v>1527.4528353150699</c:v>
                </c:pt>
                <c:pt idx="1619">
                  <c:v>1527.33844686206</c:v>
                </c:pt>
                <c:pt idx="1620">
                  <c:v>1527.2198077256</c:v>
                </c:pt>
                <c:pt idx="1621">
                  <c:v>1527.0969179056999</c:v>
                </c:pt>
                <c:pt idx="1622">
                  <c:v>1526.96977740235</c:v>
                </c:pt>
                <c:pt idx="1623">
                  <c:v>1526.8383862155499</c:v>
                </c:pt>
                <c:pt idx="1624">
                  <c:v>1526.7027443453101</c:v>
                </c:pt>
                <c:pt idx="1625">
                  <c:v>1526.56285179163</c:v>
                </c:pt>
                <c:pt idx="1626">
                  <c:v>1526.4187085545</c:v>
                </c:pt>
                <c:pt idx="1627">
                  <c:v>1526.27031463392</c:v>
                </c:pt>
                <c:pt idx="1628">
                  <c:v>1526.1176700299</c:v>
                </c:pt>
                <c:pt idx="1629">
                  <c:v>1525.96077474244</c:v>
                </c:pt>
                <c:pt idx="1630">
                  <c:v>1525.8061941830899</c:v>
                </c:pt>
                <c:pt idx="1631">
                  <c:v>1525.6784410187699</c:v>
                </c:pt>
                <c:pt idx="1632">
                  <c:v>1525.5496924925999</c:v>
                </c:pt>
                <c:pt idx="1633">
                  <c:v>1525.41994860458</c:v>
                </c:pt>
                <c:pt idx="1634">
                  <c:v>1525.2892093547</c:v>
                </c:pt>
                <c:pt idx="1635">
                  <c:v>1525.15747474298</c:v>
                </c:pt>
                <c:pt idx="1636">
                  <c:v>1525.0247447694201</c:v>
                </c:pt>
                <c:pt idx="1637">
                  <c:v>1524.8910194340001</c:v>
                </c:pt>
                <c:pt idx="1638">
                  <c:v>1524.7562987367301</c:v>
                </c:pt>
                <c:pt idx="1639">
                  <c:v>1524.6205826776099</c:v>
                </c:pt>
                <c:pt idx="1640">
                  <c:v>1524.48387125664</c:v>
                </c:pt>
                <c:pt idx="1641">
                  <c:v>1524.34616447383</c:v>
                </c:pt>
                <c:pt idx="1642">
                  <c:v>1524.2074623291601</c:v>
                </c:pt>
                <c:pt idx="1643">
                  <c:v>1524.0677648226399</c:v>
                </c:pt>
                <c:pt idx="1644">
                  <c:v>1523.9270719542801</c:v>
                </c:pt>
                <c:pt idx="1645">
                  <c:v>1523.78538372407</c:v>
                </c:pt>
                <c:pt idx="1646">
                  <c:v>1523.6427001320001</c:v>
                </c:pt>
                <c:pt idx="1647">
                  <c:v>1523.4990211780901</c:v>
                </c:pt>
                <c:pt idx="1648">
                  <c:v>1523.35434686233</c:v>
                </c:pt>
                <c:pt idx="1649">
                  <c:v>1523.20867718471</c:v>
                </c:pt>
                <c:pt idx="1650">
                  <c:v>1523.06201214525</c:v>
                </c:pt>
                <c:pt idx="1651">
                  <c:v>1522.91435174394</c:v>
                </c:pt>
                <c:pt idx="1652">
                  <c:v>1522.7707430734999</c:v>
                </c:pt>
                <c:pt idx="1653">
                  <c:v>1522.63375655342</c:v>
                </c:pt>
                <c:pt idx="1654">
                  <c:v>1522.4968475829301</c:v>
                </c:pt>
                <c:pt idx="1655">
                  <c:v>1522.36001616203</c:v>
                </c:pt>
                <c:pt idx="1656">
                  <c:v>1522.22326229072</c:v>
                </c:pt>
                <c:pt idx="1657">
                  <c:v>1522.08658596901</c:v>
                </c:pt>
                <c:pt idx="1658">
                  <c:v>1521.9499871969001</c:v>
                </c:pt>
                <c:pt idx="1659">
                  <c:v>1521.81346597437</c:v>
                </c:pt>
                <c:pt idx="1660">
                  <c:v>1521.67702230144</c:v>
                </c:pt>
                <c:pt idx="1661">
                  <c:v>1521.5406561781101</c:v>
                </c:pt>
                <c:pt idx="1662">
                  <c:v>1521.40436760436</c:v>
                </c:pt>
                <c:pt idx="1663">
                  <c:v>1521.26815658021</c:v>
                </c:pt>
                <c:pt idx="1664">
                  <c:v>1521.13202310566</c:v>
                </c:pt>
                <c:pt idx="1665">
                  <c:v>1520.9959671807001</c:v>
                </c:pt>
                <c:pt idx="1666">
                  <c:v>1520.85998880533</c:v>
                </c:pt>
                <c:pt idx="1667">
                  <c:v>1520.7240879795499</c:v>
                </c:pt>
                <c:pt idx="1668">
                  <c:v>1520.58826470337</c:v>
                </c:pt>
                <c:pt idx="1669">
                  <c:v>1520.4525189767801</c:v>
                </c:pt>
                <c:pt idx="1670">
                  <c:v>1520.31685079978</c:v>
                </c:pt>
                <c:pt idx="1671">
                  <c:v>1520.18126017238</c:v>
                </c:pt>
                <c:pt idx="1672">
                  <c:v>1520.0457470945701</c:v>
                </c:pt>
                <c:pt idx="1673">
                  <c:v>1519.91031156636</c:v>
                </c:pt>
                <c:pt idx="1674">
                  <c:v>1519.7748848433901</c:v>
                </c:pt>
                <c:pt idx="1675">
                  <c:v>1519.6394932639801</c:v>
                </c:pt>
                <c:pt idx="1676">
                  <c:v>1519.5041700056499</c:v>
                </c:pt>
                <c:pt idx="1677">
                  <c:v>1519.3689150684099</c:v>
                </c:pt>
                <c:pt idx="1678">
                  <c:v>1519.23372845226</c:v>
                </c:pt>
                <c:pt idx="1679">
                  <c:v>1519.0986101572</c:v>
                </c:pt>
                <c:pt idx="1680">
                  <c:v>1518.9635601832199</c:v>
                </c:pt>
                <c:pt idx="1681">
                  <c:v>1518.8285785303301</c:v>
                </c:pt>
                <c:pt idx="1682">
                  <c:v>1518.69366519853</c:v>
                </c:pt>
                <c:pt idx="1683">
                  <c:v>1518.5588201878199</c:v>
                </c:pt>
                <c:pt idx="1684">
                  <c:v>1518.42404349819</c:v>
                </c:pt>
                <c:pt idx="1685">
                  <c:v>1518.28933512965</c:v>
                </c:pt>
                <c:pt idx="1686">
                  <c:v>1518.1546950822001</c:v>
                </c:pt>
                <c:pt idx="1687">
                  <c:v>1518.02012335583</c:v>
                </c:pt>
                <c:pt idx="1688">
                  <c:v>1517.8856199505501</c:v>
                </c:pt>
                <c:pt idx="1689">
                  <c:v>1517.7511848663601</c:v>
                </c:pt>
                <c:pt idx="1690">
                  <c:v>1517.6168181032599</c:v>
                </c:pt>
                <c:pt idx="1691">
                  <c:v>1517.4825196612401</c:v>
                </c:pt>
                <c:pt idx="1692">
                  <c:v>1517.3482895403099</c:v>
                </c:pt>
                <c:pt idx="1693">
                  <c:v>1517.2141277404701</c:v>
                </c:pt>
                <c:pt idx="1694">
                  <c:v>1517.0800342617199</c:v>
                </c:pt>
                <c:pt idx="1695">
                  <c:v>1516.9460091040501</c:v>
                </c:pt>
                <c:pt idx="1696">
                  <c:v>1516.81811155471</c:v>
                </c:pt>
                <c:pt idx="1697">
                  <c:v>1516.6908557668401</c:v>
                </c:pt>
                <c:pt idx="1698">
                  <c:v>1516.5635999789599</c:v>
                </c:pt>
                <c:pt idx="1699">
                  <c:v>1516.43634419109</c:v>
                </c:pt>
                <c:pt idx="1700">
                  <c:v>1516.3090884032099</c:v>
                </c:pt>
                <c:pt idx="1701">
                  <c:v>1516.18183261533</c:v>
                </c:pt>
                <c:pt idx="1702">
                  <c:v>1516.0545768274601</c:v>
                </c:pt>
                <c:pt idx="1703">
                  <c:v>1515.92732103958</c:v>
                </c:pt>
                <c:pt idx="1704">
                  <c:v>1515.8000652517101</c:v>
                </c:pt>
                <c:pt idx="1705">
                  <c:v>1515.6728094638299</c:v>
                </c:pt>
                <c:pt idx="1706">
                  <c:v>1515.54555367595</c:v>
                </c:pt>
                <c:pt idx="1707">
                  <c:v>1515.4182978880799</c:v>
                </c:pt>
                <c:pt idx="1708">
                  <c:v>1515.2910421002</c:v>
                </c:pt>
                <c:pt idx="1709">
                  <c:v>1515.1637863123301</c:v>
                </c:pt>
                <c:pt idx="1710">
                  <c:v>1515.03653052445</c:v>
                </c:pt>
                <c:pt idx="1711">
                  <c:v>1514.9092747365801</c:v>
                </c:pt>
                <c:pt idx="1712">
                  <c:v>1514.7820189486999</c:v>
                </c:pt>
                <c:pt idx="1713">
                  <c:v>1514.65476316082</c:v>
                </c:pt>
                <c:pt idx="1714">
                  <c:v>1514.5275073729499</c:v>
                </c:pt>
                <c:pt idx="1715">
                  <c:v>1514.40025158507</c:v>
                </c:pt>
                <c:pt idx="1716">
                  <c:v>1514.2729957972001</c:v>
                </c:pt>
                <c:pt idx="1717">
                  <c:v>1514.14574000932</c:v>
                </c:pt>
                <c:pt idx="1718">
                  <c:v>1514.0184842214401</c:v>
                </c:pt>
                <c:pt idx="1719">
                  <c:v>1513.8912284335699</c:v>
                </c:pt>
                <c:pt idx="1720">
                  <c:v>1513.76397264569</c:v>
                </c:pt>
                <c:pt idx="1721">
                  <c:v>1513.6367168578199</c:v>
                </c:pt>
                <c:pt idx="1722">
                  <c:v>1513.50946106994</c:v>
                </c:pt>
                <c:pt idx="1723">
                  <c:v>1513.3822052820601</c:v>
                </c:pt>
                <c:pt idx="1724">
                  <c:v>1513.25494949419</c:v>
                </c:pt>
                <c:pt idx="1725">
                  <c:v>1513.1276937063101</c:v>
                </c:pt>
                <c:pt idx="1726">
                  <c:v>1513.00043791844</c:v>
                </c:pt>
                <c:pt idx="1727">
                  <c:v>1512.8731821305601</c:v>
                </c:pt>
                <c:pt idx="1728">
                  <c:v>1512.7459263426799</c:v>
                </c:pt>
                <c:pt idx="1729">
                  <c:v>1512.61867055481</c:v>
                </c:pt>
                <c:pt idx="1730">
                  <c:v>1512.4914147669299</c:v>
                </c:pt>
                <c:pt idx="1731">
                  <c:v>1512.36415897906</c:v>
                </c:pt>
                <c:pt idx="1732">
                  <c:v>1512.2369031911801</c:v>
                </c:pt>
                <c:pt idx="1733">
                  <c:v>1512.10964740331</c:v>
                </c:pt>
                <c:pt idx="1734">
                  <c:v>1511.9823916154301</c:v>
                </c:pt>
                <c:pt idx="1735">
                  <c:v>1511.8551358275499</c:v>
                </c:pt>
                <c:pt idx="1736">
                  <c:v>1511.72788003968</c:v>
                </c:pt>
                <c:pt idx="1737">
                  <c:v>1511.6006242517999</c:v>
                </c:pt>
                <c:pt idx="1738">
                  <c:v>1511.47336846393</c:v>
                </c:pt>
                <c:pt idx="1739">
                  <c:v>1511.3461126760501</c:v>
                </c:pt>
                <c:pt idx="1740">
                  <c:v>1511.21885688817</c:v>
                </c:pt>
                <c:pt idx="1741">
                  <c:v>1511.0916011003001</c:v>
                </c:pt>
                <c:pt idx="1742">
                  <c:v>1510.9643453124199</c:v>
                </c:pt>
                <c:pt idx="1743">
                  <c:v>1510.83708952455</c:v>
                </c:pt>
                <c:pt idx="1744">
                  <c:v>1510.7098337366699</c:v>
                </c:pt>
                <c:pt idx="1745">
                  <c:v>1510.58257794879</c:v>
                </c:pt>
                <c:pt idx="1746">
                  <c:v>1510.4553221609201</c:v>
                </c:pt>
                <c:pt idx="1747">
                  <c:v>1510.32806637304</c:v>
                </c:pt>
                <c:pt idx="1748">
                  <c:v>1510.2008105851701</c:v>
                </c:pt>
                <c:pt idx="1749">
                  <c:v>1510.0735547972899</c:v>
                </c:pt>
                <c:pt idx="1750">
                  <c:v>1509.94629900942</c:v>
                </c:pt>
                <c:pt idx="1751">
                  <c:v>1509.8190432215399</c:v>
                </c:pt>
                <c:pt idx="1752">
                  <c:v>1509.69178743366</c:v>
                </c:pt>
                <c:pt idx="1753">
                  <c:v>1509.5645316457901</c:v>
                </c:pt>
                <c:pt idx="1754">
                  <c:v>1509.43727585791</c:v>
                </c:pt>
                <c:pt idx="1755">
                  <c:v>1509.3100200700401</c:v>
                </c:pt>
                <c:pt idx="1756">
                  <c:v>1509.18276428216</c:v>
                </c:pt>
                <c:pt idx="1757">
                  <c:v>1509.05550849428</c:v>
                </c:pt>
                <c:pt idx="1758">
                  <c:v>1508.9282527064099</c:v>
                </c:pt>
                <c:pt idx="1759">
                  <c:v>1508.80099691853</c:v>
                </c:pt>
                <c:pt idx="1760">
                  <c:v>1508.6737411306599</c:v>
                </c:pt>
                <c:pt idx="1761">
                  <c:v>1508.54648534278</c:v>
                </c:pt>
                <c:pt idx="1762">
                  <c:v>1508.4192295549001</c:v>
                </c:pt>
                <c:pt idx="1763">
                  <c:v>1508.29197376703</c:v>
                </c:pt>
                <c:pt idx="1764">
                  <c:v>1508.1647179791501</c:v>
                </c:pt>
                <c:pt idx="1765">
                  <c:v>1508.0374621912799</c:v>
                </c:pt>
                <c:pt idx="1766">
                  <c:v>1507.9102064034</c:v>
                </c:pt>
                <c:pt idx="1767">
                  <c:v>1507.7829506155199</c:v>
                </c:pt>
                <c:pt idx="1768">
                  <c:v>1507.65569482765</c:v>
                </c:pt>
                <c:pt idx="1769">
                  <c:v>1507.5284390397701</c:v>
                </c:pt>
                <c:pt idx="1770">
                  <c:v>1507.4011832519</c:v>
                </c:pt>
                <c:pt idx="1771">
                  <c:v>1507.2739274640201</c:v>
                </c:pt>
                <c:pt idx="1772">
                  <c:v>1507.1466716761499</c:v>
                </c:pt>
                <c:pt idx="1773">
                  <c:v>1507.01941588827</c:v>
                </c:pt>
                <c:pt idx="1774">
                  <c:v>1506.8921601003899</c:v>
                </c:pt>
                <c:pt idx="1775">
                  <c:v>1506.76490431252</c:v>
                </c:pt>
                <c:pt idx="1776">
                  <c:v>1506.6376485246401</c:v>
                </c:pt>
                <c:pt idx="1777">
                  <c:v>1506.51039273677</c:v>
                </c:pt>
                <c:pt idx="1778">
                  <c:v>1506.3831369488901</c:v>
                </c:pt>
                <c:pt idx="1779">
                  <c:v>1506.2558811610099</c:v>
                </c:pt>
                <c:pt idx="1780">
                  <c:v>1506.12862537314</c:v>
                </c:pt>
                <c:pt idx="1781">
                  <c:v>1506.00126212857</c:v>
                </c:pt>
                <c:pt idx="1782">
                  <c:v>1505.87348255807</c:v>
                </c:pt>
                <c:pt idx="1783">
                  <c:v>1505.74570298758</c:v>
                </c:pt>
                <c:pt idx="1784">
                  <c:v>1505.61792341708</c:v>
                </c:pt>
                <c:pt idx="1785">
                  <c:v>1505.4901438465799</c:v>
                </c:pt>
                <c:pt idx="1786">
                  <c:v>1505.3623642760899</c:v>
                </c:pt>
                <c:pt idx="1787">
                  <c:v>1505.2345847055899</c:v>
                </c:pt>
                <c:pt idx="1788">
                  <c:v>1505.1068051350901</c:v>
                </c:pt>
                <c:pt idx="1789">
                  <c:v>1504.9790255646001</c:v>
                </c:pt>
                <c:pt idx="1790">
                  <c:v>1504.8512459941001</c:v>
                </c:pt>
                <c:pt idx="1791">
                  <c:v>1504.7234664236</c:v>
                </c:pt>
                <c:pt idx="1792">
                  <c:v>1504.59568685311</c:v>
                </c:pt>
                <c:pt idx="1793">
                  <c:v>1504.46790728261</c:v>
                </c:pt>
                <c:pt idx="1794">
                  <c:v>1504.34012771211</c:v>
                </c:pt>
                <c:pt idx="1795">
                  <c:v>1504.2123481416199</c:v>
                </c:pt>
                <c:pt idx="1796">
                  <c:v>1504.0845685711199</c:v>
                </c:pt>
                <c:pt idx="1797">
                  <c:v>1503.9567890006199</c:v>
                </c:pt>
                <c:pt idx="1798">
                  <c:v>1503.8290094301301</c:v>
                </c:pt>
                <c:pt idx="1799">
                  <c:v>1503.7012298596301</c:v>
                </c:pt>
                <c:pt idx="1800">
                  <c:v>1503.5734502891401</c:v>
                </c:pt>
                <c:pt idx="1801">
                  <c:v>1503.44567071864</c:v>
                </c:pt>
                <c:pt idx="1802">
                  <c:v>1503.31789114814</c:v>
                </c:pt>
                <c:pt idx="1803">
                  <c:v>1503.19011157765</c:v>
                </c:pt>
                <c:pt idx="1804">
                  <c:v>1503.06233200715</c:v>
                </c:pt>
                <c:pt idx="1805">
                  <c:v>1502.9345524366499</c:v>
                </c:pt>
                <c:pt idx="1806">
                  <c:v>1502.8067728661599</c:v>
                </c:pt>
                <c:pt idx="1807">
                  <c:v>1502.6789932956599</c:v>
                </c:pt>
                <c:pt idx="1808">
                  <c:v>1502.5512137251601</c:v>
                </c:pt>
                <c:pt idx="1809">
                  <c:v>1502.4234341546701</c:v>
                </c:pt>
                <c:pt idx="1810">
                  <c:v>1502.2956545841701</c:v>
                </c:pt>
                <c:pt idx="1811">
                  <c:v>1502.16787501367</c:v>
                </c:pt>
                <c:pt idx="1812">
                  <c:v>1502.04009544318</c:v>
                </c:pt>
                <c:pt idx="1813">
                  <c:v>1501.91231587268</c:v>
                </c:pt>
                <c:pt idx="1814">
                  <c:v>1501.78453630218</c:v>
                </c:pt>
                <c:pt idx="1815">
                  <c:v>1501.6567567316899</c:v>
                </c:pt>
                <c:pt idx="1816">
                  <c:v>1501.5289771611899</c:v>
                </c:pt>
                <c:pt idx="1817">
                  <c:v>1501.4011975906899</c:v>
                </c:pt>
                <c:pt idx="1818">
                  <c:v>1501.2734180202001</c:v>
                </c:pt>
                <c:pt idx="1819">
                  <c:v>1501.1456384497001</c:v>
                </c:pt>
                <c:pt idx="1820">
                  <c:v>1501.0178588792101</c:v>
                </c:pt>
                <c:pt idx="1821">
                  <c:v>1500.89007930871</c:v>
                </c:pt>
                <c:pt idx="1822">
                  <c:v>1500.76229973821</c:v>
                </c:pt>
                <c:pt idx="1823">
                  <c:v>1500.63452016772</c:v>
                </c:pt>
                <c:pt idx="1824">
                  <c:v>1500.50674059722</c:v>
                </c:pt>
                <c:pt idx="1825">
                  <c:v>1500.3789610267199</c:v>
                </c:pt>
                <c:pt idx="1826">
                  <c:v>1500.2511814562299</c:v>
                </c:pt>
                <c:pt idx="1827">
                  <c:v>1500.1234018857299</c:v>
                </c:pt>
                <c:pt idx="1828">
                  <c:v>1499.9956223152301</c:v>
                </c:pt>
                <c:pt idx="1829">
                  <c:v>1499.8678427447401</c:v>
                </c:pt>
                <c:pt idx="1830">
                  <c:v>1499.74006317424</c:v>
                </c:pt>
                <c:pt idx="1831">
                  <c:v>1499.61228360374</c:v>
                </c:pt>
                <c:pt idx="1832">
                  <c:v>1499.48450403325</c:v>
                </c:pt>
                <c:pt idx="1833">
                  <c:v>1499.35672446275</c:v>
                </c:pt>
                <c:pt idx="1834">
                  <c:v>1499.22894489225</c:v>
                </c:pt>
                <c:pt idx="1835">
                  <c:v>1499.1011653217599</c:v>
                </c:pt>
                <c:pt idx="1836">
                  <c:v>1498.9733857512599</c:v>
                </c:pt>
                <c:pt idx="1837">
                  <c:v>1498.8456061807599</c:v>
                </c:pt>
                <c:pt idx="1838">
                  <c:v>1498.7178266102701</c:v>
                </c:pt>
                <c:pt idx="1839">
                  <c:v>1498.5900470397701</c:v>
                </c:pt>
                <c:pt idx="1840">
                  <c:v>1498.4622674692801</c:v>
                </c:pt>
                <c:pt idx="1841">
                  <c:v>1498.33448789878</c:v>
                </c:pt>
                <c:pt idx="1842">
                  <c:v>1498.20670832828</c:v>
                </c:pt>
                <c:pt idx="1843">
                  <c:v>1498.07892875779</c:v>
                </c:pt>
                <c:pt idx="1844">
                  <c:v>1497.95114918729</c:v>
                </c:pt>
                <c:pt idx="1845">
                  <c:v>1497.8233696167899</c:v>
                </c:pt>
                <c:pt idx="1846">
                  <c:v>1497.6955900462999</c:v>
                </c:pt>
                <c:pt idx="1847">
                  <c:v>1497.5678104757999</c:v>
                </c:pt>
                <c:pt idx="1848">
                  <c:v>1497.4400309053001</c:v>
                </c:pt>
                <c:pt idx="1849">
                  <c:v>1497.3122513348101</c:v>
                </c:pt>
                <c:pt idx="1850">
                  <c:v>1497.18447176431</c:v>
                </c:pt>
                <c:pt idx="1851">
                  <c:v>1497.05669219381</c:v>
                </c:pt>
                <c:pt idx="1852">
                  <c:v>1496.92891262332</c:v>
                </c:pt>
                <c:pt idx="1853">
                  <c:v>1496.80113305282</c:v>
                </c:pt>
                <c:pt idx="1854">
                  <c:v>1496.67335348232</c:v>
                </c:pt>
                <c:pt idx="1855">
                  <c:v>1496.5455739118299</c:v>
                </c:pt>
                <c:pt idx="1856">
                  <c:v>1496.4177943413299</c:v>
                </c:pt>
                <c:pt idx="1857">
                  <c:v>1496.2900147708301</c:v>
                </c:pt>
                <c:pt idx="1858">
                  <c:v>1496.1622352003401</c:v>
                </c:pt>
                <c:pt idx="1859">
                  <c:v>1496.0344556298401</c:v>
                </c:pt>
                <c:pt idx="1860">
                  <c:v>1495.90667605935</c:v>
                </c:pt>
                <c:pt idx="1861">
                  <c:v>1495.77889648885</c:v>
                </c:pt>
                <c:pt idx="1862">
                  <c:v>1495.65111691835</c:v>
                </c:pt>
                <c:pt idx="1863">
                  <c:v>1495.52333734786</c:v>
                </c:pt>
                <c:pt idx="1864">
                  <c:v>1495.39555777736</c:v>
                </c:pt>
                <c:pt idx="1865">
                  <c:v>1495.2677782068599</c:v>
                </c:pt>
                <c:pt idx="1866">
                  <c:v>1495.1399986363699</c:v>
                </c:pt>
                <c:pt idx="1867">
                  <c:v>1495.0085217148701</c:v>
                </c:pt>
                <c:pt idx="1868">
                  <c:v>1494.8734299375501</c:v>
                </c:pt>
                <c:pt idx="1869">
                  <c:v>1494.7383381602299</c:v>
                </c:pt>
                <c:pt idx="1870">
                  <c:v>1494.6032463829099</c:v>
                </c:pt>
                <c:pt idx="1871">
                  <c:v>1494.4681546055899</c:v>
                </c:pt>
                <c:pt idx="1872">
                  <c:v>1494.3330628282699</c:v>
                </c:pt>
                <c:pt idx="1873">
                  <c:v>1494.1979710509499</c:v>
                </c:pt>
                <c:pt idx="1874">
                  <c:v>1494.06287927362</c:v>
                </c:pt>
                <c:pt idx="1875">
                  <c:v>1493.9277874963</c:v>
                </c:pt>
                <c:pt idx="1876">
                  <c:v>1493.79269571898</c:v>
                </c:pt>
                <c:pt idx="1877">
                  <c:v>1493.65760394166</c:v>
                </c:pt>
                <c:pt idx="1878">
                  <c:v>1493.52251216434</c:v>
                </c:pt>
                <c:pt idx="1879">
                  <c:v>1493.38742038702</c:v>
                </c:pt>
                <c:pt idx="1880">
                  <c:v>1493.2523286097</c:v>
                </c:pt>
                <c:pt idx="1881">
                  <c:v>1493.1172368323701</c:v>
                </c:pt>
                <c:pt idx="1882">
                  <c:v>1492.9821450550501</c:v>
                </c:pt>
                <c:pt idx="1883">
                  <c:v>1492.8470532777301</c:v>
                </c:pt>
                <c:pt idx="1884">
                  <c:v>1492.7119615004101</c:v>
                </c:pt>
                <c:pt idx="1885">
                  <c:v>1492.5768697230901</c:v>
                </c:pt>
                <c:pt idx="1886">
                  <c:v>1492.4417779457699</c:v>
                </c:pt>
                <c:pt idx="1887">
                  <c:v>1492.3066861684499</c:v>
                </c:pt>
                <c:pt idx="1888">
                  <c:v>1492.1715943911299</c:v>
                </c:pt>
                <c:pt idx="1889">
                  <c:v>1492.0365026137999</c:v>
                </c:pt>
                <c:pt idx="1890">
                  <c:v>1491.90141083648</c:v>
                </c:pt>
                <c:pt idx="1891">
                  <c:v>1491.76631905916</c:v>
                </c:pt>
                <c:pt idx="1892">
                  <c:v>1491.63122728184</c:v>
                </c:pt>
                <c:pt idx="1893">
                  <c:v>1491.49613550452</c:v>
                </c:pt>
                <c:pt idx="1894">
                  <c:v>1491.3610437272</c:v>
                </c:pt>
                <c:pt idx="1895">
                  <c:v>1491.22595194988</c:v>
                </c:pt>
                <c:pt idx="1896">
                  <c:v>1491.09086017255</c:v>
                </c:pt>
                <c:pt idx="1897">
                  <c:v>1490.9557683952301</c:v>
                </c:pt>
                <c:pt idx="1898">
                  <c:v>1490.8206766179101</c:v>
                </c:pt>
                <c:pt idx="1899">
                  <c:v>1490.6855848405901</c:v>
                </c:pt>
                <c:pt idx="1900">
                  <c:v>1490.5504930632701</c:v>
                </c:pt>
                <c:pt idx="1901">
                  <c:v>1490.4154012859501</c:v>
                </c:pt>
                <c:pt idx="1902">
                  <c:v>1490.2803095086299</c:v>
                </c:pt>
                <c:pt idx="1903">
                  <c:v>1490.1452177312999</c:v>
                </c:pt>
                <c:pt idx="1904">
                  <c:v>1490.0101259539799</c:v>
                </c:pt>
                <c:pt idx="1905">
                  <c:v>1489.8750341766599</c:v>
                </c:pt>
                <c:pt idx="1906">
                  <c:v>1489.73994239934</c:v>
                </c:pt>
                <c:pt idx="1907">
                  <c:v>1489.60485062202</c:v>
                </c:pt>
                <c:pt idx="1908">
                  <c:v>1489.4697588447</c:v>
                </c:pt>
                <c:pt idx="1909">
                  <c:v>1489.33466706738</c:v>
                </c:pt>
                <c:pt idx="1910">
                  <c:v>1489.19957529005</c:v>
                </c:pt>
                <c:pt idx="1911">
                  <c:v>1489.06448351273</c:v>
                </c:pt>
                <c:pt idx="1912">
                  <c:v>1488.92939173541</c:v>
                </c:pt>
                <c:pt idx="1913">
                  <c:v>1488.7942999580901</c:v>
                </c:pt>
                <c:pt idx="1914">
                  <c:v>1488.6592081807701</c:v>
                </c:pt>
                <c:pt idx="1915">
                  <c:v>1488.5241164034501</c:v>
                </c:pt>
                <c:pt idx="1916">
                  <c:v>1488.3890246261301</c:v>
                </c:pt>
                <c:pt idx="1917">
                  <c:v>1488.2539328488001</c:v>
                </c:pt>
                <c:pt idx="1918">
                  <c:v>1488.1188410714799</c:v>
                </c:pt>
                <c:pt idx="1919">
                  <c:v>1487.9837492941599</c:v>
                </c:pt>
                <c:pt idx="1920">
                  <c:v>1487.8486575168399</c:v>
                </c:pt>
                <c:pt idx="1921">
                  <c:v>1487.7135657395199</c:v>
                </c:pt>
                <c:pt idx="1922">
                  <c:v>1487.5784739622</c:v>
                </c:pt>
                <c:pt idx="1923">
                  <c:v>1487.44338218488</c:v>
                </c:pt>
                <c:pt idx="1924">
                  <c:v>1487.30829040755</c:v>
                </c:pt>
                <c:pt idx="1925">
                  <c:v>1487.17319863023</c:v>
                </c:pt>
                <c:pt idx="1926">
                  <c:v>1487.03810685291</c:v>
                </c:pt>
                <c:pt idx="1927">
                  <c:v>1486.90301507559</c:v>
                </c:pt>
                <c:pt idx="1928">
                  <c:v>1486.76792329827</c:v>
                </c:pt>
                <c:pt idx="1929">
                  <c:v>1486.63283152095</c:v>
                </c:pt>
                <c:pt idx="1930">
                  <c:v>1486.4977397436301</c:v>
                </c:pt>
                <c:pt idx="1931">
                  <c:v>1486.3626479663101</c:v>
                </c:pt>
                <c:pt idx="1932">
                  <c:v>1486.2275561889801</c:v>
                </c:pt>
                <c:pt idx="1933">
                  <c:v>1486.0924644116601</c:v>
                </c:pt>
                <c:pt idx="1934">
                  <c:v>1485.9573726343399</c:v>
                </c:pt>
                <c:pt idx="1935">
                  <c:v>1485.8222808570199</c:v>
                </c:pt>
                <c:pt idx="1936">
                  <c:v>1485.6871890796999</c:v>
                </c:pt>
                <c:pt idx="1937">
                  <c:v>1485.5520973023799</c:v>
                </c:pt>
                <c:pt idx="1938">
                  <c:v>1485.4170055250599</c:v>
                </c:pt>
                <c:pt idx="1939">
                  <c:v>1485.28191374773</c:v>
                </c:pt>
                <c:pt idx="1940">
                  <c:v>1485.14682197041</c:v>
                </c:pt>
                <c:pt idx="1941">
                  <c:v>1485.01173019309</c:v>
                </c:pt>
                <c:pt idx="1942">
                  <c:v>1484.87663841577</c:v>
                </c:pt>
                <c:pt idx="1943">
                  <c:v>1484.74154663845</c:v>
                </c:pt>
                <c:pt idx="1944">
                  <c:v>1484.60645486113</c:v>
                </c:pt>
                <c:pt idx="1945">
                  <c:v>1484.47136308381</c:v>
                </c:pt>
                <c:pt idx="1946">
                  <c:v>1484.3362713064801</c:v>
                </c:pt>
                <c:pt idx="1947">
                  <c:v>1484.2011795291601</c:v>
                </c:pt>
                <c:pt idx="1948">
                  <c:v>1484.0660877518401</c:v>
                </c:pt>
                <c:pt idx="1949">
                  <c:v>1483.9309959745201</c:v>
                </c:pt>
                <c:pt idx="1950">
                  <c:v>1483.7959041971999</c:v>
                </c:pt>
                <c:pt idx="1951">
                  <c:v>1483.6608124198799</c:v>
                </c:pt>
                <c:pt idx="1952">
                  <c:v>1483.5257206425599</c:v>
                </c:pt>
                <c:pt idx="1953">
                  <c:v>1483.38734330441</c:v>
                </c:pt>
                <c:pt idx="1954">
                  <c:v>1483.24809183709</c:v>
                </c:pt>
                <c:pt idx="1955">
                  <c:v>1483.1087474056101</c:v>
                </c:pt>
                <c:pt idx="1956">
                  <c:v>1482.9693100099601</c:v>
                </c:pt>
                <c:pt idx="1957">
                  <c:v>1482.8297796501499</c:v>
                </c:pt>
                <c:pt idx="1958">
                  <c:v>1482.6901563261599</c:v>
                </c:pt>
                <c:pt idx="1959">
                  <c:v>1482.55044003801</c:v>
                </c:pt>
                <c:pt idx="1960">
                  <c:v>1482.41063078568</c:v>
                </c:pt>
                <c:pt idx="1961">
                  <c:v>1482.2707285691899</c:v>
                </c:pt>
                <c:pt idx="1962">
                  <c:v>1482.13073338854</c:v>
                </c:pt>
                <c:pt idx="1963">
                  <c:v>1481.9906452437101</c:v>
                </c:pt>
                <c:pt idx="1964">
                  <c:v>1481.8506876097099</c:v>
                </c:pt>
                <c:pt idx="1965">
                  <c:v>1481.7108153555</c:v>
                </c:pt>
                <c:pt idx="1966">
                  <c:v>1481.5708510002401</c:v>
                </c:pt>
                <c:pt idx="1967">
                  <c:v>1481.43079454394</c:v>
                </c:pt>
                <c:pt idx="1968">
                  <c:v>1481.2906459865801</c:v>
                </c:pt>
                <c:pt idx="1969">
                  <c:v>1481.1504053281701</c:v>
                </c:pt>
                <c:pt idx="1970">
                  <c:v>1481.01007256872</c:v>
                </c:pt>
                <c:pt idx="1971">
                  <c:v>1480.8696477082101</c:v>
                </c:pt>
                <c:pt idx="1972">
                  <c:v>1480.7291307466601</c:v>
                </c:pt>
                <c:pt idx="1973">
                  <c:v>1480.58852168405</c:v>
                </c:pt>
                <c:pt idx="1974">
                  <c:v>1480.4478205204</c:v>
                </c:pt>
                <c:pt idx="1975">
                  <c:v>1480.3070272556999</c:v>
                </c:pt>
                <c:pt idx="1976">
                  <c:v>1480.16614188995</c:v>
                </c:pt>
                <c:pt idx="1977">
                  <c:v>1480.02516442316</c:v>
                </c:pt>
                <c:pt idx="1978">
                  <c:v>1479.88409485531</c:v>
                </c:pt>
                <c:pt idx="1979">
                  <c:v>1479.74293318641</c:v>
                </c:pt>
                <c:pt idx="1980">
                  <c:v>1479.60167941647</c:v>
                </c:pt>
                <c:pt idx="1981">
                  <c:v>1479.4603335454699</c:v>
                </c:pt>
                <c:pt idx="1982">
                  <c:v>1479.3188955734299</c:v>
                </c:pt>
                <c:pt idx="1983">
                  <c:v>1479.1773655003401</c:v>
                </c:pt>
                <c:pt idx="1984">
                  <c:v>1479.0357433262</c:v>
                </c:pt>
                <c:pt idx="1985">
                  <c:v>1478.89402905101</c:v>
                </c:pt>
                <c:pt idx="1986">
                  <c:v>1478.7522226747701</c:v>
                </c:pt>
                <c:pt idx="1987">
                  <c:v>1478.6103241974799</c:v>
                </c:pt>
                <c:pt idx="1988">
                  <c:v>1478.4683336191399</c:v>
                </c:pt>
                <c:pt idx="1989">
                  <c:v>1478.32625093976</c:v>
                </c:pt>
                <c:pt idx="1990">
                  <c:v>1478.1840761593201</c:v>
                </c:pt>
                <c:pt idx="1991">
                  <c:v>1478.04180927784</c:v>
                </c:pt>
                <c:pt idx="1992">
                  <c:v>1477.8994502953101</c:v>
                </c:pt>
                <c:pt idx="1993">
                  <c:v>1477.7569992117301</c:v>
                </c:pt>
                <c:pt idx="1994">
                  <c:v>1477.6144560271</c:v>
                </c:pt>
                <c:pt idx="1995">
                  <c:v>1477.4718207414201</c:v>
                </c:pt>
                <c:pt idx="1996">
                  <c:v>1477.32909335469</c:v>
                </c:pt>
                <c:pt idx="1997">
                  <c:v>1477.1862738669099</c:v>
                </c:pt>
                <c:pt idx="1998">
                  <c:v>1477.0433622780799</c:v>
                </c:pt>
                <c:pt idx="1999">
                  <c:v>1476.9003585882101</c:v>
                </c:pt>
                <c:pt idx="2000">
                  <c:v>1476.75726279729</c:v>
                </c:pt>
                <c:pt idx="2001">
                  <c:v>1476.61407490531</c:v>
                </c:pt>
                <c:pt idx="2002">
                  <c:v>1476.4707949122901</c:v>
                </c:pt>
                <c:pt idx="2003">
                  <c:v>1476.3274228182199</c:v>
                </c:pt>
                <c:pt idx="2004">
                  <c:v>1476.1839586230999</c:v>
                </c:pt>
                <c:pt idx="2005">
                  <c:v>1476.04040232693</c:v>
                </c:pt>
                <c:pt idx="2006">
                  <c:v>1475.89675392971</c:v>
                </c:pt>
                <c:pt idx="2007">
                  <c:v>1475.75301343145</c:v>
                </c:pt>
                <c:pt idx="2008">
                  <c:v>1475.6091808321301</c:v>
                </c:pt>
                <c:pt idx="2009">
                  <c:v>1475.46525613177</c:v>
                </c:pt>
                <c:pt idx="2010">
                  <c:v>1475.32123933035</c:v>
                </c:pt>
                <c:pt idx="2011">
                  <c:v>1475.17713042789</c:v>
                </c:pt>
                <c:pt idx="2012">
                  <c:v>1475.03292942438</c:v>
                </c:pt>
                <c:pt idx="2013">
                  <c:v>1474.8886363198201</c:v>
                </c:pt>
                <c:pt idx="2014">
                  <c:v>1474.7442511142101</c:v>
                </c:pt>
                <c:pt idx="2015">
                  <c:v>1474.59977380755</c:v>
                </c:pt>
                <c:pt idx="2016">
                  <c:v>1474.4552043998401</c:v>
                </c:pt>
                <c:pt idx="2017">
                  <c:v>1474.3105428910901</c:v>
                </c:pt>
                <c:pt idx="2018">
                  <c:v>1474.16578928128</c:v>
                </c:pt>
                <c:pt idx="2019">
                  <c:v>1474.0209435704301</c:v>
                </c:pt>
                <c:pt idx="2020">
                  <c:v>1473.87600575852</c:v>
                </c:pt>
                <c:pt idx="2021">
                  <c:v>1473.7309758455699</c:v>
                </c:pt>
                <c:pt idx="2022">
                  <c:v>1473.5858538315699</c:v>
                </c:pt>
                <c:pt idx="2023">
                  <c:v>1473.4406397165201</c:v>
                </c:pt>
                <c:pt idx="2024">
                  <c:v>1473.2953335004199</c:v>
                </c:pt>
                <c:pt idx="2025">
                  <c:v>1473.1499351832699</c:v>
                </c:pt>
                <c:pt idx="2026">
                  <c:v>1473.0044447650801</c:v>
                </c:pt>
                <c:pt idx="2027">
                  <c:v>1472.8588622458301</c:v>
                </c:pt>
                <c:pt idx="2028">
                  <c:v>1472.7131876255301</c:v>
                </c:pt>
                <c:pt idx="2029">
                  <c:v>1472.5674209041899</c:v>
                </c:pt>
                <c:pt idx="2030">
                  <c:v>1472.4215620817999</c:v>
                </c:pt>
                <c:pt idx="2031">
                  <c:v>1472.2756111583601</c:v>
                </c:pt>
                <c:pt idx="2032">
                  <c:v>1472.12956813387</c:v>
                </c:pt>
                <c:pt idx="2033">
                  <c:v>1471.9834330083299</c:v>
                </c:pt>
                <c:pt idx="2034">
                  <c:v>1471.8372057817401</c:v>
                </c:pt>
                <c:pt idx="2035">
                  <c:v>1471.6908864541001</c:v>
                </c:pt>
                <c:pt idx="2036">
                  <c:v>1471.5444750254101</c:v>
                </c:pt>
                <c:pt idx="2037">
                  <c:v>1471.3979714956799</c:v>
                </c:pt>
                <c:pt idx="2038">
                  <c:v>1471.25137586489</c:v>
                </c:pt>
                <c:pt idx="2039">
                  <c:v>1471.1046881330601</c:v>
                </c:pt>
                <c:pt idx="2040">
                  <c:v>1470.95790830018</c:v>
                </c:pt>
                <c:pt idx="2041">
                  <c:v>1470.8110363662499</c:v>
                </c:pt>
                <c:pt idx="2042">
                  <c:v>1470.6640723312701</c:v>
                </c:pt>
                <c:pt idx="2043">
                  <c:v>1470.5170161952401</c:v>
                </c:pt>
                <c:pt idx="2044">
                  <c:v>1470.3698679581601</c:v>
                </c:pt>
                <c:pt idx="2045">
                  <c:v>1470.2226276200299</c:v>
                </c:pt>
                <c:pt idx="2046">
                  <c:v>1470.0752951808599</c:v>
                </c:pt>
                <c:pt idx="2047">
                  <c:v>1469.9278706406301</c:v>
                </c:pt>
                <c:pt idx="2048">
                  <c:v>1469.7803539993599</c:v>
                </c:pt>
                <c:pt idx="2049">
                  <c:v>1469.6327452570399</c:v>
                </c:pt>
                <c:pt idx="2050">
                  <c:v>1469.48504441366</c:v>
                </c:pt>
                <c:pt idx="2051">
                  <c:v>1469.3372514692401</c:v>
                </c:pt>
                <c:pt idx="2052">
                  <c:v>1469.18936642377</c:v>
                </c:pt>
                <c:pt idx="2053">
                  <c:v>1469.0435268720501</c:v>
                </c:pt>
                <c:pt idx="2054">
                  <c:v>1468.8982885635501</c:v>
                </c:pt>
                <c:pt idx="2055">
                  <c:v>1468.75301335174</c:v>
                </c:pt>
                <c:pt idx="2056">
                  <c:v>1468.60770123662</c:v>
                </c:pt>
                <c:pt idx="2057">
                  <c:v>1468.4623522182001</c:v>
                </c:pt>
                <c:pt idx="2058">
                  <c:v>1468.3169662964599</c:v>
                </c:pt>
                <c:pt idx="2059">
                  <c:v>1468.1715434714099</c:v>
                </c:pt>
                <c:pt idx="2060">
                  <c:v>1468.0260837430601</c:v>
                </c:pt>
                <c:pt idx="2061">
                  <c:v>1467.8805871114</c:v>
                </c:pt>
                <c:pt idx="2062">
                  <c:v>1467.7350535764299</c:v>
                </c:pt>
                <c:pt idx="2063">
                  <c:v>1467.5894831381499</c:v>
                </c:pt>
                <c:pt idx="2064">
                  <c:v>1467.44387579656</c:v>
                </c:pt>
                <c:pt idx="2065">
                  <c:v>1467.2982315516599</c:v>
                </c:pt>
                <c:pt idx="2066">
                  <c:v>1467.15255040345</c:v>
                </c:pt>
                <c:pt idx="2067">
                  <c:v>1467.0068323519299</c:v>
                </c:pt>
                <c:pt idx="2068">
                  <c:v>1466.86107739711</c:v>
                </c:pt>
                <c:pt idx="2069">
                  <c:v>1466.71528553897</c:v>
                </c:pt>
                <c:pt idx="2070">
                  <c:v>1466.5694567775299</c:v>
                </c:pt>
                <c:pt idx="2071">
                  <c:v>1466.4235911127801</c:v>
                </c:pt>
                <c:pt idx="2072">
                  <c:v>1466.2776885447199</c:v>
                </c:pt>
                <c:pt idx="2073">
                  <c:v>1466.13174907335</c:v>
                </c:pt>
                <c:pt idx="2074">
                  <c:v>1465.98577269867</c:v>
                </c:pt>
                <c:pt idx="2075">
                  <c:v>1465.8397594206799</c:v>
                </c:pt>
                <c:pt idx="2076">
                  <c:v>1465.69370923939</c:v>
                </c:pt>
                <c:pt idx="2077">
                  <c:v>1465.5476221547799</c:v>
                </c:pt>
                <c:pt idx="2078">
                  <c:v>1465.4014981668699</c:v>
                </c:pt>
                <c:pt idx="2079">
                  <c:v>1465.2553372756399</c:v>
                </c:pt>
                <c:pt idx="2080">
                  <c:v>1465.1091394811101</c:v>
                </c:pt>
                <c:pt idx="2081">
                  <c:v>1464.96290478327</c:v>
                </c:pt>
                <c:pt idx="2082">
                  <c:v>1464.8166331821201</c:v>
                </c:pt>
                <c:pt idx="2083">
                  <c:v>1464.6703246776599</c:v>
                </c:pt>
                <c:pt idx="2084">
                  <c:v>1464.5239792698901</c:v>
                </c:pt>
                <c:pt idx="2085">
                  <c:v>1464.37759695882</c:v>
                </c:pt>
                <c:pt idx="2086">
                  <c:v>1464.2311777444299</c:v>
                </c:pt>
                <c:pt idx="2087">
                  <c:v>1464.08472162674</c:v>
                </c:pt>
                <c:pt idx="2088">
                  <c:v>1463.93822860573</c:v>
                </c:pt>
                <c:pt idx="2089">
                  <c:v>1463.79169868142</c:v>
                </c:pt>
                <c:pt idx="2090">
                  <c:v>1463.6451318538</c:v>
                </c:pt>
                <c:pt idx="2091">
                  <c:v>1463.4985281228701</c:v>
                </c:pt>
                <c:pt idx="2092">
                  <c:v>1463.3518874886299</c:v>
                </c:pt>
                <c:pt idx="2093">
                  <c:v>1463.20520995108</c:v>
                </c:pt>
                <c:pt idx="2094">
                  <c:v>1463.0584955102299</c:v>
                </c:pt>
                <c:pt idx="2095">
                  <c:v>1462.9117441660601</c:v>
                </c:pt>
                <c:pt idx="2096">
                  <c:v>1462.76495591859</c:v>
                </c:pt>
                <c:pt idx="2097">
                  <c:v>1462.6181307678</c:v>
                </c:pt>
                <c:pt idx="2098">
                  <c:v>1462.4712687137101</c:v>
                </c:pt>
                <c:pt idx="2099">
                  <c:v>1462.32436975631</c:v>
                </c:pt>
                <c:pt idx="2100">
                  <c:v>1462.1774338956</c:v>
                </c:pt>
                <c:pt idx="2101">
                  <c:v>1462.0304611315801</c:v>
                </c:pt>
                <c:pt idx="2102">
                  <c:v>1461.8834514642499</c:v>
                </c:pt>
                <c:pt idx="2103">
                  <c:v>1461.7364048936099</c:v>
                </c:pt>
                <c:pt idx="2104">
                  <c:v>1461.5893214196699</c:v>
                </c:pt>
                <c:pt idx="2105">
                  <c:v>1461.44220104241</c:v>
                </c:pt>
                <c:pt idx="2106">
                  <c:v>1461.2950437618499</c:v>
                </c:pt>
                <c:pt idx="2107">
                  <c:v>1461.14784957798</c:v>
                </c:pt>
                <c:pt idx="2108">
                  <c:v>1461.00061849079</c:v>
                </c:pt>
                <c:pt idx="2109">
                  <c:v>1460.8533505002999</c:v>
                </c:pt>
                <c:pt idx="2110">
                  <c:v>1460.7060456065001</c:v>
                </c:pt>
                <c:pt idx="2111">
                  <c:v>1460.5587038094</c:v>
                </c:pt>
                <c:pt idx="2112">
                  <c:v>1460.41132510898</c:v>
                </c:pt>
                <c:pt idx="2113">
                  <c:v>1460.26390950525</c:v>
                </c:pt>
                <c:pt idx="2114">
                  <c:v>1460.11645699822</c:v>
                </c:pt>
                <c:pt idx="2115">
                  <c:v>1459.9689675878701</c:v>
                </c:pt>
                <c:pt idx="2116">
                  <c:v>1459.82144127422</c:v>
                </c:pt>
                <c:pt idx="2117">
                  <c:v>1459.67387805726</c:v>
                </c:pt>
                <c:pt idx="2118">
                  <c:v>1459.52627793699</c:v>
                </c:pt>
                <c:pt idx="2119">
                  <c:v>1459.37864091341</c:v>
                </c:pt>
                <c:pt idx="2120">
                  <c:v>1459.2309669865199</c:v>
                </c:pt>
                <c:pt idx="2121">
                  <c:v>1459.08325615632</c:v>
                </c:pt>
                <c:pt idx="2122">
                  <c:v>1458.93550842282</c:v>
                </c:pt>
                <c:pt idx="2123">
                  <c:v>1458.787723786</c:v>
                </c:pt>
                <c:pt idx="2124">
                  <c:v>1458.63990224588</c:v>
                </c:pt>
                <c:pt idx="2125">
                  <c:v>1458.4920438024401</c:v>
                </c:pt>
                <c:pt idx="2126">
                  <c:v>1458.3441484557</c:v>
                </c:pt>
                <c:pt idx="2127">
                  <c:v>1458.19621620565</c:v>
                </c:pt>
                <c:pt idx="2128">
                  <c:v>1458.04824705229</c:v>
                </c:pt>
                <c:pt idx="2129">
                  <c:v>1457.9002409956199</c:v>
                </c:pt>
                <c:pt idx="2130">
                  <c:v>1457.75219803564</c:v>
                </c:pt>
                <c:pt idx="2131">
                  <c:v>1457.6041181723599</c:v>
                </c:pt>
                <c:pt idx="2132">
                  <c:v>1457.4560014057599</c:v>
                </c:pt>
                <c:pt idx="2133">
                  <c:v>1457.3078477358599</c:v>
                </c:pt>
                <c:pt idx="2134">
                  <c:v>1457.1596571626401</c:v>
                </c:pt>
                <c:pt idx="2135">
                  <c:v>1457.01142968612</c:v>
                </c:pt>
                <c:pt idx="2136">
                  <c:v>1456.8631653062901</c:v>
                </c:pt>
                <c:pt idx="2137">
                  <c:v>1456.7148640231501</c:v>
                </c:pt>
                <c:pt idx="2138">
                  <c:v>1456.5665258367001</c:v>
                </c:pt>
                <c:pt idx="2139">
                  <c:v>1456.41815074694</c:v>
                </c:pt>
                <c:pt idx="2140">
                  <c:v>1456.2697387538799</c:v>
                </c:pt>
                <c:pt idx="2141">
                  <c:v>1456.1212898575</c:v>
                </c:pt>
                <c:pt idx="2142">
                  <c:v>1455.97280405782</c:v>
                </c:pt>
                <c:pt idx="2143">
                  <c:v>1455.82428135482</c:v>
                </c:pt>
                <c:pt idx="2144">
                  <c:v>1455.6757217485199</c:v>
                </c:pt>
                <c:pt idx="2145">
                  <c:v>1455.52712523891</c:v>
                </c:pt>
                <c:pt idx="2146">
                  <c:v>1455.3784918259901</c:v>
                </c:pt>
                <c:pt idx="2147">
                  <c:v>1455.2298215097601</c:v>
                </c:pt>
                <c:pt idx="2148">
                  <c:v>1455.0811142902201</c:v>
                </c:pt>
                <c:pt idx="2149">
                  <c:v>1454.93237016738</c:v>
                </c:pt>
                <c:pt idx="2150">
                  <c:v>1454.7835891412201</c:v>
                </c:pt>
                <c:pt idx="2151">
                  <c:v>1454.6347712117499</c:v>
                </c:pt>
                <c:pt idx="2152">
                  <c:v>1454.4859163789799</c:v>
                </c:pt>
                <c:pt idx="2153">
                  <c:v>1454.33835746566</c:v>
                </c:pt>
                <c:pt idx="2154">
                  <c:v>1454.19128461573</c:v>
                </c:pt>
                <c:pt idx="2155">
                  <c:v>1454.04421107343</c:v>
                </c:pt>
                <c:pt idx="2156">
                  <c:v>1453.8971368387499</c:v>
                </c:pt>
                <c:pt idx="2157">
                  <c:v>1453.7500619116799</c:v>
                </c:pt>
                <c:pt idx="2158">
                  <c:v>1453.6029862922401</c:v>
                </c:pt>
                <c:pt idx="2159">
                  <c:v>1453.4559099804101</c:v>
                </c:pt>
                <c:pt idx="2160">
                  <c:v>1453.3088329762099</c:v>
                </c:pt>
                <c:pt idx="2161">
                  <c:v>1453.1617552796299</c:v>
                </c:pt>
                <c:pt idx="2162">
                  <c:v>1453.01467689066</c:v>
                </c:pt>
                <c:pt idx="2163">
                  <c:v>1452.8675978093199</c:v>
                </c:pt>
                <c:pt idx="2164">
                  <c:v>1452.7205180356</c:v>
                </c:pt>
                <c:pt idx="2165">
                  <c:v>1452.5734375694899</c:v>
                </c:pt>
                <c:pt idx="2166">
                  <c:v>1452.4263564110099</c:v>
                </c:pt>
                <c:pt idx="2167">
                  <c:v>1452.27927456015</c:v>
                </c:pt>
                <c:pt idx="2168">
                  <c:v>1452.13219201691</c:v>
                </c:pt>
                <c:pt idx="2169">
                  <c:v>1451.9851087812799</c:v>
                </c:pt>
                <c:pt idx="2170">
                  <c:v>1451.8380248532801</c:v>
                </c:pt>
                <c:pt idx="2171">
                  <c:v>1451.6909402328999</c:v>
                </c:pt>
                <c:pt idx="2172">
                  <c:v>1451.5438549201299</c:v>
                </c:pt>
                <c:pt idx="2173">
                  <c:v>1451.3967689149899</c:v>
                </c:pt>
                <c:pt idx="2174">
                  <c:v>1451.2496822174701</c:v>
                </c:pt>
                <c:pt idx="2175">
                  <c:v>1451.1025948275701</c:v>
                </c:pt>
                <c:pt idx="2176">
                  <c:v>1450.95550674528</c:v>
                </c:pt>
                <c:pt idx="2177">
                  <c:v>1450.80841797062</c:v>
                </c:pt>
                <c:pt idx="2178">
                  <c:v>1450.6613285035801</c:v>
                </c:pt>
                <c:pt idx="2179">
                  <c:v>1450.51423834416</c:v>
                </c:pt>
                <c:pt idx="2180">
                  <c:v>1450.3671474923499</c:v>
                </c:pt>
                <c:pt idx="2181">
                  <c:v>1450.2200559481701</c:v>
                </c:pt>
                <c:pt idx="2182">
                  <c:v>1450.0729637116101</c:v>
                </c:pt>
                <c:pt idx="2183">
                  <c:v>1449.92587078267</c:v>
                </c:pt>
                <c:pt idx="2184">
                  <c:v>1449.77877716134</c:v>
                </c:pt>
                <c:pt idx="2185">
                  <c:v>1449.6316828476399</c:v>
                </c:pt>
                <c:pt idx="2186">
                  <c:v>1449.4845878415599</c:v>
                </c:pt>
                <c:pt idx="2187">
                  <c:v>1449.3374921431</c:v>
                </c:pt>
                <c:pt idx="2188">
                  <c:v>1449.19039575226</c:v>
                </c:pt>
                <c:pt idx="2189">
                  <c:v>1449.04329866903</c:v>
                </c:pt>
                <c:pt idx="2190">
                  <c:v>1448.89620089343</c:v>
                </c:pt>
                <c:pt idx="2191">
                  <c:v>1448.74910242545</c:v>
                </c:pt>
                <c:pt idx="2192">
                  <c:v>1448.6020032650899</c:v>
                </c:pt>
                <c:pt idx="2193">
                  <c:v>1448.4549034123499</c:v>
                </c:pt>
                <c:pt idx="2194">
                  <c:v>1448.3078028672301</c:v>
                </c:pt>
                <c:pt idx="2195">
                  <c:v>1448.1607016297201</c:v>
                </c:pt>
                <c:pt idx="2196">
                  <c:v>1448.0135996998399</c:v>
                </c:pt>
                <c:pt idx="2197">
                  <c:v>1447.8664970775801</c:v>
                </c:pt>
                <c:pt idx="2198">
                  <c:v>1447.7193937629399</c:v>
                </c:pt>
                <c:pt idx="2199">
                  <c:v>1447.5722897559201</c:v>
                </c:pt>
                <c:pt idx="2200">
                  <c:v>1447.4251850565199</c:v>
                </c:pt>
                <c:pt idx="2201">
                  <c:v>1447.2780796647401</c:v>
                </c:pt>
                <c:pt idx="2202">
                  <c:v>1447.1309735805801</c:v>
                </c:pt>
                <c:pt idx="2203">
                  <c:v>1446.98386680403</c:v>
                </c:pt>
                <c:pt idx="2204">
                  <c:v>1446.8367593351099</c:v>
                </c:pt>
                <c:pt idx="2205">
                  <c:v>1446.68965117381</c:v>
                </c:pt>
                <c:pt idx="2206">
                  <c:v>1446.54254232013</c:v>
                </c:pt>
                <c:pt idx="2207">
                  <c:v>1446.3954327740701</c:v>
                </c:pt>
                <c:pt idx="2208">
                  <c:v>1446.24832253563</c:v>
                </c:pt>
                <c:pt idx="2209">
                  <c:v>1446.10121160481</c:v>
                </c:pt>
                <c:pt idx="2210">
                  <c:v>1445.9540999816099</c:v>
                </c:pt>
                <c:pt idx="2211">
                  <c:v>1445.80698766603</c:v>
                </c:pt>
                <c:pt idx="2212">
                  <c:v>1445.6598746580701</c:v>
                </c:pt>
                <c:pt idx="2213">
                  <c:v>1445.5127609577301</c:v>
                </c:pt>
                <c:pt idx="2214">
                  <c:v>1445.3656465650099</c:v>
                </c:pt>
                <c:pt idx="2215">
                  <c:v>1445.2185314799101</c:v>
                </c:pt>
                <c:pt idx="2216">
                  <c:v>1445.0714157024299</c:v>
                </c:pt>
                <c:pt idx="2217">
                  <c:v>1444.9242992325701</c:v>
                </c:pt>
                <c:pt idx="2218">
                  <c:v>1444.7771820703299</c:v>
                </c:pt>
                <c:pt idx="2219">
                  <c:v>1444.6300642157</c:v>
                </c:pt>
                <c:pt idx="2220">
                  <c:v>1444.4829456687</c:v>
                </c:pt>
                <c:pt idx="2221">
                  <c:v>1444.3358264293199</c:v>
                </c:pt>
                <c:pt idx="2222">
                  <c:v>1444.1887064975599</c:v>
                </c:pt>
                <c:pt idx="2223">
                  <c:v>1444.04158587342</c:v>
                </c:pt>
                <c:pt idx="2224">
                  <c:v>1443.8944645568999</c:v>
                </c:pt>
                <c:pt idx="2225">
                  <c:v>1443.74734254801</c:v>
                </c:pt>
                <c:pt idx="2226">
                  <c:v>1443.6002198467299</c:v>
                </c:pt>
                <c:pt idx="2227">
                  <c:v>1443.45309645307</c:v>
                </c:pt>
                <c:pt idx="2228">
                  <c:v>1443.3059723670301</c:v>
                </c:pt>
                <c:pt idx="2229">
                  <c:v>1443.1588475886099</c:v>
                </c:pt>
                <c:pt idx="2230">
                  <c:v>1443.01172211781</c:v>
                </c:pt>
                <c:pt idx="2231">
                  <c:v>1442.86459595463</c:v>
                </c:pt>
                <c:pt idx="2232">
                  <c:v>1442.7174690990701</c:v>
                </c:pt>
                <c:pt idx="2233">
                  <c:v>1442.57034155113</c:v>
                </c:pt>
                <c:pt idx="2234">
                  <c:v>1442.4232133108101</c:v>
                </c:pt>
                <c:pt idx="2235">
                  <c:v>1442.27608437811</c:v>
                </c:pt>
                <c:pt idx="2236">
                  <c:v>1442.12895475303</c:v>
                </c:pt>
                <c:pt idx="2237">
                  <c:v>1441.9818244355699</c:v>
                </c:pt>
                <c:pt idx="2238">
                  <c:v>1441.8346934257299</c:v>
                </c:pt>
                <c:pt idx="2239">
                  <c:v>1441.68756172351</c:v>
                </c:pt>
                <c:pt idx="2240">
                  <c:v>1441.54042932891</c:v>
                </c:pt>
                <c:pt idx="2241">
                  <c:v>1441.3932962419301</c:v>
                </c:pt>
                <c:pt idx="2242">
                  <c:v>1441.2461624625801</c:v>
                </c:pt>
                <c:pt idx="2243">
                  <c:v>1441.0990279908401</c:v>
                </c:pt>
                <c:pt idx="2244">
                  <c:v>1440.95189282672</c:v>
                </c:pt>
                <c:pt idx="2245">
                  <c:v>1440.8047569702201</c:v>
                </c:pt>
                <c:pt idx="2246">
                  <c:v>1440.65762042134</c:v>
                </c:pt>
                <c:pt idx="2247">
                  <c:v>1440.51048318008</c:v>
                </c:pt>
                <c:pt idx="2248">
                  <c:v>1440.3633452464401</c:v>
                </c:pt>
                <c:pt idx="2249">
                  <c:v>1440.2162066204301</c:v>
                </c:pt>
                <c:pt idx="2250">
                  <c:v>1440.0690673020299</c:v>
                </c:pt>
                <c:pt idx="2251">
                  <c:v>1439.9219272912501</c:v>
                </c:pt>
                <c:pt idx="2252">
                  <c:v>1439.7747865880899</c:v>
                </c:pt>
                <c:pt idx="2253">
                  <c:v>1439.62832405014</c:v>
                </c:pt>
                <c:pt idx="2254">
                  <c:v>1439.48217839994</c:v>
                </c:pt>
                <c:pt idx="2255">
                  <c:v>1439.3360515146101</c:v>
                </c:pt>
                <c:pt idx="2256">
                  <c:v>1439.1899433941601</c:v>
                </c:pt>
                <c:pt idx="2257">
                  <c:v>1439.0438540385801</c:v>
                </c:pt>
                <c:pt idx="2258">
                  <c:v>1438.8977834478801</c:v>
                </c:pt>
                <c:pt idx="2259">
                  <c:v>1438.7517316220501</c:v>
                </c:pt>
                <c:pt idx="2260">
                  <c:v>1438.6056985610901</c:v>
                </c:pt>
                <c:pt idx="2261">
                  <c:v>1438.4596842650101</c:v>
                </c:pt>
                <c:pt idx="2262">
                  <c:v>1438.3136887338001</c:v>
                </c:pt>
                <c:pt idx="2263">
                  <c:v>1438.16771196747</c:v>
                </c:pt>
                <c:pt idx="2264">
                  <c:v>1438.02175396601</c:v>
                </c:pt>
                <c:pt idx="2265">
                  <c:v>1437.87581472942</c:v>
                </c:pt>
                <c:pt idx="2266">
                  <c:v>1437.7298942577099</c:v>
                </c:pt>
                <c:pt idx="2267">
                  <c:v>1437.5839925508701</c:v>
                </c:pt>
                <c:pt idx="2268">
                  <c:v>1437.4381096089</c:v>
                </c:pt>
                <c:pt idx="2269">
                  <c:v>1437.29224543181</c:v>
                </c:pt>
                <c:pt idx="2270">
                  <c:v>1437.1464000195899</c:v>
                </c:pt>
                <c:pt idx="2271">
                  <c:v>1437.0005733722501</c:v>
                </c:pt>
                <c:pt idx="2272">
                  <c:v>1436.85476548978</c:v>
                </c:pt>
                <c:pt idx="2273">
                  <c:v>1436.7089763721799</c:v>
                </c:pt>
                <c:pt idx="2274">
                  <c:v>1436.56320601946</c:v>
                </c:pt>
                <c:pt idx="2275">
                  <c:v>1436.4174544316099</c:v>
                </c:pt>
                <c:pt idx="2276">
                  <c:v>1436.2717216086301</c:v>
                </c:pt>
                <c:pt idx="2277">
                  <c:v>1436.1260075505299</c:v>
                </c:pt>
                <c:pt idx="2278">
                  <c:v>1435.9803122573001</c:v>
                </c:pt>
                <c:pt idx="2279">
                  <c:v>1435.8346357289499</c:v>
                </c:pt>
                <c:pt idx="2280">
                  <c:v>1435.68897796547</c:v>
                </c:pt>
                <c:pt idx="2281">
                  <c:v>1435.5433389668599</c:v>
                </c:pt>
                <c:pt idx="2282">
                  <c:v>1435.39771873313</c:v>
                </c:pt>
                <c:pt idx="2283">
                  <c:v>1435.2521172642701</c:v>
                </c:pt>
                <c:pt idx="2284">
                  <c:v>1435.1065345602799</c:v>
                </c:pt>
                <c:pt idx="2285">
                  <c:v>1434.96097062117</c:v>
                </c:pt>
                <c:pt idx="2286">
                  <c:v>1434.81542544693</c:v>
                </c:pt>
                <c:pt idx="2287">
                  <c:v>1434.6698990375701</c:v>
                </c:pt>
                <c:pt idx="2288">
                  <c:v>1434.5243913930799</c:v>
                </c:pt>
                <c:pt idx="2289">
                  <c:v>1434.3789025134599</c:v>
                </c:pt>
                <c:pt idx="2290">
                  <c:v>1434.23343239872</c:v>
                </c:pt>
                <c:pt idx="2291">
                  <c:v>1434.08798104885</c:v>
                </c:pt>
                <c:pt idx="2292">
                  <c:v>1433.94254846385</c:v>
                </c:pt>
                <c:pt idx="2293">
                  <c:v>1433.79713464373</c:v>
                </c:pt>
                <c:pt idx="2294">
                  <c:v>1433.65173958848</c:v>
                </c:pt>
                <c:pt idx="2295">
                  <c:v>1433.50636329811</c:v>
                </c:pt>
                <c:pt idx="2296">
                  <c:v>1433.36100577261</c:v>
                </c:pt>
                <c:pt idx="2297">
                  <c:v>1433.21566701198</c:v>
                </c:pt>
                <c:pt idx="2298">
                  <c:v>1433.07034701623</c:v>
                </c:pt>
                <c:pt idx="2299">
                  <c:v>1432.92504578535</c:v>
                </c:pt>
                <c:pt idx="2300">
                  <c:v>1432.77976331935</c:v>
                </c:pt>
                <c:pt idx="2301">
                  <c:v>1432.6344996182199</c:v>
                </c:pt>
                <c:pt idx="2302">
                  <c:v>1432.4892546819599</c:v>
                </c:pt>
                <c:pt idx="2303">
                  <c:v>1432.3440285105801</c:v>
                </c:pt>
                <c:pt idx="2304">
                  <c:v>1432.19882110407</c:v>
                </c:pt>
                <c:pt idx="2305">
                  <c:v>1432.05363246243</c:v>
                </c:pt>
                <c:pt idx="2306">
                  <c:v>1431.9084625856699</c:v>
                </c:pt>
                <c:pt idx="2307">
                  <c:v>1431.76331147378</c:v>
                </c:pt>
                <c:pt idx="2308">
                  <c:v>1431.61817912676</c:v>
                </c:pt>
                <c:pt idx="2309">
                  <c:v>1431.4730655446201</c:v>
                </c:pt>
                <c:pt idx="2310">
                  <c:v>1431.32797072736</c:v>
                </c:pt>
                <c:pt idx="2311">
                  <c:v>1431.1828946749599</c:v>
                </c:pt>
                <c:pt idx="2312">
                  <c:v>1431.03783738744</c:v>
                </c:pt>
                <c:pt idx="2313">
                  <c:v>1430.8927988647999</c:v>
                </c:pt>
                <c:pt idx="2314">
                  <c:v>1430.7477791070201</c:v>
                </c:pt>
                <c:pt idx="2315">
                  <c:v>1430.6027781141299</c:v>
                </c:pt>
                <c:pt idx="2316">
                  <c:v>1430.4577958861</c:v>
                </c:pt>
                <c:pt idx="2317">
                  <c:v>1430.3128324229499</c:v>
                </c:pt>
                <c:pt idx="2318">
                  <c:v>1430.16788772467</c:v>
                </c:pt>
                <c:pt idx="2319">
                  <c:v>1430.0229617912701</c:v>
                </c:pt>
                <c:pt idx="2320">
                  <c:v>1429.8780546227399</c:v>
                </c:pt>
                <c:pt idx="2321">
                  <c:v>1429.73316621908</c:v>
                </c:pt>
                <c:pt idx="2322">
                  <c:v>1429.5882965803</c:v>
                </c:pt>
                <c:pt idx="2323">
                  <c:v>1429.4434457063901</c:v>
                </c:pt>
                <c:pt idx="2324">
                  <c:v>1429.2986135973599</c:v>
                </c:pt>
                <c:pt idx="2325">
                  <c:v>1429.1538002532</c:v>
                </c:pt>
                <c:pt idx="2326">
                  <c:v>1429.00900567391</c:v>
                </c:pt>
                <c:pt idx="2327">
                  <c:v>1428.8642298595</c:v>
                </c:pt>
                <c:pt idx="2328">
                  <c:v>1428.7194728099601</c:v>
                </c:pt>
                <c:pt idx="2329">
                  <c:v>1428.5747345252901</c:v>
                </c:pt>
                <c:pt idx="2330">
                  <c:v>1428.4300150055001</c:v>
                </c:pt>
                <c:pt idx="2331">
                  <c:v>1428.2853142505801</c:v>
                </c:pt>
                <c:pt idx="2332">
                  <c:v>1428.1406322605401</c:v>
                </c:pt>
                <c:pt idx="2333">
                  <c:v>1427.9959690353701</c:v>
                </c:pt>
                <c:pt idx="2334">
                  <c:v>1427.8513245750701</c:v>
                </c:pt>
                <c:pt idx="2335">
                  <c:v>1427.70669887965</c:v>
                </c:pt>
                <c:pt idx="2336">
                  <c:v>1427.5620919491</c:v>
                </c:pt>
                <c:pt idx="2337">
                  <c:v>1427.41750378343</c:v>
                </c:pt>
                <c:pt idx="2338">
                  <c:v>1427.27293438262</c:v>
                </c:pt>
                <c:pt idx="2339">
                  <c:v>1427.1283837466999</c:v>
                </c:pt>
                <c:pt idx="2340">
                  <c:v>1426.9838518756401</c:v>
                </c:pt>
                <c:pt idx="2341">
                  <c:v>1426.83933876946</c:v>
                </c:pt>
                <c:pt idx="2342">
                  <c:v>1426.69484442816</c:v>
                </c:pt>
                <c:pt idx="2343">
                  <c:v>1426.5503688517199</c:v>
                </c:pt>
                <c:pt idx="2344">
                  <c:v>1426.40591204016</c:v>
                </c:pt>
                <c:pt idx="2345">
                  <c:v>1426.26147399348</c:v>
                </c:pt>
                <c:pt idx="2346">
                  <c:v>1426.1170547116701</c:v>
                </c:pt>
                <c:pt idx="2347">
                  <c:v>1425.97265419473</c:v>
                </c:pt>
                <c:pt idx="2348">
                  <c:v>1425.8282724426699</c:v>
                </c:pt>
                <c:pt idx="2349">
                  <c:v>1425.68390945548</c:v>
                </c:pt>
                <c:pt idx="2350">
                  <c:v>1425.5395652331599</c:v>
                </c:pt>
                <c:pt idx="2351">
                  <c:v>1425.39523977572</c:v>
                </c:pt>
                <c:pt idx="2352">
                  <c:v>1425.2509330831499</c:v>
                </c:pt>
                <c:pt idx="2353">
                  <c:v>1425.1079039910001</c:v>
                </c:pt>
                <c:pt idx="2354">
                  <c:v>1424.9655413768501</c:v>
                </c:pt>
                <c:pt idx="2355">
                  <c:v>1424.8231787627101</c:v>
                </c:pt>
                <c:pt idx="2356">
                  <c:v>1424.6808161485601</c:v>
                </c:pt>
                <c:pt idx="2357">
                  <c:v>1424.5384535344101</c:v>
                </c:pt>
                <c:pt idx="2358">
                  <c:v>1424.3960909202599</c:v>
                </c:pt>
                <c:pt idx="2359">
                  <c:v>1424.2537283061099</c:v>
                </c:pt>
                <c:pt idx="2360">
                  <c:v>1424.1113656919599</c:v>
                </c:pt>
                <c:pt idx="2361">
                  <c:v>1423.9690030778099</c:v>
                </c:pt>
                <c:pt idx="2362">
                  <c:v>1423.8266404636599</c:v>
                </c:pt>
                <c:pt idx="2363">
                  <c:v>1423.68427784951</c:v>
                </c:pt>
                <c:pt idx="2364">
                  <c:v>1423.54191523536</c:v>
                </c:pt>
                <c:pt idx="2365">
                  <c:v>1423.39955262121</c:v>
                </c:pt>
                <c:pt idx="2366">
                  <c:v>1423.25719000706</c:v>
                </c:pt>
                <c:pt idx="2367">
                  <c:v>1423.11482739291</c:v>
                </c:pt>
                <c:pt idx="2368">
                  <c:v>1422.97246477876</c:v>
                </c:pt>
                <c:pt idx="2369">
                  <c:v>1422.83010216461</c:v>
                </c:pt>
                <c:pt idx="2370">
                  <c:v>1422.68773955047</c:v>
                </c:pt>
                <c:pt idx="2371">
                  <c:v>1422.5453769363201</c:v>
                </c:pt>
                <c:pt idx="2372">
                  <c:v>1422.4030143221701</c:v>
                </c:pt>
                <c:pt idx="2373">
                  <c:v>1422.2606517080201</c:v>
                </c:pt>
                <c:pt idx="2374">
                  <c:v>1422.1182890938701</c:v>
                </c:pt>
                <c:pt idx="2375">
                  <c:v>1421.9759264797201</c:v>
                </c:pt>
                <c:pt idx="2376">
                  <c:v>1421.8335638655701</c:v>
                </c:pt>
                <c:pt idx="2377">
                  <c:v>1421.6912012514199</c:v>
                </c:pt>
                <c:pt idx="2378">
                  <c:v>1421.5488386372699</c:v>
                </c:pt>
                <c:pt idx="2379">
                  <c:v>1421.4064760231199</c:v>
                </c:pt>
                <c:pt idx="2380">
                  <c:v>1421.2641134089699</c:v>
                </c:pt>
                <c:pt idx="2381">
                  <c:v>1421.1217507948199</c:v>
                </c:pt>
                <c:pt idx="2382">
                  <c:v>1420.97938818067</c:v>
                </c:pt>
                <c:pt idx="2383">
                  <c:v>1420.83702556652</c:v>
                </c:pt>
                <c:pt idx="2384">
                  <c:v>1420.69466295237</c:v>
                </c:pt>
                <c:pt idx="2385">
                  <c:v>1420.55230033823</c:v>
                </c:pt>
                <c:pt idx="2386">
                  <c:v>1420.40993772408</c:v>
                </c:pt>
                <c:pt idx="2387">
                  <c:v>1420.26757510993</c:v>
                </c:pt>
                <c:pt idx="2388">
                  <c:v>1420.12521249578</c:v>
                </c:pt>
                <c:pt idx="2389">
                  <c:v>1419.98284988163</c:v>
                </c:pt>
                <c:pt idx="2390">
                  <c:v>1419.8404872674801</c:v>
                </c:pt>
                <c:pt idx="2391">
                  <c:v>1419.6981246533301</c:v>
                </c:pt>
                <c:pt idx="2392">
                  <c:v>1419.5557620391801</c:v>
                </c:pt>
                <c:pt idx="2393">
                  <c:v>1419.4133994250301</c:v>
                </c:pt>
                <c:pt idx="2394">
                  <c:v>1419.2710368108801</c:v>
                </c:pt>
                <c:pt idx="2395">
                  <c:v>1419.1286741967299</c:v>
                </c:pt>
                <c:pt idx="2396">
                  <c:v>1418.9863115825799</c:v>
                </c:pt>
                <c:pt idx="2397">
                  <c:v>1418.8439489684299</c:v>
                </c:pt>
                <c:pt idx="2398">
                  <c:v>1418.7015863542799</c:v>
                </c:pt>
                <c:pt idx="2399">
                  <c:v>1418.5592237401299</c:v>
                </c:pt>
                <c:pt idx="2400">
                  <c:v>1418.4168611259799</c:v>
                </c:pt>
                <c:pt idx="2401">
                  <c:v>1418.27449851184</c:v>
                </c:pt>
                <c:pt idx="2402">
                  <c:v>1418.13213589769</c:v>
                </c:pt>
                <c:pt idx="2403">
                  <c:v>1417.98977328354</c:v>
                </c:pt>
                <c:pt idx="2404">
                  <c:v>1417.84741066939</c:v>
                </c:pt>
                <c:pt idx="2405">
                  <c:v>1417.70504805524</c:v>
                </c:pt>
                <c:pt idx="2406">
                  <c:v>1417.56268544109</c:v>
                </c:pt>
                <c:pt idx="2407">
                  <c:v>1417.42032282694</c:v>
                </c:pt>
                <c:pt idx="2408">
                  <c:v>1417.27796021279</c:v>
                </c:pt>
                <c:pt idx="2409">
                  <c:v>1417.1355975986401</c:v>
                </c:pt>
                <c:pt idx="2410">
                  <c:v>1416.9932349844901</c:v>
                </c:pt>
                <c:pt idx="2411">
                  <c:v>1416.8508723703401</c:v>
                </c:pt>
                <c:pt idx="2412">
                  <c:v>1416.7085097561901</c:v>
                </c:pt>
                <c:pt idx="2413">
                  <c:v>1416.5661471420401</c:v>
                </c:pt>
                <c:pt idx="2414">
                  <c:v>1416.4237845278899</c:v>
                </c:pt>
                <c:pt idx="2415">
                  <c:v>1416.2814219137399</c:v>
                </c:pt>
                <c:pt idx="2416">
                  <c:v>1416.1390592995999</c:v>
                </c:pt>
                <c:pt idx="2417">
                  <c:v>1415.9966966854499</c:v>
                </c:pt>
                <c:pt idx="2418">
                  <c:v>1415.8543340712999</c:v>
                </c:pt>
                <c:pt idx="2419">
                  <c:v>1415.71197145715</c:v>
                </c:pt>
                <c:pt idx="2420">
                  <c:v>1415.569608843</c:v>
                </c:pt>
                <c:pt idx="2421">
                  <c:v>1415.42724622885</c:v>
                </c:pt>
                <c:pt idx="2422">
                  <c:v>1415.2848836147</c:v>
                </c:pt>
                <c:pt idx="2423">
                  <c:v>1415.14252100055</c:v>
                </c:pt>
                <c:pt idx="2424">
                  <c:v>1415.0001583864</c:v>
                </c:pt>
                <c:pt idx="2425">
                  <c:v>1414.85779577225</c:v>
                </c:pt>
                <c:pt idx="2426">
                  <c:v>1414.7154331581</c:v>
                </c:pt>
                <c:pt idx="2427">
                  <c:v>1414.5730705439501</c:v>
                </c:pt>
                <c:pt idx="2428">
                  <c:v>1414.4307079298001</c:v>
                </c:pt>
                <c:pt idx="2429">
                  <c:v>1414.2883453156501</c:v>
                </c:pt>
                <c:pt idx="2430">
                  <c:v>1414.1459827015001</c:v>
                </c:pt>
                <c:pt idx="2431">
                  <c:v>1414.0036200873601</c:v>
                </c:pt>
                <c:pt idx="2432">
                  <c:v>1413.8612574732099</c:v>
                </c:pt>
                <c:pt idx="2433">
                  <c:v>1413.7188948590599</c:v>
                </c:pt>
                <c:pt idx="2434">
                  <c:v>1413.5765322449099</c:v>
                </c:pt>
                <c:pt idx="2435">
                  <c:v>1413.4341696307599</c:v>
                </c:pt>
                <c:pt idx="2436">
                  <c:v>1413.2918070166099</c:v>
                </c:pt>
                <c:pt idx="2437">
                  <c:v>1413.1494444024599</c:v>
                </c:pt>
                <c:pt idx="2438">
                  <c:v>1413.00708178831</c:v>
                </c:pt>
                <c:pt idx="2439">
                  <c:v>1412.86471917416</c:v>
                </c:pt>
                <c:pt idx="2440">
                  <c:v>1412.72235656001</c:v>
                </c:pt>
                <c:pt idx="2441">
                  <c:v>1412.57999394586</c:v>
                </c:pt>
                <c:pt idx="2442">
                  <c:v>1412.43763133171</c:v>
                </c:pt>
                <c:pt idx="2443">
                  <c:v>1412.29526871756</c:v>
                </c:pt>
                <c:pt idx="2444">
                  <c:v>1412.15290610341</c:v>
                </c:pt>
                <c:pt idx="2445">
                  <c:v>1412.01054348926</c:v>
                </c:pt>
                <c:pt idx="2446">
                  <c:v>1411.8681808751201</c:v>
                </c:pt>
                <c:pt idx="2447">
                  <c:v>1411.7258182609701</c:v>
                </c:pt>
                <c:pt idx="2448">
                  <c:v>1411.5834556468201</c:v>
                </c:pt>
                <c:pt idx="2449">
                  <c:v>1411.4410930326701</c:v>
                </c:pt>
                <c:pt idx="2450">
                  <c:v>1411.2987304185201</c:v>
                </c:pt>
                <c:pt idx="2451">
                  <c:v>1411.1563678043699</c:v>
                </c:pt>
                <c:pt idx="2452">
                  <c:v>1411.0140051902199</c:v>
                </c:pt>
                <c:pt idx="2453">
                  <c:v>1410.87298435663</c:v>
                </c:pt>
                <c:pt idx="2454">
                  <c:v>1410.7327959427</c:v>
                </c:pt>
                <c:pt idx="2455">
                  <c:v>1410.59260752877</c:v>
                </c:pt>
                <c:pt idx="2456">
                  <c:v>1410.45241911484</c:v>
                </c:pt>
                <c:pt idx="2457">
                  <c:v>1410.31223070091</c:v>
                </c:pt>
                <c:pt idx="2458">
                  <c:v>1410.1720422869801</c:v>
                </c:pt>
                <c:pt idx="2459">
                  <c:v>1410.0318538730501</c:v>
                </c:pt>
                <c:pt idx="2460">
                  <c:v>1409.8916654591201</c:v>
                </c:pt>
                <c:pt idx="2461">
                  <c:v>1409.7514770451901</c:v>
                </c:pt>
                <c:pt idx="2462">
                  <c:v>1409.6112886312601</c:v>
                </c:pt>
                <c:pt idx="2463">
                  <c:v>1409.4711002173301</c:v>
                </c:pt>
                <c:pt idx="2464">
                  <c:v>1409.3309118034099</c:v>
                </c:pt>
                <c:pt idx="2465">
                  <c:v>1409.1907233894799</c:v>
                </c:pt>
                <c:pt idx="2466">
                  <c:v>1409.0505349755499</c:v>
                </c:pt>
                <c:pt idx="2467">
                  <c:v>1408.9103465616199</c:v>
                </c:pt>
                <c:pt idx="2468">
                  <c:v>1408.7701581476899</c:v>
                </c:pt>
                <c:pt idx="2469">
                  <c:v>1408.6299697337599</c:v>
                </c:pt>
                <c:pt idx="2470">
                  <c:v>1408.4897813198299</c:v>
                </c:pt>
                <c:pt idx="2471">
                  <c:v>1408.3495929059</c:v>
                </c:pt>
                <c:pt idx="2472">
                  <c:v>1408.20940449197</c:v>
                </c:pt>
                <c:pt idx="2473">
                  <c:v>1408.06921607804</c:v>
                </c:pt>
                <c:pt idx="2474">
                  <c:v>1407.92902766411</c:v>
                </c:pt>
                <c:pt idx="2475">
                  <c:v>1407.78883925018</c:v>
                </c:pt>
                <c:pt idx="2476">
                  <c:v>1407.64865083625</c:v>
                </c:pt>
                <c:pt idx="2477">
                  <c:v>1407.50846242232</c:v>
                </c:pt>
                <c:pt idx="2478">
                  <c:v>1407.36827400839</c:v>
                </c:pt>
                <c:pt idx="2479">
                  <c:v>1407.22808559447</c:v>
                </c:pt>
                <c:pt idx="2480">
                  <c:v>1407.08789718054</c:v>
                </c:pt>
                <c:pt idx="2481">
                  <c:v>1406.94770876661</c:v>
                </c:pt>
                <c:pt idx="2482">
                  <c:v>1406.8075203526801</c:v>
                </c:pt>
                <c:pt idx="2483">
                  <c:v>1406.6673319387501</c:v>
                </c:pt>
                <c:pt idx="2484">
                  <c:v>1406.5271435248201</c:v>
                </c:pt>
                <c:pt idx="2485">
                  <c:v>1406.3869551108901</c:v>
                </c:pt>
                <c:pt idx="2486">
                  <c:v>1406.2467666969601</c:v>
                </c:pt>
                <c:pt idx="2487">
                  <c:v>1406.1065782830301</c:v>
                </c:pt>
                <c:pt idx="2488">
                  <c:v>1405.9663898691001</c:v>
                </c:pt>
                <c:pt idx="2489">
                  <c:v>1405.8262014551699</c:v>
                </c:pt>
                <c:pt idx="2490">
                  <c:v>1405.6860130412399</c:v>
                </c:pt>
                <c:pt idx="2491">
                  <c:v>1405.5458246273099</c:v>
                </c:pt>
                <c:pt idx="2492">
                  <c:v>1405.4056362133799</c:v>
                </c:pt>
                <c:pt idx="2493">
                  <c:v>1405.2654477994499</c:v>
                </c:pt>
                <c:pt idx="2494">
                  <c:v>1405.1252593855299</c:v>
                </c:pt>
                <c:pt idx="2495">
                  <c:v>1404.9850709716</c:v>
                </c:pt>
                <c:pt idx="2496">
                  <c:v>1404.84488255767</c:v>
                </c:pt>
                <c:pt idx="2497">
                  <c:v>1404.70469414374</c:v>
                </c:pt>
                <c:pt idx="2498">
                  <c:v>1404.56450572981</c:v>
                </c:pt>
                <c:pt idx="2499">
                  <c:v>1404.42431731588</c:v>
                </c:pt>
              </c:numCache>
            </c:numRef>
          </c:yVal>
          <c:smooth val="0"/>
        </c:ser>
        <c:ser>
          <c:idx val="1"/>
          <c:order val="1"/>
          <c:tx>
            <c:v>2D Smeared Tmin</c:v>
          </c:tx>
          <c:spPr>
            <a:ln w="3492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'Model comparison for Case 2'!$J$5:$J$2503</c:f>
              <c:numCache>
                <c:formatCode>0.00E+00</c:formatCode>
                <c:ptCount val="2499"/>
                <c:pt idx="0">
                  <c:v>4.1750167000667999E-5</c:v>
                </c:pt>
                <c:pt idx="1">
                  <c:v>8.3500334001335998E-5</c:v>
                </c:pt>
                <c:pt idx="2" formatCode="General">
                  <c:v>1.25250501002004E-4</c:v>
                </c:pt>
                <c:pt idx="3" formatCode="General">
                  <c:v>1.67000668002672E-4</c:v>
                </c:pt>
                <c:pt idx="4" formatCode="General">
                  <c:v>2.0875083500334E-4</c:v>
                </c:pt>
                <c:pt idx="5" formatCode="General">
                  <c:v>2.50501002004008E-4</c:v>
                </c:pt>
                <c:pt idx="6" formatCode="General">
                  <c:v>2.9225116900467602E-4</c:v>
                </c:pt>
                <c:pt idx="7" formatCode="General">
                  <c:v>3.3400133600534399E-4</c:v>
                </c:pt>
                <c:pt idx="8" formatCode="General">
                  <c:v>3.7575150300601202E-4</c:v>
                </c:pt>
                <c:pt idx="9" formatCode="General">
                  <c:v>4.1750167000667999E-4</c:v>
                </c:pt>
                <c:pt idx="10" formatCode="General">
                  <c:v>4.5925183700734802E-4</c:v>
                </c:pt>
                <c:pt idx="11" formatCode="General">
                  <c:v>5.0100200400801599E-4</c:v>
                </c:pt>
                <c:pt idx="12" formatCode="General">
                  <c:v>5.4275217100868396E-4</c:v>
                </c:pt>
                <c:pt idx="13" formatCode="General">
                  <c:v>5.8450233800935204E-4</c:v>
                </c:pt>
                <c:pt idx="14" formatCode="General">
                  <c:v>6.2625250501002002E-4</c:v>
                </c:pt>
                <c:pt idx="15" formatCode="General">
                  <c:v>6.6800267201068799E-4</c:v>
                </c:pt>
                <c:pt idx="16" formatCode="General">
                  <c:v>7.0975283901135596E-4</c:v>
                </c:pt>
                <c:pt idx="17" formatCode="General">
                  <c:v>7.5150300601202404E-4</c:v>
                </c:pt>
                <c:pt idx="18" formatCode="General">
                  <c:v>7.9325317301269201E-4</c:v>
                </c:pt>
                <c:pt idx="19" formatCode="General">
                  <c:v>8.3500334001335998E-4</c:v>
                </c:pt>
                <c:pt idx="20" formatCode="General">
                  <c:v>8.7675350701402796E-4</c:v>
                </c:pt>
                <c:pt idx="21" formatCode="General">
                  <c:v>9.1850367401469604E-4</c:v>
                </c:pt>
                <c:pt idx="22" formatCode="General">
                  <c:v>9.6025384101536401E-4</c:v>
                </c:pt>
                <c:pt idx="23" formatCode="General">
                  <c:v>1.00200400801603E-3</c:v>
                </c:pt>
                <c:pt idx="24" formatCode="General">
                  <c:v>1.0437541750167E-3</c:v>
                </c:pt>
                <c:pt idx="25" formatCode="General">
                  <c:v>1.0855043420173701E-3</c:v>
                </c:pt>
                <c:pt idx="26" formatCode="General">
                  <c:v>1.12725450901804E-3</c:v>
                </c:pt>
                <c:pt idx="27" formatCode="General">
                  <c:v>1.1690046760187E-3</c:v>
                </c:pt>
                <c:pt idx="28" formatCode="General">
                  <c:v>1.2107548430193701E-3</c:v>
                </c:pt>
                <c:pt idx="29" formatCode="General">
                  <c:v>1.25250501002004E-3</c:v>
                </c:pt>
                <c:pt idx="30" formatCode="General">
                  <c:v>1.29425517702071E-3</c:v>
                </c:pt>
                <c:pt idx="31" formatCode="General">
                  <c:v>1.3360053440213801E-3</c:v>
                </c:pt>
                <c:pt idx="32" formatCode="General">
                  <c:v>1.37775551102204E-3</c:v>
                </c:pt>
                <c:pt idx="33" formatCode="General">
                  <c:v>1.41950567802271E-3</c:v>
                </c:pt>
                <c:pt idx="34" formatCode="General">
                  <c:v>1.4612558450233801E-3</c:v>
                </c:pt>
                <c:pt idx="35" formatCode="General">
                  <c:v>1.50300601202405E-3</c:v>
                </c:pt>
                <c:pt idx="36" formatCode="General">
                  <c:v>1.54475617902472E-3</c:v>
                </c:pt>
                <c:pt idx="37" formatCode="General">
                  <c:v>1.5865063460253799E-3</c:v>
                </c:pt>
                <c:pt idx="38" formatCode="General">
                  <c:v>1.62825651302605E-3</c:v>
                </c:pt>
                <c:pt idx="39" formatCode="General">
                  <c:v>1.67000668002672E-3</c:v>
                </c:pt>
                <c:pt idx="40" formatCode="General">
                  <c:v>1.7117568470273899E-3</c:v>
                </c:pt>
                <c:pt idx="41" formatCode="General">
                  <c:v>1.75350701402806E-3</c:v>
                </c:pt>
                <c:pt idx="42" formatCode="General">
                  <c:v>1.79525718102872E-3</c:v>
                </c:pt>
                <c:pt idx="43" formatCode="General">
                  <c:v>1.8370073480293899E-3</c:v>
                </c:pt>
                <c:pt idx="44" formatCode="General">
                  <c:v>1.87875751503006E-3</c:v>
                </c:pt>
                <c:pt idx="45" formatCode="General">
                  <c:v>1.92050768203073E-3</c:v>
                </c:pt>
                <c:pt idx="46" formatCode="General">
                  <c:v>1.9622578490314001E-3</c:v>
                </c:pt>
                <c:pt idx="47" formatCode="General">
                  <c:v>2.0040080160320601E-3</c:v>
                </c:pt>
                <c:pt idx="48" formatCode="General">
                  <c:v>2.04575818303273E-3</c:v>
                </c:pt>
                <c:pt idx="49" formatCode="General">
                  <c:v>2.0875083500333999E-3</c:v>
                </c:pt>
                <c:pt idx="50" formatCode="General">
                  <c:v>2.1292585170340698E-3</c:v>
                </c:pt>
                <c:pt idx="51" formatCode="General">
                  <c:v>2.1710086840347402E-3</c:v>
                </c:pt>
                <c:pt idx="52" formatCode="General">
                  <c:v>2.2127588510354001E-3</c:v>
                </c:pt>
                <c:pt idx="53" formatCode="General">
                  <c:v>2.2545090180360701E-3</c:v>
                </c:pt>
                <c:pt idx="54" formatCode="General">
                  <c:v>2.29625918503674E-3</c:v>
                </c:pt>
                <c:pt idx="55" formatCode="General">
                  <c:v>2.3380093520374099E-3</c:v>
                </c:pt>
                <c:pt idx="56" formatCode="General">
                  <c:v>2.3797595190380798E-3</c:v>
                </c:pt>
                <c:pt idx="57" formatCode="General">
                  <c:v>2.4215096860387402E-3</c:v>
                </c:pt>
                <c:pt idx="58" formatCode="General">
                  <c:v>2.4632598530394101E-3</c:v>
                </c:pt>
                <c:pt idx="59" formatCode="General">
                  <c:v>2.5050100200400801E-3</c:v>
                </c:pt>
                <c:pt idx="60" formatCode="General">
                  <c:v>2.54676018704075E-3</c:v>
                </c:pt>
                <c:pt idx="61" formatCode="General">
                  <c:v>2.5885103540414199E-3</c:v>
                </c:pt>
                <c:pt idx="62" formatCode="General">
                  <c:v>2.6302605210420799E-3</c:v>
                </c:pt>
                <c:pt idx="63" formatCode="General">
                  <c:v>2.6720106880427502E-3</c:v>
                </c:pt>
                <c:pt idx="64" formatCode="General">
                  <c:v>2.7137608550434201E-3</c:v>
                </c:pt>
                <c:pt idx="65" formatCode="General">
                  <c:v>2.7555110220440901E-3</c:v>
                </c:pt>
                <c:pt idx="66" formatCode="General">
                  <c:v>2.79726118904476E-3</c:v>
                </c:pt>
                <c:pt idx="67" formatCode="General">
                  <c:v>2.8390113560454199E-3</c:v>
                </c:pt>
                <c:pt idx="68" formatCode="General">
                  <c:v>2.8807615230460899E-3</c:v>
                </c:pt>
                <c:pt idx="69" formatCode="General">
                  <c:v>2.9225116900467602E-3</c:v>
                </c:pt>
                <c:pt idx="70" formatCode="General">
                  <c:v>2.9642618570474301E-3</c:v>
                </c:pt>
                <c:pt idx="71" formatCode="General">
                  <c:v>3.0060120240481001E-3</c:v>
                </c:pt>
                <c:pt idx="72" formatCode="General">
                  <c:v>3.04776219104876E-3</c:v>
                </c:pt>
                <c:pt idx="73" formatCode="General">
                  <c:v>3.0895123580494299E-3</c:v>
                </c:pt>
                <c:pt idx="74" formatCode="General">
                  <c:v>3.1312625250500999E-3</c:v>
                </c:pt>
                <c:pt idx="75" formatCode="General">
                  <c:v>3.1730126920507698E-3</c:v>
                </c:pt>
                <c:pt idx="76" formatCode="General">
                  <c:v>3.2147628590514401E-3</c:v>
                </c:pt>
                <c:pt idx="77" formatCode="General">
                  <c:v>3.2565130260521001E-3</c:v>
                </c:pt>
                <c:pt idx="78" formatCode="General">
                  <c:v>3.29826319305277E-3</c:v>
                </c:pt>
                <c:pt idx="79" formatCode="General">
                  <c:v>3.3400133600534399E-3</c:v>
                </c:pt>
                <c:pt idx="80" formatCode="General">
                  <c:v>3.3817635270541099E-3</c:v>
                </c:pt>
                <c:pt idx="81" formatCode="General">
                  <c:v>3.4235136940547798E-3</c:v>
                </c:pt>
                <c:pt idx="82" formatCode="General">
                  <c:v>3.4652638610554402E-3</c:v>
                </c:pt>
                <c:pt idx="83" formatCode="General">
                  <c:v>3.5070140280561101E-3</c:v>
                </c:pt>
                <c:pt idx="84" formatCode="General">
                  <c:v>3.54876419505678E-3</c:v>
                </c:pt>
                <c:pt idx="85" formatCode="General">
                  <c:v>3.5905143620574499E-3</c:v>
                </c:pt>
                <c:pt idx="86" formatCode="General">
                  <c:v>3.6322645290581199E-3</c:v>
                </c:pt>
                <c:pt idx="87" formatCode="General">
                  <c:v>3.6740146960587798E-3</c:v>
                </c:pt>
                <c:pt idx="88" formatCode="General">
                  <c:v>3.7157648630594502E-3</c:v>
                </c:pt>
                <c:pt idx="89" formatCode="General">
                  <c:v>3.7575150300601201E-3</c:v>
                </c:pt>
                <c:pt idx="90" formatCode="General">
                  <c:v>3.79926519706079E-3</c:v>
                </c:pt>
                <c:pt idx="91" formatCode="General">
                  <c:v>3.8410153640614599E-3</c:v>
                </c:pt>
                <c:pt idx="92" formatCode="General">
                  <c:v>3.8827655310621199E-3</c:v>
                </c:pt>
                <c:pt idx="93" formatCode="General">
                  <c:v>3.9245156980627898E-3</c:v>
                </c:pt>
                <c:pt idx="94" formatCode="General">
                  <c:v>3.9662658650634602E-3</c:v>
                </c:pt>
                <c:pt idx="95" formatCode="General">
                  <c:v>4.0080160320641297E-3</c:v>
                </c:pt>
                <c:pt idx="96" formatCode="General">
                  <c:v>4.0497661990648E-3</c:v>
                </c:pt>
                <c:pt idx="97" formatCode="General">
                  <c:v>4.09151636606546E-3</c:v>
                </c:pt>
                <c:pt idx="98" formatCode="General">
                  <c:v>4.1332665330661303E-3</c:v>
                </c:pt>
                <c:pt idx="99" formatCode="General">
                  <c:v>4.1750167000667998E-3</c:v>
                </c:pt>
                <c:pt idx="100" formatCode="General">
                  <c:v>4.2167668670674702E-3</c:v>
                </c:pt>
                <c:pt idx="101" formatCode="General">
                  <c:v>4.2585170340681397E-3</c:v>
                </c:pt>
                <c:pt idx="102" formatCode="General">
                  <c:v>4.30026720106881E-3</c:v>
                </c:pt>
                <c:pt idx="103" formatCode="General">
                  <c:v>4.34201736806947E-3</c:v>
                </c:pt>
                <c:pt idx="104" formatCode="General">
                  <c:v>4.3837675350701403E-3</c:v>
                </c:pt>
                <c:pt idx="105" formatCode="General">
                  <c:v>4.4255177020708098E-3</c:v>
                </c:pt>
                <c:pt idx="106" formatCode="General">
                  <c:v>4.4672678690714802E-3</c:v>
                </c:pt>
                <c:pt idx="107" formatCode="General">
                  <c:v>4.5090180360721401E-3</c:v>
                </c:pt>
                <c:pt idx="108" formatCode="General">
                  <c:v>4.5507682030728096E-3</c:v>
                </c:pt>
                <c:pt idx="109" formatCode="General">
                  <c:v>4.59251837007348E-3</c:v>
                </c:pt>
                <c:pt idx="110" formatCode="General">
                  <c:v>4.6342685370741503E-3</c:v>
                </c:pt>
                <c:pt idx="111" formatCode="General">
                  <c:v>4.6760187040748198E-3</c:v>
                </c:pt>
                <c:pt idx="112" formatCode="General">
                  <c:v>4.7177688710754798E-3</c:v>
                </c:pt>
                <c:pt idx="113" formatCode="General">
                  <c:v>4.7595190380761501E-3</c:v>
                </c:pt>
                <c:pt idx="114" formatCode="General">
                  <c:v>4.8012692050768196E-3</c:v>
                </c:pt>
                <c:pt idx="115" formatCode="General">
                  <c:v>4.84301937207749E-3</c:v>
                </c:pt>
                <c:pt idx="116" formatCode="General">
                  <c:v>4.8847695390781603E-3</c:v>
                </c:pt>
                <c:pt idx="117" formatCode="General">
                  <c:v>4.9265197060788298E-3</c:v>
                </c:pt>
                <c:pt idx="118" formatCode="General">
                  <c:v>4.9682698730794898E-3</c:v>
                </c:pt>
                <c:pt idx="119" formatCode="General">
                  <c:v>5.0100200400801601E-3</c:v>
                </c:pt>
                <c:pt idx="120" formatCode="General">
                  <c:v>5.0517702070808296E-3</c:v>
                </c:pt>
                <c:pt idx="121" formatCode="General">
                  <c:v>5.0935203740815E-3</c:v>
                </c:pt>
                <c:pt idx="122" formatCode="General">
                  <c:v>5.1352705410821599E-3</c:v>
                </c:pt>
                <c:pt idx="123" formatCode="General">
                  <c:v>5.1770207080828303E-3</c:v>
                </c:pt>
                <c:pt idx="124" formatCode="General">
                  <c:v>5.2187708750834998E-3</c:v>
                </c:pt>
                <c:pt idx="125" formatCode="General">
                  <c:v>5.2605210420841701E-3</c:v>
                </c:pt>
                <c:pt idx="126" formatCode="General">
                  <c:v>5.3022712090848396E-3</c:v>
                </c:pt>
                <c:pt idx="127" formatCode="General">
                  <c:v>5.34402137608551E-3</c:v>
                </c:pt>
                <c:pt idx="128" formatCode="General">
                  <c:v>5.3857715430861699E-3</c:v>
                </c:pt>
                <c:pt idx="129" formatCode="General">
                  <c:v>5.4275217100868403E-3</c:v>
                </c:pt>
                <c:pt idx="130" formatCode="General">
                  <c:v>5.4692718770875098E-3</c:v>
                </c:pt>
                <c:pt idx="131" formatCode="General">
                  <c:v>5.5110220440881801E-3</c:v>
                </c:pt>
                <c:pt idx="132" formatCode="General">
                  <c:v>5.5527722110888401E-3</c:v>
                </c:pt>
                <c:pt idx="133" formatCode="General">
                  <c:v>5.5945223780895104E-3</c:v>
                </c:pt>
                <c:pt idx="134" formatCode="General">
                  <c:v>5.6362725450901799E-3</c:v>
                </c:pt>
                <c:pt idx="135" formatCode="General">
                  <c:v>5.6780227120908503E-3</c:v>
                </c:pt>
                <c:pt idx="136" formatCode="General">
                  <c:v>5.7197728790915198E-3</c:v>
                </c:pt>
                <c:pt idx="137" formatCode="General">
                  <c:v>5.7615230460921797E-3</c:v>
                </c:pt>
                <c:pt idx="138" formatCode="General">
                  <c:v>5.8032732130928501E-3</c:v>
                </c:pt>
                <c:pt idx="139" formatCode="General">
                  <c:v>5.8450233800935204E-3</c:v>
                </c:pt>
                <c:pt idx="140" formatCode="General">
                  <c:v>5.8867735470941899E-3</c:v>
                </c:pt>
                <c:pt idx="141" formatCode="General">
                  <c:v>5.9285237140948603E-3</c:v>
                </c:pt>
                <c:pt idx="142" formatCode="General">
                  <c:v>5.9702738810955202E-3</c:v>
                </c:pt>
                <c:pt idx="143" formatCode="General">
                  <c:v>6.0120240480961897E-3</c:v>
                </c:pt>
                <c:pt idx="144" formatCode="General">
                  <c:v>6.0537742150968601E-3</c:v>
                </c:pt>
                <c:pt idx="145" formatCode="General">
                  <c:v>6.0955243820975304E-3</c:v>
                </c:pt>
                <c:pt idx="146" formatCode="General">
                  <c:v>6.1372745490981999E-3</c:v>
                </c:pt>
                <c:pt idx="147" formatCode="General">
                  <c:v>6.1790247160988599E-3</c:v>
                </c:pt>
                <c:pt idx="148" formatCode="General">
                  <c:v>6.2207748830995302E-3</c:v>
                </c:pt>
                <c:pt idx="149" formatCode="General">
                  <c:v>6.2625250501001997E-3</c:v>
                </c:pt>
                <c:pt idx="150" formatCode="General">
                  <c:v>6.3042752171008701E-3</c:v>
                </c:pt>
                <c:pt idx="151" formatCode="General">
                  <c:v>6.3460253841015396E-3</c:v>
                </c:pt>
                <c:pt idx="152" formatCode="General">
                  <c:v>6.3877755511022004E-3</c:v>
                </c:pt>
                <c:pt idx="153" formatCode="General">
                  <c:v>6.4295257181028699E-3</c:v>
                </c:pt>
                <c:pt idx="154" formatCode="General">
                  <c:v>6.4712758851035402E-3</c:v>
                </c:pt>
                <c:pt idx="155" formatCode="General">
                  <c:v>6.5130260521042097E-3</c:v>
                </c:pt>
                <c:pt idx="156" formatCode="General">
                  <c:v>6.5547762191048801E-3</c:v>
                </c:pt>
                <c:pt idx="157" formatCode="General">
                  <c:v>6.59652638610554E-3</c:v>
                </c:pt>
                <c:pt idx="158" formatCode="General">
                  <c:v>6.6382765531062104E-3</c:v>
                </c:pt>
                <c:pt idx="159" formatCode="General">
                  <c:v>6.6800267201068799E-3</c:v>
                </c:pt>
                <c:pt idx="160" formatCode="General">
                  <c:v>6.7217768871075502E-3</c:v>
                </c:pt>
                <c:pt idx="161" formatCode="General">
                  <c:v>6.7635270541082197E-3</c:v>
                </c:pt>
                <c:pt idx="162" formatCode="General">
                  <c:v>6.8052772211088901E-3</c:v>
                </c:pt>
                <c:pt idx="163" formatCode="General">
                  <c:v>6.84702738810955E-3</c:v>
                </c:pt>
                <c:pt idx="164" formatCode="General">
                  <c:v>6.8887775551102204E-3</c:v>
                </c:pt>
                <c:pt idx="165" formatCode="General">
                  <c:v>6.9305277221108899E-3</c:v>
                </c:pt>
                <c:pt idx="166" formatCode="General">
                  <c:v>6.9722778891115602E-3</c:v>
                </c:pt>
                <c:pt idx="167" formatCode="General">
                  <c:v>7.0140280561122297E-3</c:v>
                </c:pt>
                <c:pt idx="168" formatCode="General">
                  <c:v>7.0557782231128897E-3</c:v>
                </c:pt>
                <c:pt idx="169" formatCode="General">
                  <c:v>7.09752839011356E-3</c:v>
                </c:pt>
                <c:pt idx="170" formatCode="General">
                  <c:v>7.1392785571142304E-3</c:v>
                </c:pt>
                <c:pt idx="171" formatCode="General">
                  <c:v>7.1810287241148999E-3</c:v>
                </c:pt>
                <c:pt idx="172" formatCode="General">
                  <c:v>7.2227788911155598E-3</c:v>
                </c:pt>
                <c:pt idx="173" formatCode="General">
                  <c:v>7.2645290581162302E-3</c:v>
                </c:pt>
                <c:pt idx="174" formatCode="General">
                  <c:v>7.3062792251168997E-3</c:v>
                </c:pt>
                <c:pt idx="175" formatCode="General">
                  <c:v>7.34802939211757E-3</c:v>
                </c:pt>
                <c:pt idx="176" formatCode="General">
                  <c:v>7.3897795591182404E-3</c:v>
                </c:pt>
                <c:pt idx="177" formatCode="General">
                  <c:v>7.4315297261189003E-3</c:v>
                </c:pt>
                <c:pt idx="178" formatCode="General">
                  <c:v>7.4732798931195698E-3</c:v>
                </c:pt>
                <c:pt idx="179" formatCode="General">
                  <c:v>7.5150300601202402E-3</c:v>
                </c:pt>
                <c:pt idx="180" formatCode="General">
                  <c:v>7.5567802271209097E-3</c:v>
                </c:pt>
                <c:pt idx="181" formatCode="General">
                  <c:v>7.59853039412158E-3</c:v>
                </c:pt>
                <c:pt idx="182" formatCode="General">
                  <c:v>7.64028056112224E-3</c:v>
                </c:pt>
                <c:pt idx="183" formatCode="General">
                  <c:v>7.6820307281229103E-3</c:v>
                </c:pt>
                <c:pt idx="184" formatCode="General">
                  <c:v>7.7237808951235798E-3</c:v>
                </c:pt>
                <c:pt idx="185" formatCode="General">
                  <c:v>7.7655310621242502E-3</c:v>
                </c:pt>
                <c:pt idx="186" formatCode="General">
                  <c:v>7.8072812291249197E-3</c:v>
                </c:pt>
                <c:pt idx="187" formatCode="General">
                  <c:v>7.84903139612559E-3</c:v>
                </c:pt>
                <c:pt idx="188" formatCode="General">
                  <c:v>7.89078156312625E-3</c:v>
                </c:pt>
                <c:pt idx="189" formatCode="General">
                  <c:v>7.9325317301269203E-3</c:v>
                </c:pt>
                <c:pt idx="190" formatCode="General">
                  <c:v>7.9742818971275907E-3</c:v>
                </c:pt>
                <c:pt idx="191" formatCode="General">
                  <c:v>8.0160320641282593E-3</c:v>
                </c:pt>
                <c:pt idx="192" formatCode="General">
                  <c:v>8.0577822311289193E-3</c:v>
                </c:pt>
                <c:pt idx="193" formatCode="General">
                  <c:v>8.0995323981295896E-3</c:v>
                </c:pt>
                <c:pt idx="194" formatCode="General">
                  <c:v>8.14128256513026E-3</c:v>
                </c:pt>
                <c:pt idx="195" formatCode="General">
                  <c:v>8.1830327321309303E-3</c:v>
                </c:pt>
                <c:pt idx="196" formatCode="General">
                  <c:v>8.2247828991316007E-3</c:v>
                </c:pt>
                <c:pt idx="197" formatCode="General">
                  <c:v>8.2665330661322693E-3</c:v>
                </c:pt>
                <c:pt idx="198" formatCode="General">
                  <c:v>8.3082832331329293E-3</c:v>
                </c:pt>
                <c:pt idx="199" formatCode="General">
                  <c:v>8.3500334001335996E-3</c:v>
                </c:pt>
                <c:pt idx="200" formatCode="General">
                  <c:v>8.39178356713427E-3</c:v>
                </c:pt>
                <c:pt idx="201" formatCode="General">
                  <c:v>8.4335337341349403E-3</c:v>
                </c:pt>
                <c:pt idx="202" formatCode="General">
                  <c:v>8.4752839011356003E-3</c:v>
                </c:pt>
                <c:pt idx="203" formatCode="General">
                  <c:v>8.5170340681362706E-3</c:v>
                </c:pt>
                <c:pt idx="204" formatCode="General">
                  <c:v>8.5587842351369393E-3</c:v>
                </c:pt>
                <c:pt idx="205" formatCode="General">
                  <c:v>8.6005344021376096E-3</c:v>
                </c:pt>
                <c:pt idx="206" formatCode="General">
                  <c:v>8.64228456913828E-3</c:v>
                </c:pt>
                <c:pt idx="207" formatCode="General">
                  <c:v>8.6840347361389399E-3</c:v>
                </c:pt>
                <c:pt idx="208" formatCode="General">
                  <c:v>8.7257849031396103E-3</c:v>
                </c:pt>
                <c:pt idx="209" formatCode="General">
                  <c:v>8.7675350701402806E-3</c:v>
                </c:pt>
                <c:pt idx="210" formatCode="General">
                  <c:v>8.8092852371409493E-3</c:v>
                </c:pt>
                <c:pt idx="211" formatCode="General">
                  <c:v>8.8510354041416196E-3</c:v>
                </c:pt>
                <c:pt idx="212" formatCode="General">
                  <c:v>8.89278557114229E-3</c:v>
                </c:pt>
                <c:pt idx="213" formatCode="General">
                  <c:v>8.9345357381429499E-3</c:v>
                </c:pt>
                <c:pt idx="214" formatCode="General">
                  <c:v>8.9762859051436203E-3</c:v>
                </c:pt>
                <c:pt idx="215" formatCode="General">
                  <c:v>9.0180360721442906E-3</c:v>
                </c:pt>
                <c:pt idx="216" formatCode="General">
                  <c:v>9.0597862391449593E-3</c:v>
                </c:pt>
                <c:pt idx="217" formatCode="General">
                  <c:v>9.1015364061456192E-3</c:v>
                </c:pt>
                <c:pt idx="218" formatCode="General">
                  <c:v>9.1432865731462896E-3</c:v>
                </c:pt>
                <c:pt idx="219" formatCode="General">
                  <c:v>9.1850367401469599E-3</c:v>
                </c:pt>
                <c:pt idx="220" formatCode="General">
                  <c:v>9.2267869071476303E-3</c:v>
                </c:pt>
                <c:pt idx="221" formatCode="General">
                  <c:v>9.2685370741483007E-3</c:v>
                </c:pt>
                <c:pt idx="222" formatCode="General">
                  <c:v>9.3102872411489606E-3</c:v>
                </c:pt>
                <c:pt idx="223" formatCode="General">
                  <c:v>9.3520374081496292E-3</c:v>
                </c:pt>
                <c:pt idx="224" formatCode="General">
                  <c:v>9.3937875751502996E-3</c:v>
                </c:pt>
                <c:pt idx="225" formatCode="General">
                  <c:v>9.4355377421509699E-3</c:v>
                </c:pt>
                <c:pt idx="226" formatCode="General">
                  <c:v>9.4772879091516403E-3</c:v>
                </c:pt>
                <c:pt idx="227" formatCode="General">
                  <c:v>9.5190380761523107E-3</c:v>
                </c:pt>
                <c:pt idx="228" formatCode="General">
                  <c:v>9.5607882431529706E-3</c:v>
                </c:pt>
                <c:pt idx="229" formatCode="General">
                  <c:v>9.6025384101536392E-3</c:v>
                </c:pt>
                <c:pt idx="230" formatCode="General">
                  <c:v>9.6442885771543096E-3</c:v>
                </c:pt>
                <c:pt idx="231" formatCode="General">
                  <c:v>9.6860387441549799E-3</c:v>
                </c:pt>
                <c:pt idx="232" formatCode="General">
                  <c:v>9.7277889111556399E-3</c:v>
                </c:pt>
                <c:pt idx="233" formatCode="General">
                  <c:v>9.7695390781563102E-3</c:v>
                </c:pt>
                <c:pt idx="234" formatCode="General">
                  <c:v>9.8112892451569806E-3</c:v>
                </c:pt>
                <c:pt idx="235" formatCode="General">
                  <c:v>9.8530394121576492E-3</c:v>
                </c:pt>
                <c:pt idx="236" formatCode="General">
                  <c:v>9.8947895791583196E-3</c:v>
                </c:pt>
                <c:pt idx="237" formatCode="General">
                  <c:v>9.9365397461589899E-3</c:v>
                </c:pt>
                <c:pt idx="238" formatCode="General">
                  <c:v>9.9782899131596499E-3</c:v>
                </c:pt>
                <c:pt idx="239" formatCode="General">
                  <c:v>1.0020040080160299E-2</c:v>
                </c:pt>
                <c:pt idx="240" formatCode="General">
                  <c:v>1.0061790247160999E-2</c:v>
                </c:pt>
                <c:pt idx="241" formatCode="General">
                  <c:v>1.0103540414161701E-2</c:v>
                </c:pt>
                <c:pt idx="242" formatCode="General">
                  <c:v>1.01452905811623E-2</c:v>
                </c:pt>
                <c:pt idx="243" formatCode="General">
                  <c:v>1.0187040748163E-2</c:v>
                </c:pt>
                <c:pt idx="244" formatCode="General">
                  <c:v>1.02287909151637E-2</c:v>
                </c:pt>
                <c:pt idx="245" formatCode="General">
                  <c:v>1.0270541082164301E-2</c:v>
                </c:pt>
                <c:pt idx="246" formatCode="General">
                  <c:v>1.0312291249165001E-2</c:v>
                </c:pt>
                <c:pt idx="247" formatCode="General">
                  <c:v>1.03540414161657E-2</c:v>
                </c:pt>
                <c:pt idx="248" formatCode="General">
                  <c:v>1.03957915831663E-2</c:v>
                </c:pt>
                <c:pt idx="249" formatCode="General">
                  <c:v>1.0437541750167E-2</c:v>
                </c:pt>
                <c:pt idx="250" formatCode="General">
                  <c:v>1.0479291917167699E-2</c:v>
                </c:pt>
                <c:pt idx="251" formatCode="General">
                  <c:v>1.05210420841683E-2</c:v>
                </c:pt>
                <c:pt idx="252" formatCode="General">
                  <c:v>1.0562792251169E-2</c:v>
                </c:pt>
                <c:pt idx="253" formatCode="General">
                  <c:v>1.06045424181697E-2</c:v>
                </c:pt>
                <c:pt idx="254" formatCode="General">
                  <c:v>1.0646292585170299E-2</c:v>
                </c:pt>
                <c:pt idx="255" formatCode="General">
                  <c:v>1.0688042752171001E-2</c:v>
                </c:pt>
                <c:pt idx="256" formatCode="General">
                  <c:v>1.0729792919171701E-2</c:v>
                </c:pt>
                <c:pt idx="257" formatCode="General">
                  <c:v>1.07715430861723E-2</c:v>
                </c:pt>
                <c:pt idx="258" formatCode="General">
                  <c:v>1.0813293253173E-2</c:v>
                </c:pt>
                <c:pt idx="259" formatCode="General">
                  <c:v>1.08550434201737E-2</c:v>
                </c:pt>
                <c:pt idx="260" formatCode="General">
                  <c:v>1.0896793587174399E-2</c:v>
                </c:pt>
                <c:pt idx="261" formatCode="General">
                  <c:v>1.0938543754175E-2</c:v>
                </c:pt>
                <c:pt idx="262" formatCode="General">
                  <c:v>1.09802939211757E-2</c:v>
                </c:pt>
                <c:pt idx="263" formatCode="General">
                  <c:v>1.10220440881764E-2</c:v>
                </c:pt>
                <c:pt idx="264" formatCode="General">
                  <c:v>1.1063794255176999E-2</c:v>
                </c:pt>
                <c:pt idx="265" formatCode="General">
                  <c:v>1.1105544422177699E-2</c:v>
                </c:pt>
                <c:pt idx="266" formatCode="General">
                  <c:v>1.1147294589178401E-2</c:v>
                </c:pt>
                <c:pt idx="267" formatCode="General">
                  <c:v>1.1189044756179E-2</c:v>
                </c:pt>
                <c:pt idx="268" formatCode="General">
                  <c:v>1.12307949231797E-2</c:v>
                </c:pt>
                <c:pt idx="269" formatCode="General">
                  <c:v>1.12725450901804E-2</c:v>
                </c:pt>
                <c:pt idx="270" formatCode="General">
                  <c:v>1.1314295257181001E-2</c:v>
                </c:pt>
                <c:pt idx="271" formatCode="General">
                  <c:v>1.1356045424181701E-2</c:v>
                </c:pt>
                <c:pt idx="272" formatCode="General">
                  <c:v>1.13977955911824E-2</c:v>
                </c:pt>
                <c:pt idx="273" formatCode="General">
                  <c:v>1.1439545758183E-2</c:v>
                </c:pt>
                <c:pt idx="274" formatCode="General">
                  <c:v>1.1481295925183699E-2</c:v>
                </c:pt>
                <c:pt idx="275" formatCode="General">
                  <c:v>1.1523046092184399E-2</c:v>
                </c:pt>
                <c:pt idx="276" formatCode="General">
                  <c:v>1.1564796259185E-2</c:v>
                </c:pt>
                <c:pt idx="277" formatCode="General">
                  <c:v>1.16065464261857E-2</c:v>
                </c:pt>
                <c:pt idx="278" formatCode="General">
                  <c:v>1.16482965931864E-2</c:v>
                </c:pt>
                <c:pt idx="279" formatCode="General">
                  <c:v>1.1690046760186999E-2</c:v>
                </c:pt>
                <c:pt idx="280" formatCode="General">
                  <c:v>1.1731796927187701E-2</c:v>
                </c:pt>
                <c:pt idx="281" formatCode="General">
                  <c:v>1.1773547094188401E-2</c:v>
                </c:pt>
                <c:pt idx="282" formatCode="General">
                  <c:v>1.1815297261189E-2</c:v>
                </c:pt>
                <c:pt idx="283" formatCode="General">
                  <c:v>1.18570474281897E-2</c:v>
                </c:pt>
                <c:pt idx="284" formatCode="General">
                  <c:v>1.18987975951904E-2</c:v>
                </c:pt>
                <c:pt idx="285" formatCode="General">
                  <c:v>1.1940547762191001E-2</c:v>
                </c:pt>
                <c:pt idx="286" formatCode="General">
                  <c:v>1.19822979291917E-2</c:v>
                </c:pt>
                <c:pt idx="287" formatCode="General">
                  <c:v>1.20240480961924E-2</c:v>
                </c:pt>
                <c:pt idx="288" formatCode="General">
                  <c:v>1.20657982631931E-2</c:v>
                </c:pt>
                <c:pt idx="289" formatCode="General">
                  <c:v>1.2107548430193699E-2</c:v>
                </c:pt>
                <c:pt idx="290" formatCode="General">
                  <c:v>1.2149298597194399E-2</c:v>
                </c:pt>
                <c:pt idx="291" formatCode="General">
                  <c:v>1.2191048764195101E-2</c:v>
                </c:pt>
                <c:pt idx="292" formatCode="General">
                  <c:v>1.22327989311957E-2</c:v>
                </c:pt>
                <c:pt idx="293" formatCode="General">
                  <c:v>1.22745490981964E-2</c:v>
                </c:pt>
                <c:pt idx="294" formatCode="General">
                  <c:v>1.23162992651971E-2</c:v>
                </c:pt>
                <c:pt idx="295" formatCode="General">
                  <c:v>1.2358049432197701E-2</c:v>
                </c:pt>
                <c:pt idx="296" formatCode="General">
                  <c:v>1.2399799599198401E-2</c:v>
                </c:pt>
                <c:pt idx="297" formatCode="General">
                  <c:v>1.24415497661991E-2</c:v>
                </c:pt>
                <c:pt idx="298" formatCode="General">
                  <c:v>1.24832999331997E-2</c:v>
                </c:pt>
                <c:pt idx="299" formatCode="General">
                  <c:v>1.2525050100200399E-2</c:v>
                </c:pt>
                <c:pt idx="300" formatCode="General">
                  <c:v>1.2566800267201099E-2</c:v>
                </c:pt>
                <c:pt idx="301" formatCode="General">
                  <c:v>1.26085504342017E-2</c:v>
                </c:pt>
                <c:pt idx="302" formatCode="General">
                  <c:v>1.26503006012024E-2</c:v>
                </c:pt>
                <c:pt idx="303" formatCode="General">
                  <c:v>1.26920507682031E-2</c:v>
                </c:pt>
                <c:pt idx="304" formatCode="General">
                  <c:v>1.2733800935203699E-2</c:v>
                </c:pt>
                <c:pt idx="305" formatCode="General">
                  <c:v>1.2775551102204401E-2</c:v>
                </c:pt>
                <c:pt idx="306" formatCode="General">
                  <c:v>1.2817301269205101E-2</c:v>
                </c:pt>
                <c:pt idx="307" formatCode="General">
                  <c:v>1.28590514362057E-2</c:v>
                </c:pt>
                <c:pt idx="308" formatCode="General">
                  <c:v>1.29008016032064E-2</c:v>
                </c:pt>
                <c:pt idx="309" formatCode="General">
                  <c:v>1.29425517702071E-2</c:v>
                </c:pt>
                <c:pt idx="310" formatCode="General">
                  <c:v>1.2984301937207799E-2</c:v>
                </c:pt>
                <c:pt idx="311" formatCode="General">
                  <c:v>1.30260521042084E-2</c:v>
                </c:pt>
                <c:pt idx="312" formatCode="General">
                  <c:v>1.30678022712091E-2</c:v>
                </c:pt>
                <c:pt idx="313" formatCode="General">
                  <c:v>1.31095524382098E-2</c:v>
                </c:pt>
                <c:pt idx="314" formatCode="General">
                  <c:v>1.3151302605210399E-2</c:v>
                </c:pt>
                <c:pt idx="315" formatCode="General">
                  <c:v>1.3193052772211099E-2</c:v>
                </c:pt>
                <c:pt idx="316" formatCode="General">
                  <c:v>1.3234802939211801E-2</c:v>
                </c:pt>
                <c:pt idx="317" formatCode="General">
                  <c:v>1.32765531062124E-2</c:v>
                </c:pt>
                <c:pt idx="318" formatCode="General">
                  <c:v>1.33183032732131E-2</c:v>
                </c:pt>
                <c:pt idx="319" formatCode="General">
                  <c:v>1.33600534402138E-2</c:v>
                </c:pt>
                <c:pt idx="320" formatCode="General">
                  <c:v>1.3401803607214401E-2</c:v>
                </c:pt>
                <c:pt idx="321" formatCode="General">
                  <c:v>1.34435537742151E-2</c:v>
                </c:pt>
                <c:pt idx="322" formatCode="General">
                  <c:v>1.34853039412158E-2</c:v>
                </c:pt>
                <c:pt idx="323" formatCode="General">
                  <c:v>1.35270541082164E-2</c:v>
                </c:pt>
                <c:pt idx="324" formatCode="General">
                  <c:v>1.3568804275217099E-2</c:v>
                </c:pt>
                <c:pt idx="325" formatCode="General">
                  <c:v>1.3610554442217799E-2</c:v>
                </c:pt>
                <c:pt idx="326" formatCode="General">
                  <c:v>1.36523046092184E-2</c:v>
                </c:pt>
                <c:pt idx="327" formatCode="General">
                  <c:v>1.36940547762191E-2</c:v>
                </c:pt>
                <c:pt idx="328" formatCode="General">
                  <c:v>1.37358049432198E-2</c:v>
                </c:pt>
                <c:pt idx="329" formatCode="General">
                  <c:v>1.3777555110220399E-2</c:v>
                </c:pt>
                <c:pt idx="330" formatCode="General">
                  <c:v>1.3819305277221101E-2</c:v>
                </c:pt>
                <c:pt idx="331" formatCode="General">
                  <c:v>1.3861055444221801E-2</c:v>
                </c:pt>
                <c:pt idx="332" formatCode="General">
                  <c:v>1.39028056112224E-2</c:v>
                </c:pt>
                <c:pt idx="333" formatCode="General">
                  <c:v>1.39445557782231E-2</c:v>
                </c:pt>
                <c:pt idx="334" formatCode="General">
                  <c:v>1.3986305945223799E-2</c:v>
                </c:pt>
                <c:pt idx="335" formatCode="General">
                  <c:v>1.4028056112224499E-2</c:v>
                </c:pt>
                <c:pt idx="336" formatCode="General">
                  <c:v>1.40698062792251E-2</c:v>
                </c:pt>
                <c:pt idx="337" formatCode="General">
                  <c:v>1.41115564462258E-2</c:v>
                </c:pt>
                <c:pt idx="338" formatCode="General">
                  <c:v>1.41533066132265E-2</c:v>
                </c:pt>
                <c:pt idx="339" formatCode="General">
                  <c:v>1.4195056780227099E-2</c:v>
                </c:pt>
                <c:pt idx="340" formatCode="General">
                  <c:v>1.4236806947227801E-2</c:v>
                </c:pt>
                <c:pt idx="341" formatCode="General">
                  <c:v>1.4278557114228501E-2</c:v>
                </c:pt>
                <c:pt idx="342" formatCode="General">
                  <c:v>1.43203072812291E-2</c:v>
                </c:pt>
                <c:pt idx="343" formatCode="General">
                  <c:v>1.43620574482298E-2</c:v>
                </c:pt>
                <c:pt idx="344" formatCode="General">
                  <c:v>1.44038076152305E-2</c:v>
                </c:pt>
                <c:pt idx="345" formatCode="General">
                  <c:v>1.4445557782231101E-2</c:v>
                </c:pt>
                <c:pt idx="346" formatCode="General">
                  <c:v>1.44873079492318E-2</c:v>
                </c:pt>
                <c:pt idx="347" formatCode="General">
                  <c:v>1.45290581162325E-2</c:v>
                </c:pt>
                <c:pt idx="348" formatCode="General">
                  <c:v>1.4570808283233099E-2</c:v>
                </c:pt>
                <c:pt idx="349" formatCode="General">
                  <c:v>1.4612558450233799E-2</c:v>
                </c:pt>
                <c:pt idx="350" formatCode="General">
                  <c:v>1.4654308617234499E-2</c:v>
                </c:pt>
                <c:pt idx="351" formatCode="General">
                  <c:v>1.46960587842351E-2</c:v>
                </c:pt>
                <c:pt idx="352" formatCode="General">
                  <c:v>1.47378089512358E-2</c:v>
                </c:pt>
                <c:pt idx="353" formatCode="General">
                  <c:v>1.47795591182365E-2</c:v>
                </c:pt>
                <c:pt idx="354" formatCode="General">
                  <c:v>1.4821309285237101E-2</c:v>
                </c:pt>
                <c:pt idx="355" formatCode="General">
                  <c:v>1.4863059452237801E-2</c:v>
                </c:pt>
                <c:pt idx="356" formatCode="General">
                  <c:v>1.4904809619238501E-2</c:v>
                </c:pt>
                <c:pt idx="357" formatCode="General">
                  <c:v>1.49465597862391E-2</c:v>
                </c:pt>
                <c:pt idx="358" formatCode="General">
                  <c:v>1.49883099532398E-2</c:v>
                </c:pt>
                <c:pt idx="359" formatCode="General">
                  <c:v>1.5030060120240499E-2</c:v>
                </c:pt>
                <c:pt idx="360" formatCode="General">
                  <c:v>1.50718102872411E-2</c:v>
                </c:pt>
                <c:pt idx="361" formatCode="General">
                  <c:v>1.51135604542418E-2</c:v>
                </c:pt>
                <c:pt idx="362" formatCode="General">
                  <c:v>1.51553106212425E-2</c:v>
                </c:pt>
                <c:pt idx="363" formatCode="General">
                  <c:v>1.51970607882432E-2</c:v>
                </c:pt>
                <c:pt idx="364" formatCode="General">
                  <c:v>1.5238810955243799E-2</c:v>
                </c:pt>
                <c:pt idx="365" formatCode="General">
                  <c:v>1.5280561122244501E-2</c:v>
                </c:pt>
                <c:pt idx="366" formatCode="General">
                  <c:v>1.5322311289245201E-2</c:v>
                </c:pt>
                <c:pt idx="367" formatCode="General">
                  <c:v>1.53640614562458E-2</c:v>
                </c:pt>
                <c:pt idx="368" formatCode="General">
                  <c:v>1.54058116232465E-2</c:v>
                </c:pt>
                <c:pt idx="369" formatCode="General">
                  <c:v>1.54475617902472E-2</c:v>
                </c:pt>
                <c:pt idx="370" formatCode="General">
                  <c:v>1.5489311957247801E-2</c:v>
                </c:pt>
                <c:pt idx="371" formatCode="General">
                  <c:v>1.55310621242485E-2</c:v>
                </c:pt>
                <c:pt idx="372" formatCode="General">
                  <c:v>1.55728122912492E-2</c:v>
                </c:pt>
                <c:pt idx="373" formatCode="General">
                  <c:v>1.5614562458249799E-2</c:v>
                </c:pt>
                <c:pt idx="374" formatCode="General">
                  <c:v>1.5656312625250499E-2</c:v>
                </c:pt>
                <c:pt idx="375" formatCode="General">
                  <c:v>1.5698062792251201E-2</c:v>
                </c:pt>
                <c:pt idx="376" formatCode="General">
                  <c:v>1.5739812959251798E-2</c:v>
                </c:pt>
                <c:pt idx="377" formatCode="General">
                  <c:v>1.57815631262525E-2</c:v>
                </c:pt>
                <c:pt idx="378" formatCode="General">
                  <c:v>1.5823313293253202E-2</c:v>
                </c:pt>
                <c:pt idx="379" formatCode="General">
                  <c:v>1.5865063460253799E-2</c:v>
                </c:pt>
                <c:pt idx="380" formatCode="General">
                  <c:v>1.5906813627254501E-2</c:v>
                </c:pt>
                <c:pt idx="381" formatCode="General">
                  <c:v>1.5948563794255199E-2</c:v>
                </c:pt>
                <c:pt idx="382" formatCode="General">
                  <c:v>1.59903139612558E-2</c:v>
                </c:pt>
                <c:pt idx="383" formatCode="General">
                  <c:v>1.6032064128256501E-2</c:v>
                </c:pt>
                <c:pt idx="384" formatCode="General">
                  <c:v>1.6073814295257199E-2</c:v>
                </c:pt>
                <c:pt idx="385" formatCode="General">
                  <c:v>1.6115564462257901E-2</c:v>
                </c:pt>
                <c:pt idx="386" formatCode="General">
                  <c:v>1.6157314629258498E-2</c:v>
                </c:pt>
                <c:pt idx="387" formatCode="General">
                  <c:v>1.61990647962592E-2</c:v>
                </c:pt>
                <c:pt idx="388" formatCode="General">
                  <c:v>1.6240814963259902E-2</c:v>
                </c:pt>
                <c:pt idx="389" formatCode="General">
                  <c:v>1.6282565130260499E-2</c:v>
                </c:pt>
                <c:pt idx="390" formatCode="General">
                  <c:v>1.6324315297261201E-2</c:v>
                </c:pt>
                <c:pt idx="391" formatCode="General">
                  <c:v>1.6366065464261899E-2</c:v>
                </c:pt>
                <c:pt idx="392" formatCode="General">
                  <c:v>1.64078156312625E-2</c:v>
                </c:pt>
                <c:pt idx="393" formatCode="General">
                  <c:v>1.6449565798263201E-2</c:v>
                </c:pt>
                <c:pt idx="394" formatCode="General">
                  <c:v>1.64913159652639E-2</c:v>
                </c:pt>
                <c:pt idx="395" formatCode="General">
                  <c:v>1.65330661322645E-2</c:v>
                </c:pt>
                <c:pt idx="396" formatCode="General">
                  <c:v>1.6574816299265199E-2</c:v>
                </c:pt>
                <c:pt idx="397" formatCode="General">
                  <c:v>1.66165664662659E-2</c:v>
                </c:pt>
                <c:pt idx="398" formatCode="General">
                  <c:v>1.6658316633266501E-2</c:v>
                </c:pt>
                <c:pt idx="399" formatCode="General">
                  <c:v>1.6700066800267199E-2</c:v>
                </c:pt>
                <c:pt idx="400" formatCode="General">
                  <c:v>1.6741816967267901E-2</c:v>
                </c:pt>
                <c:pt idx="401" formatCode="General">
                  <c:v>1.6783567134268498E-2</c:v>
                </c:pt>
                <c:pt idx="402" formatCode="General">
                  <c:v>1.68253173012692E-2</c:v>
                </c:pt>
                <c:pt idx="403" formatCode="General">
                  <c:v>1.6867067468269901E-2</c:v>
                </c:pt>
                <c:pt idx="404" formatCode="General">
                  <c:v>1.6908817635270499E-2</c:v>
                </c:pt>
                <c:pt idx="405" formatCode="General">
                  <c:v>1.6950567802271201E-2</c:v>
                </c:pt>
                <c:pt idx="406" formatCode="General">
                  <c:v>1.6992317969271899E-2</c:v>
                </c:pt>
                <c:pt idx="407" formatCode="General">
                  <c:v>1.70340681362725E-2</c:v>
                </c:pt>
                <c:pt idx="408" formatCode="General">
                  <c:v>1.7075818303273201E-2</c:v>
                </c:pt>
                <c:pt idx="409" formatCode="General">
                  <c:v>1.7117568470273899E-2</c:v>
                </c:pt>
                <c:pt idx="410" formatCode="General">
                  <c:v>1.7159318637274601E-2</c:v>
                </c:pt>
                <c:pt idx="411" formatCode="General">
                  <c:v>1.7201068804275198E-2</c:v>
                </c:pt>
                <c:pt idx="412" formatCode="General">
                  <c:v>1.72428189712759E-2</c:v>
                </c:pt>
                <c:pt idx="413" formatCode="General">
                  <c:v>1.7284569138276602E-2</c:v>
                </c:pt>
                <c:pt idx="414" formatCode="General">
                  <c:v>1.7326319305277199E-2</c:v>
                </c:pt>
                <c:pt idx="415" formatCode="General">
                  <c:v>1.7368069472277901E-2</c:v>
                </c:pt>
                <c:pt idx="416" formatCode="General">
                  <c:v>1.7409819639278599E-2</c:v>
                </c:pt>
                <c:pt idx="417" formatCode="General">
                  <c:v>1.74515698062792E-2</c:v>
                </c:pt>
                <c:pt idx="418" formatCode="General">
                  <c:v>1.7493319973279901E-2</c:v>
                </c:pt>
                <c:pt idx="419" formatCode="General">
                  <c:v>1.7535070140280599E-2</c:v>
                </c:pt>
                <c:pt idx="420" formatCode="General">
                  <c:v>1.75768203072812E-2</c:v>
                </c:pt>
                <c:pt idx="421" formatCode="General">
                  <c:v>1.7618570474281899E-2</c:v>
                </c:pt>
                <c:pt idx="422" formatCode="General">
                  <c:v>1.76603206412826E-2</c:v>
                </c:pt>
                <c:pt idx="423" formatCode="General">
                  <c:v>1.7702070808283201E-2</c:v>
                </c:pt>
                <c:pt idx="424" formatCode="General">
                  <c:v>1.7743820975283899E-2</c:v>
                </c:pt>
                <c:pt idx="425" formatCode="General">
                  <c:v>1.7785571142284601E-2</c:v>
                </c:pt>
                <c:pt idx="426" formatCode="General">
                  <c:v>1.7827321309285198E-2</c:v>
                </c:pt>
                <c:pt idx="427" formatCode="General">
                  <c:v>1.78690714762859E-2</c:v>
                </c:pt>
                <c:pt idx="428" formatCode="General">
                  <c:v>1.7910821643286601E-2</c:v>
                </c:pt>
                <c:pt idx="429" formatCode="General">
                  <c:v>1.7952571810287199E-2</c:v>
                </c:pt>
                <c:pt idx="430" formatCode="General">
                  <c:v>1.7994321977287901E-2</c:v>
                </c:pt>
                <c:pt idx="431" formatCode="General">
                  <c:v>1.8036072144288599E-2</c:v>
                </c:pt>
                <c:pt idx="432" formatCode="General">
                  <c:v>1.80778223112892E-2</c:v>
                </c:pt>
                <c:pt idx="433" formatCode="General">
                  <c:v>1.8119572478289901E-2</c:v>
                </c:pt>
                <c:pt idx="434" formatCode="General">
                  <c:v>1.8161322645290599E-2</c:v>
                </c:pt>
                <c:pt idx="435" formatCode="General">
                  <c:v>1.8203072812291301E-2</c:v>
                </c:pt>
                <c:pt idx="436" formatCode="General">
                  <c:v>1.8244822979291898E-2</c:v>
                </c:pt>
                <c:pt idx="437" formatCode="General">
                  <c:v>1.82865731462926E-2</c:v>
                </c:pt>
                <c:pt idx="438" formatCode="General">
                  <c:v>1.8328323313293302E-2</c:v>
                </c:pt>
                <c:pt idx="439" formatCode="General">
                  <c:v>1.8370073480293899E-2</c:v>
                </c:pt>
                <c:pt idx="440" formatCode="General">
                  <c:v>1.8411823647294601E-2</c:v>
                </c:pt>
                <c:pt idx="441" formatCode="General">
                  <c:v>1.8453573814295299E-2</c:v>
                </c:pt>
                <c:pt idx="442" formatCode="General">
                  <c:v>1.84953239812959E-2</c:v>
                </c:pt>
                <c:pt idx="443" formatCode="General">
                  <c:v>1.8537074148296601E-2</c:v>
                </c:pt>
                <c:pt idx="444" formatCode="General">
                  <c:v>1.8578824315297299E-2</c:v>
                </c:pt>
                <c:pt idx="445" formatCode="General">
                  <c:v>1.86205744822979E-2</c:v>
                </c:pt>
                <c:pt idx="446" formatCode="General">
                  <c:v>1.8662324649298598E-2</c:v>
                </c:pt>
                <c:pt idx="447" formatCode="General">
                  <c:v>1.87040748162993E-2</c:v>
                </c:pt>
                <c:pt idx="448" formatCode="General">
                  <c:v>1.8745824983299901E-2</c:v>
                </c:pt>
                <c:pt idx="449" formatCode="General">
                  <c:v>1.8787575150300599E-2</c:v>
                </c:pt>
                <c:pt idx="450" formatCode="General">
                  <c:v>1.8829325317301301E-2</c:v>
                </c:pt>
                <c:pt idx="451" formatCode="General">
                  <c:v>1.8871075484301902E-2</c:v>
                </c:pt>
                <c:pt idx="452" formatCode="General">
                  <c:v>1.89128256513026E-2</c:v>
                </c:pt>
                <c:pt idx="453" formatCode="General">
                  <c:v>1.8954575818303301E-2</c:v>
                </c:pt>
                <c:pt idx="454" formatCode="General">
                  <c:v>1.8996325985303899E-2</c:v>
                </c:pt>
                <c:pt idx="455" formatCode="General">
                  <c:v>1.90380761523046E-2</c:v>
                </c:pt>
                <c:pt idx="456" formatCode="General">
                  <c:v>1.9079826319305299E-2</c:v>
                </c:pt>
                <c:pt idx="457" formatCode="General">
                  <c:v>1.91215764863059E-2</c:v>
                </c:pt>
                <c:pt idx="458" formatCode="General">
                  <c:v>1.9163326653306601E-2</c:v>
                </c:pt>
                <c:pt idx="459" formatCode="General">
                  <c:v>1.9205076820307299E-2</c:v>
                </c:pt>
                <c:pt idx="460" formatCode="General">
                  <c:v>1.9246826987308001E-2</c:v>
                </c:pt>
                <c:pt idx="461" formatCode="General">
                  <c:v>1.9288577154308598E-2</c:v>
                </c:pt>
                <c:pt idx="462" formatCode="General">
                  <c:v>1.93303273213093E-2</c:v>
                </c:pt>
                <c:pt idx="463" formatCode="General">
                  <c:v>1.9372077488310002E-2</c:v>
                </c:pt>
                <c:pt idx="464" formatCode="General">
                  <c:v>1.9413827655310599E-2</c:v>
                </c:pt>
                <c:pt idx="465" formatCode="General">
                  <c:v>1.9455577822311301E-2</c:v>
                </c:pt>
                <c:pt idx="466" formatCode="General">
                  <c:v>1.9497327989311999E-2</c:v>
                </c:pt>
                <c:pt idx="467" formatCode="General">
                  <c:v>1.95390781563126E-2</c:v>
                </c:pt>
                <c:pt idx="468" formatCode="General">
                  <c:v>1.9580828323313301E-2</c:v>
                </c:pt>
                <c:pt idx="469" formatCode="General">
                  <c:v>1.9622578490313999E-2</c:v>
                </c:pt>
                <c:pt idx="470" formatCode="General">
                  <c:v>1.96643286573146E-2</c:v>
                </c:pt>
                <c:pt idx="471" formatCode="General">
                  <c:v>1.9706078824315298E-2</c:v>
                </c:pt>
                <c:pt idx="472" formatCode="General">
                  <c:v>1.9747828991316E-2</c:v>
                </c:pt>
                <c:pt idx="473" formatCode="General">
                  <c:v>1.9789579158316601E-2</c:v>
                </c:pt>
                <c:pt idx="474" formatCode="General">
                  <c:v>1.9831329325317299E-2</c:v>
                </c:pt>
                <c:pt idx="475" formatCode="General">
                  <c:v>1.9873079492318001E-2</c:v>
                </c:pt>
                <c:pt idx="476" formatCode="General">
                  <c:v>1.9914829659318602E-2</c:v>
                </c:pt>
                <c:pt idx="477" formatCode="General">
                  <c:v>1.99565798263193E-2</c:v>
                </c:pt>
                <c:pt idx="478" formatCode="General">
                  <c:v>1.9998329993320001E-2</c:v>
                </c:pt>
                <c:pt idx="479" formatCode="General">
                  <c:v>2.0040080160320599E-2</c:v>
                </c:pt>
                <c:pt idx="480" formatCode="General">
                  <c:v>2.00818303273213E-2</c:v>
                </c:pt>
                <c:pt idx="481" formatCode="General">
                  <c:v>2.0123580494321999E-2</c:v>
                </c:pt>
                <c:pt idx="482" formatCode="General">
                  <c:v>2.01653306613226E-2</c:v>
                </c:pt>
                <c:pt idx="483" formatCode="General">
                  <c:v>2.0207080828323301E-2</c:v>
                </c:pt>
                <c:pt idx="484" formatCode="General">
                  <c:v>2.0248830995323999E-2</c:v>
                </c:pt>
                <c:pt idx="485" formatCode="General">
                  <c:v>2.0290581162324701E-2</c:v>
                </c:pt>
                <c:pt idx="486" formatCode="General">
                  <c:v>2.0332331329325298E-2</c:v>
                </c:pt>
                <c:pt idx="487" formatCode="General">
                  <c:v>2.0374081496326E-2</c:v>
                </c:pt>
                <c:pt idx="488" formatCode="General">
                  <c:v>2.0415831663326701E-2</c:v>
                </c:pt>
                <c:pt idx="489" formatCode="General">
                  <c:v>2.0457581830327299E-2</c:v>
                </c:pt>
                <c:pt idx="490" formatCode="General">
                  <c:v>2.0499331997328001E-2</c:v>
                </c:pt>
                <c:pt idx="491" formatCode="General">
                  <c:v>2.0541082164328699E-2</c:v>
                </c:pt>
                <c:pt idx="492" formatCode="General">
                  <c:v>2.05828323313293E-2</c:v>
                </c:pt>
                <c:pt idx="493" formatCode="General">
                  <c:v>2.0624582498330001E-2</c:v>
                </c:pt>
                <c:pt idx="494" formatCode="General">
                  <c:v>2.0666332665330699E-2</c:v>
                </c:pt>
                <c:pt idx="495" formatCode="General">
                  <c:v>2.07080828323313E-2</c:v>
                </c:pt>
                <c:pt idx="496" formatCode="General">
                  <c:v>2.0749832999331998E-2</c:v>
                </c:pt>
                <c:pt idx="497" formatCode="General">
                  <c:v>2.07915831663327E-2</c:v>
                </c:pt>
                <c:pt idx="498" formatCode="General">
                  <c:v>2.0833333333333301E-2</c:v>
                </c:pt>
                <c:pt idx="499" formatCode="General">
                  <c:v>2.1250000000000002E-2</c:v>
                </c:pt>
                <c:pt idx="500" formatCode="General">
                  <c:v>2.22297297297297E-2</c:v>
                </c:pt>
                <c:pt idx="501" formatCode="General">
                  <c:v>2.32094594594595E-2</c:v>
                </c:pt>
                <c:pt idx="502" formatCode="General">
                  <c:v>2.4189189189189199E-2</c:v>
                </c:pt>
                <c:pt idx="503" formatCode="General">
                  <c:v>2.5168918918918901E-2</c:v>
                </c:pt>
                <c:pt idx="504" formatCode="General">
                  <c:v>2.6148648648648701E-2</c:v>
                </c:pt>
                <c:pt idx="505" formatCode="General">
                  <c:v>2.71283783783784E-2</c:v>
                </c:pt>
                <c:pt idx="506" formatCode="General">
                  <c:v>2.8108108108108099E-2</c:v>
                </c:pt>
                <c:pt idx="507" formatCode="General">
                  <c:v>2.9087837837837801E-2</c:v>
                </c:pt>
                <c:pt idx="508" formatCode="General">
                  <c:v>3.00675675675676E-2</c:v>
                </c:pt>
                <c:pt idx="509" formatCode="General">
                  <c:v>3.1047297297297299E-2</c:v>
                </c:pt>
                <c:pt idx="510" formatCode="General">
                  <c:v>3.2027027027026998E-2</c:v>
                </c:pt>
                <c:pt idx="511" formatCode="General">
                  <c:v>3.3006756756756801E-2</c:v>
                </c:pt>
                <c:pt idx="512" formatCode="General">
                  <c:v>3.39864864864865E-2</c:v>
                </c:pt>
                <c:pt idx="513" formatCode="General">
                  <c:v>3.4966216216216199E-2</c:v>
                </c:pt>
                <c:pt idx="514" formatCode="General">
                  <c:v>3.5945945945946002E-2</c:v>
                </c:pt>
                <c:pt idx="515" formatCode="General">
                  <c:v>3.6925675675675701E-2</c:v>
                </c:pt>
                <c:pt idx="516" formatCode="General">
                  <c:v>3.79054054054054E-2</c:v>
                </c:pt>
                <c:pt idx="517" formatCode="General">
                  <c:v>3.8885135135135099E-2</c:v>
                </c:pt>
                <c:pt idx="518" formatCode="General">
                  <c:v>3.9864864864864902E-2</c:v>
                </c:pt>
                <c:pt idx="519" formatCode="General">
                  <c:v>4.0844594594594601E-2</c:v>
                </c:pt>
                <c:pt idx="520" formatCode="General">
                  <c:v>4.18243243243243E-2</c:v>
                </c:pt>
                <c:pt idx="521" formatCode="General">
                  <c:v>4.2804054054054103E-2</c:v>
                </c:pt>
                <c:pt idx="522" formatCode="General">
                  <c:v>4.3783783783783801E-2</c:v>
                </c:pt>
                <c:pt idx="523" formatCode="General">
                  <c:v>4.47635135135135E-2</c:v>
                </c:pt>
                <c:pt idx="524" formatCode="General">
                  <c:v>4.5743243243243199E-2</c:v>
                </c:pt>
                <c:pt idx="525" formatCode="General">
                  <c:v>4.6722972972973002E-2</c:v>
                </c:pt>
                <c:pt idx="526" formatCode="General">
                  <c:v>4.7702702702702701E-2</c:v>
                </c:pt>
                <c:pt idx="527" formatCode="General">
                  <c:v>4.86824324324324E-2</c:v>
                </c:pt>
                <c:pt idx="528" formatCode="General">
                  <c:v>4.9662162162162203E-2</c:v>
                </c:pt>
                <c:pt idx="529" formatCode="General">
                  <c:v>5.0641891891891902E-2</c:v>
                </c:pt>
                <c:pt idx="530" formatCode="General">
                  <c:v>5.1621621621621601E-2</c:v>
                </c:pt>
                <c:pt idx="531" formatCode="General">
                  <c:v>5.2601351351351397E-2</c:v>
                </c:pt>
                <c:pt idx="532" formatCode="General">
                  <c:v>5.3581081081081103E-2</c:v>
                </c:pt>
                <c:pt idx="533" formatCode="General">
                  <c:v>5.4560810810810802E-2</c:v>
                </c:pt>
                <c:pt idx="534" formatCode="General">
                  <c:v>5.5540540540540501E-2</c:v>
                </c:pt>
                <c:pt idx="535" formatCode="General">
                  <c:v>5.6520270270270297E-2</c:v>
                </c:pt>
                <c:pt idx="536" formatCode="General">
                  <c:v>5.7500000000000002E-2</c:v>
                </c:pt>
                <c:pt idx="537" formatCode="General">
                  <c:v>5.8479729729729701E-2</c:v>
                </c:pt>
                <c:pt idx="538" formatCode="General">
                  <c:v>5.9459459459459497E-2</c:v>
                </c:pt>
                <c:pt idx="539" formatCode="General">
                  <c:v>6.0439189189189203E-2</c:v>
                </c:pt>
                <c:pt idx="540" formatCode="General">
                  <c:v>6.1418918918918902E-2</c:v>
                </c:pt>
                <c:pt idx="541" formatCode="General">
                  <c:v>6.2398648648648698E-2</c:v>
                </c:pt>
                <c:pt idx="542" formatCode="General">
                  <c:v>6.3378378378378397E-2</c:v>
                </c:pt>
                <c:pt idx="543" formatCode="General">
                  <c:v>6.4358108108108103E-2</c:v>
                </c:pt>
                <c:pt idx="544" formatCode="General">
                  <c:v>6.5337837837837795E-2</c:v>
                </c:pt>
                <c:pt idx="545" formatCode="General">
                  <c:v>6.6317567567567598E-2</c:v>
                </c:pt>
                <c:pt idx="546" formatCode="General">
                  <c:v>6.7297297297297304E-2</c:v>
                </c:pt>
                <c:pt idx="547" formatCode="General">
                  <c:v>6.8277027027026996E-2</c:v>
                </c:pt>
                <c:pt idx="548" formatCode="General">
                  <c:v>6.9256756756756799E-2</c:v>
                </c:pt>
                <c:pt idx="549" formatCode="General">
                  <c:v>7.0236486486486505E-2</c:v>
                </c:pt>
                <c:pt idx="550" formatCode="General">
                  <c:v>7.1216216216216197E-2</c:v>
                </c:pt>
                <c:pt idx="551" formatCode="General">
                  <c:v>7.2195945945945902E-2</c:v>
                </c:pt>
                <c:pt idx="552" formatCode="General">
                  <c:v>7.3175675675675705E-2</c:v>
                </c:pt>
                <c:pt idx="553" formatCode="General">
                  <c:v>7.4155405405405397E-2</c:v>
                </c:pt>
                <c:pt idx="554" formatCode="General">
                  <c:v>7.5135135135135103E-2</c:v>
                </c:pt>
                <c:pt idx="555" formatCode="General">
                  <c:v>7.6114864864864906E-2</c:v>
                </c:pt>
                <c:pt idx="556" formatCode="General">
                  <c:v>7.7094594594594598E-2</c:v>
                </c:pt>
                <c:pt idx="557" formatCode="General">
                  <c:v>7.8074324324324304E-2</c:v>
                </c:pt>
                <c:pt idx="558" formatCode="General">
                  <c:v>7.9054054054054093E-2</c:v>
                </c:pt>
                <c:pt idx="559" formatCode="General">
                  <c:v>8.0033783783783799E-2</c:v>
                </c:pt>
                <c:pt idx="560" formatCode="General">
                  <c:v>8.1013513513513505E-2</c:v>
                </c:pt>
                <c:pt idx="561" formatCode="General">
                  <c:v>8.1993243243243197E-2</c:v>
                </c:pt>
                <c:pt idx="562" formatCode="General">
                  <c:v>8.2972972972973E-2</c:v>
                </c:pt>
                <c:pt idx="563" formatCode="General">
                  <c:v>8.3952702702702706E-2</c:v>
                </c:pt>
                <c:pt idx="564" formatCode="General">
                  <c:v>8.4932432432432398E-2</c:v>
                </c:pt>
                <c:pt idx="565" formatCode="General">
                  <c:v>8.5912162162162201E-2</c:v>
                </c:pt>
                <c:pt idx="566" formatCode="General">
                  <c:v>8.6891891891891906E-2</c:v>
                </c:pt>
                <c:pt idx="567" formatCode="General">
                  <c:v>8.7871621621621598E-2</c:v>
                </c:pt>
                <c:pt idx="568" formatCode="General">
                  <c:v>8.8851351351351401E-2</c:v>
                </c:pt>
                <c:pt idx="569" formatCode="General">
                  <c:v>8.9831081081081093E-2</c:v>
                </c:pt>
                <c:pt idx="570" formatCode="General">
                  <c:v>9.0810810810810799E-2</c:v>
                </c:pt>
                <c:pt idx="571" formatCode="General">
                  <c:v>9.1790540540540505E-2</c:v>
                </c:pt>
                <c:pt idx="572" formatCode="General">
                  <c:v>9.2770270270270294E-2</c:v>
                </c:pt>
                <c:pt idx="573" formatCode="General">
                  <c:v>9.375E-2</c:v>
                </c:pt>
                <c:pt idx="574" formatCode="General">
                  <c:v>9.4729729729729706E-2</c:v>
                </c:pt>
                <c:pt idx="575" formatCode="General">
                  <c:v>9.5709459459459495E-2</c:v>
                </c:pt>
                <c:pt idx="576" formatCode="General">
                  <c:v>9.6689189189189201E-2</c:v>
                </c:pt>
                <c:pt idx="577" formatCode="General">
                  <c:v>9.7668918918918907E-2</c:v>
                </c:pt>
                <c:pt idx="578" formatCode="General">
                  <c:v>9.8648648648648696E-2</c:v>
                </c:pt>
                <c:pt idx="579" formatCode="General">
                  <c:v>9.9628378378378402E-2</c:v>
                </c:pt>
                <c:pt idx="580" formatCode="General">
                  <c:v>0.100608108108108</c:v>
                </c:pt>
                <c:pt idx="581" formatCode="General">
                  <c:v>0.10158783783783799</c:v>
                </c:pt>
                <c:pt idx="582" formatCode="General">
                  <c:v>0.102567567567568</c:v>
                </c:pt>
                <c:pt idx="583" formatCode="General">
                  <c:v>0.103547297297297</c:v>
                </c:pt>
                <c:pt idx="584" formatCode="General">
                  <c:v>0.104527027027027</c:v>
                </c:pt>
                <c:pt idx="585" formatCode="General">
                  <c:v>0.105506756756757</c:v>
                </c:pt>
                <c:pt idx="586" formatCode="General">
                  <c:v>0.10648648648648699</c:v>
                </c:pt>
                <c:pt idx="587" formatCode="General">
                  <c:v>0.10746621621621601</c:v>
                </c:pt>
                <c:pt idx="588" formatCode="General">
                  <c:v>0.108445945945946</c:v>
                </c:pt>
                <c:pt idx="589" formatCode="General">
                  <c:v>0.109425675675676</c:v>
                </c:pt>
                <c:pt idx="590" formatCode="General">
                  <c:v>0.110405405405405</c:v>
                </c:pt>
                <c:pt idx="591" formatCode="General">
                  <c:v>0.111385135135135</c:v>
                </c:pt>
                <c:pt idx="592" formatCode="General">
                  <c:v>0.11236486486486499</c:v>
                </c:pt>
                <c:pt idx="593" formatCode="General">
                  <c:v>0.11334459459459501</c:v>
                </c:pt>
                <c:pt idx="594" formatCode="General">
                  <c:v>0.114324324324324</c:v>
                </c:pt>
                <c:pt idx="595" formatCode="General">
                  <c:v>0.115304054054054</c:v>
                </c:pt>
                <c:pt idx="596" formatCode="General">
                  <c:v>0.116283783783784</c:v>
                </c:pt>
                <c:pt idx="597" formatCode="General">
                  <c:v>0.11726351351351399</c:v>
                </c:pt>
                <c:pt idx="598" formatCode="General">
                  <c:v>0.11824324324324299</c:v>
                </c:pt>
                <c:pt idx="599" formatCode="General">
                  <c:v>0.119222972972973</c:v>
                </c:pt>
                <c:pt idx="600" formatCode="General">
                  <c:v>0.120202702702703</c:v>
                </c:pt>
                <c:pt idx="601" formatCode="General">
                  <c:v>0.121182432432432</c:v>
                </c:pt>
                <c:pt idx="602" formatCode="General">
                  <c:v>0.122162162162162</c:v>
                </c:pt>
                <c:pt idx="603" formatCode="General">
                  <c:v>0.12314189189189199</c:v>
                </c:pt>
                <c:pt idx="604" formatCode="General">
                  <c:v>0.12412162162162201</c:v>
                </c:pt>
                <c:pt idx="605" formatCode="General">
                  <c:v>0.125101351351351</c:v>
                </c:pt>
                <c:pt idx="606" formatCode="General">
                  <c:v>0.12608108108108099</c:v>
                </c:pt>
                <c:pt idx="607" formatCode="General">
                  <c:v>0.127060810810811</c:v>
                </c:pt>
                <c:pt idx="608" formatCode="General">
                  <c:v>0.12804054054054101</c:v>
                </c:pt>
                <c:pt idx="609" formatCode="General">
                  <c:v>0.12902027027026999</c:v>
                </c:pt>
                <c:pt idx="610" formatCode="General">
                  <c:v>0.13</c:v>
                </c:pt>
                <c:pt idx="611" formatCode="General">
                  <c:v>0.13097972972972999</c:v>
                </c:pt>
                <c:pt idx="612" formatCode="General">
                  <c:v>0.131959459459459</c:v>
                </c:pt>
                <c:pt idx="613" formatCode="General">
                  <c:v>0.13293918918918901</c:v>
                </c:pt>
                <c:pt idx="614" formatCode="General">
                  <c:v>0.13391891891891899</c:v>
                </c:pt>
                <c:pt idx="615" formatCode="General">
                  <c:v>0.13489864864864901</c:v>
                </c:pt>
                <c:pt idx="616" formatCode="General">
                  <c:v>0.13587837837837799</c:v>
                </c:pt>
                <c:pt idx="617" formatCode="General">
                  <c:v>0.136858108108108</c:v>
                </c:pt>
                <c:pt idx="618" formatCode="General">
                  <c:v>0.13783783783783801</c:v>
                </c:pt>
                <c:pt idx="619" formatCode="General">
                  <c:v>0.138817567567568</c:v>
                </c:pt>
                <c:pt idx="620" formatCode="General">
                  <c:v>0.13979729729729701</c:v>
                </c:pt>
                <c:pt idx="621" formatCode="General">
                  <c:v>0.14077702702702699</c:v>
                </c:pt>
                <c:pt idx="622" formatCode="General">
                  <c:v>0.141756756756757</c:v>
                </c:pt>
                <c:pt idx="623" formatCode="General">
                  <c:v>0.14273648648648599</c:v>
                </c:pt>
                <c:pt idx="624" formatCode="General">
                  <c:v>0.143716216216216</c:v>
                </c:pt>
                <c:pt idx="625" formatCode="General">
                  <c:v>0.14469594594594601</c:v>
                </c:pt>
                <c:pt idx="626" formatCode="General">
                  <c:v>0.14567567567567599</c:v>
                </c:pt>
                <c:pt idx="627" formatCode="General">
                  <c:v>0.146655405405405</c:v>
                </c:pt>
                <c:pt idx="628" formatCode="General">
                  <c:v>0.14763513513513499</c:v>
                </c:pt>
                <c:pt idx="629" formatCode="General">
                  <c:v>0.148614864864865</c:v>
                </c:pt>
                <c:pt idx="630" formatCode="General">
                  <c:v>0.14959459459459501</c:v>
                </c:pt>
                <c:pt idx="631" formatCode="General">
                  <c:v>0.15057432432432399</c:v>
                </c:pt>
                <c:pt idx="632" formatCode="General">
                  <c:v>0.151554054054054</c:v>
                </c:pt>
                <c:pt idx="633" formatCode="General">
                  <c:v>0.15253378378378399</c:v>
                </c:pt>
                <c:pt idx="634" formatCode="General">
                  <c:v>0.153513513513514</c:v>
                </c:pt>
                <c:pt idx="635" formatCode="General">
                  <c:v>0.15449324324324301</c:v>
                </c:pt>
                <c:pt idx="636" formatCode="General">
                  <c:v>0.15547297297297299</c:v>
                </c:pt>
                <c:pt idx="637" formatCode="General">
                  <c:v>0.15645270270270301</c:v>
                </c:pt>
                <c:pt idx="638" formatCode="General">
                  <c:v>0.15743243243243199</c:v>
                </c:pt>
                <c:pt idx="639" formatCode="General">
                  <c:v>0.158412162162162</c:v>
                </c:pt>
                <c:pt idx="640" formatCode="General">
                  <c:v>0.15939189189189201</c:v>
                </c:pt>
                <c:pt idx="641" formatCode="General">
                  <c:v>0.160371621621622</c:v>
                </c:pt>
                <c:pt idx="642" formatCode="General">
                  <c:v>0.16135135135135101</c:v>
                </c:pt>
                <c:pt idx="643" formatCode="General">
                  <c:v>0.16233108108108099</c:v>
                </c:pt>
                <c:pt idx="644" formatCode="General">
                  <c:v>0.163310810810811</c:v>
                </c:pt>
                <c:pt idx="645" formatCode="General">
                  <c:v>0.16429054054054101</c:v>
                </c:pt>
                <c:pt idx="646" formatCode="General">
                  <c:v>0.16527027027027</c:v>
                </c:pt>
                <c:pt idx="647" formatCode="General">
                  <c:v>0.16625000000000001</c:v>
                </c:pt>
                <c:pt idx="648" formatCode="General">
                  <c:v>0.16722972972972999</c:v>
                </c:pt>
                <c:pt idx="649" formatCode="General">
                  <c:v>0.168209459459459</c:v>
                </c:pt>
                <c:pt idx="650" formatCode="General">
                  <c:v>0.16918918918918899</c:v>
                </c:pt>
                <c:pt idx="651" formatCode="General">
                  <c:v>0.170168918918919</c:v>
                </c:pt>
                <c:pt idx="652" formatCode="General">
                  <c:v>0.17114864864864901</c:v>
                </c:pt>
                <c:pt idx="653" formatCode="General">
                  <c:v>0.17212837837837799</c:v>
                </c:pt>
                <c:pt idx="654" formatCode="General">
                  <c:v>0.17310810810810801</c:v>
                </c:pt>
                <c:pt idx="655" formatCode="General">
                  <c:v>0.17408783783783799</c:v>
                </c:pt>
                <c:pt idx="656" formatCode="General">
                  <c:v>0.175067567567568</c:v>
                </c:pt>
                <c:pt idx="657" formatCode="General">
                  <c:v>0.17604729729729701</c:v>
                </c:pt>
                <c:pt idx="658" formatCode="General">
                  <c:v>0.177027027027027</c:v>
                </c:pt>
                <c:pt idx="659" formatCode="General">
                  <c:v>0.17800675675675701</c:v>
                </c:pt>
                <c:pt idx="660" formatCode="General">
                  <c:v>0.17898648648648699</c:v>
                </c:pt>
                <c:pt idx="661" formatCode="General">
                  <c:v>0.179966216216216</c:v>
                </c:pt>
                <c:pt idx="662" formatCode="General">
                  <c:v>0.18094594594594601</c:v>
                </c:pt>
                <c:pt idx="663" formatCode="General">
                  <c:v>0.181925675675676</c:v>
                </c:pt>
                <c:pt idx="664" formatCode="General">
                  <c:v>0.18290540540540501</c:v>
                </c:pt>
                <c:pt idx="665" formatCode="General">
                  <c:v>0.18388513513513499</c:v>
                </c:pt>
                <c:pt idx="666" formatCode="General">
                  <c:v>0.184864864864865</c:v>
                </c:pt>
                <c:pt idx="667" formatCode="General">
                  <c:v>0.18584459459459499</c:v>
                </c:pt>
                <c:pt idx="668" formatCode="General">
                  <c:v>0.186824324324324</c:v>
                </c:pt>
                <c:pt idx="669" formatCode="General">
                  <c:v>0.18780405405405401</c:v>
                </c:pt>
                <c:pt idx="670" formatCode="General">
                  <c:v>0.18878378378378399</c:v>
                </c:pt>
                <c:pt idx="671" formatCode="General">
                  <c:v>0.189763513513514</c:v>
                </c:pt>
                <c:pt idx="672" formatCode="General">
                  <c:v>0.19074324324324299</c:v>
                </c:pt>
                <c:pt idx="673" formatCode="General">
                  <c:v>0.191722972972973</c:v>
                </c:pt>
                <c:pt idx="674" formatCode="General">
                  <c:v>0.19270270270270301</c:v>
                </c:pt>
                <c:pt idx="675" formatCode="General">
                  <c:v>0.19368243243243199</c:v>
                </c:pt>
                <c:pt idx="676" formatCode="General">
                  <c:v>0.19466216216216201</c:v>
                </c:pt>
                <c:pt idx="677" formatCode="General">
                  <c:v>0.19564189189189199</c:v>
                </c:pt>
                <c:pt idx="678" formatCode="General">
                  <c:v>0.196621621621622</c:v>
                </c:pt>
                <c:pt idx="679" formatCode="General">
                  <c:v>0.19760135135135101</c:v>
                </c:pt>
                <c:pt idx="680" formatCode="General">
                  <c:v>0.198581081081081</c:v>
                </c:pt>
                <c:pt idx="681" formatCode="General">
                  <c:v>0.19956081081081101</c:v>
                </c:pt>
                <c:pt idx="682" formatCode="General">
                  <c:v>0.20054054054054099</c:v>
                </c:pt>
                <c:pt idx="683" formatCode="General">
                  <c:v>0.20152027027027</c:v>
                </c:pt>
                <c:pt idx="684" formatCode="General">
                  <c:v>0.20250000000000001</c:v>
                </c:pt>
                <c:pt idx="685" formatCode="General">
                  <c:v>0.20347972972973</c:v>
                </c:pt>
                <c:pt idx="686" formatCode="General">
                  <c:v>0.20445945945945901</c:v>
                </c:pt>
                <c:pt idx="687" formatCode="General">
                  <c:v>0.20543918918918899</c:v>
                </c:pt>
                <c:pt idx="688" formatCode="General">
                  <c:v>0.206418918918919</c:v>
                </c:pt>
                <c:pt idx="689" formatCode="General">
                  <c:v>0.20739864864864899</c:v>
                </c:pt>
                <c:pt idx="690" formatCode="General">
                  <c:v>0.208378378378378</c:v>
                </c:pt>
                <c:pt idx="691" formatCode="General">
                  <c:v>0.20935810810810801</c:v>
                </c:pt>
                <c:pt idx="692" formatCode="General">
                  <c:v>0.21033783783783799</c:v>
                </c:pt>
                <c:pt idx="693" formatCode="General">
                  <c:v>0.211317567567568</c:v>
                </c:pt>
                <c:pt idx="694" formatCode="General">
                  <c:v>0.21229729729729699</c:v>
                </c:pt>
                <c:pt idx="695" formatCode="General">
                  <c:v>0.213277027027027</c:v>
                </c:pt>
                <c:pt idx="696" formatCode="General">
                  <c:v>0.21425675675675701</c:v>
                </c:pt>
                <c:pt idx="697" formatCode="General">
                  <c:v>0.21523648648648699</c:v>
                </c:pt>
                <c:pt idx="698" formatCode="General">
                  <c:v>0.21621621621621601</c:v>
                </c:pt>
                <c:pt idx="699" formatCode="General">
                  <c:v>0.21719594594594599</c:v>
                </c:pt>
                <c:pt idx="700" formatCode="General">
                  <c:v>0.218175675675676</c:v>
                </c:pt>
                <c:pt idx="701" formatCode="General">
                  <c:v>0.21915540540540501</c:v>
                </c:pt>
                <c:pt idx="702" formatCode="General">
                  <c:v>0.220135135135135</c:v>
                </c:pt>
                <c:pt idx="703" formatCode="General">
                  <c:v>0.22111486486486501</c:v>
                </c:pt>
                <c:pt idx="704" formatCode="General">
                  <c:v>0.22209459459459499</c:v>
                </c:pt>
                <c:pt idx="705" formatCode="General">
                  <c:v>0.223074324324324</c:v>
                </c:pt>
                <c:pt idx="706" formatCode="General">
                  <c:v>0.22405405405405401</c:v>
                </c:pt>
                <c:pt idx="707" formatCode="General">
                  <c:v>0.225033783783784</c:v>
                </c:pt>
                <c:pt idx="708" formatCode="General">
                  <c:v>0.22601351351351401</c:v>
                </c:pt>
                <c:pt idx="709" formatCode="General">
                  <c:v>0.22699324324324299</c:v>
                </c:pt>
                <c:pt idx="710" formatCode="General">
                  <c:v>0.227972972972973</c:v>
                </c:pt>
                <c:pt idx="711" formatCode="General">
                  <c:v>0.22895270270270299</c:v>
                </c:pt>
                <c:pt idx="712" formatCode="General">
                  <c:v>0.229932432432432</c:v>
                </c:pt>
                <c:pt idx="713" formatCode="General">
                  <c:v>0.23091216216216201</c:v>
                </c:pt>
                <c:pt idx="714" formatCode="General">
                  <c:v>0.23189189189189199</c:v>
                </c:pt>
                <c:pt idx="715" formatCode="General">
                  <c:v>0.232871621621622</c:v>
                </c:pt>
                <c:pt idx="716" formatCode="General">
                  <c:v>0.23385135135135099</c:v>
                </c:pt>
                <c:pt idx="717" formatCode="General">
                  <c:v>0.234831081081081</c:v>
                </c:pt>
                <c:pt idx="718" formatCode="General">
                  <c:v>0.23581081081081101</c:v>
                </c:pt>
                <c:pt idx="719" formatCode="General">
                  <c:v>0.23679054054054099</c:v>
                </c:pt>
                <c:pt idx="720" formatCode="General">
                  <c:v>0.23777027027027001</c:v>
                </c:pt>
                <c:pt idx="721" formatCode="General">
                  <c:v>0.23874999999999999</c:v>
                </c:pt>
                <c:pt idx="722" formatCode="General">
                  <c:v>0.23972972972973</c:v>
                </c:pt>
                <c:pt idx="723" formatCode="General">
                  <c:v>0.24070945945945901</c:v>
                </c:pt>
                <c:pt idx="724" formatCode="General">
                  <c:v>0.241689189189189</c:v>
                </c:pt>
                <c:pt idx="725" formatCode="General">
                  <c:v>0.24266891891891901</c:v>
                </c:pt>
                <c:pt idx="726" formatCode="General">
                  <c:v>0.24364864864864899</c:v>
                </c:pt>
                <c:pt idx="727" formatCode="General">
                  <c:v>0.244628378378378</c:v>
                </c:pt>
                <c:pt idx="728" formatCode="General">
                  <c:v>0.24560810810810799</c:v>
                </c:pt>
                <c:pt idx="729" formatCode="General">
                  <c:v>0.246587837837838</c:v>
                </c:pt>
                <c:pt idx="730" formatCode="General">
                  <c:v>0.24756756756756801</c:v>
                </c:pt>
                <c:pt idx="731" formatCode="General">
                  <c:v>0.24854729729729699</c:v>
                </c:pt>
                <c:pt idx="732" formatCode="General">
                  <c:v>0.249527027027027</c:v>
                </c:pt>
                <c:pt idx="733" formatCode="General">
                  <c:v>0.25050675675675699</c:v>
                </c:pt>
                <c:pt idx="734" formatCode="General">
                  <c:v>0.25148648648648603</c:v>
                </c:pt>
                <c:pt idx="735" formatCode="General">
                  <c:v>0.25246621621621601</c:v>
                </c:pt>
                <c:pt idx="736" formatCode="General">
                  <c:v>0.25344594594594599</c:v>
                </c:pt>
                <c:pt idx="737" formatCode="General">
                  <c:v>0.25442567567567598</c:v>
                </c:pt>
                <c:pt idx="738" formatCode="General">
                  <c:v>0.25540540540540502</c:v>
                </c:pt>
                <c:pt idx="739" formatCode="General">
                  <c:v>0.256385135135135</c:v>
                </c:pt>
                <c:pt idx="740" formatCode="General">
                  <c:v>0.25736486486486498</c:v>
                </c:pt>
                <c:pt idx="741" formatCode="General">
                  <c:v>0.25834459459459502</c:v>
                </c:pt>
                <c:pt idx="742" formatCode="General">
                  <c:v>0.25932432432432401</c:v>
                </c:pt>
                <c:pt idx="743" formatCode="General">
                  <c:v>0.26030405405405399</c:v>
                </c:pt>
                <c:pt idx="744" formatCode="General">
                  <c:v>0.26128378378378397</c:v>
                </c:pt>
                <c:pt idx="745" formatCode="General">
                  <c:v>0.26226351351351401</c:v>
                </c:pt>
                <c:pt idx="746" formatCode="General">
                  <c:v>0.263243243243243</c:v>
                </c:pt>
                <c:pt idx="747" formatCode="General">
                  <c:v>0.26422297297297298</c:v>
                </c:pt>
                <c:pt idx="748" formatCode="General">
                  <c:v>0.26520270270270302</c:v>
                </c:pt>
                <c:pt idx="749" formatCode="General">
                  <c:v>0.266182432432432</c:v>
                </c:pt>
                <c:pt idx="750" formatCode="General">
                  <c:v>0.26716216216216199</c:v>
                </c:pt>
                <c:pt idx="751" formatCode="General">
                  <c:v>0.26814189189189203</c:v>
                </c:pt>
                <c:pt idx="752" formatCode="General">
                  <c:v>0.26912162162162201</c:v>
                </c:pt>
                <c:pt idx="753" formatCode="General">
                  <c:v>0.27010135135135099</c:v>
                </c:pt>
                <c:pt idx="754" formatCode="General">
                  <c:v>0.27108108108108098</c:v>
                </c:pt>
                <c:pt idx="755" formatCode="General">
                  <c:v>0.27206081081081102</c:v>
                </c:pt>
                <c:pt idx="756" formatCode="General">
                  <c:v>0.273040540540541</c:v>
                </c:pt>
                <c:pt idx="757" formatCode="General">
                  <c:v>0.27402027027026998</c:v>
                </c:pt>
                <c:pt idx="758" formatCode="General">
                  <c:v>0.27500000000000002</c:v>
                </c:pt>
                <c:pt idx="759" formatCode="General">
                  <c:v>0.27597972972973001</c:v>
                </c:pt>
                <c:pt idx="760" formatCode="General">
                  <c:v>0.27695945945945899</c:v>
                </c:pt>
                <c:pt idx="761" formatCode="General">
                  <c:v>0.27793918918918897</c:v>
                </c:pt>
                <c:pt idx="762" formatCode="General">
                  <c:v>0.27891891891891901</c:v>
                </c:pt>
                <c:pt idx="763" formatCode="General">
                  <c:v>0.279898648648649</c:v>
                </c:pt>
                <c:pt idx="764" formatCode="General">
                  <c:v>0.28087837837837798</c:v>
                </c:pt>
                <c:pt idx="765" formatCode="General">
                  <c:v>0.28185810810810802</c:v>
                </c:pt>
                <c:pt idx="766" formatCode="General">
                  <c:v>0.282837837837838</c:v>
                </c:pt>
                <c:pt idx="767" formatCode="General">
                  <c:v>0.28381756756756799</c:v>
                </c:pt>
                <c:pt idx="768" formatCode="General">
                  <c:v>0.28479729729729703</c:v>
                </c:pt>
                <c:pt idx="769" formatCode="General">
                  <c:v>0.28577702702702701</c:v>
                </c:pt>
                <c:pt idx="770" formatCode="General">
                  <c:v>0.28675675675675699</c:v>
                </c:pt>
                <c:pt idx="771" formatCode="General">
                  <c:v>0.28773648648648698</c:v>
                </c:pt>
                <c:pt idx="772" formatCode="General">
                  <c:v>0.28871621621621602</c:v>
                </c:pt>
                <c:pt idx="773" formatCode="General">
                  <c:v>0.289695945945946</c:v>
                </c:pt>
                <c:pt idx="774" formatCode="General">
                  <c:v>0.29067567567567598</c:v>
                </c:pt>
                <c:pt idx="775" formatCode="General">
                  <c:v>0.29165540540540502</c:v>
                </c:pt>
                <c:pt idx="776" formatCode="General">
                  <c:v>0.292635135135135</c:v>
                </c:pt>
                <c:pt idx="777" formatCode="General">
                  <c:v>0.29361486486486499</c:v>
                </c:pt>
                <c:pt idx="778" formatCode="General">
                  <c:v>0.29459459459459503</c:v>
                </c:pt>
                <c:pt idx="779" formatCode="General">
                  <c:v>0.29557432432432401</c:v>
                </c:pt>
                <c:pt idx="780" formatCode="General">
                  <c:v>0.29655405405405399</c:v>
                </c:pt>
                <c:pt idx="781" formatCode="General">
                  <c:v>0.29753378378378398</c:v>
                </c:pt>
                <c:pt idx="782" formatCode="General">
                  <c:v>0.29851351351351402</c:v>
                </c:pt>
                <c:pt idx="783" formatCode="General">
                  <c:v>0.299493243243243</c:v>
                </c:pt>
                <c:pt idx="784" formatCode="General">
                  <c:v>0.30047297297297298</c:v>
                </c:pt>
                <c:pt idx="785" formatCode="General">
                  <c:v>0.30145270270270302</c:v>
                </c:pt>
                <c:pt idx="786" formatCode="General">
                  <c:v>0.30243243243243201</c:v>
                </c:pt>
                <c:pt idx="787" formatCode="General">
                  <c:v>0.30341216216216199</c:v>
                </c:pt>
                <c:pt idx="788" formatCode="General">
                  <c:v>0.30439189189189197</c:v>
                </c:pt>
                <c:pt idx="789" formatCode="General">
                  <c:v>0.30537162162162201</c:v>
                </c:pt>
                <c:pt idx="790" formatCode="General">
                  <c:v>0.306351351351351</c:v>
                </c:pt>
                <c:pt idx="791" formatCode="General">
                  <c:v>0.30733108108108098</c:v>
                </c:pt>
                <c:pt idx="792" formatCode="General">
                  <c:v>0.30831081081081102</c:v>
                </c:pt>
                <c:pt idx="793" formatCode="General">
                  <c:v>0.309290540540541</c:v>
                </c:pt>
                <c:pt idx="794" formatCode="General">
                  <c:v>0.31027027027026999</c:v>
                </c:pt>
                <c:pt idx="795" formatCode="General">
                  <c:v>0.31125000000000003</c:v>
                </c:pt>
                <c:pt idx="796" formatCode="General">
                  <c:v>0.31222972972973001</c:v>
                </c:pt>
                <c:pt idx="797" formatCode="General">
                  <c:v>0.31320945945945899</c:v>
                </c:pt>
                <c:pt idx="798" formatCode="General">
                  <c:v>0.31418918918918898</c:v>
                </c:pt>
                <c:pt idx="799" formatCode="General">
                  <c:v>0.31516891891891902</c:v>
                </c:pt>
                <c:pt idx="800" formatCode="General">
                  <c:v>0.316148648648649</c:v>
                </c:pt>
                <c:pt idx="801" formatCode="General">
                  <c:v>0.31712837837837798</c:v>
                </c:pt>
                <c:pt idx="802" formatCode="General">
                  <c:v>0.31810810810810802</c:v>
                </c:pt>
                <c:pt idx="803" formatCode="General">
                  <c:v>0.31908783783783801</c:v>
                </c:pt>
                <c:pt idx="804" formatCode="General">
                  <c:v>0.32006756756756799</c:v>
                </c:pt>
                <c:pt idx="805" formatCode="General">
                  <c:v>0.32104729729729697</c:v>
                </c:pt>
                <c:pt idx="806" formatCode="General">
                  <c:v>0.32202702702702701</c:v>
                </c:pt>
                <c:pt idx="807" formatCode="General">
                  <c:v>0.323006756756757</c:v>
                </c:pt>
                <c:pt idx="808" formatCode="General">
                  <c:v>0.32398648648648698</c:v>
                </c:pt>
                <c:pt idx="809" formatCode="General">
                  <c:v>0.32496621621621602</c:v>
                </c:pt>
                <c:pt idx="810" formatCode="General">
                  <c:v>0.325945945945946</c:v>
                </c:pt>
                <c:pt idx="811" formatCode="General">
                  <c:v>0.32692567567567599</c:v>
                </c:pt>
                <c:pt idx="812" formatCode="General">
                  <c:v>0.32790540540540503</c:v>
                </c:pt>
                <c:pt idx="813" formatCode="General">
                  <c:v>0.32888513513513501</c:v>
                </c:pt>
                <c:pt idx="814" formatCode="General">
                  <c:v>0.32986486486486499</c:v>
                </c:pt>
                <c:pt idx="815" formatCode="General">
                  <c:v>0.33084459459459498</c:v>
                </c:pt>
                <c:pt idx="816" formatCode="General">
                  <c:v>0.33182432432432402</c:v>
                </c:pt>
                <c:pt idx="817" formatCode="General">
                  <c:v>0.332804054054054</c:v>
                </c:pt>
                <c:pt idx="818" formatCode="General">
                  <c:v>0.33378378378378398</c:v>
                </c:pt>
                <c:pt idx="819" formatCode="General">
                  <c:v>0.33476351351351402</c:v>
                </c:pt>
                <c:pt idx="820" formatCode="General">
                  <c:v>0.33574324324324301</c:v>
                </c:pt>
                <c:pt idx="821" formatCode="General">
                  <c:v>0.33672297297297299</c:v>
                </c:pt>
                <c:pt idx="822" formatCode="General">
                  <c:v>0.33770270270270297</c:v>
                </c:pt>
                <c:pt idx="823" formatCode="General">
                  <c:v>0.33868243243243201</c:v>
                </c:pt>
                <c:pt idx="824" formatCode="General">
                  <c:v>0.339662162162162</c:v>
                </c:pt>
                <c:pt idx="825" formatCode="General">
                  <c:v>0.34064189189189198</c:v>
                </c:pt>
                <c:pt idx="826" formatCode="General">
                  <c:v>0.34162162162162202</c:v>
                </c:pt>
                <c:pt idx="827" formatCode="General">
                  <c:v>0.342601351351351</c:v>
                </c:pt>
                <c:pt idx="828" formatCode="General">
                  <c:v>0.34358108108108099</c:v>
                </c:pt>
                <c:pt idx="829" formatCode="General">
                  <c:v>0.34456081081081102</c:v>
                </c:pt>
                <c:pt idx="830" formatCode="General">
                  <c:v>0.34554054054054101</c:v>
                </c:pt>
                <c:pt idx="831" formatCode="General">
                  <c:v>0.34652027027026999</c:v>
                </c:pt>
                <c:pt idx="832" formatCode="General">
                  <c:v>0.34749999999999998</c:v>
                </c:pt>
                <c:pt idx="833" formatCode="General">
                  <c:v>0.34847972972973001</c:v>
                </c:pt>
                <c:pt idx="834" formatCode="General">
                  <c:v>0.349459459459459</c:v>
                </c:pt>
                <c:pt idx="835" formatCode="General">
                  <c:v>0.35043918918918898</c:v>
                </c:pt>
                <c:pt idx="836" formatCode="General">
                  <c:v>0.35141891891891902</c:v>
                </c:pt>
                <c:pt idx="837" formatCode="General">
                  <c:v>0.352398648648649</c:v>
                </c:pt>
                <c:pt idx="838" formatCode="General">
                  <c:v>0.35337837837837799</c:v>
                </c:pt>
                <c:pt idx="839" formatCode="General">
                  <c:v>0.35435810810810803</c:v>
                </c:pt>
                <c:pt idx="840" formatCode="General">
                  <c:v>0.35533783783783801</c:v>
                </c:pt>
                <c:pt idx="841" formatCode="General">
                  <c:v>0.35631756756756799</c:v>
                </c:pt>
                <c:pt idx="842" formatCode="General">
                  <c:v>0.35729729729729698</c:v>
                </c:pt>
                <c:pt idx="843" formatCode="General">
                  <c:v>0.35827702702702702</c:v>
                </c:pt>
                <c:pt idx="844" formatCode="General">
                  <c:v>0.359256756756757</c:v>
                </c:pt>
                <c:pt idx="845" formatCode="General">
                  <c:v>0.36023648648648698</c:v>
                </c:pt>
                <c:pt idx="846" formatCode="General">
                  <c:v>0.36121621621621602</c:v>
                </c:pt>
                <c:pt idx="847" formatCode="General">
                  <c:v>0.36219594594594601</c:v>
                </c:pt>
                <c:pt idx="848" formatCode="General">
                  <c:v>0.36317567567567599</c:v>
                </c:pt>
                <c:pt idx="849" formatCode="General">
                  <c:v>0.36415540540540497</c:v>
                </c:pt>
                <c:pt idx="850" formatCode="General">
                  <c:v>0.36513513513513501</c:v>
                </c:pt>
                <c:pt idx="851" formatCode="General">
                  <c:v>0.366114864864865</c:v>
                </c:pt>
                <c:pt idx="852" formatCode="General">
                  <c:v>0.36709459459459498</c:v>
                </c:pt>
                <c:pt idx="853" formatCode="General">
                  <c:v>0.36807432432432402</c:v>
                </c:pt>
                <c:pt idx="854" formatCode="General">
                  <c:v>0.369054054054054</c:v>
                </c:pt>
                <c:pt idx="855" formatCode="General">
                  <c:v>0.37003378378378399</c:v>
                </c:pt>
                <c:pt idx="856" formatCode="General">
                  <c:v>0.37101351351351403</c:v>
                </c:pt>
                <c:pt idx="857" formatCode="General">
                  <c:v>0.37199324324324301</c:v>
                </c:pt>
                <c:pt idx="858" formatCode="General">
                  <c:v>0.37297297297297299</c:v>
                </c:pt>
                <c:pt idx="859" formatCode="General">
                  <c:v>0.37395270270270298</c:v>
                </c:pt>
                <c:pt idx="860" formatCode="General">
                  <c:v>0.37493243243243202</c:v>
                </c:pt>
                <c:pt idx="861" formatCode="General">
                  <c:v>0.375912162162162</c:v>
                </c:pt>
                <c:pt idx="862" formatCode="General">
                  <c:v>0.37689189189189198</c:v>
                </c:pt>
                <c:pt idx="863" formatCode="General">
                  <c:v>0.37787162162162202</c:v>
                </c:pt>
                <c:pt idx="864" formatCode="General">
                  <c:v>0.37885135135135101</c:v>
                </c:pt>
                <c:pt idx="865" formatCode="General">
                  <c:v>0.37983108108108099</c:v>
                </c:pt>
                <c:pt idx="866" formatCode="General">
                  <c:v>0.38081081081081097</c:v>
                </c:pt>
                <c:pt idx="867" formatCode="General">
                  <c:v>0.38179054054054101</c:v>
                </c:pt>
                <c:pt idx="868" formatCode="General">
                  <c:v>0.38277027027027</c:v>
                </c:pt>
                <c:pt idx="869" formatCode="General">
                  <c:v>0.38374999999999998</c:v>
                </c:pt>
                <c:pt idx="870" formatCode="General">
                  <c:v>0.38472972972973002</c:v>
                </c:pt>
                <c:pt idx="871" formatCode="General">
                  <c:v>0.385709459459459</c:v>
                </c:pt>
                <c:pt idx="872" formatCode="General">
                  <c:v>0.38668918918918899</c:v>
                </c:pt>
                <c:pt idx="873" formatCode="General">
                  <c:v>0.38766891891891903</c:v>
                </c:pt>
                <c:pt idx="874" formatCode="General">
                  <c:v>0.38864864864864901</c:v>
                </c:pt>
                <c:pt idx="875" formatCode="General">
                  <c:v>0.38962837837837799</c:v>
                </c:pt>
                <c:pt idx="876" formatCode="General">
                  <c:v>0.39060810810810798</c:v>
                </c:pt>
                <c:pt idx="877" formatCode="General">
                  <c:v>0.39158783783783802</c:v>
                </c:pt>
                <c:pt idx="878" formatCode="General">
                  <c:v>0.392567567567568</c:v>
                </c:pt>
                <c:pt idx="879" formatCode="General">
                  <c:v>0.39354729729729698</c:v>
                </c:pt>
                <c:pt idx="880" formatCode="General">
                  <c:v>0.39452702702702702</c:v>
                </c:pt>
                <c:pt idx="881" formatCode="General">
                  <c:v>0.39550675675675701</c:v>
                </c:pt>
                <c:pt idx="882" formatCode="General">
                  <c:v>0.39648648648648699</c:v>
                </c:pt>
                <c:pt idx="883" formatCode="General">
                  <c:v>0.39746621621621597</c:v>
                </c:pt>
                <c:pt idx="884" formatCode="General">
                  <c:v>0.39844594594594601</c:v>
                </c:pt>
                <c:pt idx="885" formatCode="General">
                  <c:v>0.399425675675676</c:v>
                </c:pt>
                <c:pt idx="886" formatCode="General">
                  <c:v>0.40040540540540498</c:v>
                </c:pt>
                <c:pt idx="887" formatCode="General">
                  <c:v>0.40138513513513502</c:v>
                </c:pt>
                <c:pt idx="888" formatCode="General">
                  <c:v>0.402364864864865</c:v>
                </c:pt>
                <c:pt idx="889" formatCode="General">
                  <c:v>0.40334459459459499</c:v>
                </c:pt>
                <c:pt idx="890" formatCode="General">
                  <c:v>0.40432432432432402</c:v>
                </c:pt>
                <c:pt idx="891" formatCode="General">
                  <c:v>0.40530405405405401</c:v>
                </c:pt>
                <c:pt idx="892" formatCode="General">
                  <c:v>0.40628378378378399</c:v>
                </c:pt>
                <c:pt idx="893" formatCode="General">
                  <c:v>0.40726351351351398</c:v>
                </c:pt>
                <c:pt idx="894" formatCode="General">
                  <c:v>0.40824324324324301</c:v>
                </c:pt>
                <c:pt idx="895" formatCode="General">
                  <c:v>0.409222972972973</c:v>
                </c:pt>
                <c:pt idx="896" formatCode="General">
                  <c:v>0.41020270270270298</c:v>
                </c:pt>
                <c:pt idx="897" formatCode="General">
                  <c:v>0.41118243243243202</c:v>
                </c:pt>
                <c:pt idx="898" formatCode="General">
                  <c:v>0.412162162162162</c:v>
                </c:pt>
                <c:pt idx="899" formatCode="General">
                  <c:v>0.41314189189189199</c:v>
                </c:pt>
                <c:pt idx="900" formatCode="General">
                  <c:v>0.41412162162162203</c:v>
                </c:pt>
                <c:pt idx="901" formatCode="General">
                  <c:v>0.41510135135135101</c:v>
                </c:pt>
                <c:pt idx="902" formatCode="General">
                  <c:v>0.41608108108108099</c:v>
                </c:pt>
                <c:pt idx="903" formatCode="General">
                  <c:v>0.41706081081081098</c:v>
                </c:pt>
                <c:pt idx="904" formatCode="General">
                  <c:v>0.41804054054054102</c:v>
                </c:pt>
                <c:pt idx="905" formatCode="General">
                  <c:v>0.41902027027027</c:v>
                </c:pt>
                <c:pt idx="906" formatCode="General">
                  <c:v>0.42</c:v>
                </c:pt>
                <c:pt idx="907" formatCode="General">
                  <c:v>0.42097972972973002</c:v>
                </c:pt>
                <c:pt idx="908" formatCode="General">
                  <c:v>0.42195945945946001</c:v>
                </c:pt>
                <c:pt idx="909" formatCode="General">
                  <c:v>0.42293918918918899</c:v>
                </c:pt>
                <c:pt idx="910" formatCode="General">
                  <c:v>0.42391891891891897</c:v>
                </c:pt>
                <c:pt idx="911" formatCode="General">
                  <c:v>0.42489864864864901</c:v>
                </c:pt>
                <c:pt idx="912" formatCode="General">
                  <c:v>0.425878378378378</c:v>
                </c:pt>
                <c:pt idx="913" formatCode="General">
                  <c:v>0.42685810810810798</c:v>
                </c:pt>
                <c:pt idx="914" formatCode="General">
                  <c:v>0.42783783783783802</c:v>
                </c:pt>
                <c:pt idx="915" formatCode="General">
                  <c:v>0.428817567567568</c:v>
                </c:pt>
                <c:pt idx="916" formatCode="General">
                  <c:v>0.42979729729729699</c:v>
                </c:pt>
                <c:pt idx="917" formatCode="General">
                  <c:v>0.43077702702702703</c:v>
                </c:pt>
                <c:pt idx="918" formatCode="General">
                  <c:v>0.43175675675675701</c:v>
                </c:pt>
                <c:pt idx="919" formatCode="General">
                  <c:v>0.43273648648648699</c:v>
                </c:pt>
                <c:pt idx="920" formatCode="General">
                  <c:v>0.43371621621621598</c:v>
                </c:pt>
                <c:pt idx="921" formatCode="General">
                  <c:v>0.43469594594594602</c:v>
                </c:pt>
                <c:pt idx="922" formatCode="General">
                  <c:v>0.435675675675676</c:v>
                </c:pt>
                <c:pt idx="923" formatCode="General">
                  <c:v>0.43665540540540498</c:v>
                </c:pt>
                <c:pt idx="924" formatCode="General">
                  <c:v>0.43763513513513502</c:v>
                </c:pt>
                <c:pt idx="925" formatCode="General">
                  <c:v>0.43861486486486501</c:v>
                </c:pt>
                <c:pt idx="926" formatCode="General">
                  <c:v>0.43959459459459499</c:v>
                </c:pt>
                <c:pt idx="927" formatCode="General">
                  <c:v>0.44057432432432397</c:v>
                </c:pt>
                <c:pt idx="928" formatCode="General">
                  <c:v>0.44155405405405401</c:v>
                </c:pt>
                <c:pt idx="929" formatCode="General">
                  <c:v>0.442533783783784</c:v>
                </c:pt>
                <c:pt idx="930" formatCode="General">
                  <c:v>0.44351351351351398</c:v>
                </c:pt>
                <c:pt idx="931" formatCode="General">
                  <c:v>0.44449324324324302</c:v>
                </c:pt>
                <c:pt idx="932" formatCode="General">
                  <c:v>0.445472972972973</c:v>
                </c:pt>
                <c:pt idx="933" formatCode="General">
                  <c:v>0.44645270270270299</c:v>
                </c:pt>
                <c:pt idx="934" formatCode="General">
                  <c:v>0.44743243243243203</c:v>
                </c:pt>
                <c:pt idx="935" formatCode="General">
                  <c:v>0.44841216216216201</c:v>
                </c:pt>
                <c:pt idx="936" formatCode="General">
                  <c:v>0.44939189189189199</c:v>
                </c:pt>
                <c:pt idx="937" formatCode="General">
                  <c:v>0.45037162162162198</c:v>
                </c:pt>
                <c:pt idx="938" formatCode="General">
                  <c:v>0.45135135135135102</c:v>
                </c:pt>
                <c:pt idx="939" formatCode="General">
                  <c:v>0.452331081081081</c:v>
                </c:pt>
                <c:pt idx="940" formatCode="General">
                  <c:v>0.45331081081081098</c:v>
                </c:pt>
                <c:pt idx="941" formatCode="General">
                  <c:v>0.45429054054054102</c:v>
                </c:pt>
                <c:pt idx="942" formatCode="General">
                  <c:v>0.45527027027027001</c:v>
                </c:pt>
                <c:pt idx="943" formatCode="General">
                  <c:v>0.45624999999999999</c:v>
                </c:pt>
                <c:pt idx="944" formatCode="General">
                  <c:v>0.45722972972972997</c:v>
                </c:pt>
                <c:pt idx="945" formatCode="General">
                  <c:v>0.45820945945946001</c:v>
                </c:pt>
                <c:pt idx="946" formatCode="General">
                  <c:v>0.459189189189189</c:v>
                </c:pt>
                <c:pt idx="947" formatCode="General">
                  <c:v>0.46016891891891898</c:v>
                </c:pt>
                <c:pt idx="948" formatCode="General">
                  <c:v>0.46114864864864902</c:v>
                </c:pt>
                <c:pt idx="949" formatCode="General">
                  <c:v>0.462128378378378</c:v>
                </c:pt>
                <c:pt idx="950" formatCode="General">
                  <c:v>0.46310810810810799</c:v>
                </c:pt>
                <c:pt idx="951" formatCode="General">
                  <c:v>0.46408783783783802</c:v>
                </c:pt>
                <c:pt idx="952" formatCode="General">
                  <c:v>0.46506756756756801</c:v>
                </c:pt>
                <c:pt idx="953" formatCode="General">
                  <c:v>0.46604729729729699</c:v>
                </c:pt>
                <c:pt idx="954" formatCode="General">
                  <c:v>0.46702702702702698</c:v>
                </c:pt>
                <c:pt idx="955" formatCode="General">
                  <c:v>0.46800675675675701</c:v>
                </c:pt>
                <c:pt idx="956" formatCode="General">
                  <c:v>0.468986486486487</c:v>
                </c:pt>
                <c:pt idx="957" formatCode="General">
                  <c:v>0.46996621621621598</c:v>
                </c:pt>
                <c:pt idx="958" formatCode="General">
                  <c:v>0.47094594594594602</c:v>
                </c:pt>
                <c:pt idx="959" formatCode="General">
                  <c:v>0.471925675675676</c:v>
                </c:pt>
                <c:pt idx="960" formatCode="General">
                  <c:v>0.47290540540540499</c:v>
                </c:pt>
                <c:pt idx="961" formatCode="General">
                  <c:v>0.47388513513513503</c:v>
                </c:pt>
                <c:pt idx="962" formatCode="General">
                  <c:v>0.47486486486486501</c:v>
                </c:pt>
                <c:pt idx="963" formatCode="General">
                  <c:v>0.47584459459459499</c:v>
                </c:pt>
                <c:pt idx="964" formatCode="General">
                  <c:v>0.47682432432432398</c:v>
                </c:pt>
                <c:pt idx="965" formatCode="General">
                  <c:v>0.47780405405405402</c:v>
                </c:pt>
                <c:pt idx="966" formatCode="General">
                  <c:v>0.478783783783784</c:v>
                </c:pt>
                <c:pt idx="967" formatCode="General">
                  <c:v>0.47976351351351398</c:v>
                </c:pt>
                <c:pt idx="968" formatCode="General">
                  <c:v>0.48074324324324302</c:v>
                </c:pt>
                <c:pt idx="969" formatCode="General">
                  <c:v>0.48172297297297301</c:v>
                </c:pt>
                <c:pt idx="970" formatCode="General">
                  <c:v>0.48270270270270299</c:v>
                </c:pt>
                <c:pt idx="971" formatCode="General">
                  <c:v>0.48368243243243197</c:v>
                </c:pt>
                <c:pt idx="972" formatCode="General">
                  <c:v>0.48466216216216201</c:v>
                </c:pt>
                <c:pt idx="973" formatCode="General">
                  <c:v>0.485641891891892</c:v>
                </c:pt>
                <c:pt idx="974" formatCode="General">
                  <c:v>0.48662162162162198</c:v>
                </c:pt>
                <c:pt idx="975" formatCode="General">
                  <c:v>0.48760135135135102</c:v>
                </c:pt>
                <c:pt idx="976" formatCode="General">
                  <c:v>0.488581081081081</c:v>
                </c:pt>
                <c:pt idx="977" formatCode="General">
                  <c:v>0.48956081081081099</c:v>
                </c:pt>
                <c:pt idx="978" formatCode="General">
                  <c:v>0.49054054054054103</c:v>
                </c:pt>
                <c:pt idx="979" formatCode="General">
                  <c:v>0.49152027027027001</c:v>
                </c:pt>
                <c:pt idx="980" formatCode="General">
                  <c:v>0.49249999999999999</c:v>
                </c:pt>
                <c:pt idx="981" formatCode="General">
                  <c:v>0.49347972972972998</c:v>
                </c:pt>
                <c:pt idx="982" formatCode="General">
                  <c:v>0.49445945945946002</c:v>
                </c:pt>
                <c:pt idx="983" formatCode="General">
                  <c:v>0.495439189189189</c:v>
                </c:pt>
                <c:pt idx="984" formatCode="General">
                  <c:v>0.49641891891891898</c:v>
                </c:pt>
                <c:pt idx="985" formatCode="General">
                  <c:v>0.49739864864864902</c:v>
                </c:pt>
                <c:pt idx="986" formatCode="General">
                  <c:v>0.49837837837837801</c:v>
                </c:pt>
                <c:pt idx="987" formatCode="General">
                  <c:v>0.49935810810810799</c:v>
                </c:pt>
                <c:pt idx="988" formatCode="General">
                  <c:v>0.50033783783783803</c:v>
                </c:pt>
                <c:pt idx="989" formatCode="General">
                  <c:v>0.50131756756756796</c:v>
                </c:pt>
                <c:pt idx="990" formatCode="General">
                  <c:v>0.502297297297297</c:v>
                </c:pt>
                <c:pt idx="991" formatCode="General">
                  <c:v>0.50327702702702704</c:v>
                </c:pt>
                <c:pt idx="992" formatCode="General">
                  <c:v>0.50425675675675696</c:v>
                </c:pt>
                <c:pt idx="993" formatCode="General">
                  <c:v>0.505236486486486</c:v>
                </c:pt>
                <c:pt idx="994" formatCode="General">
                  <c:v>0.50621621621621604</c:v>
                </c:pt>
                <c:pt idx="995" formatCode="General">
                  <c:v>0.50719594594594597</c:v>
                </c:pt>
                <c:pt idx="996" formatCode="General">
                  <c:v>0.50817567567567601</c:v>
                </c:pt>
                <c:pt idx="997" formatCode="General">
                  <c:v>0.50915540540540505</c:v>
                </c:pt>
                <c:pt idx="998" formatCode="General">
                  <c:v>0.51013513513513498</c:v>
                </c:pt>
                <c:pt idx="999" formatCode="General">
                  <c:v>0.51111486486486502</c:v>
                </c:pt>
                <c:pt idx="1000" formatCode="General">
                  <c:v>0.51209459459459505</c:v>
                </c:pt>
                <c:pt idx="1001" formatCode="General">
                  <c:v>0.51307432432432398</c:v>
                </c:pt>
                <c:pt idx="1002" formatCode="General">
                  <c:v>0.51405405405405402</c:v>
                </c:pt>
                <c:pt idx="1003" formatCode="General">
                  <c:v>0.51503378378378395</c:v>
                </c:pt>
                <c:pt idx="1004" formatCode="General">
                  <c:v>0.51601351351351399</c:v>
                </c:pt>
                <c:pt idx="1005" formatCode="General">
                  <c:v>0.51699324324324303</c:v>
                </c:pt>
                <c:pt idx="1006" formatCode="General">
                  <c:v>0.51797297297297296</c:v>
                </c:pt>
                <c:pt idx="1007" formatCode="General">
                  <c:v>0.51895270270270299</c:v>
                </c:pt>
                <c:pt idx="1008" formatCode="General">
                  <c:v>0.51993243243243203</c:v>
                </c:pt>
                <c:pt idx="1009" formatCode="General">
                  <c:v>0.52091216216216196</c:v>
                </c:pt>
                <c:pt idx="1010" formatCode="General">
                  <c:v>0.521891891891892</c:v>
                </c:pt>
                <c:pt idx="1011" formatCode="General">
                  <c:v>0.52287162162162204</c:v>
                </c:pt>
                <c:pt idx="1012" formatCode="General">
                  <c:v>0.52385135135135097</c:v>
                </c:pt>
                <c:pt idx="1013" formatCode="General">
                  <c:v>0.52483108108108101</c:v>
                </c:pt>
                <c:pt idx="1014" formatCode="General">
                  <c:v>0.52581081081081105</c:v>
                </c:pt>
                <c:pt idx="1015" formatCode="General">
                  <c:v>0.52679054054054097</c:v>
                </c:pt>
                <c:pt idx="1016" formatCode="General">
                  <c:v>0.52777027027027001</c:v>
                </c:pt>
                <c:pt idx="1017" formatCode="General">
                  <c:v>0.52875000000000005</c:v>
                </c:pt>
                <c:pt idx="1018" formatCode="General">
                  <c:v>0.52972972972972998</c:v>
                </c:pt>
                <c:pt idx="1019" formatCode="General">
                  <c:v>0.53070945945946002</c:v>
                </c:pt>
                <c:pt idx="1020" formatCode="General">
                  <c:v>0.53168918918918895</c:v>
                </c:pt>
                <c:pt idx="1021" formatCode="General">
                  <c:v>0.53266891891891899</c:v>
                </c:pt>
                <c:pt idx="1022" formatCode="General">
                  <c:v>0.53364864864864903</c:v>
                </c:pt>
                <c:pt idx="1023" formatCode="General">
                  <c:v>0.53462837837837796</c:v>
                </c:pt>
                <c:pt idx="1024" formatCode="General">
                  <c:v>0.53560810810810799</c:v>
                </c:pt>
                <c:pt idx="1025" formatCode="General">
                  <c:v>0.53658783783783803</c:v>
                </c:pt>
                <c:pt idx="1026" formatCode="General">
                  <c:v>0.53756756756756796</c:v>
                </c:pt>
                <c:pt idx="1027" formatCode="General">
                  <c:v>0.538547297297297</c:v>
                </c:pt>
                <c:pt idx="1028" formatCode="General">
                  <c:v>0.53952702702702704</c:v>
                </c:pt>
                <c:pt idx="1029" formatCode="General">
                  <c:v>0.54050675675675697</c:v>
                </c:pt>
                <c:pt idx="1030" formatCode="General">
                  <c:v>0.54148648648648701</c:v>
                </c:pt>
                <c:pt idx="1031" formatCode="General">
                  <c:v>0.54246621621621605</c:v>
                </c:pt>
                <c:pt idx="1032" formatCode="General">
                  <c:v>0.54344594594594597</c:v>
                </c:pt>
                <c:pt idx="1033" formatCode="General">
                  <c:v>0.54442567567567601</c:v>
                </c:pt>
                <c:pt idx="1034" formatCode="General">
                  <c:v>0.54540540540540505</c:v>
                </c:pt>
                <c:pt idx="1035" formatCode="General">
                  <c:v>0.54638513513513498</c:v>
                </c:pt>
                <c:pt idx="1036" formatCode="General">
                  <c:v>0.54736486486486502</c:v>
                </c:pt>
                <c:pt idx="1037" formatCode="General">
                  <c:v>0.54834459459459495</c:v>
                </c:pt>
                <c:pt idx="1038" formatCode="General">
                  <c:v>0.54932432432432399</c:v>
                </c:pt>
                <c:pt idx="1039" formatCode="General">
                  <c:v>0.55030405405405403</c:v>
                </c:pt>
                <c:pt idx="1040" formatCode="General">
                  <c:v>0.55128378378378395</c:v>
                </c:pt>
                <c:pt idx="1041" formatCode="General">
                  <c:v>0.55226351351351399</c:v>
                </c:pt>
                <c:pt idx="1042" formatCode="General">
                  <c:v>0.55324324324324303</c:v>
                </c:pt>
                <c:pt idx="1043" formatCode="General">
                  <c:v>0.55422297297297296</c:v>
                </c:pt>
                <c:pt idx="1044" formatCode="General">
                  <c:v>0.555202702702703</c:v>
                </c:pt>
                <c:pt idx="1045" formatCode="General">
                  <c:v>0.55618243243243204</c:v>
                </c:pt>
                <c:pt idx="1046" formatCode="General">
                  <c:v>0.55716216216216197</c:v>
                </c:pt>
                <c:pt idx="1047" formatCode="General">
                  <c:v>0.55814189189189201</c:v>
                </c:pt>
                <c:pt idx="1048" formatCode="General">
                  <c:v>0.55912162162162204</c:v>
                </c:pt>
                <c:pt idx="1049" formatCode="General">
                  <c:v>0.56010135135135097</c:v>
                </c:pt>
                <c:pt idx="1050" formatCode="General">
                  <c:v>0.56108108108108101</c:v>
                </c:pt>
                <c:pt idx="1051" formatCode="General">
                  <c:v>0.56206081081081105</c:v>
                </c:pt>
                <c:pt idx="1052" formatCode="General">
                  <c:v>0.56304054054054098</c:v>
                </c:pt>
                <c:pt idx="1053" formatCode="General">
                  <c:v>0.56402027027027002</c:v>
                </c:pt>
                <c:pt idx="1054" formatCode="General">
                  <c:v>0.56499999999999995</c:v>
                </c:pt>
                <c:pt idx="1055" formatCode="General">
                  <c:v>0.56597972972972999</c:v>
                </c:pt>
                <c:pt idx="1056" formatCode="General">
                  <c:v>0.56695945945946002</c:v>
                </c:pt>
                <c:pt idx="1057" formatCode="General">
                  <c:v>0.56793918918918895</c:v>
                </c:pt>
                <c:pt idx="1058" formatCode="General">
                  <c:v>0.56891891891891899</c:v>
                </c:pt>
                <c:pt idx="1059" formatCode="General">
                  <c:v>0.56989864864864903</c:v>
                </c:pt>
                <c:pt idx="1060" formatCode="General">
                  <c:v>0.57087837837837796</c:v>
                </c:pt>
                <c:pt idx="1061" formatCode="General">
                  <c:v>0.571858108108108</c:v>
                </c:pt>
                <c:pt idx="1062" formatCode="General">
                  <c:v>0.57283783783783804</c:v>
                </c:pt>
                <c:pt idx="1063" formatCode="General">
                  <c:v>0.57381756756756797</c:v>
                </c:pt>
                <c:pt idx="1064" formatCode="General">
                  <c:v>0.57479729729729701</c:v>
                </c:pt>
                <c:pt idx="1065" formatCode="General">
                  <c:v>0.57577702702702704</c:v>
                </c:pt>
                <c:pt idx="1066" formatCode="General">
                  <c:v>0.57675675675675697</c:v>
                </c:pt>
                <c:pt idx="1067" formatCode="General">
                  <c:v>0.57773648648648701</c:v>
                </c:pt>
                <c:pt idx="1068" formatCode="General">
                  <c:v>0.57871621621621605</c:v>
                </c:pt>
                <c:pt idx="1069" formatCode="General">
                  <c:v>0.57969594594594598</c:v>
                </c:pt>
                <c:pt idx="1070" formatCode="General">
                  <c:v>0.58067567567567602</c:v>
                </c:pt>
                <c:pt idx="1071" formatCode="General">
                  <c:v>0.58165540540540495</c:v>
                </c:pt>
                <c:pt idx="1072" formatCode="General">
                  <c:v>0.58263513513513498</c:v>
                </c:pt>
                <c:pt idx="1073" formatCode="General">
                  <c:v>0.58361486486486502</c:v>
                </c:pt>
                <c:pt idx="1074" formatCode="General">
                  <c:v>0.58459459459459495</c:v>
                </c:pt>
                <c:pt idx="1075" formatCode="General">
                  <c:v>0.58557432432432399</c:v>
                </c:pt>
                <c:pt idx="1076" formatCode="General">
                  <c:v>0.58655405405405403</c:v>
                </c:pt>
                <c:pt idx="1077" formatCode="General">
                  <c:v>0.58753378378378396</c:v>
                </c:pt>
                <c:pt idx="1078" formatCode="General">
                  <c:v>0.588513513513514</c:v>
                </c:pt>
                <c:pt idx="1079" formatCode="General">
                  <c:v>0.58949324324324304</c:v>
                </c:pt>
                <c:pt idx="1080" formatCode="General">
                  <c:v>0.59047297297297296</c:v>
                </c:pt>
                <c:pt idx="1081" formatCode="General">
                  <c:v>0.591452702702703</c:v>
                </c:pt>
                <c:pt idx="1082" formatCode="General">
                  <c:v>0.59243243243243204</c:v>
                </c:pt>
                <c:pt idx="1083" formatCode="General">
                  <c:v>0.59341216216216197</c:v>
                </c:pt>
                <c:pt idx="1084" formatCode="General">
                  <c:v>0.59439189189189201</c:v>
                </c:pt>
                <c:pt idx="1085" formatCode="General">
                  <c:v>0.59537162162162205</c:v>
                </c:pt>
                <c:pt idx="1086" formatCode="General">
                  <c:v>0.59635135135135098</c:v>
                </c:pt>
                <c:pt idx="1087" formatCode="General">
                  <c:v>0.59733108108108102</c:v>
                </c:pt>
                <c:pt idx="1088" formatCode="General">
                  <c:v>0.59831081081081094</c:v>
                </c:pt>
                <c:pt idx="1089" formatCode="General">
                  <c:v>0.59929054054054098</c:v>
                </c:pt>
                <c:pt idx="1090" formatCode="General">
                  <c:v>0.60027027027027002</c:v>
                </c:pt>
                <c:pt idx="1091" formatCode="General">
                  <c:v>0.60124999999999995</c:v>
                </c:pt>
                <c:pt idx="1092" formatCode="General">
                  <c:v>0.60222972972972999</c:v>
                </c:pt>
                <c:pt idx="1093" formatCode="General">
                  <c:v>0.60320945945946003</c:v>
                </c:pt>
                <c:pt idx="1094" formatCode="General">
                  <c:v>0.60418918918918896</c:v>
                </c:pt>
                <c:pt idx="1095" formatCode="General">
                  <c:v>0.605168918918919</c:v>
                </c:pt>
                <c:pt idx="1096" formatCode="General">
                  <c:v>0.60614864864864904</c:v>
                </c:pt>
                <c:pt idx="1097" formatCode="General">
                  <c:v>0.60712837837837796</c:v>
                </c:pt>
                <c:pt idx="1098" formatCode="General">
                  <c:v>0.608108108108108</c:v>
                </c:pt>
                <c:pt idx="1099" formatCode="General">
                  <c:v>0.60908783783783804</c:v>
                </c:pt>
                <c:pt idx="1100" formatCode="General">
                  <c:v>0.61006756756756797</c:v>
                </c:pt>
                <c:pt idx="1101" formatCode="General">
                  <c:v>0.61104729729729701</c:v>
                </c:pt>
                <c:pt idx="1102" formatCode="General">
                  <c:v>0.61202702702702705</c:v>
                </c:pt>
                <c:pt idx="1103" formatCode="General">
                  <c:v>0.61300675675675698</c:v>
                </c:pt>
                <c:pt idx="1104" formatCode="General">
                  <c:v>0.61398648648648702</c:v>
                </c:pt>
                <c:pt idx="1105" formatCode="General">
                  <c:v>0.61496621621621606</c:v>
                </c:pt>
                <c:pt idx="1106" formatCode="General">
                  <c:v>0.61594594594594598</c:v>
                </c:pt>
                <c:pt idx="1107" formatCode="General">
                  <c:v>0.61692567567567602</c:v>
                </c:pt>
                <c:pt idx="1108" formatCode="General">
                  <c:v>0.61790540540540495</c:v>
                </c:pt>
                <c:pt idx="1109" formatCode="General">
                  <c:v>0.61888513513513499</c:v>
                </c:pt>
                <c:pt idx="1110" formatCode="General">
                  <c:v>0.61986486486486503</c:v>
                </c:pt>
                <c:pt idx="1111" formatCode="General">
                  <c:v>0.62084459459459496</c:v>
                </c:pt>
                <c:pt idx="1112" formatCode="General">
                  <c:v>0.621824324324324</c:v>
                </c:pt>
                <c:pt idx="1113" formatCode="General">
                  <c:v>0.62280405405405403</c:v>
                </c:pt>
                <c:pt idx="1114" formatCode="General">
                  <c:v>0.62378378378378396</c:v>
                </c:pt>
                <c:pt idx="1115" formatCode="General">
                  <c:v>0.624763513513514</c:v>
                </c:pt>
                <c:pt idx="1116" formatCode="General">
                  <c:v>0.62574324324324304</c:v>
                </c:pt>
                <c:pt idx="1117" formatCode="General">
                  <c:v>0.62672297297297297</c:v>
                </c:pt>
                <c:pt idx="1118" formatCode="General">
                  <c:v>0.62770270270270301</c:v>
                </c:pt>
                <c:pt idx="1119" formatCode="General">
                  <c:v>0.62868243243243205</c:v>
                </c:pt>
                <c:pt idx="1120" formatCode="General">
                  <c:v>0.62966216216216198</c:v>
                </c:pt>
                <c:pt idx="1121" formatCode="General">
                  <c:v>0.63064189189189201</c:v>
                </c:pt>
                <c:pt idx="1122" formatCode="General">
                  <c:v>0.63162162162162205</c:v>
                </c:pt>
                <c:pt idx="1123" formatCode="General">
                  <c:v>0.63260135135135098</c:v>
                </c:pt>
                <c:pt idx="1124" formatCode="General">
                  <c:v>0.63358108108108102</c:v>
                </c:pt>
                <c:pt idx="1125" formatCode="General">
                  <c:v>0.63456081081081095</c:v>
                </c:pt>
                <c:pt idx="1126" formatCode="General">
                  <c:v>0.63554054054054099</c:v>
                </c:pt>
                <c:pt idx="1127" formatCode="General">
                  <c:v>0.63652027027027003</c:v>
                </c:pt>
                <c:pt idx="1128" formatCode="General">
                  <c:v>0.63749999999999996</c:v>
                </c:pt>
                <c:pt idx="1129" formatCode="General">
                  <c:v>0.63847972972972999</c:v>
                </c:pt>
                <c:pt idx="1130" formatCode="General">
                  <c:v>0.63945945945946003</c:v>
                </c:pt>
                <c:pt idx="1131" formatCode="General">
                  <c:v>0.64043918918918896</c:v>
                </c:pt>
                <c:pt idx="1132" formatCode="General">
                  <c:v>0.641418918918919</c:v>
                </c:pt>
                <c:pt idx="1133" formatCode="General">
                  <c:v>0.64239864864864904</c:v>
                </c:pt>
                <c:pt idx="1134" formatCode="General">
                  <c:v>0.64337837837837797</c:v>
                </c:pt>
                <c:pt idx="1135" formatCode="General">
                  <c:v>0.64435810810810801</c:v>
                </c:pt>
                <c:pt idx="1136" formatCode="General">
                  <c:v>0.64533783783783805</c:v>
                </c:pt>
                <c:pt idx="1137" formatCode="General">
                  <c:v>0.64631756756756797</c:v>
                </c:pt>
                <c:pt idx="1138" formatCode="General">
                  <c:v>0.64729729729729701</c:v>
                </c:pt>
                <c:pt idx="1139" formatCode="General">
                  <c:v>0.64827702702702705</c:v>
                </c:pt>
                <c:pt idx="1140" formatCode="General">
                  <c:v>0.64925675675675698</c:v>
                </c:pt>
                <c:pt idx="1141" formatCode="General">
                  <c:v>0.65023648648648702</c:v>
                </c:pt>
                <c:pt idx="1142" formatCode="General">
                  <c:v>0.65121621621621595</c:v>
                </c:pt>
                <c:pt idx="1143" formatCode="General">
                  <c:v>0.65219594594594599</c:v>
                </c:pt>
                <c:pt idx="1144" formatCode="General">
                  <c:v>0.65317567567567603</c:v>
                </c:pt>
                <c:pt idx="1145" formatCode="General">
                  <c:v>0.65415540540540495</c:v>
                </c:pt>
                <c:pt idx="1146" formatCode="General">
                  <c:v>0.65513513513513499</c:v>
                </c:pt>
                <c:pt idx="1147" formatCode="General">
                  <c:v>0.65611486486486503</c:v>
                </c:pt>
                <c:pt idx="1148" formatCode="General">
                  <c:v>0.65709459459459496</c:v>
                </c:pt>
                <c:pt idx="1149" formatCode="General">
                  <c:v>0.658074324324324</c:v>
                </c:pt>
                <c:pt idx="1150" formatCode="General">
                  <c:v>0.65905405405405404</c:v>
                </c:pt>
                <c:pt idx="1151" formatCode="General">
                  <c:v>0.66003378378378397</c:v>
                </c:pt>
                <c:pt idx="1152" formatCode="General">
                  <c:v>0.66101351351351401</c:v>
                </c:pt>
                <c:pt idx="1153" formatCode="General">
                  <c:v>0.66199324324324305</c:v>
                </c:pt>
                <c:pt idx="1154" formatCode="General">
                  <c:v>0.66297297297297297</c:v>
                </c:pt>
                <c:pt idx="1155" formatCode="General">
                  <c:v>0.66395270270270301</c:v>
                </c:pt>
                <c:pt idx="1156" formatCode="General">
                  <c:v>0.66493243243243205</c:v>
                </c:pt>
                <c:pt idx="1157" formatCode="General">
                  <c:v>0.66591216216216198</c:v>
                </c:pt>
                <c:pt idx="1158" formatCode="General">
                  <c:v>0.66689189189189202</c:v>
                </c:pt>
                <c:pt idx="1159" formatCode="General">
                  <c:v>0.66787162162162195</c:v>
                </c:pt>
                <c:pt idx="1160" formatCode="General">
                  <c:v>0.66885135135135099</c:v>
                </c:pt>
                <c:pt idx="1161" formatCode="General">
                  <c:v>0.66983108108108103</c:v>
                </c:pt>
                <c:pt idx="1162" formatCode="General">
                  <c:v>0.67081081081081095</c:v>
                </c:pt>
                <c:pt idx="1163" formatCode="General">
                  <c:v>0.67179054054054099</c:v>
                </c:pt>
                <c:pt idx="1164" formatCode="General">
                  <c:v>0.67277027027027003</c:v>
                </c:pt>
                <c:pt idx="1165" formatCode="General">
                  <c:v>0.67374999999999996</c:v>
                </c:pt>
                <c:pt idx="1166" formatCode="General">
                  <c:v>0.67472972972973</c:v>
                </c:pt>
                <c:pt idx="1167" formatCode="General">
                  <c:v>0.67570945945946004</c:v>
                </c:pt>
                <c:pt idx="1168" formatCode="General">
                  <c:v>0.67668918918918897</c:v>
                </c:pt>
                <c:pt idx="1169" formatCode="General">
                  <c:v>0.67766891891891901</c:v>
                </c:pt>
                <c:pt idx="1170" formatCode="General">
                  <c:v>0.67864864864864904</c:v>
                </c:pt>
                <c:pt idx="1171" formatCode="General">
                  <c:v>0.67962837837837797</c:v>
                </c:pt>
                <c:pt idx="1172" formatCode="General">
                  <c:v>0.68060810810810801</c:v>
                </c:pt>
                <c:pt idx="1173" formatCode="General">
                  <c:v>0.68158783783783805</c:v>
                </c:pt>
                <c:pt idx="1174" formatCode="General">
                  <c:v>0.68256756756756798</c:v>
                </c:pt>
                <c:pt idx="1175" formatCode="General">
                  <c:v>0.68354729729729702</c:v>
                </c:pt>
                <c:pt idx="1176" formatCode="General">
                  <c:v>0.68452702702702695</c:v>
                </c:pt>
                <c:pt idx="1177" formatCode="General">
                  <c:v>0.68550675675675699</c:v>
                </c:pt>
                <c:pt idx="1178" formatCode="General">
                  <c:v>0.68648648648648702</c:v>
                </c:pt>
                <c:pt idx="1179" formatCode="General">
                  <c:v>0.68746621621621595</c:v>
                </c:pt>
                <c:pt idx="1180" formatCode="General">
                  <c:v>0.68844594594594599</c:v>
                </c:pt>
                <c:pt idx="1181" formatCode="General">
                  <c:v>0.68942567567567603</c:v>
                </c:pt>
                <c:pt idx="1182" formatCode="General">
                  <c:v>0.69040540540540496</c:v>
                </c:pt>
                <c:pt idx="1183" formatCode="General">
                  <c:v>0.691385135135135</c:v>
                </c:pt>
                <c:pt idx="1184" formatCode="General">
                  <c:v>0.69236486486486504</c:v>
                </c:pt>
                <c:pt idx="1185" formatCode="General">
                  <c:v>0.69334459459459497</c:v>
                </c:pt>
                <c:pt idx="1186" formatCode="General">
                  <c:v>0.694324324324324</c:v>
                </c:pt>
                <c:pt idx="1187" formatCode="General">
                  <c:v>0.69530405405405404</c:v>
                </c:pt>
                <c:pt idx="1188" formatCode="General">
                  <c:v>0.69628378378378397</c:v>
                </c:pt>
                <c:pt idx="1189" formatCode="General">
                  <c:v>0.69726351351351401</c:v>
                </c:pt>
                <c:pt idx="1190" formatCode="General">
                  <c:v>0.69824324324324305</c:v>
                </c:pt>
                <c:pt idx="1191" formatCode="General">
                  <c:v>0.69922297297297298</c:v>
                </c:pt>
                <c:pt idx="1192" formatCode="General">
                  <c:v>0.70020270270270302</c:v>
                </c:pt>
                <c:pt idx="1193" formatCode="General">
                  <c:v>0.70118243243243195</c:v>
                </c:pt>
                <c:pt idx="1194" formatCode="General">
                  <c:v>0.70216216216216198</c:v>
                </c:pt>
                <c:pt idx="1195" formatCode="General">
                  <c:v>0.70314189189189202</c:v>
                </c:pt>
                <c:pt idx="1196" formatCode="General">
                  <c:v>0.70412162162162195</c:v>
                </c:pt>
                <c:pt idx="1197" formatCode="General">
                  <c:v>0.70510135135135099</c:v>
                </c:pt>
                <c:pt idx="1198" formatCode="General">
                  <c:v>0.70608108108108103</c:v>
                </c:pt>
                <c:pt idx="1199" formatCode="General">
                  <c:v>0.70706081081081096</c:v>
                </c:pt>
                <c:pt idx="1200" formatCode="General">
                  <c:v>0.708040540540541</c:v>
                </c:pt>
                <c:pt idx="1201" formatCode="General">
                  <c:v>0.70902027027027004</c:v>
                </c:pt>
                <c:pt idx="1202" formatCode="General">
                  <c:v>0.71</c:v>
                </c:pt>
                <c:pt idx="1203" formatCode="General">
                  <c:v>0.71097972972973</c:v>
                </c:pt>
                <c:pt idx="1204" formatCode="General">
                  <c:v>0.71195945945946004</c:v>
                </c:pt>
                <c:pt idx="1205" formatCode="General">
                  <c:v>0.71293918918918897</c:v>
                </c:pt>
                <c:pt idx="1206" formatCode="General">
                  <c:v>0.71391891891891901</c:v>
                </c:pt>
                <c:pt idx="1207" formatCode="General">
                  <c:v>0.71489864864864905</c:v>
                </c:pt>
                <c:pt idx="1208" formatCode="General">
                  <c:v>0.71587837837837798</c:v>
                </c:pt>
                <c:pt idx="1209" formatCode="General">
                  <c:v>0.71685810810810802</c:v>
                </c:pt>
                <c:pt idx="1210" formatCode="General">
                  <c:v>0.71783783783783806</c:v>
                </c:pt>
                <c:pt idx="1211" formatCode="General">
                  <c:v>0.71881756756756798</c:v>
                </c:pt>
                <c:pt idx="1212" formatCode="General">
                  <c:v>0.71979729729729702</c:v>
                </c:pt>
                <c:pt idx="1213" formatCode="General">
                  <c:v>0.72077702702702695</c:v>
                </c:pt>
                <c:pt idx="1214" formatCode="General">
                  <c:v>0.72175675675675699</c:v>
                </c:pt>
                <c:pt idx="1215" formatCode="General">
                  <c:v>0.72273648648648703</c:v>
                </c:pt>
                <c:pt idx="1216" formatCode="General">
                  <c:v>0.72371621621621596</c:v>
                </c:pt>
                <c:pt idx="1217" formatCode="General">
                  <c:v>0.724695945945946</c:v>
                </c:pt>
                <c:pt idx="1218" formatCode="General">
                  <c:v>0.72567567567567604</c:v>
                </c:pt>
                <c:pt idx="1219" formatCode="General">
                  <c:v>0.72665540540540496</c:v>
                </c:pt>
                <c:pt idx="1220" formatCode="General">
                  <c:v>0.727635135135135</c:v>
                </c:pt>
                <c:pt idx="1221" formatCode="General">
                  <c:v>0.72861486486486504</c:v>
                </c:pt>
                <c:pt idx="1222" formatCode="General">
                  <c:v>0.72959459459459497</c:v>
                </c:pt>
                <c:pt idx="1223" formatCode="General">
                  <c:v>0.73057432432432401</c:v>
                </c:pt>
                <c:pt idx="1224" formatCode="General">
                  <c:v>0.73155405405405405</c:v>
                </c:pt>
                <c:pt idx="1225" formatCode="General">
                  <c:v>0.73253378378378398</c:v>
                </c:pt>
                <c:pt idx="1226" formatCode="General">
                  <c:v>0.73351351351351401</c:v>
                </c:pt>
                <c:pt idx="1227" formatCode="General">
                  <c:v>0.73449324324324305</c:v>
                </c:pt>
                <c:pt idx="1228" formatCode="General">
                  <c:v>0.73547297297297298</c:v>
                </c:pt>
                <c:pt idx="1229" formatCode="General">
                  <c:v>0.73645270270270302</c:v>
                </c:pt>
                <c:pt idx="1230" formatCode="General">
                  <c:v>0.73743243243243195</c:v>
                </c:pt>
                <c:pt idx="1231" formatCode="General">
                  <c:v>0.73841216216216199</c:v>
                </c:pt>
                <c:pt idx="1232" formatCode="General">
                  <c:v>0.73939189189189203</c:v>
                </c:pt>
                <c:pt idx="1233" formatCode="General">
                  <c:v>0.74037162162162196</c:v>
                </c:pt>
                <c:pt idx="1234" formatCode="General">
                  <c:v>0.741351351351351</c:v>
                </c:pt>
                <c:pt idx="1235" formatCode="General">
                  <c:v>0.74233108108108103</c:v>
                </c:pt>
                <c:pt idx="1236" formatCode="General">
                  <c:v>0.74331081081081096</c:v>
                </c:pt>
                <c:pt idx="1237" formatCode="General">
                  <c:v>0.744290540540541</c:v>
                </c:pt>
                <c:pt idx="1238" formatCode="General">
                  <c:v>0.74527027027027004</c:v>
                </c:pt>
                <c:pt idx="1239" formatCode="General">
                  <c:v>0.74624999999999997</c:v>
                </c:pt>
                <c:pt idx="1240" formatCode="General">
                  <c:v>0.74722972972973001</c:v>
                </c:pt>
                <c:pt idx="1241" formatCode="General">
                  <c:v>0.74820945945946005</c:v>
                </c:pt>
                <c:pt idx="1242" formatCode="General">
                  <c:v>0.74918918918918898</c:v>
                </c:pt>
                <c:pt idx="1243" formatCode="General">
                  <c:v>0.75016891891891901</c:v>
                </c:pt>
                <c:pt idx="1244" formatCode="General">
                  <c:v>0.75114864864864905</c:v>
                </c:pt>
                <c:pt idx="1245" formatCode="General">
                  <c:v>0.75212837837837798</c:v>
                </c:pt>
                <c:pt idx="1246" formatCode="General">
                  <c:v>0.75310810810810802</c:v>
                </c:pt>
                <c:pt idx="1247" formatCode="General">
                  <c:v>0.75408783783783795</c:v>
                </c:pt>
                <c:pt idx="1248" formatCode="General">
                  <c:v>0.75506756756756799</c:v>
                </c:pt>
                <c:pt idx="1249" formatCode="General">
                  <c:v>0.75604729729729703</c:v>
                </c:pt>
                <c:pt idx="1250" formatCode="General">
                  <c:v>0.75702702702702696</c:v>
                </c:pt>
                <c:pt idx="1251" formatCode="General">
                  <c:v>0.75800675675675699</c:v>
                </c:pt>
                <c:pt idx="1252" formatCode="General">
                  <c:v>0.75898648648648603</c:v>
                </c:pt>
                <c:pt idx="1253" formatCode="General">
                  <c:v>0.75996621621621596</c:v>
                </c:pt>
                <c:pt idx="1254" formatCode="General">
                  <c:v>0.760945945945946</c:v>
                </c:pt>
                <c:pt idx="1255" formatCode="General">
                  <c:v>0.76192567567567604</c:v>
                </c:pt>
                <c:pt idx="1256" formatCode="General">
                  <c:v>0.76290540540540497</c:v>
                </c:pt>
                <c:pt idx="1257" formatCode="General">
                  <c:v>0.76388513513513501</c:v>
                </c:pt>
                <c:pt idx="1258" formatCode="General">
                  <c:v>0.76486486486486505</c:v>
                </c:pt>
                <c:pt idx="1259" formatCode="General">
                  <c:v>0.76584459459459497</c:v>
                </c:pt>
                <c:pt idx="1260" formatCode="General">
                  <c:v>0.76682432432432401</c:v>
                </c:pt>
                <c:pt idx="1261" formatCode="General">
                  <c:v>0.76780405405405405</c:v>
                </c:pt>
                <c:pt idx="1262" formatCode="General">
                  <c:v>0.76878378378378398</c:v>
                </c:pt>
                <c:pt idx="1263" formatCode="General">
                  <c:v>0.76976351351351402</c:v>
                </c:pt>
                <c:pt idx="1264" formatCode="General">
                  <c:v>0.77074324324324295</c:v>
                </c:pt>
                <c:pt idx="1265" formatCode="General">
                  <c:v>0.77172297297297299</c:v>
                </c:pt>
                <c:pt idx="1266" formatCode="General">
                  <c:v>0.77270270270270303</c:v>
                </c:pt>
                <c:pt idx="1267" formatCode="General">
                  <c:v>0.77368243243243195</c:v>
                </c:pt>
                <c:pt idx="1268" formatCode="General">
                  <c:v>0.77466216216216199</c:v>
                </c:pt>
                <c:pt idx="1269" formatCode="General">
                  <c:v>0.77564189189189203</c:v>
                </c:pt>
                <c:pt idx="1270" formatCode="General">
                  <c:v>0.77662162162162196</c:v>
                </c:pt>
                <c:pt idx="1271" formatCode="General">
                  <c:v>0.777601351351351</c:v>
                </c:pt>
                <c:pt idx="1272" formatCode="General">
                  <c:v>0.77858108108108104</c:v>
                </c:pt>
                <c:pt idx="1273" formatCode="General">
                  <c:v>0.77956081081081097</c:v>
                </c:pt>
                <c:pt idx="1274" formatCode="General">
                  <c:v>0.78054054054054101</c:v>
                </c:pt>
                <c:pt idx="1275" formatCode="General">
                  <c:v>0.78152027027027005</c:v>
                </c:pt>
                <c:pt idx="1276" formatCode="General">
                  <c:v>0.78249999999999997</c:v>
                </c:pt>
                <c:pt idx="1277" formatCode="General">
                  <c:v>0.78347972972973001</c:v>
                </c:pt>
                <c:pt idx="1278" formatCode="General">
                  <c:v>0.78445945945945905</c:v>
                </c:pt>
                <c:pt idx="1279" formatCode="General">
                  <c:v>0.78543918918918898</c:v>
                </c:pt>
                <c:pt idx="1280" formatCode="General">
                  <c:v>0.78641891891891902</c:v>
                </c:pt>
                <c:pt idx="1281" formatCode="General">
                  <c:v>0.78739864864864895</c:v>
                </c:pt>
                <c:pt idx="1282" formatCode="General">
                  <c:v>0.78837837837837799</c:v>
                </c:pt>
                <c:pt idx="1283" formatCode="General">
                  <c:v>0.78935810810810803</c:v>
                </c:pt>
                <c:pt idx="1284" formatCode="General">
                  <c:v>0.79033783783783795</c:v>
                </c:pt>
                <c:pt idx="1285" formatCode="General">
                  <c:v>0.79131756756756799</c:v>
                </c:pt>
                <c:pt idx="1286" formatCode="General">
                  <c:v>0.79229729729729703</c:v>
                </c:pt>
                <c:pt idx="1287" formatCode="General">
                  <c:v>0.79327702702702696</c:v>
                </c:pt>
                <c:pt idx="1288" formatCode="General">
                  <c:v>0.794256756756757</c:v>
                </c:pt>
                <c:pt idx="1289" formatCode="General">
                  <c:v>0.79523648648648604</c:v>
                </c:pt>
                <c:pt idx="1290" formatCode="General">
                  <c:v>0.79621621621621597</c:v>
                </c:pt>
                <c:pt idx="1291" formatCode="General">
                  <c:v>0.79719594594594601</c:v>
                </c:pt>
                <c:pt idx="1292" formatCode="General">
                  <c:v>0.79817567567567604</c:v>
                </c:pt>
                <c:pt idx="1293" formatCode="General">
                  <c:v>0.79915540540540497</c:v>
                </c:pt>
                <c:pt idx="1294" formatCode="General">
                  <c:v>0.80013513513513501</c:v>
                </c:pt>
                <c:pt idx="1295" formatCode="General">
                  <c:v>0.80111486486486505</c:v>
                </c:pt>
                <c:pt idx="1296" formatCode="General">
                  <c:v>0.80209459459459498</c:v>
                </c:pt>
                <c:pt idx="1297" formatCode="General">
                  <c:v>0.80307432432432402</c:v>
                </c:pt>
                <c:pt idx="1298" formatCode="General">
                  <c:v>0.80405405405405395</c:v>
                </c:pt>
                <c:pt idx="1299" formatCode="General">
                  <c:v>0.80503378378378398</c:v>
                </c:pt>
                <c:pt idx="1300" formatCode="General">
                  <c:v>0.80601351351351402</c:v>
                </c:pt>
                <c:pt idx="1301" formatCode="General">
                  <c:v>0.80699324324324295</c:v>
                </c:pt>
                <c:pt idx="1302" formatCode="General">
                  <c:v>0.80797297297297299</c:v>
                </c:pt>
                <c:pt idx="1303" formatCode="General">
                  <c:v>0.80895270270270303</c:v>
                </c:pt>
                <c:pt idx="1304" formatCode="General">
                  <c:v>0.80993243243243196</c:v>
                </c:pt>
                <c:pt idx="1305" formatCode="General">
                  <c:v>0.810912162162162</c:v>
                </c:pt>
                <c:pt idx="1306" formatCode="General">
                  <c:v>0.81189189189189204</c:v>
                </c:pt>
                <c:pt idx="1307" formatCode="General">
                  <c:v>0.81287162162162196</c:v>
                </c:pt>
                <c:pt idx="1308" formatCode="General">
                  <c:v>0.813851351351351</c:v>
                </c:pt>
                <c:pt idx="1309" formatCode="General">
                  <c:v>0.81483108108108104</c:v>
                </c:pt>
                <c:pt idx="1310" formatCode="General">
                  <c:v>0.81581081081081097</c:v>
                </c:pt>
                <c:pt idx="1311" formatCode="General">
                  <c:v>0.81679054054054101</c:v>
                </c:pt>
                <c:pt idx="1312" formatCode="General">
                  <c:v>0.81777027027027005</c:v>
                </c:pt>
                <c:pt idx="1313" formatCode="General">
                  <c:v>0.81874999999999998</c:v>
                </c:pt>
                <c:pt idx="1314" formatCode="General">
                  <c:v>0.81972972972973002</c:v>
                </c:pt>
                <c:pt idx="1315" formatCode="General">
                  <c:v>0.82070945945945895</c:v>
                </c:pt>
                <c:pt idx="1316" formatCode="General">
                  <c:v>0.82168918918918898</c:v>
                </c:pt>
                <c:pt idx="1317" formatCode="General">
                  <c:v>0.82266891891891902</c:v>
                </c:pt>
                <c:pt idx="1318" formatCode="General">
                  <c:v>0.82364864864864895</c:v>
                </c:pt>
                <c:pt idx="1319" formatCode="General">
                  <c:v>0.82462837837837799</c:v>
                </c:pt>
                <c:pt idx="1320" formatCode="General">
                  <c:v>0.82560810810810803</c:v>
                </c:pt>
                <c:pt idx="1321" formatCode="General">
                  <c:v>0.82658783783783796</c:v>
                </c:pt>
                <c:pt idx="1322" formatCode="General">
                  <c:v>0.827567567567568</c:v>
                </c:pt>
                <c:pt idx="1323" formatCode="General">
                  <c:v>0.82854729729729704</c:v>
                </c:pt>
                <c:pt idx="1324" formatCode="General">
                  <c:v>0.82952702702702696</c:v>
                </c:pt>
                <c:pt idx="1325" formatCode="General">
                  <c:v>0.830506756756757</c:v>
                </c:pt>
                <c:pt idx="1326" formatCode="General">
                  <c:v>0.83148648648648604</c:v>
                </c:pt>
                <c:pt idx="1327" formatCode="General">
                  <c:v>0.83246621621621597</c:v>
                </c:pt>
                <c:pt idx="1328" formatCode="General">
                  <c:v>0.83344594594594601</c:v>
                </c:pt>
                <c:pt idx="1329" formatCode="General">
                  <c:v>0.83442567567567605</c:v>
                </c:pt>
                <c:pt idx="1330" formatCode="General">
                  <c:v>0.83540540540540498</c:v>
                </c:pt>
                <c:pt idx="1331" formatCode="General">
                  <c:v>0.83638513513513502</c:v>
                </c:pt>
                <c:pt idx="1332" formatCode="General">
                  <c:v>0.83736486486486505</c:v>
                </c:pt>
                <c:pt idx="1333" formatCode="General">
                  <c:v>0.83834459459459498</c:v>
                </c:pt>
                <c:pt idx="1334" formatCode="General">
                  <c:v>0.83932432432432402</c:v>
                </c:pt>
                <c:pt idx="1335" formatCode="General">
                  <c:v>0.84030405405405395</c:v>
                </c:pt>
                <c:pt idx="1336" formatCode="General">
                  <c:v>0.84128378378378399</c:v>
                </c:pt>
                <c:pt idx="1337" formatCode="General">
                  <c:v>0.84226351351351403</c:v>
                </c:pt>
                <c:pt idx="1338" formatCode="General">
                  <c:v>0.84324324324324296</c:v>
                </c:pt>
                <c:pt idx="1339" formatCode="General">
                  <c:v>0.844222972972973</c:v>
                </c:pt>
                <c:pt idx="1340" formatCode="General">
                  <c:v>0.84520270270270303</c:v>
                </c:pt>
                <c:pt idx="1341" formatCode="General">
                  <c:v>0.84618243243243196</c:v>
                </c:pt>
                <c:pt idx="1342" formatCode="General">
                  <c:v>0.847162162162162</c:v>
                </c:pt>
                <c:pt idx="1343" formatCode="General">
                  <c:v>0.84814189189189204</c:v>
                </c:pt>
                <c:pt idx="1344" formatCode="General">
                  <c:v>0.84912162162162197</c:v>
                </c:pt>
                <c:pt idx="1345" formatCode="General">
                  <c:v>0.85010135135135101</c:v>
                </c:pt>
                <c:pt idx="1346" formatCode="General">
                  <c:v>0.85108108108108105</c:v>
                </c:pt>
                <c:pt idx="1347" formatCode="General">
                  <c:v>0.85206081081081098</c:v>
                </c:pt>
                <c:pt idx="1348" formatCode="General">
                  <c:v>0.85304054054054101</c:v>
                </c:pt>
                <c:pt idx="1349" formatCode="General">
                  <c:v>0.85402027027027005</c:v>
                </c:pt>
                <c:pt idx="1350" formatCode="General">
                  <c:v>0.85499999999999998</c:v>
                </c:pt>
                <c:pt idx="1351" formatCode="General">
                  <c:v>0.85597972972973002</c:v>
                </c:pt>
                <c:pt idx="1352" formatCode="General">
                  <c:v>0.85695945945945895</c:v>
                </c:pt>
                <c:pt idx="1353" formatCode="General">
                  <c:v>0.85793918918918899</c:v>
                </c:pt>
                <c:pt idx="1354" formatCode="General">
                  <c:v>0.85891891891891903</c:v>
                </c:pt>
                <c:pt idx="1355" formatCode="General">
                  <c:v>0.85989864864864896</c:v>
                </c:pt>
                <c:pt idx="1356" formatCode="General">
                  <c:v>0.860878378378378</c:v>
                </c:pt>
                <c:pt idx="1357" formatCode="General">
                  <c:v>0.86185810810810803</c:v>
                </c:pt>
                <c:pt idx="1358" formatCode="General">
                  <c:v>0.86283783783783796</c:v>
                </c:pt>
                <c:pt idx="1359" formatCode="General">
                  <c:v>0.863817567567568</c:v>
                </c:pt>
                <c:pt idx="1360" formatCode="General">
                  <c:v>0.86479729729729704</c:v>
                </c:pt>
                <c:pt idx="1361" formatCode="General">
                  <c:v>0.86577702702702697</c:v>
                </c:pt>
                <c:pt idx="1362" formatCode="General">
                  <c:v>0.86675675675675701</c:v>
                </c:pt>
                <c:pt idx="1363" formatCode="General">
                  <c:v>0.86773648648648605</c:v>
                </c:pt>
                <c:pt idx="1364" formatCode="General">
                  <c:v>0.86871621621621598</c:v>
                </c:pt>
                <c:pt idx="1365" formatCode="General">
                  <c:v>0.86969594594594601</c:v>
                </c:pt>
                <c:pt idx="1366" formatCode="General">
                  <c:v>0.87067567567567605</c:v>
                </c:pt>
                <c:pt idx="1367" formatCode="General">
                  <c:v>0.87165540540540498</c:v>
                </c:pt>
                <c:pt idx="1368" formatCode="General">
                  <c:v>0.87263513513513502</c:v>
                </c:pt>
                <c:pt idx="1369" formatCode="General">
                  <c:v>0.87361486486486495</c:v>
                </c:pt>
                <c:pt idx="1370" formatCode="General">
                  <c:v>0.87459459459459499</c:v>
                </c:pt>
                <c:pt idx="1371" formatCode="General">
                  <c:v>0.87557432432432403</c:v>
                </c:pt>
                <c:pt idx="1372" formatCode="General">
                  <c:v>0.87655405405405395</c:v>
                </c:pt>
                <c:pt idx="1373" formatCode="General">
                  <c:v>0.87753378378378399</c:v>
                </c:pt>
                <c:pt idx="1374" formatCode="General">
                  <c:v>0.87851351351351403</c:v>
                </c:pt>
                <c:pt idx="1375" formatCode="General">
                  <c:v>0.87949324324324296</c:v>
                </c:pt>
                <c:pt idx="1376" formatCode="General">
                  <c:v>0.880472972972973</c:v>
                </c:pt>
                <c:pt idx="1377" formatCode="General">
                  <c:v>0.88145270270270304</c:v>
                </c:pt>
                <c:pt idx="1378" formatCode="General">
                  <c:v>0.88243243243243197</c:v>
                </c:pt>
                <c:pt idx="1379" formatCode="General">
                  <c:v>0.88341216216216201</c:v>
                </c:pt>
                <c:pt idx="1380" formatCode="General">
                  <c:v>0.88439189189189205</c:v>
                </c:pt>
                <c:pt idx="1381" formatCode="General">
                  <c:v>0.88537162162162197</c:v>
                </c:pt>
                <c:pt idx="1382" formatCode="General">
                  <c:v>0.88635135135135101</c:v>
                </c:pt>
                <c:pt idx="1383" formatCode="General">
                  <c:v>0.88733108108108105</c:v>
                </c:pt>
                <c:pt idx="1384" formatCode="General">
                  <c:v>0.88831081081081098</c:v>
                </c:pt>
                <c:pt idx="1385" formatCode="General">
                  <c:v>0.88929054054054102</c:v>
                </c:pt>
                <c:pt idx="1386" formatCode="General">
                  <c:v>0.89027027027026995</c:v>
                </c:pt>
                <c:pt idx="1387" formatCode="General">
                  <c:v>0.89124999999999999</c:v>
                </c:pt>
                <c:pt idx="1388" formatCode="General">
                  <c:v>0.89222972972973003</c:v>
                </c:pt>
                <c:pt idx="1389" formatCode="General">
                  <c:v>0.89320945945945895</c:v>
                </c:pt>
                <c:pt idx="1390" formatCode="General">
                  <c:v>0.89418918918918899</c:v>
                </c:pt>
                <c:pt idx="1391" formatCode="General">
                  <c:v>0.89516891891891903</c:v>
                </c:pt>
                <c:pt idx="1392" formatCode="General">
                  <c:v>0.89614864864864896</c:v>
                </c:pt>
                <c:pt idx="1393" formatCode="General">
                  <c:v>0.897128378378378</c:v>
                </c:pt>
                <c:pt idx="1394" formatCode="General">
                  <c:v>0.89810810810810804</c:v>
                </c:pt>
                <c:pt idx="1395" formatCode="General">
                  <c:v>0.89908783783783797</c:v>
                </c:pt>
                <c:pt idx="1396" formatCode="General">
                  <c:v>0.90006756756756801</c:v>
                </c:pt>
                <c:pt idx="1397" formatCode="General">
                  <c:v>0.90104729729729705</c:v>
                </c:pt>
                <c:pt idx="1398" formatCode="General">
                  <c:v>0.90202702702702697</c:v>
                </c:pt>
                <c:pt idx="1399" formatCode="General">
                  <c:v>0.90300675675675701</c:v>
                </c:pt>
                <c:pt idx="1400" formatCode="General">
                  <c:v>0.90398648648648605</c:v>
                </c:pt>
                <c:pt idx="1401" formatCode="General">
                  <c:v>0.90496621621621598</c:v>
                </c:pt>
                <c:pt idx="1402" formatCode="General">
                  <c:v>0.90594594594594602</c:v>
                </c:pt>
                <c:pt idx="1403" formatCode="General">
                  <c:v>0.90692567567567595</c:v>
                </c:pt>
                <c:pt idx="1404" formatCode="General">
                  <c:v>0.90790540540540499</c:v>
                </c:pt>
                <c:pt idx="1405" formatCode="General">
                  <c:v>0.90888513513513502</c:v>
                </c:pt>
                <c:pt idx="1406" formatCode="General">
                  <c:v>0.90986486486486495</c:v>
                </c:pt>
                <c:pt idx="1407" formatCode="General">
                  <c:v>0.91084459459459499</c:v>
                </c:pt>
                <c:pt idx="1408" formatCode="General">
                  <c:v>0.91182432432432403</c:v>
                </c:pt>
                <c:pt idx="1409" formatCode="General">
                  <c:v>0.91280405405405396</c:v>
                </c:pt>
                <c:pt idx="1410" formatCode="General">
                  <c:v>0.913783783783784</c:v>
                </c:pt>
                <c:pt idx="1411" formatCode="General">
                  <c:v>0.91476351351351404</c:v>
                </c:pt>
                <c:pt idx="1412" formatCode="General">
                  <c:v>0.91574324324324297</c:v>
                </c:pt>
                <c:pt idx="1413" formatCode="General">
                  <c:v>0.916722972972973</c:v>
                </c:pt>
                <c:pt idx="1414" formatCode="General">
                  <c:v>0.91770270270270304</c:v>
                </c:pt>
                <c:pt idx="1415" formatCode="General">
                  <c:v>0.91868243243243197</c:v>
                </c:pt>
                <c:pt idx="1416" formatCode="General">
                  <c:v>0.91966216216216201</c:v>
                </c:pt>
                <c:pt idx="1417" formatCode="General">
                  <c:v>0.92064189189189205</c:v>
                </c:pt>
                <c:pt idx="1418" formatCode="General">
                  <c:v>0.92162162162162198</c:v>
                </c:pt>
                <c:pt idx="1419" formatCode="General">
                  <c:v>0.92260135135135102</c:v>
                </c:pt>
                <c:pt idx="1420" formatCode="General">
                  <c:v>0.92358108108108095</c:v>
                </c:pt>
                <c:pt idx="1421" formatCode="General">
                  <c:v>0.92456081081081098</c:v>
                </c:pt>
                <c:pt idx="1422" formatCode="General">
                  <c:v>0.92554054054054102</c:v>
                </c:pt>
                <c:pt idx="1423" formatCode="General">
                  <c:v>0.92652027027026995</c:v>
                </c:pt>
                <c:pt idx="1424" formatCode="General">
                  <c:v>0.92749999999999999</c:v>
                </c:pt>
                <c:pt idx="1425" formatCode="General">
                  <c:v>0.92847972972973003</c:v>
                </c:pt>
                <c:pt idx="1426" formatCode="General">
                  <c:v>0.92945945945945896</c:v>
                </c:pt>
                <c:pt idx="1427" formatCode="General">
                  <c:v>0.930439189189189</c:v>
                </c:pt>
                <c:pt idx="1428" formatCode="General">
                  <c:v>0.93141891891891904</c:v>
                </c:pt>
                <c:pt idx="1429" formatCode="General">
                  <c:v>0.93239864864864896</c:v>
                </c:pt>
                <c:pt idx="1430" formatCode="General">
                  <c:v>0.933378378378378</c:v>
                </c:pt>
                <c:pt idx="1431" formatCode="General">
                  <c:v>0.93435810810810804</c:v>
                </c:pt>
                <c:pt idx="1432" formatCode="General">
                  <c:v>0.93533783783783797</c:v>
                </c:pt>
                <c:pt idx="1433" formatCode="General">
                  <c:v>0.93631756756756801</c:v>
                </c:pt>
                <c:pt idx="1434" formatCode="General">
                  <c:v>0.93729729729729705</c:v>
                </c:pt>
                <c:pt idx="1435" formatCode="General">
                  <c:v>0.93827702702702698</c:v>
                </c:pt>
                <c:pt idx="1436" formatCode="General">
                  <c:v>0.93925675675675702</c:v>
                </c:pt>
                <c:pt idx="1437" formatCode="General">
                  <c:v>0.94023648648648595</c:v>
                </c:pt>
                <c:pt idx="1438" formatCode="General">
                  <c:v>0.94121621621621598</c:v>
                </c:pt>
                <c:pt idx="1439" formatCode="General">
                  <c:v>0.94219594594594602</c:v>
                </c:pt>
                <c:pt idx="1440" formatCode="General">
                  <c:v>0.94317567567567595</c:v>
                </c:pt>
                <c:pt idx="1441" formatCode="General">
                  <c:v>0.94415540540540499</c:v>
                </c:pt>
                <c:pt idx="1442" formatCode="General">
                  <c:v>0.94513513513513503</c:v>
                </c:pt>
                <c:pt idx="1443" formatCode="General">
                  <c:v>0.94611486486486496</c:v>
                </c:pt>
                <c:pt idx="1444" formatCode="General">
                  <c:v>0.947094594594595</c:v>
                </c:pt>
                <c:pt idx="1445" formatCode="General">
                  <c:v>0.94807432432432404</c:v>
                </c:pt>
                <c:pt idx="1446" formatCode="General">
                  <c:v>0.94905405405405396</c:v>
                </c:pt>
                <c:pt idx="1447" formatCode="General">
                  <c:v>0.950033783783784</c:v>
                </c:pt>
                <c:pt idx="1448" formatCode="General">
                  <c:v>0.95101351351351404</c:v>
                </c:pt>
                <c:pt idx="1449" formatCode="General">
                  <c:v>0.95199324324324297</c:v>
                </c:pt>
                <c:pt idx="1450" formatCode="General">
                  <c:v>0.95297297297297301</c:v>
                </c:pt>
                <c:pt idx="1451" formatCode="General">
                  <c:v>0.95395270270270305</c:v>
                </c:pt>
                <c:pt idx="1452" formatCode="General">
                  <c:v>0.95493243243243198</c:v>
                </c:pt>
                <c:pt idx="1453" formatCode="General">
                  <c:v>0.95591216216216202</c:v>
                </c:pt>
                <c:pt idx="1454" formatCode="General">
                  <c:v>0.95689189189189205</c:v>
                </c:pt>
                <c:pt idx="1455" formatCode="General">
                  <c:v>0.95787162162162198</c:v>
                </c:pt>
                <c:pt idx="1456" formatCode="General">
                  <c:v>0.95885135135135102</c:v>
                </c:pt>
                <c:pt idx="1457" formatCode="General">
                  <c:v>0.95983108108108095</c:v>
                </c:pt>
                <c:pt idx="1458" formatCode="General">
                  <c:v>0.96081081081081099</c:v>
                </c:pt>
                <c:pt idx="1459" formatCode="General">
                  <c:v>0.96179054054054103</c:v>
                </c:pt>
                <c:pt idx="1460" formatCode="General">
                  <c:v>0.96277027027026996</c:v>
                </c:pt>
                <c:pt idx="1461" formatCode="General">
                  <c:v>0.96375</c:v>
                </c:pt>
                <c:pt idx="1462" formatCode="General">
                  <c:v>0.96472972972973003</c:v>
                </c:pt>
                <c:pt idx="1463" formatCode="General">
                  <c:v>0.96570945945945896</c:v>
                </c:pt>
                <c:pt idx="1464" formatCode="General">
                  <c:v>0.966689189189189</c:v>
                </c:pt>
                <c:pt idx="1465" formatCode="General">
                  <c:v>0.96766891891891904</c:v>
                </c:pt>
                <c:pt idx="1466" formatCode="General">
                  <c:v>0.96864864864864897</c:v>
                </c:pt>
                <c:pt idx="1467" formatCode="General">
                  <c:v>0.96962837837837801</c:v>
                </c:pt>
                <c:pt idx="1468" formatCode="General">
                  <c:v>0.97060810810810805</c:v>
                </c:pt>
                <c:pt idx="1469" formatCode="General">
                  <c:v>0.97158783783783798</c:v>
                </c:pt>
                <c:pt idx="1470" formatCode="General">
                  <c:v>0.97256756756756801</c:v>
                </c:pt>
                <c:pt idx="1471" formatCode="General">
                  <c:v>0.97354729729729705</c:v>
                </c:pt>
                <c:pt idx="1472" formatCode="General">
                  <c:v>0.97452702702702698</c:v>
                </c:pt>
                <c:pt idx="1473" formatCode="General">
                  <c:v>0.97550675675675702</c:v>
                </c:pt>
                <c:pt idx="1474" formatCode="General">
                  <c:v>0.97648648648648595</c:v>
                </c:pt>
                <c:pt idx="1475" formatCode="General">
                  <c:v>0.97746621621621599</c:v>
                </c:pt>
                <c:pt idx="1476" formatCode="General">
                  <c:v>0.97844594594594603</c:v>
                </c:pt>
                <c:pt idx="1477" formatCode="General">
                  <c:v>0.97942567567567596</c:v>
                </c:pt>
                <c:pt idx="1478" formatCode="General">
                  <c:v>0.98040540540540499</c:v>
                </c:pt>
                <c:pt idx="1479" formatCode="General">
                  <c:v>0.98138513513513503</c:v>
                </c:pt>
                <c:pt idx="1480" formatCode="General">
                  <c:v>0.98236486486486496</c:v>
                </c:pt>
                <c:pt idx="1481" formatCode="General">
                  <c:v>0.983344594594595</c:v>
                </c:pt>
                <c:pt idx="1482" formatCode="General">
                  <c:v>0.98432432432432404</c:v>
                </c:pt>
                <c:pt idx="1483" formatCode="General">
                  <c:v>0.98530405405405397</c:v>
                </c:pt>
                <c:pt idx="1484" formatCode="General">
                  <c:v>0.98628378378378401</c:v>
                </c:pt>
                <c:pt idx="1485" formatCode="General">
                  <c:v>0.98726351351351405</c:v>
                </c:pt>
                <c:pt idx="1486" formatCode="General">
                  <c:v>0.98824324324324297</c:v>
                </c:pt>
                <c:pt idx="1487" formatCode="General">
                  <c:v>0.98922297297297301</c:v>
                </c:pt>
                <c:pt idx="1488" formatCode="General">
                  <c:v>0.99020270270270305</c:v>
                </c:pt>
                <c:pt idx="1489" formatCode="General">
                  <c:v>0.99118243243243198</c:v>
                </c:pt>
                <c:pt idx="1490" formatCode="General">
                  <c:v>0.99216216216216202</c:v>
                </c:pt>
                <c:pt idx="1491" formatCode="General">
                  <c:v>0.99314189189189195</c:v>
                </c:pt>
                <c:pt idx="1492" formatCode="General">
                  <c:v>0.99412162162162199</c:v>
                </c:pt>
                <c:pt idx="1493" formatCode="General">
                  <c:v>0.99510135135135103</c:v>
                </c:pt>
                <c:pt idx="1494" formatCode="General">
                  <c:v>0.99608108108108095</c:v>
                </c:pt>
                <c:pt idx="1495" formatCode="General">
                  <c:v>0.99706081081081099</c:v>
                </c:pt>
                <c:pt idx="1496" formatCode="General">
                  <c:v>0.99804054054054103</c:v>
                </c:pt>
                <c:pt idx="1497" formatCode="General">
                  <c:v>0.99902027027026996</c:v>
                </c:pt>
                <c:pt idx="1498" formatCode="General">
                  <c:v>1</c:v>
                </c:pt>
                <c:pt idx="1499" formatCode="General">
                  <c:v>1.00416666666667</c:v>
                </c:pt>
                <c:pt idx="1500" formatCode="General">
                  <c:v>1.73289122455789</c:v>
                </c:pt>
                <c:pt idx="1501" formatCode="General">
                  <c:v>2.4616157824491198</c:v>
                </c:pt>
                <c:pt idx="1502" formatCode="General">
                  <c:v>3.1903403403403399</c:v>
                </c:pt>
                <c:pt idx="1503" formatCode="General">
                  <c:v>3.9190648982315701</c:v>
                </c:pt>
                <c:pt idx="1504" formatCode="General">
                  <c:v>4.6477894561227897</c:v>
                </c:pt>
                <c:pt idx="1505" formatCode="General">
                  <c:v>5.3765140140140097</c:v>
                </c:pt>
                <c:pt idx="1506" formatCode="General">
                  <c:v>6.1052385719052404</c:v>
                </c:pt>
                <c:pt idx="1507" formatCode="General">
                  <c:v>6.8339631297964596</c:v>
                </c:pt>
                <c:pt idx="1508" formatCode="General">
                  <c:v>7.5626876876876903</c:v>
                </c:pt>
                <c:pt idx="1509" formatCode="General">
                  <c:v>8.2914122455789094</c:v>
                </c:pt>
                <c:pt idx="1510" formatCode="General">
                  <c:v>9.0201368034701392</c:v>
                </c:pt>
                <c:pt idx="1511" formatCode="General">
                  <c:v>9.7488613613613602</c:v>
                </c:pt>
                <c:pt idx="1512" formatCode="General">
                  <c:v>10.477585919252601</c:v>
                </c:pt>
                <c:pt idx="1513" formatCode="General">
                  <c:v>11.2063104771438</c:v>
                </c:pt>
                <c:pt idx="1514" formatCode="General">
                  <c:v>11.935035035035</c:v>
                </c:pt>
                <c:pt idx="1515" formatCode="General">
                  <c:v>12.663759592926301</c:v>
                </c:pt>
                <c:pt idx="1516" formatCode="General">
                  <c:v>13.3924841508175</c:v>
                </c:pt>
                <c:pt idx="1517" formatCode="General">
                  <c:v>14.1212087087087</c:v>
                </c:pt>
                <c:pt idx="1518" formatCode="General">
                  <c:v>14.8499332665999</c:v>
                </c:pt>
                <c:pt idx="1519" formatCode="General">
                  <c:v>15.5786578244912</c:v>
                </c:pt>
                <c:pt idx="1520" formatCode="General">
                  <c:v>16.3073823823824</c:v>
                </c:pt>
                <c:pt idx="1521" formatCode="General">
                  <c:v>17.036106940273601</c:v>
                </c:pt>
                <c:pt idx="1522" formatCode="General">
                  <c:v>17.764831498164799</c:v>
                </c:pt>
                <c:pt idx="1523" formatCode="General">
                  <c:v>18.4935560560561</c:v>
                </c:pt>
                <c:pt idx="1524" formatCode="General">
                  <c:v>19.222280613947301</c:v>
                </c:pt>
                <c:pt idx="1525" formatCode="General">
                  <c:v>19.951005171838499</c:v>
                </c:pt>
                <c:pt idx="1526" formatCode="General">
                  <c:v>20.679729729729701</c:v>
                </c:pt>
                <c:pt idx="1527" formatCode="General">
                  <c:v>21.408454287621002</c:v>
                </c:pt>
                <c:pt idx="1528" formatCode="General">
                  <c:v>22.137178845512199</c:v>
                </c:pt>
                <c:pt idx="1529" formatCode="General">
                  <c:v>22.865903403403401</c:v>
                </c:pt>
                <c:pt idx="1530" formatCode="General">
                  <c:v>23.594627961294599</c:v>
                </c:pt>
                <c:pt idx="1531" formatCode="General">
                  <c:v>24.323352519185899</c:v>
                </c:pt>
                <c:pt idx="1532" formatCode="General">
                  <c:v>25.052077077077101</c:v>
                </c:pt>
                <c:pt idx="1533" formatCode="General">
                  <c:v>25.780801634968299</c:v>
                </c:pt>
                <c:pt idx="1534" formatCode="General">
                  <c:v>26.5095261928595</c:v>
                </c:pt>
                <c:pt idx="1535" formatCode="General">
                  <c:v>27.238250750750801</c:v>
                </c:pt>
                <c:pt idx="1536" formatCode="General">
                  <c:v>27.966975308641999</c:v>
                </c:pt>
                <c:pt idx="1537" formatCode="General">
                  <c:v>28.6956998665332</c:v>
                </c:pt>
                <c:pt idx="1538" formatCode="General">
                  <c:v>29.424424424424402</c:v>
                </c:pt>
                <c:pt idx="1539" formatCode="General">
                  <c:v>30.153148982315699</c:v>
                </c:pt>
                <c:pt idx="1540" formatCode="General">
                  <c:v>30.8818735402069</c:v>
                </c:pt>
                <c:pt idx="1541" formatCode="General">
                  <c:v>31.610598098098102</c:v>
                </c:pt>
                <c:pt idx="1542" formatCode="General">
                  <c:v>32.339322655989299</c:v>
                </c:pt>
                <c:pt idx="1543" formatCode="General">
                  <c:v>33.068047213880597</c:v>
                </c:pt>
                <c:pt idx="1544" formatCode="General">
                  <c:v>33.796771771771802</c:v>
                </c:pt>
                <c:pt idx="1545" formatCode="General">
                  <c:v>34.525496329663</c:v>
                </c:pt>
                <c:pt idx="1546" formatCode="General">
                  <c:v>35.254220887554197</c:v>
                </c:pt>
                <c:pt idx="1547" formatCode="General">
                  <c:v>35.982945445445402</c:v>
                </c:pt>
                <c:pt idx="1548" formatCode="General">
                  <c:v>36.7116700033367</c:v>
                </c:pt>
                <c:pt idx="1549" formatCode="General">
                  <c:v>37.440394561227897</c:v>
                </c:pt>
                <c:pt idx="1550" formatCode="General">
                  <c:v>38.169119119119102</c:v>
                </c:pt>
                <c:pt idx="1551" formatCode="General">
                  <c:v>38.8978436770103</c:v>
                </c:pt>
                <c:pt idx="1552" formatCode="General">
                  <c:v>39.626568234901598</c:v>
                </c:pt>
                <c:pt idx="1553" formatCode="General">
                  <c:v>40.355292792792802</c:v>
                </c:pt>
                <c:pt idx="1554" formatCode="General">
                  <c:v>41.084017350684</c:v>
                </c:pt>
                <c:pt idx="1555" formatCode="General">
                  <c:v>41.812741908575198</c:v>
                </c:pt>
                <c:pt idx="1556" formatCode="General">
                  <c:v>42.541466466466503</c:v>
                </c:pt>
                <c:pt idx="1557" formatCode="General">
                  <c:v>43.2701910243577</c:v>
                </c:pt>
                <c:pt idx="1558" formatCode="General">
                  <c:v>43.998915582248898</c:v>
                </c:pt>
                <c:pt idx="1559" formatCode="General">
                  <c:v>44.727640140140103</c:v>
                </c:pt>
                <c:pt idx="1560" formatCode="General">
                  <c:v>45.4563646980314</c:v>
                </c:pt>
                <c:pt idx="1561" formatCode="General">
                  <c:v>46.185089255922598</c:v>
                </c:pt>
                <c:pt idx="1562" formatCode="General">
                  <c:v>46.913813813813803</c:v>
                </c:pt>
                <c:pt idx="1563" formatCode="General">
                  <c:v>47.642538371705001</c:v>
                </c:pt>
                <c:pt idx="1564" formatCode="General">
                  <c:v>48.371262929596298</c:v>
                </c:pt>
                <c:pt idx="1565" formatCode="General">
                  <c:v>49.099987487487503</c:v>
                </c:pt>
                <c:pt idx="1566" formatCode="General">
                  <c:v>49.828712045378701</c:v>
                </c:pt>
                <c:pt idx="1567" formatCode="General">
                  <c:v>50.557436603269899</c:v>
                </c:pt>
                <c:pt idx="1568" formatCode="General">
                  <c:v>51.286161161161203</c:v>
                </c:pt>
                <c:pt idx="1569" formatCode="General">
                  <c:v>52.014885719052401</c:v>
                </c:pt>
                <c:pt idx="1570" formatCode="General">
                  <c:v>52.743610276943599</c:v>
                </c:pt>
                <c:pt idx="1571" formatCode="General">
                  <c:v>53.472334834834797</c:v>
                </c:pt>
                <c:pt idx="1572" formatCode="General">
                  <c:v>54.201059392726101</c:v>
                </c:pt>
                <c:pt idx="1573" formatCode="General">
                  <c:v>54.929783950617299</c:v>
                </c:pt>
                <c:pt idx="1574" formatCode="General">
                  <c:v>55.658508508508497</c:v>
                </c:pt>
                <c:pt idx="1575" formatCode="General">
                  <c:v>56.387233066399702</c:v>
                </c:pt>
                <c:pt idx="1576" formatCode="General">
                  <c:v>57.115957624290999</c:v>
                </c:pt>
                <c:pt idx="1577" formatCode="General">
                  <c:v>57.844682182182197</c:v>
                </c:pt>
                <c:pt idx="1578" formatCode="General">
                  <c:v>58.573406740073402</c:v>
                </c:pt>
                <c:pt idx="1579" formatCode="General">
                  <c:v>59.3021312979646</c:v>
                </c:pt>
                <c:pt idx="1580" formatCode="General">
                  <c:v>60.030855855855897</c:v>
                </c:pt>
                <c:pt idx="1581" formatCode="General">
                  <c:v>60.759580413747102</c:v>
                </c:pt>
                <c:pt idx="1582" formatCode="General">
                  <c:v>61.4883049716383</c:v>
                </c:pt>
                <c:pt idx="1583" formatCode="General">
                  <c:v>62.217029529529498</c:v>
                </c:pt>
                <c:pt idx="1584" formatCode="General">
                  <c:v>62.945754087420802</c:v>
                </c:pt>
                <c:pt idx="1585" formatCode="General">
                  <c:v>63.674478645312</c:v>
                </c:pt>
                <c:pt idx="1586" formatCode="General">
                  <c:v>64.403203203203205</c:v>
                </c:pt>
                <c:pt idx="1587" formatCode="General">
                  <c:v>65.131927761094403</c:v>
                </c:pt>
                <c:pt idx="1588" formatCode="General">
                  <c:v>65.8606523189857</c:v>
                </c:pt>
                <c:pt idx="1589" formatCode="General">
                  <c:v>66.589376876876898</c:v>
                </c:pt>
                <c:pt idx="1590" formatCode="General">
                  <c:v>67.318101434768096</c:v>
                </c:pt>
                <c:pt idx="1591" formatCode="General">
                  <c:v>68.046825992659294</c:v>
                </c:pt>
                <c:pt idx="1592" formatCode="General">
                  <c:v>68.775550550550605</c:v>
                </c:pt>
                <c:pt idx="1593" formatCode="General">
                  <c:v>69.504275108441803</c:v>
                </c:pt>
                <c:pt idx="1594" formatCode="General">
                  <c:v>70.232999666333001</c:v>
                </c:pt>
                <c:pt idx="1595" formatCode="General">
                  <c:v>70.961724224224199</c:v>
                </c:pt>
                <c:pt idx="1596" formatCode="General">
                  <c:v>71.690448782115496</c:v>
                </c:pt>
                <c:pt idx="1597" formatCode="General">
                  <c:v>72.419173340006694</c:v>
                </c:pt>
                <c:pt idx="1598" formatCode="General">
                  <c:v>73.147897897897906</c:v>
                </c:pt>
                <c:pt idx="1599" formatCode="General">
                  <c:v>73.876622455789104</c:v>
                </c:pt>
                <c:pt idx="1600" formatCode="General">
                  <c:v>74.605347013680301</c:v>
                </c:pt>
                <c:pt idx="1601" formatCode="General">
                  <c:v>75.334071571571599</c:v>
                </c:pt>
                <c:pt idx="1602" formatCode="General">
                  <c:v>76.062796129462797</c:v>
                </c:pt>
                <c:pt idx="1603" formatCode="General">
                  <c:v>76.791520687353994</c:v>
                </c:pt>
                <c:pt idx="1604" formatCode="General">
                  <c:v>77.520245245245306</c:v>
                </c:pt>
                <c:pt idx="1605" formatCode="General">
                  <c:v>78.248969803136504</c:v>
                </c:pt>
                <c:pt idx="1606" formatCode="General">
                  <c:v>78.977694361027702</c:v>
                </c:pt>
                <c:pt idx="1607" formatCode="General">
                  <c:v>79.706418918918899</c:v>
                </c:pt>
                <c:pt idx="1608" formatCode="General">
                  <c:v>80.435143476810097</c:v>
                </c:pt>
                <c:pt idx="1609" formatCode="General">
                  <c:v>81.163868034701395</c:v>
                </c:pt>
                <c:pt idx="1610" formatCode="General">
                  <c:v>81.892592592592607</c:v>
                </c:pt>
                <c:pt idx="1611" formatCode="General">
                  <c:v>82.621317150483804</c:v>
                </c:pt>
                <c:pt idx="1612" formatCode="General">
                  <c:v>83.350041708375002</c:v>
                </c:pt>
                <c:pt idx="1613" formatCode="General">
                  <c:v>84.0787662662663</c:v>
                </c:pt>
                <c:pt idx="1614" formatCode="General">
                  <c:v>84.807490824157497</c:v>
                </c:pt>
                <c:pt idx="1615" formatCode="General">
                  <c:v>85.536215382048695</c:v>
                </c:pt>
                <c:pt idx="1616" formatCode="General">
                  <c:v>86.264939939939893</c:v>
                </c:pt>
                <c:pt idx="1617" formatCode="General">
                  <c:v>86.993664497831205</c:v>
                </c:pt>
                <c:pt idx="1618" formatCode="General">
                  <c:v>87.722389055722402</c:v>
                </c:pt>
                <c:pt idx="1619" formatCode="General">
                  <c:v>88.4511136136136</c:v>
                </c:pt>
                <c:pt idx="1620" formatCode="General">
                  <c:v>89.179838171504798</c:v>
                </c:pt>
                <c:pt idx="1621" formatCode="General">
                  <c:v>89.908562729396095</c:v>
                </c:pt>
                <c:pt idx="1622" formatCode="General">
                  <c:v>90.637287287287293</c:v>
                </c:pt>
                <c:pt idx="1623" formatCode="General">
                  <c:v>91.366011845178505</c:v>
                </c:pt>
                <c:pt idx="1624" formatCode="General">
                  <c:v>92.094736403069703</c:v>
                </c:pt>
                <c:pt idx="1625" formatCode="General">
                  <c:v>92.823460960961</c:v>
                </c:pt>
                <c:pt idx="1626" formatCode="General">
                  <c:v>93.552185518852198</c:v>
                </c:pt>
                <c:pt idx="1627" formatCode="General">
                  <c:v>94.280910076743396</c:v>
                </c:pt>
                <c:pt idx="1628" formatCode="General">
                  <c:v>95.009634634634594</c:v>
                </c:pt>
                <c:pt idx="1629" formatCode="General">
                  <c:v>95.738359192525905</c:v>
                </c:pt>
                <c:pt idx="1630" formatCode="General">
                  <c:v>96.467083750417103</c:v>
                </c:pt>
                <c:pt idx="1631" formatCode="General">
                  <c:v>97.195808308308301</c:v>
                </c:pt>
                <c:pt idx="1632" formatCode="General">
                  <c:v>97.924532866199499</c:v>
                </c:pt>
                <c:pt idx="1633" formatCode="General">
                  <c:v>98.653257424090796</c:v>
                </c:pt>
                <c:pt idx="1634" formatCode="General">
                  <c:v>99.381981981981994</c:v>
                </c:pt>
                <c:pt idx="1635" formatCode="General">
                  <c:v>100.11070653987299</c:v>
                </c:pt>
                <c:pt idx="1636" formatCode="General">
                  <c:v>100.83943109776401</c:v>
                </c:pt>
                <c:pt idx="1637" formatCode="General">
                  <c:v>101.568155655656</c:v>
                </c:pt>
                <c:pt idx="1638" formatCode="General">
                  <c:v>102.296880213547</c:v>
                </c:pt>
                <c:pt idx="1639" formatCode="General">
                  <c:v>103.025604771438</c:v>
                </c:pt>
                <c:pt idx="1640" formatCode="General">
                  <c:v>103.754329329329</c:v>
                </c:pt>
                <c:pt idx="1641" formatCode="General">
                  <c:v>104.483053887221</c:v>
                </c:pt>
                <c:pt idx="1642" formatCode="General">
                  <c:v>105.211778445112</c:v>
                </c:pt>
                <c:pt idx="1643" formatCode="General">
                  <c:v>105.940503003003</c:v>
                </c:pt>
                <c:pt idx="1644" formatCode="General">
                  <c:v>106.669227560894</c:v>
                </c:pt>
                <c:pt idx="1645" formatCode="General">
                  <c:v>107.397952118785</c:v>
                </c:pt>
                <c:pt idx="1646" formatCode="General">
                  <c:v>108.12667667667699</c:v>
                </c:pt>
                <c:pt idx="1647" formatCode="General">
                  <c:v>108.85540123456801</c:v>
                </c:pt>
                <c:pt idx="1648" formatCode="General">
                  <c:v>109.58412579245901</c:v>
                </c:pt>
                <c:pt idx="1649" formatCode="General">
                  <c:v>110.31285035035</c:v>
                </c:pt>
                <c:pt idx="1650" formatCode="General">
                  <c:v>111.041574908242</c:v>
                </c:pt>
                <c:pt idx="1651" formatCode="General">
                  <c:v>111.770299466133</c:v>
                </c:pt>
                <c:pt idx="1652" formatCode="General">
                  <c:v>112.499024024024</c:v>
                </c:pt>
                <c:pt idx="1653" formatCode="General">
                  <c:v>113.22774858191499</c:v>
                </c:pt>
                <c:pt idx="1654" formatCode="General">
                  <c:v>113.95647313980599</c:v>
                </c:pt>
                <c:pt idx="1655" formatCode="General">
                  <c:v>114.685197697698</c:v>
                </c:pt>
                <c:pt idx="1656" formatCode="General">
                  <c:v>115.413922255589</c:v>
                </c:pt>
                <c:pt idx="1657" formatCode="General">
                  <c:v>116.14264681348</c:v>
                </c:pt>
                <c:pt idx="1658" formatCode="General">
                  <c:v>116.871371371371</c:v>
                </c:pt>
                <c:pt idx="1659" formatCode="General">
                  <c:v>117.60009592926301</c:v>
                </c:pt>
                <c:pt idx="1660" formatCode="General">
                  <c:v>118.328820487154</c:v>
                </c:pt>
                <c:pt idx="1661" formatCode="General">
                  <c:v>119.057545045045</c:v>
                </c:pt>
                <c:pt idx="1662" formatCode="General">
                  <c:v>119.786269602936</c:v>
                </c:pt>
                <c:pt idx="1663" formatCode="General">
                  <c:v>120.514994160828</c:v>
                </c:pt>
                <c:pt idx="1664" formatCode="General">
                  <c:v>121.24371871871899</c:v>
                </c:pt>
                <c:pt idx="1665" formatCode="General">
                  <c:v>121.97244327660999</c:v>
                </c:pt>
                <c:pt idx="1666" formatCode="General">
                  <c:v>122.70116783450101</c:v>
                </c:pt>
                <c:pt idx="1667" formatCode="General">
                  <c:v>123.42989239239201</c:v>
                </c:pt>
                <c:pt idx="1668" formatCode="General">
                  <c:v>124.158616950284</c:v>
                </c:pt>
                <c:pt idx="1669" formatCode="General">
                  <c:v>124.887341508175</c:v>
                </c:pt>
                <c:pt idx="1670" formatCode="General">
                  <c:v>125.616066066066</c:v>
                </c:pt>
                <c:pt idx="1671" formatCode="General">
                  <c:v>126.344790623957</c:v>
                </c:pt>
                <c:pt idx="1672" formatCode="General">
                  <c:v>127.073515181849</c:v>
                </c:pt>
                <c:pt idx="1673" formatCode="General">
                  <c:v>127.80223973974</c:v>
                </c:pt>
                <c:pt idx="1674" formatCode="General">
                  <c:v>128.53096429763099</c:v>
                </c:pt>
                <c:pt idx="1675" formatCode="General">
                  <c:v>129.259688855522</c:v>
                </c:pt>
                <c:pt idx="1676" formatCode="General">
                  <c:v>129.98841341341301</c:v>
                </c:pt>
                <c:pt idx="1677" formatCode="General">
                  <c:v>130.71713797130499</c:v>
                </c:pt>
                <c:pt idx="1678" formatCode="General">
                  <c:v>131.44586252919601</c:v>
                </c:pt>
                <c:pt idx="1679" formatCode="General">
                  <c:v>132.17458708708699</c:v>
                </c:pt>
                <c:pt idx="1680" formatCode="General">
                  <c:v>132.903311644978</c:v>
                </c:pt>
                <c:pt idx="1681" formatCode="General">
                  <c:v>133.63203620287001</c:v>
                </c:pt>
                <c:pt idx="1682" formatCode="General">
                  <c:v>134.360760760761</c:v>
                </c:pt>
                <c:pt idx="1683" formatCode="General">
                  <c:v>135.08948531865201</c:v>
                </c:pt>
                <c:pt idx="1684" formatCode="General">
                  <c:v>135.81820987654299</c:v>
                </c:pt>
                <c:pt idx="1685" formatCode="General">
                  <c:v>136.54693443443401</c:v>
                </c:pt>
                <c:pt idx="1686" formatCode="General">
                  <c:v>137.27565899232599</c:v>
                </c:pt>
                <c:pt idx="1687" formatCode="General">
                  <c:v>138.004383550217</c:v>
                </c:pt>
                <c:pt idx="1688" formatCode="General">
                  <c:v>138.73310810810801</c:v>
                </c:pt>
                <c:pt idx="1689" formatCode="General">
                  <c:v>139.461832665999</c:v>
                </c:pt>
                <c:pt idx="1690" formatCode="General">
                  <c:v>140.19055722389101</c:v>
                </c:pt>
                <c:pt idx="1691" formatCode="General">
                  <c:v>140.91928178178199</c:v>
                </c:pt>
                <c:pt idx="1692" formatCode="General">
                  <c:v>141.648006339673</c:v>
                </c:pt>
                <c:pt idx="1693" formatCode="General">
                  <c:v>142.37673089756399</c:v>
                </c:pt>
                <c:pt idx="1694" formatCode="General">
                  <c:v>143.105455455455</c:v>
                </c:pt>
                <c:pt idx="1695" formatCode="General">
                  <c:v>143.83418001334701</c:v>
                </c:pt>
                <c:pt idx="1696" formatCode="General">
                  <c:v>144.56290457123799</c:v>
                </c:pt>
                <c:pt idx="1697" formatCode="General">
                  <c:v>145.29162912912901</c:v>
                </c:pt>
                <c:pt idx="1698" formatCode="General">
                  <c:v>146.02035368701999</c:v>
                </c:pt>
                <c:pt idx="1699" formatCode="General">
                  <c:v>146.749078244912</c:v>
                </c:pt>
                <c:pt idx="1700" formatCode="General">
                  <c:v>147.47780280280301</c:v>
                </c:pt>
                <c:pt idx="1701" formatCode="General">
                  <c:v>148.206527360694</c:v>
                </c:pt>
                <c:pt idx="1702" formatCode="General">
                  <c:v>148.93525191858501</c:v>
                </c:pt>
                <c:pt idx="1703" formatCode="General">
                  <c:v>149.66397647647599</c:v>
                </c:pt>
                <c:pt idx="1704" formatCode="General">
                  <c:v>150.392701034368</c:v>
                </c:pt>
                <c:pt idx="1705" formatCode="General">
                  <c:v>151.12142559225899</c:v>
                </c:pt>
                <c:pt idx="1706" formatCode="General">
                  <c:v>151.85015015015</c:v>
                </c:pt>
                <c:pt idx="1707" formatCode="General">
                  <c:v>152.57887470804101</c:v>
                </c:pt>
                <c:pt idx="1708" formatCode="General">
                  <c:v>153.30759926593299</c:v>
                </c:pt>
                <c:pt idx="1709" formatCode="General">
                  <c:v>154.03632382382401</c:v>
                </c:pt>
                <c:pt idx="1710" formatCode="General">
                  <c:v>154.76504838171499</c:v>
                </c:pt>
                <c:pt idx="1711" formatCode="General">
                  <c:v>155.493772939606</c:v>
                </c:pt>
                <c:pt idx="1712" formatCode="General">
                  <c:v>156.22249749749801</c:v>
                </c:pt>
                <c:pt idx="1713" formatCode="General">
                  <c:v>156.951222055389</c:v>
                </c:pt>
                <c:pt idx="1714" formatCode="General">
                  <c:v>157.67994661328001</c:v>
                </c:pt>
                <c:pt idx="1715" formatCode="General">
                  <c:v>158.40867117117099</c:v>
                </c:pt>
                <c:pt idx="1716" formatCode="General">
                  <c:v>159.13739572906201</c:v>
                </c:pt>
                <c:pt idx="1717" formatCode="General">
                  <c:v>159.86612028695399</c:v>
                </c:pt>
                <c:pt idx="1718" formatCode="General">
                  <c:v>160.594844844845</c:v>
                </c:pt>
                <c:pt idx="1719" formatCode="General">
                  <c:v>161.32356940273601</c:v>
                </c:pt>
                <c:pt idx="1720" formatCode="General">
                  <c:v>162.052293960627</c:v>
                </c:pt>
                <c:pt idx="1721" formatCode="General">
                  <c:v>162.78101851851901</c:v>
                </c:pt>
                <c:pt idx="1722" formatCode="General">
                  <c:v>163.50974307640999</c:v>
                </c:pt>
                <c:pt idx="1723" formatCode="General">
                  <c:v>164.238467634301</c:v>
                </c:pt>
                <c:pt idx="1724" formatCode="General">
                  <c:v>164.96719219219199</c:v>
                </c:pt>
                <c:pt idx="1725" formatCode="General">
                  <c:v>165.695916750083</c:v>
                </c:pt>
                <c:pt idx="1726" formatCode="General">
                  <c:v>166.42464130797501</c:v>
                </c:pt>
                <c:pt idx="1727" formatCode="General">
                  <c:v>167.15336586586599</c:v>
                </c:pt>
                <c:pt idx="1728" formatCode="General">
                  <c:v>167.88209042375701</c:v>
                </c:pt>
                <c:pt idx="1729" formatCode="General">
                  <c:v>168.61081498164799</c:v>
                </c:pt>
                <c:pt idx="1730" formatCode="General">
                  <c:v>169.33953953954</c:v>
                </c:pt>
                <c:pt idx="1731" formatCode="General">
                  <c:v>170.06826409743101</c:v>
                </c:pt>
                <c:pt idx="1732" formatCode="General">
                  <c:v>170.796988655322</c:v>
                </c:pt>
                <c:pt idx="1733" formatCode="General">
                  <c:v>171.52571321321301</c:v>
                </c:pt>
                <c:pt idx="1734" formatCode="General">
                  <c:v>172.25443777110399</c:v>
                </c:pt>
                <c:pt idx="1735" formatCode="General">
                  <c:v>172.983162328996</c:v>
                </c:pt>
                <c:pt idx="1736" formatCode="General">
                  <c:v>173.71188688688699</c:v>
                </c:pt>
                <c:pt idx="1737" formatCode="General">
                  <c:v>174.440611444778</c:v>
                </c:pt>
                <c:pt idx="1738" formatCode="General">
                  <c:v>175.16933600266901</c:v>
                </c:pt>
                <c:pt idx="1739" formatCode="General">
                  <c:v>175.89806056056099</c:v>
                </c:pt>
                <c:pt idx="1740" formatCode="General">
                  <c:v>176.62678511845201</c:v>
                </c:pt>
                <c:pt idx="1741" formatCode="General">
                  <c:v>177.35550967634299</c:v>
                </c:pt>
                <c:pt idx="1742" formatCode="General">
                  <c:v>178.084234234234</c:v>
                </c:pt>
                <c:pt idx="1743" formatCode="General">
                  <c:v>178.81295879212499</c:v>
                </c:pt>
                <c:pt idx="1744" formatCode="General">
                  <c:v>179.541683350017</c:v>
                </c:pt>
                <c:pt idx="1745" formatCode="General">
                  <c:v>180.27040790790801</c:v>
                </c:pt>
                <c:pt idx="1746" formatCode="General">
                  <c:v>180.99913246579899</c:v>
                </c:pt>
                <c:pt idx="1747" formatCode="General">
                  <c:v>181.72785702369001</c:v>
                </c:pt>
                <c:pt idx="1748" formatCode="General">
                  <c:v>182.45658158158199</c:v>
                </c:pt>
                <c:pt idx="1749" formatCode="General">
                  <c:v>183.185306139473</c:v>
                </c:pt>
                <c:pt idx="1750" formatCode="General">
                  <c:v>183.91403069736401</c:v>
                </c:pt>
                <c:pt idx="1751" formatCode="General">
                  <c:v>184.642755255255</c:v>
                </c:pt>
                <c:pt idx="1752" formatCode="General">
                  <c:v>185.371479813147</c:v>
                </c:pt>
                <c:pt idx="1753" formatCode="General">
                  <c:v>186.10020437103799</c:v>
                </c:pt>
                <c:pt idx="1754" formatCode="General">
                  <c:v>186.828928928929</c:v>
                </c:pt>
                <c:pt idx="1755" formatCode="General">
                  <c:v>187.55765348681999</c:v>
                </c:pt>
                <c:pt idx="1756" formatCode="General">
                  <c:v>188.286378044711</c:v>
                </c:pt>
                <c:pt idx="1757" formatCode="General">
                  <c:v>189.01510260260301</c:v>
                </c:pt>
                <c:pt idx="1758" formatCode="General">
                  <c:v>189.74382716049399</c:v>
                </c:pt>
                <c:pt idx="1759" formatCode="General">
                  <c:v>190.47255171838501</c:v>
                </c:pt>
                <c:pt idx="1760" formatCode="General">
                  <c:v>191.20127627627599</c:v>
                </c:pt>
                <c:pt idx="1761" formatCode="General">
                  <c:v>191.930000834168</c:v>
                </c:pt>
                <c:pt idx="1762" formatCode="General">
                  <c:v>192.65872539205901</c:v>
                </c:pt>
                <c:pt idx="1763" formatCode="General">
                  <c:v>193.38744994995</c:v>
                </c:pt>
                <c:pt idx="1764" formatCode="General">
                  <c:v>194.11617450784101</c:v>
                </c:pt>
                <c:pt idx="1765" formatCode="General">
                  <c:v>194.84489906573199</c:v>
                </c:pt>
                <c:pt idx="1766" formatCode="General">
                  <c:v>195.573623623624</c:v>
                </c:pt>
                <c:pt idx="1767" formatCode="General">
                  <c:v>196.30234818151499</c:v>
                </c:pt>
                <c:pt idx="1768" formatCode="General">
                  <c:v>197.031072739406</c:v>
                </c:pt>
                <c:pt idx="1769" formatCode="General">
                  <c:v>197.75979729729701</c:v>
                </c:pt>
                <c:pt idx="1770" formatCode="General">
                  <c:v>198.48852185518899</c:v>
                </c:pt>
                <c:pt idx="1771" formatCode="General">
                  <c:v>199.21724641308001</c:v>
                </c:pt>
                <c:pt idx="1772" formatCode="General">
                  <c:v>199.94597097097099</c:v>
                </c:pt>
                <c:pt idx="1773" formatCode="General">
                  <c:v>200.674695528862</c:v>
                </c:pt>
                <c:pt idx="1774" formatCode="General">
                  <c:v>201.40342008675299</c:v>
                </c:pt>
                <c:pt idx="1775" formatCode="General">
                  <c:v>202.132144644645</c:v>
                </c:pt>
                <c:pt idx="1776" formatCode="General">
                  <c:v>202.86086920253601</c:v>
                </c:pt>
                <c:pt idx="1777" formatCode="General">
                  <c:v>203.58959376042699</c:v>
                </c:pt>
                <c:pt idx="1778" formatCode="General">
                  <c:v>204.31831831831801</c:v>
                </c:pt>
                <c:pt idx="1779" formatCode="General">
                  <c:v>205.04704287621001</c:v>
                </c:pt>
                <c:pt idx="1780" formatCode="General">
                  <c:v>205.775767434101</c:v>
                </c:pt>
                <c:pt idx="1781" formatCode="General">
                  <c:v>206.50449199199201</c:v>
                </c:pt>
                <c:pt idx="1782" formatCode="General">
                  <c:v>207.233216549883</c:v>
                </c:pt>
                <c:pt idx="1783" formatCode="General">
                  <c:v>207.96194110777401</c:v>
                </c:pt>
                <c:pt idx="1784" formatCode="General">
                  <c:v>208.69066566566599</c:v>
                </c:pt>
                <c:pt idx="1785" formatCode="General">
                  <c:v>209.419390223557</c:v>
                </c:pt>
                <c:pt idx="1786" formatCode="General">
                  <c:v>210.14811478144799</c:v>
                </c:pt>
                <c:pt idx="1787" formatCode="General">
                  <c:v>210.876839339339</c:v>
                </c:pt>
                <c:pt idx="1788" formatCode="General">
                  <c:v>211.60556389723101</c:v>
                </c:pt>
                <c:pt idx="1789" formatCode="General">
                  <c:v>212.33428845512199</c:v>
                </c:pt>
                <c:pt idx="1790" formatCode="General">
                  <c:v>213.06301301301301</c:v>
                </c:pt>
                <c:pt idx="1791" formatCode="General">
                  <c:v>213.79173757090399</c:v>
                </c:pt>
                <c:pt idx="1792" formatCode="General">
                  <c:v>214.520462128795</c:v>
                </c:pt>
                <c:pt idx="1793" formatCode="General">
                  <c:v>215.24918668668701</c:v>
                </c:pt>
                <c:pt idx="1794" formatCode="General">
                  <c:v>215.977911244578</c:v>
                </c:pt>
                <c:pt idx="1795" formatCode="General">
                  <c:v>216.70663580246901</c:v>
                </c:pt>
                <c:pt idx="1796" formatCode="General">
                  <c:v>217.43536036035999</c:v>
                </c:pt>
                <c:pt idx="1797" formatCode="General">
                  <c:v>218.164084918252</c:v>
                </c:pt>
                <c:pt idx="1798" formatCode="General">
                  <c:v>218.89280947614299</c:v>
                </c:pt>
                <c:pt idx="1799" formatCode="General">
                  <c:v>219.621534034034</c:v>
                </c:pt>
                <c:pt idx="1800" formatCode="General">
                  <c:v>220.35025859192501</c:v>
                </c:pt>
                <c:pt idx="1801" formatCode="General">
                  <c:v>221.078983149816</c:v>
                </c:pt>
                <c:pt idx="1802" formatCode="General">
                  <c:v>221.807707707708</c:v>
                </c:pt>
                <c:pt idx="1803" formatCode="General">
                  <c:v>222.53643226559899</c:v>
                </c:pt>
                <c:pt idx="1804" formatCode="General">
                  <c:v>223.26515682349</c:v>
                </c:pt>
                <c:pt idx="1805" formatCode="General">
                  <c:v>223.99388138138099</c:v>
                </c:pt>
                <c:pt idx="1806" formatCode="General">
                  <c:v>224.722605939273</c:v>
                </c:pt>
                <c:pt idx="1807" formatCode="General">
                  <c:v>225.45133049716401</c:v>
                </c:pt>
                <c:pt idx="1808" formatCode="General">
                  <c:v>226.18005505505499</c:v>
                </c:pt>
                <c:pt idx="1809" formatCode="General">
                  <c:v>226.90877961294601</c:v>
                </c:pt>
                <c:pt idx="1810" formatCode="General">
                  <c:v>227.63750417083801</c:v>
                </c:pt>
                <c:pt idx="1811" formatCode="General">
                  <c:v>228.366228728729</c:v>
                </c:pt>
                <c:pt idx="1812" formatCode="General">
                  <c:v>229.09495328662001</c:v>
                </c:pt>
                <c:pt idx="1813" formatCode="General">
                  <c:v>229.823677844511</c:v>
                </c:pt>
                <c:pt idx="1814" formatCode="General">
                  <c:v>230.55240240240201</c:v>
                </c:pt>
                <c:pt idx="1815" formatCode="General">
                  <c:v>231.28112696029399</c:v>
                </c:pt>
                <c:pt idx="1816" formatCode="General">
                  <c:v>232.009851518185</c:v>
                </c:pt>
                <c:pt idx="1817" formatCode="General">
                  <c:v>232.73857607607599</c:v>
                </c:pt>
                <c:pt idx="1818" formatCode="General">
                  <c:v>233.467300633967</c:v>
                </c:pt>
                <c:pt idx="1819" formatCode="General">
                  <c:v>234.19602519185901</c:v>
                </c:pt>
                <c:pt idx="1820" formatCode="General">
                  <c:v>234.92474974974999</c:v>
                </c:pt>
                <c:pt idx="1821" formatCode="General">
                  <c:v>235.65347430764101</c:v>
                </c:pt>
                <c:pt idx="1822" formatCode="General">
                  <c:v>236.38219886553199</c:v>
                </c:pt>
                <c:pt idx="1823" formatCode="General">
                  <c:v>237.110923423423</c:v>
                </c:pt>
                <c:pt idx="1824" formatCode="General">
                  <c:v>237.83964798131501</c:v>
                </c:pt>
                <c:pt idx="1825" formatCode="General">
                  <c:v>238.568372539206</c:v>
                </c:pt>
                <c:pt idx="1826" formatCode="General">
                  <c:v>239.29709709709701</c:v>
                </c:pt>
                <c:pt idx="1827" formatCode="General">
                  <c:v>240.02582165498799</c:v>
                </c:pt>
                <c:pt idx="1828" formatCode="General">
                  <c:v>240.75454621288</c:v>
                </c:pt>
                <c:pt idx="1829" formatCode="General">
                  <c:v>241.48327077077101</c:v>
                </c:pt>
                <c:pt idx="1830" formatCode="General">
                  <c:v>242.211995328662</c:v>
                </c:pt>
                <c:pt idx="1831" formatCode="General">
                  <c:v>242.94071988655301</c:v>
                </c:pt>
                <c:pt idx="1832" formatCode="General">
                  <c:v>243.669444444444</c:v>
                </c:pt>
                <c:pt idx="1833" formatCode="General">
                  <c:v>244.398169002336</c:v>
                </c:pt>
                <c:pt idx="1834" formatCode="General">
                  <c:v>245.12689356022699</c:v>
                </c:pt>
                <c:pt idx="1835" formatCode="General">
                  <c:v>245.855618118118</c:v>
                </c:pt>
                <c:pt idx="1836" formatCode="General">
                  <c:v>246.58434267600899</c:v>
                </c:pt>
                <c:pt idx="1837" formatCode="General">
                  <c:v>247.31306723390099</c:v>
                </c:pt>
                <c:pt idx="1838" formatCode="General">
                  <c:v>248.04179179179201</c:v>
                </c:pt>
                <c:pt idx="1839" formatCode="General">
                  <c:v>248.77051634968299</c:v>
                </c:pt>
                <c:pt idx="1840" formatCode="General">
                  <c:v>249.49924090757401</c:v>
                </c:pt>
                <c:pt idx="1841" formatCode="General">
                  <c:v>250.22796546546499</c:v>
                </c:pt>
                <c:pt idx="1842" formatCode="General">
                  <c:v>250.956690023357</c:v>
                </c:pt>
                <c:pt idx="1843" formatCode="General">
                  <c:v>251.68541458124801</c:v>
                </c:pt>
                <c:pt idx="1844" formatCode="General">
                  <c:v>252.414139139139</c:v>
                </c:pt>
                <c:pt idx="1845" formatCode="General">
                  <c:v>253.14286369703001</c:v>
                </c:pt>
                <c:pt idx="1846" formatCode="General">
                  <c:v>253.87158825492199</c:v>
                </c:pt>
                <c:pt idx="1847" formatCode="General">
                  <c:v>254.600312812813</c:v>
                </c:pt>
                <c:pt idx="1848" formatCode="General">
                  <c:v>255.32903737070399</c:v>
                </c:pt>
                <c:pt idx="1849" formatCode="General">
                  <c:v>256.05776192859503</c:v>
                </c:pt>
                <c:pt idx="1850" formatCode="General">
                  <c:v>256.78648648648601</c:v>
                </c:pt>
                <c:pt idx="1851" formatCode="General">
                  <c:v>257.51521104437802</c:v>
                </c:pt>
                <c:pt idx="1852" formatCode="General">
                  <c:v>258.243935602269</c:v>
                </c:pt>
                <c:pt idx="1853" formatCode="General">
                  <c:v>258.97266016015999</c:v>
                </c:pt>
                <c:pt idx="1854" formatCode="General">
                  <c:v>259.70138471805097</c:v>
                </c:pt>
                <c:pt idx="1855" formatCode="General">
                  <c:v>260.43010927594298</c:v>
                </c:pt>
                <c:pt idx="1856" formatCode="General">
                  <c:v>261.15883383383402</c:v>
                </c:pt>
                <c:pt idx="1857" formatCode="General">
                  <c:v>261.88755839172501</c:v>
                </c:pt>
                <c:pt idx="1858" formatCode="General">
                  <c:v>262.61628294961599</c:v>
                </c:pt>
                <c:pt idx="1859" formatCode="General">
                  <c:v>263.345007507508</c:v>
                </c:pt>
                <c:pt idx="1860" formatCode="General">
                  <c:v>264.07373206539899</c:v>
                </c:pt>
                <c:pt idx="1861" formatCode="General">
                  <c:v>264.80245662329003</c:v>
                </c:pt>
                <c:pt idx="1862" formatCode="General">
                  <c:v>265.53118118118101</c:v>
                </c:pt>
                <c:pt idx="1863" formatCode="General">
                  <c:v>266.259905739072</c:v>
                </c:pt>
                <c:pt idx="1864" formatCode="General">
                  <c:v>266.988630296964</c:v>
                </c:pt>
                <c:pt idx="1865" formatCode="General">
                  <c:v>267.71735485485499</c:v>
                </c:pt>
                <c:pt idx="1866" formatCode="General">
                  <c:v>268.44607941274597</c:v>
                </c:pt>
                <c:pt idx="1867" formatCode="General">
                  <c:v>269.17480397063702</c:v>
                </c:pt>
                <c:pt idx="1868" formatCode="General">
                  <c:v>269.90352852852902</c:v>
                </c:pt>
                <c:pt idx="1869" formatCode="General">
                  <c:v>270.63225308642001</c:v>
                </c:pt>
                <c:pt idx="1870" formatCode="General">
                  <c:v>271.36097764431099</c:v>
                </c:pt>
                <c:pt idx="1871" formatCode="General">
                  <c:v>272.08970220220198</c:v>
                </c:pt>
                <c:pt idx="1872" formatCode="General">
                  <c:v>272.81842676009398</c:v>
                </c:pt>
                <c:pt idx="1873" formatCode="General">
                  <c:v>273.54715131798503</c:v>
                </c:pt>
                <c:pt idx="1874" formatCode="General">
                  <c:v>274.27587587587601</c:v>
                </c:pt>
                <c:pt idx="1875" formatCode="General">
                  <c:v>275.004600433767</c:v>
                </c:pt>
                <c:pt idx="1876" formatCode="General">
                  <c:v>275.73332499165798</c:v>
                </c:pt>
                <c:pt idx="1877" formatCode="General">
                  <c:v>276.46204954954999</c:v>
                </c:pt>
                <c:pt idx="1878" formatCode="General">
                  <c:v>277.19077410744097</c:v>
                </c:pt>
                <c:pt idx="1879" formatCode="General">
                  <c:v>277.91949866533201</c:v>
                </c:pt>
                <c:pt idx="1880" formatCode="General">
                  <c:v>278.648223223223</c:v>
                </c:pt>
                <c:pt idx="1881" formatCode="General">
                  <c:v>279.37694778111398</c:v>
                </c:pt>
                <c:pt idx="1882" formatCode="General">
                  <c:v>280.10567233900599</c:v>
                </c:pt>
                <c:pt idx="1883" formatCode="General">
                  <c:v>280.83439689689698</c:v>
                </c:pt>
                <c:pt idx="1884" formatCode="General">
                  <c:v>281.56312145478802</c:v>
                </c:pt>
                <c:pt idx="1885" formatCode="General">
                  <c:v>282.291846012679</c:v>
                </c:pt>
                <c:pt idx="1886" formatCode="General">
                  <c:v>283.02057057057101</c:v>
                </c:pt>
                <c:pt idx="1887" formatCode="General">
                  <c:v>283.74929512846199</c:v>
                </c:pt>
                <c:pt idx="1888" formatCode="General">
                  <c:v>284.47801968635298</c:v>
                </c:pt>
                <c:pt idx="1889" formatCode="General">
                  <c:v>285.20674424424402</c:v>
                </c:pt>
                <c:pt idx="1890" formatCode="General">
                  <c:v>285.93546880213501</c:v>
                </c:pt>
                <c:pt idx="1891" formatCode="General">
                  <c:v>286.66419336002701</c:v>
                </c:pt>
                <c:pt idx="1892" formatCode="General">
                  <c:v>287.392917917918</c:v>
                </c:pt>
                <c:pt idx="1893" formatCode="General">
                  <c:v>288.12164247580898</c:v>
                </c:pt>
                <c:pt idx="1894" formatCode="General">
                  <c:v>288.85036703370002</c:v>
                </c:pt>
                <c:pt idx="1895" formatCode="General">
                  <c:v>289.57909159159198</c:v>
                </c:pt>
                <c:pt idx="1896" formatCode="General">
                  <c:v>290.30781614948302</c:v>
                </c:pt>
                <c:pt idx="1897" formatCode="General">
                  <c:v>291.036540707374</c:v>
                </c:pt>
                <c:pt idx="1898" formatCode="General">
                  <c:v>291.76526526526499</c:v>
                </c:pt>
                <c:pt idx="1899" formatCode="General">
                  <c:v>292.49398982315699</c:v>
                </c:pt>
                <c:pt idx="1900" formatCode="General">
                  <c:v>293.22271438104798</c:v>
                </c:pt>
                <c:pt idx="1901" formatCode="General">
                  <c:v>293.95143893893902</c:v>
                </c:pt>
                <c:pt idx="1902" formatCode="General">
                  <c:v>294.68016349683</c:v>
                </c:pt>
                <c:pt idx="1903" formatCode="General">
                  <c:v>295.40888805472099</c:v>
                </c:pt>
                <c:pt idx="1904" formatCode="General">
                  <c:v>296.137612612613</c:v>
                </c:pt>
                <c:pt idx="1905" formatCode="General">
                  <c:v>296.86633717050398</c:v>
                </c:pt>
                <c:pt idx="1906" formatCode="General">
                  <c:v>297.59506172839502</c:v>
                </c:pt>
                <c:pt idx="1907" formatCode="General">
                  <c:v>298.32378628628601</c:v>
                </c:pt>
                <c:pt idx="1908" formatCode="General">
                  <c:v>299.05251084417802</c:v>
                </c:pt>
                <c:pt idx="1909" formatCode="General">
                  <c:v>299.781235402069</c:v>
                </c:pt>
                <c:pt idx="1910" formatCode="General">
                  <c:v>300.50995995995999</c:v>
                </c:pt>
                <c:pt idx="1911" formatCode="General">
                  <c:v>301.23868451785103</c:v>
                </c:pt>
                <c:pt idx="1912" formatCode="General">
                  <c:v>301.96740907574201</c:v>
                </c:pt>
                <c:pt idx="1913" formatCode="General">
                  <c:v>302.69613363363402</c:v>
                </c:pt>
                <c:pt idx="1914" formatCode="General">
                  <c:v>303.424858191525</c:v>
                </c:pt>
                <c:pt idx="1915" formatCode="General">
                  <c:v>304.15358274941599</c:v>
                </c:pt>
                <c:pt idx="1916" formatCode="General">
                  <c:v>304.88230730730697</c:v>
                </c:pt>
                <c:pt idx="1917" formatCode="General">
                  <c:v>305.61103186519898</c:v>
                </c:pt>
                <c:pt idx="1918" formatCode="General">
                  <c:v>306.33975642309002</c:v>
                </c:pt>
                <c:pt idx="1919" formatCode="General">
                  <c:v>307.06848098098101</c:v>
                </c:pt>
                <c:pt idx="1920" formatCode="General">
                  <c:v>307.79720553887199</c:v>
                </c:pt>
                <c:pt idx="1921" formatCode="General">
                  <c:v>308.52593009676298</c:v>
                </c:pt>
                <c:pt idx="1922" formatCode="General">
                  <c:v>309.25465465465498</c:v>
                </c:pt>
                <c:pt idx="1923" formatCode="General">
                  <c:v>309.98337921254603</c:v>
                </c:pt>
                <c:pt idx="1924" formatCode="General">
                  <c:v>310.71210377043701</c:v>
                </c:pt>
                <c:pt idx="1925" formatCode="General">
                  <c:v>311.440828328328</c:v>
                </c:pt>
                <c:pt idx="1926" formatCode="General">
                  <c:v>312.16955288622</c:v>
                </c:pt>
                <c:pt idx="1927" formatCode="General">
                  <c:v>312.89827744411099</c:v>
                </c:pt>
                <c:pt idx="1928" formatCode="General">
                  <c:v>313.62700200200197</c:v>
                </c:pt>
                <c:pt idx="1929" formatCode="General">
                  <c:v>314.35572655989301</c:v>
                </c:pt>
                <c:pt idx="1930" formatCode="General">
                  <c:v>315.084451117784</c:v>
                </c:pt>
                <c:pt idx="1931" formatCode="General">
                  <c:v>315.81317567567601</c:v>
                </c:pt>
                <c:pt idx="1932" formatCode="General">
                  <c:v>316.54190023356699</c:v>
                </c:pt>
                <c:pt idx="1933" formatCode="General">
                  <c:v>317.27062479145798</c:v>
                </c:pt>
                <c:pt idx="1934" formatCode="General">
                  <c:v>317.99934934934902</c:v>
                </c:pt>
                <c:pt idx="1935" formatCode="General">
                  <c:v>318.72807390724103</c:v>
                </c:pt>
                <c:pt idx="1936" formatCode="General">
                  <c:v>319.45679846513201</c:v>
                </c:pt>
                <c:pt idx="1937" formatCode="General">
                  <c:v>320.18552302302299</c:v>
                </c:pt>
                <c:pt idx="1938" formatCode="General">
                  <c:v>320.91424758091398</c:v>
                </c:pt>
                <c:pt idx="1939" formatCode="General">
                  <c:v>321.64297213880599</c:v>
                </c:pt>
                <c:pt idx="1940" formatCode="General">
                  <c:v>322.37169669669697</c:v>
                </c:pt>
                <c:pt idx="1941" formatCode="General">
                  <c:v>323.10042125458801</c:v>
                </c:pt>
                <c:pt idx="1942" formatCode="General">
                  <c:v>323.829145812479</c:v>
                </c:pt>
                <c:pt idx="1943" formatCode="General">
                  <c:v>324.55787037036998</c:v>
                </c:pt>
                <c:pt idx="1944" formatCode="General">
                  <c:v>325.28659492826199</c:v>
                </c:pt>
                <c:pt idx="1945" formatCode="General">
                  <c:v>326.01531948615298</c:v>
                </c:pt>
                <c:pt idx="1946" formatCode="General">
                  <c:v>326.74404404404402</c:v>
                </c:pt>
                <c:pt idx="1947" formatCode="General">
                  <c:v>327.472768601935</c:v>
                </c:pt>
                <c:pt idx="1948" formatCode="General">
                  <c:v>328.20149315982701</c:v>
                </c:pt>
                <c:pt idx="1949" formatCode="General">
                  <c:v>328.93021771771799</c:v>
                </c:pt>
                <c:pt idx="1950" formatCode="General">
                  <c:v>329.65894227560898</c:v>
                </c:pt>
                <c:pt idx="1951" formatCode="General">
                  <c:v>330.38766683350002</c:v>
                </c:pt>
                <c:pt idx="1952" formatCode="General">
                  <c:v>331.11639139139101</c:v>
                </c:pt>
                <c:pt idx="1953" formatCode="General">
                  <c:v>331.84511594928301</c:v>
                </c:pt>
                <c:pt idx="1954" formatCode="General">
                  <c:v>332.573840507174</c:v>
                </c:pt>
                <c:pt idx="1955" formatCode="General">
                  <c:v>333.30256506506498</c:v>
                </c:pt>
                <c:pt idx="1956" formatCode="General">
                  <c:v>334.03128962295602</c:v>
                </c:pt>
                <c:pt idx="1957" formatCode="General">
                  <c:v>334.76001418084797</c:v>
                </c:pt>
                <c:pt idx="1958" formatCode="General">
                  <c:v>335.48873873873902</c:v>
                </c:pt>
                <c:pt idx="1959" formatCode="General">
                  <c:v>336.21746329663</c:v>
                </c:pt>
                <c:pt idx="1960" formatCode="General">
                  <c:v>336.94618785452099</c:v>
                </c:pt>
                <c:pt idx="1961" formatCode="General">
                  <c:v>337.67491241241203</c:v>
                </c:pt>
                <c:pt idx="1962" formatCode="General">
                  <c:v>338.40363697030398</c:v>
                </c:pt>
                <c:pt idx="1963" formatCode="General">
                  <c:v>339.13236152819502</c:v>
                </c:pt>
                <c:pt idx="1964" formatCode="General">
                  <c:v>339.861086086086</c:v>
                </c:pt>
                <c:pt idx="1965" formatCode="General">
                  <c:v>340.58981064397699</c:v>
                </c:pt>
                <c:pt idx="1966" formatCode="General">
                  <c:v>341.318535201869</c:v>
                </c:pt>
                <c:pt idx="1967" formatCode="General">
                  <c:v>342.04725975975998</c:v>
                </c:pt>
                <c:pt idx="1968" formatCode="General">
                  <c:v>342.77598431765102</c:v>
                </c:pt>
                <c:pt idx="1969" formatCode="General">
                  <c:v>343.50470887554201</c:v>
                </c:pt>
                <c:pt idx="1970" formatCode="General">
                  <c:v>344.23343343343299</c:v>
                </c:pt>
                <c:pt idx="1971" formatCode="General">
                  <c:v>344.962157991325</c:v>
                </c:pt>
                <c:pt idx="1972" formatCode="General">
                  <c:v>345.69088254921598</c:v>
                </c:pt>
                <c:pt idx="1973" formatCode="General">
                  <c:v>346.41960710710703</c:v>
                </c:pt>
                <c:pt idx="1974" formatCode="General">
                  <c:v>347.14833166499801</c:v>
                </c:pt>
                <c:pt idx="1975" formatCode="General">
                  <c:v>347.87705622289002</c:v>
                </c:pt>
                <c:pt idx="1976" formatCode="General">
                  <c:v>348.605780780781</c:v>
                </c:pt>
                <c:pt idx="1977" formatCode="General">
                  <c:v>349.33450533867199</c:v>
                </c:pt>
                <c:pt idx="1978" formatCode="General">
                  <c:v>350.06322989656297</c:v>
                </c:pt>
                <c:pt idx="1979" formatCode="General">
                  <c:v>350.79195445445401</c:v>
                </c:pt>
                <c:pt idx="1980" formatCode="General">
                  <c:v>351.52067901234602</c:v>
                </c:pt>
                <c:pt idx="1981" formatCode="General">
                  <c:v>352.24940357023701</c:v>
                </c:pt>
                <c:pt idx="1982" formatCode="General">
                  <c:v>352.97812812812799</c:v>
                </c:pt>
                <c:pt idx="1983" formatCode="General">
                  <c:v>353.70685268601898</c:v>
                </c:pt>
                <c:pt idx="1984" formatCode="General">
                  <c:v>354.43557724391098</c:v>
                </c:pt>
                <c:pt idx="1985" formatCode="General">
                  <c:v>355.16430180180203</c:v>
                </c:pt>
                <c:pt idx="1986" formatCode="General">
                  <c:v>355.89302635969301</c:v>
                </c:pt>
                <c:pt idx="1987" formatCode="General">
                  <c:v>356.621750917584</c:v>
                </c:pt>
                <c:pt idx="1988" formatCode="General">
                  <c:v>357.350475475476</c:v>
                </c:pt>
                <c:pt idx="1989" formatCode="General">
                  <c:v>358.07920003336699</c:v>
                </c:pt>
                <c:pt idx="1990" formatCode="General">
                  <c:v>358.80792459125797</c:v>
                </c:pt>
                <c:pt idx="1991" formatCode="General">
                  <c:v>359.53664914914901</c:v>
                </c:pt>
                <c:pt idx="1992" formatCode="General">
                  <c:v>360.26537370704</c:v>
                </c:pt>
                <c:pt idx="1993" formatCode="General">
                  <c:v>360.99409826493201</c:v>
                </c:pt>
                <c:pt idx="1994" formatCode="General">
                  <c:v>361.72282282282299</c:v>
                </c:pt>
                <c:pt idx="1995" formatCode="General">
                  <c:v>362.45154738071398</c:v>
                </c:pt>
                <c:pt idx="1996" formatCode="General">
                  <c:v>363.18027193860502</c:v>
                </c:pt>
                <c:pt idx="1997" formatCode="General">
                  <c:v>363.90899649649702</c:v>
                </c:pt>
                <c:pt idx="1998" formatCode="General">
                  <c:v>364.63772105438801</c:v>
                </c:pt>
                <c:pt idx="1999" formatCode="General">
                  <c:v>365.36644561227899</c:v>
                </c:pt>
                <c:pt idx="2000" formatCode="General">
                  <c:v>366.09517017016998</c:v>
                </c:pt>
                <c:pt idx="2001" formatCode="General">
                  <c:v>366.82389472806102</c:v>
                </c:pt>
                <c:pt idx="2002" formatCode="General">
                  <c:v>367.55261928595303</c:v>
                </c:pt>
                <c:pt idx="2003" formatCode="General">
                  <c:v>368.28134384384401</c:v>
                </c:pt>
                <c:pt idx="2004" formatCode="General">
                  <c:v>369.010068401735</c:v>
                </c:pt>
                <c:pt idx="2005" formatCode="General">
                  <c:v>369.73879295962598</c:v>
                </c:pt>
                <c:pt idx="2006" formatCode="General">
                  <c:v>370.46751751751799</c:v>
                </c:pt>
                <c:pt idx="2007" formatCode="General">
                  <c:v>371.19624207540897</c:v>
                </c:pt>
                <c:pt idx="2008" formatCode="General">
                  <c:v>371.92496663330002</c:v>
                </c:pt>
                <c:pt idx="2009" formatCode="General">
                  <c:v>372.653691191191</c:v>
                </c:pt>
                <c:pt idx="2010" formatCode="General">
                  <c:v>373.38241574908199</c:v>
                </c:pt>
                <c:pt idx="2011" formatCode="General">
                  <c:v>374.11114030697399</c:v>
                </c:pt>
                <c:pt idx="2012" formatCode="General">
                  <c:v>374.83986486486498</c:v>
                </c:pt>
                <c:pt idx="2013" formatCode="General">
                  <c:v>375.56858942275602</c:v>
                </c:pt>
                <c:pt idx="2014" formatCode="General">
                  <c:v>376.297313980647</c:v>
                </c:pt>
                <c:pt idx="2015" formatCode="General">
                  <c:v>377.02603853853901</c:v>
                </c:pt>
                <c:pt idx="2016" formatCode="General">
                  <c:v>377.75476309643</c:v>
                </c:pt>
                <c:pt idx="2017" formatCode="General">
                  <c:v>378.48348765432098</c:v>
                </c:pt>
                <c:pt idx="2018" formatCode="General">
                  <c:v>379.21221221221202</c:v>
                </c:pt>
                <c:pt idx="2019" formatCode="General">
                  <c:v>379.94093677010301</c:v>
                </c:pt>
                <c:pt idx="2020" formatCode="General">
                  <c:v>380.66966132799502</c:v>
                </c:pt>
                <c:pt idx="2021" formatCode="General">
                  <c:v>381.398385885886</c:v>
                </c:pt>
                <c:pt idx="2022" formatCode="General">
                  <c:v>382.12711044377698</c:v>
                </c:pt>
                <c:pt idx="2023" formatCode="General">
                  <c:v>382.85583500166803</c:v>
                </c:pt>
                <c:pt idx="2024" formatCode="General">
                  <c:v>383.58455955955998</c:v>
                </c:pt>
                <c:pt idx="2025" formatCode="General">
                  <c:v>384.31328411745102</c:v>
                </c:pt>
                <c:pt idx="2026" formatCode="General">
                  <c:v>385.042008675342</c:v>
                </c:pt>
                <c:pt idx="2027" formatCode="General">
                  <c:v>385.77073323323299</c:v>
                </c:pt>
                <c:pt idx="2028" formatCode="General">
                  <c:v>386.499457791125</c:v>
                </c:pt>
                <c:pt idx="2029" formatCode="General">
                  <c:v>387.22818234901598</c:v>
                </c:pt>
                <c:pt idx="2030" formatCode="General">
                  <c:v>387.95690690690702</c:v>
                </c:pt>
                <c:pt idx="2031" formatCode="General">
                  <c:v>388.68563146479801</c:v>
                </c:pt>
                <c:pt idx="2032" formatCode="General">
                  <c:v>389.41435602268899</c:v>
                </c:pt>
                <c:pt idx="2033" formatCode="General">
                  <c:v>390.143080580581</c:v>
                </c:pt>
                <c:pt idx="2034" formatCode="General">
                  <c:v>390.87180513847198</c:v>
                </c:pt>
                <c:pt idx="2035" formatCode="General">
                  <c:v>391.60052969636303</c:v>
                </c:pt>
                <c:pt idx="2036" formatCode="General">
                  <c:v>392.32925425425401</c:v>
                </c:pt>
                <c:pt idx="2037" formatCode="General">
                  <c:v>393.05797881214602</c:v>
                </c:pt>
                <c:pt idx="2038" formatCode="General">
                  <c:v>393.786703370037</c:v>
                </c:pt>
                <c:pt idx="2039" formatCode="General">
                  <c:v>394.51542792792799</c:v>
                </c:pt>
                <c:pt idx="2040" formatCode="General">
                  <c:v>395.24415248581897</c:v>
                </c:pt>
                <c:pt idx="2041" formatCode="General">
                  <c:v>395.97287704371001</c:v>
                </c:pt>
                <c:pt idx="2042" formatCode="General">
                  <c:v>396.70160160160202</c:v>
                </c:pt>
                <c:pt idx="2043" formatCode="General">
                  <c:v>397.43032615949301</c:v>
                </c:pt>
                <c:pt idx="2044" formatCode="General">
                  <c:v>398.15905071738399</c:v>
                </c:pt>
                <c:pt idx="2045" formatCode="General">
                  <c:v>398.88777527527498</c:v>
                </c:pt>
                <c:pt idx="2046" formatCode="General">
                  <c:v>399.61649983316698</c:v>
                </c:pt>
                <c:pt idx="2047" formatCode="General">
                  <c:v>400.34522439105803</c:v>
                </c:pt>
                <c:pt idx="2048" formatCode="General">
                  <c:v>401.07394894894901</c:v>
                </c:pt>
                <c:pt idx="2049" formatCode="General">
                  <c:v>401.80267350683999</c:v>
                </c:pt>
                <c:pt idx="2050" formatCode="General">
                  <c:v>402.53139806473098</c:v>
                </c:pt>
                <c:pt idx="2051" formatCode="General">
                  <c:v>403.26012262262299</c:v>
                </c:pt>
                <c:pt idx="2052" formatCode="General">
                  <c:v>403.98884718051397</c:v>
                </c:pt>
                <c:pt idx="2053" formatCode="General">
                  <c:v>404.71757173840501</c:v>
                </c:pt>
                <c:pt idx="2054" formatCode="General">
                  <c:v>405.446296296296</c:v>
                </c:pt>
                <c:pt idx="2055" formatCode="General">
                  <c:v>406.17502085418801</c:v>
                </c:pt>
                <c:pt idx="2056" formatCode="General">
                  <c:v>406.90374541207899</c:v>
                </c:pt>
                <c:pt idx="2057" formatCode="General">
                  <c:v>407.63246996996997</c:v>
                </c:pt>
                <c:pt idx="2058" formatCode="General">
                  <c:v>408.36119452786102</c:v>
                </c:pt>
                <c:pt idx="2059" formatCode="General">
                  <c:v>409.089919085752</c:v>
                </c:pt>
                <c:pt idx="2060" formatCode="General">
                  <c:v>409.81864364364401</c:v>
                </c:pt>
                <c:pt idx="2061" formatCode="General">
                  <c:v>410.54736820153499</c:v>
                </c:pt>
                <c:pt idx="2062" formatCode="General">
                  <c:v>411.27609275942598</c:v>
                </c:pt>
                <c:pt idx="2063" formatCode="General">
                  <c:v>412.00481731731702</c:v>
                </c:pt>
                <c:pt idx="2064" formatCode="General">
                  <c:v>412.73354187520903</c:v>
                </c:pt>
                <c:pt idx="2065" formatCode="General">
                  <c:v>413.46226643310001</c:v>
                </c:pt>
                <c:pt idx="2066" formatCode="General">
                  <c:v>414.190990990991</c:v>
                </c:pt>
                <c:pt idx="2067" formatCode="General">
                  <c:v>414.91971554888198</c:v>
                </c:pt>
                <c:pt idx="2068" formatCode="General">
                  <c:v>415.64844010677302</c:v>
                </c:pt>
                <c:pt idx="2069" formatCode="General">
                  <c:v>416.37716466466497</c:v>
                </c:pt>
                <c:pt idx="2070" formatCode="General">
                  <c:v>417.10588922255602</c:v>
                </c:pt>
                <c:pt idx="2071" formatCode="General">
                  <c:v>417.834613780447</c:v>
                </c:pt>
                <c:pt idx="2072" formatCode="General">
                  <c:v>418.56333833833799</c:v>
                </c:pt>
                <c:pt idx="2073" formatCode="General">
                  <c:v>419.29206289622999</c:v>
                </c:pt>
                <c:pt idx="2074" formatCode="General">
                  <c:v>420.02078745412098</c:v>
                </c:pt>
                <c:pt idx="2075" formatCode="General">
                  <c:v>420.74951201201202</c:v>
                </c:pt>
                <c:pt idx="2076" formatCode="General">
                  <c:v>421.478236569903</c:v>
                </c:pt>
                <c:pt idx="2077" formatCode="General">
                  <c:v>422.20696112779399</c:v>
                </c:pt>
                <c:pt idx="2078" formatCode="General">
                  <c:v>422.935685685686</c:v>
                </c:pt>
                <c:pt idx="2079" formatCode="General">
                  <c:v>423.66441024357698</c:v>
                </c:pt>
                <c:pt idx="2080" formatCode="General">
                  <c:v>424.39313480146802</c:v>
                </c:pt>
                <c:pt idx="2081" formatCode="General">
                  <c:v>425.12185935935901</c:v>
                </c:pt>
                <c:pt idx="2082" formatCode="General">
                  <c:v>425.85058391725102</c:v>
                </c:pt>
                <c:pt idx="2083" formatCode="General">
                  <c:v>426.579308475142</c:v>
                </c:pt>
                <c:pt idx="2084" formatCode="General">
                  <c:v>427.30803303303298</c:v>
                </c:pt>
                <c:pt idx="2085" formatCode="General">
                  <c:v>428.03675759092403</c:v>
                </c:pt>
                <c:pt idx="2086" formatCode="General">
                  <c:v>428.76548214881598</c:v>
                </c:pt>
                <c:pt idx="2087" formatCode="General">
                  <c:v>429.49420670670702</c:v>
                </c:pt>
                <c:pt idx="2088" formatCode="General">
                  <c:v>430.222931264598</c:v>
                </c:pt>
                <c:pt idx="2089" formatCode="General">
                  <c:v>430.95165582248899</c:v>
                </c:pt>
                <c:pt idx="2090" formatCode="General">
                  <c:v>431.68038038037997</c:v>
                </c:pt>
                <c:pt idx="2091" formatCode="General">
                  <c:v>432.40910493827198</c:v>
                </c:pt>
                <c:pt idx="2092" formatCode="General">
                  <c:v>433.13782949616302</c:v>
                </c:pt>
                <c:pt idx="2093" formatCode="General">
                  <c:v>433.86655405405401</c:v>
                </c:pt>
                <c:pt idx="2094" formatCode="General">
                  <c:v>434.59527861194499</c:v>
                </c:pt>
                <c:pt idx="2095" formatCode="General">
                  <c:v>435.324003169837</c:v>
                </c:pt>
                <c:pt idx="2096" formatCode="General">
                  <c:v>436.05272772772798</c:v>
                </c:pt>
                <c:pt idx="2097" formatCode="General">
                  <c:v>436.78145228561903</c:v>
                </c:pt>
                <c:pt idx="2098" formatCode="General">
                  <c:v>437.51017684351001</c:v>
                </c:pt>
                <c:pt idx="2099" formatCode="General">
                  <c:v>438.23890140140099</c:v>
                </c:pt>
                <c:pt idx="2100" formatCode="General">
                  <c:v>438.967625959293</c:v>
                </c:pt>
                <c:pt idx="2101" formatCode="General">
                  <c:v>439.69635051718399</c:v>
                </c:pt>
                <c:pt idx="2102" formatCode="General">
                  <c:v>440.42507507507497</c:v>
                </c:pt>
                <c:pt idx="2103" formatCode="General">
                  <c:v>441.15379963296601</c:v>
                </c:pt>
                <c:pt idx="2104" formatCode="General">
                  <c:v>441.88252419085802</c:v>
                </c:pt>
                <c:pt idx="2105" formatCode="General">
                  <c:v>442.61124874874901</c:v>
                </c:pt>
                <c:pt idx="2106" formatCode="General">
                  <c:v>443.33997330663999</c:v>
                </c:pt>
                <c:pt idx="2107" formatCode="General">
                  <c:v>444.06869786453098</c:v>
                </c:pt>
                <c:pt idx="2108" formatCode="General">
                  <c:v>444.79742242242202</c:v>
                </c:pt>
                <c:pt idx="2109" formatCode="General">
                  <c:v>445.52614698031402</c:v>
                </c:pt>
                <c:pt idx="2110" formatCode="General">
                  <c:v>446.25487153820501</c:v>
                </c:pt>
                <c:pt idx="2111" formatCode="General">
                  <c:v>446.98359609609599</c:v>
                </c:pt>
                <c:pt idx="2112" formatCode="General">
                  <c:v>447.71232065398698</c:v>
                </c:pt>
                <c:pt idx="2113" formatCode="General">
                  <c:v>448.44104521187899</c:v>
                </c:pt>
                <c:pt idx="2114" formatCode="General">
                  <c:v>449.16976976977003</c:v>
                </c:pt>
                <c:pt idx="2115" formatCode="General">
                  <c:v>449.89849432766101</c:v>
                </c:pt>
                <c:pt idx="2116" formatCode="General">
                  <c:v>450.627218885552</c:v>
                </c:pt>
                <c:pt idx="2117" formatCode="General">
                  <c:v>451.35594344344298</c:v>
                </c:pt>
                <c:pt idx="2118" formatCode="General">
                  <c:v>452.08466800133499</c:v>
                </c:pt>
                <c:pt idx="2119" formatCode="General">
                  <c:v>452.81339255922597</c:v>
                </c:pt>
                <c:pt idx="2120" formatCode="General">
                  <c:v>453.54211711711702</c:v>
                </c:pt>
                <c:pt idx="2121" formatCode="General">
                  <c:v>454.270841675008</c:v>
                </c:pt>
                <c:pt idx="2122" formatCode="General">
                  <c:v>454.99956623290001</c:v>
                </c:pt>
                <c:pt idx="2123" formatCode="General">
                  <c:v>455.72829079079099</c:v>
                </c:pt>
                <c:pt idx="2124" formatCode="General">
                  <c:v>456.45701534868198</c:v>
                </c:pt>
                <c:pt idx="2125" formatCode="General">
                  <c:v>457.18573990657302</c:v>
                </c:pt>
                <c:pt idx="2126" formatCode="General">
                  <c:v>457.914464464464</c:v>
                </c:pt>
                <c:pt idx="2127" formatCode="General">
                  <c:v>458.64318902235601</c:v>
                </c:pt>
                <c:pt idx="2128" formatCode="General">
                  <c:v>459.371913580247</c:v>
                </c:pt>
                <c:pt idx="2129" formatCode="General">
                  <c:v>460.10063813813798</c:v>
                </c:pt>
                <c:pt idx="2130" formatCode="General">
                  <c:v>460.82936269602902</c:v>
                </c:pt>
                <c:pt idx="2131" formatCode="General">
                  <c:v>461.55808725392097</c:v>
                </c:pt>
                <c:pt idx="2132" formatCode="General">
                  <c:v>462.28681181181202</c:v>
                </c:pt>
                <c:pt idx="2133" formatCode="General">
                  <c:v>463.015536369703</c:v>
                </c:pt>
                <c:pt idx="2134" formatCode="General">
                  <c:v>463.74426092759398</c:v>
                </c:pt>
                <c:pt idx="2135" formatCode="General">
                  <c:v>464.47298548548599</c:v>
                </c:pt>
                <c:pt idx="2136" formatCode="General">
                  <c:v>465.20171004337698</c:v>
                </c:pt>
                <c:pt idx="2137" formatCode="General">
                  <c:v>465.93043460126802</c:v>
                </c:pt>
                <c:pt idx="2138" formatCode="General">
                  <c:v>466.659159159159</c:v>
                </c:pt>
                <c:pt idx="2139" formatCode="General">
                  <c:v>467.38788371704999</c:v>
                </c:pt>
                <c:pt idx="2140" formatCode="General">
                  <c:v>468.116608274942</c:v>
                </c:pt>
                <c:pt idx="2141" formatCode="General">
                  <c:v>468.84533283283298</c:v>
                </c:pt>
                <c:pt idx="2142" formatCode="General">
                  <c:v>469.57405739072402</c:v>
                </c:pt>
                <c:pt idx="2143" formatCode="General">
                  <c:v>470.30278194861501</c:v>
                </c:pt>
                <c:pt idx="2144" formatCode="General">
                  <c:v>471.03150650650701</c:v>
                </c:pt>
                <c:pt idx="2145" formatCode="General">
                  <c:v>471.760231064398</c:v>
                </c:pt>
                <c:pt idx="2146" formatCode="General">
                  <c:v>472.48895562228898</c:v>
                </c:pt>
                <c:pt idx="2147" formatCode="General">
                  <c:v>473.21768018018003</c:v>
                </c:pt>
                <c:pt idx="2148" formatCode="General">
                  <c:v>473.94640473807101</c:v>
                </c:pt>
                <c:pt idx="2149" formatCode="General">
                  <c:v>474.67512929596302</c:v>
                </c:pt>
                <c:pt idx="2150" formatCode="General">
                  <c:v>475.403853853854</c:v>
                </c:pt>
                <c:pt idx="2151" formatCode="General">
                  <c:v>476.13257841174499</c:v>
                </c:pt>
                <c:pt idx="2152" formatCode="General">
                  <c:v>476.86130296963597</c:v>
                </c:pt>
                <c:pt idx="2153" formatCode="General">
                  <c:v>477.59002752752798</c:v>
                </c:pt>
                <c:pt idx="2154" formatCode="General">
                  <c:v>478.31875208541902</c:v>
                </c:pt>
                <c:pt idx="2155" formatCode="General">
                  <c:v>479.04747664331001</c:v>
                </c:pt>
                <c:pt idx="2156" formatCode="General">
                  <c:v>479.77620120120099</c:v>
                </c:pt>
                <c:pt idx="2157" formatCode="General">
                  <c:v>480.50492575909198</c:v>
                </c:pt>
                <c:pt idx="2158" formatCode="General">
                  <c:v>481.23365031698398</c:v>
                </c:pt>
                <c:pt idx="2159" formatCode="General">
                  <c:v>481.96237487487502</c:v>
                </c:pt>
                <c:pt idx="2160" formatCode="General">
                  <c:v>482.69109943276601</c:v>
                </c:pt>
                <c:pt idx="2161" formatCode="General">
                  <c:v>483.41982399065699</c:v>
                </c:pt>
                <c:pt idx="2162" formatCode="General">
                  <c:v>484.148548548549</c:v>
                </c:pt>
                <c:pt idx="2163" formatCode="General">
                  <c:v>484.87727310643999</c:v>
                </c:pt>
                <c:pt idx="2164" formatCode="General">
                  <c:v>485.60599766433103</c:v>
                </c:pt>
                <c:pt idx="2165" formatCode="General">
                  <c:v>486.33472222222201</c:v>
                </c:pt>
                <c:pt idx="2166" formatCode="General">
                  <c:v>487.063446780113</c:v>
                </c:pt>
                <c:pt idx="2167" formatCode="General">
                  <c:v>487.79217133800501</c:v>
                </c:pt>
                <c:pt idx="2168" formatCode="General">
                  <c:v>488.52089589589599</c:v>
                </c:pt>
                <c:pt idx="2169" formatCode="General">
                  <c:v>489.24962045378697</c:v>
                </c:pt>
                <c:pt idx="2170" formatCode="General">
                  <c:v>489.97834501167802</c:v>
                </c:pt>
                <c:pt idx="2171" formatCode="General">
                  <c:v>490.70706956957002</c:v>
                </c:pt>
                <c:pt idx="2172" formatCode="General">
                  <c:v>491.43579412746101</c:v>
                </c:pt>
                <c:pt idx="2173" formatCode="General">
                  <c:v>492.16451868535199</c:v>
                </c:pt>
                <c:pt idx="2174" formatCode="General">
                  <c:v>492.89324324324298</c:v>
                </c:pt>
                <c:pt idx="2175" formatCode="General">
                  <c:v>493.62196780113402</c:v>
                </c:pt>
                <c:pt idx="2176" formatCode="General">
                  <c:v>494.35069235902603</c:v>
                </c:pt>
                <c:pt idx="2177" formatCode="General">
                  <c:v>495.07941691691701</c:v>
                </c:pt>
                <c:pt idx="2178" formatCode="General">
                  <c:v>495.808141474808</c:v>
                </c:pt>
                <c:pt idx="2179" formatCode="General">
                  <c:v>496.53686603269898</c:v>
                </c:pt>
                <c:pt idx="2180" formatCode="General">
                  <c:v>497.26559059059099</c:v>
                </c:pt>
                <c:pt idx="2181" formatCode="General">
                  <c:v>497.99431514848197</c:v>
                </c:pt>
                <c:pt idx="2182" formatCode="General">
                  <c:v>498.72303970637302</c:v>
                </c:pt>
                <c:pt idx="2183" formatCode="General">
                  <c:v>499.451764264264</c:v>
                </c:pt>
                <c:pt idx="2184" formatCode="General">
                  <c:v>500.18048882215601</c:v>
                </c:pt>
                <c:pt idx="2185" formatCode="General">
                  <c:v>500.90921338004699</c:v>
                </c:pt>
                <c:pt idx="2186" formatCode="General">
                  <c:v>501.63793793793798</c:v>
                </c:pt>
                <c:pt idx="2187" formatCode="General">
                  <c:v>502.36666249582902</c:v>
                </c:pt>
                <c:pt idx="2188" formatCode="General">
                  <c:v>503.09538705372</c:v>
                </c:pt>
                <c:pt idx="2189" formatCode="General">
                  <c:v>503.82411161161201</c:v>
                </c:pt>
                <c:pt idx="2190" formatCode="General">
                  <c:v>504.552836169503</c:v>
                </c:pt>
                <c:pt idx="2191" formatCode="General">
                  <c:v>505.28156072739398</c:v>
                </c:pt>
                <c:pt idx="2192" formatCode="General">
                  <c:v>506.01028528528502</c:v>
                </c:pt>
                <c:pt idx="2193" formatCode="General">
                  <c:v>506.73900984317697</c:v>
                </c:pt>
                <c:pt idx="2194" formatCode="General">
                  <c:v>507.46773440106801</c:v>
                </c:pt>
                <c:pt idx="2195" formatCode="General">
                  <c:v>508.196458958959</c:v>
                </c:pt>
                <c:pt idx="2196" formatCode="General">
                  <c:v>508.92518351684998</c:v>
                </c:pt>
                <c:pt idx="2197" formatCode="General">
                  <c:v>509.65390807474103</c:v>
                </c:pt>
                <c:pt idx="2198" formatCode="General">
                  <c:v>510.38263263263298</c:v>
                </c:pt>
                <c:pt idx="2199" formatCode="General">
                  <c:v>511.11135719052402</c:v>
                </c:pt>
                <c:pt idx="2200" formatCode="General">
                  <c:v>511.840081748415</c:v>
                </c:pt>
                <c:pt idx="2201" formatCode="General">
                  <c:v>512.56880630630599</c:v>
                </c:pt>
                <c:pt idx="2202" formatCode="General">
                  <c:v>513.29753086419805</c:v>
                </c:pt>
                <c:pt idx="2203" formatCode="General">
                  <c:v>514.02625542208898</c:v>
                </c:pt>
                <c:pt idx="2204" formatCode="General">
                  <c:v>514.75497997998002</c:v>
                </c:pt>
                <c:pt idx="2205" formatCode="General">
                  <c:v>515.48370453787095</c:v>
                </c:pt>
                <c:pt idx="2206" formatCode="General">
                  <c:v>516.21242909576199</c:v>
                </c:pt>
                <c:pt idx="2207" formatCode="General">
                  <c:v>516.94115365365406</c:v>
                </c:pt>
                <c:pt idx="2208" formatCode="General">
                  <c:v>517.66987821154498</c:v>
                </c:pt>
                <c:pt idx="2209" formatCode="General">
                  <c:v>518.39860276943602</c:v>
                </c:pt>
                <c:pt idx="2210" formatCode="General">
                  <c:v>519.12732732732695</c:v>
                </c:pt>
                <c:pt idx="2211" formatCode="General">
                  <c:v>519.85605188521902</c:v>
                </c:pt>
                <c:pt idx="2212" formatCode="General">
                  <c:v>520.58477644310994</c:v>
                </c:pt>
                <c:pt idx="2213" formatCode="General">
                  <c:v>521.31350100100099</c:v>
                </c:pt>
                <c:pt idx="2214" formatCode="General">
                  <c:v>522.04222555889203</c:v>
                </c:pt>
                <c:pt idx="2215" formatCode="General">
                  <c:v>522.77095011678296</c:v>
                </c:pt>
                <c:pt idx="2216" formatCode="General">
                  <c:v>523.49967467467502</c:v>
                </c:pt>
                <c:pt idx="2217" formatCode="General">
                  <c:v>524.22839923256595</c:v>
                </c:pt>
                <c:pt idx="2218" formatCode="General">
                  <c:v>524.95712379045699</c:v>
                </c:pt>
                <c:pt idx="2219" formatCode="General">
                  <c:v>525.68584834834803</c:v>
                </c:pt>
                <c:pt idx="2220" formatCode="General">
                  <c:v>526.41457290623998</c:v>
                </c:pt>
                <c:pt idx="2221" formatCode="General">
                  <c:v>527.14329746413102</c:v>
                </c:pt>
                <c:pt idx="2222" formatCode="General">
                  <c:v>527.87202202202195</c:v>
                </c:pt>
                <c:pt idx="2223" formatCode="General">
                  <c:v>528.60074657991299</c:v>
                </c:pt>
                <c:pt idx="2224" formatCode="General">
                  <c:v>529.32947113780494</c:v>
                </c:pt>
                <c:pt idx="2225" formatCode="General">
                  <c:v>530.05819569569599</c:v>
                </c:pt>
                <c:pt idx="2226" formatCode="General">
                  <c:v>530.78692025358703</c:v>
                </c:pt>
                <c:pt idx="2227" formatCode="General">
                  <c:v>531.51564481147796</c:v>
                </c:pt>
                <c:pt idx="2228" formatCode="General">
                  <c:v>532.244369369369</c:v>
                </c:pt>
                <c:pt idx="2229" formatCode="General">
                  <c:v>532.97309392726095</c:v>
                </c:pt>
                <c:pt idx="2230" formatCode="General">
                  <c:v>533.70181848515199</c:v>
                </c:pt>
                <c:pt idx="2231" formatCode="General">
                  <c:v>534.43054304304303</c:v>
                </c:pt>
                <c:pt idx="2232" formatCode="General">
                  <c:v>535.15926760093396</c:v>
                </c:pt>
                <c:pt idx="2233" formatCode="General">
                  <c:v>535.88799215882602</c:v>
                </c:pt>
                <c:pt idx="2234" formatCode="General">
                  <c:v>536.61671671671695</c:v>
                </c:pt>
                <c:pt idx="2235" formatCode="General">
                  <c:v>537.34544127460799</c:v>
                </c:pt>
                <c:pt idx="2236" formatCode="General">
                  <c:v>538.07416583249903</c:v>
                </c:pt>
                <c:pt idx="2237" formatCode="General">
                  <c:v>538.80289039038996</c:v>
                </c:pt>
                <c:pt idx="2238" formatCode="General">
                  <c:v>539.53161494828203</c:v>
                </c:pt>
                <c:pt idx="2239" formatCode="General">
                  <c:v>540.26033950617295</c:v>
                </c:pt>
                <c:pt idx="2240" formatCode="General">
                  <c:v>540.989064064064</c:v>
                </c:pt>
                <c:pt idx="2241" formatCode="General">
                  <c:v>541.71778862195504</c:v>
                </c:pt>
                <c:pt idx="2242" formatCode="General">
                  <c:v>542.44651317984699</c:v>
                </c:pt>
                <c:pt idx="2243" formatCode="General">
                  <c:v>543.17523773773803</c:v>
                </c:pt>
                <c:pt idx="2244" formatCode="General">
                  <c:v>543.90396229562896</c:v>
                </c:pt>
                <c:pt idx="2245" formatCode="General">
                  <c:v>544.63268685352</c:v>
                </c:pt>
                <c:pt idx="2246" formatCode="General">
                  <c:v>545.36141141141195</c:v>
                </c:pt>
                <c:pt idx="2247" formatCode="General">
                  <c:v>546.09013596930299</c:v>
                </c:pt>
                <c:pt idx="2248" formatCode="General">
                  <c:v>546.81886052719403</c:v>
                </c:pt>
                <c:pt idx="2249" formatCode="General">
                  <c:v>547.54758508508496</c:v>
                </c:pt>
                <c:pt idx="2250" formatCode="General">
                  <c:v>548.276309642976</c:v>
                </c:pt>
                <c:pt idx="2251" formatCode="General">
                  <c:v>549.00503420086795</c:v>
                </c:pt>
                <c:pt idx="2252" formatCode="General">
                  <c:v>549.733758758759</c:v>
                </c:pt>
                <c:pt idx="2253" formatCode="General">
                  <c:v>550.46248331665004</c:v>
                </c:pt>
                <c:pt idx="2254" formatCode="General">
                  <c:v>551.19120787454096</c:v>
                </c:pt>
                <c:pt idx="2255" formatCode="General">
                  <c:v>551.91993243243303</c:v>
                </c:pt>
                <c:pt idx="2256" formatCode="General">
                  <c:v>552.64865699032396</c:v>
                </c:pt>
                <c:pt idx="2257" formatCode="General">
                  <c:v>553.377381548215</c:v>
                </c:pt>
                <c:pt idx="2258" formatCode="General">
                  <c:v>554.10610610610604</c:v>
                </c:pt>
                <c:pt idx="2259" formatCode="General">
                  <c:v>554.83483066399697</c:v>
                </c:pt>
                <c:pt idx="2260" formatCode="General">
                  <c:v>555.56355522188903</c:v>
                </c:pt>
                <c:pt idx="2261" formatCode="General">
                  <c:v>556.29227977977996</c:v>
                </c:pt>
                <c:pt idx="2262" formatCode="General">
                  <c:v>557.021004337671</c:v>
                </c:pt>
                <c:pt idx="2263" formatCode="General">
                  <c:v>557.74972889556204</c:v>
                </c:pt>
                <c:pt idx="2264" formatCode="General">
                  <c:v>558.47845345345297</c:v>
                </c:pt>
                <c:pt idx="2265" formatCode="General">
                  <c:v>559.20717801134504</c:v>
                </c:pt>
                <c:pt idx="2266" formatCode="General">
                  <c:v>559.93590256923596</c:v>
                </c:pt>
                <c:pt idx="2267" formatCode="General">
                  <c:v>560.66462712712701</c:v>
                </c:pt>
                <c:pt idx="2268" formatCode="General">
                  <c:v>561.39335168501805</c:v>
                </c:pt>
                <c:pt idx="2269" formatCode="General">
                  <c:v>562.12207624291</c:v>
                </c:pt>
                <c:pt idx="2270" formatCode="General">
                  <c:v>562.85080080080104</c:v>
                </c:pt>
                <c:pt idx="2271" formatCode="General">
                  <c:v>563.57952535869197</c:v>
                </c:pt>
                <c:pt idx="2272" formatCode="General">
                  <c:v>564.30824991658301</c:v>
                </c:pt>
                <c:pt idx="2273" formatCode="General">
                  <c:v>565.03697447447496</c:v>
                </c:pt>
                <c:pt idx="2274" formatCode="General">
                  <c:v>565.765699032366</c:v>
                </c:pt>
                <c:pt idx="2275" formatCode="General">
                  <c:v>566.49442359025704</c:v>
                </c:pt>
                <c:pt idx="2276" formatCode="General">
                  <c:v>567.22314814814797</c:v>
                </c:pt>
                <c:pt idx="2277" formatCode="General">
                  <c:v>567.95187270603901</c:v>
                </c:pt>
                <c:pt idx="2278" formatCode="General">
                  <c:v>568.68059726393096</c:v>
                </c:pt>
                <c:pt idx="2279" formatCode="General">
                  <c:v>569.409321821822</c:v>
                </c:pt>
                <c:pt idx="2280" formatCode="General">
                  <c:v>570.13804637971305</c:v>
                </c:pt>
                <c:pt idx="2281" formatCode="General">
                  <c:v>570.86677093760397</c:v>
                </c:pt>
                <c:pt idx="2282" formatCode="General">
                  <c:v>571.59549549549604</c:v>
                </c:pt>
                <c:pt idx="2283" formatCode="General">
                  <c:v>572.32422005338697</c:v>
                </c:pt>
                <c:pt idx="2284" formatCode="General">
                  <c:v>573.05294461127801</c:v>
                </c:pt>
                <c:pt idx="2285" formatCode="General">
                  <c:v>573.78166916916905</c:v>
                </c:pt>
                <c:pt idx="2286" formatCode="General">
                  <c:v>574.51039372705998</c:v>
                </c:pt>
                <c:pt idx="2287" formatCode="General">
                  <c:v>575.23911828495204</c:v>
                </c:pt>
                <c:pt idx="2288" formatCode="General">
                  <c:v>575.96784284284297</c:v>
                </c:pt>
                <c:pt idx="2289" formatCode="General">
                  <c:v>576.69656740073401</c:v>
                </c:pt>
                <c:pt idx="2290" formatCode="General">
                  <c:v>577.42529195862505</c:v>
                </c:pt>
                <c:pt idx="2291" formatCode="General">
                  <c:v>578.154016516517</c:v>
                </c:pt>
                <c:pt idx="2292" formatCode="General">
                  <c:v>578.88274107440805</c:v>
                </c:pt>
                <c:pt idx="2293" formatCode="General">
                  <c:v>579.61146563229897</c:v>
                </c:pt>
                <c:pt idx="2294" formatCode="General">
                  <c:v>580.34019019019001</c:v>
                </c:pt>
                <c:pt idx="2295" formatCode="General">
                  <c:v>581.06891474808106</c:v>
                </c:pt>
                <c:pt idx="2296" formatCode="General">
                  <c:v>581.79763930597301</c:v>
                </c:pt>
                <c:pt idx="2297" formatCode="General">
                  <c:v>582.52636386386405</c:v>
                </c:pt>
                <c:pt idx="2298" formatCode="General">
                  <c:v>583.25508842175498</c:v>
                </c:pt>
                <c:pt idx="2299" formatCode="General">
                  <c:v>583.98381297964602</c:v>
                </c:pt>
                <c:pt idx="2300" formatCode="General">
                  <c:v>584.71253753753797</c:v>
                </c:pt>
                <c:pt idx="2301" formatCode="General">
                  <c:v>585.44126209542901</c:v>
                </c:pt>
                <c:pt idx="2302" formatCode="General">
                  <c:v>586.16998665332005</c:v>
                </c:pt>
                <c:pt idx="2303" formatCode="General">
                  <c:v>586.89871121121098</c:v>
                </c:pt>
                <c:pt idx="2304" formatCode="General">
                  <c:v>587.62743576910304</c:v>
                </c:pt>
                <c:pt idx="2305" formatCode="General">
                  <c:v>588.35616032699397</c:v>
                </c:pt>
                <c:pt idx="2306" formatCode="General">
                  <c:v>589.08488488488501</c:v>
                </c:pt>
                <c:pt idx="2307" formatCode="General">
                  <c:v>589.81360944277606</c:v>
                </c:pt>
                <c:pt idx="2308" formatCode="General">
                  <c:v>590.54233400066698</c:v>
                </c:pt>
                <c:pt idx="2309" formatCode="General">
                  <c:v>591.27105855855905</c:v>
                </c:pt>
                <c:pt idx="2310" formatCode="General">
                  <c:v>591.99978311644998</c:v>
                </c:pt>
                <c:pt idx="2311" formatCode="General">
                  <c:v>592.72850767434102</c:v>
                </c:pt>
                <c:pt idx="2312" formatCode="General">
                  <c:v>593.45723223223195</c:v>
                </c:pt>
                <c:pt idx="2313" formatCode="General">
                  <c:v>594.18595679012299</c:v>
                </c:pt>
                <c:pt idx="2314" formatCode="General">
                  <c:v>594.91468134801505</c:v>
                </c:pt>
                <c:pt idx="2315" formatCode="General">
                  <c:v>595.64340590590598</c:v>
                </c:pt>
                <c:pt idx="2316" formatCode="General">
                  <c:v>596.37213046379702</c:v>
                </c:pt>
                <c:pt idx="2317" formatCode="General">
                  <c:v>597.10085502168795</c:v>
                </c:pt>
                <c:pt idx="2318" formatCode="General">
                  <c:v>597.82957957958001</c:v>
                </c:pt>
                <c:pt idx="2319" formatCode="General">
                  <c:v>598.55830413747105</c:v>
                </c:pt>
                <c:pt idx="2320" formatCode="General">
                  <c:v>599.28702869536198</c:v>
                </c:pt>
                <c:pt idx="2321" formatCode="General">
                  <c:v>600.01575325325302</c:v>
                </c:pt>
                <c:pt idx="2322" formatCode="General">
                  <c:v>600.74447781114498</c:v>
                </c:pt>
                <c:pt idx="2323" formatCode="General">
                  <c:v>601.47320236903602</c:v>
                </c:pt>
                <c:pt idx="2324" formatCode="General">
                  <c:v>602.20192692692694</c:v>
                </c:pt>
                <c:pt idx="2325" formatCode="General">
                  <c:v>602.93065148481799</c:v>
                </c:pt>
                <c:pt idx="2326" formatCode="General">
                  <c:v>603.65937604270903</c:v>
                </c:pt>
                <c:pt idx="2327" formatCode="General">
                  <c:v>604.38810060060098</c:v>
                </c:pt>
                <c:pt idx="2328" formatCode="General">
                  <c:v>605.11682515849202</c:v>
                </c:pt>
                <c:pt idx="2329" formatCode="General">
                  <c:v>605.84554971638295</c:v>
                </c:pt>
                <c:pt idx="2330" formatCode="General">
                  <c:v>606.57427427427399</c:v>
                </c:pt>
                <c:pt idx="2331" formatCode="General">
                  <c:v>607.30299883216605</c:v>
                </c:pt>
                <c:pt idx="2332" formatCode="General">
                  <c:v>608.03172339005698</c:v>
                </c:pt>
                <c:pt idx="2333" formatCode="General">
                  <c:v>608.76044794794802</c:v>
                </c:pt>
                <c:pt idx="2334" formatCode="General">
                  <c:v>609.48917250583895</c:v>
                </c:pt>
                <c:pt idx="2335" formatCode="General">
                  <c:v>610.21789706372999</c:v>
                </c:pt>
                <c:pt idx="2336" formatCode="General">
                  <c:v>610.94662162162194</c:v>
                </c:pt>
                <c:pt idx="2337" formatCode="General">
                  <c:v>611.67534617951299</c:v>
                </c:pt>
                <c:pt idx="2338" formatCode="General">
                  <c:v>612.40407073740403</c:v>
                </c:pt>
                <c:pt idx="2339" formatCode="General">
                  <c:v>613.13279529529495</c:v>
                </c:pt>
                <c:pt idx="2340" formatCode="General">
                  <c:v>613.86151985318702</c:v>
                </c:pt>
                <c:pt idx="2341" formatCode="General">
                  <c:v>614.59024441107795</c:v>
                </c:pt>
                <c:pt idx="2342" formatCode="General">
                  <c:v>615.31896896896899</c:v>
                </c:pt>
                <c:pt idx="2343" formatCode="General">
                  <c:v>616.04769352686003</c:v>
                </c:pt>
                <c:pt idx="2344" formatCode="General">
                  <c:v>616.77641808475096</c:v>
                </c:pt>
                <c:pt idx="2345" formatCode="General">
                  <c:v>617.50514264264302</c:v>
                </c:pt>
                <c:pt idx="2346" formatCode="General">
                  <c:v>618.23386720053395</c:v>
                </c:pt>
                <c:pt idx="2347" formatCode="General">
                  <c:v>618.96259175842499</c:v>
                </c:pt>
                <c:pt idx="2348" formatCode="General">
                  <c:v>619.69131631631603</c:v>
                </c:pt>
                <c:pt idx="2349" formatCode="General">
                  <c:v>620.42004087420798</c:v>
                </c:pt>
                <c:pt idx="2350" formatCode="General">
                  <c:v>621.14876543209903</c:v>
                </c:pt>
                <c:pt idx="2351" formatCode="General">
                  <c:v>621.87748998998995</c:v>
                </c:pt>
                <c:pt idx="2352" formatCode="General">
                  <c:v>622.606214547881</c:v>
                </c:pt>
                <c:pt idx="2353" formatCode="General">
                  <c:v>623.33493910577204</c:v>
                </c:pt>
                <c:pt idx="2354" formatCode="General">
                  <c:v>624.06366366366399</c:v>
                </c:pt>
                <c:pt idx="2355" formatCode="General">
                  <c:v>624.79238822155503</c:v>
                </c:pt>
                <c:pt idx="2356" formatCode="General">
                  <c:v>625.52111277944596</c:v>
                </c:pt>
                <c:pt idx="2357" formatCode="General">
                  <c:v>626.249837337337</c:v>
                </c:pt>
                <c:pt idx="2358" formatCode="General">
                  <c:v>626.97856189522895</c:v>
                </c:pt>
                <c:pt idx="2359" formatCode="General">
                  <c:v>627.70728645311999</c:v>
                </c:pt>
                <c:pt idx="2360" formatCode="General">
                  <c:v>628.43601101101103</c:v>
                </c:pt>
                <c:pt idx="2361" formatCode="General">
                  <c:v>629.16473556890196</c:v>
                </c:pt>
                <c:pt idx="2362" formatCode="General">
                  <c:v>629.89346012679403</c:v>
                </c:pt>
                <c:pt idx="2363" formatCode="General">
                  <c:v>630.62218468468495</c:v>
                </c:pt>
                <c:pt idx="2364" formatCode="General">
                  <c:v>631.35090924257599</c:v>
                </c:pt>
                <c:pt idx="2365" formatCode="General">
                  <c:v>632.07963380046704</c:v>
                </c:pt>
                <c:pt idx="2366" formatCode="General">
                  <c:v>632.80835835835796</c:v>
                </c:pt>
                <c:pt idx="2367" formatCode="General">
                  <c:v>633.53708291625003</c:v>
                </c:pt>
                <c:pt idx="2368" formatCode="General">
                  <c:v>634.26580747414096</c:v>
                </c:pt>
                <c:pt idx="2369" formatCode="General">
                  <c:v>634.994532032032</c:v>
                </c:pt>
                <c:pt idx="2370" formatCode="General">
                  <c:v>635.72325658992304</c:v>
                </c:pt>
                <c:pt idx="2371" formatCode="General">
                  <c:v>636.45198114781499</c:v>
                </c:pt>
                <c:pt idx="2372" formatCode="General">
                  <c:v>637.18070570570603</c:v>
                </c:pt>
                <c:pt idx="2373" formatCode="General">
                  <c:v>637.90943026359696</c:v>
                </c:pt>
                <c:pt idx="2374" formatCode="General">
                  <c:v>638.638154821488</c:v>
                </c:pt>
                <c:pt idx="2375" formatCode="General">
                  <c:v>639.36687937937904</c:v>
                </c:pt>
                <c:pt idx="2376" formatCode="General">
                  <c:v>640.09560393727099</c:v>
                </c:pt>
                <c:pt idx="2377" formatCode="General">
                  <c:v>640.82432849516204</c:v>
                </c:pt>
                <c:pt idx="2378" formatCode="General">
                  <c:v>641.55305305305296</c:v>
                </c:pt>
                <c:pt idx="2379" formatCode="General">
                  <c:v>642.281777610944</c:v>
                </c:pt>
                <c:pt idx="2380" formatCode="General">
                  <c:v>643.01050216883596</c:v>
                </c:pt>
                <c:pt idx="2381" formatCode="General">
                  <c:v>643.739226726727</c:v>
                </c:pt>
                <c:pt idx="2382" formatCode="General">
                  <c:v>644.46795128461804</c:v>
                </c:pt>
                <c:pt idx="2383" formatCode="General">
                  <c:v>645.19667584250897</c:v>
                </c:pt>
                <c:pt idx="2384" formatCode="General">
                  <c:v>645.92540040040103</c:v>
                </c:pt>
                <c:pt idx="2385" formatCode="General">
                  <c:v>646.65412495829196</c:v>
                </c:pt>
                <c:pt idx="2386" formatCode="General">
                  <c:v>647.382849516183</c:v>
                </c:pt>
                <c:pt idx="2387" formatCode="General">
                  <c:v>648.11157407407404</c:v>
                </c:pt>
                <c:pt idx="2388" formatCode="General">
                  <c:v>648.84029863196497</c:v>
                </c:pt>
                <c:pt idx="2389" formatCode="General">
                  <c:v>649.56902318985703</c:v>
                </c:pt>
                <c:pt idx="2390" formatCode="General">
                  <c:v>650.29774774774796</c:v>
                </c:pt>
                <c:pt idx="2391" formatCode="General">
                  <c:v>651.026472305639</c:v>
                </c:pt>
                <c:pt idx="2392" formatCode="General">
                  <c:v>651.75519686353005</c:v>
                </c:pt>
                <c:pt idx="2393" formatCode="General">
                  <c:v>652.48392142142097</c:v>
                </c:pt>
                <c:pt idx="2394" formatCode="General">
                  <c:v>653.21264597931304</c:v>
                </c:pt>
                <c:pt idx="2395" formatCode="General">
                  <c:v>653.94137053720397</c:v>
                </c:pt>
                <c:pt idx="2396" formatCode="General">
                  <c:v>654.67009509509501</c:v>
                </c:pt>
                <c:pt idx="2397" formatCode="General">
                  <c:v>655.39881965298605</c:v>
                </c:pt>
                <c:pt idx="2398" formatCode="General">
                  <c:v>656.127544210878</c:v>
                </c:pt>
                <c:pt idx="2399" formatCode="General">
                  <c:v>656.85626876876904</c:v>
                </c:pt>
                <c:pt idx="2400" formatCode="General">
                  <c:v>657.58499332665997</c:v>
                </c:pt>
                <c:pt idx="2401" formatCode="General">
                  <c:v>658.31371788455101</c:v>
                </c:pt>
                <c:pt idx="2402" formatCode="General">
                  <c:v>659.04244244244205</c:v>
                </c:pt>
                <c:pt idx="2403" formatCode="General">
                  <c:v>659.771167000334</c:v>
                </c:pt>
                <c:pt idx="2404" formatCode="General">
                  <c:v>660.49989155822504</c:v>
                </c:pt>
                <c:pt idx="2405" formatCode="General">
                  <c:v>661.22861611611597</c:v>
                </c:pt>
                <c:pt idx="2406" formatCode="General">
                  <c:v>661.95734067400701</c:v>
                </c:pt>
                <c:pt idx="2407" formatCode="General">
                  <c:v>662.68606523189897</c:v>
                </c:pt>
                <c:pt idx="2408" formatCode="General">
                  <c:v>663.41478978979001</c:v>
                </c:pt>
                <c:pt idx="2409" formatCode="General">
                  <c:v>664.14351434768105</c:v>
                </c:pt>
                <c:pt idx="2410" formatCode="General">
                  <c:v>664.87223890557198</c:v>
                </c:pt>
                <c:pt idx="2411" formatCode="General">
                  <c:v>665.60096346346404</c:v>
                </c:pt>
                <c:pt idx="2412" formatCode="General">
                  <c:v>666.32968802135497</c:v>
                </c:pt>
                <c:pt idx="2413" formatCode="General">
                  <c:v>667.05841257924601</c:v>
                </c:pt>
                <c:pt idx="2414" formatCode="General">
                  <c:v>667.78713713713705</c:v>
                </c:pt>
                <c:pt idx="2415" formatCode="General">
                  <c:v>668.51586169502798</c:v>
                </c:pt>
                <c:pt idx="2416" formatCode="General">
                  <c:v>669.24458625292004</c:v>
                </c:pt>
                <c:pt idx="2417" formatCode="General">
                  <c:v>669.97331081081097</c:v>
                </c:pt>
                <c:pt idx="2418" formatCode="General">
                  <c:v>670.70203536870201</c:v>
                </c:pt>
                <c:pt idx="2419" formatCode="General">
                  <c:v>671.43075992659305</c:v>
                </c:pt>
                <c:pt idx="2420" formatCode="General">
                  <c:v>672.15948448448501</c:v>
                </c:pt>
                <c:pt idx="2421" formatCode="General">
                  <c:v>672.88820904237605</c:v>
                </c:pt>
                <c:pt idx="2422" formatCode="General">
                  <c:v>673.61693360026698</c:v>
                </c:pt>
                <c:pt idx="2423" formatCode="General">
                  <c:v>674.34565815815802</c:v>
                </c:pt>
                <c:pt idx="2424" formatCode="General">
                  <c:v>675.07438271604894</c:v>
                </c:pt>
                <c:pt idx="2425" formatCode="General">
                  <c:v>675.80310727394101</c:v>
                </c:pt>
                <c:pt idx="2426" formatCode="General">
                  <c:v>676.53183183183205</c:v>
                </c:pt>
                <c:pt idx="2427" formatCode="General">
                  <c:v>677.26055638972298</c:v>
                </c:pt>
                <c:pt idx="2428" formatCode="General">
                  <c:v>677.98928094761402</c:v>
                </c:pt>
                <c:pt idx="2429" formatCode="General">
                  <c:v>678.71800550550597</c:v>
                </c:pt>
                <c:pt idx="2430" formatCode="General">
                  <c:v>679.44673006339701</c:v>
                </c:pt>
                <c:pt idx="2431" formatCode="General">
                  <c:v>680.17545462128805</c:v>
                </c:pt>
                <c:pt idx="2432" formatCode="General">
                  <c:v>680.90417917917898</c:v>
                </c:pt>
                <c:pt idx="2433" formatCode="General">
                  <c:v>681.63290373707105</c:v>
                </c:pt>
                <c:pt idx="2434" formatCode="General">
                  <c:v>682.36162829496197</c:v>
                </c:pt>
                <c:pt idx="2435" formatCode="General">
                  <c:v>683.09035285285302</c:v>
                </c:pt>
                <c:pt idx="2436" formatCode="General">
                  <c:v>683.81907741074394</c:v>
                </c:pt>
                <c:pt idx="2437" formatCode="General">
                  <c:v>684.54780196863499</c:v>
                </c:pt>
                <c:pt idx="2438" formatCode="General">
                  <c:v>685.27652652652705</c:v>
                </c:pt>
                <c:pt idx="2439" formatCode="General">
                  <c:v>686.00525108441798</c:v>
                </c:pt>
                <c:pt idx="2440" formatCode="General">
                  <c:v>686.73397564230902</c:v>
                </c:pt>
                <c:pt idx="2441" formatCode="General">
                  <c:v>687.46270020019995</c:v>
                </c:pt>
                <c:pt idx="2442" formatCode="General">
                  <c:v>688.19142475809099</c:v>
                </c:pt>
                <c:pt idx="2443" formatCode="General">
                  <c:v>688.92014931598305</c:v>
                </c:pt>
                <c:pt idx="2444" formatCode="General">
                  <c:v>689.64887387387398</c:v>
                </c:pt>
                <c:pt idx="2445" formatCode="General">
                  <c:v>690.37759843176502</c:v>
                </c:pt>
                <c:pt idx="2446" formatCode="General">
                  <c:v>691.10632298965595</c:v>
                </c:pt>
                <c:pt idx="2447" formatCode="General">
                  <c:v>691.83504754754802</c:v>
                </c:pt>
                <c:pt idx="2448" formatCode="General">
                  <c:v>692.56377210543906</c:v>
                </c:pt>
                <c:pt idx="2449" formatCode="General">
                  <c:v>693.29249666332998</c:v>
                </c:pt>
                <c:pt idx="2450" formatCode="General">
                  <c:v>694.02122122122103</c:v>
                </c:pt>
                <c:pt idx="2451" formatCode="General">
                  <c:v>694.74994577911195</c:v>
                </c:pt>
                <c:pt idx="2452" formatCode="General">
                  <c:v>695.47867033700402</c:v>
                </c:pt>
                <c:pt idx="2453" formatCode="General">
                  <c:v>696.20739489489495</c:v>
                </c:pt>
                <c:pt idx="2454" formatCode="General">
                  <c:v>696.93611945278599</c:v>
                </c:pt>
                <c:pt idx="2455" formatCode="General">
                  <c:v>697.66484401067703</c:v>
                </c:pt>
                <c:pt idx="2456" formatCode="General">
                  <c:v>698.39356856856898</c:v>
                </c:pt>
                <c:pt idx="2457" formatCode="General">
                  <c:v>699.12229312646002</c:v>
                </c:pt>
                <c:pt idx="2458" formatCode="General">
                  <c:v>699.85101768435095</c:v>
                </c:pt>
                <c:pt idx="2459" formatCode="General">
                  <c:v>700.57974224224199</c:v>
                </c:pt>
                <c:pt idx="2460" formatCode="General">
                  <c:v>701.30846680013406</c:v>
                </c:pt>
                <c:pt idx="2461" formatCode="General">
                  <c:v>702.03719135802498</c:v>
                </c:pt>
                <c:pt idx="2462" formatCode="General">
                  <c:v>702.76591591591603</c:v>
                </c:pt>
                <c:pt idx="2463" formatCode="General">
                  <c:v>703.49464047380695</c:v>
                </c:pt>
                <c:pt idx="2464" formatCode="General">
                  <c:v>704.22336503169799</c:v>
                </c:pt>
                <c:pt idx="2465" formatCode="General">
                  <c:v>704.95208958958995</c:v>
                </c:pt>
                <c:pt idx="2466" formatCode="General">
                  <c:v>705.68081414748099</c:v>
                </c:pt>
                <c:pt idx="2467" formatCode="General">
                  <c:v>706.40953870537203</c:v>
                </c:pt>
                <c:pt idx="2468" formatCode="General">
                  <c:v>707.13826326326296</c:v>
                </c:pt>
                <c:pt idx="2469" formatCode="General">
                  <c:v>707.86698782115502</c:v>
                </c:pt>
                <c:pt idx="2470" formatCode="General">
                  <c:v>708.59571237904595</c:v>
                </c:pt>
                <c:pt idx="2471" formatCode="General">
                  <c:v>709.32443693693699</c:v>
                </c:pt>
                <c:pt idx="2472" formatCode="General">
                  <c:v>710.05316149482803</c:v>
                </c:pt>
                <c:pt idx="2473" formatCode="General">
                  <c:v>710.78188605271896</c:v>
                </c:pt>
                <c:pt idx="2474" formatCode="General">
                  <c:v>711.51061061061102</c:v>
                </c:pt>
                <c:pt idx="2475" formatCode="General">
                  <c:v>712.23933516850195</c:v>
                </c:pt>
                <c:pt idx="2476" formatCode="General">
                  <c:v>712.96805972639299</c:v>
                </c:pt>
                <c:pt idx="2477" formatCode="General">
                  <c:v>713.69678428428404</c:v>
                </c:pt>
                <c:pt idx="2478" formatCode="General">
                  <c:v>714.42550884217599</c:v>
                </c:pt>
                <c:pt idx="2479" formatCode="General">
                  <c:v>715.15423340006703</c:v>
                </c:pt>
                <c:pt idx="2480" formatCode="General">
                  <c:v>715.88295795795796</c:v>
                </c:pt>
                <c:pt idx="2481" formatCode="General">
                  <c:v>716.611682515849</c:v>
                </c:pt>
                <c:pt idx="2482" formatCode="General">
                  <c:v>717.34040707374004</c:v>
                </c:pt>
                <c:pt idx="2483" formatCode="General">
                  <c:v>718.06913163163199</c:v>
                </c:pt>
                <c:pt idx="2484" formatCode="General">
                  <c:v>718.79785618952303</c:v>
                </c:pt>
                <c:pt idx="2485" formatCode="General">
                  <c:v>719.52658074741396</c:v>
                </c:pt>
                <c:pt idx="2486" formatCode="General">
                  <c:v>720.255305305305</c:v>
                </c:pt>
                <c:pt idx="2487" formatCode="General">
                  <c:v>720.98402986319695</c:v>
                </c:pt>
                <c:pt idx="2488" formatCode="General">
                  <c:v>721.71275442108799</c:v>
                </c:pt>
                <c:pt idx="2489" formatCode="General">
                  <c:v>722.44147897897903</c:v>
                </c:pt>
                <c:pt idx="2490" formatCode="General">
                  <c:v>723.17020353686996</c:v>
                </c:pt>
                <c:pt idx="2491" formatCode="General">
                  <c:v>723.89892809476203</c:v>
                </c:pt>
                <c:pt idx="2492" formatCode="General">
                  <c:v>724.62765265265296</c:v>
                </c:pt>
                <c:pt idx="2493" formatCode="General">
                  <c:v>725.356377210544</c:v>
                </c:pt>
                <c:pt idx="2494" formatCode="General">
                  <c:v>726.08510176843504</c:v>
                </c:pt>
                <c:pt idx="2495" formatCode="General">
                  <c:v>726.81382632632597</c:v>
                </c:pt>
                <c:pt idx="2496" formatCode="General">
                  <c:v>727.54255088421803</c:v>
                </c:pt>
                <c:pt idx="2497" formatCode="General">
                  <c:v>728.27127544210896</c:v>
                </c:pt>
                <c:pt idx="2498" formatCode="General">
                  <c:v>729</c:v>
                </c:pt>
              </c:numCache>
            </c:numRef>
          </c:xVal>
          <c:yVal>
            <c:numRef>
              <c:f>'Model comparison for Case 2'!$K$4:$K$2503</c:f>
              <c:numCache>
                <c:formatCode>General</c:formatCode>
                <c:ptCount val="2500"/>
                <c:pt idx="0">
                  <c:v>580</c:v>
                </c:pt>
                <c:pt idx="1">
                  <c:v>695.08424242970898</c:v>
                </c:pt>
                <c:pt idx="2">
                  <c:v>695.08424253178896</c:v>
                </c:pt>
                <c:pt idx="3">
                  <c:v>695.08424270192302</c:v>
                </c:pt>
                <c:pt idx="4">
                  <c:v>695.08424294011104</c:v>
                </c:pt>
                <c:pt idx="5">
                  <c:v>695.08424324635098</c:v>
                </c:pt>
                <c:pt idx="6">
                  <c:v>695.08424362064602</c:v>
                </c:pt>
                <c:pt idx="7">
                  <c:v>695.084244062994</c:v>
                </c:pt>
                <c:pt idx="8">
                  <c:v>695.08424457339504</c:v>
                </c:pt>
                <c:pt idx="9">
                  <c:v>695.08424515185004</c:v>
                </c:pt>
                <c:pt idx="10">
                  <c:v>695.08424579835901</c:v>
                </c:pt>
                <c:pt idx="11">
                  <c:v>695.08424651292103</c:v>
                </c:pt>
                <c:pt idx="12">
                  <c:v>695.08424729553599</c:v>
                </c:pt>
                <c:pt idx="13">
                  <c:v>695.08424814620605</c:v>
                </c:pt>
                <c:pt idx="14">
                  <c:v>695.08424906492803</c:v>
                </c:pt>
                <c:pt idx="15">
                  <c:v>695.08425005170398</c:v>
                </c:pt>
                <c:pt idx="16">
                  <c:v>695.084251106534</c:v>
                </c:pt>
                <c:pt idx="17">
                  <c:v>695.08425222941696</c:v>
                </c:pt>
                <c:pt idx="18">
                  <c:v>695.084253420354</c:v>
                </c:pt>
                <c:pt idx="19">
                  <c:v>695.08425467934399</c:v>
                </c:pt>
                <c:pt idx="20">
                  <c:v>695.08425600638805</c:v>
                </c:pt>
                <c:pt idx="21">
                  <c:v>695.08425740148505</c:v>
                </c:pt>
                <c:pt idx="22">
                  <c:v>695.08425886463499</c:v>
                </c:pt>
                <c:pt idx="23">
                  <c:v>695.08426039583901</c:v>
                </c:pt>
                <c:pt idx="24">
                  <c:v>695.08426199509699</c:v>
                </c:pt>
                <c:pt idx="25">
                  <c:v>695.08426366240803</c:v>
                </c:pt>
                <c:pt idx="26">
                  <c:v>695.08426539777201</c:v>
                </c:pt>
                <c:pt idx="27">
                  <c:v>695.08426720118996</c:v>
                </c:pt>
                <c:pt idx="28">
                  <c:v>695.08426907266096</c:v>
                </c:pt>
                <c:pt idx="29">
                  <c:v>695.08427101218604</c:v>
                </c:pt>
                <c:pt idx="30">
                  <c:v>695.08427301976405</c:v>
                </c:pt>
                <c:pt idx="31">
                  <c:v>695.08427509539604</c:v>
                </c:pt>
                <c:pt idx="32">
                  <c:v>695.08427723908096</c:v>
                </c:pt>
                <c:pt idx="33">
                  <c:v>695.08427945081905</c:v>
                </c:pt>
                <c:pt idx="34">
                  <c:v>695.084281730611</c:v>
                </c:pt>
                <c:pt idx="35">
                  <c:v>695.08428407845599</c:v>
                </c:pt>
                <c:pt idx="36">
                  <c:v>695.08428649435496</c:v>
                </c:pt>
                <c:pt idx="37">
                  <c:v>695.08428897830595</c:v>
                </c:pt>
                <c:pt idx="38">
                  <c:v>695.08429153031204</c:v>
                </c:pt>
                <c:pt idx="39">
                  <c:v>695.08429415037006</c:v>
                </c:pt>
                <c:pt idx="40">
                  <c:v>695.08429683848203</c:v>
                </c:pt>
                <c:pt idx="41">
                  <c:v>695.08429959464695</c:v>
                </c:pt>
                <c:pt idx="42">
                  <c:v>695.08430241886595</c:v>
                </c:pt>
                <c:pt idx="43">
                  <c:v>695.08430531113697</c:v>
                </c:pt>
                <c:pt idx="44">
                  <c:v>695.08430827146196</c:v>
                </c:pt>
                <c:pt idx="45">
                  <c:v>695.08431129984103</c:v>
                </c:pt>
                <c:pt idx="46">
                  <c:v>695.08431439627202</c:v>
                </c:pt>
                <c:pt idx="47">
                  <c:v>695.08431756075697</c:v>
                </c:pt>
                <c:pt idx="48">
                  <c:v>695.08432079329498</c:v>
                </c:pt>
                <c:pt idx="49">
                  <c:v>695.08432409388604</c:v>
                </c:pt>
                <c:pt idx="50">
                  <c:v>695.08432746253095</c:v>
                </c:pt>
                <c:pt idx="51">
                  <c:v>695.08433089922801</c:v>
                </c:pt>
                <c:pt idx="52">
                  <c:v>695.08433440397903</c:v>
                </c:pt>
                <c:pt idx="53">
                  <c:v>695.08433797678299</c:v>
                </c:pt>
                <c:pt idx="54">
                  <c:v>695.08434161764001</c:v>
                </c:pt>
                <c:pt idx="55">
                  <c:v>695.08434532654996</c:v>
                </c:pt>
                <c:pt idx="56">
                  <c:v>695.08434910351298</c:v>
                </c:pt>
                <c:pt idx="57">
                  <c:v>695.08435294852995</c:v>
                </c:pt>
                <c:pt idx="58">
                  <c:v>695.08435686159896</c:v>
                </c:pt>
                <c:pt idx="59">
                  <c:v>695.08436084272205</c:v>
                </c:pt>
                <c:pt idx="60">
                  <c:v>695.08436489189705</c:v>
                </c:pt>
                <c:pt idx="61">
                  <c:v>695.08436900912602</c:v>
                </c:pt>
                <c:pt idx="62">
                  <c:v>695.08437319440702</c:v>
                </c:pt>
                <c:pt idx="63">
                  <c:v>695.08437744774199</c:v>
                </c:pt>
                <c:pt idx="64">
                  <c:v>695.08438176912898</c:v>
                </c:pt>
                <c:pt idx="65">
                  <c:v>695.08438615857006</c:v>
                </c:pt>
                <c:pt idx="66">
                  <c:v>695.08439061606305</c:v>
                </c:pt>
                <c:pt idx="67">
                  <c:v>695.08439514161</c:v>
                </c:pt>
                <c:pt idx="68">
                  <c:v>695.08439973520899</c:v>
                </c:pt>
                <c:pt idx="69">
                  <c:v>695.08440439686103</c:v>
                </c:pt>
                <c:pt idx="70">
                  <c:v>695.08440912656602</c:v>
                </c:pt>
                <c:pt idx="71">
                  <c:v>695.08441392432405</c:v>
                </c:pt>
                <c:pt idx="72">
                  <c:v>695.08441879013503</c:v>
                </c:pt>
                <c:pt idx="73">
                  <c:v>695.08442372399804</c:v>
                </c:pt>
                <c:pt idx="74">
                  <c:v>695.08442872591399</c:v>
                </c:pt>
                <c:pt idx="75">
                  <c:v>695.084433795883</c:v>
                </c:pt>
                <c:pt idx="76">
                  <c:v>695.08443893390495</c:v>
                </c:pt>
                <c:pt idx="77">
                  <c:v>695.08444413997904</c:v>
                </c:pt>
                <c:pt idx="78">
                  <c:v>695.08444941410596</c:v>
                </c:pt>
                <c:pt idx="79">
                  <c:v>695.08445475628605</c:v>
                </c:pt>
                <c:pt idx="80">
                  <c:v>695.08446016651897</c:v>
                </c:pt>
                <c:pt idx="81">
                  <c:v>695.08446564480403</c:v>
                </c:pt>
                <c:pt idx="82">
                  <c:v>695.08447119114101</c:v>
                </c:pt>
                <c:pt idx="83">
                  <c:v>695.08447680553104</c:v>
                </c:pt>
                <c:pt idx="84">
                  <c:v>695.08448248797401</c:v>
                </c:pt>
                <c:pt idx="85">
                  <c:v>695.08448823846902</c:v>
                </c:pt>
                <c:pt idx="86">
                  <c:v>695.08449405701697</c:v>
                </c:pt>
                <c:pt idx="87">
                  <c:v>695.08449994361695</c:v>
                </c:pt>
                <c:pt idx="88">
                  <c:v>695.08450589826998</c:v>
                </c:pt>
                <c:pt idx="89">
                  <c:v>695.08451192097505</c:v>
                </c:pt>
                <c:pt idx="90">
                  <c:v>695.08451801173305</c:v>
                </c:pt>
                <c:pt idx="91">
                  <c:v>695.08452417054298</c:v>
                </c:pt>
                <c:pt idx="92">
                  <c:v>695.08453039740505</c:v>
                </c:pt>
                <c:pt idx="93">
                  <c:v>695.08453669231994</c:v>
                </c:pt>
                <c:pt idx="94">
                  <c:v>695.08454305528596</c:v>
                </c:pt>
                <c:pt idx="95">
                  <c:v>695.08454948630595</c:v>
                </c:pt>
                <c:pt idx="96">
                  <c:v>695.08455598537705</c:v>
                </c:pt>
                <c:pt idx="97">
                  <c:v>695.08456255249996</c:v>
                </c:pt>
                <c:pt idx="98">
                  <c:v>695.08456918767604</c:v>
                </c:pt>
                <c:pt idx="99">
                  <c:v>695.08457589090403</c:v>
                </c:pt>
                <c:pt idx="100">
                  <c:v>695.08458266218395</c:v>
                </c:pt>
                <c:pt idx="101">
                  <c:v>695.08458950151703</c:v>
                </c:pt>
                <c:pt idx="102">
                  <c:v>695.08459640890101</c:v>
                </c:pt>
                <c:pt idx="103">
                  <c:v>695.08460338433702</c:v>
                </c:pt>
                <c:pt idx="104">
                  <c:v>695.08461042782506</c:v>
                </c:pt>
                <c:pt idx="105">
                  <c:v>695.08461753936604</c:v>
                </c:pt>
                <c:pt idx="106">
                  <c:v>695.08462471895803</c:v>
                </c:pt>
                <c:pt idx="107">
                  <c:v>695.08463196660205</c:v>
                </c:pt>
                <c:pt idx="108">
                  <c:v>695.08463928229799</c:v>
                </c:pt>
                <c:pt idx="109">
                  <c:v>695.08464666604596</c:v>
                </c:pt>
                <c:pt idx="110">
                  <c:v>695.08465411784596</c:v>
                </c:pt>
                <c:pt idx="111">
                  <c:v>695.08466163769697</c:v>
                </c:pt>
                <c:pt idx="112">
                  <c:v>695.08466922560103</c:v>
                </c:pt>
                <c:pt idx="113">
                  <c:v>695.08467688155599</c:v>
                </c:pt>
                <c:pt idx="114">
                  <c:v>695.08468460556196</c:v>
                </c:pt>
                <c:pt idx="115">
                  <c:v>695.08469239762098</c:v>
                </c:pt>
                <c:pt idx="116">
                  <c:v>695.08470025773101</c:v>
                </c:pt>
                <c:pt idx="117">
                  <c:v>695.08470818589296</c:v>
                </c:pt>
                <c:pt idx="118">
                  <c:v>695.08471618210604</c:v>
                </c:pt>
                <c:pt idx="119">
                  <c:v>695.08472424637102</c:v>
                </c:pt>
                <c:pt idx="120">
                  <c:v>695.08473237868702</c:v>
                </c:pt>
                <c:pt idx="121">
                  <c:v>695.08474057905403</c:v>
                </c:pt>
                <c:pt idx="122">
                  <c:v>695.08474884747397</c:v>
                </c:pt>
                <c:pt idx="123">
                  <c:v>695.08475718394402</c:v>
                </c:pt>
                <c:pt idx="124">
                  <c:v>695.08476558846598</c:v>
                </c:pt>
                <c:pt idx="125">
                  <c:v>695.08477406103896</c:v>
                </c:pt>
                <c:pt idx="126">
                  <c:v>695.08478260166396</c:v>
                </c:pt>
                <c:pt idx="127">
                  <c:v>695.08479121033895</c:v>
                </c:pt>
                <c:pt idx="128">
                  <c:v>695.08479988706597</c:v>
                </c:pt>
                <c:pt idx="129">
                  <c:v>695.08480863184502</c:v>
                </c:pt>
                <c:pt idx="130">
                  <c:v>695.08481744467394</c:v>
                </c:pt>
                <c:pt idx="131">
                  <c:v>695.08482632555399</c:v>
                </c:pt>
                <c:pt idx="132">
                  <c:v>695.08483527448595</c:v>
                </c:pt>
                <c:pt idx="133">
                  <c:v>695.08484429146802</c:v>
                </c:pt>
                <c:pt idx="134">
                  <c:v>695.084853376502</c:v>
                </c:pt>
                <c:pt idx="135">
                  <c:v>695.08486252958596</c:v>
                </c:pt>
                <c:pt idx="136">
                  <c:v>695.08487175072105</c:v>
                </c:pt>
                <c:pt idx="137">
                  <c:v>695.08488103990805</c:v>
                </c:pt>
                <c:pt idx="138">
                  <c:v>695.08489039714505</c:v>
                </c:pt>
                <c:pt idx="139">
                  <c:v>695.08489982243304</c:v>
                </c:pt>
                <c:pt idx="140">
                  <c:v>695.08490931577103</c:v>
                </c:pt>
                <c:pt idx="141">
                  <c:v>695.08491887716002</c:v>
                </c:pt>
                <c:pt idx="142">
                  <c:v>695.08492850660002</c:v>
                </c:pt>
                <c:pt idx="143">
                  <c:v>695.08493820409103</c:v>
                </c:pt>
                <c:pt idx="144">
                  <c:v>695.08494796963203</c:v>
                </c:pt>
                <c:pt idx="145">
                  <c:v>695.08495780322403</c:v>
                </c:pt>
                <c:pt idx="146">
                  <c:v>695.08496770486602</c:v>
                </c:pt>
                <c:pt idx="147">
                  <c:v>695.08497767455901</c:v>
                </c:pt>
                <c:pt idx="148">
                  <c:v>695.084987712302</c:v>
                </c:pt>
                <c:pt idx="149">
                  <c:v>695.08499781809599</c:v>
                </c:pt>
                <c:pt idx="150">
                  <c:v>695.08500799193905</c:v>
                </c:pt>
                <c:pt idx="151">
                  <c:v>695.08501823383403</c:v>
                </c:pt>
                <c:pt idx="152">
                  <c:v>695.08502854377798</c:v>
                </c:pt>
                <c:pt idx="153">
                  <c:v>695.08503892177305</c:v>
                </c:pt>
                <c:pt idx="154">
                  <c:v>695.08504936781696</c:v>
                </c:pt>
                <c:pt idx="155">
                  <c:v>695.085059881912</c:v>
                </c:pt>
                <c:pt idx="156">
                  <c:v>695.08507046405703</c:v>
                </c:pt>
                <c:pt idx="157">
                  <c:v>695.08508111425203</c:v>
                </c:pt>
                <c:pt idx="158">
                  <c:v>695.08509183249703</c:v>
                </c:pt>
                <c:pt idx="159">
                  <c:v>695.08510261879201</c:v>
                </c:pt>
                <c:pt idx="160">
                  <c:v>695.08511347313697</c:v>
                </c:pt>
                <c:pt idx="161">
                  <c:v>695.08512439553101</c:v>
                </c:pt>
                <c:pt idx="162">
                  <c:v>695.08513538597595</c:v>
                </c:pt>
                <c:pt idx="163">
                  <c:v>695.08514644446996</c:v>
                </c:pt>
                <c:pt idx="164">
                  <c:v>695.08515757101395</c:v>
                </c:pt>
                <c:pt idx="165">
                  <c:v>695.08516876560702</c:v>
                </c:pt>
                <c:pt idx="166">
                  <c:v>695.08518002824997</c:v>
                </c:pt>
                <c:pt idx="167">
                  <c:v>695.08519135894301</c:v>
                </c:pt>
                <c:pt idx="168">
                  <c:v>695.08520275768501</c:v>
                </c:pt>
                <c:pt idx="169">
                  <c:v>695.085214224477</c:v>
                </c:pt>
                <c:pt idx="170">
                  <c:v>695.08522575931795</c:v>
                </c:pt>
                <c:pt idx="171">
                  <c:v>695.08523736220798</c:v>
                </c:pt>
                <c:pt idx="172">
                  <c:v>695.08524903314799</c:v>
                </c:pt>
                <c:pt idx="173">
                  <c:v>695.08526077213696</c:v>
                </c:pt>
                <c:pt idx="174">
                  <c:v>695.08527257917603</c:v>
                </c:pt>
                <c:pt idx="175">
                  <c:v>695.08528445426305</c:v>
                </c:pt>
                <c:pt idx="176">
                  <c:v>695.08529639740004</c:v>
                </c:pt>
                <c:pt idx="177">
                  <c:v>695.08530840858498</c:v>
                </c:pt>
                <c:pt idx="178">
                  <c:v>695.08532048782001</c:v>
                </c:pt>
                <c:pt idx="179">
                  <c:v>695.08533263510299</c:v>
                </c:pt>
                <c:pt idx="180">
                  <c:v>695.08534485043594</c:v>
                </c:pt>
                <c:pt idx="181">
                  <c:v>695.08535713381696</c:v>
                </c:pt>
                <c:pt idx="182">
                  <c:v>695.08536948524704</c:v>
                </c:pt>
                <c:pt idx="183">
                  <c:v>695.08538190472598</c:v>
                </c:pt>
                <c:pt idx="184">
                  <c:v>695.08539439225399</c:v>
                </c:pt>
                <c:pt idx="185">
                  <c:v>695.08540694783005</c:v>
                </c:pt>
                <c:pt idx="186">
                  <c:v>695.08541957145496</c:v>
                </c:pt>
                <c:pt idx="187">
                  <c:v>695.08543226312804</c:v>
                </c:pt>
                <c:pt idx="188">
                  <c:v>695.08544502284997</c:v>
                </c:pt>
                <c:pt idx="189">
                  <c:v>695.08545785061995</c:v>
                </c:pt>
                <c:pt idx="190">
                  <c:v>695.085470746439</c:v>
                </c:pt>
                <c:pt idx="191">
                  <c:v>695.08548371030599</c:v>
                </c:pt>
                <c:pt idx="192">
                  <c:v>695.08549674222104</c:v>
                </c:pt>
                <c:pt idx="193">
                  <c:v>695.08550984218505</c:v>
                </c:pt>
                <c:pt idx="194">
                  <c:v>695.08552301019699</c:v>
                </c:pt>
                <c:pt idx="195">
                  <c:v>695.08553624625597</c:v>
                </c:pt>
                <c:pt idx="196">
                  <c:v>695.08554955036402</c:v>
                </c:pt>
                <c:pt idx="197">
                  <c:v>695.08556292252001</c:v>
                </c:pt>
                <c:pt idx="198">
                  <c:v>695.08557636272405</c:v>
                </c:pt>
                <c:pt idx="199">
                  <c:v>695.08558987097501</c:v>
                </c:pt>
                <c:pt idx="200">
                  <c:v>695.08560344727505</c:v>
                </c:pt>
                <c:pt idx="201">
                  <c:v>695.085617091622</c:v>
                </c:pt>
                <c:pt idx="202">
                  <c:v>695.08563080401598</c:v>
                </c:pt>
                <c:pt idx="203">
                  <c:v>695.08564458445903</c:v>
                </c:pt>
                <c:pt idx="204">
                  <c:v>695.085658432949</c:v>
                </c:pt>
                <c:pt idx="205">
                  <c:v>695.08567234948703</c:v>
                </c:pt>
                <c:pt idx="206">
                  <c:v>695.08568633407197</c:v>
                </c:pt>
                <c:pt idx="207">
                  <c:v>695.08570038670405</c:v>
                </c:pt>
                <c:pt idx="208">
                  <c:v>695.08571450738395</c:v>
                </c:pt>
                <c:pt idx="209">
                  <c:v>695.085728696111</c:v>
                </c:pt>
                <c:pt idx="210">
                  <c:v>695.08574295288497</c:v>
                </c:pt>
                <c:pt idx="211">
                  <c:v>695.08575727770699</c:v>
                </c:pt>
                <c:pt idx="212">
                  <c:v>695.08577167057604</c:v>
                </c:pt>
                <c:pt idx="213">
                  <c:v>695.08578613149098</c:v>
                </c:pt>
                <c:pt idx="214">
                  <c:v>695.08580066045397</c:v>
                </c:pt>
                <c:pt idx="215">
                  <c:v>695.08581525746297</c:v>
                </c:pt>
                <c:pt idx="216">
                  <c:v>695.08582992252002</c:v>
                </c:pt>
                <c:pt idx="217">
                  <c:v>695.08584465562296</c:v>
                </c:pt>
                <c:pt idx="218">
                  <c:v>695.08585945677305</c:v>
                </c:pt>
                <c:pt idx="219">
                  <c:v>695.08587432596903</c:v>
                </c:pt>
                <c:pt idx="220">
                  <c:v>695.08588926321204</c:v>
                </c:pt>
                <c:pt idx="221">
                  <c:v>695.08590426850196</c:v>
                </c:pt>
                <c:pt idx="222">
                  <c:v>695.08591934183801</c:v>
                </c:pt>
                <c:pt idx="223">
                  <c:v>695.08593448322097</c:v>
                </c:pt>
                <c:pt idx="224">
                  <c:v>695.08594969265005</c:v>
                </c:pt>
                <c:pt idx="225">
                  <c:v>695.08596497012502</c:v>
                </c:pt>
                <c:pt idx="226">
                  <c:v>695.08598031564702</c:v>
                </c:pt>
                <c:pt idx="227">
                  <c:v>695.08599572921401</c:v>
                </c:pt>
                <c:pt idx="228">
                  <c:v>695.08601121082802</c:v>
                </c:pt>
                <c:pt idx="229">
                  <c:v>695.08602676048804</c:v>
                </c:pt>
                <c:pt idx="230">
                  <c:v>695.08604237819304</c:v>
                </c:pt>
                <c:pt idx="231">
                  <c:v>695.08605806394496</c:v>
                </c:pt>
                <c:pt idx="232">
                  <c:v>695.08607381774198</c:v>
                </c:pt>
                <c:pt idx="233">
                  <c:v>695.086089639585</c:v>
                </c:pt>
                <c:pt idx="234">
                  <c:v>695.08610552947403</c:v>
                </c:pt>
                <c:pt idx="235">
                  <c:v>695.08612148740895</c:v>
                </c:pt>
                <c:pt idx="236">
                  <c:v>695.08613751338896</c:v>
                </c:pt>
                <c:pt idx="237">
                  <c:v>695.08615360741396</c:v>
                </c:pt>
                <c:pt idx="238">
                  <c:v>695.08616976948497</c:v>
                </c:pt>
                <c:pt idx="239">
                  <c:v>695.08618599960096</c:v>
                </c:pt>
                <c:pt idx="240">
                  <c:v>695.08620229776295</c:v>
                </c:pt>
                <c:pt idx="241">
                  <c:v>695.08621866396902</c:v>
                </c:pt>
                <c:pt idx="242">
                  <c:v>695.08623509822098</c:v>
                </c:pt>
                <c:pt idx="243">
                  <c:v>695.08625160051804</c:v>
                </c:pt>
                <c:pt idx="244">
                  <c:v>695.08626817085997</c:v>
                </c:pt>
                <c:pt idx="245">
                  <c:v>695.08628480924699</c:v>
                </c:pt>
                <c:pt idx="246">
                  <c:v>695.086301515679</c:v>
                </c:pt>
                <c:pt idx="247">
                  <c:v>695.08631829015496</c:v>
                </c:pt>
                <c:pt idx="248">
                  <c:v>695.08633513267603</c:v>
                </c:pt>
                <c:pt idx="249">
                  <c:v>695.08635204324196</c:v>
                </c:pt>
                <c:pt idx="250">
                  <c:v>695.08636902185197</c:v>
                </c:pt>
                <c:pt idx="251">
                  <c:v>695.08638606850695</c:v>
                </c:pt>
                <c:pt idx="252">
                  <c:v>695.08640318320704</c:v>
                </c:pt>
                <c:pt idx="253">
                  <c:v>695.08642036594995</c:v>
                </c:pt>
                <c:pt idx="254">
                  <c:v>695.08643761673795</c:v>
                </c:pt>
                <c:pt idx="255">
                  <c:v>695.08645493557106</c:v>
                </c:pt>
                <c:pt idx="256">
                  <c:v>695.08647232244698</c:v>
                </c:pt>
                <c:pt idx="257">
                  <c:v>695.08648977736698</c:v>
                </c:pt>
                <c:pt idx="258">
                  <c:v>695.08650730033105</c:v>
                </c:pt>
                <c:pt idx="259">
                  <c:v>695.08652489133999</c:v>
                </c:pt>
                <c:pt idx="260">
                  <c:v>695.08654255039198</c:v>
                </c:pt>
                <c:pt idx="261">
                  <c:v>695.08656027748805</c:v>
                </c:pt>
                <c:pt idx="262">
                  <c:v>695.08657807262705</c:v>
                </c:pt>
                <c:pt idx="263">
                  <c:v>695.08659593581001</c:v>
                </c:pt>
                <c:pt idx="264">
                  <c:v>695.08661386703704</c:v>
                </c:pt>
                <c:pt idx="265">
                  <c:v>695.08663186630702</c:v>
                </c:pt>
                <c:pt idx="266">
                  <c:v>695.08664993362004</c:v>
                </c:pt>
                <c:pt idx="267">
                  <c:v>695.08666806897702</c:v>
                </c:pt>
                <c:pt idx="268">
                  <c:v>695.08668627237705</c:v>
                </c:pt>
                <c:pt idx="269">
                  <c:v>695.08670454382002</c:v>
                </c:pt>
                <c:pt idx="270">
                  <c:v>695.08672288330695</c:v>
                </c:pt>
                <c:pt idx="271">
                  <c:v>695.08674129083602</c:v>
                </c:pt>
                <c:pt idx="272">
                  <c:v>695.08675976640802</c:v>
                </c:pt>
                <c:pt idx="273">
                  <c:v>695.08677831002296</c:v>
                </c:pt>
                <c:pt idx="274">
                  <c:v>695.08679692168005</c:v>
                </c:pt>
                <c:pt idx="275">
                  <c:v>695.08681560138098</c:v>
                </c:pt>
                <c:pt idx="276">
                  <c:v>695.08683434912405</c:v>
                </c:pt>
                <c:pt idx="277">
                  <c:v>695.08685316490903</c:v>
                </c:pt>
                <c:pt idx="278">
                  <c:v>695.08687204873695</c:v>
                </c:pt>
                <c:pt idx="279">
                  <c:v>695.08689100060701</c:v>
                </c:pt>
                <c:pt idx="280">
                  <c:v>695.08691002052001</c:v>
                </c:pt>
                <c:pt idx="281">
                  <c:v>695.08692910847503</c:v>
                </c:pt>
                <c:pt idx="282">
                  <c:v>695.08694826447197</c:v>
                </c:pt>
                <c:pt idx="283">
                  <c:v>695.08696748851003</c:v>
                </c:pt>
                <c:pt idx="284">
                  <c:v>695.08698678059102</c:v>
                </c:pt>
                <c:pt idx="285">
                  <c:v>695.08700614071404</c:v>
                </c:pt>
                <c:pt idx="286">
                  <c:v>695.08702556887795</c:v>
                </c:pt>
                <c:pt idx="287">
                  <c:v>695.087045065084</c:v>
                </c:pt>
                <c:pt idx="288">
                  <c:v>695.08706462933196</c:v>
                </c:pt>
                <c:pt idx="289">
                  <c:v>695.08708426162195</c:v>
                </c:pt>
                <c:pt idx="290">
                  <c:v>695.08710396195204</c:v>
                </c:pt>
                <c:pt idx="291">
                  <c:v>695.08712373032404</c:v>
                </c:pt>
                <c:pt idx="292">
                  <c:v>695.08714356673795</c:v>
                </c:pt>
                <c:pt idx="293">
                  <c:v>695.08716347119196</c:v>
                </c:pt>
                <c:pt idx="294">
                  <c:v>695.08718344368799</c:v>
                </c:pt>
                <c:pt idx="295">
                  <c:v>695.08720348422503</c:v>
                </c:pt>
                <c:pt idx="296">
                  <c:v>695.08722359280296</c:v>
                </c:pt>
                <c:pt idx="297">
                  <c:v>695.08724376942098</c:v>
                </c:pt>
                <c:pt idx="298">
                  <c:v>695.08726401408001</c:v>
                </c:pt>
                <c:pt idx="299">
                  <c:v>695.08728432678004</c:v>
                </c:pt>
                <c:pt idx="300">
                  <c:v>695.08730470752096</c:v>
                </c:pt>
                <c:pt idx="301">
                  <c:v>695.08732515630197</c:v>
                </c:pt>
                <c:pt idx="302">
                  <c:v>695.08734567312399</c:v>
                </c:pt>
                <c:pt idx="303">
                  <c:v>695.08736625798497</c:v>
                </c:pt>
                <c:pt idx="304">
                  <c:v>695.08738691088695</c:v>
                </c:pt>
                <c:pt idx="305">
                  <c:v>695.08740763183005</c:v>
                </c:pt>
                <c:pt idx="306">
                  <c:v>695.08742842081199</c:v>
                </c:pt>
                <c:pt idx="307">
                  <c:v>695.08744927783403</c:v>
                </c:pt>
                <c:pt idx="308">
                  <c:v>695.08747020289695</c:v>
                </c:pt>
                <c:pt idx="309">
                  <c:v>695.08749119599895</c:v>
                </c:pt>
                <c:pt idx="310">
                  <c:v>695.08751225714002</c:v>
                </c:pt>
                <c:pt idx="311">
                  <c:v>695.08753338632198</c:v>
                </c:pt>
                <c:pt idx="312">
                  <c:v>695.08755458354301</c:v>
                </c:pt>
                <c:pt idx="313">
                  <c:v>695.087575848803</c:v>
                </c:pt>
                <c:pt idx="314">
                  <c:v>695.08759718210297</c:v>
                </c:pt>
                <c:pt idx="315">
                  <c:v>695.08761858344201</c:v>
                </c:pt>
                <c:pt idx="316">
                  <c:v>695.08764005282001</c:v>
                </c:pt>
                <c:pt idx="317">
                  <c:v>695.08766159023696</c:v>
                </c:pt>
                <c:pt idx="318">
                  <c:v>695.08768319569299</c:v>
                </c:pt>
                <c:pt idx="319">
                  <c:v>695.08770486918797</c:v>
                </c:pt>
                <c:pt idx="320">
                  <c:v>695.08772661072203</c:v>
                </c:pt>
                <c:pt idx="321">
                  <c:v>695.08774842029504</c:v>
                </c:pt>
                <c:pt idx="322">
                  <c:v>695.08777029790599</c:v>
                </c:pt>
                <c:pt idx="323">
                  <c:v>695.08779224355601</c:v>
                </c:pt>
                <c:pt idx="324">
                  <c:v>695.08781425724396</c:v>
                </c:pt>
                <c:pt idx="325">
                  <c:v>695.08783633896996</c:v>
                </c:pt>
                <c:pt idx="326">
                  <c:v>695.08785848873504</c:v>
                </c:pt>
                <c:pt idx="327">
                  <c:v>695.08788070653804</c:v>
                </c:pt>
                <c:pt idx="328">
                  <c:v>695.08790299237899</c:v>
                </c:pt>
                <c:pt idx="329">
                  <c:v>695.08792534625798</c:v>
                </c:pt>
                <c:pt idx="330">
                  <c:v>695.08794776817501</c:v>
                </c:pt>
                <c:pt idx="331">
                  <c:v>695.08797025812896</c:v>
                </c:pt>
                <c:pt idx="332">
                  <c:v>695.08799281612096</c:v>
                </c:pt>
                <c:pt idx="333">
                  <c:v>695.088015442151</c:v>
                </c:pt>
                <c:pt idx="334">
                  <c:v>695.08803813621898</c:v>
                </c:pt>
                <c:pt idx="335">
                  <c:v>695.08806089832296</c:v>
                </c:pt>
                <c:pt idx="336">
                  <c:v>695.08808372846499</c:v>
                </c:pt>
                <c:pt idx="337">
                  <c:v>695.08810662664405</c:v>
                </c:pt>
                <c:pt idx="338">
                  <c:v>695.08812959286104</c:v>
                </c:pt>
                <c:pt idx="339">
                  <c:v>695.08815262711403</c:v>
                </c:pt>
                <c:pt idx="340">
                  <c:v>695.08817572940404</c:v>
                </c:pt>
                <c:pt idx="341">
                  <c:v>695.08819889973097</c:v>
                </c:pt>
                <c:pt idx="342">
                  <c:v>695.08822213809503</c:v>
                </c:pt>
                <c:pt idx="343">
                  <c:v>695.08824544449499</c:v>
                </c:pt>
                <c:pt idx="344">
                  <c:v>695.08826881893197</c:v>
                </c:pt>
                <c:pt idx="345">
                  <c:v>695.08829226140494</c:v>
                </c:pt>
                <c:pt idx="346">
                  <c:v>695.08831577191404</c:v>
                </c:pt>
                <c:pt idx="347">
                  <c:v>695.08833935046005</c:v>
                </c:pt>
                <c:pt idx="348">
                  <c:v>695.08836299704205</c:v>
                </c:pt>
                <c:pt idx="349">
                  <c:v>695.08838671165904</c:v>
                </c:pt>
                <c:pt idx="350">
                  <c:v>695.08841049431305</c:v>
                </c:pt>
                <c:pt idx="351">
                  <c:v>695.08843434500204</c:v>
                </c:pt>
                <c:pt idx="352">
                  <c:v>695.08845826372794</c:v>
                </c:pt>
                <c:pt idx="353">
                  <c:v>695.08848225048803</c:v>
                </c:pt>
                <c:pt idx="354">
                  <c:v>695.08850630528502</c:v>
                </c:pt>
                <c:pt idx="355">
                  <c:v>695.08853042811597</c:v>
                </c:pt>
                <c:pt idx="356">
                  <c:v>695.08855461898304</c:v>
                </c:pt>
                <c:pt idx="357">
                  <c:v>695.08857887788497</c:v>
                </c:pt>
                <c:pt idx="358">
                  <c:v>695.08860320482199</c:v>
                </c:pt>
                <c:pt idx="359">
                  <c:v>695.08862759979399</c:v>
                </c:pt>
                <c:pt idx="360">
                  <c:v>695.08865206280097</c:v>
                </c:pt>
                <c:pt idx="361">
                  <c:v>695.08867659384305</c:v>
                </c:pt>
                <c:pt idx="362">
                  <c:v>695.08870119291998</c:v>
                </c:pt>
                <c:pt idx="363">
                  <c:v>695.08872586003099</c:v>
                </c:pt>
                <c:pt idx="364">
                  <c:v>695.08875059517595</c:v>
                </c:pt>
                <c:pt idx="365">
                  <c:v>695.08877539835601</c:v>
                </c:pt>
                <c:pt idx="366">
                  <c:v>695.08880026957002</c:v>
                </c:pt>
                <c:pt idx="367">
                  <c:v>695.08882520881798</c:v>
                </c:pt>
                <c:pt idx="368">
                  <c:v>695.08885021610001</c:v>
                </c:pt>
                <c:pt idx="369">
                  <c:v>695.088875291416</c:v>
                </c:pt>
                <c:pt idx="370">
                  <c:v>695.08890043476595</c:v>
                </c:pt>
                <c:pt idx="371">
                  <c:v>695.08892564614996</c:v>
                </c:pt>
                <c:pt idx="372">
                  <c:v>695.08895092556702</c:v>
                </c:pt>
                <c:pt idx="373">
                  <c:v>695.08897627301803</c:v>
                </c:pt>
                <c:pt idx="374">
                  <c:v>695.08900168850198</c:v>
                </c:pt>
                <c:pt idx="375">
                  <c:v>695.08902717201897</c:v>
                </c:pt>
                <c:pt idx="376">
                  <c:v>695.08905272357003</c:v>
                </c:pt>
                <c:pt idx="377">
                  <c:v>695.08907834315403</c:v>
                </c:pt>
                <c:pt idx="378">
                  <c:v>695.08910403077005</c:v>
                </c:pt>
                <c:pt idx="379">
                  <c:v>695.08912978642002</c:v>
                </c:pt>
                <c:pt idx="380">
                  <c:v>695.08915561010201</c:v>
                </c:pt>
                <c:pt idx="381">
                  <c:v>695.08918150181705</c:v>
                </c:pt>
                <c:pt idx="382">
                  <c:v>695.089207461564</c:v>
                </c:pt>
                <c:pt idx="383">
                  <c:v>695.089233489344</c:v>
                </c:pt>
                <c:pt idx="384">
                  <c:v>695.08925958515601</c:v>
                </c:pt>
                <c:pt idx="385">
                  <c:v>695.08928574900006</c:v>
                </c:pt>
                <c:pt idx="386">
                  <c:v>695.089311980876</c:v>
                </c:pt>
                <c:pt idx="387">
                  <c:v>695.08933828078398</c:v>
                </c:pt>
                <c:pt idx="388">
                  <c:v>695.08936464872397</c:v>
                </c:pt>
                <c:pt idx="389">
                  <c:v>695.08939108469599</c:v>
                </c:pt>
                <c:pt idx="390">
                  <c:v>695.08941758869901</c:v>
                </c:pt>
                <c:pt idx="391">
                  <c:v>695.08944416073405</c:v>
                </c:pt>
                <c:pt idx="392">
                  <c:v>695.08947080079997</c:v>
                </c:pt>
                <c:pt idx="393">
                  <c:v>695.08949750889803</c:v>
                </c:pt>
                <c:pt idx="394">
                  <c:v>695.08952428502698</c:v>
                </c:pt>
                <c:pt idx="395">
                  <c:v>695.08955112918602</c:v>
                </c:pt>
                <c:pt idx="396">
                  <c:v>695.08957804137697</c:v>
                </c:pt>
                <c:pt idx="397">
                  <c:v>695.08960502159903</c:v>
                </c:pt>
                <c:pt idx="398">
                  <c:v>695.08963206985095</c:v>
                </c:pt>
                <c:pt idx="399">
                  <c:v>695.08965918613399</c:v>
                </c:pt>
                <c:pt idx="400">
                  <c:v>695.089686370447</c:v>
                </c:pt>
                <c:pt idx="401">
                  <c:v>695.08971362279101</c:v>
                </c:pt>
                <c:pt idx="402">
                  <c:v>695.08974094316397</c:v>
                </c:pt>
                <c:pt idx="403">
                  <c:v>695.08976833156805</c:v>
                </c:pt>
                <c:pt idx="404">
                  <c:v>695.08979578800199</c:v>
                </c:pt>
                <c:pt idx="405">
                  <c:v>695.08982331246602</c:v>
                </c:pt>
                <c:pt idx="406">
                  <c:v>695.08985090496003</c:v>
                </c:pt>
                <c:pt idx="407">
                  <c:v>695.08987856548299</c:v>
                </c:pt>
                <c:pt idx="408">
                  <c:v>695.08990629403604</c:v>
                </c:pt>
                <c:pt idx="409">
                  <c:v>695.08993409061895</c:v>
                </c:pt>
                <c:pt idx="410">
                  <c:v>695.08996195523002</c:v>
                </c:pt>
                <c:pt idx="411">
                  <c:v>695.08998988787096</c:v>
                </c:pt>
                <c:pt idx="412">
                  <c:v>695.09001788854096</c:v>
                </c:pt>
                <c:pt idx="413">
                  <c:v>695.09004595724002</c:v>
                </c:pt>
                <c:pt idx="414">
                  <c:v>695.09007409396702</c:v>
                </c:pt>
                <c:pt idx="415">
                  <c:v>695.09010229872399</c:v>
                </c:pt>
                <c:pt idx="416">
                  <c:v>695.09013057150901</c:v>
                </c:pt>
                <c:pt idx="417">
                  <c:v>695.09015891232195</c:v>
                </c:pt>
                <c:pt idx="418">
                  <c:v>695.09018732116397</c:v>
                </c:pt>
                <c:pt idx="419">
                  <c:v>695.09021579803402</c:v>
                </c:pt>
                <c:pt idx="420">
                  <c:v>695.09024434293201</c:v>
                </c:pt>
                <c:pt idx="421">
                  <c:v>695.09027295585804</c:v>
                </c:pt>
                <c:pt idx="422">
                  <c:v>695.090301636812</c:v>
                </c:pt>
                <c:pt idx="423">
                  <c:v>695.09033038579298</c:v>
                </c:pt>
                <c:pt idx="424">
                  <c:v>695.09035920280303</c:v>
                </c:pt>
                <c:pt idx="425">
                  <c:v>695.09038808783896</c:v>
                </c:pt>
                <c:pt idx="426">
                  <c:v>695.09041704090305</c:v>
                </c:pt>
                <c:pt idx="427">
                  <c:v>695.09044606199495</c:v>
                </c:pt>
                <c:pt idx="428">
                  <c:v>695.09047515111297</c:v>
                </c:pt>
                <c:pt idx="429">
                  <c:v>695.09050430825903</c:v>
                </c:pt>
                <c:pt idx="430">
                  <c:v>695.09053353343097</c:v>
                </c:pt>
                <c:pt idx="431">
                  <c:v>695.09056282663005</c:v>
                </c:pt>
                <c:pt idx="432">
                  <c:v>695.09059218785603</c:v>
                </c:pt>
                <c:pt idx="433">
                  <c:v>695.09062161710801</c:v>
                </c:pt>
                <c:pt idx="434">
                  <c:v>695.09065111438701</c:v>
                </c:pt>
                <c:pt idx="435">
                  <c:v>695.09068067969201</c:v>
                </c:pt>
                <c:pt idx="436">
                  <c:v>695.09071031302199</c:v>
                </c:pt>
                <c:pt idx="437">
                  <c:v>695.09074001437898</c:v>
                </c:pt>
                <c:pt idx="438">
                  <c:v>695.09076978376197</c:v>
                </c:pt>
                <c:pt idx="439">
                  <c:v>695.09079962117096</c:v>
                </c:pt>
                <c:pt idx="440">
                  <c:v>695.09082952660503</c:v>
                </c:pt>
                <c:pt idx="441">
                  <c:v>695.09085950006499</c:v>
                </c:pt>
                <c:pt idx="442">
                  <c:v>695.09088954155004</c:v>
                </c:pt>
                <c:pt idx="443">
                  <c:v>695.09091965105995</c:v>
                </c:pt>
                <c:pt idx="444">
                  <c:v>695.09094982859494</c:v>
                </c:pt>
                <c:pt idx="445">
                  <c:v>695.09098007415605</c:v>
                </c:pt>
                <c:pt idx="446">
                  <c:v>695.09101038774099</c:v>
                </c:pt>
                <c:pt idx="447">
                  <c:v>695.09104076935103</c:v>
                </c:pt>
                <c:pt idx="448">
                  <c:v>695.09107121898501</c:v>
                </c:pt>
                <c:pt idx="449">
                  <c:v>695.09110173664396</c:v>
                </c:pt>
                <c:pt idx="450">
                  <c:v>695.09113232232698</c:v>
                </c:pt>
                <c:pt idx="451">
                  <c:v>695.09116297603498</c:v>
                </c:pt>
                <c:pt idx="452">
                  <c:v>695.09119369776602</c:v>
                </c:pt>
                <c:pt idx="453">
                  <c:v>695.09122448752203</c:v>
                </c:pt>
                <c:pt idx="454">
                  <c:v>695.09125534530097</c:v>
                </c:pt>
                <c:pt idx="455">
                  <c:v>695.09128627110397</c:v>
                </c:pt>
                <c:pt idx="456">
                  <c:v>695.09131726493001</c:v>
                </c:pt>
                <c:pt idx="457">
                  <c:v>695.09134832678001</c:v>
                </c:pt>
                <c:pt idx="458">
                  <c:v>695.09137945665304</c:v>
                </c:pt>
                <c:pt idx="459">
                  <c:v>695.09141065454901</c:v>
                </c:pt>
                <c:pt idx="460">
                  <c:v>695.09144192046904</c:v>
                </c:pt>
                <c:pt idx="461">
                  <c:v>695.09147325441097</c:v>
                </c:pt>
                <c:pt idx="462">
                  <c:v>695.09150465637595</c:v>
                </c:pt>
                <c:pt idx="463">
                  <c:v>695.09153612636305</c:v>
                </c:pt>
                <c:pt idx="464">
                  <c:v>695.09156766437297</c:v>
                </c:pt>
                <c:pt idx="465">
                  <c:v>695.09159927040605</c:v>
                </c:pt>
                <c:pt idx="466">
                  <c:v>695.09163094446001</c:v>
                </c:pt>
                <c:pt idx="467">
                  <c:v>695.09166268653701</c:v>
                </c:pt>
                <c:pt idx="468">
                  <c:v>695.091694496635</c:v>
                </c:pt>
                <c:pt idx="469">
                  <c:v>695.09172637475604</c:v>
                </c:pt>
                <c:pt idx="470">
                  <c:v>695.09175832089704</c:v>
                </c:pt>
                <c:pt idx="471">
                  <c:v>695.09179033506098</c:v>
                </c:pt>
                <c:pt idx="472">
                  <c:v>695.09182241724602</c:v>
                </c:pt>
                <c:pt idx="473">
                  <c:v>695.09185456745195</c:v>
                </c:pt>
                <c:pt idx="474">
                  <c:v>695.09188678567898</c:v>
                </c:pt>
                <c:pt idx="475">
                  <c:v>695.09191907192803</c:v>
                </c:pt>
                <c:pt idx="476">
                  <c:v>695.09195142619706</c:v>
                </c:pt>
                <c:pt idx="477">
                  <c:v>695.09198384848605</c:v>
                </c:pt>
                <c:pt idx="478">
                  <c:v>695.09201633879695</c:v>
                </c:pt>
                <c:pt idx="479">
                  <c:v>695.09204889712805</c:v>
                </c:pt>
                <c:pt idx="480">
                  <c:v>695.09208152347901</c:v>
                </c:pt>
                <c:pt idx="481">
                  <c:v>695.09211421785005</c:v>
                </c:pt>
                <c:pt idx="482">
                  <c:v>695.09214698024095</c:v>
                </c:pt>
                <c:pt idx="483">
                  <c:v>695.09217981065206</c:v>
                </c:pt>
                <c:pt idx="484">
                  <c:v>695.09221270908301</c:v>
                </c:pt>
                <c:pt idx="485">
                  <c:v>695.09224567553304</c:v>
                </c:pt>
                <c:pt idx="486">
                  <c:v>695.09227871000303</c:v>
                </c:pt>
                <c:pt idx="487">
                  <c:v>695.09231181249197</c:v>
                </c:pt>
                <c:pt idx="488">
                  <c:v>695.092344983001</c:v>
                </c:pt>
                <c:pt idx="489">
                  <c:v>695.09237822152795</c:v>
                </c:pt>
                <c:pt idx="490">
                  <c:v>695.09241152807397</c:v>
                </c:pt>
                <c:pt idx="491">
                  <c:v>695.09244490263904</c:v>
                </c:pt>
                <c:pt idx="492">
                  <c:v>695.09247834522296</c:v>
                </c:pt>
                <c:pt idx="493">
                  <c:v>695.09251185582502</c:v>
                </c:pt>
                <c:pt idx="494">
                  <c:v>695.09254543444604</c:v>
                </c:pt>
                <c:pt idx="495">
                  <c:v>695.09257908108395</c:v>
                </c:pt>
                <c:pt idx="496">
                  <c:v>695.09261279574105</c:v>
                </c:pt>
                <c:pt idx="497">
                  <c:v>695.09264657841504</c:v>
                </c:pt>
                <c:pt idx="498">
                  <c:v>695.09268042910696</c:v>
                </c:pt>
                <c:pt idx="499">
                  <c:v>695.09271434781704</c:v>
                </c:pt>
                <c:pt idx="500">
                  <c:v>695.09305658320602</c:v>
                </c:pt>
                <c:pt idx="501">
                  <c:v>695.09388799049498</c:v>
                </c:pt>
                <c:pt idx="502">
                  <c:v>695.09475685059795</c:v>
                </c:pt>
                <c:pt idx="503">
                  <c:v>695.09566316147504</c:v>
                </c:pt>
                <c:pt idx="504">
                  <c:v>695.09660692099897</c:v>
                </c:pt>
                <c:pt idx="505">
                  <c:v>695.09758812695395</c:v>
                </c:pt>
                <c:pt idx="506">
                  <c:v>695.09860677703603</c:v>
                </c:pt>
                <c:pt idx="507">
                  <c:v>695.09966286885299</c:v>
                </c:pt>
                <c:pt idx="508">
                  <c:v>695.10075639992499</c:v>
                </c:pt>
                <c:pt idx="509">
                  <c:v>695.10188736768703</c:v>
                </c:pt>
                <c:pt idx="510">
                  <c:v>695.10305576948099</c:v>
                </c:pt>
                <c:pt idx="511">
                  <c:v>695.10426160256497</c:v>
                </c:pt>
                <c:pt idx="512">
                  <c:v>695.10550486410796</c:v>
                </c:pt>
                <c:pt idx="513">
                  <c:v>695.10678555119</c:v>
                </c:pt>
                <c:pt idx="514">
                  <c:v>695.10810366080398</c:v>
                </c:pt>
                <c:pt idx="515">
                  <c:v>695.10945918985703</c:v>
                </c:pt>
                <c:pt idx="516">
                  <c:v>695.11085213516401</c:v>
                </c:pt>
                <c:pt idx="517">
                  <c:v>695.11228249345697</c:v>
                </c:pt>
                <c:pt idx="518">
                  <c:v>695.11375026137603</c:v>
                </c:pt>
                <c:pt idx="519">
                  <c:v>695.11525543547498</c:v>
                </c:pt>
                <c:pt idx="520">
                  <c:v>695.11679801222101</c:v>
                </c:pt>
                <c:pt idx="521">
                  <c:v>695.11837798799195</c:v>
                </c:pt>
                <c:pt idx="522">
                  <c:v>695.11999535907898</c:v>
                </c:pt>
                <c:pt idx="523">
                  <c:v>695.12165012168396</c:v>
                </c:pt>
                <c:pt idx="524">
                  <c:v>695.12334227192298</c:v>
                </c:pt>
                <c:pt idx="525">
                  <c:v>695.12507180582304</c:v>
                </c:pt>
                <c:pt idx="526">
                  <c:v>695.12683871932302</c:v>
                </c:pt>
                <c:pt idx="527">
                  <c:v>695.12864300827596</c:v>
                </c:pt>
                <c:pt idx="528">
                  <c:v>695.13048466844498</c:v>
                </c:pt>
                <c:pt idx="529">
                  <c:v>695.13236369550896</c:v>
                </c:pt>
                <c:pt idx="530">
                  <c:v>695.13428008505502</c:v>
                </c:pt>
                <c:pt idx="531">
                  <c:v>695.13623383258403</c:v>
                </c:pt>
                <c:pt idx="532">
                  <c:v>695.13822493351097</c:v>
                </c:pt>
                <c:pt idx="533">
                  <c:v>695.14025338316196</c:v>
                </c:pt>
                <c:pt idx="534">
                  <c:v>695.14231917677398</c:v>
                </c:pt>
                <c:pt idx="535">
                  <c:v>695.14442230949999</c:v>
                </c:pt>
                <c:pt idx="536">
                  <c:v>695.14656277640302</c:v>
                </c:pt>
                <c:pt idx="537">
                  <c:v>695.148740572458</c:v>
                </c:pt>
                <c:pt idx="538">
                  <c:v>695.150955692553</c:v>
                </c:pt>
                <c:pt idx="539">
                  <c:v>695.15320813149003</c:v>
                </c:pt>
                <c:pt idx="540">
                  <c:v>695.15549788398198</c:v>
                </c:pt>
                <c:pt idx="541">
                  <c:v>695.15782494465498</c:v>
                </c:pt>
                <c:pt idx="542">
                  <c:v>695.16018930804705</c:v>
                </c:pt>
                <c:pt idx="543">
                  <c:v>695.16259096860995</c:v>
                </c:pt>
                <c:pt idx="544">
                  <c:v>695.16502992070605</c:v>
                </c:pt>
                <c:pt idx="545">
                  <c:v>695.16750615861304</c:v>
                </c:pt>
                <c:pt idx="546">
                  <c:v>695.17001967651902</c:v>
                </c:pt>
                <c:pt idx="547">
                  <c:v>695.17257046852603</c:v>
                </c:pt>
                <c:pt idx="548">
                  <c:v>695.17515852864699</c:v>
                </c:pt>
                <c:pt idx="549">
                  <c:v>695.17778385080999</c:v>
                </c:pt>
                <c:pt idx="550">
                  <c:v>695.18044642885604</c:v>
                </c:pt>
                <c:pt idx="551">
                  <c:v>695.18314625653397</c:v>
                </c:pt>
                <c:pt idx="552">
                  <c:v>695.18588332751199</c:v>
                </c:pt>
                <c:pt idx="553">
                  <c:v>695.18865763536803</c:v>
                </c:pt>
                <c:pt idx="554">
                  <c:v>695.19146917359103</c:v>
                </c:pt>
                <c:pt idx="555">
                  <c:v>695.19431793558499</c:v>
                </c:pt>
                <c:pt idx="556">
                  <c:v>695.19720391466706</c:v>
                </c:pt>
                <c:pt idx="557">
                  <c:v>695.20012710406695</c:v>
                </c:pt>
                <c:pt idx="558">
                  <c:v>695.20308749692595</c:v>
                </c:pt>
                <c:pt idx="559">
                  <c:v>695.20608508630005</c:v>
                </c:pt>
                <c:pt idx="560">
                  <c:v>695.20911986515705</c:v>
                </c:pt>
                <c:pt idx="561">
                  <c:v>695.21219182637697</c:v>
                </c:pt>
                <c:pt idx="562">
                  <c:v>695.21530096275603</c:v>
                </c:pt>
                <c:pt idx="563">
                  <c:v>695.21844726699999</c:v>
                </c:pt>
                <c:pt idx="564">
                  <c:v>695.22163073172999</c:v>
                </c:pt>
                <c:pt idx="565">
                  <c:v>695.22485134947897</c:v>
                </c:pt>
                <c:pt idx="566">
                  <c:v>695.22810911269198</c:v>
                </c:pt>
                <c:pt idx="567">
                  <c:v>695.23140401373098</c:v>
                </c:pt>
                <c:pt idx="568">
                  <c:v>695.23473604486696</c:v>
                </c:pt>
                <c:pt idx="569">
                  <c:v>695.23810519828601</c:v>
                </c:pt>
                <c:pt idx="570">
                  <c:v>695.24151146608904</c:v>
                </c:pt>
                <c:pt idx="571">
                  <c:v>695.24495484028603</c:v>
                </c:pt>
                <c:pt idx="572">
                  <c:v>695.24843531280305</c:v>
                </c:pt>
                <c:pt idx="573">
                  <c:v>695.25195287548104</c:v>
                </c:pt>
                <c:pt idx="574">
                  <c:v>695.25550752006995</c:v>
                </c:pt>
                <c:pt idx="575">
                  <c:v>695.25909923823701</c:v>
                </c:pt>
                <c:pt idx="576">
                  <c:v>695.26272802155995</c:v>
                </c:pt>
                <c:pt idx="577">
                  <c:v>695.26639386153295</c:v>
                </c:pt>
                <c:pt idx="578">
                  <c:v>695.27009674956003</c:v>
                </c:pt>
                <c:pt idx="579">
                  <c:v>695.27383667696199</c:v>
                </c:pt>
                <c:pt idx="580">
                  <c:v>695.277613634972</c:v>
                </c:pt>
                <c:pt idx="581">
                  <c:v>695.281427614736</c:v>
                </c:pt>
                <c:pt idx="582">
                  <c:v>695.28527860731299</c:v>
                </c:pt>
                <c:pt idx="583">
                  <c:v>695.28916660367804</c:v>
                </c:pt>
                <c:pt idx="584">
                  <c:v>695.29309159471802</c:v>
                </c:pt>
                <c:pt idx="585">
                  <c:v>695.29705357123498</c:v>
                </c:pt>
                <c:pt idx="586">
                  <c:v>695.30105252394105</c:v>
                </c:pt>
                <c:pt idx="587">
                  <c:v>695.30508844346696</c:v>
                </c:pt>
                <c:pt idx="588">
                  <c:v>695.30916132035497</c:v>
                </c:pt>
                <c:pt idx="589">
                  <c:v>695.31327114505905</c:v>
                </c:pt>
                <c:pt idx="590">
                  <c:v>695.31741790795104</c:v>
                </c:pt>
                <c:pt idx="591">
                  <c:v>695.32160159931402</c:v>
                </c:pt>
                <c:pt idx="592">
                  <c:v>695.32582220934603</c:v>
                </c:pt>
                <c:pt idx="593">
                  <c:v>695.33007972815699</c:v>
                </c:pt>
                <c:pt idx="594">
                  <c:v>695.33437414577497</c:v>
                </c:pt>
                <c:pt idx="595">
                  <c:v>695.33870545213802</c:v>
                </c:pt>
                <c:pt idx="596">
                  <c:v>695.34307363710002</c:v>
                </c:pt>
                <c:pt idx="597">
                  <c:v>695.34747869042803</c:v>
                </c:pt>
                <c:pt idx="598">
                  <c:v>695.351920601806</c:v>
                </c:pt>
                <c:pt idx="599">
                  <c:v>695.35639936082805</c:v>
                </c:pt>
                <c:pt idx="600">
                  <c:v>695.36091495700396</c:v>
                </c:pt>
                <c:pt idx="601">
                  <c:v>695.36546737976005</c:v>
                </c:pt>
                <c:pt idx="602">
                  <c:v>695.37005661843398</c:v>
                </c:pt>
                <c:pt idx="603">
                  <c:v>695.37468266227995</c:v>
                </c:pt>
                <c:pt idx="604">
                  <c:v>695.37934550046305</c:v>
                </c:pt>
                <c:pt idx="605">
                  <c:v>695.38404512206705</c:v>
                </c:pt>
                <c:pt idx="606">
                  <c:v>695.38853557877997</c:v>
                </c:pt>
                <c:pt idx="607">
                  <c:v>695.39091099439202</c:v>
                </c:pt>
                <c:pt idx="608">
                  <c:v>695.39328629129795</c:v>
                </c:pt>
                <c:pt idx="609">
                  <c:v>695.39566146950199</c:v>
                </c:pt>
                <c:pt idx="610">
                  <c:v>695.39803652901105</c:v>
                </c:pt>
                <c:pt idx="611">
                  <c:v>695.40041146982901</c:v>
                </c:pt>
                <c:pt idx="612">
                  <c:v>695.402786291962</c:v>
                </c:pt>
                <c:pt idx="613">
                  <c:v>695.40516099541503</c:v>
                </c:pt>
                <c:pt idx="614">
                  <c:v>695.40753558019401</c:v>
                </c:pt>
                <c:pt idx="615">
                  <c:v>695.40991004630405</c:v>
                </c:pt>
                <c:pt idx="616">
                  <c:v>695.41228439375004</c:v>
                </c:pt>
                <c:pt idx="617">
                  <c:v>695.41465862253699</c:v>
                </c:pt>
                <c:pt idx="618">
                  <c:v>695.41703273267206</c:v>
                </c:pt>
                <c:pt idx="619">
                  <c:v>695.41940672415899</c:v>
                </c:pt>
                <c:pt idx="620">
                  <c:v>695.42178059700302</c:v>
                </c:pt>
                <c:pt idx="621">
                  <c:v>695.42415435120995</c:v>
                </c:pt>
                <c:pt idx="622">
                  <c:v>695.426527986785</c:v>
                </c:pt>
                <c:pt idx="623">
                  <c:v>695.42890150373398</c:v>
                </c:pt>
                <c:pt idx="624">
                  <c:v>695.431274902062</c:v>
                </c:pt>
                <c:pt idx="625">
                  <c:v>695.43364818177395</c:v>
                </c:pt>
                <c:pt idx="626">
                  <c:v>695.43602134287505</c:v>
                </c:pt>
                <c:pt idx="627">
                  <c:v>695.43839438537202</c:v>
                </c:pt>
                <c:pt idx="628">
                  <c:v>695.44076730926804</c:v>
                </c:pt>
                <c:pt idx="629">
                  <c:v>695.44314011457095</c:v>
                </c:pt>
                <c:pt idx="630">
                  <c:v>695.44551280128405</c:v>
                </c:pt>
                <c:pt idx="631">
                  <c:v>695.44788536941303</c:v>
                </c:pt>
                <c:pt idx="632">
                  <c:v>695.45025781896402</c:v>
                </c:pt>
                <c:pt idx="633">
                  <c:v>695.45263014994202</c:v>
                </c:pt>
                <c:pt idx="634">
                  <c:v>695.45500236235205</c:v>
                </c:pt>
                <c:pt idx="635">
                  <c:v>695.4573744562</c:v>
                </c:pt>
                <c:pt idx="636">
                  <c:v>695.459746431491</c:v>
                </c:pt>
                <c:pt idx="637">
                  <c:v>695.46211828823004</c:v>
                </c:pt>
                <c:pt idx="638">
                  <c:v>695.46449002642203</c:v>
                </c:pt>
                <c:pt idx="639">
                  <c:v>695.46686164607399</c:v>
                </c:pt>
                <c:pt idx="640">
                  <c:v>695.46923314719004</c:v>
                </c:pt>
                <c:pt idx="641">
                  <c:v>695.47160452977505</c:v>
                </c:pt>
                <c:pt idx="642">
                  <c:v>695.47397579383596</c:v>
                </c:pt>
                <c:pt idx="643">
                  <c:v>695.47634693937596</c:v>
                </c:pt>
                <c:pt idx="644">
                  <c:v>695.478717966403</c:v>
                </c:pt>
                <c:pt idx="645">
                  <c:v>695.48108887492003</c:v>
                </c:pt>
                <c:pt idx="646">
                  <c:v>695.483459664934</c:v>
                </c:pt>
                <c:pt idx="647">
                  <c:v>695.48583033645002</c:v>
                </c:pt>
                <c:pt idx="648">
                  <c:v>695.48820088947195</c:v>
                </c:pt>
                <c:pt idx="649">
                  <c:v>695.49057132400696</c:v>
                </c:pt>
                <c:pt idx="650">
                  <c:v>695.49294164005903</c:v>
                </c:pt>
                <c:pt idx="651">
                  <c:v>695.49531183763497</c:v>
                </c:pt>
                <c:pt idx="652">
                  <c:v>695.497681916739</c:v>
                </c:pt>
                <c:pt idx="653">
                  <c:v>695.50005187737702</c:v>
                </c:pt>
                <c:pt idx="654">
                  <c:v>695.50242171955404</c:v>
                </c:pt>
                <c:pt idx="655">
                  <c:v>695.50479144327505</c:v>
                </c:pt>
                <c:pt idx="656">
                  <c:v>695.50716104854598</c:v>
                </c:pt>
                <c:pt idx="657">
                  <c:v>695.50953053537205</c:v>
                </c:pt>
                <c:pt idx="658">
                  <c:v>695.51189990375894</c:v>
                </c:pt>
                <c:pt idx="659">
                  <c:v>695.51426915371098</c:v>
                </c:pt>
                <c:pt idx="660">
                  <c:v>695.51663828523397</c:v>
                </c:pt>
                <c:pt idx="661">
                  <c:v>695.51900729833403</c:v>
                </c:pt>
                <c:pt idx="662">
                  <c:v>695.52137619301595</c:v>
                </c:pt>
                <c:pt idx="663">
                  <c:v>695.52374496928496</c:v>
                </c:pt>
                <c:pt idx="664">
                  <c:v>695.52611362714595</c:v>
                </c:pt>
                <c:pt idx="665">
                  <c:v>695.52848216660595</c:v>
                </c:pt>
                <c:pt idx="666">
                  <c:v>695.53085058766806</c:v>
                </c:pt>
                <c:pt idx="667">
                  <c:v>695.53321889033896</c:v>
                </c:pt>
                <c:pt idx="668">
                  <c:v>695.535587074624</c:v>
                </c:pt>
                <c:pt idx="669">
                  <c:v>695.53795514052797</c:v>
                </c:pt>
                <c:pt idx="670">
                  <c:v>695.54032308805699</c:v>
                </c:pt>
                <c:pt idx="671">
                  <c:v>695.54269091721596</c:v>
                </c:pt>
                <c:pt idx="672">
                  <c:v>695.54505862800897</c:v>
                </c:pt>
                <c:pt idx="673">
                  <c:v>695.54742622044398</c:v>
                </c:pt>
                <c:pt idx="674">
                  <c:v>695.54979369452406</c:v>
                </c:pt>
                <c:pt idx="675">
                  <c:v>695.55216105025602</c:v>
                </c:pt>
                <c:pt idx="676">
                  <c:v>695.55452828764396</c:v>
                </c:pt>
                <c:pt idx="677">
                  <c:v>695.55689540669505</c:v>
                </c:pt>
                <c:pt idx="678">
                  <c:v>695.55926240741303</c:v>
                </c:pt>
                <c:pt idx="679">
                  <c:v>695.56162928980302</c:v>
                </c:pt>
                <c:pt idx="680">
                  <c:v>695.56399605387105</c:v>
                </c:pt>
                <c:pt idx="681">
                  <c:v>695.56636269962303</c:v>
                </c:pt>
                <c:pt idx="682">
                  <c:v>695.56872922706305</c:v>
                </c:pt>
                <c:pt idx="683">
                  <c:v>695.57109563619804</c:v>
                </c:pt>
                <c:pt idx="684">
                  <c:v>695.57346192703199</c:v>
                </c:pt>
                <c:pt idx="685">
                  <c:v>695.57582809957</c:v>
                </c:pt>
                <c:pt idx="686">
                  <c:v>695.57819415381903</c:v>
                </c:pt>
                <c:pt idx="687">
                  <c:v>695.58056008978303</c:v>
                </c:pt>
                <c:pt idx="688">
                  <c:v>695.58292590746805</c:v>
                </c:pt>
                <c:pt idx="689">
                  <c:v>695.58529160687897</c:v>
                </c:pt>
                <c:pt idx="690">
                  <c:v>695.58765718802101</c:v>
                </c:pt>
                <c:pt idx="691">
                  <c:v>695.59002265090101</c:v>
                </c:pt>
                <c:pt idx="692">
                  <c:v>695.59238799552202</c:v>
                </c:pt>
                <c:pt idx="693">
                  <c:v>695.59475322189098</c:v>
                </c:pt>
                <c:pt idx="694">
                  <c:v>695.59711833001302</c:v>
                </c:pt>
                <c:pt idx="695">
                  <c:v>695.59948331989301</c:v>
                </c:pt>
                <c:pt idx="696">
                  <c:v>695.60184819153596</c:v>
                </c:pt>
                <c:pt idx="697">
                  <c:v>695.60421294494904</c:v>
                </c:pt>
                <c:pt idx="698">
                  <c:v>695.60657758013497</c:v>
                </c:pt>
                <c:pt idx="699">
                  <c:v>695.60894209710102</c:v>
                </c:pt>
                <c:pt idx="700">
                  <c:v>695.61130649585198</c:v>
                </c:pt>
                <c:pt idx="701">
                  <c:v>695.61367077639397</c:v>
                </c:pt>
                <c:pt idx="702">
                  <c:v>695.61603493872997</c:v>
                </c:pt>
                <c:pt idx="703">
                  <c:v>695.61839898286803</c:v>
                </c:pt>
                <c:pt idx="704">
                  <c:v>695.62076290881203</c:v>
                </c:pt>
                <c:pt idx="705">
                  <c:v>695.62312671656798</c:v>
                </c:pt>
                <c:pt idx="706">
                  <c:v>695.62549040614101</c:v>
                </c:pt>
                <c:pt idx="707">
                  <c:v>695.62785397753601</c:v>
                </c:pt>
                <c:pt idx="708">
                  <c:v>695.63021743075899</c:v>
                </c:pt>
                <c:pt idx="709">
                  <c:v>695.63258076581405</c:v>
                </c:pt>
                <c:pt idx="710">
                  <c:v>695.63494398270802</c:v>
                </c:pt>
                <c:pt idx="711">
                  <c:v>695.63730708144601</c:v>
                </c:pt>
                <c:pt idx="712">
                  <c:v>695.63967006203302</c:v>
                </c:pt>
                <c:pt idx="713">
                  <c:v>695.64203292447405</c:v>
                </c:pt>
                <c:pt idx="714">
                  <c:v>695.64439566877502</c:v>
                </c:pt>
                <c:pt idx="715">
                  <c:v>695.64675829494104</c:v>
                </c:pt>
                <c:pt idx="716">
                  <c:v>695.649120802977</c:v>
                </c:pt>
                <c:pt idx="717">
                  <c:v>695.65148319289005</c:v>
                </c:pt>
                <c:pt idx="718">
                  <c:v>695.65384546468295</c:v>
                </c:pt>
                <c:pt idx="719">
                  <c:v>695.65620761836203</c:v>
                </c:pt>
                <c:pt idx="720">
                  <c:v>695.65856965393402</c:v>
                </c:pt>
                <c:pt idx="721">
                  <c:v>695.66093157140301</c:v>
                </c:pt>
                <c:pt idx="722">
                  <c:v>695.663293370774</c:v>
                </c:pt>
                <c:pt idx="723">
                  <c:v>695.66565505205301</c:v>
                </c:pt>
                <c:pt idx="724">
                  <c:v>695.66801661524505</c:v>
                </c:pt>
                <c:pt idx="725">
                  <c:v>695.67037806035501</c:v>
                </c:pt>
                <c:pt idx="726">
                  <c:v>695.67273938739004</c:v>
                </c:pt>
                <c:pt idx="727">
                  <c:v>695.67510059635299</c:v>
                </c:pt>
                <c:pt idx="728">
                  <c:v>695.67746168725205</c:v>
                </c:pt>
                <c:pt idx="729">
                  <c:v>695.67982266009005</c:v>
                </c:pt>
                <c:pt idx="730">
                  <c:v>695.68218351487303</c:v>
                </c:pt>
                <c:pt idx="731">
                  <c:v>695.68454425160701</c:v>
                </c:pt>
                <c:pt idx="732">
                  <c:v>695.68690487029596</c:v>
                </c:pt>
                <c:pt idx="733">
                  <c:v>695.68926537094706</c:v>
                </c:pt>
                <c:pt idx="734">
                  <c:v>695.69162575356495</c:v>
                </c:pt>
                <c:pt idx="735">
                  <c:v>695.69398601815499</c:v>
                </c:pt>
                <c:pt idx="736">
                  <c:v>695.69634616472104</c:v>
                </c:pt>
                <c:pt idx="737">
                  <c:v>695.69870619327105</c:v>
                </c:pt>
                <c:pt idx="738">
                  <c:v>695.70106610380799</c:v>
                </c:pt>
                <c:pt idx="739">
                  <c:v>695.70342589633901</c:v>
                </c:pt>
                <c:pt idx="740">
                  <c:v>695.70578557086799</c:v>
                </c:pt>
                <c:pt idx="741">
                  <c:v>695.70814512740196</c:v>
                </c:pt>
                <c:pt idx="742">
                  <c:v>695.71050456594401</c:v>
                </c:pt>
                <c:pt idx="743">
                  <c:v>695.71286388650196</c:v>
                </c:pt>
                <c:pt idx="744">
                  <c:v>695.71522308907902</c:v>
                </c:pt>
                <c:pt idx="745">
                  <c:v>695.71758217368199</c:v>
                </c:pt>
                <c:pt idx="746">
                  <c:v>695.71994114031497</c:v>
                </c:pt>
                <c:pt idx="747">
                  <c:v>695.72229998898399</c:v>
                </c:pt>
                <c:pt idx="748">
                  <c:v>695.72465871969496</c:v>
                </c:pt>
                <c:pt idx="749">
                  <c:v>695.72701733245299</c:v>
                </c:pt>
                <c:pt idx="750">
                  <c:v>695.72937582726195</c:v>
                </c:pt>
                <c:pt idx="751">
                  <c:v>695.731734204129</c:v>
                </c:pt>
                <c:pt idx="752">
                  <c:v>695.73409246305903</c:v>
                </c:pt>
                <c:pt idx="753">
                  <c:v>695.73645060405704</c:v>
                </c:pt>
                <c:pt idx="754">
                  <c:v>695.73880862712804</c:v>
                </c:pt>
                <c:pt idx="755">
                  <c:v>695.74116653227804</c:v>
                </c:pt>
                <c:pt idx="756">
                  <c:v>695.74352431951195</c:v>
                </c:pt>
                <c:pt idx="757">
                  <c:v>695.745881988836</c:v>
                </c:pt>
                <c:pt idx="758">
                  <c:v>695.74823954025396</c:v>
                </c:pt>
                <c:pt idx="759">
                  <c:v>695.75059697377299</c:v>
                </c:pt>
                <c:pt idx="760">
                  <c:v>695.75295428939705</c:v>
                </c:pt>
                <c:pt idx="761">
                  <c:v>695.75531148713105</c:v>
                </c:pt>
                <c:pt idx="762">
                  <c:v>695.75766856698203</c:v>
                </c:pt>
                <c:pt idx="763">
                  <c:v>695.760025528955</c:v>
                </c:pt>
                <c:pt idx="764">
                  <c:v>695.76238237305404</c:v>
                </c:pt>
                <c:pt idx="765">
                  <c:v>695.76473909928495</c:v>
                </c:pt>
                <c:pt idx="766">
                  <c:v>695.76709570765399</c:v>
                </c:pt>
                <c:pt idx="767">
                  <c:v>695.76945219816605</c:v>
                </c:pt>
                <c:pt idx="768">
                  <c:v>695.77180857082499</c:v>
                </c:pt>
                <c:pt idx="769">
                  <c:v>695.77416482563899</c:v>
                </c:pt>
                <c:pt idx="770">
                  <c:v>695.77652096261102</c:v>
                </c:pt>
                <c:pt idx="771">
                  <c:v>695.77887698174698</c:v>
                </c:pt>
                <c:pt idx="772">
                  <c:v>695.78123288305301</c:v>
                </c:pt>
                <c:pt idx="773">
                  <c:v>695.783588666534</c:v>
                </c:pt>
                <c:pt idx="774">
                  <c:v>695.78594433219496</c:v>
                </c:pt>
                <c:pt idx="775">
                  <c:v>695.78829988004202</c:v>
                </c:pt>
                <c:pt idx="776">
                  <c:v>695.79065531007905</c:v>
                </c:pt>
                <c:pt idx="777">
                  <c:v>695.79301062231298</c:v>
                </c:pt>
                <c:pt idx="778">
                  <c:v>695.79536581674802</c:v>
                </c:pt>
                <c:pt idx="779">
                  <c:v>695.79772089338996</c:v>
                </c:pt>
                <c:pt idx="780">
                  <c:v>695.80007585224496</c:v>
                </c:pt>
                <c:pt idx="781">
                  <c:v>695.80243069331596</c:v>
                </c:pt>
                <c:pt idx="782">
                  <c:v>695.80478541661103</c:v>
                </c:pt>
                <c:pt idx="783">
                  <c:v>695.80714002213404</c:v>
                </c:pt>
                <c:pt idx="784">
                  <c:v>695.80949450989101</c:v>
                </c:pt>
                <c:pt idx="785">
                  <c:v>695.81184887988695</c:v>
                </c:pt>
                <c:pt idx="786">
                  <c:v>695.81420313212595</c:v>
                </c:pt>
                <c:pt idx="787">
                  <c:v>695.81655726661597</c:v>
                </c:pt>
                <c:pt idx="788">
                  <c:v>695.81891128335997</c:v>
                </c:pt>
                <c:pt idx="789">
                  <c:v>695.82126518236498</c:v>
                </c:pt>
                <c:pt idx="790">
                  <c:v>695.823618963635</c:v>
                </c:pt>
                <c:pt idx="791">
                  <c:v>695.82597262717604</c:v>
                </c:pt>
                <c:pt idx="792">
                  <c:v>695.828326172993</c:v>
                </c:pt>
                <c:pt idx="793">
                  <c:v>695.83067960109202</c:v>
                </c:pt>
                <c:pt idx="794">
                  <c:v>695.83303291147797</c:v>
                </c:pt>
                <c:pt idx="795">
                  <c:v>695.83538610415599</c:v>
                </c:pt>
                <c:pt idx="796">
                  <c:v>695.83773917913197</c:v>
                </c:pt>
                <c:pt idx="797">
                  <c:v>695.84009213641104</c:v>
                </c:pt>
                <c:pt idx="798">
                  <c:v>695.84244497599798</c:v>
                </c:pt>
                <c:pt idx="799">
                  <c:v>695.84479769789903</c:v>
                </c:pt>
                <c:pt idx="800">
                  <c:v>695.84715030211805</c:v>
                </c:pt>
                <c:pt idx="801">
                  <c:v>695.84950278866199</c:v>
                </c:pt>
                <c:pt idx="802">
                  <c:v>695.85185515753597</c:v>
                </c:pt>
                <c:pt idx="803">
                  <c:v>695.85420740874395</c:v>
                </c:pt>
                <c:pt idx="804">
                  <c:v>695.85655954229298</c:v>
                </c:pt>
                <c:pt idx="805">
                  <c:v>695.85891155818695</c:v>
                </c:pt>
                <c:pt idx="806">
                  <c:v>695.86126345643197</c:v>
                </c:pt>
                <c:pt idx="807">
                  <c:v>695.86361523703397</c:v>
                </c:pt>
                <c:pt idx="808">
                  <c:v>695.86596689999703</c:v>
                </c:pt>
                <c:pt idx="809">
                  <c:v>695.86831844532696</c:v>
                </c:pt>
                <c:pt idx="810">
                  <c:v>695.87066987302899</c:v>
                </c:pt>
                <c:pt idx="811">
                  <c:v>695.87302118311004</c:v>
                </c:pt>
                <c:pt idx="812">
                  <c:v>695.87537237557206</c:v>
                </c:pt>
                <c:pt idx="813">
                  <c:v>695.87772345042401</c:v>
                </c:pt>
                <c:pt idx="814">
                  <c:v>695.88007440766796</c:v>
                </c:pt>
                <c:pt idx="815">
                  <c:v>695.88242524731197</c:v>
                </c:pt>
                <c:pt idx="816">
                  <c:v>695.88477596936002</c:v>
                </c:pt>
                <c:pt idx="817">
                  <c:v>695.88712657381802</c:v>
                </c:pt>
                <c:pt idx="818">
                  <c:v>695.88947706068996</c:v>
                </c:pt>
                <c:pt idx="819">
                  <c:v>695.89182742998298</c:v>
                </c:pt>
                <c:pt idx="820">
                  <c:v>695.89417768170199</c:v>
                </c:pt>
                <c:pt idx="821">
                  <c:v>695.89652781585096</c:v>
                </c:pt>
                <c:pt idx="822">
                  <c:v>695.89887783243705</c:v>
                </c:pt>
                <c:pt idx="823">
                  <c:v>695.90122773146402</c:v>
                </c:pt>
                <c:pt idx="824">
                  <c:v>695.903577512938</c:v>
                </c:pt>
                <c:pt idx="825">
                  <c:v>695.90592717686502</c:v>
                </c:pt>
                <c:pt idx="826">
                  <c:v>695.90827672324895</c:v>
                </c:pt>
                <c:pt idx="827">
                  <c:v>695.91062615209501</c:v>
                </c:pt>
                <c:pt idx="828">
                  <c:v>695.91297546341104</c:v>
                </c:pt>
                <c:pt idx="829">
                  <c:v>695.91532465719899</c:v>
                </c:pt>
                <c:pt idx="830">
                  <c:v>695.91767373346704</c:v>
                </c:pt>
                <c:pt idx="831">
                  <c:v>695.92002269221905</c:v>
                </c:pt>
                <c:pt idx="832">
                  <c:v>695.92237153346002</c:v>
                </c:pt>
                <c:pt idx="833">
                  <c:v>695.92472025719599</c:v>
                </c:pt>
                <c:pt idx="834">
                  <c:v>695.92706886343296</c:v>
                </c:pt>
                <c:pt idx="835">
                  <c:v>695.92941735217505</c:v>
                </c:pt>
                <c:pt idx="836">
                  <c:v>695.93176572342804</c:v>
                </c:pt>
                <c:pt idx="837">
                  <c:v>695.93411397719694</c:v>
                </c:pt>
                <c:pt idx="838">
                  <c:v>695.93646211348801</c:v>
                </c:pt>
                <c:pt idx="839">
                  <c:v>695.93881013230498</c:v>
                </c:pt>
                <c:pt idx="840">
                  <c:v>695.94115803365503</c:v>
                </c:pt>
                <c:pt idx="841">
                  <c:v>695.94350581754202</c:v>
                </c:pt>
                <c:pt idx="842">
                  <c:v>695.94585348397197</c:v>
                </c:pt>
                <c:pt idx="843">
                  <c:v>695.94820103295001</c:v>
                </c:pt>
                <c:pt idx="844">
                  <c:v>695.95054846448204</c:v>
                </c:pt>
                <c:pt idx="845">
                  <c:v>695.95289577857204</c:v>
                </c:pt>
                <c:pt idx="846">
                  <c:v>695.95524297522695</c:v>
                </c:pt>
                <c:pt idx="847">
                  <c:v>695.95759005445098</c:v>
                </c:pt>
                <c:pt idx="848">
                  <c:v>695.95993701625002</c:v>
                </c:pt>
                <c:pt idx="849">
                  <c:v>695.96228386062899</c:v>
                </c:pt>
                <c:pt idx="850">
                  <c:v>695.964630587594</c:v>
                </c:pt>
                <c:pt idx="851">
                  <c:v>695.96697719714905</c:v>
                </c:pt>
                <c:pt idx="852">
                  <c:v>695.96932368930004</c:v>
                </c:pt>
                <c:pt idx="853">
                  <c:v>695.971670064053</c:v>
                </c:pt>
                <c:pt idx="854">
                  <c:v>695.97401632141305</c:v>
                </c:pt>
                <c:pt idx="855">
                  <c:v>695.97636246138495</c:v>
                </c:pt>
                <c:pt idx="856">
                  <c:v>695.97870848397395</c:v>
                </c:pt>
                <c:pt idx="857">
                  <c:v>695.98105438918503</c:v>
                </c:pt>
                <c:pt idx="858">
                  <c:v>695.98340017702503</c:v>
                </c:pt>
                <c:pt idx="859">
                  <c:v>695.98574584749895</c:v>
                </c:pt>
                <c:pt idx="860">
                  <c:v>695.98809140060996</c:v>
                </c:pt>
                <c:pt idx="861">
                  <c:v>695.99043683636705</c:v>
                </c:pt>
                <c:pt idx="862">
                  <c:v>695.99278215477204</c:v>
                </c:pt>
                <c:pt idx="863">
                  <c:v>695.99512735583198</c:v>
                </c:pt>
                <c:pt idx="864">
                  <c:v>695.99747243955198</c:v>
                </c:pt>
                <c:pt idx="865">
                  <c:v>695.99981740593705</c:v>
                </c:pt>
                <c:pt idx="866">
                  <c:v>696.00216225499298</c:v>
                </c:pt>
                <c:pt idx="867">
                  <c:v>696.004506986725</c:v>
                </c:pt>
                <c:pt idx="868">
                  <c:v>696.00685160113801</c:v>
                </c:pt>
                <c:pt idx="869">
                  <c:v>696.00919609823802</c:v>
                </c:pt>
                <c:pt idx="870">
                  <c:v>696.01154047803004</c:v>
                </c:pt>
                <c:pt idx="871">
                  <c:v>696.01388474051896</c:v>
                </c:pt>
                <c:pt idx="872">
                  <c:v>696.01622888571103</c:v>
                </c:pt>
                <c:pt idx="873">
                  <c:v>696.01857291361</c:v>
                </c:pt>
                <c:pt idx="874">
                  <c:v>696.02091682422304</c:v>
                </c:pt>
                <c:pt idx="875">
                  <c:v>696.023260617554</c:v>
                </c:pt>
                <c:pt idx="876">
                  <c:v>696.02560429360904</c:v>
                </c:pt>
                <c:pt idx="877">
                  <c:v>696.02794785239405</c:v>
                </c:pt>
                <c:pt idx="878">
                  <c:v>696.030291293912</c:v>
                </c:pt>
                <c:pt idx="879">
                  <c:v>696.03263461817096</c:v>
                </c:pt>
                <c:pt idx="880">
                  <c:v>696.03497782517502</c:v>
                </c:pt>
                <c:pt idx="881">
                  <c:v>696.03732091492896</c:v>
                </c:pt>
                <c:pt idx="882">
                  <c:v>696.03966388743902</c:v>
                </c:pt>
                <c:pt idx="883">
                  <c:v>696.04200674270999</c:v>
                </c:pt>
                <c:pt idx="884">
                  <c:v>696.044349480748</c:v>
                </c:pt>
                <c:pt idx="885">
                  <c:v>696.04669210155703</c:v>
                </c:pt>
                <c:pt idx="886">
                  <c:v>696.04903460514402</c:v>
                </c:pt>
                <c:pt idx="887">
                  <c:v>696.05137699151305</c:v>
                </c:pt>
                <c:pt idx="888">
                  <c:v>696.05371926066903</c:v>
                </c:pt>
                <c:pt idx="889">
                  <c:v>696.05606141261899</c:v>
                </c:pt>
                <c:pt idx="890">
                  <c:v>696.05840344736703</c:v>
                </c:pt>
                <c:pt idx="891">
                  <c:v>696.06074536491803</c:v>
                </c:pt>
                <c:pt idx="892">
                  <c:v>696.06308716527894</c:v>
                </c:pt>
                <c:pt idx="893">
                  <c:v>696.06542884845305</c:v>
                </c:pt>
                <c:pt idx="894">
                  <c:v>696.06777041444798</c:v>
                </c:pt>
                <c:pt idx="895">
                  <c:v>696.07011186326702</c:v>
                </c:pt>
                <c:pt idx="896">
                  <c:v>696.07245319491699</c:v>
                </c:pt>
                <c:pt idx="897">
                  <c:v>696.07479440940199</c:v>
                </c:pt>
                <c:pt idx="898">
                  <c:v>696.07713550672804</c:v>
                </c:pt>
                <c:pt idx="899">
                  <c:v>696.07947648690094</c:v>
                </c:pt>
                <c:pt idx="900">
                  <c:v>696.08181734992399</c:v>
                </c:pt>
                <c:pt idx="901">
                  <c:v>696.08415809580504</c:v>
                </c:pt>
                <c:pt idx="902">
                  <c:v>696.08649872454805</c:v>
                </c:pt>
                <c:pt idx="903">
                  <c:v>696.08883923615804</c:v>
                </c:pt>
                <c:pt idx="904">
                  <c:v>696.09117963064102</c:v>
                </c:pt>
                <c:pt idx="905">
                  <c:v>696.09351990800201</c:v>
                </c:pt>
                <c:pt idx="906">
                  <c:v>696.09586006824702</c:v>
                </c:pt>
                <c:pt idx="907">
                  <c:v>696.09820011138004</c:v>
                </c:pt>
                <c:pt idx="908">
                  <c:v>696.100540037408</c:v>
                </c:pt>
                <c:pt idx="909">
                  <c:v>696.10287984633396</c:v>
                </c:pt>
                <c:pt idx="910">
                  <c:v>696.10521953816601</c:v>
                </c:pt>
                <c:pt idx="911">
                  <c:v>696.10755911290698</c:v>
                </c:pt>
                <c:pt idx="912">
                  <c:v>696.10989857056404</c:v>
                </c:pt>
                <c:pt idx="913">
                  <c:v>696.11223791114105</c:v>
                </c:pt>
                <c:pt idx="914">
                  <c:v>696.11457713464495</c:v>
                </c:pt>
                <c:pt idx="915">
                  <c:v>696.11691624107902</c:v>
                </c:pt>
                <c:pt idx="916">
                  <c:v>696.11925523044999</c:v>
                </c:pt>
                <c:pt idx="917">
                  <c:v>696.12159410276297</c:v>
                </c:pt>
                <c:pt idx="918">
                  <c:v>696.12393285802295</c:v>
                </c:pt>
                <c:pt idx="919">
                  <c:v>696.12627149623597</c:v>
                </c:pt>
                <c:pt idx="920">
                  <c:v>696.128610017406</c:v>
                </c:pt>
                <c:pt idx="921">
                  <c:v>696.13094842153998</c:v>
                </c:pt>
                <c:pt idx="922">
                  <c:v>696.133286708642</c:v>
                </c:pt>
                <c:pt idx="923">
                  <c:v>696.13562487871798</c:v>
                </c:pt>
                <c:pt idx="924">
                  <c:v>696.13796293177199</c:v>
                </c:pt>
                <c:pt idx="925">
                  <c:v>696.14030086781202</c:v>
                </c:pt>
                <c:pt idx="926">
                  <c:v>696.142638686841</c:v>
                </c:pt>
                <c:pt idx="927">
                  <c:v>696.14497638886496</c:v>
                </c:pt>
                <c:pt idx="928">
                  <c:v>696.14731397388903</c:v>
                </c:pt>
                <c:pt idx="929">
                  <c:v>696.14965144191899</c:v>
                </c:pt>
                <c:pt idx="930">
                  <c:v>696.15198879295895</c:v>
                </c:pt>
                <c:pt idx="931">
                  <c:v>696.15432602701605</c:v>
                </c:pt>
                <c:pt idx="932">
                  <c:v>696.15666314409498</c:v>
                </c:pt>
                <c:pt idx="933">
                  <c:v>696.15900014420004</c:v>
                </c:pt>
                <c:pt idx="934">
                  <c:v>696.16133702733805</c:v>
                </c:pt>
                <c:pt idx="935">
                  <c:v>696.163673793513</c:v>
                </c:pt>
                <c:pt idx="936">
                  <c:v>696.16601044273102</c:v>
                </c:pt>
                <c:pt idx="937">
                  <c:v>696.16834697499701</c:v>
                </c:pt>
                <c:pt idx="938">
                  <c:v>696.17068339031596</c:v>
                </c:pt>
                <c:pt idx="939">
                  <c:v>696.17301968869504</c:v>
                </c:pt>
                <c:pt idx="940">
                  <c:v>696.17535587013697</c:v>
                </c:pt>
                <c:pt idx="941">
                  <c:v>696.17769193464801</c:v>
                </c:pt>
                <c:pt idx="942">
                  <c:v>696.18002788223396</c:v>
                </c:pt>
                <c:pt idx="943">
                  <c:v>696.18236371290004</c:v>
                </c:pt>
                <c:pt idx="944">
                  <c:v>696.18469942665195</c:v>
                </c:pt>
                <c:pt idx="945">
                  <c:v>696.18703502349399</c:v>
                </c:pt>
                <c:pt idx="946">
                  <c:v>696.18937050343197</c:v>
                </c:pt>
                <c:pt idx="947">
                  <c:v>696.19170586647101</c:v>
                </c:pt>
                <c:pt idx="948">
                  <c:v>696.19404111261599</c:v>
                </c:pt>
                <c:pt idx="949">
                  <c:v>696.19637624187305</c:v>
                </c:pt>
                <c:pt idx="950">
                  <c:v>696.198711254248</c:v>
                </c:pt>
                <c:pt idx="951">
                  <c:v>696.20104614974503</c:v>
                </c:pt>
                <c:pt idx="952">
                  <c:v>696.20338092836903</c:v>
                </c:pt>
                <c:pt idx="953">
                  <c:v>696.20571559012706</c:v>
                </c:pt>
                <c:pt idx="954">
                  <c:v>696.20805013502297</c:v>
                </c:pt>
                <c:pt idx="955">
                  <c:v>696.21038456306201</c:v>
                </c:pt>
                <c:pt idx="956">
                  <c:v>696.21271887425098</c:v>
                </c:pt>
                <c:pt idx="957">
                  <c:v>696.21505306859399</c:v>
                </c:pt>
                <c:pt idx="958">
                  <c:v>696.21738714609603</c:v>
                </c:pt>
                <c:pt idx="959">
                  <c:v>696.21972110676302</c:v>
                </c:pt>
                <c:pt idx="960">
                  <c:v>696.22205495059995</c:v>
                </c:pt>
                <c:pt idx="961">
                  <c:v>696.22438867761298</c:v>
                </c:pt>
                <c:pt idx="962">
                  <c:v>696.22672228780698</c:v>
                </c:pt>
                <c:pt idx="963">
                  <c:v>696.22905578118696</c:v>
                </c:pt>
                <c:pt idx="964">
                  <c:v>696.23138915775803</c:v>
                </c:pt>
                <c:pt idx="965">
                  <c:v>696.23372241752497</c:v>
                </c:pt>
                <c:pt idx="966">
                  <c:v>696.23605556049495</c:v>
                </c:pt>
                <c:pt idx="967">
                  <c:v>696.23838858667204</c:v>
                </c:pt>
                <c:pt idx="968">
                  <c:v>696.24072149606195</c:v>
                </c:pt>
                <c:pt idx="969">
                  <c:v>696.24305428866899</c:v>
                </c:pt>
                <c:pt idx="970">
                  <c:v>696.24538696449997</c:v>
                </c:pt>
                <c:pt idx="971">
                  <c:v>696.24771952356002</c:v>
                </c:pt>
                <c:pt idx="972">
                  <c:v>696.250051965853</c:v>
                </c:pt>
                <c:pt idx="973">
                  <c:v>696.25238429138506</c:v>
                </c:pt>
                <c:pt idx="974">
                  <c:v>696.25471650016095</c:v>
                </c:pt>
                <c:pt idx="975">
                  <c:v>696.25704859218797</c:v>
                </c:pt>
                <c:pt idx="976">
                  <c:v>696.25938056746895</c:v>
                </c:pt>
                <c:pt idx="977">
                  <c:v>696.26171242601094</c:v>
                </c:pt>
                <c:pt idx="978">
                  <c:v>696.26404416781804</c:v>
                </c:pt>
                <c:pt idx="979">
                  <c:v>696.26637579289604</c:v>
                </c:pt>
                <c:pt idx="980">
                  <c:v>696.26870730125097</c:v>
                </c:pt>
                <c:pt idx="981">
                  <c:v>696.27103869288703</c:v>
                </c:pt>
                <c:pt idx="982">
                  <c:v>696.273369967809</c:v>
                </c:pt>
                <c:pt idx="983">
                  <c:v>696.27570112602405</c:v>
                </c:pt>
                <c:pt idx="984">
                  <c:v>696.27803216753705</c:v>
                </c:pt>
                <c:pt idx="985">
                  <c:v>696.28036309235199</c:v>
                </c:pt>
                <c:pt idx="986">
                  <c:v>696.28269390047501</c:v>
                </c:pt>
                <c:pt idx="987">
                  <c:v>696.285024591911</c:v>
                </c:pt>
                <c:pt idx="988">
                  <c:v>696.28735516666598</c:v>
                </c:pt>
                <c:pt idx="989">
                  <c:v>696.28968562474495</c:v>
                </c:pt>
                <c:pt idx="990">
                  <c:v>696.29201596615303</c:v>
                </c:pt>
                <c:pt idx="991">
                  <c:v>696.29434619089602</c:v>
                </c:pt>
                <c:pt idx="992">
                  <c:v>696.29667629897801</c:v>
                </c:pt>
                <c:pt idx="993">
                  <c:v>696.29900629040606</c:v>
                </c:pt>
                <c:pt idx="994">
                  <c:v>696.30133616518401</c:v>
                </c:pt>
                <c:pt idx="995">
                  <c:v>696.30366592331802</c:v>
                </c:pt>
                <c:pt idx="996">
                  <c:v>696.30599556481297</c:v>
                </c:pt>
                <c:pt idx="997">
                  <c:v>696.30832508967399</c:v>
                </c:pt>
                <c:pt idx="998">
                  <c:v>696.31065449790594</c:v>
                </c:pt>
                <c:pt idx="999">
                  <c:v>696.31298378951601</c:v>
                </c:pt>
                <c:pt idx="1000">
                  <c:v>696.31531296450805</c:v>
                </c:pt>
                <c:pt idx="1001">
                  <c:v>696.31764202288696</c:v>
                </c:pt>
                <c:pt idx="1002">
                  <c:v>696.31997096465898</c:v>
                </c:pt>
                <c:pt idx="1003">
                  <c:v>696.322299789829</c:v>
                </c:pt>
                <c:pt idx="1004">
                  <c:v>696.32462849840294</c:v>
                </c:pt>
                <c:pt idx="1005">
                  <c:v>696.32695709038501</c:v>
                </c:pt>
                <c:pt idx="1006">
                  <c:v>696.32928556578099</c:v>
                </c:pt>
                <c:pt idx="1007">
                  <c:v>696.33161392459601</c:v>
                </c:pt>
                <c:pt idx="1008">
                  <c:v>696.33394216683598</c:v>
                </c:pt>
                <c:pt idx="1009">
                  <c:v>696.33627029250601</c:v>
                </c:pt>
                <c:pt idx="1010">
                  <c:v>696.338598301611</c:v>
                </c:pt>
                <c:pt idx="1011">
                  <c:v>696.34092619415696</c:v>
                </c:pt>
                <c:pt idx="1012">
                  <c:v>696.343253970148</c:v>
                </c:pt>
                <c:pt idx="1013">
                  <c:v>696.34558162959001</c:v>
                </c:pt>
                <c:pt idx="1014">
                  <c:v>696.34790917248904</c:v>
                </c:pt>
                <c:pt idx="1015">
                  <c:v>696.35023659884905</c:v>
                </c:pt>
                <c:pt idx="1016">
                  <c:v>696.35256390867596</c:v>
                </c:pt>
                <c:pt idx="1017">
                  <c:v>696.354891101975</c:v>
                </c:pt>
                <c:pt idx="1018">
                  <c:v>696.35721817875196</c:v>
                </c:pt>
                <c:pt idx="1019">
                  <c:v>696.35954513901095</c:v>
                </c:pt>
                <c:pt idx="1020">
                  <c:v>696.361871982759</c:v>
                </c:pt>
                <c:pt idx="1021">
                  <c:v>696.36419870999998</c:v>
                </c:pt>
                <c:pt idx="1022">
                  <c:v>696.36652532074004</c:v>
                </c:pt>
                <c:pt idx="1023">
                  <c:v>696.36885181498303</c:v>
                </c:pt>
                <c:pt idx="1024">
                  <c:v>696.37117819273601</c:v>
                </c:pt>
                <c:pt idx="1025">
                  <c:v>696.37350445400398</c:v>
                </c:pt>
                <c:pt idx="1026">
                  <c:v>696.37583059879103</c:v>
                </c:pt>
                <c:pt idx="1027">
                  <c:v>696.37815662710398</c:v>
                </c:pt>
                <c:pt idx="1028">
                  <c:v>696.38048253894601</c:v>
                </c:pt>
                <c:pt idx="1029">
                  <c:v>696.38280833432498</c:v>
                </c:pt>
                <c:pt idx="1030">
                  <c:v>696.38513401324496</c:v>
                </c:pt>
                <c:pt idx="1031">
                  <c:v>696.38745957570995</c:v>
                </c:pt>
                <c:pt idx="1032">
                  <c:v>696.38978502172802</c:v>
                </c:pt>
                <c:pt idx="1033">
                  <c:v>696.39211035130199</c:v>
                </c:pt>
                <c:pt idx="1034">
                  <c:v>696.39443556443905</c:v>
                </c:pt>
                <c:pt idx="1035">
                  <c:v>696.39676066114305</c:v>
                </c:pt>
                <c:pt idx="1036">
                  <c:v>696.39908564141899</c:v>
                </c:pt>
                <c:pt idx="1037">
                  <c:v>696.40141050527404</c:v>
                </c:pt>
                <c:pt idx="1038">
                  <c:v>696.40373525271195</c:v>
                </c:pt>
                <c:pt idx="1039">
                  <c:v>696.40605988373898</c:v>
                </c:pt>
                <c:pt idx="1040">
                  <c:v>696.40838439835898</c:v>
                </c:pt>
                <c:pt idx="1041">
                  <c:v>696.410708796579</c:v>
                </c:pt>
                <c:pt idx="1042">
                  <c:v>696.41303307840303</c:v>
                </c:pt>
                <c:pt idx="1043">
                  <c:v>696.41535724383698</c:v>
                </c:pt>
                <c:pt idx="1044">
                  <c:v>696.41768129288596</c:v>
                </c:pt>
                <c:pt idx="1045">
                  <c:v>696.42000522555497</c:v>
                </c:pt>
                <c:pt idx="1046">
                  <c:v>696.42232904185005</c:v>
                </c:pt>
                <c:pt idx="1047">
                  <c:v>696.42465274177596</c:v>
                </c:pt>
                <c:pt idx="1048">
                  <c:v>696.42697632533805</c:v>
                </c:pt>
                <c:pt idx="1049">
                  <c:v>696.42929979254097</c:v>
                </c:pt>
                <c:pt idx="1050">
                  <c:v>696.43162314339099</c:v>
                </c:pt>
                <c:pt idx="1051">
                  <c:v>696.43394637789402</c:v>
                </c:pt>
                <c:pt idx="1052">
                  <c:v>696.436269496053</c:v>
                </c:pt>
                <c:pt idx="1053">
                  <c:v>696.43859249787602</c:v>
                </c:pt>
                <c:pt idx="1054">
                  <c:v>696.44091538336602</c:v>
                </c:pt>
                <c:pt idx="1055">
                  <c:v>696.44323815252903</c:v>
                </c:pt>
                <c:pt idx="1056">
                  <c:v>696.44556080537097</c:v>
                </c:pt>
                <c:pt idx="1057">
                  <c:v>696.44788334189695</c:v>
                </c:pt>
                <c:pt idx="1058">
                  <c:v>696.45020576211095</c:v>
                </c:pt>
                <c:pt idx="1059">
                  <c:v>696.45252806602002</c:v>
                </c:pt>
                <c:pt idx="1060">
                  <c:v>696.45485025362905</c:v>
                </c:pt>
                <c:pt idx="1061">
                  <c:v>696.45717232494201</c:v>
                </c:pt>
                <c:pt idx="1062">
                  <c:v>696.45949427996595</c:v>
                </c:pt>
                <c:pt idx="1063">
                  <c:v>696.46181611870497</c:v>
                </c:pt>
                <c:pt idx="1064">
                  <c:v>696.46413784116498</c:v>
                </c:pt>
                <c:pt idx="1065">
                  <c:v>696.46645944735099</c:v>
                </c:pt>
                <c:pt idx="1066">
                  <c:v>696.46878093726798</c:v>
                </c:pt>
                <c:pt idx="1067">
                  <c:v>696.47110231092199</c:v>
                </c:pt>
                <c:pt idx="1068">
                  <c:v>696.473423568317</c:v>
                </c:pt>
                <c:pt idx="1069">
                  <c:v>696.47574470945995</c:v>
                </c:pt>
                <c:pt idx="1070">
                  <c:v>696.47806573435605</c:v>
                </c:pt>
                <c:pt idx="1071">
                  <c:v>696.48038664300805</c:v>
                </c:pt>
                <c:pt idx="1072">
                  <c:v>696.48270743542503</c:v>
                </c:pt>
                <c:pt idx="1073">
                  <c:v>696.48502811160904</c:v>
                </c:pt>
                <c:pt idx="1074">
                  <c:v>696.48734867156702</c:v>
                </c:pt>
                <c:pt idx="1075">
                  <c:v>696.48966911530295</c:v>
                </c:pt>
                <c:pt idx="1076">
                  <c:v>696.49198944282398</c:v>
                </c:pt>
                <c:pt idx="1077">
                  <c:v>696.49430965413501</c:v>
                </c:pt>
                <c:pt idx="1078">
                  <c:v>696.49662974923899</c:v>
                </c:pt>
                <c:pt idx="1079">
                  <c:v>696.49894972814502</c:v>
                </c:pt>
                <c:pt idx="1080">
                  <c:v>696.50126959085503</c:v>
                </c:pt>
                <c:pt idx="1081">
                  <c:v>696.50358933737505</c:v>
                </c:pt>
                <c:pt idx="1082">
                  <c:v>696.505908967712</c:v>
                </c:pt>
                <c:pt idx="1083">
                  <c:v>696.50822848186897</c:v>
                </c:pt>
                <c:pt idx="1084">
                  <c:v>696.51054787985299</c:v>
                </c:pt>
                <c:pt idx="1085">
                  <c:v>696.51286716166896</c:v>
                </c:pt>
                <c:pt idx="1086">
                  <c:v>696.515186327322</c:v>
                </c:pt>
                <c:pt idx="1087">
                  <c:v>696.51750537681596</c:v>
                </c:pt>
                <c:pt idx="1088">
                  <c:v>696.51982431015904</c:v>
                </c:pt>
                <c:pt idx="1089">
                  <c:v>696.52214312735396</c:v>
                </c:pt>
                <c:pt idx="1090">
                  <c:v>696.52446182840697</c:v>
                </c:pt>
                <c:pt idx="1091">
                  <c:v>696.52678041332297</c:v>
                </c:pt>
                <c:pt idx="1092">
                  <c:v>696.52909888210797</c:v>
                </c:pt>
                <c:pt idx="1093">
                  <c:v>696.53141723476699</c:v>
                </c:pt>
                <c:pt idx="1094">
                  <c:v>696.53373547130502</c:v>
                </c:pt>
                <c:pt idx="1095">
                  <c:v>696.53605359172695</c:v>
                </c:pt>
                <c:pt idx="1096">
                  <c:v>696.53837159603904</c:v>
                </c:pt>
                <c:pt idx="1097">
                  <c:v>696.54068948424595</c:v>
                </c:pt>
                <c:pt idx="1098">
                  <c:v>696.54300725635403</c:v>
                </c:pt>
                <c:pt idx="1099">
                  <c:v>696.54532491236603</c:v>
                </c:pt>
                <c:pt idx="1100">
                  <c:v>696.54764245229001</c:v>
                </c:pt>
                <c:pt idx="1101">
                  <c:v>696.54995987612995</c:v>
                </c:pt>
                <c:pt idx="1102">
                  <c:v>696.55227718389096</c:v>
                </c:pt>
                <c:pt idx="1103">
                  <c:v>696.55459437557795</c:v>
                </c:pt>
                <c:pt idx="1104">
                  <c:v>696.55691145119795</c:v>
                </c:pt>
                <c:pt idx="1105">
                  <c:v>696.55922841075505</c:v>
                </c:pt>
                <c:pt idx="1106">
                  <c:v>696.56154525425404</c:v>
                </c:pt>
                <c:pt idx="1107">
                  <c:v>696.56386198170105</c:v>
                </c:pt>
                <c:pt idx="1108">
                  <c:v>696.56617859310097</c:v>
                </c:pt>
                <c:pt idx="1109">
                  <c:v>696.56849508845903</c:v>
                </c:pt>
                <c:pt idx="1110">
                  <c:v>696.57081146778103</c:v>
                </c:pt>
                <c:pt idx="1111">
                  <c:v>696.57312773107105</c:v>
                </c:pt>
                <c:pt idx="1112">
                  <c:v>696.57544387833605</c:v>
                </c:pt>
                <c:pt idx="1113">
                  <c:v>696.57775990957998</c:v>
                </c:pt>
                <c:pt idx="1114">
                  <c:v>696.580075824809</c:v>
                </c:pt>
                <c:pt idx="1115">
                  <c:v>696.58239162402697</c:v>
                </c:pt>
                <c:pt idx="1116">
                  <c:v>696.58470730724105</c:v>
                </c:pt>
                <c:pt idx="1117">
                  <c:v>696.58702287445499</c:v>
                </c:pt>
                <c:pt idx="1118">
                  <c:v>696.58933832567504</c:v>
                </c:pt>
                <c:pt idx="1119">
                  <c:v>696.59165366090599</c:v>
                </c:pt>
                <c:pt idx="1120">
                  <c:v>696.59396888015306</c:v>
                </c:pt>
                <c:pt idx="1121">
                  <c:v>696.59628398342204</c:v>
                </c:pt>
                <c:pt idx="1122">
                  <c:v>696.59859897071703</c:v>
                </c:pt>
                <c:pt idx="1123">
                  <c:v>696.60091384204497</c:v>
                </c:pt>
                <c:pt idx="1124">
                  <c:v>696.60322859740995</c:v>
                </c:pt>
                <c:pt idx="1125">
                  <c:v>696.60554323681697</c:v>
                </c:pt>
                <c:pt idx="1126">
                  <c:v>696.60785776027296</c:v>
                </c:pt>
                <c:pt idx="1127">
                  <c:v>696.61017216778203</c:v>
                </c:pt>
                <c:pt idx="1128">
                  <c:v>696.61248645934904</c:v>
                </c:pt>
                <c:pt idx="1129">
                  <c:v>696.61480063497902</c:v>
                </c:pt>
                <c:pt idx="1130">
                  <c:v>696.617114694679</c:v>
                </c:pt>
                <c:pt idx="1131">
                  <c:v>696.61942863845297</c:v>
                </c:pt>
                <c:pt idx="1132">
                  <c:v>696.62174246630605</c:v>
                </c:pt>
                <c:pt idx="1133">
                  <c:v>696.62405617824504</c:v>
                </c:pt>
                <c:pt idx="1134">
                  <c:v>696.62636977427303</c:v>
                </c:pt>
                <c:pt idx="1135">
                  <c:v>696.62868325439604</c:v>
                </c:pt>
                <c:pt idx="1136">
                  <c:v>696.63099661861997</c:v>
                </c:pt>
                <c:pt idx="1137">
                  <c:v>696.63330986694996</c:v>
                </c:pt>
                <c:pt idx="1138">
                  <c:v>696.63562299939099</c:v>
                </c:pt>
                <c:pt idx="1139">
                  <c:v>696.63793601594898</c:v>
                </c:pt>
                <c:pt idx="1140">
                  <c:v>696.64024891662802</c:v>
                </c:pt>
                <c:pt idx="1141">
                  <c:v>696.64256170143403</c:v>
                </c:pt>
                <c:pt idx="1142">
                  <c:v>696.64487437037201</c:v>
                </c:pt>
                <c:pt idx="1143">
                  <c:v>696.64718692344798</c:v>
                </c:pt>
                <c:pt idx="1144">
                  <c:v>696.64949936066603</c:v>
                </c:pt>
                <c:pt idx="1145">
                  <c:v>696.65181168203299</c:v>
                </c:pt>
                <c:pt idx="1146">
                  <c:v>696.65412388755203</c:v>
                </c:pt>
                <c:pt idx="1147">
                  <c:v>696.65643597722999</c:v>
                </c:pt>
                <c:pt idx="1148">
                  <c:v>696.65874795107197</c:v>
                </c:pt>
                <c:pt idx="1149">
                  <c:v>696.66105980908299</c:v>
                </c:pt>
                <c:pt idx="1150">
                  <c:v>696.66337155126803</c:v>
                </c:pt>
                <c:pt idx="1151">
                  <c:v>696.66568317763301</c:v>
                </c:pt>
                <c:pt idx="1152">
                  <c:v>696.66799468818294</c:v>
                </c:pt>
                <c:pt idx="1153">
                  <c:v>696.67030608292202</c:v>
                </c:pt>
                <c:pt idx="1154">
                  <c:v>696.67261736185696</c:v>
                </c:pt>
                <c:pt idx="1155">
                  <c:v>696.67492852499299</c:v>
                </c:pt>
                <c:pt idx="1156">
                  <c:v>696.67723957233397</c:v>
                </c:pt>
                <c:pt idx="1157">
                  <c:v>696.67955050388696</c:v>
                </c:pt>
                <c:pt idx="1158">
                  <c:v>696.68186131965604</c:v>
                </c:pt>
                <c:pt idx="1159">
                  <c:v>696.68417201964701</c:v>
                </c:pt>
                <c:pt idx="1160">
                  <c:v>696.68648260386499</c:v>
                </c:pt>
                <c:pt idx="1161">
                  <c:v>696.68879307231396</c:v>
                </c:pt>
                <c:pt idx="1162">
                  <c:v>696.69110342500198</c:v>
                </c:pt>
                <c:pt idx="1163">
                  <c:v>696.69341366193203</c:v>
                </c:pt>
                <c:pt idx="1164">
                  <c:v>696.69572378311</c:v>
                </c:pt>
                <c:pt idx="1165">
                  <c:v>696.69803378854101</c:v>
                </c:pt>
                <c:pt idx="1166">
                  <c:v>696.70034367823098</c:v>
                </c:pt>
                <c:pt idx="1167">
                  <c:v>696.70265345218502</c:v>
                </c:pt>
                <c:pt idx="1168">
                  <c:v>696.70496311040699</c:v>
                </c:pt>
                <c:pt idx="1169">
                  <c:v>696.70727265290395</c:v>
                </c:pt>
                <c:pt idx="1170">
                  <c:v>696.70958207967999</c:v>
                </c:pt>
                <c:pt idx="1171">
                  <c:v>696.71189139074204</c:v>
                </c:pt>
                <c:pt idx="1172">
                  <c:v>696.71420058609306</c:v>
                </c:pt>
                <c:pt idx="1173">
                  <c:v>696.71650966573998</c:v>
                </c:pt>
                <c:pt idx="1174">
                  <c:v>696.71881862968701</c:v>
                </c:pt>
                <c:pt idx="1175">
                  <c:v>696.72112747793994</c:v>
                </c:pt>
                <c:pt idx="1176">
                  <c:v>696.72343621050402</c:v>
                </c:pt>
                <c:pt idx="1177">
                  <c:v>696.72574482738503</c:v>
                </c:pt>
                <c:pt idx="1178">
                  <c:v>696.72805332858695</c:v>
                </c:pt>
                <c:pt idx="1179">
                  <c:v>696.73036171411604</c:v>
                </c:pt>
                <c:pt idx="1180">
                  <c:v>696.73266998397696</c:v>
                </c:pt>
                <c:pt idx="1181">
                  <c:v>696.73497813817596</c:v>
                </c:pt>
                <c:pt idx="1182">
                  <c:v>696.73728617671702</c:v>
                </c:pt>
                <c:pt idx="1183">
                  <c:v>696.73959409960605</c:v>
                </c:pt>
                <c:pt idx="1184">
                  <c:v>696.74190190684806</c:v>
                </c:pt>
                <c:pt idx="1185">
                  <c:v>696.74420959844895</c:v>
                </c:pt>
                <c:pt idx="1186">
                  <c:v>696.74651717441395</c:v>
                </c:pt>
                <c:pt idx="1187">
                  <c:v>696.74882463474705</c:v>
                </c:pt>
                <c:pt idx="1188">
                  <c:v>696.75113197945495</c:v>
                </c:pt>
                <c:pt idx="1189">
                  <c:v>696.75343920854198</c:v>
                </c:pt>
                <c:pt idx="1190">
                  <c:v>696.75574632201301</c:v>
                </c:pt>
                <c:pt idx="1191">
                  <c:v>696.75805331987499</c:v>
                </c:pt>
                <c:pt idx="1192">
                  <c:v>696.76036020213201</c:v>
                </c:pt>
                <c:pt idx="1193">
                  <c:v>696.76266696878895</c:v>
                </c:pt>
                <c:pt idx="1194">
                  <c:v>696.76497361985196</c:v>
                </c:pt>
                <c:pt idx="1195">
                  <c:v>696.76728015532694</c:v>
                </c:pt>
                <c:pt idx="1196">
                  <c:v>696.76958657521698</c:v>
                </c:pt>
                <c:pt idx="1197">
                  <c:v>696.77189287952899</c:v>
                </c:pt>
                <c:pt idx="1198">
                  <c:v>696.77419906826697</c:v>
                </c:pt>
                <c:pt idx="1199">
                  <c:v>696.77650514143795</c:v>
                </c:pt>
                <c:pt idx="1200">
                  <c:v>696.77881109904604</c:v>
                </c:pt>
                <c:pt idx="1201">
                  <c:v>696.781116941096</c:v>
                </c:pt>
                <c:pt idx="1202">
                  <c:v>696.78342266759398</c:v>
                </c:pt>
                <c:pt idx="1203">
                  <c:v>696.78572827854498</c:v>
                </c:pt>
                <c:pt idx="1204">
                  <c:v>696.78803377395502</c:v>
                </c:pt>
                <c:pt idx="1205">
                  <c:v>696.79033915382797</c:v>
                </c:pt>
                <c:pt idx="1206">
                  <c:v>696.79264441816895</c:v>
                </c:pt>
                <c:pt idx="1207">
                  <c:v>696.794949566985</c:v>
                </c:pt>
                <c:pt idx="1208">
                  <c:v>696.79725460027998</c:v>
                </c:pt>
                <c:pt idx="1209">
                  <c:v>696.79955951806005</c:v>
                </c:pt>
                <c:pt idx="1210">
                  <c:v>696.80186432032895</c:v>
                </c:pt>
                <c:pt idx="1211">
                  <c:v>696.80416900709304</c:v>
                </c:pt>
                <c:pt idx="1212">
                  <c:v>696.80647357835801</c:v>
                </c:pt>
                <c:pt idx="1213">
                  <c:v>696.80877803412795</c:v>
                </c:pt>
                <c:pt idx="1214">
                  <c:v>696.81108237440901</c:v>
                </c:pt>
                <c:pt idx="1215">
                  <c:v>696.81338659920596</c:v>
                </c:pt>
                <c:pt idx="1216">
                  <c:v>696.81569070852402</c:v>
                </c:pt>
                <c:pt idx="1217">
                  <c:v>696.81799470236899</c:v>
                </c:pt>
                <c:pt idx="1218">
                  <c:v>696.82029858074497</c:v>
                </c:pt>
                <c:pt idx="1219">
                  <c:v>696.82260234365901</c:v>
                </c:pt>
                <c:pt idx="1220">
                  <c:v>696.82490599111497</c:v>
                </c:pt>
                <c:pt idx="1221">
                  <c:v>696.82720952311797</c:v>
                </c:pt>
                <c:pt idx="1222">
                  <c:v>696.82951293967506</c:v>
                </c:pt>
                <c:pt idx="1223">
                  <c:v>696.83181624078895</c:v>
                </c:pt>
                <c:pt idx="1224">
                  <c:v>696.83411942646705</c:v>
                </c:pt>
                <c:pt idx="1225">
                  <c:v>696.836422496713</c:v>
                </c:pt>
                <c:pt idx="1226">
                  <c:v>696.83872545153201</c:v>
                </c:pt>
                <c:pt idx="1227">
                  <c:v>696.84102829093104</c:v>
                </c:pt>
                <c:pt idx="1228">
                  <c:v>696.84333101491404</c:v>
                </c:pt>
                <c:pt idx="1229">
                  <c:v>696.84563362348695</c:v>
                </c:pt>
                <c:pt idx="1230">
                  <c:v>696.84793611665395</c:v>
                </c:pt>
                <c:pt idx="1231">
                  <c:v>696.850238494422</c:v>
                </c:pt>
                <c:pt idx="1232">
                  <c:v>696.85254075679495</c:v>
                </c:pt>
                <c:pt idx="1233">
                  <c:v>696.85484290377804</c:v>
                </c:pt>
                <c:pt idx="1234">
                  <c:v>696.85714493537705</c:v>
                </c:pt>
                <c:pt idx="1235">
                  <c:v>696.859446851597</c:v>
                </c:pt>
                <c:pt idx="1236">
                  <c:v>696.861748652443</c:v>
                </c:pt>
                <c:pt idx="1237">
                  <c:v>696.86405033792005</c:v>
                </c:pt>
                <c:pt idx="1238">
                  <c:v>696.86635190803497</c:v>
                </c:pt>
                <c:pt idx="1239">
                  <c:v>696.86865336279095</c:v>
                </c:pt>
                <c:pt idx="1240">
                  <c:v>696.87095470219504</c:v>
                </c:pt>
                <c:pt idx="1241">
                  <c:v>696.87325592625098</c:v>
                </c:pt>
                <c:pt idx="1242">
                  <c:v>696.87555703496503</c:v>
                </c:pt>
                <c:pt idx="1243">
                  <c:v>696.87785802834196</c:v>
                </c:pt>
                <c:pt idx="1244">
                  <c:v>696.88015890638599</c:v>
                </c:pt>
                <c:pt idx="1245">
                  <c:v>696.88245966910495</c:v>
                </c:pt>
                <c:pt idx="1246">
                  <c:v>696.88476031650202</c:v>
                </c:pt>
                <c:pt idx="1247">
                  <c:v>696.88706084858302</c:v>
                </c:pt>
                <c:pt idx="1248">
                  <c:v>696.88936126535305</c:v>
                </c:pt>
                <c:pt idx="1249">
                  <c:v>696.89166156681802</c:v>
                </c:pt>
                <c:pt idx="1250">
                  <c:v>696.89396175298202</c:v>
                </c:pt>
                <c:pt idx="1251">
                  <c:v>696.89626182385098</c:v>
                </c:pt>
                <c:pt idx="1252">
                  <c:v>696.89856177943102</c:v>
                </c:pt>
                <c:pt idx="1253">
                  <c:v>696.90086161972499</c:v>
                </c:pt>
                <c:pt idx="1254">
                  <c:v>696.90316134474097</c:v>
                </c:pt>
                <c:pt idx="1255">
                  <c:v>696.90546095448201</c:v>
                </c:pt>
                <c:pt idx="1256">
                  <c:v>696.90776044895404</c:v>
                </c:pt>
                <c:pt idx="1257">
                  <c:v>696.91005982816296</c:v>
                </c:pt>
                <c:pt idx="1258">
                  <c:v>696.91235909211298</c:v>
                </c:pt>
                <c:pt idx="1259">
                  <c:v>696.91465824081104</c:v>
                </c:pt>
                <c:pt idx="1260">
                  <c:v>696.91695727425997</c:v>
                </c:pt>
                <c:pt idx="1261">
                  <c:v>696.91925619246604</c:v>
                </c:pt>
                <c:pt idx="1262">
                  <c:v>696.92155499543503</c:v>
                </c:pt>
                <c:pt idx="1263">
                  <c:v>696.92385368317196</c:v>
                </c:pt>
                <c:pt idx="1264">
                  <c:v>696.92615225568204</c:v>
                </c:pt>
                <c:pt idx="1265">
                  <c:v>696.92845071296995</c:v>
                </c:pt>
                <c:pt idx="1266">
                  <c:v>696.93074905504204</c:v>
                </c:pt>
                <c:pt idx="1267">
                  <c:v>696.93304728190299</c:v>
                </c:pt>
                <c:pt idx="1268">
                  <c:v>696.93534539355699</c:v>
                </c:pt>
                <c:pt idx="1269">
                  <c:v>696.93764339001098</c:v>
                </c:pt>
                <c:pt idx="1270">
                  <c:v>696.93994127126905</c:v>
                </c:pt>
                <c:pt idx="1271">
                  <c:v>696.942239037337</c:v>
                </c:pt>
                <c:pt idx="1272">
                  <c:v>696.94453668821996</c:v>
                </c:pt>
                <c:pt idx="1273">
                  <c:v>696.94683422392302</c:v>
                </c:pt>
                <c:pt idx="1274">
                  <c:v>696.94913164445097</c:v>
                </c:pt>
                <c:pt idx="1275">
                  <c:v>696.95142894980995</c:v>
                </c:pt>
                <c:pt idx="1276">
                  <c:v>696.95372614000496</c:v>
                </c:pt>
                <c:pt idx="1277">
                  <c:v>696.95602321504202</c:v>
                </c:pt>
                <c:pt idx="1278">
                  <c:v>696.95832017492398</c:v>
                </c:pt>
                <c:pt idx="1279">
                  <c:v>696.960617019658</c:v>
                </c:pt>
                <c:pt idx="1280">
                  <c:v>696.96291374924897</c:v>
                </c:pt>
                <c:pt idx="1281">
                  <c:v>696.965210363702</c:v>
                </c:pt>
                <c:pt idx="1282">
                  <c:v>696.96750686302198</c:v>
                </c:pt>
                <c:pt idx="1283">
                  <c:v>696.96980324721505</c:v>
                </c:pt>
                <c:pt idx="1284">
                  <c:v>696.97209951628599</c:v>
                </c:pt>
                <c:pt idx="1285">
                  <c:v>696.97439567024003</c:v>
                </c:pt>
                <c:pt idx="1286">
                  <c:v>696.97669170908205</c:v>
                </c:pt>
                <c:pt idx="1287">
                  <c:v>696.97898763281705</c:v>
                </c:pt>
                <c:pt idx="1288">
                  <c:v>696.98128344145096</c:v>
                </c:pt>
                <c:pt idx="1289">
                  <c:v>696.98357913498899</c:v>
                </c:pt>
                <c:pt idx="1290">
                  <c:v>696.98587471343706</c:v>
                </c:pt>
                <c:pt idx="1291">
                  <c:v>696.98817017679903</c:v>
                </c:pt>
                <c:pt idx="1292">
                  <c:v>696.99046552508003</c:v>
                </c:pt>
                <c:pt idx="1293">
                  <c:v>696.99276075828595</c:v>
                </c:pt>
                <c:pt idx="1294">
                  <c:v>696.99505587642295</c:v>
                </c:pt>
                <c:pt idx="1295">
                  <c:v>696.99735087949398</c:v>
                </c:pt>
                <c:pt idx="1296">
                  <c:v>696.99964576750699</c:v>
                </c:pt>
                <c:pt idx="1297">
                  <c:v>697.00194054046494</c:v>
                </c:pt>
                <c:pt idx="1298">
                  <c:v>697.00423519837398</c:v>
                </c:pt>
                <c:pt idx="1299">
                  <c:v>697.00652974124</c:v>
                </c:pt>
                <c:pt idx="1300">
                  <c:v>697.008824169067</c:v>
                </c:pt>
                <c:pt idx="1301">
                  <c:v>697.01111848186099</c:v>
                </c:pt>
                <c:pt idx="1302">
                  <c:v>697.01341267962596</c:v>
                </c:pt>
                <c:pt idx="1303">
                  <c:v>697.01570676236895</c:v>
                </c:pt>
                <c:pt idx="1304">
                  <c:v>697.01800073009497</c:v>
                </c:pt>
                <c:pt idx="1305">
                  <c:v>697.02029458280799</c:v>
                </c:pt>
                <c:pt idx="1306">
                  <c:v>697.02258832051405</c:v>
                </c:pt>
                <c:pt idx="1307">
                  <c:v>697.02488194321802</c:v>
                </c:pt>
                <c:pt idx="1308">
                  <c:v>697.02717545092605</c:v>
                </c:pt>
                <c:pt idx="1309">
                  <c:v>697.02946884364201</c:v>
                </c:pt>
                <c:pt idx="1310">
                  <c:v>697.03176212137203</c:v>
                </c:pt>
                <c:pt idx="1311">
                  <c:v>697.034055284121</c:v>
                </c:pt>
                <c:pt idx="1312">
                  <c:v>697.03634833189403</c:v>
                </c:pt>
                <c:pt idx="1313">
                  <c:v>697.03864126469705</c:v>
                </c:pt>
                <c:pt idx="1314">
                  <c:v>697.04093408253402</c:v>
                </c:pt>
                <c:pt idx="1315">
                  <c:v>697.043226785412</c:v>
                </c:pt>
                <c:pt idx="1316">
                  <c:v>697.04551937333395</c:v>
                </c:pt>
                <c:pt idx="1317">
                  <c:v>697.04781184630804</c:v>
                </c:pt>
                <c:pt idx="1318">
                  <c:v>697.05010420433598</c:v>
                </c:pt>
                <c:pt idx="1319">
                  <c:v>697.05239644742596</c:v>
                </c:pt>
                <c:pt idx="1320">
                  <c:v>697.05468857558196</c:v>
                </c:pt>
                <c:pt idx="1321">
                  <c:v>697.05698058880898</c:v>
                </c:pt>
                <c:pt idx="1322">
                  <c:v>697.05927248711203</c:v>
                </c:pt>
                <c:pt idx="1323">
                  <c:v>697.06156427049802</c:v>
                </c:pt>
                <c:pt idx="1324">
                  <c:v>697.06385593897005</c:v>
                </c:pt>
                <c:pt idx="1325">
                  <c:v>697.06614749253504</c:v>
                </c:pt>
                <c:pt idx="1326">
                  <c:v>697.06843893119697</c:v>
                </c:pt>
                <c:pt idx="1327">
                  <c:v>697.07073025496197</c:v>
                </c:pt>
                <c:pt idx="1328">
                  <c:v>697.07302146383495</c:v>
                </c:pt>
                <c:pt idx="1329">
                  <c:v>697.07531255782101</c:v>
                </c:pt>
                <c:pt idx="1330">
                  <c:v>697.07760353692504</c:v>
                </c:pt>
                <c:pt idx="1331">
                  <c:v>697.07989440115296</c:v>
                </c:pt>
                <c:pt idx="1332">
                  <c:v>697.08218515050896</c:v>
                </c:pt>
                <c:pt idx="1333">
                  <c:v>697.084475785</c:v>
                </c:pt>
                <c:pt idx="1334">
                  <c:v>697.08676630463003</c:v>
                </c:pt>
                <c:pt idx="1335">
                  <c:v>697.08905670940396</c:v>
                </c:pt>
                <c:pt idx="1336">
                  <c:v>697.09134699932895</c:v>
                </c:pt>
                <c:pt idx="1337">
                  <c:v>697.09363717440795</c:v>
                </c:pt>
                <c:pt idx="1338">
                  <c:v>697.09592723464698</c:v>
                </c:pt>
                <c:pt idx="1339">
                  <c:v>697.09821718005196</c:v>
                </c:pt>
                <c:pt idx="1340">
                  <c:v>697.10050701062698</c:v>
                </c:pt>
                <c:pt idx="1341">
                  <c:v>697.10279672637796</c:v>
                </c:pt>
                <c:pt idx="1342">
                  <c:v>697.10508632731</c:v>
                </c:pt>
                <c:pt idx="1343">
                  <c:v>697.10737581342903</c:v>
                </c:pt>
                <c:pt idx="1344">
                  <c:v>697.10966518473799</c:v>
                </c:pt>
                <c:pt idx="1345">
                  <c:v>697.11195444124496</c:v>
                </c:pt>
                <c:pt idx="1346">
                  <c:v>697.11424358295403</c:v>
                </c:pt>
                <c:pt idx="1347">
                  <c:v>697.11653260986895</c:v>
                </c:pt>
                <c:pt idx="1348">
                  <c:v>697.11882152199701</c:v>
                </c:pt>
                <c:pt idx="1349">
                  <c:v>697.12111031934296</c:v>
                </c:pt>
                <c:pt idx="1350">
                  <c:v>697.12339900191103</c:v>
                </c:pt>
                <c:pt idx="1351">
                  <c:v>697.12568756970802</c:v>
                </c:pt>
                <c:pt idx="1352">
                  <c:v>697.12797602273804</c:v>
                </c:pt>
                <c:pt idx="1353">
                  <c:v>697.13026436100597</c:v>
                </c:pt>
                <c:pt idx="1354">
                  <c:v>697.13255258451795</c:v>
                </c:pt>
                <c:pt idx="1355">
                  <c:v>697.13484069327899</c:v>
                </c:pt>
                <c:pt idx="1356">
                  <c:v>697.13712868729397</c:v>
                </c:pt>
                <c:pt idx="1357">
                  <c:v>697.13941656656903</c:v>
                </c:pt>
                <c:pt idx="1358">
                  <c:v>697.14170433110803</c:v>
                </c:pt>
                <c:pt idx="1359">
                  <c:v>697.14399198091598</c:v>
                </c:pt>
                <c:pt idx="1360">
                  <c:v>697.14627951600005</c:v>
                </c:pt>
                <c:pt idx="1361">
                  <c:v>697.14856693636398</c:v>
                </c:pt>
                <c:pt idx="1362">
                  <c:v>697.15085424201402</c:v>
                </c:pt>
                <c:pt idx="1363">
                  <c:v>697.15314143295404</c:v>
                </c:pt>
                <c:pt idx="1364">
                  <c:v>697.15542850918996</c:v>
                </c:pt>
                <c:pt idx="1365">
                  <c:v>697.157715470727</c:v>
                </c:pt>
                <c:pt idx="1366">
                  <c:v>697.16000231757005</c:v>
                </c:pt>
                <c:pt idx="1367">
                  <c:v>697.16228904972502</c:v>
                </c:pt>
                <c:pt idx="1368">
                  <c:v>697.16457566719703</c:v>
                </c:pt>
                <c:pt idx="1369">
                  <c:v>697.16686216999096</c:v>
                </c:pt>
                <c:pt idx="1370">
                  <c:v>697.16914855811206</c:v>
                </c:pt>
                <c:pt idx="1371">
                  <c:v>697.17143483156497</c:v>
                </c:pt>
                <c:pt idx="1372">
                  <c:v>697.17372099035595</c:v>
                </c:pt>
                <c:pt idx="1373">
                  <c:v>697.17600703449</c:v>
                </c:pt>
                <c:pt idx="1374">
                  <c:v>697.17829296397201</c:v>
                </c:pt>
                <c:pt idx="1375">
                  <c:v>697.18057877880699</c:v>
                </c:pt>
                <c:pt idx="1376">
                  <c:v>697.18286447900005</c:v>
                </c:pt>
                <c:pt idx="1377">
                  <c:v>697.185150064558</c:v>
                </c:pt>
                <c:pt idx="1378">
                  <c:v>697.18743553548404</c:v>
                </c:pt>
                <c:pt idx="1379">
                  <c:v>697.18972089178396</c:v>
                </c:pt>
                <c:pt idx="1380">
                  <c:v>697.19200613346402</c:v>
                </c:pt>
                <c:pt idx="1381">
                  <c:v>697.19429126052796</c:v>
                </c:pt>
                <c:pt idx="1382">
                  <c:v>697.19657627298204</c:v>
                </c:pt>
                <c:pt idx="1383">
                  <c:v>697.19886117083104</c:v>
                </c:pt>
                <c:pt idx="1384">
                  <c:v>697.20114595407995</c:v>
                </c:pt>
                <c:pt idx="1385">
                  <c:v>697.20343062273503</c:v>
                </c:pt>
                <c:pt idx="1386">
                  <c:v>697.20571517680003</c:v>
                </c:pt>
                <c:pt idx="1387">
                  <c:v>697.20799961628097</c:v>
                </c:pt>
                <c:pt idx="1388">
                  <c:v>697.21028394118298</c:v>
                </c:pt>
                <c:pt idx="1389">
                  <c:v>697.21256815151105</c:v>
                </c:pt>
                <c:pt idx="1390">
                  <c:v>697.21485224726996</c:v>
                </c:pt>
                <c:pt idx="1391">
                  <c:v>697.21713622846698</c:v>
                </c:pt>
                <c:pt idx="1392">
                  <c:v>697.21942009510497</c:v>
                </c:pt>
                <c:pt idx="1393">
                  <c:v>697.22170384719095</c:v>
                </c:pt>
                <c:pt idx="1394">
                  <c:v>697.22398748472801</c:v>
                </c:pt>
                <c:pt idx="1395">
                  <c:v>697.22627100772297</c:v>
                </c:pt>
                <c:pt idx="1396">
                  <c:v>697.22855441618105</c:v>
                </c:pt>
                <c:pt idx="1397">
                  <c:v>697.23083771010704</c:v>
                </c:pt>
                <c:pt idx="1398">
                  <c:v>697.23312088950604</c:v>
                </c:pt>
                <c:pt idx="1399">
                  <c:v>697.23540395438397</c:v>
                </c:pt>
                <c:pt idx="1400">
                  <c:v>697.23768690474503</c:v>
                </c:pt>
                <c:pt idx="1401">
                  <c:v>697.23996974059401</c:v>
                </c:pt>
                <c:pt idx="1402">
                  <c:v>697.24225246193805</c:v>
                </c:pt>
                <c:pt idx="1403">
                  <c:v>697.24453506878103</c:v>
                </c:pt>
                <c:pt idx="1404">
                  <c:v>697.24681756112795</c:v>
                </c:pt>
                <c:pt idx="1405">
                  <c:v>697.24909993898495</c:v>
                </c:pt>
                <c:pt idx="1406">
                  <c:v>697.25138220235704</c:v>
                </c:pt>
                <c:pt idx="1407">
                  <c:v>697.25366435124897</c:v>
                </c:pt>
                <c:pt idx="1408">
                  <c:v>697.25594638566599</c:v>
                </c:pt>
                <c:pt idx="1409">
                  <c:v>697.25822830561299</c:v>
                </c:pt>
                <c:pt idx="1410">
                  <c:v>697.26051011109598</c:v>
                </c:pt>
                <c:pt idx="1411">
                  <c:v>697.26279180211998</c:v>
                </c:pt>
                <c:pt idx="1412">
                  <c:v>697.26507337868998</c:v>
                </c:pt>
                <c:pt idx="1413">
                  <c:v>697.267354840812</c:v>
                </c:pt>
                <c:pt idx="1414">
                  <c:v>697.26963618849004</c:v>
                </c:pt>
                <c:pt idx="1415">
                  <c:v>697.27191742172897</c:v>
                </c:pt>
                <c:pt idx="1416">
                  <c:v>697.27419854053505</c:v>
                </c:pt>
                <c:pt idx="1417">
                  <c:v>697.27647954491397</c:v>
                </c:pt>
                <c:pt idx="1418">
                  <c:v>697.27876043487004</c:v>
                </c:pt>
                <c:pt idx="1419">
                  <c:v>697.28104121040803</c:v>
                </c:pt>
                <c:pt idx="1420">
                  <c:v>697.28332187153399</c:v>
                </c:pt>
                <c:pt idx="1421">
                  <c:v>697.28560241825301</c:v>
                </c:pt>
                <c:pt idx="1422">
                  <c:v>697.28788285056999</c:v>
                </c:pt>
                <c:pt idx="1423">
                  <c:v>697.29016316849004</c:v>
                </c:pt>
                <c:pt idx="1424">
                  <c:v>697.29244337201897</c:v>
                </c:pt>
                <c:pt idx="1425">
                  <c:v>697.29472346116199</c:v>
                </c:pt>
                <c:pt idx="1426">
                  <c:v>697.29700343592299</c:v>
                </c:pt>
                <c:pt idx="1427">
                  <c:v>697.299283296309</c:v>
                </c:pt>
                <c:pt idx="1428">
                  <c:v>697.30156304232401</c:v>
                </c:pt>
                <c:pt idx="1429">
                  <c:v>697.30384267397403</c:v>
                </c:pt>
                <c:pt idx="1430">
                  <c:v>697.30612219126294</c:v>
                </c:pt>
                <c:pt idx="1431">
                  <c:v>697.30840159419699</c:v>
                </c:pt>
                <c:pt idx="1432">
                  <c:v>697.31068088278198</c:v>
                </c:pt>
                <c:pt idx="1433">
                  <c:v>697.31296005702097</c:v>
                </c:pt>
                <c:pt idx="1434">
                  <c:v>697.31523911692204</c:v>
                </c:pt>
                <c:pt idx="1435">
                  <c:v>697.31751806248803</c:v>
                </c:pt>
                <c:pt idx="1436">
                  <c:v>697.31979689372497</c:v>
                </c:pt>
                <c:pt idx="1437">
                  <c:v>697.32207561063797</c:v>
                </c:pt>
                <c:pt idx="1438">
                  <c:v>697.32435421323305</c:v>
                </c:pt>
                <c:pt idx="1439">
                  <c:v>697.32663270151397</c:v>
                </c:pt>
                <c:pt idx="1440">
                  <c:v>697.32891107548699</c:v>
                </c:pt>
                <c:pt idx="1441">
                  <c:v>697.33118933515698</c:v>
                </c:pt>
                <c:pt idx="1442">
                  <c:v>697.33346748052895</c:v>
                </c:pt>
                <c:pt idx="1443">
                  <c:v>697.33574551160905</c:v>
                </c:pt>
                <c:pt idx="1444">
                  <c:v>697.33802342840102</c:v>
                </c:pt>
                <c:pt idx="1445">
                  <c:v>697.340301230911</c:v>
                </c:pt>
                <c:pt idx="1446">
                  <c:v>697.34257891914297</c:v>
                </c:pt>
                <c:pt idx="1447">
                  <c:v>697.34485649310398</c:v>
                </c:pt>
                <c:pt idx="1448">
                  <c:v>697.34713395279903</c:v>
                </c:pt>
                <c:pt idx="1449">
                  <c:v>697.34941129823096</c:v>
                </c:pt>
                <c:pt idx="1450">
                  <c:v>697.35168852940797</c:v>
                </c:pt>
                <c:pt idx="1451">
                  <c:v>697.35396564633402</c:v>
                </c:pt>
                <c:pt idx="1452">
                  <c:v>697.35624264901298</c:v>
                </c:pt>
                <c:pt idx="1453">
                  <c:v>697.35851953745305</c:v>
                </c:pt>
                <c:pt idx="1454">
                  <c:v>697.36079631165603</c:v>
                </c:pt>
                <c:pt idx="1455">
                  <c:v>697.36307297163</c:v>
                </c:pt>
                <c:pt idx="1456">
                  <c:v>697.36534951737804</c:v>
                </c:pt>
                <c:pt idx="1457">
                  <c:v>697.36762594890604</c:v>
                </c:pt>
                <c:pt idx="1458">
                  <c:v>697.36990226622004</c:v>
                </c:pt>
                <c:pt idx="1459">
                  <c:v>697.37217846932504</c:v>
                </c:pt>
                <c:pt idx="1460">
                  <c:v>697.37445455822501</c:v>
                </c:pt>
                <c:pt idx="1461">
                  <c:v>697.37673053292599</c:v>
                </c:pt>
                <c:pt idx="1462">
                  <c:v>697.37900639343297</c:v>
                </c:pt>
                <c:pt idx="1463">
                  <c:v>697.38128213975097</c:v>
                </c:pt>
                <c:pt idx="1464">
                  <c:v>697.38355777188599</c:v>
                </c:pt>
                <c:pt idx="1465">
                  <c:v>697.38583328984305</c:v>
                </c:pt>
                <c:pt idx="1466">
                  <c:v>697.38810869362703</c:v>
                </c:pt>
                <c:pt idx="1467">
                  <c:v>697.39038398324203</c:v>
                </c:pt>
                <c:pt idx="1468">
                  <c:v>697.39265915869498</c:v>
                </c:pt>
                <c:pt idx="1469">
                  <c:v>697.394934219991</c:v>
                </c:pt>
                <c:pt idx="1470">
                  <c:v>697.39720916713395</c:v>
                </c:pt>
                <c:pt idx="1471">
                  <c:v>697.39948400012997</c:v>
                </c:pt>
                <c:pt idx="1472">
                  <c:v>697.40175871898396</c:v>
                </c:pt>
                <c:pt idx="1473">
                  <c:v>697.40403332370204</c:v>
                </c:pt>
                <c:pt idx="1474">
                  <c:v>697.40630781428695</c:v>
                </c:pt>
                <c:pt idx="1475">
                  <c:v>697.40858219074698</c:v>
                </c:pt>
                <c:pt idx="1476">
                  <c:v>697.41085645308499</c:v>
                </c:pt>
                <c:pt idx="1477">
                  <c:v>697.41313060130801</c:v>
                </c:pt>
                <c:pt idx="1478">
                  <c:v>697.41540463541901</c:v>
                </c:pt>
                <c:pt idx="1479">
                  <c:v>697.41767855542503</c:v>
                </c:pt>
                <c:pt idx="1480">
                  <c:v>697.41995236133096</c:v>
                </c:pt>
                <c:pt idx="1481">
                  <c:v>697.422226053141</c:v>
                </c:pt>
                <c:pt idx="1482">
                  <c:v>697.42449963086199</c:v>
                </c:pt>
                <c:pt idx="1483">
                  <c:v>697.42677309449698</c:v>
                </c:pt>
                <c:pt idx="1484">
                  <c:v>697.42904644405303</c:v>
                </c:pt>
                <c:pt idx="1485">
                  <c:v>697.43131967953502</c:v>
                </c:pt>
                <c:pt idx="1486">
                  <c:v>697.43359280094705</c:v>
                </c:pt>
                <c:pt idx="1487">
                  <c:v>697.43586580829503</c:v>
                </c:pt>
                <c:pt idx="1488">
                  <c:v>697.43813870158499</c:v>
                </c:pt>
                <c:pt idx="1489">
                  <c:v>697.44041148081999</c:v>
                </c:pt>
                <c:pt idx="1490">
                  <c:v>697.44268414600799</c:v>
                </c:pt>
                <c:pt idx="1491">
                  <c:v>697.44495669715104</c:v>
                </c:pt>
                <c:pt idx="1492">
                  <c:v>697.44722913425699</c:v>
                </c:pt>
                <c:pt idx="1493">
                  <c:v>697.44950145733003</c:v>
                </c:pt>
                <c:pt idx="1494">
                  <c:v>697.45177366637495</c:v>
                </c:pt>
                <c:pt idx="1495">
                  <c:v>697.45404576139799</c:v>
                </c:pt>
                <c:pt idx="1496">
                  <c:v>697.45631774240303</c:v>
                </c:pt>
                <c:pt idx="1497">
                  <c:v>697.45858960939597</c:v>
                </c:pt>
                <c:pt idx="1498">
                  <c:v>697.46086136238205</c:v>
                </c:pt>
                <c:pt idx="1499">
                  <c:v>697.46313300136705</c:v>
                </c:pt>
                <c:pt idx="1500">
                  <c:v>697.47279272148</c:v>
                </c:pt>
                <c:pt idx="1501">
                  <c:v>699.13086367105097</c:v>
                </c:pt>
                <c:pt idx="1502">
                  <c:v>700.72797379854296</c:v>
                </c:pt>
                <c:pt idx="1503">
                  <c:v>702.26615633476297</c:v>
                </c:pt>
                <c:pt idx="1504">
                  <c:v>703.74737921911299</c:v>
                </c:pt>
                <c:pt idx="1505">
                  <c:v>705.17354696881102</c:v>
                </c:pt>
                <c:pt idx="1506">
                  <c:v>706.54650254887702</c:v>
                </c:pt>
                <c:pt idx="1507">
                  <c:v>707.86802921139804</c:v>
                </c:pt>
                <c:pt idx="1508">
                  <c:v>709.139852295183</c:v>
                </c:pt>
                <c:pt idx="1509">
                  <c:v>710.36364098280001</c:v>
                </c:pt>
                <c:pt idx="1510">
                  <c:v>711.14195755353603</c:v>
                </c:pt>
                <c:pt idx="1511">
                  <c:v>711.697211769094</c:v>
                </c:pt>
                <c:pt idx="1512">
                  <c:v>712.23121834027995</c:v>
                </c:pt>
                <c:pt idx="1513">
                  <c:v>712.64111266928899</c:v>
                </c:pt>
                <c:pt idx="1514">
                  <c:v>712.64115309826195</c:v>
                </c:pt>
                <c:pt idx="1515">
                  <c:v>712.64119486400102</c:v>
                </c:pt>
                <c:pt idx="1516">
                  <c:v>712.64123792500698</c:v>
                </c:pt>
                <c:pt idx="1517">
                  <c:v>712.64128224342596</c:v>
                </c:pt>
                <c:pt idx="1518">
                  <c:v>712.64132778453802</c:v>
                </c:pt>
                <c:pt idx="1519">
                  <c:v>712.64137451635395</c:v>
                </c:pt>
                <c:pt idx="1520">
                  <c:v>712.64142240926697</c:v>
                </c:pt>
                <c:pt idx="1521">
                  <c:v>712.64147143577895</c:v>
                </c:pt>
                <c:pt idx="1522">
                  <c:v>712.64152157025603</c:v>
                </c:pt>
                <c:pt idx="1523">
                  <c:v>712.64157278872904</c:v>
                </c:pt>
                <c:pt idx="1524">
                  <c:v>712.64162506871901</c:v>
                </c:pt>
                <c:pt idx="1525">
                  <c:v>712.64167838909202</c:v>
                </c:pt>
                <c:pt idx="1526">
                  <c:v>712.64173272992696</c:v>
                </c:pt>
                <c:pt idx="1527">
                  <c:v>712.64178807240501</c:v>
                </c:pt>
                <c:pt idx="1528">
                  <c:v>712.64184439871406</c:v>
                </c:pt>
                <c:pt idx="1529">
                  <c:v>712.64190169195695</c:v>
                </c:pt>
                <c:pt idx="1530">
                  <c:v>712.64195993607905</c:v>
                </c:pt>
                <c:pt idx="1531">
                  <c:v>712.64201911580096</c:v>
                </c:pt>
                <c:pt idx="1532">
                  <c:v>712.642079216556</c:v>
                </c:pt>
                <c:pt idx="1533">
                  <c:v>712.64214022443696</c:v>
                </c:pt>
                <c:pt idx="1534">
                  <c:v>712.64220212614998</c:v>
                </c:pt>
                <c:pt idx="1535">
                  <c:v>712.64226490896704</c:v>
                </c:pt>
                <c:pt idx="1536">
                  <c:v>712.64232856068998</c:v>
                </c:pt>
                <c:pt idx="1537">
                  <c:v>712.64239306961395</c:v>
                </c:pt>
                <c:pt idx="1538">
                  <c:v>712.64245842449395</c:v>
                </c:pt>
                <c:pt idx="1539">
                  <c:v>712.64252461451701</c:v>
                </c:pt>
                <c:pt idx="1540">
                  <c:v>712.64259162927306</c:v>
                </c:pt>
                <c:pt idx="1541">
                  <c:v>712.64265945873399</c:v>
                </c:pt>
                <c:pt idx="1542">
                  <c:v>712.64272809322699</c:v>
                </c:pt>
                <c:pt idx="1543">
                  <c:v>712.64279752341702</c:v>
                </c:pt>
                <c:pt idx="1544">
                  <c:v>712.64286774028506</c:v>
                </c:pt>
                <c:pt idx="1545">
                  <c:v>712.64293873511394</c:v>
                </c:pt>
                <c:pt idx="1546">
                  <c:v>712.64301049946903</c:v>
                </c:pt>
                <c:pt idx="1547">
                  <c:v>712.64308302518305</c:v>
                </c:pt>
                <c:pt idx="1548">
                  <c:v>712.64315630434498</c:v>
                </c:pt>
                <c:pt idx="1549">
                  <c:v>712.64323032928496</c:v>
                </c:pt>
                <c:pt idx="1550">
                  <c:v>712.64330509256297</c:v>
                </c:pt>
                <c:pt idx="1551">
                  <c:v>712.64338058695705</c:v>
                </c:pt>
                <c:pt idx="1552">
                  <c:v>712.64345680545296</c:v>
                </c:pt>
                <c:pt idx="1553">
                  <c:v>712.64353374123402</c:v>
                </c:pt>
                <c:pt idx="1554">
                  <c:v>712.64361138767299</c:v>
                </c:pt>
                <c:pt idx="1555">
                  <c:v>712.64368973832495</c:v>
                </c:pt>
                <c:pt idx="1556">
                  <c:v>712.64376878691405</c:v>
                </c:pt>
                <c:pt idx="1557">
                  <c:v>712.64384852732996</c:v>
                </c:pt>
                <c:pt idx="1558">
                  <c:v>712.64392895362198</c:v>
                </c:pt>
                <c:pt idx="1559">
                  <c:v>712.64401005999002</c:v>
                </c:pt>
                <c:pt idx="1560">
                  <c:v>712.64409184077499</c:v>
                </c:pt>
                <c:pt idx="1561">
                  <c:v>712.64417429046296</c:v>
                </c:pt>
                <c:pt idx="1562">
                  <c:v>712.64425740366698</c:v>
                </c:pt>
                <c:pt idx="1563">
                  <c:v>712.64434117513304</c:v>
                </c:pt>
                <c:pt idx="1564">
                  <c:v>712.64442559972701</c:v>
                </c:pt>
                <c:pt idx="1565">
                  <c:v>712.64451067243294</c:v>
                </c:pt>
                <c:pt idx="1566">
                  <c:v>712.64459638835206</c:v>
                </c:pt>
                <c:pt idx="1567">
                  <c:v>712.64468274269097</c:v>
                </c:pt>
                <c:pt idx="1568">
                  <c:v>712.64476973076501</c:v>
                </c:pt>
                <c:pt idx="1569">
                  <c:v>712.64485734798802</c:v>
                </c:pt>
                <c:pt idx="1570">
                  <c:v>712.64494558987599</c:v>
                </c:pt>
                <c:pt idx="1571">
                  <c:v>712.64503445203502</c:v>
                </c:pt>
                <c:pt idx="1572">
                  <c:v>712.64512393016605</c:v>
                </c:pt>
                <c:pt idx="1573">
                  <c:v>712.64521402005596</c:v>
                </c:pt>
                <c:pt idx="1574">
                  <c:v>712.64530471757996</c:v>
                </c:pt>
                <c:pt idx="1575">
                  <c:v>712.64539601869103</c:v>
                </c:pt>
                <c:pt idx="1576">
                  <c:v>712.64548791942696</c:v>
                </c:pt>
                <c:pt idx="1577">
                  <c:v>712.64558041589805</c:v>
                </c:pt>
                <c:pt idx="1578">
                  <c:v>712.64567350429297</c:v>
                </c:pt>
                <c:pt idx="1579">
                  <c:v>712.64576718087096</c:v>
                </c:pt>
                <c:pt idx="1580">
                  <c:v>712.64586144196005</c:v>
                </c:pt>
                <c:pt idx="1581">
                  <c:v>712.64595628395796</c:v>
                </c:pt>
                <c:pt idx="1582">
                  <c:v>712.64605170332902</c:v>
                </c:pt>
                <c:pt idx="1583">
                  <c:v>712.6461476966</c:v>
                </c:pt>
                <c:pt idx="1584">
                  <c:v>712.646244260358</c:v>
                </c:pt>
                <c:pt idx="1585">
                  <c:v>712.64634139125405</c:v>
                </c:pt>
                <c:pt idx="1586">
                  <c:v>712.64643908599396</c:v>
                </c:pt>
                <c:pt idx="1587">
                  <c:v>712.64653734134197</c:v>
                </c:pt>
                <c:pt idx="1588">
                  <c:v>712.64663615411905</c:v>
                </c:pt>
                <c:pt idx="1589">
                  <c:v>712.64673552119598</c:v>
                </c:pt>
                <c:pt idx="1590">
                  <c:v>712.64683543949798</c:v>
                </c:pt>
                <c:pt idx="1591">
                  <c:v>712.64693590600098</c:v>
                </c:pt>
                <c:pt idx="1592">
                  <c:v>712.647036917729</c:v>
                </c:pt>
                <c:pt idx="1593">
                  <c:v>712.64713847175403</c:v>
                </c:pt>
                <c:pt idx="1594">
                  <c:v>712.64724056519697</c:v>
                </c:pt>
                <c:pt idx="1595">
                  <c:v>712.64734319522199</c:v>
                </c:pt>
                <c:pt idx="1596">
                  <c:v>712.64744635903696</c:v>
                </c:pt>
                <c:pt idx="1597">
                  <c:v>712.647550053896</c:v>
                </c:pt>
                <c:pt idx="1598">
                  <c:v>712.64765427709096</c:v>
                </c:pt>
                <c:pt idx="1599">
                  <c:v>712.64775902595704</c:v>
                </c:pt>
                <c:pt idx="1600">
                  <c:v>712.64786429787102</c:v>
                </c:pt>
                <c:pt idx="1601">
                  <c:v>712.64797009024505</c:v>
                </c:pt>
                <c:pt idx="1602">
                  <c:v>712.64807640053198</c:v>
                </c:pt>
                <c:pt idx="1603">
                  <c:v>712.64818322622</c:v>
                </c:pt>
                <c:pt idx="1604">
                  <c:v>712.64829056483495</c:v>
                </c:pt>
                <c:pt idx="1605">
                  <c:v>712.648398413937</c:v>
                </c:pt>
                <c:pt idx="1606">
                  <c:v>712.64850677112099</c:v>
                </c:pt>
                <c:pt idx="1607">
                  <c:v>712.64861563401598</c:v>
                </c:pt>
                <c:pt idx="1608">
                  <c:v>712.64872500028298</c:v>
                </c:pt>
                <c:pt idx="1609">
                  <c:v>712.64883486761698</c:v>
                </c:pt>
                <c:pt idx="1610">
                  <c:v>712.64894523374096</c:v>
                </c:pt>
                <c:pt idx="1611">
                  <c:v>712.64905609641198</c:v>
                </c:pt>
                <c:pt idx="1612">
                  <c:v>712.64916745341498</c:v>
                </c:pt>
                <c:pt idx="1613">
                  <c:v>712.64927930256704</c:v>
                </c:pt>
                <c:pt idx="1614">
                  <c:v>712.64939164171096</c:v>
                </c:pt>
                <c:pt idx="1615">
                  <c:v>712.64950446871796</c:v>
                </c:pt>
                <c:pt idx="1616">
                  <c:v>712.64961778148904</c:v>
                </c:pt>
                <c:pt idx="1617">
                  <c:v>712.64973157794998</c:v>
                </c:pt>
                <c:pt idx="1618">
                  <c:v>712.64984585605396</c:v>
                </c:pt>
                <c:pt idx="1619">
                  <c:v>712.64996061377894</c:v>
                </c:pt>
                <c:pt idx="1620">
                  <c:v>712.65007584912803</c:v>
                </c:pt>
                <c:pt idx="1621">
                  <c:v>712.65019156013204</c:v>
                </c:pt>
                <c:pt idx="1622">
                  <c:v>712.65030774484205</c:v>
                </c:pt>
                <c:pt idx="1623">
                  <c:v>712.65042440133504</c:v>
                </c:pt>
                <c:pt idx="1624">
                  <c:v>712.65054152770995</c:v>
                </c:pt>
                <c:pt idx="1625">
                  <c:v>712.65065912209104</c:v>
                </c:pt>
                <c:pt idx="1626">
                  <c:v>712.65077718262103</c:v>
                </c:pt>
                <c:pt idx="1627">
                  <c:v>712.65089570746898</c:v>
                </c:pt>
                <c:pt idx="1628">
                  <c:v>712.65101469482101</c:v>
                </c:pt>
                <c:pt idx="1629">
                  <c:v>712.65113414288805</c:v>
                </c:pt>
                <c:pt idx="1630">
                  <c:v>712.65125404989794</c:v>
                </c:pt>
                <c:pt idx="1631">
                  <c:v>712.651374414104</c:v>
                </c:pt>
                <c:pt idx="1632">
                  <c:v>712.65149523377295</c:v>
                </c:pt>
                <c:pt idx="1633">
                  <c:v>712.65161650719699</c:v>
                </c:pt>
                <c:pt idx="1634">
                  <c:v>712.65173823268299</c:v>
                </c:pt>
                <c:pt idx="1635">
                  <c:v>712.65186040855895</c:v>
                </c:pt>
                <c:pt idx="1636">
                  <c:v>712.65198303317197</c:v>
                </c:pt>
                <c:pt idx="1637">
                  <c:v>712.65210610488396</c:v>
                </c:pt>
                <c:pt idx="1638">
                  <c:v>712.65222962207804</c:v>
                </c:pt>
                <c:pt idx="1639">
                  <c:v>712.65235358315397</c:v>
                </c:pt>
                <c:pt idx="1640">
                  <c:v>712.65247798652604</c:v>
                </c:pt>
                <c:pt idx="1641">
                  <c:v>712.65260283063003</c:v>
                </c:pt>
                <c:pt idx="1642">
                  <c:v>712.65272811391299</c:v>
                </c:pt>
                <c:pt idx="1643">
                  <c:v>712.65285383484297</c:v>
                </c:pt>
                <c:pt idx="1644">
                  <c:v>712.65297999190102</c:v>
                </c:pt>
                <c:pt idx="1645">
                  <c:v>712.65310658358499</c:v>
                </c:pt>
                <c:pt idx="1646">
                  <c:v>712.65323360840898</c:v>
                </c:pt>
                <c:pt idx="1647">
                  <c:v>712.65336106489895</c:v>
                </c:pt>
                <c:pt idx="1648">
                  <c:v>712.65348895160105</c:v>
                </c:pt>
                <c:pt idx="1649">
                  <c:v>712.65361726706999</c:v>
                </c:pt>
                <c:pt idx="1650">
                  <c:v>712.65374600988002</c:v>
                </c:pt>
                <c:pt idx="1651">
                  <c:v>712.653875178617</c:v>
                </c:pt>
                <c:pt idx="1652">
                  <c:v>712.65400477188098</c:v>
                </c:pt>
                <c:pt idx="1653">
                  <c:v>712.65413478828702</c:v>
                </c:pt>
                <c:pt idx="1654">
                  <c:v>712.65426522646203</c:v>
                </c:pt>
                <c:pt idx="1655">
                  <c:v>712.65439608504596</c:v>
                </c:pt>
                <c:pt idx="1656">
                  <c:v>712.65452736269401</c:v>
                </c:pt>
                <c:pt idx="1657">
                  <c:v>712.65465905807298</c:v>
                </c:pt>
                <c:pt idx="1658">
                  <c:v>712.65479116986103</c:v>
                </c:pt>
                <c:pt idx="1659">
                  <c:v>712.65492369675098</c:v>
                </c:pt>
                <c:pt idx="1660">
                  <c:v>712.65505663744796</c:v>
                </c:pt>
                <c:pt idx="1661">
                  <c:v>712.65518999066603</c:v>
                </c:pt>
                <c:pt idx="1662">
                  <c:v>712.65532375513396</c:v>
                </c:pt>
                <c:pt idx="1663">
                  <c:v>712.65545792959199</c:v>
                </c:pt>
                <c:pt idx="1664">
                  <c:v>712.65559251279205</c:v>
                </c:pt>
                <c:pt idx="1665">
                  <c:v>712.65572750349497</c:v>
                </c:pt>
                <c:pt idx="1666">
                  <c:v>712.655862900476</c:v>
                </c:pt>
                <c:pt idx="1667">
                  <c:v>712.65599870252004</c:v>
                </c:pt>
                <c:pt idx="1668">
                  <c:v>712.656134908421</c:v>
                </c:pt>
                <c:pt idx="1669">
                  <c:v>712.656271516988</c:v>
                </c:pt>
                <c:pt idx="1670">
                  <c:v>712.65640852703496</c:v>
                </c:pt>
                <c:pt idx="1671">
                  <c:v>712.65654593739202</c:v>
                </c:pt>
                <c:pt idx="1672">
                  <c:v>712.65668374689506</c:v>
                </c:pt>
                <c:pt idx="1673">
                  <c:v>712.65682195439103</c:v>
                </c:pt>
                <c:pt idx="1674">
                  <c:v>712.656960558739</c:v>
                </c:pt>
                <c:pt idx="1675">
                  <c:v>712.65709955880504</c:v>
                </c:pt>
                <c:pt idx="1676">
                  <c:v>712.65723895346696</c:v>
                </c:pt>
                <c:pt idx="1677">
                  <c:v>712.65737874161096</c:v>
                </c:pt>
                <c:pt idx="1678">
                  <c:v>712.65751892213302</c:v>
                </c:pt>
                <c:pt idx="1679">
                  <c:v>712.65765949393699</c:v>
                </c:pt>
                <c:pt idx="1680">
                  <c:v>712.65780045593897</c:v>
                </c:pt>
                <c:pt idx="1681">
                  <c:v>712.65794180706098</c:v>
                </c:pt>
                <c:pt idx="1682">
                  <c:v>712.65808354623505</c:v>
                </c:pt>
                <c:pt idx="1683">
                  <c:v>712.65822567240298</c:v>
                </c:pt>
                <c:pt idx="1684">
                  <c:v>712.65836818451305</c:v>
                </c:pt>
                <c:pt idx="1685">
                  <c:v>712.65851108152401</c:v>
                </c:pt>
                <c:pt idx="1686">
                  <c:v>712.65865436240199</c:v>
                </c:pt>
                <c:pt idx="1687">
                  <c:v>712.65879802612199</c:v>
                </c:pt>
                <c:pt idx="1688">
                  <c:v>712.65894207166605</c:v>
                </c:pt>
                <c:pt idx="1689">
                  <c:v>712.659086498026</c:v>
                </c:pt>
                <c:pt idx="1690">
                  <c:v>712.65923130420094</c:v>
                </c:pt>
                <c:pt idx="1691">
                  <c:v>712.65937648919601</c:v>
                </c:pt>
                <c:pt idx="1692">
                  <c:v>712.659522052027</c:v>
                </c:pt>
                <c:pt idx="1693">
                  <c:v>712.65966799171599</c:v>
                </c:pt>
                <c:pt idx="1694">
                  <c:v>712.65981430729198</c:v>
                </c:pt>
                <c:pt idx="1695">
                  <c:v>712.65996099779295</c:v>
                </c:pt>
                <c:pt idx="1696">
                  <c:v>712.66010806226302</c:v>
                </c:pt>
                <c:pt idx="1697">
                  <c:v>712.66025549975495</c:v>
                </c:pt>
                <c:pt idx="1698">
                  <c:v>712.66040330932606</c:v>
                </c:pt>
                <c:pt idx="1699">
                  <c:v>712.66055149004399</c:v>
                </c:pt>
                <c:pt idx="1700">
                  <c:v>712.66070004098106</c:v>
                </c:pt>
                <c:pt idx="1701">
                  <c:v>712.66084896121697</c:v>
                </c:pt>
                <c:pt idx="1702">
                  <c:v>712.66099824983905</c:v>
                </c:pt>
                <c:pt idx="1703">
                  <c:v>712.66114790594202</c:v>
                </c:pt>
                <c:pt idx="1704">
                  <c:v>712.66129792862398</c:v>
                </c:pt>
                <c:pt idx="1705">
                  <c:v>712.66144831699296</c:v>
                </c:pt>
                <c:pt idx="1706">
                  <c:v>712.66159907016197</c:v>
                </c:pt>
                <c:pt idx="1707">
                  <c:v>712.66175018725198</c:v>
                </c:pt>
                <c:pt idx="1708">
                  <c:v>712.66190166738795</c:v>
                </c:pt>
                <c:pt idx="1709">
                  <c:v>712.66205350970199</c:v>
                </c:pt>
                <c:pt idx="1710">
                  <c:v>712.66220571333304</c:v>
                </c:pt>
                <c:pt idx="1711">
                  <c:v>712.66235827742605</c:v>
                </c:pt>
                <c:pt idx="1712">
                  <c:v>712.66251120113202</c:v>
                </c:pt>
                <c:pt idx="1713">
                  <c:v>712.66266448360705</c:v>
                </c:pt>
                <c:pt idx="1714">
                  <c:v>712.66281812401405</c:v>
                </c:pt>
                <c:pt idx="1715">
                  <c:v>712.66297212152097</c:v>
                </c:pt>
                <c:pt idx="1716">
                  <c:v>712.66312647530401</c:v>
                </c:pt>
                <c:pt idx="1717">
                  <c:v>712.66328118454101</c:v>
                </c:pt>
                <c:pt idx="1718">
                  <c:v>712.66343624841795</c:v>
                </c:pt>
                <c:pt idx="1719">
                  <c:v>712.66359166612699</c:v>
                </c:pt>
                <c:pt idx="1720">
                  <c:v>712.66374743686504</c:v>
                </c:pt>
                <c:pt idx="1721">
                  <c:v>712.66390355983197</c:v>
                </c:pt>
                <c:pt idx="1722">
                  <c:v>712.66406003423799</c:v>
                </c:pt>
                <c:pt idx="1723">
                  <c:v>712.66421685929504</c:v>
                </c:pt>
                <c:pt idx="1724">
                  <c:v>712.66437403422105</c:v>
                </c:pt>
                <c:pt idx="1725">
                  <c:v>712.66453155823899</c:v>
                </c:pt>
                <c:pt idx="1726">
                  <c:v>712.66468943057896</c:v>
                </c:pt>
                <c:pt idx="1727">
                  <c:v>712.66484765047301</c:v>
                </c:pt>
                <c:pt idx="1728">
                  <c:v>712.66500621716</c:v>
                </c:pt>
                <c:pt idx="1729">
                  <c:v>712.66516512988403</c:v>
                </c:pt>
                <c:pt idx="1730">
                  <c:v>712.66532438789397</c:v>
                </c:pt>
                <c:pt idx="1731">
                  <c:v>712.66548399044302</c:v>
                </c:pt>
                <c:pt idx="1732">
                  <c:v>712.66564393678902</c:v>
                </c:pt>
                <c:pt idx="1733">
                  <c:v>712.66580422619495</c:v>
                </c:pt>
                <c:pt idx="1734">
                  <c:v>712.665964857929</c:v>
                </c:pt>
                <c:pt idx="1735">
                  <c:v>712.66612583126505</c:v>
                </c:pt>
                <c:pt idx="1736">
                  <c:v>712.66628714547801</c:v>
                </c:pt>
                <c:pt idx="1737">
                  <c:v>712.66644879984995</c:v>
                </c:pt>
                <c:pt idx="1738">
                  <c:v>712.66661079366804</c:v>
                </c:pt>
                <c:pt idx="1739">
                  <c:v>712.66677312622198</c:v>
                </c:pt>
                <c:pt idx="1740">
                  <c:v>712.66693579680805</c:v>
                </c:pt>
                <c:pt idx="1741">
                  <c:v>712.66709880472501</c:v>
                </c:pt>
                <c:pt idx="1742">
                  <c:v>712.66726214927598</c:v>
                </c:pt>
                <c:pt idx="1743">
                  <c:v>712.66742582976997</c:v>
                </c:pt>
                <c:pt idx="1744">
                  <c:v>712.66758984551996</c:v>
                </c:pt>
                <c:pt idx="1745">
                  <c:v>712.66775419584098</c:v>
                </c:pt>
                <c:pt idx="1746">
                  <c:v>712.66791888005605</c:v>
                </c:pt>
                <c:pt idx="1747">
                  <c:v>712.66808389748701</c:v>
                </c:pt>
                <c:pt idx="1748">
                  <c:v>712.66824924746595</c:v>
                </c:pt>
                <c:pt idx="1749">
                  <c:v>712.66841492932394</c:v>
                </c:pt>
                <c:pt idx="1750">
                  <c:v>712.66858094239797</c:v>
                </c:pt>
                <c:pt idx="1751">
                  <c:v>712.66874728603102</c:v>
                </c:pt>
                <c:pt idx="1752">
                  <c:v>712.66891395956497</c:v>
                </c:pt>
                <c:pt idx="1753">
                  <c:v>712.66908096235204</c:v>
                </c:pt>
                <c:pt idx="1754">
                  <c:v>712.66924829374204</c:v>
                </c:pt>
                <c:pt idx="1755">
                  <c:v>712.66941595309197</c:v>
                </c:pt>
                <c:pt idx="1756">
                  <c:v>712.66958393976404</c:v>
                </c:pt>
                <c:pt idx="1757">
                  <c:v>712.66975225312001</c:v>
                </c:pt>
                <c:pt idx="1758">
                  <c:v>712.66992089252801</c:v>
                </c:pt>
                <c:pt idx="1759">
                  <c:v>712.67008985736004</c:v>
                </c:pt>
                <c:pt idx="1760">
                  <c:v>712.65674426618398</c:v>
                </c:pt>
                <c:pt idx="1761">
                  <c:v>712.59119230625004</c:v>
                </c:pt>
                <c:pt idx="1762">
                  <c:v>712.52577708250305</c:v>
                </c:pt>
                <c:pt idx="1763">
                  <c:v>712.46028629319301</c:v>
                </c:pt>
                <c:pt idx="1764">
                  <c:v>712.39479507682495</c:v>
                </c:pt>
                <c:pt idx="1765">
                  <c:v>712.32930350663798</c:v>
                </c:pt>
                <c:pt idx="1766">
                  <c:v>712.26381165266605</c:v>
                </c:pt>
                <c:pt idx="1767">
                  <c:v>712.19831958186603</c:v>
                </c:pt>
                <c:pt idx="1768">
                  <c:v>712.132827358231</c:v>
                </c:pt>
                <c:pt idx="1769">
                  <c:v>712.06733504290798</c:v>
                </c:pt>
                <c:pt idx="1770">
                  <c:v>712.00184269430895</c:v>
                </c:pt>
                <c:pt idx="1771">
                  <c:v>711.93635036821695</c:v>
                </c:pt>
                <c:pt idx="1772">
                  <c:v>711.87085811788597</c:v>
                </c:pt>
                <c:pt idx="1773">
                  <c:v>711.805365994147</c:v>
                </c:pt>
                <c:pt idx="1774">
                  <c:v>711.739874045497</c:v>
                </c:pt>
                <c:pt idx="1775">
                  <c:v>711.67438231819199</c:v>
                </c:pt>
                <c:pt idx="1776">
                  <c:v>711.60889085634199</c:v>
                </c:pt>
                <c:pt idx="1777">
                  <c:v>711.54339970198703</c:v>
                </c:pt>
                <c:pt idx="1778">
                  <c:v>711.47790889518797</c:v>
                </c:pt>
                <c:pt idx="1779">
                  <c:v>711.41241847410197</c:v>
                </c:pt>
                <c:pt idx="1780">
                  <c:v>711.34692847505903</c:v>
                </c:pt>
                <c:pt idx="1781">
                  <c:v>711.281438932637</c:v>
                </c:pt>
                <c:pt idx="1782">
                  <c:v>711.21594987973299</c:v>
                </c:pt>
                <c:pt idx="1783">
                  <c:v>711.15046134763099</c:v>
                </c:pt>
                <c:pt idx="1784">
                  <c:v>711.08497336606797</c:v>
                </c:pt>
                <c:pt idx="1785">
                  <c:v>711.01948596329999</c:v>
                </c:pt>
                <c:pt idx="1786">
                  <c:v>710.95399916615895</c:v>
                </c:pt>
                <c:pt idx="1787">
                  <c:v>710.88851300011504</c:v>
                </c:pt>
                <c:pt idx="1788">
                  <c:v>710.82302748933398</c:v>
                </c:pt>
                <c:pt idx="1789">
                  <c:v>710.715288729642</c:v>
                </c:pt>
                <c:pt idx="1790">
                  <c:v>710.581549378933</c:v>
                </c:pt>
                <c:pt idx="1791">
                  <c:v>710.44781109961605</c:v>
                </c:pt>
                <c:pt idx="1792">
                  <c:v>710.31407393051302</c:v>
                </c:pt>
                <c:pt idx="1793">
                  <c:v>710.18033790832305</c:v>
                </c:pt>
                <c:pt idx="1794">
                  <c:v>710.046603067722</c:v>
                </c:pt>
                <c:pt idx="1795">
                  <c:v>709.91286944144599</c:v>
                </c:pt>
                <c:pt idx="1796">
                  <c:v>709.779137060376</c:v>
                </c:pt>
                <c:pt idx="1797">
                  <c:v>709.64540595362701</c:v>
                </c:pt>
                <c:pt idx="1798">
                  <c:v>709.51167614862004</c:v>
                </c:pt>
                <c:pt idx="1799">
                  <c:v>709.37794767116304</c:v>
                </c:pt>
                <c:pt idx="1800">
                  <c:v>709.24422054552394</c:v>
                </c:pt>
                <c:pt idx="1801">
                  <c:v>709.11049479449798</c:v>
                </c:pt>
                <c:pt idx="1802">
                  <c:v>708.97677043947999</c:v>
                </c:pt>
                <c:pt idx="1803">
                  <c:v>708.84304750052695</c:v>
                </c:pt>
                <c:pt idx="1804">
                  <c:v>708.70932599642197</c:v>
                </c:pt>
                <c:pt idx="1805">
                  <c:v>708.57560594473603</c:v>
                </c:pt>
                <c:pt idx="1806">
                  <c:v>708.441887361883</c:v>
                </c:pt>
                <c:pt idx="1807">
                  <c:v>708.30817026318005</c:v>
                </c:pt>
                <c:pt idx="1808">
                  <c:v>708.17445466289701</c:v>
                </c:pt>
                <c:pt idx="1809">
                  <c:v>708.04074057431205</c:v>
                </c:pt>
                <c:pt idx="1810">
                  <c:v>707.90702800975998</c:v>
                </c:pt>
                <c:pt idx="1811">
                  <c:v>707.77331698067803</c:v>
                </c:pt>
                <c:pt idx="1812">
                  <c:v>707.63960749765397</c:v>
                </c:pt>
                <c:pt idx="1813">
                  <c:v>707.50589957047305</c:v>
                </c:pt>
                <c:pt idx="1814">
                  <c:v>707.37219320815302</c:v>
                </c:pt>
                <c:pt idx="1815">
                  <c:v>707.23848841899201</c:v>
                </c:pt>
                <c:pt idx="1816">
                  <c:v>707.10478521060497</c:v>
                </c:pt>
                <c:pt idx="1817">
                  <c:v>706.97108358996195</c:v>
                </c:pt>
                <c:pt idx="1818">
                  <c:v>706.83738356342099</c:v>
                </c:pt>
                <c:pt idx="1819">
                  <c:v>706.70368513676999</c:v>
                </c:pt>
                <c:pt idx="1820">
                  <c:v>706.56998831525198</c:v>
                </c:pt>
                <c:pt idx="1821">
                  <c:v>706.43629310360097</c:v>
                </c:pt>
                <c:pt idx="1822">
                  <c:v>706.30259950607501</c:v>
                </c:pt>
                <c:pt idx="1823">
                  <c:v>706.16890752647998</c:v>
                </c:pt>
                <c:pt idx="1824">
                  <c:v>706.03521716820296</c:v>
                </c:pt>
                <c:pt idx="1825">
                  <c:v>705.90152843423698</c:v>
                </c:pt>
                <c:pt idx="1826">
                  <c:v>705.76784132720604</c:v>
                </c:pt>
                <c:pt idx="1827">
                  <c:v>705.63415584939298</c:v>
                </c:pt>
                <c:pt idx="1828">
                  <c:v>705.50047200275901</c:v>
                </c:pt>
                <c:pt idx="1829">
                  <c:v>705.366789788971</c:v>
                </c:pt>
                <c:pt idx="1830">
                  <c:v>705.23310920942197</c:v>
                </c:pt>
                <c:pt idx="1831">
                  <c:v>705.09943026525104</c:v>
                </c:pt>
                <c:pt idx="1832">
                  <c:v>704.96575295736295</c:v>
                </c:pt>
                <c:pt idx="1833">
                  <c:v>704.83207728644902</c:v>
                </c:pt>
                <c:pt idx="1834">
                  <c:v>704.69840325300697</c:v>
                </c:pt>
                <c:pt idx="1835">
                  <c:v>704.56473085735297</c:v>
                </c:pt>
                <c:pt idx="1836">
                  <c:v>704.43106009964401</c:v>
                </c:pt>
                <c:pt idx="1837">
                  <c:v>704.29739097989295</c:v>
                </c:pt>
                <c:pt idx="1838">
                  <c:v>704.16372349798098</c:v>
                </c:pt>
                <c:pt idx="1839">
                  <c:v>704.03005765367504</c:v>
                </c:pt>
                <c:pt idx="1840">
                  <c:v>703.89639344663999</c:v>
                </c:pt>
                <c:pt idx="1841">
                  <c:v>703.76273087645598</c:v>
                </c:pt>
                <c:pt idx="1842">
                  <c:v>703.62906994262596</c:v>
                </c:pt>
                <c:pt idx="1843">
                  <c:v>703.49541064459004</c:v>
                </c:pt>
                <c:pt idx="1844">
                  <c:v>703.36175298173896</c:v>
                </c:pt>
                <c:pt idx="1845">
                  <c:v>703.22809695342301</c:v>
                </c:pt>
                <c:pt idx="1846">
                  <c:v>703.09444255896096</c:v>
                </c:pt>
                <c:pt idx="1847">
                  <c:v>702.96078979765605</c:v>
                </c:pt>
                <c:pt idx="1848">
                  <c:v>702.82713866879897</c:v>
                </c:pt>
                <c:pt idx="1849">
                  <c:v>702.69348917168099</c:v>
                </c:pt>
                <c:pt idx="1850">
                  <c:v>702.55984130560103</c:v>
                </c:pt>
                <c:pt idx="1851">
                  <c:v>702.42619506987296</c:v>
                </c:pt>
                <c:pt idx="1852">
                  <c:v>702.29255046383798</c:v>
                </c:pt>
                <c:pt idx="1853">
                  <c:v>702.15890748686502</c:v>
                </c:pt>
                <c:pt idx="1854">
                  <c:v>702.02526613836403</c:v>
                </c:pt>
                <c:pt idx="1855">
                  <c:v>701.89162641778796</c:v>
                </c:pt>
                <c:pt idx="1856">
                  <c:v>701.75798832464204</c:v>
                </c:pt>
                <c:pt idx="1857">
                  <c:v>701.62435185848994</c:v>
                </c:pt>
                <c:pt idx="1858">
                  <c:v>701.49071701895605</c:v>
                </c:pt>
                <c:pt idx="1859">
                  <c:v>701.35708380573396</c:v>
                </c:pt>
                <c:pt idx="1860">
                  <c:v>701.22345221859098</c:v>
                </c:pt>
                <c:pt idx="1861">
                  <c:v>701.089822257371</c:v>
                </c:pt>
                <c:pt idx="1862">
                  <c:v>700.95619392200001</c:v>
                </c:pt>
                <c:pt idx="1863">
                  <c:v>700.82256721249098</c:v>
                </c:pt>
                <c:pt idx="1864">
                  <c:v>700.68894212894895</c:v>
                </c:pt>
                <c:pt idx="1865">
                  <c:v>700.55531867157003</c:v>
                </c:pt>
                <c:pt idx="1866">
                  <c:v>700.421696840648</c:v>
                </c:pt>
                <c:pt idx="1867">
                  <c:v>700.28807663657904</c:v>
                </c:pt>
                <c:pt idx="1868">
                  <c:v>700.15445805986099</c:v>
                </c:pt>
                <c:pt idx="1869">
                  <c:v>700.02084111109798</c:v>
                </c:pt>
                <c:pt idx="1870">
                  <c:v>699.88722579100397</c:v>
                </c:pt>
                <c:pt idx="1871">
                  <c:v>699.75361210040296</c:v>
                </c:pt>
                <c:pt idx="1872">
                  <c:v>699.62000004023196</c:v>
                </c:pt>
                <c:pt idx="1873">
                  <c:v>699.48638961154404</c:v>
                </c:pt>
                <c:pt idx="1874">
                  <c:v>699.35278081550803</c:v>
                </c:pt>
                <c:pt idx="1875">
                  <c:v>699.21917365341199</c:v>
                </c:pt>
                <c:pt idx="1876">
                  <c:v>699.08556812666495</c:v>
                </c:pt>
                <c:pt idx="1877">
                  <c:v>698.95196423679602</c:v>
                </c:pt>
                <c:pt idx="1878">
                  <c:v>698.81836198545705</c:v>
                </c:pt>
                <c:pt idx="1879">
                  <c:v>698.68476137442406</c:v>
                </c:pt>
                <c:pt idx="1880">
                  <c:v>698.55116240559801</c:v>
                </c:pt>
                <c:pt idx="1881">
                  <c:v>698.417565081004</c:v>
                </c:pt>
                <c:pt idx="1882">
                  <c:v>698.28396940279401</c:v>
                </c:pt>
                <c:pt idx="1883">
                  <c:v>698.15037537324702</c:v>
                </c:pt>
                <c:pt idx="1884">
                  <c:v>698.01678299476703</c:v>
                </c:pt>
                <c:pt idx="1885">
                  <c:v>697.88319226988904</c:v>
                </c:pt>
                <c:pt idx="1886">
                  <c:v>697.74960320127104</c:v>
                </c:pt>
                <c:pt idx="1887">
                  <c:v>697.61601579170303</c:v>
                </c:pt>
                <c:pt idx="1888">
                  <c:v>697.48243004410097</c:v>
                </c:pt>
                <c:pt idx="1889">
                  <c:v>697.34884596150698</c:v>
                </c:pt>
                <c:pt idx="1890">
                  <c:v>697.21526354709499</c:v>
                </c:pt>
                <c:pt idx="1891">
                  <c:v>697.08168280416203</c:v>
                </c:pt>
                <c:pt idx="1892">
                  <c:v>696.94810373613598</c:v>
                </c:pt>
                <c:pt idx="1893">
                  <c:v>696.81452634656898</c:v>
                </c:pt>
                <c:pt idx="1894">
                  <c:v>696.68095063913995</c:v>
                </c:pt>
                <c:pt idx="1895">
                  <c:v>696.547376617655</c:v>
                </c:pt>
                <c:pt idx="1896">
                  <c:v>696.413804286046</c:v>
                </c:pt>
                <c:pt idx="1897">
                  <c:v>696.28023364836702</c:v>
                </c:pt>
                <c:pt idx="1898">
                  <c:v>696.14666470879899</c:v>
                </c:pt>
                <c:pt idx="1899">
                  <c:v>696.01309747164498</c:v>
                </c:pt>
                <c:pt idx="1900">
                  <c:v>695.87953194133104</c:v>
                </c:pt>
                <c:pt idx="1901">
                  <c:v>695.74596812240497</c:v>
                </c:pt>
                <c:pt idx="1902">
                  <c:v>695.61240601953705</c:v>
                </c:pt>
                <c:pt idx="1903">
                  <c:v>695.47884563751597</c:v>
                </c:pt>
                <c:pt idx="1904">
                  <c:v>695.34528698124905</c:v>
                </c:pt>
                <c:pt idx="1905">
                  <c:v>695.21173005576497</c:v>
                </c:pt>
                <c:pt idx="1906">
                  <c:v>695.07817486620604</c:v>
                </c:pt>
                <c:pt idx="1907">
                  <c:v>694.94462141783401</c:v>
                </c:pt>
                <c:pt idx="1908">
                  <c:v>694.81106971602298</c:v>
                </c:pt>
                <c:pt idx="1909">
                  <c:v>694.677519766263</c:v>
                </c:pt>
                <c:pt idx="1910">
                  <c:v>694.54397157415701</c:v>
                </c:pt>
                <c:pt idx="1911">
                  <c:v>694.41042514541903</c:v>
                </c:pt>
                <c:pt idx="1912">
                  <c:v>694.27688048587299</c:v>
                </c:pt>
                <c:pt idx="1913">
                  <c:v>694.14333760145405</c:v>
                </c:pt>
                <c:pt idx="1914">
                  <c:v>694.00979649820397</c:v>
                </c:pt>
                <c:pt idx="1915">
                  <c:v>693.87625718227298</c:v>
                </c:pt>
                <c:pt idx="1916">
                  <c:v>693.742719659915</c:v>
                </c:pt>
                <c:pt idx="1917">
                  <c:v>693.60918393749103</c:v>
                </c:pt>
                <c:pt idx="1918">
                  <c:v>693.475650021462</c:v>
                </c:pt>
                <c:pt idx="1919">
                  <c:v>693.34211791839402</c:v>
                </c:pt>
                <c:pt idx="1920">
                  <c:v>693.20858763495005</c:v>
                </c:pt>
                <c:pt idx="1921">
                  <c:v>693.07505917789604</c:v>
                </c:pt>
                <c:pt idx="1922">
                  <c:v>692.94153255409401</c:v>
                </c:pt>
                <c:pt idx="1923">
                  <c:v>692.80800777050194</c:v>
                </c:pt>
                <c:pt idx="1924">
                  <c:v>692.67448483417297</c:v>
                </c:pt>
                <c:pt idx="1925">
                  <c:v>692.54096375225504</c:v>
                </c:pt>
                <c:pt idx="1926">
                  <c:v>692.40744453198897</c:v>
                </c:pt>
                <c:pt idx="1927">
                  <c:v>692.27392718070405</c:v>
                </c:pt>
                <c:pt idx="1928">
                  <c:v>692.140411705823</c:v>
                </c:pt>
                <c:pt idx="1929">
                  <c:v>692.00689811485404</c:v>
                </c:pt>
                <c:pt idx="1930">
                  <c:v>691.87338641539202</c:v>
                </c:pt>
                <c:pt idx="1931">
                  <c:v>691.73987661512001</c:v>
                </c:pt>
                <c:pt idx="1932">
                  <c:v>691.60636872180396</c:v>
                </c:pt>
                <c:pt idx="1933">
                  <c:v>691.47286274329099</c:v>
                </c:pt>
                <c:pt idx="1934">
                  <c:v>691.33935868751098</c:v>
                </c:pt>
                <c:pt idx="1935">
                  <c:v>691.20585656247601</c:v>
                </c:pt>
                <c:pt idx="1936">
                  <c:v>691.07235637627196</c:v>
                </c:pt>
                <c:pt idx="1937">
                  <c:v>690.93885813706595</c:v>
                </c:pt>
                <c:pt idx="1938">
                  <c:v>690.80536185309995</c:v>
                </c:pt>
                <c:pt idx="1939">
                  <c:v>690.67186753269004</c:v>
                </c:pt>
                <c:pt idx="1940">
                  <c:v>690.53837518422597</c:v>
                </c:pt>
                <c:pt idx="1941">
                  <c:v>690.40488481616705</c:v>
                </c:pt>
                <c:pt idx="1942">
                  <c:v>690.27139643704697</c:v>
                </c:pt>
                <c:pt idx="1943">
                  <c:v>690.137910055465</c:v>
                </c:pt>
                <c:pt idx="1944">
                  <c:v>690.00442568008998</c:v>
                </c:pt>
                <c:pt idx="1945">
                  <c:v>689.87094331965704</c:v>
                </c:pt>
                <c:pt idx="1946">
                  <c:v>689.73746298296498</c:v>
                </c:pt>
                <c:pt idx="1947">
                  <c:v>689.60398467887899</c:v>
                </c:pt>
                <c:pt idx="1948">
                  <c:v>689.47050841632199</c:v>
                </c:pt>
                <c:pt idx="1949">
                  <c:v>689.33703420428401</c:v>
                </c:pt>
                <c:pt idx="1950">
                  <c:v>689.20356205180997</c:v>
                </c:pt>
                <c:pt idx="1951">
                  <c:v>689.07009196800402</c:v>
                </c:pt>
                <c:pt idx="1952">
                  <c:v>688.93662396203104</c:v>
                </c:pt>
                <c:pt idx="1953">
                  <c:v>688.80315804310703</c:v>
                </c:pt>
                <c:pt idx="1954">
                  <c:v>688.66969422050499</c:v>
                </c:pt>
                <c:pt idx="1955">
                  <c:v>688.53623250355201</c:v>
                </c:pt>
                <c:pt idx="1956">
                  <c:v>688.40277290162499</c:v>
                </c:pt>
                <c:pt idx="1957">
                  <c:v>688.26931542415298</c:v>
                </c:pt>
                <c:pt idx="1958">
                  <c:v>688.13586008061498</c:v>
                </c:pt>
                <c:pt idx="1959">
                  <c:v>688.00240688053702</c:v>
                </c:pt>
                <c:pt idx="1960">
                  <c:v>687.86895583349406</c:v>
                </c:pt>
                <c:pt idx="1961">
                  <c:v>687.73550694910602</c:v>
                </c:pt>
                <c:pt idx="1962">
                  <c:v>687.60206023703597</c:v>
                </c:pt>
                <c:pt idx="1963">
                  <c:v>687.468615706994</c:v>
                </c:pt>
                <c:pt idx="1964">
                  <c:v>687.33517336872796</c:v>
                </c:pt>
                <c:pt idx="1965">
                  <c:v>687.20173323203198</c:v>
                </c:pt>
                <c:pt idx="1966">
                  <c:v>687.06829530673701</c:v>
                </c:pt>
                <c:pt idx="1967">
                  <c:v>686.934859602713</c:v>
                </c:pt>
                <c:pt idx="1968">
                  <c:v>686.80142612986799</c:v>
                </c:pt>
                <c:pt idx="1969">
                  <c:v>686.66799489814798</c:v>
                </c:pt>
                <c:pt idx="1970">
                  <c:v>686.53456591753195</c:v>
                </c:pt>
                <c:pt idx="1971">
                  <c:v>686.40113919803503</c:v>
                </c:pt>
                <c:pt idx="1972">
                  <c:v>686.26771474970496</c:v>
                </c:pt>
                <c:pt idx="1973">
                  <c:v>686.13429258262295</c:v>
                </c:pt>
                <c:pt idx="1974">
                  <c:v>686.00087270689903</c:v>
                </c:pt>
                <c:pt idx="1975">
                  <c:v>685.86745513267499</c:v>
                </c:pt>
                <c:pt idx="1976">
                  <c:v>685.73403987012102</c:v>
                </c:pt>
                <c:pt idx="1977">
                  <c:v>685.60062692943598</c:v>
                </c:pt>
                <c:pt idx="1978">
                  <c:v>685.46721632084405</c:v>
                </c:pt>
                <c:pt idx="1979">
                  <c:v>685.33380805459797</c:v>
                </c:pt>
                <c:pt idx="1980">
                  <c:v>685.20040214097196</c:v>
                </c:pt>
                <c:pt idx="1981">
                  <c:v>685.06699859026696</c:v>
                </c:pt>
                <c:pt idx="1982">
                  <c:v>684.93359741280699</c:v>
                </c:pt>
                <c:pt idx="1983">
                  <c:v>684.80019861893504</c:v>
                </c:pt>
                <c:pt idx="1984">
                  <c:v>684.66680221901697</c:v>
                </c:pt>
                <c:pt idx="1985">
                  <c:v>684.53340822344103</c:v>
                </c:pt>
                <c:pt idx="1986">
                  <c:v>684.40001664261001</c:v>
                </c:pt>
                <c:pt idx="1987">
                  <c:v>684.26662748694798</c:v>
                </c:pt>
                <c:pt idx="1988">
                  <c:v>684.13324076689503</c:v>
                </c:pt>
                <c:pt idx="1989">
                  <c:v>683.99985649290898</c:v>
                </c:pt>
                <c:pt idx="1990">
                  <c:v>683.86647467546095</c:v>
                </c:pt>
                <c:pt idx="1991">
                  <c:v>683.73309532503799</c:v>
                </c:pt>
                <c:pt idx="1992">
                  <c:v>683.59971845214102</c:v>
                </c:pt>
                <c:pt idx="1993">
                  <c:v>683.46634406728401</c:v>
                </c:pt>
                <c:pt idx="1994">
                  <c:v>683.33297218099096</c:v>
                </c:pt>
                <c:pt idx="1995">
                  <c:v>683.19960280379905</c:v>
                </c:pt>
                <c:pt idx="1996">
                  <c:v>683.06623594625501</c:v>
                </c:pt>
                <c:pt idx="1997">
                  <c:v>682.93287161891499</c:v>
                </c:pt>
                <c:pt idx="1998">
                  <c:v>682.79950983234403</c:v>
                </c:pt>
                <c:pt idx="1999">
                  <c:v>682.66615059711501</c:v>
                </c:pt>
                <c:pt idx="2000">
                  <c:v>682.53279392380796</c:v>
                </c:pt>
                <c:pt idx="2001">
                  <c:v>682.39943982300895</c:v>
                </c:pt>
                <c:pt idx="2002">
                  <c:v>682.26608830530904</c:v>
                </c:pt>
                <c:pt idx="2003">
                  <c:v>682.13273938130499</c:v>
                </c:pt>
                <c:pt idx="2004">
                  <c:v>681.99939306159797</c:v>
                </c:pt>
                <c:pt idx="2005">
                  <c:v>681.866049356791</c:v>
                </c:pt>
                <c:pt idx="2006">
                  <c:v>681.73270827749104</c:v>
                </c:pt>
                <c:pt idx="2007">
                  <c:v>681.599369834306</c:v>
                </c:pt>
                <c:pt idx="2008">
                  <c:v>681.466034037844</c:v>
                </c:pt>
                <c:pt idx="2009">
                  <c:v>681.33270089871701</c:v>
                </c:pt>
                <c:pt idx="2010">
                  <c:v>681.19937042753304</c:v>
                </c:pt>
                <c:pt idx="2011">
                  <c:v>681.06604263489999</c:v>
                </c:pt>
                <c:pt idx="2012">
                  <c:v>680.93271753142596</c:v>
                </c:pt>
                <c:pt idx="2013">
                  <c:v>680.79939512771602</c:v>
                </c:pt>
                <c:pt idx="2014">
                  <c:v>680.66607543436999</c:v>
                </c:pt>
                <c:pt idx="2015">
                  <c:v>680.53275846198801</c:v>
                </c:pt>
                <c:pt idx="2016">
                  <c:v>680.39944422116196</c:v>
                </c:pt>
                <c:pt idx="2017">
                  <c:v>680.26613272248301</c:v>
                </c:pt>
                <c:pt idx="2018">
                  <c:v>680.13282397653404</c:v>
                </c:pt>
                <c:pt idx="2019">
                  <c:v>679.99951799389203</c:v>
                </c:pt>
                <c:pt idx="2020">
                  <c:v>679.86621478512905</c:v>
                </c:pt>
                <c:pt idx="2021">
                  <c:v>679.73291436080899</c:v>
                </c:pt>
                <c:pt idx="2022">
                  <c:v>679.59961673148598</c:v>
                </c:pt>
                <c:pt idx="2023">
                  <c:v>679.46632190771004</c:v>
                </c:pt>
                <c:pt idx="2024">
                  <c:v>679.33302990001903</c:v>
                </c:pt>
                <c:pt idx="2025">
                  <c:v>679.19974071894205</c:v>
                </c:pt>
                <c:pt idx="2026">
                  <c:v>679.06645437499697</c:v>
                </c:pt>
                <c:pt idx="2027">
                  <c:v>678.93317087869502</c:v>
                </c:pt>
                <c:pt idx="2028">
                  <c:v>678.79989024053305</c:v>
                </c:pt>
                <c:pt idx="2029">
                  <c:v>678.66661247099603</c:v>
                </c:pt>
                <c:pt idx="2030">
                  <c:v>678.53333758055805</c:v>
                </c:pt>
                <c:pt idx="2031">
                  <c:v>678.40006557968195</c:v>
                </c:pt>
                <c:pt idx="2032">
                  <c:v>678.26679647881394</c:v>
                </c:pt>
                <c:pt idx="2033">
                  <c:v>678.13353028839003</c:v>
                </c:pt>
                <c:pt idx="2034">
                  <c:v>678.00026701882905</c:v>
                </c:pt>
                <c:pt idx="2035">
                  <c:v>677.86700668054004</c:v>
                </c:pt>
                <c:pt idx="2036">
                  <c:v>677.73374928391104</c:v>
                </c:pt>
                <c:pt idx="2037">
                  <c:v>677.60049483931903</c:v>
                </c:pt>
                <c:pt idx="2038">
                  <c:v>677.46724335712304</c:v>
                </c:pt>
                <c:pt idx="2039">
                  <c:v>677.33399484766699</c:v>
                </c:pt>
                <c:pt idx="2040">
                  <c:v>677.20074932127795</c:v>
                </c:pt>
                <c:pt idx="2041">
                  <c:v>677.06750678826495</c:v>
                </c:pt>
                <c:pt idx="2042">
                  <c:v>676.93426725891902</c:v>
                </c:pt>
                <c:pt idx="2043">
                  <c:v>676.80103074351496</c:v>
                </c:pt>
                <c:pt idx="2044">
                  <c:v>676.66779725230697</c:v>
                </c:pt>
                <c:pt idx="2045">
                  <c:v>676.53456679553301</c:v>
                </c:pt>
                <c:pt idx="2046">
                  <c:v>676.40133938341</c:v>
                </c:pt>
                <c:pt idx="2047">
                  <c:v>676.268115026136</c:v>
                </c:pt>
                <c:pt idx="2048">
                  <c:v>676.13489373388802</c:v>
                </c:pt>
                <c:pt idx="2049">
                  <c:v>676.00167551682398</c:v>
                </c:pt>
                <c:pt idx="2050">
                  <c:v>675.86846038508202</c:v>
                </c:pt>
                <c:pt idx="2051">
                  <c:v>675.73524834877605</c:v>
                </c:pt>
                <c:pt idx="2052">
                  <c:v>675.60203941800205</c:v>
                </c:pt>
                <c:pt idx="2053">
                  <c:v>675.46883360283198</c:v>
                </c:pt>
                <c:pt idx="2054">
                  <c:v>675.335630913317</c:v>
                </c:pt>
                <c:pt idx="2055">
                  <c:v>675.20243135948499</c:v>
                </c:pt>
                <c:pt idx="2056">
                  <c:v>675.06923495134197</c:v>
                </c:pt>
                <c:pt idx="2057">
                  <c:v>674.93604169886999</c:v>
                </c:pt>
                <c:pt idx="2058">
                  <c:v>674.80285161202903</c:v>
                </c:pt>
                <c:pt idx="2059">
                  <c:v>674.66966470075499</c:v>
                </c:pt>
                <c:pt idx="2060">
                  <c:v>674.53648097495898</c:v>
                </c:pt>
                <c:pt idx="2061">
                  <c:v>674.40330044452799</c:v>
                </c:pt>
                <c:pt idx="2062">
                  <c:v>674.27012311932697</c:v>
                </c:pt>
                <c:pt idx="2063">
                  <c:v>674.13694900919302</c:v>
                </c:pt>
                <c:pt idx="2064">
                  <c:v>674.00377812393799</c:v>
                </c:pt>
                <c:pt idx="2065">
                  <c:v>673.87061047335305</c:v>
                </c:pt>
                <c:pt idx="2066">
                  <c:v>673.73744606719697</c:v>
                </c:pt>
                <c:pt idx="2067">
                  <c:v>673.60428491520895</c:v>
                </c:pt>
                <c:pt idx="2068">
                  <c:v>673.47112702709705</c:v>
                </c:pt>
                <c:pt idx="2069">
                  <c:v>673.33797241254797</c:v>
                </c:pt>
                <c:pt idx="2070">
                  <c:v>673.20482108121701</c:v>
                </c:pt>
                <c:pt idx="2071">
                  <c:v>673.07167304273503</c:v>
                </c:pt>
                <c:pt idx="2072">
                  <c:v>672.93852830670698</c:v>
                </c:pt>
                <c:pt idx="2073">
                  <c:v>672.80538688270804</c:v>
                </c:pt>
                <c:pt idx="2074">
                  <c:v>672.67224878028696</c:v>
                </c:pt>
                <c:pt idx="2075">
                  <c:v>672.53911400896504</c:v>
                </c:pt>
                <c:pt idx="2076">
                  <c:v>672.40598257823694</c:v>
                </c:pt>
                <c:pt idx="2077">
                  <c:v>672.27285449756596</c:v>
                </c:pt>
                <c:pt idx="2078">
                  <c:v>672.139729776389</c:v>
                </c:pt>
                <c:pt idx="2079">
                  <c:v>672.00660842411605</c:v>
                </c:pt>
                <c:pt idx="2080">
                  <c:v>671.873490450124</c:v>
                </c:pt>
                <c:pt idx="2081">
                  <c:v>671.74037586376596</c:v>
                </c:pt>
                <c:pt idx="2082">
                  <c:v>671.60726467436302</c:v>
                </c:pt>
                <c:pt idx="2083">
                  <c:v>671.47415689120703</c:v>
                </c:pt>
                <c:pt idx="2084">
                  <c:v>671.34105252356096</c:v>
                </c:pt>
                <c:pt idx="2085">
                  <c:v>671.207951580658</c:v>
                </c:pt>
                <c:pt idx="2086">
                  <c:v>671.07485407170304</c:v>
                </c:pt>
                <c:pt idx="2087">
                  <c:v>670.94176000586799</c:v>
                </c:pt>
                <c:pt idx="2088">
                  <c:v>670.80866939229804</c:v>
                </c:pt>
                <c:pt idx="2089">
                  <c:v>670.675582240106</c:v>
                </c:pt>
                <c:pt idx="2090">
                  <c:v>670.54249855837497</c:v>
                </c:pt>
                <c:pt idx="2091">
                  <c:v>670.40941835615797</c:v>
                </c:pt>
                <c:pt idx="2092">
                  <c:v>670.27634164247604</c:v>
                </c:pt>
                <c:pt idx="2093">
                  <c:v>670.14326842631999</c:v>
                </c:pt>
                <c:pt idx="2094">
                  <c:v>670.01019871665198</c:v>
                </c:pt>
                <c:pt idx="2095">
                  <c:v>669.87713252239996</c:v>
                </c:pt>
                <c:pt idx="2096">
                  <c:v>669.74406985246299</c:v>
                </c:pt>
                <c:pt idx="2097">
                  <c:v>669.61101071570602</c:v>
                </c:pt>
                <c:pt idx="2098">
                  <c:v>669.47795512096604</c:v>
                </c:pt>
                <c:pt idx="2099">
                  <c:v>669.34490307704698</c:v>
                </c:pt>
                <c:pt idx="2100">
                  <c:v>669.21185459271999</c:v>
                </c:pt>
                <c:pt idx="2101">
                  <c:v>669.078809676726</c:v>
                </c:pt>
                <c:pt idx="2102">
                  <c:v>668.94576833777501</c:v>
                </c:pt>
                <c:pt idx="2103">
                  <c:v>668.81273058454303</c:v>
                </c:pt>
                <c:pt idx="2104">
                  <c:v>668.67969642567505</c:v>
                </c:pt>
                <c:pt idx="2105">
                  <c:v>668.54666586978306</c:v>
                </c:pt>
                <c:pt idx="2106">
                  <c:v>668.41363892544905</c:v>
                </c:pt>
                <c:pt idx="2107">
                  <c:v>668.28061560122103</c:v>
                </c:pt>
                <c:pt idx="2108">
                  <c:v>668.14759590561505</c:v>
                </c:pt>
                <c:pt idx="2109">
                  <c:v>668.01457984711305</c:v>
                </c:pt>
                <c:pt idx="2110">
                  <c:v>667.88156743416903</c:v>
                </c:pt>
                <c:pt idx="2111">
                  <c:v>667.74855867519898</c:v>
                </c:pt>
                <c:pt idx="2112">
                  <c:v>667.61555357859095</c:v>
                </c:pt>
                <c:pt idx="2113">
                  <c:v>667.48255215269603</c:v>
                </c:pt>
                <c:pt idx="2114">
                  <c:v>667.34955440583701</c:v>
                </c:pt>
                <c:pt idx="2115">
                  <c:v>667.21656034629905</c:v>
                </c:pt>
                <c:pt idx="2116">
                  <c:v>667.08356998233899</c:v>
                </c:pt>
                <c:pt idx="2117">
                  <c:v>666.95058332217798</c:v>
                </c:pt>
                <c:pt idx="2118">
                  <c:v>666.817600374005</c:v>
                </c:pt>
                <c:pt idx="2119">
                  <c:v>666.68462114597503</c:v>
                </c:pt>
                <c:pt idx="2120">
                  <c:v>666.55164564621305</c:v>
                </c:pt>
                <c:pt idx="2121">
                  <c:v>666.41867388280605</c:v>
                </c:pt>
                <c:pt idx="2122">
                  <c:v>666.28570586381295</c:v>
                </c:pt>
                <c:pt idx="2123">
                  <c:v>666.15274159725595</c:v>
                </c:pt>
                <c:pt idx="2124">
                  <c:v>666.01978109112599</c:v>
                </c:pt>
                <c:pt idx="2125">
                  <c:v>665.88682435337898</c:v>
                </c:pt>
                <c:pt idx="2126">
                  <c:v>665.75387139193901</c:v>
                </c:pt>
                <c:pt idx="2127">
                  <c:v>665.62092221469698</c:v>
                </c:pt>
                <c:pt idx="2128">
                  <c:v>665.48797682950999</c:v>
                </c:pt>
                <c:pt idx="2129">
                  <c:v>665.35503524420096</c:v>
                </c:pt>
                <c:pt idx="2130">
                  <c:v>665.22209746655994</c:v>
                </c:pt>
                <c:pt idx="2131">
                  <c:v>665.08916350434595</c:v>
                </c:pt>
                <c:pt idx="2132">
                  <c:v>664.95623336528104</c:v>
                </c:pt>
                <c:pt idx="2133">
                  <c:v>664.82330705705499</c:v>
                </c:pt>
                <c:pt idx="2134">
                  <c:v>664.69038458732598</c:v>
                </c:pt>
                <c:pt idx="2135">
                  <c:v>664.55746596371603</c:v>
                </c:pt>
                <c:pt idx="2136">
                  <c:v>664.424551193816</c:v>
                </c:pt>
                <c:pt idx="2137">
                  <c:v>664.29164028518301</c:v>
                </c:pt>
                <c:pt idx="2138">
                  <c:v>664.158733245338</c:v>
                </c:pt>
                <c:pt idx="2139">
                  <c:v>664.02583008177305</c:v>
                </c:pt>
                <c:pt idx="2140">
                  <c:v>663.89293080194295</c:v>
                </c:pt>
                <c:pt idx="2141">
                  <c:v>663.76003541326997</c:v>
                </c:pt>
                <c:pt idx="2142">
                  <c:v>663.62714392314604</c:v>
                </c:pt>
                <c:pt idx="2143">
                  <c:v>663.49425633892497</c:v>
                </c:pt>
                <c:pt idx="2144">
                  <c:v>663.36137266793003</c:v>
                </c:pt>
                <c:pt idx="2145">
                  <c:v>663.22849291745001</c:v>
                </c:pt>
                <c:pt idx="2146">
                  <c:v>663.09561709474201</c:v>
                </c:pt>
                <c:pt idx="2147">
                  <c:v>662.96274520702696</c:v>
                </c:pt>
                <c:pt idx="2148">
                  <c:v>662.82987726149599</c:v>
                </c:pt>
                <c:pt idx="2149">
                  <c:v>662.69701326530401</c:v>
                </c:pt>
                <c:pt idx="2150">
                  <c:v>662.56415322557302</c:v>
                </c:pt>
                <c:pt idx="2151">
                  <c:v>662.43129714939403</c:v>
                </c:pt>
                <c:pt idx="2152">
                  <c:v>662.29844504382197</c:v>
                </c:pt>
                <c:pt idx="2153">
                  <c:v>662.16559691587997</c:v>
                </c:pt>
                <c:pt idx="2154">
                  <c:v>662.03275277255796</c:v>
                </c:pt>
                <c:pt idx="2155">
                  <c:v>661.89991262081298</c:v>
                </c:pt>
                <c:pt idx="2156">
                  <c:v>661.76707646756699</c:v>
                </c:pt>
                <c:pt idx="2157">
                  <c:v>661.63424431971305</c:v>
                </c:pt>
                <c:pt idx="2158">
                  <c:v>661.50141618410601</c:v>
                </c:pt>
                <c:pt idx="2159">
                  <c:v>661.36859206757197</c:v>
                </c:pt>
                <c:pt idx="2160">
                  <c:v>661.23577197690099</c:v>
                </c:pt>
                <c:pt idx="2161">
                  <c:v>661.10295591885301</c:v>
                </c:pt>
                <c:pt idx="2162">
                  <c:v>660.97014390015204</c:v>
                </c:pt>
                <c:pt idx="2163">
                  <c:v>660.83733592749195</c:v>
                </c:pt>
                <c:pt idx="2164">
                  <c:v>660.70453200753298</c:v>
                </c:pt>
                <c:pt idx="2165">
                  <c:v>660.57173214690101</c:v>
                </c:pt>
                <c:pt idx="2166">
                  <c:v>660.43893635219104</c:v>
                </c:pt>
                <c:pt idx="2167">
                  <c:v>660.30614462996596</c:v>
                </c:pt>
                <c:pt idx="2168">
                  <c:v>660.17335698675299</c:v>
                </c:pt>
                <c:pt idx="2169">
                  <c:v>660.04057342905105</c:v>
                </c:pt>
                <c:pt idx="2170">
                  <c:v>659.90779396332198</c:v>
                </c:pt>
                <c:pt idx="2171">
                  <c:v>659.77501859599897</c:v>
                </c:pt>
                <c:pt idx="2172">
                  <c:v>659.64224733347999</c:v>
                </c:pt>
                <c:pt idx="2173">
                  <c:v>659.50948018213296</c:v>
                </c:pt>
                <c:pt idx="2174">
                  <c:v>659.37671714829298</c:v>
                </c:pt>
                <c:pt idx="2175">
                  <c:v>659.24395823826103</c:v>
                </c:pt>
                <c:pt idx="2176">
                  <c:v>659.11120345830795</c:v>
                </c:pt>
                <c:pt idx="2177">
                  <c:v>658.97845281467198</c:v>
                </c:pt>
                <c:pt idx="2178">
                  <c:v>658.84570631355905</c:v>
                </c:pt>
                <c:pt idx="2179">
                  <c:v>658.71296396114201</c:v>
                </c:pt>
                <c:pt idx="2180">
                  <c:v>658.58022576356495</c:v>
                </c:pt>
                <c:pt idx="2181">
                  <c:v>658.44749172693696</c:v>
                </c:pt>
                <c:pt idx="2182">
                  <c:v>658.31476185733595</c:v>
                </c:pt>
                <c:pt idx="2183">
                  <c:v>658.18203616080905</c:v>
                </c:pt>
                <c:pt idx="2184">
                  <c:v>658.04931464337199</c:v>
                </c:pt>
                <c:pt idx="2185">
                  <c:v>657.91659731100697</c:v>
                </c:pt>
                <c:pt idx="2186">
                  <c:v>657.78388416966595</c:v>
                </c:pt>
                <c:pt idx="2187">
                  <c:v>657.65117522526998</c:v>
                </c:pt>
                <c:pt idx="2188">
                  <c:v>657.51847048370803</c:v>
                </c:pt>
                <c:pt idx="2189">
                  <c:v>657.38576995083702</c:v>
                </c:pt>
                <c:pt idx="2190">
                  <c:v>657.25307363248396</c:v>
                </c:pt>
                <c:pt idx="2191">
                  <c:v>657.12038153444303</c:v>
                </c:pt>
                <c:pt idx="2192">
                  <c:v>656.98769366247996</c:v>
                </c:pt>
                <c:pt idx="2193">
                  <c:v>656.85501002232695</c:v>
                </c:pt>
                <c:pt idx="2194">
                  <c:v>656.72233061968598</c:v>
                </c:pt>
                <c:pt idx="2195">
                  <c:v>656.58965546022796</c:v>
                </c:pt>
                <c:pt idx="2196">
                  <c:v>656.45698454959404</c:v>
                </c:pt>
                <c:pt idx="2197">
                  <c:v>656.32431789339296</c:v>
                </c:pt>
                <c:pt idx="2198">
                  <c:v>656.19165549720503</c:v>
                </c:pt>
                <c:pt idx="2199">
                  <c:v>656.05899736657705</c:v>
                </c:pt>
                <c:pt idx="2200">
                  <c:v>655.92634350702895</c:v>
                </c:pt>
                <c:pt idx="2201">
                  <c:v>655.79369392404703</c:v>
                </c:pt>
                <c:pt idx="2202">
                  <c:v>655.66104862308805</c:v>
                </c:pt>
                <c:pt idx="2203">
                  <c:v>655.52840760957997</c:v>
                </c:pt>
                <c:pt idx="2204">
                  <c:v>655.39577088891895</c:v>
                </c:pt>
                <c:pt idx="2205">
                  <c:v>655.26313846647304</c:v>
                </c:pt>
                <c:pt idx="2206">
                  <c:v>655.130510347577</c:v>
                </c:pt>
                <c:pt idx="2207">
                  <c:v>654.99788653753797</c:v>
                </c:pt>
                <c:pt idx="2208">
                  <c:v>654.86526704163498</c:v>
                </c:pt>
                <c:pt idx="2209">
                  <c:v>654.73265186511196</c:v>
                </c:pt>
                <c:pt idx="2210">
                  <c:v>654.60004101318896</c:v>
                </c:pt>
                <c:pt idx="2211">
                  <c:v>654.46743449105304</c:v>
                </c:pt>
                <c:pt idx="2212">
                  <c:v>654.33483230386298</c:v>
                </c:pt>
                <c:pt idx="2213">
                  <c:v>654.20223445674696</c:v>
                </c:pt>
                <c:pt idx="2214">
                  <c:v>654.069640954806</c:v>
                </c:pt>
                <c:pt idx="2215">
                  <c:v>653.93705180310894</c:v>
                </c:pt>
                <c:pt idx="2216">
                  <c:v>653.80446700669904</c:v>
                </c:pt>
                <c:pt idx="2217">
                  <c:v>653.67188657058705</c:v>
                </c:pt>
                <c:pt idx="2218">
                  <c:v>653.53931049975597</c:v>
                </c:pt>
                <c:pt idx="2219">
                  <c:v>653.40673879916301</c:v>
                </c:pt>
                <c:pt idx="2220">
                  <c:v>653.27417147373103</c:v>
                </c:pt>
                <c:pt idx="2221">
                  <c:v>653.14160852835698</c:v>
                </c:pt>
                <c:pt idx="2222">
                  <c:v>653.00904996791201</c:v>
                </c:pt>
                <c:pt idx="2223">
                  <c:v>652.87649579723302</c:v>
                </c:pt>
                <c:pt idx="2224">
                  <c:v>652.74394602113296</c:v>
                </c:pt>
                <c:pt idx="2225">
                  <c:v>652.61140064439405</c:v>
                </c:pt>
                <c:pt idx="2226">
                  <c:v>652.47885967177206</c:v>
                </c:pt>
                <c:pt idx="2227">
                  <c:v>652.34632310799304</c:v>
                </c:pt>
                <c:pt idx="2228">
                  <c:v>652.21379095775603</c:v>
                </c:pt>
                <c:pt idx="2229">
                  <c:v>652.08126322573105</c:v>
                </c:pt>
                <c:pt idx="2230">
                  <c:v>651.94873991656198</c:v>
                </c:pt>
                <c:pt idx="2231">
                  <c:v>651.81622103486302</c:v>
                </c:pt>
                <c:pt idx="2232">
                  <c:v>651.68370658522201</c:v>
                </c:pt>
                <c:pt idx="2233">
                  <c:v>651.55119657219905</c:v>
                </c:pt>
                <c:pt idx="2234">
                  <c:v>651.418691000325</c:v>
                </c:pt>
                <c:pt idx="2235">
                  <c:v>651.28618987410596</c:v>
                </c:pt>
                <c:pt idx="2236">
                  <c:v>651.15369319802005</c:v>
                </c:pt>
                <c:pt idx="2237">
                  <c:v>651.02120097651596</c:v>
                </c:pt>
                <c:pt idx="2238">
                  <c:v>650.88871321401803</c:v>
                </c:pt>
                <c:pt idx="2239">
                  <c:v>650.75622991492196</c:v>
                </c:pt>
                <c:pt idx="2240">
                  <c:v>650.62375108359799</c:v>
                </c:pt>
                <c:pt idx="2241">
                  <c:v>650.49127672438794</c:v>
                </c:pt>
                <c:pt idx="2242">
                  <c:v>650.35880684160804</c:v>
                </c:pt>
                <c:pt idx="2243">
                  <c:v>650.22634143954701</c:v>
                </c:pt>
                <c:pt idx="2244">
                  <c:v>650.09388052246697</c:v>
                </c:pt>
                <c:pt idx="2245">
                  <c:v>649.96142409460595</c:v>
                </c:pt>
                <c:pt idx="2246">
                  <c:v>649.82897216017102</c:v>
                </c:pt>
                <c:pt idx="2247">
                  <c:v>649.69652472334803</c:v>
                </c:pt>
                <c:pt idx="2248">
                  <c:v>649.56408178829395</c:v>
                </c:pt>
                <c:pt idx="2249">
                  <c:v>649.431643359139</c:v>
                </c:pt>
                <c:pt idx="2250">
                  <c:v>649.29920943999002</c:v>
                </c:pt>
                <c:pt idx="2251">
                  <c:v>649.16678003492598</c:v>
                </c:pt>
                <c:pt idx="2252">
                  <c:v>649.03435514800003</c:v>
                </c:pt>
                <c:pt idx="2253">
                  <c:v>648.90193478324204</c:v>
                </c:pt>
                <c:pt idx="2254">
                  <c:v>648.76951894465196</c:v>
                </c:pt>
                <c:pt idx="2255">
                  <c:v>648.63710763620998</c:v>
                </c:pt>
                <c:pt idx="2256">
                  <c:v>648.50470086186499</c:v>
                </c:pt>
                <c:pt idx="2257">
                  <c:v>648.372298625545</c:v>
                </c:pt>
                <c:pt idx="2258">
                  <c:v>648.23990093115106</c:v>
                </c:pt>
                <c:pt idx="2259">
                  <c:v>648.10750778255897</c:v>
                </c:pt>
                <c:pt idx="2260">
                  <c:v>647.97511918362102</c:v>
                </c:pt>
                <c:pt idx="2261">
                  <c:v>647.84273513816197</c:v>
                </c:pt>
                <c:pt idx="2262">
                  <c:v>647.71035564998397</c:v>
                </c:pt>
                <c:pt idx="2263">
                  <c:v>647.57798072286505</c:v>
                </c:pt>
                <c:pt idx="2264">
                  <c:v>647.44561036055495</c:v>
                </c:pt>
                <c:pt idx="2265">
                  <c:v>647.31324456678396</c:v>
                </c:pt>
                <c:pt idx="2266">
                  <c:v>647.18088334525498</c:v>
                </c:pt>
                <c:pt idx="2267">
                  <c:v>647.04852669964498</c:v>
                </c:pt>
                <c:pt idx="2268">
                  <c:v>646.91617463361194</c:v>
                </c:pt>
                <c:pt idx="2269">
                  <c:v>646.78382715078499</c:v>
                </c:pt>
                <c:pt idx="2270">
                  <c:v>646.65148425477003</c:v>
                </c:pt>
                <c:pt idx="2271">
                  <c:v>646.51914594915195</c:v>
                </c:pt>
                <c:pt idx="2272">
                  <c:v>646.38681223748802</c:v>
                </c:pt>
                <c:pt idx="2273">
                  <c:v>646.25448312331503</c:v>
                </c:pt>
                <c:pt idx="2274">
                  <c:v>646.12215861014397</c:v>
                </c:pt>
                <c:pt idx="2275">
                  <c:v>645.98983870146401</c:v>
                </c:pt>
                <c:pt idx="2276">
                  <c:v>645.85752340073896</c:v>
                </c:pt>
                <c:pt idx="2277">
                  <c:v>645.72521271140999</c:v>
                </c:pt>
                <c:pt idx="2278">
                  <c:v>645.59290663689603</c:v>
                </c:pt>
                <c:pt idx="2279">
                  <c:v>645.46060518059301</c:v>
                </c:pt>
                <c:pt idx="2280">
                  <c:v>645.32830834587196</c:v>
                </c:pt>
                <c:pt idx="2281">
                  <c:v>645.19601613608199</c:v>
                </c:pt>
                <c:pt idx="2282">
                  <c:v>645.06372855455095</c:v>
                </c:pt>
                <c:pt idx="2283">
                  <c:v>644.93144560457995</c:v>
                </c:pt>
                <c:pt idx="2284">
                  <c:v>644.79916728945295</c:v>
                </c:pt>
                <c:pt idx="2285">
                  <c:v>644.66689361242595</c:v>
                </c:pt>
                <c:pt idx="2286">
                  <c:v>644.53462457673697</c:v>
                </c:pt>
                <c:pt idx="2287">
                  <c:v>644.40236018559801</c:v>
                </c:pt>
                <c:pt idx="2288">
                  <c:v>644.27010044220106</c:v>
                </c:pt>
                <c:pt idx="2289">
                  <c:v>644.13784534971603</c:v>
                </c:pt>
                <c:pt idx="2290">
                  <c:v>644.00559491128899</c:v>
                </c:pt>
                <c:pt idx="2291">
                  <c:v>643.87334913004599</c:v>
                </c:pt>
                <c:pt idx="2292">
                  <c:v>643.74110800909102</c:v>
                </c:pt>
                <c:pt idx="2293">
                  <c:v>643.60887155150397</c:v>
                </c:pt>
                <c:pt idx="2294">
                  <c:v>643.47663976034596</c:v>
                </c:pt>
                <c:pt idx="2295">
                  <c:v>643.34441263865494</c:v>
                </c:pt>
                <c:pt idx="2296">
                  <c:v>643.21219018944896</c:v>
                </c:pt>
                <c:pt idx="2297">
                  <c:v>643.07997241572195</c:v>
                </c:pt>
                <c:pt idx="2298">
                  <c:v>642.94775932044797</c:v>
                </c:pt>
                <c:pt idx="2299">
                  <c:v>642.81555090658196</c:v>
                </c:pt>
                <c:pt idx="2300">
                  <c:v>642.68334717705397</c:v>
                </c:pt>
                <c:pt idx="2301">
                  <c:v>642.55114813477496</c:v>
                </c:pt>
                <c:pt idx="2302">
                  <c:v>642.41895378263598</c:v>
                </c:pt>
                <c:pt idx="2303">
                  <c:v>642.28676412350603</c:v>
                </c:pt>
                <c:pt idx="2304">
                  <c:v>642.15457916023297</c:v>
                </c:pt>
                <c:pt idx="2305">
                  <c:v>642.02239889564396</c:v>
                </c:pt>
                <c:pt idx="2306">
                  <c:v>641.89022333254798</c:v>
                </c:pt>
                <c:pt idx="2307">
                  <c:v>641.75805247373103</c:v>
                </c:pt>
                <c:pt idx="2308">
                  <c:v>641.625886321959</c:v>
                </c:pt>
                <c:pt idx="2309">
                  <c:v>641.49372487997903</c:v>
                </c:pt>
                <c:pt idx="2310">
                  <c:v>641.36156815051697</c:v>
                </c:pt>
                <c:pt idx="2311">
                  <c:v>641.22941613627802</c:v>
                </c:pt>
                <c:pt idx="2312">
                  <c:v>641.09726883994904</c:v>
                </c:pt>
                <c:pt idx="2313">
                  <c:v>640.96512626419599</c:v>
                </c:pt>
                <c:pt idx="2314">
                  <c:v>640.83298841166504</c:v>
                </c:pt>
                <c:pt idx="2315">
                  <c:v>640.70085528498305</c:v>
                </c:pt>
                <c:pt idx="2316">
                  <c:v>640.56872688675696</c:v>
                </c:pt>
                <c:pt idx="2317">
                  <c:v>640.43660321957304</c:v>
                </c:pt>
                <c:pt idx="2318">
                  <c:v>640.30448428600198</c:v>
                </c:pt>
                <c:pt idx="2319">
                  <c:v>640.17237008859001</c:v>
                </c:pt>
                <c:pt idx="2320">
                  <c:v>640.04026062986804</c:v>
                </c:pt>
                <c:pt idx="2321">
                  <c:v>639.90815591234605</c:v>
                </c:pt>
                <c:pt idx="2322">
                  <c:v>639.77605593851501</c:v>
                </c:pt>
                <c:pt idx="2323">
                  <c:v>639.64396071084695</c:v>
                </c:pt>
                <c:pt idx="2324">
                  <c:v>639.51187023179705</c:v>
                </c:pt>
                <c:pt idx="2325">
                  <c:v>639.37978450379796</c:v>
                </c:pt>
                <c:pt idx="2326">
                  <c:v>639.24770352926703</c:v>
                </c:pt>
                <c:pt idx="2327">
                  <c:v>639.11562731059996</c:v>
                </c:pt>
                <c:pt idx="2328">
                  <c:v>638.98355585017703</c:v>
                </c:pt>
                <c:pt idx="2329">
                  <c:v>638.85148915035904</c:v>
                </c:pt>
                <c:pt idx="2330">
                  <c:v>638.71942721348603</c:v>
                </c:pt>
                <c:pt idx="2331">
                  <c:v>638.58737004188299</c:v>
                </c:pt>
                <c:pt idx="2332">
                  <c:v>638.45531763785505</c:v>
                </c:pt>
                <c:pt idx="2333">
                  <c:v>638.32327000369105</c:v>
                </c:pt>
                <c:pt idx="2334">
                  <c:v>638.19122714165906</c:v>
                </c:pt>
                <c:pt idx="2335">
                  <c:v>638.05918905401097</c:v>
                </c:pt>
                <c:pt idx="2336">
                  <c:v>637.92715574297995</c:v>
                </c:pt>
                <c:pt idx="2337">
                  <c:v>637.79512721078402</c:v>
                </c:pt>
                <c:pt idx="2338">
                  <c:v>637.66310345962097</c:v>
                </c:pt>
                <c:pt idx="2339">
                  <c:v>637.53108449166996</c:v>
                </c:pt>
                <c:pt idx="2340">
                  <c:v>637.39907030909603</c:v>
                </c:pt>
                <c:pt idx="2341">
                  <c:v>637.26706091404503</c:v>
                </c:pt>
                <c:pt idx="2342">
                  <c:v>637.13505630864597</c:v>
                </c:pt>
                <c:pt idx="2343">
                  <c:v>637.00305649500899</c:v>
                </c:pt>
                <c:pt idx="2344">
                  <c:v>636.87106147523002</c:v>
                </c:pt>
                <c:pt idx="2345">
                  <c:v>636.73907125138498</c:v>
                </c:pt>
                <c:pt idx="2346">
                  <c:v>636.60708582553502</c:v>
                </c:pt>
                <c:pt idx="2347">
                  <c:v>636.47510519972502</c:v>
                </c:pt>
                <c:pt idx="2348">
                  <c:v>636.34312937597895</c:v>
                </c:pt>
                <c:pt idx="2349">
                  <c:v>636.21115835630906</c:v>
                </c:pt>
                <c:pt idx="2350">
                  <c:v>636.07919214270703</c:v>
                </c:pt>
                <c:pt idx="2351">
                  <c:v>635.94723073715102</c:v>
                </c:pt>
                <c:pt idx="2352">
                  <c:v>635.81527414160098</c:v>
                </c:pt>
                <c:pt idx="2353">
                  <c:v>635.68332235800096</c:v>
                </c:pt>
                <c:pt idx="2354">
                  <c:v>635.55137538827898</c:v>
                </c:pt>
                <c:pt idx="2355">
                  <c:v>635.419433234346</c:v>
                </c:pt>
                <c:pt idx="2356">
                  <c:v>635.28749589809797</c:v>
                </c:pt>
                <c:pt idx="2357">
                  <c:v>635.15556338141505</c:v>
                </c:pt>
                <c:pt idx="2358">
                  <c:v>635.02363568615795</c:v>
                </c:pt>
                <c:pt idx="2359">
                  <c:v>634.89171281417703</c:v>
                </c:pt>
                <c:pt idx="2360">
                  <c:v>634.75979476730299</c:v>
                </c:pt>
                <c:pt idx="2361">
                  <c:v>634.62788154735199</c:v>
                </c:pt>
                <c:pt idx="2362">
                  <c:v>634.49597315612402</c:v>
                </c:pt>
                <c:pt idx="2363">
                  <c:v>634.36406959540398</c:v>
                </c:pt>
                <c:pt idx="2364">
                  <c:v>634.23217086696104</c:v>
                </c:pt>
                <c:pt idx="2365">
                  <c:v>634.10027697254998</c:v>
                </c:pt>
                <c:pt idx="2366">
                  <c:v>633.96838791390996</c:v>
                </c:pt>
                <c:pt idx="2367">
                  <c:v>633.83650369276199</c:v>
                </c:pt>
                <c:pt idx="2368">
                  <c:v>633.70462431081705</c:v>
                </c:pt>
                <c:pt idx="2369">
                  <c:v>633.57274976976601</c:v>
                </c:pt>
                <c:pt idx="2370">
                  <c:v>633.44088007128903</c:v>
                </c:pt>
                <c:pt idx="2371">
                  <c:v>633.309015217048</c:v>
                </c:pt>
                <c:pt idx="2372">
                  <c:v>633.17715520869103</c:v>
                </c:pt>
                <c:pt idx="2373">
                  <c:v>633.04530004785397</c:v>
                </c:pt>
                <c:pt idx="2374">
                  <c:v>632.91344973615298</c:v>
                </c:pt>
                <c:pt idx="2375">
                  <c:v>632.78160427519401</c:v>
                </c:pt>
                <c:pt idx="2376">
                  <c:v>632.53791929462398</c:v>
                </c:pt>
                <c:pt idx="2377">
                  <c:v>632.19765094313402</c:v>
                </c:pt>
                <c:pt idx="2378">
                  <c:v>631.85738045080598</c:v>
                </c:pt>
                <c:pt idx="2379">
                  <c:v>631.51710790227901</c:v>
                </c:pt>
                <c:pt idx="2380">
                  <c:v>631.17683338168695</c:v>
                </c:pt>
                <c:pt idx="2381">
                  <c:v>630.83655697266397</c:v>
                </c:pt>
                <c:pt idx="2382">
                  <c:v>630.49627875834096</c:v>
                </c:pt>
                <c:pt idx="2383">
                  <c:v>630.155998821357</c:v>
                </c:pt>
                <c:pt idx="2384">
                  <c:v>629.81571724385401</c:v>
                </c:pt>
                <c:pt idx="2385">
                  <c:v>629.47543410748301</c:v>
                </c:pt>
                <c:pt idx="2386">
                  <c:v>629.13514949340697</c:v>
                </c:pt>
                <c:pt idx="2387">
                  <c:v>628.79486348230103</c:v>
                </c:pt>
                <c:pt idx="2388">
                  <c:v>628.45457615435805</c:v>
                </c:pt>
                <c:pt idx="2389">
                  <c:v>628.11428758928901</c:v>
                </c:pt>
                <c:pt idx="2390">
                  <c:v>627.77399786632498</c:v>
                </c:pt>
                <c:pt idx="2391">
                  <c:v>627.43370706422195</c:v>
                </c:pt>
                <c:pt idx="2392">
                  <c:v>627.09341526126104</c:v>
                </c:pt>
                <c:pt idx="2393">
                  <c:v>626.75312253525396</c:v>
                </c:pt>
                <c:pt idx="2394">
                  <c:v>626.41282896354005</c:v>
                </c:pt>
                <c:pt idx="2395">
                  <c:v>626.07253462299605</c:v>
                </c:pt>
                <c:pt idx="2396">
                  <c:v>625.73223959003303</c:v>
                </c:pt>
                <c:pt idx="2397">
                  <c:v>625.39194394059905</c:v>
                </c:pt>
                <c:pt idx="2398">
                  <c:v>625.051647750185</c:v>
                </c:pt>
                <c:pt idx="2399">
                  <c:v>624.71135109382499</c:v>
                </c:pt>
                <c:pt idx="2400">
                  <c:v>624.37105404609804</c:v>
                </c:pt>
                <c:pt idx="2401">
                  <c:v>624.03075668113195</c:v>
                </c:pt>
                <c:pt idx="2402">
                  <c:v>623.69045907260397</c:v>
                </c:pt>
                <c:pt idx="2403">
                  <c:v>623.35016129374503</c:v>
                </c:pt>
                <c:pt idx="2404">
                  <c:v>623.00986341734301</c:v>
                </c:pt>
                <c:pt idx="2405">
                  <c:v>622.66956551573901</c:v>
                </c:pt>
                <c:pt idx="2406">
                  <c:v>622.32926766083904</c:v>
                </c:pt>
                <c:pt idx="2407">
                  <c:v>621.98896992410801</c:v>
                </c:pt>
                <c:pt idx="2408">
                  <c:v>621.648672376577</c:v>
                </c:pt>
                <c:pt idx="2409">
                  <c:v>621.30837508884395</c:v>
                </c:pt>
                <c:pt idx="2410">
                  <c:v>620.96807813107603</c:v>
                </c:pt>
                <c:pt idx="2411">
                  <c:v>620.62778157301204</c:v>
                </c:pt>
                <c:pt idx="2412">
                  <c:v>620.28748548396402</c:v>
                </c:pt>
                <c:pt idx="2413">
                  <c:v>619.94718993282095</c:v>
                </c:pt>
                <c:pt idx="2414">
                  <c:v>619.60689498805004</c:v>
                </c:pt>
                <c:pt idx="2415">
                  <c:v>619.26660071769902</c:v>
                </c:pt>
                <c:pt idx="2416">
                  <c:v>618.92630718939995</c:v>
                </c:pt>
                <c:pt idx="2417">
                  <c:v>618.58601447036801</c:v>
                </c:pt>
                <c:pt idx="2418">
                  <c:v>618.24572262740696</c:v>
                </c:pt>
                <c:pt idx="2419">
                  <c:v>617.90543172691105</c:v>
                </c:pt>
                <c:pt idx="2420">
                  <c:v>617.56514183486502</c:v>
                </c:pt>
                <c:pt idx="2421">
                  <c:v>617.22485301684901</c:v>
                </c:pt>
                <c:pt idx="2422">
                  <c:v>616.88456533803799</c:v>
                </c:pt>
                <c:pt idx="2423">
                  <c:v>616.54427886320605</c:v>
                </c:pt>
                <c:pt idx="2424">
                  <c:v>616.20399365672904</c:v>
                </c:pt>
                <c:pt idx="2425">
                  <c:v>615.86370978258503</c:v>
                </c:pt>
                <c:pt idx="2426">
                  <c:v>615.52342730435703</c:v>
                </c:pt>
                <c:pt idx="2427">
                  <c:v>615.18314628523399</c:v>
                </c:pt>
                <c:pt idx="2428">
                  <c:v>614.84286678801698</c:v>
                </c:pt>
                <c:pt idx="2429">
                  <c:v>614.50258887511495</c:v>
                </c:pt>
                <c:pt idx="2430">
                  <c:v>614.162312608555</c:v>
                </c:pt>
                <c:pt idx="2431">
                  <c:v>613.82203804997596</c:v>
                </c:pt>
                <c:pt idx="2432">
                  <c:v>613.48176526063605</c:v>
                </c:pt>
                <c:pt idx="2433">
                  <c:v>613.14149430141299</c:v>
                </c:pt>
                <c:pt idx="2434">
                  <c:v>612.80122523280704</c:v>
                </c:pt>
                <c:pt idx="2435">
                  <c:v>612.46095811494297</c:v>
                </c:pt>
                <c:pt idx="2436">
                  <c:v>612.12069300757003</c:v>
                </c:pt>
                <c:pt idx="2437">
                  <c:v>611.78042997006696</c:v>
                </c:pt>
                <c:pt idx="2438">
                  <c:v>611.44016906144202</c:v>
                </c:pt>
                <c:pt idx="2439">
                  <c:v>611.09991034033703</c:v>
                </c:pt>
                <c:pt idx="2440">
                  <c:v>610.75965386502605</c:v>
                </c:pt>
                <c:pt idx="2441">
                  <c:v>610.41939969342195</c:v>
                </c:pt>
                <c:pt idx="2442">
                  <c:v>610.07914788307301</c:v>
                </c:pt>
                <c:pt idx="2443">
                  <c:v>609.73889849117097</c:v>
                </c:pt>
                <c:pt idx="2444">
                  <c:v>609.39865157454801</c:v>
                </c:pt>
                <c:pt idx="2445">
                  <c:v>609.05840718968204</c:v>
                </c:pt>
                <c:pt idx="2446">
                  <c:v>608.718165392694</c:v>
                </c:pt>
                <c:pt idx="2447">
                  <c:v>608.37792623935695</c:v>
                </c:pt>
                <c:pt idx="2448">
                  <c:v>608.03768978509299</c:v>
                </c:pt>
                <c:pt idx="2449">
                  <c:v>607.69745608497601</c:v>
                </c:pt>
                <c:pt idx="2450">
                  <c:v>607.35722519373405</c:v>
                </c:pt>
                <c:pt idx="2451">
                  <c:v>607.01699716575001</c:v>
                </c:pt>
                <c:pt idx="2452">
                  <c:v>606.67677205506698</c:v>
                </c:pt>
                <c:pt idx="2453">
                  <c:v>606.33654991538697</c:v>
                </c:pt>
                <c:pt idx="2454">
                  <c:v>605.99633080007402</c:v>
                </c:pt>
                <c:pt idx="2455">
                  <c:v>605.65611476215497</c:v>
                </c:pt>
                <c:pt idx="2456">
                  <c:v>605.31590185432299</c:v>
                </c:pt>
                <c:pt idx="2457">
                  <c:v>604.97569212893904</c:v>
                </c:pt>
                <c:pt idx="2458">
                  <c:v>604.63548563803295</c:v>
                </c:pt>
                <c:pt idx="2459">
                  <c:v>604.29528243330401</c:v>
                </c:pt>
                <c:pt idx="2460">
                  <c:v>603.95508256612902</c:v>
                </c:pt>
                <c:pt idx="2461">
                  <c:v>603.61488608755405</c:v>
                </c:pt>
                <c:pt idx="2462">
                  <c:v>603.27469304830595</c:v>
                </c:pt>
                <c:pt idx="2463">
                  <c:v>602.93450349879004</c:v>
                </c:pt>
                <c:pt idx="2464">
                  <c:v>602.59431748908798</c:v>
                </c:pt>
                <c:pt idx="2465">
                  <c:v>602.25413506896803</c:v>
                </c:pt>
                <c:pt idx="2466">
                  <c:v>601.91395628788098</c:v>
                </c:pt>
                <c:pt idx="2467">
                  <c:v>601.57378119496195</c:v>
                </c:pt>
                <c:pt idx="2468">
                  <c:v>601.23360983903501</c:v>
                </c:pt>
                <c:pt idx="2469">
                  <c:v>600.89344226861397</c:v>
                </c:pt>
                <c:pt idx="2470">
                  <c:v>600.55327853190204</c:v>
                </c:pt>
                <c:pt idx="2471">
                  <c:v>600.21311867679594</c:v>
                </c:pt>
                <c:pt idx="2472">
                  <c:v>599.87296275088704</c:v>
                </c:pt>
                <c:pt idx="2473">
                  <c:v>599.53281080146405</c:v>
                </c:pt>
                <c:pt idx="2474">
                  <c:v>599.19266287551204</c:v>
                </c:pt>
                <c:pt idx="2475">
                  <c:v>598.85251901971503</c:v>
                </c:pt>
                <c:pt idx="2476">
                  <c:v>598.51237928046305</c:v>
                </c:pt>
                <c:pt idx="2477">
                  <c:v>598.17224370384304</c:v>
                </c:pt>
                <c:pt idx="2478">
                  <c:v>597.83211233565203</c:v>
                </c:pt>
                <c:pt idx="2479">
                  <c:v>597.49198522139</c:v>
                </c:pt>
                <c:pt idx="2480">
                  <c:v>597.15186240626701</c:v>
                </c:pt>
                <c:pt idx="2481">
                  <c:v>596.81174393520405</c:v>
                </c:pt>
                <c:pt idx="2482">
                  <c:v>596.47162985282898</c:v>
                </c:pt>
                <c:pt idx="2483">
                  <c:v>596.13152020349003</c:v>
                </c:pt>
                <c:pt idx="2484">
                  <c:v>595.79141503124299</c:v>
                </c:pt>
                <c:pt idx="2485">
                  <c:v>595.45131437986595</c:v>
                </c:pt>
                <c:pt idx="2486">
                  <c:v>595.11121829285105</c:v>
                </c:pt>
                <c:pt idx="2487">
                  <c:v>594.77112681341202</c:v>
                </c:pt>
                <c:pt idx="2488">
                  <c:v>594.43103998448396</c:v>
                </c:pt>
                <c:pt idx="2489">
                  <c:v>594.090957848725</c:v>
                </c:pt>
                <c:pt idx="2490">
                  <c:v>593.75088044851702</c:v>
                </c:pt>
                <c:pt idx="2491">
                  <c:v>593.41080782596896</c:v>
                </c:pt>
                <c:pt idx="2492">
                  <c:v>593.07074002291699</c:v>
                </c:pt>
                <c:pt idx="2493">
                  <c:v>592.73067708092594</c:v>
                </c:pt>
                <c:pt idx="2494">
                  <c:v>592.39061904129403</c:v>
                </c:pt>
                <c:pt idx="2495">
                  <c:v>592.05056594504799</c:v>
                </c:pt>
                <c:pt idx="2496">
                  <c:v>591.71051783295195</c:v>
                </c:pt>
                <c:pt idx="2497">
                  <c:v>591.370474745504</c:v>
                </c:pt>
                <c:pt idx="2498">
                  <c:v>591.03043672293904</c:v>
                </c:pt>
                <c:pt idx="2499">
                  <c:v>590.69040380523199</c:v>
                </c:pt>
              </c:numCache>
            </c:numRef>
          </c:yVal>
          <c:smooth val="0"/>
        </c:ser>
        <c:ser>
          <c:idx val="2"/>
          <c:order val="2"/>
          <c:tx>
            <c:v>MOOSE Tmax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070C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'Model comparison for Case 2'!$M$4:$M$56</c:f>
              <c:numCache>
                <c:formatCode>General</c:formatCode>
                <c:ptCount val="53"/>
                <c:pt idx="0">
                  <c:v>0</c:v>
                </c:pt>
                <c:pt idx="1">
                  <c:v>2.3148148148148147E-3</c:v>
                </c:pt>
                <c:pt idx="2">
                  <c:v>6.9444444444444441E-3</c:v>
                </c:pt>
                <c:pt idx="3">
                  <c:v>1.1574074074074073E-2</c:v>
                </c:pt>
                <c:pt idx="4">
                  <c:v>1.6203703703703703E-2</c:v>
                </c:pt>
                <c:pt idx="5">
                  <c:v>2.0833333333333332E-2</c:v>
                </c:pt>
                <c:pt idx="6">
                  <c:v>2.5462962962962962E-2</c:v>
                </c:pt>
                <c:pt idx="7">
                  <c:v>3.0092592592592591E-2</c:v>
                </c:pt>
                <c:pt idx="8">
                  <c:v>3.4722222222222224E-2</c:v>
                </c:pt>
                <c:pt idx="9">
                  <c:v>3.9351851851851853E-2</c:v>
                </c:pt>
                <c:pt idx="10">
                  <c:v>4.3981481481481483E-2</c:v>
                </c:pt>
                <c:pt idx="11">
                  <c:v>4.8611111111111112E-2</c:v>
                </c:pt>
                <c:pt idx="12">
                  <c:v>5.3240740740740741E-2</c:v>
                </c:pt>
                <c:pt idx="13">
                  <c:v>5.7870370370370371E-2</c:v>
                </c:pt>
                <c:pt idx="14">
                  <c:v>6.25E-2</c:v>
                </c:pt>
                <c:pt idx="15">
                  <c:v>6.7129629629629636E-2</c:v>
                </c:pt>
                <c:pt idx="16">
                  <c:v>7.1759259259259259E-2</c:v>
                </c:pt>
                <c:pt idx="17">
                  <c:v>7.6388888888888895E-2</c:v>
                </c:pt>
                <c:pt idx="18">
                  <c:v>8.1018518518518517E-2</c:v>
                </c:pt>
                <c:pt idx="19">
                  <c:v>8.5648148148148154E-2</c:v>
                </c:pt>
                <c:pt idx="20">
                  <c:v>9.0277777777777776E-2</c:v>
                </c:pt>
                <c:pt idx="21">
                  <c:v>9.4907407407407413E-2</c:v>
                </c:pt>
                <c:pt idx="22">
                  <c:v>9.9537037037037035E-2</c:v>
                </c:pt>
                <c:pt idx="23">
                  <c:v>0.10416666666666667</c:v>
                </c:pt>
                <c:pt idx="24">
                  <c:v>0.10879629629629629</c:v>
                </c:pt>
                <c:pt idx="25">
                  <c:v>0.11342592592592593</c:v>
                </c:pt>
                <c:pt idx="26">
                  <c:v>0.11805555555555555</c:v>
                </c:pt>
                <c:pt idx="27">
                  <c:v>0.12268518518518519</c:v>
                </c:pt>
                <c:pt idx="28">
                  <c:v>0.12731481481481483</c:v>
                </c:pt>
                <c:pt idx="29">
                  <c:v>0.13657407407407407</c:v>
                </c:pt>
                <c:pt idx="30">
                  <c:v>0.15509259259259259</c:v>
                </c:pt>
                <c:pt idx="31">
                  <c:v>0.19212962962962962</c:v>
                </c:pt>
                <c:pt idx="32">
                  <c:v>0.26620370370370372</c:v>
                </c:pt>
                <c:pt idx="33">
                  <c:v>0.41435185185185186</c:v>
                </c:pt>
                <c:pt idx="34">
                  <c:v>0.71064814814814814</c:v>
                </c:pt>
                <c:pt idx="35">
                  <c:v>1.3032407407407407</c:v>
                </c:pt>
                <c:pt idx="36">
                  <c:v>2.488425925925926</c:v>
                </c:pt>
                <c:pt idx="37">
                  <c:v>4.8587962962962967</c:v>
                </c:pt>
                <c:pt idx="38">
                  <c:v>9.5995370370370363</c:v>
                </c:pt>
                <c:pt idx="39">
                  <c:v>19.081018518518519</c:v>
                </c:pt>
                <c:pt idx="40">
                  <c:v>28.5625</c:v>
                </c:pt>
                <c:pt idx="41">
                  <c:v>47.525462962962962</c:v>
                </c:pt>
                <c:pt idx="42">
                  <c:v>85.451388888888886</c:v>
                </c:pt>
                <c:pt idx="43">
                  <c:v>154.89583333333334</c:v>
                </c:pt>
                <c:pt idx="44">
                  <c:v>224.34027777777777</c:v>
                </c:pt>
                <c:pt idx="45">
                  <c:v>293.78472222222223</c:v>
                </c:pt>
                <c:pt idx="46">
                  <c:v>363.22916666666669</c:v>
                </c:pt>
                <c:pt idx="47">
                  <c:v>432.67361111111109</c:v>
                </c:pt>
                <c:pt idx="48">
                  <c:v>502.11805555555554</c:v>
                </c:pt>
                <c:pt idx="49">
                  <c:v>571.5625</c:v>
                </c:pt>
                <c:pt idx="50">
                  <c:v>641.00694444444446</c:v>
                </c:pt>
                <c:pt idx="51">
                  <c:v>710.45138888888891</c:v>
                </c:pt>
                <c:pt idx="52">
                  <c:v>730</c:v>
                </c:pt>
              </c:numCache>
            </c:numRef>
          </c:xVal>
          <c:yVal>
            <c:numRef>
              <c:f>'Model comparison for Case 2'!$N$4:$N$56</c:f>
              <c:numCache>
                <c:formatCode>General</c:formatCode>
                <c:ptCount val="53"/>
                <c:pt idx="0">
                  <c:v>580</c:v>
                </c:pt>
                <c:pt idx="1">
                  <c:v>600.08395600152005</c:v>
                </c:pt>
                <c:pt idx="2">
                  <c:v>639.22841099212997</c:v>
                </c:pt>
                <c:pt idx="3">
                  <c:v>678.71835646544002</c:v>
                </c:pt>
                <c:pt idx="4">
                  <c:v>718.53882606972002</c:v>
                </c:pt>
                <c:pt idx="5">
                  <c:v>758.68920011187004</c:v>
                </c:pt>
                <c:pt idx="6">
                  <c:v>799.16175406132004</c:v>
                </c:pt>
                <c:pt idx="7">
                  <c:v>839.84063073380003</c:v>
                </c:pt>
                <c:pt idx="8">
                  <c:v>880.90264316157004</c:v>
                </c:pt>
                <c:pt idx="9">
                  <c:v>922.26303923113005</c:v>
                </c:pt>
                <c:pt idx="10">
                  <c:v>963.88477721242998</c:v>
                </c:pt>
                <c:pt idx="11">
                  <c:v>1005.7510205653</c:v>
                </c:pt>
                <c:pt idx="12">
                  <c:v>1047.8422591454</c:v>
                </c:pt>
                <c:pt idx="13">
                  <c:v>1090.2080534344</c:v>
                </c:pt>
                <c:pt idx="14">
                  <c:v>1132.7133994249</c:v>
                </c:pt>
                <c:pt idx="15">
                  <c:v>1175.3845919063001</c:v>
                </c:pt>
                <c:pt idx="16">
                  <c:v>1218.043423737</c:v>
                </c:pt>
                <c:pt idx="17">
                  <c:v>1260.9846275573</c:v>
                </c:pt>
                <c:pt idx="18">
                  <c:v>1303.9975711873999</c:v>
                </c:pt>
                <c:pt idx="19">
                  <c:v>1347.1189016388</c:v>
                </c:pt>
                <c:pt idx="20">
                  <c:v>1390.1936182668001</c:v>
                </c:pt>
                <c:pt idx="21">
                  <c:v>1433.21225398</c:v>
                </c:pt>
                <c:pt idx="22">
                  <c:v>1476.0135286293</c:v>
                </c:pt>
                <c:pt idx="23">
                  <c:v>1518.9147674205999</c:v>
                </c:pt>
                <c:pt idx="24">
                  <c:v>1561.6283450711001</c:v>
                </c:pt>
                <c:pt idx="25">
                  <c:v>1604.1374702597</c:v>
                </c:pt>
                <c:pt idx="26">
                  <c:v>1646.3953604799999</c:v>
                </c:pt>
                <c:pt idx="27">
                  <c:v>1688.3583852941999</c:v>
                </c:pt>
                <c:pt idx="28">
                  <c:v>1709.4867801887001</c:v>
                </c:pt>
                <c:pt idx="29">
                  <c:v>1709.7402417607</c:v>
                </c:pt>
                <c:pt idx="30">
                  <c:v>1709.6354364783999</c:v>
                </c:pt>
                <c:pt idx="31">
                  <c:v>1709.4222000703001</c:v>
                </c:pt>
                <c:pt idx="32">
                  <c:v>1708.9975544867</c:v>
                </c:pt>
                <c:pt idx="33">
                  <c:v>1708.1555296483</c:v>
                </c:pt>
                <c:pt idx="34">
                  <c:v>1706.5013288923999</c:v>
                </c:pt>
                <c:pt idx="35">
                  <c:v>1703.2952429632001</c:v>
                </c:pt>
                <c:pt idx="36">
                  <c:v>1697.2921136637999</c:v>
                </c:pt>
                <c:pt idx="37">
                  <c:v>1686.6088071847</c:v>
                </c:pt>
                <c:pt idx="38">
                  <c:v>1669.0835441941999</c:v>
                </c:pt>
                <c:pt idx="39">
                  <c:v>1643.3779413541999</c:v>
                </c:pt>
                <c:pt idx="40">
                  <c:v>1624.8363759343999</c:v>
                </c:pt>
                <c:pt idx="41">
                  <c:v>1598.6696705766001</c:v>
                </c:pt>
                <c:pt idx="42">
                  <c:v>1565.1499500975001</c:v>
                </c:pt>
                <c:pt idx="43">
                  <c:v>1520.2121390433999</c:v>
                </c:pt>
                <c:pt idx="44">
                  <c:v>1471.3184823776</c:v>
                </c:pt>
                <c:pt idx="45">
                  <c:v>1412.9510873587001</c:v>
                </c:pt>
                <c:pt idx="46">
                  <c:v>1346.9795875972</c:v>
                </c:pt>
                <c:pt idx="47">
                  <c:v>1280.7297614694</c:v>
                </c:pt>
                <c:pt idx="48">
                  <c:v>1277.7056397408001</c:v>
                </c:pt>
                <c:pt idx="49">
                  <c:v>1277.1406633076999</c:v>
                </c:pt>
                <c:pt idx="50">
                  <c:v>1277.2042162532</c:v>
                </c:pt>
                <c:pt idx="51">
                  <c:v>1277.3956888009</c:v>
                </c:pt>
                <c:pt idx="52">
                  <c:v>1276.9134427414001</c:v>
                </c:pt>
              </c:numCache>
            </c:numRef>
          </c:yVal>
          <c:smooth val="0"/>
        </c:ser>
        <c:ser>
          <c:idx val="3"/>
          <c:order val="3"/>
          <c:tx>
            <c:v>MOOSE Tmin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'Model comparison for Case 2'!$P$4:$P$56</c:f>
              <c:numCache>
                <c:formatCode>General</c:formatCode>
                <c:ptCount val="53"/>
                <c:pt idx="0">
                  <c:v>0</c:v>
                </c:pt>
                <c:pt idx="1">
                  <c:v>2.3148148148148147E-3</c:v>
                </c:pt>
                <c:pt idx="2">
                  <c:v>6.9444444444444441E-3</c:v>
                </c:pt>
                <c:pt idx="3">
                  <c:v>1.1574074074074073E-2</c:v>
                </c:pt>
                <c:pt idx="4">
                  <c:v>1.6203703703703703E-2</c:v>
                </c:pt>
                <c:pt idx="5">
                  <c:v>2.0833333333333332E-2</c:v>
                </c:pt>
                <c:pt idx="6">
                  <c:v>2.5462962962962962E-2</c:v>
                </c:pt>
                <c:pt idx="7">
                  <c:v>3.0092592592592591E-2</c:v>
                </c:pt>
                <c:pt idx="8">
                  <c:v>3.4722222222222224E-2</c:v>
                </c:pt>
                <c:pt idx="9">
                  <c:v>3.9351851851851853E-2</c:v>
                </c:pt>
                <c:pt idx="10">
                  <c:v>4.3981481481481483E-2</c:v>
                </c:pt>
                <c:pt idx="11">
                  <c:v>4.8611111111111112E-2</c:v>
                </c:pt>
                <c:pt idx="12">
                  <c:v>5.3240740740740741E-2</c:v>
                </c:pt>
                <c:pt idx="13">
                  <c:v>5.7870370370370371E-2</c:v>
                </c:pt>
                <c:pt idx="14">
                  <c:v>6.25E-2</c:v>
                </c:pt>
                <c:pt idx="15">
                  <c:v>6.7129629629629636E-2</c:v>
                </c:pt>
                <c:pt idx="16">
                  <c:v>7.1759259259259259E-2</c:v>
                </c:pt>
                <c:pt idx="17">
                  <c:v>7.6388888888888895E-2</c:v>
                </c:pt>
                <c:pt idx="18">
                  <c:v>8.1018518518518517E-2</c:v>
                </c:pt>
                <c:pt idx="19">
                  <c:v>8.5648148148148154E-2</c:v>
                </c:pt>
                <c:pt idx="20">
                  <c:v>9.0277777777777776E-2</c:v>
                </c:pt>
                <c:pt idx="21">
                  <c:v>9.4907407407407413E-2</c:v>
                </c:pt>
                <c:pt idx="22">
                  <c:v>9.9537037037037035E-2</c:v>
                </c:pt>
                <c:pt idx="23">
                  <c:v>0.10416666666666667</c:v>
                </c:pt>
                <c:pt idx="24">
                  <c:v>0.10879629629629629</c:v>
                </c:pt>
                <c:pt idx="25">
                  <c:v>0.11342592592592593</c:v>
                </c:pt>
                <c:pt idx="26">
                  <c:v>0.11805555555555555</c:v>
                </c:pt>
                <c:pt idx="27">
                  <c:v>0.12268518518518519</c:v>
                </c:pt>
                <c:pt idx="28">
                  <c:v>0.12731481481481483</c:v>
                </c:pt>
                <c:pt idx="29">
                  <c:v>0.13657407407407407</c:v>
                </c:pt>
                <c:pt idx="30">
                  <c:v>0.15509259259259259</c:v>
                </c:pt>
                <c:pt idx="31">
                  <c:v>0.19212962962962962</c:v>
                </c:pt>
                <c:pt idx="32">
                  <c:v>0.26620370370370372</c:v>
                </c:pt>
                <c:pt idx="33">
                  <c:v>0.41435185185185186</c:v>
                </c:pt>
                <c:pt idx="34">
                  <c:v>0.71064814814814814</c:v>
                </c:pt>
                <c:pt idx="35">
                  <c:v>1.3032407407407407</c:v>
                </c:pt>
                <c:pt idx="36">
                  <c:v>2.488425925925926</c:v>
                </c:pt>
                <c:pt idx="37">
                  <c:v>4.8587962962962967</c:v>
                </c:pt>
                <c:pt idx="38">
                  <c:v>9.5995370370370363</c:v>
                </c:pt>
                <c:pt idx="39">
                  <c:v>19.081018518518519</c:v>
                </c:pt>
                <c:pt idx="40">
                  <c:v>28.5625</c:v>
                </c:pt>
                <c:pt idx="41">
                  <c:v>47.525462962962962</c:v>
                </c:pt>
                <c:pt idx="42">
                  <c:v>85.451388888888886</c:v>
                </c:pt>
                <c:pt idx="43">
                  <c:v>154.89583333333334</c:v>
                </c:pt>
                <c:pt idx="44">
                  <c:v>224.34027777777777</c:v>
                </c:pt>
                <c:pt idx="45">
                  <c:v>293.78472222222223</c:v>
                </c:pt>
                <c:pt idx="46">
                  <c:v>363.22916666666669</c:v>
                </c:pt>
                <c:pt idx="47">
                  <c:v>432.67361111111109</c:v>
                </c:pt>
                <c:pt idx="48">
                  <c:v>502.11805555555554</c:v>
                </c:pt>
                <c:pt idx="49">
                  <c:v>571.5625</c:v>
                </c:pt>
                <c:pt idx="50">
                  <c:v>641.00694444444446</c:v>
                </c:pt>
                <c:pt idx="51">
                  <c:v>710.45138888888891</c:v>
                </c:pt>
                <c:pt idx="52">
                  <c:v>730</c:v>
                </c:pt>
              </c:numCache>
            </c:numRef>
          </c:xVal>
          <c:yVal>
            <c:numRef>
              <c:f>'Model comparison for Case 2'!$Q$4:$Q$56</c:f>
              <c:numCache>
                <c:formatCode>General</c:formatCode>
                <c:ptCount val="53"/>
                <c:pt idx="0">
                  <c:v>580</c:v>
                </c:pt>
                <c:pt idx="1">
                  <c:v>584.66735573393998</c:v>
                </c:pt>
                <c:pt idx="2">
                  <c:v>594.03040528361998</c:v>
                </c:pt>
                <c:pt idx="3">
                  <c:v>603.21784497596002</c:v>
                </c:pt>
                <c:pt idx="4">
                  <c:v>612.22997109618996</c:v>
                </c:pt>
                <c:pt idx="5">
                  <c:v>621.06954556609003</c:v>
                </c:pt>
                <c:pt idx="6">
                  <c:v>629.73872894908004</c:v>
                </c:pt>
                <c:pt idx="7">
                  <c:v>638.23963925869998</c:v>
                </c:pt>
                <c:pt idx="8">
                  <c:v>646.57512146891997</c:v>
                </c:pt>
                <c:pt idx="9">
                  <c:v>654.74677455211997</c:v>
                </c:pt>
                <c:pt idx="10">
                  <c:v>662.76027754111999</c:v>
                </c:pt>
                <c:pt idx="11">
                  <c:v>670.61189504121</c:v>
                </c:pt>
                <c:pt idx="12">
                  <c:v>678.30730908872999</c:v>
                </c:pt>
                <c:pt idx="13">
                  <c:v>685.84484464036996</c:v>
                </c:pt>
                <c:pt idx="14">
                  <c:v>693.23103110448994</c:v>
                </c:pt>
                <c:pt idx="15">
                  <c:v>700.46413253420997</c:v>
                </c:pt>
                <c:pt idx="16">
                  <c:v>707.55056754563998</c:v>
                </c:pt>
                <c:pt idx="17">
                  <c:v>714.49964218782998</c:v>
                </c:pt>
                <c:pt idx="18">
                  <c:v>721.28708284582001</c:v>
                </c:pt>
                <c:pt idx="19">
                  <c:v>727.93193012392999</c:v>
                </c:pt>
                <c:pt idx="20">
                  <c:v>734.44716838876002</c:v>
                </c:pt>
                <c:pt idx="21">
                  <c:v>740.80294198128001</c:v>
                </c:pt>
                <c:pt idx="22">
                  <c:v>747.03639873780003</c:v>
                </c:pt>
                <c:pt idx="23">
                  <c:v>753.12884867222999</c:v>
                </c:pt>
                <c:pt idx="24">
                  <c:v>759.08420652175005</c:v>
                </c:pt>
                <c:pt idx="25">
                  <c:v>764.91479526388002</c:v>
                </c:pt>
                <c:pt idx="26">
                  <c:v>770.60656882114995</c:v>
                </c:pt>
                <c:pt idx="27">
                  <c:v>776.17027610460002</c:v>
                </c:pt>
                <c:pt idx="28">
                  <c:v>778.93247229917995</c:v>
                </c:pt>
                <c:pt idx="29">
                  <c:v>778.96395045145005</c:v>
                </c:pt>
                <c:pt idx="30">
                  <c:v>778.95656946694999</c:v>
                </c:pt>
                <c:pt idx="31">
                  <c:v>778.94131612604997</c:v>
                </c:pt>
                <c:pt idx="32">
                  <c:v>778.91081219079001</c:v>
                </c:pt>
                <c:pt idx="33">
                  <c:v>778.84982219065</c:v>
                </c:pt>
                <c:pt idx="34">
                  <c:v>778.72791343049005</c:v>
                </c:pt>
                <c:pt idx="35">
                  <c:v>778.47914286184005</c:v>
                </c:pt>
                <c:pt idx="36">
                  <c:v>777.99320508205005</c:v>
                </c:pt>
                <c:pt idx="37">
                  <c:v>777.02952022294005</c:v>
                </c:pt>
                <c:pt idx="38">
                  <c:v>775.10840134793</c:v>
                </c:pt>
                <c:pt idx="39">
                  <c:v>771.33083106234005</c:v>
                </c:pt>
                <c:pt idx="40">
                  <c:v>767.61055751895003</c:v>
                </c:pt>
                <c:pt idx="41">
                  <c:v>760.31644507336</c:v>
                </c:pt>
                <c:pt idx="42">
                  <c:v>746.05497334229995</c:v>
                </c:pt>
                <c:pt idx="43">
                  <c:v>720.38032826060999</c:v>
                </c:pt>
                <c:pt idx="44">
                  <c:v>694.82559332928997</c:v>
                </c:pt>
                <c:pt idx="45">
                  <c:v>669.33857467205996</c:v>
                </c:pt>
                <c:pt idx="46">
                  <c:v>643.78583823888005</c:v>
                </c:pt>
                <c:pt idx="47">
                  <c:v>610.65019580002001</c:v>
                </c:pt>
                <c:pt idx="48">
                  <c:v>596.60994238312003</c:v>
                </c:pt>
                <c:pt idx="49">
                  <c:v>596.53516799678005</c:v>
                </c:pt>
                <c:pt idx="50">
                  <c:v>596.47539356656</c:v>
                </c:pt>
                <c:pt idx="51">
                  <c:v>596.37746666596001</c:v>
                </c:pt>
                <c:pt idx="52">
                  <c:v>596.27611091049005</c:v>
                </c:pt>
              </c:numCache>
            </c:numRef>
          </c:yVal>
          <c:smooth val="0"/>
        </c:ser>
        <c:ser>
          <c:idx val="4"/>
          <c:order val="4"/>
          <c:tx>
            <c:v>1.5D Tmax</c:v>
          </c:tx>
          <c:spPr>
            <a:ln w="349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'Model comparison for Case 2'!$A$4:$A$834</c:f>
              <c:numCache>
                <c:formatCode>General</c:formatCode>
                <c:ptCount val="8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</c:numCache>
            </c:numRef>
          </c:xVal>
          <c:yVal>
            <c:numRef>
              <c:f>'Model comparison for Case 2'!$B$4:$B$834</c:f>
              <c:numCache>
                <c:formatCode>General</c:formatCode>
                <c:ptCount val="831"/>
                <c:pt idx="0">
                  <c:v>918.69</c:v>
                </c:pt>
                <c:pt idx="1">
                  <c:v>918.69</c:v>
                </c:pt>
                <c:pt idx="2">
                  <c:v>918.65</c:v>
                </c:pt>
                <c:pt idx="3">
                  <c:v>918.65</c:v>
                </c:pt>
                <c:pt idx="4">
                  <c:v>918.67</c:v>
                </c:pt>
                <c:pt idx="5">
                  <c:v>918.68</c:v>
                </c:pt>
                <c:pt idx="6">
                  <c:v>918.67</c:v>
                </c:pt>
                <c:pt idx="7">
                  <c:v>918.67</c:v>
                </c:pt>
                <c:pt idx="8">
                  <c:v>918.69</c:v>
                </c:pt>
                <c:pt idx="9">
                  <c:v>918.67</c:v>
                </c:pt>
                <c:pt idx="10">
                  <c:v>918.66</c:v>
                </c:pt>
                <c:pt idx="11">
                  <c:v>918.64</c:v>
                </c:pt>
                <c:pt idx="12">
                  <c:v>918.65</c:v>
                </c:pt>
                <c:pt idx="13">
                  <c:v>918.67</c:v>
                </c:pt>
                <c:pt idx="14">
                  <c:v>918.68</c:v>
                </c:pt>
                <c:pt idx="15">
                  <c:v>918.67</c:v>
                </c:pt>
                <c:pt idx="16">
                  <c:v>918.66</c:v>
                </c:pt>
                <c:pt idx="17">
                  <c:v>918.64</c:v>
                </c:pt>
                <c:pt idx="18">
                  <c:v>918.62</c:v>
                </c:pt>
                <c:pt idx="19">
                  <c:v>918.61</c:v>
                </c:pt>
                <c:pt idx="20">
                  <c:v>918.6</c:v>
                </c:pt>
                <c:pt idx="21">
                  <c:v>918.58</c:v>
                </c:pt>
                <c:pt idx="22">
                  <c:v>918.58</c:v>
                </c:pt>
                <c:pt idx="23">
                  <c:v>918.58</c:v>
                </c:pt>
                <c:pt idx="24">
                  <c:v>918.58</c:v>
                </c:pt>
                <c:pt idx="25">
                  <c:v>918.58</c:v>
                </c:pt>
                <c:pt idx="26">
                  <c:v>918.57</c:v>
                </c:pt>
                <c:pt idx="27">
                  <c:v>918.57</c:v>
                </c:pt>
                <c:pt idx="28">
                  <c:v>918.57</c:v>
                </c:pt>
                <c:pt idx="29">
                  <c:v>918.56</c:v>
                </c:pt>
                <c:pt idx="30">
                  <c:v>918.56</c:v>
                </c:pt>
                <c:pt idx="31">
                  <c:v>918.55</c:v>
                </c:pt>
                <c:pt idx="32">
                  <c:v>918.55</c:v>
                </c:pt>
                <c:pt idx="33">
                  <c:v>918.54</c:v>
                </c:pt>
                <c:pt idx="34">
                  <c:v>918.54</c:v>
                </c:pt>
                <c:pt idx="35">
                  <c:v>918.53</c:v>
                </c:pt>
                <c:pt idx="36">
                  <c:v>918.53</c:v>
                </c:pt>
                <c:pt idx="37">
                  <c:v>918.53</c:v>
                </c:pt>
                <c:pt idx="38">
                  <c:v>918.53</c:v>
                </c:pt>
                <c:pt idx="39">
                  <c:v>918.53</c:v>
                </c:pt>
                <c:pt idx="40">
                  <c:v>918.52</c:v>
                </c:pt>
                <c:pt idx="41">
                  <c:v>918.5</c:v>
                </c:pt>
                <c:pt idx="42">
                  <c:v>918.49</c:v>
                </c:pt>
                <c:pt idx="43">
                  <c:v>918.48</c:v>
                </c:pt>
                <c:pt idx="44">
                  <c:v>918.47</c:v>
                </c:pt>
                <c:pt idx="45">
                  <c:v>918.46</c:v>
                </c:pt>
                <c:pt idx="46">
                  <c:v>918.45</c:v>
                </c:pt>
                <c:pt idx="47">
                  <c:v>918.43</c:v>
                </c:pt>
                <c:pt idx="48">
                  <c:v>918.41</c:v>
                </c:pt>
                <c:pt idx="49">
                  <c:v>918.4</c:v>
                </c:pt>
                <c:pt idx="50">
                  <c:v>918.37</c:v>
                </c:pt>
                <c:pt idx="51">
                  <c:v>918.35</c:v>
                </c:pt>
                <c:pt idx="52">
                  <c:v>918.33</c:v>
                </c:pt>
                <c:pt idx="53">
                  <c:v>918.31</c:v>
                </c:pt>
                <c:pt idx="54">
                  <c:v>918.28</c:v>
                </c:pt>
                <c:pt idx="55">
                  <c:v>918.26</c:v>
                </c:pt>
                <c:pt idx="56">
                  <c:v>918.23</c:v>
                </c:pt>
                <c:pt idx="57">
                  <c:v>918.2</c:v>
                </c:pt>
                <c:pt idx="58">
                  <c:v>918.17</c:v>
                </c:pt>
                <c:pt idx="59">
                  <c:v>918.14</c:v>
                </c:pt>
                <c:pt idx="60">
                  <c:v>918.1</c:v>
                </c:pt>
                <c:pt idx="61">
                  <c:v>918.06</c:v>
                </c:pt>
                <c:pt idx="62">
                  <c:v>918.02</c:v>
                </c:pt>
                <c:pt idx="63">
                  <c:v>917.98</c:v>
                </c:pt>
                <c:pt idx="64">
                  <c:v>917.93</c:v>
                </c:pt>
                <c:pt idx="65">
                  <c:v>917.88</c:v>
                </c:pt>
                <c:pt idx="66">
                  <c:v>917.82</c:v>
                </c:pt>
                <c:pt idx="67">
                  <c:v>917.77</c:v>
                </c:pt>
                <c:pt idx="68">
                  <c:v>917.71</c:v>
                </c:pt>
                <c:pt idx="69">
                  <c:v>917.64</c:v>
                </c:pt>
                <c:pt idx="70">
                  <c:v>917.57</c:v>
                </c:pt>
                <c:pt idx="71">
                  <c:v>917.5</c:v>
                </c:pt>
                <c:pt idx="72">
                  <c:v>917.43</c:v>
                </c:pt>
                <c:pt idx="73">
                  <c:v>917.35</c:v>
                </c:pt>
                <c:pt idx="74">
                  <c:v>917.26</c:v>
                </c:pt>
                <c:pt idx="75">
                  <c:v>917.18</c:v>
                </c:pt>
                <c:pt idx="76">
                  <c:v>917.09</c:v>
                </c:pt>
                <c:pt idx="77">
                  <c:v>916.99</c:v>
                </c:pt>
                <c:pt idx="78">
                  <c:v>916.89</c:v>
                </c:pt>
                <c:pt idx="79">
                  <c:v>916.79</c:v>
                </c:pt>
                <c:pt idx="80">
                  <c:v>916.68</c:v>
                </c:pt>
                <c:pt idx="81">
                  <c:v>916.56</c:v>
                </c:pt>
                <c:pt idx="82">
                  <c:v>916.44</c:v>
                </c:pt>
                <c:pt idx="83">
                  <c:v>916.31</c:v>
                </c:pt>
                <c:pt idx="84">
                  <c:v>916.18</c:v>
                </c:pt>
                <c:pt idx="85">
                  <c:v>916.04</c:v>
                </c:pt>
                <c:pt idx="86">
                  <c:v>915.9</c:v>
                </c:pt>
                <c:pt idx="87">
                  <c:v>915.75</c:v>
                </c:pt>
                <c:pt idx="88">
                  <c:v>915.6</c:v>
                </c:pt>
                <c:pt idx="89">
                  <c:v>915.45</c:v>
                </c:pt>
                <c:pt idx="90">
                  <c:v>915.29</c:v>
                </c:pt>
                <c:pt idx="91">
                  <c:v>915.13</c:v>
                </c:pt>
                <c:pt idx="92">
                  <c:v>914.97</c:v>
                </c:pt>
                <c:pt idx="93">
                  <c:v>914.8</c:v>
                </c:pt>
                <c:pt idx="94">
                  <c:v>914.63</c:v>
                </c:pt>
                <c:pt idx="95">
                  <c:v>914.45</c:v>
                </c:pt>
                <c:pt idx="96">
                  <c:v>914.27</c:v>
                </c:pt>
                <c:pt idx="97">
                  <c:v>914.08</c:v>
                </c:pt>
                <c:pt idx="98">
                  <c:v>913.88</c:v>
                </c:pt>
                <c:pt idx="99">
                  <c:v>913.68</c:v>
                </c:pt>
                <c:pt idx="100">
                  <c:v>913.48</c:v>
                </c:pt>
                <c:pt idx="101">
                  <c:v>913.27</c:v>
                </c:pt>
                <c:pt idx="102">
                  <c:v>913.06</c:v>
                </c:pt>
                <c:pt idx="103">
                  <c:v>912.84</c:v>
                </c:pt>
                <c:pt idx="104">
                  <c:v>912.61</c:v>
                </c:pt>
                <c:pt idx="105">
                  <c:v>912.38</c:v>
                </c:pt>
                <c:pt idx="106">
                  <c:v>912.14</c:v>
                </c:pt>
                <c:pt idx="107">
                  <c:v>911.91</c:v>
                </c:pt>
                <c:pt idx="108">
                  <c:v>911.67</c:v>
                </c:pt>
                <c:pt idx="109">
                  <c:v>911.42</c:v>
                </c:pt>
                <c:pt idx="110">
                  <c:v>911.17</c:v>
                </c:pt>
                <c:pt idx="111">
                  <c:v>910.92</c:v>
                </c:pt>
                <c:pt idx="112">
                  <c:v>910.66</c:v>
                </c:pt>
                <c:pt idx="113">
                  <c:v>910.4</c:v>
                </c:pt>
                <c:pt idx="114">
                  <c:v>910.13</c:v>
                </c:pt>
                <c:pt idx="115">
                  <c:v>909.86</c:v>
                </c:pt>
                <c:pt idx="116">
                  <c:v>909.58</c:v>
                </c:pt>
                <c:pt idx="117">
                  <c:v>909.3</c:v>
                </c:pt>
                <c:pt idx="118">
                  <c:v>909.02</c:v>
                </c:pt>
                <c:pt idx="119">
                  <c:v>908.73</c:v>
                </c:pt>
                <c:pt idx="120">
                  <c:v>908.44</c:v>
                </c:pt>
                <c:pt idx="121">
                  <c:v>908.14</c:v>
                </c:pt>
                <c:pt idx="122">
                  <c:v>907.83</c:v>
                </c:pt>
                <c:pt idx="123">
                  <c:v>907.53</c:v>
                </c:pt>
                <c:pt idx="124">
                  <c:v>907.21</c:v>
                </c:pt>
                <c:pt idx="125">
                  <c:v>906.9</c:v>
                </c:pt>
                <c:pt idx="126">
                  <c:v>906.58</c:v>
                </c:pt>
                <c:pt idx="127">
                  <c:v>906.26</c:v>
                </c:pt>
                <c:pt idx="128">
                  <c:v>905.94</c:v>
                </c:pt>
                <c:pt idx="129">
                  <c:v>905.61</c:v>
                </c:pt>
                <c:pt idx="130">
                  <c:v>905.29</c:v>
                </c:pt>
                <c:pt idx="131">
                  <c:v>904.95</c:v>
                </c:pt>
                <c:pt idx="132">
                  <c:v>904.62</c:v>
                </c:pt>
                <c:pt idx="133">
                  <c:v>904.28</c:v>
                </c:pt>
                <c:pt idx="134">
                  <c:v>903.94</c:v>
                </c:pt>
                <c:pt idx="135">
                  <c:v>903.59</c:v>
                </c:pt>
                <c:pt idx="136">
                  <c:v>903.25</c:v>
                </c:pt>
                <c:pt idx="137">
                  <c:v>902.89</c:v>
                </c:pt>
                <c:pt idx="138">
                  <c:v>902.54</c:v>
                </c:pt>
                <c:pt idx="139">
                  <c:v>902.18</c:v>
                </c:pt>
                <c:pt idx="140">
                  <c:v>901.82</c:v>
                </c:pt>
                <c:pt idx="141">
                  <c:v>901.46</c:v>
                </c:pt>
                <c:pt idx="142">
                  <c:v>901.1</c:v>
                </c:pt>
                <c:pt idx="143">
                  <c:v>900.73</c:v>
                </c:pt>
                <c:pt idx="144">
                  <c:v>900.36</c:v>
                </c:pt>
                <c:pt idx="145">
                  <c:v>899.99</c:v>
                </c:pt>
                <c:pt idx="146">
                  <c:v>899.61</c:v>
                </c:pt>
                <c:pt idx="147">
                  <c:v>899.24</c:v>
                </c:pt>
                <c:pt idx="148">
                  <c:v>898.86</c:v>
                </c:pt>
                <c:pt idx="149">
                  <c:v>898.48</c:v>
                </c:pt>
                <c:pt idx="150">
                  <c:v>898.1</c:v>
                </c:pt>
                <c:pt idx="151">
                  <c:v>897.71</c:v>
                </c:pt>
                <c:pt idx="152">
                  <c:v>897.33</c:v>
                </c:pt>
                <c:pt idx="153">
                  <c:v>896.94</c:v>
                </c:pt>
                <c:pt idx="154">
                  <c:v>896.55</c:v>
                </c:pt>
                <c:pt idx="155">
                  <c:v>896.16</c:v>
                </c:pt>
                <c:pt idx="156">
                  <c:v>895.77</c:v>
                </c:pt>
                <c:pt idx="157">
                  <c:v>895.37</c:v>
                </c:pt>
                <c:pt idx="158">
                  <c:v>894.98</c:v>
                </c:pt>
                <c:pt idx="159">
                  <c:v>894.58</c:v>
                </c:pt>
                <c:pt idx="160">
                  <c:v>894.18</c:v>
                </c:pt>
                <c:pt idx="161">
                  <c:v>893.78</c:v>
                </c:pt>
                <c:pt idx="162">
                  <c:v>893.38</c:v>
                </c:pt>
                <c:pt idx="163">
                  <c:v>892.98</c:v>
                </c:pt>
                <c:pt idx="164">
                  <c:v>892.57</c:v>
                </c:pt>
                <c:pt idx="165">
                  <c:v>892.17</c:v>
                </c:pt>
                <c:pt idx="166">
                  <c:v>891.76</c:v>
                </c:pt>
                <c:pt idx="167">
                  <c:v>891.35</c:v>
                </c:pt>
                <c:pt idx="168">
                  <c:v>890.94</c:v>
                </c:pt>
                <c:pt idx="169">
                  <c:v>890.53</c:v>
                </c:pt>
                <c:pt idx="170">
                  <c:v>890.12</c:v>
                </c:pt>
                <c:pt idx="171">
                  <c:v>889.71</c:v>
                </c:pt>
                <c:pt idx="172">
                  <c:v>889.3</c:v>
                </c:pt>
                <c:pt idx="173">
                  <c:v>888.88</c:v>
                </c:pt>
                <c:pt idx="174">
                  <c:v>888.47</c:v>
                </c:pt>
                <c:pt idx="175">
                  <c:v>888.06</c:v>
                </c:pt>
                <c:pt idx="176">
                  <c:v>887.64</c:v>
                </c:pt>
                <c:pt idx="177">
                  <c:v>887.23</c:v>
                </c:pt>
                <c:pt idx="178">
                  <c:v>886.81</c:v>
                </c:pt>
                <c:pt idx="179">
                  <c:v>886.39</c:v>
                </c:pt>
                <c:pt idx="180">
                  <c:v>885.98</c:v>
                </c:pt>
                <c:pt idx="181">
                  <c:v>885.56</c:v>
                </c:pt>
                <c:pt idx="182">
                  <c:v>885.14</c:v>
                </c:pt>
                <c:pt idx="183">
                  <c:v>884.72</c:v>
                </c:pt>
                <c:pt idx="184">
                  <c:v>884.29</c:v>
                </c:pt>
                <c:pt idx="185">
                  <c:v>883.87</c:v>
                </c:pt>
                <c:pt idx="186">
                  <c:v>883.44</c:v>
                </c:pt>
                <c:pt idx="187">
                  <c:v>883.02</c:v>
                </c:pt>
                <c:pt idx="188">
                  <c:v>882.59</c:v>
                </c:pt>
                <c:pt idx="189">
                  <c:v>882.17</c:v>
                </c:pt>
                <c:pt idx="190">
                  <c:v>881.74</c:v>
                </c:pt>
                <c:pt idx="191">
                  <c:v>881.32</c:v>
                </c:pt>
                <c:pt idx="192">
                  <c:v>880.89</c:v>
                </c:pt>
                <c:pt idx="193">
                  <c:v>880.46</c:v>
                </c:pt>
                <c:pt idx="194">
                  <c:v>880.04</c:v>
                </c:pt>
                <c:pt idx="195">
                  <c:v>879.61</c:v>
                </c:pt>
                <c:pt idx="196">
                  <c:v>879.18</c:v>
                </c:pt>
                <c:pt idx="197">
                  <c:v>878.76</c:v>
                </c:pt>
                <c:pt idx="198">
                  <c:v>878.33</c:v>
                </c:pt>
                <c:pt idx="199">
                  <c:v>877.91</c:v>
                </c:pt>
                <c:pt idx="200">
                  <c:v>877.48</c:v>
                </c:pt>
                <c:pt idx="201">
                  <c:v>877.06</c:v>
                </c:pt>
                <c:pt idx="202">
                  <c:v>876.63</c:v>
                </c:pt>
                <c:pt idx="203">
                  <c:v>876.21</c:v>
                </c:pt>
                <c:pt idx="204">
                  <c:v>875.78</c:v>
                </c:pt>
                <c:pt idx="205">
                  <c:v>875.36</c:v>
                </c:pt>
                <c:pt idx="206">
                  <c:v>874.94</c:v>
                </c:pt>
                <c:pt idx="207">
                  <c:v>874.52</c:v>
                </c:pt>
                <c:pt idx="208">
                  <c:v>874.09</c:v>
                </c:pt>
                <c:pt idx="209">
                  <c:v>873.67</c:v>
                </c:pt>
                <c:pt idx="210">
                  <c:v>873.25</c:v>
                </c:pt>
                <c:pt idx="211">
                  <c:v>872.83</c:v>
                </c:pt>
                <c:pt idx="212">
                  <c:v>872.42</c:v>
                </c:pt>
                <c:pt idx="213">
                  <c:v>872</c:v>
                </c:pt>
                <c:pt idx="214">
                  <c:v>871.58</c:v>
                </c:pt>
                <c:pt idx="215">
                  <c:v>871.17</c:v>
                </c:pt>
                <c:pt idx="216">
                  <c:v>870.75</c:v>
                </c:pt>
                <c:pt idx="217">
                  <c:v>870.34</c:v>
                </c:pt>
                <c:pt idx="218">
                  <c:v>869.93</c:v>
                </c:pt>
                <c:pt idx="219">
                  <c:v>869.52</c:v>
                </c:pt>
                <c:pt idx="220">
                  <c:v>869.11</c:v>
                </c:pt>
                <c:pt idx="221">
                  <c:v>868.7</c:v>
                </c:pt>
                <c:pt idx="222">
                  <c:v>868.29</c:v>
                </c:pt>
                <c:pt idx="223">
                  <c:v>867.88</c:v>
                </c:pt>
                <c:pt idx="224">
                  <c:v>867.48</c:v>
                </c:pt>
                <c:pt idx="225">
                  <c:v>867.08</c:v>
                </c:pt>
                <c:pt idx="226">
                  <c:v>866.67</c:v>
                </c:pt>
                <c:pt idx="227">
                  <c:v>866.25</c:v>
                </c:pt>
                <c:pt idx="228">
                  <c:v>865.84</c:v>
                </c:pt>
                <c:pt idx="229">
                  <c:v>865.43</c:v>
                </c:pt>
                <c:pt idx="230">
                  <c:v>865.02</c:v>
                </c:pt>
                <c:pt idx="231">
                  <c:v>864.61</c:v>
                </c:pt>
                <c:pt idx="232">
                  <c:v>864.2</c:v>
                </c:pt>
                <c:pt idx="233">
                  <c:v>863.79</c:v>
                </c:pt>
                <c:pt idx="234">
                  <c:v>863.38</c:v>
                </c:pt>
                <c:pt idx="235">
                  <c:v>862.97</c:v>
                </c:pt>
                <c:pt idx="236">
                  <c:v>862.57</c:v>
                </c:pt>
                <c:pt idx="237">
                  <c:v>862.16</c:v>
                </c:pt>
                <c:pt idx="238">
                  <c:v>861.76</c:v>
                </c:pt>
                <c:pt idx="239">
                  <c:v>861.36</c:v>
                </c:pt>
                <c:pt idx="240">
                  <c:v>860.96</c:v>
                </c:pt>
                <c:pt idx="241">
                  <c:v>860.56</c:v>
                </c:pt>
                <c:pt idx="242">
                  <c:v>860.16</c:v>
                </c:pt>
                <c:pt idx="243">
                  <c:v>859.76</c:v>
                </c:pt>
                <c:pt idx="244">
                  <c:v>859.36</c:v>
                </c:pt>
                <c:pt idx="245">
                  <c:v>858.97</c:v>
                </c:pt>
                <c:pt idx="246">
                  <c:v>858.57</c:v>
                </c:pt>
                <c:pt idx="247">
                  <c:v>858.18</c:v>
                </c:pt>
                <c:pt idx="248">
                  <c:v>857.79</c:v>
                </c:pt>
                <c:pt idx="249">
                  <c:v>857.4</c:v>
                </c:pt>
                <c:pt idx="250">
                  <c:v>857.01</c:v>
                </c:pt>
                <c:pt idx="251">
                  <c:v>856.62</c:v>
                </c:pt>
                <c:pt idx="252">
                  <c:v>856.23</c:v>
                </c:pt>
                <c:pt idx="253">
                  <c:v>855.85</c:v>
                </c:pt>
                <c:pt idx="254">
                  <c:v>855.46</c:v>
                </c:pt>
                <c:pt idx="255">
                  <c:v>855.08</c:v>
                </c:pt>
                <c:pt idx="256">
                  <c:v>854.7</c:v>
                </c:pt>
                <c:pt idx="257">
                  <c:v>854.32</c:v>
                </c:pt>
                <c:pt idx="258">
                  <c:v>853.95</c:v>
                </c:pt>
                <c:pt idx="259">
                  <c:v>853.57</c:v>
                </c:pt>
                <c:pt idx="260">
                  <c:v>853.2</c:v>
                </c:pt>
                <c:pt idx="261">
                  <c:v>852.82</c:v>
                </c:pt>
                <c:pt idx="262">
                  <c:v>852.45</c:v>
                </c:pt>
                <c:pt idx="263">
                  <c:v>852.09</c:v>
                </c:pt>
                <c:pt idx="264">
                  <c:v>851.72</c:v>
                </c:pt>
                <c:pt idx="265">
                  <c:v>851.35</c:v>
                </c:pt>
                <c:pt idx="266">
                  <c:v>850.99</c:v>
                </c:pt>
                <c:pt idx="267">
                  <c:v>850.63</c:v>
                </c:pt>
                <c:pt idx="268">
                  <c:v>850.27</c:v>
                </c:pt>
                <c:pt idx="269">
                  <c:v>849.91</c:v>
                </c:pt>
                <c:pt idx="270">
                  <c:v>849.54</c:v>
                </c:pt>
                <c:pt idx="271">
                  <c:v>849.18</c:v>
                </c:pt>
                <c:pt idx="272">
                  <c:v>848.81</c:v>
                </c:pt>
                <c:pt idx="273">
                  <c:v>848.45</c:v>
                </c:pt>
                <c:pt idx="274">
                  <c:v>848.09</c:v>
                </c:pt>
                <c:pt idx="275">
                  <c:v>847.73</c:v>
                </c:pt>
                <c:pt idx="276">
                  <c:v>847.37</c:v>
                </c:pt>
                <c:pt idx="277">
                  <c:v>847.01</c:v>
                </c:pt>
                <c:pt idx="278">
                  <c:v>846.65</c:v>
                </c:pt>
                <c:pt idx="279">
                  <c:v>846.29</c:v>
                </c:pt>
                <c:pt idx="280">
                  <c:v>845.94</c:v>
                </c:pt>
                <c:pt idx="281">
                  <c:v>845.59</c:v>
                </c:pt>
                <c:pt idx="282">
                  <c:v>845.24</c:v>
                </c:pt>
                <c:pt idx="283">
                  <c:v>844.88</c:v>
                </c:pt>
                <c:pt idx="284">
                  <c:v>844.54</c:v>
                </c:pt>
                <c:pt idx="285">
                  <c:v>844.19</c:v>
                </c:pt>
                <c:pt idx="286">
                  <c:v>843.84</c:v>
                </c:pt>
                <c:pt idx="287">
                  <c:v>843.5</c:v>
                </c:pt>
                <c:pt idx="288">
                  <c:v>843.15</c:v>
                </c:pt>
                <c:pt idx="289">
                  <c:v>842.81</c:v>
                </c:pt>
                <c:pt idx="290">
                  <c:v>842.47</c:v>
                </c:pt>
                <c:pt idx="291">
                  <c:v>842.13</c:v>
                </c:pt>
                <c:pt idx="292">
                  <c:v>841.79</c:v>
                </c:pt>
                <c:pt idx="293">
                  <c:v>841.46</c:v>
                </c:pt>
                <c:pt idx="294">
                  <c:v>841.12</c:v>
                </c:pt>
                <c:pt idx="295">
                  <c:v>840.79</c:v>
                </c:pt>
                <c:pt idx="296">
                  <c:v>840.46</c:v>
                </c:pt>
                <c:pt idx="297">
                  <c:v>840.13</c:v>
                </c:pt>
                <c:pt idx="298">
                  <c:v>839.8</c:v>
                </c:pt>
                <c:pt idx="299">
                  <c:v>839.47</c:v>
                </c:pt>
                <c:pt idx="300">
                  <c:v>839.14</c:v>
                </c:pt>
                <c:pt idx="301">
                  <c:v>838.82</c:v>
                </c:pt>
                <c:pt idx="302">
                  <c:v>838.5</c:v>
                </c:pt>
                <c:pt idx="303">
                  <c:v>838.18</c:v>
                </c:pt>
                <c:pt idx="304">
                  <c:v>837.86</c:v>
                </c:pt>
                <c:pt idx="305">
                  <c:v>837.54</c:v>
                </c:pt>
                <c:pt idx="306">
                  <c:v>837.22</c:v>
                </c:pt>
                <c:pt idx="307">
                  <c:v>836.91</c:v>
                </c:pt>
                <c:pt idx="308">
                  <c:v>836.59</c:v>
                </c:pt>
                <c:pt idx="309">
                  <c:v>836.28</c:v>
                </c:pt>
                <c:pt idx="310">
                  <c:v>835.97</c:v>
                </c:pt>
                <c:pt idx="311">
                  <c:v>835.67</c:v>
                </c:pt>
                <c:pt idx="312">
                  <c:v>835.36</c:v>
                </c:pt>
                <c:pt idx="313">
                  <c:v>835.05</c:v>
                </c:pt>
                <c:pt idx="314">
                  <c:v>834.74</c:v>
                </c:pt>
                <c:pt idx="315">
                  <c:v>834.43</c:v>
                </c:pt>
                <c:pt idx="316">
                  <c:v>834.13</c:v>
                </c:pt>
                <c:pt idx="317">
                  <c:v>833.82</c:v>
                </c:pt>
                <c:pt idx="318">
                  <c:v>833.52</c:v>
                </c:pt>
                <c:pt idx="319">
                  <c:v>833.21</c:v>
                </c:pt>
                <c:pt idx="320">
                  <c:v>832.91</c:v>
                </c:pt>
                <c:pt idx="321">
                  <c:v>832.61</c:v>
                </c:pt>
                <c:pt idx="322">
                  <c:v>832.31</c:v>
                </c:pt>
                <c:pt idx="323">
                  <c:v>832.01</c:v>
                </c:pt>
                <c:pt idx="324">
                  <c:v>831.72</c:v>
                </c:pt>
                <c:pt idx="325">
                  <c:v>831.42</c:v>
                </c:pt>
                <c:pt idx="326">
                  <c:v>831.13</c:v>
                </c:pt>
                <c:pt idx="327">
                  <c:v>830.84</c:v>
                </c:pt>
                <c:pt idx="328">
                  <c:v>830.55</c:v>
                </c:pt>
                <c:pt idx="329">
                  <c:v>830.26</c:v>
                </c:pt>
                <c:pt idx="330">
                  <c:v>829.97</c:v>
                </c:pt>
                <c:pt idx="331">
                  <c:v>829.68</c:v>
                </c:pt>
                <c:pt idx="332">
                  <c:v>829.39</c:v>
                </c:pt>
                <c:pt idx="333">
                  <c:v>829.11</c:v>
                </c:pt>
                <c:pt idx="334">
                  <c:v>828.83</c:v>
                </c:pt>
                <c:pt idx="335">
                  <c:v>828.54</c:v>
                </c:pt>
                <c:pt idx="336">
                  <c:v>828.26</c:v>
                </c:pt>
                <c:pt idx="337">
                  <c:v>827.98</c:v>
                </c:pt>
                <c:pt idx="338">
                  <c:v>827.71</c:v>
                </c:pt>
                <c:pt idx="339">
                  <c:v>827.43</c:v>
                </c:pt>
                <c:pt idx="340">
                  <c:v>827.15</c:v>
                </c:pt>
                <c:pt idx="341">
                  <c:v>826.88</c:v>
                </c:pt>
                <c:pt idx="342">
                  <c:v>826.61</c:v>
                </c:pt>
                <c:pt idx="343">
                  <c:v>826.34</c:v>
                </c:pt>
                <c:pt idx="344">
                  <c:v>826.07</c:v>
                </c:pt>
                <c:pt idx="345">
                  <c:v>825.8</c:v>
                </c:pt>
                <c:pt idx="346">
                  <c:v>825.53</c:v>
                </c:pt>
                <c:pt idx="347">
                  <c:v>825.27</c:v>
                </c:pt>
                <c:pt idx="348">
                  <c:v>825</c:v>
                </c:pt>
                <c:pt idx="349">
                  <c:v>824.74</c:v>
                </c:pt>
                <c:pt idx="350">
                  <c:v>824.48</c:v>
                </c:pt>
                <c:pt idx="351">
                  <c:v>824.22</c:v>
                </c:pt>
                <c:pt idx="352">
                  <c:v>823.96</c:v>
                </c:pt>
                <c:pt idx="353">
                  <c:v>823.7</c:v>
                </c:pt>
                <c:pt idx="354">
                  <c:v>823.44</c:v>
                </c:pt>
                <c:pt idx="355">
                  <c:v>823.19</c:v>
                </c:pt>
                <c:pt idx="356">
                  <c:v>822.93</c:v>
                </c:pt>
                <c:pt idx="357">
                  <c:v>822.68</c:v>
                </c:pt>
                <c:pt idx="358">
                  <c:v>822.43</c:v>
                </c:pt>
                <c:pt idx="359">
                  <c:v>822.17</c:v>
                </c:pt>
                <c:pt idx="360">
                  <c:v>821.92</c:v>
                </c:pt>
                <c:pt idx="361">
                  <c:v>821.67</c:v>
                </c:pt>
                <c:pt idx="362">
                  <c:v>821.43</c:v>
                </c:pt>
                <c:pt idx="363">
                  <c:v>821.18</c:v>
                </c:pt>
                <c:pt idx="364">
                  <c:v>820.93</c:v>
                </c:pt>
                <c:pt idx="365">
                  <c:v>820.69</c:v>
                </c:pt>
                <c:pt idx="366">
                  <c:v>820.44</c:v>
                </c:pt>
                <c:pt idx="367">
                  <c:v>820.2</c:v>
                </c:pt>
                <c:pt idx="368">
                  <c:v>819.96</c:v>
                </c:pt>
                <c:pt idx="369">
                  <c:v>819.72</c:v>
                </c:pt>
                <c:pt idx="370">
                  <c:v>819.48</c:v>
                </c:pt>
                <c:pt idx="371">
                  <c:v>819.24</c:v>
                </c:pt>
                <c:pt idx="372">
                  <c:v>819</c:v>
                </c:pt>
                <c:pt idx="373">
                  <c:v>818.77</c:v>
                </c:pt>
                <c:pt idx="374">
                  <c:v>818.53</c:v>
                </c:pt>
                <c:pt idx="375">
                  <c:v>818.3</c:v>
                </c:pt>
                <c:pt idx="376">
                  <c:v>818.07</c:v>
                </c:pt>
                <c:pt idx="377">
                  <c:v>817.84</c:v>
                </c:pt>
                <c:pt idx="378">
                  <c:v>817.61</c:v>
                </c:pt>
                <c:pt idx="379">
                  <c:v>817.38</c:v>
                </c:pt>
                <c:pt idx="380">
                  <c:v>817.15</c:v>
                </c:pt>
                <c:pt idx="381">
                  <c:v>816.93</c:v>
                </c:pt>
                <c:pt idx="382">
                  <c:v>816.7</c:v>
                </c:pt>
                <c:pt idx="383">
                  <c:v>816.48</c:v>
                </c:pt>
                <c:pt idx="384">
                  <c:v>816.25</c:v>
                </c:pt>
                <c:pt idx="385">
                  <c:v>816.03</c:v>
                </c:pt>
                <c:pt idx="386">
                  <c:v>815.81</c:v>
                </c:pt>
                <c:pt idx="387">
                  <c:v>815.59</c:v>
                </c:pt>
                <c:pt idx="388">
                  <c:v>815.37</c:v>
                </c:pt>
                <c:pt idx="389">
                  <c:v>815.16</c:v>
                </c:pt>
                <c:pt idx="390">
                  <c:v>814.94</c:v>
                </c:pt>
                <c:pt idx="391">
                  <c:v>814.73</c:v>
                </c:pt>
                <c:pt idx="392">
                  <c:v>814.51</c:v>
                </c:pt>
                <c:pt idx="393">
                  <c:v>814.3</c:v>
                </c:pt>
                <c:pt idx="394">
                  <c:v>814.09</c:v>
                </c:pt>
                <c:pt idx="395">
                  <c:v>813.88</c:v>
                </c:pt>
                <c:pt idx="396">
                  <c:v>813.67</c:v>
                </c:pt>
                <c:pt idx="397">
                  <c:v>813.46</c:v>
                </c:pt>
                <c:pt idx="398">
                  <c:v>813.26</c:v>
                </c:pt>
                <c:pt idx="399">
                  <c:v>813.05</c:v>
                </c:pt>
                <c:pt idx="400">
                  <c:v>812.85</c:v>
                </c:pt>
                <c:pt idx="401">
                  <c:v>812.64</c:v>
                </c:pt>
                <c:pt idx="402">
                  <c:v>812.44</c:v>
                </c:pt>
                <c:pt idx="403">
                  <c:v>812.23</c:v>
                </c:pt>
                <c:pt idx="404">
                  <c:v>812.03</c:v>
                </c:pt>
                <c:pt idx="405">
                  <c:v>811.83</c:v>
                </c:pt>
                <c:pt idx="406">
                  <c:v>811.63</c:v>
                </c:pt>
                <c:pt idx="407">
                  <c:v>811.43</c:v>
                </c:pt>
                <c:pt idx="408">
                  <c:v>811.23</c:v>
                </c:pt>
                <c:pt idx="409">
                  <c:v>811.03</c:v>
                </c:pt>
                <c:pt idx="410">
                  <c:v>810.84</c:v>
                </c:pt>
                <c:pt idx="411">
                  <c:v>810.64</c:v>
                </c:pt>
                <c:pt idx="412">
                  <c:v>810.45</c:v>
                </c:pt>
                <c:pt idx="413">
                  <c:v>810.25</c:v>
                </c:pt>
                <c:pt idx="414">
                  <c:v>810.06</c:v>
                </c:pt>
                <c:pt idx="415">
                  <c:v>809.87</c:v>
                </c:pt>
                <c:pt idx="416">
                  <c:v>809.68</c:v>
                </c:pt>
                <c:pt idx="417">
                  <c:v>809.49</c:v>
                </c:pt>
                <c:pt idx="418">
                  <c:v>809.3</c:v>
                </c:pt>
                <c:pt idx="419">
                  <c:v>809.11</c:v>
                </c:pt>
                <c:pt idx="420">
                  <c:v>808.93</c:v>
                </c:pt>
                <c:pt idx="421">
                  <c:v>808.74</c:v>
                </c:pt>
                <c:pt idx="422">
                  <c:v>808.56</c:v>
                </c:pt>
                <c:pt idx="423">
                  <c:v>808.37</c:v>
                </c:pt>
                <c:pt idx="424">
                  <c:v>808.19</c:v>
                </c:pt>
                <c:pt idx="425">
                  <c:v>808.01</c:v>
                </c:pt>
                <c:pt idx="426">
                  <c:v>807.83</c:v>
                </c:pt>
                <c:pt idx="427">
                  <c:v>807.65</c:v>
                </c:pt>
                <c:pt idx="428">
                  <c:v>807.47</c:v>
                </c:pt>
                <c:pt idx="429">
                  <c:v>807.29</c:v>
                </c:pt>
                <c:pt idx="430">
                  <c:v>807.12</c:v>
                </c:pt>
                <c:pt idx="431">
                  <c:v>806.94</c:v>
                </c:pt>
                <c:pt idx="432">
                  <c:v>806.76</c:v>
                </c:pt>
                <c:pt idx="433">
                  <c:v>806.59</c:v>
                </c:pt>
                <c:pt idx="434">
                  <c:v>806.42</c:v>
                </c:pt>
                <c:pt idx="435">
                  <c:v>806.24</c:v>
                </c:pt>
                <c:pt idx="436">
                  <c:v>806.07</c:v>
                </c:pt>
                <c:pt idx="437">
                  <c:v>805.9</c:v>
                </c:pt>
                <c:pt idx="438">
                  <c:v>805.73</c:v>
                </c:pt>
                <c:pt idx="439">
                  <c:v>805.56</c:v>
                </c:pt>
                <c:pt idx="440">
                  <c:v>805.4</c:v>
                </c:pt>
                <c:pt idx="441">
                  <c:v>805.23</c:v>
                </c:pt>
                <c:pt idx="442">
                  <c:v>805.06</c:v>
                </c:pt>
                <c:pt idx="443">
                  <c:v>804.9</c:v>
                </c:pt>
                <c:pt idx="444">
                  <c:v>804.74</c:v>
                </c:pt>
                <c:pt idx="445">
                  <c:v>804.57</c:v>
                </c:pt>
                <c:pt idx="446">
                  <c:v>804.41</c:v>
                </c:pt>
                <c:pt idx="447">
                  <c:v>804.25</c:v>
                </c:pt>
                <c:pt idx="448">
                  <c:v>804.09</c:v>
                </c:pt>
                <c:pt idx="449">
                  <c:v>803.93</c:v>
                </c:pt>
                <c:pt idx="450">
                  <c:v>803.77</c:v>
                </c:pt>
                <c:pt idx="451">
                  <c:v>803.61</c:v>
                </c:pt>
                <c:pt idx="452">
                  <c:v>803.45</c:v>
                </c:pt>
                <c:pt idx="453">
                  <c:v>803.3</c:v>
                </c:pt>
                <c:pt idx="454">
                  <c:v>803.14</c:v>
                </c:pt>
                <c:pt idx="455">
                  <c:v>802.99</c:v>
                </c:pt>
                <c:pt idx="456">
                  <c:v>802.84</c:v>
                </c:pt>
                <c:pt idx="457">
                  <c:v>802.68</c:v>
                </c:pt>
                <c:pt idx="458">
                  <c:v>802.53</c:v>
                </c:pt>
                <c:pt idx="459">
                  <c:v>802.38</c:v>
                </c:pt>
                <c:pt idx="460">
                  <c:v>802.23</c:v>
                </c:pt>
                <c:pt idx="461">
                  <c:v>802.08</c:v>
                </c:pt>
                <c:pt idx="462">
                  <c:v>801.93</c:v>
                </c:pt>
                <c:pt idx="463">
                  <c:v>801.78</c:v>
                </c:pt>
                <c:pt idx="464">
                  <c:v>801.64</c:v>
                </c:pt>
                <c:pt idx="465">
                  <c:v>801.49</c:v>
                </c:pt>
                <c:pt idx="466">
                  <c:v>801.35</c:v>
                </c:pt>
                <c:pt idx="467">
                  <c:v>801.2</c:v>
                </c:pt>
                <c:pt idx="468">
                  <c:v>801.06</c:v>
                </c:pt>
                <c:pt idx="469">
                  <c:v>800.92</c:v>
                </c:pt>
                <c:pt idx="470">
                  <c:v>800.77</c:v>
                </c:pt>
                <c:pt idx="471">
                  <c:v>800.63</c:v>
                </c:pt>
                <c:pt idx="472">
                  <c:v>800.49</c:v>
                </c:pt>
                <c:pt idx="473">
                  <c:v>800.35</c:v>
                </c:pt>
                <c:pt idx="474">
                  <c:v>800.22</c:v>
                </c:pt>
                <c:pt idx="475">
                  <c:v>800.08</c:v>
                </c:pt>
                <c:pt idx="476">
                  <c:v>799.94</c:v>
                </c:pt>
                <c:pt idx="477">
                  <c:v>799.81</c:v>
                </c:pt>
                <c:pt idx="478">
                  <c:v>799.67</c:v>
                </c:pt>
                <c:pt idx="479">
                  <c:v>799.54</c:v>
                </c:pt>
                <c:pt idx="480">
                  <c:v>799.4</c:v>
                </c:pt>
                <c:pt idx="481">
                  <c:v>799.27</c:v>
                </c:pt>
                <c:pt idx="482">
                  <c:v>799.14</c:v>
                </c:pt>
                <c:pt idx="483">
                  <c:v>799.01</c:v>
                </c:pt>
                <c:pt idx="484">
                  <c:v>798.88</c:v>
                </c:pt>
                <c:pt idx="485">
                  <c:v>798.75</c:v>
                </c:pt>
                <c:pt idx="486">
                  <c:v>798.62</c:v>
                </c:pt>
                <c:pt idx="487">
                  <c:v>798.49</c:v>
                </c:pt>
                <c:pt idx="488">
                  <c:v>798.36</c:v>
                </c:pt>
                <c:pt idx="489">
                  <c:v>798.23</c:v>
                </c:pt>
                <c:pt idx="490">
                  <c:v>798.11</c:v>
                </c:pt>
                <c:pt idx="491">
                  <c:v>797.98</c:v>
                </c:pt>
                <c:pt idx="492">
                  <c:v>797.86</c:v>
                </c:pt>
                <c:pt idx="493">
                  <c:v>797.74</c:v>
                </c:pt>
                <c:pt idx="494">
                  <c:v>797.61</c:v>
                </c:pt>
                <c:pt idx="495">
                  <c:v>797.49</c:v>
                </c:pt>
                <c:pt idx="496">
                  <c:v>797.37</c:v>
                </c:pt>
                <c:pt idx="497">
                  <c:v>797.25</c:v>
                </c:pt>
                <c:pt idx="498">
                  <c:v>797.13</c:v>
                </c:pt>
                <c:pt idx="499">
                  <c:v>797.02</c:v>
                </c:pt>
                <c:pt idx="500">
                  <c:v>796.91</c:v>
                </c:pt>
                <c:pt idx="501">
                  <c:v>796.8</c:v>
                </c:pt>
                <c:pt idx="502">
                  <c:v>796.69</c:v>
                </c:pt>
                <c:pt idx="503">
                  <c:v>796.59</c:v>
                </c:pt>
                <c:pt idx="504">
                  <c:v>796.48</c:v>
                </c:pt>
                <c:pt idx="505">
                  <c:v>796.37</c:v>
                </c:pt>
                <c:pt idx="506">
                  <c:v>796.27</c:v>
                </c:pt>
                <c:pt idx="507">
                  <c:v>796.16</c:v>
                </c:pt>
                <c:pt idx="508">
                  <c:v>796.06</c:v>
                </c:pt>
                <c:pt idx="509">
                  <c:v>795.95</c:v>
                </c:pt>
                <c:pt idx="510">
                  <c:v>795.85</c:v>
                </c:pt>
                <c:pt idx="511">
                  <c:v>795.74</c:v>
                </c:pt>
                <c:pt idx="512">
                  <c:v>795.64</c:v>
                </c:pt>
                <c:pt idx="513">
                  <c:v>795.54</c:v>
                </c:pt>
                <c:pt idx="514">
                  <c:v>795.44</c:v>
                </c:pt>
                <c:pt idx="515">
                  <c:v>795.34</c:v>
                </c:pt>
                <c:pt idx="516">
                  <c:v>795.24</c:v>
                </c:pt>
                <c:pt idx="517">
                  <c:v>795.14</c:v>
                </c:pt>
                <c:pt idx="518">
                  <c:v>795.04</c:v>
                </c:pt>
                <c:pt idx="519">
                  <c:v>794.94</c:v>
                </c:pt>
                <c:pt idx="520">
                  <c:v>794.85</c:v>
                </c:pt>
                <c:pt idx="521">
                  <c:v>794.75</c:v>
                </c:pt>
                <c:pt idx="522">
                  <c:v>794.66</c:v>
                </c:pt>
                <c:pt idx="523">
                  <c:v>794.56</c:v>
                </c:pt>
                <c:pt idx="524">
                  <c:v>794.47</c:v>
                </c:pt>
                <c:pt idx="525">
                  <c:v>794.37</c:v>
                </c:pt>
                <c:pt idx="526">
                  <c:v>794.28</c:v>
                </c:pt>
                <c:pt idx="527">
                  <c:v>794.19</c:v>
                </c:pt>
                <c:pt idx="528">
                  <c:v>794.09</c:v>
                </c:pt>
                <c:pt idx="529">
                  <c:v>794</c:v>
                </c:pt>
                <c:pt idx="530">
                  <c:v>793.91</c:v>
                </c:pt>
                <c:pt idx="531">
                  <c:v>793.82</c:v>
                </c:pt>
                <c:pt idx="532">
                  <c:v>793.73</c:v>
                </c:pt>
                <c:pt idx="533">
                  <c:v>793.64</c:v>
                </c:pt>
                <c:pt idx="534">
                  <c:v>793.56</c:v>
                </c:pt>
                <c:pt idx="535">
                  <c:v>793.47</c:v>
                </c:pt>
                <c:pt idx="536">
                  <c:v>793.38</c:v>
                </c:pt>
                <c:pt idx="537">
                  <c:v>793.29</c:v>
                </c:pt>
                <c:pt idx="538">
                  <c:v>793.21</c:v>
                </c:pt>
                <c:pt idx="539">
                  <c:v>793.12</c:v>
                </c:pt>
                <c:pt idx="540">
                  <c:v>793.04</c:v>
                </c:pt>
                <c:pt idx="541">
                  <c:v>792.95</c:v>
                </c:pt>
                <c:pt idx="542">
                  <c:v>792.86</c:v>
                </c:pt>
                <c:pt idx="543">
                  <c:v>792.78</c:v>
                </c:pt>
                <c:pt idx="544">
                  <c:v>792.69</c:v>
                </c:pt>
                <c:pt idx="545">
                  <c:v>792.61</c:v>
                </c:pt>
                <c:pt idx="546">
                  <c:v>792.52</c:v>
                </c:pt>
                <c:pt idx="547">
                  <c:v>792.44</c:v>
                </c:pt>
                <c:pt idx="548">
                  <c:v>792.36</c:v>
                </c:pt>
                <c:pt idx="549">
                  <c:v>792.27</c:v>
                </c:pt>
                <c:pt idx="550">
                  <c:v>792.19</c:v>
                </c:pt>
                <c:pt idx="551">
                  <c:v>792.11</c:v>
                </c:pt>
                <c:pt idx="552">
                  <c:v>792.03</c:v>
                </c:pt>
                <c:pt idx="553">
                  <c:v>791.95</c:v>
                </c:pt>
                <c:pt idx="554">
                  <c:v>791.87</c:v>
                </c:pt>
                <c:pt idx="555">
                  <c:v>791.79</c:v>
                </c:pt>
                <c:pt idx="556">
                  <c:v>791.71</c:v>
                </c:pt>
                <c:pt idx="557">
                  <c:v>791.63</c:v>
                </c:pt>
                <c:pt idx="558">
                  <c:v>791.55</c:v>
                </c:pt>
                <c:pt idx="559">
                  <c:v>791.47</c:v>
                </c:pt>
                <c:pt idx="560">
                  <c:v>791.39</c:v>
                </c:pt>
                <c:pt idx="561">
                  <c:v>791.31</c:v>
                </c:pt>
                <c:pt idx="562">
                  <c:v>791.24</c:v>
                </c:pt>
                <c:pt idx="563">
                  <c:v>791.16</c:v>
                </c:pt>
                <c:pt idx="564">
                  <c:v>791.08</c:v>
                </c:pt>
                <c:pt idx="565">
                  <c:v>791.01</c:v>
                </c:pt>
                <c:pt idx="566">
                  <c:v>790.93</c:v>
                </c:pt>
                <c:pt idx="567">
                  <c:v>790.86</c:v>
                </c:pt>
                <c:pt idx="568">
                  <c:v>790.79</c:v>
                </c:pt>
                <c:pt idx="569">
                  <c:v>790.71</c:v>
                </c:pt>
                <c:pt idx="570">
                  <c:v>790.64</c:v>
                </c:pt>
                <c:pt idx="571">
                  <c:v>790.56</c:v>
                </c:pt>
                <c:pt idx="572">
                  <c:v>790.49</c:v>
                </c:pt>
                <c:pt idx="573">
                  <c:v>790.42</c:v>
                </c:pt>
                <c:pt idx="574">
                  <c:v>790.35</c:v>
                </c:pt>
                <c:pt idx="575">
                  <c:v>790.28</c:v>
                </c:pt>
                <c:pt idx="576">
                  <c:v>790.21</c:v>
                </c:pt>
                <c:pt idx="577">
                  <c:v>790.14</c:v>
                </c:pt>
                <c:pt idx="578">
                  <c:v>790.07</c:v>
                </c:pt>
                <c:pt idx="579">
                  <c:v>790</c:v>
                </c:pt>
                <c:pt idx="580">
                  <c:v>789.93</c:v>
                </c:pt>
                <c:pt idx="581">
                  <c:v>789.86</c:v>
                </c:pt>
                <c:pt idx="582">
                  <c:v>789.79</c:v>
                </c:pt>
                <c:pt idx="583">
                  <c:v>789.72</c:v>
                </c:pt>
                <c:pt idx="584">
                  <c:v>789.65</c:v>
                </c:pt>
                <c:pt idx="585">
                  <c:v>789.58</c:v>
                </c:pt>
                <c:pt idx="586">
                  <c:v>789.52</c:v>
                </c:pt>
                <c:pt idx="587">
                  <c:v>789.45</c:v>
                </c:pt>
                <c:pt idx="588">
                  <c:v>789.38</c:v>
                </c:pt>
                <c:pt idx="589">
                  <c:v>789.32</c:v>
                </c:pt>
                <c:pt idx="590">
                  <c:v>789.25</c:v>
                </c:pt>
                <c:pt idx="591">
                  <c:v>789.19</c:v>
                </c:pt>
                <c:pt idx="592">
                  <c:v>789.12</c:v>
                </c:pt>
                <c:pt idx="593">
                  <c:v>789.06</c:v>
                </c:pt>
                <c:pt idx="594">
                  <c:v>789</c:v>
                </c:pt>
                <c:pt idx="595">
                  <c:v>788.95</c:v>
                </c:pt>
                <c:pt idx="596">
                  <c:v>788.89</c:v>
                </c:pt>
                <c:pt idx="597">
                  <c:v>788.83</c:v>
                </c:pt>
                <c:pt idx="598">
                  <c:v>788.77</c:v>
                </c:pt>
                <c:pt idx="599">
                  <c:v>788.72</c:v>
                </c:pt>
                <c:pt idx="600">
                  <c:v>788.66</c:v>
                </c:pt>
                <c:pt idx="601">
                  <c:v>788.6</c:v>
                </c:pt>
                <c:pt idx="602">
                  <c:v>788.55</c:v>
                </c:pt>
                <c:pt idx="603">
                  <c:v>788.49</c:v>
                </c:pt>
                <c:pt idx="604">
                  <c:v>788.44</c:v>
                </c:pt>
                <c:pt idx="605">
                  <c:v>788.38</c:v>
                </c:pt>
                <c:pt idx="606">
                  <c:v>788.33</c:v>
                </c:pt>
                <c:pt idx="607">
                  <c:v>788.28</c:v>
                </c:pt>
                <c:pt idx="608">
                  <c:v>788.22</c:v>
                </c:pt>
                <c:pt idx="609">
                  <c:v>788.17</c:v>
                </c:pt>
                <c:pt idx="610">
                  <c:v>788.12</c:v>
                </c:pt>
                <c:pt idx="611">
                  <c:v>788.06</c:v>
                </c:pt>
                <c:pt idx="612">
                  <c:v>788.01</c:v>
                </c:pt>
                <c:pt idx="613">
                  <c:v>787.96</c:v>
                </c:pt>
                <c:pt idx="614">
                  <c:v>787.9</c:v>
                </c:pt>
                <c:pt idx="615">
                  <c:v>787.85</c:v>
                </c:pt>
                <c:pt idx="616">
                  <c:v>787.8</c:v>
                </c:pt>
                <c:pt idx="617">
                  <c:v>787.75</c:v>
                </c:pt>
                <c:pt idx="618">
                  <c:v>787.7</c:v>
                </c:pt>
                <c:pt idx="619">
                  <c:v>787.65</c:v>
                </c:pt>
                <c:pt idx="620">
                  <c:v>787.6</c:v>
                </c:pt>
                <c:pt idx="621">
                  <c:v>787.55</c:v>
                </c:pt>
                <c:pt idx="622">
                  <c:v>787.5</c:v>
                </c:pt>
                <c:pt idx="623">
                  <c:v>787.45</c:v>
                </c:pt>
                <c:pt idx="624">
                  <c:v>787.4</c:v>
                </c:pt>
                <c:pt idx="625">
                  <c:v>787.35</c:v>
                </c:pt>
                <c:pt idx="626">
                  <c:v>787.3</c:v>
                </c:pt>
                <c:pt idx="627">
                  <c:v>787.25</c:v>
                </c:pt>
                <c:pt idx="628">
                  <c:v>787.2</c:v>
                </c:pt>
                <c:pt idx="629">
                  <c:v>787.15</c:v>
                </c:pt>
                <c:pt idx="630">
                  <c:v>787.1</c:v>
                </c:pt>
                <c:pt idx="631">
                  <c:v>787.06</c:v>
                </c:pt>
                <c:pt idx="632">
                  <c:v>787.01</c:v>
                </c:pt>
                <c:pt idx="633">
                  <c:v>786.96</c:v>
                </c:pt>
                <c:pt idx="634">
                  <c:v>786.92</c:v>
                </c:pt>
                <c:pt idx="635">
                  <c:v>786.87</c:v>
                </c:pt>
                <c:pt idx="636">
                  <c:v>786.82</c:v>
                </c:pt>
                <c:pt idx="637">
                  <c:v>786.78</c:v>
                </c:pt>
                <c:pt idx="638">
                  <c:v>786.73</c:v>
                </c:pt>
                <c:pt idx="639">
                  <c:v>786.69</c:v>
                </c:pt>
                <c:pt idx="640">
                  <c:v>786.64</c:v>
                </c:pt>
                <c:pt idx="641">
                  <c:v>786.59</c:v>
                </c:pt>
                <c:pt idx="642">
                  <c:v>786.55</c:v>
                </c:pt>
                <c:pt idx="643">
                  <c:v>786.5</c:v>
                </c:pt>
                <c:pt idx="644">
                  <c:v>786.46</c:v>
                </c:pt>
                <c:pt idx="645">
                  <c:v>786.42</c:v>
                </c:pt>
                <c:pt idx="646">
                  <c:v>786.37</c:v>
                </c:pt>
                <c:pt idx="647">
                  <c:v>786.33</c:v>
                </c:pt>
                <c:pt idx="648">
                  <c:v>786.28</c:v>
                </c:pt>
                <c:pt idx="649">
                  <c:v>786.24</c:v>
                </c:pt>
                <c:pt idx="650">
                  <c:v>786.2</c:v>
                </c:pt>
                <c:pt idx="651">
                  <c:v>786.16</c:v>
                </c:pt>
                <c:pt idx="652">
                  <c:v>786.11</c:v>
                </c:pt>
                <c:pt idx="653">
                  <c:v>786.07</c:v>
                </c:pt>
                <c:pt idx="654">
                  <c:v>786.03</c:v>
                </c:pt>
                <c:pt idx="655">
                  <c:v>785.99</c:v>
                </c:pt>
                <c:pt idx="656">
                  <c:v>785.94</c:v>
                </c:pt>
                <c:pt idx="657">
                  <c:v>785.9</c:v>
                </c:pt>
                <c:pt idx="658">
                  <c:v>785.86</c:v>
                </c:pt>
                <c:pt idx="659">
                  <c:v>785.82</c:v>
                </c:pt>
                <c:pt idx="660">
                  <c:v>785.79</c:v>
                </c:pt>
                <c:pt idx="661">
                  <c:v>785.75</c:v>
                </c:pt>
                <c:pt idx="662">
                  <c:v>785.71</c:v>
                </c:pt>
                <c:pt idx="663">
                  <c:v>785.68</c:v>
                </c:pt>
                <c:pt idx="664">
                  <c:v>785.64</c:v>
                </c:pt>
                <c:pt idx="665">
                  <c:v>785.61</c:v>
                </c:pt>
                <c:pt idx="666">
                  <c:v>785.57</c:v>
                </c:pt>
                <c:pt idx="667">
                  <c:v>785.54</c:v>
                </c:pt>
                <c:pt idx="668">
                  <c:v>785.5</c:v>
                </c:pt>
                <c:pt idx="669">
                  <c:v>785.47</c:v>
                </c:pt>
                <c:pt idx="670">
                  <c:v>785.43</c:v>
                </c:pt>
                <c:pt idx="671">
                  <c:v>785.4</c:v>
                </c:pt>
                <c:pt idx="672">
                  <c:v>785.37</c:v>
                </c:pt>
                <c:pt idx="673">
                  <c:v>785.33</c:v>
                </c:pt>
                <c:pt idx="674">
                  <c:v>785.3</c:v>
                </c:pt>
                <c:pt idx="675">
                  <c:v>785.26</c:v>
                </c:pt>
                <c:pt idx="676">
                  <c:v>785.23</c:v>
                </c:pt>
                <c:pt idx="677">
                  <c:v>785.2</c:v>
                </c:pt>
                <c:pt idx="678">
                  <c:v>785.16</c:v>
                </c:pt>
                <c:pt idx="679">
                  <c:v>785.13</c:v>
                </c:pt>
                <c:pt idx="680">
                  <c:v>785.1</c:v>
                </c:pt>
                <c:pt idx="681">
                  <c:v>785.07</c:v>
                </c:pt>
                <c:pt idx="682">
                  <c:v>785.03</c:v>
                </c:pt>
                <c:pt idx="683">
                  <c:v>785</c:v>
                </c:pt>
                <c:pt idx="684">
                  <c:v>784.97</c:v>
                </c:pt>
                <c:pt idx="685">
                  <c:v>784.94</c:v>
                </c:pt>
                <c:pt idx="686">
                  <c:v>784.91</c:v>
                </c:pt>
                <c:pt idx="687">
                  <c:v>784.88</c:v>
                </c:pt>
                <c:pt idx="688">
                  <c:v>784.85</c:v>
                </c:pt>
                <c:pt idx="689">
                  <c:v>784.82</c:v>
                </c:pt>
                <c:pt idx="690">
                  <c:v>784.79</c:v>
                </c:pt>
                <c:pt idx="691">
                  <c:v>784.75</c:v>
                </c:pt>
                <c:pt idx="692">
                  <c:v>784.72</c:v>
                </c:pt>
                <c:pt idx="693">
                  <c:v>784.69</c:v>
                </c:pt>
                <c:pt idx="694">
                  <c:v>784.66</c:v>
                </c:pt>
                <c:pt idx="695">
                  <c:v>784.63</c:v>
                </c:pt>
                <c:pt idx="696">
                  <c:v>784.6</c:v>
                </c:pt>
                <c:pt idx="697">
                  <c:v>784.58</c:v>
                </c:pt>
                <c:pt idx="698">
                  <c:v>784.55</c:v>
                </c:pt>
                <c:pt idx="699">
                  <c:v>784.52</c:v>
                </c:pt>
                <c:pt idx="700">
                  <c:v>784.49</c:v>
                </c:pt>
                <c:pt idx="701">
                  <c:v>784.46</c:v>
                </c:pt>
                <c:pt idx="702">
                  <c:v>784.43</c:v>
                </c:pt>
                <c:pt idx="703">
                  <c:v>784.4</c:v>
                </c:pt>
                <c:pt idx="704">
                  <c:v>784.37</c:v>
                </c:pt>
                <c:pt idx="705">
                  <c:v>784.35</c:v>
                </c:pt>
                <c:pt idx="706">
                  <c:v>784.32</c:v>
                </c:pt>
                <c:pt idx="707">
                  <c:v>784.29</c:v>
                </c:pt>
                <c:pt idx="708">
                  <c:v>784.26</c:v>
                </c:pt>
                <c:pt idx="709">
                  <c:v>784.23</c:v>
                </c:pt>
                <c:pt idx="710">
                  <c:v>784.21</c:v>
                </c:pt>
                <c:pt idx="711">
                  <c:v>784.18</c:v>
                </c:pt>
                <c:pt idx="712">
                  <c:v>784.15</c:v>
                </c:pt>
                <c:pt idx="713">
                  <c:v>784.13</c:v>
                </c:pt>
                <c:pt idx="714">
                  <c:v>784.1</c:v>
                </c:pt>
                <c:pt idx="715">
                  <c:v>784.07</c:v>
                </c:pt>
                <c:pt idx="716">
                  <c:v>784.05</c:v>
                </c:pt>
                <c:pt idx="717">
                  <c:v>784.03</c:v>
                </c:pt>
                <c:pt idx="718">
                  <c:v>784.01</c:v>
                </c:pt>
                <c:pt idx="719">
                  <c:v>783.98</c:v>
                </c:pt>
                <c:pt idx="720">
                  <c:v>783.96</c:v>
                </c:pt>
                <c:pt idx="721">
                  <c:v>783.94</c:v>
                </c:pt>
                <c:pt idx="722">
                  <c:v>783.92</c:v>
                </c:pt>
                <c:pt idx="723">
                  <c:v>783.89</c:v>
                </c:pt>
                <c:pt idx="724">
                  <c:v>783.87</c:v>
                </c:pt>
                <c:pt idx="725">
                  <c:v>783.85</c:v>
                </c:pt>
                <c:pt idx="726">
                  <c:v>783.83</c:v>
                </c:pt>
                <c:pt idx="727">
                  <c:v>783.81</c:v>
                </c:pt>
                <c:pt idx="728">
                  <c:v>783.78</c:v>
                </c:pt>
                <c:pt idx="729">
                  <c:v>783.76</c:v>
                </c:pt>
                <c:pt idx="730">
                  <c:v>783.74</c:v>
                </c:pt>
                <c:pt idx="731">
                  <c:v>783.72</c:v>
                </c:pt>
                <c:pt idx="732">
                  <c:v>783.7</c:v>
                </c:pt>
                <c:pt idx="733">
                  <c:v>783.68</c:v>
                </c:pt>
                <c:pt idx="734">
                  <c:v>783.66</c:v>
                </c:pt>
                <c:pt idx="735">
                  <c:v>783.64</c:v>
                </c:pt>
                <c:pt idx="736">
                  <c:v>783.62</c:v>
                </c:pt>
                <c:pt idx="737">
                  <c:v>783.59</c:v>
                </c:pt>
                <c:pt idx="738">
                  <c:v>783.57</c:v>
                </c:pt>
                <c:pt idx="739">
                  <c:v>783.55</c:v>
                </c:pt>
                <c:pt idx="740">
                  <c:v>783.53</c:v>
                </c:pt>
                <c:pt idx="741">
                  <c:v>783.51</c:v>
                </c:pt>
                <c:pt idx="742">
                  <c:v>783.49</c:v>
                </c:pt>
                <c:pt idx="743">
                  <c:v>783.47</c:v>
                </c:pt>
                <c:pt idx="744">
                  <c:v>783.45</c:v>
                </c:pt>
                <c:pt idx="745">
                  <c:v>783.43</c:v>
                </c:pt>
                <c:pt idx="746">
                  <c:v>783.41</c:v>
                </c:pt>
                <c:pt idx="747">
                  <c:v>783.39</c:v>
                </c:pt>
                <c:pt idx="748">
                  <c:v>783.37</c:v>
                </c:pt>
                <c:pt idx="749">
                  <c:v>783.35</c:v>
                </c:pt>
                <c:pt idx="750">
                  <c:v>783.34</c:v>
                </c:pt>
                <c:pt idx="751">
                  <c:v>783.32</c:v>
                </c:pt>
                <c:pt idx="752">
                  <c:v>783.3</c:v>
                </c:pt>
                <c:pt idx="753">
                  <c:v>783.28</c:v>
                </c:pt>
                <c:pt idx="754">
                  <c:v>783.26</c:v>
                </c:pt>
                <c:pt idx="755">
                  <c:v>783.24</c:v>
                </c:pt>
                <c:pt idx="756">
                  <c:v>783.22</c:v>
                </c:pt>
                <c:pt idx="757">
                  <c:v>783.21</c:v>
                </c:pt>
                <c:pt idx="758">
                  <c:v>783.19</c:v>
                </c:pt>
                <c:pt idx="759">
                  <c:v>783.17</c:v>
                </c:pt>
                <c:pt idx="760">
                  <c:v>783.15</c:v>
                </c:pt>
                <c:pt idx="761">
                  <c:v>783.13</c:v>
                </c:pt>
                <c:pt idx="762">
                  <c:v>783.12</c:v>
                </c:pt>
                <c:pt idx="763">
                  <c:v>783.1</c:v>
                </c:pt>
                <c:pt idx="764">
                  <c:v>783.09</c:v>
                </c:pt>
                <c:pt idx="765">
                  <c:v>783.07</c:v>
                </c:pt>
                <c:pt idx="766">
                  <c:v>783.06</c:v>
                </c:pt>
                <c:pt idx="767">
                  <c:v>783.04</c:v>
                </c:pt>
                <c:pt idx="768">
                  <c:v>783.03</c:v>
                </c:pt>
                <c:pt idx="769">
                  <c:v>783.02</c:v>
                </c:pt>
                <c:pt idx="770">
                  <c:v>783</c:v>
                </c:pt>
                <c:pt idx="771">
                  <c:v>782.99</c:v>
                </c:pt>
                <c:pt idx="772">
                  <c:v>782.97</c:v>
                </c:pt>
                <c:pt idx="773">
                  <c:v>782.96</c:v>
                </c:pt>
                <c:pt idx="774">
                  <c:v>782.95</c:v>
                </c:pt>
                <c:pt idx="775">
                  <c:v>782.93</c:v>
                </c:pt>
                <c:pt idx="776">
                  <c:v>782.92</c:v>
                </c:pt>
                <c:pt idx="777">
                  <c:v>782.9</c:v>
                </c:pt>
                <c:pt idx="778">
                  <c:v>782.89</c:v>
                </c:pt>
                <c:pt idx="779">
                  <c:v>782.88</c:v>
                </c:pt>
                <c:pt idx="780">
                  <c:v>782.86</c:v>
                </c:pt>
                <c:pt idx="781">
                  <c:v>782.85</c:v>
                </c:pt>
                <c:pt idx="782">
                  <c:v>782.84</c:v>
                </c:pt>
                <c:pt idx="783">
                  <c:v>782.82</c:v>
                </c:pt>
                <c:pt idx="784">
                  <c:v>782.81</c:v>
                </c:pt>
                <c:pt idx="785">
                  <c:v>782.8</c:v>
                </c:pt>
                <c:pt idx="786">
                  <c:v>782.78</c:v>
                </c:pt>
                <c:pt idx="787">
                  <c:v>782.77</c:v>
                </c:pt>
                <c:pt idx="788">
                  <c:v>782.76</c:v>
                </c:pt>
                <c:pt idx="789">
                  <c:v>782.75</c:v>
                </c:pt>
                <c:pt idx="790">
                  <c:v>782.73</c:v>
                </c:pt>
                <c:pt idx="791">
                  <c:v>782.72</c:v>
                </c:pt>
                <c:pt idx="792">
                  <c:v>782.71</c:v>
                </c:pt>
                <c:pt idx="793">
                  <c:v>782.69</c:v>
                </c:pt>
                <c:pt idx="794">
                  <c:v>782.68</c:v>
                </c:pt>
                <c:pt idx="795">
                  <c:v>782.67</c:v>
                </c:pt>
                <c:pt idx="796">
                  <c:v>782.66</c:v>
                </c:pt>
                <c:pt idx="797">
                  <c:v>782.65</c:v>
                </c:pt>
                <c:pt idx="798">
                  <c:v>782.63</c:v>
                </c:pt>
                <c:pt idx="799">
                  <c:v>782.62</c:v>
                </c:pt>
                <c:pt idx="800">
                  <c:v>782.61</c:v>
                </c:pt>
                <c:pt idx="801">
                  <c:v>782.6</c:v>
                </c:pt>
                <c:pt idx="802">
                  <c:v>782.58</c:v>
                </c:pt>
                <c:pt idx="803">
                  <c:v>782.57</c:v>
                </c:pt>
                <c:pt idx="804">
                  <c:v>782.57</c:v>
                </c:pt>
                <c:pt idx="805">
                  <c:v>782.56</c:v>
                </c:pt>
                <c:pt idx="806">
                  <c:v>782.55</c:v>
                </c:pt>
                <c:pt idx="807">
                  <c:v>782.54</c:v>
                </c:pt>
                <c:pt idx="808">
                  <c:v>782.53</c:v>
                </c:pt>
                <c:pt idx="809">
                  <c:v>782.52</c:v>
                </c:pt>
                <c:pt idx="810">
                  <c:v>782.51</c:v>
                </c:pt>
                <c:pt idx="811">
                  <c:v>782.5</c:v>
                </c:pt>
                <c:pt idx="812">
                  <c:v>782.49</c:v>
                </c:pt>
                <c:pt idx="813">
                  <c:v>782.48</c:v>
                </c:pt>
                <c:pt idx="814">
                  <c:v>782.48</c:v>
                </c:pt>
                <c:pt idx="815">
                  <c:v>782.47</c:v>
                </c:pt>
                <c:pt idx="816">
                  <c:v>782.46</c:v>
                </c:pt>
                <c:pt idx="817">
                  <c:v>782.45</c:v>
                </c:pt>
                <c:pt idx="818">
                  <c:v>782.44</c:v>
                </c:pt>
                <c:pt idx="819">
                  <c:v>782.43</c:v>
                </c:pt>
                <c:pt idx="820">
                  <c:v>782.42</c:v>
                </c:pt>
                <c:pt idx="821">
                  <c:v>782.42</c:v>
                </c:pt>
                <c:pt idx="822">
                  <c:v>782.41</c:v>
                </c:pt>
                <c:pt idx="823">
                  <c:v>782.4</c:v>
                </c:pt>
                <c:pt idx="824">
                  <c:v>782.39</c:v>
                </c:pt>
                <c:pt idx="825">
                  <c:v>782.38</c:v>
                </c:pt>
                <c:pt idx="826">
                  <c:v>782.37</c:v>
                </c:pt>
                <c:pt idx="827">
                  <c:v>782.37</c:v>
                </c:pt>
                <c:pt idx="828">
                  <c:v>782.36</c:v>
                </c:pt>
                <c:pt idx="829">
                  <c:v>782.35</c:v>
                </c:pt>
                <c:pt idx="830">
                  <c:v>782.34</c:v>
                </c:pt>
              </c:numCache>
            </c:numRef>
          </c:yVal>
          <c:smooth val="0"/>
        </c:ser>
        <c:ser>
          <c:idx val="5"/>
          <c:order val="5"/>
          <c:tx>
            <c:v>1.5D Tmin</c:v>
          </c:tx>
          <c:spPr>
            <a:ln w="31750" cap="rnd">
              <a:solidFill>
                <a:srgbClr val="00B05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'Model comparison for Case 2'!$D$4:$D$834</c:f>
              <c:numCache>
                <c:formatCode>General</c:formatCode>
                <c:ptCount val="8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</c:numCache>
            </c:numRef>
          </c:xVal>
          <c:yVal>
            <c:numRef>
              <c:f>'Model comparison for Case 2'!$E$4:$E$834</c:f>
              <c:numCache>
                <c:formatCode>General</c:formatCode>
                <c:ptCount val="831"/>
                <c:pt idx="0">
                  <c:v>580</c:v>
                </c:pt>
                <c:pt idx="1">
                  <c:v>580</c:v>
                </c:pt>
                <c:pt idx="2">
                  <c:v>580</c:v>
                </c:pt>
                <c:pt idx="3">
                  <c:v>580</c:v>
                </c:pt>
                <c:pt idx="4">
                  <c:v>580</c:v>
                </c:pt>
                <c:pt idx="5">
                  <c:v>580.01</c:v>
                </c:pt>
                <c:pt idx="6">
                  <c:v>580.01</c:v>
                </c:pt>
                <c:pt idx="7">
                  <c:v>580.01</c:v>
                </c:pt>
                <c:pt idx="8">
                  <c:v>580.01</c:v>
                </c:pt>
                <c:pt idx="9">
                  <c:v>580.01</c:v>
                </c:pt>
                <c:pt idx="10">
                  <c:v>580.01</c:v>
                </c:pt>
                <c:pt idx="11">
                  <c:v>580.01</c:v>
                </c:pt>
                <c:pt idx="12">
                  <c:v>580.01</c:v>
                </c:pt>
                <c:pt idx="13">
                  <c:v>580.01</c:v>
                </c:pt>
                <c:pt idx="14">
                  <c:v>580.01</c:v>
                </c:pt>
                <c:pt idx="15">
                  <c:v>580.02</c:v>
                </c:pt>
                <c:pt idx="16">
                  <c:v>580.02</c:v>
                </c:pt>
                <c:pt idx="17">
                  <c:v>580.02</c:v>
                </c:pt>
                <c:pt idx="18">
                  <c:v>580.02</c:v>
                </c:pt>
                <c:pt idx="19">
                  <c:v>580.02</c:v>
                </c:pt>
                <c:pt idx="20">
                  <c:v>580.02</c:v>
                </c:pt>
                <c:pt idx="21">
                  <c:v>580.02</c:v>
                </c:pt>
                <c:pt idx="22">
                  <c:v>580.02</c:v>
                </c:pt>
                <c:pt idx="23">
                  <c:v>580.02</c:v>
                </c:pt>
                <c:pt idx="24">
                  <c:v>580.03</c:v>
                </c:pt>
                <c:pt idx="25">
                  <c:v>580.03</c:v>
                </c:pt>
                <c:pt idx="26">
                  <c:v>580.03</c:v>
                </c:pt>
                <c:pt idx="27">
                  <c:v>580.03</c:v>
                </c:pt>
                <c:pt idx="28">
                  <c:v>580.03</c:v>
                </c:pt>
                <c:pt idx="29">
                  <c:v>580.03</c:v>
                </c:pt>
                <c:pt idx="30">
                  <c:v>580.03</c:v>
                </c:pt>
                <c:pt idx="31">
                  <c:v>580.03</c:v>
                </c:pt>
                <c:pt idx="32">
                  <c:v>580.03</c:v>
                </c:pt>
                <c:pt idx="33">
                  <c:v>580.04</c:v>
                </c:pt>
                <c:pt idx="34">
                  <c:v>580.04</c:v>
                </c:pt>
                <c:pt idx="35">
                  <c:v>580.04</c:v>
                </c:pt>
                <c:pt idx="36">
                  <c:v>580.04</c:v>
                </c:pt>
                <c:pt idx="37">
                  <c:v>580.04</c:v>
                </c:pt>
                <c:pt idx="38">
                  <c:v>580.04</c:v>
                </c:pt>
                <c:pt idx="39">
                  <c:v>580.04</c:v>
                </c:pt>
                <c:pt idx="40">
                  <c:v>580.04999999999995</c:v>
                </c:pt>
                <c:pt idx="41">
                  <c:v>580.04999999999995</c:v>
                </c:pt>
                <c:pt idx="42">
                  <c:v>580.04999999999995</c:v>
                </c:pt>
                <c:pt idx="43">
                  <c:v>580.04999999999995</c:v>
                </c:pt>
                <c:pt idx="44">
                  <c:v>580.05999999999995</c:v>
                </c:pt>
                <c:pt idx="45">
                  <c:v>580.05999999999995</c:v>
                </c:pt>
                <c:pt idx="46">
                  <c:v>580.05999999999995</c:v>
                </c:pt>
                <c:pt idx="47">
                  <c:v>580.07000000000005</c:v>
                </c:pt>
                <c:pt idx="48">
                  <c:v>580.07000000000005</c:v>
                </c:pt>
                <c:pt idx="49">
                  <c:v>580.08000000000004</c:v>
                </c:pt>
                <c:pt idx="50">
                  <c:v>580.08000000000004</c:v>
                </c:pt>
                <c:pt idx="51">
                  <c:v>580.09</c:v>
                </c:pt>
                <c:pt idx="52">
                  <c:v>580.09</c:v>
                </c:pt>
                <c:pt idx="53">
                  <c:v>580.1</c:v>
                </c:pt>
                <c:pt idx="54">
                  <c:v>580.11</c:v>
                </c:pt>
                <c:pt idx="55">
                  <c:v>580.11</c:v>
                </c:pt>
                <c:pt idx="56">
                  <c:v>580.12</c:v>
                </c:pt>
                <c:pt idx="57">
                  <c:v>580.13</c:v>
                </c:pt>
                <c:pt idx="58">
                  <c:v>580.14</c:v>
                </c:pt>
                <c:pt idx="59">
                  <c:v>580.15</c:v>
                </c:pt>
                <c:pt idx="60">
                  <c:v>580.16</c:v>
                </c:pt>
                <c:pt idx="61">
                  <c:v>580.16999999999996</c:v>
                </c:pt>
                <c:pt idx="62">
                  <c:v>580.19000000000005</c:v>
                </c:pt>
                <c:pt idx="63">
                  <c:v>580.20000000000005</c:v>
                </c:pt>
                <c:pt idx="64">
                  <c:v>580.21</c:v>
                </c:pt>
                <c:pt idx="65">
                  <c:v>580.23</c:v>
                </c:pt>
                <c:pt idx="66">
                  <c:v>580.24</c:v>
                </c:pt>
                <c:pt idx="67">
                  <c:v>580.26</c:v>
                </c:pt>
                <c:pt idx="68">
                  <c:v>580.27</c:v>
                </c:pt>
                <c:pt idx="69">
                  <c:v>580.29</c:v>
                </c:pt>
                <c:pt idx="70">
                  <c:v>580.30999999999995</c:v>
                </c:pt>
                <c:pt idx="71">
                  <c:v>580.33000000000004</c:v>
                </c:pt>
                <c:pt idx="72">
                  <c:v>580.35</c:v>
                </c:pt>
                <c:pt idx="73">
                  <c:v>580.37</c:v>
                </c:pt>
                <c:pt idx="74">
                  <c:v>580.4</c:v>
                </c:pt>
                <c:pt idx="75">
                  <c:v>580.41999999999996</c:v>
                </c:pt>
                <c:pt idx="76">
                  <c:v>580.45000000000005</c:v>
                </c:pt>
                <c:pt idx="77">
                  <c:v>580.47</c:v>
                </c:pt>
                <c:pt idx="78">
                  <c:v>580.5</c:v>
                </c:pt>
                <c:pt idx="79">
                  <c:v>580.53</c:v>
                </c:pt>
                <c:pt idx="80">
                  <c:v>580.55999999999995</c:v>
                </c:pt>
                <c:pt idx="81">
                  <c:v>580.59</c:v>
                </c:pt>
                <c:pt idx="82">
                  <c:v>580.62</c:v>
                </c:pt>
                <c:pt idx="83">
                  <c:v>580.65</c:v>
                </c:pt>
                <c:pt idx="84">
                  <c:v>580.69000000000005</c:v>
                </c:pt>
                <c:pt idx="85">
                  <c:v>580.72</c:v>
                </c:pt>
                <c:pt idx="86">
                  <c:v>580.76</c:v>
                </c:pt>
                <c:pt idx="87">
                  <c:v>580.79999999999995</c:v>
                </c:pt>
                <c:pt idx="88">
                  <c:v>580.84</c:v>
                </c:pt>
                <c:pt idx="89">
                  <c:v>580.88</c:v>
                </c:pt>
                <c:pt idx="90">
                  <c:v>580.91999999999996</c:v>
                </c:pt>
                <c:pt idx="91">
                  <c:v>580.97</c:v>
                </c:pt>
                <c:pt idx="92">
                  <c:v>581.01</c:v>
                </c:pt>
                <c:pt idx="93">
                  <c:v>581.05999999999995</c:v>
                </c:pt>
                <c:pt idx="94">
                  <c:v>581.1</c:v>
                </c:pt>
                <c:pt idx="95">
                  <c:v>581.15</c:v>
                </c:pt>
                <c:pt idx="96">
                  <c:v>581.20000000000005</c:v>
                </c:pt>
                <c:pt idx="97">
                  <c:v>581.26</c:v>
                </c:pt>
                <c:pt idx="98">
                  <c:v>581.30999999999995</c:v>
                </c:pt>
                <c:pt idx="99">
                  <c:v>581.36</c:v>
                </c:pt>
                <c:pt idx="100">
                  <c:v>581.41999999999996</c:v>
                </c:pt>
                <c:pt idx="101">
                  <c:v>581.48</c:v>
                </c:pt>
                <c:pt idx="102">
                  <c:v>581.54</c:v>
                </c:pt>
                <c:pt idx="103">
                  <c:v>581.6</c:v>
                </c:pt>
                <c:pt idx="104">
                  <c:v>581.66</c:v>
                </c:pt>
                <c:pt idx="105">
                  <c:v>581.72</c:v>
                </c:pt>
                <c:pt idx="106">
                  <c:v>581.78</c:v>
                </c:pt>
                <c:pt idx="107">
                  <c:v>581.85</c:v>
                </c:pt>
                <c:pt idx="108">
                  <c:v>581.91</c:v>
                </c:pt>
                <c:pt idx="109">
                  <c:v>581.98</c:v>
                </c:pt>
                <c:pt idx="110">
                  <c:v>582.04999999999995</c:v>
                </c:pt>
                <c:pt idx="111">
                  <c:v>582.12</c:v>
                </c:pt>
                <c:pt idx="112">
                  <c:v>582.19000000000005</c:v>
                </c:pt>
                <c:pt idx="113">
                  <c:v>582.26</c:v>
                </c:pt>
                <c:pt idx="114">
                  <c:v>582.34</c:v>
                </c:pt>
                <c:pt idx="115">
                  <c:v>582.41</c:v>
                </c:pt>
                <c:pt idx="116">
                  <c:v>582.49</c:v>
                </c:pt>
                <c:pt idx="117">
                  <c:v>582.57000000000005</c:v>
                </c:pt>
                <c:pt idx="118">
                  <c:v>582.65</c:v>
                </c:pt>
                <c:pt idx="119">
                  <c:v>582.73</c:v>
                </c:pt>
                <c:pt idx="120">
                  <c:v>582.80999999999995</c:v>
                </c:pt>
                <c:pt idx="121">
                  <c:v>582.89</c:v>
                </c:pt>
                <c:pt idx="122">
                  <c:v>582.97</c:v>
                </c:pt>
                <c:pt idx="123">
                  <c:v>583.04999999999995</c:v>
                </c:pt>
                <c:pt idx="124">
                  <c:v>583.14</c:v>
                </c:pt>
                <c:pt idx="125">
                  <c:v>583.23</c:v>
                </c:pt>
                <c:pt idx="126">
                  <c:v>583.30999999999995</c:v>
                </c:pt>
                <c:pt idx="127">
                  <c:v>583.4</c:v>
                </c:pt>
                <c:pt idx="128">
                  <c:v>583.49</c:v>
                </c:pt>
                <c:pt idx="129">
                  <c:v>583.58000000000004</c:v>
                </c:pt>
                <c:pt idx="130">
                  <c:v>583.66999999999996</c:v>
                </c:pt>
                <c:pt idx="131">
                  <c:v>583.76</c:v>
                </c:pt>
                <c:pt idx="132">
                  <c:v>583.86</c:v>
                </c:pt>
                <c:pt idx="133">
                  <c:v>583.95000000000005</c:v>
                </c:pt>
                <c:pt idx="134">
                  <c:v>584.04999999999995</c:v>
                </c:pt>
                <c:pt idx="135">
                  <c:v>584.15</c:v>
                </c:pt>
                <c:pt idx="136">
                  <c:v>584.24</c:v>
                </c:pt>
                <c:pt idx="137">
                  <c:v>584.34</c:v>
                </c:pt>
                <c:pt idx="138">
                  <c:v>584.45000000000005</c:v>
                </c:pt>
                <c:pt idx="139">
                  <c:v>584.54999999999995</c:v>
                </c:pt>
                <c:pt idx="140">
                  <c:v>584.65</c:v>
                </c:pt>
                <c:pt idx="141">
                  <c:v>584.75</c:v>
                </c:pt>
                <c:pt idx="142">
                  <c:v>584.86</c:v>
                </c:pt>
                <c:pt idx="143">
                  <c:v>584.97</c:v>
                </c:pt>
                <c:pt idx="144">
                  <c:v>585.07000000000005</c:v>
                </c:pt>
                <c:pt idx="145">
                  <c:v>585.17999999999995</c:v>
                </c:pt>
                <c:pt idx="146">
                  <c:v>585.29</c:v>
                </c:pt>
                <c:pt idx="147">
                  <c:v>585.4</c:v>
                </c:pt>
                <c:pt idx="148">
                  <c:v>585.51</c:v>
                </c:pt>
                <c:pt idx="149">
                  <c:v>585.62</c:v>
                </c:pt>
                <c:pt idx="150">
                  <c:v>585.73</c:v>
                </c:pt>
                <c:pt idx="151">
                  <c:v>585.84</c:v>
                </c:pt>
                <c:pt idx="152">
                  <c:v>585.95000000000005</c:v>
                </c:pt>
                <c:pt idx="153">
                  <c:v>586.05999999999995</c:v>
                </c:pt>
                <c:pt idx="154">
                  <c:v>586.16999999999996</c:v>
                </c:pt>
                <c:pt idx="155">
                  <c:v>586.29</c:v>
                </c:pt>
                <c:pt idx="156">
                  <c:v>586.4</c:v>
                </c:pt>
                <c:pt idx="157">
                  <c:v>586.52</c:v>
                </c:pt>
                <c:pt idx="158">
                  <c:v>586.63</c:v>
                </c:pt>
                <c:pt idx="159">
                  <c:v>586.75</c:v>
                </c:pt>
                <c:pt idx="160">
                  <c:v>586.87</c:v>
                </c:pt>
                <c:pt idx="161">
                  <c:v>586.99</c:v>
                </c:pt>
                <c:pt idx="162">
                  <c:v>587.11</c:v>
                </c:pt>
                <c:pt idx="163">
                  <c:v>587.23</c:v>
                </c:pt>
                <c:pt idx="164">
                  <c:v>587.35</c:v>
                </c:pt>
                <c:pt idx="165">
                  <c:v>587.47</c:v>
                </c:pt>
                <c:pt idx="166">
                  <c:v>587.6</c:v>
                </c:pt>
                <c:pt idx="167">
                  <c:v>587.72</c:v>
                </c:pt>
                <c:pt idx="168">
                  <c:v>587.85</c:v>
                </c:pt>
                <c:pt idx="169">
                  <c:v>587.97</c:v>
                </c:pt>
                <c:pt idx="170">
                  <c:v>588.1</c:v>
                </c:pt>
                <c:pt idx="171">
                  <c:v>588.23</c:v>
                </c:pt>
                <c:pt idx="172">
                  <c:v>588.35</c:v>
                </c:pt>
                <c:pt idx="173">
                  <c:v>588.48</c:v>
                </c:pt>
                <c:pt idx="174">
                  <c:v>588.6</c:v>
                </c:pt>
                <c:pt idx="175">
                  <c:v>588.73</c:v>
                </c:pt>
                <c:pt idx="176">
                  <c:v>588.85</c:v>
                </c:pt>
                <c:pt idx="177">
                  <c:v>588.98</c:v>
                </c:pt>
                <c:pt idx="178">
                  <c:v>589.11</c:v>
                </c:pt>
                <c:pt idx="179">
                  <c:v>589.23</c:v>
                </c:pt>
                <c:pt idx="180">
                  <c:v>589.36</c:v>
                </c:pt>
                <c:pt idx="181">
                  <c:v>589.49</c:v>
                </c:pt>
                <c:pt idx="182">
                  <c:v>589.62</c:v>
                </c:pt>
                <c:pt idx="183">
                  <c:v>589.75</c:v>
                </c:pt>
                <c:pt idx="184">
                  <c:v>589.88</c:v>
                </c:pt>
                <c:pt idx="185">
                  <c:v>590.01</c:v>
                </c:pt>
                <c:pt idx="186">
                  <c:v>590.14</c:v>
                </c:pt>
                <c:pt idx="187">
                  <c:v>590.27</c:v>
                </c:pt>
                <c:pt idx="188">
                  <c:v>590.4</c:v>
                </c:pt>
                <c:pt idx="189">
                  <c:v>590.53</c:v>
                </c:pt>
                <c:pt idx="190">
                  <c:v>590.66999999999996</c:v>
                </c:pt>
                <c:pt idx="191">
                  <c:v>590.79999999999995</c:v>
                </c:pt>
                <c:pt idx="192">
                  <c:v>590.92999999999995</c:v>
                </c:pt>
                <c:pt idx="193">
                  <c:v>591.07000000000005</c:v>
                </c:pt>
                <c:pt idx="194">
                  <c:v>591.20000000000005</c:v>
                </c:pt>
                <c:pt idx="195">
                  <c:v>591.34</c:v>
                </c:pt>
                <c:pt idx="196">
                  <c:v>591.47</c:v>
                </c:pt>
                <c:pt idx="197">
                  <c:v>591.61</c:v>
                </c:pt>
                <c:pt idx="198">
                  <c:v>591.74</c:v>
                </c:pt>
                <c:pt idx="199">
                  <c:v>591.87</c:v>
                </c:pt>
                <c:pt idx="200">
                  <c:v>592</c:v>
                </c:pt>
                <c:pt idx="201">
                  <c:v>592.13</c:v>
                </c:pt>
                <c:pt idx="202">
                  <c:v>592.26</c:v>
                </c:pt>
                <c:pt idx="203">
                  <c:v>592.39</c:v>
                </c:pt>
                <c:pt idx="204">
                  <c:v>592.52</c:v>
                </c:pt>
                <c:pt idx="205">
                  <c:v>592.65</c:v>
                </c:pt>
                <c:pt idx="206">
                  <c:v>592.78</c:v>
                </c:pt>
                <c:pt idx="207">
                  <c:v>592.91</c:v>
                </c:pt>
                <c:pt idx="208">
                  <c:v>593.04</c:v>
                </c:pt>
                <c:pt idx="209">
                  <c:v>593.16999999999996</c:v>
                </c:pt>
                <c:pt idx="210">
                  <c:v>593.29999999999995</c:v>
                </c:pt>
                <c:pt idx="211">
                  <c:v>593.42999999999995</c:v>
                </c:pt>
                <c:pt idx="212">
                  <c:v>593.55999999999995</c:v>
                </c:pt>
                <c:pt idx="213">
                  <c:v>593.69000000000005</c:v>
                </c:pt>
                <c:pt idx="214">
                  <c:v>593.82000000000005</c:v>
                </c:pt>
                <c:pt idx="215">
                  <c:v>593.95000000000005</c:v>
                </c:pt>
                <c:pt idx="216">
                  <c:v>594.08000000000004</c:v>
                </c:pt>
                <c:pt idx="217">
                  <c:v>594.21</c:v>
                </c:pt>
                <c:pt idx="218">
                  <c:v>594.34</c:v>
                </c:pt>
                <c:pt idx="219">
                  <c:v>594.48</c:v>
                </c:pt>
                <c:pt idx="220">
                  <c:v>594.61</c:v>
                </c:pt>
                <c:pt idx="221">
                  <c:v>594.74</c:v>
                </c:pt>
                <c:pt idx="222">
                  <c:v>594.87</c:v>
                </c:pt>
                <c:pt idx="223">
                  <c:v>595</c:v>
                </c:pt>
                <c:pt idx="224">
                  <c:v>595.14</c:v>
                </c:pt>
                <c:pt idx="225">
                  <c:v>595.27</c:v>
                </c:pt>
                <c:pt idx="226">
                  <c:v>595.4</c:v>
                </c:pt>
                <c:pt idx="227">
                  <c:v>595.53</c:v>
                </c:pt>
                <c:pt idx="228">
                  <c:v>595.66999999999996</c:v>
                </c:pt>
                <c:pt idx="229">
                  <c:v>595.79999999999995</c:v>
                </c:pt>
                <c:pt idx="230">
                  <c:v>595.92999999999995</c:v>
                </c:pt>
                <c:pt idx="231">
                  <c:v>596.07000000000005</c:v>
                </c:pt>
                <c:pt idx="232">
                  <c:v>596.20000000000005</c:v>
                </c:pt>
                <c:pt idx="233">
                  <c:v>596.34</c:v>
                </c:pt>
                <c:pt idx="234">
                  <c:v>596.47</c:v>
                </c:pt>
                <c:pt idx="235">
                  <c:v>596.6</c:v>
                </c:pt>
                <c:pt idx="236">
                  <c:v>596.74</c:v>
                </c:pt>
                <c:pt idx="237">
                  <c:v>596.87</c:v>
                </c:pt>
                <c:pt idx="238">
                  <c:v>597.01</c:v>
                </c:pt>
                <c:pt idx="239">
                  <c:v>597.14</c:v>
                </c:pt>
                <c:pt idx="240">
                  <c:v>597.28</c:v>
                </c:pt>
                <c:pt idx="241">
                  <c:v>597.41</c:v>
                </c:pt>
                <c:pt idx="242">
                  <c:v>597.54999999999995</c:v>
                </c:pt>
                <c:pt idx="243">
                  <c:v>597.69000000000005</c:v>
                </c:pt>
                <c:pt idx="244">
                  <c:v>597.82000000000005</c:v>
                </c:pt>
                <c:pt idx="245">
                  <c:v>597.96</c:v>
                </c:pt>
                <c:pt idx="246">
                  <c:v>598.09</c:v>
                </c:pt>
                <c:pt idx="247">
                  <c:v>598.23</c:v>
                </c:pt>
                <c:pt idx="248">
                  <c:v>598.37</c:v>
                </c:pt>
                <c:pt idx="249">
                  <c:v>598.5</c:v>
                </c:pt>
                <c:pt idx="250">
                  <c:v>598.64</c:v>
                </c:pt>
                <c:pt idx="251">
                  <c:v>598.78</c:v>
                </c:pt>
                <c:pt idx="252">
                  <c:v>598.91</c:v>
                </c:pt>
                <c:pt idx="253">
                  <c:v>599.04</c:v>
                </c:pt>
                <c:pt idx="254">
                  <c:v>599.16</c:v>
                </c:pt>
                <c:pt idx="255">
                  <c:v>599.29</c:v>
                </c:pt>
                <c:pt idx="256">
                  <c:v>599.41999999999996</c:v>
                </c:pt>
                <c:pt idx="257">
                  <c:v>599.54999999999995</c:v>
                </c:pt>
                <c:pt idx="258">
                  <c:v>599.67999999999995</c:v>
                </c:pt>
                <c:pt idx="259">
                  <c:v>599.80999999999995</c:v>
                </c:pt>
                <c:pt idx="260">
                  <c:v>599.94000000000005</c:v>
                </c:pt>
                <c:pt idx="261">
                  <c:v>600.07000000000005</c:v>
                </c:pt>
                <c:pt idx="262">
                  <c:v>600.19000000000005</c:v>
                </c:pt>
                <c:pt idx="263">
                  <c:v>600.32000000000005</c:v>
                </c:pt>
                <c:pt idx="264">
                  <c:v>600.45000000000005</c:v>
                </c:pt>
                <c:pt idx="265">
                  <c:v>600.58000000000004</c:v>
                </c:pt>
                <c:pt idx="266">
                  <c:v>600.71</c:v>
                </c:pt>
                <c:pt idx="267">
                  <c:v>600.83000000000004</c:v>
                </c:pt>
                <c:pt idx="268">
                  <c:v>600.96</c:v>
                </c:pt>
                <c:pt idx="269">
                  <c:v>601.09</c:v>
                </c:pt>
                <c:pt idx="270">
                  <c:v>601.22</c:v>
                </c:pt>
                <c:pt idx="271">
                  <c:v>601.34</c:v>
                </c:pt>
                <c:pt idx="272">
                  <c:v>601.47</c:v>
                </c:pt>
                <c:pt idx="273">
                  <c:v>601.6</c:v>
                </c:pt>
                <c:pt idx="274">
                  <c:v>601.72</c:v>
                </c:pt>
                <c:pt idx="275">
                  <c:v>601.85</c:v>
                </c:pt>
                <c:pt idx="276">
                  <c:v>601.98</c:v>
                </c:pt>
                <c:pt idx="277">
                  <c:v>602.1</c:v>
                </c:pt>
                <c:pt idx="278">
                  <c:v>602.23</c:v>
                </c:pt>
                <c:pt idx="279">
                  <c:v>602.35</c:v>
                </c:pt>
                <c:pt idx="280">
                  <c:v>602.48</c:v>
                </c:pt>
                <c:pt idx="281">
                  <c:v>602.61</c:v>
                </c:pt>
                <c:pt idx="282">
                  <c:v>602.73</c:v>
                </c:pt>
                <c:pt idx="283">
                  <c:v>602.86</c:v>
                </c:pt>
                <c:pt idx="284">
                  <c:v>602.98</c:v>
                </c:pt>
                <c:pt idx="285">
                  <c:v>603.11</c:v>
                </c:pt>
                <c:pt idx="286">
                  <c:v>603.23</c:v>
                </c:pt>
                <c:pt idx="287">
                  <c:v>603.36</c:v>
                </c:pt>
                <c:pt idx="288">
                  <c:v>603.48</c:v>
                </c:pt>
                <c:pt idx="289">
                  <c:v>603.61</c:v>
                </c:pt>
                <c:pt idx="290">
                  <c:v>603.73</c:v>
                </c:pt>
                <c:pt idx="291">
                  <c:v>603.86</c:v>
                </c:pt>
                <c:pt idx="292">
                  <c:v>603.98</c:v>
                </c:pt>
                <c:pt idx="293">
                  <c:v>604.11</c:v>
                </c:pt>
                <c:pt idx="294">
                  <c:v>604.23</c:v>
                </c:pt>
                <c:pt idx="295">
                  <c:v>604.36</c:v>
                </c:pt>
                <c:pt idx="296">
                  <c:v>604.48</c:v>
                </c:pt>
                <c:pt idx="297">
                  <c:v>604.6</c:v>
                </c:pt>
                <c:pt idx="298">
                  <c:v>604.73</c:v>
                </c:pt>
                <c:pt idx="299">
                  <c:v>604.85</c:v>
                </c:pt>
                <c:pt idx="300">
                  <c:v>604.98</c:v>
                </c:pt>
                <c:pt idx="301">
                  <c:v>605.1</c:v>
                </c:pt>
                <c:pt idx="302">
                  <c:v>605.22</c:v>
                </c:pt>
                <c:pt idx="303">
                  <c:v>605.35</c:v>
                </c:pt>
                <c:pt idx="304">
                  <c:v>605.47</c:v>
                </c:pt>
                <c:pt idx="305">
                  <c:v>605.59</c:v>
                </c:pt>
                <c:pt idx="306">
                  <c:v>605.71</c:v>
                </c:pt>
                <c:pt idx="307">
                  <c:v>605.82000000000005</c:v>
                </c:pt>
                <c:pt idx="308">
                  <c:v>605.94000000000005</c:v>
                </c:pt>
                <c:pt idx="309">
                  <c:v>606.05999999999995</c:v>
                </c:pt>
                <c:pt idx="310">
                  <c:v>606.17999999999995</c:v>
                </c:pt>
                <c:pt idx="311">
                  <c:v>606.29999999999995</c:v>
                </c:pt>
                <c:pt idx="312">
                  <c:v>606.41</c:v>
                </c:pt>
                <c:pt idx="313">
                  <c:v>606.53</c:v>
                </c:pt>
                <c:pt idx="314">
                  <c:v>606.65</c:v>
                </c:pt>
                <c:pt idx="315">
                  <c:v>606.76</c:v>
                </c:pt>
                <c:pt idx="316">
                  <c:v>606.88</c:v>
                </c:pt>
                <c:pt idx="317">
                  <c:v>606.99</c:v>
                </c:pt>
                <c:pt idx="318">
                  <c:v>607.11</c:v>
                </c:pt>
                <c:pt idx="319">
                  <c:v>607.22</c:v>
                </c:pt>
                <c:pt idx="320">
                  <c:v>607.34</c:v>
                </c:pt>
                <c:pt idx="321">
                  <c:v>607.45000000000005</c:v>
                </c:pt>
                <c:pt idx="322">
                  <c:v>607.57000000000005</c:v>
                </c:pt>
                <c:pt idx="323">
                  <c:v>607.67999999999995</c:v>
                </c:pt>
                <c:pt idx="324">
                  <c:v>607.79</c:v>
                </c:pt>
                <c:pt idx="325">
                  <c:v>607.91</c:v>
                </c:pt>
                <c:pt idx="326">
                  <c:v>608.02</c:v>
                </c:pt>
                <c:pt idx="327">
                  <c:v>608.13</c:v>
                </c:pt>
                <c:pt idx="328">
                  <c:v>608.25</c:v>
                </c:pt>
                <c:pt idx="329">
                  <c:v>608.36</c:v>
                </c:pt>
                <c:pt idx="330">
                  <c:v>608.47</c:v>
                </c:pt>
                <c:pt idx="331">
                  <c:v>608.58000000000004</c:v>
                </c:pt>
                <c:pt idx="332">
                  <c:v>608.69000000000005</c:v>
                </c:pt>
                <c:pt idx="333">
                  <c:v>608.79999999999995</c:v>
                </c:pt>
                <c:pt idx="334">
                  <c:v>608.91999999999996</c:v>
                </c:pt>
                <c:pt idx="335">
                  <c:v>609.03</c:v>
                </c:pt>
                <c:pt idx="336">
                  <c:v>609.14</c:v>
                </c:pt>
                <c:pt idx="337">
                  <c:v>609.25</c:v>
                </c:pt>
                <c:pt idx="338">
                  <c:v>609.36</c:v>
                </c:pt>
                <c:pt idx="339">
                  <c:v>609.47</c:v>
                </c:pt>
                <c:pt idx="340">
                  <c:v>609.58000000000004</c:v>
                </c:pt>
                <c:pt idx="341">
                  <c:v>609.67999999999995</c:v>
                </c:pt>
                <c:pt idx="342">
                  <c:v>609.79</c:v>
                </c:pt>
                <c:pt idx="343">
                  <c:v>609.9</c:v>
                </c:pt>
                <c:pt idx="344">
                  <c:v>610.01</c:v>
                </c:pt>
                <c:pt idx="345">
                  <c:v>610.12</c:v>
                </c:pt>
                <c:pt idx="346">
                  <c:v>610.23</c:v>
                </c:pt>
                <c:pt idx="347">
                  <c:v>610.33000000000004</c:v>
                </c:pt>
                <c:pt idx="348">
                  <c:v>610.44000000000005</c:v>
                </c:pt>
                <c:pt idx="349">
                  <c:v>610.54999999999995</c:v>
                </c:pt>
                <c:pt idx="350">
                  <c:v>610.65</c:v>
                </c:pt>
                <c:pt idx="351">
                  <c:v>610.76</c:v>
                </c:pt>
                <c:pt idx="352">
                  <c:v>610.87</c:v>
                </c:pt>
                <c:pt idx="353">
                  <c:v>610.97</c:v>
                </c:pt>
                <c:pt idx="354">
                  <c:v>611.08000000000004</c:v>
                </c:pt>
                <c:pt idx="355">
                  <c:v>611.17999999999995</c:v>
                </c:pt>
                <c:pt idx="356">
                  <c:v>611.29</c:v>
                </c:pt>
                <c:pt idx="357">
                  <c:v>611.39</c:v>
                </c:pt>
                <c:pt idx="358">
                  <c:v>611.49</c:v>
                </c:pt>
                <c:pt idx="359">
                  <c:v>611.6</c:v>
                </c:pt>
                <c:pt idx="360">
                  <c:v>611.70000000000005</c:v>
                </c:pt>
                <c:pt idx="361">
                  <c:v>611.79999999999995</c:v>
                </c:pt>
                <c:pt idx="362">
                  <c:v>611.9</c:v>
                </c:pt>
                <c:pt idx="363">
                  <c:v>612.01</c:v>
                </c:pt>
                <c:pt idx="364">
                  <c:v>612.11</c:v>
                </c:pt>
                <c:pt idx="365">
                  <c:v>612.21</c:v>
                </c:pt>
                <c:pt idx="366">
                  <c:v>612.30999999999995</c:v>
                </c:pt>
                <c:pt idx="367">
                  <c:v>612.41</c:v>
                </c:pt>
                <c:pt idx="368">
                  <c:v>612.51</c:v>
                </c:pt>
                <c:pt idx="369">
                  <c:v>612.61</c:v>
                </c:pt>
                <c:pt idx="370">
                  <c:v>612.71</c:v>
                </c:pt>
                <c:pt idx="371">
                  <c:v>612.80999999999995</c:v>
                </c:pt>
                <c:pt idx="372">
                  <c:v>612.91</c:v>
                </c:pt>
                <c:pt idx="373">
                  <c:v>613</c:v>
                </c:pt>
                <c:pt idx="374">
                  <c:v>613.1</c:v>
                </c:pt>
                <c:pt idx="375">
                  <c:v>613.20000000000005</c:v>
                </c:pt>
                <c:pt idx="376">
                  <c:v>613.29999999999995</c:v>
                </c:pt>
                <c:pt idx="377">
                  <c:v>613.4</c:v>
                </c:pt>
                <c:pt idx="378">
                  <c:v>613.49</c:v>
                </c:pt>
                <c:pt idx="379">
                  <c:v>613.59</c:v>
                </c:pt>
                <c:pt idx="380">
                  <c:v>613.67999999999995</c:v>
                </c:pt>
                <c:pt idx="381">
                  <c:v>613.78</c:v>
                </c:pt>
                <c:pt idx="382">
                  <c:v>613.88</c:v>
                </c:pt>
                <c:pt idx="383">
                  <c:v>613.97</c:v>
                </c:pt>
                <c:pt idx="384">
                  <c:v>614.07000000000005</c:v>
                </c:pt>
                <c:pt idx="385">
                  <c:v>614.16</c:v>
                </c:pt>
                <c:pt idx="386">
                  <c:v>614.26</c:v>
                </c:pt>
                <c:pt idx="387">
                  <c:v>614.35</c:v>
                </c:pt>
                <c:pt idx="388">
                  <c:v>614.44000000000005</c:v>
                </c:pt>
                <c:pt idx="389">
                  <c:v>614.54</c:v>
                </c:pt>
                <c:pt idx="390">
                  <c:v>614.63</c:v>
                </c:pt>
                <c:pt idx="391">
                  <c:v>614.72</c:v>
                </c:pt>
                <c:pt idx="392">
                  <c:v>614.82000000000005</c:v>
                </c:pt>
                <c:pt idx="393">
                  <c:v>614.91</c:v>
                </c:pt>
                <c:pt idx="394">
                  <c:v>615</c:v>
                </c:pt>
                <c:pt idx="395">
                  <c:v>615.09</c:v>
                </c:pt>
                <c:pt idx="396">
                  <c:v>615.17999999999995</c:v>
                </c:pt>
                <c:pt idx="397">
                  <c:v>615.27</c:v>
                </c:pt>
                <c:pt idx="398">
                  <c:v>615.36</c:v>
                </c:pt>
                <c:pt idx="399">
                  <c:v>615.45000000000005</c:v>
                </c:pt>
                <c:pt idx="400">
                  <c:v>615.54</c:v>
                </c:pt>
                <c:pt idx="401">
                  <c:v>615.63</c:v>
                </c:pt>
                <c:pt idx="402">
                  <c:v>615.72</c:v>
                </c:pt>
                <c:pt idx="403">
                  <c:v>615.80999999999995</c:v>
                </c:pt>
                <c:pt idx="404">
                  <c:v>615.9</c:v>
                </c:pt>
                <c:pt idx="405">
                  <c:v>615.99</c:v>
                </c:pt>
                <c:pt idx="406">
                  <c:v>616.08000000000004</c:v>
                </c:pt>
                <c:pt idx="407">
                  <c:v>616.16</c:v>
                </c:pt>
                <c:pt idx="408">
                  <c:v>616.25</c:v>
                </c:pt>
                <c:pt idx="409">
                  <c:v>616.34</c:v>
                </c:pt>
                <c:pt idx="410">
                  <c:v>616.42999999999995</c:v>
                </c:pt>
                <c:pt idx="411">
                  <c:v>616.51</c:v>
                </c:pt>
                <c:pt idx="412">
                  <c:v>616.6</c:v>
                </c:pt>
                <c:pt idx="413">
                  <c:v>616.69000000000005</c:v>
                </c:pt>
                <c:pt idx="414">
                  <c:v>616.77</c:v>
                </c:pt>
                <c:pt idx="415">
                  <c:v>616.86</c:v>
                </c:pt>
                <c:pt idx="416">
                  <c:v>616.95000000000005</c:v>
                </c:pt>
                <c:pt idx="417">
                  <c:v>617.03</c:v>
                </c:pt>
                <c:pt idx="418">
                  <c:v>617.12</c:v>
                </c:pt>
                <c:pt idx="419">
                  <c:v>617.20000000000005</c:v>
                </c:pt>
                <c:pt idx="420">
                  <c:v>617.29</c:v>
                </c:pt>
                <c:pt idx="421">
                  <c:v>617.37</c:v>
                </c:pt>
                <c:pt idx="422">
                  <c:v>617.46</c:v>
                </c:pt>
                <c:pt idx="423">
                  <c:v>617.54</c:v>
                </c:pt>
                <c:pt idx="424">
                  <c:v>617.63</c:v>
                </c:pt>
                <c:pt idx="425">
                  <c:v>617.71</c:v>
                </c:pt>
                <c:pt idx="426">
                  <c:v>617.79</c:v>
                </c:pt>
                <c:pt idx="427">
                  <c:v>617.88</c:v>
                </c:pt>
                <c:pt idx="428">
                  <c:v>617.96</c:v>
                </c:pt>
                <c:pt idx="429">
                  <c:v>618.04</c:v>
                </c:pt>
                <c:pt idx="430">
                  <c:v>618.12</c:v>
                </c:pt>
                <c:pt idx="431">
                  <c:v>618.20000000000005</c:v>
                </c:pt>
                <c:pt idx="432">
                  <c:v>618.29</c:v>
                </c:pt>
                <c:pt idx="433">
                  <c:v>618.37</c:v>
                </c:pt>
                <c:pt idx="434">
                  <c:v>618.45000000000005</c:v>
                </c:pt>
                <c:pt idx="435">
                  <c:v>618.53</c:v>
                </c:pt>
                <c:pt idx="436">
                  <c:v>618.61</c:v>
                </c:pt>
                <c:pt idx="437">
                  <c:v>618.69000000000005</c:v>
                </c:pt>
                <c:pt idx="438">
                  <c:v>618.77</c:v>
                </c:pt>
                <c:pt idx="439">
                  <c:v>618.85</c:v>
                </c:pt>
                <c:pt idx="440">
                  <c:v>618.92999999999995</c:v>
                </c:pt>
                <c:pt idx="441">
                  <c:v>619.01</c:v>
                </c:pt>
                <c:pt idx="442">
                  <c:v>619.08000000000004</c:v>
                </c:pt>
                <c:pt idx="443">
                  <c:v>619.16</c:v>
                </c:pt>
                <c:pt idx="444">
                  <c:v>619.24</c:v>
                </c:pt>
                <c:pt idx="445">
                  <c:v>619.32000000000005</c:v>
                </c:pt>
                <c:pt idx="446">
                  <c:v>619.4</c:v>
                </c:pt>
                <c:pt idx="447">
                  <c:v>619.47</c:v>
                </c:pt>
                <c:pt idx="448">
                  <c:v>619.54999999999995</c:v>
                </c:pt>
                <c:pt idx="449">
                  <c:v>619.63</c:v>
                </c:pt>
                <c:pt idx="450">
                  <c:v>619.70000000000005</c:v>
                </c:pt>
                <c:pt idx="451">
                  <c:v>619.78</c:v>
                </c:pt>
                <c:pt idx="452">
                  <c:v>619.85</c:v>
                </c:pt>
                <c:pt idx="453">
                  <c:v>619.92999999999995</c:v>
                </c:pt>
                <c:pt idx="454">
                  <c:v>620.01</c:v>
                </c:pt>
                <c:pt idx="455">
                  <c:v>620.08000000000004</c:v>
                </c:pt>
                <c:pt idx="456">
                  <c:v>620.15</c:v>
                </c:pt>
                <c:pt idx="457">
                  <c:v>620.23</c:v>
                </c:pt>
                <c:pt idx="458">
                  <c:v>620.29999999999995</c:v>
                </c:pt>
                <c:pt idx="459">
                  <c:v>620.38</c:v>
                </c:pt>
                <c:pt idx="460">
                  <c:v>620.45000000000005</c:v>
                </c:pt>
                <c:pt idx="461">
                  <c:v>620.52</c:v>
                </c:pt>
                <c:pt idx="462">
                  <c:v>620.6</c:v>
                </c:pt>
                <c:pt idx="463">
                  <c:v>620.66999999999996</c:v>
                </c:pt>
                <c:pt idx="464">
                  <c:v>620.74</c:v>
                </c:pt>
                <c:pt idx="465">
                  <c:v>620.80999999999995</c:v>
                </c:pt>
                <c:pt idx="466">
                  <c:v>620.88</c:v>
                </c:pt>
                <c:pt idx="467">
                  <c:v>620.96</c:v>
                </c:pt>
                <c:pt idx="468">
                  <c:v>621.03</c:v>
                </c:pt>
                <c:pt idx="469">
                  <c:v>621.1</c:v>
                </c:pt>
                <c:pt idx="470">
                  <c:v>621.16999999999996</c:v>
                </c:pt>
                <c:pt idx="471">
                  <c:v>621.24</c:v>
                </c:pt>
                <c:pt idx="472">
                  <c:v>621.30999999999995</c:v>
                </c:pt>
                <c:pt idx="473">
                  <c:v>621.38</c:v>
                </c:pt>
                <c:pt idx="474">
                  <c:v>621.45000000000005</c:v>
                </c:pt>
                <c:pt idx="475">
                  <c:v>621.52</c:v>
                </c:pt>
                <c:pt idx="476">
                  <c:v>621.58000000000004</c:v>
                </c:pt>
                <c:pt idx="477">
                  <c:v>621.65</c:v>
                </c:pt>
                <c:pt idx="478">
                  <c:v>621.72</c:v>
                </c:pt>
                <c:pt idx="479">
                  <c:v>621.79</c:v>
                </c:pt>
                <c:pt idx="480">
                  <c:v>621.86</c:v>
                </c:pt>
                <c:pt idx="481">
                  <c:v>621.91999999999996</c:v>
                </c:pt>
                <c:pt idx="482">
                  <c:v>621.99</c:v>
                </c:pt>
                <c:pt idx="483">
                  <c:v>622.05999999999995</c:v>
                </c:pt>
                <c:pt idx="484">
                  <c:v>622.12</c:v>
                </c:pt>
                <c:pt idx="485">
                  <c:v>622.19000000000005</c:v>
                </c:pt>
                <c:pt idx="486">
                  <c:v>622.26</c:v>
                </c:pt>
                <c:pt idx="487">
                  <c:v>622.32000000000005</c:v>
                </c:pt>
                <c:pt idx="488">
                  <c:v>622.39</c:v>
                </c:pt>
                <c:pt idx="489">
                  <c:v>622.45000000000005</c:v>
                </c:pt>
                <c:pt idx="490">
                  <c:v>622.52</c:v>
                </c:pt>
                <c:pt idx="491">
                  <c:v>622.58000000000004</c:v>
                </c:pt>
                <c:pt idx="492">
                  <c:v>622.65</c:v>
                </c:pt>
                <c:pt idx="493">
                  <c:v>622.71</c:v>
                </c:pt>
                <c:pt idx="494">
                  <c:v>622.77</c:v>
                </c:pt>
                <c:pt idx="495">
                  <c:v>622.84</c:v>
                </c:pt>
                <c:pt idx="496">
                  <c:v>622.91</c:v>
                </c:pt>
                <c:pt idx="497">
                  <c:v>622.97</c:v>
                </c:pt>
                <c:pt idx="498">
                  <c:v>623.04</c:v>
                </c:pt>
                <c:pt idx="499">
                  <c:v>623.1</c:v>
                </c:pt>
                <c:pt idx="500">
                  <c:v>623.16</c:v>
                </c:pt>
                <c:pt idx="501">
                  <c:v>623.23</c:v>
                </c:pt>
                <c:pt idx="502">
                  <c:v>623.29</c:v>
                </c:pt>
                <c:pt idx="503">
                  <c:v>623.36</c:v>
                </c:pt>
                <c:pt idx="504">
                  <c:v>623.41999999999996</c:v>
                </c:pt>
                <c:pt idx="505">
                  <c:v>623.48</c:v>
                </c:pt>
                <c:pt idx="506">
                  <c:v>623.54</c:v>
                </c:pt>
                <c:pt idx="507">
                  <c:v>623.61</c:v>
                </c:pt>
                <c:pt idx="508">
                  <c:v>623.66999999999996</c:v>
                </c:pt>
                <c:pt idx="509">
                  <c:v>623.73</c:v>
                </c:pt>
                <c:pt idx="510">
                  <c:v>623.79</c:v>
                </c:pt>
                <c:pt idx="511">
                  <c:v>623.86</c:v>
                </c:pt>
                <c:pt idx="512">
                  <c:v>623.91999999999996</c:v>
                </c:pt>
                <c:pt idx="513">
                  <c:v>623.98</c:v>
                </c:pt>
                <c:pt idx="514">
                  <c:v>624.04</c:v>
                </c:pt>
                <c:pt idx="515">
                  <c:v>624.1</c:v>
                </c:pt>
                <c:pt idx="516">
                  <c:v>624.16</c:v>
                </c:pt>
                <c:pt idx="517">
                  <c:v>624.22</c:v>
                </c:pt>
                <c:pt idx="518">
                  <c:v>624.28</c:v>
                </c:pt>
                <c:pt idx="519">
                  <c:v>624.34</c:v>
                </c:pt>
                <c:pt idx="520">
                  <c:v>624.4</c:v>
                </c:pt>
                <c:pt idx="521">
                  <c:v>624.46</c:v>
                </c:pt>
                <c:pt idx="522">
                  <c:v>624.52</c:v>
                </c:pt>
                <c:pt idx="523">
                  <c:v>624.58000000000004</c:v>
                </c:pt>
                <c:pt idx="524">
                  <c:v>624.64</c:v>
                </c:pt>
                <c:pt idx="525">
                  <c:v>624.69000000000005</c:v>
                </c:pt>
                <c:pt idx="526">
                  <c:v>624.75</c:v>
                </c:pt>
                <c:pt idx="527">
                  <c:v>624.80999999999995</c:v>
                </c:pt>
                <c:pt idx="528">
                  <c:v>624.87</c:v>
                </c:pt>
                <c:pt idx="529">
                  <c:v>624.91999999999996</c:v>
                </c:pt>
                <c:pt idx="530">
                  <c:v>624.98</c:v>
                </c:pt>
                <c:pt idx="531">
                  <c:v>625.04</c:v>
                </c:pt>
                <c:pt idx="532">
                  <c:v>625.1</c:v>
                </c:pt>
                <c:pt idx="533">
                  <c:v>625.15</c:v>
                </c:pt>
                <c:pt idx="534">
                  <c:v>625.21</c:v>
                </c:pt>
                <c:pt idx="535">
                  <c:v>625.26</c:v>
                </c:pt>
                <c:pt idx="536">
                  <c:v>625.32000000000005</c:v>
                </c:pt>
                <c:pt idx="537">
                  <c:v>625.38</c:v>
                </c:pt>
                <c:pt idx="538">
                  <c:v>625.42999999999995</c:v>
                </c:pt>
                <c:pt idx="539">
                  <c:v>625.49</c:v>
                </c:pt>
                <c:pt idx="540">
                  <c:v>625.54</c:v>
                </c:pt>
                <c:pt idx="541">
                  <c:v>625.6</c:v>
                </c:pt>
                <c:pt idx="542">
                  <c:v>625.65</c:v>
                </c:pt>
                <c:pt idx="543">
                  <c:v>625.70000000000005</c:v>
                </c:pt>
                <c:pt idx="544">
                  <c:v>625.76</c:v>
                </c:pt>
                <c:pt idx="545">
                  <c:v>625.80999999999995</c:v>
                </c:pt>
                <c:pt idx="546">
                  <c:v>625.86</c:v>
                </c:pt>
                <c:pt idx="547">
                  <c:v>625.91999999999996</c:v>
                </c:pt>
                <c:pt idx="548">
                  <c:v>625.97</c:v>
                </c:pt>
                <c:pt idx="549">
                  <c:v>626.02</c:v>
                </c:pt>
                <c:pt idx="550">
                  <c:v>626.08000000000004</c:v>
                </c:pt>
                <c:pt idx="551">
                  <c:v>626.13</c:v>
                </c:pt>
                <c:pt idx="552">
                  <c:v>626.17999999999995</c:v>
                </c:pt>
                <c:pt idx="553">
                  <c:v>626.23</c:v>
                </c:pt>
                <c:pt idx="554">
                  <c:v>626.28</c:v>
                </c:pt>
                <c:pt idx="555">
                  <c:v>626.33000000000004</c:v>
                </c:pt>
                <c:pt idx="556">
                  <c:v>626.38</c:v>
                </c:pt>
                <c:pt idx="557">
                  <c:v>626.44000000000005</c:v>
                </c:pt>
                <c:pt idx="558">
                  <c:v>626.49</c:v>
                </c:pt>
                <c:pt idx="559">
                  <c:v>626.54</c:v>
                </c:pt>
                <c:pt idx="560">
                  <c:v>626.59</c:v>
                </c:pt>
                <c:pt idx="561">
                  <c:v>626.64</c:v>
                </c:pt>
                <c:pt idx="562">
                  <c:v>626.69000000000005</c:v>
                </c:pt>
                <c:pt idx="563">
                  <c:v>626.73</c:v>
                </c:pt>
                <c:pt idx="564">
                  <c:v>626.78</c:v>
                </c:pt>
                <c:pt idx="565">
                  <c:v>626.83000000000004</c:v>
                </c:pt>
                <c:pt idx="566">
                  <c:v>626.88</c:v>
                </c:pt>
                <c:pt idx="567">
                  <c:v>626.92999999999995</c:v>
                </c:pt>
                <c:pt idx="568">
                  <c:v>626.98</c:v>
                </c:pt>
                <c:pt idx="569">
                  <c:v>627.03</c:v>
                </c:pt>
                <c:pt idx="570">
                  <c:v>627.07000000000005</c:v>
                </c:pt>
                <c:pt idx="571">
                  <c:v>627.12</c:v>
                </c:pt>
                <c:pt idx="572">
                  <c:v>627.16999999999996</c:v>
                </c:pt>
                <c:pt idx="573">
                  <c:v>627.21</c:v>
                </c:pt>
                <c:pt idx="574">
                  <c:v>627.26</c:v>
                </c:pt>
                <c:pt idx="575">
                  <c:v>627.30999999999995</c:v>
                </c:pt>
                <c:pt idx="576">
                  <c:v>627.35</c:v>
                </c:pt>
                <c:pt idx="577">
                  <c:v>627.4</c:v>
                </c:pt>
                <c:pt idx="578">
                  <c:v>627.45000000000005</c:v>
                </c:pt>
                <c:pt idx="579">
                  <c:v>627.5</c:v>
                </c:pt>
                <c:pt idx="580">
                  <c:v>627.54999999999995</c:v>
                </c:pt>
                <c:pt idx="581">
                  <c:v>627.59</c:v>
                </c:pt>
                <c:pt idx="582">
                  <c:v>627.64</c:v>
                </c:pt>
                <c:pt idx="583">
                  <c:v>627.69000000000005</c:v>
                </c:pt>
                <c:pt idx="584">
                  <c:v>627.74</c:v>
                </c:pt>
                <c:pt idx="585">
                  <c:v>627.78</c:v>
                </c:pt>
                <c:pt idx="586">
                  <c:v>627.83000000000004</c:v>
                </c:pt>
                <c:pt idx="587">
                  <c:v>627.88</c:v>
                </c:pt>
                <c:pt idx="588">
                  <c:v>627.91999999999996</c:v>
                </c:pt>
                <c:pt idx="589">
                  <c:v>627.97</c:v>
                </c:pt>
                <c:pt idx="590">
                  <c:v>628.01</c:v>
                </c:pt>
                <c:pt idx="591">
                  <c:v>628.05999999999995</c:v>
                </c:pt>
                <c:pt idx="592">
                  <c:v>628.11</c:v>
                </c:pt>
                <c:pt idx="593">
                  <c:v>628.15</c:v>
                </c:pt>
                <c:pt idx="594">
                  <c:v>628.20000000000005</c:v>
                </c:pt>
                <c:pt idx="595">
                  <c:v>628.24</c:v>
                </c:pt>
                <c:pt idx="596">
                  <c:v>628.29</c:v>
                </c:pt>
                <c:pt idx="597">
                  <c:v>628.33000000000004</c:v>
                </c:pt>
                <c:pt idx="598">
                  <c:v>628.37</c:v>
                </c:pt>
                <c:pt idx="599">
                  <c:v>628.41999999999996</c:v>
                </c:pt>
                <c:pt idx="600">
                  <c:v>628.46</c:v>
                </c:pt>
                <c:pt idx="601">
                  <c:v>628.51</c:v>
                </c:pt>
                <c:pt idx="602">
                  <c:v>628.54999999999995</c:v>
                </c:pt>
                <c:pt idx="603">
                  <c:v>628.59</c:v>
                </c:pt>
                <c:pt idx="604">
                  <c:v>628.64</c:v>
                </c:pt>
                <c:pt idx="605">
                  <c:v>628.67999999999995</c:v>
                </c:pt>
                <c:pt idx="606">
                  <c:v>628.72</c:v>
                </c:pt>
                <c:pt idx="607">
                  <c:v>628.77</c:v>
                </c:pt>
                <c:pt idx="608">
                  <c:v>628.80999999999995</c:v>
                </c:pt>
                <c:pt idx="609">
                  <c:v>628.85</c:v>
                </c:pt>
                <c:pt idx="610">
                  <c:v>628.89</c:v>
                </c:pt>
                <c:pt idx="611">
                  <c:v>628.94000000000005</c:v>
                </c:pt>
                <c:pt idx="612">
                  <c:v>628.98</c:v>
                </c:pt>
                <c:pt idx="613">
                  <c:v>629.02</c:v>
                </c:pt>
                <c:pt idx="614">
                  <c:v>629.05999999999995</c:v>
                </c:pt>
                <c:pt idx="615">
                  <c:v>629.1</c:v>
                </c:pt>
                <c:pt idx="616">
                  <c:v>629.14</c:v>
                </c:pt>
                <c:pt idx="617">
                  <c:v>629.19000000000005</c:v>
                </c:pt>
                <c:pt idx="618">
                  <c:v>629.23</c:v>
                </c:pt>
                <c:pt idx="619">
                  <c:v>629.27</c:v>
                </c:pt>
                <c:pt idx="620">
                  <c:v>629.30999999999995</c:v>
                </c:pt>
                <c:pt idx="621">
                  <c:v>629.35</c:v>
                </c:pt>
                <c:pt idx="622">
                  <c:v>629.39</c:v>
                </c:pt>
                <c:pt idx="623">
                  <c:v>629.42999999999995</c:v>
                </c:pt>
                <c:pt idx="624">
                  <c:v>629.47</c:v>
                </c:pt>
                <c:pt idx="625">
                  <c:v>629.51</c:v>
                </c:pt>
                <c:pt idx="626">
                  <c:v>629.54999999999995</c:v>
                </c:pt>
                <c:pt idx="627">
                  <c:v>629.59</c:v>
                </c:pt>
                <c:pt idx="628">
                  <c:v>629.62</c:v>
                </c:pt>
                <c:pt idx="629">
                  <c:v>629.66</c:v>
                </c:pt>
                <c:pt idx="630">
                  <c:v>629.70000000000005</c:v>
                </c:pt>
                <c:pt idx="631">
                  <c:v>629.74</c:v>
                </c:pt>
                <c:pt idx="632">
                  <c:v>629.78</c:v>
                </c:pt>
                <c:pt idx="633">
                  <c:v>629.82000000000005</c:v>
                </c:pt>
                <c:pt idx="634">
                  <c:v>629.85</c:v>
                </c:pt>
                <c:pt idx="635">
                  <c:v>629.89</c:v>
                </c:pt>
                <c:pt idx="636">
                  <c:v>629.92999999999995</c:v>
                </c:pt>
                <c:pt idx="637">
                  <c:v>629.97</c:v>
                </c:pt>
                <c:pt idx="638">
                  <c:v>630</c:v>
                </c:pt>
                <c:pt idx="639">
                  <c:v>630.04</c:v>
                </c:pt>
                <c:pt idx="640">
                  <c:v>630.08000000000004</c:v>
                </c:pt>
                <c:pt idx="641">
                  <c:v>630.11</c:v>
                </c:pt>
                <c:pt idx="642">
                  <c:v>630.15</c:v>
                </c:pt>
                <c:pt idx="643">
                  <c:v>630.19000000000005</c:v>
                </c:pt>
                <c:pt idx="644">
                  <c:v>630.22</c:v>
                </c:pt>
                <c:pt idx="645">
                  <c:v>630.26</c:v>
                </c:pt>
                <c:pt idx="646">
                  <c:v>630.29999999999995</c:v>
                </c:pt>
                <c:pt idx="647">
                  <c:v>630.33000000000004</c:v>
                </c:pt>
                <c:pt idx="648">
                  <c:v>630.37</c:v>
                </c:pt>
                <c:pt idx="649">
                  <c:v>630.4</c:v>
                </c:pt>
                <c:pt idx="650">
                  <c:v>630.44000000000005</c:v>
                </c:pt>
                <c:pt idx="651">
                  <c:v>630.47</c:v>
                </c:pt>
                <c:pt idx="652">
                  <c:v>630.51</c:v>
                </c:pt>
                <c:pt idx="653">
                  <c:v>630.54</c:v>
                </c:pt>
                <c:pt idx="654">
                  <c:v>630.57000000000005</c:v>
                </c:pt>
                <c:pt idx="655">
                  <c:v>630.61</c:v>
                </c:pt>
                <c:pt idx="656">
                  <c:v>630.64</c:v>
                </c:pt>
                <c:pt idx="657">
                  <c:v>630.67999999999995</c:v>
                </c:pt>
                <c:pt idx="658">
                  <c:v>630.71</c:v>
                </c:pt>
                <c:pt idx="659">
                  <c:v>630.74</c:v>
                </c:pt>
                <c:pt idx="660">
                  <c:v>630.78</c:v>
                </c:pt>
                <c:pt idx="661">
                  <c:v>630.80999999999995</c:v>
                </c:pt>
                <c:pt idx="662">
                  <c:v>630.85</c:v>
                </c:pt>
                <c:pt idx="663">
                  <c:v>630.88</c:v>
                </c:pt>
                <c:pt idx="664">
                  <c:v>630.91999999999996</c:v>
                </c:pt>
                <c:pt idx="665">
                  <c:v>630.95000000000005</c:v>
                </c:pt>
                <c:pt idx="666">
                  <c:v>630.99</c:v>
                </c:pt>
                <c:pt idx="667">
                  <c:v>631.02</c:v>
                </c:pt>
                <c:pt idx="668">
                  <c:v>631.04999999999995</c:v>
                </c:pt>
                <c:pt idx="669">
                  <c:v>631.09</c:v>
                </c:pt>
                <c:pt idx="670">
                  <c:v>631.12</c:v>
                </c:pt>
                <c:pt idx="671">
                  <c:v>631.16</c:v>
                </c:pt>
                <c:pt idx="672">
                  <c:v>631.19000000000005</c:v>
                </c:pt>
                <c:pt idx="673">
                  <c:v>631.22</c:v>
                </c:pt>
                <c:pt idx="674">
                  <c:v>631.26</c:v>
                </c:pt>
                <c:pt idx="675">
                  <c:v>631.29</c:v>
                </c:pt>
                <c:pt idx="676">
                  <c:v>631.32000000000005</c:v>
                </c:pt>
                <c:pt idx="677">
                  <c:v>631.36</c:v>
                </c:pt>
                <c:pt idx="678">
                  <c:v>631.39</c:v>
                </c:pt>
                <c:pt idx="679">
                  <c:v>631.41999999999996</c:v>
                </c:pt>
                <c:pt idx="680">
                  <c:v>631.45000000000005</c:v>
                </c:pt>
                <c:pt idx="681">
                  <c:v>631.49</c:v>
                </c:pt>
                <c:pt idx="682">
                  <c:v>631.52</c:v>
                </c:pt>
                <c:pt idx="683">
                  <c:v>631.54999999999995</c:v>
                </c:pt>
                <c:pt idx="684">
                  <c:v>631.58000000000004</c:v>
                </c:pt>
                <c:pt idx="685">
                  <c:v>631.61</c:v>
                </c:pt>
                <c:pt idx="686">
                  <c:v>631.65</c:v>
                </c:pt>
                <c:pt idx="687">
                  <c:v>631.67999999999995</c:v>
                </c:pt>
                <c:pt idx="688">
                  <c:v>631.71</c:v>
                </c:pt>
                <c:pt idx="689">
                  <c:v>631.74</c:v>
                </c:pt>
                <c:pt idx="690">
                  <c:v>631.77</c:v>
                </c:pt>
                <c:pt idx="691">
                  <c:v>631.79999999999995</c:v>
                </c:pt>
                <c:pt idx="692">
                  <c:v>631.83000000000004</c:v>
                </c:pt>
                <c:pt idx="693">
                  <c:v>631.86</c:v>
                </c:pt>
                <c:pt idx="694">
                  <c:v>631.89</c:v>
                </c:pt>
                <c:pt idx="695">
                  <c:v>631.91999999999996</c:v>
                </c:pt>
                <c:pt idx="696">
                  <c:v>631.95000000000005</c:v>
                </c:pt>
                <c:pt idx="697">
                  <c:v>631.99</c:v>
                </c:pt>
                <c:pt idx="698">
                  <c:v>632.02</c:v>
                </c:pt>
                <c:pt idx="699">
                  <c:v>632.04999999999995</c:v>
                </c:pt>
                <c:pt idx="700">
                  <c:v>632.07000000000005</c:v>
                </c:pt>
                <c:pt idx="701">
                  <c:v>632.1</c:v>
                </c:pt>
                <c:pt idx="702">
                  <c:v>632.13</c:v>
                </c:pt>
                <c:pt idx="703">
                  <c:v>632.16</c:v>
                </c:pt>
                <c:pt idx="704">
                  <c:v>632.19000000000005</c:v>
                </c:pt>
                <c:pt idx="705">
                  <c:v>632.22</c:v>
                </c:pt>
                <c:pt idx="706">
                  <c:v>632.25</c:v>
                </c:pt>
                <c:pt idx="707">
                  <c:v>632.28</c:v>
                </c:pt>
                <c:pt idx="708">
                  <c:v>632.30999999999995</c:v>
                </c:pt>
                <c:pt idx="709">
                  <c:v>632.34</c:v>
                </c:pt>
                <c:pt idx="710">
                  <c:v>632.37</c:v>
                </c:pt>
                <c:pt idx="711">
                  <c:v>632.39</c:v>
                </c:pt>
                <c:pt idx="712">
                  <c:v>632.41999999999996</c:v>
                </c:pt>
                <c:pt idx="713">
                  <c:v>632.45000000000005</c:v>
                </c:pt>
                <c:pt idx="714">
                  <c:v>632.48</c:v>
                </c:pt>
                <c:pt idx="715">
                  <c:v>632.51</c:v>
                </c:pt>
                <c:pt idx="716">
                  <c:v>632.53</c:v>
                </c:pt>
                <c:pt idx="717">
                  <c:v>632.55999999999995</c:v>
                </c:pt>
                <c:pt idx="718">
                  <c:v>632.59</c:v>
                </c:pt>
                <c:pt idx="719">
                  <c:v>632.62</c:v>
                </c:pt>
                <c:pt idx="720">
                  <c:v>632.64</c:v>
                </c:pt>
                <c:pt idx="721">
                  <c:v>632.66999999999996</c:v>
                </c:pt>
                <c:pt idx="722">
                  <c:v>632.70000000000005</c:v>
                </c:pt>
                <c:pt idx="723">
                  <c:v>632.72</c:v>
                </c:pt>
                <c:pt idx="724">
                  <c:v>632.75</c:v>
                </c:pt>
                <c:pt idx="725">
                  <c:v>632.78</c:v>
                </c:pt>
                <c:pt idx="726">
                  <c:v>632.79999999999995</c:v>
                </c:pt>
                <c:pt idx="727">
                  <c:v>632.83000000000004</c:v>
                </c:pt>
                <c:pt idx="728">
                  <c:v>632.85</c:v>
                </c:pt>
                <c:pt idx="729">
                  <c:v>632.88</c:v>
                </c:pt>
                <c:pt idx="730">
                  <c:v>632.91</c:v>
                </c:pt>
                <c:pt idx="731">
                  <c:v>632.92999999999995</c:v>
                </c:pt>
                <c:pt idx="732">
                  <c:v>632.96</c:v>
                </c:pt>
                <c:pt idx="733">
                  <c:v>632.98</c:v>
                </c:pt>
                <c:pt idx="734">
                  <c:v>633.01</c:v>
                </c:pt>
                <c:pt idx="735">
                  <c:v>633.03</c:v>
                </c:pt>
                <c:pt idx="736">
                  <c:v>633.05999999999995</c:v>
                </c:pt>
                <c:pt idx="737">
                  <c:v>633.08000000000004</c:v>
                </c:pt>
                <c:pt idx="738">
                  <c:v>633.11</c:v>
                </c:pt>
                <c:pt idx="739">
                  <c:v>633.13</c:v>
                </c:pt>
                <c:pt idx="740">
                  <c:v>633.16</c:v>
                </c:pt>
                <c:pt idx="741">
                  <c:v>633.17999999999995</c:v>
                </c:pt>
                <c:pt idx="742">
                  <c:v>633.21</c:v>
                </c:pt>
                <c:pt idx="743">
                  <c:v>633.23</c:v>
                </c:pt>
                <c:pt idx="744">
                  <c:v>633.26</c:v>
                </c:pt>
                <c:pt idx="745">
                  <c:v>633.28</c:v>
                </c:pt>
                <c:pt idx="746">
                  <c:v>633.30999999999995</c:v>
                </c:pt>
                <c:pt idx="747">
                  <c:v>633.33000000000004</c:v>
                </c:pt>
                <c:pt idx="748">
                  <c:v>633.36</c:v>
                </c:pt>
                <c:pt idx="749">
                  <c:v>633.38</c:v>
                </c:pt>
                <c:pt idx="750">
                  <c:v>633.41</c:v>
                </c:pt>
                <c:pt idx="751">
                  <c:v>633.42999999999995</c:v>
                </c:pt>
                <c:pt idx="752">
                  <c:v>633.46</c:v>
                </c:pt>
                <c:pt idx="753">
                  <c:v>633.48</c:v>
                </c:pt>
                <c:pt idx="754">
                  <c:v>633.51</c:v>
                </c:pt>
                <c:pt idx="755">
                  <c:v>633.53</c:v>
                </c:pt>
                <c:pt idx="756">
                  <c:v>633.55999999999995</c:v>
                </c:pt>
                <c:pt idx="757">
                  <c:v>633.58000000000004</c:v>
                </c:pt>
                <c:pt idx="758">
                  <c:v>633.6</c:v>
                </c:pt>
                <c:pt idx="759">
                  <c:v>633.63</c:v>
                </c:pt>
                <c:pt idx="760">
                  <c:v>633.65</c:v>
                </c:pt>
                <c:pt idx="761">
                  <c:v>633.67999999999995</c:v>
                </c:pt>
                <c:pt idx="762">
                  <c:v>633.70000000000005</c:v>
                </c:pt>
                <c:pt idx="763">
                  <c:v>633.72</c:v>
                </c:pt>
                <c:pt idx="764">
                  <c:v>633.75</c:v>
                </c:pt>
                <c:pt idx="765">
                  <c:v>633.77</c:v>
                </c:pt>
                <c:pt idx="766">
                  <c:v>633.79999999999995</c:v>
                </c:pt>
                <c:pt idx="767">
                  <c:v>633.82000000000005</c:v>
                </c:pt>
                <c:pt idx="768">
                  <c:v>633.84</c:v>
                </c:pt>
                <c:pt idx="769">
                  <c:v>633.87</c:v>
                </c:pt>
                <c:pt idx="770">
                  <c:v>633.89</c:v>
                </c:pt>
                <c:pt idx="771">
                  <c:v>633.91</c:v>
                </c:pt>
                <c:pt idx="772">
                  <c:v>633.92999999999995</c:v>
                </c:pt>
                <c:pt idx="773">
                  <c:v>633.96</c:v>
                </c:pt>
                <c:pt idx="774">
                  <c:v>633.98</c:v>
                </c:pt>
                <c:pt idx="775">
                  <c:v>634</c:v>
                </c:pt>
                <c:pt idx="776">
                  <c:v>634.02</c:v>
                </c:pt>
                <c:pt idx="777">
                  <c:v>634.04999999999995</c:v>
                </c:pt>
                <c:pt idx="778">
                  <c:v>634.07000000000005</c:v>
                </c:pt>
                <c:pt idx="779">
                  <c:v>634.09</c:v>
                </c:pt>
                <c:pt idx="780">
                  <c:v>634.11</c:v>
                </c:pt>
                <c:pt idx="781">
                  <c:v>634.14</c:v>
                </c:pt>
                <c:pt idx="782">
                  <c:v>634.16</c:v>
                </c:pt>
                <c:pt idx="783">
                  <c:v>634.17999999999995</c:v>
                </c:pt>
                <c:pt idx="784">
                  <c:v>634.20000000000005</c:v>
                </c:pt>
                <c:pt idx="785">
                  <c:v>634.22</c:v>
                </c:pt>
                <c:pt idx="786">
                  <c:v>634.24</c:v>
                </c:pt>
                <c:pt idx="787">
                  <c:v>634.27</c:v>
                </c:pt>
                <c:pt idx="788">
                  <c:v>634.29</c:v>
                </c:pt>
                <c:pt idx="789">
                  <c:v>634.30999999999995</c:v>
                </c:pt>
                <c:pt idx="790">
                  <c:v>634.33000000000004</c:v>
                </c:pt>
                <c:pt idx="791">
                  <c:v>634.35</c:v>
                </c:pt>
                <c:pt idx="792">
                  <c:v>634.37</c:v>
                </c:pt>
                <c:pt idx="793">
                  <c:v>634.39</c:v>
                </c:pt>
                <c:pt idx="794">
                  <c:v>634.41</c:v>
                </c:pt>
                <c:pt idx="795">
                  <c:v>634.42999999999995</c:v>
                </c:pt>
                <c:pt idx="796">
                  <c:v>634.45000000000005</c:v>
                </c:pt>
                <c:pt idx="797">
                  <c:v>634.47</c:v>
                </c:pt>
                <c:pt idx="798">
                  <c:v>634.49</c:v>
                </c:pt>
                <c:pt idx="799">
                  <c:v>634.52</c:v>
                </c:pt>
                <c:pt idx="800">
                  <c:v>634.54</c:v>
                </c:pt>
                <c:pt idx="801">
                  <c:v>634.55999999999995</c:v>
                </c:pt>
                <c:pt idx="802">
                  <c:v>634.58000000000004</c:v>
                </c:pt>
                <c:pt idx="803">
                  <c:v>634.6</c:v>
                </c:pt>
                <c:pt idx="804">
                  <c:v>634.61</c:v>
                </c:pt>
                <c:pt idx="805">
                  <c:v>634.63</c:v>
                </c:pt>
                <c:pt idx="806">
                  <c:v>634.65</c:v>
                </c:pt>
                <c:pt idx="807">
                  <c:v>634.66999999999996</c:v>
                </c:pt>
                <c:pt idx="808">
                  <c:v>634.69000000000005</c:v>
                </c:pt>
                <c:pt idx="809">
                  <c:v>634.71</c:v>
                </c:pt>
                <c:pt idx="810">
                  <c:v>634.73</c:v>
                </c:pt>
                <c:pt idx="811">
                  <c:v>634.75</c:v>
                </c:pt>
                <c:pt idx="812">
                  <c:v>634.77</c:v>
                </c:pt>
                <c:pt idx="813">
                  <c:v>634.79</c:v>
                </c:pt>
                <c:pt idx="814">
                  <c:v>634.80999999999995</c:v>
                </c:pt>
                <c:pt idx="815">
                  <c:v>634.83000000000004</c:v>
                </c:pt>
                <c:pt idx="816">
                  <c:v>634.84</c:v>
                </c:pt>
                <c:pt idx="817">
                  <c:v>634.86</c:v>
                </c:pt>
                <c:pt idx="818">
                  <c:v>634.88</c:v>
                </c:pt>
                <c:pt idx="819">
                  <c:v>634.9</c:v>
                </c:pt>
                <c:pt idx="820">
                  <c:v>634.91999999999996</c:v>
                </c:pt>
                <c:pt idx="821">
                  <c:v>634.94000000000005</c:v>
                </c:pt>
                <c:pt idx="822">
                  <c:v>634.95000000000005</c:v>
                </c:pt>
                <c:pt idx="823">
                  <c:v>634.97</c:v>
                </c:pt>
                <c:pt idx="824">
                  <c:v>634.99</c:v>
                </c:pt>
                <c:pt idx="825">
                  <c:v>635.01</c:v>
                </c:pt>
                <c:pt idx="826">
                  <c:v>635.03</c:v>
                </c:pt>
                <c:pt idx="827">
                  <c:v>635.04</c:v>
                </c:pt>
                <c:pt idx="828">
                  <c:v>635.05999999999995</c:v>
                </c:pt>
                <c:pt idx="829">
                  <c:v>635.08000000000004</c:v>
                </c:pt>
                <c:pt idx="830">
                  <c:v>635.09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086872"/>
        <c:axId val="281087264"/>
      </c:scatterChart>
      <c:valAx>
        <c:axId val="281086872"/>
        <c:scaling>
          <c:orientation val="minMax"/>
          <c:max val="8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81087264"/>
        <c:crosses val="autoZero"/>
        <c:crossBetween val="midCat"/>
      </c:valAx>
      <c:valAx>
        <c:axId val="281087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Temperature 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810868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Mark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Sheet1!$B$4:$B$102</c:f>
              <c:numCache>
                <c:formatCode>General</c:formatCode>
                <c:ptCount val="99"/>
                <c:pt idx="0">
                  <c:v>0</c:v>
                </c:pt>
                <c:pt idx="1">
                  <c:v>4.0404040404040407E-2</c:v>
                </c:pt>
                <c:pt idx="2">
                  <c:v>8.0808080808080815E-2</c:v>
                </c:pt>
                <c:pt idx="3">
                  <c:v>0.12121212121212122</c:v>
                </c:pt>
                <c:pt idx="4">
                  <c:v>0.16161616161616163</c:v>
                </c:pt>
                <c:pt idx="5">
                  <c:v>0.20202020202020202</c:v>
                </c:pt>
                <c:pt idx="6">
                  <c:v>0.24242424242424243</c:v>
                </c:pt>
                <c:pt idx="7">
                  <c:v>0.28282828282828282</c:v>
                </c:pt>
                <c:pt idx="8">
                  <c:v>0.32323232323232326</c:v>
                </c:pt>
                <c:pt idx="9">
                  <c:v>0.36363636363636359</c:v>
                </c:pt>
                <c:pt idx="10">
                  <c:v>0.40404040404040403</c:v>
                </c:pt>
                <c:pt idx="11">
                  <c:v>0.44444444444444442</c:v>
                </c:pt>
                <c:pt idx="12">
                  <c:v>0.48484848484848486</c:v>
                </c:pt>
                <c:pt idx="13">
                  <c:v>0.5252525252525253</c:v>
                </c:pt>
                <c:pt idx="14">
                  <c:v>0.56565656565656564</c:v>
                </c:pt>
                <c:pt idx="15">
                  <c:v>0.60606060606060608</c:v>
                </c:pt>
                <c:pt idx="16">
                  <c:v>0.64646464646464652</c:v>
                </c:pt>
                <c:pt idx="17">
                  <c:v>0.68686868686868685</c:v>
                </c:pt>
                <c:pt idx="18">
                  <c:v>0.72727272727272718</c:v>
                </c:pt>
                <c:pt idx="19">
                  <c:v>0.76767676767676762</c:v>
                </c:pt>
                <c:pt idx="20">
                  <c:v>0.80808080808080807</c:v>
                </c:pt>
                <c:pt idx="21">
                  <c:v>0.84848484848484851</c:v>
                </c:pt>
                <c:pt idx="22">
                  <c:v>0.88888888888888884</c:v>
                </c:pt>
                <c:pt idx="23">
                  <c:v>0.92929292929292928</c:v>
                </c:pt>
                <c:pt idx="24">
                  <c:v>0.96969696969696972</c:v>
                </c:pt>
                <c:pt idx="25">
                  <c:v>1.0101010101010102</c:v>
                </c:pt>
                <c:pt idx="26">
                  <c:v>1.0505050505050506</c:v>
                </c:pt>
                <c:pt idx="27">
                  <c:v>1.0909090909090911</c:v>
                </c:pt>
                <c:pt idx="28">
                  <c:v>1.1313131313131313</c:v>
                </c:pt>
                <c:pt idx="29">
                  <c:v>1.1717171717171717</c:v>
                </c:pt>
                <c:pt idx="30">
                  <c:v>1.2121212121212122</c:v>
                </c:pt>
                <c:pt idx="31">
                  <c:v>1.2525252525252526</c:v>
                </c:pt>
                <c:pt idx="32">
                  <c:v>1.292929292929293</c:v>
                </c:pt>
                <c:pt idx="33">
                  <c:v>1.3333333333333333</c:v>
                </c:pt>
                <c:pt idx="34">
                  <c:v>1.3737373737373737</c:v>
                </c:pt>
                <c:pt idx="35">
                  <c:v>1.4141414141414141</c:v>
                </c:pt>
                <c:pt idx="36">
                  <c:v>1.4545454545454544</c:v>
                </c:pt>
                <c:pt idx="37">
                  <c:v>1.494949494949495</c:v>
                </c:pt>
                <c:pt idx="38">
                  <c:v>1.5353535353535352</c:v>
                </c:pt>
                <c:pt idx="39">
                  <c:v>1.5757575757575759</c:v>
                </c:pt>
                <c:pt idx="40">
                  <c:v>1.6161616161616161</c:v>
                </c:pt>
                <c:pt idx="41">
                  <c:v>1.6565656565656566</c:v>
                </c:pt>
                <c:pt idx="42">
                  <c:v>1.696969696969697</c:v>
                </c:pt>
                <c:pt idx="43">
                  <c:v>1.7373737373737375</c:v>
                </c:pt>
                <c:pt idx="44">
                  <c:v>1.7777777777777777</c:v>
                </c:pt>
                <c:pt idx="45">
                  <c:v>1.8181818181818181</c:v>
                </c:pt>
                <c:pt idx="46">
                  <c:v>1.8585858585858586</c:v>
                </c:pt>
                <c:pt idx="47">
                  <c:v>1.898989898989899</c:v>
                </c:pt>
                <c:pt idx="48">
                  <c:v>1.9393939393939394</c:v>
                </c:pt>
                <c:pt idx="49">
                  <c:v>1.9797979797979797</c:v>
                </c:pt>
                <c:pt idx="50">
                  <c:v>2.0202020202020203</c:v>
                </c:pt>
                <c:pt idx="51">
                  <c:v>2.0606060606060606</c:v>
                </c:pt>
                <c:pt idx="52">
                  <c:v>2.1010101010101012</c:v>
                </c:pt>
                <c:pt idx="53">
                  <c:v>2.1414141414141414</c:v>
                </c:pt>
                <c:pt idx="54">
                  <c:v>2.1818181818181821</c:v>
                </c:pt>
                <c:pt idx="55">
                  <c:v>2.2222222222222223</c:v>
                </c:pt>
                <c:pt idx="56">
                  <c:v>2.2626262626262625</c:v>
                </c:pt>
                <c:pt idx="57">
                  <c:v>2.3030303030303028</c:v>
                </c:pt>
                <c:pt idx="58">
                  <c:v>2.3434343434343434</c:v>
                </c:pt>
                <c:pt idx="59">
                  <c:v>2.3838383838383841</c:v>
                </c:pt>
                <c:pt idx="60">
                  <c:v>2.4242424242424243</c:v>
                </c:pt>
                <c:pt idx="61">
                  <c:v>2.4646464646464645</c:v>
                </c:pt>
                <c:pt idx="62">
                  <c:v>2.5050505050505052</c:v>
                </c:pt>
                <c:pt idx="63">
                  <c:v>2.5454545454545454</c:v>
                </c:pt>
                <c:pt idx="64">
                  <c:v>2.5858585858585861</c:v>
                </c:pt>
                <c:pt idx="65">
                  <c:v>2.6262626262626263</c:v>
                </c:pt>
                <c:pt idx="66">
                  <c:v>2.6666666666666665</c:v>
                </c:pt>
                <c:pt idx="67">
                  <c:v>2.7070707070707072</c:v>
                </c:pt>
                <c:pt idx="68">
                  <c:v>2.7474747474747474</c:v>
                </c:pt>
                <c:pt idx="69">
                  <c:v>2.7878787878787876</c:v>
                </c:pt>
                <c:pt idx="70">
                  <c:v>2.8282828282828283</c:v>
                </c:pt>
                <c:pt idx="71">
                  <c:v>2.868686868686869</c:v>
                </c:pt>
                <c:pt idx="72">
                  <c:v>2.9090909090909087</c:v>
                </c:pt>
                <c:pt idx="73">
                  <c:v>2.9494949494949494</c:v>
                </c:pt>
                <c:pt idx="74">
                  <c:v>2.9898989898989901</c:v>
                </c:pt>
                <c:pt idx="75">
                  <c:v>3.0303030303030307</c:v>
                </c:pt>
                <c:pt idx="76">
                  <c:v>3.0707070707070705</c:v>
                </c:pt>
                <c:pt idx="77">
                  <c:v>3.1111111111111112</c:v>
                </c:pt>
                <c:pt idx="78">
                  <c:v>3.1515151515151518</c:v>
                </c:pt>
                <c:pt idx="79">
                  <c:v>3.1919191919191916</c:v>
                </c:pt>
                <c:pt idx="80">
                  <c:v>3.2323232323232323</c:v>
                </c:pt>
                <c:pt idx="81">
                  <c:v>3.2727272727272729</c:v>
                </c:pt>
                <c:pt idx="82">
                  <c:v>3.3131313131313131</c:v>
                </c:pt>
                <c:pt idx="83">
                  <c:v>3.3535353535353534</c:v>
                </c:pt>
                <c:pt idx="84">
                  <c:v>3.393939393939394</c:v>
                </c:pt>
                <c:pt idx="85">
                  <c:v>3.4343434343434343</c:v>
                </c:pt>
                <c:pt idx="86">
                  <c:v>3.4747474747474749</c:v>
                </c:pt>
                <c:pt idx="87">
                  <c:v>3.5151515151515151</c:v>
                </c:pt>
                <c:pt idx="88">
                  <c:v>3.5555555555555554</c:v>
                </c:pt>
                <c:pt idx="89">
                  <c:v>3.595959595959596</c:v>
                </c:pt>
                <c:pt idx="90">
                  <c:v>3.6363636363636362</c:v>
                </c:pt>
                <c:pt idx="91">
                  <c:v>3.6767676767676765</c:v>
                </c:pt>
                <c:pt idx="92">
                  <c:v>3.7171717171717171</c:v>
                </c:pt>
                <c:pt idx="93">
                  <c:v>3.7575757575757578</c:v>
                </c:pt>
                <c:pt idx="94">
                  <c:v>3.797979797979798</c:v>
                </c:pt>
                <c:pt idx="95">
                  <c:v>3.8383838383838382</c:v>
                </c:pt>
                <c:pt idx="96">
                  <c:v>3.8787878787878789</c:v>
                </c:pt>
                <c:pt idx="97">
                  <c:v>3.9191919191919196</c:v>
                </c:pt>
                <c:pt idx="98">
                  <c:v>3.9595959595959593</c:v>
                </c:pt>
              </c:numCache>
            </c:numRef>
          </c:xVal>
          <c:yVal>
            <c:numRef>
              <c:f>Sheet1!$C$4:$C$102</c:f>
              <c:numCache>
                <c:formatCode>General</c:formatCode>
                <c:ptCount val="99"/>
                <c:pt idx="0">
                  <c:v>580.93501624268538</c:v>
                </c:pt>
                <c:pt idx="1">
                  <c:v>582.82056787392071</c:v>
                </c:pt>
                <c:pt idx="2">
                  <c:v>585.4142340522186</c:v>
                </c:pt>
                <c:pt idx="3">
                  <c:v>588.06698583728814</c:v>
                </c:pt>
                <c:pt idx="4">
                  <c:v>590.77920931273763</c:v>
                </c:pt>
                <c:pt idx="5">
                  <c:v>593.50106387281983</c:v>
                </c:pt>
                <c:pt idx="6">
                  <c:v>596.22291843290213</c:v>
                </c:pt>
                <c:pt idx="7">
                  <c:v>598.94477299298444</c:v>
                </c:pt>
                <c:pt idx="8">
                  <c:v>601.66662755306663</c:v>
                </c:pt>
                <c:pt idx="9">
                  <c:v>604.38848211314894</c:v>
                </c:pt>
                <c:pt idx="10">
                  <c:v>607.11033667323125</c:v>
                </c:pt>
                <c:pt idx="11">
                  <c:v>609.83589866652574</c:v>
                </c:pt>
                <c:pt idx="12">
                  <c:v>612.59068265323913</c:v>
                </c:pt>
                <c:pt idx="13">
                  <c:v>615.38831597934791</c:v>
                </c:pt>
                <c:pt idx="14">
                  <c:v>618.1859493054568</c:v>
                </c:pt>
                <c:pt idx="15">
                  <c:v>620.9835826315657</c:v>
                </c:pt>
                <c:pt idx="16">
                  <c:v>623.78121595767459</c:v>
                </c:pt>
                <c:pt idx="17">
                  <c:v>626.57884928378348</c:v>
                </c:pt>
                <c:pt idx="18">
                  <c:v>629.37648260989238</c:v>
                </c:pt>
                <c:pt idx="19">
                  <c:v>632.17411593600116</c:v>
                </c:pt>
                <c:pt idx="20">
                  <c:v>634.97174926211005</c:v>
                </c:pt>
                <c:pt idx="21">
                  <c:v>637.82285050270571</c:v>
                </c:pt>
                <c:pt idx="22">
                  <c:v>640.69931235362208</c:v>
                </c:pt>
                <c:pt idx="23">
                  <c:v>643.57577420453833</c:v>
                </c:pt>
                <c:pt idx="24">
                  <c:v>646.45223605545459</c:v>
                </c:pt>
                <c:pt idx="25">
                  <c:v>649.32869790637085</c:v>
                </c:pt>
                <c:pt idx="26">
                  <c:v>652.2061749825325</c:v>
                </c:pt>
                <c:pt idx="27">
                  <c:v>655.08403894283754</c:v>
                </c:pt>
                <c:pt idx="28">
                  <c:v>657.96190290314269</c:v>
                </c:pt>
                <c:pt idx="29">
                  <c:v>660.83976686344784</c:v>
                </c:pt>
                <c:pt idx="30">
                  <c:v>663.76570205074563</c:v>
                </c:pt>
                <c:pt idx="31">
                  <c:v>666.70320975740799</c:v>
                </c:pt>
                <c:pt idx="32">
                  <c:v>669.65085044241414</c:v>
                </c:pt>
                <c:pt idx="33">
                  <c:v>672.60862410576397</c:v>
                </c:pt>
                <c:pt idx="34">
                  <c:v>675.57653074745781</c:v>
                </c:pt>
                <c:pt idx="35">
                  <c:v>678.55457036749533</c:v>
                </c:pt>
                <c:pt idx="36">
                  <c:v>681.54274296587676</c:v>
                </c:pt>
                <c:pt idx="37">
                  <c:v>684.54104854260197</c:v>
                </c:pt>
                <c:pt idx="38">
                  <c:v>687.54948709767109</c:v>
                </c:pt>
                <c:pt idx="39">
                  <c:v>690.56771795567204</c:v>
                </c:pt>
                <c:pt idx="40">
                  <c:v>693.59085367864145</c:v>
                </c:pt>
                <c:pt idx="41">
                  <c:v>696.62311312617248</c:v>
                </c:pt>
                <c:pt idx="42">
                  <c:v>699.66449629826491</c:v>
                </c:pt>
                <c:pt idx="43">
                  <c:v>702.71500319491884</c:v>
                </c:pt>
                <c:pt idx="44">
                  <c:v>705.77463381613427</c:v>
                </c:pt>
                <c:pt idx="45">
                  <c:v>708.84338816191121</c:v>
                </c:pt>
                <c:pt idx="46">
                  <c:v>711.92126623224965</c:v>
                </c:pt>
                <c:pt idx="47">
                  <c:v>715.00826802714948</c:v>
                </c:pt>
                <c:pt idx="48">
                  <c:v>718.10439354661094</c:v>
                </c:pt>
                <c:pt idx="49">
                  <c:v>721.21000134088172</c:v>
                </c:pt>
                <c:pt idx="50">
                  <c:v>724.32675992978693</c:v>
                </c:pt>
                <c:pt idx="51">
                  <c:v>727.45306690246252</c:v>
                </c:pt>
                <c:pt idx="52">
                  <c:v>730.5889222589085</c:v>
                </c:pt>
                <c:pt idx="53">
                  <c:v>733.73432599912485</c:v>
                </c:pt>
                <c:pt idx="54">
                  <c:v>736.88927812311158</c:v>
                </c:pt>
                <c:pt idx="55">
                  <c:v>740.05377863086858</c:v>
                </c:pt>
                <c:pt idx="56">
                  <c:v>743.22782752239596</c:v>
                </c:pt>
                <c:pt idx="57">
                  <c:v>746.41142479769371</c:v>
                </c:pt>
                <c:pt idx="58">
                  <c:v>749.60457045676196</c:v>
                </c:pt>
                <c:pt idx="59">
                  <c:v>752.8085812230338</c:v>
                </c:pt>
                <c:pt idx="60">
                  <c:v>756.02635497072322</c:v>
                </c:pt>
                <c:pt idx="61">
                  <c:v>759.25464450045467</c:v>
                </c:pt>
                <c:pt idx="62">
                  <c:v>762.4934498122285</c:v>
                </c:pt>
                <c:pt idx="63">
                  <c:v>765.74277090604448</c:v>
                </c:pt>
                <c:pt idx="64">
                  <c:v>769.00260778190261</c:v>
                </c:pt>
                <c:pt idx="65">
                  <c:v>772.27296043980277</c:v>
                </c:pt>
                <c:pt idx="66">
                  <c:v>775.55382887974531</c:v>
                </c:pt>
                <c:pt idx="67">
                  <c:v>778.84521310173</c:v>
                </c:pt>
                <c:pt idx="68">
                  <c:v>782.14711310575672</c:v>
                </c:pt>
                <c:pt idx="69">
                  <c:v>785.44429933189895</c:v>
                </c:pt>
                <c:pt idx="70">
                  <c:v>788.71658777283392</c:v>
                </c:pt>
                <c:pt idx="71">
                  <c:v>791.98589817236495</c:v>
                </c:pt>
                <c:pt idx="72">
                  <c:v>795.25223053049194</c:v>
                </c:pt>
                <c:pt idx="73">
                  <c:v>798.51558484721488</c:v>
                </c:pt>
                <c:pt idx="74">
                  <c:v>801.77596112253389</c:v>
                </c:pt>
                <c:pt idx="75">
                  <c:v>803.76394503289123</c:v>
                </c:pt>
                <c:pt idx="76">
                  <c:v>803.37594497676878</c:v>
                </c:pt>
                <c:pt idx="77">
                  <c:v>803.16143060988236</c:v>
                </c:pt>
                <c:pt idx="78">
                  <c:v>802.91984149486336</c:v>
                </c:pt>
                <c:pt idx="79">
                  <c:v>803.05052849013202</c:v>
                </c:pt>
                <c:pt idx="80">
                  <c:v>803.12120081686783</c:v>
                </c:pt>
                <c:pt idx="81">
                  <c:v>803.15253370674259</c:v>
                </c:pt>
                <c:pt idx="82">
                  <c:v>803.15230709365619</c:v>
                </c:pt>
                <c:pt idx="83">
                  <c:v>803.15208048056991</c:v>
                </c:pt>
                <c:pt idx="84">
                  <c:v>803.15185386748351</c:v>
                </c:pt>
                <c:pt idx="85">
                  <c:v>803.15162725439711</c:v>
                </c:pt>
                <c:pt idx="86">
                  <c:v>803.15140064131083</c:v>
                </c:pt>
                <c:pt idx="87">
                  <c:v>803.15117402822443</c:v>
                </c:pt>
                <c:pt idx="88">
                  <c:v>803.15094741513803</c:v>
                </c:pt>
                <c:pt idx="89">
                  <c:v>803.15072080205175</c:v>
                </c:pt>
                <c:pt idx="90">
                  <c:v>803.14995786299585</c:v>
                </c:pt>
                <c:pt idx="91">
                  <c:v>803.1473404500631</c:v>
                </c:pt>
                <c:pt idx="92">
                  <c:v>803.14472303713035</c:v>
                </c:pt>
                <c:pt idx="93">
                  <c:v>803.1421056241976</c:v>
                </c:pt>
                <c:pt idx="94">
                  <c:v>803.13948821126485</c:v>
                </c:pt>
                <c:pt idx="95">
                  <c:v>803.1368707983321</c:v>
                </c:pt>
                <c:pt idx="96">
                  <c:v>803.13425338539935</c:v>
                </c:pt>
                <c:pt idx="97">
                  <c:v>803.1316359724666</c:v>
                </c:pt>
                <c:pt idx="98">
                  <c:v>803.12901855953385</c:v>
                </c:pt>
              </c:numCache>
            </c:numRef>
          </c:yVal>
          <c:smooth val="0"/>
        </c:ser>
        <c:ser>
          <c:idx val="2"/>
          <c:order val="1"/>
          <c:tx>
            <c:v>Shaina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Sheet1!$F$4:$F$10003</c:f>
              <c:numCache>
                <c:formatCode>General</c:formatCode>
                <c:ptCount val="10000"/>
                <c:pt idx="0">
                  <c:v>0</c:v>
                </c:pt>
                <c:pt idx="1">
                  <c:v>1.4401440144014399</c:v>
                </c:pt>
                <c:pt idx="2">
                  <c:v>2.8802880288028798</c:v>
                </c:pt>
                <c:pt idx="3">
                  <c:v>4.3204320432043204</c:v>
                </c:pt>
                <c:pt idx="4">
                  <c:v>5.7605760576057596</c:v>
                </c:pt>
                <c:pt idx="5">
                  <c:v>7.2007200720071998</c:v>
                </c:pt>
                <c:pt idx="6">
                  <c:v>8.6408640864086408</c:v>
                </c:pt>
                <c:pt idx="7">
                  <c:v>10.0810081008101</c:v>
                </c:pt>
                <c:pt idx="8">
                  <c:v>11.5211521152115</c:v>
                </c:pt>
                <c:pt idx="9">
                  <c:v>12.961296129613</c:v>
                </c:pt>
                <c:pt idx="10">
                  <c:v>14.4014401440144</c:v>
                </c:pt>
                <c:pt idx="11">
                  <c:v>15.841584158415801</c:v>
                </c:pt>
                <c:pt idx="12">
                  <c:v>17.281728172817299</c:v>
                </c:pt>
                <c:pt idx="13">
                  <c:v>18.7218721872187</c:v>
                </c:pt>
                <c:pt idx="14">
                  <c:v>20.162016201620201</c:v>
                </c:pt>
                <c:pt idx="15">
                  <c:v>21.602160216021598</c:v>
                </c:pt>
                <c:pt idx="16">
                  <c:v>23.042304230422999</c:v>
                </c:pt>
                <c:pt idx="17">
                  <c:v>24.4824482448245</c:v>
                </c:pt>
                <c:pt idx="18">
                  <c:v>25.922592259225901</c:v>
                </c:pt>
                <c:pt idx="19">
                  <c:v>27.362736273627402</c:v>
                </c:pt>
                <c:pt idx="20">
                  <c:v>28.802880288028799</c:v>
                </c:pt>
                <c:pt idx="21">
                  <c:v>30.2430243024302</c:v>
                </c:pt>
                <c:pt idx="22">
                  <c:v>31.683168316831701</c:v>
                </c:pt>
                <c:pt idx="23">
                  <c:v>33.123312331233102</c:v>
                </c:pt>
                <c:pt idx="24">
                  <c:v>34.563456345634599</c:v>
                </c:pt>
                <c:pt idx="25">
                  <c:v>36.003600360036003</c:v>
                </c:pt>
                <c:pt idx="26">
                  <c:v>37.443744374437401</c:v>
                </c:pt>
                <c:pt idx="27">
                  <c:v>38.883888388838898</c:v>
                </c:pt>
                <c:pt idx="28">
                  <c:v>40.324032403240302</c:v>
                </c:pt>
                <c:pt idx="29">
                  <c:v>41.764176417641799</c:v>
                </c:pt>
                <c:pt idx="30">
                  <c:v>43.204320432043197</c:v>
                </c:pt>
                <c:pt idx="31">
                  <c:v>44.644464446444601</c:v>
                </c:pt>
                <c:pt idx="32">
                  <c:v>46.084608460846098</c:v>
                </c:pt>
                <c:pt idx="33">
                  <c:v>47.524752475247503</c:v>
                </c:pt>
                <c:pt idx="34">
                  <c:v>48.964896489649</c:v>
                </c:pt>
                <c:pt idx="35">
                  <c:v>50.405040504050397</c:v>
                </c:pt>
                <c:pt idx="36">
                  <c:v>51.845184518451802</c:v>
                </c:pt>
                <c:pt idx="37">
                  <c:v>53.285328532853299</c:v>
                </c:pt>
                <c:pt idx="38">
                  <c:v>54.725472547254697</c:v>
                </c:pt>
                <c:pt idx="39">
                  <c:v>56.165616561656201</c:v>
                </c:pt>
                <c:pt idx="40">
                  <c:v>57.605760576057598</c:v>
                </c:pt>
                <c:pt idx="41">
                  <c:v>59.045904590459003</c:v>
                </c:pt>
                <c:pt idx="42">
                  <c:v>60.4860486048605</c:v>
                </c:pt>
                <c:pt idx="43">
                  <c:v>61.926192619261897</c:v>
                </c:pt>
                <c:pt idx="44">
                  <c:v>63.366336633663401</c:v>
                </c:pt>
                <c:pt idx="45">
                  <c:v>64.806480648064806</c:v>
                </c:pt>
                <c:pt idx="46">
                  <c:v>66.246624662466303</c:v>
                </c:pt>
                <c:pt idx="47">
                  <c:v>67.6867686768677</c:v>
                </c:pt>
                <c:pt idx="48">
                  <c:v>69.126912691269098</c:v>
                </c:pt>
                <c:pt idx="49">
                  <c:v>70.567056705670595</c:v>
                </c:pt>
                <c:pt idx="50">
                  <c:v>72.007200720072007</c:v>
                </c:pt>
                <c:pt idx="51">
                  <c:v>73.447344734473504</c:v>
                </c:pt>
                <c:pt idx="52">
                  <c:v>74.887488748874901</c:v>
                </c:pt>
                <c:pt idx="53">
                  <c:v>76.327632763276299</c:v>
                </c:pt>
                <c:pt idx="54">
                  <c:v>77.767776777677796</c:v>
                </c:pt>
                <c:pt idx="55">
                  <c:v>79.207920792079193</c:v>
                </c:pt>
                <c:pt idx="56">
                  <c:v>80.648064806480704</c:v>
                </c:pt>
                <c:pt idx="57">
                  <c:v>82.088208820882102</c:v>
                </c:pt>
                <c:pt idx="58">
                  <c:v>83.528352835283499</c:v>
                </c:pt>
                <c:pt idx="59">
                  <c:v>84.968496849684996</c:v>
                </c:pt>
                <c:pt idx="60">
                  <c:v>86.408640864086394</c:v>
                </c:pt>
                <c:pt idx="61">
                  <c:v>87.848784878487905</c:v>
                </c:pt>
                <c:pt idx="62">
                  <c:v>89.288928892889302</c:v>
                </c:pt>
                <c:pt idx="63">
                  <c:v>90.7290729072907</c:v>
                </c:pt>
                <c:pt idx="64">
                  <c:v>92.169216921692197</c:v>
                </c:pt>
                <c:pt idx="65">
                  <c:v>93.609360936093594</c:v>
                </c:pt>
                <c:pt idx="66">
                  <c:v>95.049504950495106</c:v>
                </c:pt>
                <c:pt idx="67">
                  <c:v>96.489648964896503</c:v>
                </c:pt>
                <c:pt idx="68">
                  <c:v>97.929792979297901</c:v>
                </c:pt>
                <c:pt idx="69">
                  <c:v>99.369936993699397</c:v>
                </c:pt>
                <c:pt idx="70">
                  <c:v>100.81008100810099</c:v>
                </c:pt>
                <c:pt idx="71">
                  <c:v>102.25022502250199</c:v>
                </c:pt>
                <c:pt idx="72">
                  <c:v>103.690369036904</c:v>
                </c:pt>
                <c:pt idx="73">
                  <c:v>105.130513051305</c:v>
                </c:pt>
                <c:pt idx="74">
                  <c:v>106.570657065707</c:v>
                </c:pt>
                <c:pt idx="75">
                  <c:v>108.010801080108</c:v>
                </c:pt>
                <c:pt idx="76">
                  <c:v>109.450945094509</c:v>
                </c:pt>
                <c:pt idx="77">
                  <c:v>110.891089108911</c:v>
                </c:pt>
                <c:pt idx="78">
                  <c:v>112.331233123312</c:v>
                </c:pt>
                <c:pt idx="79">
                  <c:v>113.771377137714</c:v>
                </c:pt>
                <c:pt idx="80">
                  <c:v>115.211521152115</c:v>
                </c:pt>
                <c:pt idx="81">
                  <c:v>116.65166516651701</c:v>
                </c:pt>
                <c:pt idx="82">
                  <c:v>118.09180918091801</c:v>
                </c:pt>
                <c:pt idx="83">
                  <c:v>119.53195319532</c:v>
                </c:pt>
                <c:pt idx="84">
                  <c:v>120.972097209721</c:v>
                </c:pt>
                <c:pt idx="85">
                  <c:v>122.412241224122</c:v>
                </c:pt>
                <c:pt idx="86">
                  <c:v>123.85238523852399</c:v>
                </c:pt>
                <c:pt idx="87">
                  <c:v>125.29252925292499</c:v>
                </c:pt>
                <c:pt idx="88">
                  <c:v>126.732673267327</c:v>
                </c:pt>
                <c:pt idx="89">
                  <c:v>128.17281728172799</c:v>
                </c:pt>
                <c:pt idx="90">
                  <c:v>129.61296129613001</c:v>
                </c:pt>
                <c:pt idx="91">
                  <c:v>131.05310531053101</c:v>
                </c:pt>
                <c:pt idx="92">
                  <c:v>132.493249324933</c:v>
                </c:pt>
                <c:pt idx="93">
                  <c:v>133.933393339334</c:v>
                </c:pt>
                <c:pt idx="94">
                  <c:v>135.373537353735</c:v>
                </c:pt>
                <c:pt idx="95">
                  <c:v>136.813681368137</c:v>
                </c:pt>
                <c:pt idx="96">
                  <c:v>138.253825382538</c:v>
                </c:pt>
                <c:pt idx="97">
                  <c:v>139.69396939693999</c:v>
                </c:pt>
                <c:pt idx="98">
                  <c:v>141.13411341134099</c:v>
                </c:pt>
                <c:pt idx="99">
                  <c:v>142.57425742574301</c:v>
                </c:pt>
                <c:pt idx="100">
                  <c:v>144.01440144014401</c:v>
                </c:pt>
                <c:pt idx="101">
                  <c:v>145.45454545454501</c:v>
                </c:pt>
                <c:pt idx="102">
                  <c:v>146.89468946894701</c:v>
                </c:pt>
                <c:pt idx="103">
                  <c:v>148.33483348334801</c:v>
                </c:pt>
                <c:pt idx="104">
                  <c:v>149.77497749775</c:v>
                </c:pt>
                <c:pt idx="105">
                  <c:v>151.215121512151</c:v>
                </c:pt>
                <c:pt idx="106">
                  <c:v>152.65526552655299</c:v>
                </c:pt>
                <c:pt idx="107">
                  <c:v>154.09540954095399</c:v>
                </c:pt>
                <c:pt idx="108">
                  <c:v>155.53555355535599</c:v>
                </c:pt>
                <c:pt idx="109">
                  <c:v>156.97569756975699</c:v>
                </c:pt>
                <c:pt idx="110">
                  <c:v>158.41584158415799</c:v>
                </c:pt>
                <c:pt idx="111">
                  <c:v>159.85598559856001</c:v>
                </c:pt>
                <c:pt idx="112">
                  <c:v>161.29612961296101</c:v>
                </c:pt>
                <c:pt idx="113">
                  <c:v>162.736273627363</c:v>
                </c:pt>
                <c:pt idx="114">
                  <c:v>164.176417641764</c:v>
                </c:pt>
                <c:pt idx="115">
                  <c:v>165.616561656166</c:v>
                </c:pt>
                <c:pt idx="116">
                  <c:v>167.056705670567</c:v>
                </c:pt>
                <c:pt idx="117">
                  <c:v>168.49684968496899</c:v>
                </c:pt>
                <c:pt idx="118">
                  <c:v>169.93699369936999</c:v>
                </c:pt>
                <c:pt idx="119">
                  <c:v>171.37713771377099</c:v>
                </c:pt>
                <c:pt idx="120">
                  <c:v>172.81728172817299</c:v>
                </c:pt>
                <c:pt idx="121">
                  <c:v>174.25742574257399</c:v>
                </c:pt>
                <c:pt idx="122">
                  <c:v>175.69756975697601</c:v>
                </c:pt>
                <c:pt idx="123">
                  <c:v>177.13771377137701</c:v>
                </c:pt>
                <c:pt idx="124">
                  <c:v>178.577857785779</c:v>
                </c:pt>
                <c:pt idx="125">
                  <c:v>180.01800180018</c:v>
                </c:pt>
                <c:pt idx="126">
                  <c:v>181.458145814581</c:v>
                </c:pt>
                <c:pt idx="127">
                  <c:v>182.898289828983</c:v>
                </c:pt>
                <c:pt idx="128">
                  <c:v>184.338433843384</c:v>
                </c:pt>
                <c:pt idx="129">
                  <c:v>185.77857785778599</c:v>
                </c:pt>
                <c:pt idx="130">
                  <c:v>187.21872187218699</c:v>
                </c:pt>
                <c:pt idx="131">
                  <c:v>188.65886588658901</c:v>
                </c:pt>
                <c:pt idx="132">
                  <c:v>190.09900990099001</c:v>
                </c:pt>
                <c:pt idx="133">
                  <c:v>191.53915391539201</c:v>
                </c:pt>
                <c:pt idx="134">
                  <c:v>192.97929792979301</c:v>
                </c:pt>
                <c:pt idx="135">
                  <c:v>194.41944194419401</c:v>
                </c:pt>
                <c:pt idx="136">
                  <c:v>195.859585958596</c:v>
                </c:pt>
                <c:pt idx="137">
                  <c:v>197.299729972997</c:v>
                </c:pt>
                <c:pt idx="138">
                  <c:v>198.73987398739899</c:v>
                </c:pt>
                <c:pt idx="139">
                  <c:v>200.18001800179999</c:v>
                </c:pt>
                <c:pt idx="140">
                  <c:v>201.62016201620199</c:v>
                </c:pt>
                <c:pt idx="141">
                  <c:v>203.06030603060299</c:v>
                </c:pt>
                <c:pt idx="142">
                  <c:v>204.50045004500501</c:v>
                </c:pt>
                <c:pt idx="143">
                  <c:v>205.94059405940601</c:v>
                </c:pt>
                <c:pt idx="144">
                  <c:v>207.38073807380701</c:v>
                </c:pt>
                <c:pt idx="145">
                  <c:v>208.820882088209</c:v>
                </c:pt>
                <c:pt idx="146">
                  <c:v>210.26102610261</c:v>
                </c:pt>
                <c:pt idx="147">
                  <c:v>211.701170117012</c:v>
                </c:pt>
                <c:pt idx="148">
                  <c:v>213.141314131413</c:v>
                </c:pt>
                <c:pt idx="149">
                  <c:v>214.58145814581499</c:v>
                </c:pt>
                <c:pt idx="150">
                  <c:v>216.02160216021599</c:v>
                </c:pt>
                <c:pt idx="151">
                  <c:v>217.46174617461699</c:v>
                </c:pt>
                <c:pt idx="152">
                  <c:v>218.90189018901901</c:v>
                </c:pt>
                <c:pt idx="153">
                  <c:v>220.34203420342001</c:v>
                </c:pt>
                <c:pt idx="154">
                  <c:v>221.78217821782201</c:v>
                </c:pt>
                <c:pt idx="155">
                  <c:v>223.22232223222301</c:v>
                </c:pt>
                <c:pt idx="156">
                  <c:v>224.662466246625</c:v>
                </c:pt>
                <c:pt idx="157">
                  <c:v>226.102610261026</c:v>
                </c:pt>
                <c:pt idx="158">
                  <c:v>227.542754275428</c:v>
                </c:pt>
                <c:pt idx="159">
                  <c:v>228.982898289829</c:v>
                </c:pt>
                <c:pt idx="160">
                  <c:v>230.42304230422999</c:v>
                </c:pt>
                <c:pt idx="161">
                  <c:v>231.86318631863199</c:v>
                </c:pt>
                <c:pt idx="162">
                  <c:v>233.30333033303299</c:v>
                </c:pt>
                <c:pt idx="163">
                  <c:v>234.74347434743501</c:v>
                </c:pt>
                <c:pt idx="164">
                  <c:v>236.18361836183601</c:v>
                </c:pt>
                <c:pt idx="165">
                  <c:v>237.62376237623801</c:v>
                </c:pt>
                <c:pt idx="166">
                  <c:v>239.063906390639</c:v>
                </c:pt>
                <c:pt idx="167">
                  <c:v>240.504050405041</c:v>
                </c:pt>
                <c:pt idx="168">
                  <c:v>241.944194419442</c:v>
                </c:pt>
                <c:pt idx="169">
                  <c:v>243.384338433843</c:v>
                </c:pt>
                <c:pt idx="170">
                  <c:v>244.82448244824499</c:v>
                </c:pt>
                <c:pt idx="171">
                  <c:v>246.26462646264599</c:v>
                </c:pt>
                <c:pt idx="172">
                  <c:v>247.70477047704799</c:v>
                </c:pt>
                <c:pt idx="173">
                  <c:v>249.14491449144899</c:v>
                </c:pt>
                <c:pt idx="174">
                  <c:v>250.58505850585101</c:v>
                </c:pt>
                <c:pt idx="175">
                  <c:v>252.02520252025201</c:v>
                </c:pt>
                <c:pt idx="176">
                  <c:v>253.46534653465301</c:v>
                </c:pt>
                <c:pt idx="177">
                  <c:v>254.905490549055</c:v>
                </c:pt>
                <c:pt idx="178">
                  <c:v>256.34563456345597</c:v>
                </c:pt>
                <c:pt idx="179">
                  <c:v>257.78577857785803</c:v>
                </c:pt>
                <c:pt idx="180">
                  <c:v>259.225922592259</c:v>
                </c:pt>
                <c:pt idx="181">
                  <c:v>260.66606660666099</c:v>
                </c:pt>
                <c:pt idx="182">
                  <c:v>262.10621062106202</c:v>
                </c:pt>
                <c:pt idx="183">
                  <c:v>263.54635463546401</c:v>
                </c:pt>
                <c:pt idx="184">
                  <c:v>264.98649864986498</c:v>
                </c:pt>
                <c:pt idx="185">
                  <c:v>266.42664266426601</c:v>
                </c:pt>
                <c:pt idx="186">
                  <c:v>267.86678667866801</c:v>
                </c:pt>
                <c:pt idx="187">
                  <c:v>269.30693069306898</c:v>
                </c:pt>
                <c:pt idx="188">
                  <c:v>270.74707470747097</c:v>
                </c:pt>
                <c:pt idx="189">
                  <c:v>272.187218721872</c:v>
                </c:pt>
                <c:pt idx="190">
                  <c:v>273.62736273627399</c:v>
                </c:pt>
                <c:pt idx="191">
                  <c:v>275.06750675067502</c:v>
                </c:pt>
                <c:pt idx="192">
                  <c:v>276.50765076507702</c:v>
                </c:pt>
                <c:pt idx="193">
                  <c:v>277.94779477947799</c:v>
                </c:pt>
                <c:pt idx="194">
                  <c:v>279.38793879387902</c:v>
                </c:pt>
                <c:pt idx="195">
                  <c:v>280.82808280828101</c:v>
                </c:pt>
                <c:pt idx="196">
                  <c:v>282.26822682268198</c:v>
                </c:pt>
                <c:pt idx="197">
                  <c:v>283.70837083708398</c:v>
                </c:pt>
                <c:pt idx="198">
                  <c:v>285.148514851485</c:v>
                </c:pt>
                <c:pt idx="199">
                  <c:v>286.588658865887</c:v>
                </c:pt>
                <c:pt idx="200">
                  <c:v>288.02880288028803</c:v>
                </c:pt>
                <c:pt idx="201">
                  <c:v>289.468946894689</c:v>
                </c:pt>
                <c:pt idx="202">
                  <c:v>290.90909090909099</c:v>
                </c:pt>
                <c:pt idx="203">
                  <c:v>292.34923492349202</c:v>
                </c:pt>
                <c:pt idx="204">
                  <c:v>293.78937893789401</c:v>
                </c:pt>
                <c:pt idx="205">
                  <c:v>295.22952295229499</c:v>
                </c:pt>
                <c:pt idx="206">
                  <c:v>296.66966696669698</c:v>
                </c:pt>
                <c:pt idx="207">
                  <c:v>298.10981098109801</c:v>
                </c:pt>
                <c:pt idx="208">
                  <c:v>299.5499549955</c:v>
                </c:pt>
                <c:pt idx="209">
                  <c:v>300.99009900990097</c:v>
                </c:pt>
                <c:pt idx="210">
                  <c:v>302.430243024302</c:v>
                </c:pt>
                <c:pt idx="211">
                  <c:v>303.870387038704</c:v>
                </c:pt>
                <c:pt idx="212">
                  <c:v>305.31053105310502</c:v>
                </c:pt>
                <c:pt idx="213">
                  <c:v>306.75067506750702</c:v>
                </c:pt>
                <c:pt idx="214">
                  <c:v>308.19081908190799</c:v>
                </c:pt>
                <c:pt idx="215">
                  <c:v>309.63096309630998</c:v>
                </c:pt>
                <c:pt idx="216">
                  <c:v>311.07110711071101</c:v>
                </c:pt>
                <c:pt idx="217">
                  <c:v>312.51125112511301</c:v>
                </c:pt>
                <c:pt idx="218">
                  <c:v>313.95139513951398</c:v>
                </c:pt>
                <c:pt idx="219">
                  <c:v>315.39153915391501</c:v>
                </c:pt>
                <c:pt idx="220">
                  <c:v>316.831683168317</c:v>
                </c:pt>
                <c:pt idx="221">
                  <c:v>318.27182718271803</c:v>
                </c:pt>
                <c:pt idx="222">
                  <c:v>319.71197119712002</c:v>
                </c:pt>
                <c:pt idx="223">
                  <c:v>321.15211521152099</c:v>
                </c:pt>
                <c:pt idx="224">
                  <c:v>322.59225922592299</c:v>
                </c:pt>
                <c:pt idx="225">
                  <c:v>324.03240324032402</c:v>
                </c:pt>
                <c:pt idx="226">
                  <c:v>325.47254725472601</c:v>
                </c:pt>
                <c:pt idx="227">
                  <c:v>326.91269126912698</c:v>
                </c:pt>
                <c:pt idx="228">
                  <c:v>328.35283528352801</c:v>
                </c:pt>
                <c:pt idx="229">
                  <c:v>329.79297929793</c:v>
                </c:pt>
                <c:pt idx="230">
                  <c:v>331.23312331233097</c:v>
                </c:pt>
                <c:pt idx="231">
                  <c:v>332.67326732673303</c:v>
                </c:pt>
                <c:pt idx="232">
                  <c:v>334.113411341134</c:v>
                </c:pt>
                <c:pt idx="233">
                  <c:v>335.55355535553599</c:v>
                </c:pt>
                <c:pt idx="234">
                  <c:v>336.99369936993702</c:v>
                </c:pt>
                <c:pt idx="235">
                  <c:v>338.43384338433799</c:v>
                </c:pt>
                <c:pt idx="236">
                  <c:v>339.87398739873998</c:v>
                </c:pt>
                <c:pt idx="237">
                  <c:v>341.31413141314101</c:v>
                </c:pt>
                <c:pt idx="238">
                  <c:v>342.75427542754301</c:v>
                </c:pt>
                <c:pt idx="239">
                  <c:v>344.19441944194398</c:v>
                </c:pt>
                <c:pt idx="240">
                  <c:v>345.63456345634597</c:v>
                </c:pt>
                <c:pt idx="241">
                  <c:v>347.074707470747</c:v>
                </c:pt>
                <c:pt idx="242">
                  <c:v>348.51485148514899</c:v>
                </c:pt>
                <c:pt idx="243">
                  <c:v>349.95499549955002</c:v>
                </c:pt>
                <c:pt idx="244">
                  <c:v>351.39513951395099</c:v>
                </c:pt>
                <c:pt idx="245">
                  <c:v>352.83528352835299</c:v>
                </c:pt>
                <c:pt idx="246">
                  <c:v>354.27542754275402</c:v>
                </c:pt>
                <c:pt idx="247">
                  <c:v>355.71557155715601</c:v>
                </c:pt>
                <c:pt idx="248">
                  <c:v>357.15571557155698</c:v>
                </c:pt>
                <c:pt idx="249">
                  <c:v>358.59585958595898</c:v>
                </c:pt>
                <c:pt idx="250">
                  <c:v>360.03600360036</c:v>
                </c:pt>
                <c:pt idx="251">
                  <c:v>361.476147614762</c:v>
                </c:pt>
                <c:pt idx="252">
                  <c:v>362.91629162916303</c:v>
                </c:pt>
                <c:pt idx="253">
                  <c:v>364.356435643564</c:v>
                </c:pt>
                <c:pt idx="254">
                  <c:v>365.79657965796599</c:v>
                </c:pt>
                <c:pt idx="255">
                  <c:v>367.23672367236702</c:v>
                </c:pt>
                <c:pt idx="256">
                  <c:v>368.67686768676901</c:v>
                </c:pt>
                <c:pt idx="257">
                  <c:v>370.11701170116999</c:v>
                </c:pt>
                <c:pt idx="258">
                  <c:v>371.55715571557198</c:v>
                </c:pt>
                <c:pt idx="259">
                  <c:v>372.99729972997301</c:v>
                </c:pt>
                <c:pt idx="260">
                  <c:v>374.43744374437398</c:v>
                </c:pt>
                <c:pt idx="261">
                  <c:v>375.87758775877597</c:v>
                </c:pt>
                <c:pt idx="262">
                  <c:v>377.317731773177</c:v>
                </c:pt>
                <c:pt idx="263">
                  <c:v>378.757875787579</c:v>
                </c:pt>
                <c:pt idx="264">
                  <c:v>380.19801980198002</c:v>
                </c:pt>
                <c:pt idx="265">
                  <c:v>381.63816381638202</c:v>
                </c:pt>
                <c:pt idx="266">
                  <c:v>383.07830783078299</c:v>
                </c:pt>
                <c:pt idx="267">
                  <c:v>384.51845184518498</c:v>
                </c:pt>
                <c:pt idx="268">
                  <c:v>385.95859585958601</c:v>
                </c:pt>
                <c:pt idx="269">
                  <c:v>387.39873987398698</c:v>
                </c:pt>
                <c:pt idx="270">
                  <c:v>388.83888388838898</c:v>
                </c:pt>
                <c:pt idx="271">
                  <c:v>390.27902790279001</c:v>
                </c:pt>
                <c:pt idx="272">
                  <c:v>391.719171917192</c:v>
                </c:pt>
                <c:pt idx="273">
                  <c:v>393.15931593159303</c:v>
                </c:pt>
                <c:pt idx="274">
                  <c:v>394.59945994599502</c:v>
                </c:pt>
                <c:pt idx="275">
                  <c:v>396.03960396039599</c:v>
                </c:pt>
                <c:pt idx="276">
                  <c:v>397.47974797479799</c:v>
                </c:pt>
                <c:pt idx="277">
                  <c:v>398.91989198919902</c:v>
                </c:pt>
                <c:pt idx="278">
                  <c:v>400.36003600359999</c:v>
                </c:pt>
                <c:pt idx="279">
                  <c:v>401.80018001800198</c:v>
                </c:pt>
                <c:pt idx="280">
                  <c:v>403.24032403240301</c:v>
                </c:pt>
                <c:pt idx="281">
                  <c:v>404.680468046805</c:v>
                </c:pt>
                <c:pt idx="282">
                  <c:v>406.12061206120597</c:v>
                </c:pt>
                <c:pt idx="283">
                  <c:v>407.56075607560803</c:v>
                </c:pt>
                <c:pt idx="284">
                  <c:v>409.000900090009</c:v>
                </c:pt>
                <c:pt idx="285">
                  <c:v>410.44104410441003</c:v>
                </c:pt>
                <c:pt idx="286">
                  <c:v>411.88118811881202</c:v>
                </c:pt>
                <c:pt idx="287">
                  <c:v>413.32133213321299</c:v>
                </c:pt>
                <c:pt idx="288">
                  <c:v>414.76147614761499</c:v>
                </c:pt>
                <c:pt idx="289">
                  <c:v>416.20162016201601</c:v>
                </c:pt>
                <c:pt idx="290">
                  <c:v>417.64176417641801</c:v>
                </c:pt>
                <c:pt idx="291">
                  <c:v>419.08190819081898</c:v>
                </c:pt>
                <c:pt idx="292">
                  <c:v>420.52205220522097</c:v>
                </c:pt>
                <c:pt idx="293">
                  <c:v>421.962196219622</c:v>
                </c:pt>
                <c:pt idx="294">
                  <c:v>423.40234023402297</c:v>
                </c:pt>
                <c:pt idx="295">
                  <c:v>424.84248424842502</c:v>
                </c:pt>
                <c:pt idx="296">
                  <c:v>426.28262826282599</c:v>
                </c:pt>
                <c:pt idx="297">
                  <c:v>427.72277227722799</c:v>
                </c:pt>
                <c:pt idx="298">
                  <c:v>429.16291629162902</c:v>
                </c:pt>
                <c:pt idx="299">
                  <c:v>430.60306030603101</c:v>
                </c:pt>
                <c:pt idx="300">
                  <c:v>432.04320432043198</c:v>
                </c:pt>
                <c:pt idx="301">
                  <c:v>433.48334833483301</c:v>
                </c:pt>
                <c:pt idx="302">
                  <c:v>434.923492349235</c:v>
                </c:pt>
                <c:pt idx="303">
                  <c:v>436.36363636363598</c:v>
                </c:pt>
                <c:pt idx="304">
                  <c:v>437.80378037803803</c:v>
                </c:pt>
                <c:pt idx="305">
                  <c:v>439.243924392439</c:v>
                </c:pt>
                <c:pt idx="306">
                  <c:v>440.68406840684099</c:v>
                </c:pt>
                <c:pt idx="307">
                  <c:v>442.12421242124202</c:v>
                </c:pt>
                <c:pt idx="308">
                  <c:v>443.56435643564402</c:v>
                </c:pt>
                <c:pt idx="309">
                  <c:v>445.00450045004499</c:v>
                </c:pt>
                <c:pt idx="310">
                  <c:v>446.44464446444601</c:v>
                </c:pt>
                <c:pt idx="311">
                  <c:v>447.88478847884801</c:v>
                </c:pt>
                <c:pt idx="312">
                  <c:v>449.32493249324898</c:v>
                </c:pt>
                <c:pt idx="313">
                  <c:v>450.76507650765097</c:v>
                </c:pt>
                <c:pt idx="314">
                  <c:v>452.205220522052</c:v>
                </c:pt>
                <c:pt idx="315">
                  <c:v>453.645364536454</c:v>
                </c:pt>
                <c:pt idx="316">
                  <c:v>455.08550855085502</c:v>
                </c:pt>
                <c:pt idx="317">
                  <c:v>456.52565256525702</c:v>
                </c:pt>
                <c:pt idx="318">
                  <c:v>457.96579657965799</c:v>
                </c:pt>
                <c:pt idx="319">
                  <c:v>459.40594059405902</c:v>
                </c:pt>
                <c:pt idx="320">
                  <c:v>460.84608460846101</c:v>
                </c:pt>
                <c:pt idx="321">
                  <c:v>462.28622862286198</c:v>
                </c:pt>
                <c:pt idx="322">
                  <c:v>463.72637263726398</c:v>
                </c:pt>
                <c:pt idx="323">
                  <c:v>465.16651665166501</c:v>
                </c:pt>
                <c:pt idx="324">
                  <c:v>466.606660666067</c:v>
                </c:pt>
                <c:pt idx="325">
                  <c:v>468.04680468046797</c:v>
                </c:pt>
                <c:pt idx="326">
                  <c:v>469.48694869487002</c:v>
                </c:pt>
                <c:pt idx="327">
                  <c:v>470.92709270927099</c:v>
                </c:pt>
                <c:pt idx="328">
                  <c:v>472.36723672367202</c:v>
                </c:pt>
                <c:pt idx="329">
                  <c:v>473.80738073807402</c:v>
                </c:pt>
                <c:pt idx="330">
                  <c:v>475.24752475247499</c:v>
                </c:pt>
                <c:pt idx="331">
                  <c:v>476.68766876687698</c:v>
                </c:pt>
                <c:pt idx="332">
                  <c:v>478.12781278127801</c:v>
                </c:pt>
                <c:pt idx="333">
                  <c:v>479.56795679568</c:v>
                </c:pt>
                <c:pt idx="334">
                  <c:v>481.00810081008098</c:v>
                </c:pt>
                <c:pt idx="335">
                  <c:v>482.448244824482</c:v>
                </c:pt>
                <c:pt idx="336">
                  <c:v>483.888388838884</c:v>
                </c:pt>
                <c:pt idx="337">
                  <c:v>485.32853285328503</c:v>
                </c:pt>
                <c:pt idx="338">
                  <c:v>486.76867686768702</c:v>
                </c:pt>
                <c:pt idx="339">
                  <c:v>488.20882088208799</c:v>
                </c:pt>
                <c:pt idx="340">
                  <c:v>489.64896489648999</c:v>
                </c:pt>
                <c:pt idx="341">
                  <c:v>491.08910891089101</c:v>
                </c:pt>
                <c:pt idx="342">
                  <c:v>492.52925292529301</c:v>
                </c:pt>
                <c:pt idx="343">
                  <c:v>493.96939693969398</c:v>
                </c:pt>
                <c:pt idx="344">
                  <c:v>495.40954095409501</c:v>
                </c:pt>
                <c:pt idx="345">
                  <c:v>496.849684968497</c:v>
                </c:pt>
                <c:pt idx="346">
                  <c:v>498.28982898289797</c:v>
                </c:pt>
                <c:pt idx="347">
                  <c:v>499.72997299730002</c:v>
                </c:pt>
                <c:pt idx="348">
                  <c:v>501.170117011701</c:v>
                </c:pt>
                <c:pt idx="349">
                  <c:v>502.61026102610299</c:v>
                </c:pt>
                <c:pt idx="350">
                  <c:v>504.05040504050402</c:v>
                </c:pt>
                <c:pt idx="351">
                  <c:v>505.49054905490601</c:v>
                </c:pt>
                <c:pt idx="352">
                  <c:v>506.93069306930698</c:v>
                </c:pt>
                <c:pt idx="353">
                  <c:v>508.37083708370801</c:v>
                </c:pt>
                <c:pt idx="354">
                  <c:v>509.81098109811001</c:v>
                </c:pt>
                <c:pt idx="355">
                  <c:v>511.25112511251098</c:v>
                </c:pt>
                <c:pt idx="356">
                  <c:v>512.69126912691297</c:v>
                </c:pt>
                <c:pt idx="357">
                  <c:v>514.13141314131406</c:v>
                </c:pt>
                <c:pt idx="358">
                  <c:v>515.57155715571605</c:v>
                </c:pt>
                <c:pt idx="359">
                  <c:v>517.01170117011702</c:v>
                </c:pt>
                <c:pt idx="360">
                  <c:v>518.45184518451799</c:v>
                </c:pt>
                <c:pt idx="361">
                  <c:v>519.89198919891999</c:v>
                </c:pt>
                <c:pt idx="362">
                  <c:v>521.33213321332096</c:v>
                </c:pt>
                <c:pt idx="363">
                  <c:v>522.77227722772295</c:v>
                </c:pt>
                <c:pt idx="364">
                  <c:v>524.21242124212404</c:v>
                </c:pt>
                <c:pt idx="365">
                  <c:v>525.65256525652603</c:v>
                </c:pt>
                <c:pt idx="366">
                  <c:v>527.092709270927</c:v>
                </c:pt>
                <c:pt idx="367">
                  <c:v>528.532853285329</c:v>
                </c:pt>
                <c:pt idx="368">
                  <c:v>529.97299729972997</c:v>
                </c:pt>
                <c:pt idx="369">
                  <c:v>531.41314131413105</c:v>
                </c:pt>
                <c:pt idx="370">
                  <c:v>532.85328532853305</c:v>
                </c:pt>
                <c:pt idx="371">
                  <c:v>534.29342934293402</c:v>
                </c:pt>
                <c:pt idx="372">
                  <c:v>535.73357335733601</c:v>
                </c:pt>
                <c:pt idx="373">
                  <c:v>537.17371737173698</c:v>
                </c:pt>
                <c:pt idx="374">
                  <c:v>538.61386138613898</c:v>
                </c:pt>
                <c:pt idx="375">
                  <c:v>540.05400540053995</c:v>
                </c:pt>
                <c:pt idx="376">
                  <c:v>541.49414941494194</c:v>
                </c:pt>
                <c:pt idx="377">
                  <c:v>542.93429342934303</c:v>
                </c:pt>
                <c:pt idx="378">
                  <c:v>544.374437443744</c:v>
                </c:pt>
                <c:pt idx="379">
                  <c:v>545.81458145814599</c:v>
                </c:pt>
                <c:pt idx="380">
                  <c:v>547.25472547254697</c:v>
                </c:pt>
                <c:pt idx="381">
                  <c:v>548.69486948694896</c:v>
                </c:pt>
                <c:pt idx="382">
                  <c:v>550.13501350135004</c:v>
                </c:pt>
                <c:pt idx="383">
                  <c:v>551.57515751575204</c:v>
                </c:pt>
                <c:pt idx="384">
                  <c:v>553.01530153015301</c:v>
                </c:pt>
                <c:pt idx="385">
                  <c:v>554.45544554455398</c:v>
                </c:pt>
                <c:pt idx="386">
                  <c:v>555.89558955895598</c:v>
                </c:pt>
                <c:pt idx="387">
                  <c:v>557.33573357335695</c:v>
                </c:pt>
                <c:pt idx="388">
                  <c:v>558.77587758775906</c:v>
                </c:pt>
                <c:pt idx="389">
                  <c:v>560.21602160216003</c:v>
                </c:pt>
                <c:pt idx="390">
                  <c:v>561.65616561656202</c:v>
                </c:pt>
                <c:pt idx="391">
                  <c:v>563.09630963096299</c:v>
                </c:pt>
                <c:pt idx="392">
                  <c:v>564.53645364536499</c:v>
                </c:pt>
                <c:pt idx="393">
                  <c:v>565.97659765976596</c:v>
                </c:pt>
                <c:pt idx="394">
                  <c:v>567.41674167416704</c:v>
                </c:pt>
                <c:pt idx="395">
                  <c:v>568.85688568856904</c:v>
                </c:pt>
                <c:pt idx="396">
                  <c:v>570.29702970297001</c:v>
                </c:pt>
                <c:pt idx="397">
                  <c:v>571.737173717372</c:v>
                </c:pt>
                <c:pt idx="398">
                  <c:v>573.17731773177297</c:v>
                </c:pt>
                <c:pt idx="399">
                  <c:v>574.61746174617497</c:v>
                </c:pt>
                <c:pt idx="400">
                  <c:v>576.05760576057605</c:v>
                </c:pt>
                <c:pt idx="401">
                  <c:v>577.49774977497805</c:v>
                </c:pt>
                <c:pt idx="402">
                  <c:v>578.93789378937902</c:v>
                </c:pt>
                <c:pt idx="403">
                  <c:v>580.37803780377999</c:v>
                </c:pt>
                <c:pt idx="404">
                  <c:v>581.81818181818198</c:v>
                </c:pt>
                <c:pt idx="405">
                  <c:v>583.25832583258295</c:v>
                </c:pt>
                <c:pt idx="406">
                  <c:v>584.69846984698495</c:v>
                </c:pt>
                <c:pt idx="407">
                  <c:v>586.13861386138603</c:v>
                </c:pt>
                <c:pt idx="408">
                  <c:v>587.57875787578803</c:v>
                </c:pt>
                <c:pt idx="409">
                  <c:v>589.018901890189</c:v>
                </c:pt>
                <c:pt idx="410">
                  <c:v>590.45904590458997</c:v>
                </c:pt>
                <c:pt idx="411">
                  <c:v>591.89918991899196</c:v>
                </c:pt>
                <c:pt idx="412">
                  <c:v>593.33933393339305</c:v>
                </c:pt>
                <c:pt idx="413">
                  <c:v>594.77947794779504</c:v>
                </c:pt>
                <c:pt idx="414">
                  <c:v>596.21962196219602</c:v>
                </c:pt>
                <c:pt idx="415">
                  <c:v>597.65976597659801</c:v>
                </c:pt>
                <c:pt idx="416">
                  <c:v>599.09990999099898</c:v>
                </c:pt>
                <c:pt idx="417">
                  <c:v>600.54005400540098</c:v>
                </c:pt>
                <c:pt idx="418">
                  <c:v>601.98019801980195</c:v>
                </c:pt>
                <c:pt idx="419">
                  <c:v>603.42034203420303</c:v>
                </c:pt>
                <c:pt idx="420">
                  <c:v>604.86048604860503</c:v>
                </c:pt>
                <c:pt idx="421">
                  <c:v>606.300630063006</c:v>
                </c:pt>
                <c:pt idx="422">
                  <c:v>607.74077407740799</c:v>
                </c:pt>
                <c:pt idx="423">
                  <c:v>609.18091809180896</c:v>
                </c:pt>
                <c:pt idx="424">
                  <c:v>610.62106210621096</c:v>
                </c:pt>
                <c:pt idx="425">
                  <c:v>612.06120612061204</c:v>
                </c:pt>
                <c:pt idx="426">
                  <c:v>613.50135013501404</c:v>
                </c:pt>
                <c:pt idx="427">
                  <c:v>614.94149414941501</c:v>
                </c:pt>
                <c:pt idx="428">
                  <c:v>616.38163816381598</c:v>
                </c:pt>
                <c:pt idx="429">
                  <c:v>617.82178217821797</c:v>
                </c:pt>
                <c:pt idx="430">
                  <c:v>619.26192619261894</c:v>
                </c:pt>
                <c:pt idx="431">
                  <c:v>620.70207020702105</c:v>
                </c:pt>
                <c:pt idx="432">
                  <c:v>622.14221422142202</c:v>
                </c:pt>
                <c:pt idx="433">
                  <c:v>623.58235823582402</c:v>
                </c:pt>
                <c:pt idx="434">
                  <c:v>625.02250225022499</c:v>
                </c:pt>
                <c:pt idx="435">
                  <c:v>626.46264626462596</c:v>
                </c:pt>
                <c:pt idx="436">
                  <c:v>627.90279027902795</c:v>
                </c:pt>
                <c:pt idx="437">
                  <c:v>629.34293429342904</c:v>
                </c:pt>
                <c:pt idx="438">
                  <c:v>630.78307830783103</c:v>
                </c:pt>
                <c:pt idx="439">
                  <c:v>632.223222322232</c:v>
                </c:pt>
                <c:pt idx="440">
                  <c:v>633.663366336634</c:v>
                </c:pt>
                <c:pt idx="441">
                  <c:v>635.10351035103497</c:v>
                </c:pt>
                <c:pt idx="442">
                  <c:v>636.54365436543696</c:v>
                </c:pt>
                <c:pt idx="443">
                  <c:v>637.98379837983805</c:v>
                </c:pt>
                <c:pt idx="444">
                  <c:v>639.42394239424004</c:v>
                </c:pt>
                <c:pt idx="445">
                  <c:v>640.86408640864101</c:v>
                </c:pt>
                <c:pt idx="446">
                  <c:v>642.30423042304199</c:v>
                </c:pt>
                <c:pt idx="447">
                  <c:v>643.74437443744398</c:v>
                </c:pt>
                <c:pt idx="448">
                  <c:v>645.18451845184495</c:v>
                </c:pt>
                <c:pt idx="449">
                  <c:v>646.62466246624695</c:v>
                </c:pt>
                <c:pt idx="450">
                  <c:v>648.06480648064803</c:v>
                </c:pt>
                <c:pt idx="451">
                  <c:v>649.50495049505002</c:v>
                </c:pt>
                <c:pt idx="452">
                  <c:v>650.945094509451</c:v>
                </c:pt>
                <c:pt idx="453">
                  <c:v>652.38523852385197</c:v>
                </c:pt>
                <c:pt idx="454">
                  <c:v>653.82538253825396</c:v>
                </c:pt>
                <c:pt idx="455">
                  <c:v>655.26552655265505</c:v>
                </c:pt>
                <c:pt idx="456">
                  <c:v>656.70567056705704</c:v>
                </c:pt>
                <c:pt idx="457">
                  <c:v>658.14581458145801</c:v>
                </c:pt>
                <c:pt idx="458">
                  <c:v>659.58595859586001</c:v>
                </c:pt>
                <c:pt idx="459">
                  <c:v>661.02610261026098</c:v>
                </c:pt>
                <c:pt idx="460">
                  <c:v>662.46624662466297</c:v>
                </c:pt>
                <c:pt idx="461">
                  <c:v>663.90639063906406</c:v>
                </c:pt>
                <c:pt idx="462">
                  <c:v>665.34653465346503</c:v>
                </c:pt>
                <c:pt idx="463">
                  <c:v>666.78667866786702</c:v>
                </c:pt>
                <c:pt idx="464">
                  <c:v>668.22682268226799</c:v>
                </c:pt>
                <c:pt idx="465">
                  <c:v>669.66696669666999</c:v>
                </c:pt>
                <c:pt idx="466">
                  <c:v>671.10711071107096</c:v>
                </c:pt>
                <c:pt idx="467">
                  <c:v>672.54725472547295</c:v>
                </c:pt>
                <c:pt idx="468">
                  <c:v>673.98739873987404</c:v>
                </c:pt>
                <c:pt idx="469">
                  <c:v>675.42754275427603</c:v>
                </c:pt>
                <c:pt idx="470">
                  <c:v>676.867686768677</c:v>
                </c:pt>
                <c:pt idx="471">
                  <c:v>678.30783078307797</c:v>
                </c:pt>
                <c:pt idx="472">
                  <c:v>679.74797479747997</c:v>
                </c:pt>
                <c:pt idx="473">
                  <c:v>681.18811881188105</c:v>
                </c:pt>
                <c:pt idx="474">
                  <c:v>682.62826282628305</c:v>
                </c:pt>
                <c:pt idx="475">
                  <c:v>684.06840684068402</c:v>
                </c:pt>
                <c:pt idx="476">
                  <c:v>685.50855085508601</c:v>
                </c:pt>
                <c:pt idx="477">
                  <c:v>686.94869486948699</c:v>
                </c:pt>
                <c:pt idx="478">
                  <c:v>688.38883888388796</c:v>
                </c:pt>
                <c:pt idx="479">
                  <c:v>689.82898289828995</c:v>
                </c:pt>
                <c:pt idx="480">
                  <c:v>691.26912691269104</c:v>
                </c:pt>
                <c:pt idx="481">
                  <c:v>692.70927092709303</c:v>
                </c:pt>
                <c:pt idx="482">
                  <c:v>694.149414941494</c:v>
                </c:pt>
                <c:pt idx="483">
                  <c:v>695.589558955896</c:v>
                </c:pt>
                <c:pt idx="484">
                  <c:v>697.02970297029697</c:v>
                </c:pt>
                <c:pt idx="485">
                  <c:v>698.46984698469896</c:v>
                </c:pt>
                <c:pt idx="486">
                  <c:v>699.90999099910005</c:v>
                </c:pt>
                <c:pt idx="487">
                  <c:v>701.35013501350102</c:v>
                </c:pt>
                <c:pt idx="488">
                  <c:v>702.79027902790301</c:v>
                </c:pt>
                <c:pt idx="489">
                  <c:v>704.23042304230398</c:v>
                </c:pt>
                <c:pt idx="490">
                  <c:v>705.67056705670598</c:v>
                </c:pt>
                <c:pt idx="491">
                  <c:v>707.11071107110695</c:v>
                </c:pt>
                <c:pt idx="492">
                  <c:v>708.55085508550906</c:v>
                </c:pt>
                <c:pt idx="493">
                  <c:v>709.99099909991003</c:v>
                </c:pt>
                <c:pt idx="494">
                  <c:v>711.43114311431202</c:v>
                </c:pt>
                <c:pt idx="495">
                  <c:v>712.87128712871299</c:v>
                </c:pt>
                <c:pt idx="496">
                  <c:v>714.31143114311396</c:v>
                </c:pt>
                <c:pt idx="497">
                  <c:v>715.75157515751596</c:v>
                </c:pt>
                <c:pt idx="498">
                  <c:v>717.19171917191704</c:v>
                </c:pt>
                <c:pt idx="499">
                  <c:v>718.63186318631904</c:v>
                </c:pt>
                <c:pt idx="500">
                  <c:v>720.07200720072001</c:v>
                </c:pt>
                <c:pt idx="501">
                  <c:v>721.512151215122</c:v>
                </c:pt>
                <c:pt idx="502">
                  <c:v>722.95229522952297</c:v>
                </c:pt>
                <c:pt idx="503">
                  <c:v>724.39243924392395</c:v>
                </c:pt>
                <c:pt idx="504">
                  <c:v>725.83258325832605</c:v>
                </c:pt>
                <c:pt idx="505">
                  <c:v>727.27272727272702</c:v>
                </c:pt>
                <c:pt idx="506">
                  <c:v>728.71287128712902</c:v>
                </c:pt>
                <c:pt idx="507">
                  <c:v>730.15301530152999</c:v>
                </c:pt>
                <c:pt idx="508">
                  <c:v>731.59315931593198</c:v>
                </c:pt>
                <c:pt idx="509">
                  <c:v>733.03330333033296</c:v>
                </c:pt>
                <c:pt idx="510">
                  <c:v>734.47344734473495</c:v>
                </c:pt>
                <c:pt idx="511">
                  <c:v>735.91359135913603</c:v>
                </c:pt>
                <c:pt idx="512">
                  <c:v>737.35373537353701</c:v>
                </c:pt>
                <c:pt idx="513">
                  <c:v>738.793879387939</c:v>
                </c:pt>
                <c:pt idx="514">
                  <c:v>740.23402340233997</c:v>
                </c:pt>
                <c:pt idx="515">
                  <c:v>741.67416741674197</c:v>
                </c:pt>
                <c:pt idx="516">
                  <c:v>743.11431143114305</c:v>
                </c:pt>
                <c:pt idx="517">
                  <c:v>744.55445544554505</c:v>
                </c:pt>
                <c:pt idx="518">
                  <c:v>745.99459945994602</c:v>
                </c:pt>
                <c:pt idx="519">
                  <c:v>747.43474347434699</c:v>
                </c:pt>
                <c:pt idx="520">
                  <c:v>748.87488748874898</c:v>
                </c:pt>
                <c:pt idx="521">
                  <c:v>750.31503150314995</c:v>
                </c:pt>
                <c:pt idx="522">
                  <c:v>751.75517551755195</c:v>
                </c:pt>
                <c:pt idx="523">
                  <c:v>753.19531953195303</c:v>
                </c:pt>
                <c:pt idx="524">
                  <c:v>754.63546354635503</c:v>
                </c:pt>
                <c:pt idx="525">
                  <c:v>756.075607560756</c:v>
                </c:pt>
                <c:pt idx="526">
                  <c:v>757.51575157515799</c:v>
                </c:pt>
                <c:pt idx="527">
                  <c:v>758.95589558955896</c:v>
                </c:pt>
                <c:pt idx="528">
                  <c:v>760.39603960396005</c:v>
                </c:pt>
                <c:pt idx="529">
                  <c:v>761.83618361836204</c:v>
                </c:pt>
                <c:pt idx="530">
                  <c:v>763.27632763276301</c:v>
                </c:pt>
                <c:pt idx="531">
                  <c:v>764.71647164716501</c:v>
                </c:pt>
                <c:pt idx="532">
                  <c:v>766.15661566156598</c:v>
                </c:pt>
                <c:pt idx="533">
                  <c:v>767.59675967596797</c:v>
                </c:pt>
                <c:pt idx="534">
                  <c:v>769.03690369036894</c:v>
                </c:pt>
                <c:pt idx="535">
                  <c:v>770.47704770477105</c:v>
                </c:pt>
                <c:pt idx="536">
                  <c:v>771.91719171917202</c:v>
                </c:pt>
                <c:pt idx="537">
                  <c:v>773.357335733573</c:v>
                </c:pt>
                <c:pt idx="538">
                  <c:v>774.79747974797499</c:v>
                </c:pt>
                <c:pt idx="539">
                  <c:v>776.23762376237596</c:v>
                </c:pt>
                <c:pt idx="540">
                  <c:v>777.67776777677796</c:v>
                </c:pt>
                <c:pt idx="541">
                  <c:v>779.11791179117904</c:v>
                </c:pt>
                <c:pt idx="542">
                  <c:v>780.55805580558103</c:v>
                </c:pt>
                <c:pt idx="543">
                  <c:v>781.99819981998201</c:v>
                </c:pt>
                <c:pt idx="544">
                  <c:v>783.43834383438298</c:v>
                </c:pt>
                <c:pt idx="545">
                  <c:v>784.87848784878497</c:v>
                </c:pt>
                <c:pt idx="546">
                  <c:v>786.31863186318606</c:v>
                </c:pt>
                <c:pt idx="547">
                  <c:v>787.75877587758805</c:v>
                </c:pt>
                <c:pt idx="548">
                  <c:v>789.19891989198902</c:v>
                </c:pt>
                <c:pt idx="549">
                  <c:v>790.63906390639102</c:v>
                </c:pt>
                <c:pt idx="550">
                  <c:v>792.07920792079199</c:v>
                </c:pt>
                <c:pt idx="551">
                  <c:v>793.51935193519398</c:v>
                </c:pt>
                <c:pt idx="552">
                  <c:v>794.95949594959495</c:v>
                </c:pt>
                <c:pt idx="553">
                  <c:v>796.39963996399604</c:v>
                </c:pt>
                <c:pt idx="554">
                  <c:v>797.83978397839803</c:v>
                </c:pt>
                <c:pt idx="555">
                  <c:v>799.279927992799</c:v>
                </c:pt>
                <c:pt idx="556">
                  <c:v>800.720072007201</c:v>
                </c:pt>
                <c:pt idx="557">
                  <c:v>802.16021602160197</c:v>
                </c:pt>
                <c:pt idx="558">
                  <c:v>803.60036003600396</c:v>
                </c:pt>
                <c:pt idx="559">
                  <c:v>805.04050405040505</c:v>
                </c:pt>
                <c:pt idx="560">
                  <c:v>806.48064806480704</c:v>
                </c:pt>
                <c:pt idx="561">
                  <c:v>807.92079207920801</c:v>
                </c:pt>
                <c:pt idx="562">
                  <c:v>809.36093609360898</c:v>
                </c:pt>
                <c:pt idx="563">
                  <c:v>810.80108010801098</c:v>
                </c:pt>
                <c:pt idx="564">
                  <c:v>812.24122412241195</c:v>
                </c:pt>
                <c:pt idx="565">
                  <c:v>813.68136813681394</c:v>
                </c:pt>
                <c:pt idx="566">
                  <c:v>815.12151215121503</c:v>
                </c:pt>
                <c:pt idx="567">
                  <c:v>816.56165616561702</c:v>
                </c:pt>
                <c:pt idx="568">
                  <c:v>818.00180018001799</c:v>
                </c:pt>
                <c:pt idx="569">
                  <c:v>819.44194419441897</c:v>
                </c:pt>
                <c:pt idx="570">
                  <c:v>820.88208820882096</c:v>
                </c:pt>
                <c:pt idx="571">
                  <c:v>822.32223222322204</c:v>
                </c:pt>
                <c:pt idx="572">
                  <c:v>823.76237623762404</c:v>
                </c:pt>
                <c:pt idx="573">
                  <c:v>825.20252025202501</c:v>
                </c:pt>
                <c:pt idx="574">
                  <c:v>826.642664266427</c:v>
                </c:pt>
                <c:pt idx="575">
                  <c:v>828.08280828082798</c:v>
                </c:pt>
                <c:pt idx="576">
                  <c:v>829.52295229522997</c:v>
                </c:pt>
                <c:pt idx="577">
                  <c:v>830.96309630963106</c:v>
                </c:pt>
                <c:pt idx="578">
                  <c:v>832.40324032403203</c:v>
                </c:pt>
                <c:pt idx="579">
                  <c:v>833.84338433843402</c:v>
                </c:pt>
                <c:pt idx="580">
                  <c:v>835.28352835283499</c:v>
                </c:pt>
                <c:pt idx="581">
                  <c:v>836.72367236723699</c:v>
                </c:pt>
                <c:pt idx="582">
                  <c:v>838.16381638163796</c:v>
                </c:pt>
                <c:pt idx="583">
                  <c:v>839.60396039603995</c:v>
                </c:pt>
                <c:pt idx="584">
                  <c:v>841.04410441044104</c:v>
                </c:pt>
                <c:pt idx="585">
                  <c:v>842.48424842484303</c:v>
                </c:pt>
                <c:pt idx="586">
                  <c:v>843.924392439244</c:v>
                </c:pt>
                <c:pt idx="587">
                  <c:v>845.36453645364497</c:v>
                </c:pt>
                <c:pt idx="588">
                  <c:v>846.80468046804697</c:v>
                </c:pt>
                <c:pt idx="589">
                  <c:v>848.24482448244805</c:v>
                </c:pt>
                <c:pt idx="590">
                  <c:v>849.68496849685005</c:v>
                </c:pt>
                <c:pt idx="591">
                  <c:v>851.12511251125102</c:v>
                </c:pt>
                <c:pt idx="592">
                  <c:v>852.56525652565301</c:v>
                </c:pt>
                <c:pt idx="593">
                  <c:v>854.00540054005398</c:v>
                </c:pt>
                <c:pt idx="594">
                  <c:v>855.44554455445495</c:v>
                </c:pt>
                <c:pt idx="595">
                  <c:v>856.88568856885695</c:v>
                </c:pt>
                <c:pt idx="596">
                  <c:v>858.32583258325803</c:v>
                </c:pt>
                <c:pt idx="597">
                  <c:v>859.76597659766003</c:v>
                </c:pt>
                <c:pt idx="598">
                  <c:v>861.206120612061</c:v>
                </c:pt>
                <c:pt idx="599">
                  <c:v>862.64626462646299</c:v>
                </c:pt>
                <c:pt idx="600">
                  <c:v>864.08640864086397</c:v>
                </c:pt>
                <c:pt idx="601">
                  <c:v>865.52655265526596</c:v>
                </c:pt>
                <c:pt idx="602">
                  <c:v>866.96669666966704</c:v>
                </c:pt>
                <c:pt idx="603">
                  <c:v>868.40684068406802</c:v>
                </c:pt>
                <c:pt idx="604">
                  <c:v>869.84698469847001</c:v>
                </c:pt>
                <c:pt idx="605">
                  <c:v>871.28712871287098</c:v>
                </c:pt>
                <c:pt idx="606">
                  <c:v>872.72727272727298</c:v>
                </c:pt>
                <c:pt idx="607">
                  <c:v>874.16741674167395</c:v>
                </c:pt>
                <c:pt idx="608">
                  <c:v>875.60756075607605</c:v>
                </c:pt>
                <c:pt idx="609">
                  <c:v>877.04770477047703</c:v>
                </c:pt>
                <c:pt idx="610">
                  <c:v>878.48784878487902</c:v>
                </c:pt>
                <c:pt idx="611">
                  <c:v>879.92799279927999</c:v>
                </c:pt>
                <c:pt idx="612">
                  <c:v>881.36813681368096</c:v>
                </c:pt>
                <c:pt idx="613">
                  <c:v>882.80828082808296</c:v>
                </c:pt>
                <c:pt idx="614">
                  <c:v>884.24842484248404</c:v>
                </c:pt>
                <c:pt idx="615">
                  <c:v>885.68856885688604</c:v>
                </c:pt>
                <c:pt idx="616">
                  <c:v>887.12871287128701</c:v>
                </c:pt>
                <c:pt idx="617">
                  <c:v>888.568856885689</c:v>
                </c:pt>
                <c:pt idx="618">
                  <c:v>890.00900090008997</c:v>
                </c:pt>
                <c:pt idx="619">
                  <c:v>891.44914491449094</c:v>
                </c:pt>
                <c:pt idx="620">
                  <c:v>892.88928892889305</c:v>
                </c:pt>
                <c:pt idx="621">
                  <c:v>894.32943294329402</c:v>
                </c:pt>
                <c:pt idx="622">
                  <c:v>895.76957695769602</c:v>
                </c:pt>
                <c:pt idx="623">
                  <c:v>897.20972097209699</c:v>
                </c:pt>
                <c:pt idx="624">
                  <c:v>898.64986498649898</c:v>
                </c:pt>
                <c:pt idx="625">
                  <c:v>900.09000900089995</c:v>
                </c:pt>
                <c:pt idx="626">
                  <c:v>901.53015301530195</c:v>
                </c:pt>
                <c:pt idx="627">
                  <c:v>902.97029702970303</c:v>
                </c:pt>
                <c:pt idx="628">
                  <c:v>904.41044104410503</c:v>
                </c:pt>
                <c:pt idx="629">
                  <c:v>905.850585058506</c:v>
                </c:pt>
                <c:pt idx="630">
                  <c:v>907.29072907290697</c:v>
                </c:pt>
                <c:pt idx="631">
                  <c:v>908.73087308730896</c:v>
                </c:pt>
                <c:pt idx="632">
                  <c:v>910.17101710171005</c:v>
                </c:pt>
                <c:pt idx="633">
                  <c:v>911.61116111611204</c:v>
                </c:pt>
                <c:pt idx="634">
                  <c:v>913.05130513051301</c:v>
                </c:pt>
                <c:pt idx="635">
                  <c:v>914.49144914491399</c:v>
                </c:pt>
                <c:pt idx="636">
                  <c:v>915.93159315931598</c:v>
                </c:pt>
                <c:pt idx="637">
                  <c:v>917.37173717371695</c:v>
                </c:pt>
                <c:pt idx="638">
                  <c:v>918.81188118811895</c:v>
                </c:pt>
                <c:pt idx="639">
                  <c:v>920.25202520252003</c:v>
                </c:pt>
                <c:pt idx="640">
                  <c:v>921.69216921692203</c:v>
                </c:pt>
                <c:pt idx="641">
                  <c:v>923.132313231323</c:v>
                </c:pt>
                <c:pt idx="642">
                  <c:v>924.57245724572499</c:v>
                </c:pt>
                <c:pt idx="643">
                  <c:v>926.01260126012596</c:v>
                </c:pt>
                <c:pt idx="644">
                  <c:v>927.45274527452796</c:v>
                </c:pt>
                <c:pt idx="645">
                  <c:v>928.89288928892904</c:v>
                </c:pt>
                <c:pt idx="646">
                  <c:v>930.33303330333001</c:v>
                </c:pt>
                <c:pt idx="647">
                  <c:v>931.77317731773201</c:v>
                </c:pt>
                <c:pt idx="648">
                  <c:v>933.21332133213298</c:v>
                </c:pt>
                <c:pt idx="649">
                  <c:v>934.65346534653497</c:v>
                </c:pt>
                <c:pt idx="650">
                  <c:v>936.09360936093594</c:v>
                </c:pt>
                <c:pt idx="651">
                  <c:v>937.53375337533805</c:v>
                </c:pt>
                <c:pt idx="652">
                  <c:v>938.97389738973902</c:v>
                </c:pt>
                <c:pt idx="653">
                  <c:v>940.41404140413999</c:v>
                </c:pt>
                <c:pt idx="654">
                  <c:v>941.85418541854199</c:v>
                </c:pt>
                <c:pt idx="655">
                  <c:v>943.29432943294296</c:v>
                </c:pt>
                <c:pt idx="656">
                  <c:v>944.73447344734495</c:v>
                </c:pt>
                <c:pt idx="657">
                  <c:v>946.17461746174604</c:v>
                </c:pt>
                <c:pt idx="658">
                  <c:v>947.61476147614803</c:v>
                </c:pt>
                <c:pt idx="659">
                  <c:v>949.054905490549</c:v>
                </c:pt>
                <c:pt idx="660">
                  <c:v>950.495049504951</c:v>
                </c:pt>
                <c:pt idx="661">
                  <c:v>951.93519351935197</c:v>
                </c:pt>
                <c:pt idx="662">
                  <c:v>953.37533753375305</c:v>
                </c:pt>
                <c:pt idx="663">
                  <c:v>954.81548154815505</c:v>
                </c:pt>
                <c:pt idx="664">
                  <c:v>956.25562556255602</c:v>
                </c:pt>
                <c:pt idx="665">
                  <c:v>957.69576957695801</c:v>
                </c:pt>
                <c:pt idx="666">
                  <c:v>959.13591359135899</c:v>
                </c:pt>
                <c:pt idx="667">
                  <c:v>960.57605760576098</c:v>
                </c:pt>
                <c:pt idx="668">
                  <c:v>962.01620162016195</c:v>
                </c:pt>
                <c:pt idx="669">
                  <c:v>963.45634563456395</c:v>
                </c:pt>
                <c:pt idx="670">
                  <c:v>964.89648964896503</c:v>
                </c:pt>
                <c:pt idx="671">
                  <c:v>966.336633663366</c:v>
                </c:pt>
                <c:pt idx="672">
                  <c:v>967.776777677768</c:v>
                </c:pt>
                <c:pt idx="673">
                  <c:v>969.21692169216897</c:v>
                </c:pt>
                <c:pt idx="674">
                  <c:v>970.65706570657096</c:v>
                </c:pt>
                <c:pt idx="675">
                  <c:v>972.09720972097205</c:v>
                </c:pt>
                <c:pt idx="676">
                  <c:v>973.53735373537404</c:v>
                </c:pt>
                <c:pt idx="677">
                  <c:v>974.97749774977501</c:v>
                </c:pt>
                <c:pt idx="678">
                  <c:v>976.41764176417598</c:v>
                </c:pt>
                <c:pt idx="679">
                  <c:v>977.85778577857798</c:v>
                </c:pt>
                <c:pt idx="680">
                  <c:v>979.29792979297895</c:v>
                </c:pt>
                <c:pt idx="681">
                  <c:v>980.73807380738106</c:v>
                </c:pt>
                <c:pt idx="682">
                  <c:v>982.17821782178203</c:v>
                </c:pt>
                <c:pt idx="683">
                  <c:v>983.61836183618402</c:v>
                </c:pt>
                <c:pt idx="684">
                  <c:v>985.05850585058499</c:v>
                </c:pt>
                <c:pt idx="685">
                  <c:v>986.49864986498699</c:v>
                </c:pt>
                <c:pt idx="686">
                  <c:v>987.93879387938796</c:v>
                </c:pt>
                <c:pt idx="687">
                  <c:v>989.37893789378904</c:v>
                </c:pt>
                <c:pt idx="688">
                  <c:v>990.81908190819104</c:v>
                </c:pt>
                <c:pt idx="689">
                  <c:v>992.25922592259201</c:v>
                </c:pt>
                <c:pt idx="690">
                  <c:v>993.699369936994</c:v>
                </c:pt>
                <c:pt idx="691">
                  <c:v>995.13951395139497</c:v>
                </c:pt>
                <c:pt idx="692">
                  <c:v>996.57965796579697</c:v>
                </c:pt>
                <c:pt idx="693">
                  <c:v>998.01980198019805</c:v>
                </c:pt>
                <c:pt idx="694">
                  <c:v>999.45994599460005</c:v>
                </c:pt>
                <c:pt idx="695">
                  <c:v>1000.900090009</c:v>
                </c:pt>
                <c:pt idx="696">
                  <c:v>1002.3402340233999</c:v>
                </c:pt>
                <c:pt idx="697">
                  <c:v>1003.7803780378</c:v>
                </c:pt>
                <c:pt idx="698">
                  <c:v>1005.22052205221</c:v>
                </c:pt>
                <c:pt idx="699">
                  <c:v>1006.66066606661</c:v>
                </c:pt>
                <c:pt idx="700">
                  <c:v>1008.10081008101</c:v>
                </c:pt>
                <c:pt idx="701">
                  <c:v>1009.54095409541</c:v>
                </c:pt>
                <c:pt idx="702">
                  <c:v>1010.98109810981</c:v>
                </c:pt>
                <c:pt idx="703">
                  <c:v>1012.42124212421</c:v>
                </c:pt>
                <c:pt idx="704">
                  <c:v>1013.86138613861</c:v>
                </c:pt>
                <c:pt idx="705">
                  <c:v>1015.3015301530201</c:v>
                </c:pt>
                <c:pt idx="706">
                  <c:v>1016.74167416742</c:v>
                </c:pt>
                <c:pt idx="707">
                  <c:v>1018.1818181818199</c:v>
                </c:pt>
                <c:pt idx="708">
                  <c:v>1019.62196219622</c:v>
                </c:pt>
                <c:pt idx="709">
                  <c:v>1021.06210621062</c:v>
                </c:pt>
                <c:pt idx="710">
                  <c:v>1022.50225022502</c:v>
                </c:pt>
                <c:pt idx="711">
                  <c:v>1023.94239423942</c:v>
                </c:pt>
                <c:pt idx="712">
                  <c:v>1025.38253825383</c:v>
                </c:pt>
                <c:pt idx="713">
                  <c:v>1026.82268226823</c:v>
                </c:pt>
                <c:pt idx="714">
                  <c:v>1028.2628262826299</c:v>
                </c:pt>
                <c:pt idx="715">
                  <c:v>1029.7029702970301</c:v>
                </c:pt>
                <c:pt idx="716">
                  <c:v>1031.1431143114301</c:v>
                </c:pt>
                <c:pt idx="717">
                  <c:v>1032.58325832583</c:v>
                </c:pt>
                <c:pt idx="718">
                  <c:v>1034.0234023402299</c:v>
                </c:pt>
                <c:pt idx="719">
                  <c:v>1035.4635463546399</c:v>
                </c:pt>
                <c:pt idx="720">
                  <c:v>1036.9036903690401</c:v>
                </c:pt>
                <c:pt idx="721">
                  <c:v>1038.34383438344</c:v>
                </c:pt>
                <c:pt idx="722">
                  <c:v>1039.78397839784</c:v>
                </c:pt>
                <c:pt idx="723">
                  <c:v>1041.2241224122399</c:v>
                </c:pt>
                <c:pt idx="724">
                  <c:v>1042.6642664266401</c:v>
                </c:pt>
                <c:pt idx="725">
                  <c:v>1044.10441044104</c:v>
                </c:pt>
                <c:pt idx="726">
                  <c:v>1045.54455445545</c:v>
                </c:pt>
                <c:pt idx="727">
                  <c:v>1046.9846984698499</c:v>
                </c:pt>
                <c:pt idx="728">
                  <c:v>1048.4248424842499</c:v>
                </c:pt>
                <c:pt idx="729">
                  <c:v>1049.8649864986501</c:v>
                </c:pt>
                <c:pt idx="730">
                  <c:v>1051.30513051305</c:v>
                </c:pt>
                <c:pt idx="731">
                  <c:v>1052.74527452745</c:v>
                </c:pt>
                <c:pt idx="732">
                  <c:v>1054.1854185418499</c:v>
                </c:pt>
                <c:pt idx="733">
                  <c:v>1055.6255625562601</c:v>
                </c:pt>
                <c:pt idx="734">
                  <c:v>1057.06570657066</c:v>
                </c:pt>
                <c:pt idx="735">
                  <c:v>1058.50585058506</c:v>
                </c:pt>
                <c:pt idx="736">
                  <c:v>1059.9459945994599</c:v>
                </c:pt>
                <c:pt idx="737">
                  <c:v>1061.3861386138601</c:v>
                </c:pt>
                <c:pt idx="738">
                  <c:v>1062.8262826282601</c:v>
                </c:pt>
                <c:pt idx="739">
                  <c:v>1064.26642664266</c:v>
                </c:pt>
                <c:pt idx="740">
                  <c:v>1065.70657065707</c:v>
                </c:pt>
                <c:pt idx="741">
                  <c:v>1067.1467146714699</c:v>
                </c:pt>
                <c:pt idx="742">
                  <c:v>1068.5868586858701</c:v>
                </c:pt>
                <c:pt idx="743">
                  <c:v>1070.02700270027</c:v>
                </c:pt>
                <c:pt idx="744">
                  <c:v>1071.46714671467</c:v>
                </c:pt>
                <c:pt idx="745">
                  <c:v>1072.9072907290699</c:v>
                </c:pt>
                <c:pt idx="746">
                  <c:v>1074.3474347434701</c:v>
                </c:pt>
                <c:pt idx="747">
                  <c:v>1075.7875787578801</c:v>
                </c:pt>
                <c:pt idx="748">
                  <c:v>1077.22772277228</c:v>
                </c:pt>
                <c:pt idx="749">
                  <c:v>1078.66786678668</c:v>
                </c:pt>
                <c:pt idx="750">
                  <c:v>1080.1080108010799</c:v>
                </c:pt>
                <c:pt idx="751">
                  <c:v>1081.5481548154801</c:v>
                </c:pt>
                <c:pt idx="752">
                  <c:v>1082.98829882988</c:v>
                </c:pt>
                <c:pt idx="753">
                  <c:v>1084.42844284428</c:v>
                </c:pt>
                <c:pt idx="754">
                  <c:v>1085.8685868586899</c:v>
                </c:pt>
                <c:pt idx="755">
                  <c:v>1087.3087308730901</c:v>
                </c:pt>
                <c:pt idx="756">
                  <c:v>1088.74887488749</c:v>
                </c:pt>
                <c:pt idx="757">
                  <c:v>1090.18901890189</c:v>
                </c:pt>
                <c:pt idx="758">
                  <c:v>1091.6291629162899</c:v>
                </c:pt>
                <c:pt idx="759">
                  <c:v>1093.0693069306899</c:v>
                </c:pt>
                <c:pt idx="760">
                  <c:v>1094.5094509450901</c:v>
                </c:pt>
                <c:pt idx="761">
                  <c:v>1095.9495949595</c:v>
                </c:pt>
                <c:pt idx="762">
                  <c:v>1097.3897389739</c:v>
                </c:pt>
                <c:pt idx="763">
                  <c:v>1098.8298829882999</c:v>
                </c:pt>
                <c:pt idx="764">
                  <c:v>1100.2700270027001</c:v>
                </c:pt>
                <c:pt idx="765">
                  <c:v>1101.7101710171</c:v>
                </c:pt>
                <c:pt idx="766">
                  <c:v>1103.1503150315</c:v>
                </c:pt>
                <c:pt idx="767">
                  <c:v>1104.5904590458999</c:v>
                </c:pt>
                <c:pt idx="768">
                  <c:v>1106.0306030603101</c:v>
                </c:pt>
                <c:pt idx="769">
                  <c:v>1107.4707470747101</c:v>
                </c:pt>
                <c:pt idx="770">
                  <c:v>1108.91089108911</c:v>
                </c:pt>
                <c:pt idx="771">
                  <c:v>1110.35103510351</c:v>
                </c:pt>
                <c:pt idx="772">
                  <c:v>1111.7911791179099</c:v>
                </c:pt>
                <c:pt idx="773">
                  <c:v>1113.2313231323101</c:v>
                </c:pt>
                <c:pt idx="774">
                  <c:v>1114.67146714671</c:v>
                </c:pt>
                <c:pt idx="775">
                  <c:v>1116.11161116112</c:v>
                </c:pt>
                <c:pt idx="776">
                  <c:v>1117.5517551755199</c:v>
                </c:pt>
                <c:pt idx="777">
                  <c:v>1118.9918991899201</c:v>
                </c:pt>
                <c:pt idx="778">
                  <c:v>1120.4320432043201</c:v>
                </c:pt>
                <c:pt idx="779">
                  <c:v>1121.87218721872</c:v>
                </c:pt>
                <c:pt idx="780">
                  <c:v>1123.3123312331199</c:v>
                </c:pt>
                <c:pt idx="781">
                  <c:v>1124.7524752475199</c:v>
                </c:pt>
                <c:pt idx="782">
                  <c:v>1126.1926192619301</c:v>
                </c:pt>
                <c:pt idx="783">
                  <c:v>1127.63276327633</c:v>
                </c:pt>
                <c:pt idx="784">
                  <c:v>1129.07290729073</c:v>
                </c:pt>
                <c:pt idx="785">
                  <c:v>1130.5130513051299</c:v>
                </c:pt>
                <c:pt idx="786">
                  <c:v>1131.9531953195301</c:v>
                </c:pt>
                <c:pt idx="787">
                  <c:v>1133.39333933393</c:v>
                </c:pt>
                <c:pt idx="788">
                  <c:v>1134.83348334833</c:v>
                </c:pt>
                <c:pt idx="789">
                  <c:v>1136.2736273627399</c:v>
                </c:pt>
                <c:pt idx="790">
                  <c:v>1137.7137713771399</c:v>
                </c:pt>
                <c:pt idx="791">
                  <c:v>1139.1539153915401</c:v>
                </c:pt>
                <c:pt idx="792">
                  <c:v>1140.59405940594</c:v>
                </c:pt>
                <c:pt idx="793">
                  <c:v>1142.03420342034</c:v>
                </c:pt>
                <c:pt idx="794">
                  <c:v>1143.4743474347399</c:v>
                </c:pt>
                <c:pt idx="795">
                  <c:v>1144.9144914491401</c:v>
                </c:pt>
                <c:pt idx="796">
                  <c:v>1146.35463546355</c:v>
                </c:pt>
                <c:pt idx="797">
                  <c:v>1147.79477947795</c:v>
                </c:pt>
                <c:pt idx="798">
                  <c:v>1149.2349234923499</c:v>
                </c:pt>
                <c:pt idx="799">
                  <c:v>1150.6750675067501</c:v>
                </c:pt>
                <c:pt idx="800">
                  <c:v>1152.1152115211501</c:v>
                </c:pt>
                <c:pt idx="801">
                  <c:v>1153.55535553555</c:v>
                </c:pt>
                <c:pt idx="802">
                  <c:v>1154.99549954996</c:v>
                </c:pt>
                <c:pt idx="803">
                  <c:v>1156.4356435643599</c:v>
                </c:pt>
                <c:pt idx="804">
                  <c:v>1157.8757875787601</c:v>
                </c:pt>
                <c:pt idx="805">
                  <c:v>1159.31593159316</c:v>
                </c:pt>
                <c:pt idx="806">
                  <c:v>1160.75607560756</c:v>
                </c:pt>
                <c:pt idx="807">
                  <c:v>1162.1962196219599</c:v>
                </c:pt>
                <c:pt idx="808">
                  <c:v>1163.6363636363601</c:v>
                </c:pt>
                <c:pt idx="809">
                  <c:v>1165.0765076507701</c:v>
                </c:pt>
                <c:pt idx="810">
                  <c:v>1166.51665166517</c:v>
                </c:pt>
                <c:pt idx="811">
                  <c:v>1167.95679567957</c:v>
                </c:pt>
                <c:pt idx="812">
                  <c:v>1169.3969396939699</c:v>
                </c:pt>
                <c:pt idx="813">
                  <c:v>1170.8370837083701</c:v>
                </c:pt>
                <c:pt idx="814">
                  <c:v>1172.27722772277</c:v>
                </c:pt>
                <c:pt idx="815">
                  <c:v>1173.71737173717</c:v>
                </c:pt>
                <c:pt idx="816">
                  <c:v>1175.1575157515799</c:v>
                </c:pt>
                <c:pt idx="817">
                  <c:v>1176.5976597659801</c:v>
                </c:pt>
                <c:pt idx="818">
                  <c:v>1178.03780378038</c:v>
                </c:pt>
                <c:pt idx="819">
                  <c:v>1179.47794779478</c:v>
                </c:pt>
                <c:pt idx="820">
                  <c:v>1180.9180918091799</c:v>
                </c:pt>
                <c:pt idx="821">
                  <c:v>1182.3582358235799</c:v>
                </c:pt>
                <c:pt idx="822">
                  <c:v>1183.7983798379801</c:v>
                </c:pt>
                <c:pt idx="823">
                  <c:v>1185.23852385239</c:v>
                </c:pt>
                <c:pt idx="824">
                  <c:v>1186.67866786679</c:v>
                </c:pt>
                <c:pt idx="825">
                  <c:v>1188.1188118811899</c:v>
                </c:pt>
                <c:pt idx="826">
                  <c:v>1189.5589558955901</c:v>
                </c:pt>
                <c:pt idx="827">
                  <c:v>1190.99909990999</c:v>
                </c:pt>
                <c:pt idx="828">
                  <c:v>1192.43924392439</c:v>
                </c:pt>
                <c:pt idx="829">
                  <c:v>1193.8793879387899</c:v>
                </c:pt>
                <c:pt idx="830">
                  <c:v>1195.3195319532001</c:v>
                </c:pt>
                <c:pt idx="831">
                  <c:v>1196.7596759676001</c:v>
                </c:pt>
                <c:pt idx="832">
                  <c:v>1198.199819982</c:v>
                </c:pt>
                <c:pt idx="833">
                  <c:v>1199.6399639964</c:v>
                </c:pt>
                <c:pt idx="834">
                  <c:v>1201.0801080107999</c:v>
                </c:pt>
                <c:pt idx="835">
                  <c:v>1202.5202520252001</c:v>
                </c:pt>
                <c:pt idx="836">
                  <c:v>1203.9603960396</c:v>
                </c:pt>
                <c:pt idx="837">
                  <c:v>1205.40054005401</c:v>
                </c:pt>
                <c:pt idx="838">
                  <c:v>1206.8406840684099</c:v>
                </c:pt>
                <c:pt idx="839">
                  <c:v>1208.2808280828101</c:v>
                </c:pt>
                <c:pt idx="840">
                  <c:v>1209.7209720972101</c:v>
                </c:pt>
                <c:pt idx="841">
                  <c:v>1211.16111611161</c:v>
                </c:pt>
                <c:pt idx="842">
                  <c:v>1212.6012601260099</c:v>
                </c:pt>
                <c:pt idx="843">
                  <c:v>1214.0414041404099</c:v>
                </c:pt>
                <c:pt idx="844">
                  <c:v>1215.4815481548201</c:v>
                </c:pt>
                <c:pt idx="845">
                  <c:v>1216.92169216922</c:v>
                </c:pt>
                <c:pt idx="846">
                  <c:v>1218.36183618362</c:v>
                </c:pt>
                <c:pt idx="847">
                  <c:v>1219.8019801980199</c:v>
                </c:pt>
                <c:pt idx="848">
                  <c:v>1221.2421242124201</c:v>
                </c:pt>
                <c:pt idx="849">
                  <c:v>1222.68226822682</c:v>
                </c:pt>
                <c:pt idx="850">
                  <c:v>1224.12241224122</c:v>
                </c:pt>
                <c:pt idx="851">
                  <c:v>1225.5625562556299</c:v>
                </c:pt>
                <c:pt idx="852">
                  <c:v>1227.0027002700299</c:v>
                </c:pt>
                <c:pt idx="853">
                  <c:v>1228.4428442844301</c:v>
                </c:pt>
                <c:pt idx="854">
                  <c:v>1229.88298829883</c:v>
                </c:pt>
                <c:pt idx="855">
                  <c:v>1231.32313231323</c:v>
                </c:pt>
                <c:pt idx="856">
                  <c:v>1232.7632763276299</c:v>
                </c:pt>
                <c:pt idx="857">
                  <c:v>1234.2034203420301</c:v>
                </c:pt>
                <c:pt idx="858">
                  <c:v>1235.64356435644</c:v>
                </c:pt>
                <c:pt idx="859">
                  <c:v>1237.08370837084</c:v>
                </c:pt>
                <c:pt idx="860">
                  <c:v>1238.5238523852399</c:v>
                </c:pt>
                <c:pt idx="861">
                  <c:v>1239.9639963996401</c:v>
                </c:pt>
                <c:pt idx="862">
                  <c:v>1241.4041404140401</c:v>
                </c:pt>
                <c:pt idx="863">
                  <c:v>1242.84428442844</c:v>
                </c:pt>
                <c:pt idx="864">
                  <c:v>1244.28442844284</c:v>
                </c:pt>
                <c:pt idx="865">
                  <c:v>1245.7245724572499</c:v>
                </c:pt>
                <c:pt idx="866">
                  <c:v>1247.1647164716501</c:v>
                </c:pt>
                <c:pt idx="867">
                  <c:v>1248.60486048605</c:v>
                </c:pt>
                <c:pt idx="868">
                  <c:v>1250.04500450045</c:v>
                </c:pt>
                <c:pt idx="869">
                  <c:v>1251.4851485148499</c:v>
                </c:pt>
                <c:pt idx="870">
                  <c:v>1252.9252925292501</c:v>
                </c:pt>
                <c:pt idx="871">
                  <c:v>1254.36543654365</c:v>
                </c:pt>
                <c:pt idx="872">
                  <c:v>1255.80558055806</c:v>
                </c:pt>
                <c:pt idx="873">
                  <c:v>1257.2457245724599</c:v>
                </c:pt>
                <c:pt idx="874">
                  <c:v>1258.6858685868599</c:v>
                </c:pt>
                <c:pt idx="875">
                  <c:v>1260.1260126012601</c:v>
                </c:pt>
                <c:pt idx="876">
                  <c:v>1261.56615661566</c:v>
                </c:pt>
                <c:pt idx="877">
                  <c:v>1263.00630063006</c:v>
                </c:pt>
                <c:pt idx="878">
                  <c:v>1264.4464446444599</c:v>
                </c:pt>
                <c:pt idx="879">
                  <c:v>1265.8865886588701</c:v>
                </c:pt>
                <c:pt idx="880">
                  <c:v>1267.32673267327</c:v>
                </c:pt>
                <c:pt idx="881">
                  <c:v>1268.76687668767</c:v>
                </c:pt>
                <c:pt idx="882">
                  <c:v>1270.2070207020699</c:v>
                </c:pt>
                <c:pt idx="883">
                  <c:v>1271.6471647164699</c:v>
                </c:pt>
                <c:pt idx="884">
                  <c:v>1273.0873087308701</c:v>
                </c:pt>
                <c:pt idx="885">
                  <c:v>1274.52745274527</c:v>
                </c:pt>
                <c:pt idx="886">
                  <c:v>1275.96759675968</c:v>
                </c:pt>
                <c:pt idx="887">
                  <c:v>1277.4077407740799</c:v>
                </c:pt>
                <c:pt idx="888">
                  <c:v>1278.8478847884801</c:v>
                </c:pt>
                <c:pt idx="889">
                  <c:v>1280.28802880288</c:v>
                </c:pt>
                <c:pt idx="890">
                  <c:v>1281.72817281728</c:v>
                </c:pt>
                <c:pt idx="891">
                  <c:v>1283.1683168316799</c:v>
                </c:pt>
                <c:pt idx="892">
                  <c:v>1284.6084608460801</c:v>
                </c:pt>
                <c:pt idx="893">
                  <c:v>1286.0486048604901</c:v>
                </c:pt>
                <c:pt idx="894">
                  <c:v>1287.48874887489</c:v>
                </c:pt>
                <c:pt idx="895">
                  <c:v>1288.92889288929</c:v>
                </c:pt>
                <c:pt idx="896">
                  <c:v>1290.3690369036899</c:v>
                </c:pt>
                <c:pt idx="897">
                  <c:v>1291.8091809180901</c:v>
                </c:pt>
                <c:pt idx="898">
                  <c:v>1293.24932493249</c:v>
                </c:pt>
                <c:pt idx="899">
                  <c:v>1294.68946894689</c:v>
                </c:pt>
                <c:pt idx="900">
                  <c:v>1296.1296129612999</c:v>
                </c:pt>
                <c:pt idx="901">
                  <c:v>1297.5697569757001</c:v>
                </c:pt>
                <c:pt idx="902">
                  <c:v>1299.0099009901</c:v>
                </c:pt>
                <c:pt idx="903">
                  <c:v>1300.4500450045</c:v>
                </c:pt>
                <c:pt idx="904">
                  <c:v>1301.8901890188999</c:v>
                </c:pt>
                <c:pt idx="905">
                  <c:v>1303.3303330332999</c:v>
                </c:pt>
                <c:pt idx="906">
                  <c:v>1304.7704770477001</c:v>
                </c:pt>
                <c:pt idx="907">
                  <c:v>1306.21062106211</c:v>
                </c:pt>
                <c:pt idx="908">
                  <c:v>1307.65076507651</c:v>
                </c:pt>
                <c:pt idx="909">
                  <c:v>1309.0909090909099</c:v>
                </c:pt>
                <c:pt idx="910">
                  <c:v>1310.5310531053101</c:v>
                </c:pt>
                <c:pt idx="911">
                  <c:v>1311.97119711971</c:v>
                </c:pt>
                <c:pt idx="912">
                  <c:v>1313.41134113411</c:v>
                </c:pt>
                <c:pt idx="913">
                  <c:v>1314.8514851485199</c:v>
                </c:pt>
                <c:pt idx="914">
                  <c:v>1316.2916291629199</c:v>
                </c:pt>
                <c:pt idx="915">
                  <c:v>1317.7317731773201</c:v>
                </c:pt>
                <c:pt idx="916">
                  <c:v>1319.17191719172</c:v>
                </c:pt>
                <c:pt idx="917">
                  <c:v>1320.61206120612</c:v>
                </c:pt>
                <c:pt idx="918">
                  <c:v>1322.0522052205199</c:v>
                </c:pt>
                <c:pt idx="919">
                  <c:v>1323.4923492349201</c:v>
                </c:pt>
                <c:pt idx="920">
                  <c:v>1324.93249324933</c:v>
                </c:pt>
                <c:pt idx="921">
                  <c:v>1326.37263726373</c:v>
                </c:pt>
                <c:pt idx="922">
                  <c:v>1327.8127812781299</c:v>
                </c:pt>
                <c:pt idx="923">
                  <c:v>1329.2529252925301</c:v>
                </c:pt>
                <c:pt idx="924">
                  <c:v>1330.6930693069301</c:v>
                </c:pt>
                <c:pt idx="925">
                  <c:v>1332.13321332133</c:v>
                </c:pt>
                <c:pt idx="926">
                  <c:v>1333.57335733573</c:v>
                </c:pt>
                <c:pt idx="927">
                  <c:v>1335.0135013501399</c:v>
                </c:pt>
                <c:pt idx="928">
                  <c:v>1336.4536453645401</c:v>
                </c:pt>
                <c:pt idx="929">
                  <c:v>1337.89378937894</c:v>
                </c:pt>
                <c:pt idx="930">
                  <c:v>1339.33393339334</c:v>
                </c:pt>
                <c:pt idx="931">
                  <c:v>1340.7740774077399</c:v>
                </c:pt>
                <c:pt idx="932">
                  <c:v>1342.2142214221401</c:v>
                </c:pt>
                <c:pt idx="933">
                  <c:v>1343.65436543654</c:v>
                </c:pt>
                <c:pt idx="934">
                  <c:v>1345.09450945095</c:v>
                </c:pt>
                <c:pt idx="935">
                  <c:v>1346.5346534653499</c:v>
                </c:pt>
                <c:pt idx="936">
                  <c:v>1347.9747974797499</c:v>
                </c:pt>
                <c:pt idx="937">
                  <c:v>1349.4149414941501</c:v>
                </c:pt>
                <c:pt idx="938">
                  <c:v>1350.85508550855</c:v>
                </c:pt>
                <c:pt idx="939">
                  <c:v>1352.29522952295</c:v>
                </c:pt>
                <c:pt idx="940">
                  <c:v>1353.7353735373499</c:v>
                </c:pt>
                <c:pt idx="941">
                  <c:v>1355.1755175517601</c:v>
                </c:pt>
                <c:pt idx="942">
                  <c:v>1356.61566156616</c:v>
                </c:pt>
                <c:pt idx="943">
                  <c:v>1358.05580558056</c:v>
                </c:pt>
                <c:pt idx="944">
                  <c:v>1359.4959495949599</c:v>
                </c:pt>
                <c:pt idx="945">
                  <c:v>1360.9360936093599</c:v>
                </c:pt>
                <c:pt idx="946">
                  <c:v>1362.3762376237601</c:v>
                </c:pt>
                <c:pt idx="947">
                  <c:v>1363.81638163816</c:v>
                </c:pt>
                <c:pt idx="948">
                  <c:v>1365.25652565257</c:v>
                </c:pt>
                <c:pt idx="949">
                  <c:v>1366.6966696669699</c:v>
                </c:pt>
                <c:pt idx="950">
                  <c:v>1368.1368136813701</c:v>
                </c:pt>
                <c:pt idx="951">
                  <c:v>1369.57695769577</c:v>
                </c:pt>
                <c:pt idx="952">
                  <c:v>1371.01710171017</c:v>
                </c:pt>
                <c:pt idx="953">
                  <c:v>1372.4572457245699</c:v>
                </c:pt>
                <c:pt idx="954">
                  <c:v>1373.8973897389701</c:v>
                </c:pt>
                <c:pt idx="955">
                  <c:v>1375.3375337533801</c:v>
                </c:pt>
                <c:pt idx="956">
                  <c:v>1376.77767776778</c:v>
                </c:pt>
                <c:pt idx="957">
                  <c:v>1378.21782178218</c:v>
                </c:pt>
                <c:pt idx="958">
                  <c:v>1379.6579657965799</c:v>
                </c:pt>
                <c:pt idx="959">
                  <c:v>1381.0981098109801</c:v>
                </c:pt>
                <c:pt idx="960">
                  <c:v>1382.53825382538</c:v>
                </c:pt>
                <c:pt idx="961">
                  <c:v>1383.97839783978</c:v>
                </c:pt>
                <c:pt idx="962">
                  <c:v>1385.4185418541899</c:v>
                </c:pt>
                <c:pt idx="963">
                  <c:v>1386.8586858685901</c:v>
                </c:pt>
                <c:pt idx="964">
                  <c:v>1388.29882988299</c:v>
                </c:pt>
                <c:pt idx="965">
                  <c:v>1389.73897389739</c:v>
                </c:pt>
                <c:pt idx="966">
                  <c:v>1391.1791179117899</c:v>
                </c:pt>
                <c:pt idx="967">
                  <c:v>1392.6192619261899</c:v>
                </c:pt>
                <c:pt idx="968">
                  <c:v>1394.0594059405901</c:v>
                </c:pt>
                <c:pt idx="969">
                  <c:v>1395.499549955</c:v>
                </c:pt>
                <c:pt idx="970">
                  <c:v>1396.9396939694</c:v>
                </c:pt>
                <c:pt idx="971">
                  <c:v>1398.3798379837999</c:v>
                </c:pt>
                <c:pt idx="972">
                  <c:v>1399.8199819982001</c:v>
                </c:pt>
                <c:pt idx="973">
                  <c:v>1401.2601260126</c:v>
                </c:pt>
                <c:pt idx="974">
                  <c:v>1402.700270027</c:v>
                </c:pt>
                <c:pt idx="975">
                  <c:v>1404.1404140413999</c:v>
                </c:pt>
                <c:pt idx="976">
                  <c:v>1405.5805580558099</c:v>
                </c:pt>
                <c:pt idx="977">
                  <c:v>1407.0207020702101</c:v>
                </c:pt>
                <c:pt idx="978">
                  <c:v>1408.46084608461</c:v>
                </c:pt>
                <c:pt idx="979">
                  <c:v>1409.90099009901</c:v>
                </c:pt>
                <c:pt idx="980">
                  <c:v>1411.3411341134099</c:v>
                </c:pt>
                <c:pt idx="981">
                  <c:v>1412.7812781278101</c:v>
                </c:pt>
                <c:pt idx="982">
                  <c:v>1414.22142214221</c:v>
                </c:pt>
                <c:pt idx="983">
                  <c:v>1415.66156615662</c:v>
                </c:pt>
                <c:pt idx="984">
                  <c:v>1417.1017101710199</c:v>
                </c:pt>
                <c:pt idx="985">
                  <c:v>1418.5418541854201</c:v>
                </c:pt>
                <c:pt idx="986">
                  <c:v>1419.9819981998201</c:v>
                </c:pt>
                <c:pt idx="987">
                  <c:v>1421.42214221422</c:v>
                </c:pt>
                <c:pt idx="988">
                  <c:v>1422.86228622862</c:v>
                </c:pt>
                <c:pt idx="989">
                  <c:v>1424.3024302430199</c:v>
                </c:pt>
                <c:pt idx="990">
                  <c:v>1425.7425742574301</c:v>
                </c:pt>
                <c:pt idx="991">
                  <c:v>1427.18271827183</c:v>
                </c:pt>
                <c:pt idx="992">
                  <c:v>1428.62286228623</c:v>
                </c:pt>
                <c:pt idx="993">
                  <c:v>1430.0630063006299</c:v>
                </c:pt>
                <c:pt idx="994">
                  <c:v>1431.5031503150301</c:v>
                </c:pt>
                <c:pt idx="995">
                  <c:v>1432.94329432943</c:v>
                </c:pt>
                <c:pt idx="996">
                  <c:v>1434.38343834383</c:v>
                </c:pt>
                <c:pt idx="997">
                  <c:v>1435.8235823582399</c:v>
                </c:pt>
                <c:pt idx="998">
                  <c:v>1437.2637263726399</c:v>
                </c:pt>
                <c:pt idx="999">
                  <c:v>1438.7038703870401</c:v>
                </c:pt>
                <c:pt idx="1000">
                  <c:v>1440.14401440144</c:v>
                </c:pt>
                <c:pt idx="1001">
                  <c:v>1441.58415841584</c:v>
                </c:pt>
                <c:pt idx="1002">
                  <c:v>1443.0243024302399</c:v>
                </c:pt>
                <c:pt idx="1003">
                  <c:v>1444.4644464446401</c:v>
                </c:pt>
                <c:pt idx="1004">
                  <c:v>1445.90459045905</c:v>
                </c:pt>
                <c:pt idx="1005">
                  <c:v>1447.34473447345</c:v>
                </c:pt>
                <c:pt idx="1006">
                  <c:v>1448.7848784878499</c:v>
                </c:pt>
                <c:pt idx="1007">
                  <c:v>1450.2250225022501</c:v>
                </c:pt>
                <c:pt idx="1008">
                  <c:v>1451.6651665166501</c:v>
                </c:pt>
                <c:pt idx="1009">
                  <c:v>1453.10531053105</c:v>
                </c:pt>
                <c:pt idx="1010">
                  <c:v>1454.54545454545</c:v>
                </c:pt>
                <c:pt idx="1011">
                  <c:v>1455.9855985598599</c:v>
                </c:pt>
                <c:pt idx="1012">
                  <c:v>1457.4257425742601</c:v>
                </c:pt>
                <c:pt idx="1013">
                  <c:v>1458.86588658866</c:v>
                </c:pt>
                <c:pt idx="1014">
                  <c:v>1460.30603060306</c:v>
                </c:pt>
                <c:pt idx="1015">
                  <c:v>1461.7461746174599</c:v>
                </c:pt>
                <c:pt idx="1016">
                  <c:v>1463.1863186318601</c:v>
                </c:pt>
                <c:pt idx="1017">
                  <c:v>1464.6264626462601</c:v>
                </c:pt>
                <c:pt idx="1018">
                  <c:v>1466.06660666067</c:v>
                </c:pt>
                <c:pt idx="1019">
                  <c:v>1467.50675067507</c:v>
                </c:pt>
                <c:pt idx="1020">
                  <c:v>1468.9468946894699</c:v>
                </c:pt>
                <c:pt idx="1021">
                  <c:v>1470.3870387038701</c:v>
                </c:pt>
                <c:pt idx="1022">
                  <c:v>1471.82718271827</c:v>
                </c:pt>
                <c:pt idx="1023">
                  <c:v>1473.26732673267</c:v>
                </c:pt>
                <c:pt idx="1024">
                  <c:v>1474.7074707470699</c:v>
                </c:pt>
                <c:pt idx="1025">
                  <c:v>1476.1476147614801</c:v>
                </c:pt>
                <c:pt idx="1026">
                  <c:v>1477.58775877588</c:v>
                </c:pt>
                <c:pt idx="1027">
                  <c:v>1479.02790279028</c:v>
                </c:pt>
                <c:pt idx="1028">
                  <c:v>1480.4680468046799</c:v>
                </c:pt>
                <c:pt idx="1029">
                  <c:v>1481.9081908190799</c:v>
                </c:pt>
                <c:pt idx="1030">
                  <c:v>1483.3483348334801</c:v>
                </c:pt>
                <c:pt idx="1031">
                  <c:v>1484.78847884788</c:v>
                </c:pt>
                <c:pt idx="1032">
                  <c:v>1486.22862286229</c:v>
                </c:pt>
                <c:pt idx="1033">
                  <c:v>1487.6687668766899</c:v>
                </c:pt>
                <c:pt idx="1034">
                  <c:v>1489.1089108910901</c:v>
                </c:pt>
                <c:pt idx="1035">
                  <c:v>1490.54905490549</c:v>
                </c:pt>
                <c:pt idx="1036">
                  <c:v>1491.98919891989</c:v>
                </c:pt>
                <c:pt idx="1037">
                  <c:v>1493.4293429342899</c:v>
                </c:pt>
                <c:pt idx="1038">
                  <c:v>1494.8694869486901</c:v>
                </c:pt>
                <c:pt idx="1039">
                  <c:v>1496.3096309631001</c:v>
                </c:pt>
                <c:pt idx="1040">
                  <c:v>1497.7497749775</c:v>
                </c:pt>
                <c:pt idx="1041">
                  <c:v>1499.1899189919</c:v>
                </c:pt>
                <c:pt idx="1042">
                  <c:v>1500.6300630062999</c:v>
                </c:pt>
                <c:pt idx="1043">
                  <c:v>1502.0702070207001</c:v>
                </c:pt>
                <c:pt idx="1044">
                  <c:v>1503.5103510351</c:v>
                </c:pt>
                <c:pt idx="1045">
                  <c:v>1504.95049504951</c:v>
                </c:pt>
                <c:pt idx="1046">
                  <c:v>1506.3906390639099</c:v>
                </c:pt>
                <c:pt idx="1047">
                  <c:v>1507.8307830783101</c:v>
                </c:pt>
                <c:pt idx="1048">
                  <c:v>1509.2709270927101</c:v>
                </c:pt>
                <c:pt idx="1049">
                  <c:v>1510.71107110711</c:v>
                </c:pt>
                <c:pt idx="1050">
                  <c:v>1512.1512151215099</c:v>
                </c:pt>
                <c:pt idx="1051">
                  <c:v>1513.5913591359099</c:v>
                </c:pt>
                <c:pt idx="1052">
                  <c:v>1515.0315031503201</c:v>
                </c:pt>
                <c:pt idx="1053">
                  <c:v>1516.47164716472</c:v>
                </c:pt>
                <c:pt idx="1054">
                  <c:v>1517.91179117912</c:v>
                </c:pt>
                <c:pt idx="1055">
                  <c:v>1519.3519351935199</c:v>
                </c:pt>
                <c:pt idx="1056">
                  <c:v>1520.7920792079201</c:v>
                </c:pt>
                <c:pt idx="1057">
                  <c:v>1522.23222322232</c:v>
                </c:pt>
                <c:pt idx="1058">
                  <c:v>1523.67236723672</c:v>
                </c:pt>
                <c:pt idx="1059">
                  <c:v>1525.1125112511299</c:v>
                </c:pt>
                <c:pt idx="1060">
                  <c:v>1526.5526552655299</c:v>
                </c:pt>
                <c:pt idx="1061">
                  <c:v>1527.9927992799301</c:v>
                </c:pt>
                <c:pt idx="1062">
                  <c:v>1529.43294329433</c:v>
                </c:pt>
                <c:pt idx="1063">
                  <c:v>1530.87308730873</c:v>
                </c:pt>
                <c:pt idx="1064">
                  <c:v>1532.3132313231299</c:v>
                </c:pt>
                <c:pt idx="1065">
                  <c:v>1533.7533753375301</c:v>
                </c:pt>
                <c:pt idx="1066">
                  <c:v>1535.19351935194</c:v>
                </c:pt>
                <c:pt idx="1067">
                  <c:v>1536.63366336634</c:v>
                </c:pt>
                <c:pt idx="1068">
                  <c:v>1538.0738073807399</c:v>
                </c:pt>
                <c:pt idx="1069">
                  <c:v>1539.5139513951401</c:v>
                </c:pt>
                <c:pt idx="1070">
                  <c:v>1540.9540954095401</c:v>
                </c:pt>
                <c:pt idx="1071">
                  <c:v>1542.39423942394</c:v>
                </c:pt>
                <c:pt idx="1072">
                  <c:v>1543.83438343834</c:v>
                </c:pt>
                <c:pt idx="1073">
                  <c:v>1545.2745274527499</c:v>
                </c:pt>
                <c:pt idx="1074">
                  <c:v>1546.7146714671501</c:v>
                </c:pt>
                <c:pt idx="1075">
                  <c:v>1548.15481548155</c:v>
                </c:pt>
                <c:pt idx="1076">
                  <c:v>1549.59495949595</c:v>
                </c:pt>
                <c:pt idx="1077">
                  <c:v>1551.0351035103499</c:v>
                </c:pt>
                <c:pt idx="1078">
                  <c:v>1552.4752475247501</c:v>
                </c:pt>
                <c:pt idx="1079">
                  <c:v>1553.9153915391501</c:v>
                </c:pt>
                <c:pt idx="1080">
                  <c:v>1555.35553555356</c:v>
                </c:pt>
                <c:pt idx="1081">
                  <c:v>1556.79567956796</c:v>
                </c:pt>
                <c:pt idx="1082">
                  <c:v>1558.2358235823599</c:v>
                </c:pt>
                <c:pt idx="1083">
                  <c:v>1559.6759675967601</c:v>
                </c:pt>
                <c:pt idx="1084">
                  <c:v>1561.11611161116</c:v>
                </c:pt>
                <c:pt idx="1085">
                  <c:v>1562.55625562556</c:v>
                </c:pt>
                <c:pt idx="1086">
                  <c:v>1563.9963996399599</c:v>
                </c:pt>
                <c:pt idx="1087">
                  <c:v>1565.4365436543701</c:v>
                </c:pt>
                <c:pt idx="1088">
                  <c:v>1566.87668766877</c:v>
                </c:pt>
                <c:pt idx="1089">
                  <c:v>1568.31683168317</c:v>
                </c:pt>
                <c:pt idx="1090">
                  <c:v>1569.7569756975699</c:v>
                </c:pt>
                <c:pt idx="1091">
                  <c:v>1571.1971197119699</c:v>
                </c:pt>
                <c:pt idx="1092">
                  <c:v>1572.6372637263701</c:v>
                </c:pt>
                <c:pt idx="1093">
                  <c:v>1574.07740774077</c:v>
                </c:pt>
                <c:pt idx="1094">
                  <c:v>1575.51755175518</c:v>
                </c:pt>
                <c:pt idx="1095">
                  <c:v>1576.9576957695799</c:v>
                </c:pt>
                <c:pt idx="1096">
                  <c:v>1578.3978397839801</c:v>
                </c:pt>
                <c:pt idx="1097">
                  <c:v>1579.83798379838</c:v>
                </c:pt>
                <c:pt idx="1098">
                  <c:v>1581.27812781278</c:v>
                </c:pt>
                <c:pt idx="1099">
                  <c:v>1582.7182718271799</c:v>
                </c:pt>
                <c:pt idx="1100">
                  <c:v>1584.1584158415801</c:v>
                </c:pt>
                <c:pt idx="1101">
                  <c:v>1585.5985598559901</c:v>
                </c:pt>
                <c:pt idx="1102">
                  <c:v>1587.03870387039</c:v>
                </c:pt>
                <c:pt idx="1103">
                  <c:v>1588.47884788479</c:v>
                </c:pt>
                <c:pt idx="1104">
                  <c:v>1589.9189918991899</c:v>
                </c:pt>
                <c:pt idx="1105">
                  <c:v>1591.3591359135901</c:v>
                </c:pt>
                <c:pt idx="1106">
                  <c:v>1592.79927992799</c:v>
                </c:pt>
                <c:pt idx="1107">
                  <c:v>1594.23942394239</c:v>
                </c:pt>
                <c:pt idx="1108">
                  <c:v>1595.6795679567999</c:v>
                </c:pt>
                <c:pt idx="1109">
                  <c:v>1597.1197119712001</c:v>
                </c:pt>
                <c:pt idx="1110">
                  <c:v>1598.5598559856001</c:v>
                </c:pt>
                <c:pt idx="1111">
                  <c:v>1600</c:v>
                </c:pt>
                <c:pt idx="1112">
                  <c:v>1601.4401440143999</c:v>
                </c:pt>
                <c:pt idx="1113">
                  <c:v>1602.8802880287999</c:v>
                </c:pt>
                <c:pt idx="1114">
                  <c:v>1604.3204320432001</c:v>
                </c:pt>
                <c:pt idx="1115">
                  <c:v>1605.76057605761</c:v>
                </c:pt>
                <c:pt idx="1116">
                  <c:v>1607.20072007201</c:v>
                </c:pt>
                <c:pt idx="1117">
                  <c:v>1608.6408640864099</c:v>
                </c:pt>
                <c:pt idx="1118">
                  <c:v>1610.0810081008101</c:v>
                </c:pt>
                <c:pt idx="1119">
                  <c:v>1611.52115211521</c:v>
                </c:pt>
                <c:pt idx="1120">
                  <c:v>1612.96129612961</c:v>
                </c:pt>
                <c:pt idx="1121">
                  <c:v>1614.4014401440099</c:v>
                </c:pt>
                <c:pt idx="1122">
                  <c:v>1615.8415841584199</c:v>
                </c:pt>
                <c:pt idx="1123">
                  <c:v>1617.2817281728201</c:v>
                </c:pt>
                <c:pt idx="1124">
                  <c:v>1618.72187218722</c:v>
                </c:pt>
                <c:pt idx="1125">
                  <c:v>1620.16201620162</c:v>
                </c:pt>
                <c:pt idx="1126">
                  <c:v>1621.6021602160199</c:v>
                </c:pt>
                <c:pt idx="1127">
                  <c:v>1623.0423042304201</c:v>
                </c:pt>
                <c:pt idx="1128">
                  <c:v>1624.48244824482</c:v>
                </c:pt>
                <c:pt idx="1129">
                  <c:v>1625.92259225923</c:v>
                </c:pt>
                <c:pt idx="1130">
                  <c:v>1627.3627362736299</c:v>
                </c:pt>
                <c:pt idx="1131">
                  <c:v>1628.8028802880301</c:v>
                </c:pt>
                <c:pt idx="1132">
                  <c:v>1630.2430243024301</c:v>
                </c:pt>
                <c:pt idx="1133">
                  <c:v>1631.68316831683</c:v>
                </c:pt>
                <c:pt idx="1134">
                  <c:v>1633.12331233123</c:v>
                </c:pt>
                <c:pt idx="1135">
                  <c:v>1634.5634563456299</c:v>
                </c:pt>
                <c:pt idx="1136">
                  <c:v>1636.0036003600401</c:v>
                </c:pt>
                <c:pt idx="1137">
                  <c:v>1637.44374437444</c:v>
                </c:pt>
                <c:pt idx="1138">
                  <c:v>1638.88388838884</c:v>
                </c:pt>
                <c:pt idx="1139">
                  <c:v>1640.3240324032399</c:v>
                </c:pt>
                <c:pt idx="1140">
                  <c:v>1641.7641764176401</c:v>
                </c:pt>
                <c:pt idx="1141">
                  <c:v>1643.20432043204</c:v>
                </c:pt>
                <c:pt idx="1142">
                  <c:v>1644.64446444644</c:v>
                </c:pt>
                <c:pt idx="1143">
                  <c:v>1646.0846084608499</c:v>
                </c:pt>
                <c:pt idx="1144">
                  <c:v>1647.5247524752499</c:v>
                </c:pt>
                <c:pt idx="1145">
                  <c:v>1648.9648964896501</c:v>
                </c:pt>
                <c:pt idx="1146">
                  <c:v>1650.40504050405</c:v>
                </c:pt>
                <c:pt idx="1147">
                  <c:v>1651.84518451845</c:v>
                </c:pt>
                <c:pt idx="1148">
                  <c:v>1653.2853285328499</c:v>
                </c:pt>
                <c:pt idx="1149">
                  <c:v>1654.7254725472501</c:v>
                </c:pt>
                <c:pt idx="1150">
                  <c:v>1656.16561656166</c:v>
                </c:pt>
                <c:pt idx="1151">
                  <c:v>1657.60576057606</c:v>
                </c:pt>
                <c:pt idx="1152">
                  <c:v>1659.0459045904599</c:v>
                </c:pt>
                <c:pt idx="1153">
                  <c:v>1660.4860486048599</c:v>
                </c:pt>
                <c:pt idx="1154">
                  <c:v>1661.9261926192601</c:v>
                </c:pt>
                <c:pt idx="1155">
                  <c:v>1663.36633663366</c:v>
                </c:pt>
                <c:pt idx="1156">
                  <c:v>1664.80648064806</c:v>
                </c:pt>
                <c:pt idx="1157">
                  <c:v>1666.2466246624699</c:v>
                </c:pt>
                <c:pt idx="1158">
                  <c:v>1667.6867686768701</c:v>
                </c:pt>
                <c:pt idx="1159">
                  <c:v>1669.12691269127</c:v>
                </c:pt>
                <c:pt idx="1160">
                  <c:v>1670.56705670567</c:v>
                </c:pt>
                <c:pt idx="1161">
                  <c:v>1672.0072007200699</c:v>
                </c:pt>
                <c:pt idx="1162">
                  <c:v>1673.4473447344701</c:v>
                </c:pt>
                <c:pt idx="1163">
                  <c:v>1674.8874887488701</c:v>
                </c:pt>
                <c:pt idx="1164">
                  <c:v>1676.32763276328</c:v>
                </c:pt>
                <c:pt idx="1165">
                  <c:v>1677.76777677768</c:v>
                </c:pt>
                <c:pt idx="1166">
                  <c:v>1679.2079207920799</c:v>
                </c:pt>
                <c:pt idx="1167">
                  <c:v>1680.6480648064801</c:v>
                </c:pt>
                <c:pt idx="1168">
                  <c:v>1682.08820882088</c:v>
                </c:pt>
                <c:pt idx="1169">
                  <c:v>1683.52835283528</c:v>
                </c:pt>
                <c:pt idx="1170">
                  <c:v>1684.9684968496899</c:v>
                </c:pt>
                <c:pt idx="1171">
                  <c:v>1686.4086408640901</c:v>
                </c:pt>
                <c:pt idx="1172">
                  <c:v>1687.8487848784901</c:v>
                </c:pt>
                <c:pt idx="1173">
                  <c:v>1689.28892889289</c:v>
                </c:pt>
                <c:pt idx="1174">
                  <c:v>1690.7290729072899</c:v>
                </c:pt>
                <c:pt idx="1175">
                  <c:v>1692.1692169216899</c:v>
                </c:pt>
                <c:pt idx="1176">
                  <c:v>1693.6093609360901</c:v>
                </c:pt>
                <c:pt idx="1177">
                  <c:v>1695.0495049505</c:v>
                </c:pt>
                <c:pt idx="1178">
                  <c:v>1696.4896489649</c:v>
                </c:pt>
                <c:pt idx="1179">
                  <c:v>1697.9297929792999</c:v>
                </c:pt>
                <c:pt idx="1180">
                  <c:v>1699.3699369937001</c:v>
                </c:pt>
                <c:pt idx="1181">
                  <c:v>1700.8100810081</c:v>
                </c:pt>
                <c:pt idx="1182">
                  <c:v>1702.2502250225</c:v>
                </c:pt>
                <c:pt idx="1183">
                  <c:v>1703.6903690368999</c:v>
                </c:pt>
                <c:pt idx="1184">
                  <c:v>1705.1305130513099</c:v>
                </c:pt>
                <c:pt idx="1185">
                  <c:v>1706.5706570657101</c:v>
                </c:pt>
                <c:pt idx="1186">
                  <c:v>1708.01080108011</c:v>
                </c:pt>
                <c:pt idx="1187">
                  <c:v>1709.45094509451</c:v>
                </c:pt>
                <c:pt idx="1188">
                  <c:v>1710.8910891089099</c:v>
                </c:pt>
                <c:pt idx="1189">
                  <c:v>1712.3312331233101</c:v>
                </c:pt>
                <c:pt idx="1190">
                  <c:v>1713.77137713771</c:v>
                </c:pt>
                <c:pt idx="1191">
                  <c:v>1715.21152115212</c:v>
                </c:pt>
                <c:pt idx="1192">
                  <c:v>1716.6516651665199</c:v>
                </c:pt>
                <c:pt idx="1193">
                  <c:v>1718.0918091809201</c:v>
                </c:pt>
                <c:pt idx="1194">
                  <c:v>1719.5319531953201</c:v>
                </c:pt>
                <c:pt idx="1195">
                  <c:v>1720.97209720972</c:v>
                </c:pt>
                <c:pt idx="1196">
                  <c:v>1722.41224122412</c:v>
                </c:pt>
                <c:pt idx="1197">
                  <c:v>1723.8523852385199</c:v>
                </c:pt>
                <c:pt idx="1198">
                  <c:v>1725.2925292529301</c:v>
                </c:pt>
                <c:pt idx="1199">
                  <c:v>1726.73267326733</c:v>
                </c:pt>
                <c:pt idx="1200">
                  <c:v>1728.17281728173</c:v>
                </c:pt>
                <c:pt idx="1201">
                  <c:v>1729.6129612961299</c:v>
                </c:pt>
                <c:pt idx="1202">
                  <c:v>1731.0531053105301</c:v>
                </c:pt>
                <c:pt idx="1203">
                  <c:v>1732.49324932493</c:v>
                </c:pt>
                <c:pt idx="1204">
                  <c:v>1733.93339333933</c:v>
                </c:pt>
                <c:pt idx="1205">
                  <c:v>1735.3735373537399</c:v>
                </c:pt>
                <c:pt idx="1206">
                  <c:v>1736.8136813681399</c:v>
                </c:pt>
                <c:pt idx="1207">
                  <c:v>1738.2538253825401</c:v>
                </c:pt>
                <c:pt idx="1208">
                  <c:v>1739.69396939694</c:v>
                </c:pt>
                <c:pt idx="1209">
                  <c:v>1741.13411341134</c:v>
                </c:pt>
                <c:pt idx="1210">
                  <c:v>1742.5742574257399</c:v>
                </c:pt>
                <c:pt idx="1211">
                  <c:v>1744.0144014401401</c:v>
                </c:pt>
                <c:pt idx="1212">
                  <c:v>1745.45454545455</c:v>
                </c:pt>
                <c:pt idx="1213">
                  <c:v>1746.89468946895</c:v>
                </c:pt>
                <c:pt idx="1214">
                  <c:v>1748.3348334833499</c:v>
                </c:pt>
                <c:pt idx="1215">
                  <c:v>1749.7749774977499</c:v>
                </c:pt>
                <c:pt idx="1216">
                  <c:v>1751.2151215121501</c:v>
                </c:pt>
                <c:pt idx="1217">
                  <c:v>1752.65526552655</c:v>
                </c:pt>
                <c:pt idx="1218">
                  <c:v>1754.09540954095</c:v>
                </c:pt>
                <c:pt idx="1219">
                  <c:v>1755.5355535553599</c:v>
                </c:pt>
                <c:pt idx="1220">
                  <c:v>1756.9756975697601</c:v>
                </c:pt>
                <c:pt idx="1221">
                  <c:v>1758.41584158416</c:v>
                </c:pt>
                <c:pt idx="1222">
                  <c:v>1759.85598559856</c:v>
                </c:pt>
                <c:pt idx="1223">
                  <c:v>1761.2961296129599</c:v>
                </c:pt>
                <c:pt idx="1224">
                  <c:v>1762.7362736273601</c:v>
                </c:pt>
                <c:pt idx="1225">
                  <c:v>1764.1764176417601</c:v>
                </c:pt>
                <c:pt idx="1226">
                  <c:v>1765.61656165617</c:v>
                </c:pt>
                <c:pt idx="1227">
                  <c:v>1767.05670567057</c:v>
                </c:pt>
                <c:pt idx="1228">
                  <c:v>1768.4968496849699</c:v>
                </c:pt>
                <c:pt idx="1229">
                  <c:v>1769.9369936993701</c:v>
                </c:pt>
                <c:pt idx="1230">
                  <c:v>1771.37713771377</c:v>
                </c:pt>
                <c:pt idx="1231">
                  <c:v>1772.81728172817</c:v>
                </c:pt>
                <c:pt idx="1232">
                  <c:v>1774.2574257425699</c:v>
                </c:pt>
                <c:pt idx="1233">
                  <c:v>1775.6975697569801</c:v>
                </c:pt>
                <c:pt idx="1234">
                  <c:v>1777.13771377138</c:v>
                </c:pt>
                <c:pt idx="1235">
                  <c:v>1778.57785778578</c:v>
                </c:pt>
                <c:pt idx="1236">
                  <c:v>1780.0180018001799</c:v>
                </c:pt>
                <c:pt idx="1237">
                  <c:v>1781.4581458145799</c:v>
                </c:pt>
                <c:pt idx="1238">
                  <c:v>1782.8982898289801</c:v>
                </c:pt>
                <c:pt idx="1239">
                  <c:v>1784.33843384338</c:v>
                </c:pt>
                <c:pt idx="1240">
                  <c:v>1785.77857785779</c:v>
                </c:pt>
                <c:pt idx="1241">
                  <c:v>1787.2187218721899</c:v>
                </c:pt>
                <c:pt idx="1242">
                  <c:v>1788.6588658865901</c:v>
                </c:pt>
                <c:pt idx="1243">
                  <c:v>1790.09900990099</c:v>
                </c:pt>
                <c:pt idx="1244">
                  <c:v>1791.53915391539</c:v>
                </c:pt>
                <c:pt idx="1245">
                  <c:v>1792.9792979297899</c:v>
                </c:pt>
                <c:pt idx="1246">
                  <c:v>1794.4194419441901</c:v>
                </c:pt>
                <c:pt idx="1247">
                  <c:v>1795.8595859586001</c:v>
                </c:pt>
                <c:pt idx="1248">
                  <c:v>1797.299729973</c:v>
                </c:pt>
                <c:pt idx="1249">
                  <c:v>1798.7398739874</c:v>
                </c:pt>
                <c:pt idx="1250">
                  <c:v>1800.1800180017999</c:v>
                </c:pt>
                <c:pt idx="1251">
                  <c:v>1801.6201620162001</c:v>
                </c:pt>
                <c:pt idx="1252">
                  <c:v>1803.0603060306</c:v>
                </c:pt>
                <c:pt idx="1253">
                  <c:v>1804.500450045</c:v>
                </c:pt>
                <c:pt idx="1254">
                  <c:v>1805.9405940594099</c:v>
                </c:pt>
                <c:pt idx="1255">
                  <c:v>1807.3807380738101</c:v>
                </c:pt>
                <c:pt idx="1256">
                  <c:v>1808.8208820882101</c:v>
                </c:pt>
                <c:pt idx="1257">
                  <c:v>1810.26102610261</c:v>
                </c:pt>
                <c:pt idx="1258">
                  <c:v>1811.70117011701</c:v>
                </c:pt>
                <c:pt idx="1259">
                  <c:v>1813.1413141314099</c:v>
                </c:pt>
                <c:pt idx="1260">
                  <c:v>1814.5814581458101</c:v>
                </c:pt>
                <c:pt idx="1261">
                  <c:v>1816.02160216022</c:v>
                </c:pt>
                <c:pt idx="1262">
                  <c:v>1817.46174617462</c:v>
                </c:pt>
                <c:pt idx="1263">
                  <c:v>1818.9018901890199</c:v>
                </c:pt>
                <c:pt idx="1264">
                  <c:v>1820.3420342034201</c:v>
                </c:pt>
                <c:pt idx="1265">
                  <c:v>1821.78217821782</c:v>
                </c:pt>
                <c:pt idx="1266">
                  <c:v>1823.22232223222</c:v>
                </c:pt>
                <c:pt idx="1267">
                  <c:v>1824.6624662466199</c:v>
                </c:pt>
                <c:pt idx="1268">
                  <c:v>1826.1026102610299</c:v>
                </c:pt>
                <c:pt idx="1269">
                  <c:v>1827.5427542754301</c:v>
                </c:pt>
                <c:pt idx="1270">
                  <c:v>1828.98289828983</c:v>
                </c:pt>
                <c:pt idx="1271">
                  <c:v>1830.42304230423</c:v>
                </c:pt>
                <c:pt idx="1272">
                  <c:v>1831.8631863186299</c:v>
                </c:pt>
                <c:pt idx="1273">
                  <c:v>1833.3033303330301</c:v>
                </c:pt>
                <c:pt idx="1274">
                  <c:v>1834.74347434743</c:v>
                </c:pt>
                <c:pt idx="1275">
                  <c:v>1836.18361836184</c:v>
                </c:pt>
                <c:pt idx="1276">
                  <c:v>1837.6237623762399</c:v>
                </c:pt>
                <c:pt idx="1277">
                  <c:v>1839.0639063906401</c:v>
                </c:pt>
                <c:pt idx="1278">
                  <c:v>1840.5040504050401</c:v>
                </c:pt>
                <c:pt idx="1279">
                  <c:v>1841.94419441944</c:v>
                </c:pt>
                <c:pt idx="1280">
                  <c:v>1843.38433843384</c:v>
                </c:pt>
                <c:pt idx="1281">
                  <c:v>1844.8244824482499</c:v>
                </c:pt>
                <c:pt idx="1282">
                  <c:v>1846.2646264626501</c:v>
                </c:pt>
                <c:pt idx="1283">
                  <c:v>1847.70477047705</c:v>
                </c:pt>
                <c:pt idx="1284">
                  <c:v>1849.14491449145</c:v>
                </c:pt>
                <c:pt idx="1285">
                  <c:v>1850.5850585058499</c:v>
                </c:pt>
                <c:pt idx="1286">
                  <c:v>1852.0252025202501</c:v>
                </c:pt>
                <c:pt idx="1287">
                  <c:v>1853.4653465346501</c:v>
                </c:pt>
                <c:pt idx="1288">
                  <c:v>1854.90549054906</c:v>
                </c:pt>
                <c:pt idx="1289">
                  <c:v>1856.34563456346</c:v>
                </c:pt>
                <c:pt idx="1290">
                  <c:v>1857.7857785778599</c:v>
                </c:pt>
                <c:pt idx="1291">
                  <c:v>1859.2259225922601</c:v>
                </c:pt>
                <c:pt idx="1292">
                  <c:v>1860.66606660666</c:v>
                </c:pt>
                <c:pt idx="1293">
                  <c:v>1862.10621062106</c:v>
                </c:pt>
                <c:pt idx="1294">
                  <c:v>1863.5463546354599</c:v>
                </c:pt>
                <c:pt idx="1295">
                  <c:v>1864.9864986498701</c:v>
                </c:pt>
                <c:pt idx="1296">
                  <c:v>1866.42664266427</c:v>
                </c:pt>
                <c:pt idx="1297">
                  <c:v>1867.86678667867</c:v>
                </c:pt>
                <c:pt idx="1298">
                  <c:v>1869.3069306930699</c:v>
                </c:pt>
                <c:pt idx="1299">
                  <c:v>1870.7470747074699</c:v>
                </c:pt>
                <c:pt idx="1300">
                  <c:v>1872.1872187218701</c:v>
                </c:pt>
                <c:pt idx="1301">
                  <c:v>1873.62736273627</c:v>
                </c:pt>
                <c:pt idx="1302">
                  <c:v>1875.06750675068</c:v>
                </c:pt>
                <c:pt idx="1303">
                  <c:v>1876.5076507650799</c:v>
                </c:pt>
                <c:pt idx="1304">
                  <c:v>1877.9477947794801</c:v>
                </c:pt>
                <c:pt idx="1305">
                  <c:v>1879.38793879388</c:v>
                </c:pt>
                <c:pt idx="1306">
                  <c:v>1880.82808280828</c:v>
                </c:pt>
                <c:pt idx="1307">
                  <c:v>1882.2682268226799</c:v>
                </c:pt>
                <c:pt idx="1308">
                  <c:v>1883.7083708370801</c:v>
                </c:pt>
                <c:pt idx="1309">
                  <c:v>1885.1485148514901</c:v>
                </c:pt>
                <c:pt idx="1310">
                  <c:v>1886.58865886589</c:v>
                </c:pt>
                <c:pt idx="1311">
                  <c:v>1888.02880288029</c:v>
                </c:pt>
                <c:pt idx="1312">
                  <c:v>1889.4689468946899</c:v>
                </c:pt>
                <c:pt idx="1313">
                  <c:v>1890.9090909090901</c:v>
                </c:pt>
                <c:pt idx="1314">
                  <c:v>1892.34923492349</c:v>
                </c:pt>
                <c:pt idx="1315">
                  <c:v>1893.78937893789</c:v>
                </c:pt>
                <c:pt idx="1316">
                  <c:v>1895.2295229522999</c:v>
                </c:pt>
                <c:pt idx="1317">
                  <c:v>1896.6696669667001</c:v>
                </c:pt>
                <c:pt idx="1318">
                  <c:v>1898.1098109811001</c:v>
                </c:pt>
                <c:pt idx="1319">
                  <c:v>1899.5499549955</c:v>
                </c:pt>
                <c:pt idx="1320">
                  <c:v>1900.9900990099</c:v>
                </c:pt>
                <c:pt idx="1321">
                  <c:v>1902.4302430242999</c:v>
                </c:pt>
                <c:pt idx="1322">
                  <c:v>1903.8703870387001</c:v>
                </c:pt>
                <c:pt idx="1323">
                  <c:v>1905.31053105311</c:v>
                </c:pt>
                <c:pt idx="1324">
                  <c:v>1906.75067506751</c:v>
                </c:pt>
                <c:pt idx="1325">
                  <c:v>1908.1908190819099</c:v>
                </c:pt>
                <c:pt idx="1326">
                  <c:v>1909.6309630963101</c:v>
                </c:pt>
                <c:pt idx="1327">
                  <c:v>1911.07110711071</c:v>
                </c:pt>
                <c:pt idx="1328">
                  <c:v>1912.51125112511</c:v>
                </c:pt>
                <c:pt idx="1329">
                  <c:v>1913.9513951395099</c:v>
                </c:pt>
                <c:pt idx="1330">
                  <c:v>1915.3915391539199</c:v>
                </c:pt>
                <c:pt idx="1331">
                  <c:v>1916.8316831683201</c:v>
                </c:pt>
                <c:pt idx="1332">
                  <c:v>1918.27182718272</c:v>
                </c:pt>
                <c:pt idx="1333">
                  <c:v>1919.71197119712</c:v>
                </c:pt>
                <c:pt idx="1334">
                  <c:v>1921.1521152115199</c:v>
                </c:pt>
                <c:pt idx="1335">
                  <c:v>1922.5922592259201</c:v>
                </c:pt>
                <c:pt idx="1336">
                  <c:v>1924.03240324032</c:v>
                </c:pt>
                <c:pt idx="1337">
                  <c:v>1925.47254725473</c:v>
                </c:pt>
                <c:pt idx="1338">
                  <c:v>1926.9126912691299</c:v>
                </c:pt>
                <c:pt idx="1339">
                  <c:v>1928.3528352835301</c:v>
                </c:pt>
                <c:pt idx="1340">
                  <c:v>1929.7929792979301</c:v>
                </c:pt>
                <c:pt idx="1341">
                  <c:v>1931.23312331233</c:v>
                </c:pt>
                <c:pt idx="1342">
                  <c:v>1932.67326732673</c:v>
                </c:pt>
                <c:pt idx="1343">
                  <c:v>1934.1134113411299</c:v>
                </c:pt>
                <c:pt idx="1344">
                  <c:v>1935.5535553555401</c:v>
                </c:pt>
                <c:pt idx="1345">
                  <c:v>1936.99369936994</c:v>
                </c:pt>
                <c:pt idx="1346">
                  <c:v>1938.43384338434</c:v>
                </c:pt>
                <c:pt idx="1347">
                  <c:v>1939.8739873987399</c:v>
                </c:pt>
                <c:pt idx="1348">
                  <c:v>1941.3141314131401</c:v>
                </c:pt>
                <c:pt idx="1349">
                  <c:v>1942.7542754275401</c:v>
                </c:pt>
                <c:pt idx="1350">
                  <c:v>1944.19441944194</c:v>
                </c:pt>
                <c:pt idx="1351">
                  <c:v>1945.63456345635</c:v>
                </c:pt>
                <c:pt idx="1352">
                  <c:v>1947.0747074707499</c:v>
                </c:pt>
                <c:pt idx="1353">
                  <c:v>1948.5148514851501</c:v>
                </c:pt>
                <c:pt idx="1354">
                  <c:v>1949.95499549955</c:v>
                </c:pt>
                <c:pt idx="1355">
                  <c:v>1951.39513951395</c:v>
                </c:pt>
                <c:pt idx="1356">
                  <c:v>1952.8352835283499</c:v>
                </c:pt>
                <c:pt idx="1357">
                  <c:v>1954.2754275427501</c:v>
                </c:pt>
                <c:pt idx="1358">
                  <c:v>1955.71557155716</c:v>
                </c:pt>
                <c:pt idx="1359">
                  <c:v>1957.15571557156</c:v>
                </c:pt>
                <c:pt idx="1360">
                  <c:v>1958.5958595859599</c:v>
                </c:pt>
                <c:pt idx="1361">
                  <c:v>1960.0360036003599</c:v>
                </c:pt>
                <c:pt idx="1362">
                  <c:v>1961.4761476147601</c:v>
                </c:pt>
                <c:pt idx="1363">
                  <c:v>1962.91629162916</c:v>
                </c:pt>
                <c:pt idx="1364">
                  <c:v>1964.35643564356</c:v>
                </c:pt>
                <c:pt idx="1365">
                  <c:v>1965.7965796579699</c:v>
                </c:pt>
                <c:pt idx="1366">
                  <c:v>1967.2367236723701</c:v>
                </c:pt>
                <c:pt idx="1367">
                  <c:v>1968.67686768677</c:v>
                </c:pt>
                <c:pt idx="1368">
                  <c:v>1970.11701170117</c:v>
                </c:pt>
                <c:pt idx="1369">
                  <c:v>1971.5571557155699</c:v>
                </c:pt>
                <c:pt idx="1370">
                  <c:v>1972.9972997299701</c:v>
                </c:pt>
                <c:pt idx="1371">
                  <c:v>1974.4374437443701</c:v>
                </c:pt>
                <c:pt idx="1372">
                  <c:v>1975.87758775878</c:v>
                </c:pt>
                <c:pt idx="1373">
                  <c:v>1977.31773177318</c:v>
                </c:pt>
                <c:pt idx="1374">
                  <c:v>1978.7578757875799</c:v>
                </c:pt>
                <c:pt idx="1375">
                  <c:v>1980.1980198019801</c:v>
                </c:pt>
                <c:pt idx="1376">
                  <c:v>1981.63816381638</c:v>
                </c:pt>
                <c:pt idx="1377">
                  <c:v>1983.07830783078</c:v>
                </c:pt>
                <c:pt idx="1378">
                  <c:v>1984.5184518451799</c:v>
                </c:pt>
                <c:pt idx="1379">
                  <c:v>1985.9585958595901</c:v>
                </c:pt>
                <c:pt idx="1380">
                  <c:v>1987.3987398739901</c:v>
                </c:pt>
                <c:pt idx="1381">
                  <c:v>1988.83888388839</c:v>
                </c:pt>
                <c:pt idx="1382">
                  <c:v>1990.2790279027899</c:v>
                </c:pt>
                <c:pt idx="1383">
                  <c:v>1991.7191719171899</c:v>
                </c:pt>
                <c:pt idx="1384">
                  <c:v>1993.1593159315901</c:v>
                </c:pt>
                <c:pt idx="1385">
                  <c:v>1994.59945994599</c:v>
                </c:pt>
                <c:pt idx="1386">
                  <c:v>1996.0396039604</c:v>
                </c:pt>
                <c:pt idx="1387">
                  <c:v>1997.4797479747999</c:v>
                </c:pt>
                <c:pt idx="1388">
                  <c:v>1998.9198919892001</c:v>
                </c:pt>
                <c:pt idx="1389">
                  <c:v>2000.3600360036</c:v>
                </c:pt>
                <c:pt idx="1390">
                  <c:v>2001.800180018</c:v>
                </c:pt>
                <c:pt idx="1391">
                  <c:v>2003.2403240323999</c:v>
                </c:pt>
                <c:pt idx="1392">
                  <c:v>2004.6804680467999</c:v>
                </c:pt>
                <c:pt idx="1393">
                  <c:v>2006.1206120612101</c:v>
                </c:pt>
                <c:pt idx="1394">
                  <c:v>2007.56075607561</c:v>
                </c:pt>
                <c:pt idx="1395">
                  <c:v>2009.00090009001</c:v>
                </c:pt>
                <c:pt idx="1396">
                  <c:v>2010.4410441044099</c:v>
                </c:pt>
                <c:pt idx="1397">
                  <c:v>2011.8811881188101</c:v>
                </c:pt>
                <c:pt idx="1398">
                  <c:v>2013.32133213321</c:v>
                </c:pt>
                <c:pt idx="1399">
                  <c:v>2014.76147614761</c:v>
                </c:pt>
                <c:pt idx="1400">
                  <c:v>2016.2016201620199</c:v>
                </c:pt>
                <c:pt idx="1401">
                  <c:v>2017.6417641764201</c:v>
                </c:pt>
                <c:pt idx="1402">
                  <c:v>2019.0819081908201</c:v>
                </c:pt>
                <c:pt idx="1403">
                  <c:v>2020.52205220522</c:v>
                </c:pt>
                <c:pt idx="1404">
                  <c:v>2021.96219621962</c:v>
                </c:pt>
                <c:pt idx="1405">
                  <c:v>2023.4023402340199</c:v>
                </c:pt>
                <c:pt idx="1406">
                  <c:v>2024.8424842484201</c:v>
                </c:pt>
                <c:pt idx="1407">
                  <c:v>2026.28262826283</c:v>
                </c:pt>
                <c:pt idx="1408">
                  <c:v>2027.72277227723</c:v>
                </c:pt>
                <c:pt idx="1409">
                  <c:v>2029.1629162916299</c:v>
                </c:pt>
                <c:pt idx="1410">
                  <c:v>2030.6030603060301</c:v>
                </c:pt>
                <c:pt idx="1411">
                  <c:v>2032.04320432043</c:v>
                </c:pt>
                <c:pt idx="1412">
                  <c:v>2033.48334833483</c:v>
                </c:pt>
                <c:pt idx="1413">
                  <c:v>2034.92349234924</c:v>
                </c:pt>
                <c:pt idx="1414">
                  <c:v>2036.3636363636399</c:v>
                </c:pt>
                <c:pt idx="1415">
                  <c:v>2037.8037803780401</c:v>
                </c:pt>
                <c:pt idx="1416">
                  <c:v>2039.24392439244</c:v>
                </c:pt>
                <c:pt idx="1417">
                  <c:v>2040.68406840684</c:v>
                </c:pt>
                <c:pt idx="1418">
                  <c:v>2042.1242124212399</c:v>
                </c:pt>
                <c:pt idx="1419">
                  <c:v>2043.5643564356401</c:v>
                </c:pt>
                <c:pt idx="1420">
                  <c:v>2045.00450045005</c:v>
                </c:pt>
                <c:pt idx="1421">
                  <c:v>2046.44464446445</c:v>
                </c:pt>
                <c:pt idx="1422">
                  <c:v>2047.8847884788499</c:v>
                </c:pt>
                <c:pt idx="1423">
                  <c:v>2049.3249324932499</c:v>
                </c:pt>
                <c:pt idx="1424">
                  <c:v>2050.7650765076501</c:v>
                </c:pt>
                <c:pt idx="1425">
                  <c:v>2052.2052205220498</c:v>
                </c:pt>
                <c:pt idx="1426">
                  <c:v>2053.64536453645</c:v>
                </c:pt>
                <c:pt idx="1427">
                  <c:v>2055.0855085508601</c:v>
                </c:pt>
                <c:pt idx="1428">
                  <c:v>2056.5256525652599</c:v>
                </c:pt>
                <c:pt idx="1429">
                  <c:v>2057.96579657966</c:v>
                </c:pt>
                <c:pt idx="1430">
                  <c:v>2059.4059405940602</c:v>
                </c:pt>
                <c:pt idx="1431">
                  <c:v>2060.8460846084599</c:v>
                </c:pt>
                <c:pt idx="1432">
                  <c:v>2062.2862286228601</c:v>
                </c:pt>
                <c:pt idx="1433">
                  <c:v>2063.7263726372598</c:v>
                </c:pt>
                <c:pt idx="1434">
                  <c:v>2065.16651665167</c:v>
                </c:pt>
                <c:pt idx="1435">
                  <c:v>2066.6066606660702</c:v>
                </c:pt>
                <c:pt idx="1436">
                  <c:v>2068.0468046804699</c:v>
                </c:pt>
                <c:pt idx="1437">
                  <c:v>2069.4869486948701</c:v>
                </c:pt>
                <c:pt idx="1438">
                  <c:v>2070.9270927092698</c:v>
                </c:pt>
                <c:pt idx="1439">
                  <c:v>2072.36723672367</c:v>
                </c:pt>
                <c:pt idx="1440">
                  <c:v>2073.8073807380702</c:v>
                </c:pt>
                <c:pt idx="1441">
                  <c:v>2075.2475247524799</c:v>
                </c:pt>
                <c:pt idx="1442">
                  <c:v>2076.6876687668801</c:v>
                </c:pt>
                <c:pt idx="1443">
                  <c:v>2078.1278127812802</c:v>
                </c:pt>
                <c:pt idx="1444">
                  <c:v>2079.5679567956799</c:v>
                </c:pt>
                <c:pt idx="1445">
                  <c:v>2081.0081008100801</c:v>
                </c:pt>
                <c:pt idx="1446">
                  <c:v>2082.4482448244798</c:v>
                </c:pt>
                <c:pt idx="1447">
                  <c:v>2083.88838883888</c:v>
                </c:pt>
                <c:pt idx="1448">
                  <c:v>2085.3285328532902</c:v>
                </c:pt>
                <c:pt idx="1449">
                  <c:v>2086.7686768676899</c:v>
                </c:pt>
                <c:pt idx="1450">
                  <c:v>2088.2088208820901</c:v>
                </c:pt>
                <c:pt idx="1451">
                  <c:v>2089.6489648964898</c:v>
                </c:pt>
                <c:pt idx="1452">
                  <c:v>2091.08910891089</c:v>
                </c:pt>
                <c:pt idx="1453">
                  <c:v>2092.5292529252902</c:v>
                </c:pt>
                <c:pt idx="1454">
                  <c:v>2093.9693969396899</c:v>
                </c:pt>
                <c:pt idx="1455">
                  <c:v>2095.4095409541001</c:v>
                </c:pt>
                <c:pt idx="1456">
                  <c:v>2096.8496849684998</c:v>
                </c:pt>
                <c:pt idx="1457">
                  <c:v>2098.2898289829</c:v>
                </c:pt>
                <c:pt idx="1458">
                  <c:v>2099.7299729973001</c:v>
                </c:pt>
                <c:pt idx="1459">
                  <c:v>2101.1701170116999</c:v>
                </c:pt>
                <c:pt idx="1460">
                  <c:v>2102.6102610261</c:v>
                </c:pt>
                <c:pt idx="1461">
                  <c:v>2104.0504050405002</c:v>
                </c:pt>
                <c:pt idx="1462">
                  <c:v>2105.4905490549099</c:v>
                </c:pt>
                <c:pt idx="1463">
                  <c:v>2106.9306930693101</c:v>
                </c:pt>
                <c:pt idx="1464">
                  <c:v>2108.3708370837098</c:v>
                </c:pt>
                <c:pt idx="1465">
                  <c:v>2109.81098109811</c:v>
                </c:pt>
                <c:pt idx="1466">
                  <c:v>2111.2511251125102</c:v>
                </c:pt>
                <c:pt idx="1467">
                  <c:v>2112.6912691269099</c:v>
                </c:pt>
                <c:pt idx="1468">
                  <c:v>2114.1314131413101</c:v>
                </c:pt>
                <c:pt idx="1469">
                  <c:v>2115.5715571557198</c:v>
                </c:pt>
                <c:pt idx="1470">
                  <c:v>2117.01170117012</c:v>
                </c:pt>
                <c:pt idx="1471">
                  <c:v>2118.4518451845202</c:v>
                </c:pt>
                <c:pt idx="1472">
                  <c:v>2119.8919891989199</c:v>
                </c:pt>
                <c:pt idx="1473">
                  <c:v>2121.33213321332</c:v>
                </c:pt>
                <c:pt idx="1474">
                  <c:v>2122.7722772277202</c:v>
                </c:pt>
                <c:pt idx="1475">
                  <c:v>2124.2124212421199</c:v>
                </c:pt>
                <c:pt idx="1476">
                  <c:v>2125.6525652565301</c:v>
                </c:pt>
                <c:pt idx="1477">
                  <c:v>2127.0927092709298</c:v>
                </c:pt>
                <c:pt idx="1478">
                  <c:v>2128.53285328533</c:v>
                </c:pt>
                <c:pt idx="1479">
                  <c:v>2129.9729972997302</c:v>
                </c:pt>
                <c:pt idx="1480">
                  <c:v>2131.4131413141299</c:v>
                </c:pt>
                <c:pt idx="1481">
                  <c:v>2132.8532853285301</c:v>
                </c:pt>
                <c:pt idx="1482">
                  <c:v>2134.2934293429298</c:v>
                </c:pt>
                <c:pt idx="1483">
                  <c:v>2135.73357335734</c:v>
                </c:pt>
                <c:pt idx="1484">
                  <c:v>2137.1737173717402</c:v>
                </c:pt>
                <c:pt idx="1485">
                  <c:v>2138.6138613861399</c:v>
                </c:pt>
                <c:pt idx="1486">
                  <c:v>2140.0540054005401</c:v>
                </c:pt>
                <c:pt idx="1487">
                  <c:v>2141.4941494149398</c:v>
                </c:pt>
                <c:pt idx="1488">
                  <c:v>2142.93429342934</c:v>
                </c:pt>
                <c:pt idx="1489">
                  <c:v>2144.3744374437401</c:v>
                </c:pt>
                <c:pt idx="1490">
                  <c:v>2145.8145814581499</c:v>
                </c:pt>
                <c:pt idx="1491">
                  <c:v>2147.25472547255</c:v>
                </c:pt>
                <c:pt idx="1492">
                  <c:v>2148.6948694869502</c:v>
                </c:pt>
                <c:pt idx="1493">
                  <c:v>2150.1350135013499</c:v>
                </c:pt>
                <c:pt idx="1494">
                  <c:v>2151.5751575157501</c:v>
                </c:pt>
                <c:pt idx="1495">
                  <c:v>2153.0153015301498</c:v>
                </c:pt>
                <c:pt idx="1496">
                  <c:v>2154.45544554455</c:v>
                </c:pt>
                <c:pt idx="1497">
                  <c:v>2155.8955895589602</c:v>
                </c:pt>
                <c:pt idx="1498">
                  <c:v>2157.3357335733599</c:v>
                </c:pt>
                <c:pt idx="1499">
                  <c:v>2158.7758775877601</c:v>
                </c:pt>
                <c:pt idx="1500">
                  <c:v>2160.2160216021598</c:v>
                </c:pt>
                <c:pt idx="1501">
                  <c:v>2161.65616561656</c:v>
                </c:pt>
                <c:pt idx="1502">
                  <c:v>2163.0963096309601</c:v>
                </c:pt>
                <c:pt idx="1503">
                  <c:v>2164.5364536453599</c:v>
                </c:pt>
                <c:pt idx="1504">
                  <c:v>2165.9765976597701</c:v>
                </c:pt>
                <c:pt idx="1505">
                  <c:v>2167.4167416741702</c:v>
                </c:pt>
                <c:pt idx="1506">
                  <c:v>2168.8568856885699</c:v>
                </c:pt>
                <c:pt idx="1507">
                  <c:v>2170.2970297029701</c:v>
                </c:pt>
                <c:pt idx="1508">
                  <c:v>2171.7371737173698</c:v>
                </c:pt>
                <c:pt idx="1509">
                  <c:v>2173.17731773177</c:v>
                </c:pt>
                <c:pt idx="1510">
                  <c:v>2174.6174617461702</c:v>
                </c:pt>
                <c:pt idx="1511">
                  <c:v>2176.0576057605799</c:v>
                </c:pt>
                <c:pt idx="1512">
                  <c:v>2177.4977497749801</c:v>
                </c:pt>
                <c:pt idx="1513">
                  <c:v>2178.9378937893798</c:v>
                </c:pt>
                <c:pt idx="1514">
                  <c:v>2180.37803780378</c:v>
                </c:pt>
                <c:pt idx="1515">
                  <c:v>2181.8181818181802</c:v>
                </c:pt>
                <c:pt idx="1516">
                  <c:v>2183.2583258325799</c:v>
                </c:pt>
                <c:pt idx="1517">
                  <c:v>2184.6984698469801</c:v>
                </c:pt>
                <c:pt idx="1518">
                  <c:v>2186.1386138613898</c:v>
                </c:pt>
                <c:pt idx="1519">
                  <c:v>2187.57875787579</c:v>
                </c:pt>
                <c:pt idx="1520">
                  <c:v>2189.0189018901901</c:v>
                </c:pt>
                <c:pt idx="1521">
                  <c:v>2190.4590459045899</c:v>
                </c:pt>
                <c:pt idx="1522">
                  <c:v>2191.89918991899</c:v>
                </c:pt>
                <c:pt idx="1523">
                  <c:v>2193.3393339333902</c:v>
                </c:pt>
                <c:pt idx="1524">
                  <c:v>2194.7794779477999</c:v>
                </c:pt>
                <c:pt idx="1525">
                  <c:v>2196.2196219622001</c:v>
                </c:pt>
                <c:pt idx="1526">
                  <c:v>2197.6597659765998</c:v>
                </c:pt>
                <c:pt idx="1527">
                  <c:v>2199.099909991</c:v>
                </c:pt>
                <c:pt idx="1528">
                  <c:v>2200.5400540054002</c:v>
                </c:pt>
                <c:pt idx="1529">
                  <c:v>2201.9801980197999</c:v>
                </c:pt>
                <c:pt idx="1530">
                  <c:v>2203.4203420342001</c:v>
                </c:pt>
                <c:pt idx="1531">
                  <c:v>2204.8604860486098</c:v>
                </c:pt>
                <c:pt idx="1532">
                  <c:v>2206.30063006301</c:v>
                </c:pt>
                <c:pt idx="1533">
                  <c:v>2207.7407740774102</c:v>
                </c:pt>
                <c:pt idx="1534">
                  <c:v>2209.1809180918099</c:v>
                </c:pt>
                <c:pt idx="1535">
                  <c:v>2210.62106210621</c:v>
                </c:pt>
                <c:pt idx="1536">
                  <c:v>2212.0612061206102</c:v>
                </c:pt>
                <c:pt idx="1537">
                  <c:v>2213.5013501350099</c:v>
                </c:pt>
                <c:pt idx="1538">
                  <c:v>2214.9414941494201</c:v>
                </c:pt>
                <c:pt idx="1539">
                  <c:v>2216.3816381638198</c:v>
                </c:pt>
                <c:pt idx="1540">
                  <c:v>2217.82178217822</c:v>
                </c:pt>
                <c:pt idx="1541">
                  <c:v>2219.2619261926202</c:v>
                </c:pt>
                <c:pt idx="1542">
                  <c:v>2220.7020702070199</c:v>
                </c:pt>
                <c:pt idx="1543">
                  <c:v>2222.1422142214201</c:v>
                </c:pt>
                <c:pt idx="1544">
                  <c:v>2223.5823582358198</c:v>
                </c:pt>
                <c:pt idx="1545">
                  <c:v>2225.02250225023</c:v>
                </c:pt>
                <c:pt idx="1546">
                  <c:v>2226.4626462646302</c:v>
                </c:pt>
                <c:pt idx="1547">
                  <c:v>2227.9027902790299</c:v>
                </c:pt>
                <c:pt idx="1548">
                  <c:v>2229.3429342934301</c:v>
                </c:pt>
                <c:pt idx="1549">
                  <c:v>2230.7830783078298</c:v>
                </c:pt>
                <c:pt idx="1550">
                  <c:v>2232.22322232223</c:v>
                </c:pt>
                <c:pt idx="1551">
                  <c:v>2233.6633663366301</c:v>
                </c:pt>
                <c:pt idx="1552">
                  <c:v>2235.1035103510399</c:v>
                </c:pt>
                <c:pt idx="1553">
                  <c:v>2236.54365436544</c:v>
                </c:pt>
                <c:pt idx="1554">
                  <c:v>2237.9837983798402</c:v>
                </c:pt>
                <c:pt idx="1555">
                  <c:v>2239.4239423942399</c:v>
                </c:pt>
                <c:pt idx="1556">
                  <c:v>2240.8640864086401</c:v>
                </c:pt>
                <c:pt idx="1557">
                  <c:v>2242.3042304230398</c:v>
                </c:pt>
                <c:pt idx="1558">
                  <c:v>2243.74437443744</c:v>
                </c:pt>
                <c:pt idx="1559">
                  <c:v>2245.1845184518502</c:v>
                </c:pt>
                <c:pt idx="1560">
                  <c:v>2246.6246624662499</c:v>
                </c:pt>
                <c:pt idx="1561">
                  <c:v>2248.0648064806501</c:v>
                </c:pt>
                <c:pt idx="1562">
                  <c:v>2249.5049504950498</c:v>
                </c:pt>
                <c:pt idx="1563">
                  <c:v>2250.94509450945</c:v>
                </c:pt>
                <c:pt idx="1564">
                  <c:v>2252.3852385238501</c:v>
                </c:pt>
                <c:pt idx="1565">
                  <c:v>2253.8253825382499</c:v>
                </c:pt>
                <c:pt idx="1566">
                  <c:v>2255.26552655266</c:v>
                </c:pt>
                <c:pt idx="1567">
                  <c:v>2256.7056705670602</c:v>
                </c:pt>
                <c:pt idx="1568">
                  <c:v>2258.1458145814599</c:v>
                </c:pt>
                <c:pt idx="1569">
                  <c:v>2259.5859585958601</c:v>
                </c:pt>
                <c:pt idx="1570">
                  <c:v>2261.0261026102598</c:v>
                </c:pt>
                <c:pt idx="1571">
                  <c:v>2262.46624662466</c:v>
                </c:pt>
                <c:pt idx="1572">
                  <c:v>2263.9063906390602</c:v>
                </c:pt>
                <c:pt idx="1573">
                  <c:v>2265.3465346534699</c:v>
                </c:pt>
                <c:pt idx="1574">
                  <c:v>2266.7866786678701</c:v>
                </c:pt>
                <c:pt idx="1575">
                  <c:v>2268.2268226822698</c:v>
                </c:pt>
                <c:pt idx="1576">
                  <c:v>2269.66696669667</c:v>
                </c:pt>
                <c:pt idx="1577">
                  <c:v>2271.1071107110702</c:v>
                </c:pt>
                <c:pt idx="1578">
                  <c:v>2272.5472547254699</c:v>
                </c:pt>
                <c:pt idx="1579">
                  <c:v>2273.9873987398701</c:v>
                </c:pt>
                <c:pt idx="1580">
                  <c:v>2275.4275427542798</c:v>
                </c:pt>
                <c:pt idx="1581">
                  <c:v>2276.86768676868</c:v>
                </c:pt>
                <c:pt idx="1582">
                  <c:v>2278.3078307830801</c:v>
                </c:pt>
                <c:pt idx="1583">
                  <c:v>2279.7479747974799</c:v>
                </c:pt>
                <c:pt idx="1584">
                  <c:v>2281.18811881188</c:v>
                </c:pt>
                <c:pt idx="1585">
                  <c:v>2282.6282628262802</c:v>
                </c:pt>
                <c:pt idx="1586">
                  <c:v>2284.0684068406799</c:v>
                </c:pt>
                <c:pt idx="1587">
                  <c:v>2285.5085508550901</c:v>
                </c:pt>
                <c:pt idx="1588">
                  <c:v>2286.9486948694898</c:v>
                </c:pt>
                <c:pt idx="1589">
                  <c:v>2288.38883888389</c:v>
                </c:pt>
                <c:pt idx="1590">
                  <c:v>2289.8289828982902</c:v>
                </c:pt>
                <c:pt idx="1591">
                  <c:v>2291.2691269126899</c:v>
                </c:pt>
                <c:pt idx="1592">
                  <c:v>2292.7092709270901</c:v>
                </c:pt>
                <c:pt idx="1593">
                  <c:v>2294.1494149414898</c:v>
                </c:pt>
                <c:pt idx="1594">
                  <c:v>2295.5895589559</c:v>
                </c:pt>
                <c:pt idx="1595">
                  <c:v>2297.0297029703001</c:v>
                </c:pt>
                <c:pt idx="1596">
                  <c:v>2298.4698469846999</c:v>
                </c:pt>
                <c:pt idx="1597">
                  <c:v>2299.9099909991</c:v>
                </c:pt>
                <c:pt idx="1598">
                  <c:v>2301.3501350135002</c:v>
                </c:pt>
                <c:pt idx="1599">
                  <c:v>2302.7902790278999</c:v>
                </c:pt>
                <c:pt idx="1600">
                  <c:v>2304.2304230423001</c:v>
                </c:pt>
                <c:pt idx="1601">
                  <c:v>2305.6705670567098</c:v>
                </c:pt>
                <c:pt idx="1602">
                  <c:v>2307.11071107111</c:v>
                </c:pt>
                <c:pt idx="1603">
                  <c:v>2308.5508550855102</c:v>
                </c:pt>
                <c:pt idx="1604">
                  <c:v>2309.9909990999099</c:v>
                </c:pt>
                <c:pt idx="1605">
                  <c:v>2311.4311431143101</c:v>
                </c:pt>
                <c:pt idx="1606">
                  <c:v>2312.8712871287098</c:v>
                </c:pt>
                <c:pt idx="1607">
                  <c:v>2314.31143114311</c:v>
                </c:pt>
                <c:pt idx="1608">
                  <c:v>2315.7515751575202</c:v>
                </c:pt>
                <c:pt idx="1609">
                  <c:v>2317.1917191719199</c:v>
                </c:pt>
                <c:pt idx="1610">
                  <c:v>2318.6318631863201</c:v>
                </c:pt>
                <c:pt idx="1611">
                  <c:v>2320.0720072007198</c:v>
                </c:pt>
                <c:pt idx="1612">
                  <c:v>2321.51215121512</c:v>
                </c:pt>
                <c:pt idx="1613">
                  <c:v>2322.9522952295201</c:v>
                </c:pt>
                <c:pt idx="1614">
                  <c:v>2324.3924392439199</c:v>
                </c:pt>
                <c:pt idx="1615">
                  <c:v>2325.83258325833</c:v>
                </c:pt>
                <c:pt idx="1616">
                  <c:v>2327.2727272727302</c:v>
                </c:pt>
                <c:pt idx="1617">
                  <c:v>2328.7128712871299</c:v>
                </c:pt>
                <c:pt idx="1618">
                  <c:v>2330.1530153015301</c:v>
                </c:pt>
                <c:pt idx="1619">
                  <c:v>2331.5931593159298</c:v>
                </c:pt>
                <c:pt idx="1620">
                  <c:v>2333.03330333033</c:v>
                </c:pt>
                <c:pt idx="1621">
                  <c:v>2334.4734473447302</c:v>
                </c:pt>
                <c:pt idx="1622">
                  <c:v>2335.9135913591399</c:v>
                </c:pt>
                <c:pt idx="1623">
                  <c:v>2337.3537353735401</c:v>
                </c:pt>
                <c:pt idx="1624">
                  <c:v>2338.7938793879398</c:v>
                </c:pt>
                <c:pt idx="1625">
                  <c:v>2340.23402340234</c:v>
                </c:pt>
                <c:pt idx="1626">
                  <c:v>2341.6741674167401</c:v>
                </c:pt>
                <c:pt idx="1627">
                  <c:v>2343.1143114311399</c:v>
                </c:pt>
                <c:pt idx="1628">
                  <c:v>2344.55445544554</c:v>
                </c:pt>
                <c:pt idx="1629">
                  <c:v>2345.9945994599502</c:v>
                </c:pt>
                <c:pt idx="1630">
                  <c:v>2347.4347434743499</c:v>
                </c:pt>
                <c:pt idx="1631">
                  <c:v>2348.8748874887501</c:v>
                </c:pt>
                <c:pt idx="1632">
                  <c:v>2350.3150315031498</c:v>
                </c:pt>
                <c:pt idx="1633">
                  <c:v>2351.75517551755</c:v>
                </c:pt>
                <c:pt idx="1634">
                  <c:v>2353.1953195319502</c:v>
                </c:pt>
                <c:pt idx="1635">
                  <c:v>2354.6354635463499</c:v>
                </c:pt>
                <c:pt idx="1636">
                  <c:v>2356.0756075607601</c:v>
                </c:pt>
                <c:pt idx="1637">
                  <c:v>2357.5157515751598</c:v>
                </c:pt>
                <c:pt idx="1638">
                  <c:v>2358.95589558956</c:v>
                </c:pt>
                <c:pt idx="1639">
                  <c:v>2360.3960396039602</c:v>
                </c:pt>
                <c:pt idx="1640">
                  <c:v>2361.8361836183599</c:v>
                </c:pt>
                <c:pt idx="1641">
                  <c:v>2363.2763276327601</c:v>
                </c:pt>
                <c:pt idx="1642">
                  <c:v>2364.7164716471698</c:v>
                </c:pt>
                <c:pt idx="1643">
                  <c:v>2366.15661566157</c:v>
                </c:pt>
                <c:pt idx="1644">
                  <c:v>2367.5967596759701</c:v>
                </c:pt>
                <c:pt idx="1645">
                  <c:v>2369.0369036903699</c:v>
                </c:pt>
                <c:pt idx="1646">
                  <c:v>2370.47704770477</c:v>
                </c:pt>
                <c:pt idx="1647">
                  <c:v>2371.9171917191702</c:v>
                </c:pt>
                <c:pt idx="1648">
                  <c:v>2373.3573357335699</c:v>
                </c:pt>
                <c:pt idx="1649">
                  <c:v>2374.7974797479701</c:v>
                </c:pt>
                <c:pt idx="1650">
                  <c:v>2376.2376237623798</c:v>
                </c:pt>
                <c:pt idx="1651">
                  <c:v>2377.67776777678</c:v>
                </c:pt>
                <c:pt idx="1652">
                  <c:v>2379.1179117911802</c:v>
                </c:pt>
                <c:pt idx="1653">
                  <c:v>2380.5580558055799</c:v>
                </c:pt>
                <c:pt idx="1654">
                  <c:v>2381.9981998199801</c:v>
                </c:pt>
                <c:pt idx="1655">
                  <c:v>2383.4383438343798</c:v>
                </c:pt>
                <c:pt idx="1656">
                  <c:v>2384.87848784879</c:v>
                </c:pt>
                <c:pt idx="1657">
                  <c:v>2386.3186318631901</c:v>
                </c:pt>
                <c:pt idx="1658">
                  <c:v>2387.7587758775899</c:v>
                </c:pt>
                <c:pt idx="1659">
                  <c:v>2389.19891989199</c:v>
                </c:pt>
                <c:pt idx="1660">
                  <c:v>2390.6390639063902</c:v>
                </c:pt>
                <c:pt idx="1661">
                  <c:v>2392.0792079207899</c:v>
                </c:pt>
                <c:pt idx="1662">
                  <c:v>2393.5193519351901</c:v>
                </c:pt>
                <c:pt idx="1663">
                  <c:v>2394.9594959495998</c:v>
                </c:pt>
                <c:pt idx="1664">
                  <c:v>2396.399639964</c:v>
                </c:pt>
                <c:pt idx="1665">
                  <c:v>2397.8397839784002</c:v>
                </c:pt>
                <c:pt idx="1666">
                  <c:v>2399.2799279927999</c:v>
                </c:pt>
                <c:pt idx="1667">
                  <c:v>2400.7200720072001</c:v>
                </c:pt>
                <c:pt idx="1668">
                  <c:v>2402.1602160215998</c:v>
                </c:pt>
                <c:pt idx="1669">
                  <c:v>2403.600360036</c:v>
                </c:pt>
                <c:pt idx="1670">
                  <c:v>2405.0405040504102</c:v>
                </c:pt>
                <c:pt idx="1671">
                  <c:v>2406.4806480648099</c:v>
                </c:pt>
                <c:pt idx="1672">
                  <c:v>2407.9207920792101</c:v>
                </c:pt>
                <c:pt idx="1673">
                  <c:v>2409.3609360936098</c:v>
                </c:pt>
                <c:pt idx="1674">
                  <c:v>2410.80108010801</c:v>
                </c:pt>
                <c:pt idx="1675">
                  <c:v>2412.2412241224101</c:v>
                </c:pt>
                <c:pt idx="1676">
                  <c:v>2413.6813681368099</c:v>
                </c:pt>
                <c:pt idx="1677">
                  <c:v>2415.12151215122</c:v>
                </c:pt>
                <c:pt idx="1678">
                  <c:v>2416.5616561656202</c:v>
                </c:pt>
                <c:pt idx="1679">
                  <c:v>2418.0018001800199</c:v>
                </c:pt>
                <c:pt idx="1680">
                  <c:v>2419.4419441944201</c:v>
                </c:pt>
                <c:pt idx="1681">
                  <c:v>2420.8820882088198</c:v>
                </c:pt>
                <c:pt idx="1682">
                  <c:v>2422.32223222322</c:v>
                </c:pt>
                <c:pt idx="1683">
                  <c:v>2423.7623762376202</c:v>
                </c:pt>
                <c:pt idx="1684">
                  <c:v>2425.2025202520299</c:v>
                </c:pt>
                <c:pt idx="1685">
                  <c:v>2426.6426642664301</c:v>
                </c:pt>
                <c:pt idx="1686">
                  <c:v>2428.0828082808298</c:v>
                </c:pt>
                <c:pt idx="1687">
                  <c:v>2429.52295229523</c:v>
                </c:pt>
                <c:pt idx="1688">
                  <c:v>2430.9630963096301</c:v>
                </c:pt>
                <c:pt idx="1689">
                  <c:v>2432.4032403240299</c:v>
                </c:pt>
                <c:pt idx="1690">
                  <c:v>2433.84338433843</c:v>
                </c:pt>
                <c:pt idx="1691">
                  <c:v>2435.2835283528402</c:v>
                </c:pt>
                <c:pt idx="1692">
                  <c:v>2436.7236723672399</c:v>
                </c:pt>
                <c:pt idx="1693">
                  <c:v>2438.1638163816401</c:v>
                </c:pt>
                <c:pt idx="1694">
                  <c:v>2439.6039603960398</c:v>
                </c:pt>
                <c:pt idx="1695">
                  <c:v>2441.04410441044</c:v>
                </c:pt>
                <c:pt idx="1696">
                  <c:v>2442.4842484248402</c:v>
                </c:pt>
                <c:pt idx="1697">
                  <c:v>2443.9243924392399</c:v>
                </c:pt>
                <c:pt idx="1698">
                  <c:v>2445.3645364536501</c:v>
                </c:pt>
                <c:pt idx="1699">
                  <c:v>2446.8046804680498</c:v>
                </c:pt>
                <c:pt idx="1700">
                  <c:v>2448.24482448245</c:v>
                </c:pt>
                <c:pt idx="1701">
                  <c:v>2449.6849684968502</c:v>
                </c:pt>
                <c:pt idx="1702">
                  <c:v>2451.1251125112499</c:v>
                </c:pt>
                <c:pt idx="1703">
                  <c:v>2452.5652565256501</c:v>
                </c:pt>
                <c:pt idx="1704">
                  <c:v>2454.0054005400498</c:v>
                </c:pt>
                <c:pt idx="1705">
                  <c:v>2455.44554455446</c:v>
                </c:pt>
                <c:pt idx="1706">
                  <c:v>2456.8856885688601</c:v>
                </c:pt>
                <c:pt idx="1707">
                  <c:v>2458.3258325832599</c:v>
                </c:pt>
                <c:pt idx="1708">
                  <c:v>2459.76597659766</c:v>
                </c:pt>
                <c:pt idx="1709">
                  <c:v>2461.2061206120602</c:v>
                </c:pt>
                <c:pt idx="1710">
                  <c:v>2462.6462646264599</c:v>
                </c:pt>
                <c:pt idx="1711">
                  <c:v>2464.0864086408601</c:v>
                </c:pt>
                <c:pt idx="1712">
                  <c:v>2465.5265526552698</c:v>
                </c:pt>
                <c:pt idx="1713">
                  <c:v>2466.96669666967</c:v>
                </c:pt>
                <c:pt idx="1714">
                  <c:v>2468.4068406840702</c:v>
                </c:pt>
                <c:pt idx="1715">
                  <c:v>2469.8469846984699</c:v>
                </c:pt>
                <c:pt idx="1716">
                  <c:v>2471.2871287128701</c:v>
                </c:pt>
                <c:pt idx="1717">
                  <c:v>2472.7272727272698</c:v>
                </c:pt>
                <c:pt idx="1718">
                  <c:v>2474.16741674167</c:v>
                </c:pt>
                <c:pt idx="1719">
                  <c:v>2475.6075607560801</c:v>
                </c:pt>
                <c:pt idx="1720">
                  <c:v>2477.0477047704799</c:v>
                </c:pt>
                <c:pt idx="1721">
                  <c:v>2478.48784878488</c:v>
                </c:pt>
                <c:pt idx="1722">
                  <c:v>2479.9279927992802</c:v>
                </c:pt>
                <c:pt idx="1723">
                  <c:v>2481.3681368136799</c:v>
                </c:pt>
                <c:pt idx="1724">
                  <c:v>2482.8082808280801</c:v>
                </c:pt>
                <c:pt idx="1725">
                  <c:v>2484.2484248424798</c:v>
                </c:pt>
                <c:pt idx="1726">
                  <c:v>2485.68856885689</c:v>
                </c:pt>
                <c:pt idx="1727">
                  <c:v>2487.1287128712902</c:v>
                </c:pt>
                <c:pt idx="1728">
                  <c:v>2488.5688568856899</c:v>
                </c:pt>
                <c:pt idx="1729">
                  <c:v>2490.0090009000901</c:v>
                </c:pt>
                <c:pt idx="1730">
                  <c:v>2491.4491449144898</c:v>
                </c:pt>
                <c:pt idx="1731">
                  <c:v>2492.88928892889</c:v>
                </c:pt>
                <c:pt idx="1732">
                  <c:v>2494.3294329432902</c:v>
                </c:pt>
                <c:pt idx="1733">
                  <c:v>2495.7695769576999</c:v>
                </c:pt>
                <c:pt idx="1734">
                  <c:v>2497.2097209721001</c:v>
                </c:pt>
                <c:pt idx="1735">
                  <c:v>2498.6498649864998</c:v>
                </c:pt>
                <c:pt idx="1736">
                  <c:v>2500.0900090009</c:v>
                </c:pt>
                <c:pt idx="1737">
                  <c:v>2501.5301530153001</c:v>
                </c:pt>
                <c:pt idx="1738">
                  <c:v>2502.9702970296999</c:v>
                </c:pt>
                <c:pt idx="1739">
                  <c:v>2504.4104410441</c:v>
                </c:pt>
                <c:pt idx="1740">
                  <c:v>2505.8505850585102</c:v>
                </c:pt>
                <c:pt idx="1741">
                  <c:v>2507.2907290729099</c:v>
                </c:pt>
                <c:pt idx="1742">
                  <c:v>2508.7308730873101</c:v>
                </c:pt>
                <c:pt idx="1743">
                  <c:v>2510.1710171017098</c:v>
                </c:pt>
                <c:pt idx="1744">
                  <c:v>2511.61116111611</c:v>
                </c:pt>
                <c:pt idx="1745">
                  <c:v>2513.0513051305102</c:v>
                </c:pt>
                <c:pt idx="1746">
                  <c:v>2514.4914491449099</c:v>
                </c:pt>
                <c:pt idx="1747">
                  <c:v>2515.9315931593201</c:v>
                </c:pt>
                <c:pt idx="1748">
                  <c:v>2517.3717371737198</c:v>
                </c:pt>
                <c:pt idx="1749">
                  <c:v>2518.81188118812</c:v>
                </c:pt>
                <c:pt idx="1750">
                  <c:v>2520.2520252025201</c:v>
                </c:pt>
                <c:pt idx="1751">
                  <c:v>2521.6921692169199</c:v>
                </c:pt>
                <c:pt idx="1752">
                  <c:v>2523.13231323132</c:v>
                </c:pt>
                <c:pt idx="1753">
                  <c:v>2524.5724572457202</c:v>
                </c:pt>
                <c:pt idx="1754">
                  <c:v>2526.0126012601299</c:v>
                </c:pt>
                <c:pt idx="1755">
                  <c:v>2527.4527452745301</c:v>
                </c:pt>
                <c:pt idx="1756">
                  <c:v>2528.8928892889298</c:v>
                </c:pt>
                <c:pt idx="1757">
                  <c:v>2530.33303330333</c:v>
                </c:pt>
                <c:pt idx="1758">
                  <c:v>2531.7731773177302</c:v>
                </c:pt>
                <c:pt idx="1759">
                  <c:v>2533.2133213321299</c:v>
                </c:pt>
                <c:pt idx="1760">
                  <c:v>2534.6534653465301</c:v>
                </c:pt>
                <c:pt idx="1761">
                  <c:v>2536.0936093609398</c:v>
                </c:pt>
                <c:pt idx="1762">
                  <c:v>2537.53375337534</c:v>
                </c:pt>
                <c:pt idx="1763">
                  <c:v>2538.9738973897402</c:v>
                </c:pt>
                <c:pt idx="1764">
                  <c:v>2540.4140414041399</c:v>
                </c:pt>
                <c:pt idx="1765">
                  <c:v>2541.8541854185401</c:v>
                </c:pt>
                <c:pt idx="1766">
                  <c:v>2543.2943294329398</c:v>
                </c:pt>
                <c:pt idx="1767">
                  <c:v>2544.73447344735</c:v>
                </c:pt>
                <c:pt idx="1768">
                  <c:v>2546.1746174617501</c:v>
                </c:pt>
                <c:pt idx="1769">
                  <c:v>2547.6147614761499</c:v>
                </c:pt>
                <c:pt idx="1770">
                  <c:v>2549.05490549055</c:v>
                </c:pt>
                <c:pt idx="1771">
                  <c:v>2550.4950495049502</c:v>
                </c:pt>
                <c:pt idx="1772">
                  <c:v>2551.9351935193499</c:v>
                </c:pt>
                <c:pt idx="1773">
                  <c:v>2553.3753375337501</c:v>
                </c:pt>
                <c:pt idx="1774">
                  <c:v>2554.8154815481598</c:v>
                </c:pt>
                <c:pt idx="1775">
                  <c:v>2556.25562556256</c:v>
                </c:pt>
                <c:pt idx="1776">
                  <c:v>2557.6957695769602</c:v>
                </c:pt>
                <c:pt idx="1777">
                  <c:v>2559.1359135913599</c:v>
                </c:pt>
                <c:pt idx="1778">
                  <c:v>2560.5760576057601</c:v>
                </c:pt>
                <c:pt idx="1779">
                  <c:v>2562.0162016201598</c:v>
                </c:pt>
                <c:pt idx="1780">
                  <c:v>2563.45634563456</c:v>
                </c:pt>
                <c:pt idx="1781">
                  <c:v>2564.8964896489601</c:v>
                </c:pt>
                <c:pt idx="1782">
                  <c:v>2566.3366336633699</c:v>
                </c:pt>
                <c:pt idx="1783">
                  <c:v>2567.77677767777</c:v>
                </c:pt>
                <c:pt idx="1784">
                  <c:v>2569.2169216921702</c:v>
                </c:pt>
                <c:pt idx="1785">
                  <c:v>2570.6570657065699</c:v>
                </c:pt>
                <c:pt idx="1786">
                  <c:v>2572.0972097209701</c:v>
                </c:pt>
                <c:pt idx="1787">
                  <c:v>2573.5373537353698</c:v>
                </c:pt>
                <c:pt idx="1788">
                  <c:v>2574.97749774978</c:v>
                </c:pt>
                <c:pt idx="1789">
                  <c:v>2576.4176417641802</c:v>
                </c:pt>
                <c:pt idx="1790">
                  <c:v>2577.8577857785799</c:v>
                </c:pt>
                <c:pt idx="1791">
                  <c:v>2579.2979297929801</c:v>
                </c:pt>
                <c:pt idx="1792">
                  <c:v>2580.7380738073798</c:v>
                </c:pt>
                <c:pt idx="1793">
                  <c:v>2582.17821782178</c:v>
                </c:pt>
                <c:pt idx="1794">
                  <c:v>2583.6183618361802</c:v>
                </c:pt>
                <c:pt idx="1795">
                  <c:v>2585.0585058505899</c:v>
                </c:pt>
                <c:pt idx="1796">
                  <c:v>2586.4986498649901</c:v>
                </c:pt>
                <c:pt idx="1797">
                  <c:v>2587.9387938793898</c:v>
                </c:pt>
                <c:pt idx="1798">
                  <c:v>2589.37893789379</c:v>
                </c:pt>
                <c:pt idx="1799">
                  <c:v>2590.8190819081901</c:v>
                </c:pt>
                <c:pt idx="1800">
                  <c:v>2592.2592259225898</c:v>
                </c:pt>
                <c:pt idx="1801">
                  <c:v>2593.69936993699</c:v>
                </c:pt>
                <c:pt idx="1802">
                  <c:v>2595.1395139514002</c:v>
                </c:pt>
                <c:pt idx="1803">
                  <c:v>2596.5796579657999</c:v>
                </c:pt>
                <c:pt idx="1804">
                  <c:v>2598.0198019802001</c:v>
                </c:pt>
                <c:pt idx="1805">
                  <c:v>2599.4599459945998</c:v>
                </c:pt>
                <c:pt idx="1806">
                  <c:v>2600.900090009</c:v>
                </c:pt>
                <c:pt idx="1807">
                  <c:v>2602.3402340234002</c:v>
                </c:pt>
                <c:pt idx="1808">
                  <c:v>2603.7803780377999</c:v>
                </c:pt>
                <c:pt idx="1809">
                  <c:v>2605.2205220522101</c:v>
                </c:pt>
                <c:pt idx="1810">
                  <c:v>2606.6606660666098</c:v>
                </c:pt>
                <c:pt idx="1811">
                  <c:v>2608.10081008101</c:v>
                </c:pt>
                <c:pt idx="1812">
                  <c:v>2609.5409540954101</c:v>
                </c:pt>
                <c:pt idx="1813">
                  <c:v>2610.9810981098099</c:v>
                </c:pt>
                <c:pt idx="1814">
                  <c:v>2612.42124212421</c:v>
                </c:pt>
                <c:pt idx="1815">
                  <c:v>2613.8613861386102</c:v>
                </c:pt>
                <c:pt idx="1816">
                  <c:v>2615.3015301530199</c:v>
                </c:pt>
                <c:pt idx="1817">
                  <c:v>2616.7416741674201</c:v>
                </c:pt>
                <c:pt idx="1818">
                  <c:v>2618.1818181818198</c:v>
                </c:pt>
                <c:pt idx="1819">
                  <c:v>2619.62196219622</c:v>
                </c:pt>
                <c:pt idx="1820">
                  <c:v>2621.0621062106202</c:v>
                </c:pt>
                <c:pt idx="1821">
                  <c:v>2622.5022502250199</c:v>
                </c:pt>
                <c:pt idx="1822">
                  <c:v>2623.9423942394201</c:v>
                </c:pt>
                <c:pt idx="1823">
                  <c:v>2625.3825382538298</c:v>
                </c:pt>
                <c:pt idx="1824">
                  <c:v>2626.82268226823</c:v>
                </c:pt>
                <c:pt idx="1825">
                  <c:v>2628.2628262826302</c:v>
                </c:pt>
                <c:pt idx="1826">
                  <c:v>2629.7029702970299</c:v>
                </c:pt>
                <c:pt idx="1827">
                  <c:v>2631.1431143114301</c:v>
                </c:pt>
                <c:pt idx="1828">
                  <c:v>2632.5832583258298</c:v>
                </c:pt>
                <c:pt idx="1829">
                  <c:v>2634.0234023402299</c:v>
                </c:pt>
                <c:pt idx="1830">
                  <c:v>2635.4635463546401</c:v>
                </c:pt>
                <c:pt idx="1831">
                  <c:v>2636.9036903690399</c:v>
                </c:pt>
                <c:pt idx="1832">
                  <c:v>2638.34383438344</c:v>
                </c:pt>
                <c:pt idx="1833">
                  <c:v>2639.7839783978402</c:v>
                </c:pt>
                <c:pt idx="1834">
                  <c:v>2641.2241224122399</c:v>
                </c:pt>
                <c:pt idx="1835">
                  <c:v>2642.6642664266401</c:v>
                </c:pt>
                <c:pt idx="1836">
                  <c:v>2644.1044104410398</c:v>
                </c:pt>
                <c:pt idx="1837">
                  <c:v>2645.54455445545</c:v>
                </c:pt>
                <c:pt idx="1838">
                  <c:v>2646.9846984698502</c:v>
                </c:pt>
                <c:pt idx="1839">
                  <c:v>2648.4248424842499</c:v>
                </c:pt>
                <c:pt idx="1840">
                  <c:v>2649.8649864986501</c:v>
                </c:pt>
                <c:pt idx="1841">
                  <c:v>2651.3051305130498</c:v>
                </c:pt>
                <c:pt idx="1842">
                  <c:v>2652.74527452745</c:v>
                </c:pt>
                <c:pt idx="1843">
                  <c:v>2654.1854185418501</c:v>
                </c:pt>
                <c:pt idx="1844">
                  <c:v>2655.6255625562599</c:v>
                </c:pt>
                <c:pt idx="1845">
                  <c:v>2657.06570657066</c:v>
                </c:pt>
                <c:pt idx="1846">
                  <c:v>2658.5058505850602</c:v>
                </c:pt>
                <c:pt idx="1847">
                  <c:v>2659.9459945994599</c:v>
                </c:pt>
                <c:pt idx="1848">
                  <c:v>2661.3861386138601</c:v>
                </c:pt>
                <c:pt idx="1849">
                  <c:v>2662.8262826282598</c:v>
                </c:pt>
                <c:pt idx="1850">
                  <c:v>2664.26642664266</c:v>
                </c:pt>
                <c:pt idx="1851">
                  <c:v>2665.7065706570702</c:v>
                </c:pt>
                <c:pt idx="1852">
                  <c:v>2667.1467146714699</c:v>
                </c:pt>
                <c:pt idx="1853">
                  <c:v>2668.5868586858701</c:v>
                </c:pt>
                <c:pt idx="1854">
                  <c:v>2670.0270027002698</c:v>
                </c:pt>
                <c:pt idx="1855">
                  <c:v>2671.46714671467</c:v>
                </c:pt>
                <c:pt idx="1856">
                  <c:v>2672.9072907290702</c:v>
                </c:pt>
                <c:pt idx="1857">
                  <c:v>2674.3474347434699</c:v>
                </c:pt>
                <c:pt idx="1858">
                  <c:v>2675.7875787578801</c:v>
                </c:pt>
                <c:pt idx="1859">
                  <c:v>2677.2277227722798</c:v>
                </c:pt>
                <c:pt idx="1860">
                  <c:v>2678.66786678668</c:v>
                </c:pt>
                <c:pt idx="1861">
                  <c:v>2680.1080108010801</c:v>
                </c:pt>
                <c:pt idx="1862">
                  <c:v>2681.5481548154798</c:v>
                </c:pt>
                <c:pt idx="1863">
                  <c:v>2682.98829882988</c:v>
                </c:pt>
                <c:pt idx="1864">
                  <c:v>2684.4284428442802</c:v>
                </c:pt>
                <c:pt idx="1865">
                  <c:v>2685.8685868586899</c:v>
                </c:pt>
                <c:pt idx="1866">
                  <c:v>2687.3087308730901</c:v>
                </c:pt>
                <c:pt idx="1867">
                  <c:v>2688.7488748874898</c:v>
                </c:pt>
                <c:pt idx="1868">
                  <c:v>2690.18901890189</c:v>
                </c:pt>
                <c:pt idx="1869">
                  <c:v>2691.6291629162902</c:v>
                </c:pt>
                <c:pt idx="1870">
                  <c:v>2693.0693069306899</c:v>
                </c:pt>
                <c:pt idx="1871">
                  <c:v>2694.5094509450901</c:v>
                </c:pt>
                <c:pt idx="1872">
                  <c:v>2695.9495949594998</c:v>
                </c:pt>
                <c:pt idx="1873">
                  <c:v>2697.3897389739</c:v>
                </c:pt>
                <c:pt idx="1874">
                  <c:v>2698.8298829883001</c:v>
                </c:pt>
                <c:pt idx="1875">
                  <c:v>2700.2700270026999</c:v>
                </c:pt>
                <c:pt idx="1876">
                  <c:v>2701.7101710171</c:v>
                </c:pt>
                <c:pt idx="1877">
                  <c:v>2703.1503150315002</c:v>
                </c:pt>
                <c:pt idx="1878">
                  <c:v>2704.5904590458999</c:v>
                </c:pt>
                <c:pt idx="1879">
                  <c:v>2706.0306030603101</c:v>
                </c:pt>
                <c:pt idx="1880">
                  <c:v>2707.4707470747098</c:v>
                </c:pt>
                <c:pt idx="1881">
                  <c:v>2708.91089108911</c:v>
                </c:pt>
                <c:pt idx="1882">
                  <c:v>2710.3510351035102</c:v>
                </c:pt>
                <c:pt idx="1883">
                  <c:v>2711.7911791179099</c:v>
                </c:pt>
                <c:pt idx="1884">
                  <c:v>2713.2313231323101</c:v>
                </c:pt>
                <c:pt idx="1885">
                  <c:v>2714.6714671467198</c:v>
                </c:pt>
                <c:pt idx="1886">
                  <c:v>2716.11161116112</c:v>
                </c:pt>
                <c:pt idx="1887">
                  <c:v>2717.5517551755202</c:v>
                </c:pt>
                <c:pt idx="1888">
                  <c:v>2718.9918991899199</c:v>
                </c:pt>
                <c:pt idx="1889">
                  <c:v>2720.4320432043201</c:v>
                </c:pt>
                <c:pt idx="1890">
                  <c:v>2721.8721872187198</c:v>
                </c:pt>
                <c:pt idx="1891">
                  <c:v>2723.3123312331199</c:v>
                </c:pt>
                <c:pt idx="1892">
                  <c:v>2724.7524752475201</c:v>
                </c:pt>
                <c:pt idx="1893">
                  <c:v>2726.1926192619298</c:v>
                </c:pt>
                <c:pt idx="1894">
                  <c:v>2727.63276327633</c:v>
                </c:pt>
                <c:pt idx="1895">
                  <c:v>2729.0729072907302</c:v>
                </c:pt>
                <c:pt idx="1896">
                  <c:v>2730.5130513051299</c:v>
                </c:pt>
                <c:pt idx="1897">
                  <c:v>2731.9531953195301</c:v>
                </c:pt>
                <c:pt idx="1898">
                  <c:v>2733.3933393339298</c:v>
                </c:pt>
                <c:pt idx="1899">
                  <c:v>2734.83348334834</c:v>
                </c:pt>
                <c:pt idx="1900">
                  <c:v>2736.2736273627402</c:v>
                </c:pt>
                <c:pt idx="1901">
                  <c:v>2737.7137713771399</c:v>
                </c:pt>
                <c:pt idx="1902">
                  <c:v>2739.1539153915401</c:v>
                </c:pt>
                <c:pt idx="1903">
                  <c:v>2740.5940594059398</c:v>
                </c:pt>
                <c:pt idx="1904">
                  <c:v>2742.03420342034</c:v>
                </c:pt>
                <c:pt idx="1905">
                  <c:v>2743.4743474347401</c:v>
                </c:pt>
                <c:pt idx="1906">
                  <c:v>2744.9144914491499</c:v>
                </c:pt>
                <c:pt idx="1907">
                  <c:v>2746.35463546355</c:v>
                </c:pt>
                <c:pt idx="1908">
                  <c:v>2747.7947794779502</c:v>
                </c:pt>
                <c:pt idx="1909">
                  <c:v>2749.2349234923499</c:v>
                </c:pt>
                <c:pt idx="1910">
                  <c:v>2750.6750675067501</c:v>
                </c:pt>
                <c:pt idx="1911">
                  <c:v>2752.1152115211498</c:v>
                </c:pt>
                <c:pt idx="1912">
                  <c:v>2753.55535553555</c:v>
                </c:pt>
                <c:pt idx="1913">
                  <c:v>2754.9954995499602</c:v>
                </c:pt>
                <c:pt idx="1914">
                  <c:v>2756.4356435643599</c:v>
                </c:pt>
                <c:pt idx="1915">
                  <c:v>2757.8757875787601</c:v>
                </c:pt>
                <c:pt idx="1916">
                  <c:v>2759.3159315931598</c:v>
                </c:pt>
                <c:pt idx="1917">
                  <c:v>2760.75607560756</c:v>
                </c:pt>
                <c:pt idx="1918">
                  <c:v>2762.1962196219602</c:v>
                </c:pt>
                <c:pt idx="1919">
                  <c:v>2763.6363636363599</c:v>
                </c:pt>
                <c:pt idx="1920">
                  <c:v>2765.0765076507701</c:v>
                </c:pt>
                <c:pt idx="1921">
                  <c:v>2766.5166516651698</c:v>
                </c:pt>
                <c:pt idx="1922">
                  <c:v>2767.95679567957</c:v>
                </c:pt>
                <c:pt idx="1923">
                  <c:v>2769.3969396939701</c:v>
                </c:pt>
                <c:pt idx="1924">
                  <c:v>2770.8370837083698</c:v>
                </c:pt>
                <c:pt idx="1925">
                  <c:v>2772.27722772277</c:v>
                </c:pt>
                <c:pt idx="1926">
                  <c:v>2773.7173717371702</c:v>
                </c:pt>
                <c:pt idx="1927">
                  <c:v>2775.1575157515799</c:v>
                </c:pt>
                <c:pt idx="1928">
                  <c:v>2776.5976597659801</c:v>
                </c:pt>
                <c:pt idx="1929">
                  <c:v>2778.0378037803798</c:v>
                </c:pt>
                <c:pt idx="1930">
                  <c:v>2779.47794779478</c:v>
                </c:pt>
                <c:pt idx="1931">
                  <c:v>2780.9180918091802</c:v>
                </c:pt>
                <c:pt idx="1932">
                  <c:v>2782.3582358235799</c:v>
                </c:pt>
                <c:pt idx="1933">
                  <c:v>2783.7983798379801</c:v>
                </c:pt>
                <c:pt idx="1934">
                  <c:v>2785.2385238523898</c:v>
                </c:pt>
                <c:pt idx="1935">
                  <c:v>2786.67866786679</c:v>
                </c:pt>
                <c:pt idx="1936">
                  <c:v>2788.1188118811901</c:v>
                </c:pt>
                <c:pt idx="1937">
                  <c:v>2789.5589558955899</c:v>
                </c:pt>
                <c:pt idx="1938">
                  <c:v>2790.99909990999</c:v>
                </c:pt>
                <c:pt idx="1939">
                  <c:v>2792.4392439243902</c:v>
                </c:pt>
                <c:pt idx="1940">
                  <c:v>2793.8793879387899</c:v>
                </c:pt>
                <c:pt idx="1941">
                  <c:v>2795.3195319532001</c:v>
                </c:pt>
                <c:pt idx="1942">
                  <c:v>2796.7596759675998</c:v>
                </c:pt>
                <c:pt idx="1943">
                  <c:v>2798.199819982</c:v>
                </c:pt>
                <c:pt idx="1944">
                  <c:v>2799.6399639964002</c:v>
                </c:pt>
                <c:pt idx="1945">
                  <c:v>2801.0801080107999</c:v>
                </c:pt>
                <c:pt idx="1946">
                  <c:v>2802.5202520252001</c:v>
                </c:pt>
                <c:pt idx="1947">
                  <c:v>2803.9603960395998</c:v>
                </c:pt>
                <c:pt idx="1948">
                  <c:v>2805.40054005401</c:v>
                </c:pt>
                <c:pt idx="1949">
                  <c:v>2806.8406840684102</c:v>
                </c:pt>
                <c:pt idx="1950">
                  <c:v>2808.2808280828099</c:v>
                </c:pt>
                <c:pt idx="1951">
                  <c:v>2809.7209720972101</c:v>
                </c:pt>
                <c:pt idx="1952">
                  <c:v>2811.1611161116102</c:v>
                </c:pt>
                <c:pt idx="1953">
                  <c:v>2812.6012601260099</c:v>
                </c:pt>
                <c:pt idx="1954">
                  <c:v>2814.0414041404101</c:v>
                </c:pt>
                <c:pt idx="1955">
                  <c:v>2815.4815481548198</c:v>
                </c:pt>
                <c:pt idx="1956">
                  <c:v>2816.92169216922</c:v>
                </c:pt>
                <c:pt idx="1957">
                  <c:v>2818.3618361836202</c:v>
                </c:pt>
                <c:pt idx="1958">
                  <c:v>2819.8019801980199</c:v>
                </c:pt>
                <c:pt idx="1959">
                  <c:v>2821.2421242124201</c:v>
                </c:pt>
                <c:pt idx="1960">
                  <c:v>2822.6822682268198</c:v>
                </c:pt>
                <c:pt idx="1961">
                  <c:v>2824.12241224122</c:v>
                </c:pt>
                <c:pt idx="1962">
                  <c:v>2825.5625562556302</c:v>
                </c:pt>
                <c:pt idx="1963">
                  <c:v>2827.0027002700299</c:v>
                </c:pt>
                <c:pt idx="1964">
                  <c:v>2828.4428442844301</c:v>
                </c:pt>
                <c:pt idx="1965">
                  <c:v>2829.8829882988298</c:v>
                </c:pt>
                <c:pt idx="1966">
                  <c:v>2831.32313231323</c:v>
                </c:pt>
                <c:pt idx="1967">
                  <c:v>2832.7632763276301</c:v>
                </c:pt>
                <c:pt idx="1968">
                  <c:v>2834.2034203420299</c:v>
                </c:pt>
                <c:pt idx="1969">
                  <c:v>2835.64356435644</c:v>
                </c:pt>
                <c:pt idx="1970">
                  <c:v>2837.0837083708402</c:v>
                </c:pt>
                <c:pt idx="1971">
                  <c:v>2838.5238523852399</c:v>
                </c:pt>
                <c:pt idx="1972">
                  <c:v>2839.9639963996401</c:v>
                </c:pt>
                <c:pt idx="1973">
                  <c:v>2841.4041404140398</c:v>
                </c:pt>
                <c:pt idx="1974">
                  <c:v>2842.84428442844</c:v>
                </c:pt>
                <c:pt idx="1975">
                  <c:v>2844.2844284428402</c:v>
                </c:pt>
                <c:pt idx="1976">
                  <c:v>2845.7245724572499</c:v>
                </c:pt>
                <c:pt idx="1977">
                  <c:v>2847.1647164716501</c:v>
                </c:pt>
                <c:pt idx="1978">
                  <c:v>2848.6048604860498</c:v>
                </c:pt>
                <c:pt idx="1979">
                  <c:v>2850.04500450045</c:v>
                </c:pt>
                <c:pt idx="1980">
                  <c:v>2851.4851485148502</c:v>
                </c:pt>
                <c:pt idx="1981">
                  <c:v>2852.9252925292499</c:v>
                </c:pt>
                <c:pt idx="1982">
                  <c:v>2854.36543654365</c:v>
                </c:pt>
                <c:pt idx="1983">
                  <c:v>2855.8055805580598</c:v>
                </c:pt>
                <c:pt idx="1984">
                  <c:v>2857.2457245724599</c:v>
                </c:pt>
                <c:pt idx="1985">
                  <c:v>2858.6858685868601</c:v>
                </c:pt>
                <c:pt idx="1986">
                  <c:v>2860.1260126012598</c:v>
                </c:pt>
                <c:pt idx="1987">
                  <c:v>2861.56615661566</c:v>
                </c:pt>
                <c:pt idx="1988">
                  <c:v>2863.0063006300602</c:v>
                </c:pt>
                <c:pt idx="1989">
                  <c:v>2864.4464446444599</c:v>
                </c:pt>
                <c:pt idx="1990">
                  <c:v>2865.8865886588701</c:v>
                </c:pt>
                <c:pt idx="1991">
                  <c:v>2867.3267326732698</c:v>
                </c:pt>
                <c:pt idx="1992">
                  <c:v>2868.76687668767</c:v>
                </c:pt>
                <c:pt idx="1993">
                  <c:v>2870.2070207020702</c:v>
                </c:pt>
                <c:pt idx="1994">
                  <c:v>2871.6471647164699</c:v>
                </c:pt>
                <c:pt idx="1995">
                  <c:v>2873.0873087308701</c:v>
                </c:pt>
                <c:pt idx="1996">
                  <c:v>2874.5274527452698</c:v>
                </c:pt>
                <c:pt idx="1997">
                  <c:v>2875.96759675968</c:v>
                </c:pt>
                <c:pt idx="1998">
                  <c:v>2877.4077407740801</c:v>
                </c:pt>
                <c:pt idx="1999">
                  <c:v>2878.8478847884799</c:v>
                </c:pt>
                <c:pt idx="2000">
                  <c:v>2880.28802880288</c:v>
                </c:pt>
                <c:pt idx="2001">
                  <c:v>2881.7281728172802</c:v>
                </c:pt>
                <c:pt idx="2002">
                  <c:v>2883.1683168316799</c:v>
                </c:pt>
                <c:pt idx="2003">
                  <c:v>2884.6084608460801</c:v>
                </c:pt>
                <c:pt idx="2004">
                  <c:v>2886.0486048604898</c:v>
                </c:pt>
                <c:pt idx="2005">
                  <c:v>2887.48874887489</c:v>
                </c:pt>
                <c:pt idx="2006">
                  <c:v>2888.9288928892902</c:v>
                </c:pt>
                <c:pt idx="2007">
                  <c:v>2890.3690369036899</c:v>
                </c:pt>
                <c:pt idx="2008">
                  <c:v>2891.8091809180901</c:v>
                </c:pt>
                <c:pt idx="2009">
                  <c:v>2893.2493249324898</c:v>
                </c:pt>
                <c:pt idx="2010">
                  <c:v>2894.68946894689</c:v>
                </c:pt>
                <c:pt idx="2011">
                  <c:v>2896.1296129613002</c:v>
                </c:pt>
                <c:pt idx="2012">
                  <c:v>2897.5697569756999</c:v>
                </c:pt>
                <c:pt idx="2013">
                  <c:v>2899.0099009901</c:v>
                </c:pt>
                <c:pt idx="2014">
                  <c:v>2900.4500450045002</c:v>
                </c:pt>
                <c:pt idx="2015">
                  <c:v>2901.8901890188999</c:v>
                </c:pt>
                <c:pt idx="2016">
                  <c:v>2903.3303330333001</c:v>
                </c:pt>
                <c:pt idx="2017">
                  <c:v>2904.7704770477098</c:v>
                </c:pt>
                <c:pt idx="2018">
                  <c:v>2906.21062106211</c:v>
                </c:pt>
                <c:pt idx="2019">
                  <c:v>2907.6507650765102</c:v>
                </c:pt>
                <c:pt idx="2020">
                  <c:v>2909.0909090909099</c:v>
                </c:pt>
                <c:pt idx="2021">
                  <c:v>2910.5310531053101</c:v>
                </c:pt>
                <c:pt idx="2022">
                  <c:v>2911.9711971197098</c:v>
                </c:pt>
                <c:pt idx="2023">
                  <c:v>2913.41134113411</c:v>
                </c:pt>
                <c:pt idx="2024">
                  <c:v>2914.8514851485102</c:v>
                </c:pt>
                <c:pt idx="2025">
                  <c:v>2916.2916291629199</c:v>
                </c:pt>
                <c:pt idx="2026">
                  <c:v>2917.7317731773201</c:v>
                </c:pt>
                <c:pt idx="2027">
                  <c:v>2919.1719171917198</c:v>
                </c:pt>
                <c:pt idx="2028">
                  <c:v>2920.61206120612</c:v>
                </c:pt>
                <c:pt idx="2029">
                  <c:v>2922.0522052205201</c:v>
                </c:pt>
                <c:pt idx="2030">
                  <c:v>2923.4923492349199</c:v>
                </c:pt>
                <c:pt idx="2031">
                  <c:v>2924.93249324933</c:v>
                </c:pt>
                <c:pt idx="2032">
                  <c:v>2926.3726372637302</c:v>
                </c:pt>
                <c:pt idx="2033">
                  <c:v>2927.8127812781299</c:v>
                </c:pt>
                <c:pt idx="2034">
                  <c:v>2929.2529252925301</c:v>
                </c:pt>
                <c:pt idx="2035">
                  <c:v>2930.6930693069298</c:v>
                </c:pt>
                <c:pt idx="2036">
                  <c:v>2932.13321332133</c:v>
                </c:pt>
                <c:pt idx="2037">
                  <c:v>2933.5733573357302</c:v>
                </c:pt>
                <c:pt idx="2038">
                  <c:v>2935.0135013501399</c:v>
                </c:pt>
                <c:pt idx="2039">
                  <c:v>2936.4536453645401</c:v>
                </c:pt>
                <c:pt idx="2040">
                  <c:v>2937.8937893789398</c:v>
                </c:pt>
                <c:pt idx="2041">
                  <c:v>2939.33393339334</c:v>
                </c:pt>
                <c:pt idx="2042">
                  <c:v>2940.7740774077402</c:v>
                </c:pt>
                <c:pt idx="2043">
                  <c:v>2942.2142214221399</c:v>
                </c:pt>
                <c:pt idx="2044">
                  <c:v>2943.65436543654</c:v>
                </c:pt>
                <c:pt idx="2045">
                  <c:v>2945.0945094509502</c:v>
                </c:pt>
                <c:pt idx="2046">
                  <c:v>2946.5346534653499</c:v>
                </c:pt>
                <c:pt idx="2047">
                  <c:v>2947.9747974797501</c:v>
                </c:pt>
                <c:pt idx="2048">
                  <c:v>2949.4149414941498</c:v>
                </c:pt>
                <c:pt idx="2049">
                  <c:v>2950.85508550855</c:v>
                </c:pt>
                <c:pt idx="2050">
                  <c:v>2952.2952295229502</c:v>
                </c:pt>
                <c:pt idx="2051">
                  <c:v>2953.7353735373499</c:v>
                </c:pt>
                <c:pt idx="2052">
                  <c:v>2955.1755175517601</c:v>
                </c:pt>
                <c:pt idx="2053">
                  <c:v>2956.6156615661598</c:v>
                </c:pt>
                <c:pt idx="2054">
                  <c:v>2958.05580558056</c:v>
                </c:pt>
                <c:pt idx="2055">
                  <c:v>2959.4959495949602</c:v>
                </c:pt>
                <c:pt idx="2056">
                  <c:v>2960.9360936093599</c:v>
                </c:pt>
                <c:pt idx="2057">
                  <c:v>2962.3762376237601</c:v>
                </c:pt>
                <c:pt idx="2058">
                  <c:v>2963.8163816381598</c:v>
                </c:pt>
                <c:pt idx="2059">
                  <c:v>2965.25652565257</c:v>
                </c:pt>
                <c:pt idx="2060">
                  <c:v>2966.6966696669701</c:v>
                </c:pt>
                <c:pt idx="2061">
                  <c:v>2968.1368136813699</c:v>
                </c:pt>
                <c:pt idx="2062">
                  <c:v>2969.57695769577</c:v>
                </c:pt>
                <c:pt idx="2063">
                  <c:v>2971.0171017101702</c:v>
                </c:pt>
                <c:pt idx="2064">
                  <c:v>2972.4572457245699</c:v>
                </c:pt>
                <c:pt idx="2065">
                  <c:v>2973.8973897389701</c:v>
                </c:pt>
                <c:pt idx="2066">
                  <c:v>2975.3375337533798</c:v>
                </c:pt>
                <c:pt idx="2067">
                  <c:v>2976.77767776778</c:v>
                </c:pt>
                <c:pt idx="2068">
                  <c:v>2978.2178217821802</c:v>
                </c:pt>
                <c:pt idx="2069">
                  <c:v>2979.6579657965799</c:v>
                </c:pt>
                <c:pt idx="2070">
                  <c:v>2981.0981098109801</c:v>
                </c:pt>
                <c:pt idx="2071">
                  <c:v>2982.5382538253798</c:v>
                </c:pt>
                <c:pt idx="2072">
                  <c:v>2983.97839783978</c:v>
                </c:pt>
                <c:pt idx="2073">
                  <c:v>2985.4185418541902</c:v>
                </c:pt>
                <c:pt idx="2074">
                  <c:v>2986.8586858685899</c:v>
                </c:pt>
                <c:pt idx="2075">
                  <c:v>2988.29882988299</c:v>
                </c:pt>
                <c:pt idx="2076">
                  <c:v>2989.7389738973902</c:v>
                </c:pt>
                <c:pt idx="2077">
                  <c:v>2991.1791179117899</c:v>
                </c:pt>
                <c:pt idx="2078">
                  <c:v>2992.6192619261901</c:v>
                </c:pt>
                <c:pt idx="2079">
                  <c:v>2994.0594059405898</c:v>
                </c:pt>
                <c:pt idx="2080">
                  <c:v>2995.499549955</c:v>
                </c:pt>
                <c:pt idx="2081">
                  <c:v>2996.9396939694002</c:v>
                </c:pt>
                <c:pt idx="2082">
                  <c:v>2998.3798379837999</c:v>
                </c:pt>
                <c:pt idx="2083">
                  <c:v>2999.8199819982001</c:v>
                </c:pt>
                <c:pt idx="2084">
                  <c:v>3001.2601260125998</c:v>
                </c:pt>
                <c:pt idx="2085">
                  <c:v>3002.700270027</c:v>
                </c:pt>
                <c:pt idx="2086">
                  <c:v>3004.1404140414002</c:v>
                </c:pt>
                <c:pt idx="2087">
                  <c:v>3005.5805580558099</c:v>
                </c:pt>
                <c:pt idx="2088">
                  <c:v>3007.0207020702101</c:v>
                </c:pt>
                <c:pt idx="2089">
                  <c:v>3008.4608460846098</c:v>
                </c:pt>
                <c:pt idx="2090">
                  <c:v>3009.90099009901</c:v>
                </c:pt>
                <c:pt idx="2091">
                  <c:v>3011.3411341134101</c:v>
                </c:pt>
                <c:pt idx="2092">
                  <c:v>3012.7812781278099</c:v>
                </c:pt>
                <c:pt idx="2093">
                  <c:v>3014.22142214221</c:v>
                </c:pt>
                <c:pt idx="2094">
                  <c:v>3015.6615661566202</c:v>
                </c:pt>
                <c:pt idx="2095">
                  <c:v>3017.1017101710199</c:v>
                </c:pt>
                <c:pt idx="2096">
                  <c:v>3018.5418541854201</c:v>
                </c:pt>
                <c:pt idx="2097">
                  <c:v>3019.9819981998198</c:v>
                </c:pt>
                <c:pt idx="2098">
                  <c:v>3021.42214221422</c:v>
                </c:pt>
                <c:pt idx="2099">
                  <c:v>3022.8622862286202</c:v>
                </c:pt>
                <c:pt idx="2100">
                  <c:v>3024.3024302430199</c:v>
                </c:pt>
                <c:pt idx="2101">
                  <c:v>3025.7425742574301</c:v>
                </c:pt>
                <c:pt idx="2102">
                  <c:v>3027.1827182718298</c:v>
                </c:pt>
                <c:pt idx="2103">
                  <c:v>3028.62286228623</c:v>
                </c:pt>
                <c:pt idx="2104">
                  <c:v>3030.0630063006301</c:v>
                </c:pt>
                <c:pt idx="2105">
                  <c:v>3031.5031503150299</c:v>
                </c:pt>
                <c:pt idx="2106">
                  <c:v>3032.94329432943</c:v>
                </c:pt>
                <c:pt idx="2107">
                  <c:v>3034.3834383438302</c:v>
                </c:pt>
                <c:pt idx="2108">
                  <c:v>3035.8235823582399</c:v>
                </c:pt>
                <c:pt idx="2109">
                  <c:v>3037.2637263726401</c:v>
                </c:pt>
                <c:pt idx="2110">
                  <c:v>3038.7038703870398</c:v>
                </c:pt>
                <c:pt idx="2111">
                  <c:v>3040.14401440144</c:v>
                </c:pt>
                <c:pt idx="2112">
                  <c:v>3041.5841584158402</c:v>
                </c:pt>
                <c:pt idx="2113">
                  <c:v>3043.0243024302399</c:v>
                </c:pt>
                <c:pt idx="2114">
                  <c:v>3044.4644464446401</c:v>
                </c:pt>
                <c:pt idx="2115">
                  <c:v>3045.9045904590498</c:v>
                </c:pt>
                <c:pt idx="2116">
                  <c:v>3047.34473447345</c:v>
                </c:pt>
                <c:pt idx="2117">
                  <c:v>3048.7848784878502</c:v>
                </c:pt>
                <c:pt idx="2118">
                  <c:v>3050.2250225022499</c:v>
                </c:pt>
                <c:pt idx="2119">
                  <c:v>3051.6651665166501</c:v>
                </c:pt>
                <c:pt idx="2120">
                  <c:v>3053.1053105310498</c:v>
                </c:pt>
                <c:pt idx="2121">
                  <c:v>3054.54545454545</c:v>
                </c:pt>
                <c:pt idx="2122">
                  <c:v>3055.9855985598601</c:v>
                </c:pt>
                <c:pt idx="2123">
                  <c:v>3057.4257425742599</c:v>
                </c:pt>
                <c:pt idx="2124">
                  <c:v>3058.86588658866</c:v>
                </c:pt>
                <c:pt idx="2125">
                  <c:v>3060.3060306030602</c:v>
                </c:pt>
                <c:pt idx="2126">
                  <c:v>3061.7461746174599</c:v>
                </c:pt>
                <c:pt idx="2127">
                  <c:v>3063.1863186318601</c:v>
                </c:pt>
                <c:pt idx="2128">
                  <c:v>3064.6264626462698</c:v>
                </c:pt>
                <c:pt idx="2129">
                  <c:v>3066.06660666067</c:v>
                </c:pt>
                <c:pt idx="2130">
                  <c:v>3067.5067506750702</c:v>
                </c:pt>
                <c:pt idx="2131">
                  <c:v>3068.9468946894699</c:v>
                </c:pt>
                <c:pt idx="2132">
                  <c:v>3070.3870387038701</c:v>
                </c:pt>
                <c:pt idx="2133">
                  <c:v>3071.8271827182698</c:v>
                </c:pt>
                <c:pt idx="2134">
                  <c:v>3073.26732673267</c:v>
                </c:pt>
                <c:pt idx="2135">
                  <c:v>3074.7074707470701</c:v>
                </c:pt>
                <c:pt idx="2136">
                  <c:v>3076.1476147614799</c:v>
                </c:pt>
                <c:pt idx="2137">
                  <c:v>3077.58775877588</c:v>
                </c:pt>
                <c:pt idx="2138">
                  <c:v>3079.0279027902802</c:v>
                </c:pt>
                <c:pt idx="2139">
                  <c:v>3080.4680468046799</c:v>
                </c:pt>
                <c:pt idx="2140">
                  <c:v>3081.9081908190801</c:v>
                </c:pt>
                <c:pt idx="2141">
                  <c:v>3083.3483348334798</c:v>
                </c:pt>
                <c:pt idx="2142">
                  <c:v>3084.78847884788</c:v>
                </c:pt>
                <c:pt idx="2143">
                  <c:v>3086.2286228622902</c:v>
                </c:pt>
                <c:pt idx="2144">
                  <c:v>3087.6687668766899</c:v>
                </c:pt>
                <c:pt idx="2145">
                  <c:v>3089.1089108910901</c:v>
                </c:pt>
                <c:pt idx="2146">
                  <c:v>3090.5490549054898</c:v>
                </c:pt>
                <c:pt idx="2147">
                  <c:v>3091.98919891989</c:v>
                </c:pt>
                <c:pt idx="2148">
                  <c:v>3093.4293429342902</c:v>
                </c:pt>
                <c:pt idx="2149">
                  <c:v>3094.8694869486999</c:v>
                </c:pt>
                <c:pt idx="2150">
                  <c:v>3096.3096309631001</c:v>
                </c:pt>
                <c:pt idx="2151">
                  <c:v>3097.7497749774998</c:v>
                </c:pt>
                <c:pt idx="2152">
                  <c:v>3099.1899189919</c:v>
                </c:pt>
                <c:pt idx="2153">
                  <c:v>3100.6300630063001</c:v>
                </c:pt>
                <c:pt idx="2154">
                  <c:v>3102.0702070206999</c:v>
                </c:pt>
                <c:pt idx="2155">
                  <c:v>3103.5103510351</c:v>
                </c:pt>
                <c:pt idx="2156">
                  <c:v>3104.9504950495002</c:v>
                </c:pt>
                <c:pt idx="2157">
                  <c:v>3106.3906390639099</c:v>
                </c:pt>
                <c:pt idx="2158">
                  <c:v>3107.8307830783101</c:v>
                </c:pt>
                <c:pt idx="2159">
                  <c:v>3109.2709270927098</c:v>
                </c:pt>
                <c:pt idx="2160">
                  <c:v>3110.71107110711</c:v>
                </c:pt>
                <c:pt idx="2161">
                  <c:v>3112.1512151215102</c:v>
                </c:pt>
                <c:pt idx="2162">
                  <c:v>3113.5913591359099</c:v>
                </c:pt>
                <c:pt idx="2163">
                  <c:v>3115.0315031503201</c:v>
                </c:pt>
                <c:pt idx="2164">
                  <c:v>3116.4716471647198</c:v>
                </c:pt>
                <c:pt idx="2165">
                  <c:v>3117.91179117912</c:v>
                </c:pt>
                <c:pt idx="2166">
                  <c:v>3119.3519351935201</c:v>
                </c:pt>
                <c:pt idx="2167">
                  <c:v>3120.7920792079199</c:v>
                </c:pt>
                <c:pt idx="2168">
                  <c:v>3122.23222322232</c:v>
                </c:pt>
                <c:pt idx="2169">
                  <c:v>3123.6723672367202</c:v>
                </c:pt>
                <c:pt idx="2170">
                  <c:v>3125.1125112511299</c:v>
                </c:pt>
                <c:pt idx="2171">
                  <c:v>3126.5526552655301</c:v>
                </c:pt>
                <c:pt idx="2172">
                  <c:v>3127.9927992799298</c:v>
                </c:pt>
                <c:pt idx="2173">
                  <c:v>3129.43294329433</c:v>
                </c:pt>
                <c:pt idx="2174">
                  <c:v>3130.8730873087302</c:v>
                </c:pt>
                <c:pt idx="2175">
                  <c:v>3132.3132313231299</c:v>
                </c:pt>
                <c:pt idx="2176">
                  <c:v>3133.7533753375301</c:v>
                </c:pt>
                <c:pt idx="2177">
                  <c:v>3135.1935193519398</c:v>
                </c:pt>
                <c:pt idx="2178">
                  <c:v>3136.63366336634</c:v>
                </c:pt>
                <c:pt idx="2179">
                  <c:v>3138.0738073807402</c:v>
                </c:pt>
                <c:pt idx="2180">
                  <c:v>3139.5139513951399</c:v>
                </c:pt>
                <c:pt idx="2181">
                  <c:v>3140.9540954095401</c:v>
                </c:pt>
                <c:pt idx="2182">
                  <c:v>3142.3942394239398</c:v>
                </c:pt>
                <c:pt idx="2183">
                  <c:v>3143.83438343834</c:v>
                </c:pt>
                <c:pt idx="2184">
                  <c:v>3145.2745274527501</c:v>
                </c:pt>
                <c:pt idx="2185">
                  <c:v>3146.7146714671499</c:v>
                </c:pt>
                <c:pt idx="2186">
                  <c:v>3148.15481548155</c:v>
                </c:pt>
                <c:pt idx="2187">
                  <c:v>3149.5949594959502</c:v>
                </c:pt>
                <c:pt idx="2188">
                  <c:v>3151.0351035103499</c:v>
                </c:pt>
                <c:pt idx="2189">
                  <c:v>3152.4752475247501</c:v>
                </c:pt>
                <c:pt idx="2190">
                  <c:v>3153.9153915391498</c:v>
                </c:pt>
                <c:pt idx="2191">
                  <c:v>3155.35553555356</c:v>
                </c:pt>
                <c:pt idx="2192">
                  <c:v>3156.7956795679602</c:v>
                </c:pt>
                <c:pt idx="2193">
                  <c:v>3158.2358235823599</c:v>
                </c:pt>
                <c:pt idx="2194">
                  <c:v>3159.6759675967601</c:v>
                </c:pt>
                <c:pt idx="2195">
                  <c:v>3161.1161116111598</c:v>
                </c:pt>
                <c:pt idx="2196">
                  <c:v>3162.55625562556</c:v>
                </c:pt>
                <c:pt idx="2197">
                  <c:v>3163.9963996399601</c:v>
                </c:pt>
                <c:pt idx="2198">
                  <c:v>3165.4365436543699</c:v>
                </c:pt>
                <c:pt idx="2199">
                  <c:v>3166.87668766877</c:v>
                </c:pt>
                <c:pt idx="2200">
                  <c:v>3168.3168316831702</c:v>
                </c:pt>
                <c:pt idx="2201">
                  <c:v>3169.7569756975699</c:v>
                </c:pt>
                <c:pt idx="2202">
                  <c:v>3171.1971197119701</c:v>
                </c:pt>
                <c:pt idx="2203">
                  <c:v>3172.6372637263698</c:v>
                </c:pt>
                <c:pt idx="2204">
                  <c:v>3174.07740774077</c:v>
                </c:pt>
                <c:pt idx="2205">
                  <c:v>3175.5175517551802</c:v>
                </c:pt>
                <c:pt idx="2206">
                  <c:v>3176.9576957695799</c:v>
                </c:pt>
                <c:pt idx="2207">
                  <c:v>3178.3978397839801</c:v>
                </c:pt>
                <c:pt idx="2208">
                  <c:v>3179.8379837983798</c:v>
                </c:pt>
                <c:pt idx="2209">
                  <c:v>3181.27812781278</c:v>
                </c:pt>
                <c:pt idx="2210">
                  <c:v>3182.7182718271802</c:v>
                </c:pt>
                <c:pt idx="2211">
                  <c:v>3184.1584158415799</c:v>
                </c:pt>
                <c:pt idx="2212">
                  <c:v>3185.5985598559901</c:v>
                </c:pt>
                <c:pt idx="2213">
                  <c:v>3187.0387038703898</c:v>
                </c:pt>
                <c:pt idx="2214">
                  <c:v>3188.47884788479</c:v>
                </c:pt>
                <c:pt idx="2215">
                  <c:v>3189.9189918991901</c:v>
                </c:pt>
                <c:pt idx="2216">
                  <c:v>3191.3591359135899</c:v>
                </c:pt>
                <c:pt idx="2217">
                  <c:v>3192.79927992799</c:v>
                </c:pt>
                <c:pt idx="2218">
                  <c:v>3194.2394239423902</c:v>
                </c:pt>
                <c:pt idx="2219">
                  <c:v>3195.6795679567999</c:v>
                </c:pt>
                <c:pt idx="2220">
                  <c:v>3197.1197119712001</c:v>
                </c:pt>
                <c:pt idx="2221">
                  <c:v>3198.5598559855998</c:v>
                </c:pt>
                <c:pt idx="2222">
                  <c:v>3200</c:v>
                </c:pt>
                <c:pt idx="2223">
                  <c:v>3201.4401440144002</c:v>
                </c:pt>
                <c:pt idx="2224">
                  <c:v>3202.8802880287999</c:v>
                </c:pt>
                <c:pt idx="2225">
                  <c:v>3204.3204320432001</c:v>
                </c:pt>
                <c:pt idx="2226">
                  <c:v>3205.7605760576098</c:v>
                </c:pt>
                <c:pt idx="2227">
                  <c:v>3207.20072007201</c:v>
                </c:pt>
                <c:pt idx="2228">
                  <c:v>3208.6408640864101</c:v>
                </c:pt>
                <c:pt idx="2229">
                  <c:v>3210.0810081008099</c:v>
                </c:pt>
                <c:pt idx="2230">
                  <c:v>3211.52115211521</c:v>
                </c:pt>
                <c:pt idx="2231">
                  <c:v>3212.9612961296102</c:v>
                </c:pt>
                <c:pt idx="2232">
                  <c:v>3214.4014401440099</c:v>
                </c:pt>
                <c:pt idx="2233">
                  <c:v>3215.8415841584201</c:v>
                </c:pt>
                <c:pt idx="2234">
                  <c:v>3217.2817281728198</c:v>
                </c:pt>
                <c:pt idx="2235">
                  <c:v>3218.72187218722</c:v>
                </c:pt>
                <c:pt idx="2236">
                  <c:v>3220.1620162016202</c:v>
                </c:pt>
                <c:pt idx="2237">
                  <c:v>3221.6021602160199</c:v>
                </c:pt>
                <c:pt idx="2238">
                  <c:v>3223.0423042304201</c:v>
                </c:pt>
                <c:pt idx="2239">
                  <c:v>3224.4824482448198</c:v>
                </c:pt>
                <c:pt idx="2240">
                  <c:v>3225.92259225923</c:v>
                </c:pt>
                <c:pt idx="2241">
                  <c:v>3227.3627362736302</c:v>
                </c:pt>
                <c:pt idx="2242">
                  <c:v>3228.8028802880299</c:v>
                </c:pt>
                <c:pt idx="2243">
                  <c:v>3230.2430243024301</c:v>
                </c:pt>
                <c:pt idx="2244">
                  <c:v>3231.6831683168298</c:v>
                </c:pt>
                <c:pt idx="2245">
                  <c:v>3233.12331233123</c:v>
                </c:pt>
                <c:pt idx="2246">
                  <c:v>3234.5634563456301</c:v>
                </c:pt>
                <c:pt idx="2247">
                  <c:v>3236.0036003600399</c:v>
                </c:pt>
                <c:pt idx="2248">
                  <c:v>3237.44374437444</c:v>
                </c:pt>
                <c:pt idx="2249">
                  <c:v>3238.8838883888402</c:v>
                </c:pt>
                <c:pt idx="2250">
                  <c:v>3240.3240324032399</c:v>
                </c:pt>
                <c:pt idx="2251">
                  <c:v>3241.7641764176401</c:v>
                </c:pt>
                <c:pt idx="2252">
                  <c:v>3243.2043204320398</c:v>
                </c:pt>
                <c:pt idx="2253">
                  <c:v>3244.64446444644</c:v>
                </c:pt>
                <c:pt idx="2254">
                  <c:v>3246.0846084608502</c:v>
                </c:pt>
                <c:pt idx="2255">
                  <c:v>3247.5247524752499</c:v>
                </c:pt>
                <c:pt idx="2256">
                  <c:v>3248.9648964896501</c:v>
                </c:pt>
                <c:pt idx="2257">
                  <c:v>3250.4050405040498</c:v>
                </c:pt>
                <c:pt idx="2258">
                  <c:v>3251.84518451845</c:v>
                </c:pt>
                <c:pt idx="2259">
                  <c:v>3253.2853285328501</c:v>
                </c:pt>
                <c:pt idx="2260">
                  <c:v>3254.7254725472599</c:v>
                </c:pt>
                <c:pt idx="2261">
                  <c:v>3256.16561656166</c:v>
                </c:pt>
                <c:pt idx="2262">
                  <c:v>3257.6057605760602</c:v>
                </c:pt>
                <c:pt idx="2263">
                  <c:v>3259.0459045904599</c:v>
                </c:pt>
                <c:pt idx="2264">
                  <c:v>3260.4860486048601</c:v>
                </c:pt>
                <c:pt idx="2265">
                  <c:v>3261.9261926192598</c:v>
                </c:pt>
                <c:pt idx="2266">
                  <c:v>3263.36633663366</c:v>
                </c:pt>
                <c:pt idx="2267">
                  <c:v>3264.8064806480602</c:v>
                </c:pt>
                <c:pt idx="2268">
                  <c:v>3266.2466246624699</c:v>
                </c:pt>
                <c:pt idx="2269">
                  <c:v>3267.6867686768701</c:v>
                </c:pt>
                <c:pt idx="2270">
                  <c:v>3269.1269126912698</c:v>
                </c:pt>
                <c:pt idx="2271">
                  <c:v>3270.56705670567</c:v>
                </c:pt>
                <c:pt idx="2272">
                  <c:v>3272.0072007200702</c:v>
                </c:pt>
                <c:pt idx="2273">
                  <c:v>3273.4473447344699</c:v>
                </c:pt>
                <c:pt idx="2274">
                  <c:v>3274.8874887488801</c:v>
                </c:pt>
                <c:pt idx="2275">
                  <c:v>3276.3276327632798</c:v>
                </c:pt>
                <c:pt idx="2276">
                  <c:v>3277.76777677768</c:v>
                </c:pt>
                <c:pt idx="2277">
                  <c:v>3279.2079207920801</c:v>
                </c:pt>
                <c:pt idx="2278">
                  <c:v>3280.6480648064799</c:v>
                </c:pt>
                <c:pt idx="2279">
                  <c:v>3282.08820882088</c:v>
                </c:pt>
                <c:pt idx="2280">
                  <c:v>3283.5283528352802</c:v>
                </c:pt>
                <c:pt idx="2281">
                  <c:v>3284.9684968496899</c:v>
                </c:pt>
                <c:pt idx="2282">
                  <c:v>3286.4086408640901</c:v>
                </c:pt>
                <c:pt idx="2283">
                  <c:v>3287.8487848784898</c:v>
                </c:pt>
                <c:pt idx="2284">
                  <c:v>3289.28892889289</c:v>
                </c:pt>
                <c:pt idx="2285">
                  <c:v>3290.7290729072902</c:v>
                </c:pt>
                <c:pt idx="2286">
                  <c:v>3292.1692169216899</c:v>
                </c:pt>
                <c:pt idx="2287">
                  <c:v>3293.6093609360901</c:v>
                </c:pt>
                <c:pt idx="2288">
                  <c:v>3295.0495049504998</c:v>
                </c:pt>
                <c:pt idx="2289">
                  <c:v>3296.4896489649</c:v>
                </c:pt>
                <c:pt idx="2290">
                  <c:v>3297.9297929793001</c:v>
                </c:pt>
                <c:pt idx="2291">
                  <c:v>3299.3699369936999</c:v>
                </c:pt>
                <c:pt idx="2292">
                  <c:v>3300.8100810081</c:v>
                </c:pt>
                <c:pt idx="2293">
                  <c:v>3302.2502250225002</c:v>
                </c:pt>
                <c:pt idx="2294">
                  <c:v>3303.6903690368999</c:v>
                </c:pt>
                <c:pt idx="2295">
                  <c:v>3305.1305130513101</c:v>
                </c:pt>
                <c:pt idx="2296">
                  <c:v>3306.5706570657098</c:v>
                </c:pt>
                <c:pt idx="2297">
                  <c:v>3308.01080108011</c:v>
                </c:pt>
                <c:pt idx="2298">
                  <c:v>3309.4509450945102</c:v>
                </c:pt>
                <c:pt idx="2299">
                  <c:v>3310.8910891089099</c:v>
                </c:pt>
                <c:pt idx="2300">
                  <c:v>3312.3312331233101</c:v>
                </c:pt>
                <c:pt idx="2301">
                  <c:v>3313.7713771377098</c:v>
                </c:pt>
                <c:pt idx="2302">
                  <c:v>3315.21152115212</c:v>
                </c:pt>
                <c:pt idx="2303">
                  <c:v>3316.6516651665202</c:v>
                </c:pt>
                <c:pt idx="2304">
                  <c:v>3318.0918091809199</c:v>
                </c:pt>
                <c:pt idx="2305">
                  <c:v>3319.5319531953201</c:v>
                </c:pt>
                <c:pt idx="2306">
                  <c:v>3320.9720972097198</c:v>
                </c:pt>
                <c:pt idx="2307">
                  <c:v>3322.41224122412</c:v>
                </c:pt>
                <c:pt idx="2308">
                  <c:v>3323.8523852385201</c:v>
                </c:pt>
                <c:pt idx="2309">
                  <c:v>3325.2925292529299</c:v>
                </c:pt>
                <c:pt idx="2310">
                  <c:v>3326.73267326733</c:v>
                </c:pt>
                <c:pt idx="2311">
                  <c:v>3328.1728172817302</c:v>
                </c:pt>
                <c:pt idx="2312">
                  <c:v>3329.6129612961299</c:v>
                </c:pt>
                <c:pt idx="2313">
                  <c:v>3331.0531053105301</c:v>
                </c:pt>
                <c:pt idx="2314">
                  <c:v>3332.4932493249298</c:v>
                </c:pt>
                <c:pt idx="2315">
                  <c:v>3333.93339333933</c:v>
                </c:pt>
                <c:pt idx="2316">
                  <c:v>3335.3735373537402</c:v>
                </c:pt>
                <c:pt idx="2317">
                  <c:v>3336.8136813681399</c:v>
                </c:pt>
                <c:pt idx="2318">
                  <c:v>3338.2538253825401</c:v>
                </c:pt>
                <c:pt idx="2319">
                  <c:v>3339.6939693969398</c:v>
                </c:pt>
                <c:pt idx="2320">
                  <c:v>3341.13411341134</c:v>
                </c:pt>
                <c:pt idx="2321">
                  <c:v>3342.5742574257401</c:v>
                </c:pt>
                <c:pt idx="2322">
                  <c:v>3344.0144014401399</c:v>
                </c:pt>
                <c:pt idx="2323">
                  <c:v>3345.45454545455</c:v>
                </c:pt>
                <c:pt idx="2324">
                  <c:v>3346.8946894689502</c:v>
                </c:pt>
                <c:pt idx="2325">
                  <c:v>3348.3348334833499</c:v>
                </c:pt>
                <c:pt idx="2326">
                  <c:v>3349.7749774977501</c:v>
                </c:pt>
                <c:pt idx="2327">
                  <c:v>3351.2151215121498</c:v>
                </c:pt>
                <c:pt idx="2328">
                  <c:v>3352.65526552655</c:v>
                </c:pt>
                <c:pt idx="2329">
                  <c:v>3354.0954095409502</c:v>
                </c:pt>
                <c:pt idx="2330">
                  <c:v>3355.5355535553599</c:v>
                </c:pt>
                <c:pt idx="2331">
                  <c:v>3356.9756975697601</c:v>
                </c:pt>
                <c:pt idx="2332">
                  <c:v>3358.4158415841598</c:v>
                </c:pt>
                <c:pt idx="2333">
                  <c:v>3359.85598559856</c:v>
                </c:pt>
                <c:pt idx="2334">
                  <c:v>3361.2961296129602</c:v>
                </c:pt>
                <c:pt idx="2335">
                  <c:v>3362.7362736273599</c:v>
                </c:pt>
                <c:pt idx="2336">
                  <c:v>3364.1764176417601</c:v>
                </c:pt>
                <c:pt idx="2337">
                  <c:v>3365.6165616561698</c:v>
                </c:pt>
                <c:pt idx="2338">
                  <c:v>3367.05670567057</c:v>
                </c:pt>
                <c:pt idx="2339">
                  <c:v>3368.4968496849701</c:v>
                </c:pt>
                <c:pt idx="2340">
                  <c:v>3369.9369936993699</c:v>
                </c:pt>
                <c:pt idx="2341">
                  <c:v>3371.37713771377</c:v>
                </c:pt>
                <c:pt idx="2342">
                  <c:v>3372.8172817281702</c:v>
                </c:pt>
                <c:pt idx="2343">
                  <c:v>3374.2574257425699</c:v>
                </c:pt>
                <c:pt idx="2344">
                  <c:v>3375.6975697569801</c:v>
                </c:pt>
                <c:pt idx="2345">
                  <c:v>3377.1377137713798</c:v>
                </c:pt>
                <c:pt idx="2346">
                  <c:v>3378.57785778578</c:v>
                </c:pt>
                <c:pt idx="2347">
                  <c:v>3380.0180018001802</c:v>
                </c:pt>
                <c:pt idx="2348">
                  <c:v>3381.4581458145799</c:v>
                </c:pt>
                <c:pt idx="2349">
                  <c:v>3382.8982898289801</c:v>
                </c:pt>
                <c:pt idx="2350">
                  <c:v>3384.3384338433798</c:v>
                </c:pt>
                <c:pt idx="2351">
                  <c:v>3385.77857785779</c:v>
                </c:pt>
                <c:pt idx="2352">
                  <c:v>3387.2187218721901</c:v>
                </c:pt>
                <c:pt idx="2353">
                  <c:v>3388.6588658865899</c:v>
                </c:pt>
                <c:pt idx="2354">
                  <c:v>3390.09900990099</c:v>
                </c:pt>
                <c:pt idx="2355">
                  <c:v>3391.5391539153902</c:v>
                </c:pt>
                <c:pt idx="2356">
                  <c:v>3392.9792979297899</c:v>
                </c:pt>
                <c:pt idx="2357">
                  <c:v>3394.4194419441901</c:v>
                </c:pt>
                <c:pt idx="2358">
                  <c:v>3395.8595859585998</c:v>
                </c:pt>
                <c:pt idx="2359">
                  <c:v>3397.299729973</c:v>
                </c:pt>
                <c:pt idx="2360">
                  <c:v>3398.7398739874002</c:v>
                </c:pt>
                <c:pt idx="2361">
                  <c:v>3400.1800180017999</c:v>
                </c:pt>
                <c:pt idx="2362">
                  <c:v>3401.6201620162001</c:v>
                </c:pt>
                <c:pt idx="2363">
                  <c:v>3403.0603060305998</c:v>
                </c:pt>
                <c:pt idx="2364">
                  <c:v>3404.500450045</c:v>
                </c:pt>
                <c:pt idx="2365">
                  <c:v>3405.9405940594102</c:v>
                </c:pt>
                <c:pt idx="2366">
                  <c:v>3407.3807380738099</c:v>
                </c:pt>
                <c:pt idx="2367">
                  <c:v>3408.8208820882101</c:v>
                </c:pt>
                <c:pt idx="2368">
                  <c:v>3410.2610261026098</c:v>
                </c:pt>
                <c:pt idx="2369">
                  <c:v>3411.70117011701</c:v>
                </c:pt>
                <c:pt idx="2370">
                  <c:v>3413.1413141314101</c:v>
                </c:pt>
                <c:pt idx="2371">
                  <c:v>3414.5814581458098</c:v>
                </c:pt>
                <c:pt idx="2372">
                  <c:v>3416.02160216022</c:v>
                </c:pt>
                <c:pt idx="2373">
                  <c:v>3417.4617461746202</c:v>
                </c:pt>
                <c:pt idx="2374">
                  <c:v>3418.9018901890199</c:v>
                </c:pt>
                <c:pt idx="2375">
                  <c:v>3420.3420342034201</c:v>
                </c:pt>
                <c:pt idx="2376">
                  <c:v>3421.7821782178198</c:v>
                </c:pt>
                <c:pt idx="2377">
                  <c:v>3423.22232223222</c:v>
                </c:pt>
                <c:pt idx="2378">
                  <c:v>3424.6624662466202</c:v>
                </c:pt>
                <c:pt idx="2379">
                  <c:v>3426.1026102610299</c:v>
                </c:pt>
                <c:pt idx="2380">
                  <c:v>3427.5427542754301</c:v>
                </c:pt>
                <c:pt idx="2381">
                  <c:v>3428.9828982898298</c:v>
                </c:pt>
                <c:pt idx="2382">
                  <c:v>3430.42304230423</c:v>
                </c:pt>
                <c:pt idx="2383">
                  <c:v>3431.8631863186301</c:v>
                </c:pt>
                <c:pt idx="2384">
                  <c:v>3433.3033303330299</c:v>
                </c:pt>
                <c:pt idx="2385">
                  <c:v>3434.74347434743</c:v>
                </c:pt>
                <c:pt idx="2386">
                  <c:v>3436.1836183618402</c:v>
                </c:pt>
                <c:pt idx="2387">
                  <c:v>3437.6237623762399</c:v>
                </c:pt>
                <c:pt idx="2388">
                  <c:v>3439.0639063906401</c:v>
                </c:pt>
                <c:pt idx="2389">
                  <c:v>3440.5040504050398</c:v>
                </c:pt>
                <c:pt idx="2390">
                  <c:v>3441.94419441944</c:v>
                </c:pt>
                <c:pt idx="2391">
                  <c:v>3443.3843384338402</c:v>
                </c:pt>
                <c:pt idx="2392">
                  <c:v>3444.8244824482499</c:v>
                </c:pt>
                <c:pt idx="2393">
                  <c:v>3446.2646264626501</c:v>
                </c:pt>
                <c:pt idx="2394">
                  <c:v>3447.7047704770498</c:v>
                </c:pt>
                <c:pt idx="2395">
                  <c:v>3449.14491449145</c:v>
                </c:pt>
                <c:pt idx="2396">
                  <c:v>3450.5850585058502</c:v>
                </c:pt>
                <c:pt idx="2397">
                  <c:v>3452.0252025202499</c:v>
                </c:pt>
                <c:pt idx="2398">
                  <c:v>3453.4653465346501</c:v>
                </c:pt>
                <c:pt idx="2399">
                  <c:v>3454.9054905490598</c:v>
                </c:pt>
                <c:pt idx="2400">
                  <c:v>3456.34563456346</c:v>
                </c:pt>
                <c:pt idx="2401">
                  <c:v>3457.7857785778601</c:v>
                </c:pt>
                <c:pt idx="2402">
                  <c:v>3459.2259225922598</c:v>
                </c:pt>
                <c:pt idx="2403">
                  <c:v>3460.66606660666</c:v>
                </c:pt>
                <c:pt idx="2404">
                  <c:v>3462.1062106210602</c:v>
                </c:pt>
                <c:pt idx="2405">
                  <c:v>3463.5463546354599</c:v>
                </c:pt>
                <c:pt idx="2406">
                  <c:v>3464.9864986498701</c:v>
                </c:pt>
                <c:pt idx="2407">
                  <c:v>3466.4266426642698</c:v>
                </c:pt>
                <c:pt idx="2408">
                  <c:v>3467.86678667867</c:v>
                </c:pt>
                <c:pt idx="2409">
                  <c:v>3469.3069306930702</c:v>
                </c:pt>
                <c:pt idx="2410">
                  <c:v>3470.7470747074699</c:v>
                </c:pt>
                <c:pt idx="2411">
                  <c:v>3472.1872187218701</c:v>
                </c:pt>
                <c:pt idx="2412">
                  <c:v>3473.6273627362698</c:v>
                </c:pt>
                <c:pt idx="2413">
                  <c:v>3475.06750675068</c:v>
                </c:pt>
                <c:pt idx="2414">
                  <c:v>3476.5076507650801</c:v>
                </c:pt>
                <c:pt idx="2415">
                  <c:v>3477.9477947794799</c:v>
                </c:pt>
                <c:pt idx="2416">
                  <c:v>3479.38793879388</c:v>
                </c:pt>
                <c:pt idx="2417">
                  <c:v>3480.8280828082802</c:v>
                </c:pt>
                <c:pt idx="2418">
                  <c:v>3482.2682268226799</c:v>
                </c:pt>
                <c:pt idx="2419">
                  <c:v>3483.7083708370801</c:v>
                </c:pt>
                <c:pt idx="2420">
                  <c:v>3485.1485148514898</c:v>
                </c:pt>
                <c:pt idx="2421">
                  <c:v>3486.58865886589</c:v>
                </c:pt>
                <c:pt idx="2422">
                  <c:v>3488.0288028802902</c:v>
                </c:pt>
                <c:pt idx="2423">
                  <c:v>3489.4689468946899</c:v>
                </c:pt>
                <c:pt idx="2424">
                  <c:v>3490.9090909090901</c:v>
                </c:pt>
                <c:pt idx="2425">
                  <c:v>3492.3492349234898</c:v>
                </c:pt>
                <c:pt idx="2426">
                  <c:v>3493.78937893789</c:v>
                </c:pt>
                <c:pt idx="2427">
                  <c:v>3495.2295229523002</c:v>
                </c:pt>
                <c:pt idx="2428">
                  <c:v>3496.6696669666999</c:v>
                </c:pt>
                <c:pt idx="2429">
                  <c:v>3498.1098109811001</c:v>
                </c:pt>
                <c:pt idx="2430">
                  <c:v>3499.5499549954998</c:v>
                </c:pt>
                <c:pt idx="2431">
                  <c:v>3500.9900990099</c:v>
                </c:pt>
                <c:pt idx="2432">
                  <c:v>3502.4302430243001</c:v>
                </c:pt>
                <c:pt idx="2433">
                  <c:v>3503.8703870386998</c:v>
                </c:pt>
                <c:pt idx="2434">
                  <c:v>3505.31053105311</c:v>
                </c:pt>
                <c:pt idx="2435">
                  <c:v>3506.7506750675102</c:v>
                </c:pt>
                <c:pt idx="2436">
                  <c:v>3508.1908190819099</c:v>
                </c:pt>
                <c:pt idx="2437">
                  <c:v>3509.6309630963101</c:v>
                </c:pt>
                <c:pt idx="2438">
                  <c:v>3511.0711071107098</c:v>
                </c:pt>
                <c:pt idx="2439">
                  <c:v>3512.51125112511</c:v>
                </c:pt>
                <c:pt idx="2440">
                  <c:v>3513.9513951395102</c:v>
                </c:pt>
                <c:pt idx="2441">
                  <c:v>3515.3915391539199</c:v>
                </c:pt>
                <c:pt idx="2442">
                  <c:v>3516.8316831683201</c:v>
                </c:pt>
                <c:pt idx="2443">
                  <c:v>3518.2718271827198</c:v>
                </c:pt>
                <c:pt idx="2444">
                  <c:v>3519.71197119712</c:v>
                </c:pt>
                <c:pt idx="2445">
                  <c:v>3521.1521152115201</c:v>
                </c:pt>
                <c:pt idx="2446">
                  <c:v>3522.5922592259199</c:v>
                </c:pt>
                <c:pt idx="2447">
                  <c:v>3524.03240324032</c:v>
                </c:pt>
                <c:pt idx="2448">
                  <c:v>3525.4725472547302</c:v>
                </c:pt>
                <c:pt idx="2449">
                  <c:v>3526.9126912691299</c:v>
                </c:pt>
                <c:pt idx="2450">
                  <c:v>3528.3528352835301</c:v>
                </c:pt>
                <c:pt idx="2451">
                  <c:v>3529.7929792979298</c:v>
                </c:pt>
                <c:pt idx="2452">
                  <c:v>3531.23312331233</c:v>
                </c:pt>
                <c:pt idx="2453">
                  <c:v>3532.6732673267302</c:v>
                </c:pt>
                <c:pt idx="2454">
                  <c:v>3534.1134113411299</c:v>
                </c:pt>
                <c:pt idx="2455">
                  <c:v>3535.5535553555401</c:v>
                </c:pt>
                <c:pt idx="2456">
                  <c:v>3536.9936993699398</c:v>
                </c:pt>
                <c:pt idx="2457">
                  <c:v>3538.43384338434</c:v>
                </c:pt>
                <c:pt idx="2458">
                  <c:v>3539.8739873987402</c:v>
                </c:pt>
                <c:pt idx="2459">
                  <c:v>3541.3141314131399</c:v>
                </c:pt>
                <c:pt idx="2460">
                  <c:v>3542.7542754275401</c:v>
                </c:pt>
                <c:pt idx="2461">
                  <c:v>3544.1944194419402</c:v>
                </c:pt>
                <c:pt idx="2462">
                  <c:v>3545.63456345635</c:v>
                </c:pt>
                <c:pt idx="2463">
                  <c:v>3547.0747074707501</c:v>
                </c:pt>
                <c:pt idx="2464">
                  <c:v>3548.5148514851498</c:v>
                </c:pt>
                <c:pt idx="2465">
                  <c:v>3549.95499549955</c:v>
                </c:pt>
                <c:pt idx="2466">
                  <c:v>3551.3951395139502</c:v>
                </c:pt>
                <c:pt idx="2467">
                  <c:v>3552.8352835283499</c:v>
                </c:pt>
                <c:pt idx="2468">
                  <c:v>3554.2754275427501</c:v>
                </c:pt>
                <c:pt idx="2469">
                  <c:v>3555.7155715571598</c:v>
                </c:pt>
                <c:pt idx="2470">
                  <c:v>3557.15571557156</c:v>
                </c:pt>
                <c:pt idx="2471">
                  <c:v>3558.5958595859602</c:v>
                </c:pt>
                <c:pt idx="2472">
                  <c:v>3560.0360036003599</c:v>
                </c:pt>
                <c:pt idx="2473">
                  <c:v>3561.4761476147601</c:v>
                </c:pt>
                <c:pt idx="2474">
                  <c:v>3562.9162916291598</c:v>
                </c:pt>
                <c:pt idx="2475">
                  <c:v>3564.35643564356</c:v>
                </c:pt>
                <c:pt idx="2476">
                  <c:v>3565.7965796579701</c:v>
                </c:pt>
                <c:pt idx="2477">
                  <c:v>3567.2367236723699</c:v>
                </c:pt>
                <c:pt idx="2478">
                  <c:v>3568.67686768677</c:v>
                </c:pt>
                <c:pt idx="2479">
                  <c:v>3570.1170117011702</c:v>
                </c:pt>
                <c:pt idx="2480">
                  <c:v>3571.5571557155699</c:v>
                </c:pt>
                <c:pt idx="2481">
                  <c:v>3572.9972997299701</c:v>
                </c:pt>
                <c:pt idx="2482">
                  <c:v>3574.4374437443698</c:v>
                </c:pt>
                <c:pt idx="2483">
                  <c:v>3575.87758775878</c:v>
                </c:pt>
                <c:pt idx="2484">
                  <c:v>3577.3177317731802</c:v>
                </c:pt>
                <c:pt idx="2485">
                  <c:v>3578.7578757875799</c:v>
                </c:pt>
                <c:pt idx="2486">
                  <c:v>3580.1980198019801</c:v>
                </c:pt>
                <c:pt idx="2487">
                  <c:v>3581.6381638163798</c:v>
                </c:pt>
                <c:pt idx="2488">
                  <c:v>3583.07830783078</c:v>
                </c:pt>
                <c:pt idx="2489">
                  <c:v>3584.5184518451802</c:v>
                </c:pt>
                <c:pt idx="2490">
                  <c:v>3585.9585958595899</c:v>
                </c:pt>
                <c:pt idx="2491">
                  <c:v>3587.3987398739901</c:v>
                </c:pt>
                <c:pt idx="2492">
                  <c:v>3588.8388838883898</c:v>
                </c:pt>
                <c:pt idx="2493">
                  <c:v>3590.2790279027899</c:v>
                </c:pt>
                <c:pt idx="2494">
                  <c:v>3591.7191719171901</c:v>
                </c:pt>
                <c:pt idx="2495">
                  <c:v>3593.1593159315898</c:v>
                </c:pt>
                <c:pt idx="2496">
                  <c:v>3594.59945994599</c:v>
                </c:pt>
                <c:pt idx="2497">
                  <c:v>3596.0396039604002</c:v>
                </c:pt>
                <c:pt idx="2498">
                  <c:v>3597.4797479747999</c:v>
                </c:pt>
                <c:pt idx="2499">
                  <c:v>3598.9198919892001</c:v>
                </c:pt>
                <c:pt idx="2500">
                  <c:v>3600.3600360035998</c:v>
                </c:pt>
                <c:pt idx="2501">
                  <c:v>3601.800180018</c:v>
                </c:pt>
                <c:pt idx="2502">
                  <c:v>3603.2403240324002</c:v>
                </c:pt>
                <c:pt idx="2503">
                  <c:v>3604.6804680468099</c:v>
                </c:pt>
                <c:pt idx="2504">
                  <c:v>3606.1206120612101</c:v>
                </c:pt>
                <c:pt idx="2505">
                  <c:v>3607.5607560756098</c:v>
                </c:pt>
                <c:pt idx="2506">
                  <c:v>3609.00090009001</c:v>
                </c:pt>
                <c:pt idx="2507">
                  <c:v>3610.4410441044101</c:v>
                </c:pt>
                <c:pt idx="2508">
                  <c:v>3611.8811881188099</c:v>
                </c:pt>
                <c:pt idx="2509">
                  <c:v>3613.32133213321</c:v>
                </c:pt>
                <c:pt idx="2510">
                  <c:v>3614.7614761476102</c:v>
                </c:pt>
                <c:pt idx="2511">
                  <c:v>3616.2016201620199</c:v>
                </c:pt>
                <c:pt idx="2512">
                  <c:v>3617.6417641764201</c:v>
                </c:pt>
                <c:pt idx="2513">
                  <c:v>3619.0819081908198</c:v>
                </c:pt>
                <c:pt idx="2514">
                  <c:v>3620.52205220522</c:v>
                </c:pt>
                <c:pt idx="2515">
                  <c:v>3621.9621962196202</c:v>
                </c:pt>
                <c:pt idx="2516">
                  <c:v>3623.4023402340199</c:v>
                </c:pt>
                <c:pt idx="2517">
                  <c:v>3624.8424842484201</c:v>
                </c:pt>
                <c:pt idx="2518">
                  <c:v>3626.2826282628298</c:v>
                </c:pt>
                <c:pt idx="2519">
                  <c:v>3627.72277227723</c:v>
                </c:pt>
                <c:pt idx="2520">
                  <c:v>3629.1629162916302</c:v>
                </c:pt>
                <c:pt idx="2521">
                  <c:v>3630.6030603060299</c:v>
                </c:pt>
                <c:pt idx="2522">
                  <c:v>3632.04320432043</c:v>
                </c:pt>
                <c:pt idx="2523">
                  <c:v>3633.4833483348302</c:v>
                </c:pt>
                <c:pt idx="2524">
                  <c:v>3634.92349234924</c:v>
                </c:pt>
                <c:pt idx="2525">
                  <c:v>3636.3636363636401</c:v>
                </c:pt>
                <c:pt idx="2526">
                  <c:v>3637.8037803780398</c:v>
                </c:pt>
                <c:pt idx="2527">
                  <c:v>3639.24392439244</c:v>
                </c:pt>
                <c:pt idx="2528">
                  <c:v>3640.6840684068402</c:v>
                </c:pt>
                <c:pt idx="2529">
                  <c:v>3642.1242124212399</c:v>
                </c:pt>
                <c:pt idx="2530">
                  <c:v>3643.5643564356401</c:v>
                </c:pt>
                <c:pt idx="2531">
                  <c:v>3645.0045004500498</c:v>
                </c:pt>
                <c:pt idx="2532">
                  <c:v>3646.44464446445</c:v>
                </c:pt>
                <c:pt idx="2533">
                  <c:v>3647.8847884788502</c:v>
                </c:pt>
                <c:pt idx="2534">
                  <c:v>3649.3249324932499</c:v>
                </c:pt>
                <c:pt idx="2535">
                  <c:v>3650.7650765076501</c:v>
                </c:pt>
                <c:pt idx="2536">
                  <c:v>3652.2052205220498</c:v>
                </c:pt>
                <c:pt idx="2537">
                  <c:v>3653.64536453645</c:v>
                </c:pt>
                <c:pt idx="2538">
                  <c:v>3655.0855085508601</c:v>
                </c:pt>
                <c:pt idx="2539">
                  <c:v>3656.5256525652599</c:v>
                </c:pt>
                <c:pt idx="2540">
                  <c:v>3657.96579657966</c:v>
                </c:pt>
                <c:pt idx="2541">
                  <c:v>3659.4059405940602</c:v>
                </c:pt>
                <c:pt idx="2542">
                  <c:v>3660.8460846084599</c:v>
                </c:pt>
                <c:pt idx="2543">
                  <c:v>3662.2862286228601</c:v>
                </c:pt>
                <c:pt idx="2544">
                  <c:v>3663.7263726372598</c:v>
                </c:pt>
                <c:pt idx="2545">
                  <c:v>3665.16651665167</c:v>
                </c:pt>
                <c:pt idx="2546">
                  <c:v>3666.6066606660702</c:v>
                </c:pt>
                <c:pt idx="2547">
                  <c:v>3668.0468046804699</c:v>
                </c:pt>
                <c:pt idx="2548">
                  <c:v>3669.4869486948701</c:v>
                </c:pt>
                <c:pt idx="2549">
                  <c:v>3670.9270927092698</c:v>
                </c:pt>
                <c:pt idx="2550">
                  <c:v>3672.36723672367</c:v>
                </c:pt>
                <c:pt idx="2551">
                  <c:v>3673.8073807380702</c:v>
                </c:pt>
                <c:pt idx="2552">
                  <c:v>3675.2475247524799</c:v>
                </c:pt>
                <c:pt idx="2553">
                  <c:v>3676.6876687668801</c:v>
                </c:pt>
                <c:pt idx="2554">
                  <c:v>3678.1278127812802</c:v>
                </c:pt>
                <c:pt idx="2555">
                  <c:v>3679.5679567956799</c:v>
                </c:pt>
                <c:pt idx="2556">
                  <c:v>3681.0081008100801</c:v>
                </c:pt>
                <c:pt idx="2557">
                  <c:v>3682.4482448244798</c:v>
                </c:pt>
                <c:pt idx="2558">
                  <c:v>3683.88838883888</c:v>
                </c:pt>
                <c:pt idx="2559">
                  <c:v>3685.3285328532902</c:v>
                </c:pt>
                <c:pt idx="2560">
                  <c:v>3686.7686768676899</c:v>
                </c:pt>
                <c:pt idx="2561">
                  <c:v>3688.2088208820901</c:v>
                </c:pt>
                <c:pt idx="2562">
                  <c:v>3689.6489648964898</c:v>
                </c:pt>
                <c:pt idx="2563">
                  <c:v>3691.08910891089</c:v>
                </c:pt>
                <c:pt idx="2564">
                  <c:v>3692.5292529252902</c:v>
                </c:pt>
                <c:pt idx="2565">
                  <c:v>3693.9693969396899</c:v>
                </c:pt>
                <c:pt idx="2566">
                  <c:v>3695.4095409541001</c:v>
                </c:pt>
                <c:pt idx="2567">
                  <c:v>3696.8496849684998</c:v>
                </c:pt>
                <c:pt idx="2568">
                  <c:v>3698.2898289829</c:v>
                </c:pt>
                <c:pt idx="2569">
                  <c:v>3699.7299729973001</c:v>
                </c:pt>
                <c:pt idx="2570">
                  <c:v>3701.1701170116999</c:v>
                </c:pt>
                <c:pt idx="2571">
                  <c:v>3702.6102610261</c:v>
                </c:pt>
                <c:pt idx="2572">
                  <c:v>3704.0504050405002</c:v>
                </c:pt>
                <c:pt idx="2573">
                  <c:v>3705.4905490549099</c:v>
                </c:pt>
                <c:pt idx="2574">
                  <c:v>3706.9306930693101</c:v>
                </c:pt>
                <c:pt idx="2575">
                  <c:v>3708.3708370837098</c:v>
                </c:pt>
                <c:pt idx="2576">
                  <c:v>3709.81098109811</c:v>
                </c:pt>
                <c:pt idx="2577">
                  <c:v>3711.2511251125102</c:v>
                </c:pt>
                <c:pt idx="2578">
                  <c:v>3712.6912691269099</c:v>
                </c:pt>
                <c:pt idx="2579">
                  <c:v>3714.1314131413101</c:v>
                </c:pt>
                <c:pt idx="2580">
                  <c:v>3715.5715571557198</c:v>
                </c:pt>
                <c:pt idx="2581">
                  <c:v>3717.01170117012</c:v>
                </c:pt>
                <c:pt idx="2582">
                  <c:v>3718.4518451845202</c:v>
                </c:pt>
                <c:pt idx="2583">
                  <c:v>3719.8919891989199</c:v>
                </c:pt>
                <c:pt idx="2584">
                  <c:v>3721.33213321332</c:v>
                </c:pt>
                <c:pt idx="2585">
                  <c:v>3722.7722772277202</c:v>
                </c:pt>
                <c:pt idx="2586">
                  <c:v>3724.2124212421199</c:v>
                </c:pt>
                <c:pt idx="2587">
                  <c:v>3725.6525652565301</c:v>
                </c:pt>
                <c:pt idx="2588">
                  <c:v>3727.0927092709298</c:v>
                </c:pt>
                <c:pt idx="2589">
                  <c:v>3728.53285328533</c:v>
                </c:pt>
                <c:pt idx="2590">
                  <c:v>3729.9729972997302</c:v>
                </c:pt>
                <c:pt idx="2591">
                  <c:v>3731.4131413141299</c:v>
                </c:pt>
                <c:pt idx="2592">
                  <c:v>3732.8532853285301</c:v>
                </c:pt>
                <c:pt idx="2593">
                  <c:v>3734.2934293429298</c:v>
                </c:pt>
                <c:pt idx="2594">
                  <c:v>3735.73357335734</c:v>
                </c:pt>
                <c:pt idx="2595">
                  <c:v>3737.1737173717402</c:v>
                </c:pt>
                <c:pt idx="2596">
                  <c:v>3738.6138613861399</c:v>
                </c:pt>
                <c:pt idx="2597">
                  <c:v>3740.0540054005401</c:v>
                </c:pt>
                <c:pt idx="2598">
                  <c:v>3741.4941494149398</c:v>
                </c:pt>
                <c:pt idx="2599">
                  <c:v>3742.93429342934</c:v>
                </c:pt>
                <c:pt idx="2600">
                  <c:v>3744.3744374437401</c:v>
                </c:pt>
                <c:pt idx="2601">
                  <c:v>3745.8145814581499</c:v>
                </c:pt>
                <c:pt idx="2602">
                  <c:v>3747.25472547255</c:v>
                </c:pt>
                <c:pt idx="2603">
                  <c:v>3748.6948694869502</c:v>
                </c:pt>
                <c:pt idx="2604">
                  <c:v>3750.1350135013499</c:v>
                </c:pt>
                <c:pt idx="2605">
                  <c:v>3751.5751575157501</c:v>
                </c:pt>
                <c:pt idx="2606">
                  <c:v>3753.0153015301498</c:v>
                </c:pt>
                <c:pt idx="2607">
                  <c:v>3754.45544554455</c:v>
                </c:pt>
                <c:pt idx="2608">
                  <c:v>3755.8955895589602</c:v>
                </c:pt>
                <c:pt idx="2609">
                  <c:v>3757.3357335733599</c:v>
                </c:pt>
                <c:pt idx="2610">
                  <c:v>3758.7758775877601</c:v>
                </c:pt>
                <c:pt idx="2611">
                  <c:v>3760.2160216021598</c:v>
                </c:pt>
                <c:pt idx="2612">
                  <c:v>3761.65616561656</c:v>
                </c:pt>
                <c:pt idx="2613">
                  <c:v>3763.0963096309601</c:v>
                </c:pt>
                <c:pt idx="2614">
                  <c:v>3764.5364536453599</c:v>
                </c:pt>
                <c:pt idx="2615">
                  <c:v>3765.9765976597701</c:v>
                </c:pt>
                <c:pt idx="2616">
                  <c:v>3767.4167416741702</c:v>
                </c:pt>
                <c:pt idx="2617">
                  <c:v>3768.8568856885699</c:v>
                </c:pt>
                <c:pt idx="2618">
                  <c:v>3770.2970297029701</c:v>
                </c:pt>
                <c:pt idx="2619">
                  <c:v>3771.7371737173698</c:v>
                </c:pt>
                <c:pt idx="2620">
                  <c:v>3773.17731773177</c:v>
                </c:pt>
                <c:pt idx="2621">
                  <c:v>3774.6174617461702</c:v>
                </c:pt>
                <c:pt idx="2622">
                  <c:v>3776.0576057605799</c:v>
                </c:pt>
                <c:pt idx="2623">
                  <c:v>3777.4977497749801</c:v>
                </c:pt>
                <c:pt idx="2624">
                  <c:v>3778.9378937893798</c:v>
                </c:pt>
                <c:pt idx="2625">
                  <c:v>3780.37803780378</c:v>
                </c:pt>
                <c:pt idx="2626">
                  <c:v>3781.8181818181802</c:v>
                </c:pt>
                <c:pt idx="2627">
                  <c:v>3783.2583258325799</c:v>
                </c:pt>
                <c:pt idx="2628">
                  <c:v>3784.6984698469801</c:v>
                </c:pt>
                <c:pt idx="2629">
                  <c:v>3786.1386138613898</c:v>
                </c:pt>
                <c:pt idx="2630">
                  <c:v>3787.57875787579</c:v>
                </c:pt>
                <c:pt idx="2631">
                  <c:v>3789.0189018901901</c:v>
                </c:pt>
                <c:pt idx="2632">
                  <c:v>3790.4590459045899</c:v>
                </c:pt>
                <c:pt idx="2633">
                  <c:v>3791.89918991899</c:v>
                </c:pt>
                <c:pt idx="2634">
                  <c:v>3793.3393339333902</c:v>
                </c:pt>
                <c:pt idx="2635">
                  <c:v>3794.7794779477999</c:v>
                </c:pt>
                <c:pt idx="2636">
                  <c:v>3796.2196219622001</c:v>
                </c:pt>
                <c:pt idx="2637">
                  <c:v>3797.6597659765998</c:v>
                </c:pt>
                <c:pt idx="2638">
                  <c:v>3799.099909991</c:v>
                </c:pt>
                <c:pt idx="2639">
                  <c:v>3800.5400540054002</c:v>
                </c:pt>
                <c:pt idx="2640">
                  <c:v>3801.9801980197999</c:v>
                </c:pt>
                <c:pt idx="2641">
                  <c:v>3803.4203420342001</c:v>
                </c:pt>
                <c:pt idx="2642">
                  <c:v>3804.8604860486098</c:v>
                </c:pt>
                <c:pt idx="2643">
                  <c:v>3806.30063006301</c:v>
                </c:pt>
                <c:pt idx="2644">
                  <c:v>3807.7407740774102</c:v>
                </c:pt>
                <c:pt idx="2645">
                  <c:v>3809.1809180918099</c:v>
                </c:pt>
                <c:pt idx="2646">
                  <c:v>3810.62106210621</c:v>
                </c:pt>
                <c:pt idx="2647">
                  <c:v>3812.0612061206102</c:v>
                </c:pt>
                <c:pt idx="2648">
                  <c:v>3813.5013501350099</c:v>
                </c:pt>
                <c:pt idx="2649">
                  <c:v>3814.9414941494201</c:v>
                </c:pt>
                <c:pt idx="2650">
                  <c:v>3816.3816381638198</c:v>
                </c:pt>
                <c:pt idx="2651">
                  <c:v>3817.82178217822</c:v>
                </c:pt>
                <c:pt idx="2652">
                  <c:v>3819.2619261926202</c:v>
                </c:pt>
                <c:pt idx="2653">
                  <c:v>3820.7020702070199</c:v>
                </c:pt>
                <c:pt idx="2654">
                  <c:v>3822.1422142214201</c:v>
                </c:pt>
                <c:pt idx="2655">
                  <c:v>3823.5823582358198</c:v>
                </c:pt>
                <c:pt idx="2656">
                  <c:v>3825.02250225023</c:v>
                </c:pt>
                <c:pt idx="2657">
                  <c:v>3826.4626462646302</c:v>
                </c:pt>
                <c:pt idx="2658">
                  <c:v>3827.9027902790299</c:v>
                </c:pt>
                <c:pt idx="2659">
                  <c:v>3829.3429342934301</c:v>
                </c:pt>
                <c:pt idx="2660">
                  <c:v>3830.7830783078298</c:v>
                </c:pt>
                <c:pt idx="2661">
                  <c:v>3832.22322232223</c:v>
                </c:pt>
                <c:pt idx="2662">
                  <c:v>3833.6633663366301</c:v>
                </c:pt>
                <c:pt idx="2663">
                  <c:v>3835.1035103510399</c:v>
                </c:pt>
                <c:pt idx="2664">
                  <c:v>3836.54365436544</c:v>
                </c:pt>
                <c:pt idx="2665">
                  <c:v>3837.9837983798402</c:v>
                </c:pt>
                <c:pt idx="2666">
                  <c:v>3839.4239423942399</c:v>
                </c:pt>
                <c:pt idx="2667">
                  <c:v>3840.8640864086401</c:v>
                </c:pt>
                <c:pt idx="2668">
                  <c:v>3842.3042304230398</c:v>
                </c:pt>
                <c:pt idx="2669">
                  <c:v>3843.74437443744</c:v>
                </c:pt>
                <c:pt idx="2670">
                  <c:v>3845.1845184518502</c:v>
                </c:pt>
                <c:pt idx="2671">
                  <c:v>3846.6246624662499</c:v>
                </c:pt>
                <c:pt idx="2672">
                  <c:v>3848.0648064806501</c:v>
                </c:pt>
                <c:pt idx="2673">
                  <c:v>3849.5049504950498</c:v>
                </c:pt>
                <c:pt idx="2674">
                  <c:v>3850.94509450945</c:v>
                </c:pt>
                <c:pt idx="2675">
                  <c:v>3852.3852385238501</c:v>
                </c:pt>
                <c:pt idx="2676">
                  <c:v>3853.8253825382499</c:v>
                </c:pt>
                <c:pt idx="2677">
                  <c:v>3855.26552655266</c:v>
                </c:pt>
                <c:pt idx="2678">
                  <c:v>3856.7056705670602</c:v>
                </c:pt>
                <c:pt idx="2679">
                  <c:v>3858.1458145814599</c:v>
                </c:pt>
                <c:pt idx="2680">
                  <c:v>3859.5859585958601</c:v>
                </c:pt>
                <c:pt idx="2681">
                  <c:v>3861.0261026102598</c:v>
                </c:pt>
                <c:pt idx="2682">
                  <c:v>3862.46624662466</c:v>
                </c:pt>
                <c:pt idx="2683">
                  <c:v>3863.9063906390602</c:v>
                </c:pt>
                <c:pt idx="2684">
                  <c:v>3865.3465346534699</c:v>
                </c:pt>
                <c:pt idx="2685">
                  <c:v>3866.7866786678701</c:v>
                </c:pt>
                <c:pt idx="2686">
                  <c:v>3868.2268226822698</c:v>
                </c:pt>
                <c:pt idx="2687">
                  <c:v>3869.66696669667</c:v>
                </c:pt>
                <c:pt idx="2688">
                  <c:v>3871.1071107110702</c:v>
                </c:pt>
                <c:pt idx="2689">
                  <c:v>3872.5472547254699</c:v>
                </c:pt>
                <c:pt idx="2690">
                  <c:v>3873.9873987398701</c:v>
                </c:pt>
                <c:pt idx="2691">
                  <c:v>3875.4275427542798</c:v>
                </c:pt>
                <c:pt idx="2692">
                  <c:v>3876.86768676868</c:v>
                </c:pt>
                <c:pt idx="2693">
                  <c:v>3878.3078307830801</c:v>
                </c:pt>
                <c:pt idx="2694">
                  <c:v>3879.7479747974799</c:v>
                </c:pt>
                <c:pt idx="2695">
                  <c:v>3881.18811881188</c:v>
                </c:pt>
                <c:pt idx="2696">
                  <c:v>3882.6282628262802</c:v>
                </c:pt>
                <c:pt idx="2697">
                  <c:v>3884.0684068406799</c:v>
                </c:pt>
                <c:pt idx="2698">
                  <c:v>3885.5085508550901</c:v>
                </c:pt>
                <c:pt idx="2699">
                  <c:v>3886.9486948694898</c:v>
                </c:pt>
                <c:pt idx="2700">
                  <c:v>3888.38883888389</c:v>
                </c:pt>
                <c:pt idx="2701">
                  <c:v>3889.8289828982902</c:v>
                </c:pt>
                <c:pt idx="2702">
                  <c:v>3891.2691269126899</c:v>
                </c:pt>
                <c:pt idx="2703">
                  <c:v>3892.7092709270901</c:v>
                </c:pt>
                <c:pt idx="2704">
                  <c:v>3894.1494149414898</c:v>
                </c:pt>
                <c:pt idx="2705">
                  <c:v>3895.5895589559</c:v>
                </c:pt>
                <c:pt idx="2706">
                  <c:v>3897.0297029703001</c:v>
                </c:pt>
                <c:pt idx="2707">
                  <c:v>3898.4698469846999</c:v>
                </c:pt>
                <c:pt idx="2708">
                  <c:v>3899.9099909991</c:v>
                </c:pt>
                <c:pt idx="2709">
                  <c:v>3901.3501350135002</c:v>
                </c:pt>
                <c:pt idx="2710">
                  <c:v>3902.7902790278999</c:v>
                </c:pt>
                <c:pt idx="2711">
                  <c:v>3904.2304230423001</c:v>
                </c:pt>
                <c:pt idx="2712">
                  <c:v>3905.6705670567098</c:v>
                </c:pt>
                <c:pt idx="2713">
                  <c:v>3907.11071107111</c:v>
                </c:pt>
                <c:pt idx="2714">
                  <c:v>3908.5508550855102</c:v>
                </c:pt>
                <c:pt idx="2715">
                  <c:v>3909.9909990999099</c:v>
                </c:pt>
                <c:pt idx="2716">
                  <c:v>3911.4311431143101</c:v>
                </c:pt>
                <c:pt idx="2717">
                  <c:v>3912.8712871287098</c:v>
                </c:pt>
                <c:pt idx="2718">
                  <c:v>3914.31143114311</c:v>
                </c:pt>
                <c:pt idx="2719">
                  <c:v>3915.7515751575202</c:v>
                </c:pt>
                <c:pt idx="2720">
                  <c:v>3917.1917191719199</c:v>
                </c:pt>
                <c:pt idx="2721">
                  <c:v>3918.6318631863201</c:v>
                </c:pt>
                <c:pt idx="2722">
                  <c:v>3920.0720072007198</c:v>
                </c:pt>
                <c:pt idx="2723">
                  <c:v>3921.51215121512</c:v>
                </c:pt>
                <c:pt idx="2724">
                  <c:v>3922.9522952295201</c:v>
                </c:pt>
                <c:pt idx="2725">
                  <c:v>3924.3924392439199</c:v>
                </c:pt>
                <c:pt idx="2726">
                  <c:v>3925.83258325833</c:v>
                </c:pt>
                <c:pt idx="2727">
                  <c:v>3927.2727272727302</c:v>
                </c:pt>
                <c:pt idx="2728">
                  <c:v>3928.7128712871299</c:v>
                </c:pt>
                <c:pt idx="2729">
                  <c:v>3930.1530153015301</c:v>
                </c:pt>
                <c:pt idx="2730">
                  <c:v>3931.5931593159298</c:v>
                </c:pt>
                <c:pt idx="2731">
                  <c:v>3933.03330333033</c:v>
                </c:pt>
                <c:pt idx="2732">
                  <c:v>3934.4734473447302</c:v>
                </c:pt>
                <c:pt idx="2733">
                  <c:v>3935.9135913591399</c:v>
                </c:pt>
                <c:pt idx="2734">
                  <c:v>3937.3537353735401</c:v>
                </c:pt>
                <c:pt idx="2735">
                  <c:v>3938.7938793879398</c:v>
                </c:pt>
                <c:pt idx="2736">
                  <c:v>3940.23402340234</c:v>
                </c:pt>
                <c:pt idx="2737">
                  <c:v>3941.6741674167401</c:v>
                </c:pt>
                <c:pt idx="2738">
                  <c:v>3943.1143114311399</c:v>
                </c:pt>
                <c:pt idx="2739">
                  <c:v>3944.55445544554</c:v>
                </c:pt>
                <c:pt idx="2740">
                  <c:v>3945.9945994599502</c:v>
                </c:pt>
                <c:pt idx="2741">
                  <c:v>3947.4347434743499</c:v>
                </c:pt>
                <c:pt idx="2742">
                  <c:v>3948.8748874887501</c:v>
                </c:pt>
                <c:pt idx="2743">
                  <c:v>3950.3150315031498</c:v>
                </c:pt>
                <c:pt idx="2744">
                  <c:v>3951.75517551755</c:v>
                </c:pt>
                <c:pt idx="2745">
                  <c:v>3953.1953195319502</c:v>
                </c:pt>
                <c:pt idx="2746">
                  <c:v>3954.6354635463499</c:v>
                </c:pt>
                <c:pt idx="2747">
                  <c:v>3956.0756075607601</c:v>
                </c:pt>
                <c:pt idx="2748">
                  <c:v>3957.5157515751598</c:v>
                </c:pt>
                <c:pt idx="2749">
                  <c:v>3958.95589558956</c:v>
                </c:pt>
                <c:pt idx="2750">
                  <c:v>3960.3960396039602</c:v>
                </c:pt>
                <c:pt idx="2751">
                  <c:v>3961.8361836183599</c:v>
                </c:pt>
                <c:pt idx="2752">
                  <c:v>3963.2763276327601</c:v>
                </c:pt>
                <c:pt idx="2753">
                  <c:v>3964.7164716471698</c:v>
                </c:pt>
                <c:pt idx="2754">
                  <c:v>3966.15661566157</c:v>
                </c:pt>
                <c:pt idx="2755">
                  <c:v>3967.5967596759701</c:v>
                </c:pt>
                <c:pt idx="2756">
                  <c:v>3969.0369036903699</c:v>
                </c:pt>
                <c:pt idx="2757">
                  <c:v>3970.47704770477</c:v>
                </c:pt>
                <c:pt idx="2758">
                  <c:v>3971.9171917191702</c:v>
                </c:pt>
                <c:pt idx="2759">
                  <c:v>3973.3573357335699</c:v>
                </c:pt>
                <c:pt idx="2760">
                  <c:v>3974.7974797479701</c:v>
                </c:pt>
                <c:pt idx="2761">
                  <c:v>3976.2376237623798</c:v>
                </c:pt>
                <c:pt idx="2762">
                  <c:v>3977.67776777678</c:v>
                </c:pt>
                <c:pt idx="2763">
                  <c:v>3979.1179117911802</c:v>
                </c:pt>
                <c:pt idx="2764">
                  <c:v>3980.5580558055799</c:v>
                </c:pt>
                <c:pt idx="2765">
                  <c:v>3981.9981998199801</c:v>
                </c:pt>
                <c:pt idx="2766">
                  <c:v>3983.4383438343798</c:v>
                </c:pt>
                <c:pt idx="2767">
                  <c:v>3984.87848784879</c:v>
                </c:pt>
                <c:pt idx="2768">
                  <c:v>3986.3186318631901</c:v>
                </c:pt>
                <c:pt idx="2769">
                  <c:v>3987.7587758775899</c:v>
                </c:pt>
                <c:pt idx="2770">
                  <c:v>3989.19891989199</c:v>
                </c:pt>
                <c:pt idx="2771">
                  <c:v>3990.6390639063902</c:v>
                </c:pt>
                <c:pt idx="2772">
                  <c:v>3992.0792079207899</c:v>
                </c:pt>
                <c:pt idx="2773">
                  <c:v>3993.5193519351901</c:v>
                </c:pt>
                <c:pt idx="2774">
                  <c:v>3994.9594959495998</c:v>
                </c:pt>
                <c:pt idx="2775">
                  <c:v>3996.399639964</c:v>
                </c:pt>
                <c:pt idx="2776">
                  <c:v>3997.8397839784002</c:v>
                </c:pt>
                <c:pt idx="2777">
                  <c:v>3999.2799279927999</c:v>
                </c:pt>
                <c:pt idx="2778">
                  <c:v>4000.7200720072001</c:v>
                </c:pt>
                <c:pt idx="2779">
                  <c:v>4002.1602160215998</c:v>
                </c:pt>
                <c:pt idx="2780">
                  <c:v>4003.600360036</c:v>
                </c:pt>
                <c:pt idx="2781">
                  <c:v>4005.0405040504102</c:v>
                </c:pt>
                <c:pt idx="2782">
                  <c:v>4006.4806480648099</c:v>
                </c:pt>
                <c:pt idx="2783">
                  <c:v>4007.9207920792101</c:v>
                </c:pt>
                <c:pt idx="2784">
                  <c:v>4009.3609360936098</c:v>
                </c:pt>
                <c:pt idx="2785">
                  <c:v>4010.80108010801</c:v>
                </c:pt>
                <c:pt idx="2786">
                  <c:v>4012.2412241224101</c:v>
                </c:pt>
                <c:pt idx="2787">
                  <c:v>4013.6813681368099</c:v>
                </c:pt>
                <c:pt idx="2788">
                  <c:v>4015.12151215122</c:v>
                </c:pt>
                <c:pt idx="2789">
                  <c:v>4016.5616561656202</c:v>
                </c:pt>
                <c:pt idx="2790">
                  <c:v>4018.0018001800199</c:v>
                </c:pt>
                <c:pt idx="2791">
                  <c:v>4019.4419441944201</c:v>
                </c:pt>
                <c:pt idx="2792">
                  <c:v>4020.8820882088198</c:v>
                </c:pt>
                <c:pt idx="2793">
                  <c:v>4022.32223222322</c:v>
                </c:pt>
                <c:pt idx="2794">
                  <c:v>4023.7623762376202</c:v>
                </c:pt>
                <c:pt idx="2795">
                  <c:v>4025.2025202520299</c:v>
                </c:pt>
                <c:pt idx="2796">
                  <c:v>4026.6426642664301</c:v>
                </c:pt>
                <c:pt idx="2797">
                  <c:v>4028.0828082808298</c:v>
                </c:pt>
                <c:pt idx="2798">
                  <c:v>4029.52295229523</c:v>
                </c:pt>
                <c:pt idx="2799">
                  <c:v>4030.9630963096301</c:v>
                </c:pt>
                <c:pt idx="2800">
                  <c:v>4032.4032403240299</c:v>
                </c:pt>
                <c:pt idx="2801">
                  <c:v>4033.84338433843</c:v>
                </c:pt>
                <c:pt idx="2802">
                  <c:v>4035.2835283528402</c:v>
                </c:pt>
                <c:pt idx="2803">
                  <c:v>4036.7236723672399</c:v>
                </c:pt>
                <c:pt idx="2804">
                  <c:v>4038.1638163816401</c:v>
                </c:pt>
                <c:pt idx="2805">
                  <c:v>4039.6039603960398</c:v>
                </c:pt>
                <c:pt idx="2806">
                  <c:v>4041.04410441044</c:v>
                </c:pt>
                <c:pt idx="2807">
                  <c:v>4042.4842484248402</c:v>
                </c:pt>
                <c:pt idx="2808">
                  <c:v>4043.9243924392399</c:v>
                </c:pt>
                <c:pt idx="2809">
                  <c:v>4045.3645364536501</c:v>
                </c:pt>
                <c:pt idx="2810">
                  <c:v>4046.8046804680498</c:v>
                </c:pt>
                <c:pt idx="2811">
                  <c:v>4048.24482448245</c:v>
                </c:pt>
                <c:pt idx="2812">
                  <c:v>4049.6849684968502</c:v>
                </c:pt>
                <c:pt idx="2813">
                  <c:v>4051.1251125112499</c:v>
                </c:pt>
                <c:pt idx="2814">
                  <c:v>4052.5652565256501</c:v>
                </c:pt>
                <c:pt idx="2815">
                  <c:v>4054.0054005400498</c:v>
                </c:pt>
                <c:pt idx="2816">
                  <c:v>4055.44554455446</c:v>
                </c:pt>
                <c:pt idx="2817">
                  <c:v>4056.8856885688601</c:v>
                </c:pt>
                <c:pt idx="2818">
                  <c:v>4058.3258325832599</c:v>
                </c:pt>
                <c:pt idx="2819">
                  <c:v>4059.76597659766</c:v>
                </c:pt>
                <c:pt idx="2820">
                  <c:v>4061.2061206120602</c:v>
                </c:pt>
                <c:pt idx="2821">
                  <c:v>4062.6462646264599</c:v>
                </c:pt>
                <c:pt idx="2822">
                  <c:v>4064.0864086408601</c:v>
                </c:pt>
                <c:pt idx="2823">
                  <c:v>4065.5265526552698</c:v>
                </c:pt>
                <c:pt idx="2824">
                  <c:v>4066.96669666967</c:v>
                </c:pt>
                <c:pt idx="2825">
                  <c:v>4068.4068406840702</c:v>
                </c:pt>
                <c:pt idx="2826">
                  <c:v>4069.8469846984699</c:v>
                </c:pt>
                <c:pt idx="2827">
                  <c:v>4071.2871287128701</c:v>
                </c:pt>
                <c:pt idx="2828">
                  <c:v>4072.7272727272698</c:v>
                </c:pt>
                <c:pt idx="2829">
                  <c:v>4074.16741674167</c:v>
                </c:pt>
                <c:pt idx="2830">
                  <c:v>4075.6075607560801</c:v>
                </c:pt>
                <c:pt idx="2831">
                  <c:v>4077.0477047704799</c:v>
                </c:pt>
                <c:pt idx="2832">
                  <c:v>4078.48784878488</c:v>
                </c:pt>
                <c:pt idx="2833">
                  <c:v>4079.9279927992802</c:v>
                </c:pt>
                <c:pt idx="2834">
                  <c:v>4081.3681368136799</c:v>
                </c:pt>
                <c:pt idx="2835">
                  <c:v>4082.8082808280801</c:v>
                </c:pt>
                <c:pt idx="2836">
                  <c:v>4084.2484248424798</c:v>
                </c:pt>
                <c:pt idx="2837">
                  <c:v>4085.68856885689</c:v>
                </c:pt>
                <c:pt idx="2838">
                  <c:v>4087.1287128712902</c:v>
                </c:pt>
                <c:pt idx="2839">
                  <c:v>4088.5688568856899</c:v>
                </c:pt>
                <c:pt idx="2840">
                  <c:v>4090.0090009000901</c:v>
                </c:pt>
                <c:pt idx="2841">
                  <c:v>4091.4491449144898</c:v>
                </c:pt>
                <c:pt idx="2842">
                  <c:v>4092.88928892889</c:v>
                </c:pt>
                <c:pt idx="2843">
                  <c:v>4094.3294329432902</c:v>
                </c:pt>
                <c:pt idx="2844">
                  <c:v>4095.7695769576999</c:v>
                </c:pt>
                <c:pt idx="2845">
                  <c:v>4097.2097209720996</c:v>
                </c:pt>
                <c:pt idx="2846">
                  <c:v>4098.6498649864998</c:v>
                </c:pt>
                <c:pt idx="2847">
                  <c:v>4100.0900090009</c:v>
                </c:pt>
                <c:pt idx="2848">
                  <c:v>4101.5301530153001</c:v>
                </c:pt>
                <c:pt idx="2849">
                  <c:v>4102.9702970297003</c:v>
                </c:pt>
                <c:pt idx="2850">
                  <c:v>4104.4104410440996</c:v>
                </c:pt>
                <c:pt idx="2851">
                  <c:v>4105.8505850585098</c:v>
                </c:pt>
                <c:pt idx="2852">
                  <c:v>4107.2907290729099</c:v>
                </c:pt>
                <c:pt idx="2853">
                  <c:v>4108.7308730873101</c:v>
                </c:pt>
                <c:pt idx="2854">
                  <c:v>4110.1710171017103</c:v>
                </c:pt>
                <c:pt idx="2855">
                  <c:v>4111.6111611161105</c:v>
                </c:pt>
                <c:pt idx="2856">
                  <c:v>4113.0513051305097</c:v>
                </c:pt>
                <c:pt idx="2857">
                  <c:v>4114.4914491449099</c:v>
                </c:pt>
                <c:pt idx="2858">
                  <c:v>4115.9315931593201</c:v>
                </c:pt>
                <c:pt idx="2859">
                  <c:v>4117.3717371737202</c:v>
                </c:pt>
                <c:pt idx="2860">
                  <c:v>4118.8118811881204</c:v>
                </c:pt>
                <c:pt idx="2861">
                  <c:v>4120.2520252025197</c:v>
                </c:pt>
                <c:pt idx="2862">
                  <c:v>4121.6921692169199</c:v>
                </c:pt>
                <c:pt idx="2863">
                  <c:v>4123.13231323132</c:v>
                </c:pt>
                <c:pt idx="2864">
                  <c:v>4124.5724572457302</c:v>
                </c:pt>
                <c:pt idx="2865">
                  <c:v>4126.0126012601304</c:v>
                </c:pt>
                <c:pt idx="2866">
                  <c:v>4127.4527452745297</c:v>
                </c:pt>
                <c:pt idx="2867">
                  <c:v>4128.8928892889298</c:v>
                </c:pt>
                <c:pt idx="2868">
                  <c:v>4130.33303330333</c:v>
                </c:pt>
                <c:pt idx="2869">
                  <c:v>4131.7731773177302</c:v>
                </c:pt>
                <c:pt idx="2870">
                  <c:v>4133.2133213321304</c:v>
                </c:pt>
                <c:pt idx="2871">
                  <c:v>4134.6534653465396</c:v>
                </c:pt>
                <c:pt idx="2872">
                  <c:v>4136.0936093609398</c:v>
                </c:pt>
                <c:pt idx="2873">
                  <c:v>4137.53375337534</c:v>
                </c:pt>
                <c:pt idx="2874">
                  <c:v>4138.9738973897402</c:v>
                </c:pt>
                <c:pt idx="2875">
                  <c:v>4140.4140414041403</c:v>
                </c:pt>
                <c:pt idx="2876">
                  <c:v>4141.8541854185396</c:v>
                </c:pt>
                <c:pt idx="2877">
                  <c:v>4143.2943294329398</c:v>
                </c:pt>
                <c:pt idx="2878">
                  <c:v>4144.73447344734</c:v>
                </c:pt>
                <c:pt idx="2879">
                  <c:v>4146.1746174617501</c:v>
                </c:pt>
                <c:pt idx="2880">
                  <c:v>4147.6147614761503</c:v>
                </c:pt>
                <c:pt idx="2881">
                  <c:v>4149.0549054905496</c:v>
                </c:pt>
                <c:pt idx="2882">
                  <c:v>4150.4950495049497</c:v>
                </c:pt>
                <c:pt idx="2883">
                  <c:v>4151.9351935193499</c:v>
                </c:pt>
                <c:pt idx="2884">
                  <c:v>4153.3753375337501</c:v>
                </c:pt>
                <c:pt idx="2885">
                  <c:v>4154.8154815481603</c:v>
                </c:pt>
                <c:pt idx="2886">
                  <c:v>4156.2556255625605</c:v>
                </c:pt>
                <c:pt idx="2887">
                  <c:v>4157.6957695769597</c:v>
                </c:pt>
                <c:pt idx="2888">
                  <c:v>4159.1359135913599</c:v>
                </c:pt>
                <c:pt idx="2889">
                  <c:v>4160.5760576057601</c:v>
                </c:pt>
                <c:pt idx="2890">
                  <c:v>4162.0162016201602</c:v>
                </c:pt>
                <c:pt idx="2891">
                  <c:v>4163.4563456345604</c:v>
                </c:pt>
                <c:pt idx="2892">
                  <c:v>4164.8964896489697</c:v>
                </c:pt>
                <c:pt idx="2893">
                  <c:v>4166.3366336633699</c:v>
                </c:pt>
                <c:pt idx="2894">
                  <c:v>4167.77677767777</c:v>
                </c:pt>
                <c:pt idx="2895">
                  <c:v>4169.2169216921702</c:v>
                </c:pt>
                <c:pt idx="2896">
                  <c:v>4170.6570657065704</c:v>
                </c:pt>
                <c:pt idx="2897">
                  <c:v>4172.0972097209697</c:v>
                </c:pt>
                <c:pt idx="2898">
                  <c:v>4173.5373537353698</c:v>
                </c:pt>
                <c:pt idx="2899">
                  <c:v>4174.97749774978</c:v>
                </c:pt>
                <c:pt idx="2900">
                  <c:v>4176.4176417641802</c:v>
                </c:pt>
                <c:pt idx="2901">
                  <c:v>4177.8577857785804</c:v>
                </c:pt>
                <c:pt idx="2902">
                  <c:v>4179.2979297929796</c:v>
                </c:pt>
                <c:pt idx="2903">
                  <c:v>4180.7380738073798</c:v>
                </c:pt>
                <c:pt idx="2904">
                  <c:v>4182.17821782178</c:v>
                </c:pt>
                <c:pt idx="2905">
                  <c:v>4183.6183618361802</c:v>
                </c:pt>
                <c:pt idx="2906">
                  <c:v>4185.0585058505903</c:v>
                </c:pt>
                <c:pt idx="2907">
                  <c:v>4186.4986498649896</c:v>
                </c:pt>
                <c:pt idx="2908">
                  <c:v>4187.9387938793898</c:v>
                </c:pt>
                <c:pt idx="2909">
                  <c:v>4189.37893789379</c:v>
                </c:pt>
                <c:pt idx="2910">
                  <c:v>4190.8190819081901</c:v>
                </c:pt>
                <c:pt idx="2911">
                  <c:v>4192.2592259225903</c:v>
                </c:pt>
                <c:pt idx="2912">
                  <c:v>4193.6993699369896</c:v>
                </c:pt>
                <c:pt idx="2913">
                  <c:v>4195.1395139513997</c:v>
                </c:pt>
                <c:pt idx="2914">
                  <c:v>4196.5796579657999</c:v>
                </c:pt>
                <c:pt idx="2915">
                  <c:v>4198.0198019802001</c:v>
                </c:pt>
                <c:pt idx="2916">
                  <c:v>4199.4599459946003</c:v>
                </c:pt>
                <c:pt idx="2917">
                  <c:v>4200.9000900090005</c:v>
                </c:pt>
                <c:pt idx="2918">
                  <c:v>4202.3402340233997</c:v>
                </c:pt>
                <c:pt idx="2919">
                  <c:v>4203.7803780377999</c:v>
                </c:pt>
                <c:pt idx="2920">
                  <c:v>4205.2205220522101</c:v>
                </c:pt>
                <c:pt idx="2921">
                  <c:v>4206.6606660666102</c:v>
                </c:pt>
                <c:pt idx="2922">
                  <c:v>4208.1008100810104</c:v>
                </c:pt>
                <c:pt idx="2923">
                  <c:v>4209.5409540954097</c:v>
                </c:pt>
                <c:pt idx="2924">
                  <c:v>4210.9810981098099</c:v>
                </c:pt>
                <c:pt idx="2925">
                  <c:v>4212.42124212421</c:v>
                </c:pt>
                <c:pt idx="2926">
                  <c:v>4213.8613861386102</c:v>
                </c:pt>
                <c:pt idx="2927">
                  <c:v>4215.3015301530204</c:v>
                </c:pt>
                <c:pt idx="2928">
                  <c:v>4216.7416741674197</c:v>
                </c:pt>
                <c:pt idx="2929">
                  <c:v>4218.1818181818198</c:v>
                </c:pt>
                <c:pt idx="2930">
                  <c:v>4219.62196219622</c:v>
                </c:pt>
                <c:pt idx="2931">
                  <c:v>4221.0621062106202</c:v>
                </c:pt>
                <c:pt idx="2932">
                  <c:v>4222.5022502250204</c:v>
                </c:pt>
                <c:pt idx="2933">
                  <c:v>4223.9423942394196</c:v>
                </c:pt>
                <c:pt idx="2934">
                  <c:v>4225.3825382538298</c:v>
                </c:pt>
                <c:pt idx="2935">
                  <c:v>4226.82268226823</c:v>
                </c:pt>
                <c:pt idx="2936">
                  <c:v>4228.2628262826302</c:v>
                </c:pt>
                <c:pt idx="2937">
                  <c:v>4229.7029702970303</c:v>
                </c:pt>
                <c:pt idx="2938">
                  <c:v>4231.1431143114296</c:v>
                </c:pt>
                <c:pt idx="2939">
                  <c:v>4232.5832583258298</c:v>
                </c:pt>
                <c:pt idx="2940">
                  <c:v>4234.0234023402299</c:v>
                </c:pt>
                <c:pt idx="2941">
                  <c:v>4235.4635463546401</c:v>
                </c:pt>
                <c:pt idx="2942">
                  <c:v>4236.9036903690403</c:v>
                </c:pt>
                <c:pt idx="2943">
                  <c:v>4238.3438343834396</c:v>
                </c:pt>
                <c:pt idx="2944">
                  <c:v>4239.7839783978397</c:v>
                </c:pt>
                <c:pt idx="2945">
                  <c:v>4241.2241224122399</c:v>
                </c:pt>
                <c:pt idx="2946">
                  <c:v>4242.6642664266401</c:v>
                </c:pt>
                <c:pt idx="2947">
                  <c:v>4244.1044104410403</c:v>
                </c:pt>
                <c:pt idx="2948">
                  <c:v>4245.5445544554505</c:v>
                </c:pt>
                <c:pt idx="2949">
                  <c:v>4246.9846984698497</c:v>
                </c:pt>
                <c:pt idx="2950">
                  <c:v>4248.4248424842499</c:v>
                </c:pt>
                <c:pt idx="2951">
                  <c:v>4249.8649864986501</c:v>
                </c:pt>
                <c:pt idx="2952">
                  <c:v>4251.3051305130502</c:v>
                </c:pt>
                <c:pt idx="2953">
                  <c:v>4252.7452745274504</c:v>
                </c:pt>
                <c:pt idx="2954">
                  <c:v>4254.1854185418497</c:v>
                </c:pt>
                <c:pt idx="2955">
                  <c:v>4255.6255625562599</c:v>
                </c:pt>
                <c:pt idx="2956">
                  <c:v>4257.06570657066</c:v>
                </c:pt>
                <c:pt idx="2957">
                  <c:v>4258.5058505850602</c:v>
                </c:pt>
                <c:pt idx="2958">
                  <c:v>4259.9459945994604</c:v>
                </c:pt>
                <c:pt idx="2959">
                  <c:v>4261.3861386138597</c:v>
                </c:pt>
                <c:pt idx="2960">
                  <c:v>4262.8262826282598</c:v>
                </c:pt>
                <c:pt idx="2961">
                  <c:v>4264.26642664267</c:v>
                </c:pt>
                <c:pt idx="2962">
                  <c:v>4265.7065706570702</c:v>
                </c:pt>
                <c:pt idx="2963">
                  <c:v>4267.1467146714704</c:v>
                </c:pt>
                <c:pt idx="2964">
                  <c:v>4268.5868586858696</c:v>
                </c:pt>
                <c:pt idx="2965">
                  <c:v>4270.0270027002698</c:v>
                </c:pt>
                <c:pt idx="2966">
                  <c:v>4271.46714671467</c:v>
                </c:pt>
                <c:pt idx="2967">
                  <c:v>4272.9072907290702</c:v>
                </c:pt>
                <c:pt idx="2968">
                  <c:v>4274.3474347434703</c:v>
                </c:pt>
                <c:pt idx="2969">
                  <c:v>4275.7875787578796</c:v>
                </c:pt>
                <c:pt idx="2970">
                  <c:v>4277.2277227722798</c:v>
                </c:pt>
                <c:pt idx="2971">
                  <c:v>4278.66786678668</c:v>
                </c:pt>
                <c:pt idx="2972">
                  <c:v>4280.1080108010801</c:v>
                </c:pt>
                <c:pt idx="2973">
                  <c:v>4281.5481548154803</c:v>
                </c:pt>
                <c:pt idx="2974">
                  <c:v>4282.9882988298796</c:v>
                </c:pt>
                <c:pt idx="2975">
                  <c:v>4284.4284428442797</c:v>
                </c:pt>
                <c:pt idx="2976">
                  <c:v>4285.8685868586899</c:v>
                </c:pt>
                <c:pt idx="2977">
                  <c:v>4287.3087308730901</c:v>
                </c:pt>
                <c:pt idx="2978">
                  <c:v>4288.7488748874903</c:v>
                </c:pt>
                <c:pt idx="2979">
                  <c:v>4290.1890189018904</c:v>
                </c:pt>
                <c:pt idx="2980">
                  <c:v>4291.6291629162897</c:v>
                </c:pt>
                <c:pt idx="2981">
                  <c:v>4293.0693069306899</c:v>
                </c:pt>
                <c:pt idx="2982">
                  <c:v>4294.5094509451001</c:v>
                </c:pt>
                <c:pt idx="2983">
                  <c:v>4295.9495949595002</c:v>
                </c:pt>
                <c:pt idx="2984">
                  <c:v>4297.3897389739004</c:v>
                </c:pt>
                <c:pt idx="2985">
                  <c:v>4298.8298829882997</c:v>
                </c:pt>
                <c:pt idx="2986">
                  <c:v>4300.2700270026999</c:v>
                </c:pt>
                <c:pt idx="2987">
                  <c:v>4301.7101710171</c:v>
                </c:pt>
                <c:pt idx="2988">
                  <c:v>4303.1503150315002</c:v>
                </c:pt>
                <c:pt idx="2989">
                  <c:v>4304.5904590459104</c:v>
                </c:pt>
                <c:pt idx="2990">
                  <c:v>4306.0306030603097</c:v>
                </c:pt>
                <c:pt idx="2991">
                  <c:v>4307.4707470747098</c:v>
                </c:pt>
                <c:pt idx="2992">
                  <c:v>4308.91089108911</c:v>
                </c:pt>
                <c:pt idx="2993">
                  <c:v>4310.3510351035102</c:v>
                </c:pt>
                <c:pt idx="2994">
                  <c:v>4311.7911791179104</c:v>
                </c:pt>
                <c:pt idx="2995">
                  <c:v>4313.2313231323096</c:v>
                </c:pt>
                <c:pt idx="2996">
                  <c:v>4314.6714671467098</c:v>
                </c:pt>
                <c:pt idx="2997">
                  <c:v>4316.11161116112</c:v>
                </c:pt>
                <c:pt idx="2998">
                  <c:v>4317.5517551755202</c:v>
                </c:pt>
                <c:pt idx="2999">
                  <c:v>4318.9918991899203</c:v>
                </c:pt>
                <c:pt idx="3000">
                  <c:v>4320.4320432043196</c:v>
                </c:pt>
                <c:pt idx="3001">
                  <c:v>4321.8721872187198</c:v>
                </c:pt>
                <c:pt idx="3002">
                  <c:v>4323.3123312331199</c:v>
                </c:pt>
                <c:pt idx="3003">
                  <c:v>4324.7524752475301</c:v>
                </c:pt>
                <c:pt idx="3004">
                  <c:v>4326.1926192619303</c:v>
                </c:pt>
                <c:pt idx="3005">
                  <c:v>4327.6327632763296</c:v>
                </c:pt>
                <c:pt idx="3006">
                  <c:v>4329.0729072907297</c:v>
                </c:pt>
                <c:pt idx="3007">
                  <c:v>4330.5130513051299</c:v>
                </c:pt>
                <c:pt idx="3008">
                  <c:v>4331.9531953195301</c:v>
                </c:pt>
                <c:pt idx="3009">
                  <c:v>4333.3933393339303</c:v>
                </c:pt>
                <c:pt idx="3010">
                  <c:v>4334.8334833483405</c:v>
                </c:pt>
                <c:pt idx="3011">
                  <c:v>4336.2736273627397</c:v>
                </c:pt>
                <c:pt idx="3012">
                  <c:v>4337.7137713771399</c:v>
                </c:pt>
                <c:pt idx="3013">
                  <c:v>4339.1539153915401</c:v>
                </c:pt>
                <c:pt idx="3014">
                  <c:v>4340.5940594059402</c:v>
                </c:pt>
                <c:pt idx="3015">
                  <c:v>4342.0342034203404</c:v>
                </c:pt>
                <c:pt idx="3016">
                  <c:v>4343.4743474347397</c:v>
                </c:pt>
                <c:pt idx="3017">
                  <c:v>4344.9144914491499</c:v>
                </c:pt>
                <c:pt idx="3018">
                  <c:v>4346.35463546355</c:v>
                </c:pt>
                <c:pt idx="3019">
                  <c:v>4347.7947794779502</c:v>
                </c:pt>
                <c:pt idx="3020">
                  <c:v>4349.2349234923504</c:v>
                </c:pt>
                <c:pt idx="3021">
                  <c:v>4350.6750675067497</c:v>
                </c:pt>
                <c:pt idx="3022">
                  <c:v>4352.1152115211498</c:v>
                </c:pt>
                <c:pt idx="3023">
                  <c:v>4353.55535553555</c:v>
                </c:pt>
                <c:pt idx="3024">
                  <c:v>4354.9954995499602</c:v>
                </c:pt>
                <c:pt idx="3025">
                  <c:v>4356.4356435643604</c:v>
                </c:pt>
                <c:pt idx="3026">
                  <c:v>4357.8757875787596</c:v>
                </c:pt>
                <c:pt idx="3027">
                  <c:v>4359.3159315931598</c:v>
                </c:pt>
                <c:pt idx="3028">
                  <c:v>4360.75607560756</c:v>
                </c:pt>
                <c:pt idx="3029">
                  <c:v>4362.1962196219602</c:v>
                </c:pt>
                <c:pt idx="3030">
                  <c:v>4363.6363636363603</c:v>
                </c:pt>
                <c:pt idx="3031">
                  <c:v>4365.0765076507696</c:v>
                </c:pt>
                <c:pt idx="3032">
                  <c:v>4366.5166516651698</c:v>
                </c:pt>
                <c:pt idx="3033">
                  <c:v>4367.95679567957</c:v>
                </c:pt>
                <c:pt idx="3034">
                  <c:v>4369.3969396939701</c:v>
                </c:pt>
                <c:pt idx="3035">
                  <c:v>4370.8370837083703</c:v>
                </c:pt>
                <c:pt idx="3036">
                  <c:v>4372.2772277227696</c:v>
                </c:pt>
                <c:pt idx="3037">
                  <c:v>4373.7173717371697</c:v>
                </c:pt>
                <c:pt idx="3038">
                  <c:v>4375.1575157515799</c:v>
                </c:pt>
                <c:pt idx="3039">
                  <c:v>4376.5976597659801</c:v>
                </c:pt>
                <c:pt idx="3040">
                  <c:v>4378.0378037803803</c:v>
                </c:pt>
                <c:pt idx="3041">
                  <c:v>4379.4779477947804</c:v>
                </c:pt>
                <c:pt idx="3042">
                  <c:v>4380.9180918091797</c:v>
                </c:pt>
                <c:pt idx="3043">
                  <c:v>4382.3582358235799</c:v>
                </c:pt>
                <c:pt idx="3044">
                  <c:v>4383.7983798379801</c:v>
                </c:pt>
                <c:pt idx="3045">
                  <c:v>4385.2385238523902</c:v>
                </c:pt>
                <c:pt idx="3046">
                  <c:v>4386.6786678667904</c:v>
                </c:pt>
                <c:pt idx="3047">
                  <c:v>4388.1188118811897</c:v>
                </c:pt>
                <c:pt idx="3048">
                  <c:v>4389.5589558955899</c:v>
                </c:pt>
                <c:pt idx="3049">
                  <c:v>4390.99909990999</c:v>
                </c:pt>
                <c:pt idx="3050">
                  <c:v>4392.4392439243902</c:v>
                </c:pt>
                <c:pt idx="3051">
                  <c:v>4393.8793879387904</c:v>
                </c:pt>
                <c:pt idx="3052">
                  <c:v>4395.3195319531997</c:v>
                </c:pt>
                <c:pt idx="3053">
                  <c:v>4396.7596759675998</c:v>
                </c:pt>
                <c:pt idx="3054">
                  <c:v>4398.199819982</c:v>
                </c:pt>
                <c:pt idx="3055">
                  <c:v>4399.6399639964002</c:v>
                </c:pt>
                <c:pt idx="3056">
                  <c:v>4401.0801080108004</c:v>
                </c:pt>
                <c:pt idx="3057">
                  <c:v>4402.5202520251996</c:v>
                </c:pt>
                <c:pt idx="3058">
                  <c:v>4403.9603960395998</c:v>
                </c:pt>
                <c:pt idx="3059">
                  <c:v>4405.40054005401</c:v>
                </c:pt>
                <c:pt idx="3060">
                  <c:v>4406.8406840684102</c:v>
                </c:pt>
                <c:pt idx="3061">
                  <c:v>4408.2808280828103</c:v>
                </c:pt>
                <c:pt idx="3062">
                  <c:v>4409.7209720972096</c:v>
                </c:pt>
                <c:pt idx="3063">
                  <c:v>4411.1611161116098</c:v>
                </c:pt>
                <c:pt idx="3064">
                  <c:v>4412.6012601260099</c:v>
                </c:pt>
                <c:pt idx="3065">
                  <c:v>4414.0414041404101</c:v>
                </c:pt>
                <c:pt idx="3066">
                  <c:v>4415.4815481548203</c:v>
                </c:pt>
                <c:pt idx="3067">
                  <c:v>4416.9216921692196</c:v>
                </c:pt>
                <c:pt idx="3068">
                  <c:v>4418.3618361836197</c:v>
                </c:pt>
                <c:pt idx="3069">
                  <c:v>4419.8019801980199</c:v>
                </c:pt>
                <c:pt idx="3070">
                  <c:v>4421.2421242124201</c:v>
                </c:pt>
                <c:pt idx="3071">
                  <c:v>4422.6822682268203</c:v>
                </c:pt>
                <c:pt idx="3072">
                  <c:v>4424.1224122412204</c:v>
                </c:pt>
                <c:pt idx="3073">
                  <c:v>4425.5625562556297</c:v>
                </c:pt>
                <c:pt idx="3074">
                  <c:v>4427.0027002700299</c:v>
                </c:pt>
                <c:pt idx="3075">
                  <c:v>4428.4428442844301</c:v>
                </c:pt>
                <c:pt idx="3076">
                  <c:v>4429.8829882988302</c:v>
                </c:pt>
                <c:pt idx="3077">
                  <c:v>4431.3231323132304</c:v>
                </c:pt>
                <c:pt idx="3078">
                  <c:v>4432.7632763276297</c:v>
                </c:pt>
                <c:pt idx="3079">
                  <c:v>4434.2034203420299</c:v>
                </c:pt>
                <c:pt idx="3080">
                  <c:v>4435.64356435644</c:v>
                </c:pt>
                <c:pt idx="3081">
                  <c:v>4437.0837083708402</c:v>
                </c:pt>
                <c:pt idx="3082">
                  <c:v>4438.5238523852404</c:v>
                </c:pt>
                <c:pt idx="3083">
                  <c:v>4439.9639963996397</c:v>
                </c:pt>
                <c:pt idx="3084">
                  <c:v>4441.4041404140398</c:v>
                </c:pt>
                <c:pt idx="3085">
                  <c:v>4442.84428442844</c:v>
                </c:pt>
                <c:pt idx="3086">
                  <c:v>4444.2844284428502</c:v>
                </c:pt>
                <c:pt idx="3087">
                  <c:v>4445.7245724572504</c:v>
                </c:pt>
                <c:pt idx="3088">
                  <c:v>4447.1647164716496</c:v>
                </c:pt>
                <c:pt idx="3089">
                  <c:v>4448.6048604860498</c:v>
                </c:pt>
                <c:pt idx="3090">
                  <c:v>4450.04500450045</c:v>
                </c:pt>
                <c:pt idx="3091">
                  <c:v>4451.4851485148502</c:v>
                </c:pt>
                <c:pt idx="3092">
                  <c:v>4452.9252925292503</c:v>
                </c:pt>
                <c:pt idx="3093">
                  <c:v>4454.3654365436496</c:v>
                </c:pt>
                <c:pt idx="3094">
                  <c:v>4455.8055805580598</c:v>
                </c:pt>
                <c:pt idx="3095">
                  <c:v>4457.2457245724599</c:v>
                </c:pt>
                <c:pt idx="3096">
                  <c:v>4458.6858685868601</c:v>
                </c:pt>
                <c:pt idx="3097">
                  <c:v>4460.1260126012603</c:v>
                </c:pt>
                <c:pt idx="3098">
                  <c:v>4461.5661566156596</c:v>
                </c:pt>
                <c:pt idx="3099">
                  <c:v>4463.0063006300597</c:v>
                </c:pt>
                <c:pt idx="3100">
                  <c:v>4464.4464446444599</c:v>
                </c:pt>
                <c:pt idx="3101">
                  <c:v>4465.8865886588701</c:v>
                </c:pt>
                <c:pt idx="3102">
                  <c:v>4467.3267326732703</c:v>
                </c:pt>
                <c:pt idx="3103">
                  <c:v>4468.7668766876704</c:v>
                </c:pt>
                <c:pt idx="3104">
                  <c:v>4470.2070207020697</c:v>
                </c:pt>
                <c:pt idx="3105">
                  <c:v>4471.6471647164699</c:v>
                </c:pt>
                <c:pt idx="3106">
                  <c:v>4473.0873087308701</c:v>
                </c:pt>
                <c:pt idx="3107">
                  <c:v>4474.5274527452802</c:v>
                </c:pt>
                <c:pt idx="3108">
                  <c:v>4475.9675967596804</c:v>
                </c:pt>
                <c:pt idx="3109">
                  <c:v>4477.4077407740797</c:v>
                </c:pt>
                <c:pt idx="3110">
                  <c:v>4478.8478847884799</c:v>
                </c:pt>
                <c:pt idx="3111">
                  <c:v>4480.28802880288</c:v>
                </c:pt>
                <c:pt idx="3112">
                  <c:v>4481.7281728172802</c:v>
                </c:pt>
                <c:pt idx="3113">
                  <c:v>4483.1683168316804</c:v>
                </c:pt>
                <c:pt idx="3114">
                  <c:v>4484.6084608460797</c:v>
                </c:pt>
                <c:pt idx="3115">
                  <c:v>4486.0486048604898</c:v>
                </c:pt>
                <c:pt idx="3116">
                  <c:v>4487.48874887489</c:v>
                </c:pt>
                <c:pt idx="3117">
                  <c:v>4488.9288928892902</c:v>
                </c:pt>
                <c:pt idx="3118">
                  <c:v>4490.3690369036904</c:v>
                </c:pt>
                <c:pt idx="3119">
                  <c:v>4491.8091809180896</c:v>
                </c:pt>
                <c:pt idx="3120">
                  <c:v>4493.2493249324898</c:v>
                </c:pt>
                <c:pt idx="3121">
                  <c:v>4494.68946894689</c:v>
                </c:pt>
                <c:pt idx="3122">
                  <c:v>4496.1296129613002</c:v>
                </c:pt>
                <c:pt idx="3123">
                  <c:v>4497.5697569757003</c:v>
                </c:pt>
                <c:pt idx="3124">
                  <c:v>4499.0099009900996</c:v>
                </c:pt>
                <c:pt idx="3125">
                  <c:v>4500.4500450044998</c:v>
                </c:pt>
                <c:pt idx="3126">
                  <c:v>4501.8901890188999</c:v>
                </c:pt>
                <c:pt idx="3127">
                  <c:v>4503.3303330333001</c:v>
                </c:pt>
                <c:pt idx="3128">
                  <c:v>4504.7704770477103</c:v>
                </c:pt>
                <c:pt idx="3129">
                  <c:v>4506.2106210621096</c:v>
                </c:pt>
                <c:pt idx="3130">
                  <c:v>4507.6507650765097</c:v>
                </c:pt>
                <c:pt idx="3131">
                  <c:v>4509.0909090909099</c:v>
                </c:pt>
                <c:pt idx="3132">
                  <c:v>4510.5310531053101</c:v>
                </c:pt>
                <c:pt idx="3133">
                  <c:v>4511.9711971197103</c:v>
                </c:pt>
                <c:pt idx="3134">
                  <c:v>4513.4113411341104</c:v>
                </c:pt>
                <c:pt idx="3135">
                  <c:v>4514.8514851485197</c:v>
                </c:pt>
                <c:pt idx="3136">
                  <c:v>4516.2916291629199</c:v>
                </c:pt>
                <c:pt idx="3137">
                  <c:v>4517.7317731773201</c:v>
                </c:pt>
                <c:pt idx="3138">
                  <c:v>4519.1719171917202</c:v>
                </c:pt>
                <c:pt idx="3139">
                  <c:v>4520.6120612061204</c:v>
                </c:pt>
                <c:pt idx="3140">
                  <c:v>4522.0522052205197</c:v>
                </c:pt>
                <c:pt idx="3141">
                  <c:v>4523.4923492349199</c:v>
                </c:pt>
                <c:pt idx="3142">
                  <c:v>4524.93249324933</c:v>
                </c:pt>
                <c:pt idx="3143">
                  <c:v>4526.3726372637302</c:v>
                </c:pt>
                <c:pt idx="3144">
                  <c:v>4527.8127812781304</c:v>
                </c:pt>
                <c:pt idx="3145">
                  <c:v>4529.2529252925297</c:v>
                </c:pt>
                <c:pt idx="3146">
                  <c:v>4530.6930693069298</c:v>
                </c:pt>
                <c:pt idx="3147">
                  <c:v>4532.13321332133</c:v>
                </c:pt>
                <c:pt idx="3148">
                  <c:v>4533.5733573357302</c:v>
                </c:pt>
                <c:pt idx="3149">
                  <c:v>4535.0135013501404</c:v>
                </c:pt>
                <c:pt idx="3150">
                  <c:v>4536.4536453645396</c:v>
                </c:pt>
                <c:pt idx="3151">
                  <c:v>4537.8937893789398</c:v>
                </c:pt>
                <c:pt idx="3152">
                  <c:v>4539.33393339334</c:v>
                </c:pt>
                <c:pt idx="3153">
                  <c:v>4540.7740774077402</c:v>
                </c:pt>
                <c:pt idx="3154">
                  <c:v>4542.2142214221403</c:v>
                </c:pt>
                <c:pt idx="3155">
                  <c:v>4543.6543654365396</c:v>
                </c:pt>
                <c:pt idx="3156">
                  <c:v>4545.0945094509498</c:v>
                </c:pt>
                <c:pt idx="3157">
                  <c:v>4546.5346534653499</c:v>
                </c:pt>
                <c:pt idx="3158">
                  <c:v>4547.9747974797501</c:v>
                </c:pt>
                <c:pt idx="3159">
                  <c:v>4549.4149414941503</c:v>
                </c:pt>
                <c:pt idx="3160">
                  <c:v>4550.8550855085496</c:v>
                </c:pt>
                <c:pt idx="3161">
                  <c:v>4552.2952295229497</c:v>
                </c:pt>
                <c:pt idx="3162">
                  <c:v>4553.7353735373499</c:v>
                </c:pt>
                <c:pt idx="3163">
                  <c:v>4555.1755175517601</c:v>
                </c:pt>
                <c:pt idx="3164">
                  <c:v>4556.6156615661603</c:v>
                </c:pt>
                <c:pt idx="3165">
                  <c:v>4558.0558055805604</c:v>
                </c:pt>
                <c:pt idx="3166">
                  <c:v>4559.4959495949597</c:v>
                </c:pt>
                <c:pt idx="3167">
                  <c:v>4560.9360936093599</c:v>
                </c:pt>
                <c:pt idx="3168">
                  <c:v>4562.3762376237601</c:v>
                </c:pt>
                <c:pt idx="3169">
                  <c:v>4563.8163816381602</c:v>
                </c:pt>
                <c:pt idx="3170">
                  <c:v>4565.2565256525704</c:v>
                </c:pt>
                <c:pt idx="3171">
                  <c:v>4566.6966696669697</c:v>
                </c:pt>
                <c:pt idx="3172">
                  <c:v>4568.1368136813699</c:v>
                </c:pt>
                <c:pt idx="3173">
                  <c:v>4569.57695769577</c:v>
                </c:pt>
                <c:pt idx="3174">
                  <c:v>4571.0171017101702</c:v>
                </c:pt>
                <c:pt idx="3175">
                  <c:v>4572.4572457245704</c:v>
                </c:pt>
                <c:pt idx="3176">
                  <c:v>4573.8973897389697</c:v>
                </c:pt>
                <c:pt idx="3177">
                  <c:v>4575.3375337533798</c:v>
                </c:pt>
                <c:pt idx="3178">
                  <c:v>4576.77767776778</c:v>
                </c:pt>
                <c:pt idx="3179">
                  <c:v>4578.2178217821802</c:v>
                </c:pt>
                <c:pt idx="3180">
                  <c:v>4579.6579657965804</c:v>
                </c:pt>
                <c:pt idx="3181">
                  <c:v>4581.0981098109796</c:v>
                </c:pt>
                <c:pt idx="3182">
                  <c:v>4582.5382538253798</c:v>
                </c:pt>
                <c:pt idx="3183">
                  <c:v>4583.97839783978</c:v>
                </c:pt>
                <c:pt idx="3184">
                  <c:v>4585.4185418541902</c:v>
                </c:pt>
                <c:pt idx="3185">
                  <c:v>4586.8586858685903</c:v>
                </c:pt>
                <c:pt idx="3186">
                  <c:v>4588.2988298829896</c:v>
                </c:pt>
                <c:pt idx="3187">
                  <c:v>4589.7389738973898</c:v>
                </c:pt>
                <c:pt idx="3188">
                  <c:v>4591.1791179117899</c:v>
                </c:pt>
                <c:pt idx="3189">
                  <c:v>4592.6192619261901</c:v>
                </c:pt>
                <c:pt idx="3190">
                  <c:v>4594.0594059405903</c:v>
                </c:pt>
                <c:pt idx="3191">
                  <c:v>4595.4995499549996</c:v>
                </c:pt>
                <c:pt idx="3192">
                  <c:v>4596.9396939693997</c:v>
                </c:pt>
                <c:pt idx="3193">
                  <c:v>4598.3798379837999</c:v>
                </c:pt>
                <c:pt idx="3194">
                  <c:v>4599.8199819982001</c:v>
                </c:pt>
                <c:pt idx="3195">
                  <c:v>4601.2601260126003</c:v>
                </c:pt>
                <c:pt idx="3196">
                  <c:v>4602.7002700270004</c:v>
                </c:pt>
                <c:pt idx="3197">
                  <c:v>4604.1404140413997</c:v>
                </c:pt>
                <c:pt idx="3198">
                  <c:v>4605.5805580558099</c:v>
                </c:pt>
                <c:pt idx="3199">
                  <c:v>4607.0207020702101</c:v>
                </c:pt>
                <c:pt idx="3200">
                  <c:v>4608.4608460846102</c:v>
                </c:pt>
                <c:pt idx="3201">
                  <c:v>4609.9009900990104</c:v>
                </c:pt>
                <c:pt idx="3202">
                  <c:v>4611.3411341134097</c:v>
                </c:pt>
                <c:pt idx="3203">
                  <c:v>4612.7812781278099</c:v>
                </c:pt>
                <c:pt idx="3204">
                  <c:v>4614.22142214222</c:v>
                </c:pt>
                <c:pt idx="3205">
                  <c:v>4615.6615661566202</c:v>
                </c:pt>
                <c:pt idx="3206">
                  <c:v>4617.1017101710204</c:v>
                </c:pt>
                <c:pt idx="3207">
                  <c:v>4618.5418541854197</c:v>
                </c:pt>
                <c:pt idx="3208">
                  <c:v>4619.9819981998198</c:v>
                </c:pt>
                <c:pt idx="3209">
                  <c:v>4621.42214221422</c:v>
                </c:pt>
                <c:pt idx="3210">
                  <c:v>4622.8622862286202</c:v>
                </c:pt>
                <c:pt idx="3211">
                  <c:v>4624.3024302430204</c:v>
                </c:pt>
                <c:pt idx="3212">
                  <c:v>4625.7425742574296</c:v>
                </c:pt>
                <c:pt idx="3213">
                  <c:v>4627.1827182718298</c:v>
                </c:pt>
                <c:pt idx="3214">
                  <c:v>4628.62286228623</c:v>
                </c:pt>
                <c:pt idx="3215">
                  <c:v>4630.0630063006301</c:v>
                </c:pt>
                <c:pt idx="3216">
                  <c:v>4631.5031503150303</c:v>
                </c:pt>
                <c:pt idx="3217">
                  <c:v>4632.9432943294296</c:v>
                </c:pt>
                <c:pt idx="3218">
                  <c:v>4634.3834383438298</c:v>
                </c:pt>
                <c:pt idx="3219">
                  <c:v>4635.8235823582399</c:v>
                </c:pt>
                <c:pt idx="3220">
                  <c:v>4637.2637263726401</c:v>
                </c:pt>
                <c:pt idx="3221">
                  <c:v>4638.7038703870403</c:v>
                </c:pt>
                <c:pt idx="3222">
                  <c:v>4640.1440144014396</c:v>
                </c:pt>
                <c:pt idx="3223">
                  <c:v>4641.5841584158397</c:v>
                </c:pt>
                <c:pt idx="3224">
                  <c:v>4643.0243024302399</c:v>
                </c:pt>
                <c:pt idx="3225">
                  <c:v>4644.4644464446501</c:v>
                </c:pt>
                <c:pt idx="3226">
                  <c:v>4645.9045904590503</c:v>
                </c:pt>
                <c:pt idx="3227">
                  <c:v>4647.3447344734504</c:v>
                </c:pt>
                <c:pt idx="3228">
                  <c:v>4648.7848784878497</c:v>
                </c:pt>
                <c:pt idx="3229">
                  <c:v>4650.2250225022499</c:v>
                </c:pt>
                <c:pt idx="3230">
                  <c:v>4651.6651665166501</c:v>
                </c:pt>
                <c:pt idx="3231">
                  <c:v>4653.1053105310502</c:v>
                </c:pt>
                <c:pt idx="3232">
                  <c:v>4654.5454545454604</c:v>
                </c:pt>
                <c:pt idx="3233">
                  <c:v>4655.9855985598597</c:v>
                </c:pt>
                <c:pt idx="3234">
                  <c:v>4657.4257425742599</c:v>
                </c:pt>
                <c:pt idx="3235">
                  <c:v>4658.86588658866</c:v>
                </c:pt>
                <c:pt idx="3236">
                  <c:v>4660.3060306030602</c:v>
                </c:pt>
                <c:pt idx="3237">
                  <c:v>4661.7461746174604</c:v>
                </c:pt>
                <c:pt idx="3238">
                  <c:v>4663.1863186318596</c:v>
                </c:pt>
                <c:pt idx="3239">
                  <c:v>4664.6264626462598</c:v>
                </c:pt>
                <c:pt idx="3240">
                  <c:v>4666.06660666067</c:v>
                </c:pt>
                <c:pt idx="3241">
                  <c:v>4667.5067506750702</c:v>
                </c:pt>
                <c:pt idx="3242">
                  <c:v>4668.9468946894704</c:v>
                </c:pt>
                <c:pt idx="3243">
                  <c:v>4670.3870387038696</c:v>
                </c:pt>
                <c:pt idx="3244">
                  <c:v>4671.8271827182698</c:v>
                </c:pt>
                <c:pt idx="3245">
                  <c:v>4673.26732673267</c:v>
                </c:pt>
                <c:pt idx="3246">
                  <c:v>4674.7074707470802</c:v>
                </c:pt>
                <c:pt idx="3247">
                  <c:v>4676.1476147614803</c:v>
                </c:pt>
                <c:pt idx="3248">
                  <c:v>4677.5877587758796</c:v>
                </c:pt>
                <c:pt idx="3249">
                  <c:v>4679.0279027902798</c:v>
                </c:pt>
                <c:pt idx="3250">
                  <c:v>4680.4680468046799</c:v>
                </c:pt>
                <c:pt idx="3251">
                  <c:v>4681.9081908190801</c:v>
                </c:pt>
                <c:pt idx="3252">
                  <c:v>4683.3483348334803</c:v>
                </c:pt>
                <c:pt idx="3253">
                  <c:v>4684.7884788478896</c:v>
                </c:pt>
                <c:pt idx="3254">
                  <c:v>4686.2286228622897</c:v>
                </c:pt>
                <c:pt idx="3255">
                  <c:v>4687.6687668766899</c:v>
                </c:pt>
                <c:pt idx="3256">
                  <c:v>4689.1089108910901</c:v>
                </c:pt>
                <c:pt idx="3257">
                  <c:v>4690.5490549054903</c:v>
                </c:pt>
                <c:pt idx="3258">
                  <c:v>4691.9891989198904</c:v>
                </c:pt>
                <c:pt idx="3259">
                  <c:v>4693.4293429342897</c:v>
                </c:pt>
                <c:pt idx="3260">
                  <c:v>4694.8694869486899</c:v>
                </c:pt>
                <c:pt idx="3261">
                  <c:v>4696.3096309631001</c:v>
                </c:pt>
                <c:pt idx="3262">
                  <c:v>4697.7497749775002</c:v>
                </c:pt>
                <c:pt idx="3263">
                  <c:v>4699.1899189919004</c:v>
                </c:pt>
                <c:pt idx="3264">
                  <c:v>4700.6300630062997</c:v>
                </c:pt>
                <c:pt idx="3265">
                  <c:v>4702.0702070206999</c:v>
                </c:pt>
                <c:pt idx="3266">
                  <c:v>4703.5103510351</c:v>
                </c:pt>
                <c:pt idx="3267">
                  <c:v>4704.9504950495102</c:v>
                </c:pt>
                <c:pt idx="3268">
                  <c:v>4706.3906390639104</c:v>
                </c:pt>
                <c:pt idx="3269">
                  <c:v>4707.8307830783097</c:v>
                </c:pt>
                <c:pt idx="3270">
                  <c:v>4709.2709270927098</c:v>
                </c:pt>
                <c:pt idx="3271">
                  <c:v>4710.71107110711</c:v>
                </c:pt>
                <c:pt idx="3272">
                  <c:v>4712.1512151215102</c:v>
                </c:pt>
                <c:pt idx="3273">
                  <c:v>4713.5913591359104</c:v>
                </c:pt>
                <c:pt idx="3274">
                  <c:v>4715.0315031503196</c:v>
                </c:pt>
                <c:pt idx="3275">
                  <c:v>4716.4716471647198</c:v>
                </c:pt>
                <c:pt idx="3276">
                  <c:v>4717.91179117912</c:v>
                </c:pt>
                <c:pt idx="3277">
                  <c:v>4719.3519351935201</c:v>
                </c:pt>
                <c:pt idx="3278">
                  <c:v>4720.7920792079203</c:v>
                </c:pt>
                <c:pt idx="3279">
                  <c:v>4722.2322232223196</c:v>
                </c:pt>
                <c:pt idx="3280">
                  <c:v>4723.6723672367198</c:v>
                </c:pt>
                <c:pt idx="3281">
                  <c:v>4725.1125112511299</c:v>
                </c:pt>
                <c:pt idx="3282">
                  <c:v>4726.5526552655301</c:v>
                </c:pt>
                <c:pt idx="3283">
                  <c:v>4727.9927992799303</c:v>
                </c:pt>
                <c:pt idx="3284">
                  <c:v>4729.4329432943296</c:v>
                </c:pt>
                <c:pt idx="3285">
                  <c:v>4730.8730873087297</c:v>
                </c:pt>
                <c:pt idx="3286">
                  <c:v>4732.3132313231299</c:v>
                </c:pt>
                <c:pt idx="3287">
                  <c:v>4733.7533753375301</c:v>
                </c:pt>
                <c:pt idx="3288">
                  <c:v>4735.1935193519403</c:v>
                </c:pt>
                <c:pt idx="3289">
                  <c:v>4736.6336633663404</c:v>
                </c:pt>
                <c:pt idx="3290">
                  <c:v>4738.0738073807397</c:v>
                </c:pt>
                <c:pt idx="3291">
                  <c:v>4739.5139513951399</c:v>
                </c:pt>
                <c:pt idx="3292">
                  <c:v>4740.9540954095401</c:v>
                </c:pt>
                <c:pt idx="3293">
                  <c:v>4742.3942394239402</c:v>
                </c:pt>
                <c:pt idx="3294">
                  <c:v>4743.8343834383404</c:v>
                </c:pt>
                <c:pt idx="3295">
                  <c:v>4745.2745274527497</c:v>
                </c:pt>
                <c:pt idx="3296">
                  <c:v>4746.7146714671499</c:v>
                </c:pt>
                <c:pt idx="3297">
                  <c:v>4748.15481548155</c:v>
                </c:pt>
                <c:pt idx="3298">
                  <c:v>4749.5949594959502</c:v>
                </c:pt>
                <c:pt idx="3299">
                  <c:v>4751.0351035103504</c:v>
                </c:pt>
                <c:pt idx="3300">
                  <c:v>4752.4752475247496</c:v>
                </c:pt>
                <c:pt idx="3301">
                  <c:v>4753.9153915391498</c:v>
                </c:pt>
                <c:pt idx="3302">
                  <c:v>4755.35553555356</c:v>
                </c:pt>
                <c:pt idx="3303">
                  <c:v>4756.7956795679602</c:v>
                </c:pt>
                <c:pt idx="3304">
                  <c:v>4758.2358235823604</c:v>
                </c:pt>
                <c:pt idx="3305">
                  <c:v>4759.6759675967596</c:v>
                </c:pt>
                <c:pt idx="3306">
                  <c:v>4761.1161116111598</c:v>
                </c:pt>
                <c:pt idx="3307">
                  <c:v>4762.55625562556</c:v>
                </c:pt>
                <c:pt idx="3308">
                  <c:v>4763.9963996399601</c:v>
                </c:pt>
                <c:pt idx="3309">
                  <c:v>4765.4365436543703</c:v>
                </c:pt>
                <c:pt idx="3310">
                  <c:v>4766.8766876687696</c:v>
                </c:pt>
                <c:pt idx="3311">
                  <c:v>4768.3168316831698</c:v>
                </c:pt>
                <c:pt idx="3312">
                  <c:v>4769.7569756975699</c:v>
                </c:pt>
                <c:pt idx="3313">
                  <c:v>4771.1971197119701</c:v>
                </c:pt>
                <c:pt idx="3314">
                  <c:v>4772.6372637263703</c:v>
                </c:pt>
                <c:pt idx="3315">
                  <c:v>4774.0774077407696</c:v>
                </c:pt>
                <c:pt idx="3316">
                  <c:v>4775.5175517551797</c:v>
                </c:pt>
                <c:pt idx="3317">
                  <c:v>4776.9576957695799</c:v>
                </c:pt>
                <c:pt idx="3318">
                  <c:v>4778.3978397839801</c:v>
                </c:pt>
                <c:pt idx="3319">
                  <c:v>4779.8379837983803</c:v>
                </c:pt>
                <c:pt idx="3320">
                  <c:v>4781.2781278127804</c:v>
                </c:pt>
                <c:pt idx="3321">
                  <c:v>4782.7182718271797</c:v>
                </c:pt>
                <c:pt idx="3322">
                  <c:v>4784.1584158415799</c:v>
                </c:pt>
                <c:pt idx="3323">
                  <c:v>4785.5985598559901</c:v>
                </c:pt>
                <c:pt idx="3324">
                  <c:v>4787.0387038703902</c:v>
                </c:pt>
                <c:pt idx="3325">
                  <c:v>4788.4788478847904</c:v>
                </c:pt>
                <c:pt idx="3326">
                  <c:v>4789.9189918991897</c:v>
                </c:pt>
                <c:pt idx="3327">
                  <c:v>4791.3591359135899</c:v>
                </c:pt>
                <c:pt idx="3328">
                  <c:v>4792.79927992799</c:v>
                </c:pt>
                <c:pt idx="3329">
                  <c:v>4794.2394239423902</c:v>
                </c:pt>
                <c:pt idx="3330">
                  <c:v>4795.6795679568004</c:v>
                </c:pt>
                <c:pt idx="3331">
                  <c:v>4797.1197119711996</c:v>
                </c:pt>
                <c:pt idx="3332">
                  <c:v>4798.5598559855998</c:v>
                </c:pt>
                <c:pt idx="3333">
                  <c:v>4800</c:v>
                </c:pt>
                <c:pt idx="3334">
                  <c:v>4801.4401440144002</c:v>
                </c:pt>
                <c:pt idx="3335">
                  <c:v>4802.8802880288004</c:v>
                </c:pt>
                <c:pt idx="3336">
                  <c:v>4804.3204320431996</c:v>
                </c:pt>
                <c:pt idx="3337">
                  <c:v>4805.7605760576098</c:v>
                </c:pt>
                <c:pt idx="3338">
                  <c:v>4807.20072007201</c:v>
                </c:pt>
                <c:pt idx="3339">
                  <c:v>4808.6408640864101</c:v>
                </c:pt>
                <c:pt idx="3340">
                  <c:v>4810.0810081008103</c:v>
                </c:pt>
                <c:pt idx="3341">
                  <c:v>4811.5211521152096</c:v>
                </c:pt>
                <c:pt idx="3342">
                  <c:v>4812.9612961296098</c:v>
                </c:pt>
                <c:pt idx="3343">
                  <c:v>4814.4014401440099</c:v>
                </c:pt>
                <c:pt idx="3344">
                  <c:v>4815.8415841584201</c:v>
                </c:pt>
                <c:pt idx="3345">
                  <c:v>4817.2817281728203</c:v>
                </c:pt>
                <c:pt idx="3346">
                  <c:v>4818.7218721872196</c:v>
                </c:pt>
                <c:pt idx="3347">
                  <c:v>4820.1620162016197</c:v>
                </c:pt>
                <c:pt idx="3348">
                  <c:v>4821.6021602160199</c:v>
                </c:pt>
                <c:pt idx="3349">
                  <c:v>4823.0423042304201</c:v>
                </c:pt>
                <c:pt idx="3350">
                  <c:v>4824.4824482448303</c:v>
                </c:pt>
                <c:pt idx="3351">
                  <c:v>4825.9225922592304</c:v>
                </c:pt>
                <c:pt idx="3352">
                  <c:v>4827.3627362736297</c:v>
                </c:pt>
                <c:pt idx="3353">
                  <c:v>4828.8028802880299</c:v>
                </c:pt>
                <c:pt idx="3354">
                  <c:v>4830.2430243024301</c:v>
                </c:pt>
                <c:pt idx="3355">
                  <c:v>4831.6831683168302</c:v>
                </c:pt>
                <c:pt idx="3356">
                  <c:v>4833.1233123312304</c:v>
                </c:pt>
                <c:pt idx="3357">
                  <c:v>4834.5634563456297</c:v>
                </c:pt>
                <c:pt idx="3358">
                  <c:v>4836.0036003600399</c:v>
                </c:pt>
                <c:pt idx="3359">
                  <c:v>4837.44374437444</c:v>
                </c:pt>
                <c:pt idx="3360">
                  <c:v>4838.8838883888402</c:v>
                </c:pt>
                <c:pt idx="3361">
                  <c:v>4840.3240324032404</c:v>
                </c:pt>
                <c:pt idx="3362">
                  <c:v>4841.7641764176396</c:v>
                </c:pt>
                <c:pt idx="3363">
                  <c:v>4843.2043204320398</c:v>
                </c:pt>
                <c:pt idx="3364">
                  <c:v>4844.64446444644</c:v>
                </c:pt>
                <c:pt idx="3365">
                  <c:v>4846.0846084608502</c:v>
                </c:pt>
                <c:pt idx="3366">
                  <c:v>4847.5247524752504</c:v>
                </c:pt>
                <c:pt idx="3367">
                  <c:v>4848.9648964896496</c:v>
                </c:pt>
                <c:pt idx="3368">
                  <c:v>4850.4050405040498</c:v>
                </c:pt>
                <c:pt idx="3369">
                  <c:v>4851.84518451845</c:v>
                </c:pt>
                <c:pt idx="3370">
                  <c:v>4853.2853285328501</c:v>
                </c:pt>
                <c:pt idx="3371">
                  <c:v>4854.7254725472603</c:v>
                </c:pt>
                <c:pt idx="3372">
                  <c:v>4856.1656165616596</c:v>
                </c:pt>
                <c:pt idx="3373">
                  <c:v>4857.6057605760598</c:v>
                </c:pt>
                <c:pt idx="3374">
                  <c:v>4859.0459045904599</c:v>
                </c:pt>
                <c:pt idx="3375">
                  <c:v>4860.4860486048601</c:v>
                </c:pt>
                <c:pt idx="3376">
                  <c:v>4861.9261926192603</c:v>
                </c:pt>
                <c:pt idx="3377">
                  <c:v>4863.3663366336596</c:v>
                </c:pt>
                <c:pt idx="3378">
                  <c:v>4864.8064806480697</c:v>
                </c:pt>
                <c:pt idx="3379">
                  <c:v>4866.2466246624699</c:v>
                </c:pt>
                <c:pt idx="3380">
                  <c:v>4867.6867686768701</c:v>
                </c:pt>
                <c:pt idx="3381">
                  <c:v>4869.1269126912703</c:v>
                </c:pt>
                <c:pt idx="3382">
                  <c:v>4870.5670567056704</c:v>
                </c:pt>
                <c:pt idx="3383">
                  <c:v>4872.0072007200697</c:v>
                </c:pt>
                <c:pt idx="3384">
                  <c:v>4873.4473447344699</c:v>
                </c:pt>
                <c:pt idx="3385">
                  <c:v>4874.8874887488801</c:v>
                </c:pt>
                <c:pt idx="3386">
                  <c:v>4876.3276327632802</c:v>
                </c:pt>
                <c:pt idx="3387">
                  <c:v>4877.7677767776804</c:v>
                </c:pt>
                <c:pt idx="3388">
                  <c:v>4879.2079207920797</c:v>
                </c:pt>
                <c:pt idx="3389">
                  <c:v>4880.6480648064799</c:v>
                </c:pt>
                <c:pt idx="3390">
                  <c:v>4882.08820882088</c:v>
                </c:pt>
                <c:pt idx="3391">
                  <c:v>4883.5283528352802</c:v>
                </c:pt>
                <c:pt idx="3392">
                  <c:v>4884.9684968496904</c:v>
                </c:pt>
                <c:pt idx="3393">
                  <c:v>4886.4086408640896</c:v>
                </c:pt>
                <c:pt idx="3394">
                  <c:v>4887.8487848784898</c:v>
                </c:pt>
                <c:pt idx="3395">
                  <c:v>4889.28892889289</c:v>
                </c:pt>
                <c:pt idx="3396">
                  <c:v>4890.7290729072902</c:v>
                </c:pt>
                <c:pt idx="3397">
                  <c:v>4892.1692169216903</c:v>
                </c:pt>
                <c:pt idx="3398">
                  <c:v>4893.6093609360896</c:v>
                </c:pt>
                <c:pt idx="3399">
                  <c:v>4895.0495049504998</c:v>
                </c:pt>
                <c:pt idx="3400">
                  <c:v>4896.4896489649</c:v>
                </c:pt>
                <c:pt idx="3401">
                  <c:v>4897.9297929793001</c:v>
                </c:pt>
                <c:pt idx="3402">
                  <c:v>4899.3699369937003</c:v>
                </c:pt>
                <c:pt idx="3403">
                  <c:v>4900.8100810080996</c:v>
                </c:pt>
                <c:pt idx="3404">
                  <c:v>4902.2502250224998</c:v>
                </c:pt>
                <c:pt idx="3405">
                  <c:v>4903.6903690368999</c:v>
                </c:pt>
                <c:pt idx="3406">
                  <c:v>4905.1305130513101</c:v>
                </c:pt>
                <c:pt idx="3407">
                  <c:v>4906.5706570657103</c:v>
                </c:pt>
                <c:pt idx="3408">
                  <c:v>4908.0108010801096</c:v>
                </c:pt>
                <c:pt idx="3409">
                  <c:v>4909.4509450945097</c:v>
                </c:pt>
                <c:pt idx="3410">
                  <c:v>4910.8910891089099</c:v>
                </c:pt>
                <c:pt idx="3411">
                  <c:v>4912.3312331233101</c:v>
                </c:pt>
                <c:pt idx="3412">
                  <c:v>4913.7713771377103</c:v>
                </c:pt>
                <c:pt idx="3413">
                  <c:v>4915.2115211521204</c:v>
                </c:pt>
                <c:pt idx="3414">
                  <c:v>4916.6516651665197</c:v>
                </c:pt>
                <c:pt idx="3415">
                  <c:v>4918.0918091809199</c:v>
                </c:pt>
                <c:pt idx="3416">
                  <c:v>4919.5319531953201</c:v>
                </c:pt>
                <c:pt idx="3417">
                  <c:v>4920.9720972097202</c:v>
                </c:pt>
                <c:pt idx="3418">
                  <c:v>4922.4122412241204</c:v>
                </c:pt>
                <c:pt idx="3419">
                  <c:v>4923.8523852385197</c:v>
                </c:pt>
                <c:pt idx="3420">
                  <c:v>4925.2925292529299</c:v>
                </c:pt>
                <c:pt idx="3421">
                  <c:v>4926.73267326733</c:v>
                </c:pt>
                <c:pt idx="3422">
                  <c:v>4928.1728172817302</c:v>
                </c:pt>
                <c:pt idx="3423">
                  <c:v>4929.6129612961304</c:v>
                </c:pt>
                <c:pt idx="3424">
                  <c:v>4931.0531053105296</c:v>
                </c:pt>
                <c:pt idx="3425">
                  <c:v>4932.4932493249298</c:v>
                </c:pt>
                <c:pt idx="3426">
                  <c:v>4933.93339333933</c:v>
                </c:pt>
                <c:pt idx="3427">
                  <c:v>4935.3735373537402</c:v>
                </c:pt>
                <c:pt idx="3428">
                  <c:v>4936.8136813681404</c:v>
                </c:pt>
                <c:pt idx="3429">
                  <c:v>4938.2538253825396</c:v>
                </c:pt>
                <c:pt idx="3430">
                  <c:v>4939.6939693969398</c:v>
                </c:pt>
                <c:pt idx="3431">
                  <c:v>4941.13411341134</c:v>
                </c:pt>
                <c:pt idx="3432">
                  <c:v>4942.5742574257401</c:v>
                </c:pt>
                <c:pt idx="3433">
                  <c:v>4944.0144014401403</c:v>
                </c:pt>
                <c:pt idx="3434">
                  <c:v>4945.4545454545496</c:v>
                </c:pt>
                <c:pt idx="3435">
                  <c:v>4946.8946894689498</c:v>
                </c:pt>
                <c:pt idx="3436">
                  <c:v>4948.3348334833499</c:v>
                </c:pt>
                <c:pt idx="3437">
                  <c:v>4949.7749774977501</c:v>
                </c:pt>
                <c:pt idx="3438">
                  <c:v>4951.2151215121503</c:v>
                </c:pt>
                <c:pt idx="3439">
                  <c:v>4952.6552655265496</c:v>
                </c:pt>
                <c:pt idx="3440">
                  <c:v>4954.0954095409497</c:v>
                </c:pt>
                <c:pt idx="3441">
                  <c:v>4955.5355535553599</c:v>
                </c:pt>
                <c:pt idx="3442">
                  <c:v>4956.9756975697601</c:v>
                </c:pt>
                <c:pt idx="3443">
                  <c:v>4958.4158415841603</c:v>
                </c:pt>
                <c:pt idx="3444">
                  <c:v>4959.8559855985604</c:v>
                </c:pt>
                <c:pt idx="3445">
                  <c:v>4961.2961296129597</c:v>
                </c:pt>
                <c:pt idx="3446">
                  <c:v>4962.7362736273599</c:v>
                </c:pt>
                <c:pt idx="3447">
                  <c:v>4964.1764176417701</c:v>
                </c:pt>
                <c:pt idx="3448">
                  <c:v>4965.6165616561702</c:v>
                </c:pt>
                <c:pt idx="3449">
                  <c:v>4967.0567056705704</c:v>
                </c:pt>
                <c:pt idx="3450">
                  <c:v>4968.4968496849697</c:v>
                </c:pt>
                <c:pt idx="3451">
                  <c:v>4969.9369936993699</c:v>
                </c:pt>
                <c:pt idx="3452">
                  <c:v>4971.37713771377</c:v>
                </c:pt>
                <c:pt idx="3453">
                  <c:v>4972.8172817281702</c:v>
                </c:pt>
                <c:pt idx="3454">
                  <c:v>4974.2574257425704</c:v>
                </c:pt>
                <c:pt idx="3455">
                  <c:v>4975.6975697569796</c:v>
                </c:pt>
                <c:pt idx="3456">
                  <c:v>4977.1377137713798</c:v>
                </c:pt>
                <c:pt idx="3457">
                  <c:v>4978.57785778578</c:v>
                </c:pt>
                <c:pt idx="3458">
                  <c:v>4980.0180018001802</c:v>
                </c:pt>
                <c:pt idx="3459">
                  <c:v>4981.4581458145803</c:v>
                </c:pt>
                <c:pt idx="3460">
                  <c:v>4982.8982898289796</c:v>
                </c:pt>
                <c:pt idx="3461">
                  <c:v>4984.3384338433798</c:v>
                </c:pt>
                <c:pt idx="3462">
                  <c:v>4985.77857785779</c:v>
                </c:pt>
                <c:pt idx="3463">
                  <c:v>4987.2187218721901</c:v>
                </c:pt>
                <c:pt idx="3464">
                  <c:v>4988.6588658865903</c:v>
                </c:pt>
                <c:pt idx="3465">
                  <c:v>4990.0990099009896</c:v>
                </c:pt>
                <c:pt idx="3466">
                  <c:v>4991.5391539153898</c:v>
                </c:pt>
                <c:pt idx="3467">
                  <c:v>4992.9792979297899</c:v>
                </c:pt>
                <c:pt idx="3468">
                  <c:v>4994.4194419442001</c:v>
                </c:pt>
                <c:pt idx="3469">
                  <c:v>4995.8595859586003</c:v>
                </c:pt>
                <c:pt idx="3470">
                  <c:v>4997.2997299729996</c:v>
                </c:pt>
                <c:pt idx="3471">
                  <c:v>4998.7398739873997</c:v>
                </c:pt>
                <c:pt idx="3472">
                  <c:v>5000.1800180017999</c:v>
                </c:pt>
                <c:pt idx="3473">
                  <c:v>5001.6201620162001</c:v>
                </c:pt>
                <c:pt idx="3474">
                  <c:v>5003.0603060306003</c:v>
                </c:pt>
                <c:pt idx="3475">
                  <c:v>5004.5004500450004</c:v>
                </c:pt>
                <c:pt idx="3476">
                  <c:v>5005.9405940594097</c:v>
                </c:pt>
                <c:pt idx="3477">
                  <c:v>5007.3807380738099</c:v>
                </c:pt>
                <c:pt idx="3478">
                  <c:v>5008.8208820882101</c:v>
                </c:pt>
                <c:pt idx="3479">
                  <c:v>5010.2610261026102</c:v>
                </c:pt>
                <c:pt idx="3480">
                  <c:v>5011.7011701170104</c:v>
                </c:pt>
                <c:pt idx="3481">
                  <c:v>5013.1413141314097</c:v>
                </c:pt>
                <c:pt idx="3482">
                  <c:v>5014.5814581458098</c:v>
                </c:pt>
                <c:pt idx="3483">
                  <c:v>5016.02160216022</c:v>
                </c:pt>
                <c:pt idx="3484">
                  <c:v>5017.4617461746202</c:v>
                </c:pt>
                <c:pt idx="3485">
                  <c:v>5018.9018901890204</c:v>
                </c:pt>
                <c:pt idx="3486">
                  <c:v>5020.3420342034196</c:v>
                </c:pt>
                <c:pt idx="3487">
                  <c:v>5021.7821782178198</c:v>
                </c:pt>
                <c:pt idx="3488">
                  <c:v>5023.22232223222</c:v>
                </c:pt>
                <c:pt idx="3489">
                  <c:v>5024.6624662466302</c:v>
                </c:pt>
                <c:pt idx="3490">
                  <c:v>5026.1026102610303</c:v>
                </c:pt>
                <c:pt idx="3491">
                  <c:v>5027.5427542754296</c:v>
                </c:pt>
                <c:pt idx="3492">
                  <c:v>5028.9828982898298</c:v>
                </c:pt>
                <c:pt idx="3493">
                  <c:v>5030.42304230423</c:v>
                </c:pt>
                <c:pt idx="3494">
                  <c:v>5031.8631863186301</c:v>
                </c:pt>
                <c:pt idx="3495">
                  <c:v>5033.3033303330303</c:v>
                </c:pt>
                <c:pt idx="3496">
                  <c:v>5034.7434743474396</c:v>
                </c:pt>
                <c:pt idx="3497">
                  <c:v>5036.1836183618398</c:v>
                </c:pt>
                <c:pt idx="3498">
                  <c:v>5037.6237623762399</c:v>
                </c:pt>
                <c:pt idx="3499">
                  <c:v>5039.0639063906401</c:v>
                </c:pt>
                <c:pt idx="3500">
                  <c:v>5040.5040504050403</c:v>
                </c:pt>
                <c:pt idx="3501">
                  <c:v>5041.9441944194396</c:v>
                </c:pt>
                <c:pt idx="3502">
                  <c:v>5043.3843384338397</c:v>
                </c:pt>
                <c:pt idx="3503">
                  <c:v>5044.8244824482399</c:v>
                </c:pt>
                <c:pt idx="3504">
                  <c:v>5046.2646264626501</c:v>
                </c:pt>
                <c:pt idx="3505">
                  <c:v>5047.7047704770503</c:v>
                </c:pt>
                <c:pt idx="3506">
                  <c:v>5049.1449144914504</c:v>
                </c:pt>
                <c:pt idx="3507">
                  <c:v>5050.5850585058497</c:v>
                </c:pt>
                <c:pt idx="3508">
                  <c:v>5052.0252025202499</c:v>
                </c:pt>
                <c:pt idx="3509">
                  <c:v>5053.4653465346501</c:v>
                </c:pt>
                <c:pt idx="3510">
                  <c:v>5054.9054905490602</c:v>
                </c:pt>
                <c:pt idx="3511">
                  <c:v>5056.3456345634604</c:v>
                </c:pt>
                <c:pt idx="3512">
                  <c:v>5057.7857785778597</c:v>
                </c:pt>
                <c:pt idx="3513">
                  <c:v>5059.2259225922598</c:v>
                </c:pt>
                <c:pt idx="3514">
                  <c:v>5060.66606660666</c:v>
                </c:pt>
                <c:pt idx="3515">
                  <c:v>5062.1062106210602</c:v>
                </c:pt>
                <c:pt idx="3516">
                  <c:v>5063.5463546354604</c:v>
                </c:pt>
                <c:pt idx="3517">
                  <c:v>5064.9864986498696</c:v>
                </c:pt>
                <c:pt idx="3518">
                  <c:v>5066.4266426642698</c:v>
                </c:pt>
                <c:pt idx="3519">
                  <c:v>5067.86678667867</c:v>
                </c:pt>
                <c:pt idx="3520">
                  <c:v>5069.3069306930702</c:v>
                </c:pt>
                <c:pt idx="3521">
                  <c:v>5070.7470747074703</c:v>
                </c:pt>
                <c:pt idx="3522">
                  <c:v>5072.1872187218696</c:v>
                </c:pt>
                <c:pt idx="3523">
                  <c:v>5073.6273627362698</c:v>
                </c:pt>
                <c:pt idx="3524">
                  <c:v>5075.06750675068</c:v>
                </c:pt>
                <c:pt idx="3525">
                  <c:v>5076.5076507650801</c:v>
                </c:pt>
                <c:pt idx="3526">
                  <c:v>5077.9477947794803</c:v>
                </c:pt>
                <c:pt idx="3527">
                  <c:v>5079.3879387938796</c:v>
                </c:pt>
                <c:pt idx="3528">
                  <c:v>5080.8280828082798</c:v>
                </c:pt>
                <c:pt idx="3529">
                  <c:v>5082.2682268226799</c:v>
                </c:pt>
                <c:pt idx="3530">
                  <c:v>5083.7083708370801</c:v>
                </c:pt>
                <c:pt idx="3531">
                  <c:v>5085.1485148514903</c:v>
                </c:pt>
                <c:pt idx="3532">
                  <c:v>5086.5886588658896</c:v>
                </c:pt>
                <c:pt idx="3533">
                  <c:v>5088.0288028802897</c:v>
                </c:pt>
                <c:pt idx="3534">
                  <c:v>5089.4689468946899</c:v>
                </c:pt>
                <c:pt idx="3535">
                  <c:v>5090.9090909090901</c:v>
                </c:pt>
                <c:pt idx="3536">
                  <c:v>5092.3492349234903</c:v>
                </c:pt>
                <c:pt idx="3537">
                  <c:v>5093.7893789378904</c:v>
                </c:pt>
                <c:pt idx="3538">
                  <c:v>5095.2295229522997</c:v>
                </c:pt>
                <c:pt idx="3539">
                  <c:v>5096.6696669666999</c:v>
                </c:pt>
                <c:pt idx="3540">
                  <c:v>5098.1098109811001</c:v>
                </c:pt>
                <c:pt idx="3541">
                  <c:v>5099.5499549955002</c:v>
                </c:pt>
                <c:pt idx="3542">
                  <c:v>5100.9900990099004</c:v>
                </c:pt>
                <c:pt idx="3543">
                  <c:v>5102.4302430242997</c:v>
                </c:pt>
                <c:pt idx="3544">
                  <c:v>5103.8703870386998</c:v>
                </c:pt>
                <c:pt idx="3545">
                  <c:v>5105.31053105311</c:v>
                </c:pt>
                <c:pt idx="3546">
                  <c:v>5106.7506750675102</c:v>
                </c:pt>
                <c:pt idx="3547">
                  <c:v>5108.1908190819104</c:v>
                </c:pt>
                <c:pt idx="3548">
                  <c:v>5109.6309630963096</c:v>
                </c:pt>
                <c:pt idx="3549">
                  <c:v>5111.0711071107098</c:v>
                </c:pt>
                <c:pt idx="3550">
                  <c:v>5112.51125112511</c:v>
                </c:pt>
                <c:pt idx="3551">
                  <c:v>5113.9513951395102</c:v>
                </c:pt>
                <c:pt idx="3552">
                  <c:v>5115.3915391539203</c:v>
                </c:pt>
                <c:pt idx="3553">
                  <c:v>5116.8316831683196</c:v>
                </c:pt>
                <c:pt idx="3554">
                  <c:v>5118.2718271827198</c:v>
                </c:pt>
                <c:pt idx="3555">
                  <c:v>5119.71197119712</c:v>
                </c:pt>
                <c:pt idx="3556">
                  <c:v>5121.1521152115201</c:v>
                </c:pt>
                <c:pt idx="3557">
                  <c:v>5122.5922592259203</c:v>
                </c:pt>
                <c:pt idx="3558">
                  <c:v>5124.0324032403196</c:v>
                </c:pt>
                <c:pt idx="3559">
                  <c:v>5125.4725472547298</c:v>
                </c:pt>
                <c:pt idx="3560">
                  <c:v>5126.9126912691299</c:v>
                </c:pt>
                <c:pt idx="3561">
                  <c:v>5128.3528352835301</c:v>
                </c:pt>
                <c:pt idx="3562">
                  <c:v>5129.7929792979303</c:v>
                </c:pt>
                <c:pt idx="3563">
                  <c:v>5131.2331233123296</c:v>
                </c:pt>
                <c:pt idx="3564">
                  <c:v>5132.6732673267297</c:v>
                </c:pt>
                <c:pt idx="3565">
                  <c:v>5134.1134113411299</c:v>
                </c:pt>
                <c:pt idx="3566">
                  <c:v>5135.5535553555401</c:v>
                </c:pt>
                <c:pt idx="3567">
                  <c:v>5136.9936993699403</c:v>
                </c:pt>
                <c:pt idx="3568">
                  <c:v>5138.4338433843404</c:v>
                </c:pt>
                <c:pt idx="3569">
                  <c:v>5139.8739873987397</c:v>
                </c:pt>
                <c:pt idx="3570">
                  <c:v>5141.3141314131399</c:v>
                </c:pt>
                <c:pt idx="3571">
                  <c:v>5142.7542754275401</c:v>
                </c:pt>
                <c:pt idx="3572">
                  <c:v>5144.1944194419402</c:v>
                </c:pt>
                <c:pt idx="3573">
                  <c:v>5145.6345634563504</c:v>
                </c:pt>
                <c:pt idx="3574">
                  <c:v>5147.0747074707497</c:v>
                </c:pt>
                <c:pt idx="3575">
                  <c:v>5148.5148514851498</c:v>
                </c:pt>
                <c:pt idx="3576">
                  <c:v>5149.95499549955</c:v>
                </c:pt>
                <c:pt idx="3577">
                  <c:v>5151.3951395139502</c:v>
                </c:pt>
                <c:pt idx="3578">
                  <c:v>5152.8352835283504</c:v>
                </c:pt>
                <c:pt idx="3579">
                  <c:v>5154.2754275427496</c:v>
                </c:pt>
                <c:pt idx="3580">
                  <c:v>5155.7155715571598</c:v>
                </c:pt>
                <c:pt idx="3581">
                  <c:v>5157.15571557156</c:v>
                </c:pt>
                <c:pt idx="3582">
                  <c:v>5158.5958595859602</c:v>
                </c:pt>
                <c:pt idx="3583">
                  <c:v>5160.0360036003603</c:v>
                </c:pt>
                <c:pt idx="3584">
                  <c:v>5161.4761476147596</c:v>
                </c:pt>
                <c:pt idx="3585">
                  <c:v>5162.9162916291598</c:v>
                </c:pt>
                <c:pt idx="3586">
                  <c:v>5164.35643564356</c:v>
                </c:pt>
                <c:pt idx="3587">
                  <c:v>5165.7965796579701</c:v>
                </c:pt>
                <c:pt idx="3588">
                  <c:v>5167.2367236723703</c:v>
                </c:pt>
                <c:pt idx="3589">
                  <c:v>5168.6768676867696</c:v>
                </c:pt>
                <c:pt idx="3590">
                  <c:v>5170.1170117011698</c:v>
                </c:pt>
                <c:pt idx="3591">
                  <c:v>5171.5571557155699</c:v>
                </c:pt>
                <c:pt idx="3592">
                  <c:v>5172.9972997299701</c:v>
                </c:pt>
                <c:pt idx="3593">
                  <c:v>5174.4374437443803</c:v>
                </c:pt>
                <c:pt idx="3594">
                  <c:v>5175.8775877587796</c:v>
                </c:pt>
                <c:pt idx="3595">
                  <c:v>5177.3177317731797</c:v>
                </c:pt>
                <c:pt idx="3596">
                  <c:v>5178.7578757875799</c:v>
                </c:pt>
                <c:pt idx="3597">
                  <c:v>5180.1980198019801</c:v>
                </c:pt>
                <c:pt idx="3598">
                  <c:v>5181.6381638163803</c:v>
                </c:pt>
                <c:pt idx="3599">
                  <c:v>5183.0783078307804</c:v>
                </c:pt>
                <c:pt idx="3600">
                  <c:v>5184.5184518451797</c:v>
                </c:pt>
                <c:pt idx="3601">
                  <c:v>5185.9585958595899</c:v>
                </c:pt>
                <c:pt idx="3602">
                  <c:v>5187.3987398739901</c:v>
                </c:pt>
                <c:pt idx="3603">
                  <c:v>5188.8388838883902</c:v>
                </c:pt>
                <c:pt idx="3604">
                  <c:v>5190.2790279027904</c:v>
                </c:pt>
                <c:pt idx="3605">
                  <c:v>5191.7191719171897</c:v>
                </c:pt>
                <c:pt idx="3606">
                  <c:v>5193.1593159315898</c:v>
                </c:pt>
                <c:pt idx="3607">
                  <c:v>5194.599459946</c:v>
                </c:pt>
                <c:pt idx="3608">
                  <c:v>5196.0396039604002</c:v>
                </c:pt>
                <c:pt idx="3609">
                  <c:v>5197.4797479748004</c:v>
                </c:pt>
                <c:pt idx="3610">
                  <c:v>5198.9198919891996</c:v>
                </c:pt>
                <c:pt idx="3611">
                  <c:v>5200.3600360035998</c:v>
                </c:pt>
                <c:pt idx="3612">
                  <c:v>5201.800180018</c:v>
                </c:pt>
                <c:pt idx="3613">
                  <c:v>5203.2403240324002</c:v>
                </c:pt>
                <c:pt idx="3614">
                  <c:v>5204.6804680468103</c:v>
                </c:pt>
                <c:pt idx="3615">
                  <c:v>5206.1206120612096</c:v>
                </c:pt>
                <c:pt idx="3616">
                  <c:v>5207.5607560756098</c:v>
                </c:pt>
                <c:pt idx="3617">
                  <c:v>5209.00090009001</c:v>
                </c:pt>
                <c:pt idx="3618">
                  <c:v>5210.4410441044101</c:v>
                </c:pt>
                <c:pt idx="3619">
                  <c:v>5211.8811881188103</c:v>
                </c:pt>
                <c:pt idx="3620">
                  <c:v>5213.3213321332096</c:v>
                </c:pt>
                <c:pt idx="3621">
                  <c:v>5214.7614761476198</c:v>
                </c:pt>
                <c:pt idx="3622">
                  <c:v>5216.2016201620199</c:v>
                </c:pt>
                <c:pt idx="3623">
                  <c:v>5217.6417641764201</c:v>
                </c:pt>
                <c:pt idx="3624">
                  <c:v>5219.0819081908203</c:v>
                </c:pt>
                <c:pt idx="3625">
                  <c:v>5220.5220522052196</c:v>
                </c:pt>
                <c:pt idx="3626">
                  <c:v>5221.9621962196197</c:v>
                </c:pt>
                <c:pt idx="3627">
                  <c:v>5223.4023402340199</c:v>
                </c:pt>
                <c:pt idx="3628">
                  <c:v>5224.8424842484301</c:v>
                </c:pt>
                <c:pt idx="3629">
                  <c:v>5226.2826282628303</c:v>
                </c:pt>
                <c:pt idx="3630">
                  <c:v>5227.7227722772304</c:v>
                </c:pt>
                <c:pt idx="3631">
                  <c:v>5229.1629162916297</c:v>
                </c:pt>
                <c:pt idx="3632">
                  <c:v>5230.6030603060299</c:v>
                </c:pt>
                <c:pt idx="3633">
                  <c:v>5232.04320432043</c:v>
                </c:pt>
                <c:pt idx="3634">
                  <c:v>5233.4833483348302</c:v>
                </c:pt>
                <c:pt idx="3635">
                  <c:v>5234.9234923492404</c:v>
                </c:pt>
                <c:pt idx="3636">
                  <c:v>5236.3636363636397</c:v>
                </c:pt>
                <c:pt idx="3637">
                  <c:v>5237.8037803780398</c:v>
                </c:pt>
                <c:pt idx="3638">
                  <c:v>5239.24392439244</c:v>
                </c:pt>
                <c:pt idx="3639">
                  <c:v>5240.6840684068402</c:v>
                </c:pt>
                <c:pt idx="3640">
                  <c:v>5242.1242124212404</c:v>
                </c:pt>
                <c:pt idx="3641">
                  <c:v>5243.5643564356396</c:v>
                </c:pt>
                <c:pt idx="3642">
                  <c:v>5245.0045004500498</c:v>
                </c:pt>
                <c:pt idx="3643">
                  <c:v>5246.44464446445</c:v>
                </c:pt>
                <c:pt idx="3644">
                  <c:v>5247.8847884788502</c:v>
                </c:pt>
                <c:pt idx="3645">
                  <c:v>5249.3249324932503</c:v>
                </c:pt>
                <c:pt idx="3646">
                  <c:v>5250.7650765076496</c:v>
                </c:pt>
                <c:pt idx="3647">
                  <c:v>5252.2052205220498</c:v>
                </c:pt>
                <c:pt idx="3648">
                  <c:v>5253.64536453645</c:v>
                </c:pt>
                <c:pt idx="3649">
                  <c:v>5255.0855085508601</c:v>
                </c:pt>
                <c:pt idx="3650">
                  <c:v>5256.5256525652603</c:v>
                </c:pt>
                <c:pt idx="3651">
                  <c:v>5257.9657965796596</c:v>
                </c:pt>
                <c:pt idx="3652">
                  <c:v>5259.4059405940598</c:v>
                </c:pt>
                <c:pt idx="3653">
                  <c:v>5260.8460846084599</c:v>
                </c:pt>
                <c:pt idx="3654">
                  <c:v>5262.2862286228601</c:v>
                </c:pt>
                <c:pt idx="3655">
                  <c:v>5263.7263726372603</c:v>
                </c:pt>
                <c:pt idx="3656">
                  <c:v>5265.1665166516696</c:v>
                </c:pt>
                <c:pt idx="3657">
                  <c:v>5266.6066606660697</c:v>
                </c:pt>
                <c:pt idx="3658">
                  <c:v>5268.0468046804699</c:v>
                </c:pt>
                <c:pt idx="3659">
                  <c:v>5269.4869486948701</c:v>
                </c:pt>
                <c:pt idx="3660">
                  <c:v>5270.9270927092703</c:v>
                </c:pt>
                <c:pt idx="3661">
                  <c:v>5272.3672367236704</c:v>
                </c:pt>
                <c:pt idx="3662">
                  <c:v>5273.8073807380697</c:v>
                </c:pt>
                <c:pt idx="3663">
                  <c:v>5275.2475247524799</c:v>
                </c:pt>
                <c:pt idx="3664">
                  <c:v>5276.6876687668801</c:v>
                </c:pt>
                <c:pt idx="3665">
                  <c:v>5278.1278127812802</c:v>
                </c:pt>
                <c:pt idx="3666">
                  <c:v>5279.5679567956804</c:v>
                </c:pt>
                <c:pt idx="3667">
                  <c:v>5281.0081008100797</c:v>
                </c:pt>
                <c:pt idx="3668">
                  <c:v>5282.4482448244798</c:v>
                </c:pt>
                <c:pt idx="3669">
                  <c:v>5283.88838883888</c:v>
                </c:pt>
                <c:pt idx="3670">
                  <c:v>5285.3285328532902</c:v>
                </c:pt>
                <c:pt idx="3671">
                  <c:v>5286.7686768676904</c:v>
                </c:pt>
                <c:pt idx="3672">
                  <c:v>5288.2088208820896</c:v>
                </c:pt>
                <c:pt idx="3673">
                  <c:v>5289.6489648964898</c:v>
                </c:pt>
                <c:pt idx="3674">
                  <c:v>5291.08910891089</c:v>
                </c:pt>
                <c:pt idx="3675">
                  <c:v>5292.5292529252902</c:v>
                </c:pt>
                <c:pt idx="3676">
                  <c:v>5293.9693969396903</c:v>
                </c:pt>
                <c:pt idx="3677">
                  <c:v>5295.4095409540996</c:v>
                </c:pt>
                <c:pt idx="3678">
                  <c:v>5296.8496849684998</c:v>
                </c:pt>
                <c:pt idx="3679">
                  <c:v>5298.2898289829</c:v>
                </c:pt>
                <c:pt idx="3680">
                  <c:v>5299.7299729973001</c:v>
                </c:pt>
                <c:pt idx="3681">
                  <c:v>5301.1701170117003</c:v>
                </c:pt>
                <c:pt idx="3682">
                  <c:v>5302.6102610260996</c:v>
                </c:pt>
                <c:pt idx="3683">
                  <c:v>5304.0504050404998</c:v>
                </c:pt>
                <c:pt idx="3684">
                  <c:v>5305.4905490549099</c:v>
                </c:pt>
                <c:pt idx="3685">
                  <c:v>5306.9306930693101</c:v>
                </c:pt>
                <c:pt idx="3686">
                  <c:v>5308.3708370837103</c:v>
                </c:pt>
                <c:pt idx="3687">
                  <c:v>5309.8109810981096</c:v>
                </c:pt>
                <c:pt idx="3688">
                  <c:v>5311.2511251125097</c:v>
                </c:pt>
                <c:pt idx="3689">
                  <c:v>5312.6912691269099</c:v>
                </c:pt>
                <c:pt idx="3690">
                  <c:v>5314.1314131413101</c:v>
                </c:pt>
                <c:pt idx="3691">
                  <c:v>5315.5715571557203</c:v>
                </c:pt>
                <c:pt idx="3692">
                  <c:v>5317.0117011701204</c:v>
                </c:pt>
                <c:pt idx="3693">
                  <c:v>5318.4518451845197</c:v>
                </c:pt>
                <c:pt idx="3694">
                  <c:v>5319.8919891989199</c:v>
                </c:pt>
                <c:pt idx="3695">
                  <c:v>5321.33213321332</c:v>
                </c:pt>
                <c:pt idx="3696">
                  <c:v>5322.7722772277202</c:v>
                </c:pt>
                <c:pt idx="3697">
                  <c:v>5324.2124212421204</c:v>
                </c:pt>
                <c:pt idx="3698">
                  <c:v>5325.6525652565297</c:v>
                </c:pt>
                <c:pt idx="3699">
                  <c:v>5327.0927092709298</c:v>
                </c:pt>
                <c:pt idx="3700">
                  <c:v>5328.53285328533</c:v>
                </c:pt>
                <c:pt idx="3701">
                  <c:v>5329.9729972997302</c:v>
                </c:pt>
                <c:pt idx="3702">
                  <c:v>5331.4131413141304</c:v>
                </c:pt>
                <c:pt idx="3703">
                  <c:v>5332.8532853285296</c:v>
                </c:pt>
                <c:pt idx="3704">
                  <c:v>5334.2934293429298</c:v>
                </c:pt>
                <c:pt idx="3705">
                  <c:v>5335.73357335734</c:v>
                </c:pt>
                <c:pt idx="3706">
                  <c:v>5337.1737173717402</c:v>
                </c:pt>
                <c:pt idx="3707">
                  <c:v>5338.6138613861403</c:v>
                </c:pt>
                <c:pt idx="3708">
                  <c:v>5340.0540054005396</c:v>
                </c:pt>
                <c:pt idx="3709">
                  <c:v>5341.4941494149398</c:v>
                </c:pt>
                <c:pt idx="3710">
                  <c:v>5342.93429342934</c:v>
                </c:pt>
                <c:pt idx="3711">
                  <c:v>5344.3744374437501</c:v>
                </c:pt>
                <c:pt idx="3712">
                  <c:v>5345.8145814581503</c:v>
                </c:pt>
                <c:pt idx="3713">
                  <c:v>5347.2547254725496</c:v>
                </c:pt>
                <c:pt idx="3714">
                  <c:v>5348.6948694869498</c:v>
                </c:pt>
                <c:pt idx="3715">
                  <c:v>5350.1350135013499</c:v>
                </c:pt>
                <c:pt idx="3716">
                  <c:v>5351.5751575157501</c:v>
                </c:pt>
                <c:pt idx="3717">
                  <c:v>5353.0153015301503</c:v>
                </c:pt>
                <c:pt idx="3718">
                  <c:v>5354.4554455445495</c:v>
                </c:pt>
                <c:pt idx="3719">
                  <c:v>5355.8955895589597</c:v>
                </c:pt>
                <c:pt idx="3720">
                  <c:v>5357.3357335733599</c:v>
                </c:pt>
                <c:pt idx="3721">
                  <c:v>5358.7758775877601</c:v>
                </c:pt>
                <c:pt idx="3722">
                  <c:v>5360.2160216021603</c:v>
                </c:pt>
                <c:pt idx="3723">
                  <c:v>5361.6561656165604</c:v>
                </c:pt>
                <c:pt idx="3724">
                  <c:v>5363.0963096309597</c:v>
                </c:pt>
                <c:pt idx="3725">
                  <c:v>5364.5364536453599</c:v>
                </c:pt>
                <c:pt idx="3726">
                  <c:v>5365.9765976597701</c:v>
                </c:pt>
                <c:pt idx="3727">
                  <c:v>5367.4167416741702</c:v>
                </c:pt>
                <c:pt idx="3728">
                  <c:v>5368.8568856885704</c:v>
                </c:pt>
                <c:pt idx="3729">
                  <c:v>5370.2970297029697</c:v>
                </c:pt>
                <c:pt idx="3730">
                  <c:v>5371.7371737173698</c:v>
                </c:pt>
                <c:pt idx="3731">
                  <c:v>5373.17731773177</c:v>
                </c:pt>
                <c:pt idx="3732">
                  <c:v>5374.6174617461802</c:v>
                </c:pt>
                <c:pt idx="3733">
                  <c:v>5376.0576057605804</c:v>
                </c:pt>
                <c:pt idx="3734">
                  <c:v>5377.4977497749796</c:v>
                </c:pt>
                <c:pt idx="3735">
                  <c:v>5378.9378937893798</c:v>
                </c:pt>
                <c:pt idx="3736">
                  <c:v>5380.37803780378</c:v>
                </c:pt>
                <c:pt idx="3737">
                  <c:v>5381.8181818181802</c:v>
                </c:pt>
                <c:pt idx="3738">
                  <c:v>5383.2583258325803</c:v>
                </c:pt>
                <c:pt idx="3739">
                  <c:v>5384.6984698469896</c:v>
                </c:pt>
                <c:pt idx="3740">
                  <c:v>5386.1386138613898</c:v>
                </c:pt>
                <c:pt idx="3741">
                  <c:v>5387.57875787579</c:v>
                </c:pt>
                <c:pt idx="3742">
                  <c:v>5389.0189018901901</c:v>
                </c:pt>
                <c:pt idx="3743">
                  <c:v>5390.4590459045903</c:v>
                </c:pt>
                <c:pt idx="3744">
                  <c:v>5391.8991899189896</c:v>
                </c:pt>
                <c:pt idx="3745">
                  <c:v>5393.3393339333898</c:v>
                </c:pt>
                <c:pt idx="3746">
                  <c:v>5394.7794779477899</c:v>
                </c:pt>
                <c:pt idx="3747">
                  <c:v>5396.2196219622001</c:v>
                </c:pt>
                <c:pt idx="3748">
                  <c:v>5397.6597659766003</c:v>
                </c:pt>
                <c:pt idx="3749">
                  <c:v>5399.0999099909995</c:v>
                </c:pt>
                <c:pt idx="3750">
                  <c:v>5400.5400540053997</c:v>
                </c:pt>
                <c:pt idx="3751">
                  <c:v>5401.9801980197999</c:v>
                </c:pt>
                <c:pt idx="3752">
                  <c:v>5403.4203420342001</c:v>
                </c:pt>
                <c:pt idx="3753">
                  <c:v>5404.8604860486103</c:v>
                </c:pt>
                <c:pt idx="3754">
                  <c:v>5406.3006300630104</c:v>
                </c:pt>
                <c:pt idx="3755">
                  <c:v>5407.7407740774097</c:v>
                </c:pt>
                <c:pt idx="3756">
                  <c:v>5409.1809180918099</c:v>
                </c:pt>
                <c:pt idx="3757">
                  <c:v>5410.62106210621</c:v>
                </c:pt>
                <c:pt idx="3758">
                  <c:v>5412.0612061206102</c:v>
                </c:pt>
                <c:pt idx="3759">
                  <c:v>5413.5013501350104</c:v>
                </c:pt>
                <c:pt idx="3760">
                  <c:v>5414.9414941494197</c:v>
                </c:pt>
                <c:pt idx="3761">
                  <c:v>5416.3816381638198</c:v>
                </c:pt>
                <c:pt idx="3762">
                  <c:v>5417.82178217822</c:v>
                </c:pt>
                <c:pt idx="3763">
                  <c:v>5419.2619261926202</c:v>
                </c:pt>
                <c:pt idx="3764">
                  <c:v>5420.7020702070204</c:v>
                </c:pt>
                <c:pt idx="3765">
                  <c:v>5422.1422142214196</c:v>
                </c:pt>
                <c:pt idx="3766">
                  <c:v>5423.5823582358198</c:v>
                </c:pt>
                <c:pt idx="3767">
                  <c:v>5425.02250225023</c:v>
                </c:pt>
                <c:pt idx="3768">
                  <c:v>5426.4626462646302</c:v>
                </c:pt>
                <c:pt idx="3769">
                  <c:v>5427.9027902790303</c:v>
                </c:pt>
                <c:pt idx="3770">
                  <c:v>5429.3429342934296</c:v>
                </c:pt>
                <c:pt idx="3771">
                  <c:v>5430.7830783078298</c:v>
                </c:pt>
                <c:pt idx="3772">
                  <c:v>5432.22322232223</c:v>
                </c:pt>
                <c:pt idx="3773">
                  <c:v>5433.6633663366301</c:v>
                </c:pt>
                <c:pt idx="3774">
                  <c:v>5435.1035103510403</c:v>
                </c:pt>
                <c:pt idx="3775">
                  <c:v>5436.5436543654396</c:v>
                </c:pt>
                <c:pt idx="3776">
                  <c:v>5437.9837983798398</c:v>
                </c:pt>
                <c:pt idx="3777">
                  <c:v>5439.4239423942399</c:v>
                </c:pt>
                <c:pt idx="3778">
                  <c:v>5440.8640864086401</c:v>
                </c:pt>
                <c:pt idx="3779">
                  <c:v>5442.3042304230403</c:v>
                </c:pt>
                <c:pt idx="3780">
                  <c:v>5443.7443744374395</c:v>
                </c:pt>
                <c:pt idx="3781">
                  <c:v>5445.1845184518497</c:v>
                </c:pt>
                <c:pt idx="3782">
                  <c:v>5446.6246624662499</c:v>
                </c:pt>
                <c:pt idx="3783">
                  <c:v>5448.0648064806501</c:v>
                </c:pt>
                <c:pt idx="3784">
                  <c:v>5449.5049504950503</c:v>
                </c:pt>
                <c:pt idx="3785">
                  <c:v>5450.9450945094504</c:v>
                </c:pt>
                <c:pt idx="3786">
                  <c:v>5452.3852385238497</c:v>
                </c:pt>
                <c:pt idx="3787">
                  <c:v>5453.8253825382499</c:v>
                </c:pt>
                <c:pt idx="3788">
                  <c:v>5455.26552655266</c:v>
                </c:pt>
                <c:pt idx="3789">
                  <c:v>5456.7056705670602</c:v>
                </c:pt>
                <c:pt idx="3790">
                  <c:v>5458.1458145814604</c:v>
                </c:pt>
                <c:pt idx="3791">
                  <c:v>5459.5859585958597</c:v>
                </c:pt>
                <c:pt idx="3792">
                  <c:v>5461.0261026102598</c:v>
                </c:pt>
                <c:pt idx="3793">
                  <c:v>5462.46624662466</c:v>
                </c:pt>
                <c:pt idx="3794">
                  <c:v>5463.9063906390602</c:v>
                </c:pt>
                <c:pt idx="3795">
                  <c:v>5465.3465346534704</c:v>
                </c:pt>
                <c:pt idx="3796">
                  <c:v>5466.7866786678696</c:v>
                </c:pt>
                <c:pt idx="3797">
                  <c:v>5468.2268226822698</c:v>
                </c:pt>
                <c:pt idx="3798">
                  <c:v>5469.66696669667</c:v>
                </c:pt>
                <c:pt idx="3799">
                  <c:v>5471.1071107110702</c:v>
                </c:pt>
                <c:pt idx="3800">
                  <c:v>5472.5472547254703</c:v>
                </c:pt>
                <c:pt idx="3801">
                  <c:v>5473.9873987398696</c:v>
                </c:pt>
                <c:pt idx="3802">
                  <c:v>5475.4275427542798</c:v>
                </c:pt>
                <c:pt idx="3803">
                  <c:v>5476.86768676868</c:v>
                </c:pt>
                <c:pt idx="3804">
                  <c:v>5478.3078307830801</c:v>
                </c:pt>
                <c:pt idx="3805">
                  <c:v>5479.7479747974803</c:v>
                </c:pt>
                <c:pt idx="3806">
                  <c:v>5481.1881188118796</c:v>
                </c:pt>
                <c:pt idx="3807">
                  <c:v>5482.6282628262798</c:v>
                </c:pt>
                <c:pt idx="3808">
                  <c:v>5484.0684068406799</c:v>
                </c:pt>
                <c:pt idx="3809">
                  <c:v>5485.5085508550901</c:v>
                </c:pt>
                <c:pt idx="3810">
                  <c:v>5486.9486948694903</c:v>
                </c:pt>
                <c:pt idx="3811">
                  <c:v>5488.3888388838895</c:v>
                </c:pt>
                <c:pt idx="3812">
                  <c:v>5489.8289828982897</c:v>
                </c:pt>
                <c:pt idx="3813">
                  <c:v>5491.2691269126899</c:v>
                </c:pt>
                <c:pt idx="3814">
                  <c:v>5492.7092709270901</c:v>
                </c:pt>
                <c:pt idx="3815">
                  <c:v>5494.1494149414902</c:v>
                </c:pt>
                <c:pt idx="3816">
                  <c:v>5495.5895589559004</c:v>
                </c:pt>
                <c:pt idx="3817">
                  <c:v>5497.0297029702997</c:v>
                </c:pt>
                <c:pt idx="3818">
                  <c:v>5498.4698469846999</c:v>
                </c:pt>
                <c:pt idx="3819">
                  <c:v>5499.9099909991</c:v>
                </c:pt>
                <c:pt idx="3820">
                  <c:v>5501.3501350135002</c:v>
                </c:pt>
                <c:pt idx="3821">
                  <c:v>5502.7902790279004</c:v>
                </c:pt>
                <c:pt idx="3822">
                  <c:v>5504.2304230422997</c:v>
                </c:pt>
                <c:pt idx="3823">
                  <c:v>5505.6705670567098</c:v>
                </c:pt>
                <c:pt idx="3824">
                  <c:v>5507.11071107111</c:v>
                </c:pt>
                <c:pt idx="3825">
                  <c:v>5508.5508550855102</c:v>
                </c:pt>
                <c:pt idx="3826">
                  <c:v>5509.9909990999104</c:v>
                </c:pt>
                <c:pt idx="3827">
                  <c:v>5511.4311431143096</c:v>
                </c:pt>
                <c:pt idx="3828">
                  <c:v>5512.8712871287098</c:v>
                </c:pt>
                <c:pt idx="3829">
                  <c:v>5514.31143114311</c:v>
                </c:pt>
                <c:pt idx="3830">
                  <c:v>5515.7515751575202</c:v>
                </c:pt>
                <c:pt idx="3831">
                  <c:v>5517.1917191719203</c:v>
                </c:pt>
                <c:pt idx="3832">
                  <c:v>5518.6318631863196</c:v>
                </c:pt>
                <c:pt idx="3833">
                  <c:v>5520.0720072007198</c:v>
                </c:pt>
                <c:pt idx="3834">
                  <c:v>5521.51215121512</c:v>
                </c:pt>
                <c:pt idx="3835">
                  <c:v>5522.9522952295201</c:v>
                </c:pt>
                <c:pt idx="3836">
                  <c:v>5524.3924392439203</c:v>
                </c:pt>
                <c:pt idx="3837">
                  <c:v>5525.8325832583296</c:v>
                </c:pt>
                <c:pt idx="3838">
                  <c:v>5527.2727272727298</c:v>
                </c:pt>
                <c:pt idx="3839">
                  <c:v>5528.7128712871299</c:v>
                </c:pt>
                <c:pt idx="3840">
                  <c:v>5530.1530153015301</c:v>
                </c:pt>
                <c:pt idx="3841">
                  <c:v>5531.5931593159303</c:v>
                </c:pt>
                <c:pt idx="3842">
                  <c:v>5533.0333033303305</c:v>
                </c:pt>
                <c:pt idx="3843">
                  <c:v>5534.4734473447297</c:v>
                </c:pt>
                <c:pt idx="3844">
                  <c:v>5535.9135913591399</c:v>
                </c:pt>
                <c:pt idx="3845">
                  <c:v>5537.3537353735401</c:v>
                </c:pt>
                <c:pt idx="3846">
                  <c:v>5538.7938793879403</c:v>
                </c:pt>
                <c:pt idx="3847">
                  <c:v>5540.2340234023404</c:v>
                </c:pt>
                <c:pt idx="3848">
                  <c:v>5541.6741674167397</c:v>
                </c:pt>
                <c:pt idx="3849">
                  <c:v>5543.1143114311399</c:v>
                </c:pt>
                <c:pt idx="3850">
                  <c:v>5544.55445544555</c:v>
                </c:pt>
                <c:pt idx="3851">
                  <c:v>5545.9945994599502</c:v>
                </c:pt>
                <c:pt idx="3852">
                  <c:v>5547.4347434743504</c:v>
                </c:pt>
                <c:pt idx="3853">
                  <c:v>5548.8748874887497</c:v>
                </c:pt>
                <c:pt idx="3854">
                  <c:v>5550.3150315031498</c:v>
                </c:pt>
                <c:pt idx="3855">
                  <c:v>5551.75517551755</c:v>
                </c:pt>
                <c:pt idx="3856">
                  <c:v>5553.1953195319502</c:v>
                </c:pt>
                <c:pt idx="3857">
                  <c:v>5554.6354635463604</c:v>
                </c:pt>
                <c:pt idx="3858">
                  <c:v>5556.0756075607596</c:v>
                </c:pt>
                <c:pt idx="3859">
                  <c:v>5557.5157515751598</c:v>
                </c:pt>
                <c:pt idx="3860">
                  <c:v>5558.95589558956</c:v>
                </c:pt>
                <c:pt idx="3861">
                  <c:v>5560.3960396039602</c:v>
                </c:pt>
                <c:pt idx="3862">
                  <c:v>5561.8361836183603</c:v>
                </c:pt>
                <c:pt idx="3863">
                  <c:v>5563.2763276327596</c:v>
                </c:pt>
                <c:pt idx="3864">
                  <c:v>5564.7164716471598</c:v>
                </c:pt>
                <c:pt idx="3865">
                  <c:v>5566.15661566157</c:v>
                </c:pt>
                <c:pt idx="3866">
                  <c:v>5567.5967596759701</c:v>
                </c:pt>
                <c:pt idx="3867">
                  <c:v>5569.0369036903703</c:v>
                </c:pt>
                <c:pt idx="3868">
                  <c:v>5570.4770477047696</c:v>
                </c:pt>
                <c:pt idx="3869">
                  <c:v>5571.9171917191698</c:v>
                </c:pt>
                <c:pt idx="3870">
                  <c:v>5573.3573357335699</c:v>
                </c:pt>
                <c:pt idx="3871">
                  <c:v>5574.7974797479801</c:v>
                </c:pt>
                <c:pt idx="3872">
                  <c:v>5576.2376237623803</c:v>
                </c:pt>
                <c:pt idx="3873">
                  <c:v>5577.6777677767795</c:v>
                </c:pt>
                <c:pt idx="3874">
                  <c:v>5579.1179117911797</c:v>
                </c:pt>
                <c:pt idx="3875">
                  <c:v>5580.5580558055799</c:v>
                </c:pt>
                <c:pt idx="3876">
                  <c:v>5581.9981998199801</c:v>
                </c:pt>
                <c:pt idx="3877">
                  <c:v>5583.4383438343802</c:v>
                </c:pt>
                <c:pt idx="3878">
                  <c:v>5584.8784878487904</c:v>
                </c:pt>
                <c:pt idx="3879">
                  <c:v>5586.3186318631897</c:v>
                </c:pt>
                <c:pt idx="3880">
                  <c:v>5587.7587758775899</c:v>
                </c:pt>
                <c:pt idx="3881">
                  <c:v>5589.19891989199</c:v>
                </c:pt>
                <c:pt idx="3882">
                  <c:v>5590.6390639063902</c:v>
                </c:pt>
                <c:pt idx="3883">
                  <c:v>5592.0792079207904</c:v>
                </c:pt>
                <c:pt idx="3884">
                  <c:v>5593.5193519351897</c:v>
                </c:pt>
                <c:pt idx="3885">
                  <c:v>5594.9594959495998</c:v>
                </c:pt>
                <c:pt idx="3886">
                  <c:v>5596.399639964</c:v>
                </c:pt>
                <c:pt idx="3887">
                  <c:v>5597.8397839784002</c:v>
                </c:pt>
                <c:pt idx="3888">
                  <c:v>5599.2799279928004</c:v>
                </c:pt>
                <c:pt idx="3889">
                  <c:v>5600.7200720071996</c:v>
                </c:pt>
                <c:pt idx="3890">
                  <c:v>5602.1602160215998</c:v>
                </c:pt>
                <c:pt idx="3891">
                  <c:v>5603.600360036</c:v>
                </c:pt>
                <c:pt idx="3892">
                  <c:v>5605.0405040504102</c:v>
                </c:pt>
                <c:pt idx="3893">
                  <c:v>5606.4806480648103</c:v>
                </c:pt>
                <c:pt idx="3894">
                  <c:v>5607.9207920792096</c:v>
                </c:pt>
                <c:pt idx="3895">
                  <c:v>5609.3609360936098</c:v>
                </c:pt>
                <c:pt idx="3896">
                  <c:v>5610.80108010801</c:v>
                </c:pt>
                <c:pt idx="3897">
                  <c:v>5612.2412241224101</c:v>
                </c:pt>
                <c:pt idx="3898">
                  <c:v>5613.6813681368103</c:v>
                </c:pt>
                <c:pt idx="3899">
                  <c:v>5615.1215121512196</c:v>
                </c:pt>
                <c:pt idx="3900">
                  <c:v>5616.5616561656198</c:v>
                </c:pt>
                <c:pt idx="3901">
                  <c:v>5618.0018001800199</c:v>
                </c:pt>
                <c:pt idx="3902">
                  <c:v>5619.4419441944201</c:v>
                </c:pt>
                <c:pt idx="3903">
                  <c:v>5620.8820882088203</c:v>
                </c:pt>
                <c:pt idx="3904">
                  <c:v>5622.3222322232205</c:v>
                </c:pt>
                <c:pt idx="3905">
                  <c:v>5623.7623762376197</c:v>
                </c:pt>
                <c:pt idx="3906">
                  <c:v>5625.2025202520299</c:v>
                </c:pt>
                <c:pt idx="3907">
                  <c:v>5626.6426642664301</c:v>
                </c:pt>
                <c:pt idx="3908">
                  <c:v>5628.0828082808302</c:v>
                </c:pt>
                <c:pt idx="3909">
                  <c:v>5629.5229522952304</c:v>
                </c:pt>
                <c:pt idx="3910">
                  <c:v>5630.9630963096297</c:v>
                </c:pt>
                <c:pt idx="3911">
                  <c:v>5632.4032403240299</c:v>
                </c:pt>
                <c:pt idx="3912">
                  <c:v>5633.84338433843</c:v>
                </c:pt>
                <c:pt idx="3913">
                  <c:v>5635.2835283528402</c:v>
                </c:pt>
                <c:pt idx="3914">
                  <c:v>5636.7236723672404</c:v>
                </c:pt>
                <c:pt idx="3915">
                  <c:v>5638.1638163816397</c:v>
                </c:pt>
                <c:pt idx="3916">
                  <c:v>5639.6039603960398</c:v>
                </c:pt>
                <c:pt idx="3917">
                  <c:v>5641.04410441044</c:v>
                </c:pt>
                <c:pt idx="3918">
                  <c:v>5642.4842484248402</c:v>
                </c:pt>
                <c:pt idx="3919">
                  <c:v>5643.9243924392404</c:v>
                </c:pt>
                <c:pt idx="3920">
                  <c:v>5645.3645364536496</c:v>
                </c:pt>
                <c:pt idx="3921">
                  <c:v>5646.8046804680498</c:v>
                </c:pt>
                <c:pt idx="3922">
                  <c:v>5648.24482448245</c:v>
                </c:pt>
                <c:pt idx="3923">
                  <c:v>5649.6849684968502</c:v>
                </c:pt>
                <c:pt idx="3924">
                  <c:v>5651.1251125112503</c:v>
                </c:pt>
                <c:pt idx="3925">
                  <c:v>5652.5652565256496</c:v>
                </c:pt>
                <c:pt idx="3926">
                  <c:v>5654.0054005400498</c:v>
                </c:pt>
                <c:pt idx="3927">
                  <c:v>5655.44554455446</c:v>
                </c:pt>
                <c:pt idx="3928">
                  <c:v>5656.8856885688601</c:v>
                </c:pt>
                <c:pt idx="3929">
                  <c:v>5658.3258325832603</c:v>
                </c:pt>
                <c:pt idx="3930">
                  <c:v>5659.7659765976596</c:v>
                </c:pt>
                <c:pt idx="3931">
                  <c:v>5661.2061206120597</c:v>
                </c:pt>
                <c:pt idx="3932">
                  <c:v>5662.6462646264599</c:v>
                </c:pt>
                <c:pt idx="3933">
                  <c:v>5664.0864086408601</c:v>
                </c:pt>
                <c:pt idx="3934">
                  <c:v>5665.5265526552703</c:v>
                </c:pt>
                <c:pt idx="3935">
                  <c:v>5666.9666966696695</c:v>
                </c:pt>
                <c:pt idx="3936">
                  <c:v>5668.4068406840697</c:v>
                </c:pt>
                <c:pt idx="3937">
                  <c:v>5669.8469846984699</c:v>
                </c:pt>
                <c:pt idx="3938">
                  <c:v>5671.2871287128701</c:v>
                </c:pt>
                <c:pt idx="3939">
                  <c:v>5672.7272727272702</c:v>
                </c:pt>
                <c:pt idx="3940">
                  <c:v>5674.1674167416704</c:v>
                </c:pt>
                <c:pt idx="3941">
                  <c:v>5675.6075607560797</c:v>
                </c:pt>
                <c:pt idx="3942">
                  <c:v>5677.0477047704799</c:v>
                </c:pt>
                <c:pt idx="3943">
                  <c:v>5678.48784878488</c:v>
                </c:pt>
                <c:pt idx="3944">
                  <c:v>5679.9279927992802</c:v>
                </c:pt>
                <c:pt idx="3945">
                  <c:v>5681.3681368136804</c:v>
                </c:pt>
                <c:pt idx="3946">
                  <c:v>5682.8082808280797</c:v>
                </c:pt>
                <c:pt idx="3947">
                  <c:v>5684.2484248424798</c:v>
                </c:pt>
                <c:pt idx="3948">
                  <c:v>5685.68856885689</c:v>
                </c:pt>
                <c:pt idx="3949">
                  <c:v>5687.1287128712902</c:v>
                </c:pt>
                <c:pt idx="3950">
                  <c:v>5688.5688568856904</c:v>
                </c:pt>
                <c:pt idx="3951">
                  <c:v>5690.0090009000896</c:v>
                </c:pt>
                <c:pt idx="3952">
                  <c:v>5691.4491449144898</c:v>
                </c:pt>
                <c:pt idx="3953">
                  <c:v>5692.88928892889</c:v>
                </c:pt>
                <c:pt idx="3954">
                  <c:v>5694.3294329433002</c:v>
                </c:pt>
                <c:pt idx="3955">
                  <c:v>5695.7695769577003</c:v>
                </c:pt>
                <c:pt idx="3956">
                  <c:v>5697.2097209720996</c:v>
                </c:pt>
                <c:pt idx="3957">
                  <c:v>5698.6498649864998</c:v>
                </c:pt>
                <c:pt idx="3958">
                  <c:v>5700.0900090009</c:v>
                </c:pt>
                <c:pt idx="3959">
                  <c:v>5701.5301530153001</c:v>
                </c:pt>
                <c:pt idx="3960">
                  <c:v>5702.9702970297003</c:v>
                </c:pt>
                <c:pt idx="3961">
                  <c:v>5704.4104410440996</c:v>
                </c:pt>
                <c:pt idx="3962">
                  <c:v>5705.8505850585098</c:v>
                </c:pt>
                <c:pt idx="3963">
                  <c:v>5707.2907290729099</c:v>
                </c:pt>
                <c:pt idx="3964">
                  <c:v>5708.7308730873101</c:v>
                </c:pt>
                <c:pt idx="3965">
                  <c:v>5710.1710171017103</c:v>
                </c:pt>
                <c:pt idx="3966">
                  <c:v>5711.6111611161105</c:v>
                </c:pt>
                <c:pt idx="3967">
                  <c:v>5713.0513051305097</c:v>
                </c:pt>
                <c:pt idx="3968">
                  <c:v>5714.4914491449099</c:v>
                </c:pt>
                <c:pt idx="3969">
                  <c:v>5715.9315931593201</c:v>
                </c:pt>
                <c:pt idx="3970">
                  <c:v>5717.3717371737202</c:v>
                </c:pt>
                <c:pt idx="3971">
                  <c:v>5718.8118811881204</c:v>
                </c:pt>
                <c:pt idx="3972">
                  <c:v>5720.2520252025197</c:v>
                </c:pt>
                <c:pt idx="3973">
                  <c:v>5721.6921692169199</c:v>
                </c:pt>
                <c:pt idx="3974">
                  <c:v>5723.13231323132</c:v>
                </c:pt>
                <c:pt idx="3975">
                  <c:v>5724.5724572457302</c:v>
                </c:pt>
                <c:pt idx="3976">
                  <c:v>5726.0126012601304</c:v>
                </c:pt>
                <c:pt idx="3977">
                  <c:v>5727.4527452745297</c:v>
                </c:pt>
                <c:pt idx="3978">
                  <c:v>5728.8928892889298</c:v>
                </c:pt>
                <c:pt idx="3979">
                  <c:v>5730.33303330333</c:v>
                </c:pt>
                <c:pt idx="3980">
                  <c:v>5731.7731773177302</c:v>
                </c:pt>
                <c:pt idx="3981">
                  <c:v>5733.2133213321304</c:v>
                </c:pt>
                <c:pt idx="3982">
                  <c:v>5734.6534653465396</c:v>
                </c:pt>
                <c:pt idx="3983">
                  <c:v>5736.0936093609398</c:v>
                </c:pt>
                <c:pt idx="3984">
                  <c:v>5737.53375337534</c:v>
                </c:pt>
                <c:pt idx="3985">
                  <c:v>5738.9738973897402</c:v>
                </c:pt>
                <c:pt idx="3986">
                  <c:v>5740.4140414041403</c:v>
                </c:pt>
                <c:pt idx="3987">
                  <c:v>5741.8541854185396</c:v>
                </c:pt>
                <c:pt idx="3988">
                  <c:v>5743.2943294329398</c:v>
                </c:pt>
                <c:pt idx="3989">
                  <c:v>5744.73447344734</c:v>
                </c:pt>
                <c:pt idx="3990">
                  <c:v>5746.1746174617501</c:v>
                </c:pt>
                <c:pt idx="3991">
                  <c:v>5747.6147614761503</c:v>
                </c:pt>
                <c:pt idx="3992">
                  <c:v>5749.0549054905496</c:v>
                </c:pt>
                <c:pt idx="3993">
                  <c:v>5750.4950495049497</c:v>
                </c:pt>
                <c:pt idx="3994">
                  <c:v>5751.9351935193499</c:v>
                </c:pt>
                <c:pt idx="3995">
                  <c:v>5753.3753375337501</c:v>
                </c:pt>
                <c:pt idx="3996">
                  <c:v>5754.8154815481603</c:v>
                </c:pt>
                <c:pt idx="3997">
                  <c:v>5756.2556255625605</c:v>
                </c:pt>
                <c:pt idx="3998">
                  <c:v>5757.6957695769597</c:v>
                </c:pt>
                <c:pt idx="3999">
                  <c:v>5759.1359135913599</c:v>
                </c:pt>
                <c:pt idx="4000">
                  <c:v>5760.5760576057601</c:v>
                </c:pt>
                <c:pt idx="4001">
                  <c:v>5762.0162016201602</c:v>
                </c:pt>
                <c:pt idx="4002">
                  <c:v>5763.4563456345604</c:v>
                </c:pt>
                <c:pt idx="4003">
                  <c:v>5764.8964896489697</c:v>
                </c:pt>
                <c:pt idx="4004">
                  <c:v>5766.3366336633699</c:v>
                </c:pt>
                <c:pt idx="4005">
                  <c:v>5767.77677767777</c:v>
                </c:pt>
                <c:pt idx="4006">
                  <c:v>5769.2169216921702</c:v>
                </c:pt>
                <c:pt idx="4007">
                  <c:v>5770.6570657065704</c:v>
                </c:pt>
                <c:pt idx="4008">
                  <c:v>5772.0972097209697</c:v>
                </c:pt>
                <c:pt idx="4009">
                  <c:v>5773.5373537353698</c:v>
                </c:pt>
                <c:pt idx="4010">
                  <c:v>5774.97749774978</c:v>
                </c:pt>
                <c:pt idx="4011">
                  <c:v>5776.4176417641802</c:v>
                </c:pt>
                <c:pt idx="4012">
                  <c:v>5777.8577857785804</c:v>
                </c:pt>
                <c:pt idx="4013">
                  <c:v>5779.2979297929796</c:v>
                </c:pt>
                <c:pt idx="4014">
                  <c:v>5780.7380738073798</c:v>
                </c:pt>
                <c:pt idx="4015">
                  <c:v>5782.17821782178</c:v>
                </c:pt>
                <c:pt idx="4016">
                  <c:v>5783.6183618361802</c:v>
                </c:pt>
                <c:pt idx="4017">
                  <c:v>5785.0585058505903</c:v>
                </c:pt>
                <c:pt idx="4018">
                  <c:v>5786.4986498649896</c:v>
                </c:pt>
                <c:pt idx="4019">
                  <c:v>5787.9387938793898</c:v>
                </c:pt>
                <c:pt idx="4020">
                  <c:v>5789.37893789379</c:v>
                </c:pt>
                <c:pt idx="4021">
                  <c:v>5790.8190819081901</c:v>
                </c:pt>
                <c:pt idx="4022">
                  <c:v>5792.2592259225903</c:v>
                </c:pt>
                <c:pt idx="4023">
                  <c:v>5793.6993699369896</c:v>
                </c:pt>
                <c:pt idx="4024">
                  <c:v>5795.1395139513997</c:v>
                </c:pt>
                <c:pt idx="4025">
                  <c:v>5796.5796579657999</c:v>
                </c:pt>
                <c:pt idx="4026">
                  <c:v>5798.0198019802001</c:v>
                </c:pt>
                <c:pt idx="4027">
                  <c:v>5799.4599459946003</c:v>
                </c:pt>
                <c:pt idx="4028">
                  <c:v>5800.9000900090005</c:v>
                </c:pt>
                <c:pt idx="4029">
                  <c:v>5802.3402340233997</c:v>
                </c:pt>
                <c:pt idx="4030">
                  <c:v>5803.7803780377999</c:v>
                </c:pt>
                <c:pt idx="4031">
                  <c:v>5805.2205220522101</c:v>
                </c:pt>
                <c:pt idx="4032">
                  <c:v>5806.6606660666102</c:v>
                </c:pt>
                <c:pt idx="4033">
                  <c:v>5808.1008100810104</c:v>
                </c:pt>
                <c:pt idx="4034">
                  <c:v>5809.5409540954097</c:v>
                </c:pt>
                <c:pt idx="4035">
                  <c:v>5810.9810981098099</c:v>
                </c:pt>
                <c:pt idx="4036">
                  <c:v>5812.42124212421</c:v>
                </c:pt>
                <c:pt idx="4037">
                  <c:v>5813.8613861386102</c:v>
                </c:pt>
                <c:pt idx="4038">
                  <c:v>5815.3015301530204</c:v>
                </c:pt>
                <c:pt idx="4039">
                  <c:v>5816.7416741674197</c:v>
                </c:pt>
                <c:pt idx="4040">
                  <c:v>5818.1818181818198</c:v>
                </c:pt>
                <c:pt idx="4041">
                  <c:v>5819.62196219622</c:v>
                </c:pt>
                <c:pt idx="4042">
                  <c:v>5821.0621062106202</c:v>
                </c:pt>
                <c:pt idx="4043">
                  <c:v>5822.5022502250204</c:v>
                </c:pt>
                <c:pt idx="4044">
                  <c:v>5823.9423942394196</c:v>
                </c:pt>
                <c:pt idx="4045">
                  <c:v>5825.3825382538298</c:v>
                </c:pt>
                <c:pt idx="4046">
                  <c:v>5826.82268226823</c:v>
                </c:pt>
                <c:pt idx="4047">
                  <c:v>5828.2628262826302</c:v>
                </c:pt>
                <c:pt idx="4048">
                  <c:v>5829.7029702970303</c:v>
                </c:pt>
                <c:pt idx="4049">
                  <c:v>5831.1431143114296</c:v>
                </c:pt>
                <c:pt idx="4050">
                  <c:v>5832.5832583258298</c:v>
                </c:pt>
                <c:pt idx="4051">
                  <c:v>5834.0234023402299</c:v>
                </c:pt>
                <c:pt idx="4052">
                  <c:v>5835.4635463546401</c:v>
                </c:pt>
                <c:pt idx="4053">
                  <c:v>5836.9036903690403</c:v>
                </c:pt>
                <c:pt idx="4054">
                  <c:v>5838.3438343834396</c:v>
                </c:pt>
                <c:pt idx="4055">
                  <c:v>5839.7839783978397</c:v>
                </c:pt>
                <c:pt idx="4056">
                  <c:v>5841.2241224122399</c:v>
                </c:pt>
                <c:pt idx="4057">
                  <c:v>5842.6642664266401</c:v>
                </c:pt>
                <c:pt idx="4058">
                  <c:v>5844.1044104410403</c:v>
                </c:pt>
                <c:pt idx="4059">
                  <c:v>5845.5445544554505</c:v>
                </c:pt>
                <c:pt idx="4060">
                  <c:v>5846.9846984698497</c:v>
                </c:pt>
                <c:pt idx="4061">
                  <c:v>5848.4248424842499</c:v>
                </c:pt>
                <c:pt idx="4062">
                  <c:v>5849.8649864986501</c:v>
                </c:pt>
                <c:pt idx="4063">
                  <c:v>5851.3051305130502</c:v>
                </c:pt>
                <c:pt idx="4064">
                  <c:v>5852.7452745274504</c:v>
                </c:pt>
                <c:pt idx="4065">
                  <c:v>5854.1854185418497</c:v>
                </c:pt>
                <c:pt idx="4066">
                  <c:v>5855.6255625562599</c:v>
                </c:pt>
                <c:pt idx="4067">
                  <c:v>5857.06570657066</c:v>
                </c:pt>
                <c:pt idx="4068">
                  <c:v>5858.5058505850602</c:v>
                </c:pt>
                <c:pt idx="4069">
                  <c:v>5859.9459945994604</c:v>
                </c:pt>
                <c:pt idx="4070">
                  <c:v>5861.3861386138597</c:v>
                </c:pt>
                <c:pt idx="4071">
                  <c:v>5862.8262826282598</c:v>
                </c:pt>
                <c:pt idx="4072">
                  <c:v>5864.26642664267</c:v>
                </c:pt>
                <c:pt idx="4073">
                  <c:v>5865.7065706570702</c:v>
                </c:pt>
                <c:pt idx="4074">
                  <c:v>5867.1467146714704</c:v>
                </c:pt>
                <c:pt idx="4075">
                  <c:v>5868.5868586858696</c:v>
                </c:pt>
                <c:pt idx="4076">
                  <c:v>5870.0270027002698</c:v>
                </c:pt>
                <c:pt idx="4077">
                  <c:v>5871.46714671467</c:v>
                </c:pt>
                <c:pt idx="4078">
                  <c:v>5872.9072907290702</c:v>
                </c:pt>
                <c:pt idx="4079">
                  <c:v>5874.3474347434703</c:v>
                </c:pt>
                <c:pt idx="4080">
                  <c:v>5875.7875787578796</c:v>
                </c:pt>
                <c:pt idx="4081">
                  <c:v>5877.2277227722798</c:v>
                </c:pt>
                <c:pt idx="4082">
                  <c:v>5878.66786678668</c:v>
                </c:pt>
                <c:pt idx="4083">
                  <c:v>5880.1080108010801</c:v>
                </c:pt>
                <c:pt idx="4084">
                  <c:v>5881.5481548154803</c:v>
                </c:pt>
                <c:pt idx="4085">
                  <c:v>5882.9882988298796</c:v>
                </c:pt>
                <c:pt idx="4086">
                  <c:v>5884.4284428442797</c:v>
                </c:pt>
                <c:pt idx="4087">
                  <c:v>5885.8685868586899</c:v>
                </c:pt>
                <c:pt idx="4088">
                  <c:v>5887.3087308730901</c:v>
                </c:pt>
                <c:pt idx="4089">
                  <c:v>5888.7488748874903</c:v>
                </c:pt>
                <c:pt idx="4090">
                  <c:v>5890.1890189018904</c:v>
                </c:pt>
                <c:pt idx="4091">
                  <c:v>5891.6291629162897</c:v>
                </c:pt>
                <c:pt idx="4092">
                  <c:v>5893.0693069306899</c:v>
                </c:pt>
                <c:pt idx="4093">
                  <c:v>5894.5094509451001</c:v>
                </c:pt>
                <c:pt idx="4094">
                  <c:v>5895.9495949595002</c:v>
                </c:pt>
                <c:pt idx="4095">
                  <c:v>5897.3897389739004</c:v>
                </c:pt>
                <c:pt idx="4096">
                  <c:v>5898.8298829882997</c:v>
                </c:pt>
                <c:pt idx="4097">
                  <c:v>5900.2700270026999</c:v>
                </c:pt>
                <c:pt idx="4098">
                  <c:v>5901.7101710171</c:v>
                </c:pt>
                <c:pt idx="4099">
                  <c:v>5903.1503150315002</c:v>
                </c:pt>
                <c:pt idx="4100">
                  <c:v>5904.5904590459104</c:v>
                </c:pt>
                <c:pt idx="4101">
                  <c:v>5906.0306030603097</c:v>
                </c:pt>
                <c:pt idx="4102">
                  <c:v>5907.4707470747098</c:v>
                </c:pt>
                <c:pt idx="4103">
                  <c:v>5908.91089108911</c:v>
                </c:pt>
                <c:pt idx="4104">
                  <c:v>5910.3510351035102</c:v>
                </c:pt>
                <c:pt idx="4105">
                  <c:v>5911.7911791179104</c:v>
                </c:pt>
                <c:pt idx="4106">
                  <c:v>5913.2313231323096</c:v>
                </c:pt>
                <c:pt idx="4107">
                  <c:v>5914.6714671467098</c:v>
                </c:pt>
                <c:pt idx="4108">
                  <c:v>5916.11161116112</c:v>
                </c:pt>
                <c:pt idx="4109">
                  <c:v>5917.5517551755202</c:v>
                </c:pt>
                <c:pt idx="4110">
                  <c:v>5918.9918991899203</c:v>
                </c:pt>
                <c:pt idx="4111">
                  <c:v>5920.4320432043196</c:v>
                </c:pt>
                <c:pt idx="4112">
                  <c:v>5921.8721872187198</c:v>
                </c:pt>
                <c:pt idx="4113">
                  <c:v>5923.3123312331199</c:v>
                </c:pt>
                <c:pt idx="4114">
                  <c:v>5924.7524752475301</c:v>
                </c:pt>
                <c:pt idx="4115">
                  <c:v>5926.1926192619303</c:v>
                </c:pt>
                <c:pt idx="4116">
                  <c:v>5927.6327632763296</c:v>
                </c:pt>
                <c:pt idx="4117">
                  <c:v>5929.0729072907297</c:v>
                </c:pt>
                <c:pt idx="4118">
                  <c:v>5930.5130513051299</c:v>
                </c:pt>
                <c:pt idx="4119">
                  <c:v>5931.9531953195301</c:v>
                </c:pt>
                <c:pt idx="4120">
                  <c:v>5933.3933393339303</c:v>
                </c:pt>
                <c:pt idx="4121">
                  <c:v>5934.8334833483405</c:v>
                </c:pt>
                <c:pt idx="4122">
                  <c:v>5936.2736273627397</c:v>
                </c:pt>
                <c:pt idx="4123">
                  <c:v>5937.7137713771399</c:v>
                </c:pt>
                <c:pt idx="4124">
                  <c:v>5939.1539153915401</c:v>
                </c:pt>
                <c:pt idx="4125">
                  <c:v>5940.5940594059402</c:v>
                </c:pt>
                <c:pt idx="4126">
                  <c:v>5942.0342034203404</c:v>
                </c:pt>
                <c:pt idx="4127">
                  <c:v>5943.4743474347397</c:v>
                </c:pt>
                <c:pt idx="4128">
                  <c:v>5944.9144914491499</c:v>
                </c:pt>
                <c:pt idx="4129">
                  <c:v>5946.35463546355</c:v>
                </c:pt>
                <c:pt idx="4130">
                  <c:v>5947.7947794779502</c:v>
                </c:pt>
                <c:pt idx="4131">
                  <c:v>5949.2349234923504</c:v>
                </c:pt>
                <c:pt idx="4132">
                  <c:v>5950.6750675067497</c:v>
                </c:pt>
                <c:pt idx="4133">
                  <c:v>5952.1152115211498</c:v>
                </c:pt>
                <c:pt idx="4134">
                  <c:v>5953.55535553555</c:v>
                </c:pt>
                <c:pt idx="4135">
                  <c:v>5954.9954995499602</c:v>
                </c:pt>
                <c:pt idx="4136">
                  <c:v>5956.4356435643604</c:v>
                </c:pt>
                <c:pt idx="4137">
                  <c:v>5957.8757875787596</c:v>
                </c:pt>
                <c:pt idx="4138">
                  <c:v>5959.3159315931598</c:v>
                </c:pt>
                <c:pt idx="4139">
                  <c:v>5960.75607560756</c:v>
                </c:pt>
                <c:pt idx="4140">
                  <c:v>5962.1962196219602</c:v>
                </c:pt>
                <c:pt idx="4141">
                  <c:v>5963.6363636363603</c:v>
                </c:pt>
                <c:pt idx="4142">
                  <c:v>5965.0765076507696</c:v>
                </c:pt>
                <c:pt idx="4143">
                  <c:v>5966.5166516651698</c:v>
                </c:pt>
                <c:pt idx="4144">
                  <c:v>5967.95679567957</c:v>
                </c:pt>
                <c:pt idx="4145">
                  <c:v>5969.3969396939701</c:v>
                </c:pt>
                <c:pt idx="4146">
                  <c:v>5970.8370837083703</c:v>
                </c:pt>
                <c:pt idx="4147">
                  <c:v>5972.2772277227696</c:v>
                </c:pt>
                <c:pt idx="4148">
                  <c:v>5973.7173717371697</c:v>
                </c:pt>
                <c:pt idx="4149">
                  <c:v>5975.1575157515799</c:v>
                </c:pt>
                <c:pt idx="4150">
                  <c:v>5976.5976597659801</c:v>
                </c:pt>
                <c:pt idx="4151">
                  <c:v>5978.0378037803803</c:v>
                </c:pt>
                <c:pt idx="4152">
                  <c:v>5979.4779477947804</c:v>
                </c:pt>
                <c:pt idx="4153">
                  <c:v>5980.9180918091797</c:v>
                </c:pt>
                <c:pt idx="4154">
                  <c:v>5982.3582358235799</c:v>
                </c:pt>
                <c:pt idx="4155">
                  <c:v>5983.7983798379801</c:v>
                </c:pt>
                <c:pt idx="4156">
                  <c:v>5985.2385238523902</c:v>
                </c:pt>
                <c:pt idx="4157">
                  <c:v>5986.6786678667904</c:v>
                </c:pt>
                <c:pt idx="4158">
                  <c:v>5988.1188118811897</c:v>
                </c:pt>
                <c:pt idx="4159">
                  <c:v>5989.5589558955899</c:v>
                </c:pt>
                <c:pt idx="4160">
                  <c:v>5990.99909990999</c:v>
                </c:pt>
                <c:pt idx="4161">
                  <c:v>5992.4392439243902</c:v>
                </c:pt>
                <c:pt idx="4162">
                  <c:v>5993.8793879387904</c:v>
                </c:pt>
                <c:pt idx="4163">
                  <c:v>5995.3195319531997</c:v>
                </c:pt>
                <c:pt idx="4164">
                  <c:v>5996.7596759675998</c:v>
                </c:pt>
                <c:pt idx="4165">
                  <c:v>5998.199819982</c:v>
                </c:pt>
                <c:pt idx="4166">
                  <c:v>5999.6399639964002</c:v>
                </c:pt>
                <c:pt idx="4167">
                  <c:v>6001.0801080108004</c:v>
                </c:pt>
                <c:pt idx="4168">
                  <c:v>6002.5202520251996</c:v>
                </c:pt>
                <c:pt idx="4169">
                  <c:v>6003.9603960395998</c:v>
                </c:pt>
                <c:pt idx="4170">
                  <c:v>6005.40054005401</c:v>
                </c:pt>
                <c:pt idx="4171">
                  <c:v>6006.8406840684102</c:v>
                </c:pt>
                <c:pt idx="4172">
                  <c:v>6008.2808280828103</c:v>
                </c:pt>
                <c:pt idx="4173">
                  <c:v>6009.7209720972096</c:v>
                </c:pt>
                <c:pt idx="4174">
                  <c:v>6011.1611161116098</c:v>
                </c:pt>
                <c:pt idx="4175">
                  <c:v>6012.6012601260099</c:v>
                </c:pt>
                <c:pt idx="4176">
                  <c:v>6014.0414041404101</c:v>
                </c:pt>
                <c:pt idx="4177">
                  <c:v>6015.4815481548203</c:v>
                </c:pt>
                <c:pt idx="4178">
                  <c:v>6016.9216921692196</c:v>
                </c:pt>
                <c:pt idx="4179">
                  <c:v>6018.3618361836197</c:v>
                </c:pt>
                <c:pt idx="4180">
                  <c:v>6019.8019801980199</c:v>
                </c:pt>
                <c:pt idx="4181">
                  <c:v>6021.2421242124201</c:v>
                </c:pt>
                <c:pt idx="4182">
                  <c:v>6022.6822682268203</c:v>
                </c:pt>
                <c:pt idx="4183">
                  <c:v>6024.1224122412204</c:v>
                </c:pt>
                <c:pt idx="4184">
                  <c:v>6025.5625562556297</c:v>
                </c:pt>
                <c:pt idx="4185">
                  <c:v>6027.0027002700299</c:v>
                </c:pt>
                <c:pt idx="4186">
                  <c:v>6028.4428442844301</c:v>
                </c:pt>
                <c:pt idx="4187">
                  <c:v>6029.8829882988302</c:v>
                </c:pt>
                <c:pt idx="4188">
                  <c:v>6031.3231323132304</c:v>
                </c:pt>
                <c:pt idx="4189">
                  <c:v>6032.7632763276297</c:v>
                </c:pt>
                <c:pt idx="4190">
                  <c:v>6034.2034203420299</c:v>
                </c:pt>
                <c:pt idx="4191">
                  <c:v>6035.64356435644</c:v>
                </c:pt>
                <c:pt idx="4192">
                  <c:v>6037.0837083708402</c:v>
                </c:pt>
                <c:pt idx="4193">
                  <c:v>6038.5238523852404</c:v>
                </c:pt>
                <c:pt idx="4194">
                  <c:v>6039.9639963996397</c:v>
                </c:pt>
                <c:pt idx="4195">
                  <c:v>6041.4041404140398</c:v>
                </c:pt>
                <c:pt idx="4196">
                  <c:v>6042.84428442844</c:v>
                </c:pt>
                <c:pt idx="4197">
                  <c:v>6044.2844284428502</c:v>
                </c:pt>
                <c:pt idx="4198">
                  <c:v>6045.7245724572504</c:v>
                </c:pt>
                <c:pt idx="4199">
                  <c:v>6047.1647164716496</c:v>
                </c:pt>
                <c:pt idx="4200">
                  <c:v>6048.6048604860498</c:v>
                </c:pt>
                <c:pt idx="4201">
                  <c:v>6050.04500450045</c:v>
                </c:pt>
                <c:pt idx="4202">
                  <c:v>6051.4851485148502</c:v>
                </c:pt>
                <c:pt idx="4203">
                  <c:v>6052.9252925292503</c:v>
                </c:pt>
                <c:pt idx="4204">
                  <c:v>6054.3654365436496</c:v>
                </c:pt>
                <c:pt idx="4205">
                  <c:v>6055.8055805580598</c:v>
                </c:pt>
                <c:pt idx="4206">
                  <c:v>6057.2457245724599</c:v>
                </c:pt>
                <c:pt idx="4207">
                  <c:v>6058.6858685868601</c:v>
                </c:pt>
                <c:pt idx="4208">
                  <c:v>6060.1260126012603</c:v>
                </c:pt>
                <c:pt idx="4209">
                  <c:v>6061.5661566156596</c:v>
                </c:pt>
                <c:pt idx="4210">
                  <c:v>6063.0063006300597</c:v>
                </c:pt>
                <c:pt idx="4211">
                  <c:v>6064.4464446444599</c:v>
                </c:pt>
                <c:pt idx="4212">
                  <c:v>6065.8865886588701</c:v>
                </c:pt>
                <c:pt idx="4213">
                  <c:v>6067.3267326732703</c:v>
                </c:pt>
                <c:pt idx="4214">
                  <c:v>6068.7668766876704</c:v>
                </c:pt>
                <c:pt idx="4215">
                  <c:v>6070.2070207020697</c:v>
                </c:pt>
                <c:pt idx="4216">
                  <c:v>6071.6471647164699</c:v>
                </c:pt>
                <c:pt idx="4217">
                  <c:v>6073.0873087308701</c:v>
                </c:pt>
                <c:pt idx="4218">
                  <c:v>6074.5274527452802</c:v>
                </c:pt>
                <c:pt idx="4219">
                  <c:v>6075.9675967596804</c:v>
                </c:pt>
                <c:pt idx="4220">
                  <c:v>6077.4077407740797</c:v>
                </c:pt>
                <c:pt idx="4221">
                  <c:v>6078.8478847884799</c:v>
                </c:pt>
                <c:pt idx="4222">
                  <c:v>6080.28802880288</c:v>
                </c:pt>
                <c:pt idx="4223">
                  <c:v>6081.7281728172802</c:v>
                </c:pt>
                <c:pt idx="4224">
                  <c:v>6083.1683168316804</c:v>
                </c:pt>
                <c:pt idx="4225">
                  <c:v>6084.6084608460797</c:v>
                </c:pt>
                <c:pt idx="4226">
                  <c:v>6086.0486048604898</c:v>
                </c:pt>
                <c:pt idx="4227">
                  <c:v>6087.48874887489</c:v>
                </c:pt>
                <c:pt idx="4228">
                  <c:v>6088.9288928892902</c:v>
                </c:pt>
                <c:pt idx="4229">
                  <c:v>6090.3690369036904</c:v>
                </c:pt>
                <c:pt idx="4230">
                  <c:v>6091.8091809180896</c:v>
                </c:pt>
                <c:pt idx="4231">
                  <c:v>6093.2493249324898</c:v>
                </c:pt>
                <c:pt idx="4232">
                  <c:v>6094.68946894689</c:v>
                </c:pt>
                <c:pt idx="4233">
                  <c:v>6096.1296129613002</c:v>
                </c:pt>
                <c:pt idx="4234">
                  <c:v>6097.5697569757003</c:v>
                </c:pt>
                <c:pt idx="4235">
                  <c:v>6099.0099009900996</c:v>
                </c:pt>
                <c:pt idx="4236">
                  <c:v>6100.4500450044998</c:v>
                </c:pt>
                <c:pt idx="4237">
                  <c:v>6101.8901890188999</c:v>
                </c:pt>
                <c:pt idx="4238">
                  <c:v>6103.3303330333001</c:v>
                </c:pt>
                <c:pt idx="4239">
                  <c:v>6104.7704770477103</c:v>
                </c:pt>
                <c:pt idx="4240">
                  <c:v>6106.2106210621096</c:v>
                </c:pt>
                <c:pt idx="4241">
                  <c:v>6107.6507650765097</c:v>
                </c:pt>
                <c:pt idx="4242">
                  <c:v>6109.0909090909099</c:v>
                </c:pt>
                <c:pt idx="4243">
                  <c:v>6110.5310531053101</c:v>
                </c:pt>
                <c:pt idx="4244">
                  <c:v>6111.9711971197103</c:v>
                </c:pt>
                <c:pt idx="4245">
                  <c:v>6113.4113411341104</c:v>
                </c:pt>
                <c:pt idx="4246">
                  <c:v>6114.8514851485197</c:v>
                </c:pt>
                <c:pt idx="4247">
                  <c:v>6116.2916291629199</c:v>
                </c:pt>
                <c:pt idx="4248">
                  <c:v>6117.7317731773201</c:v>
                </c:pt>
                <c:pt idx="4249">
                  <c:v>6119.1719171917202</c:v>
                </c:pt>
                <c:pt idx="4250">
                  <c:v>6120.6120612061204</c:v>
                </c:pt>
                <c:pt idx="4251">
                  <c:v>6122.0522052205197</c:v>
                </c:pt>
                <c:pt idx="4252">
                  <c:v>6123.4923492349199</c:v>
                </c:pt>
                <c:pt idx="4253">
                  <c:v>6124.93249324933</c:v>
                </c:pt>
                <c:pt idx="4254">
                  <c:v>6126.3726372637302</c:v>
                </c:pt>
                <c:pt idx="4255">
                  <c:v>6127.8127812781304</c:v>
                </c:pt>
                <c:pt idx="4256">
                  <c:v>6129.2529252925297</c:v>
                </c:pt>
                <c:pt idx="4257">
                  <c:v>6130.6930693069298</c:v>
                </c:pt>
                <c:pt idx="4258">
                  <c:v>6132.13321332133</c:v>
                </c:pt>
                <c:pt idx="4259">
                  <c:v>6133.5733573357302</c:v>
                </c:pt>
                <c:pt idx="4260">
                  <c:v>6135.0135013501404</c:v>
                </c:pt>
                <c:pt idx="4261">
                  <c:v>6136.4536453645396</c:v>
                </c:pt>
                <c:pt idx="4262">
                  <c:v>6137.8937893789398</c:v>
                </c:pt>
                <c:pt idx="4263">
                  <c:v>6139.33393339334</c:v>
                </c:pt>
                <c:pt idx="4264">
                  <c:v>6140.7740774077402</c:v>
                </c:pt>
                <c:pt idx="4265">
                  <c:v>6142.2142214221403</c:v>
                </c:pt>
                <c:pt idx="4266">
                  <c:v>6143.6543654365396</c:v>
                </c:pt>
                <c:pt idx="4267">
                  <c:v>6145.0945094509498</c:v>
                </c:pt>
                <c:pt idx="4268">
                  <c:v>6146.5346534653499</c:v>
                </c:pt>
                <c:pt idx="4269">
                  <c:v>6147.9747974797501</c:v>
                </c:pt>
                <c:pt idx="4270">
                  <c:v>6149.4149414941503</c:v>
                </c:pt>
                <c:pt idx="4271">
                  <c:v>6150.8550855085496</c:v>
                </c:pt>
                <c:pt idx="4272">
                  <c:v>6152.2952295229497</c:v>
                </c:pt>
                <c:pt idx="4273">
                  <c:v>6153.7353735373499</c:v>
                </c:pt>
                <c:pt idx="4274">
                  <c:v>6155.1755175517601</c:v>
                </c:pt>
                <c:pt idx="4275">
                  <c:v>6156.6156615661603</c:v>
                </c:pt>
                <c:pt idx="4276">
                  <c:v>6158.0558055805604</c:v>
                </c:pt>
                <c:pt idx="4277">
                  <c:v>6159.4959495949597</c:v>
                </c:pt>
                <c:pt idx="4278">
                  <c:v>6160.9360936093599</c:v>
                </c:pt>
                <c:pt idx="4279">
                  <c:v>6162.3762376237601</c:v>
                </c:pt>
                <c:pt idx="4280">
                  <c:v>6163.8163816381602</c:v>
                </c:pt>
                <c:pt idx="4281">
                  <c:v>6165.2565256525704</c:v>
                </c:pt>
                <c:pt idx="4282">
                  <c:v>6166.6966696669697</c:v>
                </c:pt>
                <c:pt idx="4283">
                  <c:v>6168.1368136813699</c:v>
                </c:pt>
                <c:pt idx="4284">
                  <c:v>6169.57695769577</c:v>
                </c:pt>
                <c:pt idx="4285">
                  <c:v>6171.0171017101702</c:v>
                </c:pt>
                <c:pt idx="4286">
                  <c:v>6172.4572457245704</c:v>
                </c:pt>
                <c:pt idx="4287">
                  <c:v>6173.8973897389697</c:v>
                </c:pt>
                <c:pt idx="4288">
                  <c:v>6175.3375337533798</c:v>
                </c:pt>
                <c:pt idx="4289">
                  <c:v>6176.77767776778</c:v>
                </c:pt>
                <c:pt idx="4290">
                  <c:v>6178.2178217821802</c:v>
                </c:pt>
                <c:pt idx="4291">
                  <c:v>6179.6579657965804</c:v>
                </c:pt>
                <c:pt idx="4292">
                  <c:v>6181.0981098109796</c:v>
                </c:pt>
                <c:pt idx="4293">
                  <c:v>6182.5382538253798</c:v>
                </c:pt>
                <c:pt idx="4294">
                  <c:v>6183.97839783978</c:v>
                </c:pt>
                <c:pt idx="4295">
                  <c:v>6185.4185418541902</c:v>
                </c:pt>
                <c:pt idx="4296">
                  <c:v>6186.8586858685903</c:v>
                </c:pt>
                <c:pt idx="4297">
                  <c:v>6188.2988298829896</c:v>
                </c:pt>
                <c:pt idx="4298">
                  <c:v>6189.7389738973898</c:v>
                </c:pt>
                <c:pt idx="4299">
                  <c:v>6191.1791179117899</c:v>
                </c:pt>
                <c:pt idx="4300">
                  <c:v>6192.6192619261901</c:v>
                </c:pt>
                <c:pt idx="4301">
                  <c:v>6194.0594059405903</c:v>
                </c:pt>
                <c:pt idx="4302">
                  <c:v>6195.4995499549996</c:v>
                </c:pt>
                <c:pt idx="4303">
                  <c:v>6196.9396939693997</c:v>
                </c:pt>
                <c:pt idx="4304">
                  <c:v>6198.3798379837999</c:v>
                </c:pt>
                <c:pt idx="4305">
                  <c:v>6199.8199819982001</c:v>
                </c:pt>
                <c:pt idx="4306">
                  <c:v>6201.2601260126003</c:v>
                </c:pt>
                <c:pt idx="4307">
                  <c:v>6202.7002700270004</c:v>
                </c:pt>
                <c:pt idx="4308">
                  <c:v>6204.1404140413997</c:v>
                </c:pt>
                <c:pt idx="4309">
                  <c:v>6205.5805580558099</c:v>
                </c:pt>
                <c:pt idx="4310">
                  <c:v>6207.0207020702101</c:v>
                </c:pt>
                <c:pt idx="4311">
                  <c:v>6208.4608460846102</c:v>
                </c:pt>
                <c:pt idx="4312">
                  <c:v>6209.9009900990104</c:v>
                </c:pt>
                <c:pt idx="4313">
                  <c:v>6211.3411341134097</c:v>
                </c:pt>
                <c:pt idx="4314">
                  <c:v>6212.7812781278099</c:v>
                </c:pt>
                <c:pt idx="4315">
                  <c:v>6214.22142214222</c:v>
                </c:pt>
                <c:pt idx="4316">
                  <c:v>6215.6615661566202</c:v>
                </c:pt>
                <c:pt idx="4317">
                  <c:v>6217.1017101710204</c:v>
                </c:pt>
                <c:pt idx="4318">
                  <c:v>6218.5418541854197</c:v>
                </c:pt>
                <c:pt idx="4319">
                  <c:v>6219.9819981998198</c:v>
                </c:pt>
                <c:pt idx="4320">
                  <c:v>6221.42214221422</c:v>
                </c:pt>
                <c:pt idx="4321">
                  <c:v>6222.8622862286202</c:v>
                </c:pt>
                <c:pt idx="4322">
                  <c:v>6224.3024302430204</c:v>
                </c:pt>
                <c:pt idx="4323">
                  <c:v>6225.7425742574296</c:v>
                </c:pt>
                <c:pt idx="4324">
                  <c:v>6227.1827182718298</c:v>
                </c:pt>
                <c:pt idx="4325">
                  <c:v>6228.62286228623</c:v>
                </c:pt>
                <c:pt idx="4326">
                  <c:v>6230.0630063006301</c:v>
                </c:pt>
                <c:pt idx="4327">
                  <c:v>6231.5031503150303</c:v>
                </c:pt>
                <c:pt idx="4328">
                  <c:v>6232.9432943294296</c:v>
                </c:pt>
                <c:pt idx="4329">
                  <c:v>6234.3834383438298</c:v>
                </c:pt>
                <c:pt idx="4330">
                  <c:v>6235.8235823582399</c:v>
                </c:pt>
                <c:pt idx="4331">
                  <c:v>6237.2637263726401</c:v>
                </c:pt>
                <c:pt idx="4332">
                  <c:v>6238.7038703870403</c:v>
                </c:pt>
                <c:pt idx="4333">
                  <c:v>6240.1440144014396</c:v>
                </c:pt>
                <c:pt idx="4334">
                  <c:v>6241.5841584158397</c:v>
                </c:pt>
                <c:pt idx="4335">
                  <c:v>6243.0243024302399</c:v>
                </c:pt>
                <c:pt idx="4336">
                  <c:v>6244.4644464446501</c:v>
                </c:pt>
                <c:pt idx="4337">
                  <c:v>6245.9045904590503</c:v>
                </c:pt>
                <c:pt idx="4338">
                  <c:v>6247.3447344734504</c:v>
                </c:pt>
                <c:pt idx="4339">
                  <c:v>6248.7848784878497</c:v>
                </c:pt>
                <c:pt idx="4340">
                  <c:v>6250.2250225022499</c:v>
                </c:pt>
                <c:pt idx="4341">
                  <c:v>6251.6651665166501</c:v>
                </c:pt>
                <c:pt idx="4342">
                  <c:v>6253.1053105310502</c:v>
                </c:pt>
                <c:pt idx="4343">
                  <c:v>6254.5454545454604</c:v>
                </c:pt>
                <c:pt idx="4344">
                  <c:v>6255.9855985598597</c:v>
                </c:pt>
                <c:pt idx="4345">
                  <c:v>6257.4257425742599</c:v>
                </c:pt>
                <c:pt idx="4346">
                  <c:v>6258.86588658866</c:v>
                </c:pt>
                <c:pt idx="4347">
                  <c:v>6260.3060306030602</c:v>
                </c:pt>
                <c:pt idx="4348">
                  <c:v>6261.7461746174604</c:v>
                </c:pt>
                <c:pt idx="4349">
                  <c:v>6263.1863186318596</c:v>
                </c:pt>
                <c:pt idx="4350">
                  <c:v>6264.6264626462598</c:v>
                </c:pt>
                <c:pt idx="4351">
                  <c:v>6266.06660666067</c:v>
                </c:pt>
                <c:pt idx="4352">
                  <c:v>6267.5067506750702</c:v>
                </c:pt>
                <c:pt idx="4353">
                  <c:v>6268.9468946894704</c:v>
                </c:pt>
                <c:pt idx="4354">
                  <c:v>6270.3870387038696</c:v>
                </c:pt>
                <c:pt idx="4355">
                  <c:v>6271.8271827182698</c:v>
                </c:pt>
                <c:pt idx="4356">
                  <c:v>6273.26732673267</c:v>
                </c:pt>
                <c:pt idx="4357">
                  <c:v>6274.7074707470802</c:v>
                </c:pt>
                <c:pt idx="4358">
                  <c:v>6276.1476147614803</c:v>
                </c:pt>
                <c:pt idx="4359">
                  <c:v>6277.5877587758796</c:v>
                </c:pt>
                <c:pt idx="4360">
                  <c:v>6279.0279027902798</c:v>
                </c:pt>
                <c:pt idx="4361">
                  <c:v>6280.4680468046799</c:v>
                </c:pt>
                <c:pt idx="4362">
                  <c:v>6281.9081908190801</c:v>
                </c:pt>
                <c:pt idx="4363">
                  <c:v>6283.3483348334803</c:v>
                </c:pt>
                <c:pt idx="4364">
                  <c:v>6284.7884788478896</c:v>
                </c:pt>
                <c:pt idx="4365">
                  <c:v>6286.2286228622897</c:v>
                </c:pt>
                <c:pt idx="4366">
                  <c:v>6287.6687668766899</c:v>
                </c:pt>
                <c:pt idx="4367">
                  <c:v>6289.1089108910901</c:v>
                </c:pt>
                <c:pt idx="4368">
                  <c:v>6290.5490549054903</c:v>
                </c:pt>
                <c:pt idx="4369">
                  <c:v>6291.9891989198904</c:v>
                </c:pt>
                <c:pt idx="4370">
                  <c:v>6293.4293429342897</c:v>
                </c:pt>
                <c:pt idx="4371">
                  <c:v>6294.8694869486899</c:v>
                </c:pt>
                <c:pt idx="4372">
                  <c:v>6296.3096309631001</c:v>
                </c:pt>
                <c:pt idx="4373">
                  <c:v>6297.7497749775002</c:v>
                </c:pt>
                <c:pt idx="4374">
                  <c:v>6299.1899189919004</c:v>
                </c:pt>
                <c:pt idx="4375">
                  <c:v>6300.6300630062997</c:v>
                </c:pt>
                <c:pt idx="4376">
                  <c:v>6302.0702070206999</c:v>
                </c:pt>
                <c:pt idx="4377">
                  <c:v>6303.5103510351</c:v>
                </c:pt>
                <c:pt idx="4378">
                  <c:v>6304.9504950495102</c:v>
                </c:pt>
                <c:pt idx="4379">
                  <c:v>6306.3906390639104</c:v>
                </c:pt>
                <c:pt idx="4380">
                  <c:v>6307.8307830783097</c:v>
                </c:pt>
                <c:pt idx="4381">
                  <c:v>6309.2709270927098</c:v>
                </c:pt>
                <c:pt idx="4382">
                  <c:v>6310.71107110711</c:v>
                </c:pt>
                <c:pt idx="4383">
                  <c:v>6312.1512151215102</c:v>
                </c:pt>
                <c:pt idx="4384">
                  <c:v>6313.5913591359104</c:v>
                </c:pt>
                <c:pt idx="4385">
                  <c:v>6315.0315031503196</c:v>
                </c:pt>
                <c:pt idx="4386">
                  <c:v>6316.4716471647198</c:v>
                </c:pt>
                <c:pt idx="4387">
                  <c:v>6317.91179117912</c:v>
                </c:pt>
                <c:pt idx="4388">
                  <c:v>6319.3519351935201</c:v>
                </c:pt>
                <c:pt idx="4389">
                  <c:v>6320.7920792079203</c:v>
                </c:pt>
                <c:pt idx="4390">
                  <c:v>6322.2322232223196</c:v>
                </c:pt>
                <c:pt idx="4391">
                  <c:v>6323.6723672367198</c:v>
                </c:pt>
                <c:pt idx="4392">
                  <c:v>6325.1125112511299</c:v>
                </c:pt>
                <c:pt idx="4393">
                  <c:v>6326.5526552655301</c:v>
                </c:pt>
                <c:pt idx="4394">
                  <c:v>6327.9927992799303</c:v>
                </c:pt>
                <c:pt idx="4395">
                  <c:v>6329.4329432943296</c:v>
                </c:pt>
                <c:pt idx="4396">
                  <c:v>6330.8730873087297</c:v>
                </c:pt>
                <c:pt idx="4397">
                  <c:v>6332.3132313231299</c:v>
                </c:pt>
                <c:pt idx="4398">
                  <c:v>6333.7533753375301</c:v>
                </c:pt>
                <c:pt idx="4399">
                  <c:v>6335.1935193519403</c:v>
                </c:pt>
                <c:pt idx="4400">
                  <c:v>6336.6336633663404</c:v>
                </c:pt>
                <c:pt idx="4401">
                  <c:v>6338.0738073807397</c:v>
                </c:pt>
                <c:pt idx="4402">
                  <c:v>6339.5139513951399</c:v>
                </c:pt>
                <c:pt idx="4403">
                  <c:v>6340.9540954095401</c:v>
                </c:pt>
                <c:pt idx="4404">
                  <c:v>6342.3942394239402</c:v>
                </c:pt>
                <c:pt idx="4405">
                  <c:v>6343.8343834383404</c:v>
                </c:pt>
                <c:pt idx="4406">
                  <c:v>6345.2745274527497</c:v>
                </c:pt>
                <c:pt idx="4407">
                  <c:v>6346.7146714671499</c:v>
                </c:pt>
                <c:pt idx="4408">
                  <c:v>6348.15481548155</c:v>
                </c:pt>
                <c:pt idx="4409">
                  <c:v>6349.5949594959502</c:v>
                </c:pt>
                <c:pt idx="4410">
                  <c:v>6351.0351035103504</c:v>
                </c:pt>
                <c:pt idx="4411">
                  <c:v>6352.4752475247496</c:v>
                </c:pt>
                <c:pt idx="4412">
                  <c:v>6353.9153915391498</c:v>
                </c:pt>
                <c:pt idx="4413">
                  <c:v>6355.35553555356</c:v>
                </c:pt>
                <c:pt idx="4414">
                  <c:v>6356.7956795679602</c:v>
                </c:pt>
                <c:pt idx="4415">
                  <c:v>6358.2358235823604</c:v>
                </c:pt>
                <c:pt idx="4416">
                  <c:v>6359.6759675967596</c:v>
                </c:pt>
                <c:pt idx="4417">
                  <c:v>6361.1161116111598</c:v>
                </c:pt>
                <c:pt idx="4418">
                  <c:v>6362.55625562556</c:v>
                </c:pt>
                <c:pt idx="4419">
                  <c:v>6363.9963996399601</c:v>
                </c:pt>
                <c:pt idx="4420">
                  <c:v>6365.4365436543703</c:v>
                </c:pt>
                <c:pt idx="4421">
                  <c:v>6366.8766876687696</c:v>
                </c:pt>
                <c:pt idx="4422">
                  <c:v>6368.3168316831698</c:v>
                </c:pt>
                <c:pt idx="4423">
                  <c:v>6369.7569756975699</c:v>
                </c:pt>
                <c:pt idx="4424">
                  <c:v>6371.1971197119701</c:v>
                </c:pt>
                <c:pt idx="4425">
                  <c:v>6372.6372637263703</c:v>
                </c:pt>
                <c:pt idx="4426">
                  <c:v>6374.0774077407696</c:v>
                </c:pt>
                <c:pt idx="4427">
                  <c:v>6375.5175517551797</c:v>
                </c:pt>
                <c:pt idx="4428">
                  <c:v>6376.9576957695799</c:v>
                </c:pt>
                <c:pt idx="4429">
                  <c:v>6378.3978397839801</c:v>
                </c:pt>
                <c:pt idx="4430">
                  <c:v>6379.8379837983803</c:v>
                </c:pt>
                <c:pt idx="4431">
                  <c:v>6381.2781278127804</c:v>
                </c:pt>
                <c:pt idx="4432">
                  <c:v>6382.7182718271797</c:v>
                </c:pt>
                <c:pt idx="4433">
                  <c:v>6384.1584158415799</c:v>
                </c:pt>
                <c:pt idx="4434">
                  <c:v>6385.5985598559901</c:v>
                </c:pt>
                <c:pt idx="4435">
                  <c:v>6387.0387038703902</c:v>
                </c:pt>
                <c:pt idx="4436">
                  <c:v>6388.4788478847904</c:v>
                </c:pt>
                <c:pt idx="4437">
                  <c:v>6389.9189918991897</c:v>
                </c:pt>
                <c:pt idx="4438">
                  <c:v>6391.3591359135899</c:v>
                </c:pt>
                <c:pt idx="4439">
                  <c:v>6392.79927992799</c:v>
                </c:pt>
                <c:pt idx="4440">
                  <c:v>6394.2394239423902</c:v>
                </c:pt>
                <c:pt idx="4441">
                  <c:v>6395.6795679568004</c:v>
                </c:pt>
                <c:pt idx="4442">
                  <c:v>6397.1197119711996</c:v>
                </c:pt>
                <c:pt idx="4443">
                  <c:v>6398.5598559855998</c:v>
                </c:pt>
                <c:pt idx="4444">
                  <c:v>6400</c:v>
                </c:pt>
                <c:pt idx="4445">
                  <c:v>6401.4401440144002</c:v>
                </c:pt>
                <c:pt idx="4446">
                  <c:v>6402.8802880288004</c:v>
                </c:pt>
                <c:pt idx="4447">
                  <c:v>6404.3204320431996</c:v>
                </c:pt>
                <c:pt idx="4448">
                  <c:v>6405.7605760576098</c:v>
                </c:pt>
                <c:pt idx="4449">
                  <c:v>6407.20072007201</c:v>
                </c:pt>
                <c:pt idx="4450">
                  <c:v>6408.6408640864101</c:v>
                </c:pt>
                <c:pt idx="4451">
                  <c:v>6410.0810081008103</c:v>
                </c:pt>
                <c:pt idx="4452">
                  <c:v>6411.5211521152096</c:v>
                </c:pt>
                <c:pt idx="4453">
                  <c:v>6412.9612961296098</c:v>
                </c:pt>
                <c:pt idx="4454">
                  <c:v>6414.4014401440099</c:v>
                </c:pt>
                <c:pt idx="4455">
                  <c:v>6415.8415841584201</c:v>
                </c:pt>
                <c:pt idx="4456">
                  <c:v>6417.2817281728203</c:v>
                </c:pt>
                <c:pt idx="4457">
                  <c:v>6418.7218721872196</c:v>
                </c:pt>
                <c:pt idx="4458">
                  <c:v>6420.1620162016197</c:v>
                </c:pt>
                <c:pt idx="4459">
                  <c:v>6421.6021602160199</c:v>
                </c:pt>
                <c:pt idx="4460">
                  <c:v>6423.0423042304201</c:v>
                </c:pt>
                <c:pt idx="4461">
                  <c:v>6424.4824482448303</c:v>
                </c:pt>
                <c:pt idx="4462">
                  <c:v>6425.9225922592304</c:v>
                </c:pt>
                <c:pt idx="4463">
                  <c:v>6427.3627362736297</c:v>
                </c:pt>
                <c:pt idx="4464">
                  <c:v>6428.8028802880299</c:v>
                </c:pt>
                <c:pt idx="4465">
                  <c:v>6430.2430243024301</c:v>
                </c:pt>
                <c:pt idx="4466">
                  <c:v>6431.6831683168302</c:v>
                </c:pt>
                <c:pt idx="4467">
                  <c:v>6433.1233123312304</c:v>
                </c:pt>
                <c:pt idx="4468">
                  <c:v>6434.5634563456297</c:v>
                </c:pt>
                <c:pt idx="4469">
                  <c:v>6436.0036003600399</c:v>
                </c:pt>
                <c:pt idx="4470">
                  <c:v>6437.44374437444</c:v>
                </c:pt>
                <c:pt idx="4471">
                  <c:v>6438.8838883888402</c:v>
                </c:pt>
                <c:pt idx="4472">
                  <c:v>6440.3240324032404</c:v>
                </c:pt>
                <c:pt idx="4473">
                  <c:v>6441.7641764176396</c:v>
                </c:pt>
                <c:pt idx="4474">
                  <c:v>6443.2043204320398</c:v>
                </c:pt>
                <c:pt idx="4475">
                  <c:v>6444.64446444644</c:v>
                </c:pt>
                <c:pt idx="4476">
                  <c:v>6446.0846084608502</c:v>
                </c:pt>
                <c:pt idx="4477">
                  <c:v>6447.5247524752504</c:v>
                </c:pt>
                <c:pt idx="4478">
                  <c:v>6448.9648964896496</c:v>
                </c:pt>
                <c:pt idx="4479">
                  <c:v>6450.4050405040498</c:v>
                </c:pt>
                <c:pt idx="4480">
                  <c:v>6451.84518451845</c:v>
                </c:pt>
                <c:pt idx="4481">
                  <c:v>6453.2853285328501</c:v>
                </c:pt>
                <c:pt idx="4482">
                  <c:v>6454.7254725472603</c:v>
                </c:pt>
                <c:pt idx="4483">
                  <c:v>6456.1656165616596</c:v>
                </c:pt>
                <c:pt idx="4484">
                  <c:v>6457.6057605760598</c:v>
                </c:pt>
                <c:pt idx="4485">
                  <c:v>6459.0459045904599</c:v>
                </c:pt>
                <c:pt idx="4486">
                  <c:v>6460.4860486048601</c:v>
                </c:pt>
                <c:pt idx="4487">
                  <c:v>6461.9261926192603</c:v>
                </c:pt>
                <c:pt idx="4488">
                  <c:v>6463.3663366336596</c:v>
                </c:pt>
                <c:pt idx="4489">
                  <c:v>6464.8064806480697</c:v>
                </c:pt>
                <c:pt idx="4490">
                  <c:v>6466.2466246624699</c:v>
                </c:pt>
                <c:pt idx="4491">
                  <c:v>6467.6867686768701</c:v>
                </c:pt>
                <c:pt idx="4492">
                  <c:v>6469.1269126912703</c:v>
                </c:pt>
                <c:pt idx="4493">
                  <c:v>6470.5670567056704</c:v>
                </c:pt>
                <c:pt idx="4494">
                  <c:v>6472.0072007200697</c:v>
                </c:pt>
                <c:pt idx="4495">
                  <c:v>6473.4473447344699</c:v>
                </c:pt>
                <c:pt idx="4496">
                  <c:v>6474.8874887488801</c:v>
                </c:pt>
                <c:pt idx="4497">
                  <c:v>6476.3276327632802</c:v>
                </c:pt>
                <c:pt idx="4498">
                  <c:v>6477.7677767776804</c:v>
                </c:pt>
                <c:pt idx="4499">
                  <c:v>6479.2079207920797</c:v>
                </c:pt>
                <c:pt idx="4500">
                  <c:v>6480.6480648064799</c:v>
                </c:pt>
                <c:pt idx="4501">
                  <c:v>6482.08820882088</c:v>
                </c:pt>
                <c:pt idx="4502">
                  <c:v>6483.5283528352802</c:v>
                </c:pt>
                <c:pt idx="4503">
                  <c:v>6484.9684968496904</c:v>
                </c:pt>
                <c:pt idx="4504">
                  <c:v>6486.4086408640896</c:v>
                </c:pt>
                <c:pt idx="4505">
                  <c:v>6487.8487848784898</c:v>
                </c:pt>
                <c:pt idx="4506">
                  <c:v>6489.28892889289</c:v>
                </c:pt>
                <c:pt idx="4507">
                  <c:v>6490.7290729072902</c:v>
                </c:pt>
                <c:pt idx="4508">
                  <c:v>6492.1692169216903</c:v>
                </c:pt>
                <c:pt idx="4509">
                  <c:v>6493.6093609360896</c:v>
                </c:pt>
                <c:pt idx="4510">
                  <c:v>6495.0495049504998</c:v>
                </c:pt>
                <c:pt idx="4511">
                  <c:v>6496.4896489649</c:v>
                </c:pt>
                <c:pt idx="4512">
                  <c:v>6497.9297929793001</c:v>
                </c:pt>
                <c:pt idx="4513">
                  <c:v>6499.3699369937003</c:v>
                </c:pt>
                <c:pt idx="4514">
                  <c:v>6500.8100810080996</c:v>
                </c:pt>
                <c:pt idx="4515">
                  <c:v>6502.2502250224998</c:v>
                </c:pt>
                <c:pt idx="4516">
                  <c:v>6503.6903690368999</c:v>
                </c:pt>
                <c:pt idx="4517">
                  <c:v>6505.1305130513101</c:v>
                </c:pt>
                <c:pt idx="4518">
                  <c:v>6506.5706570657103</c:v>
                </c:pt>
                <c:pt idx="4519">
                  <c:v>6508.0108010801096</c:v>
                </c:pt>
                <c:pt idx="4520">
                  <c:v>6509.4509450945097</c:v>
                </c:pt>
                <c:pt idx="4521">
                  <c:v>6510.8910891089099</c:v>
                </c:pt>
                <c:pt idx="4522">
                  <c:v>6512.3312331233101</c:v>
                </c:pt>
                <c:pt idx="4523">
                  <c:v>6513.7713771377103</c:v>
                </c:pt>
                <c:pt idx="4524">
                  <c:v>6515.2115211521204</c:v>
                </c:pt>
                <c:pt idx="4525">
                  <c:v>6516.6516651665197</c:v>
                </c:pt>
                <c:pt idx="4526">
                  <c:v>6518.0918091809199</c:v>
                </c:pt>
                <c:pt idx="4527">
                  <c:v>6519.5319531953201</c:v>
                </c:pt>
                <c:pt idx="4528">
                  <c:v>6520.9720972097202</c:v>
                </c:pt>
                <c:pt idx="4529">
                  <c:v>6522.4122412241204</c:v>
                </c:pt>
                <c:pt idx="4530">
                  <c:v>6523.8523852385197</c:v>
                </c:pt>
                <c:pt idx="4531">
                  <c:v>6525.2925292529299</c:v>
                </c:pt>
                <c:pt idx="4532">
                  <c:v>6526.73267326733</c:v>
                </c:pt>
                <c:pt idx="4533">
                  <c:v>6528.1728172817302</c:v>
                </c:pt>
                <c:pt idx="4534">
                  <c:v>6529.6129612961304</c:v>
                </c:pt>
                <c:pt idx="4535">
                  <c:v>6531.0531053105296</c:v>
                </c:pt>
                <c:pt idx="4536">
                  <c:v>6532.4932493249298</c:v>
                </c:pt>
                <c:pt idx="4537">
                  <c:v>6533.93339333933</c:v>
                </c:pt>
                <c:pt idx="4538">
                  <c:v>6535.3735373537402</c:v>
                </c:pt>
                <c:pt idx="4539">
                  <c:v>6536.8136813681404</c:v>
                </c:pt>
                <c:pt idx="4540">
                  <c:v>6538.2538253825396</c:v>
                </c:pt>
                <c:pt idx="4541">
                  <c:v>6539.6939693969398</c:v>
                </c:pt>
                <c:pt idx="4542">
                  <c:v>6541.13411341134</c:v>
                </c:pt>
                <c:pt idx="4543">
                  <c:v>6542.5742574257401</c:v>
                </c:pt>
                <c:pt idx="4544">
                  <c:v>6544.0144014401403</c:v>
                </c:pt>
                <c:pt idx="4545">
                  <c:v>6545.4545454545496</c:v>
                </c:pt>
                <c:pt idx="4546">
                  <c:v>6546.8946894689498</c:v>
                </c:pt>
                <c:pt idx="4547">
                  <c:v>6548.3348334833499</c:v>
                </c:pt>
                <c:pt idx="4548">
                  <c:v>6549.7749774977501</c:v>
                </c:pt>
                <c:pt idx="4549">
                  <c:v>6551.2151215121503</c:v>
                </c:pt>
                <c:pt idx="4550">
                  <c:v>6552.6552655265496</c:v>
                </c:pt>
                <c:pt idx="4551">
                  <c:v>6554.0954095409497</c:v>
                </c:pt>
                <c:pt idx="4552">
                  <c:v>6555.5355535553599</c:v>
                </c:pt>
                <c:pt idx="4553">
                  <c:v>6556.9756975697601</c:v>
                </c:pt>
                <c:pt idx="4554">
                  <c:v>6558.4158415841603</c:v>
                </c:pt>
                <c:pt idx="4555">
                  <c:v>6559.8559855985604</c:v>
                </c:pt>
                <c:pt idx="4556">
                  <c:v>6561.2961296129597</c:v>
                </c:pt>
                <c:pt idx="4557">
                  <c:v>6562.7362736273599</c:v>
                </c:pt>
                <c:pt idx="4558">
                  <c:v>6564.1764176417701</c:v>
                </c:pt>
                <c:pt idx="4559">
                  <c:v>6565.6165616561702</c:v>
                </c:pt>
                <c:pt idx="4560">
                  <c:v>6567.0567056705704</c:v>
                </c:pt>
                <c:pt idx="4561">
                  <c:v>6568.4968496849697</c:v>
                </c:pt>
                <c:pt idx="4562">
                  <c:v>6569.9369936993699</c:v>
                </c:pt>
                <c:pt idx="4563">
                  <c:v>6571.37713771377</c:v>
                </c:pt>
                <c:pt idx="4564">
                  <c:v>6572.8172817281702</c:v>
                </c:pt>
                <c:pt idx="4565">
                  <c:v>6574.2574257425704</c:v>
                </c:pt>
                <c:pt idx="4566">
                  <c:v>6575.6975697569796</c:v>
                </c:pt>
                <c:pt idx="4567">
                  <c:v>6577.1377137713798</c:v>
                </c:pt>
                <c:pt idx="4568">
                  <c:v>6578.57785778578</c:v>
                </c:pt>
                <c:pt idx="4569">
                  <c:v>6580.0180018001802</c:v>
                </c:pt>
                <c:pt idx="4570">
                  <c:v>6581.4581458145803</c:v>
                </c:pt>
                <c:pt idx="4571">
                  <c:v>6582.8982898289796</c:v>
                </c:pt>
                <c:pt idx="4572">
                  <c:v>6584.3384338433798</c:v>
                </c:pt>
                <c:pt idx="4573">
                  <c:v>6585.77857785779</c:v>
                </c:pt>
                <c:pt idx="4574">
                  <c:v>6587.2187218721901</c:v>
                </c:pt>
                <c:pt idx="4575">
                  <c:v>6588.6588658865903</c:v>
                </c:pt>
                <c:pt idx="4576">
                  <c:v>6590.0990099009896</c:v>
                </c:pt>
                <c:pt idx="4577">
                  <c:v>6591.5391539153898</c:v>
                </c:pt>
                <c:pt idx="4578">
                  <c:v>6592.9792979297899</c:v>
                </c:pt>
                <c:pt idx="4579">
                  <c:v>6594.4194419442001</c:v>
                </c:pt>
                <c:pt idx="4580">
                  <c:v>6595.8595859586003</c:v>
                </c:pt>
                <c:pt idx="4581">
                  <c:v>6597.2997299729996</c:v>
                </c:pt>
                <c:pt idx="4582">
                  <c:v>6598.7398739873997</c:v>
                </c:pt>
                <c:pt idx="4583">
                  <c:v>6600.1800180017999</c:v>
                </c:pt>
                <c:pt idx="4584">
                  <c:v>6601.6201620162001</c:v>
                </c:pt>
                <c:pt idx="4585">
                  <c:v>6603.0603060306003</c:v>
                </c:pt>
                <c:pt idx="4586">
                  <c:v>6604.5004500450004</c:v>
                </c:pt>
                <c:pt idx="4587">
                  <c:v>6605.9405940594097</c:v>
                </c:pt>
                <c:pt idx="4588">
                  <c:v>6607.3807380738099</c:v>
                </c:pt>
                <c:pt idx="4589">
                  <c:v>6608.8208820882101</c:v>
                </c:pt>
                <c:pt idx="4590">
                  <c:v>6610.2610261026102</c:v>
                </c:pt>
                <c:pt idx="4591">
                  <c:v>6611.7011701170104</c:v>
                </c:pt>
                <c:pt idx="4592">
                  <c:v>6613.1413141314097</c:v>
                </c:pt>
                <c:pt idx="4593">
                  <c:v>6614.5814581458098</c:v>
                </c:pt>
                <c:pt idx="4594">
                  <c:v>6616.02160216022</c:v>
                </c:pt>
                <c:pt idx="4595">
                  <c:v>6617.4617461746202</c:v>
                </c:pt>
                <c:pt idx="4596">
                  <c:v>6618.9018901890204</c:v>
                </c:pt>
                <c:pt idx="4597">
                  <c:v>6620.3420342034196</c:v>
                </c:pt>
                <c:pt idx="4598">
                  <c:v>6621.7821782178198</c:v>
                </c:pt>
                <c:pt idx="4599">
                  <c:v>6623.22232223222</c:v>
                </c:pt>
                <c:pt idx="4600">
                  <c:v>6624.6624662466302</c:v>
                </c:pt>
                <c:pt idx="4601">
                  <c:v>6626.1026102610303</c:v>
                </c:pt>
                <c:pt idx="4602">
                  <c:v>6627.5427542754296</c:v>
                </c:pt>
                <c:pt idx="4603">
                  <c:v>6628.9828982898298</c:v>
                </c:pt>
                <c:pt idx="4604">
                  <c:v>6630.42304230423</c:v>
                </c:pt>
                <c:pt idx="4605">
                  <c:v>6631.8631863186301</c:v>
                </c:pt>
                <c:pt idx="4606">
                  <c:v>6633.3033303330303</c:v>
                </c:pt>
                <c:pt idx="4607">
                  <c:v>6634.7434743474396</c:v>
                </c:pt>
                <c:pt idx="4608">
                  <c:v>6636.1836183618398</c:v>
                </c:pt>
                <c:pt idx="4609">
                  <c:v>6637.6237623762399</c:v>
                </c:pt>
                <c:pt idx="4610">
                  <c:v>6639.0639063906401</c:v>
                </c:pt>
                <c:pt idx="4611">
                  <c:v>6640.5040504050403</c:v>
                </c:pt>
                <c:pt idx="4612">
                  <c:v>6641.9441944194396</c:v>
                </c:pt>
                <c:pt idx="4613">
                  <c:v>6643.3843384338397</c:v>
                </c:pt>
                <c:pt idx="4614">
                  <c:v>6644.8244824482399</c:v>
                </c:pt>
                <c:pt idx="4615">
                  <c:v>6646.2646264626501</c:v>
                </c:pt>
                <c:pt idx="4616">
                  <c:v>6647.7047704770503</c:v>
                </c:pt>
                <c:pt idx="4617">
                  <c:v>6649.1449144914504</c:v>
                </c:pt>
                <c:pt idx="4618">
                  <c:v>6650.5850585058497</c:v>
                </c:pt>
                <c:pt idx="4619">
                  <c:v>6652.0252025202499</c:v>
                </c:pt>
                <c:pt idx="4620">
                  <c:v>6653.4653465346501</c:v>
                </c:pt>
                <c:pt idx="4621">
                  <c:v>6654.9054905490602</c:v>
                </c:pt>
                <c:pt idx="4622">
                  <c:v>6656.3456345634604</c:v>
                </c:pt>
                <c:pt idx="4623">
                  <c:v>6657.7857785778597</c:v>
                </c:pt>
                <c:pt idx="4624">
                  <c:v>6659.2259225922598</c:v>
                </c:pt>
                <c:pt idx="4625">
                  <c:v>6660.66606660666</c:v>
                </c:pt>
                <c:pt idx="4626">
                  <c:v>6662.1062106210602</c:v>
                </c:pt>
                <c:pt idx="4627">
                  <c:v>6663.5463546354604</c:v>
                </c:pt>
                <c:pt idx="4628">
                  <c:v>6664.9864986498696</c:v>
                </c:pt>
                <c:pt idx="4629">
                  <c:v>6666.4266426642698</c:v>
                </c:pt>
                <c:pt idx="4630">
                  <c:v>6667.86678667867</c:v>
                </c:pt>
                <c:pt idx="4631">
                  <c:v>6669.3069306930702</c:v>
                </c:pt>
                <c:pt idx="4632">
                  <c:v>6670.7470747074703</c:v>
                </c:pt>
                <c:pt idx="4633">
                  <c:v>6672.1872187218696</c:v>
                </c:pt>
                <c:pt idx="4634">
                  <c:v>6673.6273627362698</c:v>
                </c:pt>
                <c:pt idx="4635">
                  <c:v>6675.06750675068</c:v>
                </c:pt>
                <c:pt idx="4636">
                  <c:v>6676.5076507650801</c:v>
                </c:pt>
                <c:pt idx="4637">
                  <c:v>6677.9477947794803</c:v>
                </c:pt>
                <c:pt idx="4638">
                  <c:v>6679.3879387938796</c:v>
                </c:pt>
                <c:pt idx="4639">
                  <c:v>6680.8280828082798</c:v>
                </c:pt>
                <c:pt idx="4640">
                  <c:v>6682.2682268226799</c:v>
                </c:pt>
                <c:pt idx="4641">
                  <c:v>6683.7083708370801</c:v>
                </c:pt>
                <c:pt idx="4642">
                  <c:v>6685.1485148514903</c:v>
                </c:pt>
                <c:pt idx="4643">
                  <c:v>6686.5886588658896</c:v>
                </c:pt>
                <c:pt idx="4644">
                  <c:v>6688.0288028802897</c:v>
                </c:pt>
                <c:pt idx="4645">
                  <c:v>6689.4689468946899</c:v>
                </c:pt>
                <c:pt idx="4646">
                  <c:v>6690.9090909090901</c:v>
                </c:pt>
                <c:pt idx="4647">
                  <c:v>6692.3492349234903</c:v>
                </c:pt>
                <c:pt idx="4648">
                  <c:v>6693.7893789378904</c:v>
                </c:pt>
                <c:pt idx="4649">
                  <c:v>6695.2295229522997</c:v>
                </c:pt>
                <c:pt idx="4650">
                  <c:v>6696.6696669666999</c:v>
                </c:pt>
                <c:pt idx="4651">
                  <c:v>6698.1098109811001</c:v>
                </c:pt>
                <c:pt idx="4652">
                  <c:v>6699.5499549955002</c:v>
                </c:pt>
                <c:pt idx="4653">
                  <c:v>6700.9900990099004</c:v>
                </c:pt>
                <c:pt idx="4654">
                  <c:v>6702.4302430242997</c:v>
                </c:pt>
                <c:pt idx="4655">
                  <c:v>6703.8703870386998</c:v>
                </c:pt>
                <c:pt idx="4656">
                  <c:v>6705.31053105311</c:v>
                </c:pt>
                <c:pt idx="4657">
                  <c:v>6706.7506750675102</c:v>
                </c:pt>
                <c:pt idx="4658">
                  <c:v>6708.1908190819104</c:v>
                </c:pt>
                <c:pt idx="4659">
                  <c:v>6709.6309630963096</c:v>
                </c:pt>
                <c:pt idx="4660">
                  <c:v>6711.0711071107098</c:v>
                </c:pt>
                <c:pt idx="4661">
                  <c:v>6712.51125112511</c:v>
                </c:pt>
                <c:pt idx="4662">
                  <c:v>6713.9513951395102</c:v>
                </c:pt>
                <c:pt idx="4663">
                  <c:v>6715.3915391539203</c:v>
                </c:pt>
                <c:pt idx="4664">
                  <c:v>6716.8316831683196</c:v>
                </c:pt>
                <c:pt idx="4665">
                  <c:v>6718.2718271827198</c:v>
                </c:pt>
                <c:pt idx="4666">
                  <c:v>6719.71197119712</c:v>
                </c:pt>
                <c:pt idx="4667">
                  <c:v>6721.1521152115201</c:v>
                </c:pt>
                <c:pt idx="4668">
                  <c:v>6722.5922592259203</c:v>
                </c:pt>
                <c:pt idx="4669">
                  <c:v>6724.0324032403196</c:v>
                </c:pt>
                <c:pt idx="4670">
                  <c:v>6725.4725472547298</c:v>
                </c:pt>
                <c:pt idx="4671">
                  <c:v>6726.9126912691299</c:v>
                </c:pt>
                <c:pt idx="4672">
                  <c:v>6728.3528352835301</c:v>
                </c:pt>
                <c:pt idx="4673">
                  <c:v>6729.7929792979303</c:v>
                </c:pt>
                <c:pt idx="4674">
                  <c:v>6731.2331233123296</c:v>
                </c:pt>
                <c:pt idx="4675">
                  <c:v>6732.6732673267297</c:v>
                </c:pt>
                <c:pt idx="4676">
                  <c:v>6734.1134113411299</c:v>
                </c:pt>
                <c:pt idx="4677">
                  <c:v>6735.5535553555401</c:v>
                </c:pt>
                <c:pt idx="4678">
                  <c:v>6736.9936993699403</c:v>
                </c:pt>
                <c:pt idx="4679">
                  <c:v>6738.4338433843404</c:v>
                </c:pt>
                <c:pt idx="4680">
                  <c:v>6739.8739873987397</c:v>
                </c:pt>
                <c:pt idx="4681">
                  <c:v>6741.3141314131399</c:v>
                </c:pt>
                <c:pt idx="4682">
                  <c:v>6742.7542754275401</c:v>
                </c:pt>
                <c:pt idx="4683">
                  <c:v>6744.1944194419402</c:v>
                </c:pt>
                <c:pt idx="4684">
                  <c:v>6745.6345634563504</c:v>
                </c:pt>
                <c:pt idx="4685">
                  <c:v>6747.0747074707497</c:v>
                </c:pt>
                <c:pt idx="4686">
                  <c:v>6748.5148514851498</c:v>
                </c:pt>
                <c:pt idx="4687">
                  <c:v>6749.95499549955</c:v>
                </c:pt>
                <c:pt idx="4688">
                  <c:v>6751.3951395139502</c:v>
                </c:pt>
                <c:pt idx="4689">
                  <c:v>6752.8352835283504</c:v>
                </c:pt>
                <c:pt idx="4690">
                  <c:v>6754.2754275427496</c:v>
                </c:pt>
                <c:pt idx="4691">
                  <c:v>6755.7155715571598</c:v>
                </c:pt>
                <c:pt idx="4692">
                  <c:v>6757.15571557156</c:v>
                </c:pt>
                <c:pt idx="4693">
                  <c:v>6758.5958595859602</c:v>
                </c:pt>
                <c:pt idx="4694">
                  <c:v>6760.0360036003603</c:v>
                </c:pt>
                <c:pt idx="4695">
                  <c:v>6761.4761476147596</c:v>
                </c:pt>
                <c:pt idx="4696">
                  <c:v>6762.9162916291598</c:v>
                </c:pt>
                <c:pt idx="4697">
                  <c:v>6764.35643564356</c:v>
                </c:pt>
                <c:pt idx="4698">
                  <c:v>6765.7965796579701</c:v>
                </c:pt>
                <c:pt idx="4699">
                  <c:v>6767.2367236723703</c:v>
                </c:pt>
                <c:pt idx="4700">
                  <c:v>6768.6768676867696</c:v>
                </c:pt>
                <c:pt idx="4701">
                  <c:v>6770.1170117011698</c:v>
                </c:pt>
                <c:pt idx="4702">
                  <c:v>6771.5571557155699</c:v>
                </c:pt>
                <c:pt idx="4703">
                  <c:v>6772.9972997299701</c:v>
                </c:pt>
                <c:pt idx="4704">
                  <c:v>6774.4374437443803</c:v>
                </c:pt>
                <c:pt idx="4705">
                  <c:v>6775.8775877587796</c:v>
                </c:pt>
                <c:pt idx="4706">
                  <c:v>6777.3177317731797</c:v>
                </c:pt>
                <c:pt idx="4707">
                  <c:v>6778.7578757875799</c:v>
                </c:pt>
                <c:pt idx="4708">
                  <c:v>6780.1980198019801</c:v>
                </c:pt>
                <c:pt idx="4709">
                  <c:v>6781.6381638163803</c:v>
                </c:pt>
                <c:pt idx="4710">
                  <c:v>6783.0783078307804</c:v>
                </c:pt>
                <c:pt idx="4711">
                  <c:v>6784.5184518451797</c:v>
                </c:pt>
                <c:pt idx="4712">
                  <c:v>6785.9585958595899</c:v>
                </c:pt>
                <c:pt idx="4713">
                  <c:v>6787.3987398739901</c:v>
                </c:pt>
                <c:pt idx="4714">
                  <c:v>6788.8388838883902</c:v>
                </c:pt>
                <c:pt idx="4715">
                  <c:v>6790.2790279027904</c:v>
                </c:pt>
                <c:pt idx="4716">
                  <c:v>6791.7191719171897</c:v>
                </c:pt>
                <c:pt idx="4717">
                  <c:v>6793.1593159315898</c:v>
                </c:pt>
                <c:pt idx="4718">
                  <c:v>6794.599459946</c:v>
                </c:pt>
                <c:pt idx="4719">
                  <c:v>6796.0396039604002</c:v>
                </c:pt>
                <c:pt idx="4720">
                  <c:v>6797.4797479748004</c:v>
                </c:pt>
                <c:pt idx="4721">
                  <c:v>6798.9198919891996</c:v>
                </c:pt>
                <c:pt idx="4722">
                  <c:v>6800.3600360035998</c:v>
                </c:pt>
                <c:pt idx="4723">
                  <c:v>6801.800180018</c:v>
                </c:pt>
                <c:pt idx="4724">
                  <c:v>6803.2403240324002</c:v>
                </c:pt>
                <c:pt idx="4725">
                  <c:v>6804.6804680468103</c:v>
                </c:pt>
                <c:pt idx="4726">
                  <c:v>6806.1206120612096</c:v>
                </c:pt>
                <c:pt idx="4727">
                  <c:v>6807.5607560756098</c:v>
                </c:pt>
                <c:pt idx="4728">
                  <c:v>6809.00090009001</c:v>
                </c:pt>
                <c:pt idx="4729">
                  <c:v>6810.4410441044101</c:v>
                </c:pt>
                <c:pt idx="4730">
                  <c:v>6811.8811881188103</c:v>
                </c:pt>
                <c:pt idx="4731">
                  <c:v>6813.3213321332096</c:v>
                </c:pt>
                <c:pt idx="4732">
                  <c:v>6814.7614761476198</c:v>
                </c:pt>
                <c:pt idx="4733">
                  <c:v>6816.2016201620199</c:v>
                </c:pt>
                <c:pt idx="4734">
                  <c:v>6817.6417641764201</c:v>
                </c:pt>
                <c:pt idx="4735">
                  <c:v>6819.0819081908203</c:v>
                </c:pt>
                <c:pt idx="4736">
                  <c:v>6820.5220522052196</c:v>
                </c:pt>
                <c:pt idx="4737">
                  <c:v>6821.9621962196197</c:v>
                </c:pt>
                <c:pt idx="4738">
                  <c:v>6823.4023402340199</c:v>
                </c:pt>
                <c:pt idx="4739">
                  <c:v>6824.8424842484301</c:v>
                </c:pt>
                <c:pt idx="4740">
                  <c:v>6826.2826282628303</c:v>
                </c:pt>
                <c:pt idx="4741">
                  <c:v>6827.7227722772304</c:v>
                </c:pt>
                <c:pt idx="4742">
                  <c:v>6829.1629162916297</c:v>
                </c:pt>
                <c:pt idx="4743">
                  <c:v>6830.6030603060299</c:v>
                </c:pt>
                <c:pt idx="4744">
                  <c:v>6832.04320432043</c:v>
                </c:pt>
                <c:pt idx="4745">
                  <c:v>6833.4833483348302</c:v>
                </c:pt>
                <c:pt idx="4746">
                  <c:v>6834.9234923492404</c:v>
                </c:pt>
                <c:pt idx="4747">
                  <c:v>6836.3636363636397</c:v>
                </c:pt>
                <c:pt idx="4748">
                  <c:v>6837.8037803780398</c:v>
                </c:pt>
                <c:pt idx="4749">
                  <c:v>6839.24392439244</c:v>
                </c:pt>
                <c:pt idx="4750">
                  <c:v>6840.6840684068402</c:v>
                </c:pt>
                <c:pt idx="4751">
                  <c:v>6842.1242124212404</c:v>
                </c:pt>
                <c:pt idx="4752">
                  <c:v>6843.5643564356396</c:v>
                </c:pt>
                <c:pt idx="4753">
                  <c:v>6845.0045004500498</c:v>
                </c:pt>
                <c:pt idx="4754">
                  <c:v>6846.44464446445</c:v>
                </c:pt>
                <c:pt idx="4755">
                  <c:v>6847.8847884788502</c:v>
                </c:pt>
                <c:pt idx="4756">
                  <c:v>6849.3249324932503</c:v>
                </c:pt>
                <c:pt idx="4757">
                  <c:v>6850.7650765076496</c:v>
                </c:pt>
                <c:pt idx="4758">
                  <c:v>6852.2052205220498</c:v>
                </c:pt>
                <c:pt idx="4759">
                  <c:v>6853.64536453645</c:v>
                </c:pt>
                <c:pt idx="4760">
                  <c:v>6855.0855085508601</c:v>
                </c:pt>
                <c:pt idx="4761">
                  <c:v>6856.5256525652603</c:v>
                </c:pt>
                <c:pt idx="4762">
                  <c:v>6857.9657965796596</c:v>
                </c:pt>
                <c:pt idx="4763">
                  <c:v>6859.4059405940598</c:v>
                </c:pt>
                <c:pt idx="4764">
                  <c:v>6860.8460846084599</c:v>
                </c:pt>
                <c:pt idx="4765">
                  <c:v>6862.2862286228601</c:v>
                </c:pt>
                <c:pt idx="4766">
                  <c:v>6863.7263726372603</c:v>
                </c:pt>
                <c:pt idx="4767">
                  <c:v>6865.1665166516696</c:v>
                </c:pt>
                <c:pt idx="4768">
                  <c:v>6866.6066606660697</c:v>
                </c:pt>
                <c:pt idx="4769">
                  <c:v>6868.0468046804699</c:v>
                </c:pt>
                <c:pt idx="4770">
                  <c:v>6869.4869486948701</c:v>
                </c:pt>
                <c:pt idx="4771">
                  <c:v>6870.9270927092703</c:v>
                </c:pt>
                <c:pt idx="4772">
                  <c:v>6872.3672367236704</c:v>
                </c:pt>
                <c:pt idx="4773">
                  <c:v>6873.8073807380697</c:v>
                </c:pt>
                <c:pt idx="4774">
                  <c:v>6875.2475247524799</c:v>
                </c:pt>
                <c:pt idx="4775">
                  <c:v>6876.6876687668801</c:v>
                </c:pt>
                <c:pt idx="4776">
                  <c:v>6878.1278127812802</c:v>
                </c:pt>
                <c:pt idx="4777">
                  <c:v>6879.5679567956804</c:v>
                </c:pt>
                <c:pt idx="4778">
                  <c:v>6881.0081008100797</c:v>
                </c:pt>
                <c:pt idx="4779">
                  <c:v>6882.4482448244798</c:v>
                </c:pt>
                <c:pt idx="4780">
                  <c:v>6883.88838883888</c:v>
                </c:pt>
                <c:pt idx="4781">
                  <c:v>6885.3285328532902</c:v>
                </c:pt>
                <c:pt idx="4782">
                  <c:v>6886.7686768676904</c:v>
                </c:pt>
                <c:pt idx="4783">
                  <c:v>6888.2088208820896</c:v>
                </c:pt>
                <c:pt idx="4784">
                  <c:v>6889.6489648964898</c:v>
                </c:pt>
                <c:pt idx="4785">
                  <c:v>6891.08910891089</c:v>
                </c:pt>
                <c:pt idx="4786">
                  <c:v>6892.5292529252902</c:v>
                </c:pt>
                <c:pt idx="4787">
                  <c:v>6893.9693969396903</c:v>
                </c:pt>
                <c:pt idx="4788">
                  <c:v>6895.4095409540996</c:v>
                </c:pt>
                <c:pt idx="4789">
                  <c:v>6896.8496849684998</c:v>
                </c:pt>
                <c:pt idx="4790">
                  <c:v>6898.2898289829</c:v>
                </c:pt>
                <c:pt idx="4791">
                  <c:v>6899.7299729973001</c:v>
                </c:pt>
                <c:pt idx="4792">
                  <c:v>6901.1701170117003</c:v>
                </c:pt>
                <c:pt idx="4793">
                  <c:v>6902.6102610260996</c:v>
                </c:pt>
                <c:pt idx="4794">
                  <c:v>6904.0504050404998</c:v>
                </c:pt>
                <c:pt idx="4795">
                  <c:v>6905.4905490549099</c:v>
                </c:pt>
                <c:pt idx="4796">
                  <c:v>6906.9306930693101</c:v>
                </c:pt>
                <c:pt idx="4797">
                  <c:v>6908.3708370837103</c:v>
                </c:pt>
                <c:pt idx="4798">
                  <c:v>6909.8109810981096</c:v>
                </c:pt>
                <c:pt idx="4799">
                  <c:v>6911.2511251125097</c:v>
                </c:pt>
                <c:pt idx="4800">
                  <c:v>6912.6912691269099</c:v>
                </c:pt>
                <c:pt idx="4801">
                  <c:v>6914.1314131413101</c:v>
                </c:pt>
                <c:pt idx="4802">
                  <c:v>6915.5715571557203</c:v>
                </c:pt>
                <c:pt idx="4803">
                  <c:v>6917.0117011701204</c:v>
                </c:pt>
                <c:pt idx="4804">
                  <c:v>6918.4518451845197</c:v>
                </c:pt>
                <c:pt idx="4805">
                  <c:v>6919.8919891989199</c:v>
                </c:pt>
                <c:pt idx="4806">
                  <c:v>6921.33213321332</c:v>
                </c:pt>
                <c:pt idx="4807">
                  <c:v>6922.7722772277202</c:v>
                </c:pt>
                <c:pt idx="4808">
                  <c:v>6924.2124212421204</c:v>
                </c:pt>
                <c:pt idx="4809">
                  <c:v>6925.6525652565297</c:v>
                </c:pt>
                <c:pt idx="4810">
                  <c:v>6927.0927092709298</c:v>
                </c:pt>
                <c:pt idx="4811">
                  <c:v>6928.53285328533</c:v>
                </c:pt>
                <c:pt idx="4812">
                  <c:v>6929.9729972997302</c:v>
                </c:pt>
                <c:pt idx="4813">
                  <c:v>6931.4131413141304</c:v>
                </c:pt>
                <c:pt idx="4814">
                  <c:v>6932.8532853285296</c:v>
                </c:pt>
                <c:pt idx="4815">
                  <c:v>6934.2934293429298</c:v>
                </c:pt>
                <c:pt idx="4816">
                  <c:v>6935.73357335734</c:v>
                </c:pt>
                <c:pt idx="4817">
                  <c:v>6937.1737173717402</c:v>
                </c:pt>
                <c:pt idx="4818">
                  <c:v>6938.6138613861403</c:v>
                </c:pt>
                <c:pt idx="4819">
                  <c:v>6940.0540054005396</c:v>
                </c:pt>
                <c:pt idx="4820">
                  <c:v>6941.4941494149398</c:v>
                </c:pt>
                <c:pt idx="4821">
                  <c:v>6942.93429342934</c:v>
                </c:pt>
                <c:pt idx="4822">
                  <c:v>6944.3744374437501</c:v>
                </c:pt>
                <c:pt idx="4823">
                  <c:v>6945.8145814581503</c:v>
                </c:pt>
                <c:pt idx="4824">
                  <c:v>6947.2547254725496</c:v>
                </c:pt>
                <c:pt idx="4825">
                  <c:v>6948.6948694869498</c:v>
                </c:pt>
                <c:pt idx="4826">
                  <c:v>6950.1350135013499</c:v>
                </c:pt>
                <c:pt idx="4827">
                  <c:v>6951.5751575157501</c:v>
                </c:pt>
                <c:pt idx="4828">
                  <c:v>6953.0153015301503</c:v>
                </c:pt>
                <c:pt idx="4829">
                  <c:v>6954.4554455445495</c:v>
                </c:pt>
                <c:pt idx="4830">
                  <c:v>6955.8955895589597</c:v>
                </c:pt>
                <c:pt idx="4831">
                  <c:v>6957.3357335733599</c:v>
                </c:pt>
                <c:pt idx="4832">
                  <c:v>6958.7758775877601</c:v>
                </c:pt>
                <c:pt idx="4833">
                  <c:v>6960.2160216021603</c:v>
                </c:pt>
                <c:pt idx="4834">
                  <c:v>6961.6561656165604</c:v>
                </c:pt>
                <c:pt idx="4835">
                  <c:v>6963.0963096309597</c:v>
                </c:pt>
                <c:pt idx="4836">
                  <c:v>6964.5364536453599</c:v>
                </c:pt>
                <c:pt idx="4837">
                  <c:v>6965.9765976597701</c:v>
                </c:pt>
                <c:pt idx="4838">
                  <c:v>6967.4167416741702</c:v>
                </c:pt>
                <c:pt idx="4839">
                  <c:v>6968.8568856885704</c:v>
                </c:pt>
                <c:pt idx="4840">
                  <c:v>6970.2970297029697</c:v>
                </c:pt>
                <c:pt idx="4841">
                  <c:v>6971.7371737173698</c:v>
                </c:pt>
                <c:pt idx="4842">
                  <c:v>6973.17731773177</c:v>
                </c:pt>
                <c:pt idx="4843">
                  <c:v>6974.6174617461802</c:v>
                </c:pt>
                <c:pt idx="4844">
                  <c:v>6976.0576057605804</c:v>
                </c:pt>
                <c:pt idx="4845">
                  <c:v>6977.4977497749796</c:v>
                </c:pt>
                <c:pt idx="4846">
                  <c:v>6978.9378937893798</c:v>
                </c:pt>
                <c:pt idx="4847">
                  <c:v>6980.37803780378</c:v>
                </c:pt>
                <c:pt idx="4848">
                  <c:v>6981.8181818181802</c:v>
                </c:pt>
                <c:pt idx="4849">
                  <c:v>6983.2583258325803</c:v>
                </c:pt>
                <c:pt idx="4850">
                  <c:v>6984.6984698469896</c:v>
                </c:pt>
                <c:pt idx="4851">
                  <c:v>6986.1386138613898</c:v>
                </c:pt>
                <c:pt idx="4852">
                  <c:v>6987.57875787579</c:v>
                </c:pt>
                <c:pt idx="4853">
                  <c:v>6989.0189018901901</c:v>
                </c:pt>
                <c:pt idx="4854">
                  <c:v>6990.4590459045903</c:v>
                </c:pt>
                <c:pt idx="4855">
                  <c:v>6991.8991899189896</c:v>
                </c:pt>
                <c:pt idx="4856">
                  <c:v>6993.3393339333898</c:v>
                </c:pt>
                <c:pt idx="4857">
                  <c:v>6994.7794779477899</c:v>
                </c:pt>
                <c:pt idx="4858">
                  <c:v>6996.2196219622001</c:v>
                </c:pt>
                <c:pt idx="4859">
                  <c:v>6997.6597659766003</c:v>
                </c:pt>
                <c:pt idx="4860">
                  <c:v>6999.0999099909995</c:v>
                </c:pt>
                <c:pt idx="4861">
                  <c:v>7000.5400540053997</c:v>
                </c:pt>
                <c:pt idx="4862">
                  <c:v>7001.9801980197999</c:v>
                </c:pt>
                <c:pt idx="4863">
                  <c:v>7003.4203420342001</c:v>
                </c:pt>
                <c:pt idx="4864">
                  <c:v>7004.8604860486103</c:v>
                </c:pt>
                <c:pt idx="4865">
                  <c:v>7006.3006300630104</c:v>
                </c:pt>
                <c:pt idx="4866">
                  <c:v>7007.7407740774097</c:v>
                </c:pt>
                <c:pt idx="4867">
                  <c:v>7009.1809180918099</c:v>
                </c:pt>
                <c:pt idx="4868">
                  <c:v>7010.62106210621</c:v>
                </c:pt>
                <c:pt idx="4869">
                  <c:v>7012.0612061206102</c:v>
                </c:pt>
                <c:pt idx="4870">
                  <c:v>7013.5013501350104</c:v>
                </c:pt>
                <c:pt idx="4871">
                  <c:v>7014.9414941494197</c:v>
                </c:pt>
                <c:pt idx="4872">
                  <c:v>7016.3816381638198</c:v>
                </c:pt>
                <c:pt idx="4873">
                  <c:v>7017.82178217822</c:v>
                </c:pt>
                <c:pt idx="4874">
                  <c:v>7019.2619261926202</c:v>
                </c:pt>
                <c:pt idx="4875">
                  <c:v>7020.7020702070204</c:v>
                </c:pt>
                <c:pt idx="4876">
                  <c:v>7022.1422142214196</c:v>
                </c:pt>
                <c:pt idx="4877">
                  <c:v>7023.5823582358198</c:v>
                </c:pt>
                <c:pt idx="4878">
                  <c:v>7025.02250225023</c:v>
                </c:pt>
                <c:pt idx="4879">
                  <c:v>7026.4626462646302</c:v>
                </c:pt>
                <c:pt idx="4880">
                  <c:v>7027.9027902790303</c:v>
                </c:pt>
                <c:pt idx="4881">
                  <c:v>7029.3429342934296</c:v>
                </c:pt>
                <c:pt idx="4882">
                  <c:v>7030.7830783078298</c:v>
                </c:pt>
                <c:pt idx="4883">
                  <c:v>7032.22322232223</c:v>
                </c:pt>
                <c:pt idx="4884">
                  <c:v>7033.6633663366301</c:v>
                </c:pt>
                <c:pt idx="4885">
                  <c:v>7035.1035103510403</c:v>
                </c:pt>
                <c:pt idx="4886">
                  <c:v>7036.5436543654396</c:v>
                </c:pt>
                <c:pt idx="4887">
                  <c:v>7037.9837983798398</c:v>
                </c:pt>
                <c:pt idx="4888">
                  <c:v>7039.4239423942399</c:v>
                </c:pt>
                <c:pt idx="4889">
                  <c:v>7040.8640864086401</c:v>
                </c:pt>
                <c:pt idx="4890">
                  <c:v>7042.3042304230403</c:v>
                </c:pt>
                <c:pt idx="4891">
                  <c:v>7043.7443744374395</c:v>
                </c:pt>
                <c:pt idx="4892">
                  <c:v>7045.1845184518497</c:v>
                </c:pt>
                <c:pt idx="4893">
                  <c:v>7046.6246624662499</c:v>
                </c:pt>
                <c:pt idx="4894">
                  <c:v>7048.0648064806501</c:v>
                </c:pt>
                <c:pt idx="4895">
                  <c:v>7049.5049504950503</c:v>
                </c:pt>
                <c:pt idx="4896">
                  <c:v>7050.9450945094504</c:v>
                </c:pt>
                <c:pt idx="4897">
                  <c:v>7052.3852385238497</c:v>
                </c:pt>
                <c:pt idx="4898">
                  <c:v>7053.8253825382499</c:v>
                </c:pt>
                <c:pt idx="4899">
                  <c:v>7055.26552655266</c:v>
                </c:pt>
                <c:pt idx="4900">
                  <c:v>7056.7056705670602</c:v>
                </c:pt>
                <c:pt idx="4901">
                  <c:v>7058.1458145814604</c:v>
                </c:pt>
                <c:pt idx="4902">
                  <c:v>7059.5859585958597</c:v>
                </c:pt>
                <c:pt idx="4903">
                  <c:v>7061.0261026102598</c:v>
                </c:pt>
                <c:pt idx="4904">
                  <c:v>7062.46624662466</c:v>
                </c:pt>
                <c:pt idx="4905">
                  <c:v>7063.9063906390602</c:v>
                </c:pt>
                <c:pt idx="4906">
                  <c:v>7065.3465346534704</c:v>
                </c:pt>
                <c:pt idx="4907">
                  <c:v>7066.7866786678696</c:v>
                </c:pt>
                <c:pt idx="4908">
                  <c:v>7068.2268226822698</c:v>
                </c:pt>
                <c:pt idx="4909">
                  <c:v>7069.66696669667</c:v>
                </c:pt>
                <c:pt idx="4910">
                  <c:v>7071.1071107110702</c:v>
                </c:pt>
                <c:pt idx="4911">
                  <c:v>7072.5472547254703</c:v>
                </c:pt>
                <c:pt idx="4912">
                  <c:v>7073.9873987398696</c:v>
                </c:pt>
                <c:pt idx="4913">
                  <c:v>7075.4275427542798</c:v>
                </c:pt>
                <c:pt idx="4914">
                  <c:v>7076.86768676868</c:v>
                </c:pt>
                <c:pt idx="4915">
                  <c:v>7078.3078307830801</c:v>
                </c:pt>
                <c:pt idx="4916">
                  <c:v>7079.7479747974803</c:v>
                </c:pt>
                <c:pt idx="4917">
                  <c:v>7081.1881188118796</c:v>
                </c:pt>
                <c:pt idx="4918">
                  <c:v>7082.6282628262798</c:v>
                </c:pt>
                <c:pt idx="4919">
                  <c:v>7084.0684068406799</c:v>
                </c:pt>
                <c:pt idx="4920">
                  <c:v>7085.5085508550901</c:v>
                </c:pt>
                <c:pt idx="4921">
                  <c:v>7086.9486948694903</c:v>
                </c:pt>
                <c:pt idx="4922">
                  <c:v>7088.3888388838895</c:v>
                </c:pt>
                <c:pt idx="4923">
                  <c:v>7089.8289828982897</c:v>
                </c:pt>
                <c:pt idx="4924">
                  <c:v>7091.2691269126899</c:v>
                </c:pt>
                <c:pt idx="4925">
                  <c:v>7092.7092709270901</c:v>
                </c:pt>
                <c:pt idx="4926">
                  <c:v>7094.1494149414902</c:v>
                </c:pt>
                <c:pt idx="4927">
                  <c:v>7095.5895589559004</c:v>
                </c:pt>
                <c:pt idx="4928">
                  <c:v>7097.0297029702997</c:v>
                </c:pt>
                <c:pt idx="4929">
                  <c:v>7098.4698469846999</c:v>
                </c:pt>
                <c:pt idx="4930">
                  <c:v>7099.9099909991</c:v>
                </c:pt>
                <c:pt idx="4931">
                  <c:v>7101.3501350135002</c:v>
                </c:pt>
                <c:pt idx="4932">
                  <c:v>7102.7902790279004</c:v>
                </c:pt>
                <c:pt idx="4933">
                  <c:v>7104.2304230422997</c:v>
                </c:pt>
                <c:pt idx="4934">
                  <c:v>7105.6705670567098</c:v>
                </c:pt>
                <c:pt idx="4935">
                  <c:v>7107.11071107111</c:v>
                </c:pt>
                <c:pt idx="4936">
                  <c:v>7108.5508550855102</c:v>
                </c:pt>
                <c:pt idx="4937">
                  <c:v>7109.9909990999104</c:v>
                </c:pt>
                <c:pt idx="4938">
                  <c:v>7111.4311431143096</c:v>
                </c:pt>
                <c:pt idx="4939">
                  <c:v>7112.8712871287098</c:v>
                </c:pt>
                <c:pt idx="4940">
                  <c:v>7114.31143114311</c:v>
                </c:pt>
                <c:pt idx="4941">
                  <c:v>7115.7515751575202</c:v>
                </c:pt>
                <c:pt idx="4942">
                  <c:v>7117.1917191719203</c:v>
                </c:pt>
                <c:pt idx="4943">
                  <c:v>7118.6318631863196</c:v>
                </c:pt>
                <c:pt idx="4944">
                  <c:v>7120.0720072007198</c:v>
                </c:pt>
                <c:pt idx="4945">
                  <c:v>7121.51215121512</c:v>
                </c:pt>
                <c:pt idx="4946">
                  <c:v>7122.9522952295201</c:v>
                </c:pt>
                <c:pt idx="4947">
                  <c:v>7124.3924392439203</c:v>
                </c:pt>
                <c:pt idx="4948">
                  <c:v>7125.8325832583296</c:v>
                </c:pt>
                <c:pt idx="4949">
                  <c:v>7127.2727272727298</c:v>
                </c:pt>
                <c:pt idx="4950">
                  <c:v>7128.7128712871299</c:v>
                </c:pt>
                <c:pt idx="4951">
                  <c:v>7130.1530153015301</c:v>
                </c:pt>
                <c:pt idx="4952">
                  <c:v>7131.5931593159303</c:v>
                </c:pt>
                <c:pt idx="4953">
                  <c:v>7133.0333033303305</c:v>
                </c:pt>
                <c:pt idx="4954">
                  <c:v>7134.4734473447297</c:v>
                </c:pt>
                <c:pt idx="4955">
                  <c:v>7135.9135913591399</c:v>
                </c:pt>
                <c:pt idx="4956">
                  <c:v>7137.3537353735401</c:v>
                </c:pt>
                <c:pt idx="4957">
                  <c:v>7138.7938793879403</c:v>
                </c:pt>
                <c:pt idx="4958">
                  <c:v>7140.2340234023404</c:v>
                </c:pt>
                <c:pt idx="4959">
                  <c:v>7141.6741674167397</c:v>
                </c:pt>
                <c:pt idx="4960">
                  <c:v>7143.1143114311399</c:v>
                </c:pt>
                <c:pt idx="4961">
                  <c:v>7144.55445544555</c:v>
                </c:pt>
                <c:pt idx="4962">
                  <c:v>7145.9945994599502</c:v>
                </c:pt>
                <c:pt idx="4963">
                  <c:v>7147.4347434743504</c:v>
                </c:pt>
                <c:pt idx="4964">
                  <c:v>7148.8748874887497</c:v>
                </c:pt>
                <c:pt idx="4965">
                  <c:v>7150.3150315031498</c:v>
                </c:pt>
                <c:pt idx="4966">
                  <c:v>7151.75517551755</c:v>
                </c:pt>
                <c:pt idx="4967">
                  <c:v>7153.1953195319502</c:v>
                </c:pt>
                <c:pt idx="4968">
                  <c:v>7154.6354635463604</c:v>
                </c:pt>
                <c:pt idx="4969">
                  <c:v>7156.0756075607596</c:v>
                </c:pt>
                <c:pt idx="4970">
                  <c:v>7157.5157515751598</c:v>
                </c:pt>
                <c:pt idx="4971">
                  <c:v>7158.95589558956</c:v>
                </c:pt>
                <c:pt idx="4972">
                  <c:v>7160.3960396039602</c:v>
                </c:pt>
                <c:pt idx="4973">
                  <c:v>7161.8361836183603</c:v>
                </c:pt>
                <c:pt idx="4974">
                  <c:v>7163.2763276327596</c:v>
                </c:pt>
                <c:pt idx="4975">
                  <c:v>7164.7164716471598</c:v>
                </c:pt>
                <c:pt idx="4976">
                  <c:v>7166.15661566157</c:v>
                </c:pt>
                <c:pt idx="4977">
                  <c:v>7167.5967596759701</c:v>
                </c:pt>
                <c:pt idx="4978">
                  <c:v>7169.0369036903703</c:v>
                </c:pt>
                <c:pt idx="4979">
                  <c:v>7170.4770477047696</c:v>
                </c:pt>
                <c:pt idx="4980">
                  <c:v>7171.9171917191698</c:v>
                </c:pt>
                <c:pt idx="4981">
                  <c:v>7173.3573357335699</c:v>
                </c:pt>
                <c:pt idx="4982">
                  <c:v>7174.7974797479801</c:v>
                </c:pt>
                <c:pt idx="4983">
                  <c:v>7176.2376237623803</c:v>
                </c:pt>
                <c:pt idx="4984">
                  <c:v>7177.6777677767795</c:v>
                </c:pt>
                <c:pt idx="4985">
                  <c:v>7179.1179117911797</c:v>
                </c:pt>
                <c:pt idx="4986">
                  <c:v>7180.5580558055799</c:v>
                </c:pt>
                <c:pt idx="4987">
                  <c:v>7181.9981998199801</c:v>
                </c:pt>
                <c:pt idx="4988">
                  <c:v>7183.4383438343802</c:v>
                </c:pt>
                <c:pt idx="4989">
                  <c:v>7184.8784878487904</c:v>
                </c:pt>
                <c:pt idx="4990">
                  <c:v>7186.3186318631897</c:v>
                </c:pt>
                <c:pt idx="4991">
                  <c:v>7187.7587758775899</c:v>
                </c:pt>
                <c:pt idx="4992">
                  <c:v>7189.19891989199</c:v>
                </c:pt>
                <c:pt idx="4993">
                  <c:v>7190.6390639063902</c:v>
                </c:pt>
                <c:pt idx="4994">
                  <c:v>7192.0792079207904</c:v>
                </c:pt>
                <c:pt idx="4995">
                  <c:v>7193.5193519351897</c:v>
                </c:pt>
                <c:pt idx="4996">
                  <c:v>7194.9594959495998</c:v>
                </c:pt>
                <c:pt idx="4997">
                  <c:v>7196.399639964</c:v>
                </c:pt>
                <c:pt idx="4998">
                  <c:v>7197.8397839784002</c:v>
                </c:pt>
                <c:pt idx="4999">
                  <c:v>7199.2799279928004</c:v>
                </c:pt>
                <c:pt idx="5000">
                  <c:v>7200.7200720071996</c:v>
                </c:pt>
                <c:pt idx="5001">
                  <c:v>7202.1602160215998</c:v>
                </c:pt>
                <c:pt idx="5002">
                  <c:v>7203.600360036</c:v>
                </c:pt>
                <c:pt idx="5003">
                  <c:v>7205.0405040504102</c:v>
                </c:pt>
                <c:pt idx="5004">
                  <c:v>7206.4806480648103</c:v>
                </c:pt>
                <c:pt idx="5005">
                  <c:v>7207.9207920792096</c:v>
                </c:pt>
                <c:pt idx="5006">
                  <c:v>7209.3609360936098</c:v>
                </c:pt>
                <c:pt idx="5007">
                  <c:v>7210.80108010801</c:v>
                </c:pt>
                <c:pt idx="5008">
                  <c:v>7212.2412241224101</c:v>
                </c:pt>
                <c:pt idx="5009">
                  <c:v>7213.6813681368103</c:v>
                </c:pt>
                <c:pt idx="5010">
                  <c:v>7215.1215121512196</c:v>
                </c:pt>
                <c:pt idx="5011">
                  <c:v>7216.5616561656198</c:v>
                </c:pt>
                <c:pt idx="5012">
                  <c:v>7218.0018001800199</c:v>
                </c:pt>
                <c:pt idx="5013">
                  <c:v>7219.4419441944201</c:v>
                </c:pt>
                <c:pt idx="5014">
                  <c:v>7220.8820882088203</c:v>
                </c:pt>
                <c:pt idx="5015">
                  <c:v>7222.3222322232205</c:v>
                </c:pt>
                <c:pt idx="5016">
                  <c:v>7223.7623762376197</c:v>
                </c:pt>
                <c:pt idx="5017">
                  <c:v>7225.2025202520299</c:v>
                </c:pt>
                <c:pt idx="5018">
                  <c:v>7226.6426642664301</c:v>
                </c:pt>
                <c:pt idx="5019">
                  <c:v>7228.0828082808302</c:v>
                </c:pt>
                <c:pt idx="5020">
                  <c:v>7229.5229522952304</c:v>
                </c:pt>
                <c:pt idx="5021">
                  <c:v>7230.9630963096297</c:v>
                </c:pt>
                <c:pt idx="5022">
                  <c:v>7232.4032403240299</c:v>
                </c:pt>
                <c:pt idx="5023">
                  <c:v>7233.84338433843</c:v>
                </c:pt>
                <c:pt idx="5024">
                  <c:v>7235.2835283528402</c:v>
                </c:pt>
                <c:pt idx="5025">
                  <c:v>7236.7236723672404</c:v>
                </c:pt>
                <c:pt idx="5026">
                  <c:v>7238.1638163816397</c:v>
                </c:pt>
                <c:pt idx="5027">
                  <c:v>7239.6039603960398</c:v>
                </c:pt>
                <c:pt idx="5028">
                  <c:v>7241.04410441044</c:v>
                </c:pt>
                <c:pt idx="5029">
                  <c:v>7242.4842484248402</c:v>
                </c:pt>
                <c:pt idx="5030">
                  <c:v>7243.9243924392404</c:v>
                </c:pt>
                <c:pt idx="5031">
                  <c:v>7245.3645364536496</c:v>
                </c:pt>
                <c:pt idx="5032">
                  <c:v>7246.8046804680498</c:v>
                </c:pt>
                <c:pt idx="5033">
                  <c:v>7248.24482448245</c:v>
                </c:pt>
                <c:pt idx="5034">
                  <c:v>7249.6849684968502</c:v>
                </c:pt>
                <c:pt idx="5035">
                  <c:v>7251.1251125112503</c:v>
                </c:pt>
                <c:pt idx="5036">
                  <c:v>7252.5652565256496</c:v>
                </c:pt>
                <c:pt idx="5037">
                  <c:v>7254.0054005400498</c:v>
                </c:pt>
                <c:pt idx="5038">
                  <c:v>7255.44554455446</c:v>
                </c:pt>
                <c:pt idx="5039">
                  <c:v>7256.8856885688601</c:v>
                </c:pt>
                <c:pt idx="5040">
                  <c:v>7258.3258325832603</c:v>
                </c:pt>
                <c:pt idx="5041">
                  <c:v>7259.7659765976596</c:v>
                </c:pt>
                <c:pt idx="5042">
                  <c:v>7261.2061206120597</c:v>
                </c:pt>
                <c:pt idx="5043">
                  <c:v>7262.6462646264599</c:v>
                </c:pt>
                <c:pt idx="5044">
                  <c:v>7264.0864086408601</c:v>
                </c:pt>
                <c:pt idx="5045">
                  <c:v>7265.5265526552703</c:v>
                </c:pt>
                <c:pt idx="5046">
                  <c:v>7266.9666966696695</c:v>
                </c:pt>
                <c:pt idx="5047">
                  <c:v>7268.4068406840697</c:v>
                </c:pt>
                <c:pt idx="5048">
                  <c:v>7269.8469846984699</c:v>
                </c:pt>
                <c:pt idx="5049">
                  <c:v>7271.2871287128701</c:v>
                </c:pt>
                <c:pt idx="5050">
                  <c:v>7272.7272727272702</c:v>
                </c:pt>
                <c:pt idx="5051">
                  <c:v>7274.1674167416704</c:v>
                </c:pt>
                <c:pt idx="5052">
                  <c:v>7275.6075607560797</c:v>
                </c:pt>
                <c:pt idx="5053">
                  <c:v>7277.0477047704799</c:v>
                </c:pt>
                <c:pt idx="5054">
                  <c:v>7278.48784878488</c:v>
                </c:pt>
                <c:pt idx="5055">
                  <c:v>7279.9279927992802</c:v>
                </c:pt>
                <c:pt idx="5056">
                  <c:v>7281.3681368136804</c:v>
                </c:pt>
                <c:pt idx="5057">
                  <c:v>7282.8082808280797</c:v>
                </c:pt>
                <c:pt idx="5058">
                  <c:v>7284.2484248424798</c:v>
                </c:pt>
                <c:pt idx="5059">
                  <c:v>7285.68856885689</c:v>
                </c:pt>
                <c:pt idx="5060">
                  <c:v>7287.1287128712902</c:v>
                </c:pt>
                <c:pt idx="5061">
                  <c:v>7288.5688568856904</c:v>
                </c:pt>
                <c:pt idx="5062">
                  <c:v>7290.0090009000896</c:v>
                </c:pt>
                <c:pt idx="5063">
                  <c:v>7291.4491449144898</c:v>
                </c:pt>
                <c:pt idx="5064">
                  <c:v>7292.88928892889</c:v>
                </c:pt>
                <c:pt idx="5065">
                  <c:v>7294.3294329433002</c:v>
                </c:pt>
                <c:pt idx="5066">
                  <c:v>7295.7695769577003</c:v>
                </c:pt>
                <c:pt idx="5067">
                  <c:v>7297.2097209720996</c:v>
                </c:pt>
                <c:pt idx="5068">
                  <c:v>7298.6498649864998</c:v>
                </c:pt>
                <c:pt idx="5069">
                  <c:v>7300.0900090009</c:v>
                </c:pt>
                <c:pt idx="5070">
                  <c:v>7301.5301530153001</c:v>
                </c:pt>
                <c:pt idx="5071">
                  <c:v>7302.9702970297003</c:v>
                </c:pt>
                <c:pt idx="5072">
                  <c:v>7304.4104410440996</c:v>
                </c:pt>
                <c:pt idx="5073">
                  <c:v>7305.8505850585098</c:v>
                </c:pt>
                <c:pt idx="5074">
                  <c:v>7307.2907290729099</c:v>
                </c:pt>
                <c:pt idx="5075">
                  <c:v>7308.7308730873101</c:v>
                </c:pt>
                <c:pt idx="5076">
                  <c:v>7310.1710171017103</c:v>
                </c:pt>
                <c:pt idx="5077">
                  <c:v>7311.6111611161105</c:v>
                </c:pt>
                <c:pt idx="5078">
                  <c:v>7313.0513051305097</c:v>
                </c:pt>
                <c:pt idx="5079">
                  <c:v>7314.4914491449099</c:v>
                </c:pt>
                <c:pt idx="5080">
                  <c:v>7315.9315931593201</c:v>
                </c:pt>
                <c:pt idx="5081">
                  <c:v>7317.3717371737202</c:v>
                </c:pt>
                <c:pt idx="5082">
                  <c:v>7318.8118811881204</c:v>
                </c:pt>
                <c:pt idx="5083">
                  <c:v>7320.2520252025197</c:v>
                </c:pt>
                <c:pt idx="5084">
                  <c:v>7321.6921692169199</c:v>
                </c:pt>
                <c:pt idx="5085">
                  <c:v>7323.13231323132</c:v>
                </c:pt>
                <c:pt idx="5086">
                  <c:v>7324.5724572457302</c:v>
                </c:pt>
                <c:pt idx="5087">
                  <c:v>7326.0126012601304</c:v>
                </c:pt>
                <c:pt idx="5088">
                  <c:v>7327.4527452745297</c:v>
                </c:pt>
                <c:pt idx="5089">
                  <c:v>7328.8928892889298</c:v>
                </c:pt>
                <c:pt idx="5090">
                  <c:v>7330.33303330333</c:v>
                </c:pt>
                <c:pt idx="5091">
                  <c:v>7331.7731773177302</c:v>
                </c:pt>
                <c:pt idx="5092">
                  <c:v>7333.2133213321304</c:v>
                </c:pt>
                <c:pt idx="5093">
                  <c:v>7334.6534653465396</c:v>
                </c:pt>
                <c:pt idx="5094">
                  <c:v>7336.0936093609398</c:v>
                </c:pt>
                <c:pt idx="5095">
                  <c:v>7337.53375337534</c:v>
                </c:pt>
                <c:pt idx="5096">
                  <c:v>7338.9738973897402</c:v>
                </c:pt>
                <c:pt idx="5097">
                  <c:v>7340.4140414041403</c:v>
                </c:pt>
                <c:pt idx="5098">
                  <c:v>7341.8541854185396</c:v>
                </c:pt>
                <c:pt idx="5099">
                  <c:v>7343.2943294329398</c:v>
                </c:pt>
                <c:pt idx="5100">
                  <c:v>7344.73447344734</c:v>
                </c:pt>
                <c:pt idx="5101">
                  <c:v>7346.1746174617501</c:v>
                </c:pt>
                <c:pt idx="5102">
                  <c:v>7347.6147614761503</c:v>
                </c:pt>
                <c:pt idx="5103">
                  <c:v>7349.0549054905496</c:v>
                </c:pt>
                <c:pt idx="5104">
                  <c:v>7350.4950495049497</c:v>
                </c:pt>
                <c:pt idx="5105">
                  <c:v>7351.9351935193499</c:v>
                </c:pt>
                <c:pt idx="5106">
                  <c:v>7353.3753375337501</c:v>
                </c:pt>
                <c:pt idx="5107">
                  <c:v>7354.8154815481603</c:v>
                </c:pt>
                <c:pt idx="5108">
                  <c:v>7356.2556255625605</c:v>
                </c:pt>
                <c:pt idx="5109">
                  <c:v>7357.6957695769597</c:v>
                </c:pt>
                <c:pt idx="5110">
                  <c:v>7359.1359135913599</c:v>
                </c:pt>
                <c:pt idx="5111">
                  <c:v>7360.5760576057601</c:v>
                </c:pt>
                <c:pt idx="5112">
                  <c:v>7362.0162016201602</c:v>
                </c:pt>
                <c:pt idx="5113">
                  <c:v>7363.4563456345604</c:v>
                </c:pt>
                <c:pt idx="5114">
                  <c:v>7364.8964896489697</c:v>
                </c:pt>
                <c:pt idx="5115">
                  <c:v>7366.3366336633699</c:v>
                </c:pt>
                <c:pt idx="5116">
                  <c:v>7367.77677767777</c:v>
                </c:pt>
                <c:pt idx="5117">
                  <c:v>7369.2169216921702</c:v>
                </c:pt>
                <c:pt idx="5118">
                  <c:v>7370.6570657065704</c:v>
                </c:pt>
                <c:pt idx="5119">
                  <c:v>7372.0972097209697</c:v>
                </c:pt>
                <c:pt idx="5120">
                  <c:v>7373.5373537353698</c:v>
                </c:pt>
                <c:pt idx="5121">
                  <c:v>7374.97749774978</c:v>
                </c:pt>
                <c:pt idx="5122">
                  <c:v>7376.4176417641802</c:v>
                </c:pt>
                <c:pt idx="5123">
                  <c:v>7377.8577857785804</c:v>
                </c:pt>
                <c:pt idx="5124">
                  <c:v>7379.2979297929796</c:v>
                </c:pt>
                <c:pt idx="5125">
                  <c:v>7380.7380738073798</c:v>
                </c:pt>
                <c:pt idx="5126">
                  <c:v>7382.17821782178</c:v>
                </c:pt>
                <c:pt idx="5127">
                  <c:v>7383.6183618361802</c:v>
                </c:pt>
                <c:pt idx="5128">
                  <c:v>7385.0585058505903</c:v>
                </c:pt>
                <c:pt idx="5129">
                  <c:v>7386.4986498649896</c:v>
                </c:pt>
                <c:pt idx="5130">
                  <c:v>7387.9387938793898</c:v>
                </c:pt>
                <c:pt idx="5131">
                  <c:v>7389.37893789379</c:v>
                </c:pt>
                <c:pt idx="5132">
                  <c:v>7390.8190819081901</c:v>
                </c:pt>
                <c:pt idx="5133">
                  <c:v>7392.2592259225903</c:v>
                </c:pt>
                <c:pt idx="5134">
                  <c:v>7393.6993699369896</c:v>
                </c:pt>
                <c:pt idx="5135">
                  <c:v>7395.1395139513997</c:v>
                </c:pt>
                <c:pt idx="5136">
                  <c:v>7396.5796579657999</c:v>
                </c:pt>
                <c:pt idx="5137">
                  <c:v>7398.0198019802001</c:v>
                </c:pt>
                <c:pt idx="5138">
                  <c:v>7399.4599459946003</c:v>
                </c:pt>
                <c:pt idx="5139">
                  <c:v>7400.9000900090005</c:v>
                </c:pt>
                <c:pt idx="5140">
                  <c:v>7402.3402340233997</c:v>
                </c:pt>
                <c:pt idx="5141">
                  <c:v>7403.7803780377999</c:v>
                </c:pt>
                <c:pt idx="5142">
                  <c:v>7405.2205220522101</c:v>
                </c:pt>
                <c:pt idx="5143">
                  <c:v>7406.6606660666102</c:v>
                </c:pt>
                <c:pt idx="5144">
                  <c:v>7408.1008100810104</c:v>
                </c:pt>
                <c:pt idx="5145">
                  <c:v>7409.5409540954097</c:v>
                </c:pt>
                <c:pt idx="5146">
                  <c:v>7410.9810981098099</c:v>
                </c:pt>
                <c:pt idx="5147">
                  <c:v>7412.42124212421</c:v>
                </c:pt>
                <c:pt idx="5148">
                  <c:v>7413.8613861386102</c:v>
                </c:pt>
                <c:pt idx="5149">
                  <c:v>7415.3015301530204</c:v>
                </c:pt>
                <c:pt idx="5150">
                  <c:v>7416.7416741674197</c:v>
                </c:pt>
                <c:pt idx="5151">
                  <c:v>7418.1818181818198</c:v>
                </c:pt>
                <c:pt idx="5152">
                  <c:v>7419.62196219622</c:v>
                </c:pt>
                <c:pt idx="5153">
                  <c:v>7421.0621062106202</c:v>
                </c:pt>
                <c:pt idx="5154">
                  <c:v>7422.5022502250204</c:v>
                </c:pt>
                <c:pt idx="5155">
                  <c:v>7423.9423942394196</c:v>
                </c:pt>
                <c:pt idx="5156">
                  <c:v>7425.3825382538298</c:v>
                </c:pt>
                <c:pt idx="5157">
                  <c:v>7426.82268226823</c:v>
                </c:pt>
                <c:pt idx="5158">
                  <c:v>7428.2628262826302</c:v>
                </c:pt>
                <c:pt idx="5159">
                  <c:v>7429.7029702970303</c:v>
                </c:pt>
                <c:pt idx="5160">
                  <c:v>7431.1431143114296</c:v>
                </c:pt>
                <c:pt idx="5161">
                  <c:v>7432.5832583258298</c:v>
                </c:pt>
                <c:pt idx="5162">
                  <c:v>7434.0234023402299</c:v>
                </c:pt>
                <c:pt idx="5163">
                  <c:v>7435.4635463546401</c:v>
                </c:pt>
                <c:pt idx="5164">
                  <c:v>7436.9036903690403</c:v>
                </c:pt>
                <c:pt idx="5165">
                  <c:v>7438.3438343834396</c:v>
                </c:pt>
                <c:pt idx="5166">
                  <c:v>7439.7839783978397</c:v>
                </c:pt>
                <c:pt idx="5167">
                  <c:v>7441.2241224122399</c:v>
                </c:pt>
                <c:pt idx="5168">
                  <c:v>7442.6642664266401</c:v>
                </c:pt>
                <c:pt idx="5169">
                  <c:v>7444.1044104410403</c:v>
                </c:pt>
                <c:pt idx="5170">
                  <c:v>7445.5445544554505</c:v>
                </c:pt>
                <c:pt idx="5171">
                  <c:v>7446.9846984698497</c:v>
                </c:pt>
                <c:pt idx="5172">
                  <c:v>7448.4248424842499</c:v>
                </c:pt>
                <c:pt idx="5173">
                  <c:v>7449.8649864986501</c:v>
                </c:pt>
                <c:pt idx="5174">
                  <c:v>7451.3051305130502</c:v>
                </c:pt>
                <c:pt idx="5175">
                  <c:v>7452.7452745274504</c:v>
                </c:pt>
                <c:pt idx="5176">
                  <c:v>7454.1854185418497</c:v>
                </c:pt>
                <c:pt idx="5177">
                  <c:v>7455.6255625562599</c:v>
                </c:pt>
                <c:pt idx="5178">
                  <c:v>7457.06570657066</c:v>
                </c:pt>
                <c:pt idx="5179">
                  <c:v>7458.5058505850602</c:v>
                </c:pt>
                <c:pt idx="5180">
                  <c:v>7459.9459945994604</c:v>
                </c:pt>
                <c:pt idx="5181">
                  <c:v>7461.3861386138597</c:v>
                </c:pt>
                <c:pt idx="5182">
                  <c:v>7462.8262826282598</c:v>
                </c:pt>
                <c:pt idx="5183">
                  <c:v>7464.26642664267</c:v>
                </c:pt>
                <c:pt idx="5184">
                  <c:v>7465.7065706570702</c:v>
                </c:pt>
                <c:pt idx="5185">
                  <c:v>7467.1467146714704</c:v>
                </c:pt>
                <c:pt idx="5186">
                  <c:v>7468.5868586858696</c:v>
                </c:pt>
                <c:pt idx="5187">
                  <c:v>7470.0270027002698</c:v>
                </c:pt>
                <c:pt idx="5188">
                  <c:v>7471.46714671467</c:v>
                </c:pt>
                <c:pt idx="5189">
                  <c:v>7472.9072907290702</c:v>
                </c:pt>
                <c:pt idx="5190">
                  <c:v>7474.3474347434703</c:v>
                </c:pt>
                <c:pt idx="5191">
                  <c:v>7475.7875787578796</c:v>
                </c:pt>
                <c:pt idx="5192">
                  <c:v>7477.2277227722798</c:v>
                </c:pt>
                <c:pt idx="5193">
                  <c:v>7478.66786678668</c:v>
                </c:pt>
                <c:pt idx="5194">
                  <c:v>7480.1080108010801</c:v>
                </c:pt>
                <c:pt idx="5195">
                  <c:v>7481.5481548154803</c:v>
                </c:pt>
                <c:pt idx="5196">
                  <c:v>7482.9882988298796</c:v>
                </c:pt>
                <c:pt idx="5197">
                  <c:v>7484.4284428442797</c:v>
                </c:pt>
                <c:pt idx="5198">
                  <c:v>7485.8685868586899</c:v>
                </c:pt>
                <c:pt idx="5199">
                  <c:v>7487.3087308730901</c:v>
                </c:pt>
                <c:pt idx="5200">
                  <c:v>7488.7488748874903</c:v>
                </c:pt>
                <c:pt idx="5201">
                  <c:v>7490.1890189018904</c:v>
                </c:pt>
                <c:pt idx="5202">
                  <c:v>7491.6291629162897</c:v>
                </c:pt>
                <c:pt idx="5203">
                  <c:v>7493.0693069306899</c:v>
                </c:pt>
                <c:pt idx="5204">
                  <c:v>7494.5094509451001</c:v>
                </c:pt>
                <c:pt idx="5205">
                  <c:v>7495.9495949595002</c:v>
                </c:pt>
                <c:pt idx="5206">
                  <c:v>7497.3897389739004</c:v>
                </c:pt>
                <c:pt idx="5207">
                  <c:v>7498.8298829882997</c:v>
                </c:pt>
                <c:pt idx="5208">
                  <c:v>7500.2700270026999</c:v>
                </c:pt>
                <c:pt idx="5209">
                  <c:v>7501.7101710171</c:v>
                </c:pt>
                <c:pt idx="5210">
                  <c:v>7503.1503150315002</c:v>
                </c:pt>
                <c:pt idx="5211">
                  <c:v>7504.5904590459104</c:v>
                </c:pt>
                <c:pt idx="5212">
                  <c:v>7506.0306030603097</c:v>
                </c:pt>
                <c:pt idx="5213">
                  <c:v>7507.4707470747098</c:v>
                </c:pt>
                <c:pt idx="5214">
                  <c:v>7508.91089108911</c:v>
                </c:pt>
                <c:pt idx="5215">
                  <c:v>7510.3510351035102</c:v>
                </c:pt>
                <c:pt idx="5216">
                  <c:v>7511.7911791179104</c:v>
                </c:pt>
                <c:pt idx="5217">
                  <c:v>7513.2313231323096</c:v>
                </c:pt>
                <c:pt idx="5218">
                  <c:v>7514.6714671467098</c:v>
                </c:pt>
                <c:pt idx="5219">
                  <c:v>7516.11161116112</c:v>
                </c:pt>
                <c:pt idx="5220">
                  <c:v>7517.5517551755202</c:v>
                </c:pt>
                <c:pt idx="5221">
                  <c:v>7518.9918991899203</c:v>
                </c:pt>
                <c:pt idx="5222">
                  <c:v>7520.4320432043196</c:v>
                </c:pt>
                <c:pt idx="5223">
                  <c:v>7521.8721872187198</c:v>
                </c:pt>
                <c:pt idx="5224">
                  <c:v>7523.3123312331199</c:v>
                </c:pt>
                <c:pt idx="5225">
                  <c:v>7524.7524752475301</c:v>
                </c:pt>
                <c:pt idx="5226">
                  <c:v>7526.1926192619303</c:v>
                </c:pt>
                <c:pt idx="5227">
                  <c:v>7527.6327632763296</c:v>
                </c:pt>
                <c:pt idx="5228">
                  <c:v>7529.0729072907297</c:v>
                </c:pt>
                <c:pt idx="5229">
                  <c:v>7530.5130513051299</c:v>
                </c:pt>
                <c:pt idx="5230">
                  <c:v>7531.9531953195301</c:v>
                </c:pt>
                <c:pt idx="5231">
                  <c:v>7533.3933393339303</c:v>
                </c:pt>
                <c:pt idx="5232">
                  <c:v>7534.8334833483405</c:v>
                </c:pt>
                <c:pt idx="5233">
                  <c:v>7536.2736273627397</c:v>
                </c:pt>
                <c:pt idx="5234">
                  <c:v>7537.7137713771399</c:v>
                </c:pt>
                <c:pt idx="5235">
                  <c:v>7539.1539153915401</c:v>
                </c:pt>
                <c:pt idx="5236">
                  <c:v>7540.5940594059402</c:v>
                </c:pt>
                <c:pt idx="5237">
                  <c:v>7542.0342034203404</c:v>
                </c:pt>
                <c:pt idx="5238">
                  <c:v>7543.4743474347397</c:v>
                </c:pt>
                <c:pt idx="5239">
                  <c:v>7544.9144914491499</c:v>
                </c:pt>
                <c:pt idx="5240">
                  <c:v>7546.35463546355</c:v>
                </c:pt>
                <c:pt idx="5241">
                  <c:v>7547.7947794779502</c:v>
                </c:pt>
                <c:pt idx="5242">
                  <c:v>7549.2349234923504</c:v>
                </c:pt>
                <c:pt idx="5243">
                  <c:v>7550.6750675067497</c:v>
                </c:pt>
                <c:pt idx="5244">
                  <c:v>7552.1152115211498</c:v>
                </c:pt>
                <c:pt idx="5245">
                  <c:v>7553.55535553555</c:v>
                </c:pt>
                <c:pt idx="5246">
                  <c:v>7554.9954995499602</c:v>
                </c:pt>
                <c:pt idx="5247">
                  <c:v>7556.4356435643604</c:v>
                </c:pt>
                <c:pt idx="5248">
                  <c:v>7557.8757875787596</c:v>
                </c:pt>
                <c:pt idx="5249">
                  <c:v>7559.3159315931598</c:v>
                </c:pt>
                <c:pt idx="5250">
                  <c:v>7560.75607560756</c:v>
                </c:pt>
                <c:pt idx="5251">
                  <c:v>7562.1962196219602</c:v>
                </c:pt>
                <c:pt idx="5252">
                  <c:v>7563.6363636363603</c:v>
                </c:pt>
                <c:pt idx="5253">
                  <c:v>7565.0765076507696</c:v>
                </c:pt>
                <c:pt idx="5254">
                  <c:v>7566.5166516651698</c:v>
                </c:pt>
                <c:pt idx="5255">
                  <c:v>7567.95679567957</c:v>
                </c:pt>
                <c:pt idx="5256">
                  <c:v>7569.3969396939701</c:v>
                </c:pt>
                <c:pt idx="5257">
                  <c:v>7570.8370837083703</c:v>
                </c:pt>
                <c:pt idx="5258">
                  <c:v>7572.2772277227696</c:v>
                </c:pt>
                <c:pt idx="5259">
                  <c:v>7573.7173717371697</c:v>
                </c:pt>
                <c:pt idx="5260">
                  <c:v>7575.1575157515799</c:v>
                </c:pt>
                <c:pt idx="5261">
                  <c:v>7576.5976597659801</c:v>
                </c:pt>
                <c:pt idx="5262">
                  <c:v>7578.0378037803803</c:v>
                </c:pt>
                <c:pt idx="5263">
                  <c:v>7579.4779477947804</c:v>
                </c:pt>
                <c:pt idx="5264">
                  <c:v>7580.9180918091797</c:v>
                </c:pt>
                <c:pt idx="5265">
                  <c:v>7582.3582358235799</c:v>
                </c:pt>
                <c:pt idx="5266">
                  <c:v>7583.7983798379801</c:v>
                </c:pt>
                <c:pt idx="5267">
                  <c:v>7585.2385238523902</c:v>
                </c:pt>
                <c:pt idx="5268">
                  <c:v>7586.6786678667904</c:v>
                </c:pt>
                <c:pt idx="5269">
                  <c:v>7588.1188118811897</c:v>
                </c:pt>
                <c:pt idx="5270">
                  <c:v>7589.5589558955899</c:v>
                </c:pt>
                <c:pt idx="5271">
                  <c:v>7590.99909990999</c:v>
                </c:pt>
                <c:pt idx="5272">
                  <c:v>7592.4392439243902</c:v>
                </c:pt>
                <c:pt idx="5273">
                  <c:v>7593.8793879387904</c:v>
                </c:pt>
                <c:pt idx="5274">
                  <c:v>7595.3195319531997</c:v>
                </c:pt>
                <c:pt idx="5275">
                  <c:v>7596.7596759675998</c:v>
                </c:pt>
                <c:pt idx="5276">
                  <c:v>7598.199819982</c:v>
                </c:pt>
                <c:pt idx="5277">
                  <c:v>7599.6399639964002</c:v>
                </c:pt>
                <c:pt idx="5278">
                  <c:v>7601.0801080108004</c:v>
                </c:pt>
                <c:pt idx="5279">
                  <c:v>7602.5202520251996</c:v>
                </c:pt>
                <c:pt idx="5280">
                  <c:v>7603.9603960395998</c:v>
                </c:pt>
                <c:pt idx="5281">
                  <c:v>7605.40054005401</c:v>
                </c:pt>
                <c:pt idx="5282">
                  <c:v>7606.8406840684102</c:v>
                </c:pt>
                <c:pt idx="5283">
                  <c:v>7608.2808280828103</c:v>
                </c:pt>
                <c:pt idx="5284">
                  <c:v>7609.7209720972096</c:v>
                </c:pt>
                <c:pt idx="5285">
                  <c:v>7611.1611161116098</c:v>
                </c:pt>
                <c:pt idx="5286">
                  <c:v>7612.6012601260099</c:v>
                </c:pt>
                <c:pt idx="5287">
                  <c:v>7614.0414041404101</c:v>
                </c:pt>
                <c:pt idx="5288">
                  <c:v>7615.4815481548203</c:v>
                </c:pt>
                <c:pt idx="5289">
                  <c:v>7616.9216921692196</c:v>
                </c:pt>
                <c:pt idx="5290">
                  <c:v>7618.3618361836197</c:v>
                </c:pt>
                <c:pt idx="5291">
                  <c:v>7619.8019801980199</c:v>
                </c:pt>
                <c:pt idx="5292">
                  <c:v>7621.2421242124201</c:v>
                </c:pt>
                <c:pt idx="5293">
                  <c:v>7622.6822682268203</c:v>
                </c:pt>
                <c:pt idx="5294">
                  <c:v>7624.1224122412204</c:v>
                </c:pt>
                <c:pt idx="5295">
                  <c:v>7625.5625562556297</c:v>
                </c:pt>
                <c:pt idx="5296">
                  <c:v>7627.0027002700299</c:v>
                </c:pt>
                <c:pt idx="5297">
                  <c:v>7628.4428442844301</c:v>
                </c:pt>
                <c:pt idx="5298">
                  <c:v>7629.8829882988302</c:v>
                </c:pt>
                <c:pt idx="5299">
                  <c:v>7631.3231323132304</c:v>
                </c:pt>
                <c:pt idx="5300">
                  <c:v>7632.7632763276297</c:v>
                </c:pt>
                <c:pt idx="5301">
                  <c:v>7634.2034203420299</c:v>
                </c:pt>
                <c:pt idx="5302">
                  <c:v>7635.64356435644</c:v>
                </c:pt>
                <c:pt idx="5303">
                  <c:v>7637.0837083708402</c:v>
                </c:pt>
                <c:pt idx="5304">
                  <c:v>7638.5238523852404</c:v>
                </c:pt>
                <c:pt idx="5305">
                  <c:v>7639.9639963996397</c:v>
                </c:pt>
                <c:pt idx="5306">
                  <c:v>7641.4041404140398</c:v>
                </c:pt>
                <c:pt idx="5307">
                  <c:v>7642.84428442844</c:v>
                </c:pt>
                <c:pt idx="5308">
                  <c:v>7644.2844284428502</c:v>
                </c:pt>
                <c:pt idx="5309">
                  <c:v>7645.7245724572504</c:v>
                </c:pt>
                <c:pt idx="5310">
                  <c:v>7647.1647164716496</c:v>
                </c:pt>
                <c:pt idx="5311">
                  <c:v>7648.6048604860498</c:v>
                </c:pt>
                <c:pt idx="5312">
                  <c:v>7650.04500450045</c:v>
                </c:pt>
                <c:pt idx="5313">
                  <c:v>7651.4851485148502</c:v>
                </c:pt>
                <c:pt idx="5314">
                  <c:v>7652.9252925292503</c:v>
                </c:pt>
                <c:pt idx="5315">
                  <c:v>7654.3654365436496</c:v>
                </c:pt>
                <c:pt idx="5316">
                  <c:v>7655.8055805580598</c:v>
                </c:pt>
                <c:pt idx="5317">
                  <c:v>7657.2457245724599</c:v>
                </c:pt>
                <c:pt idx="5318">
                  <c:v>7658.6858685868601</c:v>
                </c:pt>
                <c:pt idx="5319">
                  <c:v>7660.1260126012603</c:v>
                </c:pt>
                <c:pt idx="5320">
                  <c:v>7661.5661566156596</c:v>
                </c:pt>
                <c:pt idx="5321">
                  <c:v>7663.0063006300597</c:v>
                </c:pt>
                <c:pt idx="5322">
                  <c:v>7664.4464446444599</c:v>
                </c:pt>
                <c:pt idx="5323">
                  <c:v>7665.8865886588701</c:v>
                </c:pt>
                <c:pt idx="5324">
                  <c:v>7667.3267326732703</c:v>
                </c:pt>
                <c:pt idx="5325">
                  <c:v>7668.7668766876704</c:v>
                </c:pt>
                <c:pt idx="5326">
                  <c:v>7670.2070207020697</c:v>
                </c:pt>
                <c:pt idx="5327">
                  <c:v>7671.6471647164699</c:v>
                </c:pt>
                <c:pt idx="5328">
                  <c:v>7673.0873087308701</c:v>
                </c:pt>
                <c:pt idx="5329">
                  <c:v>7674.5274527452802</c:v>
                </c:pt>
                <c:pt idx="5330">
                  <c:v>7675.9675967596804</c:v>
                </c:pt>
                <c:pt idx="5331">
                  <c:v>7677.4077407740797</c:v>
                </c:pt>
                <c:pt idx="5332">
                  <c:v>7678.8478847884799</c:v>
                </c:pt>
                <c:pt idx="5333">
                  <c:v>7680.28802880288</c:v>
                </c:pt>
                <c:pt idx="5334">
                  <c:v>7681.7281728172802</c:v>
                </c:pt>
                <c:pt idx="5335">
                  <c:v>7683.1683168316804</c:v>
                </c:pt>
                <c:pt idx="5336">
                  <c:v>7684.6084608460797</c:v>
                </c:pt>
                <c:pt idx="5337">
                  <c:v>7686.0486048604898</c:v>
                </c:pt>
                <c:pt idx="5338">
                  <c:v>7687.48874887489</c:v>
                </c:pt>
                <c:pt idx="5339">
                  <c:v>7688.9288928892902</c:v>
                </c:pt>
                <c:pt idx="5340">
                  <c:v>7690.3690369036904</c:v>
                </c:pt>
                <c:pt idx="5341">
                  <c:v>7691.8091809180896</c:v>
                </c:pt>
                <c:pt idx="5342">
                  <c:v>7693.2493249324898</c:v>
                </c:pt>
                <c:pt idx="5343">
                  <c:v>7694.68946894689</c:v>
                </c:pt>
                <c:pt idx="5344">
                  <c:v>7696.1296129613002</c:v>
                </c:pt>
                <c:pt idx="5345">
                  <c:v>7697.5697569757003</c:v>
                </c:pt>
                <c:pt idx="5346">
                  <c:v>7699.0099009900996</c:v>
                </c:pt>
                <c:pt idx="5347">
                  <c:v>7700.4500450044998</c:v>
                </c:pt>
                <c:pt idx="5348">
                  <c:v>7701.8901890188999</c:v>
                </c:pt>
                <c:pt idx="5349">
                  <c:v>7703.3303330333001</c:v>
                </c:pt>
                <c:pt idx="5350">
                  <c:v>7704.7704770477103</c:v>
                </c:pt>
                <c:pt idx="5351">
                  <c:v>7706.2106210621096</c:v>
                </c:pt>
                <c:pt idx="5352">
                  <c:v>7707.6507650765097</c:v>
                </c:pt>
                <c:pt idx="5353">
                  <c:v>7709.0909090909099</c:v>
                </c:pt>
                <c:pt idx="5354">
                  <c:v>7710.5310531053101</c:v>
                </c:pt>
                <c:pt idx="5355">
                  <c:v>7711.9711971197103</c:v>
                </c:pt>
                <c:pt idx="5356">
                  <c:v>7713.4113411341104</c:v>
                </c:pt>
                <c:pt idx="5357">
                  <c:v>7714.8514851485197</c:v>
                </c:pt>
                <c:pt idx="5358">
                  <c:v>7716.2916291629199</c:v>
                </c:pt>
                <c:pt idx="5359">
                  <c:v>7717.7317731773201</c:v>
                </c:pt>
                <c:pt idx="5360">
                  <c:v>7719.1719171917202</c:v>
                </c:pt>
                <c:pt idx="5361">
                  <c:v>7720.6120612061204</c:v>
                </c:pt>
                <c:pt idx="5362">
                  <c:v>7722.0522052205197</c:v>
                </c:pt>
                <c:pt idx="5363">
                  <c:v>7723.4923492349199</c:v>
                </c:pt>
                <c:pt idx="5364">
                  <c:v>7724.93249324933</c:v>
                </c:pt>
                <c:pt idx="5365">
                  <c:v>7726.3726372637302</c:v>
                </c:pt>
                <c:pt idx="5366">
                  <c:v>7727.8127812781304</c:v>
                </c:pt>
                <c:pt idx="5367">
                  <c:v>7729.2529252925297</c:v>
                </c:pt>
                <c:pt idx="5368">
                  <c:v>7730.6930693069298</c:v>
                </c:pt>
                <c:pt idx="5369">
                  <c:v>7732.13321332133</c:v>
                </c:pt>
                <c:pt idx="5370">
                  <c:v>7733.5733573357302</c:v>
                </c:pt>
                <c:pt idx="5371">
                  <c:v>7735.0135013501404</c:v>
                </c:pt>
                <c:pt idx="5372">
                  <c:v>7736.4536453645396</c:v>
                </c:pt>
                <c:pt idx="5373">
                  <c:v>7737.8937893789398</c:v>
                </c:pt>
                <c:pt idx="5374">
                  <c:v>7739.33393339334</c:v>
                </c:pt>
                <c:pt idx="5375">
                  <c:v>7740.7740774077402</c:v>
                </c:pt>
                <c:pt idx="5376">
                  <c:v>7742.2142214221403</c:v>
                </c:pt>
                <c:pt idx="5377">
                  <c:v>7743.6543654365396</c:v>
                </c:pt>
                <c:pt idx="5378">
                  <c:v>7745.0945094509498</c:v>
                </c:pt>
                <c:pt idx="5379">
                  <c:v>7746.5346534653499</c:v>
                </c:pt>
                <c:pt idx="5380">
                  <c:v>7747.9747974797501</c:v>
                </c:pt>
                <c:pt idx="5381">
                  <c:v>7749.4149414941503</c:v>
                </c:pt>
                <c:pt idx="5382">
                  <c:v>7750.8550855085496</c:v>
                </c:pt>
                <c:pt idx="5383">
                  <c:v>7752.2952295229497</c:v>
                </c:pt>
                <c:pt idx="5384">
                  <c:v>7753.7353735373499</c:v>
                </c:pt>
                <c:pt idx="5385">
                  <c:v>7755.1755175517601</c:v>
                </c:pt>
                <c:pt idx="5386">
                  <c:v>7756.6156615661603</c:v>
                </c:pt>
                <c:pt idx="5387">
                  <c:v>7758.0558055805604</c:v>
                </c:pt>
                <c:pt idx="5388">
                  <c:v>7759.4959495949597</c:v>
                </c:pt>
                <c:pt idx="5389">
                  <c:v>7760.9360936093599</c:v>
                </c:pt>
                <c:pt idx="5390">
                  <c:v>7762.3762376237601</c:v>
                </c:pt>
                <c:pt idx="5391">
                  <c:v>7763.8163816381602</c:v>
                </c:pt>
                <c:pt idx="5392">
                  <c:v>7765.2565256525704</c:v>
                </c:pt>
                <c:pt idx="5393">
                  <c:v>7766.6966696669697</c:v>
                </c:pt>
                <c:pt idx="5394">
                  <c:v>7768.1368136813699</c:v>
                </c:pt>
                <c:pt idx="5395">
                  <c:v>7769.57695769577</c:v>
                </c:pt>
                <c:pt idx="5396">
                  <c:v>7771.0171017101702</c:v>
                </c:pt>
                <c:pt idx="5397">
                  <c:v>7772.4572457245704</c:v>
                </c:pt>
                <c:pt idx="5398">
                  <c:v>7773.8973897389697</c:v>
                </c:pt>
                <c:pt idx="5399">
                  <c:v>7775.3375337533798</c:v>
                </c:pt>
                <c:pt idx="5400">
                  <c:v>7776.77767776778</c:v>
                </c:pt>
                <c:pt idx="5401">
                  <c:v>7778.2178217821802</c:v>
                </c:pt>
                <c:pt idx="5402">
                  <c:v>7779.6579657965804</c:v>
                </c:pt>
                <c:pt idx="5403">
                  <c:v>7781.0981098109796</c:v>
                </c:pt>
                <c:pt idx="5404">
                  <c:v>7782.5382538253798</c:v>
                </c:pt>
                <c:pt idx="5405">
                  <c:v>7783.97839783978</c:v>
                </c:pt>
                <c:pt idx="5406">
                  <c:v>7785.4185418541902</c:v>
                </c:pt>
                <c:pt idx="5407">
                  <c:v>7786.8586858685903</c:v>
                </c:pt>
                <c:pt idx="5408">
                  <c:v>7788.2988298829896</c:v>
                </c:pt>
                <c:pt idx="5409">
                  <c:v>7789.7389738973898</c:v>
                </c:pt>
                <c:pt idx="5410">
                  <c:v>7791.1791179117899</c:v>
                </c:pt>
                <c:pt idx="5411">
                  <c:v>7792.6192619261901</c:v>
                </c:pt>
                <c:pt idx="5412">
                  <c:v>7794.0594059405903</c:v>
                </c:pt>
                <c:pt idx="5413">
                  <c:v>7795.4995499549996</c:v>
                </c:pt>
                <c:pt idx="5414">
                  <c:v>7796.9396939693997</c:v>
                </c:pt>
                <c:pt idx="5415">
                  <c:v>7798.3798379837999</c:v>
                </c:pt>
                <c:pt idx="5416">
                  <c:v>7799.8199819982001</c:v>
                </c:pt>
                <c:pt idx="5417">
                  <c:v>7801.2601260126003</c:v>
                </c:pt>
                <c:pt idx="5418">
                  <c:v>7802.7002700270004</c:v>
                </c:pt>
                <c:pt idx="5419">
                  <c:v>7804.1404140413997</c:v>
                </c:pt>
                <c:pt idx="5420">
                  <c:v>7805.5805580558099</c:v>
                </c:pt>
                <c:pt idx="5421">
                  <c:v>7807.0207020702101</c:v>
                </c:pt>
                <c:pt idx="5422">
                  <c:v>7808.4608460846102</c:v>
                </c:pt>
                <c:pt idx="5423">
                  <c:v>7809.9009900990104</c:v>
                </c:pt>
                <c:pt idx="5424">
                  <c:v>7811.3411341134097</c:v>
                </c:pt>
                <c:pt idx="5425">
                  <c:v>7812.7812781278099</c:v>
                </c:pt>
                <c:pt idx="5426">
                  <c:v>7814.22142214222</c:v>
                </c:pt>
                <c:pt idx="5427">
                  <c:v>7815.6615661566202</c:v>
                </c:pt>
                <c:pt idx="5428">
                  <c:v>7817.1017101710204</c:v>
                </c:pt>
                <c:pt idx="5429">
                  <c:v>7818.5418541854197</c:v>
                </c:pt>
                <c:pt idx="5430">
                  <c:v>7819.9819981998198</c:v>
                </c:pt>
                <c:pt idx="5431">
                  <c:v>7821.42214221422</c:v>
                </c:pt>
                <c:pt idx="5432">
                  <c:v>7822.8622862286202</c:v>
                </c:pt>
                <c:pt idx="5433">
                  <c:v>7824.3024302430204</c:v>
                </c:pt>
                <c:pt idx="5434">
                  <c:v>7825.7425742574296</c:v>
                </c:pt>
                <c:pt idx="5435">
                  <c:v>7827.1827182718298</c:v>
                </c:pt>
                <c:pt idx="5436">
                  <c:v>7828.62286228623</c:v>
                </c:pt>
                <c:pt idx="5437">
                  <c:v>7830.0630063006301</c:v>
                </c:pt>
                <c:pt idx="5438">
                  <c:v>7831.5031503150303</c:v>
                </c:pt>
                <c:pt idx="5439">
                  <c:v>7832.9432943294296</c:v>
                </c:pt>
                <c:pt idx="5440">
                  <c:v>7834.3834383438298</c:v>
                </c:pt>
                <c:pt idx="5441">
                  <c:v>7835.8235823582399</c:v>
                </c:pt>
                <c:pt idx="5442">
                  <c:v>7837.2637263726401</c:v>
                </c:pt>
                <c:pt idx="5443">
                  <c:v>7838.7038703870403</c:v>
                </c:pt>
                <c:pt idx="5444">
                  <c:v>7840.1440144014396</c:v>
                </c:pt>
                <c:pt idx="5445">
                  <c:v>7841.5841584158397</c:v>
                </c:pt>
                <c:pt idx="5446">
                  <c:v>7843.0243024302399</c:v>
                </c:pt>
                <c:pt idx="5447">
                  <c:v>7844.4644464446501</c:v>
                </c:pt>
                <c:pt idx="5448">
                  <c:v>7845.9045904590503</c:v>
                </c:pt>
                <c:pt idx="5449">
                  <c:v>7847.3447344734504</c:v>
                </c:pt>
                <c:pt idx="5450">
                  <c:v>7848.7848784878497</c:v>
                </c:pt>
                <c:pt idx="5451">
                  <c:v>7850.2250225022499</c:v>
                </c:pt>
                <c:pt idx="5452">
                  <c:v>7851.6651665166501</c:v>
                </c:pt>
                <c:pt idx="5453">
                  <c:v>7853.1053105310502</c:v>
                </c:pt>
                <c:pt idx="5454">
                  <c:v>7854.5454545454604</c:v>
                </c:pt>
                <c:pt idx="5455">
                  <c:v>7855.9855985598597</c:v>
                </c:pt>
                <c:pt idx="5456">
                  <c:v>7857.4257425742599</c:v>
                </c:pt>
                <c:pt idx="5457">
                  <c:v>7858.86588658866</c:v>
                </c:pt>
                <c:pt idx="5458">
                  <c:v>7860.3060306030602</c:v>
                </c:pt>
                <c:pt idx="5459">
                  <c:v>7861.7461746174604</c:v>
                </c:pt>
                <c:pt idx="5460">
                  <c:v>7863.1863186318596</c:v>
                </c:pt>
                <c:pt idx="5461">
                  <c:v>7864.6264626462598</c:v>
                </c:pt>
                <c:pt idx="5462">
                  <c:v>7866.06660666067</c:v>
                </c:pt>
                <c:pt idx="5463">
                  <c:v>7867.5067506750702</c:v>
                </c:pt>
                <c:pt idx="5464">
                  <c:v>7868.9468946894704</c:v>
                </c:pt>
                <c:pt idx="5465">
                  <c:v>7870.3870387038696</c:v>
                </c:pt>
                <c:pt idx="5466">
                  <c:v>7871.8271827182698</c:v>
                </c:pt>
                <c:pt idx="5467">
                  <c:v>7873.26732673267</c:v>
                </c:pt>
                <c:pt idx="5468">
                  <c:v>7874.7074707470802</c:v>
                </c:pt>
                <c:pt idx="5469">
                  <c:v>7876.1476147614803</c:v>
                </c:pt>
                <c:pt idx="5470">
                  <c:v>7877.5877587758796</c:v>
                </c:pt>
                <c:pt idx="5471">
                  <c:v>7879.0279027902798</c:v>
                </c:pt>
                <c:pt idx="5472">
                  <c:v>7880.4680468046799</c:v>
                </c:pt>
                <c:pt idx="5473">
                  <c:v>7881.9081908190801</c:v>
                </c:pt>
                <c:pt idx="5474">
                  <c:v>7883.3483348334803</c:v>
                </c:pt>
                <c:pt idx="5475">
                  <c:v>7884.7884788478896</c:v>
                </c:pt>
                <c:pt idx="5476">
                  <c:v>7886.2286228622897</c:v>
                </c:pt>
                <c:pt idx="5477">
                  <c:v>7887.6687668766899</c:v>
                </c:pt>
                <c:pt idx="5478">
                  <c:v>7889.1089108910901</c:v>
                </c:pt>
                <c:pt idx="5479">
                  <c:v>7890.5490549054903</c:v>
                </c:pt>
                <c:pt idx="5480">
                  <c:v>7891.9891989198904</c:v>
                </c:pt>
                <c:pt idx="5481">
                  <c:v>7893.4293429342897</c:v>
                </c:pt>
                <c:pt idx="5482">
                  <c:v>7894.8694869486899</c:v>
                </c:pt>
                <c:pt idx="5483">
                  <c:v>7896.3096309631001</c:v>
                </c:pt>
                <c:pt idx="5484">
                  <c:v>7897.7497749775002</c:v>
                </c:pt>
                <c:pt idx="5485">
                  <c:v>7899.1899189919004</c:v>
                </c:pt>
                <c:pt idx="5486">
                  <c:v>7900.6300630062997</c:v>
                </c:pt>
                <c:pt idx="5487">
                  <c:v>7902.0702070206999</c:v>
                </c:pt>
                <c:pt idx="5488">
                  <c:v>7903.5103510351</c:v>
                </c:pt>
                <c:pt idx="5489">
                  <c:v>7904.9504950495102</c:v>
                </c:pt>
                <c:pt idx="5490">
                  <c:v>7906.3906390639104</c:v>
                </c:pt>
                <c:pt idx="5491">
                  <c:v>7907.8307830783097</c:v>
                </c:pt>
                <c:pt idx="5492">
                  <c:v>7909.2709270927098</c:v>
                </c:pt>
                <c:pt idx="5493">
                  <c:v>7910.71107110711</c:v>
                </c:pt>
                <c:pt idx="5494">
                  <c:v>7912.1512151215102</c:v>
                </c:pt>
                <c:pt idx="5495">
                  <c:v>7913.5913591359104</c:v>
                </c:pt>
                <c:pt idx="5496">
                  <c:v>7915.0315031503196</c:v>
                </c:pt>
                <c:pt idx="5497">
                  <c:v>7916.4716471647198</c:v>
                </c:pt>
                <c:pt idx="5498">
                  <c:v>7917.91179117912</c:v>
                </c:pt>
                <c:pt idx="5499">
                  <c:v>7919.3519351935201</c:v>
                </c:pt>
                <c:pt idx="5500">
                  <c:v>7920.7920792079203</c:v>
                </c:pt>
                <c:pt idx="5501">
                  <c:v>7922.2322232223196</c:v>
                </c:pt>
                <c:pt idx="5502">
                  <c:v>7923.6723672367198</c:v>
                </c:pt>
                <c:pt idx="5503">
                  <c:v>7925.1125112511299</c:v>
                </c:pt>
                <c:pt idx="5504">
                  <c:v>7926.5526552655301</c:v>
                </c:pt>
                <c:pt idx="5505">
                  <c:v>7927.9927992799303</c:v>
                </c:pt>
                <c:pt idx="5506">
                  <c:v>7929.4329432943296</c:v>
                </c:pt>
                <c:pt idx="5507">
                  <c:v>7930.8730873087297</c:v>
                </c:pt>
                <c:pt idx="5508">
                  <c:v>7932.3132313231299</c:v>
                </c:pt>
                <c:pt idx="5509">
                  <c:v>7933.7533753375301</c:v>
                </c:pt>
                <c:pt idx="5510">
                  <c:v>7935.1935193519403</c:v>
                </c:pt>
                <c:pt idx="5511">
                  <c:v>7936.6336633663404</c:v>
                </c:pt>
                <c:pt idx="5512">
                  <c:v>7938.0738073807397</c:v>
                </c:pt>
                <c:pt idx="5513">
                  <c:v>7939.5139513951399</c:v>
                </c:pt>
                <c:pt idx="5514">
                  <c:v>7940.9540954095401</c:v>
                </c:pt>
                <c:pt idx="5515">
                  <c:v>7942.3942394239402</c:v>
                </c:pt>
                <c:pt idx="5516">
                  <c:v>7943.8343834383404</c:v>
                </c:pt>
                <c:pt idx="5517">
                  <c:v>7945.2745274527497</c:v>
                </c:pt>
                <c:pt idx="5518">
                  <c:v>7946.7146714671499</c:v>
                </c:pt>
                <c:pt idx="5519">
                  <c:v>7948.15481548155</c:v>
                </c:pt>
                <c:pt idx="5520">
                  <c:v>7949.5949594959502</c:v>
                </c:pt>
                <c:pt idx="5521">
                  <c:v>7951.0351035103504</c:v>
                </c:pt>
                <c:pt idx="5522">
                  <c:v>7952.4752475247496</c:v>
                </c:pt>
                <c:pt idx="5523">
                  <c:v>7953.9153915391498</c:v>
                </c:pt>
                <c:pt idx="5524">
                  <c:v>7955.35553555356</c:v>
                </c:pt>
                <c:pt idx="5525">
                  <c:v>7956.7956795679602</c:v>
                </c:pt>
                <c:pt idx="5526">
                  <c:v>7958.2358235823604</c:v>
                </c:pt>
                <c:pt idx="5527">
                  <c:v>7959.6759675967596</c:v>
                </c:pt>
                <c:pt idx="5528">
                  <c:v>7961.1161116111598</c:v>
                </c:pt>
                <c:pt idx="5529">
                  <c:v>7962.55625562556</c:v>
                </c:pt>
                <c:pt idx="5530">
                  <c:v>7963.9963996399601</c:v>
                </c:pt>
                <c:pt idx="5531">
                  <c:v>7965.4365436543703</c:v>
                </c:pt>
                <c:pt idx="5532">
                  <c:v>7966.8766876687696</c:v>
                </c:pt>
                <c:pt idx="5533">
                  <c:v>7968.3168316831698</c:v>
                </c:pt>
                <c:pt idx="5534">
                  <c:v>7969.7569756975699</c:v>
                </c:pt>
                <c:pt idx="5535">
                  <c:v>7971.1971197119701</c:v>
                </c:pt>
                <c:pt idx="5536">
                  <c:v>7972.6372637263703</c:v>
                </c:pt>
                <c:pt idx="5537">
                  <c:v>7974.0774077407696</c:v>
                </c:pt>
                <c:pt idx="5538">
                  <c:v>7975.5175517551797</c:v>
                </c:pt>
                <c:pt idx="5539">
                  <c:v>7976.9576957695799</c:v>
                </c:pt>
                <c:pt idx="5540">
                  <c:v>7978.3978397839801</c:v>
                </c:pt>
                <c:pt idx="5541">
                  <c:v>7979.8379837983803</c:v>
                </c:pt>
                <c:pt idx="5542">
                  <c:v>7981.2781278127804</c:v>
                </c:pt>
                <c:pt idx="5543">
                  <c:v>7982.7182718271797</c:v>
                </c:pt>
                <c:pt idx="5544">
                  <c:v>7984.1584158415799</c:v>
                </c:pt>
                <c:pt idx="5545">
                  <c:v>7985.5985598559901</c:v>
                </c:pt>
                <c:pt idx="5546">
                  <c:v>7987.0387038703902</c:v>
                </c:pt>
                <c:pt idx="5547">
                  <c:v>7988.4788478847904</c:v>
                </c:pt>
                <c:pt idx="5548">
                  <c:v>7989.9189918991897</c:v>
                </c:pt>
                <c:pt idx="5549">
                  <c:v>7991.3591359135899</c:v>
                </c:pt>
                <c:pt idx="5550">
                  <c:v>7992.79927992799</c:v>
                </c:pt>
                <c:pt idx="5551">
                  <c:v>7994.2394239423902</c:v>
                </c:pt>
                <c:pt idx="5552">
                  <c:v>7995.6795679568004</c:v>
                </c:pt>
                <c:pt idx="5553">
                  <c:v>7997.1197119711996</c:v>
                </c:pt>
                <c:pt idx="5554">
                  <c:v>7998.5598559855998</c:v>
                </c:pt>
                <c:pt idx="5555">
                  <c:v>8000</c:v>
                </c:pt>
                <c:pt idx="5556">
                  <c:v>8001.4401440144002</c:v>
                </c:pt>
                <c:pt idx="5557">
                  <c:v>8002.8802880288004</c:v>
                </c:pt>
                <c:pt idx="5558">
                  <c:v>8004.3204320431996</c:v>
                </c:pt>
                <c:pt idx="5559">
                  <c:v>8005.7605760576098</c:v>
                </c:pt>
                <c:pt idx="5560">
                  <c:v>8007.20072007201</c:v>
                </c:pt>
                <c:pt idx="5561">
                  <c:v>8008.6408640864101</c:v>
                </c:pt>
                <c:pt idx="5562">
                  <c:v>8010.0810081008103</c:v>
                </c:pt>
                <c:pt idx="5563">
                  <c:v>8011.5211521152096</c:v>
                </c:pt>
                <c:pt idx="5564">
                  <c:v>8012.9612961296098</c:v>
                </c:pt>
                <c:pt idx="5565">
                  <c:v>8014.4014401440099</c:v>
                </c:pt>
                <c:pt idx="5566">
                  <c:v>8015.8415841584201</c:v>
                </c:pt>
                <c:pt idx="5567">
                  <c:v>8017.2817281728203</c:v>
                </c:pt>
                <c:pt idx="5568">
                  <c:v>8018.7218721872196</c:v>
                </c:pt>
                <c:pt idx="5569">
                  <c:v>8020.1620162016197</c:v>
                </c:pt>
                <c:pt idx="5570">
                  <c:v>8021.6021602160199</c:v>
                </c:pt>
                <c:pt idx="5571">
                  <c:v>8023.0423042304201</c:v>
                </c:pt>
                <c:pt idx="5572">
                  <c:v>8024.4824482448303</c:v>
                </c:pt>
                <c:pt idx="5573">
                  <c:v>8025.9225922592304</c:v>
                </c:pt>
                <c:pt idx="5574">
                  <c:v>8027.3627362736297</c:v>
                </c:pt>
                <c:pt idx="5575">
                  <c:v>8028.8028802880299</c:v>
                </c:pt>
                <c:pt idx="5576">
                  <c:v>8030.2430243024301</c:v>
                </c:pt>
                <c:pt idx="5577">
                  <c:v>8031.6831683168302</c:v>
                </c:pt>
                <c:pt idx="5578">
                  <c:v>8033.1233123312304</c:v>
                </c:pt>
                <c:pt idx="5579">
                  <c:v>8034.5634563456297</c:v>
                </c:pt>
                <c:pt idx="5580">
                  <c:v>8036.0036003600399</c:v>
                </c:pt>
                <c:pt idx="5581">
                  <c:v>8037.44374437444</c:v>
                </c:pt>
                <c:pt idx="5582">
                  <c:v>8038.8838883888402</c:v>
                </c:pt>
                <c:pt idx="5583">
                  <c:v>8040.3240324032404</c:v>
                </c:pt>
                <c:pt idx="5584">
                  <c:v>8041.7641764176396</c:v>
                </c:pt>
                <c:pt idx="5585">
                  <c:v>8043.2043204320398</c:v>
                </c:pt>
                <c:pt idx="5586">
                  <c:v>8044.64446444644</c:v>
                </c:pt>
                <c:pt idx="5587">
                  <c:v>8046.0846084608502</c:v>
                </c:pt>
                <c:pt idx="5588">
                  <c:v>8047.5247524752504</c:v>
                </c:pt>
                <c:pt idx="5589">
                  <c:v>8048.9648964896496</c:v>
                </c:pt>
                <c:pt idx="5590">
                  <c:v>8050.4050405040498</c:v>
                </c:pt>
                <c:pt idx="5591">
                  <c:v>8051.84518451845</c:v>
                </c:pt>
                <c:pt idx="5592">
                  <c:v>8053.2853285328501</c:v>
                </c:pt>
                <c:pt idx="5593">
                  <c:v>8054.7254725472603</c:v>
                </c:pt>
                <c:pt idx="5594">
                  <c:v>8056.1656165616596</c:v>
                </c:pt>
                <c:pt idx="5595">
                  <c:v>8057.6057605760598</c:v>
                </c:pt>
                <c:pt idx="5596">
                  <c:v>8059.0459045904599</c:v>
                </c:pt>
                <c:pt idx="5597">
                  <c:v>8060.4860486048601</c:v>
                </c:pt>
                <c:pt idx="5598">
                  <c:v>8061.9261926192603</c:v>
                </c:pt>
                <c:pt idx="5599">
                  <c:v>8063.3663366336596</c:v>
                </c:pt>
                <c:pt idx="5600">
                  <c:v>8064.8064806480697</c:v>
                </c:pt>
                <c:pt idx="5601">
                  <c:v>8066.2466246624699</c:v>
                </c:pt>
                <c:pt idx="5602">
                  <c:v>8067.6867686768701</c:v>
                </c:pt>
                <c:pt idx="5603">
                  <c:v>8069.1269126912703</c:v>
                </c:pt>
                <c:pt idx="5604">
                  <c:v>8070.5670567056704</c:v>
                </c:pt>
                <c:pt idx="5605">
                  <c:v>8072.0072007200697</c:v>
                </c:pt>
                <c:pt idx="5606">
                  <c:v>8073.4473447344699</c:v>
                </c:pt>
                <c:pt idx="5607">
                  <c:v>8074.8874887488801</c:v>
                </c:pt>
                <c:pt idx="5608">
                  <c:v>8076.3276327632802</c:v>
                </c:pt>
                <c:pt idx="5609">
                  <c:v>8077.7677767776804</c:v>
                </c:pt>
                <c:pt idx="5610">
                  <c:v>8079.2079207920797</c:v>
                </c:pt>
                <c:pt idx="5611">
                  <c:v>8080.6480648064799</c:v>
                </c:pt>
                <c:pt idx="5612">
                  <c:v>8082.08820882088</c:v>
                </c:pt>
                <c:pt idx="5613">
                  <c:v>8083.5283528352802</c:v>
                </c:pt>
                <c:pt idx="5614">
                  <c:v>8084.9684968496904</c:v>
                </c:pt>
                <c:pt idx="5615">
                  <c:v>8086.4086408640896</c:v>
                </c:pt>
                <c:pt idx="5616">
                  <c:v>8087.8487848784898</c:v>
                </c:pt>
                <c:pt idx="5617">
                  <c:v>8089.28892889289</c:v>
                </c:pt>
                <c:pt idx="5618">
                  <c:v>8090.7290729072902</c:v>
                </c:pt>
                <c:pt idx="5619">
                  <c:v>8092.1692169216903</c:v>
                </c:pt>
                <c:pt idx="5620">
                  <c:v>8093.6093609360896</c:v>
                </c:pt>
                <c:pt idx="5621">
                  <c:v>8095.0495049504998</c:v>
                </c:pt>
                <c:pt idx="5622">
                  <c:v>8096.4896489649</c:v>
                </c:pt>
                <c:pt idx="5623">
                  <c:v>8097.9297929793001</c:v>
                </c:pt>
                <c:pt idx="5624">
                  <c:v>8099.3699369937003</c:v>
                </c:pt>
                <c:pt idx="5625">
                  <c:v>8100.8100810080996</c:v>
                </c:pt>
                <c:pt idx="5626">
                  <c:v>8102.2502250224998</c:v>
                </c:pt>
                <c:pt idx="5627">
                  <c:v>8103.6903690368999</c:v>
                </c:pt>
                <c:pt idx="5628">
                  <c:v>8105.1305130513101</c:v>
                </c:pt>
                <c:pt idx="5629">
                  <c:v>8106.5706570657103</c:v>
                </c:pt>
                <c:pt idx="5630">
                  <c:v>8108.0108010801096</c:v>
                </c:pt>
                <c:pt idx="5631">
                  <c:v>8109.4509450945097</c:v>
                </c:pt>
                <c:pt idx="5632">
                  <c:v>8110.8910891089099</c:v>
                </c:pt>
                <c:pt idx="5633">
                  <c:v>8112.3312331233101</c:v>
                </c:pt>
                <c:pt idx="5634">
                  <c:v>8113.7713771377103</c:v>
                </c:pt>
                <c:pt idx="5635">
                  <c:v>8115.2115211521204</c:v>
                </c:pt>
                <c:pt idx="5636">
                  <c:v>8116.6516651665197</c:v>
                </c:pt>
                <c:pt idx="5637">
                  <c:v>8118.0918091809199</c:v>
                </c:pt>
                <c:pt idx="5638">
                  <c:v>8119.5319531953201</c:v>
                </c:pt>
                <c:pt idx="5639">
                  <c:v>8120.9720972097202</c:v>
                </c:pt>
                <c:pt idx="5640">
                  <c:v>8122.4122412241204</c:v>
                </c:pt>
                <c:pt idx="5641">
                  <c:v>8123.8523852385197</c:v>
                </c:pt>
                <c:pt idx="5642">
                  <c:v>8125.2925292529299</c:v>
                </c:pt>
                <c:pt idx="5643">
                  <c:v>8126.73267326733</c:v>
                </c:pt>
                <c:pt idx="5644">
                  <c:v>8128.1728172817302</c:v>
                </c:pt>
                <c:pt idx="5645">
                  <c:v>8129.6129612961304</c:v>
                </c:pt>
                <c:pt idx="5646">
                  <c:v>8131.0531053105296</c:v>
                </c:pt>
                <c:pt idx="5647">
                  <c:v>8132.4932493249298</c:v>
                </c:pt>
                <c:pt idx="5648">
                  <c:v>8133.93339333933</c:v>
                </c:pt>
                <c:pt idx="5649">
                  <c:v>8135.3735373537402</c:v>
                </c:pt>
                <c:pt idx="5650">
                  <c:v>8136.8136813681404</c:v>
                </c:pt>
                <c:pt idx="5651">
                  <c:v>8138.2538253825396</c:v>
                </c:pt>
                <c:pt idx="5652">
                  <c:v>8139.6939693969398</c:v>
                </c:pt>
                <c:pt idx="5653">
                  <c:v>8141.13411341134</c:v>
                </c:pt>
                <c:pt idx="5654">
                  <c:v>8142.5742574257401</c:v>
                </c:pt>
                <c:pt idx="5655">
                  <c:v>8144.0144014401403</c:v>
                </c:pt>
                <c:pt idx="5656">
                  <c:v>8145.4545454545496</c:v>
                </c:pt>
                <c:pt idx="5657">
                  <c:v>8146.8946894689498</c:v>
                </c:pt>
                <c:pt idx="5658">
                  <c:v>8148.3348334833499</c:v>
                </c:pt>
                <c:pt idx="5659">
                  <c:v>8149.7749774977501</c:v>
                </c:pt>
                <c:pt idx="5660">
                  <c:v>8151.2151215121503</c:v>
                </c:pt>
                <c:pt idx="5661">
                  <c:v>8152.6552655265496</c:v>
                </c:pt>
                <c:pt idx="5662">
                  <c:v>8154.0954095409497</c:v>
                </c:pt>
                <c:pt idx="5663">
                  <c:v>8155.5355535553599</c:v>
                </c:pt>
                <c:pt idx="5664">
                  <c:v>8156.9756975697601</c:v>
                </c:pt>
                <c:pt idx="5665">
                  <c:v>8158.4158415841603</c:v>
                </c:pt>
                <c:pt idx="5666">
                  <c:v>8159.8559855985604</c:v>
                </c:pt>
                <c:pt idx="5667">
                  <c:v>8161.2961296129597</c:v>
                </c:pt>
                <c:pt idx="5668">
                  <c:v>8162.7362736273599</c:v>
                </c:pt>
                <c:pt idx="5669">
                  <c:v>8164.1764176417701</c:v>
                </c:pt>
                <c:pt idx="5670">
                  <c:v>8165.6165616561702</c:v>
                </c:pt>
                <c:pt idx="5671">
                  <c:v>8167.0567056705704</c:v>
                </c:pt>
                <c:pt idx="5672">
                  <c:v>8168.4968496849697</c:v>
                </c:pt>
                <c:pt idx="5673">
                  <c:v>8169.9369936993699</c:v>
                </c:pt>
                <c:pt idx="5674">
                  <c:v>8171.37713771377</c:v>
                </c:pt>
                <c:pt idx="5675">
                  <c:v>8172.8172817281702</c:v>
                </c:pt>
                <c:pt idx="5676">
                  <c:v>8174.2574257425704</c:v>
                </c:pt>
                <c:pt idx="5677">
                  <c:v>8175.6975697569796</c:v>
                </c:pt>
                <c:pt idx="5678">
                  <c:v>8177.1377137713798</c:v>
                </c:pt>
                <c:pt idx="5679">
                  <c:v>8178.57785778578</c:v>
                </c:pt>
                <c:pt idx="5680">
                  <c:v>8180.0180018001802</c:v>
                </c:pt>
                <c:pt idx="5681">
                  <c:v>8181.4581458145803</c:v>
                </c:pt>
                <c:pt idx="5682">
                  <c:v>8182.8982898289796</c:v>
                </c:pt>
                <c:pt idx="5683">
                  <c:v>8184.3384338433798</c:v>
                </c:pt>
                <c:pt idx="5684">
                  <c:v>8185.77857785779</c:v>
                </c:pt>
                <c:pt idx="5685">
                  <c:v>8187.2187218721901</c:v>
                </c:pt>
                <c:pt idx="5686">
                  <c:v>8188.6588658865903</c:v>
                </c:pt>
                <c:pt idx="5687">
                  <c:v>8190.0990099009896</c:v>
                </c:pt>
                <c:pt idx="5688">
                  <c:v>8191.5391539153898</c:v>
                </c:pt>
                <c:pt idx="5689">
                  <c:v>8192.9792979297908</c:v>
                </c:pt>
                <c:pt idx="5690">
                  <c:v>8194.4194419441901</c:v>
                </c:pt>
                <c:pt idx="5691">
                  <c:v>8195.8595859586003</c:v>
                </c:pt>
                <c:pt idx="5692">
                  <c:v>8197.2997299729996</c:v>
                </c:pt>
                <c:pt idx="5693">
                  <c:v>8198.7398739874006</c:v>
                </c:pt>
                <c:pt idx="5694">
                  <c:v>8200.1800180017999</c:v>
                </c:pt>
                <c:pt idx="5695">
                  <c:v>8201.6201620161992</c:v>
                </c:pt>
                <c:pt idx="5696">
                  <c:v>8203.0603060306003</c:v>
                </c:pt>
                <c:pt idx="5697">
                  <c:v>8204.5004500450104</c:v>
                </c:pt>
                <c:pt idx="5698">
                  <c:v>8205.9405940594097</c:v>
                </c:pt>
                <c:pt idx="5699">
                  <c:v>8207.3807380738108</c:v>
                </c:pt>
                <c:pt idx="5700">
                  <c:v>8208.8208820882101</c:v>
                </c:pt>
                <c:pt idx="5701">
                  <c:v>8210.2610261026093</c:v>
                </c:pt>
                <c:pt idx="5702">
                  <c:v>8211.7011701170104</c:v>
                </c:pt>
                <c:pt idx="5703">
                  <c:v>8213.1413141314097</c:v>
                </c:pt>
                <c:pt idx="5704">
                  <c:v>8214.5814581458108</c:v>
                </c:pt>
                <c:pt idx="5705">
                  <c:v>8216.0216021602191</c:v>
                </c:pt>
                <c:pt idx="5706">
                  <c:v>8217.4617461746202</c:v>
                </c:pt>
                <c:pt idx="5707">
                  <c:v>8218.9018901890195</c:v>
                </c:pt>
                <c:pt idx="5708">
                  <c:v>8220.3420342034206</c:v>
                </c:pt>
                <c:pt idx="5709">
                  <c:v>8221.7821782178198</c:v>
                </c:pt>
                <c:pt idx="5710">
                  <c:v>8223.2223222322209</c:v>
                </c:pt>
                <c:pt idx="5711">
                  <c:v>8224.6624662466202</c:v>
                </c:pt>
                <c:pt idx="5712">
                  <c:v>8226.1026102610303</c:v>
                </c:pt>
                <c:pt idx="5713">
                  <c:v>8227.5427542754296</c:v>
                </c:pt>
                <c:pt idx="5714">
                  <c:v>8228.9828982898307</c:v>
                </c:pt>
                <c:pt idx="5715">
                  <c:v>8230.42304230423</c:v>
                </c:pt>
                <c:pt idx="5716">
                  <c:v>8231.8631863186292</c:v>
                </c:pt>
                <c:pt idx="5717">
                  <c:v>8233.3033303330303</c:v>
                </c:pt>
                <c:pt idx="5718">
                  <c:v>8234.7434743474405</c:v>
                </c:pt>
                <c:pt idx="5719">
                  <c:v>8236.1836183618398</c:v>
                </c:pt>
                <c:pt idx="5720">
                  <c:v>8237.6237623762408</c:v>
                </c:pt>
                <c:pt idx="5721">
                  <c:v>8239.0639063906401</c:v>
                </c:pt>
                <c:pt idx="5722">
                  <c:v>8240.5040504050394</c:v>
                </c:pt>
                <c:pt idx="5723">
                  <c:v>8241.9441944194405</c:v>
                </c:pt>
                <c:pt idx="5724">
                  <c:v>8243.3843384338397</c:v>
                </c:pt>
                <c:pt idx="5725">
                  <c:v>8244.8244824482408</c:v>
                </c:pt>
                <c:pt idx="5726">
                  <c:v>8246.2646264626492</c:v>
                </c:pt>
                <c:pt idx="5727">
                  <c:v>8247.7047704770503</c:v>
                </c:pt>
                <c:pt idx="5728">
                  <c:v>8249.1449144914495</c:v>
                </c:pt>
                <c:pt idx="5729">
                  <c:v>8250.5850585058506</c:v>
                </c:pt>
                <c:pt idx="5730">
                  <c:v>8252.0252025202499</c:v>
                </c:pt>
                <c:pt idx="5731">
                  <c:v>8253.4653465346491</c:v>
                </c:pt>
                <c:pt idx="5732">
                  <c:v>8254.9054905490593</c:v>
                </c:pt>
                <c:pt idx="5733">
                  <c:v>8256.3456345634604</c:v>
                </c:pt>
                <c:pt idx="5734">
                  <c:v>8257.7857785778597</c:v>
                </c:pt>
                <c:pt idx="5735">
                  <c:v>8259.2259225922608</c:v>
                </c:pt>
                <c:pt idx="5736">
                  <c:v>8260.66606660666</c:v>
                </c:pt>
                <c:pt idx="5737">
                  <c:v>8262.1062106210593</c:v>
                </c:pt>
                <c:pt idx="5738">
                  <c:v>8263.5463546354604</c:v>
                </c:pt>
                <c:pt idx="5739">
                  <c:v>8264.9864986498706</c:v>
                </c:pt>
                <c:pt idx="5740">
                  <c:v>8266.4266426642698</c:v>
                </c:pt>
                <c:pt idx="5741">
                  <c:v>8267.8667866786709</c:v>
                </c:pt>
                <c:pt idx="5742">
                  <c:v>8269.3069306930702</c:v>
                </c:pt>
                <c:pt idx="5743">
                  <c:v>8270.7470747074694</c:v>
                </c:pt>
                <c:pt idx="5744">
                  <c:v>8272.1872187218705</c:v>
                </c:pt>
                <c:pt idx="5745">
                  <c:v>8273.6273627362698</c:v>
                </c:pt>
                <c:pt idx="5746">
                  <c:v>8275.06750675068</c:v>
                </c:pt>
                <c:pt idx="5747">
                  <c:v>8276.5076507650792</c:v>
                </c:pt>
                <c:pt idx="5748">
                  <c:v>8277.9477947794803</c:v>
                </c:pt>
                <c:pt idx="5749">
                  <c:v>8279.3879387938796</c:v>
                </c:pt>
                <c:pt idx="5750">
                  <c:v>8280.8280828082807</c:v>
                </c:pt>
                <c:pt idx="5751">
                  <c:v>8282.2682268226799</c:v>
                </c:pt>
                <c:pt idx="5752">
                  <c:v>8283.7083708370792</c:v>
                </c:pt>
                <c:pt idx="5753">
                  <c:v>8285.1485148514894</c:v>
                </c:pt>
                <c:pt idx="5754">
                  <c:v>8286.5886588658905</c:v>
                </c:pt>
                <c:pt idx="5755">
                  <c:v>8288.0288028802897</c:v>
                </c:pt>
                <c:pt idx="5756">
                  <c:v>8289.4689468946908</c:v>
                </c:pt>
                <c:pt idx="5757">
                  <c:v>8290.9090909090901</c:v>
                </c:pt>
                <c:pt idx="5758">
                  <c:v>8292.3492349234893</c:v>
                </c:pt>
                <c:pt idx="5759">
                  <c:v>8293.7893789378904</c:v>
                </c:pt>
                <c:pt idx="5760">
                  <c:v>8295.2295229523006</c:v>
                </c:pt>
                <c:pt idx="5761">
                  <c:v>8296.6696669666999</c:v>
                </c:pt>
                <c:pt idx="5762">
                  <c:v>8298.1098109810991</c:v>
                </c:pt>
                <c:pt idx="5763">
                  <c:v>8299.5499549955002</c:v>
                </c:pt>
                <c:pt idx="5764">
                  <c:v>8300.9900990098995</c:v>
                </c:pt>
                <c:pt idx="5765">
                  <c:v>8302.4302430243006</c:v>
                </c:pt>
                <c:pt idx="5766">
                  <c:v>8303.8703870386998</c:v>
                </c:pt>
                <c:pt idx="5767">
                  <c:v>8305.31053105311</c:v>
                </c:pt>
                <c:pt idx="5768">
                  <c:v>8306.7506750675093</c:v>
                </c:pt>
                <c:pt idx="5769">
                  <c:v>8308.1908190819104</c:v>
                </c:pt>
                <c:pt idx="5770">
                  <c:v>8309.6309630963096</c:v>
                </c:pt>
                <c:pt idx="5771">
                  <c:v>8311.0711071107107</c:v>
                </c:pt>
                <c:pt idx="5772">
                  <c:v>8312.51125112511</c:v>
                </c:pt>
                <c:pt idx="5773">
                  <c:v>8313.9513951395202</c:v>
                </c:pt>
                <c:pt idx="5774">
                  <c:v>8315.3915391539194</c:v>
                </c:pt>
                <c:pt idx="5775">
                  <c:v>8316.8316831683205</c:v>
                </c:pt>
                <c:pt idx="5776">
                  <c:v>8318.2718271827198</c:v>
                </c:pt>
                <c:pt idx="5777">
                  <c:v>8319.7119711971209</c:v>
                </c:pt>
                <c:pt idx="5778">
                  <c:v>8321.1521152115201</c:v>
                </c:pt>
                <c:pt idx="5779">
                  <c:v>8322.5922592259194</c:v>
                </c:pt>
                <c:pt idx="5780">
                  <c:v>8324.0324032403205</c:v>
                </c:pt>
                <c:pt idx="5781">
                  <c:v>8325.4725472547307</c:v>
                </c:pt>
                <c:pt idx="5782">
                  <c:v>8326.9126912691299</c:v>
                </c:pt>
                <c:pt idx="5783">
                  <c:v>8328.3528352835292</c:v>
                </c:pt>
                <c:pt idx="5784">
                  <c:v>8329.7929792979303</c:v>
                </c:pt>
                <c:pt idx="5785">
                  <c:v>8331.2331233123296</c:v>
                </c:pt>
                <c:pt idx="5786">
                  <c:v>8332.6732673267306</c:v>
                </c:pt>
                <c:pt idx="5787">
                  <c:v>8334.1134113411299</c:v>
                </c:pt>
                <c:pt idx="5788">
                  <c:v>8335.5535553555401</c:v>
                </c:pt>
                <c:pt idx="5789">
                  <c:v>8336.9936993699393</c:v>
                </c:pt>
                <c:pt idx="5790">
                  <c:v>8338.4338433843404</c:v>
                </c:pt>
                <c:pt idx="5791">
                  <c:v>8339.8739873987397</c:v>
                </c:pt>
                <c:pt idx="5792">
                  <c:v>8341.3141314131408</c:v>
                </c:pt>
                <c:pt idx="5793">
                  <c:v>8342.7542754275401</c:v>
                </c:pt>
                <c:pt idx="5794">
                  <c:v>8344.1944194419502</c:v>
                </c:pt>
                <c:pt idx="5795">
                  <c:v>8345.6345634563495</c:v>
                </c:pt>
                <c:pt idx="5796">
                  <c:v>8347.0747074707506</c:v>
                </c:pt>
                <c:pt idx="5797">
                  <c:v>8348.5148514851498</c:v>
                </c:pt>
                <c:pt idx="5798">
                  <c:v>8349.9549954995491</c:v>
                </c:pt>
                <c:pt idx="5799">
                  <c:v>8351.3951395139502</c:v>
                </c:pt>
                <c:pt idx="5800">
                  <c:v>8352.8352835283495</c:v>
                </c:pt>
                <c:pt idx="5801">
                  <c:v>8354.2754275427505</c:v>
                </c:pt>
                <c:pt idx="5802">
                  <c:v>8355.7155715571607</c:v>
                </c:pt>
                <c:pt idx="5803">
                  <c:v>8357.15571557156</c:v>
                </c:pt>
                <c:pt idx="5804">
                  <c:v>8358.5958595859593</c:v>
                </c:pt>
                <c:pt idx="5805">
                  <c:v>8360.0360036003603</c:v>
                </c:pt>
                <c:pt idx="5806">
                  <c:v>8361.4761476147596</c:v>
                </c:pt>
                <c:pt idx="5807">
                  <c:v>8362.9162916291607</c:v>
                </c:pt>
                <c:pt idx="5808">
                  <c:v>8364.35643564356</c:v>
                </c:pt>
                <c:pt idx="5809">
                  <c:v>8365.7965796579701</c:v>
                </c:pt>
                <c:pt idx="5810">
                  <c:v>8367.2367236723694</c:v>
                </c:pt>
                <c:pt idx="5811">
                  <c:v>8368.6768676867705</c:v>
                </c:pt>
                <c:pt idx="5812">
                  <c:v>8370.1170117011698</c:v>
                </c:pt>
                <c:pt idx="5813">
                  <c:v>8371.5571557155708</c:v>
                </c:pt>
                <c:pt idx="5814">
                  <c:v>8372.9972997299701</c:v>
                </c:pt>
                <c:pt idx="5815">
                  <c:v>8374.4374437443803</c:v>
                </c:pt>
                <c:pt idx="5816">
                  <c:v>8375.8775877587796</c:v>
                </c:pt>
                <c:pt idx="5817">
                  <c:v>8377.3177317731806</c:v>
                </c:pt>
                <c:pt idx="5818">
                  <c:v>8378.7578757875799</c:v>
                </c:pt>
                <c:pt idx="5819">
                  <c:v>8380.1980198019792</c:v>
                </c:pt>
                <c:pt idx="5820">
                  <c:v>8381.6381638163803</c:v>
                </c:pt>
                <c:pt idx="5821">
                  <c:v>8383.0783078307795</c:v>
                </c:pt>
                <c:pt idx="5822">
                  <c:v>8384.5184518451806</c:v>
                </c:pt>
                <c:pt idx="5823">
                  <c:v>8385.9585958595908</c:v>
                </c:pt>
                <c:pt idx="5824">
                  <c:v>8387.3987398739901</c:v>
                </c:pt>
                <c:pt idx="5825">
                  <c:v>8388.8388838883893</c:v>
                </c:pt>
                <c:pt idx="5826">
                  <c:v>8390.2790279027904</c:v>
                </c:pt>
                <c:pt idx="5827">
                  <c:v>8391.7191719171897</c:v>
                </c:pt>
                <c:pt idx="5828">
                  <c:v>8393.1593159315908</c:v>
                </c:pt>
                <c:pt idx="5829">
                  <c:v>8394.5994599459991</c:v>
                </c:pt>
                <c:pt idx="5830">
                  <c:v>8396.0396039604002</c:v>
                </c:pt>
                <c:pt idx="5831">
                  <c:v>8397.4797479747995</c:v>
                </c:pt>
                <c:pt idx="5832">
                  <c:v>8398.9198919892006</c:v>
                </c:pt>
                <c:pt idx="5833">
                  <c:v>8400.3600360035998</c:v>
                </c:pt>
                <c:pt idx="5834">
                  <c:v>8401.8001800180009</c:v>
                </c:pt>
                <c:pt idx="5835">
                  <c:v>8403.2403240324002</c:v>
                </c:pt>
                <c:pt idx="5836">
                  <c:v>8404.6804680468103</c:v>
                </c:pt>
                <c:pt idx="5837">
                  <c:v>8406.1206120612096</c:v>
                </c:pt>
                <c:pt idx="5838">
                  <c:v>8407.5607560756107</c:v>
                </c:pt>
                <c:pt idx="5839">
                  <c:v>8409.00090009001</c:v>
                </c:pt>
                <c:pt idx="5840">
                  <c:v>8410.4410441044092</c:v>
                </c:pt>
                <c:pt idx="5841">
                  <c:v>8411.8811881188103</c:v>
                </c:pt>
                <c:pt idx="5842">
                  <c:v>8413.3213321332096</c:v>
                </c:pt>
                <c:pt idx="5843">
                  <c:v>8414.7614761476107</c:v>
                </c:pt>
                <c:pt idx="5844">
                  <c:v>8416.2016201620208</c:v>
                </c:pt>
                <c:pt idx="5845">
                  <c:v>8417.6417641764201</c:v>
                </c:pt>
                <c:pt idx="5846">
                  <c:v>8419.0819081908194</c:v>
                </c:pt>
                <c:pt idx="5847">
                  <c:v>8420.5220522052205</c:v>
                </c:pt>
                <c:pt idx="5848">
                  <c:v>8421.9621962196197</c:v>
                </c:pt>
                <c:pt idx="5849">
                  <c:v>8423.4023402340208</c:v>
                </c:pt>
                <c:pt idx="5850">
                  <c:v>8424.8424842484292</c:v>
                </c:pt>
                <c:pt idx="5851">
                  <c:v>8426.2826282628303</c:v>
                </c:pt>
                <c:pt idx="5852">
                  <c:v>8427.7227722772295</c:v>
                </c:pt>
                <c:pt idx="5853">
                  <c:v>8429.1629162916306</c:v>
                </c:pt>
                <c:pt idx="5854">
                  <c:v>8430.6030603060299</c:v>
                </c:pt>
                <c:pt idx="5855">
                  <c:v>8432.0432043204291</c:v>
                </c:pt>
                <c:pt idx="5856">
                  <c:v>8433.4833483348302</c:v>
                </c:pt>
                <c:pt idx="5857">
                  <c:v>8434.9234923492404</c:v>
                </c:pt>
                <c:pt idx="5858">
                  <c:v>8436.3636363636397</c:v>
                </c:pt>
                <c:pt idx="5859">
                  <c:v>8437.8037803780408</c:v>
                </c:pt>
                <c:pt idx="5860">
                  <c:v>8439.24392439244</c:v>
                </c:pt>
                <c:pt idx="5861">
                  <c:v>8440.6840684068393</c:v>
                </c:pt>
                <c:pt idx="5862">
                  <c:v>8442.1242124212404</c:v>
                </c:pt>
                <c:pt idx="5863">
                  <c:v>8443.5643564356396</c:v>
                </c:pt>
                <c:pt idx="5864">
                  <c:v>8445.0045004500407</c:v>
                </c:pt>
                <c:pt idx="5865">
                  <c:v>8446.4446444644509</c:v>
                </c:pt>
                <c:pt idx="5866">
                  <c:v>8447.8847884788502</c:v>
                </c:pt>
                <c:pt idx="5867">
                  <c:v>8449.3249324932494</c:v>
                </c:pt>
                <c:pt idx="5868">
                  <c:v>8450.7650765076505</c:v>
                </c:pt>
                <c:pt idx="5869">
                  <c:v>8452.2052205220498</c:v>
                </c:pt>
                <c:pt idx="5870">
                  <c:v>8453.64536453646</c:v>
                </c:pt>
                <c:pt idx="5871">
                  <c:v>8455.0855085508592</c:v>
                </c:pt>
                <c:pt idx="5872">
                  <c:v>8456.5256525652603</c:v>
                </c:pt>
                <c:pt idx="5873">
                  <c:v>8457.9657965796596</c:v>
                </c:pt>
                <c:pt idx="5874">
                  <c:v>8459.4059405940607</c:v>
                </c:pt>
                <c:pt idx="5875">
                  <c:v>8460.8460846084599</c:v>
                </c:pt>
                <c:pt idx="5876">
                  <c:v>8462.2862286228592</c:v>
                </c:pt>
                <c:pt idx="5877">
                  <c:v>8463.7263726372603</c:v>
                </c:pt>
                <c:pt idx="5878">
                  <c:v>8465.1665166516705</c:v>
                </c:pt>
                <c:pt idx="5879">
                  <c:v>8466.6066606660697</c:v>
                </c:pt>
                <c:pt idx="5880">
                  <c:v>8468.0468046804708</c:v>
                </c:pt>
                <c:pt idx="5881">
                  <c:v>8469.4869486948701</c:v>
                </c:pt>
                <c:pt idx="5882">
                  <c:v>8470.9270927092693</c:v>
                </c:pt>
                <c:pt idx="5883">
                  <c:v>8472.3672367236704</c:v>
                </c:pt>
                <c:pt idx="5884">
                  <c:v>8473.8073807380697</c:v>
                </c:pt>
                <c:pt idx="5885">
                  <c:v>8475.2475247524708</c:v>
                </c:pt>
                <c:pt idx="5886">
                  <c:v>8476.6876687668791</c:v>
                </c:pt>
                <c:pt idx="5887">
                  <c:v>8478.1278127812802</c:v>
                </c:pt>
                <c:pt idx="5888">
                  <c:v>8479.5679567956795</c:v>
                </c:pt>
                <c:pt idx="5889">
                  <c:v>8481.0081008100806</c:v>
                </c:pt>
                <c:pt idx="5890">
                  <c:v>8482.4482448244798</c:v>
                </c:pt>
                <c:pt idx="5891">
                  <c:v>8483.88838883889</c:v>
                </c:pt>
                <c:pt idx="5892">
                  <c:v>8485.3285328532893</c:v>
                </c:pt>
                <c:pt idx="5893">
                  <c:v>8486.7686768676904</c:v>
                </c:pt>
                <c:pt idx="5894">
                  <c:v>8488.2088208820896</c:v>
                </c:pt>
                <c:pt idx="5895">
                  <c:v>8489.6489648964907</c:v>
                </c:pt>
                <c:pt idx="5896">
                  <c:v>8491.08910891089</c:v>
                </c:pt>
                <c:pt idx="5897">
                  <c:v>8492.5292529252893</c:v>
                </c:pt>
                <c:pt idx="5898">
                  <c:v>8493.9693969396903</c:v>
                </c:pt>
                <c:pt idx="5899">
                  <c:v>8495.4095409541005</c:v>
                </c:pt>
                <c:pt idx="5900">
                  <c:v>8496.8496849684998</c:v>
                </c:pt>
                <c:pt idx="5901">
                  <c:v>8498.2898289829009</c:v>
                </c:pt>
                <c:pt idx="5902">
                  <c:v>8499.7299729973001</c:v>
                </c:pt>
                <c:pt idx="5903">
                  <c:v>8501.1701170116994</c:v>
                </c:pt>
                <c:pt idx="5904">
                  <c:v>8502.6102610261005</c:v>
                </c:pt>
                <c:pt idx="5905">
                  <c:v>8504.0504050404998</c:v>
                </c:pt>
                <c:pt idx="5906">
                  <c:v>8505.4905490549099</c:v>
                </c:pt>
                <c:pt idx="5907">
                  <c:v>8506.9306930693092</c:v>
                </c:pt>
                <c:pt idx="5908">
                  <c:v>8508.3708370837103</c:v>
                </c:pt>
                <c:pt idx="5909">
                  <c:v>8509.8109810981096</c:v>
                </c:pt>
                <c:pt idx="5910">
                  <c:v>8511.2511251125106</c:v>
                </c:pt>
                <c:pt idx="5911">
                  <c:v>8512.6912691269099</c:v>
                </c:pt>
                <c:pt idx="5912">
                  <c:v>8514.1314131413201</c:v>
                </c:pt>
                <c:pt idx="5913">
                  <c:v>8515.5715571557193</c:v>
                </c:pt>
                <c:pt idx="5914">
                  <c:v>8517.0117011701204</c:v>
                </c:pt>
                <c:pt idx="5915">
                  <c:v>8518.4518451845197</c:v>
                </c:pt>
                <c:pt idx="5916">
                  <c:v>8519.8919891989208</c:v>
                </c:pt>
                <c:pt idx="5917">
                  <c:v>8521.33213321332</c:v>
                </c:pt>
                <c:pt idx="5918">
                  <c:v>8522.7722772277193</c:v>
                </c:pt>
                <c:pt idx="5919">
                  <c:v>8524.2124212421204</c:v>
                </c:pt>
                <c:pt idx="5920">
                  <c:v>8525.6525652565306</c:v>
                </c:pt>
                <c:pt idx="5921">
                  <c:v>8527.0927092709298</c:v>
                </c:pt>
                <c:pt idx="5922">
                  <c:v>8528.5328532853291</c:v>
                </c:pt>
                <c:pt idx="5923">
                  <c:v>8529.9729972997302</c:v>
                </c:pt>
                <c:pt idx="5924">
                  <c:v>8531.4131413141295</c:v>
                </c:pt>
                <c:pt idx="5925">
                  <c:v>8532.8532853285305</c:v>
                </c:pt>
                <c:pt idx="5926">
                  <c:v>8534.2934293429298</c:v>
                </c:pt>
                <c:pt idx="5927">
                  <c:v>8535.73357335734</c:v>
                </c:pt>
                <c:pt idx="5928">
                  <c:v>8537.1737173717393</c:v>
                </c:pt>
                <c:pt idx="5929">
                  <c:v>8538.6138613861403</c:v>
                </c:pt>
                <c:pt idx="5930">
                  <c:v>8540.0540054005396</c:v>
                </c:pt>
                <c:pt idx="5931">
                  <c:v>8541.4941494149407</c:v>
                </c:pt>
                <c:pt idx="5932">
                  <c:v>8542.93429342934</c:v>
                </c:pt>
                <c:pt idx="5933">
                  <c:v>8544.3744374437501</c:v>
                </c:pt>
                <c:pt idx="5934">
                  <c:v>8545.8145814581494</c:v>
                </c:pt>
                <c:pt idx="5935">
                  <c:v>8547.2547254725505</c:v>
                </c:pt>
                <c:pt idx="5936">
                  <c:v>8548.6948694869498</c:v>
                </c:pt>
                <c:pt idx="5937">
                  <c:v>8550.1350135013508</c:v>
                </c:pt>
                <c:pt idx="5938">
                  <c:v>8551.5751575157501</c:v>
                </c:pt>
                <c:pt idx="5939">
                  <c:v>8553.0153015301494</c:v>
                </c:pt>
                <c:pt idx="5940">
                  <c:v>8554.4554455445505</c:v>
                </c:pt>
                <c:pt idx="5941">
                  <c:v>8555.8955895589606</c:v>
                </c:pt>
                <c:pt idx="5942">
                  <c:v>8557.3357335733599</c:v>
                </c:pt>
                <c:pt idx="5943">
                  <c:v>8558.7758775877592</c:v>
                </c:pt>
                <c:pt idx="5944">
                  <c:v>8560.2160216021603</c:v>
                </c:pt>
                <c:pt idx="5945">
                  <c:v>8561.6561656165595</c:v>
                </c:pt>
                <c:pt idx="5946">
                  <c:v>8563.0963096309606</c:v>
                </c:pt>
                <c:pt idx="5947">
                  <c:v>8564.5364536453708</c:v>
                </c:pt>
                <c:pt idx="5948">
                  <c:v>8565.9765976597701</c:v>
                </c:pt>
                <c:pt idx="5949">
                  <c:v>8567.4167416741693</c:v>
                </c:pt>
                <c:pt idx="5950">
                  <c:v>8568.8568856885704</c:v>
                </c:pt>
                <c:pt idx="5951">
                  <c:v>8570.2970297029697</c:v>
                </c:pt>
                <c:pt idx="5952">
                  <c:v>8571.7371737173708</c:v>
                </c:pt>
                <c:pt idx="5953">
                  <c:v>8573.17731773177</c:v>
                </c:pt>
                <c:pt idx="5954">
                  <c:v>8574.6174617461802</c:v>
                </c:pt>
                <c:pt idx="5955">
                  <c:v>8576.0576057605795</c:v>
                </c:pt>
                <c:pt idx="5956">
                  <c:v>8577.4977497749805</c:v>
                </c:pt>
                <c:pt idx="5957">
                  <c:v>8578.9378937893798</c:v>
                </c:pt>
                <c:pt idx="5958">
                  <c:v>8580.3780378037809</c:v>
                </c:pt>
                <c:pt idx="5959">
                  <c:v>8581.8181818181802</c:v>
                </c:pt>
                <c:pt idx="5960">
                  <c:v>8583.2583258325794</c:v>
                </c:pt>
                <c:pt idx="5961">
                  <c:v>8584.6984698469805</c:v>
                </c:pt>
                <c:pt idx="5962">
                  <c:v>8586.1386138613907</c:v>
                </c:pt>
                <c:pt idx="5963">
                  <c:v>8587.57875787579</c:v>
                </c:pt>
                <c:pt idx="5964">
                  <c:v>8589.0189018901892</c:v>
                </c:pt>
                <c:pt idx="5965">
                  <c:v>8590.4590459045903</c:v>
                </c:pt>
                <c:pt idx="5966">
                  <c:v>8591.8991899189896</c:v>
                </c:pt>
                <c:pt idx="5967">
                  <c:v>8593.3393339333907</c:v>
                </c:pt>
                <c:pt idx="5968">
                  <c:v>8594.7794779478008</c:v>
                </c:pt>
                <c:pt idx="5969">
                  <c:v>8596.2196219622001</c:v>
                </c:pt>
                <c:pt idx="5970">
                  <c:v>8597.6597659765994</c:v>
                </c:pt>
                <c:pt idx="5971">
                  <c:v>8599.0999099910005</c:v>
                </c:pt>
                <c:pt idx="5972">
                  <c:v>8600.5400540053997</c:v>
                </c:pt>
                <c:pt idx="5973">
                  <c:v>8601.9801980198008</c:v>
                </c:pt>
                <c:pt idx="5974">
                  <c:v>8603.4203420342001</c:v>
                </c:pt>
                <c:pt idx="5975">
                  <c:v>8604.8604860486103</c:v>
                </c:pt>
                <c:pt idx="5976">
                  <c:v>8606.3006300630095</c:v>
                </c:pt>
                <c:pt idx="5977">
                  <c:v>8607.7407740774106</c:v>
                </c:pt>
                <c:pt idx="5978">
                  <c:v>8609.1809180918099</c:v>
                </c:pt>
                <c:pt idx="5979">
                  <c:v>8610.6210621062091</c:v>
                </c:pt>
                <c:pt idx="5980">
                  <c:v>8612.0612061206102</c:v>
                </c:pt>
                <c:pt idx="5981">
                  <c:v>8613.5013501350095</c:v>
                </c:pt>
                <c:pt idx="5982">
                  <c:v>8614.9414941494106</c:v>
                </c:pt>
                <c:pt idx="5983">
                  <c:v>8616.3816381638208</c:v>
                </c:pt>
                <c:pt idx="5984">
                  <c:v>8617.82178217822</c:v>
                </c:pt>
                <c:pt idx="5985">
                  <c:v>8619.2619261926193</c:v>
                </c:pt>
                <c:pt idx="5986">
                  <c:v>8620.7020702070204</c:v>
                </c:pt>
                <c:pt idx="5987">
                  <c:v>8622.1422142214196</c:v>
                </c:pt>
                <c:pt idx="5988">
                  <c:v>8623.5823582358207</c:v>
                </c:pt>
                <c:pt idx="5989">
                  <c:v>8625.0225022502309</c:v>
                </c:pt>
                <c:pt idx="5990">
                  <c:v>8626.4626462646302</c:v>
                </c:pt>
                <c:pt idx="5991">
                  <c:v>8627.9027902790294</c:v>
                </c:pt>
                <c:pt idx="5992">
                  <c:v>8629.3429342934305</c:v>
                </c:pt>
                <c:pt idx="5993">
                  <c:v>8630.7830783078298</c:v>
                </c:pt>
                <c:pt idx="5994">
                  <c:v>8632.2232223222309</c:v>
                </c:pt>
                <c:pt idx="5995">
                  <c:v>8633.6633663366301</c:v>
                </c:pt>
                <c:pt idx="5996">
                  <c:v>8635.1035103510403</c:v>
                </c:pt>
                <c:pt idx="5997">
                  <c:v>8636.5436543654396</c:v>
                </c:pt>
                <c:pt idx="5998">
                  <c:v>8637.9837983798407</c:v>
                </c:pt>
                <c:pt idx="5999">
                  <c:v>8639.4239423942399</c:v>
                </c:pt>
                <c:pt idx="6000">
                  <c:v>8640.8640864086392</c:v>
                </c:pt>
                <c:pt idx="6001">
                  <c:v>8642.3042304230403</c:v>
                </c:pt>
                <c:pt idx="6002">
                  <c:v>8643.7443744374395</c:v>
                </c:pt>
                <c:pt idx="6003">
                  <c:v>8645.1845184518497</c:v>
                </c:pt>
                <c:pt idx="6004">
                  <c:v>8646.6246624662508</c:v>
                </c:pt>
                <c:pt idx="6005">
                  <c:v>8648.0648064806501</c:v>
                </c:pt>
                <c:pt idx="6006">
                  <c:v>8649.5049504950493</c:v>
                </c:pt>
                <c:pt idx="6007">
                  <c:v>8650.9450945094504</c:v>
                </c:pt>
                <c:pt idx="6008">
                  <c:v>8652.3852385238497</c:v>
                </c:pt>
                <c:pt idx="6009">
                  <c:v>8653.8253825382508</c:v>
                </c:pt>
                <c:pt idx="6010">
                  <c:v>8655.2655265526591</c:v>
                </c:pt>
                <c:pt idx="6011">
                  <c:v>8656.7056705670602</c:v>
                </c:pt>
                <c:pt idx="6012">
                  <c:v>8658.1458145814595</c:v>
                </c:pt>
                <c:pt idx="6013">
                  <c:v>8659.5859585958606</c:v>
                </c:pt>
                <c:pt idx="6014">
                  <c:v>8661.0261026102598</c:v>
                </c:pt>
                <c:pt idx="6015">
                  <c:v>8662.4662466246591</c:v>
                </c:pt>
                <c:pt idx="6016">
                  <c:v>8663.9063906390602</c:v>
                </c:pt>
                <c:pt idx="6017">
                  <c:v>8665.3465346534704</c:v>
                </c:pt>
                <c:pt idx="6018">
                  <c:v>8666.7866786678696</c:v>
                </c:pt>
                <c:pt idx="6019">
                  <c:v>8668.2268226822707</c:v>
                </c:pt>
                <c:pt idx="6020">
                  <c:v>8669.66696669667</c:v>
                </c:pt>
                <c:pt idx="6021">
                  <c:v>8671.1071107110693</c:v>
                </c:pt>
                <c:pt idx="6022">
                  <c:v>8672.5472547254703</c:v>
                </c:pt>
                <c:pt idx="6023">
                  <c:v>8673.9873987398696</c:v>
                </c:pt>
                <c:pt idx="6024">
                  <c:v>8675.4275427542798</c:v>
                </c:pt>
                <c:pt idx="6025">
                  <c:v>8676.8676867686809</c:v>
                </c:pt>
                <c:pt idx="6026">
                  <c:v>8678.3078307830801</c:v>
                </c:pt>
                <c:pt idx="6027">
                  <c:v>8679.7479747974794</c:v>
                </c:pt>
                <c:pt idx="6028">
                  <c:v>8681.1881188118805</c:v>
                </c:pt>
                <c:pt idx="6029">
                  <c:v>8682.6282628262798</c:v>
                </c:pt>
                <c:pt idx="6030">
                  <c:v>8684.0684068406808</c:v>
                </c:pt>
                <c:pt idx="6031">
                  <c:v>8685.5085508550892</c:v>
                </c:pt>
                <c:pt idx="6032">
                  <c:v>8686.9486948694903</c:v>
                </c:pt>
                <c:pt idx="6033">
                  <c:v>8688.3888388838895</c:v>
                </c:pt>
                <c:pt idx="6034">
                  <c:v>8689.8289828982906</c:v>
                </c:pt>
                <c:pt idx="6035">
                  <c:v>8691.2691269126899</c:v>
                </c:pt>
                <c:pt idx="6036">
                  <c:v>8692.7092709270892</c:v>
                </c:pt>
                <c:pt idx="6037">
                  <c:v>8694.1494149414902</c:v>
                </c:pt>
                <c:pt idx="6038">
                  <c:v>8695.5895589559004</c:v>
                </c:pt>
                <c:pt idx="6039">
                  <c:v>8697.0297029702997</c:v>
                </c:pt>
                <c:pt idx="6040">
                  <c:v>8698.4698469847008</c:v>
                </c:pt>
                <c:pt idx="6041">
                  <c:v>8699.9099909991</c:v>
                </c:pt>
                <c:pt idx="6042">
                  <c:v>8701.3501350134993</c:v>
                </c:pt>
                <c:pt idx="6043">
                  <c:v>8702.7902790279004</c:v>
                </c:pt>
                <c:pt idx="6044">
                  <c:v>8704.2304230423106</c:v>
                </c:pt>
                <c:pt idx="6045">
                  <c:v>8705.6705670567098</c:v>
                </c:pt>
                <c:pt idx="6046">
                  <c:v>8707.1107110711091</c:v>
                </c:pt>
                <c:pt idx="6047">
                  <c:v>8708.5508550855102</c:v>
                </c:pt>
                <c:pt idx="6048">
                  <c:v>8709.9909990999095</c:v>
                </c:pt>
                <c:pt idx="6049">
                  <c:v>8711.4311431143105</c:v>
                </c:pt>
                <c:pt idx="6050">
                  <c:v>8712.8712871287098</c:v>
                </c:pt>
                <c:pt idx="6051">
                  <c:v>8714.31143114312</c:v>
                </c:pt>
                <c:pt idx="6052">
                  <c:v>8715.7515751575193</c:v>
                </c:pt>
                <c:pt idx="6053">
                  <c:v>8717.1917191719203</c:v>
                </c:pt>
                <c:pt idx="6054">
                  <c:v>8718.6318631863196</c:v>
                </c:pt>
                <c:pt idx="6055">
                  <c:v>8720.0720072007207</c:v>
                </c:pt>
                <c:pt idx="6056">
                  <c:v>8721.51215121512</c:v>
                </c:pt>
                <c:pt idx="6057">
                  <c:v>8722.9522952295192</c:v>
                </c:pt>
                <c:pt idx="6058">
                  <c:v>8724.3924392439203</c:v>
                </c:pt>
                <c:pt idx="6059">
                  <c:v>8725.8325832583305</c:v>
                </c:pt>
                <c:pt idx="6060">
                  <c:v>8727.2727272727298</c:v>
                </c:pt>
                <c:pt idx="6061">
                  <c:v>8728.7128712871308</c:v>
                </c:pt>
                <c:pt idx="6062">
                  <c:v>8730.1530153015301</c:v>
                </c:pt>
                <c:pt idx="6063">
                  <c:v>8731.5931593159294</c:v>
                </c:pt>
                <c:pt idx="6064">
                  <c:v>8733.0333033303305</c:v>
                </c:pt>
                <c:pt idx="6065">
                  <c:v>8734.4734473447406</c:v>
                </c:pt>
                <c:pt idx="6066">
                  <c:v>8735.9135913591399</c:v>
                </c:pt>
                <c:pt idx="6067">
                  <c:v>8737.3537353735392</c:v>
                </c:pt>
                <c:pt idx="6068">
                  <c:v>8738.7938793879403</c:v>
                </c:pt>
                <c:pt idx="6069">
                  <c:v>8740.2340234023395</c:v>
                </c:pt>
                <c:pt idx="6070">
                  <c:v>8741.6741674167406</c:v>
                </c:pt>
                <c:pt idx="6071">
                  <c:v>8743.1143114311399</c:v>
                </c:pt>
                <c:pt idx="6072">
                  <c:v>8744.55445544555</c:v>
                </c:pt>
                <c:pt idx="6073">
                  <c:v>8745.9945994599493</c:v>
                </c:pt>
                <c:pt idx="6074">
                  <c:v>8747.4347434743504</c:v>
                </c:pt>
                <c:pt idx="6075">
                  <c:v>8748.8748874887497</c:v>
                </c:pt>
                <c:pt idx="6076">
                  <c:v>8750.3150315031507</c:v>
                </c:pt>
                <c:pt idx="6077">
                  <c:v>8751.75517551755</c:v>
                </c:pt>
                <c:pt idx="6078">
                  <c:v>8753.1953195319493</c:v>
                </c:pt>
                <c:pt idx="6079">
                  <c:v>8754.6354635463504</c:v>
                </c:pt>
                <c:pt idx="6080">
                  <c:v>8756.0756075607605</c:v>
                </c:pt>
                <c:pt idx="6081">
                  <c:v>8757.5157515751598</c:v>
                </c:pt>
                <c:pt idx="6082">
                  <c:v>8758.9558955895609</c:v>
                </c:pt>
                <c:pt idx="6083">
                  <c:v>8760.3960396039602</c:v>
                </c:pt>
                <c:pt idx="6084">
                  <c:v>8761.8361836183594</c:v>
                </c:pt>
                <c:pt idx="6085">
                  <c:v>8763.2763276327605</c:v>
                </c:pt>
                <c:pt idx="6086">
                  <c:v>8764.7164716471707</c:v>
                </c:pt>
                <c:pt idx="6087">
                  <c:v>8766.15661566157</c:v>
                </c:pt>
                <c:pt idx="6088">
                  <c:v>8767.5967596759692</c:v>
                </c:pt>
                <c:pt idx="6089">
                  <c:v>8769.0369036903703</c:v>
                </c:pt>
                <c:pt idx="6090">
                  <c:v>8770.4770477047696</c:v>
                </c:pt>
                <c:pt idx="6091">
                  <c:v>8771.9171917191707</c:v>
                </c:pt>
                <c:pt idx="6092">
                  <c:v>8773.3573357335699</c:v>
                </c:pt>
                <c:pt idx="6093">
                  <c:v>8774.7974797479801</c:v>
                </c:pt>
                <c:pt idx="6094">
                  <c:v>8776.2376237623794</c:v>
                </c:pt>
                <c:pt idx="6095">
                  <c:v>8777.6777677767805</c:v>
                </c:pt>
                <c:pt idx="6096">
                  <c:v>8779.1179117911797</c:v>
                </c:pt>
                <c:pt idx="6097">
                  <c:v>8780.5580558055808</c:v>
                </c:pt>
                <c:pt idx="6098">
                  <c:v>8781.9981998199801</c:v>
                </c:pt>
                <c:pt idx="6099">
                  <c:v>8783.4383438343793</c:v>
                </c:pt>
                <c:pt idx="6100">
                  <c:v>8784.8784878487804</c:v>
                </c:pt>
                <c:pt idx="6101">
                  <c:v>8786.3186318631906</c:v>
                </c:pt>
                <c:pt idx="6102">
                  <c:v>8787.7587758775899</c:v>
                </c:pt>
                <c:pt idx="6103">
                  <c:v>8789.1989198919891</c:v>
                </c:pt>
                <c:pt idx="6104">
                  <c:v>8790.6390639063902</c:v>
                </c:pt>
                <c:pt idx="6105">
                  <c:v>8792.0792079207895</c:v>
                </c:pt>
                <c:pt idx="6106">
                  <c:v>8793.5193519351906</c:v>
                </c:pt>
                <c:pt idx="6107">
                  <c:v>8794.9594959496008</c:v>
                </c:pt>
                <c:pt idx="6108">
                  <c:v>8796.399639964</c:v>
                </c:pt>
                <c:pt idx="6109">
                  <c:v>8797.8397839783993</c:v>
                </c:pt>
                <c:pt idx="6110">
                  <c:v>8799.2799279928004</c:v>
                </c:pt>
                <c:pt idx="6111">
                  <c:v>8800.7200720071996</c:v>
                </c:pt>
                <c:pt idx="6112">
                  <c:v>8802.1602160216007</c:v>
                </c:pt>
                <c:pt idx="6113">
                  <c:v>8803.600360036</c:v>
                </c:pt>
                <c:pt idx="6114">
                  <c:v>8805.0405040504102</c:v>
                </c:pt>
                <c:pt idx="6115">
                  <c:v>8806.4806480648094</c:v>
                </c:pt>
                <c:pt idx="6116">
                  <c:v>8807.9207920792105</c:v>
                </c:pt>
                <c:pt idx="6117">
                  <c:v>8809.3609360936098</c:v>
                </c:pt>
                <c:pt idx="6118">
                  <c:v>8810.8010801080109</c:v>
                </c:pt>
                <c:pt idx="6119">
                  <c:v>8812.2412241224101</c:v>
                </c:pt>
                <c:pt idx="6120">
                  <c:v>8813.6813681368094</c:v>
                </c:pt>
                <c:pt idx="6121">
                  <c:v>8815.1215121512196</c:v>
                </c:pt>
                <c:pt idx="6122">
                  <c:v>8816.5616561656207</c:v>
                </c:pt>
                <c:pt idx="6123">
                  <c:v>8818.0018001800199</c:v>
                </c:pt>
                <c:pt idx="6124">
                  <c:v>8819.4419441944192</c:v>
                </c:pt>
                <c:pt idx="6125">
                  <c:v>8820.8820882088203</c:v>
                </c:pt>
                <c:pt idx="6126">
                  <c:v>8822.3222322232195</c:v>
                </c:pt>
                <c:pt idx="6127">
                  <c:v>8823.7623762376206</c:v>
                </c:pt>
                <c:pt idx="6128">
                  <c:v>8825.2025202520308</c:v>
                </c:pt>
                <c:pt idx="6129">
                  <c:v>8826.6426642664301</c:v>
                </c:pt>
                <c:pt idx="6130">
                  <c:v>8828.0828082808293</c:v>
                </c:pt>
                <c:pt idx="6131">
                  <c:v>8829.5229522952304</c:v>
                </c:pt>
                <c:pt idx="6132">
                  <c:v>8830.9630963096297</c:v>
                </c:pt>
                <c:pt idx="6133">
                  <c:v>8832.4032403240308</c:v>
                </c:pt>
                <c:pt idx="6134">
                  <c:v>8833.84338433843</c:v>
                </c:pt>
                <c:pt idx="6135">
                  <c:v>8835.2835283528402</c:v>
                </c:pt>
                <c:pt idx="6136">
                  <c:v>8836.7236723672395</c:v>
                </c:pt>
                <c:pt idx="6137">
                  <c:v>8838.1638163816406</c:v>
                </c:pt>
                <c:pt idx="6138">
                  <c:v>8839.6039603960398</c:v>
                </c:pt>
                <c:pt idx="6139">
                  <c:v>8841.0441044104391</c:v>
                </c:pt>
                <c:pt idx="6140">
                  <c:v>8842.4842484248402</c:v>
                </c:pt>
                <c:pt idx="6141">
                  <c:v>8843.9243924392395</c:v>
                </c:pt>
                <c:pt idx="6142">
                  <c:v>8845.3645364536496</c:v>
                </c:pt>
                <c:pt idx="6143">
                  <c:v>8846.8046804680507</c:v>
                </c:pt>
                <c:pt idx="6144">
                  <c:v>8848.24482448245</c:v>
                </c:pt>
                <c:pt idx="6145">
                  <c:v>8849.6849684968493</c:v>
                </c:pt>
                <c:pt idx="6146">
                  <c:v>8851.1251125112503</c:v>
                </c:pt>
                <c:pt idx="6147">
                  <c:v>8852.5652565256496</c:v>
                </c:pt>
                <c:pt idx="6148">
                  <c:v>8854.0054005400507</c:v>
                </c:pt>
                <c:pt idx="6149">
                  <c:v>8855.4455445544609</c:v>
                </c:pt>
                <c:pt idx="6150">
                  <c:v>8856.8856885688601</c:v>
                </c:pt>
                <c:pt idx="6151">
                  <c:v>8858.3258325832594</c:v>
                </c:pt>
                <c:pt idx="6152">
                  <c:v>8859.7659765976605</c:v>
                </c:pt>
                <c:pt idx="6153">
                  <c:v>8861.2061206120597</c:v>
                </c:pt>
                <c:pt idx="6154">
                  <c:v>8862.6462646264608</c:v>
                </c:pt>
                <c:pt idx="6155">
                  <c:v>8864.0864086408601</c:v>
                </c:pt>
                <c:pt idx="6156">
                  <c:v>8865.5265526552703</c:v>
                </c:pt>
                <c:pt idx="6157">
                  <c:v>8866.9666966696695</c:v>
                </c:pt>
                <c:pt idx="6158">
                  <c:v>8868.4068406840706</c:v>
                </c:pt>
                <c:pt idx="6159">
                  <c:v>8869.8469846984699</c:v>
                </c:pt>
                <c:pt idx="6160">
                  <c:v>8871.2871287128692</c:v>
                </c:pt>
                <c:pt idx="6161">
                  <c:v>8872.7272727272702</c:v>
                </c:pt>
                <c:pt idx="6162">
                  <c:v>8874.1674167416804</c:v>
                </c:pt>
                <c:pt idx="6163">
                  <c:v>8875.6075607560797</c:v>
                </c:pt>
                <c:pt idx="6164">
                  <c:v>8877.0477047704808</c:v>
                </c:pt>
                <c:pt idx="6165">
                  <c:v>8878.48784878488</c:v>
                </c:pt>
                <c:pt idx="6166">
                  <c:v>8879.9279927992793</c:v>
                </c:pt>
                <c:pt idx="6167">
                  <c:v>8881.3681368136804</c:v>
                </c:pt>
                <c:pt idx="6168">
                  <c:v>8882.8082808280797</c:v>
                </c:pt>
                <c:pt idx="6169">
                  <c:v>8884.2484248424807</c:v>
                </c:pt>
                <c:pt idx="6170">
                  <c:v>8885.6885688568891</c:v>
                </c:pt>
                <c:pt idx="6171">
                  <c:v>8887.1287128712902</c:v>
                </c:pt>
                <c:pt idx="6172">
                  <c:v>8888.5688568856895</c:v>
                </c:pt>
                <c:pt idx="6173">
                  <c:v>8890.0090009000905</c:v>
                </c:pt>
                <c:pt idx="6174">
                  <c:v>8891.4491449144898</c:v>
                </c:pt>
                <c:pt idx="6175">
                  <c:v>8892.8892889288909</c:v>
                </c:pt>
                <c:pt idx="6176">
                  <c:v>8894.3294329432902</c:v>
                </c:pt>
                <c:pt idx="6177">
                  <c:v>8895.7695769577003</c:v>
                </c:pt>
                <c:pt idx="6178">
                  <c:v>8897.2097209720996</c:v>
                </c:pt>
                <c:pt idx="6179">
                  <c:v>8898.6498649865007</c:v>
                </c:pt>
                <c:pt idx="6180">
                  <c:v>8900.0900090009</c:v>
                </c:pt>
                <c:pt idx="6181">
                  <c:v>8901.5301530152992</c:v>
                </c:pt>
                <c:pt idx="6182">
                  <c:v>8902.9702970297003</c:v>
                </c:pt>
                <c:pt idx="6183">
                  <c:v>8904.4104410441105</c:v>
                </c:pt>
                <c:pt idx="6184">
                  <c:v>8905.8505850585098</c:v>
                </c:pt>
                <c:pt idx="6185">
                  <c:v>8907.2907290729108</c:v>
                </c:pt>
                <c:pt idx="6186">
                  <c:v>8908.7308730873101</c:v>
                </c:pt>
                <c:pt idx="6187">
                  <c:v>8910.1710171017094</c:v>
                </c:pt>
                <c:pt idx="6188">
                  <c:v>8911.6111611161105</c:v>
                </c:pt>
                <c:pt idx="6189">
                  <c:v>8913.0513051305097</c:v>
                </c:pt>
                <c:pt idx="6190">
                  <c:v>8914.4914491449108</c:v>
                </c:pt>
                <c:pt idx="6191">
                  <c:v>8915.9315931593192</c:v>
                </c:pt>
                <c:pt idx="6192">
                  <c:v>8917.3717371737202</c:v>
                </c:pt>
                <c:pt idx="6193">
                  <c:v>8918.8118811881195</c:v>
                </c:pt>
                <c:pt idx="6194">
                  <c:v>8920.2520252025206</c:v>
                </c:pt>
                <c:pt idx="6195">
                  <c:v>8921.6921692169199</c:v>
                </c:pt>
                <c:pt idx="6196">
                  <c:v>8923.1323132313191</c:v>
                </c:pt>
                <c:pt idx="6197">
                  <c:v>8924.5724572457202</c:v>
                </c:pt>
                <c:pt idx="6198">
                  <c:v>8926.0126012601304</c:v>
                </c:pt>
                <c:pt idx="6199">
                  <c:v>8927.4527452745297</c:v>
                </c:pt>
                <c:pt idx="6200">
                  <c:v>8928.8928892889307</c:v>
                </c:pt>
                <c:pt idx="6201">
                  <c:v>8930.33303330333</c:v>
                </c:pt>
                <c:pt idx="6202">
                  <c:v>8931.7731773177293</c:v>
                </c:pt>
                <c:pt idx="6203">
                  <c:v>8933.2133213321304</c:v>
                </c:pt>
                <c:pt idx="6204">
                  <c:v>8934.6534653465405</c:v>
                </c:pt>
                <c:pt idx="6205">
                  <c:v>8936.0936093609398</c:v>
                </c:pt>
                <c:pt idx="6206">
                  <c:v>8937.5337533753409</c:v>
                </c:pt>
                <c:pt idx="6207">
                  <c:v>8938.9738973897402</c:v>
                </c:pt>
                <c:pt idx="6208">
                  <c:v>8940.4140414041394</c:v>
                </c:pt>
                <c:pt idx="6209">
                  <c:v>8941.8541854185405</c:v>
                </c:pt>
                <c:pt idx="6210">
                  <c:v>8943.2943294329398</c:v>
                </c:pt>
                <c:pt idx="6211">
                  <c:v>8944.7344734473409</c:v>
                </c:pt>
                <c:pt idx="6212">
                  <c:v>8946.1746174617492</c:v>
                </c:pt>
                <c:pt idx="6213">
                  <c:v>8947.6147614761503</c:v>
                </c:pt>
                <c:pt idx="6214">
                  <c:v>8949.0549054905496</c:v>
                </c:pt>
                <c:pt idx="6215">
                  <c:v>8950.4950495049507</c:v>
                </c:pt>
                <c:pt idx="6216">
                  <c:v>8951.9351935193499</c:v>
                </c:pt>
                <c:pt idx="6217">
                  <c:v>8953.3753375337492</c:v>
                </c:pt>
                <c:pt idx="6218">
                  <c:v>8954.8154815481503</c:v>
                </c:pt>
                <c:pt idx="6219">
                  <c:v>8956.2556255625605</c:v>
                </c:pt>
                <c:pt idx="6220">
                  <c:v>8957.6957695769597</c:v>
                </c:pt>
                <c:pt idx="6221">
                  <c:v>8959.1359135913608</c:v>
                </c:pt>
                <c:pt idx="6222">
                  <c:v>8960.5760576057601</c:v>
                </c:pt>
                <c:pt idx="6223">
                  <c:v>8962.0162016201593</c:v>
                </c:pt>
                <c:pt idx="6224">
                  <c:v>8963.4563456345604</c:v>
                </c:pt>
                <c:pt idx="6225">
                  <c:v>8964.8964896489706</c:v>
                </c:pt>
                <c:pt idx="6226">
                  <c:v>8966.3366336633699</c:v>
                </c:pt>
                <c:pt idx="6227">
                  <c:v>8967.7767776777691</c:v>
                </c:pt>
                <c:pt idx="6228">
                  <c:v>8969.2169216921702</c:v>
                </c:pt>
                <c:pt idx="6229">
                  <c:v>8970.6570657065695</c:v>
                </c:pt>
                <c:pt idx="6230">
                  <c:v>8972.0972097209706</c:v>
                </c:pt>
                <c:pt idx="6231">
                  <c:v>8973.5373537353698</c:v>
                </c:pt>
                <c:pt idx="6232">
                  <c:v>8974.97749774978</c:v>
                </c:pt>
                <c:pt idx="6233">
                  <c:v>8976.4176417641793</c:v>
                </c:pt>
                <c:pt idx="6234">
                  <c:v>8977.8577857785804</c:v>
                </c:pt>
                <c:pt idx="6235">
                  <c:v>8979.2979297929796</c:v>
                </c:pt>
                <c:pt idx="6236">
                  <c:v>8980.7380738073807</c:v>
                </c:pt>
                <c:pt idx="6237">
                  <c:v>8982.17821782178</c:v>
                </c:pt>
                <c:pt idx="6238">
                  <c:v>8983.6183618361792</c:v>
                </c:pt>
                <c:pt idx="6239">
                  <c:v>8985.0585058505894</c:v>
                </c:pt>
                <c:pt idx="6240">
                  <c:v>8986.4986498649905</c:v>
                </c:pt>
                <c:pt idx="6241">
                  <c:v>8987.9387938793898</c:v>
                </c:pt>
                <c:pt idx="6242">
                  <c:v>8989.3789378937909</c:v>
                </c:pt>
                <c:pt idx="6243">
                  <c:v>8990.8190819081901</c:v>
                </c:pt>
                <c:pt idx="6244">
                  <c:v>8992.2592259225894</c:v>
                </c:pt>
                <c:pt idx="6245">
                  <c:v>8993.6993699369905</c:v>
                </c:pt>
                <c:pt idx="6246">
                  <c:v>8995.1395139514007</c:v>
                </c:pt>
                <c:pt idx="6247">
                  <c:v>8996.5796579657999</c:v>
                </c:pt>
                <c:pt idx="6248">
                  <c:v>8998.0198019801992</c:v>
                </c:pt>
                <c:pt idx="6249">
                  <c:v>8999.4599459946003</c:v>
                </c:pt>
                <c:pt idx="6250">
                  <c:v>9000.9000900089995</c:v>
                </c:pt>
                <c:pt idx="6251">
                  <c:v>9002.3402340234006</c:v>
                </c:pt>
                <c:pt idx="6252">
                  <c:v>9003.7803780377999</c:v>
                </c:pt>
                <c:pt idx="6253">
                  <c:v>9005.2205220522101</c:v>
                </c:pt>
                <c:pt idx="6254">
                  <c:v>9006.6606660666093</c:v>
                </c:pt>
                <c:pt idx="6255">
                  <c:v>9008.1008100810104</c:v>
                </c:pt>
                <c:pt idx="6256">
                  <c:v>9009.5409540954097</c:v>
                </c:pt>
                <c:pt idx="6257">
                  <c:v>9010.9810981098108</c:v>
                </c:pt>
                <c:pt idx="6258">
                  <c:v>9012.42124212421</c:v>
                </c:pt>
                <c:pt idx="6259">
                  <c:v>9013.8613861386202</c:v>
                </c:pt>
                <c:pt idx="6260">
                  <c:v>9015.3015301530195</c:v>
                </c:pt>
                <c:pt idx="6261">
                  <c:v>9016.7416741674206</c:v>
                </c:pt>
                <c:pt idx="6262">
                  <c:v>9018.1818181818198</c:v>
                </c:pt>
                <c:pt idx="6263">
                  <c:v>9019.6219621962191</c:v>
                </c:pt>
                <c:pt idx="6264">
                  <c:v>9021.0621062106202</c:v>
                </c:pt>
                <c:pt idx="6265">
                  <c:v>9022.5022502250195</c:v>
                </c:pt>
                <c:pt idx="6266">
                  <c:v>9023.9423942394205</c:v>
                </c:pt>
                <c:pt idx="6267">
                  <c:v>9025.3825382538307</c:v>
                </c:pt>
                <c:pt idx="6268">
                  <c:v>9026.82268226823</c:v>
                </c:pt>
                <c:pt idx="6269">
                  <c:v>9028.2628262826292</c:v>
                </c:pt>
                <c:pt idx="6270">
                  <c:v>9029.7029702970303</c:v>
                </c:pt>
                <c:pt idx="6271">
                  <c:v>9031.1431143114296</c:v>
                </c:pt>
                <c:pt idx="6272">
                  <c:v>9032.5832583258307</c:v>
                </c:pt>
                <c:pt idx="6273">
                  <c:v>9034.0234023402299</c:v>
                </c:pt>
                <c:pt idx="6274">
                  <c:v>9035.4635463546401</c:v>
                </c:pt>
                <c:pt idx="6275">
                  <c:v>9036.9036903690394</c:v>
                </c:pt>
                <c:pt idx="6276">
                  <c:v>9038.3438343834405</c:v>
                </c:pt>
                <c:pt idx="6277">
                  <c:v>9039.7839783978397</c:v>
                </c:pt>
                <c:pt idx="6278">
                  <c:v>9041.2241224122408</c:v>
                </c:pt>
                <c:pt idx="6279">
                  <c:v>9042.6642664266401</c:v>
                </c:pt>
                <c:pt idx="6280">
                  <c:v>9044.1044104410503</c:v>
                </c:pt>
                <c:pt idx="6281">
                  <c:v>9045.5445544554495</c:v>
                </c:pt>
                <c:pt idx="6282">
                  <c:v>9046.9846984698506</c:v>
                </c:pt>
                <c:pt idx="6283">
                  <c:v>9048.4248424842499</c:v>
                </c:pt>
                <c:pt idx="6284">
                  <c:v>9049.8649864986492</c:v>
                </c:pt>
                <c:pt idx="6285">
                  <c:v>9051.3051305130502</c:v>
                </c:pt>
                <c:pt idx="6286">
                  <c:v>9052.7452745274495</c:v>
                </c:pt>
                <c:pt idx="6287">
                  <c:v>9054.1854185418506</c:v>
                </c:pt>
                <c:pt idx="6288">
                  <c:v>9055.6255625562608</c:v>
                </c:pt>
                <c:pt idx="6289">
                  <c:v>9057.06570657066</c:v>
                </c:pt>
                <c:pt idx="6290">
                  <c:v>9058.5058505850593</c:v>
                </c:pt>
                <c:pt idx="6291">
                  <c:v>9059.9459945994604</c:v>
                </c:pt>
                <c:pt idx="6292">
                  <c:v>9061.3861386138597</c:v>
                </c:pt>
                <c:pt idx="6293">
                  <c:v>9062.8262826282607</c:v>
                </c:pt>
                <c:pt idx="6294">
                  <c:v>9064.26642664266</c:v>
                </c:pt>
                <c:pt idx="6295">
                  <c:v>9065.7065706570702</c:v>
                </c:pt>
                <c:pt idx="6296">
                  <c:v>9067.1467146714695</c:v>
                </c:pt>
                <c:pt idx="6297">
                  <c:v>9068.5868586858705</c:v>
                </c:pt>
                <c:pt idx="6298">
                  <c:v>9070.0270027002698</c:v>
                </c:pt>
                <c:pt idx="6299">
                  <c:v>9071.4671467146709</c:v>
                </c:pt>
                <c:pt idx="6300">
                  <c:v>9072.9072907290702</c:v>
                </c:pt>
                <c:pt idx="6301">
                  <c:v>9074.3474347434803</c:v>
                </c:pt>
                <c:pt idx="6302">
                  <c:v>9075.7875787578796</c:v>
                </c:pt>
                <c:pt idx="6303">
                  <c:v>9077.2277227722807</c:v>
                </c:pt>
                <c:pt idx="6304">
                  <c:v>9078.66786678668</c:v>
                </c:pt>
                <c:pt idx="6305">
                  <c:v>9080.1080108010792</c:v>
                </c:pt>
                <c:pt idx="6306">
                  <c:v>9081.5481548154803</c:v>
                </c:pt>
                <c:pt idx="6307">
                  <c:v>9082.9882988298796</c:v>
                </c:pt>
                <c:pt idx="6308">
                  <c:v>9084.4284428442807</c:v>
                </c:pt>
                <c:pt idx="6309">
                  <c:v>9085.8685868586908</c:v>
                </c:pt>
                <c:pt idx="6310">
                  <c:v>9087.3087308730901</c:v>
                </c:pt>
                <c:pt idx="6311">
                  <c:v>9088.7488748874894</c:v>
                </c:pt>
                <c:pt idx="6312">
                  <c:v>9090.1890189018904</c:v>
                </c:pt>
                <c:pt idx="6313">
                  <c:v>9091.6291629162897</c:v>
                </c:pt>
                <c:pt idx="6314">
                  <c:v>9093.0693069306908</c:v>
                </c:pt>
                <c:pt idx="6315">
                  <c:v>9094.5094509450901</c:v>
                </c:pt>
                <c:pt idx="6316">
                  <c:v>9095.9495949595002</c:v>
                </c:pt>
                <c:pt idx="6317">
                  <c:v>9097.3897389738995</c:v>
                </c:pt>
                <c:pt idx="6318">
                  <c:v>9098.8298829883006</c:v>
                </c:pt>
                <c:pt idx="6319">
                  <c:v>9100.2700270026999</c:v>
                </c:pt>
                <c:pt idx="6320">
                  <c:v>9101.7101710170991</c:v>
                </c:pt>
                <c:pt idx="6321">
                  <c:v>9103.1503150315002</c:v>
                </c:pt>
                <c:pt idx="6322">
                  <c:v>9104.5904590459104</c:v>
                </c:pt>
                <c:pt idx="6323">
                  <c:v>9106.0306030603097</c:v>
                </c:pt>
                <c:pt idx="6324">
                  <c:v>9107.4707470747107</c:v>
                </c:pt>
                <c:pt idx="6325">
                  <c:v>9108.91089108911</c:v>
                </c:pt>
                <c:pt idx="6326">
                  <c:v>9110.3510351035093</c:v>
                </c:pt>
                <c:pt idx="6327">
                  <c:v>9111.7911791179104</c:v>
                </c:pt>
                <c:pt idx="6328">
                  <c:v>9113.2313231323096</c:v>
                </c:pt>
                <c:pt idx="6329">
                  <c:v>9114.6714671467107</c:v>
                </c:pt>
                <c:pt idx="6330">
                  <c:v>9116.1116111611209</c:v>
                </c:pt>
                <c:pt idx="6331">
                  <c:v>9117.5517551755202</c:v>
                </c:pt>
                <c:pt idx="6332">
                  <c:v>9118.9918991899194</c:v>
                </c:pt>
                <c:pt idx="6333">
                  <c:v>9120.4320432043205</c:v>
                </c:pt>
                <c:pt idx="6334">
                  <c:v>9121.8721872187198</c:v>
                </c:pt>
                <c:pt idx="6335">
                  <c:v>9123.3123312331209</c:v>
                </c:pt>
                <c:pt idx="6336">
                  <c:v>9124.7524752475292</c:v>
                </c:pt>
                <c:pt idx="6337">
                  <c:v>9126.1926192619303</c:v>
                </c:pt>
                <c:pt idx="6338">
                  <c:v>9127.6327632763296</c:v>
                </c:pt>
                <c:pt idx="6339">
                  <c:v>9129.0729072907307</c:v>
                </c:pt>
                <c:pt idx="6340">
                  <c:v>9130.5130513051299</c:v>
                </c:pt>
                <c:pt idx="6341">
                  <c:v>9131.9531953195292</c:v>
                </c:pt>
                <c:pt idx="6342">
                  <c:v>9133.3933393339303</c:v>
                </c:pt>
                <c:pt idx="6343">
                  <c:v>9134.8334833483405</c:v>
                </c:pt>
                <c:pt idx="6344">
                  <c:v>9136.2736273627397</c:v>
                </c:pt>
                <c:pt idx="6345">
                  <c:v>9137.7137713771408</c:v>
                </c:pt>
                <c:pt idx="6346">
                  <c:v>9139.1539153915401</c:v>
                </c:pt>
                <c:pt idx="6347">
                  <c:v>9140.5940594059393</c:v>
                </c:pt>
                <c:pt idx="6348">
                  <c:v>9142.0342034203404</c:v>
                </c:pt>
                <c:pt idx="6349">
                  <c:v>9143.4743474347397</c:v>
                </c:pt>
                <c:pt idx="6350">
                  <c:v>9144.9144914491408</c:v>
                </c:pt>
                <c:pt idx="6351">
                  <c:v>9146.3546354635491</c:v>
                </c:pt>
                <c:pt idx="6352">
                  <c:v>9147.7947794779502</c:v>
                </c:pt>
                <c:pt idx="6353">
                  <c:v>9149.2349234923495</c:v>
                </c:pt>
                <c:pt idx="6354">
                  <c:v>9150.6750675067506</c:v>
                </c:pt>
                <c:pt idx="6355">
                  <c:v>9152.1152115211498</c:v>
                </c:pt>
                <c:pt idx="6356">
                  <c:v>9153.5553555355491</c:v>
                </c:pt>
                <c:pt idx="6357">
                  <c:v>9154.9954995499593</c:v>
                </c:pt>
                <c:pt idx="6358">
                  <c:v>9156.4356435643604</c:v>
                </c:pt>
                <c:pt idx="6359">
                  <c:v>9157.8757875787596</c:v>
                </c:pt>
                <c:pt idx="6360">
                  <c:v>9159.3159315931607</c:v>
                </c:pt>
                <c:pt idx="6361">
                  <c:v>9160.75607560756</c:v>
                </c:pt>
                <c:pt idx="6362">
                  <c:v>9162.1962196219592</c:v>
                </c:pt>
                <c:pt idx="6363">
                  <c:v>9163.6363636363603</c:v>
                </c:pt>
                <c:pt idx="6364">
                  <c:v>9165.0765076507705</c:v>
                </c:pt>
                <c:pt idx="6365">
                  <c:v>9166.5166516651698</c:v>
                </c:pt>
                <c:pt idx="6366">
                  <c:v>9167.9567956795709</c:v>
                </c:pt>
                <c:pt idx="6367">
                  <c:v>9169.3969396939701</c:v>
                </c:pt>
                <c:pt idx="6368">
                  <c:v>9170.8370837083694</c:v>
                </c:pt>
                <c:pt idx="6369">
                  <c:v>9172.2772277227705</c:v>
                </c:pt>
                <c:pt idx="6370">
                  <c:v>9173.7173717371697</c:v>
                </c:pt>
                <c:pt idx="6371">
                  <c:v>9175.1575157515708</c:v>
                </c:pt>
                <c:pt idx="6372">
                  <c:v>9176.5976597659792</c:v>
                </c:pt>
                <c:pt idx="6373">
                  <c:v>9178.0378037803803</c:v>
                </c:pt>
                <c:pt idx="6374">
                  <c:v>9179.4779477947795</c:v>
                </c:pt>
                <c:pt idx="6375">
                  <c:v>9180.9180918091806</c:v>
                </c:pt>
                <c:pt idx="6376">
                  <c:v>9182.3582358235799</c:v>
                </c:pt>
                <c:pt idx="6377">
                  <c:v>9183.7983798379901</c:v>
                </c:pt>
                <c:pt idx="6378">
                  <c:v>9185.2385238523893</c:v>
                </c:pt>
                <c:pt idx="6379">
                  <c:v>9186.6786678667904</c:v>
                </c:pt>
                <c:pt idx="6380">
                  <c:v>9188.1188118811897</c:v>
                </c:pt>
                <c:pt idx="6381">
                  <c:v>9189.5589558955908</c:v>
                </c:pt>
                <c:pt idx="6382">
                  <c:v>9190.99909990999</c:v>
                </c:pt>
                <c:pt idx="6383">
                  <c:v>9192.4392439243893</c:v>
                </c:pt>
                <c:pt idx="6384">
                  <c:v>9193.8793879387904</c:v>
                </c:pt>
                <c:pt idx="6385">
                  <c:v>9195.3195319532006</c:v>
                </c:pt>
                <c:pt idx="6386">
                  <c:v>9196.7596759675998</c:v>
                </c:pt>
                <c:pt idx="6387">
                  <c:v>9198.1998199819991</c:v>
                </c:pt>
                <c:pt idx="6388">
                  <c:v>9199.6399639964002</c:v>
                </c:pt>
                <c:pt idx="6389">
                  <c:v>9201.0801080107994</c:v>
                </c:pt>
                <c:pt idx="6390">
                  <c:v>9202.5202520252005</c:v>
                </c:pt>
                <c:pt idx="6391">
                  <c:v>9203.9603960395998</c:v>
                </c:pt>
                <c:pt idx="6392">
                  <c:v>9205.40054005401</c:v>
                </c:pt>
                <c:pt idx="6393">
                  <c:v>9206.8406840684092</c:v>
                </c:pt>
                <c:pt idx="6394">
                  <c:v>9208.2808280828103</c:v>
                </c:pt>
                <c:pt idx="6395">
                  <c:v>9209.7209720972096</c:v>
                </c:pt>
                <c:pt idx="6396">
                  <c:v>9211.1611161116107</c:v>
                </c:pt>
                <c:pt idx="6397">
                  <c:v>9212.6012601260099</c:v>
                </c:pt>
                <c:pt idx="6398">
                  <c:v>9214.0414041404201</c:v>
                </c:pt>
                <c:pt idx="6399">
                  <c:v>9215.4815481548194</c:v>
                </c:pt>
                <c:pt idx="6400">
                  <c:v>9216.9216921692205</c:v>
                </c:pt>
                <c:pt idx="6401">
                  <c:v>9218.3618361836197</c:v>
                </c:pt>
                <c:pt idx="6402">
                  <c:v>9219.8019801980208</c:v>
                </c:pt>
                <c:pt idx="6403">
                  <c:v>9221.2421242124201</c:v>
                </c:pt>
                <c:pt idx="6404">
                  <c:v>9222.6822682268194</c:v>
                </c:pt>
                <c:pt idx="6405">
                  <c:v>9224.1224122412204</c:v>
                </c:pt>
                <c:pt idx="6406">
                  <c:v>9225.5625562556306</c:v>
                </c:pt>
                <c:pt idx="6407">
                  <c:v>9227.0027002700299</c:v>
                </c:pt>
                <c:pt idx="6408">
                  <c:v>9228.4428442844292</c:v>
                </c:pt>
                <c:pt idx="6409">
                  <c:v>9229.8829882988302</c:v>
                </c:pt>
                <c:pt idx="6410">
                  <c:v>9231.3231323132295</c:v>
                </c:pt>
                <c:pt idx="6411">
                  <c:v>9232.7632763276306</c:v>
                </c:pt>
                <c:pt idx="6412">
                  <c:v>9234.2034203420299</c:v>
                </c:pt>
                <c:pt idx="6413">
                  <c:v>9235.64356435644</c:v>
                </c:pt>
                <c:pt idx="6414">
                  <c:v>9237.0837083708393</c:v>
                </c:pt>
                <c:pt idx="6415">
                  <c:v>9238.5238523852404</c:v>
                </c:pt>
                <c:pt idx="6416">
                  <c:v>9239.9639963996397</c:v>
                </c:pt>
                <c:pt idx="6417">
                  <c:v>9241.4041404140407</c:v>
                </c:pt>
                <c:pt idx="6418">
                  <c:v>9242.84428442844</c:v>
                </c:pt>
                <c:pt idx="6419">
                  <c:v>9244.2844284428502</c:v>
                </c:pt>
                <c:pt idx="6420">
                  <c:v>9245.7245724572495</c:v>
                </c:pt>
                <c:pt idx="6421">
                  <c:v>9247.1647164716505</c:v>
                </c:pt>
                <c:pt idx="6422">
                  <c:v>9248.6048604860498</c:v>
                </c:pt>
                <c:pt idx="6423">
                  <c:v>9250.0450045004509</c:v>
                </c:pt>
                <c:pt idx="6424">
                  <c:v>9251.4851485148502</c:v>
                </c:pt>
                <c:pt idx="6425">
                  <c:v>9252.9252925292494</c:v>
                </c:pt>
                <c:pt idx="6426">
                  <c:v>9254.3654365436505</c:v>
                </c:pt>
                <c:pt idx="6427">
                  <c:v>9255.8055805580607</c:v>
                </c:pt>
                <c:pt idx="6428">
                  <c:v>9257.2457245724599</c:v>
                </c:pt>
                <c:pt idx="6429">
                  <c:v>9258.6858685868592</c:v>
                </c:pt>
                <c:pt idx="6430">
                  <c:v>9260.1260126012603</c:v>
                </c:pt>
                <c:pt idx="6431">
                  <c:v>9261.5661566156596</c:v>
                </c:pt>
                <c:pt idx="6432">
                  <c:v>9263.0063006300607</c:v>
                </c:pt>
                <c:pt idx="6433">
                  <c:v>9264.4464446444599</c:v>
                </c:pt>
                <c:pt idx="6434">
                  <c:v>9265.8865886588701</c:v>
                </c:pt>
                <c:pt idx="6435">
                  <c:v>9267.3267326732694</c:v>
                </c:pt>
                <c:pt idx="6436">
                  <c:v>9268.7668766876704</c:v>
                </c:pt>
                <c:pt idx="6437">
                  <c:v>9270.2070207020697</c:v>
                </c:pt>
                <c:pt idx="6438">
                  <c:v>9271.6471647164708</c:v>
                </c:pt>
                <c:pt idx="6439">
                  <c:v>9273.0873087308701</c:v>
                </c:pt>
                <c:pt idx="6440">
                  <c:v>9274.5274527452802</c:v>
                </c:pt>
                <c:pt idx="6441">
                  <c:v>9275.9675967596795</c:v>
                </c:pt>
                <c:pt idx="6442">
                  <c:v>9277.4077407740806</c:v>
                </c:pt>
                <c:pt idx="6443">
                  <c:v>9278.8478847884799</c:v>
                </c:pt>
                <c:pt idx="6444">
                  <c:v>9280.2880288028791</c:v>
                </c:pt>
                <c:pt idx="6445">
                  <c:v>9281.7281728172802</c:v>
                </c:pt>
                <c:pt idx="6446">
                  <c:v>9283.1683168316795</c:v>
                </c:pt>
                <c:pt idx="6447">
                  <c:v>9284.6084608460806</c:v>
                </c:pt>
                <c:pt idx="6448">
                  <c:v>9286.0486048604907</c:v>
                </c:pt>
                <c:pt idx="6449">
                  <c:v>9287.48874887489</c:v>
                </c:pt>
                <c:pt idx="6450">
                  <c:v>9288.9288928892893</c:v>
                </c:pt>
                <c:pt idx="6451">
                  <c:v>9290.3690369036904</c:v>
                </c:pt>
                <c:pt idx="6452">
                  <c:v>9291.8091809180896</c:v>
                </c:pt>
                <c:pt idx="6453">
                  <c:v>9293.2493249324907</c:v>
                </c:pt>
                <c:pt idx="6454">
                  <c:v>9294.6894689469009</c:v>
                </c:pt>
                <c:pt idx="6455">
                  <c:v>9296.1296129613002</c:v>
                </c:pt>
                <c:pt idx="6456">
                  <c:v>9297.5697569756994</c:v>
                </c:pt>
                <c:pt idx="6457">
                  <c:v>9299.0099009901005</c:v>
                </c:pt>
                <c:pt idx="6458">
                  <c:v>9300.4500450044998</c:v>
                </c:pt>
                <c:pt idx="6459">
                  <c:v>9301.8901890189009</c:v>
                </c:pt>
                <c:pt idx="6460">
                  <c:v>9303.3303330333001</c:v>
                </c:pt>
                <c:pt idx="6461">
                  <c:v>9304.7704770477103</c:v>
                </c:pt>
                <c:pt idx="6462">
                  <c:v>9306.2106210621096</c:v>
                </c:pt>
                <c:pt idx="6463">
                  <c:v>9307.6507650765107</c:v>
                </c:pt>
                <c:pt idx="6464">
                  <c:v>9309.0909090909099</c:v>
                </c:pt>
                <c:pt idx="6465">
                  <c:v>9310.5310531053092</c:v>
                </c:pt>
                <c:pt idx="6466">
                  <c:v>9311.9711971197103</c:v>
                </c:pt>
                <c:pt idx="6467">
                  <c:v>9313.4113411341095</c:v>
                </c:pt>
                <c:pt idx="6468">
                  <c:v>9314.8514851485106</c:v>
                </c:pt>
                <c:pt idx="6469">
                  <c:v>9316.2916291629208</c:v>
                </c:pt>
                <c:pt idx="6470">
                  <c:v>9317.7317731773201</c:v>
                </c:pt>
                <c:pt idx="6471">
                  <c:v>9319.1719171917193</c:v>
                </c:pt>
                <c:pt idx="6472">
                  <c:v>9320.6120612061204</c:v>
                </c:pt>
                <c:pt idx="6473">
                  <c:v>9322.0522052205197</c:v>
                </c:pt>
                <c:pt idx="6474">
                  <c:v>9323.4923492349208</c:v>
                </c:pt>
                <c:pt idx="6475">
                  <c:v>9324.9324932493291</c:v>
                </c:pt>
                <c:pt idx="6476">
                  <c:v>9326.3726372637302</c:v>
                </c:pt>
                <c:pt idx="6477">
                  <c:v>9327.8127812781295</c:v>
                </c:pt>
                <c:pt idx="6478">
                  <c:v>9329.2529252925306</c:v>
                </c:pt>
                <c:pt idx="6479">
                  <c:v>9330.6930693069298</c:v>
                </c:pt>
                <c:pt idx="6480">
                  <c:v>9332.1332133213291</c:v>
                </c:pt>
                <c:pt idx="6481">
                  <c:v>9333.5733573357302</c:v>
                </c:pt>
                <c:pt idx="6482">
                  <c:v>9335.0135013501404</c:v>
                </c:pt>
                <c:pt idx="6483">
                  <c:v>9336.4536453645396</c:v>
                </c:pt>
                <c:pt idx="6484">
                  <c:v>9337.8937893789407</c:v>
                </c:pt>
                <c:pt idx="6485">
                  <c:v>9339.33393339334</c:v>
                </c:pt>
                <c:pt idx="6486">
                  <c:v>9340.7740774077392</c:v>
                </c:pt>
                <c:pt idx="6487">
                  <c:v>9342.2142214221403</c:v>
                </c:pt>
                <c:pt idx="6488">
                  <c:v>9343.6543654365396</c:v>
                </c:pt>
                <c:pt idx="6489">
                  <c:v>9345.0945094509407</c:v>
                </c:pt>
                <c:pt idx="6490">
                  <c:v>9346.5346534653509</c:v>
                </c:pt>
                <c:pt idx="6491">
                  <c:v>9347.9747974797501</c:v>
                </c:pt>
                <c:pt idx="6492">
                  <c:v>9349.4149414941494</c:v>
                </c:pt>
                <c:pt idx="6493">
                  <c:v>9350.8550855085505</c:v>
                </c:pt>
                <c:pt idx="6494">
                  <c:v>9352.2952295229497</c:v>
                </c:pt>
                <c:pt idx="6495">
                  <c:v>9353.7353735373508</c:v>
                </c:pt>
                <c:pt idx="6496">
                  <c:v>9355.1755175517592</c:v>
                </c:pt>
                <c:pt idx="6497">
                  <c:v>9356.6156615661603</c:v>
                </c:pt>
                <c:pt idx="6498">
                  <c:v>9358.0558055805595</c:v>
                </c:pt>
                <c:pt idx="6499">
                  <c:v>9359.4959495949606</c:v>
                </c:pt>
                <c:pt idx="6500">
                  <c:v>9360.9360936093599</c:v>
                </c:pt>
                <c:pt idx="6501">
                  <c:v>9362.3762376237592</c:v>
                </c:pt>
                <c:pt idx="6502">
                  <c:v>9363.8163816381602</c:v>
                </c:pt>
                <c:pt idx="6503">
                  <c:v>9365.2565256525704</c:v>
                </c:pt>
                <c:pt idx="6504">
                  <c:v>9366.6966696669697</c:v>
                </c:pt>
                <c:pt idx="6505">
                  <c:v>9368.1368136813708</c:v>
                </c:pt>
                <c:pt idx="6506">
                  <c:v>9369.57695769577</c:v>
                </c:pt>
                <c:pt idx="6507">
                  <c:v>9371.0171017101693</c:v>
                </c:pt>
                <c:pt idx="6508">
                  <c:v>9372.4572457245704</c:v>
                </c:pt>
                <c:pt idx="6509">
                  <c:v>9373.8973897389697</c:v>
                </c:pt>
                <c:pt idx="6510">
                  <c:v>9375.3375337533798</c:v>
                </c:pt>
                <c:pt idx="6511">
                  <c:v>9376.7776777677791</c:v>
                </c:pt>
                <c:pt idx="6512">
                  <c:v>9378.2178217821802</c:v>
                </c:pt>
                <c:pt idx="6513">
                  <c:v>9379.6579657965794</c:v>
                </c:pt>
                <c:pt idx="6514">
                  <c:v>9381.0981098109805</c:v>
                </c:pt>
                <c:pt idx="6515">
                  <c:v>9382.5382538253798</c:v>
                </c:pt>
                <c:pt idx="6516">
                  <c:v>9383.97839783979</c:v>
                </c:pt>
                <c:pt idx="6517">
                  <c:v>9385.4185418541892</c:v>
                </c:pt>
                <c:pt idx="6518">
                  <c:v>9386.8586858685903</c:v>
                </c:pt>
                <c:pt idx="6519">
                  <c:v>9388.2988298829896</c:v>
                </c:pt>
                <c:pt idx="6520">
                  <c:v>9389.7389738973907</c:v>
                </c:pt>
                <c:pt idx="6521">
                  <c:v>9391.1791179117899</c:v>
                </c:pt>
                <c:pt idx="6522">
                  <c:v>9392.6192619261892</c:v>
                </c:pt>
                <c:pt idx="6523">
                  <c:v>9394.0594059405903</c:v>
                </c:pt>
                <c:pt idx="6524">
                  <c:v>9395.4995499550005</c:v>
                </c:pt>
                <c:pt idx="6525">
                  <c:v>9396.9396939693997</c:v>
                </c:pt>
                <c:pt idx="6526">
                  <c:v>9398.3798379838008</c:v>
                </c:pt>
                <c:pt idx="6527">
                  <c:v>9399.8199819982001</c:v>
                </c:pt>
                <c:pt idx="6528">
                  <c:v>9401.2601260125994</c:v>
                </c:pt>
                <c:pt idx="6529">
                  <c:v>9402.7002700270004</c:v>
                </c:pt>
                <c:pt idx="6530">
                  <c:v>9404.1404140413997</c:v>
                </c:pt>
                <c:pt idx="6531">
                  <c:v>9405.5805580558099</c:v>
                </c:pt>
                <c:pt idx="6532">
                  <c:v>9407.0207020702092</c:v>
                </c:pt>
                <c:pt idx="6533">
                  <c:v>9408.4608460846102</c:v>
                </c:pt>
                <c:pt idx="6534">
                  <c:v>9409.9009900990095</c:v>
                </c:pt>
                <c:pt idx="6535">
                  <c:v>9411.3411341134106</c:v>
                </c:pt>
                <c:pt idx="6536">
                  <c:v>9412.7812781278099</c:v>
                </c:pt>
                <c:pt idx="6537">
                  <c:v>9414.22142214222</c:v>
                </c:pt>
                <c:pt idx="6538">
                  <c:v>9415.6615661566193</c:v>
                </c:pt>
                <c:pt idx="6539">
                  <c:v>9417.1017101710204</c:v>
                </c:pt>
                <c:pt idx="6540">
                  <c:v>9418.5418541854197</c:v>
                </c:pt>
                <c:pt idx="6541">
                  <c:v>9419.9819981998207</c:v>
                </c:pt>
                <c:pt idx="6542">
                  <c:v>9421.42214221422</c:v>
                </c:pt>
                <c:pt idx="6543">
                  <c:v>9422.8622862286193</c:v>
                </c:pt>
                <c:pt idx="6544">
                  <c:v>9424.3024302430204</c:v>
                </c:pt>
                <c:pt idx="6545">
                  <c:v>9425.7425742574305</c:v>
                </c:pt>
                <c:pt idx="6546">
                  <c:v>9427.1827182718298</c:v>
                </c:pt>
                <c:pt idx="6547">
                  <c:v>9428.6228622862309</c:v>
                </c:pt>
                <c:pt idx="6548">
                  <c:v>9430.0630063006301</c:v>
                </c:pt>
                <c:pt idx="6549">
                  <c:v>9431.5031503150294</c:v>
                </c:pt>
                <c:pt idx="6550">
                  <c:v>9432.9432943294305</c:v>
                </c:pt>
                <c:pt idx="6551">
                  <c:v>9434.3834383438407</c:v>
                </c:pt>
                <c:pt idx="6552">
                  <c:v>9435.8235823582399</c:v>
                </c:pt>
                <c:pt idx="6553">
                  <c:v>9437.2637263726392</c:v>
                </c:pt>
                <c:pt idx="6554">
                  <c:v>9438.7038703870403</c:v>
                </c:pt>
                <c:pt idx="6555">
                  <c:v>9440.1440144014396</c:v>
                </c:pt>
                <c:pt idx="6556">
                  <c:v>9441.5841584158406</c:v>
                </c:pt>
                <c:pt idx="6557">
                  <c:v>9443.0243024302399</c:v>
                </c:pt>
                <c:pt idx="6558">
                  <c:v>9444.4644464446501</c:v>
                </c:pt>
                <c:pt idx="6559">
                  <c:v>9445.9045904590494</c:v>
                </c:pt>
                <c:pt idx="6560">
                  <c:v>9447.3447344734504</c:v>
                </c:pt>
                <c:pt idx="6561">
                  <c:v>9448.7848784878497</c:v>
                </c:pt>
                <c:pt idx="6562">
                  <c:v>9450.2250225022508</c:v>
                </c:pt>
                <c:pt idx="6563">
                  <c:v>9451.6651665166501</c:v>
                </c:pt>
                <c:pt idx="6564">
                  <c:v>9453.1053105310493</c:v>
                </c:pt>
                <c:pt idx="6565">
                  <c:v>9454.5454545454504</c:v>
                </c:pt>
                <c:pt idx="6566">
                  <c:v>9455.9855985598606</c:v>
                </c:pt>
                <c:pt idx="6567">
                  <c:v>9457.4257425742599</c:v>
                </c:pt>
                <c:pt idx="6568">
                  <c:v>9458.8658865886591</c:v>
                </c:pt>
                <c:pt idx="6569">
                  <c:v>9460.3060306030602</c:v>
                </c:pt>
                <c:pt idx="6570">
                  <c:v>9461.7461746174595</c:v>
                </c:pt>
                <c:pt idx="6571">
                  <c:v>9463.1863186318606</c:v>
                </c:pt>
                <c:pt idx="6572">
                  <c:v>9464.6264626462707</c:v>
                </c:pt>
                <c:pt idx="6573">
                  <c:v>9466.06660666067</c:v>
                </c:pt>
                <c:pt idx="6574">
                  <c:v>9467.5067506750693</c:v>
                </c:pt>
                <c:pt idx="6575">
                  <c:v>9468.9468946894704</c:v>
                </c:pt>
                <c:pt idx="6576">
                  <c:v>9470.3870387038696</c:v>
                </c:pt>
                <c:pt idx="6577">
                  <c:v>9471.8271827182707</c:v>
                </c:pt>
                <c:pt idx="6578">
                  <c:v>9473.26732673267</c:v>
                </c:pt>
                <c:pt idx="6579">
                  <c:v>9474.7074707470802</c:v>
                </c:pt>
                <c:pt idx="6580">
                  <c:v>9476.1476147614794</c:v>
                </c:pt>
                <c:pt idx="6581">
                  <c:v>9477.5877587758805</c:v>
                </c:pt>
                <c:pt idx="6582">
                  <c:v>9479.0279027902798</c:v>
                </c:pt>
                <c:pt idx="6583">
                  <c:v>9480.4680468046809</c:v>
                </c:pt>
                <c:pt idx="6584">
                  <c:v>9481.9081908190801</c:v>
                </c:pt>
                <c:pt idx="6585">
                  <c:v>9483.3483348334794</c:v>
                </c:pt>
                <c:pt idx="6586">
                  <c:v>9484.7884788478805</c:v>
                </c:pt>
                <c:pt idx="6587">
                  <c:v>9486.2286228622906</c:v>
                </c:pt>
                <c:pt idx="6588">
                  <c:v>9487.6687668766899</c:v>
                </c:pt>
                <c:pt idx="6589">
                  <c:v>9489.1089108910892</c:v>
                </c:pt>
                <c:pt idx="6590">
                  <c:v>9490.5490549054903</c:v>
                </c:pt>
                <c:pt idx="6591">
                  <c:v>9491.9891989198895</c:v>
                </c:pt>
                <c:pt idx="6592">
                  <c:v>9493.4293429342906</c:v>
                </c:pt>
                <c:pt idx="6593">
                  <c:v>9494.8694869487008</c:v>
                </c:pt>
                <c:pt idx="6594">
                  <c:v>9496.3096309631001</c:v>
                </c:pt>
                <c:pt idx="6595">
                  <c:v>9497.7497749774993</c:v>
                </c:pt>
                <c:pt idx="6596">
                  <c:v>9499.1899189919004</c:v>
                </c:pt>
                <c:pt idx="6597">
                  <c:v>9500.6300630062997</c:v>
                </c:pt>
                <c:pt idx="6598">
                  <c:v>9502.0702070207008</c:v>
                </c:pt>
                <c:pt idx="6599">
                  <c:v>9503.5103510351</c:v>
                </c:pt>
                <c:pt idx="6600">
                  <c:v>9504.9504950495102</c:v>
                </c:pt>
                <c:pt idx="6601">
                  <c:v>9506.3906390639095</c:v>
                </c:pt>
                <c:pt idx="6602">
                  <c:v>9507.8307830783106</c:v>
                </c:pt>
                <c:pt idx="6603">
                  <c:v>9509.2709270927098</c:v>
                </c:pt>
                <c:pt idx="6604">
                  <c:v>9510.7110711071091</c:v>
                </c:pt>
                <c:pt idx="6605">
                  <c:v>9512.1512151215102</c:v>
                </c:pt>
                <c:pt idx="6606">
                  <c:v>9513.5913591359094</c:v>
                </c:pt>
                <c:pt idx="6607">
                  <c:v>9515.0315031503105</c:v>
                </c:pt>
                <c:pt idx="6608">
                  <c:v>9516.4716471647207</c:v>
                </c:pt>
                <c:pt idx="6609">
                  <c:v>9517.91179117912</c:v>
                </c:pt>
                <c:pt idx="6610">
                  <c:v>9519.3519351935192</c:v>
                </c:pt>
                <c:pt idx="6611">
                  <c:v>9520.7920792079203</c:v>
                </c:pt>
                <c:pt idx="6612">
                  <c:v>9522.2322232223196</c:v>
                </c:pt>
                <c:pt idx="6613">
                  <c:v>9523.6723672367207</c:v>
                </c:pt>
                <c:pt idx="6614">
                  <c:v>9525.1125112511309</c:v>
                </c:pt>
                <c:pt idx="6615">
                  <c:v>9526.5526552655301</c:v>
                </c:pt>
                <c:pt idx="6616">
                  <c:v>9527.9927992799294</c:v>
                </c:pt>
                <c:pt idx="6617">
                  <c:v>9529.4329432943305</c:v>
                </c:pt>
                <c:pt idx="6618">
                  <c:v>9530.8730873087297</c:v>
                </c:pt>
                <c:pt idx="6619">
                  <c:v>9532.3132313231308</c:v>
                </c:pt>
                <c:pt idx="6620">
                  <c:v>9533.7533753375301</c:v>
                </c:pt>
                <c:pt idx="6621">
                  <c:v>9535.1935193519403</c:v>
                </c:pt>
                <c:pt idx="6622">
                  <c:v>9536.6336633663395</c:v>
                </c:pt>
                <c:pt idx="6623">
                  <c:v>9538.0738073807406</c:v>
                </c:pt>
                <c:pt idx="6624">
                  <c:v>9539.5139513951399</c:v>
                </c:pt>
                <c:pt idx="6625">
                  <c:v>9540.9540954095391</c:v>
                </c:pt>
                <c:pt idx="6626">
                  <c:v>9542.3942394239402</c:v>
                </c:pt>
                <c:pt idx="6627">
                  <c:v>9543.8343834383395</c:v>
                </c:pt>
                <c:pt idx="6628">
                  <c:v>9545.2745274527497</c:v>
                </c:pt>
                <c:pt idx="6629">
                  <c:v>9546.7146714671508</c:v>
                </c:pt>
                <c:pt idx="6630">
                  <c:v>9548.15481548155</c:v>
                </c:pt>
                <c:pt idx="6631">
                  <c:v>9549.5949594959493</c:v>
                </c:pt>
                <c:pt idx="6632">
                  <c:v>9551.0351035103504</c:v>
                </c:pt>
                <c:pt idx="6633">
                  <c:v>9552.4752475247496</c:v>
                </c:pt>
                <c:pt idx="6634">
                  <c:v>9553.9153915391507</c:v>
                </c:pt>
                <c:pt idx="6635">
                  <c:v>9555.3555355535591</c:v>
                </c:pt>
                <c:pt idx="6636">
                  <c:v>9556.7956795679602</c:v>
                </c:pt>
                <c:pt idx="6637">
                  <c:v>9558.2358235823594</c:v>
                </c:pt>
                <c:pt idx="6638">
                  <c:v>9559.6759675967605</c:v>
                </c:pt>
                <c:pt idx="6639">
                  <c:v>9561.1161116111598</c:v>
                </c:pt>
                <c:pt idx="6640">
                  <c:v>9562.5562556255609</c:v>
                </c:pt>
                <c:pt idx="6641">
                  <c:v>9563.9963996399601</c:v>
                </c:pt>
                <c:pt idx="6642">
                  <c:v>9565.4365436543703</c:v>
                </c:pt>
                <c:pt idx="6643">
                  <c:v>9566.8766876687696</c:v>
                </c:pt>
                <c:pt idx="6644">
                  <c:v>9568.3168316831707</c:v>
                </c:pt>
                <c:pt idx="6645">
                  <c:v>9569.7569756975699</c:v>
                </c:pt>
                <c:pt idx="6646">
                  <c:v>9571.1971197119692</c:v>
                </c:pt>
                <c:pt idx="6647">
                  <c:v>9572.6372637263703</c:v>
                </c:pt>
                <c:pt idx="6648">
                  <c:v>9574.0774077407696</c:v>
                </c:pt>
                <c:pt idx="6649">
                  <c:v>9575.5175517551797</c:v>
                </c:pt>
                <c:pt idx="6650">
                  <c:v>9576.9576957695808</c:v>
                </c:pt>
                <c:pt idx="6651">
                  <c:v>9578.3978397839801</c:v>
                </c:pt>
                <c:pt idx="6652">
                  <c:v>9579.8379837983794</c:v>
                </c:pt>
                <c:pt idx="6653">
                  <c:v>9581.2781278127804</c:v>
                </c:pt>
                <c:pt idx="6654">
                  <c:v>9582.7182718271797</c:v>
                </c:pt>
                <c:pt idx="6655">
                  <c:v>9584.1584158415808</c:v>
                </c:pt>
                <c:pt idx="6656">
                  <c:v>9585.5985598559892</c:v>
                </c:pt>
                <c:pt idx="6657">
                  <c:v>9587.0387038703902</c:v>
                </c:pt>
                <c:pt idx="6658">
                  <c:v>9588.4788478847895</c:v>
                </c:pt>
                <c:pt idx="6659">
                  <c:v>9589.9189918991906</c:v>
                </c:pt>
                <c:pt idx="6660">
                  <c:v>9591.3591359135899</c:v>
                </c:pt>
                <c:pt idx="6661">
                  <c:v>9592.7992799279891</c:v>
                </c:pt>
                <c:pt idx="6662">
                  <c:v>9594.2394239423902</c:v>
                </c:pt>
                <c:pt idx="6663">
                  <c:v>9595.6795679568004</c:v>
                </c:pt>
                <c:pt idx="6664">
                  <c:v>9597.1197119711996</c:v>
                </c:pt>
                <c:pt idx="6665">
                  <c:v>9598.5598559856007</c:v>
                </c:pt>
                <c:pt idx="6666">
                  <c:v>9600</c:v>
                </c:pt>
                <c:pt idx="6667">
                  <c:v>9601.4401440143993</c:v>
                </c:pt>
                <c:pt idx="6668">
                  <c:v>9602.8802880288004</c:v>
                </c:pt>
                <c:pt idx="6669">
                  <c:v>9604.3204320432105</c:v>
                </c:pt>
                <c:pt idx="6670">
                  <c:v>9605.7605760576098</c:v>
                </c:pt>
                <c:pt idx="6671">
                  <c:v>9607.2007200720109</c:v>
                </c:pt>
                <c:pt idx="6672">
                  <c:v>9608.6408640864101</c:v>
                </c:pt>
                <c:pt idx="6673">
                  <c:v>9610.0810081008094</c:v>
                </c:pt>
                <c:pt idx="6674">
                  <c:v>9611.5211521152105</c:v>
                </c:pt>
                <c:pt idx="6675">
                  <c:v>9612.9612961296098</c:v>
                </c:pt>
                <c:pt idx="6676">
                  <c:v>9614.4014401440108</c:v>
                </c:pt>
                <c:pt idx="6677">
                  <c:v>9615.8415841584192</c:v>
                </c:pt>
                <c:pt idx="6678">
                  <c:v>9617.2817281728203</c:v>
                </c:pt>
                <c:pt idx="6679">
                  <c:v>9618.7218721872196</c:v>
                </c:pt>
                <c:pt idx="6680">
                  <c:v>9620.1620162016206</c:v>
                </c:pt>
                <c:pt idx="6681">
                  <c:v>9621.6021602160199</c:v>
                </c:pt>
                <c:pt idx="6682">
                  <c:v>9623.0423042304192</c:v>
                </c:pt>
                <c:pt idx="6683">
                  <c:v>9624.4824482448203</c:v>
                </c:pt>
                <c:pt idx="6684">
                  <c:v>9625.9225922592304</c:v>
                </c:pt>
                <c:pt idx="6685">
                  <c:v>9627.3627362736297</c:v>
                </c:pt>
                <c:pt idx="6686">
                  <c:v>9628.8028802880308</c:v>
                </c:pt>
                <c:pt idx="6687">
                  <c:v>9630.2430243024301</c:v>
                </c:pt>
                <c:pt idx="6688">
                  <c:v>9631.6831683168293</c:v>
                </c:pt>
                <c:pt idx="6689">
                  <c:v>9633.1233123312304</c:v>
                </c:pt>
                <c:pt idx="6690">
                  <c:v>9634.5634563456406</c:v>
                </c:pt>
                <c:pt idx="6691">
                  <c:v>9636.0036003600399</c:v>
                </c:pt>
                <c:pt idx="6692">
                  <c:v>9637.4437443744391</c:v>
                </c:pt>
                <c:pt idx="6693">
                  <c:v>9638.8838883888402</c:v>
                </c:pt>
                <c:pt idx="6694">
                  <c:v>9640.3240324032395</c:v>
                </c:pt>
                <c:pt idx="6695">
                  <c:v>9641.7641764176406</c:v>
                </c:pt>
                <c:pt idx="6696">
                  <c:v>9643.2043204320398</c:v>
                </c:pt>
                <c:pt idx="6697">
                  <c:v>9644.64446444645</c:v>
                </c:pt>
                <c:pt idx="6698">
                  <c:v>9646.0846084608493</c:v>
                </c:pt>
                <c:pt idx="6699">
                  <c:v>9647.5247524752504</c:v>
                </c:pt>
                <c:pt idx="6700">
                  <c:v>9648.9648964896496</c:v>
                </c:pt>
                <c:pt idx="6701">
                  <c:v>9650.4050405040507</c:v>
                </c:pt>
                <c:pt idx="6702">
                  <c:v>9651.84518451845</c:v>
                </c:pt>
                <c:pt idx="6703">
                  <c:v>9653.2853285328492</c:v>
                </c:pt>
                <c:pt idx="6704">
                  <c:v>9654.7254725472503</c:v>
                </c:pt>
                <c:pt idx="6705">
                  <c:v>9656.1656165616605</c:v>
                </c:pt>
                <c:pt idx="6706">
                  <c:v>9657.6057605760598</c:v>
                </c:pt>
                <c:pt idx="6707">
                  <c:v>9659.0459045904609</c:v>
                </c:pt>
                <c:pt idx="6708">
                  <c:v>9660.4860486048601</c:v>
                </c:pt>
                <c:pt idx="6709">
                  <c:v>9661.9261926192594</c:v>
                </c:pt>
                <c:pt idx="6710">
                  <c:v>9663.3663366336605</c:v>
                </c:pt>
                <c:pt idx="6711">
                  <c:v>9664.8064806480706</c:v>
                </c:pt>
                <c:pt idx="6712">
                  <c:v>9666.2466246624699</c:v>
                </c:pt>
                <c:pt idx="6713">
                  <c:v>9667.6867686768692</c:v>
                </c:pt>
                <c:pt idx="6714">
                  <c:v>9669.1269126912703</c:v>
                </c:pt>
                <c:pt idx="6715">
                  <c:v>9670.5670567056695</c:v>
                </c:pt>
                <c:pt idx="6716">
                  <c:v>9672.0072007200706</c:v>
                </c:pt>
                <c:pt idx="6717">
                  <c:v>9673.4473447344699</c:v>
                </c:pt>
                <c:pt idx="6718">
                  <c:v>9674.8874887488801</c:v>
                </c:pt>
                <c:pt idx="6719">
                  <c:v>9676.3276327632793</c:v>
                </c:pt>
                <c:pt idx="6720">
                  <c:v>9677.7677767776804</c:v>
                </c:pt>
                <c:pt idx="6721">
                  <c:v>9679.2079207920797</c:v>
                </c:pt>
                <c:pt idx="6722">
                  <c:v>9680.6480648064808</c:v>
                </c:pt>
                <c:pt idx="6723">
                  <c:v>9682.08820882088</c:v>
                </c:pt>
                <c:pt idx="6724">
                  <c:v>9683.5283528352793</c:v>
                </c:pt>
                <c:pt idx="6725">
                  <c:v>9684.9684968496895</c:v>
                </c:pt>
                <c:pt idx="6726">
                  <c:v>9686.4086408640906</c:v>
                </c:pt>
                <c:pt idx="6727">
                  <c:v>9687.8487848784898</c:v>
                </c:pt>
                <c:pt idx="6728">
                  <c:v>9689.2889288928909</c:v>
                </c:pt>
                <c:pt idx="6729">
                  <c:v>9690.7290729072902</c:v>
                </c:pt>
                <c:pt idx="6730">
                  <c:v>9692.1692169216894</c:v>
                </c:pt>
                <c:pt idx="6731">
                  <c:v>9693.6093609360905</c:v>
                </c:pt>
                <c:pt idx="6732">
                  <c:v>9695.0495049505007</c:v>
                </c:pt>
                <c:pt idx="6733">
                  <c:v>9696.4896489649</c:v>
                </c:pt>
                <c:pt idx="6734">
                  <c:v>9697.9297929792992</c:v>
                </c:pt>
                <c:pt idx="6735">
                  <c:v>9699.3699369937003</c:v>
                </c:pt>
                <c:pt idx="6736">
                  <c:v>9700.8100810080996</c:v>
                </c:pt>
                <c:pt idx="6737">
                  <c:v>9702.2502250225007</c:v>
                </c:pt>
                <c:pt idx="6738">
                  <c:v>9703.6903690368999</c:v>
                </c:pt>
                <c:pt idx="6739">
                  <c:v>9705.1305130513101</c:v>
                </c:pt>
                <c:pt idx="6740">
                  <c:v>9706.5706570657094</c:v>
                </c:pt>
                <c:pt idx="6741">
                  <c:v>9708.0108010801105</c:v>
                </c:pt>
                <c:pt idx="6742">
                  <c:v>9709.4509450945097</c:v>
                </c:pt>
                <c:pt idx="6743">
                  <c:v>9710.8910891089108</c:v>
                </c:pt>
                <c:pt idx="6744">
                  <c:v>9712.3312331233101</c:v>
                </c:pt>
                <c:pt idx="6745">
                  <c:v>9713.7713771377094</c:v>
                </c:pt>
                <c:pt idx="6746">
                  <c:v>9715.2115211521195</c:v>
                </c:pt>
                <c:pt idx="6747">
                  <c:v>9716.6516651665206</c:v>
                </c:pt>
                <c:pt idx="6748">
                  <c:v>9718.0918091809199</c:v>
                </c:pt>
                <c:pt idx="6749">
                  <c:v>9719.5319531953191</c:v>
                </c:pt>
                <c:pt idx="6750">
                  <c:v>9720.9720972097202</c:v>
                </c:pt>
                <c:pt idx="6751">
                  <c:v>9722.4122412241195</c:v>
                </c:pt>
                <c:pt idx="6752">
                  <c:v>9723.8523852385206</c:v>
                </c:pt>
                <c:pt idx="6753">
                  <c:v>9725.2925292529308</c:v>
                </c:pt>
                <c:pt idx="6754">
                  <c:v>9726.73267326733</c:v>
                </c:pt>
                <c:pt idx="6755">
                  <c:v>9728.1728172817293</c:v>
                </c:pt>
                <c:pt idx="6756">
                  <c:v>9729.6129612961304</c:v>
                </c:pt>
                <c:pt idx="6757">
                  <c:v>9731.0531053105296</c:v>
                </c:pt>
                <c:pt idx="6758">
                  <c:v>9732.4932493249307</c:v>
                </c:pt>
                <c:pt idx="6759">
                  <c:v>9733.93339333933</c:v>
                </c:pt>
                <c:pt idx="6760">
                  <c:v>9735.3735373537402</c:v>
                </c:pt>
                <c:pt idx="6761">
                  <c:v>9736.8136813681394</c:v>
                </c:pt>
                <c:pt idx="6762">
                  <c:v>9738.2538253825405</c:v>
                </c:pt>
                <c:pt idx="6763">
                  <c:v>9739.6939693969398</c:v>
                </c:pt>
                <c:pt idx="6764">
                  <c:v>9741.1341134113409</c:v>
                </c:pt>
                <c:pt idx="6765">
                  <c:v>9742.5742574257401</c:v>
                </c:pt>
                <c:pt idx="6766">
                  <c:v>9744.0144014401503</c:v>
                </c:pt>
                <c:pt idx="6767">
                  <c:v>9745.4545454545496</c:v>
                </c:pt>
                <c:pt idx="6768">
                  <c:v>9746.8946894689507</c:v>
                </c:pt>
                <c:pt idx="6769">
                  <c:v>9748.3348334833499</c:v>
                </c:pt>
                <c:pt idx="6770">
                  <c:v>9749.7749774977492</c:v>
                </c:pt>
                <c:pt idx="6771">
                  <c:v>9751.2151215121503</c:v>
                </c:pt>
                <c:pt idx="6772">
                  <c:v>9752.6552655265496</c:v>
                </c:pt>
                <c:pt idx="6773">
                  <c:v>9754.0954095409506</c:v>
                </c:pt>
                <c:pt idx="6774">
                  <c:v>9755.5355535553608</c:v>
                </c:pt>
                <c:pt idx="6775">
                  <c:v>9756.9756975697601</c:v>
                </c:pt>
                <c:pt idx="6776">
                  <c:v>9758.4158415841594</c:v>
                </c:pt>
                <c:pt idx="6777">
                  <c:v>9759.8559855985604</c:v>
                </c:pt>
                <c:pt idx="6778">
                  <c:v>9761.2961296129597</c:v>
                </c:pt>
                <c:pt idx="6779">
                  <c:v>9762.7362736273608</c:v>
                </c:pt>
                <c:pt idx="6780">
                  <c:v>9764.1764176417601</c:v>
                </c:pt>
                <c:pt idx="6781">
                  <c:v>9765.6165616561702</c:v>
                </c:pt>
                <c:pt idx="6782">
                  <c:v>9767.0567056705695</c:v>
                </c:pt>
                <c:pt idx="6783">
                  <c:v>9768.4968496849706</c:v>
                </c:pt>
                <c:pt idx="6784">
                  <c:v>9769.9369936993699</c:v>
                </c:pt>
                <c:pt idx="6785">
                  <c:v>9771.3771377137691</c:v>
                </c:pt>
                <c:pt idx="6786">
                  <c:v>9772.8172817281702</c:v>
                </c:pt>
                <c:pt idx="6787">
                  <c:v>9774.2574257425804</c:v>
                </c:pt>
                <c:pt idx="6788">
                  <c:v>9775.6975697569796</c:v>
                </c:pt>
                <c:pt idx="6789">
                  <c:v>9777.1377137713807</c:v>
                </c:pt>
                <c:pt idx="6790">
                  <c:v>9778.57785778578</c:v>
                </c:pt>
                <c:pt idx="6791">
                  <c:v>9780.0180018001793</c:v>
                </c:pt>
                <c:pt idx="6792">
                  <c:v>9781.4581458145803</c:v>
                </c:pt>
                <c:pt idx="6793">
                  <c:v>9782.8982898289796</c:v>
                </c:pt>
                <c:pt idx="6794">
                  <c:v>9784.3384338433807</c:v>
                </c:pt>
                <c:pt idx="6795">
                  <c:v>9785.7785778577909</c:v>
                </c:pt>
                <c:pt idx="6796">
                  <c:v>9787.2187218721901</c:v>
                </c:pt>
                <c:pt idx="6797">
                  <c:v>9788.6588658865894</c:v>
                </c:pt>
                <c:pt idx="6798">
                  <c:v>9790.0990099009905</c:v>
                </c:pt>
                <c:pt idx="6799">
                  <c:v>9791.5391539153898</c:v>
                </c:pt>
                <c:pt idx="6800">
                  <c:v>9792.9792979297908</c:v>
                </c:pt>
                <c:pt idx="6801">
                  <c:v>9794.4194419441901</c:v>
                </c:pt>
                <c:pt idx="6802">
                  <c:v>9795.8595859586003</c:v>
                </c:pt>
                <c:pt idx="6803">
                  <c:v>9797.2997299729996</c:v>
                </c:pt>
                <c:pt idx="6804">
                  <c:v>9798.7398739874006</c:v>
                </c:pt>
                <c:pt idx="6805">
                  <c:v>9800.1800180017999</c:v>
                </c:pt>
                <c:pt idx="6806">
                  <c:v>9801.6201620161992</c:v>
                </c:pt>
                <c:pt idx="6807">
                  <c:v>9803.0603060306003</c:v>
                </c:pt>
                <c:pt idx="6808">
                  <c:v>9804.5004500450104</c:v>
                </c:pt>
                <c:pt idx="6809">
                  <c:v>9805.9405940594097</c:v>
                </c:pt>
                <c:pt idx="6810">
                  <c:v>9807.3807380738108</c:v>
                </c:pt>
                <c:pt idx="6811">
                  <c:v>9808.8208820882101</c:v>
                </c:pt>
                <c:pt idx="6812">
                  <c:v>9810.2610261026093</c:v>
                </c:pt>
                <c:pt idx="6813">
                  <c:v>9811.7011701170104</c:v>
                </c:pt>
                <c:pt idx="6814">
                  <c:v>9813.1413141314097</c:v>
                </c:pt>
                <c:pt idx="6815">
                  <c:v>9814.5814581458108</c:v>
                </c:pt>
                <c:pt idx="6816">
                  <c:v>9816.0216021602191</c:v>
                </c:pt>
                <c:pt idx="6817">
                  <c:v>9817.4617461746202</c:v>
                </c:pt>
                <c:pt idx="6818">
                  <c:v>9818.9018901890195</c:v>
                </c:pt>
                <c:pt idx="6819">
                  <c:v>9820.3420342034206</c:v>
                </c:pt>
                <c:pt idx="6820">
                  <c:v>9821.7821782178198</c:v>
                </c:pt>
                <c:pt idx="6821">
                  <c:v>9823.2223222322209</c:v>
                </c:pt>
                <c:pt idx="6822">
                  <c:v>9824.6624662466202</c:v>
                </c:pt>
                <c:pt idx="6823">
                  <c:v>9826.1026102610303</c:v>
                </c:pt>
                <c:pt idx="6824">
                  <c:v>9827.5427542754296</c:v>
                </c:pt>
                <c:pt idx="6825">
                  <c:v>9828.9828982898307</c:v>
                </c:pt>
                <c:pt idx="6826">
                  <c:v>9830.42304230423</c:v>
                </c:pt>
                <c:pt idx="6827">
                  <c:v>9831.8631863186292</c:v>
                </c:pt>
                <c:pt idx="6828">
                  <c:v>9833.3033303330303</c:v>
                </c:pt>
                <c:pt idx="6829">
                  <c:v>9834.7434743474405</c:v>
                </c:pt>
                <c:pt idx="6830">
                  <c:v>9836.1836183618398</c:v>
                </c:pt>
                <c:pt idx="6831">
                  <c:v>9837.6237623762408</c:v>
                </c:pt>
                <c:pt idx="6832">
                  <c:v>9839.0639063906401</c:v>
                </c:pt>
                <c:pt idx="6833">
                  <c:v>9840.5040504050394</c:v>
                </c:pt>
                <c:pt idx="6834">
                  <c:v>9841.9441944194405</c:v>
                </c:pt>
                <c:pt idx="6835">
                  <c:v>9843.3843384338397</c:v>
                </c:pt>
                <c:pt idx="6836">
                  <c:v>9844.8244824482408</c:v>
                </c:pt>
                <c:pt idx="6837">
                  <c:v>9846.2646264626492</c:v>
                </c:pt>
                <c:pt idx="6838">
                  <c:v>9847.7047704770503</c:v>
                </c:pt>
                <c:pt idx="6839">
                  <c:v>9849.1449144914495</c:v>
                </c:pt>
                <c:pt idx="6840">
                  <c:v>9850.5850585058506</c:v>
                </c:pt>
                <c:pt idx="6841">
                  <c:v>9852.0252025202499</c:v>
                </c:pt>
                <c:pt idx="6842">
                  <c:v>9853.4653465346491</c:v>
                </c:pt>
                <c:pt idx="6843">
                  <c:v>9854.9054905490593</c:v>
                </c:pt>
                <c:pt idx="6844">
                  <c:v>9856.3456345634604</c:v>
                </c:pt>
                <c:pt idx="6845">
                  <c:v>9857.7857785778597</c:v>
                </c:pt>
                <c:pt idx="6846">
                  <c:v>9859.2259225922608</c:v>
                </c:pt>
                <c:pt idx="6847">
                  <c:v>9860.66606660666</c:v>
                </c:pt>
                <c:pt idx="6848">
                  <c:v>9862.1062106210593</c:v>
                </c:pt>
                <c:pt idx="6849">
                  <c:v>9863.5463546354604</c:v>
                </c:pt>
                <c:pt idx="6850">
                  <c:v>9864.9864986498706</c:v>
                </c:pt>
                <c:pt idx="6851">
                  <c:v>9866.4266426642698</c:v>
                </c:pt>
                <c:pt idx="6852">
                  <c:v>9867.8667866786709</c:v>
                </c:pt>
                <c:pt idx="6853">
                  <c:v>9869.3069306930702</c:v>
                </c:pt>
                <c:pt idx="6854">
                  <c:v>9870.7470747074694</c:v>
                </c:pt>
                <c:pt idx="6855">
                  <c:v>9872.1872187218705</c:v>
                </c:pt>
                <c:pt idx="6856">
                  <c:v>9873.6273627362698</c:v>
                </c:pt>
                <c:pt idx="6857">
                  <c:v>9875.06750675068</c:v>
                </c:pt>
                <c:pt idx="6858">
                  <c:v>9876.5076507650792</c:v>
                </c:pt>
                <c:pt idx="6859">
                  <c:v>9877.9477947794803</c:v>
                </c:pt>
                <c:pt idx="6860">
                  <c:v>9879.3879387938796</c:v>
                </c:pt>
                <c:pt idx="6861">
                  <c:v>9880.8280828082807</c:v>
                </c:pt>
                <c:pt idx="6862">
                  <c:v>9882.2682268226799</c:v>
                </c:pt>
                <c:pt idx="6863">
                  <c:v>9883.7083708370792</c:v>
                </c:pt>
                <c:pt idx="6864">
                  <c:v>9885.1485148514894</c:v>
                </c:pt>
                <c:pt idx="6865">
                  <c:v>9886.5886588658905</c:v>
                </c:pt>
                <c:pt idx="6866">
                  <c:v>9888.0288028802897</c:v>
                </c:pt>
                <c:pt idx="6867">
                  <c:v>9889.4689468946908</c:v>
                </c:pt>
                <c:pt idx="6868">
                  <c:v>9890.9090909090901</c:v>
                </c:pt>
                <c:pt idx="6869">
                  <c:v>9892.3492349234893</c:v>
                </c:pt>
                <c:pt idx="6870">
                  <c:v>9893.7893789378904</c:v>
                </c:pt>
                <c:pt idx="6871">
                  <c:v>9895.2295229523006</c:v>
                </c:pt>
                <c:pt idx="6872">
                  <c:v>9896.6696669666999</c:v>
                </c:pt>
                <c:pt idx="6873">
                  <c:v>9898.1098109810991</c:v>
                </c:pt>
                <c:pt idx="6874">
                  <c:v>9899.5499549955002</c:v>
                </c:pt>
                <c:pt idx="6875">
                  <c:v>9900.9900990098995</c:v>
                </c:pt>
                <c:pt idx="6876">
                  <c:v>9902.4302430243006</c:v>
                </c:pt>
                <c:pt idx="6877">
                  <c:v>9903.8703870386998</c:v>
                </c:pt>
                <c:pt idx="6878">
                  <c:v>9905.31053105311</c:v>
                </c:pt>
                <c:pt idx="6879">
                  <c:v>9906.7506750675093</c:v>
                </c:pt>
                <c:pt idx="6880">
                  <c:v>9908.1908190819104</c:v>
                </c:pt>
                <c:pt idx="6881">
                  <c:v>9909.6309630963096</c:v>
                </c:pt>
                <c:pt idx="6882">
                  <c:v>9911.0711071107107</c:v>
                </c:pt>
                <c:pt idx="6883">
                  <c:v>9912.51125112511</c:v>
                </c:pt>
                <c:pt idx="6884">
                  <c:v>9913.9513951395202</c:v>
                </c:pt>
                <c:pt idx="6885">
                  <c:v>9915.3915391539194</c:v>
                </c:pt>
                <c:pt idx="6886">
                  <c:v>9916.8316831683205</c:v>
                </c:pt>
                <c:pt idx="6887">
                  <c:v>9918.2718271827198</c:v>
                </c:pt>
                <c:pt idx="6888">
                  <c:v>9919.7119711971209</c:v>
                </c:pt>
                <c:pt idx="6889">
                  <c:v>9921.1521152115201</c:v>
                </c:pt>
                <c:pt idx="6890">
                  <c:v>9922.5922592259194</c:v>
                </c:pt>
                <c:pt idx="6891">
                  <c:v>9924.0324032403205</c:v>
                </c:pt>
                <c:pt idx="6892">
                  <c:v>9925.4725472547307</c:v>
                </c:pt>
                <c:pt idx="6893">
                  <c:v>9926.9126912691299</c:v>
                </c:pt>
                <c:pt idx="6894">
                  <c:v>9928.3528352835292</c:v>
                </c:pt>
                <c:pt idx="6895">
                  <c:v>9929.7929792979303</c:v>
                </c:pt>
                <c:pt idx="6896">
                  <c:v>9931.2331233123296</c:v>
                </c:pt>
                <c:pt idx="6897">
                  <c:v>9932.6732673267306</c:v>
                </c:pt>
                <c:pt idx="6898">
                  <c:v>9934.1134113411299</c:v>
                </c:pt>
                <c:pt idx="6899">
                  <c:v>9935.5535553555401</c:v>
                </c:pt>
                <c:pt idx="6900">
                  <c:v>9936.9936993699393</c:v>
                </c:pt>
                <c:pt idx="6901">
                  <c:v>9938.4338433843404</c:v>
                </c:pt>
                <c:pt idx="6902">
                  <c:v>9939.8739873987397</c:v>
                </c:pt>
                <c:pt idx="6903">
                  <c:v>9941.3141314131408</c:v>
                </c:pt>
                <c:pt idx="6904">
                  <c:v>9942.7542754275401</c:v>
                </c:pt>
                <c:pt idx="6905">
                  <c:v>9944.1944194419502</c:v>
                </c:pt>
                <c:pt idx="6906">
                  <c:v>9945.6345634563495</c:v>
                </c:pt>
                <c:pt idx="6907">
                  <c:v>9947.0747074707506</c:v>
                </c:pt>
                <c:pt idx="6908">
                  <c:v>9948.5148514851498</c:v>
                </c:pt>
                <c:pt idx="6909">
                  <c:v>9949.9549954995491</c:v>
                </c:pt>
                <c:pt idx="6910">
                  <c:v>9951.3951395139502</c:v>
                </c:pt>
                <c:pt idx="6911">
                  <c:v>9952.8352835283495</c:v>
                </c:pt>
                <c:pt idx="6912">
                  <c:v>9954.2754275427505</c:v>
                </c:pt>
                <c:pt idx="6913">
                  <c:v>9955.7155715571607</c:v>
                </c:pt>
                <c:pt idx="6914">
                  <c:v>9957.15571557156</c:v>
                </c:pt>
                <c:pt idx="6915">
                  <c:v>9958.5958595859593</c:v>
                </c:pt>
                <c:pt idx="6916">
                  <c:v>9960.0360036003603</c:v>
                </c:pt>
                <c:pt idx="6917">
                  <c:v>9961.4761476147596</c:v>
                </c:pt>
                <c:pt idx="6918">
                  <c:v>9962.9162916291607</c:v>
                </c:pt>
                <c:pt idx="6919">
                  <c:v>9964.35643564356</c:v>
                </c:pt>
                <c:pt idx="6920">
                  <c:v>9965.7965796579701</c:v>
                </c:pt>
                <c:pt idx="6921">
                  <c:v>9967.2367236723694</c:v>
                </c:pt>
                <c:pt idx="6922">
                  <c:v>9968.6768676867705</c:v>
                </c:pt>
                <c:pt idx="6923">
                  <c:v>9970.1170117011698</c:v>
                </c:pt>
                <c:pt idx="6924">
                  <c:v>9971.5571557155708</c:v>
                </c:pt>
                <c:pt idx="6925">
                  <c:v>9972.9972997299701</c:v>
                </c:pt>
                <c:pt idx="6926">
                  <c:v>9974.4374437443803</c:v>
                </c:pt>
                <c:pt idx="6927">
                  <c:v>9975.8775877587796</c:v>
                </c:pt>
                <c:pt idx="6928">
                  <c:v>9977.3177317731806</c:v>
                </c:pt>
                <c:pt idx="6929">
                  <c:v>9978.7578757875799</c:v>
                </c:pt>
                <c:pt idx="6930">
                  <c:v>9980.1980198019792</c:v>
                </c:pt>
                <c:pt idx="6931">
                  <c:v>9981.6381638163803</c:v>
                </c:pt>
                <c:pt idx="6932">
                  <c:v>9983.0783078307795</c:v>
                </c:pt>
                <c:pt idx="6933">
                  <c:v>9984.5184518451806</c:v>
                </c:pt>
                <c:pt idx="6934">
                  <c:v>9985.9585958595908</c:v>
                </c:pt>
                <c:pt idx="6935">
                  <c:v>9987.3987398739901</c:v>
                </c:pt>
                <c:pt idx="6936">
                  <c:v>9988.8388838883893</c:v>
                </c:pt>
                <c:pt idx="6937">
                  <c:v>9990.2790279027904</c:v>
                </c:pt>
                <c:pt idx="6938">
                  <c:v>9991.7191719171897</c:v>
                </c:pt>
                <c:pt idx="6939">
                  <c:v>9993.1593159315908</c:v>
                </c:pt>
                <c:pt idx="6940">
                  <c:v>9994.5994599459991</c:v>
                </c:pt>
                <c:pt idx="6941">
                  <c:v>9996.0396039604002</c:v>
                </c:pt>
                <c:pt idx="6942">
                  <c:v>9997.4797479747995</c:v>
                </c:pt>
                <c:pt idx="6943">
                  <c:v>9998.9198919892006</c:v>
                </c:pt>
                <c:pt idx="6944">
                  <c:v>10000.3600360036</c:v>
                </c:pt>
                <c:pt idx="6945">
                  <c:v>10001.800180018001</c:v>
                </c:pt>
                <c:pt idx="6946">
                  <c:v>10003.2403240324</c:v>
                </c:pt>
                <c:pt idx="6947">
                  <c:v>10004.680468046799</c:v>
                </c:pt>
                <c:pt idx="6948">
                  <c:v>10006.120612061201</c:v>
                </c:pt>
                <c:pt idx="6949">
                  <c:v>10007.5607560756</c:v>
                </c:pt>
                <c:pt idx="6950">
                  <c:v>10009.000900090001</c:v>
                </c:pt>
                <c:pt idx="6951">
                  <c:v>10010.4410441044</c:v>
                </c:pt>
                <c:pt idx="6952">
                  <c:v>10011.881188118799</c:v>
                </c:pt>
                <c:pt idx="6953">
                  <c:v>10013.3213321332</c:v>
                </c:pt>
                <c:pt idx="6954">
                  <c:v>10014.7614761476</c:v>
                </c:pt>
                <c:pt idx="6955">
                  <c:v>10016.201620162001</c:v>
                </c:pt>
                <c:pt idx="6956">
                  <c:v>10017.6417641764</c:v>
                </c:pt>
                <c:pt idx="6957">
                  <c:v>10019.081908190799</c:v>
                </c:pt>
                <c:pt idx="6958">
                  <c:v>10020.5220522052</c:v>
                </c:pt>
                <c:pt idx="6959">
                  <c:v>10021.9621962196</c:v>
                </c:pt>
                <c:pt idx="6960">
                  <c:v>10023.402340234001</c:v>
                </c:pt>
                <c:pt idx="6961">
                  <c:v>10024.8424842484</c:v>
                </c:pt>
                <c:pt idx="6962">
                  <c:v>10026.282628262799</c:v>
                </c:pt>
                <c:pt idx="6963">
                  <c:v>10027.7227722772</c:v>
                </c:pt>
                <c:pt idx="6964">
                  <c:v>10029.1629162916</c:v>
                </c:pt>
                <c:pt idx="6965">
                  <c:v>10030.603060306001</c:v>
                </c:pt>
                <c:pt idx="6966">
                  <c:v>10032.0432043204</c:v>
                </c:pt>
                <c:pt idx="6967">
                  <c:v>10033.483348334799</c:v>
                </c:pt>
                <c:pt idx="6968">
                  <c:v>10034.9234923492</c:v>
                </c:pt>
                <c:pt idx="6969">
                  <c:v>10036.3636363636</c:v>
                </c:pt>
                <c:pt idx="6970">
                  <c:v>10037.803780378001</c:v>
                </c:pt>
                <c:pt idx="6971">
                  <c:v>10039.2439243924</c:v>
                </c:pt>
                <c:pt idx="6972">
                  <c:v>10040.684068406799</c:v>
                </c:pt>
                <c:pt idx="6973">
                  <c:v>10042.1242124212</c:v>
                </c:pt>
                <c:pt idx="6974">
                  <c:v>10043.5643564356</c:v>
                </c:pt>
                <c:pt idx="6975">
                  <c:v>10045.004500450001</c:v>
                </c:pt>
                <c:pt idx="6976">
                  <c:v>10046.4446444644</c:v>
                </c:pt>
                <c:pt idx="6977">
                  <c:v>10047.884788478799</c:v>
                </c:pt>
                <c:pt idx="6978">
                  <c:v>10049.3249324933</c:v>
                </c:pt>
                <c:pt idx="6979">
                  <c:v>10050.7650765077</c:v>
                </c:pt>
                <c:pt idx="6980">
                  <c:v>10052.205220522101</c:v>
                </c:pt>
                <c:pt idx="6981">
                  <c:v>10053.6453645365</c:v>
                </c:pt>
                <c:pt idx="6982">
                  <c:v>10055.085508550899</c:v>
                </c:pt>
                <c:pt idx="6983">
                  <c:v>10056.5256525653</c:v>
                </c:pt>
                <c:pt idx="6984">
                  <c:v>10057.9657965797</c:v>
                </c:pt>
                <c:pt idx="6985">
                  <c:v>10059.405940594101</c:v>
                </c:pt>
                <c:pt idx="6986">
                  <c:v>10060.8460846085</c:v>
                </c:pt>
                <c:pt idx="6987">
                  <c:v>10062.286228622899</c:v>
                </c:pt>
                <c:pt idx="6988">
                  <c:v>10063.7263726373</c:v>
                </c:pt>
                <c:pt idx="6989">
                  <c:v>10065.1665166517</c:v>
                </c:pt>
                <c:pt idx="6990">
                  <c:v>10066.606660666101</c:v>
                </c:pt>
                <c:pt idx="6991">
                  <c:v>10068.0468046805</c:v>
                </c:pt>
                <c:pt idx="6992">
                  <c:v>10069.486948694899</c:v>
                </c:pt>
                <c:pt idx="6993">
                  <c:v>10070.9270927093</c:v>
                </c:pt>
                <c:pt idx="6994">
                  <c:v>10072.3672367237</c:v>
                </c:pt>
                <c:pt idx="6995">
                  <c:v>10073.807380738101</c:v>
                </c:pt>
                <c:pt idx="6996">
                  <c:v>10075.2475247525</c:v>
                </c:pt>
                <c:pt idx="6997">
                  <c:v>10076.687668766899</c:v>
                </c:pt>
                <c:pt idx="6998">
                  <c:v>10078.1278127813</c:v>
                </c:pt>
                <c:pt idx="6999">
                  <c:v>10079.5679567957</c:v>
                </c:pt>
                <c:pt idx="7000">
                  <c:v>10081.008100810101</c:v>
                </c:pt>
                <c:pt idx="7001">
                  <c:v>10082.4482448245</c:v>
                </c:pt>
                <c:pt idx="7002">
                  <c:v>10083.888388838899</c:v>
                </c:pt>
                <c:pt idx="7003">
                  <c:v>10085.3285328533</c:v>
                </c:pt>
                <c:pt idx="7004">
                  <c:v>10086.768676867699</c:v>
                </c:pt>
                <c:pt idx="7005">
                  <c:v>10088.208820882101</c:v>
                </c:pt>
                <c:pt idx="7006">
                  <c:v>10089.6489648965</c:v>
                </c:pt>
                <c:pt idx="7007">
                  <c:v>10091.089108910901</c:v>
                </c:pt>
                <c:pt idx="7008">
                  <c:v>10092.5292529253</c:v>
                </c:pt>
                <c:pt idx="7009">
                  <c:v>10093.969396939699</c:v>
                </c:pt>
                <c:pt idx="7010">
                  <c:v>10095.409540954101</c:v>
                </c:pt>
                <c:pt idx="7011">
                  <c:v>10096.8496849685</c:v>
                </c:pt>
                <c:pt idx="7012">
                  <c:v>10098.289828982901</c:v>
                </c:pt>
                <c:pt idx="7013">
                  <c:v>10099.7299729973</c:v>
                </c:pt>
                <c:pt idx="7014">
                  <c:v>10101.170117011699</c:v>
                </c:pt>
                <c:pt idx="7015">
                  <c:v>10102.6102610261</c:v>
                </c:pt>
                <c:pt idx="7016">
                  <c:v>10104.0504050405</c:v>
                </c:pt>
                <c:pt idx="7017">
                  <c:v>10105.490549054901</c:v>
                </c:pt>
                <c:pt idx="7018">
                  <c:v>10106.9306930693</c:v>
                </c:pt>
                <c:pt idx="7019">
                  <c:v>10108.370837083699</c:v>
                </c:pt>
                <c:pt idx="7020">
                  <c:v>10109.8109810981</c:v>
                </c:pt>
                <c:pt idx="7021">
                  <c:v>10111.2511251125</c:v>
                </c:pt>
                <c:pt idx="7022">
                  <c:v>10112.691269126901</c:v>
                </c:pt>
                <c:pt idx="7023">
                  <c:v>10114.1314131413</c:v>
                </c:pt>
                <c:pt idx="7024">
                  <c:v>10115.571557155699</c:v>
                </c:pt>
                <c:pt idx="7025">
                  <c:v>10117.0117011701</c:v>
                </c:pt>
                <c:pt idx="7026">
                  <c:v>10118.4518451845</c:v>
                </c:pt>
                <c:pt idx="7027">
                  <c:v>10119.891989198901</c:v>
                </c:pt>
                <c:pt idx="7028">
                  <c:v>10121.3321332133</c:v>
                </c:pt>
                <c:pt idx="7029">
                  <c:v>10122.772277227699</c:v>
                </c:pt>
                <c:pt idx="7030">
                  <c:v>10124.2124212421</c:v>
                </c:pt>
                <c:pt idx="7031">
                  <c:v>10125.6525652565</c:v>
                </c:pt>
                <c:pt idx="7032">
                  <c:v>10127.092709270901</c:v>
                </c:pt>
                <c:pt idx="7033">
                  <c:v>10128.5328532853</c:v>
                </c:pt>
                <c:pt idx="7034">
                  <c:v>10129.972997299699</c:v>
                </c:pt>
                <c:pt idx="7035">
                  <c:v>10131.4131413141</c:v>
                </c:pt>
                <c:pt idx="7036">
                  <c:v>10132.8532853285</c:v>
                </c:pt>
                <c:pt idx="7037">
                  <c:v>10134.293429342901</c:v>
                </c:pt>
                <c:pt idx="7038">
                  <c:v>10135.7335733573</c:v>
                </c:pt>
                <c:pt idx="7039">
                  <c:v>10137.173717371699</c:v>
                </c:pt>
                <c:pt idx="7040">
                  <c:v>10138.6138613861</c:v>
                </c:pt>
                <c:pt idx="7041">
                  <c:v>10140.0540054005</c:v>
                </c:pt>
                <c:pt idx="7042">
                  <c:v>10141.494149414901</c:v>
                </c:pt>
                <c:pt idx="7043">
                  <c:v>10142.9342934293</c:v>
                </c:pt>
                <c:pt idx="7044">
                  <c:v>10144.374437443699</c:v>
                </c:pt>
                <c:pt idx="7045">
                  <c:v>10145.8145814581</c:v>
                </c:pt>
                <c:pt idx="7046">
                  <c:v>10147.2547254725</c:v>
                </c:pt>
                <c:pt idx="7047">
                  <c:v>10148.694869486901</c:v>
                </c:pt>
                <c:pt idx="7048">
                  <c:v>10150.1350135014</c:v>
                </c:pt>
                <c:pt idx="7049">
                  <c:v>10151.575157515799</c:v>
                </c:pt>
                <c:pt idx="7050">
                  <c:v>10153.0153015302</c:v>
                </c:pt>
                <c:pt idx="7051">
                  <c:v>10154.4554455446</c:v>
                </c:pt>
                <c:pt idx="7052">
                  <c:v>10155.895589559001</c:v>
                </c:pt>
                <c:pt idx="7053">
                  <c:v>10157.3357335734</c:v>
                </c:pt>
                <c:pt idx="7054">
                  <c:v>10158.775877587799</c:v>
                </c:pt>
                <c:pt idx="7055">
                  <c:v>10160.2160216022</c:v>
                </c:pt>
                <c:pt idx="7056">
                  <c:v>10161.6561656166</c:v>
                </c:pt>
                <c:pt idx="7057">
                  <c:v>10163.096309631001</c:v>
                </c:pt>
                <c:pt idx="7058">
                  <c:v>10164.5364536454</c:v>
                </c:pt>
                <c:pt idx="7059">
                  <c:v>10165.976597659799</c:v>
                </c:pt>
                <c:pt idx="7060">
                  <c:v>10167.4167416742</c:v>
                </c:pt>
                <c:pt idx="7061">
                  <c:v>10168.8568856886</c:v>
                </c:pt>
                <c:pt idx="7062">
                  <c:v>10170.297029703001</c:v>
                </c:pt>
                <c:pt idx="7063">
                  <c:v>10171.7371737174</c:v>
                </c:pt>
                <c:pt idx="7064">
                  <c:v>10173.177317731799</c:v>
                </c:pt>
                <c:pt idx="7065">
                  <c:v>10174.6174617462</c:v>
                </c:pt>
                <c:pt idx="7066">
                  <c:v>10176.057605760599</c:v>
                </c:pt>
                <c:pt idx="7067">
                  <c:v>10177.497749775001</c:v>
                </c:pt>
                <c:pt idx="7068">
                  <c:v>10178.9378937894</c:v>
                </c:pt>
                <c:pt idx="7069">
                  <c:v>10180.378037803801</c:v>
                </c:pt>
                <c:pt idx="7070">
                  <c:v>10181.8181818182</c:v>
                </c:pt>
                <c:pt idx="7071">
                  <c:v>10183.258325832599</c:v>
                </c:pt>
                <c:pt idx="7072">
                  <c:v>10184.698469847001</c:v>
                </c:pt>
                <c:pt idx="7073">
                  <c:v>10186.1386138614</c:v>
                </c:pt>
                <c:pt idx="7074">
                  <c:v>10187.578757875801</c:v>
                </c:pt>
                <c:pt idx="7075">
                  <c:v>10189.0189018902</c:v>
                </c:pt>
                <c:pt idx="7076">
                  <c:v>10190.459045904599</c:v>
                </c:pt>
                <c:pt idx="7077">
                  <c:v>10191.899189919</c:v>
                </c:pt>
                <c:pt idx="7078">
                  <c:v>10193.3393339334</c:v>
                </c:pt>
                <c:pt idx="7079">
                  <c:v>10194.779477947801</c:v>
                </c:pt>
                <c:pt idx="7080">
                  <c:v>10196.2196219622</c:v>
                </c:pt>
                <c:pt idx="7081">
                  <c:v>10197.659765976599</c:v>
                </c:pt>
                <c:pt idx="7082">
                  <c:v>10199.099909991</c:v>
                </c:pt>
                <c:pt idx="7083">
                  <c:v>10200.5400540054</c:v>
                </c:pt>
                <c:pt idx="7084">
                  <c:v>10201.980198019801</c:v>
                </c:pt>
                <c:pt idx="7085">
                  <c:v>10203.4203420342</c:v>
                </c:pt>
                <c:pt idx="7086">
                  <c:v>10204.860486048599</c:v>
                </c:pt>
                <c:pt idx="7087">
                  <c:v>10206.300630063</c:v>
                </c:pt>
                <c:pt idx="7088">
                  <c:v>10207.7407740774</c:v>
                </c:pt>
                <c:pt idx="7089">
                  <c:v>10209.180918091801</c:v>
                </c:pt>
                <c:pt idx="7090">
                  <c:v>10210.6210621062</c:v>
                </c:pt>
                <c:pt idx="7091">
                  <c:v>10212.061206120599</c:v>
                </c:pt>
                <c:pt idx="7092">
                  <c:v>10213.501350135</c:v>
                </c:pt>
                <c:pt idx="7093">
                  <c:v>10214.9414941494</c:v>
                </c:pt>
                <c:pt idx="7094">
                  <c:v>10216.381638163801</c:v>
                </c:pt>
                <c:pt idx="7095">
                  <c:v>10217.8217821782</c:v>
                </c:pt>
                <c:pt idx="7096">
                  <c:v>10219.261926192599</c:v>
                </c:pt>
                <c:pt idx="7097">
                  <c:v>10220.702070207</c:v>
                </c:pt>
                <c:pt idx="7098">
                  <c:v>10222.1422142214</c:v>
                </c:pt>
                <c:pt idx="7099">
                  <c:v>10223.582358235801</c:v>
                </c:pt>
                <c:pt idx="7100">
                  <c:v>10225.0225022502</c:v>
                </c:pt>
                <c:pt idx="7101">
                  <c:v>10226.462646264599</c:v>
                </c:pt>
                <c:pt idx="7102">
                  <c:v>10227.902790279</c:v>
                </c:pt>
                <c:pt idx="7103">
                  <c:v>10229.3429342934</c:v>
                </c:pt>
                <c:pt idx="7104">
                  <c:v>10230.783078307801</c:v>
                </c:pt>
                <c:pt idx="7105">
                  <c:v>10232.2232223222</c:v>
                </c:pt>
                <c:pt idx="7106">
                  <c:v>10233.663366336599</c:v>
                </c:pt>
                <c:pt idx="7107">
                  <c:v>10235.103510351</c:v>
                </c:pt>
                <c:pt idx="7108">
                  <c:v>10236.5436543654</c:v>
                </c:pt>
                <c:pt idx="7109">
                  <c:v>10237.983798379801</c:v>
                </c:pt>
                <c:pt idx="7110">
                  <c:v>10239.4239423942</c:v>
                </c:pt>
                <c:pt idx="7111">
                  <c:v>10240.864086408599</c:v>
                </c:pt>
                <c:pt idx="7112">
                  <c:v>10242.304230423</c:v>
                </c:pt>
                <c:pt idx="7113">
                  <c:v>10243.7443744374</c:v>
                </c:pt>
                <c:pt idx="7114">
                  <c:v>10245.184518451801</c:v>
                </c:pt>
                <c:pt idx="7115">
                  <c:v>10246.6246624662</c:v>
                </c:pt>
                <c:pt idx="7116">
                  <c:v>10248.064806480599</c:v>
                </c:pt>
                <c:pt idx="7117">
                  <c:v>10249.5049504951</c:v>
                </c:pt>
                <c:pt idx="7118">
                  <c:v>10250.9450945095</c:v>
                </c:pt>
                <c:pt idx="7119">
                  <c:v>10252.385238523901</c:v>
                </c:pt>
                <c:pt idx="7120">
                  <c:v>10253.8253825383</c:v>
                </c:pt>
                <c:pt idx="7121">
                  <c:v>10255.265526552699</c:v>
                </c:pt>
                <c:pt idx="7122">
                  <c:v>10256.7056705671</c:v>
                </c:pt>
                <c:pt idx="7123">
                  <c:v>10258.1458145815</c:v>
                </c:pt>
                <c:pt idx="7124">
                  <c:v>10259.585958595901</c:v>
                </c:pt>
                <c:pt idx="7125">
                  <c:v>10261.0261026103</c:v>
                </c:pt>
                <c:pt idx="7126">
                  <c:v>10262.466246624699</c:v>
                </c:pt>
                <c:pt idx="7127">
                  <c:v>10263.9063906391</c:v>
                </c:pt>
                <c:pt idx="7128">
                  <c:v>10265.346534653499</c:v>
                </c:pt>
                <c:pt idx="7129">
                  <c:v>10266.786678667901</c:v>
                </c:pt>
                <c:pt idx="7130">
                  <c:v>10268.2268226823</c:v>
                </c:pt>
                <c:pt idx="7131">
                  <c:v>10269.666966696699</c:v>
                </c:pt>
                <c:pt idx="7132">
                  <c:v>10271.1071107111</c:v>
                </c:pt>
                <c:pt idx="7133">
                  <c:v>10272.547254725499</c:v>
                </c:pt>
                <c:pt idx="7134">
                  <c:v>10273.987398739901</c:v>
                </c:pt>
                <c:pt idx="7135">
                  <c:v>10275.4275427543</c:v>
                </c:pt>
                <c:pt idx="7136">
                  <c:v>10276.867686768701</c:v>
                </c:pt>
                <c:pt idx="7137">
                  <c:v>10278.3078307831</c:v>
                </c:pt>
                <c:pt idx="7138">
                  <c:v>10279.747974797499</c:v>
                </c:pt>
                <c:pt idx="7139">
                  <c:v>10281.1881188119</c:v>
                </c:pt>
                <c:pt idx="7140">
                  <c:v>10282.6282628263</c:v>
                </c:pt>
                <c:pt idx="7141">
                  <c:v>10284.068406840701</c:v>
                </c:pt>
                <c:pt idx="7142">
                  <c:v>10285.5085508551</c:v>
                </c:pt>
                <c:pt idx="7143">
                  <c:v>10286.948694869499</c:v>
                </c:pt>
                <c:pt idx="7144">
                  <c:v>10288.3888388839</c:v>
                </c:pt>
                <c:pt idx="7145">
                  <c:v>10289.8289828983</c:v>
                </c:pt>
                <c:pt idx="7146">
                  <c:v>10291.269126912701</c:v>
                </c:pt>
                <c:pt idx="7147">
                  <c:v>10292.7092709271</c:v>
                </c:pt>
                <c:pt idx="7148">
                  <c:v>10294.149414941499</c:v>
                </c:pt>
                <c:pt idx="7149">
                  <c:v>10295.5895589559</c:v>
                </c:pt>
                <c:pt idx="7150">
                  <c:v>10297.0297029703</c:v>
                </c:pt>
                <c:pt idx="7151">
                  <c:v>10298.469846984701</c:v>
                </c:pt>
                <c:pt idx="7152">
                  <c:v>10299.9099909991</c:v>
                </c:pt>
                <c:pt idx="7153">
                  <c:v>10301.350135013499</c:v>
                </c:pt>
                <c:pt idx="7154">
                  <c:v>10302.7902790279</c:v>
                </c:pt>
                <c:pt idx="7155">
                  <c:v>10304.2304230423</c:v>
                </c:pt>
                <c:pt idx="7156">
                  <c:v>10305.670567056701</c:v>
                </c:pt>
                <c:pt idx="7157">
                  <c:v>10307.1107110711</c:v>
                </c:pt>
                <c:pt idx="7158">
                  <c:v>10308.550855085499</c:v>
                </c:pt>
                <c:pt idx="7159">
                  <c:v>10309.9909990999</c:v>
                </c:pt>
                <c:pt idx="7160">
                  <c:v>10311.4311431143</c:v>
                </c:pt>
                <c:pt idx="7161">
                  <c:v>10312.871287128701</c:v>
                </c:pt>
                <c:pt idx="7162">
                  <c:v>10314.3114311431</c:v>
                </c:pt>
                <c:pt idx="7163">
                  <c:v>10315.751575157499</c:v>
                </c:pt>
                <c:pt idx="7164">
                  <c:v>10317.1917191719</c:v>
                </c:pt>
                <c:pt idx="7165">
                  <c:v>10318.6318631863</c:v>
                </c:pt>
                <c:pt idx="7166">
                  <c:v>10320.072007200701</c:v>
                </c:pt>
                <c:pt idx="7167">
                  <c:v>10321.5121512151</c:v>
                </c:pt>
                <c:pt idx="7168">
                  <c:v>10322.952295229499</c:v>
                </c:pt>
                <c:pt idx="7169">
                  <c:v>10324.3924392439</c:v>
                </c:pt>
                <c:pt idx="7170">
                  <c:v>10325.8325832583</c:v>
                </c:pt>
                <c:pt idx="7171">
                  <c:v>10327.272727272701</c:v>
                </c:pt>
                <c:pt idx="7172">
                  <c:v>10328.7128712871</c:v>
                </c:pt>
                <c:pt idx="7173">
                  <c:v>10330.153015301499</c:v>
                </c:pt>
                <c:pt idx="7174">
                  <c:v>10331.5931593159</c:v>
                </c:pt>
                <c:pt idx="7175">
                  <c:v>10333.0333033303</c:v>
                </c:pt>
                <c:pt idx="7176">
                  <c:v>10334.473447344701</c:v>
                </c:pt>
                <c:pt idx="7177">
                  <c:v>10335.9135913591</c:v>
                </c:pt>
                <c:pt idx="7178">
                  <c:v>10337.353735373499</c:v>
                </c:pt>
                <c:pt idx="7179">
                  <c:v>10338.7938793879</c:v>
                </c:pt>
                <c:pt idx="7180">
                  <c:v>10340.234023402299</c:v>
                </c:pt>
                <c:pt idx="7181">
                  <c:v>10341.674167416701</c:v>
                </c:pt>
                <c:pt idx="7182">
                  <c:v>10343.1143114311</c:v>
                </c:pt>
                <c:pt idx="7183">
                  <c:v>10344.554455445499</c:v>
                </c:pt>
                <c:pt idx="7184">
                  <c:v>10345.9945994599</c:v>
                </c:pt>
                <c:pt idx="7185">
                  <c:v>10347.434743474299</c:v>
                </c:pt>
                <c:pt idx="7186">
                  <c:v>10348.874887488801</c:v>
                </c:pt>
                <c:pt idx="7187">
                  <c:v>10350.3150315032</c:v>
                </c:pt>
                <c:pt idx="7188">
                  <c:v>10351.755175517599</c:v>
                </c:pt>
                <c:pt idx="7189">
                  <c:v>10353.195319532</c:v>
                </c:pt>
                <c:pt idx="7190">
                  <c:v>10354.635463546399</c:v>
                </c:pt>
                <c:pt idx="7191">
                  <c:v>10356.075607560801</c:v>
                </c:pt>
                <c:pt idx="7192">
                  <c:v>10357.5157515752</c:v>
                </c:pt>
                <c:pt idx="7193">
                  <c:v>10358.955895589599</c:v>
                </c:pt>
                <c:pt idx="7194">
                  <c:v>10360.396039604</c:v>
                </c:pt>
                <c:pt idx="7195">
                  <c:v>10361.836183618399</c:v>
                </c:pt>
                <c:pt idx="7196">
                  <c:v>10363.276327632801</c:v>
                </c:pt>
                <c:pt idx="7197">
                  <c:v>10364.7164716472</c:v>
                </c:pt>
                <c:pt idx="7198">
                  <c:v>10366.156615661601</c:v>
                </c:pt>
                <c:pt idx="7199">
                  <c:v>10367.596759676</c:v>
                </c:pt>
                <c:pt idx="7200">
                  <c:v>10369.036903690399</c:v>
                </c:pt>
                <c:pt idx="7201">
                  <c:v>10370.4770477048</c:v>
                </c:pt>
                <c:pt idx="7202">
                  <c:v>10371.9171917192</c:v>
                </c:pt>
                <c:pt idx="7203">
                  <c:v>10373.357335733601</c:v>
                </c:pt>
                <c:pt idx="7204">
                  <c:v>10374.797479748</c:v>
                </c:pt>
                <c:pt idx="7205">
                  <c:v>10376.237623762399</c:v>
                </c:pt>
                <c:pt idx="7206">
                  <c:v>10377.6777677768</c:v>
                </c:pt>
                <c:pt idx="7207">
                  <c:v>10379.1179117912</c:v>
                </c:pt>
                <c:pt idx="7208">
                  <c:v>10380.558055805601</c:v>
                </c:pt>
                <c:pt idx="7209">
                  <c:v>10381.99819982</c:v>
                </c:pt>
                <c:pt idx="7210">
                  <c:v>10383.438343834399</c:v>
                </c:pt>
                <c:pt idx="7211">
                  <c:v>10384.8784878488</c:v>
                </c:pt>
                <c:pt idx="7212">
                  <c:v>10386.3186318632</c:v>
                </c:pt>
                <c:pt idx="7213">
                  <c:v>10387.758775877601</c:v>
                </c:pt>
                <c:pt idx="7214">
                  <c:v>10389.198919892</c:v>
                </c:pt>
                <c:pt idx="7215">
                  <c:v>10390.639063906399</c:v>
                </c:pt>
                <c:pt idx="7216">
                  <c:v>10392.0792079208</c:v>
                </c:pt>
                <c:pt idx="7217">
                  <c:v>10393.5193519352</c:v>
                </c:pt>
                <c:pt idx="7218">
                  <c:v>10394.959495949601</c:v>
                </c:pt>
                <c:pt idx="7219">
                  <c:v>10396.399639964</c:v>
                </c:pt>
                <c:pt idx="7220">
                  <c:v>10397.839783978399</c:v>
                </c:pt>
                <c:pt idx="7221">
                  <c:v>10399.2799279928</c:v>
                </c:pt>
                <c:pt idx="7222">
                  <c:v>10400.7200720072</c:v>
                </c:pt>
                <c:pt idx="7223">
                  <c:v>10402.160216021601</c:v>
                </c:pt>
                <c:pt idx="7224">
                  <c:v>10403.600360036</c:v>
                </c:pt>
                <c:pt idx="7225">
                  <c:v>10405.040504050399</c:v>
                </c:pt>
                <c:pt idx="7226">
                  <c:v>10406.4806480648</c:v>
                </c:pt>
                <c:pt idx="7227">
                  <c:v>10407.9207920792</c:v>
                </c:pt>
                <c:pt idx="7228">
                  <c:v>10409.360936093601</c:v>
                </c:pt>
                <c:pt idx="7229">
                  <c:v>10410.801080108</c:v>
                </c:pt>
                <c:pt idx="7230">
                  <c:v>10412.241224122399</c:v>
                </c:pt>
                <c:pt idx="7231">
                  <c:v>10413.6813681368</c:v>
                </c:pt>
                <c:pt idx="7232">
                  <c:v>10415.1215121512</c:v>
                </c:pt>
                <c:pt idx="7233">
                  <c:v>10416.561656165601</c:v>
                </c:pt>
                <c:pt idx="7234">
                  <c:v>10418.00180018</c:v>
                </c:pt>
                <c:pt idx="7235">
                  <c:v>10419.441944194399</c:v>
                </c:pt>
                <c:pt idx="7236">
                  <c:v>10420.8820882088</c:v>
                </c:pt>
                <c:pt idx="7237">
                  <c:v>10422.3222322232</c:v>
                </c:pt>
                <c:pt idx="7238">
                  <c:v>10423.762376237601</c:v>
                </c:pt>
                <c:pt idx="7239">
                  <c:v>10425.202520252</c:v>
                </c:pt>
                <c:pt idx="7240">
                  <c:v>10426.642664266399</c:v>
                </c:pt>
                <c:pt idx="7241">
                  <c:v>10428.0828082808</c:v>
                </c:pt>
                <c:pt idx="7242">
                  <c:v>10429.5229522952</c:v>
                </c:pt>
                <c:pt idx="7243">
                  <c:v>10430.963096309601</c:v>
                </c:pt>
                <c:pt idx="7244">
                  <c:v>10432.403240324</c:v>
                </c:pt>
                <c:pt idx="7245">
                  <c:v>10433.843384338399</c:v>
                </c:pt>
                <c:pt idx="7246">
                  <c:v>10435.2835283528</c:v>
                </c:pt>
                <c:pt idx="7247">
                  <c:v>10436.723672367199</c:v>
                </c:pt>
                <c:pt idx="7248">
                  <c:v>10438.163816381601</c:v>
                </c:pt>
                <c:pt idx="7249">
                  <c:v>10439.603960396</c:v>
                </c:pt>
                <c:pt idx="7250">
                  <c:v>10441.044104410401</c:v>
                </c:pt>
                <c:pt idx="7251">
                  <c:v>10442.4842484248</c:v>
                </c:pt>
                <c:pt idx="7252">
                  <c:v>10443.924392439199</c:v>
                </c:pt>
                <c:pt idx="7253">
                  <c:v>10445.364536453601</c:v>
                </c:pt>
                <c:pt idx="7254">
                  <c:v>10446.804680468</c:v>
                </c:pt>
                <c:pt idx="7255">
                  <c:v>10448.244824482401</c:v>
                </c:pt>
                <c:pt idx="7256">
                  <c:v>10449.6849684969</c:v>
                </c:pt>
                <c:pt idx="7257">
                  <c:v>10451.125112511299</c:v>
                </c:pt>
                <c:pt idx="7258">
                  <c:v>10452.565256525701</c:v>
                </c:pt>
                <c:pt idx="7259">
                  <c:v>10454.0054005401</c:v>
                </c:pt>
                <c:pt idx="7260">
                  <c:v>10455.445544554501</c:v>
                </c:pt>
                <c:pt idx="7261">
                  <c:v>10456.8856885689</c:v>
                </c:pt>
                <c:pt idx="7262">
                  <c:v>10458.325832583299</c:v>
                </c:pt>
                <c:pt idx="7263">
                  <c:v>10459.765976597701</c:v>
                </c:pt>
                <c:pt idx="7264">
                  <c:v>10461.2061206121</c:v>
                </c:pt>
                <c:pt idx="7265">
                  <c:v>10462.646264626501</c:v>
                </c:pt>
                <c:pt idx="7266">
                  <c:v>10464.0864086409</c:v>
                </c:pt>
                <c:pt idx="7267">
                  <c:v>10465.526552655299</c:v>
                </c:pt>
                <c:pt idx="7268">
                  <c:v>10466.9666966697</c:v>
                </c:pt>
                <c:pt idx="7269">
                  <c:v>10468.4068406841</c:v>
                </c:pt>
                <c:pt idx="7270">
                  <c:v>10469.846984698501</c:v>
                </c:pt>
                <c:pt idx="7271">
                  <c:v>10471.2871287129</c:v>
                </c:pt>
                <c:pt idx="7272">
                  <c:v>10472.727272727299</c:v>
                </c:pt>
                <c:pt idx="7273">
                  <c:v>10474.1674167417</c:v>
                </c:pt>
                <c:pt idx="7274">
                  <c:v>10475.6075607561</c:v>
                </c:pt>
                <c:pt idx="7275">
                  <c:v>10477.047704770501</c:v>
                </c:pt>
                <c:pt idx="7276">
                  <c:v>10478.4878487849</c:v>
                </c:pt>
                <c:pt idx="7277">
                  <c:v>10479.927992799299</c:v>
                </c:pt>
                <c:pt idx="7278">
                  <c:v>10481.3681368137</c:v>
                </c:pt>
                <c:pt idx="7279">
                  <c:v>10482.8082808281</c:v>
                </c:pt>
                <c:pt idx="7280">
                  <c:v>10484.248424842501</c:v>
                </c:pt>
                <c:pt idx="7281">
                  <c:v>10485.6885688569</c:v>
                </c:pt>
                <c:pt idx="7282">
                  <c:v>10487.128712871299</c:v>
                </c:pt>
                <c:pt idx="7283">
                  <c:v>10488.5688568857</c:v>
                </c:pt>
                <c:pt idx="7284">
                  <c:v>10490.0090009001</c:v>
                </c:pt>
                <c:pt idx="7285">
                  <c:v>10491.449144914501</c:v>
                </c:pt>
                <c:pt idx="7286">
                  <c:v>10492.8892889289</c:v>
                </c:pt>
                <c:pt idx="7287">
                  <c:v>10494.329432943299</c:v>
                </c:pt>
                <c:pt idx="7288">
                  <c:v>10495.7695769577</c:v>
                </c:pt>
                <c:pt idx="7289">
                  <c:v>10497.2097209721</c:v>
                </c:pt>
                <c:pt idx="7290">
                  <c:v>10498.649864986501</c:v>
                </c:pt>
                <c:pt idx="7291">
                  <c:v>10500.0900090009</c:v>
                </c:pt>
                <c:pt idx="7292">
                  <c:v>10501.530153015299</c:v>
                </c:pt>
                <c:pt idx="7293">
                  <c:v>10502.9702970297</c:v>
                </c:pt>
                <c:pt idx="7294">
                  <c:v>10504.4104410441</c:v>
                </c:pt>
                <c:pt idx="7295">
                  <c:v>10505.850585058501</c:v>
                </c:pt>
                <c:pt idx="7296">
                  <c:v>10507.2907290729</c:v>
                </c:pt>
                <c:pt idx="7297">
                  <c:v>10508.730873087299</c:v>
                </c:pt>
                <c:pt idx="7298">
                  <c:v>10510.1710171017</c:v>
                </c:pt>
                <c:pt idx="7299">
                  <c:v>10511.6111611161</c:v>
                </c:pt>
                <c:pt idx="7300">
                  <c:v>10513.051305130501</c:v>
                </c:pt>
                <c:pt idx="7301">
                  <c:v>10514.4914491449</c:v>
                </c:pt>
                <c:pt idx="7302">
                  <c:v>10515.931593159299</c:v>
                </c:pt>
                <c:pt idx="7303">
                  <c:v>10517.3717371737</c:v>
                </c:pt>
                <c:pt idx="7304">
                  <c:v>10518.8118811881</c:v>
                </c:pt>
                <c:pt idx="7305">
                  <c:v>10520.252025202501</c:v>
                </c:pt>
                <c:pt idx="7306">
                  <c:v>10521.6921692169</c:v>
                </c:pt>
                <c:pt idx="7307">
                  <c:v>10523.132313231299</c:v>
                </c:pt>
                <c:pt idx="7308">
                  <c:v>10524.5724572457</c:v>
                </c:pt>
                <c:pt idx="7309">
                  <c:v>10526.012601260099</c:v>
                </c:pt>
                <c:pt idx="7310">
                  <c:v>10527.452745274501</c:v>
                </c:pt>
                <c:pt idx="7311">
                  <c:v>10528.8928892889</c:v>
                </c:pt>
                <c:pt idx="7312">
                  <c:v>10530.333033303301</c:v>
                </c:pt>
                <c:pt idx="7313">
                  <c:v>10531.7731773177</c:v>
                </c:pt>
                <c:pt idx="7314">
                  <c:v>10533.213321332099</c:v>
                </c:pt>
                <c:pt idx="7315">
                  <c:v>10534.653465346501</c:v>
                </c:pt>
                <c:pt idx="7316">
                  <c:v>10536.0936093609</c:v>
                </c:pt>
                <c:pt idx="7317">
                  <c:v>10537.533753375301</c:v>
                </c:pt>
                <c:pt idx="7318">
                  <c:v>10538.9738973897</c:v>
                </c:pt>
                <c:pt idx="7319">
                  <c:v>10540.414041404099</c:v>
                </c:pt>
                <c:pt idx="7320">
                  <c:v>10541.8541854185</c:v>
                </c:pt>
                <c:pt idx="7321">
                  <c:v>10543.2943294329</c:v>
                </c:pt>
                <c:pt idx="7322">
                  <c:v>10544.734473447301</c:v>
                </c:pt>
                <c:pt idx="7323">
                  <c:v>10546.1746174617</c:v>
                </c:pt>
                <c:pt idx="7324">
                  <c:v>10547.614761476099</c:v>
                </c:pt>
                <c:pt idx="7325">
                  <c:v>10549.054905490601</c:v>
                </c:pt>
                <c:pt idx="7326">
                  <c:v>10550.495049505</c:v>
                </c:pt>
                <c:pt idx="7327">
                  <c:v>10551.935193519401</c:v>
                </c:pt>
                <c:pt idx="7328">
                  <c:v>10553.3753375338</c:v>
                </c:pt>
                <c:pt idx="7329">
                  <c:v>10554.815481548199</c:v>
                </c:pt>
                <c:pt idx="7330">
                  <c:v>10556.2556255626</c:v>
                </c:pt>
                <c:pt idx="7331">
                  <c:v>10557.695769577</c:v>
                </c:pt>
                <c:pt idx="7332">
                  <c:v>10559.135913591401</c:v>
                </c:pt>
                <c:pt idx="7333">
                  <c:v>10560.5760576058</c:v>
                </c:pt>
                <c:pt idx="7334">
                  <c:v>10562.016201620199</c:v>
                </c:pt>
                <c:pt idx="7335">
                  <c:v>10563.4563456346</c:v>
                </c:pt>
                <c:pt idx="7336">
                  <c:v>10564.896489649</c:v>
                </c:pt>
                <c:pt idx="7337">
                  <c:v>10566.336633663401</c:v>
                </c:pt>
                <c:pt idx="7338">
                  <c:v>10567.7767776778</c:v>
                </c:pt>
                <c:pt idx="7339">
                  <c:v>10569.216921692199</c:v>
                </c:pt>
                <c:pt idx="7340">
                  <c:v>10570.6570657066</c:v>
                </c:pt>
                <c:pt idx="7341">
                  <c:v>10572.097209721</c:v>
                </c:pt>
                <c:pt idx="7342">
                  <c:v>10573.537353735401</c:v>
                </c:pt>
                <c:pt idx="7343">
                  <c:v>10574.9774977498</c:v>
                </c:pt>
                <c:pt idx="7344">
                  <c:v>10576.417641764199</c:v>
                </c:pt>
                <c:pt idx="7345">
                  <c:v>10577.8577857786</c:v>
                </c:pt>
                <c:pt idx="7346">
                  <c:v>10579.297929793</c:v>
                </c:pt>
                <c:pt idx="7347">
                  <c:v>10580.738073807401</c:v>
                </c:pt>
                <c:pt idx="7348">
                  <c:v>10582.1782178218</c:v>
                </c:pt>
                <c:pt idx="7349">
                  <c:v>10583.618361836199</c:v>
                </c:pt>
                <c:pt idx="7350">
                  <c:v>10585.0585058506</c:v>
                </c:pt>
                <c:pt idx="7351">
                  <c:v>10586.498649865</c:v>
                </c:pt>
                <c:pt idx="7352">
                  <c:v>10587.938793879401</c:v>
                </c:pt>
                <c:pt idx="7353">
                  <c:v>10589.3789378938</c:v>
                </c:pt>
                <c:pt idx="7354">
                  <c:v>10590.819081908199</c:v>
                </c:pt>
                <c:pt idx="7355">
                  <c:v>10592.2592259226</c:v>
                </c:pt>
                <c:pt idx="7356">
                  <c:v>10593.699369937</c:v>
                </c:pt>
                <c:pt idx="7357">
                  <c:v>10595.139513951401</c:v>
                </c:pt>
                <c:pt idx="7358">
                  <c:v>10596.5796579658</c:v>
                </c:pt>
                <c:pt idx="7359">
                  <c:v>10598.019801980199</c:v>
                </c:pt>
                <c:pt idx="7360">
                  <c:v>10599.4599459946</c:v>
                </c:pt>
                <c:pt idx="7361">
                  <c:v>10600.900090009</c:v>
                </c:pt>
                <c:pt idx="7362">
                  <c:v>10602.340234023401</c:v>
                </c:pt>
                <c:pt idx="7363">
                  <c:v>10603.7803780378</c:v>
                </c:pt>
                <c:pt idx="7364">
                  <c:v>10605.220522052199</c:v>
                </c:pt>
                <c:pt idx="7365">
                  <c:v>10606.6606660666</c:v>
                </c:pt>
                <c:pt idx="7366">
                  <c:v>10608.100810081</c:v>
                </c:pt>
                <c:pt idx="7367">
                  <c:v>10609.540954095401</c:v>
                </c:pt>
                <c:pt idx="7368">
                  <c:v>10610.9810981098</c:v>
                </c:pt>
                <c:pt idx="7369">
                  <c:v>10612.421242124199</c:v>
                </c:pt>
                <c:pt idx="7370">
                  <c:v>10613.8613861386</c:v>
                </c:pt>
                <c:pt idx="7371">
                  <c:v>10615.301530152999</c:v>
                </c:pt>
                <c:pt idx="7372">
                  <c:v>10616.741674167401</c:v>
                </c:pt>
                <c:pt idx="7373">
                  <c:v>10618.1818181818</c:v>
                </c:pt>
                <c:pt idx="7374">
                  <c:v>10619.621962196199</c:v>
                </c:pt>
                <c:pt idx="7375">
                  <c:v>10621.0621062106</c:v>
                </c:pt>
                <c:pt idx="7376">
                  <c:v>10622.502250224999</c:v>
                </c:pt>
                <c:pt idx="7377">
                  <c:v>10623.942394239401</c:v>
                </c:pt>
                <c:pt idx="7378">
                  <c:v>10625.3825382538</c:v>
                </c:pt>
                <c:pt idx="7379">
                  <c:v>10626.822682268201</c:v>
                </c:pt>
                <c:pt idx="7380">
                  <c:v>10628.2628262826</c:v>
                </c:pt>
                <c:pt idx="7381">
                  <c:v>10629.702970296999</c:v>
                </c:pt>
                <c:pt idx="7382">
                  <c:v>10631.1431143114</c:v>
                </c:pt>
                <c:pt idx="7383">
                  <c:v>10632.5832583258</c:v>
                </c:pt>
                <c:pt idx="7384">
                  <c:v>10634.023402340201</c:v>
                </c:pt>
                <c:pt idx="7385">
                  <c:v>10635.4635463546</c:v>
                </c:pt>
                <c:pt idx="7386">
                  <c:v>10636.903690368999</c:v>
                </c:pt>
                <c:pt idx="7387">
                  <c:v>10638.3438343834</c:v>
                </c:pt>
                <c:pt idx="7388">
                  <c:v>10639.7839783978</c:v>
                </c:pt>
                <c:pt idx="7389">
                  <c:v>10641.224122412201</c:v>
                </c:pt>
                <c:pt idx="7390">
                  <c:v>10642.6642664266</c:v>
                </c:pt>
                <c:pt idx="7391">
                  <c:v>10644.104410440999</c:v>
                </c:pt>
                <c:pt idx="7392">
                  <c:v>10645.5445544554</c:v>
                </c:pt>
                <c:pt idx="7393">
                  <c:v>10646.9846984698</c:v>
                </c:pt>
                <c:pt idx="7394">
                  <c:v>10648.424842484201</c:v>
                </c:pt>
                <c:pt idx="7395">
                  <c:v>10649.8649864987</c:v>
                </c:pt>
                <c:pt idx="7396">
                  <c:v>10651.305130513099</c:v>
                </c:pt>
                <c:pt idx="7397">
                  <c:v>10652.7452745275</c:v>
                </c:pt>
                <c:pt idx="7398">
                  <c:v>10654.1854185419</c:v>
                </c:pt>
                <c:pt idx="7399">
                  <c:v>10655.625562556301</c:v>
                </c:pt>
                <c:pt idx="7400">
                  <c:v>10657.0657065707</c:v>
                </c:pt>
                <c:pt idx="7401">
                  <c:v>10658.505850585099</c:v>
                </c:pt>
                <c:pt idx="7402">
                  <c:v>10659.9459945995</c:v>
                </c:pt>
                <c:pt idx="7403">
                  <c:v>10661.3861386139</c:v>
                </c:pt>
                <c:pt idx="7404">
                  <c:v>10662.826282628301</c:v>
                </c:pt>
                <c:pt idx="7405">
                  <c:v>10664.2664266427</c:v>
                </c:pt>
                <c:pt idx="7406">
                  <c:v>10665.706570657099</c:v>
                </c:pt>
                <c:pt idx="7407">
                  <c:v>10667.1467146715</c:v>
                </c:pt>
                <c:pt idx="7408">
                  <c:v>10668.5868586859</c:v>
                </c:pt>
                <c:pt idx="7409">
                  <c:v>10670.027002700301</c:v>
                </c:pt>
                <c:pt idx="7410">
                  <c:v>10671.4671467147</c:v>
                </c:pt>
                <c:pt idx="7411">
                  <c:v>10672.907290729099</c:v>
                </c:pt>
                <c:pt idx="7412">
                  <c:v>10674.3474347435</c:v>
                </c:pt>
                <c:pt idx="7413">
                  <c:v>10675.7875787579</c:v>
                </c:pt>
                <c:pt idx="7414">
                  <c:v>10677.227722772301</c:v>
                </c:pt>
                <c:pt idx="7415">
                  <c:v>10678.6678667867</c:v>
                </c:pt>
                <c:pt idx="7416">
                  <c:v>10680.108010801099</c:v>
                </c:pt>
                <c:pt idx="7417">
                  <c:v>10681.5481548155</c:v>
                </c:pt>
                <c:pt idx="7418">
                  <c:v>10682.9882988299</c:v>
                </c:pt>
                <c:pt idx="7419">
                  <c:v>10684.428442844301</c:v>
                </c:pt>
                <c:pt idx="7420">
                  <c:v>10685.8685868587</c:v>
                </c:pt>
                <c:pt idx="7421">
                  <c:v>10687.308730873099</c:v>
                </c:pt>
                <c:pt idx="7422">
                  <c:v>10688.7488748875</c:v>
                </c:pt>
                <c:pt idx="7423">
                  <c:v>10690.1890189019</c:v>
                </c:pt>
                <c:pt idx="7424">
                  <c:v>10691.629162916301</c:v>
                </c:pt>
                <c:pt idx="7425">
                  <c:v>10693.0693069307</c:v>
                </c:pt>
                <c:pt idx="7426">
                  <c:v>10694.509450945099</c:v>
                </c:pt>
                <c:pt idx="7427">
                  <c:v>10695.9495949595</c:v>
                </c:pt>
                <c:pt idx="7428">
                  <c:v>10697.3897389739</c:v>
                </c:pt>
                <c:pt idx="7429">
                  <c:v>10698.829882988301</c:v>
                </c:pt>
                <c:pt idx="7430">
                  <c:v>10700.2700270027</c:v>
                </c:pt>
                <c:pt idx="7431">
                  <c:v>10701.710171017099</c:v>
                </c:pt>
                <c:pt idx="7432">
                  <c:v>10703.1503150315</c:v>
                </c:pt>
                <c:pt idx="7433">
                  <c:v>10704.590459045899</c:v>
                </c:pt>
                <c:pt idx="7434">
                  <c:v>10706.030603060301</c:v>
                </c:pt>
                <c:pt idx="7435">
                  <c:v>10707.4707470747</c:v>
                </c:pt>
                <c:pt idx="7436">
                  <c:v>10708.910891089099</c:v>
                </c:pt>
                <c:pt idx="7437">
                  <c:v>10710.3510351035</c:v>
                </c:pt>
                <c:pt idx="7438">
                  <c:v>10711.791179117899</c:v>
                </c:pt>
                <c:pt idx="7439">
                  <c:v>10713.231323132301</c:v>
                </c:pt>
                <c:pt idx="7440">
                  <c:v>10714.6714671467</c:v>
                </c:pt>
                <c:pt idx="7441">
                  <c:v>10716.111611161101</c:v>
                </c:pt>
                <c:pt idx="7442">
                  <c:v>10717.5517551755</c:v>
                </c:pt>
                <c:pt idx="7443">
                  <c:v>10718.991899189899</c:v>
                </c:pt>
                <c:pt idx="7444">
                  <c:v>10720.4320432043</c:v>
                </c:pt>
                <c:pt idx="7445">
                  <c:v>10721.8721872187</c:v>
                </c:pt>
                <c:pt idx="7446">
                  <c:v>10723.312331233101</c:v>
                </c:pt>
                <c:pt idx="7447">
                  <c:v>10724.7524752475</c:v>
                </c:pt>
                <c:pt idx="7448">
                  <c:v>10726.192619261899</c:v>
                </c:pt>
                <c:pt idx="7449">
                  <c:v>10727.6327632763</c:v>
                </c:pt>
                <c:pt idx="7450">
                  <c:v>10729.0729072907</c:v>
                </c:pt>
                <c:pt idx="7451">
                  <c:v>10730.513051305101</c:v>
                </c:pt>
                <c:pt idx="7452">
                  <c:v>10731.9531953195</c:v>
                </c:pt>
                <c:pt idx="7453">
                  <c:v>10733.393339333899</c:v>
                </c:pt>
                <c:pt idx="7454">
                  <c:v>10734.8334833483</c:v>
                </c:pt>
                <c:pt idx="7455">
                  <c:v>10736.2736273627</c:v>
                </c:pt>
                <c:pt idx="7456">
                  <c:v>10737.713771377101</c:v>
                </c:pt>
                <c:pt idx="7457">
                  <c:v>10739.1539153915</c:v>
                </c:pt>
                <c:pt idx="7458">
                  <c:v>10740.594059405899</c:v>
                </c:pt>
                <c:pt idx="7459">
                  <c:v>10742.0342034203</c:v>
                </c:pt>
                <c:pt idx="7460">
                  <c:v>10743.4743474347</c:v>
                </c:pt>
                <c:pt idx="7461">
                  <c:v>10744.914491449101</c:v>
                </c:pt>
                <c:pt idx="7462">
                  <c:v>10746.3546354635</c:v>
                </c:pt>
                <c:pt idx="7463">
                  <c:v>10747.794779477899</c:v>
                </c:pt>
                <c:pt idx="7464">
                  <c:v>10749.2349234924</c:v>
                </c:pt>
                <c:pt idx="7465">
                  <c:v>10750.6750675068</c:v>
                </c:pt>
                <c:pt idx="7466">
                  <c:v>10752.115211521201</c:v>
                </c:pt>
                <c:pt idx="7467">
                  <c:v>10753.5553555356</c:v>
                </c:pt>
                <c:pt idx="7468">
                  <c:v>10754.995499549999</c:v>
                </c:pt>
                <c:pt idx="7469">
                  <c:v>10756.4356435644</c:v>
                </c:pt>
                <c:pt idx="7470">
                  <c:v>10757.8757875788</c:v>
                </c:pt>
                <c:pt idx="7471">
                  <c:v>10759.315931593201</c:v>
                </c:pt>
                <c:pt idx="7472">
                  <c:v>10760.7560756076</c:v>
                </c:pt>
                <c:pt idx="7473">
                  <c:v>10762.196219621999</c:v>
                </c:pt>
                <c:pt idx="7474">
                  <c:v>10763.6363636364</c:v>
                </c:pt>
                <c:pt idx="7475">
                  <c:v>10765.0765076508</c:v>
                </c:pt>
                <c:pt idx="7476">
                  <c:v>10766.516651665201</c:v>
                </c:pt>
                <c:pt idx="7477">
                  <c:v>10767.9567956796</c:v>
                </c:pt>
                <c:pt idx="7478">
                  <c:v>10769.396939693999</c:v>
                </c:pt>
                <c:pt idx="7479">
                  <c:v>10770.8370837084</c:v>
                </c:pt>
                <c:pt idx="7480">
                  <c:v>10772.2772277228</c:v>
                </c:pt>
                <c:pt idx="7481">
                  <c:v>10773.717371737201</c:v>
                </c:pt>
                <c:pt idx="7482">
                  <c:v>10775.1575157516</c:v>
                </c:pt>
                <c:pt idx="7483">
                  <c:v>10776.597659765999</c:v>
                </c:pt>
                <c:pt idx="7484">
                  <c:v>10778.0378037804</c:v>
                </c:pt>
                <c:pt idx="7485">
                  <c:v>10779.4779477948</c:v>
                </c:pt>
                <c:pt idx="7486">
                  <c:v>10780.918091809201</c:v>
                </c:pt>
                <c:pt idx="7487">
                  <c:v>10782.3582358236</c:v>
                </c:pt>
                <c:pt idx="7488">
                  <c:v>10783.798379837999</c:v>
                </c:pt>
                <c:pt idx="7489">
                  <c:v>10785.2385238524</c:v>
                </c:pt>
                <c:pt idx="7490">
                  <c:v>10786.6786678668</c:v>
                </c:pt>
                <c:pt idx="7491">
                  <c:v>10788.118811881201</c:v>
                </c:pt>
                <c:pt idx="7492">
                  <c:v>10789.5589558956</c:v>
                </c:pt>
                <c:pt idx="7493">
                  <c:v>10790.999099909999</c:v>
                </c:pt>
                <c:pt idx="7494">
                  <c:v>10792.4392439244</c:v>
                </c:pt>
                <c:pt idx="7495">
                  <c:v>10793.879387938799</c:v>
                </c:pt>
                <c:pt idx="7496">
                  <c:v>10795.319531953201</c:v>
                </c:pt>
                <c:pt idx="7497">
                  <c:v>10796.7596759676</c:v>
                </c:pt>
                <c:pt idx="7498">
                  <c:v>10798.199819981999</c:v>
                </c:pt>
                <c:pt idx="7499">
                  <c:v>10799.6399639964</c:v>
                </c:pt>
                <c:pt idx="7500">
                  <c:v>10801.080108010799</c:v>
                </c:pt>
                <c:pt idx="7501">
                  <c:v>10802.520252025201</c:v>
                </c:pt>
                <c:pt idx="7502">
                  <c:v>10803.9603960396</c:v>
                </c:pt>
                <c:pt idx="7503">
                  <c:v>10805.400540054001</c:v>
                </c:pt>
                <c:pt idx="7504">
                  <c:v>10806.8406840684</c:v>
                </c:pt>
                <c:pt idx="7505">
                  <c:v>10808.280828082799</c:v>
                </c:pt>
                <c:pt idx="7506">
                  <c:v>10809.720972097201</c:v>
                </c:pt>
                <c:pt idx="7507">
                  <c:v>10811.1611161116</c:v>
                </c:pt>
                <c:pt idx="7508">
                  <c:v>10812.601260126001</c:v>
                </c:pt>
                <c:pt idx="7509">
                  <c:v>10814.0414041404</c:v>
                </c:pt>
                <c:pt idx="7510">
                  <c:v>10815.481548154799</c:v>
                </c:pt>
                <c:pt idx="7511">
                  <c:v>10816.9216921692</c:v>
                </c:pt>
                <c:pt idx="7512">
                  <c:v>10818.3618361836</c:v>
                </c:pt>
                <c:pt idx="7513">
                  <c:v>10819.801980198001</c:v>
                </c:pt>
                <c:pt idx="7514">
                  <c:v>10821.2421242124</c:v>
                </c:pt>
                <c:pt idx="7515">
                  <c:v>10822.682268226799</c:v>
                </c:pt>
                <c:pt idx="7516">
                  <c:v>10824.1224122412</c:v>
                </c:pt>
                <c:pt idx="7517">
                  <c:v>10825.5625562556</c:v>
                </c:pt>
                <c:pt idx="7518">
                  <c:v>10827.002700270001</c:v>
                </c:pt>
                <c:pt idx="7519">
                  <c:v>10828.4428442844</c:v>
                </c:pt>
                <c:pt idx="7520">
                  <c:v>10829.882988298799</c:v>
                </c:pt>
                <c:pt idx="7521">
                  <c:v>10831.3231323132</c:v>
                </c:pt>
                <c:pt idx="7522">
                  <c:v>10832.7632763276</c:v>
                </c:pt>
                <c:pt idx="7523">
                  <c:v>10834.203420342001</c:v>
                </c:pt>
                <c:pt idx="7524">
                  <c:v>10835.6435643564</c:v>
                </c:pt>
                <c:pt idx="7525">
                  <c:v>10837.083708370799</c:v>
                </c:pt>
                <c:pt idx="7526">
                  <c:v>10838.5238523852</c:v>
                </c:pt>
                <c:pt idx="7527">
                  <c:v>10839.9639963996</c:v>
                </c:pt>
                <c:pt idx="7528">
                  <c:v>10841.404140414001</c:v>
                </c:pt>
                <c:pt idx="7529">
                  <c:v>10842.8442844284</c:v>
                </c:pt>
                <c:pt idx="7530">
                  <c:v>10844.284428442799</c:v>
                </c:pt>
                <c:pt idx="7531">
                  <c:v>10845.7245724572</c:v>
                </c:pt>
                <c:pt idx="7532">
                  <c:v>10847.1647164716</c:v>
                </c:pt>
                <c:pt idx="7533">
                  <c:v>10848.604860486001</c:v>
                </c:pt>
                <c:pt idx="7534">
                  <c:v>10850.0450045005</c:v>
                </c:pt>
                <c:pt idx="7535">
                  <c:v>10851.485148514899</c:v>
                </c:pt>
                <c:pt idx="7536">
                  <c:v>10852.9252925293</c:v>
                </c:pt>
                <c:pt idx="7537">
                  <c:v>10854.3654365437</c:v>
                </c:pt>
                <c:pt idx="7538">
                  <c:v>10855.805580558101</c:v>
                </c:pt>
                <c:pt idx="7539">
                  <c:v>10857.2457245725</c:v>
                </c:pt>
                <c:pt idx="7540">
                  <c:v>10858.685868586899</c:v>
                </c:pt>
                <c:pt idx="7541">
                  <c:v>10860.1260126013</c:v>
                </c:pt>
                <c:pt idx="7542">
                  <c:v>10861.5661566157</c:v>
                </c:pt>
                <c:pt idx="7543">
                  <c:v>10863.006300630101</c:v>
                </c:pt>
                <c:pt idx="7544">
                  <c:v>10864.4464446445</c:v>
                </c:pt>
                <c:pt idx="7545">
                  <c:v>10865.886588658899</c:v>
                </c:pt>
                <c:pt idx="7546">
                  <c:v>10867.3267326733</c:v>
                </c:pt>
                <c:pt idx="7547">
                  <c:v>10868.7668766877</c:v>
                </c:pt>
                <c:pt idx="7548">
                  <c:v>10870.207020702101</c:v>
                </c:pt>
                <c:pt idx="7549">
                  <c:v>10871.6471647165</c:v>
                </c:pt>
                <c:pt idx="7550">
                  <c:v>10873.087308730899</c:v>
                </c:pt>
                <c:pt idx="7551">
                  <c:v>10874.5274527453</c:v>
                </c:pt>
                <c:pt idx="7552">
                  <c:v>10875.9675967597</c:v>
                </c:pt>
                <c:pt idx="7553">
                  <c:v>10877.407740774101</c:v>
                </c:pt>
                <c:pt idx="7554">
                  <c:v>10878.8478847885</c:v>
                </c:pt>
                <c:pt idx="7555">
                  <c:v>10880.288028802899</c:v>
                </c:pt>
                <c:pt idx="7556">
                  <c:v>10881.7281728173</c:v>
                </c:pt>
                <c:pt idx="7557">
                  <c:v>10883.168316831699</c:v>
                </c:pt>
                <c:pt idx="7558">
                  <c:v>10884.608460846101</c:v>
                </c:pt>
                <c:pt idx="7559">
                  <c:v>10886.0486048605</c:v>
                </c:pt>
                <c:pt idx="7560">
                  <c:v>10887.488748874899</c:v>
                </c:pt>
                <c:pt idx="7561">
                  <c:v>10888.9288928893</c:v>
                </c:pt>
                <c:pt idx="7562">
                  <c:v>10890.369036903699</c:v>
                </c:pt>
                <c:pt idx="7563">
                  <c:v>10891.809180918101</c:v>
                </c:pt>
                <c:pt idx="7564">
                  <c:v>10893.2493249325</c:v>
                </c:pt>
                <c:pt idx="7565">
                  <c:v>10894.689468946901</c:v>
                </c:pt>
                <c:pt idx="7566">
                  <c:v>10896.1296129613</c:v>
                </c:pt>
                <c:pt idx="7567">
                  <c:v>10897.569756975699</c:v>
                </c:pt>
                <c:pt idx="7568">
                  <c:v>10899.009900990101</c:v>
                </c:pt>
                <c:pt idx="7569">
                  <c:v>10900.4500450045</c:v>
                </c:pt>
                <c:pt idx="7570">
                  <c:v>10901.890189018901</c:v>
                </c:pt>
                <c:pt idx="7571">
                  <c:v>10903.3303330333</c:v>
                </c:pt>
                <c:pt idx="7572">
                  <c:v>10904.770477047699</c:v>
                </c:pt>
                <c:pt idx="7573">
                  <c:v>10906.2106210621</c:v>
                </c:pt>
                <c:pt idx="7574">
                  <c:v>10907.6507650765</c:v>
                </c:pt>
                <c:pt idx="7575">
                  <c:v>10909.090909090901</c:v>
                </c:pt>
                <c:pt idx="7576">
                  <c:v>10910.5310531053</c:v>
                </c:pt>
                <c:pt idx="7577">
                  <c:v>10911.971197119699</c:v>
                </c:pt>
                <c:pt idx="7578">
                  <c:v>10913.4113411341</c:v>
                </c:pt>
                <c:pt idx="7579">
                  <c:v>10914.8514851485</c:v>
                </c:pt>
                <c:pt idx="7580">
                  <c:v>10916.291629162901</c:v>
                </c:pt>
                <c:pt idx="7581">
                  <c:v>10917.7317731773</c:v>
                </c:pt>
                <c:pt idx="7582">
                  <c:v>10919.171917191699</c:v>
                </c:pt>
                <c:pt idx="7583">
                  <c:v>10920.6120612061</c:v>
                </c:pt>
                <c:pt idx="7584">
                  <c:v>10922.0522052205</c:v>
                </c:pt>
                <c:pt idx="7585">
                  <c:v>10923.492349234901</c:v>
                </c:pt>
                <c:pt idx="7586">
                  <c:v>10924.9324932493</c:v>
                </c:pt>
                <c:pt idx="7587">
                  <c:v>10926.372637263699</c:v>
                </c:pt>
                <c:pt idx="7588">
                  <c:v>10927.8127812781</c:v>
                </c:pt>
                <c:pt idx="7589">
                  <c:v>10929.2529252925</c:v>
                </c:pt>
                <c:pt idx="7590">
                  <c:v>10930.693069306901</c:v>
                </c:pt>
                <c:pt idx="7591">
                  <c:v>10932.1332133213</c:v>
                </c:pt>
                <c:pt idx="7592">
                  <c:v>10933.573357335699</c:v>
                </c:pt>
                <c:pt idx="7593">
                  <c:v>10935.0135013501</c:v>
                </c:pt>
                <c:pt idx="7594">
                  <c:v>10936.4536453645</c:v>
                </c:pt>
                <c:pt idx="7595">
                  <c:v>10937.893789378901</c:v>
                </c:pt>
                <c:pt idx="7596">
                  <c:v>10939.3339333933</c:v>
                </c:pt>
                <c:pt idx="7597">
                  <c:v>10940.774077407699</c:v>
                </c:pt>
                <c:pt idx="7598">
                  <c:v>10942.2142214221</c:v>
                </c:pt>
                <c:pt idx="7599">
                  <c:v>10943.6543654365</c:v>
                </c:pt>
                <c:pt idx="7600">
                  <c:v>10945.094509450901</c:v>
                </c:pt>
                <c:pt idx="7601">
                  <c:v>10946.5346534653</c:v>
                </c:pt>
                <c:pt idx="7602">
                  <c:v>10947.974797479699</c:v>
                </c:pt>
                <c:pt idx="7603">
                  <c:v>10949.4149414942</c:v>
                </c:pt>
                <c:pt idx="7604">
                  <c:v>10950.8550855086</c:v>
                </c:pt>
                <c:pt idx="7605">
                  <c:v>10952.295229523001</c:v>
                </c:pt>
                <c:pt idx="7606">
                  <c:v>10953.7353735374</c:v>
                </c:pt>
                <c:pt idx="7607">
                  <c:v>10955.175517551799</c:v>
                </c:pt>
                <c:pt idx="7608">
                  <c:v>10956.6156615662</c:v>
                </c:pt>
                <c:pt idx="7609">
                  <c:v>10958.0558055806</c:v>
                </c:pt>
                <c:pt idx="7610">
                  <c:v>10959.495949595001</c:v>
                </c:pt>
                <c:pt idx="7611">
                  <c:v>10960.9360936094</c:v>
                </c:pt>
                <c:pt idx="7612">
                  <c:v>10962.376237623799</c:v>
                </c:pt>
                <c:pt idx="7613">
                  <c:v>10963.8163816382</c:v>
                </c:pt>
                <c:pt idx="7614">
                  <c:v>10965.2565256526</c:v>
                </c:pt>
                <c:pt idx="7615">
                  <c:v>10966.696669667001</c:v>
                </c:pt>
                <c:pt idx="7616">
                  <c:v>10968.1368136814</c:v>
                </c:pt>
                <c:pt idx="7617">
                  <c:v>10969.576957695799</c:v>
                </c:pt>
                <c:pt idx="7618">
                  <c:v>10971.0171017102</c:v>
                </c:pt>
                <c:pt idx="7619">
                  <c:v>10972.457245724599</c:v>
                </c:pt>
                <c:pt idx="7620">
                  <c:v>10973.897389739001</c:v>
                </c:pt>
                <c:pt idx="7621">
                  <c:v>10975.3375337534</c:v>
                </c:pt>
                <c:pt idx="7622">
                  <c:v>10976.777677767799</c:v>
                </c:pt>
                <c:pt idx="7623">
                  <c:v>10978.2178217822</c:v>
                </c:pt>
                <c:pt idx="7624">
                  <c:v>10979.657965796599</c:v>
                </c:pt>
                <c:pt idx="7625">
                  <c:v>10981.098109811001</c:v>
                </c:pt>
                <c:pt idx="7626">
                  <c:v>10982.5382538254</c:v>
                </c:pt>
                <c:pt idx="7627">
                  <c:v>10983.978397839801</c:v>
                </c:pt>
                <c:pt idx="7628">
                  <c:v>10985.4185418542</c:v>
                </c:pt>
                <c:pt idx="7629">
                  <c:v>10986.858685868599</c:v>
                </c:pt>
                <c:pt idx="7630">
                  <c:v>10988.298829883001</c:v>
                </c:pt>
                <c:pt idx="7631">
                  <c:v>10989.7389738974</c:v>
                </c:pt>
                <c:pt idx="7632">
                  <c:v>10991.179117911801</c:v>
                </c:pt>
                <c:pt idx="7633">
                  <c:v>10992.6192619262</c:v>
                </c:pt>
                <c:pt idx="7634">
                  <c:v>10994.059405940599</c:v>
                </c:pt>
                <c:pt idx="7635">
                  <c:v>10995.499549955</c:v>
                </c:pt>
                <c:pt idx="7636">
                  <c:v>10996.9396939694</c:v>
                </c:pt>
                <c:pt idx="7637">
                  <c:v>10998.379837983801</c:v>
                </c:pt>
                <c:pt idx="7638">
                  <c:v>10999.8199819982</c:v>
                </c:pt>
                <c:pt idx="7639">
                  <c:v>11001.260126012599</c:v>
                </c:pt>
                <c:pt idx="7640">
                  <c:v>11002.700270027</c:v>
                </c:pt>
                <c:pt idx="7641">
                  <c:v>11004.1404140414</c:v>
                </c:pt>
                <c:pt idx="7642">
                  <c:v>11005.580558055801</c:v>
                </c:pt>
                <c:pt idx="7643">
                  <c:v>11007.0207020702</c:v>
                </c:pt>
                <c:pt idx="7644">
                  <c:v>11008.460846084599</c:v>
                </c:pt>
                <c:pt idx="7645">
                  <c:v>11009.900990099</c:v>
                </c:pt>
                <c:pt idx="7646">
                  <c:v>11011.3411341134</c:v>
                </c:pt>
                <c:pt idx="7647">
                  <c:v>11012.781278127801</c:v>
                </c:pt>
                <c:pt idx="7648">
                  <c:v>11014.2214221422</c:v>
                </c:pt>
                <c:pt idx="7649">
                  <c:v>11015.661566156599</c:v>
                </c:pt>
                <c:pt idx="7650">
                  <c:v>11017.101710171</c:v>
                </c:pt>
                <c:pt idx="7651">
                  <c:v>11018.5418541854</c:v>
                </c:pt>
                <c:pt idx="7652">
                  <c:v>11019.981998199801</c:v>
                </c:pt>
                <c:pt idx="7653">
                  <c:v>11021.4221422142</c:v>
                </c:pt>
                <c:pt idx="7654">
                  <c:v>11022.862286228599</c:v>
                </c:pt>
                <c:pt idx="7655">
                  <c:v>11024.302430243</c:v>
                </c:pt>
                <c:pt idx="7656">
                  <c:v>11025.7425742574</c:v>
                </c:pt>
                <c:pt idx="7657">
                  <c:v>11027.182718271801</c:v>
                </c:pt>
                <c:pt idx="7658">
                  <c:v>11028.6228622862</c:v>
                </c:pt>
                <c:pt idx="7659">
                  <c:v>11030.063006300599</c:v>
                </c:pt>
                <c:pt idx="7660">
                  <c:v>11031.503150315</c:v>
                </c:pt>
                <c:pt idx="7661">
                  <c:v>11032.9432943294</c:v>
                </c:pt>
                <c:pt idx="7662">
                  <c:v>11034.383438343801</c:v>
                </c:pt>
                <c:pt idx="7663">
                  <c:v>11035.8235823582</c:v>
                </c:pt>
                <c:pt idx="7664">
                  <c:v>11037.263726372599</c:v>
                </c:pt>
                <c:pt idx="7665">
                  <c:v>11038.703870387</c:v>
                </c:pt>
                <c:pt idx="7666">
                  <c:v>11040.1440144014</c:v>
                </c:pt>
                <c:pt idx="7667">
                  <c:v>11041.584158415801</c:v>
                </c:pt>
                <c:pt idx="7668">
                  <c:v>11043.0243024302</c:v>
                </c:pt>
                <c:pt idx="7669">
                  <c:v>11044.464446444599</c:v>
                </c:pt>
                <c:pt idx="7670">
                  <c:v>11045.904590459</c:v>
                </c:pt>
                <c:pt idx="7671">
                  <c:v>11047.3447344734</c:v>
                </c:pt>
                <c:pt idx="7672">
                  <c:v>11048.784878487801</c:v>
                </c:pt>
                <c:pt idx="7673">
                  <c:v>11050.2250225023</c:v>
                </c:pt>
                <c:pt idx="7674">
                  <c:v>11051.665166516699</c:v>
                </c:pt>
                <c:pt idx="7675">
                  <c:v>11053.1053105311</c:v>
                </c:pt>
                <c:pt idx="7676">
                  <c:v>11054.5454545455</c:v>
                </c:pt>
                <c:pt idx="7677">
                  <c:v>11055.985598559901</c:v>
                </c:pt>
                <c:pt idx="7678">
                  <c:v>11057.4257425743</c:v>
                </c:pt>
                <c:pt idx="7679">
                  <c:v>11058.865886588699</c:v>
                </c:pt>
                <c:pt idx="7680">
                  <c:v>11060.3060306031</c:v>
                </c:pt>
                <c:pt idx="7681">
                  <c:v>11061.746174617499</c:v>
                </c:pt>
                <c:pt idx="7682">
                  <c:v>11063.186318631901</c:v>
                </c:pt>
                <c:pt idx="7683">
                  <c:v>11064.6264626463</c:v>
                </c:pt>
                <c:pt idx="7684">
                  <c:v>11066.066606660699</c:v>
                </c:pt>
                <c:pt idx="7685">
                  <c:v>11067.5067506751</c:v>
                </c:pt>
                <c:pt idx="7686">
                  <c:v>11068.946894689499</c:v>
                </c:pt>
                <c:pt idx="7687">
                  <c:v>11070.387038703901</c:v>
                </c:pt>
                <c:pt idx="7688">
                  <c:v>11071.8271827183</c:v>
                </c:pt>
                <c:pt idx="7689">
                  <c:v>11073.267326732701</c:v>
                </c:pt>
                <c:pt idx="7690">
                  <c:v>11074.7074707471</c:v>
                </c:pt>
                <c:pt idx="7691">
                  <c:v>11076.147614761499</c:v>
                </c:pt>
                <c:pt idx="7692">
                  <c:v>11077.587758775901</c:v>
                </c:pt>
                <c:pt idx="7693">
                  <c:v>11079.0279027903</c:v>
                </c:pt>
                <c:pt idx="7694">
                  <c:v>11080.468046804701</c:v>
                </c:pt>
                <c:pt idx="7695">
                  <c:v>11081.9081908191</c:v>
                </c:pt>
                <c:pt idx="7696">
                  <c:v>11083.348334833499</c:v>
                </c:pt>
                <c:pt idx="7697">
                  <c:v>11084.7884788479</c:v>
                </c:pt>
                <c:pt idx="7698">
                  <c:v>11086.2286228623</c:v>
                </c:pt>
                <c:pt idx="7699">
                  <c:v>11087.668766876701</c:v>
                </c:pt>
                <c:pt idx="7700">
                  <c:v>11089.1089108911</c:v>
                </c:pt>
                <c:pt idx="7701">
                  <c:v>11090.549054905499</c:v>
                </c:pt>
                <c:pt idx="7702">
                  <c:v>11091.9891989199</c:v>
                </c:pt>
                <c:pt idx="7703">
                  <c:v>11093.4293429343</c:v>
                </c:pt>
                <c:pt idx="7704">
                  <c:v>11094.869486948701</c:v>
                </c:pt>
                <c:pt idx="7705">
                  <c:v>11096.3096309631</c:v>
                </c:pt>
                <c:pt idx="7706">
                  <c:v>11097.749774977499</c:v>
                </c:pt>
                <c:pt idx="7707">
                  <c:v>11099.1899189919</c:v>
                </c:pt>
                <c:pt idx="7708">
                  <c:v>11100.6300630063</c:v>
                </c:pt>
                <c:pt idx="7709">
                  <c:v>11102.070207020701</c:v>
                </c:pt>
                <c:pt idx="7710">
                  <c:v>11103.5103510351</c:v>
                </c:pt>
                <c:pt idx="7711">
                  <c:v>11104.950495049499</c:v>
                </c:pt>
                <c:pt idx="7712">
                  <c:v>11106.3906390639</c:v>
                </c:pt>
                <c:pt idx="7713">
                  <c:v>11107.8307830783</c:v>
                </c:pt>
                <c:pt idx="7714">
                  <c:v>11109.270927092701</c:v>
                </c:pt>
                <c:pt idx="7715">
                  <c:v>11110.7110711071</c:v>
                </c:pt>
                <c:pt idx="7716">
                  <c:v>11112.151215121499</c:v>
                </c:pt>
                <c:pt idx="7717">
                  <c:v>11113.5913591359</c:v>
                </c:pt>
                <c:pt idx="7718">
                  <c:v>11115.0315031503</c:v>
                </c:pt>
                <c:pt idx="7719">
                  <c:v>11116.471647164701</c:v>
                </c:pt>
                <c:pt idx="7720">
                  <c:v>11117.9117911791</c:v>
                </c:pt>
                <c:pt idx="7721">
                  <c:v>11119.351935193499</c:v>
                </c:pt>
                <c:pt idx="7722">
                  <c:v>11120.7920792079</c:v>
                </c:pt>
                <c:pt idx="7723">
                  <c:v>11122.2322232223</c:v>
                </c:pt>
                <c:pt idx="7724">
                  <c:v>11123.672367236701</c:v>
                </c:pt>
                <c:pt idx="7725">
                  <c:v>11125.1125112511</c:v>
                </c:pt>
                <c:pt idx="7726">
                  <c:v>11126.552655265499</c:v>
                </c:pt>
                <c:pt idx="7727">
                  <c:v>11127.9927992799</c:v>
                </c:pt>
                <c:pt idx="7728">
                  <c:v>11129.4329432943</c:v>
                </c:pt>
                <c:pt idx="7729">
                  <c:v>11130.873087308701</c:v>
                </c:pt>
                <c:pt idx="7730">
                  <c:v>11132.3132313231</c:v>
                </c:pt>
                <c:pt idx="7731">
                  <c:v>11133.753375337499</c:v>
                </c:pt>
                <c:pt idx="7732">
                  <c:v>11135.1935193519</c:v>
                </c:pt>
                <c:pt idx="7733">
                  <c:v>11136.6336633663</c:v>
                </c:pt>
                <c:pt idx="7734">
                  <c:v>11138.073807380701</c:v>
                </c:pt>
                <c:pt idx="7735">
                  <c:v>11139.5139513951</c:v>
                </c:pt>
                <c:pt idx="7736">
                  <c:v>11140.954095409499</c:v>
                </c:pt>
                <c:pt idx="7737">
                  <c:v>11142.3942394239</c:v>
                </c:pt>
                <c:pt idx="7738">
                  <c:v>11143.834383438299</c:v>
                </c:pt>
                <c:pt idx="7739">
                  <c:v>11145.274527452701</c:v>
                </c:pt>
                <c:pt idx="7740">
                  <c:v>11146.7146714671</c:v>
                </c:pt>
                <c:pt idx="7741">
                  <c:v>11148.154815481499</c:v>
                </c:pt>
                <c:pt idx="7742">
                  <c:v>11149.594959496</c:v>
                </c:pt>
                <c:pt idx="7743">
                  <c:v>11151.035103510399</c:v>
                </c:pt>
                <c:pt idx="7744">
                  <c:v>11152.475247524801</c:v>
                </c:pt>
                <c:pt idx="7745">
                  <c:v>11153.9153915392</c:v>
                </c:pt>
                <c:pt idx="7746">
                  <c:v>11155.355535553599</c:v>
                </c:pt>
                <c:pt idx="7747">
                  <c:v>11156.795679568</c:v>
                </c:pt>
                <c:pt idx="7748">
                  <c:v>11158.235823582399</c:v>
                </c:pt>
                <c:pt idx="7749">
                  <c:v>11159.675967596801</c:v>
                </c:pt>
                <c:pt idx="7750">
                  <c:v>11161.1161116112</c:v>
                </c:pt>
                <c:pt idx="7751">
                  <c:v>11162.556255625601</c:v>
                </c:pt>
                <c:pt idx="7752">
                  <c:v>11163.99639964</c:v>
                </c:pt>
                <c:pt idx="7753">
                  <c:v>11165.436543654399</c:v>
                </c:pt>
                <c:pt idx="7754">
                  <c:v>11166.876687668801</c:v>
                </c:pt>
                <c:pt idx="7755">
                  <c:v>11168.3168316832</c:v>
                </c:pt>
                <c:pt idx="7756">
                  <c:v>11169.756975697601</c:v>
                </c:pt>
                <c:pt idx="7757">
                  <c:v>11171.197119712</c:v>
                </c:pt>
                <c:pt idx="7758">
                  <c:v>11172.637263726399</c:v>
                </c:pt>
                <c:pt idx="7759">
                  <c:v>11174.0774077408</c:v>
                </c:pt>
                <c:pt idx="7760">
                  <c:v>11175.5175517552</c:v>
                </c:pt>
                <c:pt idx="7761">
                  <c:v>11176.957695769601</c:v>
                </c:pt>
                <c:pt idx="7762">
                  <c:v>11178.397839784</c:v>
                </c:pt>
                <c:pt idx="7763">
                  <c:v>11179.837983798399</c:v>
                </c:pt>
                <c:pt idx="7764">
                  <c:v>11181.2781278128</c:v>
                </c:pt>
                <c:pt idx="7765">
                  <c:v>11182.7182718272</c:v>
                </c:pt>
                <c:pt idx="7766">
                  <c:v>11184.158415841601</c:v>
                </c:pt>
                <c:pt idx="7767">
                  <c:v>11185.598559856</c:v>
                </c:pt>
                <c:pt idx="7768">
                  <c:v>11187.038703870399</c:v>
                </c:pt>
                <c:pt idx="7769">
                  <c:v>11188.4788478848</c:v>
                </c:pt>
                <c:pt idx="7770">
                  <c:v>11189.9189918992</c:v>
                </c:pt>
                <c:pt idx="7771">
                  <c:v>11191.359135913601</c:v>
                </c:pt>
                <c:pt idx="7772">
                  <c:v>11192.799279928</c:v>
                </c:pt>
                <c:pt idx="7773">
                  <c:v>11194.239423942399</c:v>
                </c:pt>
                <c:pt idx="7774">
                  <c:v>11195.6795679568</c:v>
                </c:pt>
                <c:pt idx="7775">
                  <c:v>11197.1197119712</c:v>
                </c:pt>
                <c:pt idx="7776">
                  <c:v>11198.559855985601</c:v>
                </c:pt>
                <c:pt idx="7777">
                  <c:v>11200</c:v>
                </c:pt>
                <c:pt idx="7778">
                  <c:v>11201.440144014399</c:v>
                </c:pt>
                <c:pt idx="7779">
                  <c:v>11202.8802880288</c:v>
                </c:pt>
                <c:pt idx="7780">
                  <c:v>11204.3204320432</c:v>
                </c:pt>
                <c:pt idx="7781">
                  <c:v>11205.760576057601</c:v>
                </c:pt>
                <c:pt idx="7782">
                  <c:v>11207.200720072</c:v>
                </c:pt>
                <c:pt idx="7783">
                  <c:v>11208.640864086399</c:v>
                </c:pt>
                <c:pt idx="7784">
                  <c:v>11210.0810081008</c:v>
                </c:pt>
                <c:pt idx="7785">
                  <c:v>11211.5211521152</c:v>
                </c:pt>
                <c:pt idx="7786">
                  <c:v>11212.961296129601</c:v>
                </c:pt>
                <c:pt idx="7787">
                  <c:v>11214.401440144</c:v>
                </c:pt>
                <c:pt idx="7788">
                  <c:v>11215.841584158399</c:v>
                </c:pt>
                <c:pt idx="7789">
                  <c:v>11217.2817281728</c:v>
                </c:pt>
                <c:pt idx="7790">
                  <c:v>11218.7218721872</c:v>
                </c:pt>
                <c:pt idx="7791">
                  <c:v>11220.162016201601</c:v>
                </c:pt>
                <c:pt idx="7792">
                  <c:v>11221.602160216</c:v>
                </c:pt>
                <c:pt idx="7793">
                  <c:v>11223.042304230399</c:v>
                </c:pt>
                <c:pt idx="7794">
                  <c:v>11224.4824482448</c:v>
                </c:pt>
                <c:pt idx="7795">
                  <c:v>11225.9225922592</c:v>
                </c:pt>
                <c:pt idx="7796">
                  <c:v>11227.362736273601</c:v>
                </c:pt>
                <c:pt idx="7797">
                  <c:v>11228.802880288</c:v>
                </c:pt>
                <c:pt idx="7798">
                  <c:v>11230.243024302399</c:v>
                </c:pt>
                <c:pt idx="7799">
                  <c:v>11231.6831683168</c:v>
                </c:pt>
                <c:pt idx="7800">
                  <c:v>11233.123312331199</c:v>
                </c:pt>
                <c:pt idx="7801">
                  <c:v>11234.563456345601</c:v>
                </c:pt>
                <c:pt idx="7802">
                  <c:v>11236.00360036</c:v>
                </c:pt>
                <c:pt idx="7803">
                  <c:v>11237.443744374399</c:v>
                </c:pt>
                <c:pt idx="7804">
                  <c:v>11238.8838883888</c:v>
                </c:pt>
                <c:pt idx="7805">
                  <c:v>11240.324032403199</c:v>
                </c:pt>
                <c:pt idx="7806">
                  <c:v>11241.764176417601</c:v>
                </c:pt>
                <c:pt idx="7807">
                  <c:v>11243.204320432</c:v>
                </c:pt>
                <c:pt idx="7808">
                  <c:v>11244.644464446401</c:v>
                </c:pt>
                <c:pt idx="7809">
                  <c:v>11246.0846084608</c:v>
                </c:pt>
                <c:pt idx="7810">
                  <c:v>11247.524752475199</c:v>
                </c:pt>
                <c:pt idx="7811">
                  <c:v>11248.964896489701</c:v>
                </c:pt>
                <c:pt idx="7812">
                  <c:v>11250.4050405041</c:v>
                </c:pt>
                <c:pt idx="7813">
                  <c:v>11251.845184518501</c:v>
                </c:pt>
                <c:pt idx="7814">
                  <c:v>11253.2853285329</c:v>
                </c:pt>
                <c:pt idx="7815">
                  <c:v>11254.725472547299</c:v>
                </c:pt>
                <c:pt idx="7816">
                  <c:v>11256.165616561701</c:v>
                </c:pt>
                <c:pt idx="7817">
                  <c:v>11257.6057605761</c:v>
                </c:pt>
                <c:pt idx="7818">
                  <c:v>11259.045904590501</c:v>
                </c:pt>
                <c:pt idx="7819">
                  <c:v>11260.4860486049</c:v>
                </c:pt>
                <c:pt idx="7820">
                  <c:v>11261.926192619299</c:v>
                </c:pt>
                <c:pt idx="7821">
                  <c:v>11263.3663366337</c:v>
                </c:pt>
                <c:pt idx="7822">
                  <c:v>11264.8064806481</c:v>
                </c:pt>
                <c:pt idx="7823">
                  <c:v>11266.246624662501</c:v>
                </c:pt>
                <c:pt idx="7824">
                  <c:v>11267.6867686769</c:v>
                </c:pt>
                <c:pt idx="7825">
                  <c:v>11269.126912691299</c:v>
                </c:pt>
                <c:pt idx="7826">
                  <c:v>11270.5670567057</c:v>
                </c:pt>
                <c:pt idx="7827">
                  <c:v>11272.0072007201</c:v>
                </c:pt>
                <c:pt idx="7828">
                  <c:v>11273.447344734501</c:v>
                </c:pt>
                <c:pt idx="7829">
                  <c:v>11274.8874887489</c:v>
                </c:pt>
                <c:pt idx="7830">
                  <c:v>11276.327632763299</c:v>
                </c:pt>
                <c:pt idx="7831">
                  <c:v>11277.7677767777</c:v>
                </c:pt>
                <c:pt idx="7832">
                  <c:v>11279.2079207921</c:v>
                </c:pt>
                <c:pt idx="7833">
                  <c:v>11280.648064806501</c:v>
                </c:pt>
                <c:pt idx="7834">
                  <c:v>11282.0882088209</c:v>
                </c:pt>
                <c:pt idx="7835">
                  <c:v>11283.528352835299</c:v>
                </c:pt>
                <c:pt idx="7836">
                  <c:v>11284.9684968497</c:v>
                </c:pt>
                <c:pt idx="7837">
                  <c:v>11286.4086408641</c:v>
                </c:pt>
                <c:pt idx="7838">
                  <c:v>11287.848784878501</c:v>
                </c:pt>
                <c:pt idx="7839">
                  <c:v>11289.2889288929</c:v>
                </c:pt>
                <c:pt idx="7840">
                  <c:v>11290.729072907299</c:v>
                </c:pt>
                <c:pt idx="7841">
                  <c:v>11292.1692169217</c:v>
                </c:pt>
                <c:pt idx="7842">
                  <c:v>11293.6093609361</c:v>
                </c:pt>
                <c:pt idx="7843">
                  <c:v>11295.049504950501</c:v>
                </c:pt>
                <c:pt idx="7844">
                  <c:v>11296.4896489649</c:v>
                </c:pt>
                <c:pt idx="7845">
                  <c:v>11297.929792979299</c:v>
                </c:pt>
                <c:pt idx="7846">
                  <c:v>11299.3699369937</c:v>
                </c:pt>
                <c:pt idx="7847">
                  <c:v>11300.8100810081</c:v>
                </c:pt>
                <c:pt idx="7848">
                  <c:v>11302.250225022501</c:v>
                </c:pt>
                <c:pt idx="7849">
                  <c:v>11303.6903690369</c:v>
                </c:pt>
                <c:pt idx="7850">
                  <c:v>11305.130513051299</c:v>
                </c:pt>
                <c:pt idx="7851">
                  <c:v>11306.5706570657</c:v>
                </c:pt>
                <c:pt idx="7852">
                  <c:v>11308.0108010801</c:v>
                </c:pt>
                <c:pt idx="7853">
                  <c:v>11309.450945094501</c:v>
                </c:pt>
                <c:pt idx="7854">
                  <c:v>11310.8910891089</c:v>
                </c:pt>
                <c:pt idx="7855">
                  <c:v>11312.331233123299</c:v>
                </c:pt>
                <c:pt idx="7856">
                  <c:v>11313.7713771377</c:v>
                </c:pt>
                <c:pt idx="7857">
                  <c:v>11315.2115211521</c:v>
                </c:pt>
                <c:pt idx="7858">
                  <c:v>11316.651665166501</c:v>
                </c:pt>
                <c:pt idx="7859">
                  <c:v>11318.0918091809</c:v>
                </c:pt>
                <c:pt idx="7860">
                  <c:v>11319.531953195299</c:v>
                </c:pt>
                <c:pt idx="7861">
                  <c:v>11320.9720972097</c:v>
                </c:pt>
                <c:pt idx="7862">
                  <c:v>11322.412241224099</c:v>
                </c:pt>
                <c:pt idx="7863">
                  <c:v>11323.852385238501</c:v>
                </c:pt>
                <c:pt idx="7864">
                  <c:v>11325.2925292529</c:v>
                </c:pt>
                <c:pt idx="7865">
                  <c:v>11326.732673267299</c:v>
                </c:pt>
                <c:pt idx="7866">
                  <c:v>11328.1728172817</c:v>
                </c:pt>
                <c:pt idx="7867">
                  <c:v>11329.612961296099</c:v>
                </c:pt>
                <c:pt idx="7868">
                  <c:v>11331.053105310501</c:v>
                </c:pt>
                <c:pt idx="7869">
                  <c:v>11332.4932493249</c:v>
                </c:pt>
                <c:pt idx="7870">
                  <c:v>11333.933393339301</c:v>
                </c:pt>
                <c:pt idx="7871">
                  <c:v>11335.3735373537</c:v>
                </c:pt>
                <c:pt idx="7872">
                  <c:v>11336.813681368099</c:v>
                </c:pt>
                <c:pt idx="7873">
                  <c:v>11338.253825382501</c:v>
                </c:pt>
                <c:pt idx="7874">
                  <c:v>11339.6939693969</c:v>
                </c:pt>
                <c:pt idx="7875">
                  <c:v>11341.134113411301</c:v>
                </c:pt>
                <c:pt idx="7876">
                  <c:v>11342.5742574257</c:v>
                </c:pt>
                <c:pt idx="7877">
                  <c:v>11344.014401440099</c:v>
                </c:pt>
                <c:pt idx="7878">
                  <c:v>11345.4545454545</c:v>
                </c:pt>
                <c:pt idx="7879">
                  <c:v>11346.8946894689</c:v>
                </c:pt>
                <c:pt idx="7880">
                  <c:v>11348.334833483301</c:v>
                </c:pt>
                <c:pt idx="7881">
                  <c:v>11349.7749774978</c:v>
                </c:pt>
                <c:pt idx="7882">
                  <c:v>11351.215121512199</c:v>
                </c:pt>
                <c:pt idx="7883">
                  <c:v>11352.6552655266</c:v>
                </c:pt>
                <c:pt idx="7884">
                  <c:v>11354.095409541</c:v>
                </c:pt>
                <c:pt idx="7885">
                  <c:v>11355.535553555401</c:v>
                </c:pt>
                <c:pt idx="7886">
                  <c:v>11356.9756975698</c:v>
                </c:pt>
                <c:pt idx="7887">
                  <c:v>11358.415841584199</c:v>
                </c:pt>
                <c:pt idx="7888">
                  <c:v>11359.8559855986</c:v>
                </c:pt>
                <c:pt idx="7889">
                  <c:v>11361.296129613</c:v>
                </c:pt>
                <c:pt idx="7890">
                  <c:v>11362.736273627401</c:v>
                </c:pt>
                <c:pt idx="7891">
                  <c:v>11364.1764176418</c:v>
                </c:pt>
                <c:pt idx="7892">
                  <c:v>11365.616561656199</c:v>
                </c:pt>
                <c:pt idx="7893">
                  <c:v>11367.0567056706</c:v>
                </c:pt>
                <c:pt idx="7894">
                  <c:v>11368.496849685</c:v>
                </c:pt>
                <c:pt idx="7895">
                  <c:v>11369.936993699401</c:v>
                </c:pt>
                <c:pt idx="7896">
                  <c:v>11371.3771377138</c:v>
                </c:pt>
                <c:pt idx="7897">
                  <c:v>11372.817281728199</c:v>
                </c:pt>
                <c:pt idx="7898">
                  <c:v>11374.2574257426</c:v>
                </c:pt>
                <c:pt idx="7899">
                  <c:v>11375.697569757</c:v>
                </c:pt>
                <c:pt idx="7900">
                  <c:v>11377.137713771401</c:v>
                </c:pt>
                <c:pt idx="7901">
                  <c:v>11378.5778577858</c:v>
                </c:pt>
                <c:pt idx="7902">
                  <c:v>11380.018001800199</c:v>
                </c:pt>
                <c:pt idx="7903">
                  <c:v>11381.4581458146</c:v>
                </c:pt>
                <c:pt idx="7904">
                  <c:v>11382.898289829</c:v>
                </c:pt>
                <c:pt idx="7905">
                  <c:v>11384.338433843401</c:v>
                </c:pt>
                <c:pt idx="7906">
                  <c:v>11385.7785778578</c:v>
                </c:pt>
                <c:pt idx="7907">
                  <c:v>11387.218721872199</c:v>
                </c:pt>
                <c:pt idx="7908">
                  <c:v>11388.6588658866</c:v>
                </c:pt>
                <c:pt idx="7909">
                  <c:v>11390.099009901</c:v>
                </c:pt>
                <c:pt idx="7910">
                  <c:v>11391.539153915401</c:v>
                </c:pt>
                <c:pt idx="7911">
                  <c:v>11392.9792979298</c:v>
                </c:pt>
                <c:pt idx="7912">
                  <c:v>11394.419441944199</c:v>
                </c:pt>
                <c:pt idx="7913">
                  <c:v>11395.8595859586</c:v>
                </c:pt>
                <c:pt idx="7914">
                  <c:v>11397.299729973</c:v>
                </c:pt>
                <c:pt idx="7915">
                  <c:v>11398.739873987401</c:v>
                </c:pt>
                <c:pt idx="7916">
                  <c:v>11400.1800180018</c:v>
                </c:pt>
                <c:pt idx="7917">
                  <c:v>11401.620162016199</c:v>
                </c:pt>
                <c:pt idx="7918">
                  <c:v>11403.0603060306</c:v>
                </c:pt>
                <c:pt idx="7919">
                  <c:v>11404.500450045</c:v>
                </c:pt>
                <c:pt idx="7920">
                  <c:v>11405.940594059401</c:v>
                </c:pt>
                <c:pt idx="7921">
                  <c:v>11407.3807380738</c:v>
                </c:pt>
                <c:pt idx="7922">
                  <c:v>11408.820882088199</c:v>
                </c:pt>
                <c:pt idx="7923">
                  <c:v>11410.2610261026</c:v>
                </c:pt>
                <c:pt idx="7924">
                  <c:v>11411.701170116999</c:v>
                </c:pt>
                <c:pt idx="7925">
                  <c:v>11413.141314131401</c:v>
                </c:pt>
                <c:pt idx="7926">
                  <c:v>11414.5814581458</c:v>
                </c:pt>
                <c:pt idx="7927">
                  <c:v>11416.021602160199</c:v>
                </c:pt>
                <c:pt idx="7928">
                  <c:v>11417.4617461746</c:v>
                </c:pt>
                <c:pt idx="7929">
                  <c:v>11418.901890188999</c:v>
                </c:pt>
                <c:pt idx="7930">
                  <c:v>11420.342034203401</c:v>
                </c:pt>
                <c:pt idx="7931">
                  <c:v>11421.7821782178</c:v>
                </c:pt>
                <c:pt idx="7932">
                  <c:v>11423.222322232201</c:v>
                </c:pt>
                <c:pt idx="7933">
                  <c:v>11424.6624662466</c:v>
                </c:pt>
                <c:pt idx="7934">
                  <c:v>11426.102610260999</c:v>
                </c:pt>
                <c:pt idx="7935">
                  <c:v>11427.542754275401</c:v>
                </c:pt>
                <c:pt idx="7936">
                  <c:v>11428.9828982898</c:v>
                </c:pt>
                <c:pt idx="7937">
                  <c:v>11430.423042304201</c:v>
                </c:pt>
                <c:pt idx="7938">
                  <c:v>11431.8631863186</c:v>
                </c:pt>
                <c:pt idx="7939">
                  <c:v>11433.303330332999</c:v>
                </c:pt>
                <c:pt idx="7940">
                  <c:v>11434.7434743474</c:v>
                </c:pt>
                <c:pt idx="7941">
                  <c:v>11436.1836183618</c:v>
                </c:pt>
                <c:pt idx="7942">
                  <c:v>11437.623762376201</c:v>
                </c:pt>
                <c:pt idx="7943">
                  <c:v>11439.0639063906</c:v>
                </c:pt>
                <c:pt idx="7944">
                  <c:v>11440.504050404999</c:v>
                </c:pt>
                <c:pt idx="7945">
                  <c:v>11441.9441944194</c:v>
                </c:pt>
                <c:pt idx="7946">
                  <c:v>11443.3843384338</c:v>
                </c:pt>
                <c:pt idx="7947">
                  <c:v>11444.824482448201</c:v>
                </c:pt>
                <c:pt idx="7948">
                  <c:v>11446.2646264626</c:v>
                </c:pt>
                <c:pt idx="7949">
                  <c:v>11447.704770476999</c:v>
                </c:pt>
                <c:pt idx="7950">
                  <c:v>11449.1449144915</c:v>
                </c:pt>
                <c:pt idx="7951">
                  <c:v>11450.5850585059</c:v>
                </c:pt>
                <c:pt idx="7952">
                  <c:v>11452.025202520301</c:v>
                </c:pt>
                <c:pt idx="7953">
                  <c:v>11453.4653465347</c:v>
                </c:pt>
                <c:pt idx="7954">
                  <c:v>11454.905490549099</c:v>
                </c:pt>
                <c:pt idx="7955">
                  <c:v>11456.3456345635</c:v>
                </c:pt>
                <c:pt idx="7956">
                  <c:v>11457.7857785779</c:v>
                </c:pt>
                <c:pt idx="7957">
                  <c:v>11459.225922592301</c:v>
                </c:pt>
                <c:pt idx="7958">
                  <c:v>11460.6660666067</c:v>
                </c:pt>
                <c:pt idx="7959">
                  <c:v>11462.106210621099</c:v>
                </c:pt>
                <c:pt idx="7960">
                  <c:v>11463.5463546355</c:v>
                </c:pt>
                <c:pt idx="7961">
                  <c:v>11464.9864986499</c:v>
                </c:pt>
                <c:pt idx="7962">
                  <c:v>11466.426642664301</c:v>
                </c:pt>
                <c:pt idx="7963">
                  <c:v>11467.8667866787</c:v>
                </c:pt>
                <c:pt idx="7964">
                  <c:v>11469.306930693099</c:v>
                </c:pt>
                <c:pt idx="7965">
                  <c:v>11470.7470747075</c:v>
                </c:pt>
                <c:pt idx="7966">
                  <c:v>11472.1872187219</c:v>
                </c:pt>
                <c:pt idx="7967">
                  <c:v>11473.627362736301</c:v>
                </c:pt>
                <c:pt idx="7968">
                  <c:v>11475.0675067507</c:v>
                </c:pt>
                <c:pt idx="7969">
                  <c:v>11476.507650765099</c:v>
                </c:pt>
                <c:pt idx="7970">
                  <c:v>11477.9477947795</c:v>
                </c:pt>
                <c:pt idx="7971">
                  <c:v>11479.3879387939</c:v>
                </c:pt>
                <c:pt idx="7972">
                  <c:v>11480.828082808301</c:v>
                </c:pt>
                <c:pt idx="7973">
                  <c:v>11482.2682268227</c:v>
                </c:pt>
                <c:pt idx="7974">
                  <c:v>11483.708370837099</c:v>
                </c:pt>
                <c:pt idx="7975">
                  <c:v>11485.1485148515</c:v>
                </c:pt>
                <c:pt idx="7976">
                  <c:v>11486.5886588659</c:v>
                </c:pt>
                <c:pt idx="7977">
                  <c:v>11488.028802880301</c:v>
                </c:pt>
                <c:pt idx="7978">
                  <c:v>11489.4689468947</c:v>
                </c:pt>
                <c:pt idx="7979">
                  <c:v>11490.909090909099</c:v>
                </c:pt>
                <c:pt idx="7980">
                  <c:v>11492.3492349235</c:v>
                </c:pt>
                <c:pt idx="7981">
                  <c:v>11493.7893789379</c:v>
                </c:pt>
                <c:pt idx="7982">
                  <c:v>11495.229522952301</c:v>
                </c:pt>
                <c:pt idx="7983">
                  <c:v>11496.6696669667</c:v>
                </c:pt>
                <c:pt idx="7984">
                  <c:v>11498.109810981099</c:v>
                </c:pt>
                <c:pt idx="7985">
                  <c:v>11499.5499549955</c:v>
                </c:pt>
                <c:pt idx="7986">
                  <c:v>11500.990099009899</c:v>
                </c:pt>
                <c:pt idx="7987">
                  <c:v>11502.430243024301</c:v>
                </c:pt>
                <c:pt idx="7988">
                  <c:v>11503.8703870387</c:v>
                </c:pt>
                <c:pt idx="7989">
                  <c:v>11505.310531053099</c:v>
                </c:pt>
                <c:pt idx="7990">
                  <c:v>11506.7506750675</c:v>
                </c:pt>
                <c:pt idx="7991">
                  <c:v>11508.190819081899</c:v>
                </c:pt>
                <c:pt idx="7992">
                  <c:v>11509.630963096301</c:v>
                </c:pt>
                <c:pt idx="7993">
                  <c:v>11511.0711071107</c:v>
                </c:pt>
                <c:pt idx="7994">
                  <c:v>11512.511251125101</c:v>
                </c:pt>
                <c:pt idx="7995">
                  <c:v>11513.9513951395</c:v>
                </c:pt>
                <c:pt idx="7996">
                  <c:v>11515.391539153899</c:v>
                </c:pt>
                <c:pt idx="7997">
                  <c:v>11516.831683168301</c:v>
                </c:pt>
                <c:pt idx="7998">
                  <c:v>11518.2718271827</c:v>
                </c:pt>
                <c:pt idx="7999">
                  <c:v>11519.711971197101</c:v>
                </c:pt>
                <c:pt idx="8000">
                  <c:v>11521.1521152115</c:v>
                </c:pt>
                <c:pt idx="8001">
                  <c:v>11522.592259225899</c:v>
                </c:pt>
                <c:pt idx="8002">
                  <c:v>11524.0324032403</c:v>
                </c:pt>
                <c:pt idx="8003">
                  <c:v>11525.4725472547</c:v>
                </c:pt>
                <c:pt idx="8004">
                  <c:v>11526.912691269101</c:v>
                </c:pt>
                <c:pt idx="8005">
                  <c:v>11528.3528352835</c:v>
                </c:pt>
                <c:pt idx="8006">
                  <c:v>11529.792979297899</c:v>
                </c:pt>
                <c:pt idx="8007">
                  <c:v>11531.2331233123</c:v>
                </c:pt>
                <c:pt idx="8008">
                  <c:v>11532.6732673267</c:v>
                </c:pt>
                <c:pt idx="8009">
                  <c:v>11534.113411341101</c:v>
                </c:pt>
                <c:pt idx="8010">
                  <c:v>11535.5535553555</c:v>
                </c:pt>
                <c:pt idx="8011">
                  <c:v>11536.993699369899</c:v>
                </c:pt>
                <c:pt idx="8012">
                  <c:v>11538.4338433843</c:v>
                </c:pt>
                <c:pt idx="8013">
                  <c:v>11539.8739873987</c:v>
                </c:pt>
                <c:pt idx="8014">
                  <c:v>11541.314131413101</c:v>
                </c:pt>
                <c:pt idx="8015">
                  <c:v>11542.7542754275</c:v>
                </c:pt>
                <c:pt idx="8016">
                  <c:v>11544.194419441899</c:v>
                </c:pt>
                <c:pt idx="8017">
                  <c:v>11545.6345634563</c:v>
                </c:pt>
                <c:pt idx="8018">
                  <c:v>11547.0747074707</c:v>
                </c:pt>
                <c:pt idx="8019">
                  <c:v>11548.514851485101</c:v>
                </c:pt>
                <c:pt idx="8020">
                  <c:v>11549.9549954996</c:v>
                </c:pt>
                <c:pt idx="8021">
                  <c:v>11551.395139513999</c:v>
                </c:pt>
                <c:pt idx="8022">
                  <c:v>11552.8352835284</c:v>
                </c:pt>
                <c:pt idx="8023">
                  <c:v>11554.2754275428</c:v>
                </c:pt>
                <c:pt idx="8024">
                  <c:v>11555.715571557201</c:v>
                </c:pt>
                <c:pt idx="8025">
                  <c:v>11557.1557155716</c:v>
                </c:pt>
                <c:pt idx="8026">
                  <c:v>11558.595859585999</c:v>
                </c:pt>
                <c:pt idx="8027">
                  <c:v>11560.0360036004</c:v>
                </c:pt>
                <c:pt idx="8028">
                  <c:v>11561.4761476148</c:v>
                </c:pt>
                <c:pt idx="8029">
                  <c:v>11562.916291629201</c:v>
                </c:pt>
                <c:pt idx="8030">
                  <c:v>11564.3564356436</c:v>
                </c:pt>
                <c:pt idx="8031">
                  <c:v>11565.796579657999</c:v>
                </c:pt>
                <c:pt idx="8032">
                  <c:v>11567.2367236724</c:v>
                </c:pt>
                <c:pt idx="8033">
                  <c:v>11568.6768676868</c:v>
                </c:pt>
                <c:pt idx="8034">
                  <c:v>11570.117011701201</c:v>
                </c:pt>
                <c:pt idx="8035">
                  <c:v>11571.5571557156</c:v>
                </c:pt>
                <c:pt idx="8036">
                  <c:v>11572.997299729999</c:v>
                </c:pt>
                <c:pt idx="8037">
                  <c:v>11574.4374437444</c:v>
                </c:pt>
                <c:pt idx="8038">
                  <c:v>11575.8775877588</c:v>
                </c:pt>
                <c:pt idx="8039">
                  <c:v>11577.317731773201</c:v>
                </c:pt>
                <c:pt idx="8040">
                  <c:v>11578.7578757876</c:v>
                </c:pt>
                <c:pt idx="8041">
                  <c:v>11580.198019801999</c:v>
                </c:pt>
                <c:pt idx="8042">
                  <c:v>11581.6381638164</c:v>
                </c:pt>
                <c:pt idx="8043">
                  <c:v>11583.0783078308</c:v>
                </c:pt>
                <c:pt idx="8044">
                  <c:v>11584.518451845201</c:v>
                </c:pt>
                <c:pt idx="8045">
                  <c:v>11585.9585958596</c:v>
                </c:pt>
                <c:pt idx="8046">
                  <c:v>11587.398739873999</c:v>
                </c:pt>
                <c:pt idx="8047">
                  <c:v>11588.8388838884</c:v>
                </c:pt>
                <c:pt idx="8048">
                  <c:v>11590.279027902799</c:v>
                </c:pt>
                <c:pt idx="8049">
                  <c:v>11591.719171917201</c:v>
                </c:pt>
                <c:pt idx="8050">
                  <c:v>11593.1593159316</c:v>
                </c:pt>
                <c:pt idx="8051">
                  <c:v>11594.599459945999</c:v>
                </c:pt>
                <c:pt idx="8052">
                  <c:v>11596.0396039604</c:v>
                </c:pt>
                <c:pt idx="8053">
                  <c:v>11597.479747974799</c:v>
                </c:pt>
                <c:pt idx="8054">
                  <c:v>11598.919891989201</c:v>
                </c:pt>
                <c:pt idx="8055">
                  <c:v>11600.3600360036</c:v>
                </c:pt>
                <c:pt idx="8056">
                  <c:v>11601.800180018001</c:v>
                </c:pt>
                <c:pt idx="8057">
                  <c:v>11603.2403240324</c:v>
                </c:pt>
                <c:pt idx="8058">
                  <c:v>11604.680468046799</c:v>
                </c:pt>
                <c:pt idx="8059">
                  <c:v>11606.120612061201</c:v>
                </c:pt>
                <c:pt idx="8060">
                  <c:v>11607.5607560756</c:v>
                </c:pt>
                <c:pt idx="8061">
                  <c:v>11609.000900090001</c:v>
                </c:pt>
                <c:pt idx="8062">
                  <c:v>11610.4410441044</c:v>
                </c:pt>
                <c:pt idx="8063">
                  <c:v>11611.881188118799</c:v>
                </c:pt>
                <c:pt idx="8064">
                  <c:v>11613.3213321332</c:v>
                </c:pt>
                <c:pt idx="8065">
                  <c:v>11614.7614761476</c:v>
                </c:pt>
                <c:pt idx="8066">
                  <c:v>11616.201620162001</c:v>
                </c:pt>
                <c:pt idx="8067">
                  <c:v>11617.6417641764</c:v>
                </c:pt>
                <c:pt idx="8068">
                  <c:v>11619.081908190799</c:v>
                </c:pt>
                <c:pt idx="8069">
                  <c:v>11620.5220522052</c:v>
                </c:pt>
                <c:pt idx="8070">
                  <c:v>11621.9621962196</c:v>
                </c:pt>
                <c:pt idx="8071">
                  <c:v>11623.402340234001</c:v>
                </c:pt>
                <c:pt idx="8072">
                  <c:v>11624.8424842484</c:v>
                </c:pt>
                <c:pt idx="8073">
                  <c:v>11626.282628262799</c:v>
                </c:pt>
                <c:pt idx="8074">
                  <c:v>11627.7227722772</c:v>
                </c:pt>
                <c:pt idx="8075">
                  <c:v>11629.1629162916</c:v>
                </c:pt>
                <c:pt idx="8076">
                  <c:v>11630.603060306001</c:v>
                </c:pt>
                <c:pt idx="8077">
                  <c:v>11632.0432043204</c:v>
                </c:pt>
                <c:pt idx="8078">
                  <c:v>11633.483348334799</c:v>
                </c:pt>
                <c:pt idx="8079">
                  <c:v>11634.9234923492</c:v>
                </c:pt>
                <c:pt idx="8080">
                  <c:v>11636.3636363636</c:v>
                </c:pt>
                <c:pt idx="8081">
                  <c:v>11637.803780378001</c:v>
                </c:pt>
                <c:pt idx="8082">
                  <c:v>11639.2439243924</c:v>
                </c:pt>
                <c:pt idx="8083">
                  <c:v>11640.684068406799</c:v>
                </c:pt>
                <c:pt idx="8084">
                  <c:v>11642.1242124212</c:v>
                </c:pt>
                <c:pt idx="8085">
                  <c:v>11643.5643564356</c:v>
                </c:pt>
                <c:pt idx="8086">
                  <c:v>11645.004500450001</c:v>
                </c:pt>
                <c:pt idx="8087">
                  <c:v>11646.4446444644</c:v>
                </c:pt>
                <c:pt idx="8088">
                  <c:v>11647.884788478799</c:v>
                </c:pt>
                <c:pt idx="8089">
                  <c:v>11649.3249324933</c:v>
                </c:pt>
                <c:pt idx="8090">
                  <c:v>11650.7650765077</c:v>
                </c:pt>
                <c:pt idx="8091">
                  <c:v>11652.205220522101</c:v>
                </c:pt>
                <c:pt idx="8092">
                  <c:v>11653.6453645365</c:v>
                </c:pt>
                <c:pt idx="8093">
                  <c:v>11655.085508550899</c:v>
                </c:pt>
                <c:pt idx="8094">
                  <c:v>11656.5256525653</c:v>
                </c:pt>
                <c:pt idx="8095">
                  <c:v>11657.9657965797</c:v>
                </c:pt>
                <c:pt idx="8096">
                  <c:v>11659.405940594101</c:v>
                </c:pt>
                <c:pt idx="8097">
                  <c:v>11660.8460846085</c:v>
                </c:pt>
                <c:pt idx="8098">
                  <c:v>11662.286228622899</c:v>
                </c:pt>
                <c:pt idx="8099">
                  <c:v>11663.7263726373</c:v>
                </c:pt>
                <c:pt idx="8100">
                  <c:v>11665.1665166517</c:v>
                </c:pt>
                <c:pt idx="8101">
                  <c:v>11666.606660666101</c:v>
                </c:pt>
                <c:pt idx="8102">
                  <c:v>11668.0468046805</c:v>
                </c:pt>
                <c:pt idx="8103">
                  <c:v>11669.486948694899</c:v>
                </c:pt>
                <c:pt idx="8104">
                  <c:v>11670.9270927093</c:v>
                </c:pt>
                <c:pt idx="8105">
                  <c:v>11672.3672367237</c:v>
                </c:pt>
                <c:pt idx="8106">
                  <c:v>11673.807380738101</c:v>
                </c:pt>
                <c:pt idx="8107">
                  <c:v>11675.2475247525</c:v>
                </c:pt>
                <c:pt idx="8108">
                  <c:v>11676.687668766899</c:v>
                </c:pt>
                <c:pt idx="8109">
                  <c:v>11678.1278127813</c:v>
                </c:pt>
                <c:pt idx="8110">
                  <c:v>11679.5679567957</c:v>
                </c:pt>
                <c:pt idx="8111">
                  <c:v>11681.008100810101</c:v>
                </c:pt>
                <c:pt idx="8112">
                  <c:v>11682.4482448245</c:v>
                </c:pt>
                <c:pt idx="8113">
                  <c:v>11683.888388838899</c:v>
                </c:pt>
                <c:pt idx="8114">
                  <c:v>11685.3285328533</c:v>
                </c:pt>
                <c:pt idx="8115">
                  <c:v>11686.768676867699</c:v>
                </c:pt>
                <c:pt idx="8116">
                  <c:v>11688.208820882101</c:v>
                </c:pt>
                <c:pt idx="8117">
                  <c:v>11689.6489648965</c:v>
                </c:pt>
                <c:pt idx="8118">
                  <c:v>11691.089108910901</c:v>
                </c:pt>
                <c:pt idx="8119">
                  <c:v>11692.5292529253</c:v>
                </c:pt>
                <c:pt idx="8120">
                  <c:v>11693.969396939699</c:v>
                </c:pt>
                <c:pt idx="8121">
                  <c:v>11695.409540954101</c:v>
                </c:pt>
                <c:pt idx="8122">
                  <c:v>11696.8496849685</c:v>
                </c:pt>
                <c:pt idx="8123">
                  <c:v>11698.289828982901</c:v>
                </c:pt>
                <c:pt idx="8124">
                  <c:v>11699.7299729973</c:v>
                </c:pt>
                <c:pt idx="8125">
                  <c:v>11701.170117011699</c:v>
                </c:pt>
                <c:pt idx="8126">
                  <c:v>11702.6102610261</c:v>
                </c:pt>
                <c:pt idx="8127">
                  <c:v>11704.0504050405</c:v>
                </c:pt>
                <c:pt idx="8128">
                  <c:v>11705.490549054901</c:v>
                </c:pt>
                <c:pt idx="8129">
                  <c:v>11706.9306930693</c:v>
                </c:pt>
                <c:pt idx="8130">
                  <c:v>11708.370837083699</c:v>
                </c:pt>
                <c:pt idx="8131">
                  <c:v>11709.8109810981</c:v>
                </c:pt>
                <c:pt idx="8132">
                  <c:v>11711.2511251125</c:v>
                </c:pt>
                <c:pt idx="8133">
                  <c:v>11712.691269126901</c:v>
                </c:pt>
                <c:pt idx="8134">
                  <c:v>11714.1314131413</c:v>
                </c:pt>
                <c:pt idx="8135">
                  <c:v>11715.571557155699</c:v>
                </c:pt>
                <c:pt idx="8136">
                  <c:v>11717.0117011701</c:v>
                </c:pt>
                <c:pt idx="8137">
                  <c:v>11718.4518451845</c:v>
                </c:pt>
                <c:pt idx="8138">
                  <c:v>11719.891989198901</c:v>
                </c:pt>
                <c:pt idx="8139">
                  <c:v>11721.3321332133</c:v>
                </c:pt>
                <c:pt idx="8140">
                  <c:v>11722.772277227699</c:v>
                </c:pt>
                <c:pt idx="8141">
                  <c:v>11724.2124212421</c:v>
                </c:pt>
                <c:pt idx="8142">
                  <c:v>11725.6525652565</c:v>
                </c:pt>
                <c:pt idx="8143">
                  <c:v>11727.092709270901</c:v>
                </c:pt>
                <c:pt idx="8144">
                  <c:v>11728.5328532853</c:v>
                </c:pt>
                <c:pt idx="8145">
                  <c:v>11729.972997299699</c:v>
                </c:pt>
                <c:pt idx="8146">
                  <c:v>11731.4131413141</c:v>
                </c:pt>
                <c:pt idx="8147">
                  <c:v>11732.8532853285</c:v>
                </c:pt>
                <c:pt idx="8148">
                  <c:v>11734.293429342901</c:v>
                </c:pt>
                <c:pt idx="8149">
                  <c:v>11735.7335733573</c:v>
                </c:pt>
                <c:pt idx="8150">
                  <c:v>11737.173717371699</c:v>
                </c:pt>
                <c:pt idx="8151">
                  <c:v>11738.6138613861</c:v>
                </c:pt>
                <c:pt idx="8152">
                  <c:v>11740.0540054005</c:v>
                </c:pt>
                <c:pt idx="8153">
                  <c:v>11741.494149414901</c:v>
                </c:pt>
                <c:pt idx="8154">
                  <c:v>11742.9342934293</c:v>
                </c:pt>
                <c:pt idx="8155">
                  <c:v>11744.374437443699</c:v>
                </c:pt>
                <c:pt idx="8156">
                  <c:v>11745.8145814581</c:v>
                </c:pt>
                <c:pt idx="8157">
                  <c:v>11747.2547254725</c:v>
                </c:pt>
                <c:pt idx="8158">
                  <c:v>11748.694869486901</c:v>
                </c:pt>
                <c:pt idx="8159">
                  <c:v>11750.1350135014</c:v>
                </c:pt>
                <c:pt idx="8160">
                  <c:v>11751.575157515799</c:v>
                </c:pt>
                <c:pt idx="8161">
                  <c:v>11753.0153015302</c:v>
                </c:pt>
                <c:pt idx="8162">
                  <c:v>11754.4554455446</c:v>
                </c:pt>
                <c:pt idx="8163">
                  <c:v>11755.895589559001</c:v>
                </c:pt>
                <c:pt idx="8164">
                  <c:v>11757.3357335734</c:v>
                </c:pt>
                <c:pt idx="8165">
                  <c:v>11758.775877587799</c:v>
                </c:pt>
                <c:pt idx="8166">
                  <c:v>11760.2160216022</c:v>
                </c:pt>
                <c:pt idx="8167">
                  <c:v>11761.6561656166</c:v>
                </c:pt>
                <c:pt idx="8168">
                  <c:v>11763.096309631001</c:v>
                </c:pt>
                <c:pt idx="8169">
                  <c:v>11764.5364536454</c:v>
                </c:pt>
                <c:pt idx="8170">
                  <c:v>11765.976597659799</c:v>
                </c:pt>
                <c:pt idx="8171">
                  <c:v>11767.4167416742</c:v>
                </c:pt>
                <c:pt idx="8172">
                  <c:v>11768.8568856886</c:v>
                </c:pt>
                <c:pt idx="8173">
                  <c:v>11770.297029703001</c:v>
                </c:pt>
                <c:pt idx="8174">
                  <c:v>11771.7371737174</c:v>
                </c:pt>
                <c:pt idx="8175">
                  <c:v>11773.177317731799</c:v>
                </c:pt>
                <c:pt idx="8176">
                  <c:v>11774.6174617462</c:v>
                </c:pt>
                <c:pt idx="8177">
                  <c:v>11776.057605760599</c:v>
                </c:pt>
                <c:pt idx="8178">
                  <c:v>11777.497749775001</c:v>
                </c:pt>
                <c:pt idx="8179">
                  <c:v>11778.9378937894</c:v>
                </c:pt>
                <c:pt idx="8180">
                  <c:v>11780.378037803801</c:v>
                </c:pt>
                <c:pt idx="8181">
                  <c:v>11781.8181818182</c:v>
                </c:pt>
                <c:pt idx="8182">
                  <c:v>11783.258325832599</c:v>
                </c:pt>
                <c:pt idx="8183">
                  <c:v>11784.698469847001</c:v>
                </c:pt>
                <c:pt idx="8184">
                  <c:v>11786.1386138614</c:v>
                </c:pt>
                <c:pt idx="8185">
                  <c:v>11787.578757875801</c:v>
                </c:pt>
                <c:pt idx="8186">
                  <c:v>11789.0189018902</c:v>
                </c:pt>
                <c:pt idx="8187">
                  <c:v>11790.459045904599</c:v>
                </c:pt>
                <c:pt idx="8188">
                  <c:v>11791.899189919</c:v>
                </c:pt>
                <c:pt idx="8189">
                  <c:v>11793.3393339334</c:v>
                </c:pt>
                <c:pt idx="8190">
                  <c:v>11794.779477947801</c:v>
                </c:pt>
                <c:pt idx="8191">
                  <c:v>11796.2196219622</c:v>
                </c:pt>
                <c:pt idx="8192">
                  <c:v>11797.659765976599</c:v>
                </c:pt>
                <c:pt idx="8193">
                  <c:v>11799.099909991</c:v>
                </c:pt>
                <c:pt idx="8194">
                  <c:v>11800.5400540054</c:v>
                </c:pt>
                <c:pt idx="8195">
                  <c:v>11801.980198019801</c:v>
                </c:pt>
                <c:pt idx="8196">
                  <c:v>11803.4203420342</c:v>
                </c:pt>
                <c:pt idx="8197">
                  <c:v>11804.860486048599</c:v>
                </c:pt>
                <c:pt idx="8198">
                  <c:v>11806.300630063</c:v>
                </c:pt>
                <c:pt idx="8199">
                  <c:v>11807.7407740774</c:v>
                </c:pt>
                <c:pt idx="8200">
                  <c:v>11809.180918091801</c:v>
                </c:pt>
                <c:pt idx="8201">
                  <c:v>11810.6210621062</c:v>
                </c:pt>
                <c:pt idx="8202">
                  <c:v>11812.061206120599</c:v>
                </c:pt>
                <c:pt idx="8203">
                  <c:v>11813.501350135</c:v>
                </c:pt>
                <c:pt idx="8204">
                  <c:v>11814.9414941494</c:v>
                </c:pt>
                <c:pt idx="8205">
                  <c:v>11816.381638163801</c:v>
                </c:pt>
                <c:pt idx="8206">
                  <c:v>11817.8217821782</c:v>
                </c:pt>
                <c:pt idx="8207">
                  <c:v>11819.261926192599</c:v>
                </c:pt>
                <c:pt idx="8208">
                  <c:v>11820.702070207</c:v>
                </c:pt>
                <c:pt idx="8209">
                  <c:v>11822.1422142214</c:v>
                </c:pt>
                <c:pt idx="8210">
                  <c:v>11823.582358235801</c:v>
                </c:pt>
                <c:pt idx="8211">
                  <c:v>11825.0225022502</c:v>
                </c:pt>
                <c:pt idx="8212">
                  <c:v>11826.462646264599</c:v>
                </c:pt>
                <c:pt idx="8213">
                  <c:v>11827.902790279</c:v>
                </c:pt>
                <c:pt idx="8214">
                  <c:v>11829.3429342934</c:v>
                </c:pt>
                <c:pt idx="8215">
                  <c:v>11830.783078307801</c:v>
                </c:pt>
                <c:pt idx="8216">
                  <c:v>11832.2232223222</c:v>
                </c:pt>
                <c:pt idx="8217">
                  <c:v>11833.663366336599</c:v>
                </c:pt>
                <c:pt idx="8218">
                  <c:v>11835.103510351</c:v>
                </c:pt>
                <c:pt idx="8219">
                  <c:v>11836.5436543654</c:v>
                </c:pt>
                <c:pt idx="8220">
                  <c:v>11837.983798379801</c:v>
                </c:pt>
                <c:pt idx="8221">
                  <c:v>11839.4239423942</c:v>
                </c:pt>
                <c:pt idx="8222">
                  <c:v>11840.864086408599</c:v>
                </c:pt>
                <c:pt idx="8223">
                  <c:v>11842.304230423</c:v>
                </c:pt>
                <c:pt idx="8224">
                  <c:v>11843.7443744374</c:v>
                </c:pt>
                <c:pt idx="8225">
                  <c:v>11845.184518451801</c:v>
                </c:pt>
                <c:pt idx="8226">
                  <c:v>11846.6246624662</c:v>
                </c:pt>
                <c:pt idx="8227">
                  <c:v>11848.064806480599</c:v>
                </c:pt>
                <c:pt idx="8228">
                  <c:v>11849.5049504951</c:v>
                </c:pt>
                <c:pt idx="8229">
                  <c:v>11850.9450945095</c:v>
                </c:pt>
                <c:pt idx="8230">
                  <c:v>11852.385238523901</c:v>
                </c:pt>
                <c:pt idx="8231">
                  <c:v>11853.8253825383</c:v>
                </c:pt>
                <c:pt idx="8232">
                  <c:v>11855.265526552699</c:v>
                </c:pt>
                <c:pt idx="8233">
                  <c:v>11856.7056705671</c:v>
                </c:pt>
                <c:pt idx="8234">
                  <c:v>11858.1458145815</c:v>
                </c:pt>
                <c:pt idx="8235">
                  <c:v>11859.585958595901</c:v>
                </c:pt>
                <c:pt idx="8236">
                  <c:v>11861.0261026103</c:v>
                </c:pt>
                <c:pt idx="8237">
                  <c:v>11862.466246624699</c:v>
                </c:pt>
                <c:pt idx="8238">
                  <c:v>11863.9063906391</c:v>
                </c:pt>
                <c:pt idx="8239">
                  <c:v>11865.346534653499</c:v>
                </c:pt>
                <c:pt idx="8240">
                  <c:v>11866.786678667901</c:v>
                </c:pt>
                <c:pt idx="8241">
                  <c:v>11868.2268226823</c:v>
                </c:pt>
                <c:pt idx="8242">
                  <c:v>11869.666966696699</c:v>
                </c:pt>
                <c:pt idx="8243">
                  <c:v>11871.1071107111</c:v>
                </c:pt>
                <c:pt idx="8244">
                  <c:v>11872.547254725499</c:v>
                </c:pt>
                <c:pt idx="8245">
                  <c:v>11873.987398739901</c:v>
                </c:pt>
                <c:pt idx="8246">
                  <c:v>11875.4275427543</c:v>
                </c:pt>
                <c:pt idx="8247">
                  <c:v>11876.867686768701</c:v>
                </c:pt>
                <c:pt idx="8248">
                  <c:v>11878.3078307831</c:v>
                </c:pt>
                <c:pt idx="8249">
                  <c:v>11879.747974797499</c:v>
                </c:pt>
                <c:pt idx="8250">
                  <c:v>11881.1881188119</c:v>
                </c:pt>
                <c:pt idx="8251">
                  <c:v>11882.6282628263</c:v>
                </c:pt>
                <c:pt idx="8252">
                  <c:v>11884.068406840701</c:v>
                </c:pt>
                <c:pt idx="8253">
                  <c:v>11885.5085508551</c:v>
                </c:pt>
                <c:pt idx="8254">
                  <c:v>11886.948694869499</c:v>
                </c:pt>
                <c:pt idx="8255">
                  <c:v>11888.3888388839</c:v>
                </c:pt>
                <c:pt idx="8256">
                  <c:v>11889.8289828983</c:v>
                </c:pt>
                <c:pt idx="8257">
                  <c:v>11891.269126912701</c:v>
                </c:pt>
                <c:pt idx="8258">
                  <c:v>11892.7092709271</c:v>
                </c:pt>
                <c:pt idx="8259">
                  <c:v>11894.149414941499</c:v>
                </c:pt>
                <c:pt idx="8260">
                  <c:v>11895.5895589559</c:v>
                </c:pt>
                <c:pt idx="8261">
                  <c:v>11897.0297029703</c:v>
                </c:pt>
                <c:pt idx="8262">
                  <c:v>11898.469846984701</c:v>
                </c:pt>
                <c:pt idx="8263">
                  <c:v>11899.9099909991</c:v>
                </c:pt>
                <c:pt idx="8264">
                  <c:v>11901.350135013499</c:v>
                </c:pt>
                <c:pt idx="8265">
                  <c:v>11902.7902790279</c:v>
                </c:pt>
                <c:pt idx="8266">
                  <c:v>11904.2304230423</c:v>
                </c:pt>
                <c:pt idx="8267">
                  <c:v>11905.670567056701</c:v>
                </c:pt>
                <c:pt idx="8268">
                  <c:v>11907.1107110711</c:v>
                </c:pt>
                <c:pt idx="8269">
                  <c:v>11908.550855085499</c:v>
                </c:pt>
                <c:pt idx="8270">
                  <c:v>11909.9909990999</c:v>
                </c:pt>
                <c:pt idx="8271">
                  <c:v>11911.4311431143</c:v>
                </c:pt>
                <c:pt idx="8272">
                  <c:v>11912.871287128701</c:v>
                </c:pt>
                <c:pt idx="8273">
                  <c:v>11914.3114311431</c:v>
                </c:pt>
                <c:pt idx="8274">
                  <c:v>11915.751575157499</c:v>
                </c:pt>
                <c:pt idx="8275">
                  <c:v>11917.1917191719</c:v>
                </c:pt>
                <c:pt idx="8276">
                  <c:v>11918.6318631863</c:v>
                </c:pt>
                <c:pt idx="8277">
                  <c:v>11920.072007200701</c:v>
                </c:pt>
                <c:pt idx="8278">
                  <c:v>11921.5121512151</c:v>
                </c:pt>
                <c:pt idx="8279">
                  <c:v>11922.952295229499</c:v>
                </c:pt>
                <c:pt idx="8280">
                  <c:v>11924.3924392439</c:v>
                </c:pt>
                <c:pt idx="8281">
                  <c:v>11925.8325832583</c:v>
                </c:pt>
                <c:pt idx="8282">
                  <c:v>11927.272727272701</c:v>
                </c:pt>
                <c:pt idx="8283">
                  <c:v>11928.7128712871</c:v>
                </c:pt>
                <c:pt idx="8284">
                  <c:v>11930.153015301499</c:v>
                </c:pt>
                <c:pt idx="8285">
                  <c:v>11931.5931593159</c:v>
                </c:pt>
                <c:pt idx="8286">
                  <c:v>11933.0333033303</c:v>
                </c:pt>
                <c:pt idx="8287">
                  <c:v>11934.473447344701</c:v>
                </c:pt>
                <c:pt idx="8288">
                  <c:v>11935.9135913591</c:v>
                </c:pt>
                <c:pt idx="8289">
                  <c:v>11937.353735373499</c:v>
                </c:pt>
                <c:pt idx="8290">
                  <c:v>11938.7938793879</c:v>
                </c:pt>
                <c:pt idx="8291">
                  <c:v>11940.234023402299</c:v>
                </c:pt>
                <c:pt idx="8292">
                  <c:v>11941.674167416701</c:v>
                </c:pt>
                <c:pt idx="8293">
                  <c:v>11943.1143114311</c:v>
                </c:pt>
                <c:pt idx="8294">
                  <c:v>11944.554455445499</c:v>
                </c:pt>
                <c:pt idx="8295">
                  <c:v>11945.9945994599</c:v>
                </c:pt>
                <c:pt idx="8296">
                  <c:v>11947.434743474299</c:v>
                </c:pt>
                <c:pt idx="8297">
                  <c:v>11948.874887488801</c:v>
                </c:pt>
                <c:pt idx="8298">
                  <c:v>11950.3150315032</c:v>
                </c:pt>
                <c:pt idx="8299">
                  <c:v>11951.755175517599</c:v>
                </c:pt>
                <c:pt idx="8300">
                  <c:v>11953.195319532</c:v>
                </c:pt>
                <c:pt idx="8301">
                  <c:v>11954.635463546399</c:v>
                </c:pt>
                <c:pt idx="8302">
                  <c:v>11956.075607560801</c:v>
                </c:pt>
                <c:pt idx="8303">
                  <c:v>11957.5157515752</c:v>
                </c:pt>
                <c:pt idx="8304">
                  <c:v>11958.955895589599</c:v>
                </c:pt>
                <c:pt idx="8305">
                  <c:v>11960.396039604</c:v>
                </c:pt>
                <c:pt idx="8306">
                  <c:v>11961.836183618399</c:v>
                </c:pt>
                <c:pt idx="8307">
                  <c:v>11963.276327632801</c:v>
                </c:pt>
                <c:pt idx="8308">
                  <c:v>11964.7164716472</c:v>
                </c:pt>
                <c:pt idx="8309">
                  <c:v>11966.156615661601</c:v>
                </c:pt>
                <c:pt idx="8310">
                  <c:v>11967.596759676</c:v>
                </c:pt>
                <c:pt idx="8311">
                  <c:v>11969.036903690399</c:v>
                </c:pt>
                <c:pt idx="8312">
                  <c:v>11970.4770477048</c:v>
                </c:pt>
                <c:pt idx="8313">
                  <c:v>11971.9171917192</c:v>
                </c:pt>
                <c:pt idx="8314">
                  <c:v>11973.357335733601</c:v>
                </c:pt>
                <c:pt idx="8315">
                  <c:v>11974.797479748</c:v>
                </c:pt>
                <c:pt idx="8316">
                  <c:v>11976.237623762399</c:v>
                </c:pt>
                <c:pt idx="8317">
                  <c:v>11977.6777677768</c:v>
                </c:pt>
                <c:pt idx="8318">
                  <c:v>11979.1179117912</c:v>
                </c:pt>
                <c:pt idx="8319">
                  <c:v>11980.558055805601</c:v>
                </c:pt>
                <c:pt idx="8320">
                  <c:v>11981.99819982</c:v>
                </c:pt>
                <c:pt idx="8321">
                  <c:v>11983.438343834399</c:v>
                </c:pt>
                <c:pt idx="8322">
                  <c:v>11984.8784878488</c:v>
                </c:pt>
                <c:pt idx="8323">
                  <c:v>11986.3186318632</c:v>
                </c:pt>
                <c:pt idx="8324">
                  <c:v>11987.758775877601</c:v>
                </c:pt>
                <c:pt idx="8325">
                  <c:v>11989.198919892</c:v>
                </c:pt>
                <c:pt idx="8326">
                  <c:v>11990.639063906399</c:v>
                </c:pt>
                <c:pt idx="8327">
                  <c:v>11992.0792079208</c:v>
                </c:pt>
                <c:pt idx="8328">
                  <c:v>11993.5193519352</c:v>
                </c:pt>
                <c:pt idx="8329">
                  <c:v>11994.959495949601</c:v>
                </c:pt>
                <c:pt idx="8330">
                  <c:v>11996.399639964</c:v>
                </c:pt>
                <c:pt idx="8331">
                  <c:v>11997.839783978399</c:v>
                </c:pt>
                <c:pt idx="8332">
                  <c:v>11999.2799279928</c:v>
                </c:pt>
                <c:pt idx="8333">
                  <c:v>12000.7200720072</c:v>
                </c:pt>
                <c:pt idx="8334">
                  <c:v>12002.160216021601</c:v>
                </c:pt>
                <c:pt idx="8335">
                  <c:v>12003.600360036</c:v>
                </c:pt>
                <c:pt idx="8336">
                  <c:v>12005.040504050399</c:v>
                </c:pt>
                <c:pt idx="8337">
                  <c:v>12006.4806480648</c:v>
                </c:pt>
                <c:pt idx="8338">
                  <c:v>12007.9207920792</c:v>
                </c:pt>
                <c:pt idx="8339">
                  <c:v>12009.360936093601</c:v>
                </c:pt>
                <c:pt idx="8340">
                  <c:v>12010.801080108</c:v>
                </c:pt>
                <c:pt idx="8341">
                  <c:v>12012.241224122399</c:v>
                </c:pt>
                <c:pt idx="8342">
                  <c:v>12013.6813681368</c:v>
                </c:pt>
                <c:pt idx="8343">
                  <c:v>12015.1215121512</c:v>
                </c:pt>
                <c:pt idx="8344">
                  <c:v>12016.561656165601</c:v>
                </c:pt>
                <c:pt idx="8345">
                  <c:v>12018.00180018</c:v>
                </c:pt>
                <c:pt idx="8346">
                  <c:v>12019.441944194399</c:v>
                </c:pt>
                <c:pt idx="8347">
                  <c:v>12020.8820882088</c:v>
                </c:pt>
                <c:pt idx="8348">
                  <c:v>12022.3222322232</c:v>
                </c:pt>
                <c:pt idx="8349">
                  <c:v>12023.762376237601</c:v>
                </c:pt>
                <c:pt idx="8350">
                  <c:v>12025.202520252</c:v>
                </c:pt>
                <c:pt idx="8351">
                  <c:v>12026.642664266399</c:v>
                </c:pt>
                <c:pt idx="8352">
                  <c:v>12028.0828082808</c:v>
                </c:pt>
                <c:pt idx="8353">
                  <c:v>12029.5229522952</c:v>
                </c:pt>
                <c:pt idx="8354">
                  <c:v>12030.963096309601</c:v>
                </c:pt>
                <c:pt idx="8355">
                  <c:v>12032.403240324</c:v>
                </c:pt>
                <c:pt idx="8356">
                  <c:v>12033.843384338399</c:v>
                </c:pt>
                <c:pt idx="8357">
                  <c:v>12035.2835283528</c:v>
                </c:pt>
                <c:pt idx="8358">
                  <c:v>12036.723672367199</c:v>
                </c:pt>
                <c:pt idx="8359">
                  <c:v>12038.163816381601</c:v>
                </c:pt>
                <c:pt idx="8360">
                  <c:v>12039.603960396</c:v>
                </c:pt>
                <c:pt idx="8361">
                  <c:v>12041.044104410401</c:v>
                </c:pt>
                <c:pt idx="8362">
                  <c:v>12042.4842484248</c:v>
                </c:pt>
                <c:pt idx="8363">
                  <c:v>12043.924392439199</c:v>
                </c:pt>
                <c:pt idx="8364">
                  <c:v>12045.364536453601</c:v>
                </c:pt>
                <c:pt idx="8365">
                  <c:v>12046.804680468</c:v>
                </c:pt>
                <c:pt idx="8366">
                  <c:v>12048.244824482401</c:v>
                </c:pt>
                <c:pt idx="8367">
                  <c:v>12049.6849684969</c:v>
                </c:pt>
                <c:pt idx="8368">
                  <c:v>12051.125112511299</c:v>
                </c:pt>
                <c:pt idx="8369">
                  <c:v>12052.565256525701</c:v>
                </c:pt>
                <c:pt idx="8370">
                  <c:v>12054.0054005401</c:v>
                </c:pt>
                <c:pt idx="8371">
                  <c:v>12055.445544554501</c:v>
                </c:pt>
                <c:pt idx="8372">
                  <c:v>12056.8856885689</c:v>
                </c:pt>
                <c:pt idx="8373">
                  <c:v>12058.325832583299</c:v>
                </c:pt>
                <c:pt idx="8374">
                  <c:v>12059.765976597701</c:v>
                </c:pt>
                <c:pt idx="8375">
                  <c:v>12061.2061206121</c:v>
                </c:pt>
                <c:pt idx="8376">
                  <c:v>12062.646264626501</c:v>
                </c:pt>
                <c:pt idx="8377">
                  <c:v>12064.0864086409</c:v>
                </c:pt>
                <c:pt idx="8378">
                  <c:v>12065.526552655299</c:v>
                </c:pt>
                <c:pt idx="8379">
                  <c:v>12066.9666966697</c:v>
                </c:pt>
                <c:pt idx="8380">
                  <c:v>12068.4068406841</c:v>
                </c:pt>
                <c:pt idx="8381">
                  <c:v>12069.846984698501</c:v>
                </c:pt>
                <c:pt idx="8382">
                  <c:v>12071.2871287129</c:v>
                </c:pt>
                <c:pt idx="8383">
                  <c:v>12072.727272727299</c:v>
                </c:pt>
                <c:pt idx="8384">
                  <c:v>12074.1674167417</c:v>
                </c:pt>
                <c:pt idx="8385">
                  <c:v>12075.6075607561</c:v>
                </c:pt>
                <c:pt idx="8386">
                  <c:v>12077.047704770501</c:v>
                </c:pt>
                <c:pt idx="8387">
                  <c:v>12078.4878487849</c:v>
                </c:pt>
                <c:pt idx="8388">
                  <c:v>12079.927992799299</c:v>
                </c:pt>
                <c:pt idx="8389">
                  <c:v>12081.3681368137</c:v>
                </c:pt>
                <c:pt idx="8390">
                  <c:v>12082.8082808281</c:v>
                </c:pt>
                <c:pt idx="8391">
                  <c:v>12084.248424842501</c:v>
                </c:pt>
                <c:pt idx="8392">
                  <c:v>12085.6885688569</c:v>
                </c:pt>
                <c:pt idx="8393">
                  <c:v>12087.128712871299</c:v>
                </c:pt>
                <c:pt idx="8394">
                  <c:v>12088.5688568857</c:v>
                </c:pt>
                <c:pt idx="8395">
                  <c:v>12090.0090009001</c:v>
                </c:pt>
                <c:pt idx="8396">
                  <c:v>12091.449144914501</c:v>
                </c:pt>
                <c:pt idx="8397">
                  <c:v>12092.8892889289</c:v>
                </c:pt>
                <c:pt idx="8398">
                  <c:v>12094.329432943299</c:v>
                </c:pt>
                <c:pt idx="8399">
                  <c:v>12095.7695769577</c:v>
                </c:pt>
                <c:pt idx="8400">
                  <c:v>12097.2097209721</c:v>
                </c:pt>
                <c:pt idx="8401">
                  <c:v>12098.649864986501</c:v>
                </c:pt>
                <c:pt idx="8402">
                  <c:v>12100.0900090009</c:v>
                </c:pt>
                <c:pt idx="8403">
                  <c:v>12101.530153015299</c:v>
                </c:pt>
                <c:pt idx="8404">
                  <c:v>12102.9702970297</c:v>
                </c:pt>
                <c:pt idx="8405">
                  <c:v>12104.4104410441</c:v>
                </c:pt>
                <c:pt idx="8406">
                  <c:v>12105.850585058501</c:v>
                </c:pt>
                <c:pt idx="8407">
                  <c:v>12107.2907290729</c:v>
                </c:pt>
                <c:pt idx="8408">
                  <c:v>12108.730873087299</c:v>
                </c:pt>
                <c:pt idx="8409">
                  <c:v>12110.1710171017</c:v>
                </c:pt>
                <c:pt idx="8410">
                  <c:v>12111.6111611161</c:v>
                </c:pt>
                <c:pt idx="8411">
                  <c:v>12113.051305130501</c:v>
                </c:pt>
                <c:pt idx="8412">
                  <c:v>12114.4914491449</c:v>
                </c:pt>
                <c:pt idx="8413">
                  <c:v>12115.931593159299</c:v>
                </c:pt>
                <c:pt idx="8414">
                  <c:v>12117.3717371737</c:v>
                </c:pt>
                <c:pt idx="8415">
                  <c:v>12118.8118811881</c:v>
                </c:pt>
                <c:pt idx="8416">
                  <c:v>12120.252025202501</c:v>
                </c:pt>
                <c:pt idx="8417">
                  <c:v>12121.6921692169</c:v>
                </c:pt>
                <c:pt idx="8418">
                  <c:v>12123.132313231299</c:v>
                </c:pt>
                <c:pt idx="8419">
                  <c:v>12124.5724572457</c:v>
                </c:pt>
                <c:pt idx="8420">
                  <c:v>12126.012601260099</c:v>
                </c:pt>
                <c:pt idx="8421">
                  <c:v>12127.452745274501</c:v>
                </c:pt>
                <c:pt idx="8422">
                  <c:v>12128.8928892889</c:v>
                </c:pt>
                <c:pt idx="8423">
                  <c:v>12130.333033303301</c:v>
                </c:pt>
                <c:pt idx="8424">
                  <c:v>12131.7731773177</c:v>
                </c:pt>
                <c:pt idx="8425">
                  <c:v>12133.213321332099</c:v>
                </c:pt>
                <c:pt idx="8426">
                  <c:v>12134.653465346501</c:v>
                </c:pt>
                <c:pt idx="8427">
                  <c:v>12136.0936093609</c:v>
                </c:pt>
                <c:pt idx="8428">
                  <c:v>12137.533753375301</c:v>
                </c:pt>
                <c:pt idx="8429">
                  <c:v>12138.9738973897</c:v>
                </c:pt>
                <c:pt idx="8430">
                  <c:v>12140.414041404099</c:v>
                </c:pt>
                <c:pt idx="8431">
                  <c:v>12141.8541854185</c:v>
                </c:pt>
                <c:pt idx="8432">
                  <c:v>12143.2943294329</c:v>
                </c:pt>
                <c:pt idx="8433">
                  <c:v>12144.734473447301</c:v>
                </c:pt>
                <c:pt idx="8434">
                  <c:v>12146.1746174617</c:v>
                </c:pt>
                <c:pt idx="8435">
                  <c:v>12147.614761476099</c:v>
                </c:pt>
                <c:pt idx="8436">
                  <c:v>12149.054905490601</c:v>
                </c:pt>
                <c:pt idx="8437">
                  <c:v>12150.495049505</c:v>
                </c:pt>
                <c:pt idx="8438">
                  <c:v>12151.935193519401</c:v>
                </c:pt>
                <c:pt idx="8439">
                  <c:v>12153.3753375338</c:v>
                </c:pt>
                <c:pt idx="8440">
                  <c:v>12154.815481548199</c:v>
                </c:pt>
                <c:pt idx="8441">
                  <c:v>12156.2556255626</c:v>
                </c:pt>
                <c:pt idx="8442">
                  <c:v>12157.695769577</c:v>
                </c:pt>
                <c:pt idx="8443">
                  <c:v>12159.135913591401</c:v>
                </c:pt>
                <c:pt idx="8444">
                  <c:v>12160.5760576058</c:v>
                </c:pt>
                <c:pt idx="8445">
                  <c:v>12162.016201620199</c:v>
                </c:pt>
                <c:pt idx="8446">
                  <c:v>12163.4563456346</c:v>
                </c:pt>
                <c:pt idx="8447">
                  <c:v>12164.896489649</c:v>
                </c:pt>
                <c:pt idx="8448">
                  <c:v>12166.336633663401</c:v>
                </c:pt>
                <c:pt idx="8449">
                  <c:v>12167.7767776778</c:v>
                </c:pt>
                <c:pt idx="8450">
                  <c:v>12169.216921692199</c:v>
                </c:pt>
                <c:pt idx="8451">
                  <c:v>12170.6570657066</c:v>
                </c:pt>
                <c:pt idx="8452">
                  <c:v>12172.097209721</c:v>
                </c:pt>
                <c:pt idx="8453">
                  <c:v>12173.537353735401</c:v>
                </c:pt>
                <c:pt idx="8454">
                  <c:v>12174.9774977498</c:v>
                </c:pt>
                <c:pt idx="8455">
                  <c:v>12176.417641764199</c:v>
                </c:pt>
                <c:pt idx="8456">
                  <c:v>12177.8577857786</c:v>
                </c:pt>
                <c:pt idx="8457">
                  <c:v>12179.297929793</c:v>
                </c:pt>
                <c:pt idx="8458">
                  <c:v>12180.738073807401</c:v>
                </c:pt>
                <c:pt idx="8459">
                  <c:v>12182.1782178218</c:v>
                </c:pt>
                <c:pt idx="8460">
                  <c:v>12183.618361836199</c:v>
                </c:pt>
                <c:pt idx="8461">
                  <c:v>12185.0585058506</c:v>
                </c:pt>
                <c:pt idx="8462">
                  <c:v>12186.498649865</c:v>
                </c:pt>
                <c:pt idx="8463">
                  <c:v>12187.938793879401</c:v>
                </c:pt>
                <c:pt idx="8464">
                  <c:v>12189.3789378938</c:v>
                </c:pt>
                <c:pt idx="8465">
                  <c:v>12190.819081908199</c:v>
                </c:pt>
                <c:pt idx="8466">
                  <c:v>12192.2592259226</c:v>
                </c:pt>
                <c:pt idx="8467">
                  <c:v>12193.699369937</c:v>
                </c:pt>
                <c:pt idx="8468">
                  <c:v>12195.139513951401</c:v>
                </c:pt>
                <c:pt idx="8469">
                  <c:v>12196.5796579658</c:v>
                </c:pt>
                <c:pt idx="8470">
                  <c:v>12198.019801980199</c:v>
                </c:pt>
                <c:pt idx="8471">
                  <c:v>12199.4599459946</c:v>
                </c:pt>
                <c:pt idx="8472">
                  <c:v>12200.900090009</c:v>
                </c:pt>
                <c:pt idx="8473">
                  <c:v>12202.340234023401</c:v>
                </c:pt>
                <c:pt idx="8474">
                  <c:v>12203.7803780378</c:v>
                </c:pt>
                <c:pt idx="8475">
                  <c:v>12205.220522052199</c:v>
                </c:pt>
                <c:pt idx="8476">
                  <c:v>12206.6606660666</c:v>
                </c:pt>
                <c:pt idx="8477">
                  <c:v>12208.100810081</c:v>
                </c:pt>
                <c:pt idx="8478">
                  <c:v>12209.540954095401</c:v>
                </c:pt>
                <c:pt idx="8479">
                  <c:v>12210.9810981098</c:v>
                </c:pt>
                <c:pt idx="8480">
                  <c:v>12212.421242124199</c:v>
                </c:pt>
                <c:pt idx="8481">
                  <c:v>12213.8613861386</c:v>
                </c:pt>
                <c:pt idx="8482">
                  <c:v>12215.301530152999</c:v>
                </c:pt>
                <c:pt idx="8483">
                  <c:v>12216.741674167401</c:v>
                </c:pt>
                <c:pt idx="8484">
                  <c:v>12218.1818181818</c:v>
                </c:pt>
                <c:pt idx="8485">
                  <c:v>12219.621962196199</c:v>
                </c:pt>
                <c:pt idx="8486">
                  <c:v>12221.0621062106</c:v>
                </c:pt>
                <c:pt idx="8487">
                  <c:v>12222.502250224999</c:v>
                </c:pt>
                <c:pt idx="8488">
                  <c:v>12223.942394239401</c:v>
                </c:pt>
                <c:pt idx="8489">
                  <c:v>12225.3825382538</c:v>
                </c:pt>
                <c:pt idx="8490">
                  <c:v>12226.822682268201</c:v>
                </c:pt>
                <c:pt idx="8491">
                  <c:v>12228.2628262826</c:v>
                </c:pt>
                <c:pt idx="8492">
                  <c:v>12229.702970296999</c:v>
                </c:pt>
                <c:pt idx="8493">
                  <c:v>12231.1431143114</c:v>
                </c:pt>
                <c:pt idx="8494">
                  <c:v>12232.5832583258</c:v>
                </c:pt>
                <c:pt idx="8495">
                  <c:v>12234.023402340201</c:v>
                </c:pt>
                <c:pt idx="8496">
                  <c:v>12235.4635463546</c:v>
                </c:pt>
                <c:pt idx="8497">
                  <c:v>12236.903690368999</c:v>
                </c:pt>
                <c:pt idx="8498">
                  <c:v>12238.3438343834</c:v>
                </c:pt>
                <c:pt idx="8499">
                  <c:v>12239.7839783978</c:v>
                </c:pt>
                <c:pt idx="8500">
                  <c:v>12241.224122412201</c:v>
                </c:pt>
                <c:pt idx="8501">
                  <c:v>12242.6642664266</c:v>
                </c:pt>
                <c:pt idx="8502">
                  <c:v>12244.104410440999</c:v>
                </c:pt>
                <c:pt idx="8503">
                  <c:v>12245.5445544554</c:v>
                </c:pt>
                <c:pt idx="8504">
                  <c:v>12246.9846984698</c:v>
                </c:pt>
                <c:pt idx="8505">
                  <c:v>12248.424842484201</c:v>
                </c:pt>
                <c:pt idx="8506">
                  <c:v>12249.8649864987</c:v>
                </c:pt>
                <c:pt idx="8507">
                  <c:v>12251.305130513099</c:v>
                </c:pt>
                <c:pt idx="8508">
                  <c:v>12252.7452745275</c:v>
                </c:pt>
                <c:pt idx="8509">
                  <c:v>12254.1854185419</c:v>
                </c:pt>
                <c:pt idx="8510">
                  <c:v>12255.625562556301</c:v>
                </c:pt>
                <c:pt idx="8511">
                  <c:v>12257.0657065707</c:v>
                </c:pt>
                <c:pt idx="8512">
                  <c:v>12258.505850585099</c:v>
                </c:pt>
                <c:pt idx="8513">
                  <c:v>12259.9459945995</c:v>
                </c:pt>
                <c:pt idx="8514">
                  <c:v>12261.3861386139</c:v>
                </c:pt>
                <c:pt idx="8515">
                  <c:v>12262.826282628301</c:v>
                </c:pt>
                <c:pt idx="8516">
                  <c:v>12264.2664266427</c:v>
                </c:pt>
                <c:pt idx="8517">
                  <c:v>12265.706570657099</c:v>
                </c:pt>
                <c:pt idx="8518">
                  <c:v>12267.1467146715</c:v>
                </c:pt>
                <c:pt idx="8519">
                  <c:v>12268.5868586859</c:v>
                </c:pt>
                <c:pt idx="8520">
                  <c:v>12270.027002700301</c:v>
                </c:pt>
                <c:pt idx="8521">
                  <c:v>12271.4671467147</c:v>
                </c:pt>
                <c:pt idx="8522">
                  <c:v>12272.907290729099</c:v>
                </c:pt>
                <c:pt idx="8523">
                  <c:v>12274.3474347435</c:v>
                </c:pt>
                <c:pt idx="8524">
                  <c:v>12275.7875787579</c:v>
                </c:pt>
                <c:pt idx="8525">
                  <c:v>12277.227722772301</c:v>
                </c:pt>
                <c:pt idx="8526">
                  <c:v>12278.6678667867</c:v>
                </c:pt>
                <c:pt idx="8527">
                  <c:v>12280.108010801099</c:v>
                </c:pt>
                <c:pt idx="8528">
                  <c:v>12281.5481548155</c:v>
                </c:pt>
                <c:pt idx="8529">
                  <c:v>12282.9882988299</c:v>
                </c:pt>
                <c:pt idx="8530">
                  <c:v>12284.428442844301</c:v>
                </c:pt>
                <c:pt idx="8531">
                  <c:v>12285.8685868587</c:v>
                </c:pt>
                <c:pt idx="8532">
                  <c:v>12287.308730873099</c:v>
                </c:pt>
                <c:pt idx="8533">
                  <c:v>12288.7488748875</c:v>
                </c:pt>
                <c:pt idx="8534">
                  <c:v>12290.1890189019</c:v>
                </c:pt>
                <c:pt idx="8535">
                  <c:v>12291.629162916301</c:v>
                </c:pt>
                <c:pt idx="8536">
                  <c:v>12293.0693069307</c:v>
                </c:pt>
                <c:pt idx="8537">
                  <c:v>12294.509450945099</c:v>
                </c:pt>
                <c:pt idx="8538">
                  <c:v>12295.9495949595</c:v>
                </c:pt>
                <c:pt idx="8539">
                  <c:v>12297.3897389739</c:v>
                </c:pt>
                <c:pt idx="8540">
                  <c:v>12298.829882988301</c:v>
                </c:pt>
                <c:pt idx="8541">
                  <c:v>12300.2700270027</c:v>
                </c:pt>
                <c:pt idx="8542">
                  <c:v>12301.710171017099</c:v>
                </c:pt>
                <c:pt idx="8543">
                  <c:v>12303.1503150315</c:v>
                </c:pt>
                <c:pt idx="8544">
                  <c:v>12304.590459045899</c:v>
                </c:pt>
                <c:pt idx="8545">
                  <c:v>12306.030603060301</c:v>
                </c:pt>
                <c:pt idx="8546">
                  <c:v>12307.4707470747</c:v>
                </c:pt>
                <c:pt idx="8547">
                  <c:v>12308.910891089099</c:v>
                </c:pt>
                <c:pt idx="8548">
                  <c:v>12310.3510351035</c:v>
                </c:pt>
                <c:pt idx="8549">
                  <c:v>12311.791179117899</c:v>
                </c:pt>
                <c:pt idx="8550">
                  <c:v>12313.231323132301</c:v>
                </c:pt>
                <c:pt idx="8551">
                  <c:v>12314.6714671467</c:v>
                </c:pt>
                <c:pt idx="8552">
                  <c:v>12316.111611161101</c:v>
                </c:pt>
                <c:pt idx="8553">
                  <c:v>12317.5517551755</c:v>
                </c:pt>
                <c:pt idx="8554">
                  <c:v>12318.991899189899</c:v>
                </c:pt>
                <c:pt idx="8555">
                  <c:v>12320.4320432043</c:v>
                </c:pt>
                <c:pt idx="8556">
                  <c:v>12321.8721872187</c:v>
                </c:pt>
                <c:pt idx="8557">
                  <c:v>12323.312331233101</c:v>
                </c:pt>
                <c:pt idx="8558">
                  <c:v>12324.7524752475</c:v>
                </c:pt>
                <c:pt idx="8559">
                  <c:v>12326.192619261899</c:v>
                </c:pt>
                <c:pt idx="8560">
                  <c:v>12327.6327632763</c:v>
                </c:pt>
                <c:pt idx="8561">
                  <c:v>12329.0729072907</c:v>
                </c:pt>
                <c:pt idx="8562">
                  <c:v>12330.513051305101</c:v>
                </c:pt>
                <c:pt idx="8563">
                  <c:v>12331.9531953195</c:v>
                </c:pt>
                <c:pt idx="8564">
                  <c:v>12333.393339333899</c:v>
                </c:pt>
                <c:pt idx="8565">
                  <c:v>12334.8334833483</c:v>
                </c:pt>
                <c:pt idx="8566">
                  <c:v>12336.2736273627</c:v>
                </c:pt>
                <c:pt idx="8567">
                  <c:v>12337.713771377101</c:v>
                </c:pt>
                <c:pt idx="8568">
                  <c:v>12339.1539153915</c:v>
                </c:pt>
                <c:pt idx="8569">
                  <c:v>12340.594059405899</c:v>
                </c:pt>
                <c:pt idx="8570">
                  <c:v>12342.0342034203</c:v>
                </c:pt>
                <c:pt idx="8571">
                  <c:v>12343.4743474347</c:v>
                </c:pt>
                <c:pt idx="8572">
                  <c:v>12344.914491449101</c:v>
                </c:pt>
                <c:pt idx="8573">
                  <c:v>12346.3546354635</c:v>
                </c:pt>
                <c:pt idx="8574">
                  <c:v>12347.794779477899</c:v>
                </c:pt>
                <c:pt idx="8575">
                  <c:v>12349.2349234924</c:v>
                </c:pt>
                <c:pt idx="8576">
                  <c:v>12350.6750675068</c:v>
                </c:pt>
                <c:pt idx="8577">
                  <c:v>12352.115211521201</c:v>
                </c:pt>
                <c:pt idx="8578">
                  <c:v>12353.5553555356</c:v>
                </c:pt>
                <c:pt idx="8579">
                  <c:v>12354.995499549999</c:v>
                </c:pt>
                <c:pt idx="8580">
                  <c:v>12356.4356435644</c:v>
                </c:pt>
                <c:pt idx="8581">
                  <c:v>12357.8757875788</c:v>
                </c:pt>
                <c:pt idx="8582">
                  <c:v>12359.315931593201</c:v>
                </c:pt>
                <c:pt idx="8583">
                  <c:v>12360.7560756076</c:v>
                </c:pt>
                <c:pt idx="8584">
                  <c:v>12362.196219621999</c:v>
                </c:pt>
                <c:pt idx="8585">
                  <c:v>12363.6363636364</c:v>
                </c:pt>
                <c:pt idx="8586">
                  <c:v>12365.0765076508</c:v>
                </c:pt>
                <c:pt idx="8587">
                  <c:v>12366.516651665201</c:v>
                </c:pt>
                <c:pt idx="8588">
                  <c:v>12367.9567956796</c:v>
                </c:pt>
                <c:pt idx="8589">
                  <c:v>12369.396939693999</c:v>
                </c:pt>
                <c:pt idx="8590">
                  <c:v>12370.8370837084</c:v>
                </c:pt>
                <c:pt idx="8591">
                  <c:v>12372.2772277228</c:v>
                </c:pt>
                <c:pt idx="8592">
                  <c:v>12373.717371737201</c:v>
                </c:pt>
                <c:pt idx="8593">
                  <c:v>12375.1575157516</c:v>
                </c:pt>
                <c:pt idx="8594">
                  <c:v>12376.597659765999</c:v>
                </c:pt>
                <c:pt idx="8595">
                  <c:v>12378.0378037804</c:v>
                </c:pt>
                <c:pt idx="8596">
                  <c:v>12379.4779477948</c:v>
                </c:pt>
                <c:pt idx="8597">
                  <c:v>12380.918091809201</c:v>
                </c:pt>
                <c:pt idx="8598">
                  <c:v>12382.3582358236</c:v>
                </c:pt>
                <c:pt idx="8599">
                  <c:v>12383.798379837999</c:v>
                </c:pt>
                <c:pt idx="8600">
                  <c:v>12385.2385238524</c:v>
                </c:pt>
                <c:pt idx="8601">
                  <c:v>12386.6786678668</c:v>
                </c:pt>
                <c:pt idx="8602">
                  <c:v>12388.118811881201</c:v>
                </c:pt>
                <c:pt idx="8603">
                  <c:v>12389.5589558956</c:v>
                </c:pt>
                <c:pt idx="8604">
                  <c:v>12390.999099909999</c:v>
                </c:pt>
                <c:pt idx="8605">
                  <c:v>12392.4392439244</c:v>
                </c:pt>
                <c:pt idx="8606">
                  <c:v>12393.879387938799</c:v>
                </c:pt>
                <c:pt idx="8607">
                  <c:v>12395.319531953201</c:v>
                </c:pt>
                <c:pt idx="8608">
                  <c:v>12396.7596759676</c:v>
                </c:pt>
                <c:pt idx="8609">
                  <c:v>12398.199819981999</c:v>
                </c:pt>
                <c:pt idx="8610">
                  <c:v>12399.6399639964</c:v>
                </c:pt>
                <c:pt idx="8611">
                  <c:v>12401.080108010799</c:v>
                </c:pt>
                <c:pt idx="8612">
                  <c:v>12402.520252025201</c:v>
                </c:pt>
                <c:pt idx="8613">
                  <c:v>12403.9603960396</c:v>
                </c:pt>
                <c:pt idx="8614">
                  <c:v>12405.400540054001</c:v>
                </c:pt>
                <c:pt idx="8615">
                  <c:v>12406.8406840684</c:v>
                </c:pt>
                <c:pt idx="8616">
                  <c:v>12408.280828082799</c:v>
                </c:pt>
                <c:pt idx="8617">
                  <c:v>12409.720972097201</c:v>
                </c:pt>
                <c:pt idx="8618">
                  <c:v>12411.1611161116</c:v>
                </c:pt>
                <c:pt idx="8619">
                  <c:v>12412.601260126001</c:v>
                </c:pt>
                <c:pt idx="8620">
                  <c:v>12414.0414041404</c:v>
                </c:pt>
                <c:pt idx="8621">
                  <c:v>12415.481548154799</c:v>
                </c:pt>
                <c:pt idx="8622">
                  <c:v>12416.9216921692</c:v>
                </c:pt>
                <c:pt idx="8623">
                  <c:v>12418.3618361836</c:v>
                </c:pt>
                <c:pt idx="8624">
                  <c:v>12419.801980198001</c:v>
                </c:pt>
                <c:pt idx="8625">
                  <c:v>12421.2421242124</c:v>
                </c:pt>
                <c:pt idx="8626">
                  <c:v>12422.682268226799</c:v>
                </c:pt>
                <c:pt idx="8627">
                  <c:v>12424.1224122412</c:v>
                </c:pt>
                <c:pt idx="8628">
                  <c:v>12425.5625562556</c:v>
                </c:pt>
                <c:pt idx="8629">
                  <c:v>12427.002700270001</c:v>
                </c:pt>
                <c:pt idx="8630">
                  <c:v>12428.4428442844</c:v>
                </c:pt>
                <c:pt idx="8631">
                  <c:v>12429.882988298799</c:v>
                </c:pt>
                <c:pt idx="8632">
                  <c:v>12431.3231323132</c:v>
                </c:pt>
                <c:pt idx="8633">
                  <c:v>12432.7632763276</c:v>
                </c:pt>
                <c:pt idx="8634">
                  <c:v>12434.203420342001</c:v>
                </c:pt>
                <c:pt idx="8635">
                  <c:v>12435.6435643564</c:v>
                </c:pt>
                <c:pt idx="8636">
                  <c:v>12437.083708370799</c:v>
                </c:pt>
                <c:pt idx="8637">
                  <c:v>12438.5238523852</c:v>
                </c:pt>
                <c:pt idx="8638">
                  <c:v>12439.9639963996</c:v>
                </c:pt>
                <c:pt idx="8639">
                  <c:v>12441.404140414001</c:v>
                </c:pt>
                <c:pt idx="8640">
                  <c:v>12442.8442844284</c:v>
                </c:pt>
                <c:pt idx="8641">
                  <c:v>12444.284428442799</c:v>
                </c:pt>
                <c:pt idx="8642">
                  <c:v>12445.7245724572</c:v>
                </c:pt>
                <c:pt idx="8643">
                  <c:v>12447.1647164716</c:v>
                </c:pt>
                <c:pt idx="8644">
                  <c:v>12448.604860486001</c:v>
                </c:pt>
                <c:pt idx="8645">
                  <c:v>12450.0450045005</c:v>
                </c:pt>
                <c:pt idx="8646">
                  <c:v>12451.485148514899</c:v>
                </c:pt>
                <c:pt idx="8647">
                  <c:v>12452.9252925293</c:v>
                </c:pt>
                <c:pt idx="8648">
                  <c:v>12454.3654365437</c:v>
                </c:pt>
                <c:pt idx="8649">
                  <c:v>12455.805580558101</c:v>
                </c:pt>
                <c:pt idx="8650">
                  <c:v>12457.2457245725</c:v>
                </c:pt>
                <c:pt idx="8651">
                  <c:v>12458.685868586899</c:v>
                </c:pt>
                <c:pt idx="8652">
                  <c:v>12460.1260126013</c:v>
                </c:pt>
                <c:pt idx="8653">
                  <c:v>12461.5661566157</c:v>
                </c:pt>
                <c:pt idx="8654">
                  <c:v>12463.006300630101</c:v>
                </c:pt>
                <c:pt idx="8655">
                  <c:v>12464.4464446445</c:v>
                </c:pt>
                <c:pt idx="8656">
                  <c:v>12465.886588658899</c:v>
                </c:pt>
                <c:pt idx="8657">
                  <c:v>12467.3267326733</c:v>
                </c:pt>
                <c:pt idx="8658">
                  <c:v>12468.7668766877</c:v>
                </c:pt>
                <c:pt idx="8659">
                  <c:v>12470.207020702101</c:v>
                </c:pt>
                <c:pt idx="8660">
                  <c:v>12471.6471647165</c:v>
                </c:pt>
                <c:pt idx="8661">
                  <c:v>12473.087308730899</c:v>
                </c:pt>
                <c:pt idx="8662">
                  <c:v>12474.5274527453</c:v>
                </c:pt>
                <c:pt idx="8663">
                  <c:v>12475.9675967597</c:v>
                </c:pt>
                <c:pt idx="8664">
                  <c:v>12477.407740774101</c:v>
                </c:pt>
                <c:pt idx="8665">
                  <c:v>12478.8478847885</c:v>
                </c:pt>
                <c:pt idx="8666">
                  <c:v>12480.288028802899</c:v>
                </c:pt>
                <c:pt idx="8667">
                  <c:v>12481.7281728173</c:v>
                </c:pt>
                <c:pt idx="8668">
                  <c:v>12483.168316831699</c:v>
                </c:pt>
                <c:pt idx="8669">
                  <c:v>12484.608460846101</c:v>
                </c:pt>
                <c:pt idx="8670">
                  <c:v>12486.0486048605</c:v>
                </c:pt>
                <c:pt idx="8671">
                  <c:v>12487.488748874899</c:v>
                </c:pt>
                <c:pt idx="8672">
                  <c:v>12488.9288928893</c:v>
                </c:pt>
                <c:pt idx="8673">
                  <c:v>12490.369036903699</c:v>
                </c:pt>
                <c:pt idx="8674">
                  <c:v>12491.809180918101</c:v>
                </c:pt>
                <c:pt idx="8675">
                  <c:v>12493.2493249325</c:v>
                </c:pt>
                <c:pt idx="8676">
                  <c:v>12494.689468946901</c:v>
                </c:pt>
                <c:pt idx="8677">
                  <c:v>12496.1296129613</c:v>
                </c:pt>
                <c:pt idx="8678">
                  <c:v>12497.569756975699</c:v>
                </c:pt>
                <c:pt idx="8679">
                  <c:v>12499.009900990101</c:v>
                </c:pt>
                <c:pt idx="8680">
                  <c:v>12500.4500450045</c:v>
                </c:pt>
                <c:pt idx="8681">
                  <c:v>12501.890189018901</c:v>
                </c:pt>
                <c:pt idx="8682">
                  <c:v>12503.3303330333</c:v>
                </c:pt>
                <c:pt idx="8683">
                  <c:v>12504.770477047699</c:v>
                </c:pt>
                <c:pt idx="8684">
                  <c:v>12506.2106210621</c:v>
                </c:pt>
                <c:pt idx="8685">
                  <c:v>12507.6507650765</c:v>
                </c:pt>
                <c:pt idx="8686">
                  <c:v>12509.090909090901</c:v>
                </c:pt>
                <c:pt idx="8687">
                  <c:v>12510.5310531053</c:v>
                </c:pt>
                <c:pt idx="8688">
                  <c:v>12511.971197119699</c:v>
                </c:pt>
                <c:pt idx="8689">
                  <c:v>12513.4113411341</c:v>
                </c:pt>
                <c:pt idx="8690">
                  <c:v>12514.8514851485</c:v>
                </c:pt>
                <c:pt idx="8691">
                  <c:v>12516.291629162901</c:v>
                </c:pt>
                <c:pt idx="8692">
                  <c:v>12517.7317731773</c:v>
                </c:pt>
                <c:pt idx="8693">
                  <c:v>12519.171917191699</c:v>
                </c:pt>
                <c:pt idx="8694">
                  <c:v>12520.6120612061</c:v>
                </c:pt>
                <c:pt idx="8695">
                  <c:v>12522.0522052205</c:v>
                </c:pt>
                <c:pt idx="8696">
                  <c:v>12523.492349234901</c:v>
                </c:pt>
                <c:pt idx="8697">
                  <c:v>12524.9324932493</c:v>
                </c:pt>
                <c:pt idx="8698">
                  <c:v>12526.372637263699</c:v>
                </c:pt>
                <c:pt idx="8699">
                  <c:v>12527.8127812781</c:v>
                </c:pt>
                <c:pt idx="8700">
                  <c:v>12529.2529252925</c:v>
                </c:pt>
                <c:pt idx="8701">
                  <c:v>12530.693069306901</c:v>
                </c:pt>
                <c:pt idx="8702">
                  <c:v>12532.1332133213</c:v>
                </c:pt>
                <c:pt idx="8703">
                  <c:v>12533.573357335699</c:v>
                </c:pt>
                <c:pt idx="8704">
                  <c:v>12535.0135013501</c:v>
                </c:pt>
                <c:pt idx="8705">
                  <c:v>12536.4536453645</c:v>
                </c:pt>
                <c:pt idx="8706">
                  <c:v>12537.893789378901</c:v>
                </c:pt>
                <c:pt idx="8707">
                  <c:v>12539.3339333933</c:v>
                </c:pt>
                <c:pt idx="8708">
                  <c:v>12540.774077407699</c:v>
                </c:pt>
                <c:pt idx="8709">
                  <c:v>12542.2142214221</c:v>
                </c:pt>
                <c:pt idx="8710">
                  <c:v>12543.6543654365</c:v>
                </c:pt>
                <c:pt idx="8711">
                  <c:v>12545.094509450901</c:v>
                </c:pt>
                <c:pt idx="8712">
                  <c:v>12546.5346534653</c:v>
                </c:pt>
                <c:pt idx="8713">
                  <c:v>12547.974797479699</c:v>
                </c:pt>
                <c:pt idx="8714">
                  <c:v>12549.4149414942</c:v>
                </c:pt>
                <c:pt idx="8715">
                  <c:v>12550.8550855086</c:v>
                </c:pt>
                <c:pt idx="8716">
                  <c:v>12552.295229523001</c:v>
                </c:pt>
                <c:pt idx="8717">
                  <c:v>12553.7353735374</c:v>
                </c:pt>
                <c:pt idx="8718">
                  <c:v>12555.175517551799</c:v>
                </c:pt>
                <c:pt idx="8719">
                  <c:v>12556.6156615662</c:v>
                </c:pt>
                <c:pt idx="8720">
                  <c:v>12558.0558055806</c:v>
                </c:pt>
                <c:pt idx="8721">
                  <c:v>12559.495949595001</c:v>
                </c:pt>
                <c:pt idx="8722">
                  <c:v>12560.9360936094</c:v>
                </c:pt>
                <c:pt idx="8723">
                  <c:v>12562.376237623799</c:v>
                </c:pt>
                <c:pt idx="8724">
                  <c:v>12563.8163816382</c:v>
                </c:pt>
                <c:pt idx="8725">
                  <c:v>12565.2565256526</c:v>
                </c:pt>
                <c:pt idx="8726">
                  <c:v>12566.696669667001</c:v>
                </c:pt>
                <c:pt idx="8727">
                  <c:v>12568.1368136814</c:v>
                </c:pt>
                <c:pt idx="8728">
                  <c:v>12569.576957695799</c:v>
                </c:pt>
                <c:pt idx="8729">
                  <c:v>12571.0171017102</c:v>
                </c:pt>
                <c:pt idx="8730">
                  <c:v>12572.457245724599</c:v>
                </c:pt>
                <c:pt idx="8731">
                  <c:v>12573.897389739001</c:v>
                </c:pt>
                <c:pt idx="8732">
                  <c:v>12575.3375337534</c:v>
                </c:pt>
                <c:pt idx="8733">
                  <c:v>12576.777677767799</c:v>
                </c:pt>
                <c:pt idx="8734">
                  <c:v>12578.2178217822</c:v>
                </c:pt>
                <c:pt idx="8735">
                  <c:v>12579.657965796599</c:v>
                </c:pt>
                <c:pt idx="8736">
                  <c:v>12581.098109811001</c:v>
                </c:pt>
                <c:pt idx="8737">
                  <c:v>12582.5382538254</c:v>
                </c:pt>
                <c:pt idx="8738">
                  <c:v>12583.978397839801</c:v>
                </c:pt>
                <c:pt idx="8739">
                  <c:v>12585.4185418542</c:v>
                </c:pt>
                <c:pt idx="8740">
                  <c:v>12586.858685868599</c:v>
                </c:pt>
                <c:pt idx="8741">
                  <c:v>12588.298829883001</c:v>
                </c:pt>
                <c:pt idx="8742">
                  <c:v>12589.7389738974</c:v>
                </c:pt>
                <c:pt idx="8743">
                  <c:v>12591.179117911801</c:v>
                </c:pt>
                <c:pt idx="8744">
                  <c:v>12592.6192619262</c:v>
                </c:pt>
                <c:pt idx="8745">
                  <c:v>12594.059405940599</c:v>
                </c:pt>
                <c:pt idx="8746">
                  <c:v>12595.499549955</c:v>
                </c:pt>
                <c:pt idx="8747">
                  <c:v>12596.9396939694</c:v>
                </c:pt>
                <c:pt idx="8748">
                  <c:v>12598.379837983801</c:v>
                </c:pt>
                <c:pt idx="8749">
                  <c:v>12599.8199819982</c:v>
                </c:pt>
                <c:pt idx="8750">
                  <c:v>12601.260126012599</c:v>
                </c:pt>
                <c:pt idx="8751">
                  <c:v>12602.700270027</c:v>
                </c:pt>
                <c:pt idx="8752">
                  <c:v>12604.1404140414</c:v>
                </c:pt>
                <c:pt idx="8753">
                  <c:v>12605.580558055801</c:v>
                </c:pt>
                <c:pt idx="8754">
                  <c:v>12607.0207020702</c:v>
                </c:pt>
                <c:pt idx="8755">
                  <c:v>12608.460846084599</c:v>
                </c:pt>
                <c:pt idx="8756">
                  <c:v>12609.900990099</c:v>
                </c:pt>
                <c:pt idx="8757">
                  <c:v>12611.3411341134</c:v>
                </c:pt>
                <c:pt idx="8758">
                  <c:v>12612.781278127801</c:v>
                </c:pt>
                <c:pt idx="8759">
                  <c:v>12614.2214221422</c:v>
                </c:pt>
                <c:pt idx="8760">
                  <c:v>12615.661566156599</c:v>
                </c:pt>
                <c:pt idx="8761">
                  <c:v>12617.101710171</c:v>
                </c:pt>
                <c:pt idx="8762">
                  <c:v>12618.5418541854</c:v>
                </c:pt>
                <c:pt idx="8763">
                  <c:v>12619.981998199801</c:v>
                </c:pt>
                <c:pt idx="8764">
                  <c:v>12621.4221422142</c:v>
                </c:pt>
                <c:pt idx="8765">
                  <c:v>12622.862286228599</c:v>
                </c:pt>
                <c:pt idx="8766">
                  <c:v>12624.302430243</c:v>
                </c:pt>
                <c:pt idx="8767">
                  <c:v>12625.7425742574</c:v>
                </c:pt>
                <c:pt idx="8768">
                  <c:v>12627.182718271801</c:v>
                </c:pt>
                <c:pt idx="8769">
                  <c:v>12628.6228622862</c:v>
                </c:pt>
                <c:pt idx="8770">
                  <c:v>12630.063006300599</c:v>
                </c:pt>
                <c:pt idx="8771">
                  <c:v>12631.503150315</c:v>
                </c:pt>
                <c:pt idx="8772">
                  <c:v>12632.9432943294</c:v>
                </c:pt>
                <c:pt idx="8773">
                  <c:v>12634.383438343801</c:v>
                </c:pt>
                <c:pt idx="8774">
                  <c:v>12635.8235823582</c:v>
                </c:pt>
                <c:pt idx="8775">
                  <c:v>12637.263726372599</c:v>
                </c:pt>
                <c:pt idx="8776">
                  <c:v>12638.703870387</c:v>
                </c:pt>
                <c:pt idx="8777">
                  <c:v>12640.1440144014</c:v>
                </c:pt>
                <c:pt idx="8778">
                  <c:v>12641.584158415801</c:v>
                </c:pt>
                <c:pt idx="8779">
                  <c:v>12643.0243024302</c:v>
                </c:pt>
                <c:pt idx="8780">
                  <c:v>12644.464446444599</c:v>
                </c:pt>
                <c:pt idx="8781">
                  <c:v>12645.904590459</c:v>
                </c:pt>
                <c:pt idx="8782">
                  <c:v>12647.3447344734</c:v>
                </c:pt>
                <c:pt idx="8783">
                  <c:v>12648.784878487801</c:v>
                </c:pt>
                <c:pt idx="8784">
                  <c:v>12650.2250225023</c:v>
                </c:pt>
                <c:pt idx="8785">
                  <c:v>12651.665166516699</c:v>
                </c:pt>
                <c:pt idx="8786">
                  <c:v>12653.1053105311</c:v>
                </c:pt>
                <c:pt idx="8787">
                  <c:v>12654.5454545455</c:v>
                </c:pt>
                <c:pt idx="8788">
                  <c:v>12655.985598559901</c:v>
                </c:pt>
                <c:pt idx="8789">
                  <c:v>12657.4257425743</c:v>
                </c:pt>
                <c:pt idx="8790">
                  <c:v>12658.865886588699</c:v>
                </c:pt>
                <c:pt idx="8791">
                  <c:v>12660.3060306031</c:v>
                </c:pt>
                <c:pt idx="8792">
                  <c:v>12661.746174617499</c:v>
                </c:pt>
                <c:pt idx="8793">
                  <c:v>12663.186318631901</c:v>
                </c:pt>
                <c:pt idx="8794">
                  <c:v>12664.6264626463</c:v>
                </c:pt>
                <c:pt idx="8795">
                  <c:v>12666.066606660699</c:v>
                </c:pt>
                <c:pt idx="8796">
                  <c:v>12667.5067506751</c:v>
                </c:pt>
                <c:pt idx="8797">
                  <c:v>12668.946894689499</c:v>
                </c:pt>
                <c:pt idx="8798">
                  <c:v>12670.387038703901</c:v>
                </c:pt>
                <c:pt idx="8799">
                  <c:v>12671.8271827183</c:v>
                </c:pt>
                <c:pt idx="8800">
                  <c:v>12673.267326732701</c:v>
                </c:pt>
                <c:pt idx="8801">
                  <c:v>12674.7074707471</c:v>
                </c:pt>
                <c:pt idx="8802">
                  <c:v>12676.147614761499</c:v>
                </c:pt>
                <c:pt idx="8803">
                  <c:v>12677.587758775901</c:v>
                </c:pt>
                <c:pt idx="8804">
                  <c:v>12679.0279027903</c:v>
                </c:pt>
                <c:pt idx="8805">
                  <c:v>12680.468046804701</c:v>
                </c:pt>
                <c:pt idx="8806">
                  <c:v>12681.9081908191</c:v>
                </c:pt>
                <c:pt idx="8807">
                  <c:v>12683.348334833499</c:v>
                </c:pt>
                <c:pt idx="8808">
                  <c:v>12684.7884788479</c:v>
                </c:pt>
                <c:pt idx="8809">
                  <c:v>12686.2286228623</c:v>
                </c:pt>
                <c:pt idx="8810">
                  <c:v>12687.668766876701</c:v>
                </c:pt>
                <c:pt idx="8811">
                  <c:v>12689.1089108911</c:v>
                </c:pt>
                <c:pt idx="8812">
                  <c:v>12690.549054905499</c:v>
                </c:pt>
                <c:pt idx="8813">
                  <c:v>12691.9891989199</c:v>
                </c:pt>
                <c:pt idx="8814">
                  <c:v>12693.4293429343</c:v>
                </c:pt>
                <c:pt idx="8815">
                  <c:v>12694.869486948701</c:v>
                </c:pt>
                <c:pt idx="8816">
                  <c:v>12696.3096309631</c:v>
                </c:pt>
                <c:pt idx="8817">
                  <c:v>12697.749774977499</c:v>
                </c:pt>
                <c:pt idx="8818">
                  <c:v>12699.1899189919</c:v>
                </c:pt>
                <c:pt idx="8819">
                  <c:v>12700.6300630063</c:v>
                </c:pt>
                <c:pt idx="8820">
                  <c:v>12702.070207020701</c:v>
                </c:pt>
                <c:pt idx="8821">
                  <c:v>12703.5103510351</c:v>
                </c:pt>
                <c:pt idx="8822">
                  <c:v>12704.950495049499</c:v>
                </c:pt>
                <c:pt idx="8823">
                  <c:v>12706.3906390639</c:v>
                </c:pt>
                <c:pt idx="8824">
                  <c:v>12707.8307830783</c:v>
                </c:pt>
                <c:pt idx="8825">
                  <c:v>12709.270927092701</c:v>
                </c:pt>
                <c:pt idx="8826">
                  <c:v>12710.7110711071</c:v>
                </c:pt>
                <c:pt idx="8827">
                  <c:v>12712.151215121499</c:v>
                </c:pt>
                <c:pt idx="8828">
                  <c:v>12713.5913591359</c:v>
                </c:pt>
                <c:pt idx="8829">
                  <c:v>12715.0315031503</c:v>
                </c:pt>
                <c:pt idx="8830">
                  <c:v>12716.471647164701</c:v>
                </c:pt>
                <c:pt idx="8831">
                  <c:v>12717.9117911791</c:v>
                </c:pt>
                <c:pt idx="8832">
                  <c:v>12719.351935193499</c:v>
                </c:pt>
                <c:pt idx="8833">
                  <c:v>12720.7920792079</c:v>
                </c:pt>
                <c:pt idx="8834">
                  <c:v>12722.2322232223</c:v>
                </c:pt>
                <c:pt idx="8835">
                  <c:v>12723.672367236701</c:v>
                </c:pt>
                <c:pt idx="8836">
                  <c:v>12725.1125112511</c:v>
                </c:pt>
                <c:pt idx="8837">
                  <c:v>12726.552655265499</c:v>
                </c:pt>
                <c:pt idx="8838">
                  <c:v>12727.9927992799</c:v>
                </c:pt>
                <c:pt idx="8839">
                  <c:v>12729.4329432943</c:v>
                </c:pt>
                <c:pt idx="8840">
                  <c:v>12730.873087308701</c:v>
                </c:pt>
                <c:pt idx="8841">
                  <c:v>12732.3132313231</c:v>
                </c:pt>
                <c:pt idx="8842">
                  <c:v>12733.753375337499</c:v>
                </c:pt>
                <c:pt idx="8843">
                  <c:v>12735.1935193519</c:v>
                </c:pt>
                <c:pt idx="8844">
                  <c:v>12736.6336633663</c:v>
                </c:pt>
                <c:pt idx="8845">
                  <c:v>12738.073807380701</c:v>
                </c:pt>
                <c:pt idx="8846">
                  <c:v>12739.5139513951</c:v>
                </c:pt>
                <c:pt idx="8847">
                  <c:v>12740.954095409499</c:v>
                </c:pt>
                <c:pt idx="8848">
                  <c:v>12742.3942394239</c:v>
                </c:pt>
                <c:pt idx="8849">
                  <c:v>12743.834383438299</c:v>
                </c:pt>
                <c:pt idx="8850">
                  <c:v>12745.274527452701</c:v>
                </c:pt>
                <c:pt idx="8851">
                  <c:v>12746.7146714671</c:v>
                </c:pt>
                <c:pt idx="8852">
                  <c:v>12748.154815481499</c:v>
                </c:pt>
                <c:pt idx="8853">
                  <c:v>12749.594959496</c:v>
                </c:pt>
                <c:pt idx="8854">
                  <c:v>12751.035103510399</c:v>
                </c:pt>
                <c:pt idx="8855">
                  <c:v>12752.475247524801</c:v>
                </c:pt>
                <c:pt idx="8856">
                  <c:v>12753.9153915392</c:v>
                </c:pt>
                <c:pt idx="8857">
                  <c:v>12755.355535553599</c:v>
                </c:pt>
                <c:pt idx="8858">
                  <c:v>12756.795679568</c:v>
                </c:pt>
                <c:pt idx="8859">
                  <c:v>12758.235823582399</c:v>
                </c:pt>
                <c:pt idx="8860">
                  <c:v>12759.675967596801</c:v>
                </c:pt>
                <c:pt idx="8861">
                  <c:v>12761.1161116112</c:v>
                </c:pt>
                <c:pt idx="8862">
                  <c:v>12762.556255625601</c:v>
                </c:pt>
                <c:pt idx="8863">
                  <c:v>12763.99639964</c:v>
                </c:pt>
                <c:pt idx="8864">
                  <c:v>12765.436543654399</c:v>
                </c:pt>
                <c:pt idx="8865">
                  <c:v>12766.876687668801</c:v>
                </c:pt>
                <c:pt idx="8866">
                  <c:v>12768.3168316832</c:v>
                </c:pt>
                <c:pt idx="8867">
                  <c:v>12769.756975697601</c:v>
                </c:pt>
                <c:pt idx="8868">
                  <c:v>12771.197119712</c:v>
                </c:pt>
                <c:pt idx="8869">
                  <c:v>12772.637263726399</c:v>
                </c:pt>
                <c:pt idx="8870">
                  <c:v>12774.0774077408</c:v>
                </c:pt>
                <c:pt idx="8871">
                  <c:v>12775.5175517552</c:v>
                </c:pt>
                <c:pt idx="8872">
                  <c:v>12776.957695769601</c:v>
                </c:pt>
                <c:pt idx="8873">
                  <c:v>12778.397839784</c:v>
                </c:pt>
                <c:pt idx="8874">
                  <c:v>12779.837983798399</c:v>
                </c:pt>
                <c:pt idx="8875">
                  <c:v>12781.2781278128</c:v>
                </c:pt>
                <c:pt idx="8876">
                  <c:v>12782.7182718272</c:v>
                </c:pt>
                <c:pt idx="8877">
                  <c:v>12784.158415841601</c:v>
                </c:pt>
                <c:pt idx="8878">
                  <c:v>12785.598559856</c:v>
                </c:pt>
                <c:pt idx="8879">
                  <c:v>12787.038703870399</c:v>
                </c:pt>
                <c:pt idx="8880">
                  <c:v>12788.4788478848</c:v>
                </c:pt>
                <c:pt idx="8881">
                  <c:v>12789.9189918992</c:v>
                </c:pt>
                <c:pt idx="8882">
                  <c:v>12791.359135913601</c:v>
                </c:pt>
                <c:pt idx="8883">
                  <c:v>12792.799279928</c:v>
                </c:pt>
                <c:pt idx="8884">
                  <c:v>12794.239423942399</c:v>
                </c:pt>
                <c:pt idx="8885">
                  <c:v>12795.6795679568</c:v>
                </c:pt>
                <c:pt idx="8886">
                  <c:v>12797.1197119712</c:v>
                </c:pt>
                <c:pt idx="8887">
                  <c:v>12798.559855985601</c:v>
                </c:pt>
                <c:pt idx="8888">
                  <c:v>12800</c:v>
                </c:pt>
                <c:pt idx="8889">
                  <c:v>12801.440144014399</c:v>
                </c:pt>
                <c:pt idx="8890">
                  <c:v>12802.8802880288</c:v>
                </c:pt>
                <c:pt idx="8891">
                  <c:v>12804.3204320432</c:v>
                </c:pt>
                <c:pt idx="8892">
                  <c:v>12805.760576057601</c:v>
                </c:pt>
                <c:pt idx="8893">
                  <c:v>12807.200720072</c:v>
                </c:pt>
                <c:pt idx="8894">
                  <c:v>12808.640864086399</c:v>
                </c:pt>
                <c:pt idx="8895">
                  <c:v>12810.0810081008</c:v>
                </c:pt>
                <c:pt idx="8896">
                  <c:v>12811.5211521152</c:v>
                </c:pt>
                <c:pt idx="8897">
                  <c:v>12812.961296129601</c:v>
                </c:pt>
                <c:pt idx="8898">
                  <c:v>12814.401440144</c:v>
                </c:pt>
                <c:pt idx="8899">
                  <c:v>12815.841584158399</c:v>
                </c:pt>
                <c:pt idx="8900">
                  <c:v>12817.2817281728</c:v>
                </c:pt>
                <c:pt idx="8901">
                  <c:v>12818.7218721872</c:v>
                </c:pt>
                <c:pt idx="8902">
                  <c:v>12820.162016201601</c:v>
                </c:pt>
                <c:pt idx="8903">
                  <c:v>12821.602160216</c:v>
                </c:pt>
                <c:pt idx="8904">
                  <c:v>12823.042304230399</c:v>
                </c:pt>
                <c:pt idx="8905">
                  <c:v>12824.4824482448</c:v>
                </c:pt>
                <c:pt idx="8906">
                  <c:v>12825.9225922592</c:v>
                </c:pt>
                <c:pt idx="8907">
                  <c:v>12827.362736273601</c:v>
                </c:pt>
                <c:pt idx="8908">
                  <c:v>12828.802880288</c:v>
                </c:pt>
                <c:pt idx="8909">
                  <c:v>12830.243024302399</c:v>
                </c:pt>
                <c:pt idx="8910">
                  <c:v>12831.6831683168</c:v>
                </c:pt>
                <c:pt idx="8911">
                  <c:v>12833.123312331199</c:v>
                </c:pt>
                <c:pt idx="8912">
                  <c:v>12834.563456345601</c:v>
                </c:pt>
                <c:pt idx="8913">
                  <c:v>12836.00360036</c:v>
                </c:pt>
                <c:pt idx="8914">
                  <c:v>12837.443744374399</c:v>
                </c:pt>
                <c:pt idx="8915">
                  <c:v>12838.8838883888</c:v>
                </c:pt>
                <c:pt idx="8916">
                  <c:v>12840.324032403199</c:v>
                </c:pt>
                <c:pt idx="8917">
                  <c:v>12841.764176417601</c:v>
                </c:pt>
                <c:pt idx="8918">
                  <c:v>12843.204320432</c:v>
                </c:pt>
                <c:pt idx="8919">
                  <c:v>12844.644464446401</c:v>
                </c:pt>
                <c:pt idx="8920">
                  <c:v>12846.0846084608</c:v>
                </c:pt>
                <c:pt idx="8921">
                  <c:v>12847.524752475199</c:v>
                </c:pt>
                <c:pt idx="8922">
                  <c:v>12848.964896489701</c:v>
                </c:pt>
                <c:pt idx="8923">
                  <c:v>12850.4050405041</c:v>
                </c:pt>
                <c:pt idx="8924">
                  <c:v>12851.845184518501</c:v>
                </c:pt>
                <c:pt idx="8925">
                  <c:v>12853.2853285329</c:v>
                </c:pt>
                <c:pt idx="8926">
                  <c:v>12854.725472547299</c:v>
                </c:pt>
                <c:pt idx="8927">
                  <c:v>12856.165616561701</c:v>
                </c:pt>
                <c:pt idx="8928">
                  <c:v>12857.6057605761</c:v>
                </c:pt>
                <c:pt idx="8929">
                  <c:v>12859.045904590501</c:v>
                </c:pt>
                <c:pt idx="8930">
                  <c:v>12860.4860486049</c:v>
                </c:pt>
                <c:pt idx="8931">
                  <c:v>12861.926192619299</c:v>
                </c:pt>
                <c:pt idx="8932">
                  <c:v>12863.3663366337</c:v>
                </c:pt>
                <c:pt idx="8933">
                  <c:v>12864.8064806481</c:v>
                </c:pt>
                <c:pt idx="8934">
                  <c:v>12866.246624662501</c:v>
                </c:pt>
                <c:pt idx="8935">
                  <c:v>12867.6867686769</c:v>
                </c:pt>
                <c:pt idx="8936">
                  <c:v>12869.126912691299</c:v>
                </c:pt>
                <c:pt idx="8937">
                  <c:v>12870.5670567057</c:v>
                </c:pt>
                <c:pt idx="8938">
                  <c:v>12872.0072007201</c:v>
                </c:pt>
                <c:pt idx="8939">
                  <c:v>12873.447344734501</c:v>
                </c:pt>
                <c:pt idx="8940">
                  <c:v>12874.8874887489</c:v>
                </c:pt>
                <c:pt idx="8941">
                  <c:v>12876.327632763299</c:v>
                </c:pt>
                <c:pt idx="8942">
                  <c:v>12877.7677767777</c:v>
                </c:pt>
                <c:pt idx="8943">
                  <c:v>12879.2079207921</c:v>
                </c:pt>
                <c:pt idx="8944">
                  <c:v>12880.648064806501</c:v>
                </c:pt>
                <c:pt idx="8945">
                  <c:v>12882.0882088209</c:v>
                </c:pt>
                <c:pt idx="8946">
                  <c:v>12883.528352835299</c:v>
                </c:pt>
                <c:pt idx="8947">
                  <c:v>12884.9684968497</c:v>
                </c:pt>
                <c:pt idx="8948">
                  <c:v>12886.4086408641</c:v>
                </c:pt>
                <c:pt idx="8949">
                  <c:v>12887.848784878501</c:v>
                </c:pt>
                <c:pt idx="8950">
                  <c:v>12889.2889288929</c:v>
                </c:pt>
                <c:pt idx="8951">
                  <c:v>12890.729072907299</c:v>
                </c:pt>
                <c:pt idx="8952">
                  <c:v>12892.1692169217</c:v>
                </c:pt>
                <c:pt idx="8953">
                  <c:v>12893.6093609361</c:v>
                </c:pt>
                <c:pt idx="8954">
                  <c:v>12895.049504950501</c:v>
                </c:pt>
                <c:pt idx="8955">
                  <c:v>12896.4896489649</c:v>
                </c:pt>
                <c:pt idx="8956">
                  <c:v>12897.929792979299</c:v>
                </c:pt>
                <c:pt idx="8957">
                  <c:v>12899.3699369937</c:v>
                </c:pt>
                <c:pt idx="8958">
                  <c:v>12900.8100810081</c:v>
                </c:pt>
                <c:pt idx="8959">
                  <c:v>12902.250225022501</c:v>
                </c:pt>
                <c:pt idx="8960">
                  <c:v>12903.6903690369</c:v>
                </c:pt>
                <c:pt idx="8961">
                  <c:v>12905.130513051299</c:v>
                </c:pt>
                <c:pt idx="8962">
                  <c:v>12906.5706570657</c:v>
                </c:pt>
                <c:pt idx="8963">
                  <c:v>12908.0108010801</c:v>
                </c:pt>
                <c:pt idx="8964">
                  <c:v>12909.450945094501</c:v>
                </c:pt>
                <c:pt idx="8965">
                  <c:v>12910.8910891089</c:v>
                </c:pt>
                <c:pt idx="8966">
                  <c:v>12912.331233123299</c:v>
                </c:pt>
                <c:pt idx="8967">
                  <c:v>12913.7713771377</c:v>
                </c:pt>
                <c:pt idx="8968">
                  <c:v>12915.2115211521</c:v>
                </c:pt>
                <c:pt idx="8969">
                  <c:v>12916.651665166501</c:v>
                </c:pt>
                <c:pt idx="8970">
                  <c:v>12918.0918091809</c:v>
                </c:pt>
                <c:pt idx="8971">
                  <c:v>12919.531953195299</c:v>
                </c:pt>
                <c:pt idx="8972">
                  <c:v>12920.9720972097</c:v>
                </c:pt>
                <c:pt idx="8973">
                  <c:v>12922.412241224099</c:v>
                </c:pt>
                <c:pt idx="8974">
                  <c:v>12923.852385238501</c:v>
                </c:pt>
                <c:pt idx="8975">
                  <c:v>12925.2925292529</c:v>
                </c:pt>
                <c:pt idx="8976">
                  <c:v>12926.732673267299</c:v>
                </c:pt>
                <c:pt idx="8977">
                  <c:v>12928.1728172817</c:v>
                </c:pt>
                <c:pt idx="8978">
                  <c:v>12929.612961296099</c:v>
                </c:pt>
                <c:pt idx="8979">
                  <c:v>12931.053105310501</c:v>
                </c:pt>
                <c:pt idx="8980">
                  <c:v>12932.4932493249</c:v>
                </c:pt>
                <c:pt idx="8981">
                  <c:v>12933.933393339301</c:v>
                </c:pt>
                <c:pt idx="8982">
                  <c:v>12935.3735373537</c:v>
                </c:pt>
                <c:pt idx="8983">
                  <c:v>12936.813681368099</c:v>
                </c:pt>
                <c:pt idx="8984">
                  <c:v>12938.253825382501</c:v>
                </c:pt>
                <c:pt idx="8985">
                  <c:v>12939.6939693969</c:v>
                </c:pt>
                <c:pt idx="8986">
                  <c:v>12941.134113411301</c:v>
                </c:pt>
                <c:pt idx="8987">
                  <c:v>12942.5742574257</c:v>
                </c:pt>
                <c:pt idx="8988">
                  <c:v>12944.014401440099</c:v>
                </c:pt>
                <c:pt idx="8989">
                  <c:v>12945.4545454545</c:v>
                </c:pt>
                <c:pt idx="8990">
                  <c:v>12946.8946894689</c:v>
                </c:pt>
                <c:pt idx="8991">
                  <c:v>12948.334833483301</c:v>
                </c:pt>
                <c:pt idx="8992">
                  <c:v>12949.7749774978</c:v>
                </c:pt>
                <c:pt idx="8993">
                  <c:v>12951.215121512199</c:v>
                </c:pt>
                <c:pt idx="8994">
                  <c:v>12952.6552655266</c:v>
                </c:pt>
                <c:pt idx="8995">
                  <c:v>12954.095409541</c:v>
                </c:pt>
                <c:pt idx="8996">
                  <c:v>12955.535553555401</c:v>
                </c:pt>
                <c:pt idx="8997">
                  <c:v>12956.9756975698</c:v>
                </c:pt>
                <c:pt idx="8998">
                  <c:v>12958.415841584199</c:v>
                </c:pt>
                <c:pt idx="8999">
                  <c:v>12959.8559855986</c:v>
                </c:pt>
                <c:pt idx="9000">
                  <c:v>12961.296129613</c:v>
                </c:pt>
                <c:pt idx="9001">
                  <c:v>12962.736273627401</c:v>
                </c:pt>
                <c:pt idx="9002">
                  <c:v>12964.1764176418</c:v>
                </c:pt>
                <c:pt idx="9003">
                  <c:v>12965.616561656199</c:v>
                </c:pt>
                <c:pt idx="9004">
                  <c:v>12967.0567056706</c:v>
                </c:pt>
                <c:pt idx="9005">
                  <c:v>12968.496849685</c:v>
                </c:pt>
                <c:pt idx="9006">
                  <c:v>12969.936993699401</c:v>
                </c:pt>
                <c:pt idx="9007">
                  <c:v>12971.3771377138</c:v>
                </c:pt>
                <c:pt idx="9008">
                  <c:v>12972.817281728199</c:v>
                </c:pt>
                <c:pt idx="9009">
                  <c:v>12974.2574257426</c:v>
                </c:pt>
                <c:pt idx="9010">
                  <c:v>12975.697569757</c:v>
                </c:pt>
                <c:pt idx="9011">
                  <c:v>12977.137713771401</c:v>
                </c:pt>
                <c:pt idx="9012">
                  <c:v>12978.5778577858</c:v>
                </c:pt>
                <c:pt idx="9013">
                  <c:v>12980.018001800199</c:v>
                </c:pt>
                <c:pt idx="9014">
                  <c:v>12981.4581458146</c:v>
                </c:pt>
                <c:pt idx="9015">
                  <c:v>12982.898289829</c:v>
                </c:pt>
                <c:pt idx="9016">
                  <c:v>12984.338433843401</c:v>
                </c:pt>
                <c:pt idx="9017">
                  <c:v>12985.7785778578</c:v>
                </c:pt>
                <c:pt idx="9018">
                  <c:v>12987.218721872199</c:v>
                </c:pt>
                <c:pt idx="9019">
                  <c:v>12988.6588658866</c:v>
                </c:pt>
                <c:pt idx="9020">
                  <c:v>12990.099009901</c:v>
                </c:pt>
                <c:pt idx="9021">
                  <c:v>12991.539153915401</c:v>
                </c:pt>
                <c:pt idx="9022">
                  <c:v>12992.9792979298</c:v>
                </c:pt>
                <c:pt idx="9023">
                  <c:v>12994.419441944199</c:v>
                </c:pt>
                <c:pt idx="9024">
                  <c:v>12995.8595859586</c:v>
                </c:pt>
                <c:pt idx="9025">
                  <c:v>12997.299729973</c:v>
                </c:pt>
                <c:pt idx="9026">
                  <c:v>12998.739873987401</c:v>
                </c:pt>
                <c:pt idx="9027">
                  <c:v>13000.1800180018</c:v>
                </c:pt>
                <c:pt idx="9028">
                  <c:v>13001.620162016199</c:v>
                </c:pt>
                <c:pt idx="9029">
                  <c:v>13003.0603060306</c:v>
                </c:pt>
                <c:pt idx="9030">
                  <c:v>13004.500450045</c:v>
                </c:pt>
                <c:pt idx="9031">
                  <c:v>13005.940594059401</c:v>
                </c:pt>
                <c:pt idx="9032">
                  <c:v>13007.3807380738</c:v>
                </c:pt>
                <c:pt idx="9033">
                  <c:v>13008.820882088199</c:v>
                </c:pt>
                <c:pt idx="9034">
                  <c:v>13010.2610261026</c:v>
                </c:pt>
                <c:pt idx="9035">
                  <c:v>13011.701170116999</c:v>
                </c:pt>
                <c:pt idx="9036">
                  <c:v>13013.141314131401</c:v>
                </c:pt>
                <c:pt idx="9037">
                  <c:v>13014.5814581458</c:v>
                </c:pt>
                <c:pt idx="9038">
                  <c:v>13016.021602160199</c:v>
                </c:pt>
                <c:pt idx="9039">
                  <c:v>13017.4617461746</c:v>
                </c:pt>
                <c:pt idx="9040">
                  <c:v>13018.901890188999</c:v>
                </c:pt>
                <c:pt idx="9041">
                  <c:v>13020.342034203401</c:v>
                </c:pt>
                <c:pt idx="9042">
                  <c:v>13021.7821782178</c:v>
                </c:pt>
                <c:pt idx="9043">
                  <c:v>13023.222322232201</c:v>
                </c:pt>
                <c:pt idx="9044">
                  <c:v>13024.6624662466</c:v>
                </c:pt>
                <c:pt idx="9045">
                  <c:v>13026.102610260999</c:v>
                </c:pt>
                <c:pt idx="9046">
                  <c:v>13027.542754275401</c:v>
                </c:pt>
                <c:pt idx="9047">
                  <c:v>13028.9828982898</c:v>
                </c:pt>
                <c:pt idx="9048">
                  <c:v>13030.423042304201</c:v>
                </c:pt>
                <c:pt idx="9049">
                  <c:v>13031.8631863186</c:v>
                </c:pt>
                <c:pt idx="9050">
                  <c:v>13033.303330332999</c:v>
                </c:pt>
                <c:pt idx="9051">
                  <c:v>13034.7434743474</c:v>
                </c:pt>
                <c:pt idx="9052">
                  <c:v>13036.1836183618</c:v>
                </c:pt>
                <c:pt idx="9053">
                  <c:v>13037.623762376201</c:v>
                </c:pt>
                <c:pt idx="9054">
                  <c:v>13039.0639063906</c:v>
                </c:pt>
                <c:pt idx="9055">
                  <c:v>13040.504050404999</c:v>
                </c:pt>
                <c:pt idx="9056">
                  <c:v>13041.9441944194</c:v>
                </c:pt>
                <c:pt idx="9057">
                  <c:v>13043.3843384338</c:v>
                </c:pt>
                <c:pt idx="9058">
                  <c:v>13044.824482448201</c:v>
                </c:pt>
                <c:pt idx="9059">
                  <c:v>13046.2646264626</c:v>
                </c:pt>
                <c:pt idx="9060">
                  <c:v>13047.704770476999</c:v>
                </c:pt>
                <c:pt idx="9061">
                  <c:v>13049.1449144915</c:v>
                </c:pt>
                <c:pt idx="9062">
                  <c:v>13050.5850585059</c:v>
                </c:pt>
                <c:pt idx="9063">
                  <c:v>13052.025202520301</c:v>
                </c:pt>
                <c:pt idx="9064">
                  <c:v>13053.4653465347</c:v>
                </c:pt>
                <c:pt idx="9065">
                  <c:v>13054.905490549099</c:v>
                </c:pt>
                <c:pt idx="9066">
                  <c:v>13056.3456345635</c:v>
                </c:pt>
                <c:pt idx="9067">
                  <c:v>13057.7857785779</c:v>
                </c:pt>
                <c:pt idx="9068">
                  <c:v>13059.225922592301</c:v>
                </c:pt>
                <c:pt idx="9069">
                  <c:v>13060.6660666067</c:v>
                </c:pt>
                <c:pt idx="9070">
                  <c:v>13062.106210621099</c:v>
                </c:pt>
                <c:pt idx="9071">
                  <c:v>13063.5463546355</c:v>
                </c:pt>
                <c:pt idx="9072">
                  <c:v>13064.9864986499</c:v>
                </c:pt>
                <c:pt idx="9073">
                  <c:v>13066.426642664301</c:v>
                </c:pt>
                <c:pt idx="9074">
                  <c:v>13067.8667866787</c:v>
                </c:pt>
                <c:pt idx="9075">
                  <c:v>13069.306930693099</c:v>
                </c:pt>
                <c:pt idx="9076">
                  <c:v>13070.7470747075</c:v>
                </c:pt>
                <c:pt idx="9077">
                  <c:v>13072.1872187219</c:v>
                </c:pt>
                <c:pt idx="9078">
                  <c:v>13073.627362736301</c:v>
                </c:pt>
                <c:pt idx="9079">
                  <c:v>13075.0675067507</c:v>
                </c:pt>
                <c:pt idx="9080">
                  <c:v>13076.507650765099</c:v>
                </c:pt>
                <c:pt idx="9081">
                  <c:v>13077.9477947795</c:v>
                </c:pt>
                <c:pt idx="9082">
                  <c:v>13079.3879387939</c:v>
                </c:pt>
                <c:pt idx="9083">
                  <c:v>13080.828082808301</c:v>
                </c:pt>
                <c:pt idx="9084">
                  <c:v>13082.2682268227</c:v>
                </c:pt>
                <c:pt idx="9085">
                  <c:v>13083.708370837099</c:v>
                </c:pt>
                <c:pt idx="9086">
                  <c:v>13085.1485148515</c:v>
                </c:pt>
                <c:pt idx="9087">
                  <c:v>13086.5886588659</c:v>
                </c:pt>
                <c:pt idx="9088">
                  <c:v>13088.028802880301</c:v>
                </c:pt>
                <c:pt idx="9089">
                  <c:v>13089.4689468947</c:v>
                </c:pt>
                <c:pt idx="9090">
                  <c:v>13090.909090909099</c:v>
                </c:pt>
                <c:pt idx="9091">
                  <c:v>13092.3492349235</c:v>
                </c:pt>
                <c:pt idx="9092">
                  <c:v>13093.7893789379</c:v>
                </c:pt>
                <c:pt idx="9093">
                  <c:v>13095.229522952301</c:v>
                </c:pt>
                <c:pt idx="9094">
                  <c:v>13096.6696669667</c:v>
                </c:pt>
                <c:pt idx="9095">
                  <c:v>13098.109810981099</c:v>
                </c:pt>
                <c:pt idx="9096">
                  <c:v>13099.5499549955</c:v>
                </c:pt>
                <c:pt idx="9097">
                  <c:v>13100.990099009899</c:v>
                </c:pt>
                <c:pt idx="9098">
                  <c:v>13102.430243024301</c:v>
                </c:pt>
                <c:pt idx="9099">
                  <c:v>13103.8703870387</c:v>
                </c:pt>
                <c:pt idx="9100">
                  <c:v>13105.310531053099</c:v>
                </c:pt>
                <c:pt idx="9101">
                  <c:v>13106.7506750675</c:v>
                </c:pt>
                <c:pt idx="9102">
                  <c:v>13108.190819081899</c:v>
                </c:pt>
                <c:pt idx="9103">
                  <c:v>13109.630963096301</c:v>
                </c:pt>
                <c:pt idx="9104">
                  <c:v>13111.0711071107</c:v>
                </c:pt>
                <c:pt idx="9105">
                  <c:v>13112.511251125101</c:v>
                </c:pt>
                <c:pt idx="9106">
                  <c:v>13113.9513951395</c:v>
                </c:pt>
                <c:pt idx="9107">
                  <c:v>13115.391539153899</c:v>
                </c:pt>
                <c:pt idx="9108">
                  <c:v>13116.831683168301</c:v>
                </c:pt>
                <c:pt idx="9109">
                  <c:v>13118.2718271827</c:v>
                </c:pt>
                <c:pt idx="9110">
                  <c:v>13119.711971197101</c:v>
                </c:pt>
                <c:pt idx="9111">
                  <c:v>13121.1521152115</c:v>
                </c:pt>
                <c:pt idx="9112">
                  <c:v>13122.592259225899</c:v>
                </c:pt>
                <c:pt idx="9113">
                  <c:v>13124.0324032403</c:v>
                </c:pt>
                <c:pt idx="9114">
                  <c:v>13125.4725472547</c:v>
                </c:pt>
                <c:pt idx="9115">
                  <c:v>13126.912691269101</c:v>
                </c:pt>
                <c:pt idx="9116">
                  <c:v>13128.3528352835</c:v>
                </c:pt>
                <c:pt idx="9117">
                  <c:v>13129.792979297899</c:v>
                </c:pt>
                <c:pt idx="9118">
                  <c:v>13131.2331233123</c:v>
                </c:pt>
                <c:pt idx="9119">
                  <c:v>13132.6732673267</c:v>
                </c:pt>
                <c:pt idx="9120">
                  <c:v>13134.113411341101</c:v>
                </c:pt>
                <c:pt idx="9121">
                  <c:v>13135.5535553555</c:v>
                </c:pt>
                <c:pt idx="9122">
                  <c:v>13136.993699369899</c:v>
                </c:pt>
                <c:pt idx="9123">
                  <c:v>13138.4338433843</c:v>
                </c:pt>
                <c:pt idx="9124">
                  <c:v>13139.8739873987</c:v>
                </c:pt>
                <c:pt idx="9125">
                  <c:v>13141.314131413101</c:v>
                </c:pt>
                <c:pt idx="9126">
                  <c:v>13142.7542754275</c:v>
                </c:pt>
                <c:pt idx="9127">
                  <c:v>13144.194419441899</c:v>
                </c:pt>
                <c:pt idx="9128">
                  <c:v>13145.6345634563</c:v>
                </c:pt>
                <c:pt idx="9129">
                  <c:v>13147.0747074707</c:v>
                </c:pt>
                <c:pt idx="9130">
                  <c:v>13148.514851485101</c:v>
                </c:pt>
                <c:pt idx="9131">
                  <c:v>13149.9549954996</c:v>
                </c:pt>
                <c:pt idx="9132">
                  <c:v>13151.395139513999</c:v>
                </c:pt>
                <c:pt idx="9133">
                  <c:v>13152.8352835284</c:v>
                </c:pt>
                <c:pt idx="9134">
                  <c:v>13154.2754275428</c:v>
                </c:pt>
                <c:pt idx="9135">
                  <c:v>13155.715571557201</c:v>
                </c:pt>
                <c:pt idx="9136">
                  <c:v>13157.1557155716</c:v>
                </c:pt>
                <c:pt idx="9137">
                  <c:v>13158.595859585999</c:v>
                </c:pt>
                <c:pt idx="9138">
                  <c:v>13160.0360036004</c:v>
                </c:pt>
                <c:pt idx="9139">
                  <c:v>13161.4761476148</c:v>
                </c:pt>
                <c:pt idx="9140">
                  <c:v>13162.916291629201</c:v>
                </c:pt>
                <c:pt idx="9141">
                  <c:v>13164.3564356436</c:v>
                </c:pt>
                <c:pt idx="9142">
                  <c:v>13165.796579657999</c:v>
                </c:pt>
                <c:pt idx="9143">
                  <c:v>13167.2367236724</c:v>
                </c:pt>
                <c:pt idx="9144">
                  <c:v>13168.6768676868</c:v>
                </c:pt>
                <c:pt idx="9145">
                  <c:v>13170.117011701201</c:v>
                </c:pt>
                <c:pt idx="9146">
                  <c:v>13171.5571557156</c:v>
                </c:pt>
                <c:pt idx="9147">
                  <c:v>13172.997299729999</c:v>
                </c:pt>
                <c:pt idx="9148">
                  <c:v>13174.4374437444</c:v>
                </c:pt>
                <c:pt idx="9149">
                  <c:v>13175.8775877588</c:v>
                </c:pt>
                <c:pt idx="9150">
                  <c:v>13177.317731773201</c:v>
                </c:pt>
                <c:pt idx="9151">
                  <c:v>13178.7578757876</c:v>
                </c:pt>
                <c:pt idx="9152">
                  <c:v>13180.198019801999</c:v>
                </c:pt>
                <c:pt idx="9153">
                  <c:v>13181.6381638164</c:v>
                </c:pt>
                <c:pt idx="9154">
                  <c:v>13183.0783078308</c:v>
                </c:pt>
                <c:pt idx="9155">
                  <c:v>13184.518451845201</c:v>
                </c:pt>
                <c:pt idx="9156">
                  <c:v>13185.9585958596</c:v>
                </c:pt>
                <c:pt idx="9157">
                  <c:v>13187.398739873999</c:v>
                </c:pt>
                <c:pt idx="9158">
                  <c:v>13188.8388838884</c:v>
                </c:pt>
                <c:pt idx="9159">
                  <c:v>13190.279027902799</c:v>
                </c:pt>
                <c:pt idx="9160">
                  <c:v>13191.719171917201</c:v>
                </c:pt>
                <c:pt idx="9161">
                  <c:v>13193.1593159316</c:v>
                </c:pt>
                <c:pt idx="9162">
                  <c:v>13194.599459945999</c:v>
                </c:pt>
                <c:pt idx="9163">
                  <c:v>13196.0396039604</c:v>
                </c:pt>
                <c:pt idx="9164">
                  <c:v>13197.479747974799</c:v>
                </c:pt>
                <c:pt idx="9165">
                  <c:v>13198.919891989201</c:v>
                </c:pt>
                <c:pt idx="9166">
                  <c:v>13200.3600360036</c:v>
                </c:pt>
                <c:pt idx="9167">
                  <c:v>13201.800180018001</c:v>
                </c:pt>
                <c:pt idx="9168">
                  <c:v>13203.2403240324</c:v>
                </c:pt>
                <c:pt idx="9169">
                  <c:v>13204.680468046799</c:v>
                </c:pt>
                <c:pt idx="9170">
                  <c:v>13206.120612061201</c:v>
                </c:pt>
                <c:pt idx="9171">
                  <c:v>13207.5607560756</c:v>
                </c:pt>
                <c:pt idx="9172">
                  <c:v>13209.000900090001</c:v>
                </c:pt>
                <c:pt idx="9173">
                  <c:v>13210.4410441044</c:v>
                </c:pt>
                <c:pt idx="9174">
                  <c:v>13211.881188118799</c:v>
                </c:pt>
                <c:pt idx="9175">
                  <c:v>13213.3213321332</c:v>
                </c:pt>
                <c:pt idx="9176">
                  <c:v>13214.7614761476</c:v>
                </c:pt>
                <c:pt idx="9177">
                  <c:v>13216.201620162001</c:v>
                </c:pt>
                <c:pt idx="9178">
                  <c:v>13217.6417641764</c:v>
                </c:pt>
                <c:pt idx="9179">
                  <c:v>13219.081908190799</c:v>
                </c:pt>
                <c:pt idx="9180">
                  <c:v>13220.5220522052</c:v>
                </c:pt>
                <c:pt idx="9181">
                  <c:v>13221.9621962196</c:v>
                </c:pt>
                <c:pt idx="9182">
                  <c:v>13223.402340234001</c:v>
                </c:pt>
                <c:pt idx="9183">
                  <c:v>13224.8424842484</c:v>
                </c:pt>
                <c:pt idx="9184">
                  <c:v>13226.282628262799</c:v>
                </c:pt>
                <c:pt idx="9185">
                  <c:v>13227.7227722772</c:v>
                </c:pt>
                <c:pt idx="9186">
                  <c:v>13229.1629162916</c:v>
                </c:pt>
                <c:pt idx="9187">
                  <c:v>13230.603060306001</c:v>
                </c:pt>
                <c:pt idx="9188">
                  <c:v>13232.0432043204</c:v>
                </c:pt>
                <c:pt idx="9189">
                  <c:v>13233.483348334799</c:v>
                </c:pt>
                <c:pt idx="9190">
                  <c:v>13234.9234923492</c:v>
                </c:pt>
                <c:pt idx="9191">
                  <c:v>13236.3636363636</c:v>
                </c:pt>
                <c:pt idx="9192">
                  <c:v>13237.803780378001</c:v>
                </c:pt>
                <c:pt idx="9193">
                  <c:v>13239.2439243924</c:v>
                </c:pt>
                <c:pt idx="9194">
                  <c:v>13240.684068406799</c:v>
                </c:pt>
                <c:pt idx="9195">
                  <c:v>13242.1242124212</c:v>
                </c:pt>
                <c:pt idx="9196">
                  <c:v>13243.5643564356</c:v>
                </c:pt>
                <c:pt idx="9197">
                  <c:v>13245.004500450001</c:v>
                </c:pt>
                <c:pt idx="9198">
                  <c:v>13246.4446444644</c:v>
                </c:pt>
                <c:pt idx="9199">
                  <c:v>13247.884788478799</c:v>
                </c:pt>
                <c:pt idx="9200">
                  <c:v>13249.3249324933</c:v>
                </c:pt>
                <c:pt idx="9201">
                  <c:v>13250.7650765077</c:v>
                </c:pt>
                <c:pt idx="9202">
                  <c:v>13252.205220522101</c:v>
                </c:pt>
                <c:pt idx="9203">
                  <c:v>13253.6453645365</c:v>
                </c:pt>
                <c:pt idx="9204">
                  <c:v>13255.085508550899</c:v>
                </c:pt>
                <c:pt idx="9205">
                  <c:v>13256.5256525653</c:v>
                </c:pt>
                <c:pt idx="9206">
                  <c:v>13257.9657965797</c:v>
                </c:pt>
                <c:pt idx="9207">
                  <c:v>13259.405940594101</c:v>
                </c:pt>
                <c:pt idx="9208">
                  <c:v>13260.8460846085</c:v>
                </c:pt>
                <c:pt idx="9209">
                  <c:v>13262.286228622899</c:v>
                </c:pt>
                <c:pt idx="9210">
                  <c:v>13263.7263726373</c:v>
                </c:pt>
                <c:pt idx="9211">
                  <c:v>13265.1665166517</c:v>
                </c:pt>
                <c:pt idx="9212">
                  <c:v>13266.606660666101</c:v>
                </c:pt>
                <c:pt idx="9213">
                  <c:v>13268.0468046805</c:v>
                </c:pt>
                <c:pt idx="9214">
                  <c:v>13269.486948694899</c:v>
                </c:pt>
                <c:pt idx="9215">
                  <c:v>13270.9270927093</c:v>
                </c:pt>
                <c:pt idx="9216">
                  <c:v>13272.3672367237</c:v>
                </c:pt>
                <c:pt idx="9217">
                  <c:v>13273.807380738101</c:v>
                </c:pt>
                <c:pt idx="9218">
                  <c:v>13275.2475247525</c:v>
                </c:pt>
                <c:pt idx="9219">
                  <c:v>13276.687668766899</c:v>
                </c:pt>
                <c:pt idx="9220">
                  <c:v>13278.1278127813</c:v>
                </c:pt>
                <c:pt idx="9221">
                  <c:v>13279.5679567957</c:v>
                </c:pt>
                <c:pt idx="9222">
                  <c:v>13281.008100810101</c:v>
                </c:pt>
                <c:pt idx="9223">
                  <c:v>13282.4482448245</c:v>
                </c:pt>
                <c:pt idx="9224">
                  <c:v>13283.888388838899</c:v>
                </c:pt>
                <c:pt idx="9225">
                  <c:v>13285.3285328533</c:v>
                </c:pt>
                <c:pt idx="9226">
                  <c:v>13286.768676867699</c:v>
                </c:pt>
                <c:pt idx="9227">
                  <c:v>13288.208820882101</c:v>
                </c:pt>
                <c:pt idx="9228">
                  <c:v>13289.6489648965</c:v>
                </c:pt>
                <c:pt idx="9229">
                  <c:v>13291.089108910901</c:v>
                </c:pt>
                <c:pt idx="9230">
                  <c:v>13292.5292529253</c:v>
                </c:pt>
                <c:pt idx="9231">
                  <c:v>13293.969396939699</c:v>
                </c:pt>
                <c:pt idx="9232">
                  <c:v>13295.409540954101</c:v>
                </c:pt>
                <c:pt idx="9233">
                  <c:v>13296.8496849685</c:v>
                </c:pt>
                <c:pt idx="9234">
                  <c:v>13298.289828982901</c:v>
                </c:pt>
                <c:pt idx="9235">
                  <c:v>13299.7299729973</c:v>
                </c:pt>
                <c:pt idx="9236">
                  <c:v>13301.170117011699</c:v>
                </c:pt>
                <c:pt idx="9237">
                  <c:v>13302.6102610261</c:v>
                </c:pt>
                <c:pt idx="9238">
                  <c:v>13304.0504050405</c:v>
                </c:pt>
                <c:pt idx="9239">
                  <c:v>13305.490549054901</c:v>
                </c:pt>
                <c:pt idx="9240">
                  <c:v>13306.9306930693</c:v>
                </c:pt>
                <c:pt idx="9241">
                  <c:v>13308.370837083699</c:v>
                </c:pt>
                <c:pt idx="9242">
                  <c:v>13309.8109810981</c:v>
                </c:pt>
                <c:pt idx="9243">
                  <c:v>13311.2511251125</c:v>
                </c:pt>
                <c:pt idx="9244">
                  <c:v>13312.691269126901</c:v>
                </c:pt>
                <c:pt idx="9245">
                  <c:v>13314.1314131413</c:v>
                </c:pt>
                <c:pt idx="9246">
                  <c:v>13315.571557155699</c:v>
                </c:pt>
                <c:pt idx="9247">
                  <c:v>13317.0117011701</c:v>
                </c:pt>
                <c:pt idx="9248">
                  <c:v>13318.4518451845</c:v>
                </c:pt>
                <c:pt idx="9249">
                  <c:v>13319.891989198901</c:v>
                </c:pt>
                <c:pt idx="9250">
                  <c:v>13321.3321332133</c:v>
                </c:pt>
                <c:pt idx="9251">
                  <c:v>13322.772277227699</c:v>
                </c:pt>
                <c:pt idx="9252">
                  <c:v>13324.2124212421</c:v>
                </c:pt>
                <c:pt idx="9253">
                  <c:v>13325.6525652565</c:v>
                </c:pt>
                <c:pt idx="9254">
                  <c:v>13327.092709270901</c:v>
                </c:pt>
                <c:pt idx="9255">
                  <c:v>13328.5328532853</c:v>
                </c:pt>
                <c:pt idx="9256">
                  <c:v>13329.972997299699</c:v>
                </c:pt>
                <c:pt idx="9257">
                  <c:v>13331.4131413141</c:v>
                </c:pt>
                <c:pt idx="9258">
                  <c:v>13332.8532853285</c:v>
                </c:pt>
                <c:pt idx="9259">
                  <c:v>13334.293429342901</c:v>
                </c:pt>
                <c:pt idx="9260">
                  <c:v>13335.7335733573</c:v>
                </c:pt>
                <c:pt idx="9261">
                  <c:v>13337.173717371699</c:v>
                </c:pt>
                <c:pt idx="9262">
                  <c:v>13338.6138613861</c:v>
                </c:pt>
                <c:pt idx="9263">
                  <c:v>13340.0540054005</c:v>
                </c:pt>
                <c:pt idx="9264">
                  <c:v>13341.494149414901</c:v>
                </c:pt>
                <c:pt idx="9265">
                  <c:v>13342.9342934293</c:v>
                </c:pt>
                <c:pt idx="9266">
                  <c:v>13344.374437443699</c:v>
                </c:pt>
                <c:pt idx="9267">
                  <c:v>13345.8145814581</c:v>
                </c:pt>
                <c:pt idx="9268">
                  <c:v>13347.2547254725</c:v>
                </c:pt>
                <c:pt idx="9269">
                  <c:v>13348.694869486901</c:v>
                </c:pt>
                <c:pt idx="9270">
                  <c:v>13350.1350135014</c:v>
                </c:pt>
                <c:pt idx="9271">
                  <c:v>13351.575157515799</c:v>
                </c:pt>
                <c:pt idx="9272">
                  <c:v>13353.0153015302</c:v>
                </c:pt>
                <c:pt idx="9273">
                  <c:v>13354.4554455446</c:v>
                </c:pt>
                <c:pt idx="9274">
                  <c:v>13355.895589559001</c:v>
                </c:pt>
                <c:pt idx="9275">
                  <c:v>13357.3357335734</c:v>
                </c:pt>
                <c:pt idx="9276">
                  <c:v>13358.775877587799</c:v>
                </c:pt>
                <c:pt idx="9277">
                  <c:v>13360.2160216022</c:v>
                </c:pt>
                <c:pt idx="9278">
                  <c:v>13361.6561656166</c:v>
                </c:pt>
                <c:pt idx="9279">
                  <c:v>13363.096309631001</c:v>
                </c:pt>
                <c:pt idx="9280">
                  <c:v>13364.5364536454</c:v>
                </c:pt>
                <c:pt idx="9281">
                  <c:v>13365.976597659799</c:v>
                </c:pt>
                <c:pt idx="9282">
                  <c:v>13367.4167416742</c:v>
                </c:pt>
                <c:pt idx="9283">
                  <c:v>13368.8568856886</c:v>
                </c:pt>
                <c:pt idx="9284">
                  <c:v>13370.297029703001</c:v>
                </c:pt>
                <c:pt idx="9285">
                  <c:v>13371.7371737174</c:v>
                </c:pt>
                <c:pt idx="9286">
                  <c:v>13373.177317731799</c:v>
                </c:pt>
                <c:pt idx="9287">
                  <c:v>13374.6174617462</c:v>
                </c:pt>
                <c:pt idx="9288">
                  <c:v>13376.057605760599</c:v>
                </c:pt>
                <c:pt idx="9289">
                  <c:v>13377.497749775001</c:v>
                </c:pt>
                <c:pt idx="9290">
                  <c:v>13378.9378937894</c:v>
                </c:pt>
                <c:pt idx="9291">
                  <c:v>13380.378037803801</c:v>
                </c:pt>
                <c:pt idx="9292">
                  <c:v>13381.8181818182</c:v>
                </c:pt>
                <c:pt idx="9293">
                  <c:v>13383.258325832599</c:v>
                </c:pt>
                <c:pt idx="9294">
                  <c:v>13384.698469847001</c:v>
                </c:pt>
                <c:pt idx="9295">
                  <c:v>13386.1386138614</c:v>
                </c:pt>
                <c:pt idx="9296">
                  <c:v>13387.578757875801</c:v>
                </c:pt>
                <c:pt idx="9297">
                  <c:v>13389.0189018902</c:v>
                </c:pt>
                <c:pt idx="9298">
                  <c:v>13390.459045904599</c:v>
                </c:pt>
                <c:pt idx="9299">
                  <c:v>13391.899189919</c:v>
                </c:pt>
                <c:pt idx="9300">
                  <c:v>13393.3393339334</c:v>
                </c:pt>
                <c:pt idx="9301">
                  <c:v>13394.779477947801</c:v>
                </c:pt>
                <c:pt idx="9302">
                  <c:v>13396.2196219622</c:v>
                </c:pt>
                <c:pt idx="9303">
                  <c:v>13397.659765976599</c:v>
                </c:pt>
                <c:pt idx="9304">
                  <c:v>13399.099909991</c:v>
                </c:pt>
                <c:pt idx="9305">
                  <c:v>13400.5400540054</c:v>
                </c:pt>
                <c:pt idx="9306">
                  <c:v>13401.980198019801</c:v>
                </c:pt>
                <c:pt idx="9307">
                  <c:v>13403.4203420342</c:v>
                </c:pt>
                <c:pt idx="9308">
                  <c:v>13404.860486048599</c:v>
                </c:pt>
                <c:pt idx="9309">
                  <c:v>13406.300630063</c:v>
                </c:pt>
                <c:pt idx="9310">
                  <c:v>13407.7407740774</c:v>
                </c:pt>
                <c:pt idx="9311">
                  <c:v>13409.180918091801</c:v>
                </c:pt>
                <c:pt idx="9312">
                  <c:v>13410.6210621062</c:v>
                </c:pt>
                <c:pt idx="9313">
                  <c:v>13412.061206120599</c:v>
                </c:pt>
                <c:pt idx="9314">
                  <c:v>13413.501350135</c:v>
                </c:pt>
                <c:pt idx="9315">
                  <c:v>13414.9414941494</c:v>
                </c:pt>
                <c:pt idx="9316">
                  <c:v>13416.381638163801</c:v>
                </c:pt>
                <c:pt idx="9317">
                  <c:v>13417.8217821782</c:v>
                </c:pt>
                <c:pt idx="9318">
                  <c:v>13419.261926192599</c:v>
                </c:pt>
                <c:pt idx="9319">
                  <c:v>13420.702070207</c:v>
                </c:pt>
                <c:pt idx="9320">
                  <c:v>13422.1422142214</c:v>
                </c:pt>
                <c:pt idx="9321">
                  <c:v>13423.582358235801</c:v>
                </c:pt>
                <c:pt idx="9322">
                  <c:v>13425.0225022502</c:v>
                </c:pt>
                <c:pt idx="9323">
                  <c:v>13426.462646264599</c:v>
                </c:pt>
                <c:pt idx="9324">
                  <c:v>13427.902790279</c:v>
                </c:pt>
                <c:pt idx="9325">
                  <c:v>13429.3429342934</c:v>
                </c:pt>
                <c:pt idx="9326">
                  <c:v>13430.783078307801</c:v>
                </c:pt>
                <c:pt idx="9327">
                  <c:v>13432.2232223222</c:v>
                </c:pt>
                <c:pt idx="9328">
                  <c:v>13433.663366336599</c:v>
                </c:pt>
                <c:pt idx="9329">
                  <c:v>13435.103510351</c:v>
                </c:pt>
                <c:pt idx="9330">
                  <c:v>13436.5436543654</c:v>
                </c:pt>
                <c:pt idx="9331">
                  <c:v>13437.983798379801</c:v>
                </c:pt>
                <c:pt idx="9332">
                  <c:v>13439.4239423942</c:v>
                </c:pt>
                <c:pt idx="9333">
                  <c:v>13440.864086408599</c:v>
                </c:pt>
                <c:pt idx="9334">
                  <c:v>13442.304230423</c:v>
                </c:pt>
                <c:pt idx="9335">
                  <c:v>13443.7443744374</c:v>
                </c:pt>
                <c:pt idx="9336">
                  <c:v>13445.184518451801</c:v>
                </c:pt>
                <c:pt idx="9337">
                  <c:v>13446.6246624662</c:v>
                </c:pt>
                <c:pt idx="9338">
                  <c:v>13448.064806480599</c:v>
                </c:pt>
                <c:pt idx="9339">
                  <c:v>13449.5049504951</c:v>
                </c:pt>
                <c:pt idx="9340">
                  <c:v>13450.9450945095</c:v>
                </c:pt>
                <c:pt idx="9341">
                  <c:v>13452.385238523901</c:v>
                </c:pt>
                <c:pt idx="9342">
                  <c:v>13453.8253825383</c:v>
                </c:pt>
                <c:pt idx="9343">
                  <c:v>13455.265526552699</c:v>
                </c:pt>
                <c:pt idx="9344">
                  <c:v>13456.7056705671</c:v>
                </c:pt>
                <c:pt idx="9345">
                  <c:v>13458.1458145815</c:v>
                </c:pt>
                <c:pt idx="9346">
                  <c:v>13459.585958595901</c:v>
                </c:pt>
                <c:pt idx="9347">
                  <c:v>13461.0261026103</c:v>
                </c:pt>
                <c:pt idx="9348">
                  <c:v>13462.466246624699</c:v>
                </c:pt>
                <c:pt idx="9349">
                  <c:v>13463.9063906391</c:v>
                </c:pt>
                <c:pt idx="9350">
                  <c:v>13465.346534653499</c:v>
                </c:pt>
                <c:pt idx="9351">
                  <c:v>13466.786678667901</c:v>
                </c:pt>
                <c:pt idx="9352">
                  <c:v>13468.2268226823</c:v>
                </c:pt>
                <c:pt idx="9353">
                  <c:v>13469.666966696699</c:v>
                </c:pt>
                <c:pt idx="9354">
                  <c:v>13471.1071107111</c:v>
                </c:pt>
                <c:pt idx="9355">
                  <c:v>13472.547254725499</c:v>
                </c:pt>
                <c:pt idx="9356">
                  <c:v>13473.987398739901</c:v>
                </c:pt>
                <c:pt idx="9357">
                  <c:v>13475.4275427543</c:v>
                </c:pt>
                <c:pt idx="9358">
                  <c:v>13476.867686768701</c:v>
                </c:pt>
                <c:pt idx="9359">
                  <c:v>13478.3078307831</c:v>
                </c:pt>
                <c:pt idx="9360">
                  <c:v>13479.747974797499</c:v>
                </c:pt>
                <c:pt idx="9361">
                  <c:v>13481.1881188119</c:v>
                </c:pt>
                <c:pt idx="9362">
                  <c:v>13482.6282628263</c:v>
                </c:pt>
                <c:pt idx="9363">
                  <c:v>13484.068406840701</c:v>
                </c:pt>
                <c:pt idx="9364">
                  <c:v>13485.5085508551</c:v>
                </c:pt>
                <c:pt idx="9365">
                  <c:v>13486.948694869499</c:v>
                </c:pt>
                <c:pt idx="9366">
                  <c:v>13488.3888388839</c:v>
                </c:pt>
                <c:pt idx="9367">
                  <c:v>13489.8289828983</c:v>
                </c:pt>
                <c:pt idx="9368">
                  <c:v>13491.269126912701</c:v>
                </c:pt>
                <c:pt idx="9369">
                  <c:v>13492.7092709271</c:v>
                </c:pt>
                <c:pt idx="9370">
                  <c:v>13494.149414941499</c:v>
                </c:pt>
                <c:pt idx="9371">
                  <c:v>13495.5895589559</c:v>
                </c:pt>
                <c:pt idx="9372">
                  <c:v>13497.0297029703</c:v>
                </c:pt>
                <c:pt idx="9373">
                  <c:v>13498.469846984701</c:v>
                </c:pt>
                <c:pt idx="9374">
                  <c:v>13499.9099909991</c:v>
                </c:pt>
                <c:pt idx="9375">
                  <c:v>13501.350135013499</c:v>
                </c:pt>
                <c:pt idx="9376">
                  <c:v>13502.7902790279</c:v>
                </c:pt>
                <c:pt idx="9377">
                  <c:v>13504.2304230423</c:v>
                </c:pt>
                <c:pt idx="9378">
                  <c:v>13505.670567056701</c:v>
                </c:pt>
                <c:pt idx="9379">
                  <c:v>13507.1107110711</c:v>
                </c:pt>
                <c:pt idx="9380">
                  <c:v>13508.550855085499</c:v>
                </c:pt>
                <c:pt idx="9381">
                  <c:v>13509.9909990999</c:v>
                </c:pt>
                <c:pt idx="9382">
                  <c:v>13511.4311431143</c:v>
                </c:pt>
                <c:pt idx="9383">
                  <c:v>13512.871287128701</c:v>
                </c:pt>
                <c:pt idx="9384">
                  <c:v>13514.3114311431</c:v>
                </c:pt>
                <c:pt idx="9385">
                  <c:v>13515.751575157499</c:v>
                </c:pt>
                <c:pt idx="9386">
                  <c:v>13517.1917191719</c:v>
                </c:pt>
                <c:pt idx="9387">
                  <c:v>13518.6318631863</c:v>
                </c:pt>
                <c:pt idx="9388">
                  <c:v>13520.072007200701</c:v>
                </c:pt>
                <c:pt idx="9389">
                  <c:v>13521.5121512151</c:v>
                </c:pt>
                <c:pt idx="9390">
                  <c:v>13522.952295229499</c:v>
                </c:pt>
                <c:pt idx="9391">
                  <c:v>13524.3924392439</c:v>
                </c:pt>
                <c:pt idx="9392">
                  <c:v>13525.8325832583</c:v>
                </c:pt>
                <c:pt idx="9393">
                  <c:v>13527.272727272701</c:v>
                </c:pt>
                <c:pt idx="9394">
                  <c:v>13528.7128712871</c:v>
                </c:pt>
                <c:pt idx="9395">
                  <c:v>13530.153015301499</c:v>
                </c:pt>
                <c:pt idx="9396">
                  <c:v>13531.5931593159</c:v>
                </c:pt>
                <c:pt idx="9397">
                  <c:v>13533.0333033303</c:v>
                </c:pt>
                <c:pt idx="9398">
                  <c:v>13534.473447344701</c:v>
                </c:pt>
                <c:pt idx="9399">
                  <c:v>13535.9135913591</c:v>
                </c:pt>
                <c:pt idx="9400">
                  <c:v>13537.353735373499</c:v>
                </c:pt>
                <c:pt idx="9401">
                  <c:v>13538.7938793879</c:v>
                </c:pt>
                <c:pt idx="9402">
                  <c:v>13540.234023402299</c:v>
                </c:pt>
                <c:pt idx="9403">
                  <c:v>13541.674167416701</c:v>
                </c:pt>
                <c:pt idx="9404">
                  <c:v>13543.1143114311</c:v>
                </c:pt>
                <c:pt idx="9405">
                  <c:v>13544.554455445499</c:v>
                </c:pt>
                <c:pt idx="9406">
                  <c:v>13545.9945994599</c:v>
                </c:pt>
                <c:pt idx="9407">
                  <c:v>13547.434743474299</c:v>
                </c:pt>
                <c:pt idx="9408">
                  <c:v>13548.874887488801</c:v>
                </c:pt>
                <c:pt idx="9409">
                  <c:v>13550.3150315032</c:v>
                </c:pt>
                <c:pt idx="9410">
                  <c:v>13551.755175517599</c:v>
                </c:pt>
                <c:pt idx="9411">
                  <c:v>13553.195319532</c:v>
                </c:pt>
                <c:pt idx="9412">
                  <c:v>13554.635463546399</c:v>
                </c:pt>
                <c:pt idx="9413">
                  <c:v>13556.075607560801</c:v>
                </c:pt>
                <c:pt idx="9414">
                  <c:v>13557.5157515752</c:v>
                </c:pt>
                <c:pt idx="9415">
                  <c:v>13558.955895589599</c:v>
                </c:pt>
                <c:pt idx="9416">
                  <c:v>13560.396039604</c:v>
                </c:pt>
                <c:pt idx="9417">
                  <c:v>13561.836183618399</c:v>
                </c:pt>
                <c:pt idx="9418">
                  <c:v>13563.276327632801</c:v>
                </c:pt>
                <c:pt idx="9419">
                  <c:v>13564.7164716472</c:v>
                </c:pt>
                <c:pt idx="9420">
                  <c:v>13566.156615661601</c:v>
                </c:pt>
                <c:pt idx="9421">
                  <c:v>13567.596759676</c:v>
                </c:pt>
                <c:pt idx="9422">
                  <c:v>13569.036903690399</c:v>
                </c:pt>
                <c:pt idx="9423">
                  <c:v>13570.4770477048</c:v>
                </c:pt>
                <c:pt idx="9424">
                  <c:v>13571.9171917192</c:v>
                </c:pt>
                <c:pt idx="9425">
                  <c:v>13573.357335733601</c:v>
                </c:pt>
                <c:pt idx="9426">
                  <c:v>13574.797479748</c:v>
                </c:pt>
                <c:pt idx="9427">
                  <c:v>13576.237623762399</c:v>
                </c:pt>
                <c:pt idx="9428">
                  <c:v>13577.6777677768</c:v>
                </c:pt>
                <c:pt idx="9429">
                  <c:v>13579.1179117912</c:v>
                </c:pt>
                <c:pt idx="9430">
                  <c:v>13580.558055805601</c:v>
                </c:pt>
                <c:pt idx="9431">
                  <c:v>13581.99819982</c:v>
                </c:pt>
                <c:pt idx="9432">
                  <c:v>13583.438343834399</c:v>
                </c:pt>
                <c:pt idx="9433">
                  <c:v>13584.8784878488</c:v>
                </c:pt>
                <c:pt idx="9434">
                  <c:v>13586.3186318632</c:v>
                </c:pt>
                <c:pt idx="9435">
                  <c:v>13587.758775877601</c:v>
                </c:pt>
                <c:pt idx="9436">
                  <c:v>13589.198919892</c:v>
                </c:pt>
                <c:pt idx="9437">
                  <c:v>13590.639063906399</c:v>
                </c:pt>
                <c:pt idx="9438">
                  <c:v>13592.0792079208</c:v>
                </c:pt>
                <c:pt idx="9439">
                  <c:v>13593.5193519352</c:v>
                </c:pt>
                <c:pt idx="9440">
                  <c:v>13594.959495949601</c:v>
                </c:pt>
                <c:pt idx="9441">
                  <c:v>13596.399639964</c:v>
                </c:pt>
                <c:pt idx="9442">
                  <c:v>13597.839783978399</c:v>
                </c:pt>
                <c:pt idx="9443">
                  <c:v>13599.2799279928</c:v>
                </c:pt>
                <c:pt idx="9444">
                  <c:v>13600.7200720072</c:v>
                </c:pt>
                <c:pt idx="9445">
                  <c:v>13602.160216021601</c:v>
                </c:pt>
                <c:pt idx="9446">
                  <c:v>13603.600360036</c:v>
                </c:pt>
                <c:pt idx="9447">
                  <c:v>13605.040504050399</c:v>
                </c:pt>
                <c:pt idx="9448">
                  <c:v>13606.4806480648</c:v>
                </c:pt>
                <c:pt idx="9449">
                  <c:v>13607.9207920792</c:v>
                </c:pt>
                <c:pt idx="9450">
                  <c:v>13609.360936093601</c:v>
                </c:pt>
                <c:pt idx="9451">
                  <c:v>13610.801080108</c:v>
                </c:pt>
                <c:pt idx="9452">
                  <c:v>13612.241224122399</c:v>
                </c:pt>
                <c:pt idx="9453">
                  <c:v>13613.6813681368</c:v>
                </c:pt>
                <c:pt idx="9454">
                  <c:v>13615.1215121512</c:v>
                </c:pt>
                <c:pt idx="9455">
                  <c:v>13616.561656165601</c:v>
                </c:pt>
                <c:pt idx="9456">
                  <c:v>13618.00180018</c:v>
                </c:pt>
                <c:pt idx="9457">
                  <c:v>13619.441944194399</c:v>
                </c:pt>
                <c:pt idx="9458">
                  <c:v>13620.8820882088</c:v>
                </c:pt>
                <c:pt idx="9459">
                  <c:v>13622.3222322232</c:v>
                </c:pt>
                <c:pt idx="9460">
                  <c:v>13623.762376237601</c:v>
                </c:pt>
                <c:pt idx="9461">
                  <c:v>13625.202520252</c:v>
                </c:pt>
                <c:pt idx="9462">
                  <c:v>13626.642664266399</c:v>
                </c:pt>
                <c:pt idx="9463">
                  <c:v>13628.0828082808</c:v>
                </c:pt>
                <c:pt idx="9464">
                  <c:v>13629.5229522952</c:v>
                </c:pt>
                <c:pt idx="9465">
                  <c:v>13630.963096309601</c:v>
                </c:pt>
                <c:pt idx="9466">
                  <c:v>13632.403240324</c:v>
                </c:pt>
                <c:pt idx="9467">
                  <c:v>13633.843384338399</c:v>
                </c:pt>
                <c:pt idx="9468">
                  <c:v>13635.2835283528</c:v>
                </c:pt>
                <c:pt idx="9469">
                  <c:v>13636.723672367199</c:v>
                </c:pt>
                <c:pt idx="9470">
                  <c:v>13638.163816381601</c:v>
                </c:pt>
                <c:pt idx="9471">
                  <c:v>13639.603960396</c:v>
                </c:pt>
                <c:pt idx="9472">
                  <c:v>13641.044104410401</c:v>
                </c:pt>
                <c:pt idx="9473">
                  <c:v>13642.4842484248</c:v>
                </c:pt>
                <c:pt idx="9474">
                  <c:v>13643.924392439199</c:v>
                </c:pt>
                <c:pt idx="9475">
                  <c:v>13645.364536453601</c:v>
                </c:pt>
                <c:pt idx="9476">
                  <c:v>13646.804680468</c:v>
                </c:pt>
                <c:pt idx="9477">
                  <c:v>13648.244824482401</c:v>
                </c:pt>
                <c:pt idx="9478">
                  <c:v>13649.6849684969</c:v>
                </c:pt>
                <c:pt idx="9479">
                  <c:v>13651.125112511299</c:v>
                </c:pt>
                <c:pt idx="9480">
                  <c:v>13652.565256525701</c:v>
                </c:pt>
                <c:pt idx="9481">
                  <c:v>13654.0054005401</c:v>
                </c:pt>
                <c:pt idx="9482">
                  <c:v>13655.445544554501</c:v>
                </c:pt>
                <c:pt idx="9483">
                  <c:v>13656.8856885689</c:v>
                </c:pt>
                <c:pt idx="9484">
                  <c:v>13658.325832583299</c:v>
                </c:pt>
                <c:pt idx="9485">
                  <c:v>13659.765976597701</c:v>
                </c:pt>
                <c:pt idx="9486">
                  <c:v>13661.2061206121</c:v>
                </c:pt>
                <c:pt idx="9487">
                  <c:v>13662.646264626501</c:v>
                </c:pt>
                <c:pt idx="9488">
                  <c:v>13664.0864086409</c:v>
                </c:pt>
                <c:pt idx="9489">
                  <c:v>13665.526552655299</c:v>
                </c:pt>
                <c:pt idx="9490">
                  <c:v>13666.9666966697</c:v>
                </c:pt>
                <c:pt idx="9491">
                  <c:v>13668.4068406841</c:v>
                </c:pt>
                <c:pt idx="9492">
                  <c:v>13669.846984698501</c:v>
                </c:pt>
                <c:pt idx="9493">
                  <c:v>13671.2871287129</c:v>
                </c:pt>
                <c:pt idx="9494">
                  <c:v>13672.727272727299</c:v>
                </c:pt>
                <c:pt idx="9495">
                  <c:v>13674.1674167417</c:v>
                </c:pt>
                <c:pt idx="9496">
                  <c:v>13675.6075607561</c:v>
                </c:pt>
                <c:pt idx="9497">
                  <c:v>13677.047704770501</c:v>
                </c:pt>
                <c:pt idx="9498">
                  <c:v>13678.4878487849</c:v>
                </c:pt>
                <c:pt idx="9499">
                  <c:v>13679.927992799299</c:v>
                </c:pt>
                <c:pt idx="9500">
                  <c:v>13681.3681368137</c:v>
                </c:pt>
                <c:pt idx="9501">
                  <c:v>13682.8082808281</c:v>
                </c:pt>
                <c:pt idx="9502">
                  <c:v>13684.248424842501</c:v>
                </c:pt>
                <c:pt idx="9503">
                  <c:v>13685.6885688569</c:v>
                </c:pt>
                <c:pt idx="9504">
                  <c:v>13687.128712871299</c:v>
                </c:pt>
                <c:pt idx="9505">
                  <c:v>13688.5688568857</c:v>
                </c:pt>
                <c:pt idx="9506">
                  <c:v>13690.0090009001</c:v>
                </c:pt>
                <c:pt idx="9507">
                  <c:v>13691.449144914501</c:v>
                </c:pt>
                <c:pt idx="9508">
                  <c:v>13692.8892889289</c:v>
                </c:pt>
                <c:pt idx="9509">
                  <c:v>13694.329432943299</c:v>
                </c:pt>
                <c:pt idx="9510">
                  <c:v>13695.7695769577</c:v>
                </c:pt>
                <c:pt idx="9511">
                  <c:v>13697.2097209721</c:v>
                </c:pt>
                <c:pt idx="9512">
                  <c:v>13698.649864986501</c:v>
                </c:pt>
                <c:pt idx="9513">
                  <c:v>13700.0900090009</c:v>
                </c:pt>
                <c:pt idx="9514">
                  <c:v>13701.530153015299</c:v>
                </c:pt>
                <c:pt idx="9515">
                  <c:v>13702.9702970297</c:v>
                </c:pt>
                <c:pt idx="9516">
                  <c:v>13704.4104410441</c:v>
                </c:pt>
                <c:pt idx="9517">
                  <c:v>13705.850585058501</c:v>
                </c:pt>
                <c:pt idx="9518">
                  <c:v>13707.2907290729</c:v>
                </c:pt>
                <c:pt idx="9519">
                  <c:v>13708.730873087299</c:v>
                </c:pt>
                <c:pt idx="9520">
                  <c:v>13710.1710171017</c:v>
                </c:pt>
                <c:pt idx="9521">
                  <c:v>13711.6111611161</c:v>
                </c:pt>
                <c:pt idx="9522">
                  <c:v>13713.051305130501</c:v>
                </c:pt>
                <c:pt idx="9523">
                  <c:v>13714.4914491449</c:v>
                </c:pt>
                <c:pt idx="9524">
                  <c:v>13715.931593159299</c:v>
                </c:pt>
                <c:pt idx="9525">
                  <c:v>13717.3717371737</c:v>
                </c:pt>
                <c:pt idx="9526">
                  <c:v>13718.8118811881</c:v>
                </c:pt>
                <c:pt idx="9527">
                  <c:v>13720.252025202501</c:v>
                </c:pt>
                <c:pt idx="9528">
                  <c:v>13721.6921692169</c:v>
                </c:pt>
                <c:pt idx="9529">
                  <c:v>13723.132313231299</c:v>
                </c:pt>
                <c:pt idx="9530">
                  <c:v>13724.5724572457</c:v>
                </c:pt>
                <c:pt idx="9531">
                  <c:v>13726.012601260099</c:v>
                </c:pt>
                <c:pt idx="9532">
                  <c:v>13727.452745274501</c:v>
                </c:pt>
                <c:pt idx="9533">
                  <c:v>13728.8928892889</c:v>
                </c:pt>
                <c:pt idx="9534">
                  <c:v>13730.333033303301</c:v>
                </c:pt>
                <c:pt idx="9535">
                  <c:v>13731.7731773177</c:v>
                </c:pt>
                <c:pt idx="9536">
                  <c:v>13733.213321332099</c:v>
                </c:pt>
                <c:pt idx="9537">
                  <c:v>13734.653465346501</c:v>
                </c:pt>
                <c:pt idx="9538">
                  <c:v>13736.0936093609</c:v>
                </c:pt>
                <c:pt idx="9539">
                  <c:v>13737.533753375301</c:v>
                </c:pt>
                <c:pt idx="9540">
                  <c:v>13738.9738973897</c:v>
                </c:pt>
                <c:pt idx="9541">
                  <c:v>13740.414041404099</c:v>
                </c:pt>
                <c:pt idx="9542">
                  <c:v>13741.8541854185</c:v>
                </c:pt>
                <c:pt idx="9543">
                  <c:v>13743.2943294329</c:v>
                </c:pt>
                <c:pt idx="9544">
                  <c:v>13744.734473447301</c:v>
                </c:pt>
                <c:pt idx="9545">
                  <c:v>13746.1746174617</c:v>
                </c:pt>
                <c:pt idx="9546">
                  <c:v>13747.614761476099</c:v>
                </c:pt>
                <c:pt idx="9547">
                  <c:v>13749.054905490601</c:v>
                </c:pt>
                <c:pt idx="9548">
                  <c:v>13750.495049505</c:v>
                </c:pt>
                <c:pt idx="9549">
                  <c:v>13751.935193519401</c:v>
                </c:pt>
                <c:pt idx="9550">
                  <c:v>13753.3753375338</c:v>
                </c:pt>
                <c:pt idx="9551">
                  <c:v>13754.815481548199</c:v>
                </c:pt>
                <c:pt idx="9552">
                  <c:v>13756.2556255626</c:v>
                </c:pt>
                <c:pt idx="9553">
                  <c:v>13757.695769577</c:v>
                </c:pt>
                <c:pt idx="9554">
                  <c:v>13759.135913591401</c:v>
                </c:pt>
                <c:pt idx="9555">
                  <c:v>13760.5760576058</c:v>
                </c:pt>
                <c:pt idx="9556">
                  <c:v>13762.016201620199</c:v>
                </c:pt>
                <c:pt idx="9557">
                  <c:v>13763.4563456346</c:v>
                </c:pt>
                <c:pt idx="9558">
                  <c:v>13764.896489649</c:v>
                </c:pt>
                <c:pt idx="9559">
                  <c:v>13766.336633663401</c:v>
                </c:pt>
                <c:pt idx="9560">
                  <c:v>13767.7767776778</c:v>
                </c:pt>
                <c:pt idx="9561">
                  <c:v>13769.216921692199</c:v>
                </c:pt>
                <c:pt idx="9562">
                  <c:v>13770.6570657066</c:v>
                </c:pt>
                <c:pt idx="9563">
                  <c:v>13772.097209721</c:v>
                </c:pt>
                <c:pt idx="9564">
                  <c:v>13773.537353735401</c:v>
                </c:pt>
                <c:pt idx="9565">
                  <c:v>13774.9774977498</c:v>
                </c:pt>
                <c:pt idx="9566">
                  <c:v>13776.417641764199</c:v>
                </c:pt>
                <c:pt idx="9567">
                  <c:v>13777.8577857786</c:v>
                </c:pt>
                <c:pt idx="9568">
                  <c:v>13779.297929793</c:v>
                </c:pt>
                <c:pt idx="9569">
                  <c:v>13780.738073807401</c:v>
                </c:pt>
                <c:pt idx="9570">
                  <c:v>13782.1782178218</c:v>
                </c:pt>
                <c:pt idx="9571">
                  <c:v>13783.618361836199</c:v>
                </c:pt>
                <c:pt idx="9572">
                  <c:v>13785.0585058506</c:v>
                </c:pt>
                <c:pt idx="9573">
                  <c:v>13786.498649865</c:v>
                </c:pt>
                <c:pt idx="9574">
                  <c:v>13787.938793879401</c:v>
                </c:pt>
                <c:pt idx="9575">
                  <c:v>13789.3789378938</c:v>
                </c:pt>
                <c:pt idx="9576">
                  <c:v>13790.819081908199</c:v>
                </c:pt>
                <c:pt idx="9577">
                  <c:v>13792.2592259226</c:v>
                </c:pt>
                <c:pt idx="9578">
                  <c:v>13793.699369937</c:v>
                </c:pt>
                <c:pt idx="9579">
                  <c:v>13795.139513951401</c:v>
                </c:pt>
                <c:pt idx="9580">
                  <c:v>13796.5796579658</c:v>
                </c:pt>
                <c:pt idx="9581">
                  <c:v>13798.019801980199</c:v>
                </c:pt>
                <c:pt idx="9582">
                  <c:v>13799.4599459946</c:v>
                </c:pt>
                <c:pt idx="9583">
                  <c:v>13800.900090009</c:v>
                </c:pt>
                <c:pt idx="9584">
                  <c:v>13802.340234023401</c:v>
                </c:pt>
                <c:pt idx="9585">
                  <c:v>13803.7803780378</c:v>
                </c:pt>
                <c:pt idx="9586">
                  <c:v>13805.220522052199</c:v>
                </c:pt>
                <c:pt idx="9587">
                  <c:v>13806.6606660666</c:v>
                </c:pt>
                <c:pt idx="9588">
                  <c:v>13808.100810081</c:v>
                </c:pt>
                <c:pt idx="9589">
                  <c:v>13809.540954095401</c:v>
                </c:pt>
                <c:pt idx="9590">
                  <c:v>13810.9810981098</c:v>
                </c:pt>
                <c:pt idx="9591">
                  <c:v>13812.421242124199</c:v>
                </c:pt>
                <c:pt idx="9592">
                  <c:v>13813.8613861386</c:v>
                </c:pt>
                <c:pt idx="9593">
                  <c:v>13815.301530152999</c:v>
                </c:pt>
                <c:pt idx="9594">
                  <c:v>13816.741674167401</c:v>
                </c:pt>
                <c:pt idx="9595">
                  <c:v>13818.1818181818</c:v>
                </c:pt>
                <c:pt idx="9596">
                  <c:v>13819.621962196199</c:v>
                </c:pt>
                <c:pt idx="9597">
                  <c:v>13821.0621062106</c:v>
                </c:pt>
                <c:pt idx="9598">
                  <c:v>13822.502250224999</c:v>
                </c:pt>
                <c:pt idx="9599">
                  <c:v>13823.942394239401</c:v>
                </c:pt>
                <c:pt idx="9600">
                  <c:v>13825.3825382538</c:v>
                </c:pt>
                <c:pt idx="9601">
                  <c:v>13826.822682268201</c:v>
                </c:pt>
                <c:pt idx="9602">
                  <c:v>13828.2628262826</c:v>
                </c:pt>
                <c:pt idx="9603">
                  <c:v>13829.702970296999</c:v>
                </c:pt>
                <c:pt idx="9604">
                  <c:v>13831.1431143114</c:v>
                </c:pt>
                <c:pt idx="9605">
                  <c:v>13832.5832583258</c:v>
                </c:pt>
                <c:pt idx="9606">
                  <c:v>13834.023402340201</c:v>
                </c:pt>
                <c:pt idx="9607">
                  <c:v>13835.4635463546</c:v>
                </c:pt>
                <c:pt idx="9608">
                  <c:v>13836.903690368999</c:v>
                </c:pt>
                <c:pt idx="9609">
                  <c:v>13838.3438343834</c:v>
                </c:pt>
                <c:pt idx="9610">
                  <c:v>13839.7839783978</c:v>
                </c:pt>
                <c:pt idx="9611">
                  <c:v>13841.224122412201</c:v>
                </c:pt>
                <c:pt idx="9612">
                  <c:v>13842.6642664266</c:v>
                </c:pt>
                <c:pt idx="9613">
                  <c:v>13844.104410440999</c:v>
                </c:pt>
                <c:pt idx="9614">
                  <c:v>13845.5445544554</c:v>
                </c:pt>
                <c:pt idx="9615">
                  <c:v>13846.9846984698</c:v>
                </c:pt>
                <c:pt idx="9616">
                  <c:v>13848.424842484201</c:v>
                </c:pt>
                <c:pt idx="9617">
                  <c:v>13849.8649864987</c:v>
                </c:pt>
                <c:pt idx="9618">
                  <c:v>13851.305130513099</c:v>
                </c:pt>
                <c:pt idx="9619">
                  <c:v>13852.7452745275</c:v>
                </c:pt>
                <c:pt idx="9620">
                  <c:v>13854.1854185419</c:v>
                </c:pt>
                <c:pt idx="9621">
                  <c:v>13855.625562556301</c:v>
                </c:pt>
                <c:pt idx="9622">
                  <c:v>13857.0657065707</c:v>
                </c:pt>
                <c:pt idx="9623">
                  <c:v>13858.505850585099</c:v>
                </c:pt>
                <c:pt idx="9624">
                  <c:v>13859.9459945995</c:v>
                </c:pt>
                <c:pt idx="9625">
                  <c:v>13861.3861386139</c:v>
                </c:pt>
                <c:pt idx="9626">
                  <c:v>13862.826282628301</c:v>
                </c:pt>
                <c:pt idx="9627">
                  <c:v>13864.2664266427</c:v>
                </c:pt>
                <c:pt idx="9628">
                  <c:v>13865.706570657099</c:v>
                </c:pt>
                <c:pt idx="9629">
                  <c:v>13867.1467146715</c:v>
                </c:pt>
                <c:pt idx="9630">
                  <c:v>13868.5868586859</c:v>
                </c:pt>
                <c:pt idx="9631">
                  <c:v>13870.027002700301</c:v>
                </c:pt>
                <c:pt idx="9632">
                  <c:v>13871.4671467147</c:v>
                </c:pt>
                <c:pt idx="9633">
                  <c:v>13872.907290729099</c:v>
                </c:pt>
                <c:pt idx="9634">
                  <c:v>13874.3474347435</c:v>
                </c:pt>
                <c:pt idx="9635">
                  <c:v>13875.7875787579</c:v>
                </c:pt>
                <c:pt idx="9636">
                  <c:v>13877.227722772301</c:v>
                </c:pt>
                <c:pt idx="9637">
                  <c:v>13878.6678667867</c:v>
                </c:pt>
                <c:pt idx="9638">
                  <c:v>13880.108010801099</c:v>
                </c:pt>
                <c:pt idx="9639">
                  <c:v>13881.5481548155</c:v>
                </c:pt>
                <c:pt idx="9640">
                  <c:v>13882.9882988299</c:v>
                </c:pt>
                <c:pt idx="9641">
                  <c:v>13884.428442844301</c:v>
                </c:pt>
                <c:pt idx="9642">
                  <c:v>13885.8685868587</c:v>
                </c:pt>
                <c:pt idx="9643">
                  <c:v>13887.308730873099</c:v>
                </c:pt>
                <c:pt idx="9644">
                  <c:v>13888.7488748875</c:v>
                </c:pt>
                <c:pt idx="9645">
                  <c:v>13890.1890189019</c:v>
                </c:pt>
                <c:pt idx="9646">
                  <c:v>13891.629162916301</c:v>
                </c:pt>
                <c:pt idx="9647">
                  <c:v>13893.0693069307</c:v>
                </c:pt>
                <c:pt idx="9648">
                  <c:v>13894.509450945099</c:v>
                </c:pt>
                <c:pt idx="9649">
                  <c:v>13895.9495949595</c:v>
                </c:pt>
                <c:pt idx="9650">
                  <c:v>13897.3897389739</c:v>
                </c:pt>
                <c:pt idx="9651">
                  <c:v>13898.829882988301</c:v>
                </c:pt>
                <c:pt idx="9652">
                  <c:v>13900.2700270027</c:v>
                </c:pt>
                <c:pt idx="9653">
                  <c:v>13901.710171017099</c:v>
                </c:pt>
                <c:pt idx="9654">
                  <c:v>13903.1503150315</c:v>
                </c:pt>
                <c:pt idx="9655">
                  <c:v>13904.590459045899</c:v>
                </c:pt>
                <c:pt idx="9656">
                  <c:v>13906.030603060301</c:v>
                </c:pt>
                <c:pt idx="9657">
                  <c:v>13907.4707470747</c:v>
                </c:pt>
                <c:pt idx="9658">
                  <c:v>13908.910891089099</c:v>
                </c:pt>
                <c:pt idx="9659">
                  <c:v>13910.3510351035</c:v>
                </c:pt>
                <c:pt idx="9660">
                  <c:v>13911.791179117899</c:v>
                </c:pt>
                <c:pt idx="9661">
                  <c:v>13913.231323132301</c:v>
                </c:pt>
                <c:pt idx="9662">
                  <c:v>13914.6714671467</c:v>
                </c:pt>
                <c:pt idx="9663">
                  <c:v>13916.111611161101</c:v>
                </c:pt>
                <c:pt idx="9664">
                  <c:v>13917.5517551755</c:v>
                </c:pt>
                <c:pt idx="9665">
                  <c:v>13918.991899189899</c:v>
                </c:pt>
                <c:pt idx="9666">
                  <c:v>13920.4320432043</c:v>
                </c:pt>
                <c:pt idx="9667">
                  <c:v>13921.8721872187</c:v>
                </c:pt>
                <c:pt idx="9668">
                  <c:v>13923.312331233101</c:v>
                </c:pt>
                <c:pt idx="9669">
                  <c:v>13924.7524752475</c:v>
                </c:pt>
                <c:pt idx="9670">
                  <c:v>13926.192619261899</c:v>
                </c:pt>
                <c:pt idx="9671">
                  <c:v>13927.6327632763</c:v>
                </c:pt>
                <c:pt idx="9672">
                  <c:v>13929.0729072907</c:v>
                </c:pt>
                <c:pt idx="9673">
                  <c:v>13930.513051305101</c:v>
                </c:pt>
                <c:pt idx="9674">
                  <c:v>13931.9531953195</c:v>
                </c:pt>
                <c:pt idx="9675">
                  <c:v>13933.393339333899</c:v>
                </c:pt>
                <c:pt idx="9676">
                  <c:v>13934.8334833483</c:v>
                </c:pt>
                <c:pt idx="9677">
                  <c:v>13936.2736273627</c:v>
                </c:pt>
                <c:pt idx="9678">
                  <c:v>13937.713771377101</c:v>
                </c:pt>
                <c:pt idx="9679">
                  <c:v>13939.1539153915</c:v>
                </c:pt>
                <c:pt idx="9680">
                  <c:v>13940.594059405899</c:v>
                </c:pt>
                <c:pt idx="9681">
                  <c:v>13942.0342034203</c:v>
                </c:pt>
                <c:pt idx="9682">
                  <c:v>13943.4743474347</c:v>
                </c:pt>
                <c:pt idx="9683">
                  <c:v>13944.914491449101</c:v>
                </c:pt>
                <c:pt idx="9684">
                  <c:v>13946.3546354635</c:v>
                </c:pt>
                <c:pt idx="9685">
                  <c:v>13947.794779477899</c:v>
                </c:pt>
                <c:pt idx="9686">
                  <c:v>13949.2349234924</c:v>
                </c:pt>
                <c:pt idx="9687">
                  <c:v>13950.6750675068</c:v>
                </c:pt>
                <c:pt idx="9688">
                  <c:v>13952.115211521201</c:v>
                </c:pt>
                <c:pt idx="9689">
                  <c:v>13953.5553555356</c:v>
                </c:pt>
                <c:pt idx="9690">
                  <c:v>13954.995499549999</c:v>
                </c:pt>
                <c:pt idx="9691">
                  <c:v>13956.4356435644</c:v>
                </c:pt>
                <c:pt idx="9692">
                  <c:v>13957.8757875788</c:v>
                </c:pt>
                <c:pt idx="9693">
                  <c:v>13959.315931593201</c:v>
                </c:pt>
                <c:pt idx="9694">
                  <c:v>13960.7560756076</c:v>
                </c:pt>
                <c:pt idx="9695">
                  <c:v>13962.196219621999</c:v>
                </c:pt>
                <c:pt idx="9696">
                  <c:v>13963.6363636364</c:v>
                </c:pt>
                <c:pt idx="9697">
                  <c:v>13965.0765076508</c:v>
                </c:pt>
                <c:pt idx="9698">
                  <c:v>13966.516651665201</c:v>
                </c:pt>
                <c:pt idx="9699">
                  <c:v>13967.9567956796</c:v>
                </c:pt>
                <c:pt idx="9700">
                  <c:v>13969.396939693999</c:v>
                </c:pt>
                <c:pt idx="9701">
                  <c:v>13970.8370837084</c:v>
                </c:pt>
                <c:pt idx="9702">
                  <c:v>13972.2772277228</c:v>
                </c:pt>
                <c:pt idx="9703">
                  <c:v>13973.717371737201</c:v>
                </c:pt>
                <c:pt idx="9704">
                  <c:v>13975.1575157516</c:v>
                </c:pt>
                <c:pt idx="9705">
                  <c:v>13976.597659765999</c:v>
                </c:pt>
                <c:pt idx="9706">
                  <c:v>13978.0378037804</c:v>
                </c:pt>
                <c:pt idx="9707">
                  <c:v>13979.4779477948</c:v>
                </c:pt>
                <c:pt idx="9708">
                  <c:v>13980.918091809201</c:v>
                </c:pt>
                <c:pt idx="9709">
                  <c:v>13982.3582358236</c:v>
                </c:pt>
                <c:pt idx="9710">
                  <c:v>13983.798379837999</c:v>
                </c:pt>
                <c:pt idx="9711">
                  <c:v>13985.2385238524</c:v>
                </c:pt>
                <c:pt idx="9712">
                  <c:v>13986.6786678668</c:v>
                </c:pt>
                <c:pt idx="9713">
                  <c:v>13988.118811881201</c:v>
                </c:pt>
                <c:pt idx="9714">
                  <c:v>13989.5589558956</c:v>
                </c:pt>
                <c:pt idx="9715">
                  <c:v>13990.999099909999</c:v>
                </c:pt>
                <c:pt idx="9716">
                  <c:v>13992.4392439244</c:v>
                </c:pt>
                <c:pt idx="9717">
                  <c:v>13993.879387938799</c:v>
                </c:pt>
                <c:pt idx="9718">
                  <c:v>13995.319531953201</c:v>
                </c:pt>
                <c:pt idx="9719">
                  <c:v>13996.7596759676</c:v>
                </c:pt>
                <c:pt idx="9720">
                  <c:v>13998.199819981999</c:v>
                </c:pt>
                <c:pt idx="9721">
                  <c:v>13999.6399639964</c:v>
                </c:pt>
                <c:pt idx="9722">
                  <c:v>14001.080108010799</c:v>
                </c:pt>
                <c:pt idx="9723">
                  <c:v>14002.520252025201</c:v>
                </c:pt>
                <c:pt idx="9724">
                  <c:v>14003.9603960396</c:v>
                </c:pt>
                <c:pt idx="9725">
                  <c:v>14005.400540054001</c:v>
                </c:pt>
                <c:pt idx="9726">
                  <c:v>14006.8406840684</c:v>
                </c:pt>
                <c:pt idx="9727">
                  <c:v>14008.280828082799</c:v>
                </c:pt>
                <c:pt idx="9728">
                  <c:v>14009.720972097201</c:v>
                </c:pt>
                <c:pt idx="9729">
                  <c:v>14011.1611161116</c:v>
                </c:pt>
                <c:pt idx="9730">
                  <c:v>14012.601260126001</c:v>
                </c:pt>
                <c:pt idx="9731">
                  <c:v>14014.0414041404</c:v>
                </c:pt>
                <c:pt idx="9732">
                  <c:v>14015.481548154799</c:v>
                </c:pt>
                <c:pt idx="9733">
                  <c:v>14016.9216921692</c:v>
                </c:pt>
                <c:pt idx="9734">
                  <c:v>14018.3618361836</c:v>
                </c:pt>
                <c:pt idx="9735">
                  <c:v>14019.801980198001</c:v>
                </c:pt>
                <c:pt idx="9736">
                  <c:v>14021.2421242124</c:v>
                </c:pt>
                <c:pt idx="9737">
                  <c:v>14022.682268226799</c:v>
                </c:pt>
                <c:pt idx="9738">
                  <c:v>14024.1224122412</c:v>
                </c:pt>
                <c:pt idx="9739">
                  <c:v>14025.5625562556</c:v>
                </c:pt>
                <c:pt idx="9740">
                  <c:v>14027.002700270001</c:v>
                </c:pt>
                <c:pt idx="9741">
                  <c:v>14028.4428442844</c:v>
                </c:pt>
                <c:pt idx="9742">
                  <c:v>14029.882988298799</c:v>
                </c:pt>
                <c:pt idx="9743">
                  <c:v>14031.3231323132</c:v>
                </c:pt>
                <c:pt idx="9744">
                  <c:v>14032.7632763276</c:v>
                </c:pt>
                <c:pt idx="9745">
                  <c:v>14034.203420342001</c:v>
                </c:pt>
                <c:pt idx="9746">
                  <c:v>14035.6435643564</c:v>
                </c:pt>
                <c:pt idx="9747">
                  <c:v>14037.083708370799</c:v>
                </c:pt>
                <c:pt idx="9748">
                  <c:v>14038.5238523852</c:v>
                </c:pt>
                <c:pt idx="9749">
                  <c:v>14039.9639963996</c:v>
                </c:pt>
                <c:pt idx="9750">
                  <c:v>14041.404140414001</c:v>
                </c:pt>
                <c:pt idx="9751">
                  <c:v>14042.8442844284</c:v>
                </c:pt>
                <c:pt idx="9752">
                  <c:v>14044.284428442799</c:v>
                </c:pt>
                <c:pt idx="9753">
                  <c:v>14045.7245724572</c:v>
                </c:pt>
                <c:pt idx="9754">
                  <c:v>14047.1647164716</c:v>
                </c:pt>
                <c:pt idx="9755">
                  <c:v>14048.604860486001</c:v>
                </c:pt>
                <c:pt idx="9756">
                  <c:v>14050.0450045005</c:v>
                </c:pt>
                <c:pt idx="9757">
                  <c:v>14051.485148514899</c:v>
                </c:pt>
                <c:pt idx="9758">
                  <c:v>14052.9252925293</c:v>
                </c:pt>
                <c:pt idx="9759">
                  <c:v>14054.3654365437</c:v>
                </c:pt>
                <c:pt idx="9760">
                  <c:v>14055.805580558101</c:v>
                </c:pt>
                <c:pt idx="9761">
                  <c:v>14057.2457245725</c:v>
                </c:pt>
                <c:pt idx="9762">
                  <c:v>14058.685868586899</c:v>
                </c:pt>
                <c:pt idx="9763">
                  <c:v>14060.1260126013</c:v>
                </c:pt>
                <c:pt idx="9764">
                  <c:v>14061.5661566157</c:v>
                </c:pt>
                <c:pt idx="9765">
                  <c:v>14063.006300630101</c:v>
                </c:pt>
                <c:pt idx="9766">
                  <c:v>14064.4464446445</c:v>
                </c:pt>
                <c:pt idx="9767">
                  <c:v>14065.886588658899</c:v>
                </c:pt>
                <c:pt idx="9768">
                  <c:v>14067.3267326733</c:v>
                </c:pt>
                <c:pt idx="9769">
                  <c:v>14068.7668766877</c:v>
                </c:pt>
                <c:pt idx="9770">
                  <c:v>14070.207020702101</c:v>
                </c:pt>
                <c:pt idx="9771">
                  <c:v>14071.6471647165</c:v>
                </c:pt>
                <c:pt idx="9772">
                  <c:v>14073.087308730899</c:v>
                </c:pt>
                <c:pt idx="9773">
                  <c:v>14074.5274527453</c:v>
                </c:pt>
                <c:pt idx="9774">
                  <c:v>14075.9675967597</c:v>
                </c:pt>
                <c:pt idx="9775">
                  <c:v>14077.407740774101</c:v>
                </c:pt>
                <c:pt idx="9776">
                  <c:v>14078.8478847885</c:v>
                </c:pt>
                <c:pt idx="9777">
                  <c:v>14080.288028802899</c:v>
                </c:pt>
                <c:pt idx="9778">
                  <c:v>14081.7281728173</c:v>
                </c:pt>
                <c:pt idx="9779">
                  <c:v>14083.168316831699</c:v>
                </c:pt>
                <c:pt idx="9780">
                  <c:v>14084.608460846101</c:v>
                </c:pt>
                <c:pt idx="9781">
                  <c:v>14086.0486048605</c:v>
                </c:pt>
                <c:pt idx="9782">
                  <c:v>14087.488748874899</c:v>
                </c:pt>
                <c:pt idx="9783">
                  <c:v>14088.9288928893</c:v>
                </c:pt>
                <c:pt idx="9784">
                  <c:v>14090.369036903699</c:v>
                </c:pt>
                <c:pt idx="9785">
                  <c:v>14091.809180918101</c:v>
                </c:pt>
                <c:pt idx="9786">
                  <c:v>14093.2493249325</c:v>
                </c:pt>
                <c:pt idx="9787">
                  <c:v>14094.689468946901</c:v>
                </c:pt>
                <c:pt idx="9788">
                  <c:v>14096.1296129613</c:v>
                </c:pt>
                <c:pt idx="9789">
                  <c:v>14097.569756975699</c:v>
                </c:pt>
                <c:pt idx="9790">
                  <c:v>14099.009900990101</c:v>
                </c:pt>
                <c:pt idx="9791">
                  <c:v>14100.4500450045</c:v>
                </c:pt>
                <c:pt idx="9792">
                  <c:v>14101.890189018901</c:v>
                </c:pt>
                <c:pt idx="9793">
                  <c:v>14103.3303330333</c:v>
                </c:pt>
                <c:pt idx="9794">
                  <c:v>14104.770477047699</c:v>
                </c:pt>
                <c:pt idx="9795">
                  <c:v>14106.2106210621</c:v>
                </c:pt>
                <c:pt idx="9796">
                  <c:v>14107.6507650765</c:v>
                </c:pt>
                <c:pt idx="9797">
                  <c:v>14109.090909090901</c:v>
                </c:pt>
                <c:pt idx="9798">
                  <c:v>14110.5310531053</c:v>
                </c:pt>
                <c:pt idx="9799">
                  <c:v>14111.971197119699</c:v>
                </c:pt>
                <c:pt idx="9800">
                  <c:v>14113.4113411341</c:v>
                </c:pt>
                <c:pt idx="9801">
                  <c:v>14114.8514851485</c:v>
                </c:pt>
                <c:pt idx="9802">
                  <c:v>14116.291629162901</c:v>
                </c:pt>
                <c:pt idx="9803">
                  <c:v>14117.7317731773</c:v>
                </c:pt>
                <c:pt idx="9804">
                  <c:v>14119.171917191699</c:v>
                </c:pt>
                <c:pt idx="9805">
                  <c:v>14120.6120612061</c:v>
                </c:pt>
                <c:pt idx="9806">
                  <c:v>14122.0522052205</c:v>
                </c:pt>
                <c:pt idx="9807">
                  <c:v>14123.492349234901</c:v>
                </c:pt>
                <c:pt idx="9808">
                  <c:v>14124.9324932493</c:v>
                </c:pt>
                <c:pt idx="9809">
                  <c:v>14126.372637263699</c:v>
                </c:pt>
                <c:pt idx="9810">
                  <c:v>14127.8127812781</c:v>
                </c:pt>
                <c:pt idx="9811">
                  <c:v>14129.2529252925</c:v>
                </c:pt>
                <c:pt idx="9812">
                  <c:v>14130.693069306901</c:v>
                </c:pt>
                <c:pt idx="9813">
                  <c:v>14132.1332133213</c:v>
                </c:pt>
                <c:pt idx="9814">
                  <c:v>14133.573357335699</c:v>
                </c:pt>
                <c:pt idx="9815">
                  <c:v>14135.0135013501</c:v>
                </c:pt>
                <c:pt idx="9816">
                  <c:v>14136.4536453645</c:v>
                </c:pt>
                <c:pt idx="9817">
                  <c:v>14137.893789378901</c:v>
                </c:pt>
                <c:pt idx="9818">
                  <c:v>14139.3339333933</c:v>
                </c:pt>
                <c:pt idx="9819">
                  <c:v>14140.774077407699</c:v>
                </c:pt>
                <c:pt idx="9820">
                  <c:v>14142.2142214221</c:v>
                </c:pt>
                <c:pt idx="9821">
                  <c:v>14143.6543654365</c:v>
                </c:pt>
                <c:pt idx="9822">
                  <c:v>14145.094509450901</c:v>
                </c:pt>
                <c:pt idx="9823">
                  <c:v>14146.5346534653</c:v>
                </c:pt>
                <c:pt idx="9824">
                  <c:v>14147.974797479699</c:v>
                </c:pt>
                <c:pt idx="9825">
                  <c:v>14149.4149414942</c:v>
                </c:pt>
                <c:pt idx="9826">
                  <c:v>14150.8550855086</c:v>
                </c:pt>
                <c:pt idx="9827">
                  <c:v>14152.295229523001</c:v>
                </c:pt>
                <c:pt idx="9828">
                  <c:v>14153.7353735374</c:v>
                </c:pt>
                <c:pt idx="9829">
                  <c:v>14155.175517551799</c:v>
                </c:pt>
                <c:pt idx="9830">
                  <c:v>14156.6156615662</c:v>
                </c:pt>
                <c:pt idx="9831">
                  <c:v>14158.0558055806</c:v>
                </c:pt>
                <c:pt idx="9832">
                  <c:v>14159.495949595001</c:v>
                </c:pt>
                <c:pt idx="9833">
                  <c:v>14160.9360936094</c:v>
                </c:pt>
                <c:pt idx="9834">
                  <c:v>14162.376237623799</c:v>
                </c:pt>
                <c:pt idx="9835">
                  <c:v>14163.8163816382</c:v>
                </c:pt>
                <c:pt idx="9836">
                  <c:v>14165.2565256526</c:v>
                </c:pt>
                <c:pt idx="9837">
                  <c:v>14166.696669667001</c:v>
                </c:pt>
                <c:pt idx="9838">
                  <c:v>14168.1368136814</c:v>
                </c:pt>
                <c:pt idx="9839">
                  <c:v>14169.576957695799</c:v>
                </c:pt>
                <c:pt idx="9840">
                  <c:v>14171.0171017102</c:v>
                </c:pt>
                <c:pt idx="9841">
                  <c:v>14172.457245724599</c:v>
                </c:pt>
                <c:pt idx="9842">
                  <c:v>14173.897389739001</c:v>
                </c:pt>
                <c:pt idx="9843">
                  <c:v>14175.3375337534</c:v>
                </c:pt>
                <c:pt idx="9844">
                  <c:v>14176.777677767799</c:v>
                </c:pt>
                <c:pt idx="9845">
                  <c:v>14178.2178217822</c:v>
                </c:pt>
                <c:pt idx="9846">
                  <c:v>14179.657965796599</c:v>
                </c:pt>
                <c:pt idx="9847">
                  <c:v>14181.098109811001</c:v>
                </c:pt>
                <c:pt idx="9848">
                  <c:v>14182.5382538254</c:v>
                </c:pt>
                <c:pt idx="9849">
                  <c:v>14183.978397839801</c:v>
                </c:pt>
                <c:pt idx="9850">
                  <c:v>14185.4185418542</c:v>
                </c:pt>
                <c:pt idx="9851">
                  <c:v>14186.858685868599</c:v>
                </c:pt>
                <c:pt idx="9852">
                  <c:v>14188.298829883001</c:v>
                </c:pt>
                <c:pt idx="9853">
                  <c:v>14189.7389738974</c:v>
                </c:pt>
                <c:pt idx="9854">
                  <c:v>14191.179117911801</c:v>
                </c:pt>
                <c:pt idx="9855">
                  <c:v>14192.6192619262</c:v>
                </c:pt>
                <c:pt idx="9856">
                  <c:v>14194.059405940599</c:v>
                </c:pt>
                <c:pt idx="9857">
                  <c:v>14195.499549955</c:v>
                </c:pt>
                <c:pt idx="9858">
                  <c:v>14196.9396939694</c:v>
                </c:pt>
                <c:pt idx="9859">
                  <c:v>14198.379837983801</c:v>
                </c:pt>
                <c:pt idx="9860">
                  <c:v>14199.8199819982</c:v>
                </c:pt>
                <c:pt idx="9861">
                  <c:v>14201.260126012599</c:v>
                </c:pt>
                <c:pt idx="9862">
                  <c:v>14202.700270027</c:v>
                </c:pt>
                <c:pt idx="9863">
                  <c:v>14204.1404140414</c:v>
                </c:pt>
                <c:pt idx="9864">
                  <c:v>14205.580558055801</c:v>
                </c:pt>
                <c:pt idx="9865">
                  <c:v>14207.0207020702</c:v>
                </c:pt>
                <c:pt idx="9866">
                  <c:v>14208.460846084599</c:v>
                </c:pt>
                <c:pt idx="9867">
                  <c:v>14209.900990099</c:v>
                </c:pt>
                <c:pt idx="9868">
                  <c:v>14211.3411341134</c:v>
                </c:pt>
                <c:pt idx="9869">
                  <c:v>14212.781278127801</c:v>
                </c:pt>
                <c:pt idx="9870">
                  <c:v>14214.2214221422</c:v>
                </c:pt>
                <c:pt idx="9871">
                  <c:v>14215.661566156599</c:v>
                </c:pt>
                <c:pt idx="9872">
                  <c:v>14217.101710171</c:v>
                </c:pt>
                <c:pt idx="9873">
                  <c:v>14218.5418541854</c:v>
                </c:pt>
                <c:pt idx="9874">
                  <c:v>14219.981998199801</c:v>
                </c:pt>
                <c:pt idx="9875">
                  <c:v>14221.4221422142</c:v>
                </c:pt>
                <c:pt idx="9876">
                  <c:v>14222.862286228599</c:v>
                </c:pt>
                <c:pt idx="9877">
                  <c:v>14224.302430243</c:v>
                </c:pt>
                <c:pt idx="9878">
                  <c:v>14225.7425742574</c:v>
                </c:pt>
                <c:pt idx="9879">
                  <c:v>14227.182718271801</c:v>
                </c:pt>
                <c:pt idx="9880">
                  <c:v>14228.6228622862</c:v>
                </c:pt>
                <c:pt idx="9881">
                  <c:v>14230.063006300599</c:v>
                </c:pt>
                <c:pt idx="9882">
                  <c:v>14231.503150315</c:v>
                </c:pt>
                <c:pt idx="9883">
                  <c:v>14232.9432943294</c:v>
                </c:pt>
                <c:pt idx="9884">
                  <c:v>14234.383438343801</c:v>
                </c:pt>
                <c:pt idx="9885">
                  <c:v>14235.8235823582</c:v>
                </c:pt>
                <c:pt idx="9886">
                  <c:v>14237.263726372599</c:v>
                </c:pt>
                <c:pt idx="9887">
                  <c:v>14238.703870387</c:v>
                </c:pt>
                <c:pt idx="9888">
                  <c:v>14240.1440144014</c:v>
                </c:pt>
                <c:pt idx="9889">
                  <c:v>14241.584158415801</c:v>
                </c:pt>
                <c:pt idx="9890">
                  <c:v>14243.0243024302</c:v>
                </c:pt>
                <c:pt idx="9891">
                  <c:v>14244.464446444599</c:v>
                </c:pt>
                <c:pt idx="9892">
                  <c:v>14245.904590459</c:v>
                </c:pt>
                <c:pt idx="9893">
                  <c:v>14247.3447344734</c:v>
                </c:pt>
                <c:pt idx="9894">
                  <c:v>14248.784878487801</c:v>
                </c:pt>
                <c:pt idx="9895">
                  <c:v>14250.2250225023</c:v>
                </c:pt>
                <c:pt idx="9896">
                  <c:v>14251.665166516699</c:v>
                </c:pt>
                <c:pt idx="9897">
                  <c:v>14253.1053105311</c:v>
                </c:pt>
                <c:pt idx="9898">
                  <c:v>14254.5454545455</c:v>
                </c:pt>
                <c:pt idx="9899">
                  <c:v>14255.985598559901</c:v>
                </c:pt>
                <c:pt idx="9900">
                  <c:v>14257.4257425743</c:v>
                </c:pt>
                <c:pt idx="9901">
                  <c:v>14258.865886588699</c:v>
                </c:pt>
                <c:pt idx="9902">
                  <c:v>14260.3060306031</c:v>
                </c:pt>
                <c:pt idx="9903">
                  <c:v>14261.746174617499</c:v>
                </c:pt>
                <c:pt idx="9904">
                  <c:v>14263.186318631901</c:v>
                </c:pt>
                <c:pt idx="9905">
                  <c:v>14264.6264626463</c:v>
                </c:pt>
                <c:pt idx="9906">
                  <c:v>14266.066606660699</c:v>
                </c:pt>
                <c:pt idx="9907">
                  <c:v>14267.5067506751</c:v>
                </c:pt>
                <c:pt idx="9908">
                  <c:v>14268.946894689499</c:v>
                </c:pt>
                <c:pt idx="9909">
                  <c:v>14270.387038703901</c:v>
                </c:pt>
                <c:pt idx="9910">
                  <c:v>14271.8271827183</c:v>
                </c:pt>
                <c:pt idx="9911">
                  <c:v>14273.267326732701</c:v>
                </c:pt>
                <c:pt idx="9912">
                  <c:v>14274.7074707471</c:v>
                </c:pt>
                <c:pt idx="9913">
                  <c:v>14276.147614761499</c:v>
                </c:pt>
                <c:pt idx="9914">
                  <c:v>14277.587758775901</c:v>
                </c:pt>
                <c:pt idx="9915">
                  <c:v>14279.0279027903</c:v>
                </c:pt>
                <c:pt idx="9916">
                  <c:v>14280.468046804701</c:v>
                </c:pt>
                <c:pt idx="9917">
                  <c:v>14281.9081908191</c:v>
                </c:pt>
                <c:pt idx="9918">
                  <c:v>14283.348334833499</c:v>
                </c:pt>
                <c:pt idx="9919">
                  <c:v>14284.7884788479</c:v>
                </c:pt>
                <c:pt idx="9920">
                  <c:v>14286.2286228623</c:v>
                </c:pt>
                <c:pt idx="9921">
                  <c:v>14287.668766876701</c:v>
                </c:pt>
                <c:pt idx="9922">
                  <c:v>14289.1089108911</c:v>
                </c:pt>
                <c:pt idx="9923">
                  <c:v>14290.549054905499</c:v>
                </c:pt>
                <c:pt idx="9924">
                  <c:v>14291.9891989199</c:v>
                </c:pt>
                <c:pt idx="9925">
                  <c:v>14293.4293429343</c:v>
                </c:pt>
                <c:pt idx="9926">
                  <c:v>14294.869486948701</c:v>
                </c:pt>
                <c:pt idx="9927">
                  <c:v>14296.3096309631</c:v>
                </c:pt>
                <c:pt idx="9928">
                  <c:v>14297.749774977499</c:v>
                </c:pt>
                <c:pt idx="9929">
                  <c:v>14299.1899189919</c:v>
                </c:pt>
                <c:pt idx="9930">
                  <c:v>14300.6300630063</c:v>
                </c:pt>
                <c:pt idx="9931">
                  <c:v>14302.070207020701</c:v>
                </c:pt>
                <c:pt idx="9932">
                  <c:v>14303.5103510351</c:v>
                </c:pt>
                <c:pt idx="9933">
                  <c:v>14304.950495049499</c:v>
                </c:pt>
                <c:pt idx="9934">
                  <c:v>14306.3906390639</c:v>
                </c:pt>
                <c:pt idx="9935">
                  <c:v>14307.8307830783</c:v>
                </c:pt>
                <c:pt idx="9936">
                  <c:v>14309.270927092701</c:v>
                </c:pt>
                <c:pt idx="9937">
                  <c:v>14310.7110711071</c:v>
                </c:pt>
                <c:pt idx="9938">
                  <c:v>14312.151215121499</c:v>
                </c:pt>
                <c:pt idx="9939">
                  <c:v>14313.5913591359</c:v>
                </c:pt>
                <c:pt idx="9940">
                  <c:v>14315.0315031503</c:v>
                </c:pt>
                <c:pt idx="9941">
                  <c:v>14316.471647164701</c:v>
                </c:pt>
                <c:pt idx="9942">
                  <c:v>14317.9117911791</c:v>
                </c:pt>
                <c:pt idx="9943">
                  <c:v>14319.351935193499</c:v>
                </c:pt>
                <c:pt idx="9944">
                  <c:v>14320.7920792079</c:v>
                </c:pt>
                <c:pt idx="9945">
                  <c:v>14322.2322232223</c:v>
                </c:pt>
                <c:pt idx="9946">
                  <c:v>14323.672367236701</c:v>
                </c:pt>
                <c:pt idx="9947">
                  <c:v>14325.1125112511</c:v>
                </c:pt>
                <c:pt idx="9948">
                  <c:v>14326.552655265499</c:v>
                </c:pt>
                <c:pt idx="9949">
                  <c:v>14327.9927992799</c:v>
                </c:pt>
                <c:pt idx="9950">
                  <c:v>14329.4329432943</c:v>
                </c:pt>
                <c:pt idx="9951">
                  <c:v>14330.873087308701</c:v>
                </c:pt>
                <c:pt idx="9952">
                  <c:v>14332.3132313231</c:v>
                </c:pt>
                <c:pt idx="9953">
                  <c:v>14333.753375337499</c:v>
                </c:pt>
                <c:pt idx="9954">
                  <c:v>14335.1935193519</c:v>
                </c:pt>
                <c:pt idx="9955">
                  <c:v>14336.6336633663</c:v>
                </c:pt>
                <c:pt idx="9956">
                  <c:v>14338.073807380701</c:v>
                </c:pt>
                <c:pt idx="9957">
                  <c:v>14339.5139513951</c:v>
                </c:pt>
                <c:pt idx="9958">
                  <c:v>14340.954095409499</c:v>
                </c:pt>
                <c:pt idx="9959">
                  <c:v>14342.3942394239</c:v>
                </c:pt>
                <c:pt idx="9960">
                  <c:v>14343.834383438299</c:v>
                </c:pt>
                <c:pt idx="9961">
                  <c:v>14345.274527452701</c:v>
                </c:pt>
                <c:pt idx="9962">
                  <c:v>14346.7146714671</c:v>
                </c:pt>
                <c:pt idx="9963">
                  <c:v>14348.154815481499</c:v>
                </c:pt>
                <c:pt idx="9964">
                  <c:v>14349.594959496</c:v>
                </c:pt>
                <c:pt idx="9965">
                  <c:v>14351.035103510399</c:v>
                </c:pt>
                <c:pt idx="9966">
                  <c:v>14352.475247524801</c:v>
                </c:pt>
                <c:pt idx="9967">
                  <c:v>14353.9153915392</c:v>
                </c:pt>
                <c:pt idx="9968">
                  <c:v>14355.355535553599</c:v>
                </c:pt>
                <c:pt idx="9969">
                  <c:v>14356.795679568</c:v>
                </c:pt>
                <c:pt idx="9970">
                  <c:v>14358.235823582399</c:v>
                </c:pt>
                <c:pt idx="9971">
                  <c:v>14359.675967596801</c:v>
                </c:pt>
                <c:pt idx="9972">
                  <c:v>14361.1161116112</c:v>
                </c:pt>
                <c:pt idx="9973">
                  <c:v>14362.556255625601</c:v>
                </c:pt>
                <c:pt idx="9974">
                  <c:v>14363.99639964</c:v>
                </c:pt>
                <c:pt idx="9975">
                  <c:v>14365.436543654399</c:v>
                </c:pt>
                <c:pt idx="9976">
                  <c:v>14366.876687668801</c:v>
                </c:pt>
                <c:pt idx="9977">
                  <c:v>14368.3168316832</c:v>
                </c:pt>
                <c:pt idx="9978">
                  <c:v>14369.756975697601</c:v>
                </c:pt>
                <c:pt idx="9979">
                  <c:v>14371.197119712</c:v>
                </c:pt>
                <c:pt idx="9980">
                  <c:v>14372.637263726399</c:v>
                </c:pt>
                <c:pt idx="9981">
                  <c:v>14374.0774077408</c:v>
                </c:pt>
                <c:pt idx="9982">
                  <c:v>14375.5175517552</c:v>
                </c:pt>
                <c:pt idx="9983">
                  <c:v>14376.957695769601</c:v>
                </c:pt>
                <c:pt idx="9984">
                  <c:v>14378.397839784</c:v>
                </c:pt>
                <c:pt idx="9985">
                  <c:v>14379.837983798399</c:v>
                </c:pt>
                <c:pt idx="9986">
                  <c:v>14381.2781278128</c:v>
                </c:pt>
                <c:pt idx="9987">
                  <c:v>14382.7182718272</c:v>
                </c:pt>
                <c:pt idx="9988">
                  <c:v>14384.158415841601</c:v>
                </c:pt>
                <c:pt idx="9989">
                  <c:v>14385.598559856</c:v>
                </c:pt>
                <c:pt idx="9990">
                  <c:v>14387.038703870399</c:v>
                </c:pt>
                <c:pt idx="9991">
                  <c:v>14388.4788478848</c:v>
                </c:pt>
                <c:pt idx="9992">
                  <c:v>14389.9189918992</c:v>
                </c:pt>
                <c:pt idx="9993">
                  <c:v>14391.359135913601</c:v>
                </c:pt>
                <c:pt idx="9994">
                  <c:v>14392.799279928</c:v>
                </c:pt>
                <c:pt idx="9995">
                  <c:v>14394.239423942399</c:v>
                </c:pt>
                <c:pt idx="9996">
                  <c:v>14395.6795679568</c:v>
                </c:pt>
                <c:pt idx="9997">
                  <c:v>14397.1197119712</c:v>
                </c:pt>
                <c:pt idx="9998">
                  <c:v>14398.559855985601</c:v>
                </c:pt>
                <c:pt idx="9999">
                  <c:v>14400</c:v>
                </c:pt>
              </c:numCache>
            </c:numRef>
          </c:xVal>
          <c:yVal>
            <c:numRef>
              <c:f>Sheet1!$G$4:$G$10003</c:f>
              <c:numCache>
                <c:formatCode>General</c:formatCode>
                <c:ptCount val="10000"/>
                <c:pt idx="0">
                  <c:v>937.1049706668</c:v>
                </c:pt>
                <c:pt idx="1">
                  <c:v>1110.8461711595501</c:v>
                </c:pt>
                <c:pt idx="2">
                  <c:v>1212.27068641085</c:v>
                </c:pt>
                <c:pt idx="3">
                  <c:v>1276.16966222205</c:v>
                </c:pt>
                <c:pt idx="4">
                  <c:v>1318.65295186086</c:v>
                </c:pt>
                <c:pt idx="5">
                  <c:v>1346.9886633987001</c:v>
                </c:pt>
                <c:pt idx="6">
                  <c:v>1365.6230787367001</c:v>
                </c:pt>
                <c:pt idx="7">
                  <c:v>1378.0651079826901</c:v>
                </c:pt>
                <c:pt idx="8">
                  <c:v>1386.47160933225</c:v>
                </c:pt>
                <c:pt idx="9">
                  <c:v>1392.19556950073</c:v>
                </c:pt>
                <c:pt idx="10">
                  <c:v>1396.0893095301601</c:v>
                </c:pt>
                <c:pt idx="11">
                  <c:v>1398.6573413198901</c:v>
                </c:pt>
                <c:pt idx="12">
                  <c:v>1400.29581528995</c:v>
                </c:pt>
                <c:pt idx="13">
                  <c:v>1401.4557369750901</c:v>
                </c:pt>
                <c:pt idx="14">
                  <c:v>1402.1811097490199</c:v>
                </c:pt>
                <c:pt idx="15">
                  <c:v>1402.79102299443</c:v>
                </c:pt>
                <c:pt idx="16">
                  <c:v>1403.16707628471</c:v>
                </c:pt>
                <c:pt idx="17">
                  <c:v>1403.49959315465</c:v>
                </c:pt>
                <c:pt idx="18">
                  <c:v>1403.69800627431</c:v>
                </c:pt>
                <c:pt idx="19">
                  <c:v>1403.8476953157101</c:v>
                </c:pt>
                <c:pt idx="20">
                  <c:v>1403.9393753049001</c:v>
                </c:pt>
                <c:pt idx="21">
                  <c:v>1404.0094916619601</c:v>
                </c:pt>
                <c:pt idx="22">
                  <c:v>1404.0859833639599</c:v>
                </c:pt>
                <c:pt idx="23">
                  <c:v>1404.1339059730101</c:v>
                </c:pt>
                <c:pt idx="24">
                  <c:v>1404.15325948911</c:v>
                </c:pt>
                <c:pt idx="25">
                  <c:v>1404.14404391225</c:v>
                </c:pt>
                <c:pt idx="26">
                  <c:v>1404.10625924244</c:v>
                </c:pt>
                <c:pt idx="27">
                  <c:v>1404.0717958018599</c:v>
                </c:pt>
                <c:pt idx="28">
                  <c:v>1404.066061017</c:v>
                </c:pt>
                <c:pt idx="29">
                  <c:v>1404.05531021807</c:v>
                </c:pt>
                <c:pt idx="30">
                  <c:v>1404.0395434050799</c:v>
                </c:pt>
                <c:pt idx="31">
                  <c:v>1404.01876057801</c:v>
                </c:pt>
                <c:pt idx="32">
                  <c:v>1403.99296173688</c:v>
                </c:pt>
                <c:pt idx="33">
                  <c:v>1403.97718410537</c:v>
                </c:pt>
                <c:pt idx="34">
                  <c:v>1403.96680295858</c:v>
                </c:pt>
                <c:pt idx="35">
                  <c:v>1403.95761823872</c:v>
                </c:pt>
                <c:pt idx="36">
                  <c:v>1403.9496299457801</c:v>
                </c:pt>
                <c:pt idx="37">
                  <c:v>1403.9428380797499</c:v>
                </c:pt>
                <c:pt idx="38">
                  <c:v>1403.9375028386401</c:v>
                </c:pt>
                <c:pt idx="39">
                  <c:v>1403.9381229719399</c:v>
                </c:pt>
                <c:pt idx="40">
                  <c:v>1403.9414129505101</c:v>
                </c:pt>
                <c:pt idx="41">
                  <c:v>1403.94737277434</c:v>
                </c:pt>
                <c:pt idx="42">
                  <c:v>1403.95600244345</c:v>
                </c:pt>
                <c:pt idx="43">
                  <c:v>1403.9673019578099</c:v>
                </c:pt>
                <c:pt idx="44">
                  <c:v>1403.9765342057999</c:v>
                </c:pt>
                <c:pt idx="45">
                  <c:v>1403.97858457392</c:v>
                </c:pt>
                <c:pt idx="46">
                  <c:v>1403.9806349420301</c:v>
                </c:pt>
                <c:pt idx="47">
                  <c:v>1403.9826853101499</c:v>
                </c:pt>
                <c:pt idx="48">
                  <c:v>1403.98473567826</c:v>
                </c:pt>
                <c:pt idx="49">
                  <c:v>1403.9867860463701</c:v>
                </c:pt>
                <c:pt idx="50">
                  <c:v>1403.9888364144899</c:v>
                </c:pt>
                <c:pt idx="51">
                  <c:v>1403.9908867826</c:v>
                </c:pt>
                <c:pt idx="52">
                  <c:v>1403.9929371507201</c:v>
                </c:pt>
                <c:pt idx="53">
                  <c:v>1403.9949875188299</c:v>
                </c:pt>
                <c:pt idx="54">
                  <c:v>1403.99703788694</c:v>
                </c:pt>
                <c:pt idx="55">
                  <c:v>1403.9990882550601</c:v>
                </c:pt>
                <c:pt idx="56">
                  <c:v>1404.0011386231699</c:v>
                </c:pt>
                <c:pt idx="57">
                  <c:v>1404.00318899129</c:v>
                </c:pt>
                <c:pt idx="58">
                  <c:v>1404.0052393594001</c:v>
                </c:pt>
                <c:pt idx="59">
                  <c:v>1404.0072897275099</c:v>
                </c:pt>
                <c:pt idx="60">
                  <c:v>1404.00934009563</c:v>
                </c:pt>
                <c:pt idx="61">
                  <c:v>1404.0113904637401</c:v>
                </c:pt>
                <c:pt idx="62">
                  <c:v>1404.01344083186</c:v>
                </c:pt>
                <c:pt idx="63">
                  <c:v>1404.01549119997</c:v>
                </c:pt>
                <c:pt idx="64">
                  <c:v>1404.0175415680901</c:v>
                </c:pt>
                <c:pt idx="65">
                  <c:v>1404.0195919362</c:v>
                </c:pt>
                <c:pt idx="66">
                  <c:v>1404.02164230431</c:v>
                </c:pt>
                <c:pt idx="67">
                  <c:v>1404.0236926724299</c:v>
                </c:pt>
                <c:pt idx="68">
                  <c:v>1404.02574304054</c:v>
                </c:pt>
                <c:pt idx="69">
                  <c:v>1404.02779340866</c:v>
                </c:pt>
                <c:pt idx="70">
                  <c:v>1404.0298437767699</c:v>
                </c:pt>
                <c:pt idx="71">
                  <c:v>1404.03189414488</c:v>
                </c:pt>
                <c:pt idx="72">
                  <c:v>1404.0339445130001</c:v>
                </c:pt>
                <c:pt idx="73">
                  <c:v>1404.0359948811099</c:v>
                </c:pt>
                <c:pt idx="74">
                  <c:v>1404.03804524923</c:v>
                </c:pt>
                <c:pt idx="75">
                  <c:v>1404.0400956173401</c:v>
                </c:pt>
                <c:pt idx="76">
                  <c:v>1404.0405587909599</c:v>
                </c:pt>
                <c:pt idx="77">
                  <c:v>1404.0409245570099</c:v>
                </c:pt>
                <c:pt idx="78">
                  <c:v>1404.0412903230599</c:v>
                </c:pt>
                <c:pt idx="79">
                  <c:v>1404.0416560890999</c:v>
                </c:pt>
                <c:pt idx="80">
                  <c:v>1404.0420218551501</c:v>
                </c:pt>
                <c:pt idx="81">
                  <c:v>1404.0423876211901</c:v>
                </c:pt>
                <c:pt idx="82">
                  <c:v>1404.0427533872401</c:v>
                </c:pt>
                <c:pt idx="83">
                  <c:v>1404.04311915329</c:v>
                </c:pt>
                <c:pt idx="84">
                  <c:v>1404.04348491933</c:v>
                </c:pt>
                <c:pt idx="85">
                  <c:v>1404.04385068538</c:v>
                </c:pt>
                <c:pt idx="86">
                  <c:v>1404.04421645142</c:v>
                </c:pt>
                <c:pt idx="87">
                  <c:v>1404.04458221747</c:v>
                </c:pt>
                <c:pt idx="88">
                  <c:v>1404.0449479835099</c:v>
                </c:pt>
                <c:pt idx="89">
                  <c:v>1404.0453137495599</c:v>
                </c:pt>
                <c:pt idx="90">
                  <c:v>1404.0456795156099</c:v>
                </c:pt>
                <c:pt idx="91">
                  <c:v>1404.0460452816501</c:v>
                </c:pt>
                <c:pt idx="92">
                  <c:v>1404.0464110477001</c:v>
                </c:pt>
                <c:pt idx="93">
                  <c:v>1404.0467768137401</c:v>
                </c:pt>
                <c:pt idx="94">
                  <c:v>1404.04714257979</c:v>
                </c:pt>
                <c:pt idx="95">
                  <c:v>1404.04750834583</c:v>
                </c:pt>
                <c:pt idx="96">
                  <c:v>1404.04787411188</c:v>
                </c:pt>
                <c:pt idx="97">
                  <c:v>1404.04823987793</c:v>
                </c:pt>
                <c:pt idx="98">
                  <c:v>1404.0486056439699</c:v>
                </c:pt>
                <c:pt idx="99">
                  <c:v>1404.0489714100199</c:v>
                </c:pt>
                <c:pt idx="100">
                  <c:v>1404.0493371760599</c:v>
                </c:pt>
                <c:pt idx="101">
                  <c:v>1404.0497029421099</c:v>
                </c:pt>
                <c:pt idx="102">
                  <c:v>1404.0500687081601</c:v>
                </c:pt>
                <c:pt idx="103">
                  <c:v>1404.0504344742001</c:v>
                </c:pt>
                <c:pt idx="104">
                  <c:v>1404.0508002402501</c:v>
                </c:pt>
                <c:pt idx="105">
                  <c:v>1404.05116600629</c:v>
                </c:pt>
                <c:pt idx="106">
                  <c:v>1404.05153177234</c:v>
                </c:pt>
                <c:pt idx="107">
                  <c:v>1404.0515113640699</c:v>
                </c:pt>
                <c:pt idx="108">
                  <c:v>1404.05112443845</c:v>
                </c:pt>
                <c:pt idx="109">
                  <c:v>1404.05073751283</c:v>
                </c:pt>
                <c:pt idx="110">
                  <c:v>1404.05035058721</c:v>
                </c:pt>
                <c:pt idx="111">
                  <c:v>1404.04996366159</c:v>
                </c:pt>
                <c:pt idx="112">
                  <c:v>1404.04957673597</c:v>
                </c:pt>
                <c:pt idx="113">
                  <c:v>1404.0491898103501</c:v>
                </c:pt>
                <c:pt idx="114">
                  <c:v>1404.0488028847401</c:v>
                </c:pt>
                <c:pt idx="115">
                  <c:v>1404.0484159591199</c:v>
                </c:pt>
                <c:pt idx="116">
                  <c:v>1404.0480290334999</c:v>
                </c:pt>
                <c:pt idx="117">
                  <c:v>1404.0476421078799</c:v>
                </c:pt>
                <c:pt idx="118">
                  <c:v>1404.04725518226</c:v>
                </c:pt>
                <c:pt idx="119">
                  <c:v>1404.04686825664</c:v>
                </c:pt>
                <c:pt idx="120">
                  <c:v>1404.04648133102</c:v>
                </c:pt>
                <c:pt idx="121">
                  <c:v>1404.0460944054</c:v>
                </c:pt>
                <c:pt idx="122">
                  <c:v>1404.04570747978</c:v>
                </c:pt>
                <c:pt idx="123">
                  <c:v>1404.0453205541601</c:v>
                </c:pt>
                <c:pt idx="124">
                  <c:v>1404.0449336285401</c:v>
                </c:pt>
                <c:pt idx="125">
                  <c:v>1404.0445467029199</c:v>
                </c:pt>
                <c:pt idx="126">
                  <c:v>1404.0441597772999</c:v>
                </c:pt>
                <c:pt idx="127">
                  <c:v>1404.0437728516799</c:v>
                </c:pt>
                <c:pt idx="128">
                  <c:v>1404.04338592606</c:v>
                </c:pt>
                <c:pt idx="129">
                  <c:v>1404.04299900044</c:v>
                </c:pt>
                <c:pt idx="130">
                  <c:v>1404.04261207482</c:v>
                </c:pt>
                <c:pt idx="131">
                  <c:v>1404.0422251492</c:v>
                </c:pt>
                <c:pt idx="132">
                  <c:v>1404.04183822358</c:v>
                </c:pt>
                <c:pt idx="133">
                  <c:v>1404.0414512979601</c:v>
                </c:pt>
                <c:pt idx="134">
                  <c:v>1404.0410643723401</c:v>
                </c:pt>
                <c:pt idx="135">
                  <c:v>1404.0406774467201</c:v>
                </c:pt>
                <c:pt idx="136">
                  <c:v>1404.0402905210999</c:v>
                </c:pt>
                <c:pt idx="137">
                  <c:v>1404.0399035954899</c:v>
                </c:pt>
                <c:pt idx="138">
                  <c:v>1404.0395432990799</c:v>
                </c:pt>
                <c:pt idx="139">
                  <c:v>1404.0394736226499</c:v>
                </c:pt>
                <c:pt idx="140">
                  <c:v>1404.0394039462101</c:v>
                </c:pt>
                <c:pt idx="141">
                  <c:v>1404.0393342697701</c:v>
                </c:pt>
                <c:pt idx="142">
                  <c:v>1404.03926459333</c:v>
                </c:pt>
                <c:pt idx="143">
                  <c:v>1404.0391949169</c:v>
                </c:pt>
                <c:pt idx="144">
                  <c:v>1404.03912524046</c:v>
                </c:pt>
                <c:pt idx="145">
                  <c:v>1404.0390555640199</c:v>
                </c:pt>
                <c:pt idx="146">
                  <c:v>1404.0389858875801</c:v>
                </c:pt>
                <c:pt idx="147">
                  <c:v>1404.0389162111501</c:v>
                </c:pt>
                <c:pt idx="148">
                  <c:v>1404.03884653471</c:v>
                </c:pt>
                <c:pt idx="149">
                  <c:v>1404.03877685827</c:v>
                </c:pt>
                <c:pt idx="150">
                  <c:v>1404.03870718183</c:v>
                </c:pt>
                <c:pt idx="151">
                  <c:v>1404.0386375053999</c:v>
                </c:pt>
                <c:pt idx="152">
                  <c:v>1404.0385678289599</c:v>
                </c:pt>
                <c:pt idx="153">
                  <c:v>1404.0384981525201</c:v>
                </c:pt>
                <c:pt idx="154">
                  <c:v>1404.0384284760801</c:v>
                </c:pt>
                <c:pt idx="155">
                  <c:v>1404.03835879965</c:v>
                </c:pt>
                <c:pt idx="156">
                  <c:v>1404.03828912321</c:v>
                </c:pt>
                <c:pt idx="157">
                  <c:v>1404.03821944677</c:v>
                </c:pt>
                <c:pt idx="158">
                  <c:v>1404.0381497703299</c:v>
                </c:pt>
                <c:pt idx="159">
                  <c:v>1404.0380800938999</c:v>
                </c:pt>
                <c:pt idx="160">
                  <c:v>1404.0380104174601</c:v>
                </c:pt>
                <c:pt idx="161">
                  <c:v>1404.0379407410201</c:v>
                </c:pt>
                <c:pt idx="162">
                  <c:v>1404.03787106458</c:v>
                </c:pt>
                <c:pt idx="163">
                  <c:v>1404.03780138815</c:v>
                </c:pt>
                <c:pt idx="164">
                  <c:v>1404.03773171171</c:v>
                </c:pt>
                <c:pt idx="165">
                  <c:v>1404.0376620352699</c:v>
                </c:pt>
                <c:pt idx="166">
                  <c:v>1404.0375923588299</c:v>
                </c:pt>
                <c:pt idx="167">
                  <c:v>1404.0375226824001</c:v>
                </c:pt>
                <c:pt idx="168">
                  <c:v>1404.0374530059601</c:v>
                </c:pt>
                <c:pt idx="169">
                  <c:v>1404.03738332952</c:v>
                </c:pt>
                <c:pt idx="170">
                  <c:v>1404.03731365308</c:v>
                </c:pt>
                <c:pt idx="171">
                  <c:v>1404.03724397665</c:v>
                </c:pt>
                <c:pt idx="172">
                  <c:v>1404.0371743002099</c:v>
                </c:pt>
                <c:pt idx="173">
                  <c:v>1404.0371046237699</c:v>
                </c:pt>
                <c:pt idx="174">
                  <c:v>1404.0370349473301</c:v>
                </c:pt>
                <c:pt idx="175">
                  <c:v>1404.0369652709001</c:v>
                </c:pt>
                <c:pt idx="176">
                  <c:v>1404.03689559446</c:v>
                </c:pt>
                <c:pt idx="177">
                  <c:v>1404.03682591802</c:v>
                </c:pt>
                <c:pt idx="178">
                  <c:v>1404.03675624158</c:v>
                </c:pt>
                <c:pt idx="179">
                  <c:v>1404.0366865651499</c:v>
                </c:pt>
                <c:pt idx="180">
                  <c:v>1404.0366168887099</c:v>
                </c:pt>
                <c:pt idx="181">
                  <c:v>1404.0365472122701</c:v>
                </c:pt>
                <c:pt idx="182">
                  <c:v>1404.03647753583</c:v>
                </c:pt>
                <c:pt idx="183">
                  <c:v>1404.0364078594</c:v>
                </c:pt>
                <c:pt idx="184">
                  <c:v>1404.03633818296</c:v>
                </c:pt>
                <c:pt idx="185">
                  <c:v>1404.0362685065199</c:v>
                </c:pt>
                <c:pt idx="186">
                  <c:v>1404.0361988300799</c:v>
                </c:pt>
                <c:pt idx="187">
                  <c:v>1404.0361291536501</c:v>
                </c:pt>
                <c:pt idx="188">
                  <c:v>1404.0360594772101</c:v>
                </c:pt>
                <c:pt idx="189">
                  <c:v>1404.03598980077</c:v>
                </c:pt>
                <c:pt idx="190">
                  <c:v>1404.03592012433</c:v>
                </c:pt>
                <c:pt idx="191">
                  <c:v>1404.0358504479</c:v>
                </c:pt>
                <c:pt idx="192">
                  <c:v>1404.0357807714599</c:v>
                </c:pt>
                <c:pt idx="193">
                  <c:v>1404.0357110950199</c:v>
                </c:pt>
                <c:pt idx="194">
                  <c:v>1404.0356414185801</c:v>
                </c:pt>
                <c:pt idx="195">
                  <c:v>1404.0355717421501</c:v>
                </c:pt>
                <c:pt idx="196">
                  <c:v>1404.03550206571</c:v>
                </c:pt>
                <c:pt idx="197">
                  <c:v>1404.03543238927</c:v>
                </c:pt>
                <c:pt idx="198">
                  <c:v>1404.03536271283</c:v>
                </c:pt>
                <c:pt idx="199">
                  <c:v>1404.0352930363999</c:v>
                </c:pt>
                <c:pt idx="200">
                  <c:v>1404.0352233599599</c:v>
                </c:pt>
                <c:pt idx="201">
                  <c:v>1404.0351536835201</c:v>
                </c:pt>
                <c:pt idx="202">
                  <c:v>1404.0350840070801</c:v>
                </c:pt>
                <c:pt idx="203">
                  <c:v>1404.03501433065</c:v>
                </c:pt>
                <c:pt idx="204">
                  <c:v>1404.03494465421</c:v>
                </c:pt>
                <c:pt idx="205">
                  <c:v>1404.03487497777</c:v>
                </c:pt>
                <c:pt idx="206">
                  <c:v>1404.0348053013299</c:v>
                </c:pt>
                <c:pt idx="207">
                  <c:v>1404.0347356248999</c:v>
                </c:pt>
                <c:pt idx="208">
                  <c:v>1404.0346659484601</c:v>
                </c:pt>
                <c:pt idx="209">
                  <c:v>1404.0345962720201</c:v>
                </c:pt>
                <c:pt idx="210">
                  <c:v>1404.03452659558</c:v>
                </c:pt>
                <c:pt idx="211">
                  <c:v>1404.03445691915</c:v>
                </c:pt>
                <c:pt idx="212">
                  <c:v>1404.03438724271</c:v>
                </c:pt>
                <c:pt idx="213">
                  <c:v>1404.0343175662699</c:v>
                </c:pt>
                <c:pt idx="214">
                  <c:v>1404.0342478898301</c:v>
                </c:pt>
                <c:pt idx="215">
                  <c:v>1404.0341782134001</c:v>
                </c:pt>
                <c:pt idx="216">
                  <c:v>1404.03410853696</c:v>
                </c:pt>
                <c:pt idx="217">
                  <c:v>1404.03403886052</c:v>
                </c:pt>
                <c:pt idx="218">
                  <c:v>1404.03396918408</c:v>
                </c:pt>
                <c:pt idx="219">
                  <c:v>1404.0338995076499</c:v>
                </c:pt>
                <c:pt idx="220">
                  <c:v>1404.0338298312099</c:v>
                </c:pt>
                <c:pt idx="221">
                  <c:v>1404.0337601547701</c:v>
                </c:pt>
                <c:pt idx="222">
                  <c:v>1404.0336904783301</c:v>
                </c:pt>
                <c:pt idx="223">
                  <c:v>1404.0336208019</c:v>
                </c:pt>
                <c:pt idx="224">
                  <c:v>1404.03355112546</c:v>
                </c:pt>
                <c:pt idx="225">
                  <c:v>1404.03348144902</c:v>
                </c:pt>
                <c:pt idx="226">
                  <c:v>1404.0334117725899</c:v>
                </c:pt>
                <c:pt idx="227">
                  <c:v>1404.0333420961499</c:v>
                </c:pt>
                <c:pt idx="228">
                  <c:v>1404.0332724197101</c:v>
                </c:pt>
                <c:pt idx="229">
                  <c:v>1404.0332027432701</c:v>
                </c:pt>
                <c:pt idx="230">
                  <c:v>1404.03313306684</c:v>
                </c:pt>
                <c:pt idx="231">
                  <c:v>1404.0330633904</c:v>
                </c:pt>
                <c:pt idx="232">
                  <c:v>1404.03299371396</c:v>
                </c:pt>
                <c:pt idx="233">
                  <c:v>1404.0329240375199</c:v>
                </c:pt>
                <c:pt idx="234">
                  <c:v>1404.0328543610899</c:v>
                </c:pt>
                <c:pt idx="235">
                  <c:v>1404.0327846846501</c:v>
                </c:pt>
                <c:pt idx="236">
                  <c:v>1404.0327150082101</c:v>
                </c:pt>
                <c:pt idx="237">
                  <c:v>1404.03264533177</c:v>
                </c:pt>
                <c:pt idx="238">
                  <c:v>1404.03257565534</c:v>
                </c:pt>
                <c:pt idx="239">
                  <c:v>1404.0325059789</c:v>
                </c:pt>
                <c:pt idx="240">
                  <c:v>1404.0324363024599</c:v>
                </c:pt>
                <c:pt idx="241">
                  <c:v>1404.0323666260199</c:v>
                </c:pt>
                <c:pt idx="242">
                  <c:v>1404.0322969495901</c:v>
                </c:pt>
                <c:pt idx="243">
                  <c:v>1404.0322272731501</c:v>
                </c:pt>
                <c:pt idx="244">
                  <c:v>1404.03215759671</c:v>
                </c:pt>
                <c:pt idx="245">
                  <c:v>1404.03208792027</c:v>
                </c:pt>
                <c:pt idx="246">
                  <c:v>1404.03201824384</c:v>
                </c:pt>
                <c:pt idx="247">
                  <c:v>1404.0319485673999</c:v>
                </c:pt>
                <c:pt idx="248">
                  <c:v>1404.0318788909599</c:v>
                </c:pt>
                <c:pt idx="249">
                  <c:v>1404.0318092145201</c:v>
                </c:pt>
                <c:pt idx="250">
                  <c:v>1404.0317395380901</c:v>
                </c:pt>
                <c:pt idx="251">
                  <c:v>1404.03166986165</c:v>
                </c:pt>
                <c:pt idx="252">
                  <c:v>1404.03160018521</c:v>
                </c:pt>
                <c:pt idx="253">
                  <c:v>1404.0315305087699</c:v>
                </c:pt>
                <c:pt idx="254">
                  <c:v>1404.0314608323399</c:v>
                </c:pt>
                <c:pt idx="255">
                  <c:v>1404.0313911559001</c:v>
                </c:pt>
                <c:pt idx="256">
                  <c:v>1404.0313214794601</c:v>
                </c:pt>
                <c:pt idx="257">
                  <c:v>1404.03125180302</c:v>
                </c:pt>
                <c:pt idx="258">
                  <c:v>1404.03118212659</c:v>
                </c:pt>
                <c:pt idx="259">
                  <c:v>1404.03111245015</c:v>
                </c:pt>
                <c:pt idx="260">
                  <c:v>1404.0310427737099</c:v>
                </c:pt>
                <c:pt idx="261">
                  <c:v>1404.0309730972699</c:v>
                </c:pt>
                <c:pt idx="262">
                  <c:v>1404.0309034208401</c:v>
                </c:pt>
                <c:pt idx="263">
                  <c:v>1404.0308337444001</c:v>
                </c:pt>
                <c:pt idx="264">
                  <c:v>1404.03076406796</c:v>
                </c:pt>
                <c:pt idx="265">
                  <c:v>1404.03069439152</c:v>
                </c:pt>
                <c:pt idx="266">
                  <c:v>1404.03062471509</c:v>
                </c:pt>
                <c:pt idx="267">
                  <c:v>1404.0305550386499</c:v>
                </c:pt>
                <c:pt idx="268">
                  <c:v>1404.0304853622099</c:v>
                </c:pt>
                <c:pt idx="269">
                  <c:v>1404.0304156857701</c:v>
                </c:pt>
                <c:pt idx="270">
                  <c:v>1404.0303460093401</c:v>
                </c:pt>
                <c:pt idx="271">
                  <c:v>1404.0302763329</c:v>
                </c:pt>
                <c:pt idx="272">
                  <c:v>1404.03020665646</c:v>
                </c:pt>
                <c:pt idx="273">
                  <c:v>1404.03013698002</c:v>
                </c:pt>
                <c:pt idx="274">
                  <c:v>1404.0300673035899</c:v>
                </c:pt>
                <c:pt idx="275">
                  <c:v>1404.0299976271499</c:v>
                </c:pt>
                <c:pt idx="276">
                  <c:v>1404.0299279507101</c:v>
                </c:pt>
                <c:pt idx="277">
                  <c:v>1404.0298582742701</c:v>
                </c:pt>
                <c:pt idx="278">
                  <c:v>1404.02978859784</c:v>
                </c:pt>
                <c:pt idx="279">
                  <c:v>1404.0297189214</c:v>
                </c:pt>
                <c:pt idx="280">
                  <c:v>1404.02964924496</c:v>
                </c:pt>
                <c:pt idx="281">
                  <c:v>1404.0295795685199</c:v>
                </c:pt>
                <c:pt idx="282">
                  <c:v>1404.0295098920899</c:v>
                </c:pt>
                <c:pt idx="283">
                  <c:v>1404.0294402156501</c:v>
                </c:pt>
                <c:pt idx="284">
                  <c:v>1404.02937053921</c:v>
                </c:pt>
                <c:pt idx="285">
                  <c:v>1404.02930086277</c:v>
                </c:pt>
                <c:pt idx="286">
                  <c:v>1404.02923118634</c:v>
                </c:pt>
                <c:pt idx="287">
                  <c:v>1404.0291615099</c:v>
                </c:pt>
                <c:pt idx="288">
                  <c:v>1404.0290918334599</c:v>
                </c:pt>
                <c:pt idx="289">
                  <c:v>1404.0290221570201</c:v>
                </c:pt>
                <c:pt idx="290">
                  <c:v>1404.0289524805901</c:v>
                </c:pt>
                <c:pt idx="291">
                  <c:v>1404.02888280415</c:v>
                </c:pt>
                <c:pt idx="292">
                  <c:v>1404.02881312771</c:v>
                </c:pt>
                <c:pt idx="293">
                  <c:v>1404.02874345127</c:v>
                </c:pt>
                <c:pt idx="294">
                  <c:v>1404.0286737748399</c:v>
                </c:pt>
                <c:pt idx="295">
                  <c:v>1404.0286040983999</c:v>
                </c:pt>
                <c:pt idx="296">
                  <c:v>1404.0285344219601</c:v>
                </c:pt>
                <c:pt idx="297">
                  <c:v>1404.0284647455201</c:v>
                </c:pt>
                <c:pt idx="298">
                  <c:v>1404.02839506909</c:v>
                </c:pt>
                <c:pt idx="299">
                  <c:v>1404.02832539265</c:v>
                </c:pt>
                <c:pt idx="300">
                  <c:v>1404.02825571621</c:v>
                </c:pt>
                <c:pt idx="301">
                  <c:v>1404.0281860397699</c:v>
                </c:pt>
                <c:pt idx="302">
                  <c:v>1404.0281163633399</c:v>
                </c:pt>
                <c:pt idx="303">
                  <c:v>1404.0280466869001</c:v>
                </c:pt>
                <c:pt idx="304">
                  <c:v>1404.0279770104601</c:v>
                </c:pt>
                <c:pt idx="305">
                  <c:v>1404.02790733402</c:v>
                </c:pt>
                <c:pt idx="306">
                  <c:v>1404.02783765759</c:v>
                </c:pt>
                <c:pt idx="307">
                  <c:v>1404.02776798115</c:v>
                </c:pt>
                <c:pt idx="308">
                  <c:v>1404.0276983047099</c:v>
                </c:pt>
                <c:pt idx="309">
                  <c:v>1404.0276286282699</c:v>
                </c:pt>
                <c:pt idx="310">
                  <c:v>1404.0275589518401</c:v>
                </c:pt>
                <c:pt idx="311">
                  <c:v>1404.0274892754001</c:v>
                </c:pt>
                <c:pt idx="312">
                  <c:v>1404.02741959896</c:v>
                </c:pt>
                <c:pt idx="313">
                  <c:v>1404.02734992252</c:v>
                </c:pt>
                <c:pt idx="314">
                  <c:v>1404.02728024609</c:v>
                </c:pt>
                <c:pt idx="315">
                  <c:v>1404.0272105696499</c:v>
                </c:pt>
                <c:pt idx="316">
                  <c:v>1404.0271408932099</c:v>
                </c:pt>
                <c:pt idx="317">
                  <c:v>1404.0270712167701</c:v>
                </c:pt>
                <c:pt idx="318">
                  <c:v>1404.0270015403401</c:v>
                </c:pt>
                <c:pt idx="319">
                  <c:v>1404.0269318639</c:v>
                </c:pt>
                <c:pt idx="320">
                  <c:v>1404.02686218746</c:v>
                </c:pt>
                <c:pt idx="321">
                  <c:v>1404.0267925110199</c:v>
                </c:pt>
                <c:pt idx="322">
                  <c:v>1404.0267228345899</c:v>
                </c:pt>
                <c:pt idx="323">
                  <c:v>1404.0266531581501</c:v>
                </c:pt>
                <c:pt idx="324">
                  <c:v>1404.0265834817101</c:v>
                </c:pt>
                <c:pt idx="325">
                  <c:v>1404.02651380527</c:v>
                </c:pt>
                <c:pt idx="326">
                  <c:v>1404.02644412884</c:v>
                </c:pt>
                <c:pt idx="327">
                  <c:v>1404.0263744524</c:v>
                </c:pt>
                <c:pt idx="328">
                  <c:v>1404.0263047759599</c:v>
                </c:pt>
                <c:pt idx="329">
                  <c:v>1404.0262350995199</c:v>
                </c:pt>
                <c:pt idx="330">
                  <c:v>1404.0261654230901</c:v>
                </c:pt>
                <c:pt idx="331">
                  <c:v>1404.0260957466501</c:v>
                </c:pt>
                <c:pt idx="332">
                  <c:v>1404.02602607021</c:v>
                </c:pt>
                <c:pt idx="333">
                  <c:v>1404.02595639377</c:v>
                </c:pt>
                <c:pt idx="334">
                  <c:v>1404.02588671734</c:v>
                </c:pt>
                <c:pt idx="335">
                  <c:v>1404.0258170408999</c:v>
                </c:pt>
                <c:pt idx="336">
                  <c:v>1404.0257473644599</c:v>
                </c:pt>
                <c:pt idx="337">
                  <c:v>1404.0256776880201</c:v>
                </c:pt>
                <c:pt idx="338">
                  <c:v>1404.0256080115901</c:v>
                </c:pt>
                <c:pt idx="339">
                  <c:v>1404.02553833515</c:v>
                </c:pt>
                <c:pt idx="340">
                  <c:v>1404.02546865871</c:v>
                </c:pt>
                <c:pt idx="341">
                  <c:v>1404.02539898227</c:v>
                </c:pt>
                <c:pt idx="342">
                  <c:v>1404.0253293058399</c:v>
                </c:pt>
                <c:pt idx="343">
                  <c:v>1404.0252596293999</c:v>
                </c:pt>
                <c:pt idx="344">
                  <c:v>1404.0251899529601</c:v>
                </c:pt>
                <c:pt idx="345">
                  <c:v>1404.0251202765201</c:v>
                </c:pt>
                <c:pt idx="346">
                  <c:v>1404.02505060009</c:v>
                </c:pt>
                <c:pt idx="347">
                  <c:v>1404.02498092365</c:v>
                </c:pt>
                <c:pt idx="348">
                  <c:v>1404.02491124721</c:v>
                </c:pt>
                <c:pt idx="349">
                  <c:v>1404.0248415707799</c:v>
                </c:pt>
                <c:pt idx="350">
                  <c:v>1404.0247718943399</c:v>
                </c:pt>
                <c:pt idx="351">
                  <c:v>1404.0247022179001</c:v>
                </c:pt>
                <c:pt idx="352">
                  <c:v>1404.0246325414601</c:v>
                </c:pt>
                <c:pt idx="353">
                  <c:v>1404.02456286503</c:v>
                </c:pt>
                <c:pt idx="354">
                  <c:v>1404.02449318859</c:v>
                </c:pt>
                <c:pt idx="355">
                  <c:v>1404.02442351215</c:v>
                </c:pt>
                <c:pt idx="356">
                  <c:v>1404.0243538357099</c:v>
                </c:pt>
                <c:pt idx="357">
                  <c:v>1404.0242841592799</c:v>
                </c:pt>
                <c:pt idx="358">
                  <c:v>1404.0242144828401</c:v>
                </c:pt>
                <c:pt idx="359">
                  <c:v>1404.0241448064</c:v>
                </c:pt>
                <c:pt idx="360">
                  <c:v>1404.02407512996</c:v>
                </c:pt>
                <c:pt idx="361">
                  <c:v>1404.02400545353</c:v>
                </c:pt>
                <c:pt idx="362">
                  <c:v>1404.0239357770899</c:v>
                </c:pt>
                <c:pt idx="363">
                  <c:v>1404.0238661006499</c:v>
                </c:pt>
                <c:pt idx="364">
                  <c:v>1404.0237964242101</c:v>
                </c:pt>
                <c:pt idx="365">
                  <c:v>1404.0237267477801</c:v>
                </c:pt>
                <c:pt idx="366">
                  <c:v>1404.02365707134</c:v>
                </c:pt>
                <c:pt idx="367">
                  <c:v>1404.0235873949</c:v>
                </c:pt>
                <c:pt idx="368">
                  <c:v>1404.02351771846</c:v>
                </c:pt>
                <c:pt idx="369">
                  <c:v>1404.0234480420299</c:v>
                </c:pt>
                <c:pt idx="370">
                  <c:v>1404.0233783655899</c:v>
                </c:pt>
                <c:pt idx="371">
                  <c:v>1404.0233086891501</c:v>
                </c:pt>
                <c:pt idx="372">
                  <c:v>1404.0232390127101</c:v>
                </c:pt>
                <c:pt idx="373">
                  <c:v>1404.02316933628</c:v>
                </c:pt>
                <c:pt idx="374">
                  <c:v>1404.02309965984</c:v>
                </c:pt>
                <c:pt idx="375">
                  <c:v>1404.0230299834</c:v>
                </c:pt>
                <c:pt idx="376">
                  <c:v>1404.0229603069599</c:v>
                </c:pt>
                <c:pt idx="377">
                  <c:v>1404.0228906305299</c:v>
                </c:pt>
                <c:pt idx="378">
                  <c:v>1404.0228209540901</c:v>
                </c:pt>
                <c:pt idx="379">
                  <c:v>1404.0227512776501</c:v>
                </c:pt>
                <c:pt idx="380">
                  <c:v>1404.02268160121</c:v>
                </c:pt>
                <c:pt idx="381">
                  <c:v>1404.02261192478</c:v>
                </c:pt>
                <c:pt idx="382">
                  <c:v>1404.02254224834</c:v>
                </c:pt>
                <c:pt idx="383">
                  <c:v>1404.0224725718999</c:v>
                </c:pt>
                <c:pt idx="384">
                  <c:v>1404.0224028954599</c:v>
                </c:pt>
                <c:pt idx="385">
                  <c:v>1404.0223332190301</c:v>
                </c:pt>
                <c:pt idx="386">
                  <c:v>1404.0222635425901</c:v>
                </c:pt>
                <c:pt idx="387">
                  <c:v>1404.02219386615</c:v>
                </c:pt>
                <c:pt idx="388">
                  <c:v>1404.02212418971</c:v>
                </c:pt>
                <c:pt idx="389">
                  <c:v>1404.02205451328</c:v>
                </c:pt>
                <c:pt idx="390">
                  <c:v>1404.0219848368399</c:v>
                </c:pt>
                <c:pt idx="391">
                  <c:v>1404.0219151604001</c:v>
                </c:pt>
                <c:pt idx="392">
                  <c:v>1404.0218454839601</c:v>
                </c:pt>
                <c:pt idx="393">
                  <c:v>1404.02177580753</c:v>
                </c:pt>
                <c:pt idx="394">
                  <c:v>1404.02170613109</c:v>
                </c:pt>
                <c:pt idx="395">
                  <c:v>1404.02163645465</c:v>
                </c:pt>
                <c:pt idx="396">
                  <c:v>1404.0215667782099</c:v>
                </c:pt>
                <c:pt idx="397">
                  <c:v>1404.0214971017799</c:v>
                </c:pt>
                <c:pt idx="398">
                  <c:v>1404.0214274253401</c:v>
                </c:pt>
                <c:pt idx="399">
                  <c:v>1404.0213577489001</c:v>
                </c:pt>
                <c:pt idx="400">
                  <c:v>1404.02128807246</c:v>
                </c:pt>
                <c:pt idx="401">
                  <c:v>1404.02121839603</c:v>
                </c:pt>
                <c:pt idx="402">
                  <c:v>1404.02114871959</c:v>
                </c:pt>
                <c:pt idx="403">
                  <c:v>1404.0210790431499</c:v>
                </c:pt>
                <c:pt idx="404">
                  <c:v>1404.0210093667099</c:v>
                </c:pt>
                <c:pt idx="405">
                  <c:v>1404.0209396902801</c:v>
                </c:pt>
                <c:pt idx="406">
                  <c:v>1404.0208700138401</c:v>
                </c:pt>
                <c:pt idx="407">
                  <c:v>1404.0208003374</c:v>
                </c:pt>
                <c:pt idx="408">
                  <c:v>1404.02073066096</c:v>
                </c:pt>
                <c:pt idx="409">
                  <c:v>1404.02066098453</c:v>
                </c:pt>
                <c:pt idx="410">
                  <c:v>1404.0205913080899</c:v>
                </c:pt>
                <c:pt idx="411">
                  <c:v>1404.0205216316499</c:v>
                </c:pt>
                <c:pt idx="412">
                  <c:v>1404.0204519552101</c:v>
                </c:pt>
                <c:pt idx="413">
                  <c:v>1404.0203822787801</c:v>
                </c:pt>
                <c:pt idx="414">
                  <c:v>1404.02031260234</c:v>
                </c:pt>
                <c:pt idx="415">
                  <c:v>1404.0202429259</c:v>
                </c:pt>
                <c:pt idx="416">
                  <c:v>1404.02017324946</c:v>
                </c:pt>
                <c:pt idx="417">
                  <c:v>1404.0201035730299</c:v>
                </c:pt>
                <c:pt idx="418">
                  <c:v>1404.0200338965899</c:v>
                </c:pt>
                <c:pt idx="419">
                  <c:v>1404.0199642201501</c:v>
                </c:pt>
                <c:pt idx="420">
                  <c:v>1404.0198945437101</c:v>
                </c:pt>
                <c:pt idx="421">
                  <c:v>1404.01982486728</c:v>
                </c:pt>
                <c:pt idx="422">
                  <c:v>1404.01975519084</c:v>
                </c:pt>
                <c:pt idx="423">
                  <c:v>1404.0196855144</c:v>
                </c:pt>
                <c:pt idx="424">
                  <c:v>1404.0196158379599</c:v>
                </c:pt>
                <c:pt idx="425">
                  <c:v>1404.0195461615299</c:v>
                </c:pt>
                <c:pt idx="426">
                  <c:v>1404.0194764850901</c:v>
                </c:pt>
                <c:pt idx="427">
                  <c:v>1404.01940680865</c:v>
                </c:pt>
                <c:pt idx="428">
                  <c:v>1404.01933713221</c:v>
                </c:pt>
                <c:pt idx="429">
                  <c:v>1404.01926745578</c:v>
                </c:pt>
                <c:pt idx="430">
                  <c:v>1404.0191977793399</c:v>
                </c:pt>
                <c:pt idx="431">
                  <c:v>1404.0191281028999</c:v>
                </c:pt>
                <c:pt idx="432">
                  <c:v>1404.0190584264601</c:v>
                </c:pt>
                <c:pt idx="433">
                  <c:v>1404.0189887500301</c:v>
                </c:pt>
                <c:pt idx="434">
                  <c:v>1404.01891907359</c:v>
                </c:pt>
                <c:pt idx="435">
                  <c:v>1404.01884939715</c:v>
                </c:pt>
                <c:pt idx="436">
                  <c:v>1404.01877972071</c:v>
                </c:pt>
                <c:pt idx="437">
                  <c:v>1404.0187100442799</c:v>
                </c:pt>
                <c:pt idx="438">
                  <c:v>1404.0186403678399</c:v>
                </c:pt>
                <c:pt idx="439">
                  <c:v>1404.0185706914001</c:v>
                </c:pt>
                <c:pt idx="440">
                  <c:v>1404.0185010149601</c:v>
                </c:pt>
                <c:pt idx="441">
                  <c:v>1404.01843133853</c:v>
                </c:pt>
                <c:pt idx="442">
                  <c:v>1404.01836166209</c:v>
                </c:pt>
                <c:pt idx="443">
                  <c:v>1404.01829198565</c:v>
                </c:pt>
                <c:pt idx="444">
                  <c:v>1404.0182223092099</c:v>
                </c:pt>
                <c:pt idx="445">
                  <c:v>1404.0181526327799</c:v>
                </c:pt>
                <c:pt idx="446">
                  <c:v>1404.0180829563401</c:v>
                </c:pt>
                <c:pt idx="447">
                  <c:v>1404.0180132799001</c:v>
                </c:pt>
                <c:pt idx="448">
                  <c:v>1404.01794360346</c:v>
                </c:pt>
                <c:pt idx="449">
                  <c:v>1404.01787392703</c:v>
                </c:pt>
                <c:pt idx="450">
                  <c:v>1404.01780425059</c:v>
                </c:pt>
                <c:pt idx="451">
                  <c:v>1404.0177345741499</c:v>
                </c:pt>
                <c:pt idx="452">
                  <c:v>1404.0176648977099</c:v>
                </c:pt>
                <c:pt idx="453">
                  <c:v>1404.01765161046</c:v>
                </c:pt>
                <c:pt idx="454">
                  <c:v>1404.0176530661499</c:v>
                </c:pt>
                <c:pt idx="455">
                  <c:v>1404.0176545218301</c:v>
                </c:pt>
                <c:pt idx="456">
                  <c:v>1404.01765597752</c:v>
                </c:pt>
                <c:pt idx="457">
                  <c:v>1404.0176574331999</c:v>
                </c:pt>
                <c:pt idx="458">
                  <c:v>1404.0176588888801</c:v>
                </c:pt>
                <c:pt idx="459">
                  <c:v>1404.01766034457</c:v>
                </c:pt>
                <c:pt idx="460">
                  <c:v>1404.0176618002499</c:v>
                </c:pt>
                <c:pt idx="461">
                  <c:v>1404.0176632559401</c:v>
                </c:pt>
                <c:pt idx="462">
                  <c:v>1404.01766471162</c:v>
                </c:pt>
                <c:pt idx="463">
                  <c:v>1404.0176661673099</c:v>
                </c:pt>
                <c:pt idx="464">
                  <c:v>1404.0176676229901</c:v>
                </c:pt>
                <c:pt idx="465">
                  <c:v>1404.01766907868</c:v>
                </c:pt>
                <c:pt idx="466">
                  <c:v>1404.0176705343599</c:v>
                </c:pt>
                <c:pt idx="467">
                  <c:v>1404.0176719900401</c:v>
                </c:pt>
                <c:pt idx="468">
                  <c:v>1404.01767344573</c:v>
                </c:pt>
                <c:pt idx="469">
                  <c:v>1404.0176749014099</c:v>
                </c:pt>
                <c:pt idx="470">
                  <c:v>1404.0176763571001</c:v>
                </c:pt>
                <c:pt idx="471">
                  <c:v>1404.01767781278</c:v>
                </c:pt>
                <c:pt idx="472">
                  <c:v>1404.0176792684699</c:v>
                </c:pt>
                <c:pt idx="473">
                  <c:v>1404.0176807241501</c:v>
                </c:pt>
                <c:pt idx="474">
                  <c:v>1404.01768217983</c:v>
                </c:pt>
                <c:pt idx="475">
                  <c:v>1404.0176836355199</c:v>
                </c:pt>
                <c:pt idx="476">
                  <c:v>1404.0176850912001</c:v>
                </c:pt>
                <c:pt idx="477">
                  <c:v>1404.01768654689</c:v>
                </c:pt>
                <c:pt idx="478">
                  <c:v>1404.0176880025699</c:v>
                </c:pt>
                <c:pt idx="479">
                  <c:v>1404.0176894582601</c:v>
                </c:pt>
                <c:pt idx="480">
                  <c:v>1404.01769091394</c:v>
                </c:pt>
                <c:pt idx="481">
                  <c:v>1404.0176923696299</c:v>
                </c:pt>
                <c:pt idx="482">
                  <c:v>1404.0176938253101</c:v>
                </c:pt>
                <c:pt idx="483">
                  <c:v>1404.01769528099</c:v>
                </c:pt>
                <c:pt idx="484">
                  <c:v>1404.0176967366799</c:v>
                </c:pt>
                <c:pt idx="485">
                  <c:v>1404.0176981923601</c:v>
                </c:pt>
                <c:pt idx="486">
                  <c:v>1404.01769964805</c:v>
                </c:pt>
                <c:pt idx="487">
                  <c:v>1404.0177011037299</c:v>
                </c:pt>
                <c:pt idx="488">
                  <c:v>1404.0177025594201</c:v>
                </c:pt>
                <c:pt idx="489">
                  <c:v>1404.0177040151</c:v>
                </c:pt>
                <c:pt idx="490">
                  <c:v>1404.0177054707799</c:v>
                </c:pt>
                <c:pt idx="491">
                  <c:v>1404.0177069264701</c:v>
                </c:pt>
                <c:pt idx="492">
                  <c:v>1404.01770838215</c:v>
                </c:pt>
                <c:pt idx="493">
                  <c:v>1404.0177098378399</c:v>
                </c:pt>
                <c:pt idx="494">
                  <c:v>1404.0177112935201</c:v>
                </c:pt>
                <c:pt idx="495">
                  <c:v>1404.01771274921</c:v>
                </c:pt>
                <c:pt idx="496">
                  <c:v>1404.0177142048899</c:v>
                </c:pt>
                <c:pt idx="497">
                  <c:v>1404.01771566057</c:v>
                </c:pt>
                <c:pt idx="498">
                  <c:v>1404.01771711626</c:v>
                </c:pt>
                <c:pt idx="499">
                  <c:v>1404.0177185719399</c:v>
                </c:pt>
                <c:pt idx="500">
                  <c:v>1404.01772002763</c:v>
                </c:pt>
                <c:pt idx="501">
                  <c:v>1404.01772148331</c:v>
                </c:pt>
                <c:pt idx="502">
                  <c:v>1404.0177229389999</c:v>
                </c:pt>
                <c:pt idx="503">
                  <c:v>1404.01772439468</c:v>
                </c:pt>
                <c:pt idx="504">
                  <c:v>1404.01772585037</c:v>
                </c:pt>
                <c:pt idx="505">
                  <c:v>1404.0177273060499</c:v>
                </c:pt>
                <c:pt idx="506">
                  <c:v>1404.01772876173</c:v>
                </c:pt>
                <c:pt idx="507">
                  <c:v>1404.01773021742</c:v>
                </c:pt>
                <c:pt idx="508">
                  <c:v>1404.0177316730999</c:v>
                </c:pt>
                <c:pt idx="509">
                  <c:v>1404.01773312879</c:v>
                </c:pt>
                <c:pt idx="510">
                  <c:v>1404.01773458447</c:v>
                </c:pt>
                <c:pt idx="511">
                  <c:v>1404.0177360401599</c:v>
                </c:pt>
                <c:pt idx="512">
                  <c:v>1404.01773749584</c:v>
                </c:pt>
                <c:pt idx="513">
                  <c:v>1404.01773895152</c:v>
                </c:pt>
                <c:pt idx="514">
                  <c:v>1404.0177404072101</c:v>
                </c:pt>
                <c:pt idx="515">
                  <c:v>1404.01774186289</c:v>
                </c:pt>
                <c:pt idx="516">
                  <c:v>1404.01774331858</c:v>
                </c:pt>
                <c:pt idx="517">
                  <c:v>1404.0177447742601</c:v>
                </c:pt>
                <c:pt idx="518">
                  <c:v>1404.01774622995</c:v>
                </c:pt>
                <c:pt idx="519">
                  <c:v>1404.01774768563</c:v>
                </c:pt>
                <c:pt idx="520">
                  <c:v>1404.0177491413201</c:v>
                </c:pt>
                <c:pt idx="521">
                  <c:v>1404.017750597</c:v>
                </c:pt>
                <c:pt idx="522">
                  <c:v>1404.01775205268</c:v>
                </c:pt>
                <c:pt idx="523">
                  <c:v>1404.0177535083701</c:v>
                </c:pt>
                <c:pt idx="524">
                  <c:v>1404.01775496405</c:v>
                </c:pt>
                <c:pt idx="525">
                  <c:v>1404.01775641974</c:v>
                </c:pt>
                <c:pt idx="526">
                  <c:v>1404.0177578754201</c:v>
                </c:pt>
                <c:pt idx="527">
                  <c:v>1404.01775933111</c:v>
                </c:pt>
                <c:pt idx="528">
                  <c:v>1404.0177607867899</c:v>
                </c:pt>
                <c:pt idx="529">
                  <c:v>1404.0177622424701</c:v>
                </c:pt>
                <c:pt idx="530">
                  <c:v>1404.01776369816</c:v>
                </c:pt>
                <c:pt idx="531">
                  <c:v>1404.0177651538399</c:v>
                </c:pt>
                <c:pt idx="532">
                  <c:v>1404.0177666095301</c:v>
                </c:pt>
                <c:pt idx="533">
                  <c:v>1404.01776806521</c:v>
                </c:pt>
                <c:pt idx="534">
                  <c:v>1404.0177695208999</c:v>
                </c:pt>
                <c:pt idx="535">
                  <c:v>1404.0177709765801</c:v>
                </c:pt>
                <c:pt idx="536">
                  <c:v>1404.01777243227</c:v>
                </c:pt>
                <c:pt idx="537">
                  <c:v>1404.0177738879499</c:v>
                </c:pt>
                <c:pt idx="538">
                  <c:v>1404.0177753436301</c:v>
                </c:pt>
                <c:pt idx="539">
                  <c:v>1404.01777679932</c:v>
                </c:pt>
                <c:pt idx="540">
                  <c:v>1404.0177782549999</c:v>
                </c:pt>
                <c:pt idx="541">
                  <c:v>1404.0177797106901</c:v>
                </c:pt>
                <c:pt idx="542">
                  <c:v>1404.01778116637</c:v>
                </c:pt>
                <c:pt idx="543">
                  <c:v>1404.0177826220599</c:v>
                </c:pt>
                <c:pt idx="544">
                  <c:v>1404.0177840777401</c:v>
                </c:pt>
                <c:pt idx="545">
                  <c:v>1404.01778553342</c:v>
                </c:pt>
                <c:pt idx="546">
                  <c:v>1404.0177869891099</c:v>
                </c:pt>
                <c:pt idx="547">
                  <c:v>1404.0177884447901</c:v>
                </c:pt>
                <c:pt idx="548">
                  <c:v>1404.01778990048</c:v>
                </c:pt>
                <c:pt idx="549">
                  <c:v>1404.0177913561599</c:v>
                </c:pt>
                <c:pt idx="550">
                  <c:v>1404.0177928118501</c:v>
                </c:pt>
                <c:pt idx="551">
                  <c:v>1404.01779426753</c:v>
                </c:pt>
                <c:pt idx="552">
                  <c:v>1404.0177957232199</c:v>
                </c:pt>
                <c:pt idx="553">
                  <c:v>1404.0177971789001</c:v>
                </c:pt>
                <c:pt idx="554">
                  <c:v>1404.01779863458</c:v>
                </c:pt>
                <c:pt idx="555">
                  <c:v>1404.0178000902699</c:v>
                </c:pt>
                <c:pt idx="556">
                  <c:v>1404.0178015459501</c:v>
                </c:pt>
                <c:pt idx="557">
                  <c:v>1404.01780300164</c:v>
                </c:pt>
                <c:pt idx="558">
                  <c:v>1404.0178044573199</c:v>
                </c:pt>
                <c:pt idx="559">
                  <c:v>1404.0178059130101</c:v>
                </c:pt>
                <c:pt idx="560">
                  <c:v>1404.01780736869</c:v>
                </c:pt>
                <c:pt idx="561">
                  <c:v>1404.0178088243699</c:v>
                </c:pt>
                <c:pt idx="562">
                  <c:v>1404.0178102800601</c:v>
                </c:pt>
                <c:pt idx="563">
                  <c:v>1404.01781173574</c:v>
                </c:pt>
                <c:pt idx="564">
                  <c:v>1404.0178131914299</c:v>
                </c:pt>
                <c:pt idx="565">
                  <c:v>1404.0178146471101</c:v>
                </c:pt>
                <c:pt idx="566">
                  <c:v>1404.0178161028</c:v>
                </c:pt>
                <c:pt idx="567">
                  <c:v>1404.0178175584799</c:v>
                </c:pt>
                <c:pt idx="568">
                  <c:v>1404.0178190141601</c:v>
                </c:pt>
                <c:pt idx="569">
                  <c:v>1404.01782046985</c:v>
                </c:pt>
                <c:pt idx="570">
                  <c:v>1404.0178219255299</c:v>
                </c:pt>
                <c:pt idx="571">
                  <c:v>1404.0178233812201</c:v>
                </c:pt>
                <c:pt idx="572">
                  <c:v>1404.0178248369</c:v>
                </c:pt>
                <c:pt idx="573">
                  <c:v>1404.0178262925899</c:v>
                </c:pt>
                <c:pt idx="574">
                  <c:v>1404.0178277482701</c:v>
                </c:pt>
                <c:pt idx="575">
                  <c:v>1404.01782920396</c:v>
                </c:pt>
                <c:pt idx="576">
                  <c:v>1404.0178306596399</c:v>
                </c:pt>
                <c:pt idx="577">
                  <c:v>1404.0178321153201</c:v>
                </c:pt>
                <c:pt idx="578">
                  <c:v>1404.01783357101</c:v>
                </c:pt>
                <c:pt idx="579">
                  <c:v>1404.0178350266899</c:v>
                </c:pt>
                <c:pt idx="580">
                  <c:v>1404.0178364823801</c:v>
                </c:pt>
                <c:pt idx="581">
                  <c:v>1404.01783793806</c:v>
                </c:pt>
                <c:pt idx="582">
                  <c:v>1404.0178393937499</c:v>
                </c:pt>
                <c:pt idx="583">
                  <c:v>1404.0178408494301</c:v>
                </c:pt>
                <c:pt idx="584">
                  <c:v>1404.01784230511</c:v>
                </c:pt>
                <c:pt idx="585">
                  <c:v>1404.0178437607999</c:v>
                </c:pt>
                <c:pt idx="586">
                  <c:v>1404.0178452164801</c:v>
                </c:pt>
                <c:pt idx="587">
                  <c:v>1404.01784667217</c:v>
                </c:pt>
                <c:pt idx="588">
                  <c:v>1404.0178481278499</c:v>
                </c:pt>
                <c:pt idx="589">
                  <c:v>1404.0178495835401</c:v>
                </c:pt>
                <c:pt idx="590">
                  <c:v>1404.01785103922</c:v>
                </c:pt>
                <c:pt idx="591">
                  <c:v>1404.0178524949099</c:v>
                </c:pt>
                <c:pt idx="592">
                  <c:v>1404.0178539505901</c:v>
                </c:pt>
                <c:pt idx="593">
                  <c:v>1404.01785540627</c:v>
                </c:pt>
                <c:pt idx="594">
                  <c:v>1404.0178568619599</c:v>
                </c:pt>
                <c:pt idx="595">
                  <c:v>1404.01785831764</c:v>
                </c:pt>
                <c:pt idx="596">
                  <c:v>1404.01785977333</c:v>
                </c:pt>
                <c:pt idx="597">
                  <c:v>1404.0178612290099</c:v>
                </c:pt>
                <c:pt idx="598">
                  <c:v>1404.0178626847</c:v>
                </c:pt>
                <c:pt idx="599">
                  <c:v>1404.01786414038</c:v>
                </c:pt>
                <c:pt idx="600">
                  <c:v>1404.0178655960599</c:v>
                </c:pt>
                <c:pt idx="601">
                  <c:v>1404.01786705175</c:v>
                </c:pt>
                <c:pt idx="602">
                  <c:v>1404.01786850743</c:v>
                </c:pt>
                <c:pt idx="603">
                  <c:v>1404.0178699631199</c:v>
                </c:pt>
                <c:pt idx="604">
                  <c:v>1404.0178714188</c:v>
                </c:pt>
                <c:pt idx="605">
                  <c:v>1404.01787287449</c:v>
                </c:pt>
                <c:pt idx="606">
                  <c:v>1404.0178743301699</c:v>
                </c:pt>
                <c:pt idx="607">
                  <c:v>1404.01787578586</c:v>
                </c:pt>
                <c:pt idx="608">
                  <c:v>1404.01787724154</c:v>
                </c:pt>
                <c:pt idx="609">
                  <c:v>1404.0178786972201</c:v>
                </c:pt>
                <c:pt idx="610">
                  <c:v>1404.01788015291</c:v>
                </c:pt>
                <c:pt idx="611">
                  <c:v>1404.01788160859</c:v>
                </c:pt>
                <c:pt idx="612">
                  <c:v>1404.0178830642801</c:v>
                </c:pt>
                <c:pt idx="613">
                  <c:v>1404.01788451996</c:v>
                </c:pt>
                <c:pt idx="614">
                  <c:v>1404.01788597565</c:v>
                </c:pt>
                <c:pt idx="615">
                  <c:v>1404.0178874313301</c:v>
                </c:pt>
                <c:pt idx="616">
                  <c:v>1404.01788888701</c:v>
                </c:pt>
                <c:pt idx="617">
                  <c:v>1404.0178903427</c:v>
                </c:pt>
                <c:pt idx="618">
                  <c:v>1404.0178917983801</c:v>
                </c:pt>
                <c:pt idx="619">
                  <c:v>1404.01789325407</c:v>
                </c:pt>
                <c:pt idx="620">
                  <c:v>1404.01789470975</c:v>
                </c:pt>
                <c:pt idx="621">
                  <c:v>1404.0178961654401</c:v>
                </c:pt>
                <c:pt idx="622">
                  <c:v>1404.01789762112</c:v>
                </c:pt>
                <c:pt idx="623">
                  <c:v>1404.01789907681</c:v>
                </c:pt>
                <c:pt idx="624">
                  <c:v>1404.0179005324901</c:v>
                </c:pt>
                <c:pt idx="625">
                  <c:v>1404.01790198817</c:v>
                </c:pt>
                <c:pt idx="626">
                  <c:v>1404.01790344386</c:v>
                </c:pt>
                <c:pt idx="627">
                  <c:v>1404.0179048995401</c:v>
                </c:pt>
                <c:pt idx="628">
                  <c:v>1404.01790635523</c:v>
                </c:pt>
                <c:pt idx="629">
                  <c:v>1404.0179078109099</c:v>
                </c:pt>
                <c:pt idx="630">
                  <c:v>1404.0179092666001</c:v>
                </c:pt>
                <c:pt idx="631">
                  <c:v>1404.01791072228</c:v>
                </c:pt>
                <c:pt idx="632">
                  <c:v>1404.0179121779599</c:v>
                </c:pt>
                <c:pt idx="633">
                  <c:v>1404.0179136336501</c:v>
                </c:pt>
                <c:pt idx="634">
                  <c:v>1404.01791508933</c:v>
                </c:pt>
                <c:pt idx="635">
                  <c:v>1404.0179165450199</c:v>
                </c:pt>
                <c:pt idx="636">
                  <c:v>1404.0179180007001</c:v>
                </c:pt>
                <c:pt idx="637">
                  <c:v>1404.01791945639</c:v>
                </c:pt>
                <c:pt idx="638">
                  <c:v>1404.0179209120699</c:v>
                </c:pt>
                <c:pt idx="639">
                  <c:v>1404.0179223677501</c:v>
                </c:pt>
                <c:pt idx="640">
                  <c:v>1404.01792382344</c:v>
                </c:pt>
                <c:pt idx="641">
                  <c:v>1404.0179252791199</c:v>
                </c:pt>
                <c:pt idx="642">
                  <c:v>1404.0179267348101</c:v>
                </c:pt>
                <c:pt idx="643">
                  <c:v>1404.01792819049</c:v>
                </c:pt>
                <c:pt idx="644">
                  <c:v>1404.0179296461799</c:v>
                </c:pt>
                <c:pt idx="645">
                  <c:v>1404.0179311018601</c:v>
                </c:pt>
                <c:pt idx="646">
                  <c:v>1404.01793255755</c:v>
                </c:pt>
                <c:pt idx="647">
                  <c:v>1404.0179340132299</c:v>
                </c:pt>
                <c:pt idx="648">
                  <c:v>1404.0179354689101</c:v>
                </c:pt>
                <c:pt idx="649">
                  <c:v>1404.0179369246</c:v>
                </c:pt>
                <c:pt idx="650">
                  <c:v>1404.0179383802799</c:v>
                </c:pt>
                <c:pt idx="651">
                  <c:v>1404.0179398359701</c:v>
                </c:pt>
                <c:pt idx="652">
                  <c:v>1404.01794129165</c:v>
                </c:pt>
                <c:pt idx="653">
                  <c:v>1404.0179427473399</c:v>
                </c:pt>
                <c:pt idx="654">
                  <c:v>1404.0179442030201</c:v>
                </c:pt>
                <c:pt idx="655">
                  <c:v>1404.0179456587</c:v>
                </c:pt>
                <c:pt idx="656">
                  <c:v>1404.0179471143899</c:v>
                </c:pt>
                <c:pt idx="657">
                  <c:v>1404.0179485700701</c:v>
                </c:pt>
                <c:pt idx="658">
                  <c:v>1404.01795002576</c:v>
                </c:pt>
                <c:pt idx="659">
                  <c:v>1404.0179514814399</c:v>
                </c:pt>
                <c:pt idx="660">
                  <c:v>1404.0179529371301</c:v>
                </c:pt>
                <c:pt idx="661">
                  <c:v>1404.01795439281</c:v>
                </c:pt>
                <c:pt idx="662">
                  <c:v>1404.0179558484999</c:v>
                </c:pt>
                <c:pt idx="663">
                  <c:v>1404.0179573041801</c:v>
                </c:pt>
                <c:pt idx="664">
                  <c:v>1404.01795875986</c:v>
                </c:pt>
                <c:pt idx="665">
                  <c:v>1404.0179602155499</c:v>
                </c:pt>
                <c:pt idx="666">
                  <c:v>1404.0179616712301</c:v>
                </c:pt>
                <c:pt idx="667">
                  <c:v>1404.01796312692</c:v>
                </c:pt>
                <c:pt idx="668">
                  <c:v>1404.0179645825999</c:v>
                </c:pt>
                <c:pt idx="669">
                  <c:v>1404.0179660382901</c:v>
                </c:pt>
                <c:pt idx="670">
                  <c:v>1404.01796749397</c:v>
                </c:pt>
                <c:pt idx="671">
                  <c:v>1404.0179689496499</c:v>
                </c:pt>
                <c:pt idx="672">
                  <c:v>1404.0179704053401</c:v>
                </c:pt>
                <c:pt idx="673">
                  <c:v>1404.01797186102</c:v>
                </c:pt>
                <c:pt idx="674">
                  <c:v>1404.0179733167099</c:v>
                </c:pt>
                <c:pt idx="675">
                  <c:v>1404.0179747723901</c:v>
                </c:pt>
                <c:pt idx="676">
                  <c:v>1404.01797622808</c:v>
                </c:pt>
                <c:pt idx="677">
                  <c:v>1404.0179776837599</c:v>
                </c:pt>
                <c:pt idx="678">
                  <c:v>1404.0179791394501</c:v>
                </c:pt>
                <c:pt idx="679">
                  <c:v>1404.01798059513</c:v>
                </c:pt>
                <c:pt idx="680">
                  <c:v>1404.0179820508099</c:v>
                </c:pt>
                <c:pt idx="681">
                  <c:v>1404.0179835065001</c:v>
                </c:pt>
                <c:pt idx="682">
                  <c:v>1404.01798496218</c:v>
                </c:pt>
                <c:pt idx="683">
                  <c:v>1404.0179864178699</c:v>
                </c:pt>
                <c:pt idx="684">
                  <c:v>1404.0179878735501</c:v>
                </c:pt>
                <c:pt idx="685">
                  <c:v>1404.01798932924</c:v>
                </c:pt>
                <c:pt idx="686">
                  <c:v>1404.0179907849199</c:v>
                </c:pt>
                <c:pt idx="687">
                  <c:v>1404.0179922406001</c:v>
                </c:pt>
                <c:pt idx="688">
                  <c:v>1404.01799369629</c:v>
                </c:pt>
                <c:pt idx="689">
                  <c:v>1404.0179951519699</c:v>
                </c:pt>
                <c:pt idx="690">
                  <c:v>1404.0179966076601</c:v>
                </c:pt>
                <c:pt idx="691">
                  <c:v>1404.01799806334</c:v>
                </c:pt>
                <c:pt idx="692">
                  <c:v>1404.0179995190299</c:v>
                </c:pt>
                <c:pt idx="693">
                  <c:v>1404.01800097471</c:v>
                </c:pt>
                <c:pt idx="694">
                  <c:v>1404.01800243039</c:v>
                </c:pt>
                <c:pt idx="695">
                  <c:v>1404.0180038860799</c:v>
                </c:pt>
                <c:pt idx="696">
                  <c:v>1404.01800534176</c:v>
                </c:pt>
                <c:pt idx="697">
                  <c:v>1404.01800679745</c:v>
                </c:pt>
                <c:pt idx="698">
                  <c:v>1404.0180082531299</c:v>
                </c:pt>
                <c:pt idx="699">
                  <c:v>1404.01800970882</c:v>
                </c:pt>
                <c:pt idx="700">
                  <c:v>1404.0180111645</c:v>
                </c:pt>
                <c:pt idx="701">
                  <c:v>1404.0180126201899</c:v>
                </c:pt>
                <c:pt idx="702">
                  <c:v>1404.01801407587</c:v>
                </c:pt>
                <c:pt idx="703">
                  <c:v>1404.01801553155</c:v>
                </c:pt>
                <c:pt idx="704">
                  <c:v>1404.0180169872399</c:v>
                </c:pt>
                <c:pt idx="705">
                  <c:v>1404.01801844292</c:v>
                </c:pt>
                <c:pt idx="706">
                  <c:v>1404.01801989861</c:v>
                </c:pt>
                <c:pt idx="707">
                  <c:v>1404.0180213542901</c:v>
                </c:pt>
                <c:pt idx="708">
                  <c:v>1404.01802280998</c:v>
                </c:pt>
                <c:pt idx="709">
                  <c:v>1404.01802426566</c:v>
                </c:pt>
                <c:pt idx="710">
                  <c:v>1404.0180257213401</c:v>
                </c:pt>
                <c:pt idx="711">
                  <c:v>1404.01802717703</c:v>
                </c:pt>
                <c:pt idx="712">
                  <c:v>1404.01802863271</c:v>
                </c:pt>
                <c:pt idx="713">
                  <c:v>1404.0180300884001</c:v>
                </c:pt>
                <c:pt idx="714">
                  <c:v>1404.01803154408</c:v>
                </c:pt>
                <c:pt idx="715">
                  <c:v>1404.01803299977</c:v>
                </c:pt>
                <c:pt idx="716">
                  <c:v>1404.0180344554501</c:v>
                </c:pt>
                <c:pt idx="717">
                  <c:v>1404.01803591114</c:v>
                </c:pt>
                <c:pt idx="718">
                  <c:v>1404.01803736682</c:v>
                </c:pt>
                <c:pt idx="719">
                  <c:v>1404.0180388225001</c:v>
                </c:pt>
                <c:pt idx="720">
                  <c:v>1404.01804027819</c:v>
                </c:pt>
                <c:pt idx="721">
                  <c:v>1404.0180417338699</c:v>
                </c:pt>
                <c:pt idx="722">
                  <c:v>1404.0180431895601</c:v>
                </c:pt>
                <c:pt idx="723">
                  <c:v>1404.01804464524</c:v>
                </c:pt>
                <c:pt idx="724">
                  <c:v>1404.01804610093</c:v>
                </c:pt>
                <c:pt idx="725">
                  <c:v>1404.0180475566101</c:v>
                </c:pt>
                <c:pt idx="726">
                  <c:v>1404.01804901229</c:v>
                </c:pt>
                <c:pt idx="727">
                  <c:v>1404.0180504679799</c:v>
                </c:pt>
                <c:pt idx="728">
                  <c:v>1404.0180519236601</c:v>
                </c:pt>
                <c:pt idx="729">
                  <c:v>1404.01805337935</c:v>
                </c:pt>
                <c:pt idx="730">
                  <c:v>1404.0180548350299</c:v>
                </c:pt>
                <c:pt idx="731">
                  <c:v>1404.0180562907201</c:v>
                </c:pt>
                <c:pt idx="732">
                  <c:v>1404.0180577464</c:v>
                </c:pt>
                <c:pt idx="733">
                  <c:v>1404.0180592020899</c:v>
                </c:pt>
                <c:pt idx="734">
                  <c:v>1404.0180606577701</c:v>
                </c:pt>
                <c:pt idx="735">
                  <c:v>1404.01806211345</c:v>
                </c:pt>
                <c:pt idx="736">
                  <c:v>1404.0180635691399</c:v>
                </c:pt>
                <c:pt idx="737">
                  <c:v>1404.0180650248201</c:v>
                </c:pt>
                <c:pt idx="738">
                  <c:v>1404.01806648051</c:v>
                </c:pt>
                <c:pt idx="739">
                  <c:v>1404.0180679361899</c:v>
                </c:pt>
                <c:pt idx="740">
                  <c:v>1404.0180693918801</c:v>
                </c:pt>
                <c:pt idx="741">
                  <c:v>1404.01807084756</c:v>
                </c:pt>
                <c:pt idx="742">
                  <c:v>1404.0180723032399</c:v>
                </c:pt>
                <c:pt idx="743">
                  <c:v>1404.0180737589301</c:v>
                </c:pt>
                <c:pt idx="744">
                  <c:v>1404.01807521461</c:v>
                </c:pt>
                <c:pt idx="745">
                  <c:v>1404.0180766702999</c:v>
                </c:pt>
                <c:pt idx="746">
                  <c:v>1404.0180781259801</c:v>
                </c:pt>
                <c:pt idx="747">
                  <c:v>1404.01807958167</c:v>
                </c:pt>
                <c:pt idx="748">
                  <c:v>1404.0180810373499</c:v>
                </c:pt>
                <c:pt idx="749">
                  <c:v>1404.0180824930301</c:v>
                </c:pt>
                <c:pt idx="750">
                  <c:v>1404.01808394872</c:v>
                </c:pt>
                <c:pt idx="751">
                  <c:v>1404.0180854043999</c:v>
                </c:pt>
                <c:pt idx="752">
                  <c:v>1404.0180868600901</c:v>
                </c:pt>
                <c:pt idx="753">
                  <c:v>1404.01808831577</c:v>
                </c:pt>
                <c:pt idx="754">
                  <c:v>1404.0180897714599</c:v>
                </c:pt>
                <c:pt idx="755">
                  <c:v>1404.0180912271401</c:v>
                </c:pt>
                <c:pt idx="756">
                  <c:v>1404.01809268283</c:v>
                </c:pt>
                <c:pt idx="757">
                  <c:v>1404.0180941385099</c:v>
                </c:pt>
                <c:pt idx="758">
                  <c:v>1404.0180955941901</c:v>
                </c:pt>
                <c:pt idx="759">
                  <c:v>1404.01809704988</c:v>
                </c:pt>
                <c:pt idx="760">
                  <c:v>1404.0180985055599</c:v>
                </c:pt>
                <c:pt idx="761">
                  <c:v>1404.0180999612501</c:v>
                </c:pt>
                <c:pt idx="762">
                  <c:v>1404.01810141693</c:v>
                </c:pt>
                <c:pt idx="763">
                  <c:v>1404.0181028726199</c:v>
                </c:pt>
                <c:pt idx="764">
                  <c:v>1404.0181043283001</c:v>
                </c:pt>
                <c:pt idx="765">
                  <c:v>1404.01810578398</c:v>
                </c:pt>
                <c:pt idx="766">
                  <c:v>1404.0181072396699</c:v>
                </c:pt>
                <c:pt idx="767">
                  <c:v>1404.01811920318</c:v>
                </c:pt>
                <c:pt idx="768">
                  <c:v>1404.0181416100199</c:v>
                </c:pt>
                <c:pt idx="769">
                  <c:v>1404.0181640168501</c:v>
                </c:pt>
                <c:pt idx="770">
                  <c:v>1404.0181864236799</c:v>
                </c:pt>
                <c:pt idx="771">
                  <c:v>1404.01820883051</c:v>
                </c:pt>
                <c:pt idx="772">
                  <c:v>1404.0182312373399</c:v>
                </c:pt>
                <c:pt idx="773">
                  <c:v>1404.01825364418</c:v>
                </c:pt>
                <c:pt idx="774">
                  <c:v>1404.0182760510099</c:v>
                </c:pt>
                <c:pt idx="775">
                  <c:v>1404.01829845784</c:v>
                </c:pt>
                <c:pt idx="776">
                  <c:v>1404.0183208646699</c:v>
                </c:pt>
                <c:pt idx="777">
                  <c:v>1404.01834327151</c:v>
                </c:pt>
                <c:pt idx="778">
                  <c:v>1404.0183656783399</c:v>
                </c:pt>
                <c:pt idx="779">
                  <c:v>1404.01838808517</c:v>
                </c:pt>
                <c:pt idx="780">
                  <c:v>1404.0184104919999</c:v>
                </c:pt>
                <c:pt idx="781">
                  <c:v>1404.01843289883</c:v>
                </c:pt>
                <c:pt idx="782">
                  <c:v>1404.0184553056699</c:v>
                </c:pt>
                <c:pt idx="783">
                  <c:v>1404.0184777125</c:v>
                </c:pt>
                <c:pt idx="784">
                  <c:v>1404.0185001193299</c:v>
                </c:pt>
                <c:pt idx="785">
                  <c:v>1404.01852252616</c:v>
                </c:pt>
                <c:pt idx="786">
                  <c:v>1404.0185449329999</c:v>
                </c:pt>
                <c:pt idx="787">
                  <c:v>1404.01856733983</c:v>
                </c:pt>
                <c:pt idx="788">
                  <c:v>1404.0185897466599</c:v>
                </c:pt>
                <c:pt idx="789">
                  <c:v>1404.01861215349</c:v>
                </c:pt>
                <c:pt idx="790">
                  <c:v>1404.0186345603199</c:v>
                </c:pt>
                <c:pt idx="791">
                  <c:v>1404.01865696716</c:v>
                </c:pt>
                <c:pt idx="792">
                  <c:v>1404.0186793739899</c:v>
                </c:pt>
                <c:pt idx="793">
                  <c:v>1404.01870178082</c:v>
                </c:pt>
                <c:pt idx="794">
                  <c:v>1404.0187241876499</c:v>
                </c:pt>
                <c:pt idx="795">
                  <c:v>1404.01874659449</c:v>
                </c:pt>
                <c:pt idx="796">
                  <c:v>1404.0187690013199</c:v>
                </c:pt>
                <c:pt idx="797">
                  <c:v>1404.01879140815</c:v>
                </c:pt>
                <c:pt idx="798">
                  <c:v>1404.0188138149799</c:v>
                </c:pt>
                <c:pt idx="799">
                  <c:v>1404.01883622181</c:v>
                </c:pt>
                <c:pt idx="800">
                  <c:v>1404.0188586286499</c:v>
                </c:pt>
                <c:pt idx="801">
                  <c:v>1404.01888103548</c:v>
                </c:pt>
                <c:pt idx="802">
                  <c:v>1404.0189034423099</c:v>
                </c:pt>
                <c:pt idx="803">
                  <c:v>1404.01892584914</c:v>
                </c:pt>
                <c:pt idx="804">
                  <c:v>1404.0189482559799</c:v>
                </c:pt>
                <c:pt idx="805">
                  <c:v>1404.01897066281</c:v>
                </c:pt>
                <c:pt idx="806">
                  <c:v>1404.0189930696399</c:v>
                </c:pt>
                <c:pt idx="807">
                  <c:v>1404.01901547647</c:v>
                </c:pt>
                <c:pt idx="808">
                  <c:v>1404.0190378833099</c:v>
                </c:pt>
                <c:pt idx="809">
                  <c:v>1404.01906029014</c:v>
                </c:pt>
                <c:pt idx="810">
                  <c:v>1404.0190826969699</c:v>
                </c:pt>
                <c:pt idx="811">
                  <c:v>1404.0191051038</c:v>
                </c:pt>
                <c:pt idx="812">
                  <c:v>1404.0191275106299</c:v>
                </c:pt>
                <c:pt idx="813">
                  <c:v>1404.01914991747</c:v>
                </c:pt>
                <c:pt idx="814">
                  <c:v>1404.0191723242999</c:v>
                </c:pt>
                <c:pt idx="815">
                  <c:v>1404.01919473113</c:v>
                </c:pt>
                <c:pt idx="816">
                  <c:v>1404.0192171379599</c:v>
                </c:pt>
                <c:pt idx="817">
                  <c:v>1404.0192395448</c:v>
                </c:pt>
                <c:pt idx="818">
                  <c:v>1404.0192619516299</c:v>
                </c:pt>
                <c:pt idx="819">
                  <c:v>1404.01928435846</c:v>
                </c:pt>
                <c:pt idx="820">
                  <c:v>1404.0193067652899</c:v>
                </c:pt>
                <c:pt idx="821">
                  <c:v>1404.01932917212</c:v>
                </c:pt>
                <c:pt idx="822">
                  <c:v>1404.0193515789599</c:v>
                </c:pt>
                <c:pt idx="823">
                  <c:v>1404.01937398579</c:v>
                </c:pt>
                <c:pt idx="824">
                  <c:v>1404.0193963926199</c:v>
                </c:pt>
                <c:pt idx="825">
                  <c:v>1404.01941879945</c:v>
                </c:pt>
                <c:pt idx="826">
                  <c:v>1404.0194412062899</c:v>
                </c:pt>
                <c:pt idx="827">
                  <c:v>1404.01946361312</c:v>
                </c:pt>
                <c:pt idx="828">
                  <c:v>1404.0194860199499</c:v>
                </c:pt>
                <c:pt idx="829">
                  <c:v>1404.01950842678</c:v>
                </c:pt>
                <c:pt idx="830">
                  <c:v>1404.0195308336099</c:v>
                </c:pt>
                <c:pt idx="831">
                  <c:v>1404.01955324045</c:v>
                </c:pt>
                <c:pt idx="832">
                  <c:v>1404.0195756472799</c:v>
                </c:pt>
                <c:pt idx="833">
                  <c:v>1404.01959805411</c:v>
                </c:pt>
                <c:pt idx="834">
                  <c:v>1404.0196204609399</c:v>
                </c:pt>
                <c:pt idx="835">
                  <c:v>1404.01964286778</c:v>
                </c:pt>
                <c:pt idx="836">
                  <c:v>1404.0196652746099</c:v>
                </c:pt>
                <c:pt idx="837">
                  <c:v>1404.01968768144</c:v>
                </c:pt>
                <c:pt idx="838">
                  <c:v>1404.0197100882699</c:v>
                </c:pt>
                <c:pt idx="839">
                  <c:v>1404.0197324951</c:v>
                </c:pt>
                <c:pt idx="840">
                  <c:v>1404.0197549019399</c:v>
                </c:pt>
                <c:pt idx="841">
                  <c:v>1404.01977730877</c:v>
                </c:pt>
                <c:pt idx="842">
                  <c:v>1404.0197997155999</c:v>
                </c:pt>
                <c:pt idx="843">
                  <c:v>1404.01982212243</c:v>
                </c:pt>
                <c:pt idx="844">
                  <c:v>1404.0198445292699</c:v>
                </c:pt>
                <c:pt idx="845">
                  <c:v>1404.0198669361</c:v>
                </c:pt>
                <c:pt idx="846">
                  <c:v>1404.0198893429299</c:v>
                </c:pt>
                <c:pt idx="847">
                  <c:v>1404.01991174976</c:v>
                </c:pt>
                <c:pt idx="848">
                  <c:v>1404.0199341565999</c:v>
                </c:pt>
                <c:pt idx="849">
                  <c:v>1404.01995656343</c:v>
                </c:pt>
                <c:pt idx="850">
                  <c:v>1404.0199789702599</c:v>
                </c:pt>
                <c:pt idx="851">
                  <c:v>1404.02000137709</c:v>
                </c:pt>
                <c:pt idx="852">
                  <c:v>1404.0200237839199</c:v>
                </c:pt>
                <c:pt idx="853">
                  <c:v>1404.02004619076</c:v>
                </c:pt>
                <c:pt idx="854">
                  <c:v>1404.0200685975899</c:v>
                </c:pt>
                <c:pt idx="855">
                  <c:v>1404.02009100442</c:v>
                </c:pt>
                <c:pt idx="856">
                  <c:v>1404.0201134112499</c:v>
                </c:pt>
                <c:pt idx="857">
                  <c:v>1404.02013581809</c:v>
                </c:pt>
                <c:pt idx="858">
                  <c:v>1404.0201582249199</c:v>
                </c:pt>
                <c:pt idx="859">
                  <c:v>1404.02018063175</c:v>
                </c:pt>
                <c:pt idx="860">
                  <c:v>1404.0202030385799</c:v>
                </c:pt>
                <c:pt idx="861">
                  <c:v>1404.02022544541</c:v>
                </c:pt>
                <c:pt idx="862">
                  <c:v>1404.0202478522499</c:v>
                </c:pt>
                <c:pt idx="863">
                  <c:v>1404.02027025908</c:v>
                </c:pt>
                <c:pt idx="864">
                  <c:v>1404.0202926659099</c:v>
                </c:pt>
                <c:pt idx="865">
                  <c:v>1404.02031507274</c:v>
                </c:pt>
                <c:pt idx="866">
                  <c:v>1404.0203374795799</c:v>
                </c:pt>
                <c:pt idx="867">
                  <c:v>1404.02035988641</c:v>
                </c:pt>
                <c:pt idx="868">
                  <c:v>1404.0203822932399</c:v>
                </c:pt>
                <c:pt idx="869">
                  <c:v>1404.02040470007</c:v>
                </c:pt>
                <c:pt idx="870">
                  <c:v>1404.0204271068999</c:v>
                </c:pt>
                <c:pt idx="871">
                  <c:v>1404.02044951374</c:v>
                </c:pt>
                <c:pt idx="872">
                  <c:v>1404.0204719205699</c:v>
                </c:pt>
                <c:pt idx="873">
                  <c:v>1404.0204943274</c:v>
                </c:pt>
                <c:pt idx="874">
                  <c:v>1404.0205167342299</c:v>
                </c:pt>
                <c:pt idx="875">
                  <c:v>1404.02053914107</c:v>
                </c:pt>
                <c:pt idx="876">
                  <c:v>1404.0205615478999</c:v>
                </c:pt>
                <c:pt idx="877">
                  <c:v>1404.02058395473</c:v>
                </c:pt>
                <c:pt idx="878">
                  <c:v>1404.0206063615601</c:v>
                </c:pt>
                <c:pt idx="879">
                  <c:v>1404.0206287684</c:v>
                </c:pt>
                <c:pt idx="880">
                  <c:v>1404.0206511752299</c:v>
                </c:pt>
                <c:pt idx="881">
                  <c:v>1404.02067358206</c:v>
                </c:pt>
                <c:pt idx="882">
                  <c:v>1404.0206959888901</c:v>
                </c:pt>
                <c:pt idx="883">
                  <c:v>1404.02071839572</c:v>
                </c:pt>
                <c:pt idx="884">
                  <c:v>1404.0207408025601</c:v>
                </c:pt>
                <c:pt idx="885">
                  <c:v>1404.02076320939</c:v>
                </c:pt>
                <c:pt idx="886">
                  <c:v>1404.0207856162201</c:v>
                </c:pt>
                <c:pt idx="887">
                  <c:v>1404.02080802305</c:v>
                </c:pt>
                <c:pt idx="888">
                  <c:v>1404.0208304298901</c:v>
                </c:pt>
                <c:pt idx="889">
                  <c:v>1404.02085283672</c:v>
                </c:pt>
                <c:pt idx="890">
                  <c:v>1404.0208752435501</c:v>
                </c:pt>
                <c:pt idx="891">
                  <c:v>1404.02089765038</c:v>
                </c:pt>
                <c:pt idx="892">
                  <c:v>1404.0209200572101</c:v>
                </c:pt>
                <c:pt idx="893">
                  <c:v>1404.02094246405</c:v>
                </c:pt>
                <c:pt idx="894">
                  <c:v>1404.0209648708801</c:v>
                </c:pt>
                <c:pt idx="895">
                  <c:v>1404.02098727771</c:v>
                </c:pt>
                <c:pt idx="896">
                  <c:v>1404.0210096845401</c:v>
                </c:pt>
                <c:pt idx="897">
                  <c:v>1404.02103209138</c:v>
                </c:pt>
                <c:pt idx="898">
                  <c:v>1404.0210544982101</c:v>
                </c:pt>
                <c:pt idx="899">
                  <c:v>1404.02107690504</c:v>
                </c:pt>
                <c:pt idx="900">
                  <c:v>1404.0210993118701</c:v>
                </c:pt>
                <c:pt idx="901">
                  <c:v>1404.0211217187</c:v>
                </c:pt>
                <c:pt idx="902">
                  <c:v>1404.0211441255401</c:v>
                </c:pt>
                <c:pt idx="903">
                  <c:v>1404.02116653237</c:v>
                </c:pt>
                <c:pt idx="904">
                  <c:v>1404.0211889392001</c:v>
                </c:pt>
                <c:pt idx="905">
                  <c:v>1404.02121134603</c:v>
                </c:pt>
                <c:pt idx="906">
                  <c:v>1404.0212337528701</c:v>
                </c:pt>
                <c:pt idx="907">
                  <c:v>1404.0212561597</c:v>
                </c:pt>
                <c:pt idx="908">
                  <c:v>1404.0212785665301</c:v>
                </c:pt>
                <c:pt idx="909">
                  <c:v>1404.02130097336</c:v>
                </c:pt>
                <c:pt idx="910">
                  <c:v>1404.0213233801901</c:v>
                </c:pt>
                <c:pt idx="911">
                  <c:v>1404.02134578703</c:v>
                </c:pt>
                <c:pt idx="912">
                  <c:v>1404.0213681938601</c:v>
                </c:pt>
                <c:pt idx="913">
                  <c:v>1404.02139060069</c:v>
                </c:pt>
                <c:pt idx="914">
                  <c:v>1404.0214130075201</c:v>
                </c:pt>
                <c:pt idx="915">
                  <c:v>1404.02143541436</c:v>
                </c:pt>
                <c:pt idx="916">
                  <c:v>1404.0214578211901</c:v>
                </c:pt>
                <c:pt idx="917">
                  <c:v>1404.02148022802</c:v>
                </c:pt>
                <c:pt idx="918">
                  <c:v>1404.0215026348501</c:v>
                </c:pt>
                <c:pt idx="919">
                  <c:v>1404.02152504169</c:v>
                </c:pt>
                <c:pt idx="920">
                  <c:v>1404.0215474485201</c:v>
                </c:pt>
                <c:pt idx="921">
                  <c:v>1404.02156985535</c:v>
                </c:pt>
                <c:pt idx="922">
                  <c:v>1404.0215922621801</c:v>
                </c:pt>
                <c:pt idx="923">
                  <c:v>1404.02161466901</c:v>
                </c:pt>
                <c:pt idx="924">
                  <c:v>1404.0216370758501</c:v>
                </c:pt>
                <c:pt idx="925">
                  <c:v>1404.02165948268</c:v>
                </c:pt>
                <c:pt idx="926">
                  <c:v>1404.0216818895101</c:v>
                </c:pt>
                <c:pt idx="927">
                  <c:v>1404.02170429634</c:v>
                </c:pt>
                <c:pt idx="928">
                  <c:v>1404.0217267031801</c:v>
                </c:pt>
                <c:pt idx="929">
                  <c:v>1404.02174911001</c:v>
                </c:pt>
                <c:pt idx="930">
                  <c:v>1404.0217715168401</c:v>
                </c:pt>
                <c:pt idx="931">
                  <c:v>1404.02179392367</c:v>
                </c:pt>
                <c:pt idx="932">
                  <c:v>1404.0218163305001</c:v>
                </c:pt>
                <c:pt idx="933">
                  <c:v>1404.02183873734</c:v>
                </c:pt>
                <c:pt idx="934">
                  <c:v>1404.0218611441701</c:v>
                </c:pt>
                <c:pt idx="935">
                  <c:v>1404.021883551</c:v>
                </c:pt>
                <c:pt idx="936">
                  <c:v>1404.0219059578301</c:v>
                </c:pt>
                <c:pt idx="937">
                  <c:v>1404.02192836467</c:v>
                </c:pt>
                <c:pt idx="938">
                  <c:v>1404.0219507715001</c:v>
                </c:pt>
                <c:pt idx="939">
                  <c:v>1404.02197317833</c:v>
                </c:pt>
                <c:pt idx="940">
                  <c:v>1404.0219955851601</c:v>
                </c:pt>
                <c:pt idx="941">
                  <c:v>1404.02201799199</c:v>
                </c:pt>
                <c:pt idx="942">
                  <c:v>1404.0220403988301</c:v>
                </c:pt>
                <c:pt idx="943">
                  <c:v>1404.02206280566</c:v>
                </c:pt>
                <c:pt idx="944">
                  <c:v>1404.0220852124901</c:v>
                </c:pt>
                <c:pt idx="945">
                  <c:v>1404.02210761932</c:v>
                </c:pt>
                <c:pt idx="946">
                  <c:v>1404.0221300261601</c:v>
                </c:pt>
                <c:pt idx="947">
                  <c:v>1404.02215243299</c:v>
                </c:pt>
                <c:pt idx="948">
                  <c:v>1404.0221748398201</c:v>
                </c:pt>
                <c:pt idx="949">
                  <c:v>1404.02219724665</c:v>
                </c:pt>
                <c:pt idx="950">
                  <c:v>1404.0222196534801</c:v>
                </c:pt>
                <c:pt idx="951">
                  <c:v>1404.02224206032</c:v>
                </c:pt>
                <c:pt idx="952">
                  <c:v>1404.0222644671501</c:v>
                </c:pt>
                <c:pt idx="953">
                  <c:v>1404.02228687398</c:v>
                </c:pt>
                <c:pt idx="954">
                  <c:v>1404.0223092808101</c:v>
                </c:pt>
                <c:pt idx="955">
                  <c:v>1404.02233168765</c:v>
                </c:pt>
                <c:pt idx="956">
                  <c:v>1404.0223540944801</c:v>
                </c:pt>
                <c:pt idx="957">
                  <c:v>1404.02237650131</c:v>
                </c:pt>
                <c:pt idx="958">
                  <c:v>1404.0223989081401</c:v>
                </c:pt>
                <c:pt idx="959">
                  <c:v>1404.02242131498</c:v>
                </c:pt>
                <c:pt idx="960">
                  <c:v>1404.0224437218101</c:v>
                </c:pt>
                <c:pt idx="961">
                  <c:v>1404.02246612864</c:v>
                </c:pt>
                <c:pt idx="962">
                  <c:v>1404.0224885354701</c:v>
                </c:pt>
                <c:pt idx="963">
                  <c:v>1404.0225109423</c:v>
                </c:pt>
                <c:pt idx="964">
                  <c:v>1404.0225333491401</c:v>
                </c:pt>
                <c:pt idx="965">
                  <c:v>1404.02255575597</c:v>
                </c:pt>
                <c:pt idx="966">
                  <c:v>1404.0225781628001</c:v>
                </c:pt>
                <c:pt idx="967">
                  <c:v>1404.02260056963</c:v>
                </c:pt>
                <c:pt idx="968">
                  <c:v>1404.0226229764701</c:v>
                </c:pt>
                <c:pt idx="969">
                  <c:v>1404.0226453833</c:v>
                </c:pt>
                <c:pt idx="970">
                  <c:v>1404.0226677901301</c:v>
                </c:pt>
                <c:pt idx="971">
                  <c:v>1404.02269019696</c:v>
                </c:pt>
                <c:pt idx="972">
                  <c:v>1404.0227126037901</c:v>
                </c:pt>
                <c:pt idx="973">
                  <c:v>1404.02273501063</c:v>
                </c:pt>
                <c:pt idx="974">
                  <c:v>1404.0227574174601</c:v>
                </c:pt>
                <c:pt idx="975">
                  <c:v>1404.02277982429</c:v>
                </c:pt>
                <c:pt idx="976">
                  <c:v>1404.0228022311201</c:v>
                </c:pt>
                <c:pt idx="977">
                  <c:v>1404.02282463796</c:v>
                </c:pt>
                <c:pt idx="978">
                  <c:v>1404.0228470447901</c:v>
                </c:pt>
                <c:pt idx="979">
                  <c:v>1404.02286945162</c:v>
                </c:pt>
                <c:pt idx="980">
                  <c:v>1404.0228918584501</c:v>
                </c:pt>
                <c:pt idx="981">
                  <c:v>1404.02291426528</c:v>
                </c:pt>
                <c:pt idx="982">
                  <c:v>1404.0229366721201</c:v>
                </c:pt>
                <c:pt idx="983">
                  <c:v>1404.02295907895</c:v>
                </c:pt>
                <c:pt idx="984">
                  <c:v>1404.0229814857801</c:v>
                </c:pt>
                <c:pt idx="985">
                  <c:v>1404.0230038926099</c:v>
                </c:pt>
                <c:pt idx="986">
                  <c:v>1404.0230262994501</c:v>
                </c:pt>
                <c:pt idx="987">
                  <c:v>1404.02304870628</c:v>
                </c:pt>
                <c:pt idx="988">
                  <c:v>1404.0230711131101</c:v>
                </c:pt>
                <c:pt idx="989">
                  <c:v>1404.0230935199399</c:v>
                </c:pt>
                <c:pt idx="990">
                  <c:v>1404.0231159267701</c:v>
                </c:pt>
                <c:pt idx="991">
                  <c:v>1404.0231383336099</c:v>
                </c:pt>
                <c:pt idx="992">
                  <c:v>1404.0231607404401</c:v>
                </c:pt>
                <c:pt idx="993">
                  <c:v>1404.0231831472699</c:v>
                </c:pt>
                <c:pt idx="994">
                  <c:v>1404.0232055541001</c:v>
                </c:pt>
                <c:pt idx="995">
                  <c:v>1404.0232279609399</c:v>
                </c:pt>
                <c:pt idx="996">
                  <c:v>1404.0232503677701</c:v>
                </c:pt>
                <c:pt idx="997">
                  <c:v>1404.0232727745999</c:v>
                </c:pt>
                <c:pt idx="998">
                  <c:v>1404.0232951814301</c:v>
                </c:pt>
                <c:pt idx="999">
                  <c:v>1404.0233175882699</c:v>
                </c:pt>
                <c:pt idx="1000">
                  <c:v>1404.0233399951001</c:v>
                </c:pt>
                <c:pt idx="1001">
                  <c:v>1404.0233624019299</c:v>
                </c:pt>
                <c:pt idx="1002">
                  <c:v>1404.0233848087601</c:v>
                </c:pt>
                <c:pt idx="1003">
                  <c:v>1404.0234072155899</c:v>
                </c:pt>
                <c:pt idx="1004">
                  <c:v>1404.0234296224301</c:v>
                </c:pt>
                <c:pt idx="1005">
                  <c:v>1404.0234520292599</c:v>
                </c:pt>
                <c:pt idx="1006">
                  <c:v>1404.0234744360901</c:v>
                </c:pt>
                <c:pt idx="1007">
                  <c:v>1404.0234968429199</c:v>
                </c:pt>
                <c:pt idx="1008">
                  <c:v>1404.0235192497601</c:v>
                </c:pt>
                <c:pt idx="1009">
                  <c:v>1404.0235416565899</c:v>
                </c:pt>
                <c:pt idx="1010">
                  <c:v>1404.0235640634201</c:v>
                </c:pt>
                <c:pt idx="1011">
                  <c:v>1404.0235864702499</c:v>
                </c:pt>
                <c:pt idx="1012">
                  <c:v>1404.0236088770801</c:v>
                </c:pt>
                <c:pt idx="1013">
                  <c:v>1404.0236312839199</c:v>
                </c:pt>
                <c:pt idx="1014">
                  <c:v>1404.0236536907501</c:v>
                </c:pt>
                <c:pt idx="1015">
                  <c:v>1404.0236760975799</c:v>
                </c:pt>
                <c:pt idx="1016">
                  <c:v>1404.02369850441</c:v>
                </c:pt>
                <c:pt idx="1017">
                  <c:v>1404.0237209112499</c:v>
                </c:pt>
                <c:pt idx="1018">
                  <c:v>1404.0237433180801</c:v>
                </c:pt>
                <c:pt idx="1019">
                  <c:v>1404.0237657249099</c:v>
                </c:pt>
                <c:pt idx="1020">
                  <c:v>1404.02378813174</c:v>
                </c:pt>
                <c:pt idx="1021">
                  <c:v>1404.0238105385699</c:v>
                </c:pt>
                <c:pt idx="1022">
                  <c:v>1404.02383294541</c:v>
                </c:pt>
                <c:pt idx="1023">
                  <c:v>1404.0238553522399</c:v>
                </c:pt>
                <c:pt idx="1024">
                  <c:v>1404.02387775907</c:v>
                </c:pt>
                <c:pt idx="1025">
                  <c:v>1404.0239001658999</c:v>
                </c:pt>
                <c:pt idx="1026">
                  <c:v>1404.02392257274</c:v>
                </c:pt>
                <c:pt idx="1027">
                  <c:v>1404.0239449795699</c:v>
                </c:pt>
                <c:pt idx="1028">
                  <c:v>1404.0239673864</c:v>
                </c:pt>
                <c:pt idx="1029">
                  <c:v>1404.0239897932299</c:v>
                </c:pt>
                <c:pt idx="1030">
                  <c:v>1404.02401220006</c:v>
                </c:pt>
                <c:pt idx="1031">
                  <c:v>1404.0240346068999</c:v>
                </c:pt>
                <c:pt idx="1032">
                  <c:v>1404.02405701373</c:v>
                </c:pt>
                <c:pt idx="1033">
                  <c:v>1404.0240794205599</c:v>
                </c:pt>
                <c:pt idx="1034">
                  <c:v>1404.02410182739</c:v>
                </c:pt>
                <c:pt idx="1035">
                  <c:v>1404.0241242342299</c:v>
                </c:pt>
                <c:pt idx="1036">
                  <c:v>1404.02414664106</c:v>
                </c:pt>
                <c:pt idx="1037">
                  <c:v>1404.0241690478899</c:v>
                </c:pt>
                <c:pt idx="1038">
                  <c:v>1404.02419145472</c:v>
                </c:pt>
                <c:pt idx="1039">
                  <c:v>1404.0242138615599</c:v>
                </c:pt>
                <c:pt idx="1040">
                  <c:v>1404.02423626839</c:v>
                </c:pt>
                <c:pt idx="1041">
                  <c:v>1404.0242586752199</c:v>
                </c:pt>
                <c:pt idx="1042">
                  <c:v>1404.02428108205</c:v>
                </c:pt>
                <c:pt idx="1043">
                  <c:v>1404.0243034888799</c:v>
                </c:pt>
                <c:pt idx="1044">
                  <c:v>1404.02432589572</c:v>
                </c:pt>
                <c:pt idx="1045">
                  <c:v>1404.0243483025499</c:v>
                </c:pt>
                <c:pt idx="1046">
                  <c:v>1404.02437070938</c:v>
                </c:pt>
                <c:pt idx="1047">
                  <c:v>1404.0243931162099</c:v>
                </c:pt>
                <c:pt idx="1048">
                  <c:v>1404.02441552305</c:v>
                </c:pt>
                <c:pt idx="1049">
                  <c:v>1404.0244379298799</c:v>
                </c:pt>
                <c:pt idx="1050">
                  <c:v>1404.02446033671</c:v>
                </c:pt>
                <c:pt idx="1051">
                  <c:v>1404.0244827435399</c:v>
                </c:pt>
                <c:pt idx="1052">
                  <c:v>1404.02450515037</c:v>
                </c:pt>
                <c:pt idx="1053">
                  <c:v>1404.0245275572099</c:v>
                </c:pt>
                <c:pt idx="1054">
                  <c:v>1404.02454996404</c:v>
                </c:pt>
                <c:pt idx="1055">
                  <c:v>1404.0245723708699</c:v>
                </c:pt>
                <c:pt idx="1056">
                  <c:v>1404.0245947777</c:v>
                </c:pt>
                <c:pt idx="1057">
                  <c:v>1404.0246171845399</c:v>
                </c:pt>
                <c:pt idx="1058">
                  <c:v>1404.02463959137</c:v>
                </c:pt>
                <c:pt idx="1059">
                  <c:v>1404.0246619981999</c:v>
                </c:pt>
                <c:pt idx="1060">
                  <c:v>1404.02468440503</c:v>
                </c:pt>
                <c:pt idx="1061">
                  <c:v>1404.0247068118599</c:v>
                </c:pt>
                <c:pt idx="1062">
                  <c:v>1404.0247292187</c:v>
                </c:pt>
                <c:pt idx="1063">
                  <c:v>1404.0247516255299</c:v>
                </c:pt>
                <c:pt idx="1064">
                  <c:v>1404.02477403236</c:v>
                </c:pt>
                <c:pt idx="1065">
                  <c:v>1404.0247964391899</c:v>
                </c:pt>
                <c:pt idx="1066">
                  <c:v>1404.02481884603</c:v>
                </c:pt>
                <c:pt idx="1067">
                  <c:v>1404.0248412528599</c:v>
                </c:pt>
                <c:pt idx="1068">
                  <c:v>1404.02486365969</c:v>
                </c:pt>
                <c:pt idx="1069">
                  <c:v>1404.0248860665199</c:v>
                </c:pt>
                <c:pt idx="1070">
                  <c:v>1404.02490847336</c:v>
                </c:pt>
                <c:pt idx="1071">
                  <c:v>1404.0249308801899</c:v>
                </c:pt>
                <c:pt idx="1072">
                  <c:v>1404.02495328702</c:v>
                </c:pt>
                <c:pt idx="1073">
                  <c:v>1404.0249756938499</c:v>
                </c:pt>
                <c:pt idx="1074">
                  <c:v>1404.02499810068</c:v>
                </c:pt>
                <c:pt idx="1075">
                  <c:v>1404.0250205075199</c:v>
                </c:pt>
                <c:pt idx="1076">
                  <c:v>1404.02504291435</c:v>
                </c:pt>
                <c:pt idx="1077">
                  <c:v>1404.0250653211799</c:v>
                </c:pt>
                <c:pt idx="1078">
                  <c:v>1404.02508772801</c:v>
                </c:pt>
                <c:pt idx="1079">
                  <c:v>1404.0251101348499</c:v>
                </c:pt>
                <c:pt idx="1080">
                  <c:v>1404.02513254168</c:v>
                </c:pt>
                <c:pt idx="1081">
                  <c:v>1404.0251512509001</c:v>
                </c:pt>
                <c:pt idx="1082">
                  <c:v>1404.02515607853</c:v>
                </c:pt>
                <c:pt idx="1083">
                  <c:v>1404.02516090617</c:v>
                </c:pt>
                <c:pt idx="1084">
                  <c:v>1404.0251657338099</c:v>
                </c:pt>
                <c:pt idx="1085">
                  <c:v>1404.0251705614501</c:v>
                </c:pt>
                <c:pt idx="1086">
                  <c:v>1404.02517538908</c:v>
                </c:pt>
                <c:pt idx="1087">
                  <c:v>1404.0251802167199</c:v>
                </c:pt>
                <c:pt idx="1088">
                  <c:v>1404.0251850443599</c:v>
                </c:pt>
                <c:pt idx="1089">
                  <c:v>1404.0251898719901</c:v>
                </c:pt>
                <c:pt idx="1090">
                  <c:v>1404.02519469963</c:v>
                </c:pt>
                <c:pt idx="1091">
                  <c:v>1404.0251995272699</c:v>
                </c:pt>
                <c:pt idx="1092">
                  <c:v>1404.0252043549101</c:v>
                </c:pt>
                <c:pt idx="1093">
                  <c:v>1404.02520918254</c:v>
                </c:pt>
                <c:pt idx="1094">
                  <c:v>1404.02521401018</c:v>
                </c:pt>
                <c:pt idx="1095">
                  <c:v>1404.0252188378199</c:v>
                </c:pt>
                <c:pt idx="1096">
                  <c:v>1404.0252236654601</c:v>
                </c:pt>
                <c:pt idx="1097">
                  <c:v>1404.02522849309</c:v>
                </c:pt>
                <c:pt idx="1098">
                  <c:v>1404.02523332073</c:v>
                </c:pt>
                <c:pt idx="1099">
                  <c:v>1404.0252381483699</c:v>
                </c:pt>
                <c:pt idx="1100">
                  <c:v>1404.0252429760101</c:v>
                </c:pt>
                <c:pt idx="1101">
                  <c:v>1404.02524780364</c:v>
                </c:pt>
                <c:pt idx="1102">
                  <c:v>1404.02525263128</c:v>
                </c:pt>
                <c:pt idx="1103">
                  <c:v>1404.0252574589199</c:v>
                </c:pt>
                <c:pt idx="1104">
                  <c:v>1404.0252622865601</c:v>
                </c:pt>
                <c:pt idx="1105">
                  <c:v>1404.02526711419</c:v>
                </c:pt>
                <c:pt idx="1106">
                  <c:v>1404.0252719418299</c:v>
                </c:pt>
                <c:pt idx="1107">
                  <c:v>1404.0252767694701</c:v>
                </c:pt>
                <c:pt idx="1108">
                  <c:v>1404.0252815971101</c:v>
                </c:pt>
                <c:pt idx="1109">
                  <c:v>1404.02528642474</c:v>
                </c:pt>
                <c:pt idx="1110">
                  <c:v>1404.0252912523799</c:v>
                </c:pt>
                <c:pt idx="1111">
                  <c:v>1404.0252960800201</c:v>
                </c:pt>
                <c:pt idx="1112">
                  <c:v>1404.02530090766</c:v>
                </c:pt>
                <c:pt idx="1113">
                  <c:v>1404.02530573529</c:v>
                </c:pt>
                <c:pt idx="1114">
                  <c:v>1404.0253105629299</c:v>
                </c:pt>
                <c:pt idx="1115">
                  <c:v>1404.0253153905701</c:v>
                </c:pt>
                <c:pt idx="1116">
                  <c:v>1404.02532021821</c:v>
                </c:pt>
                <c:pt idx="1117">
                  <c:v>1404.02532504584</c:v>
                </c:pt>
                <c:pt idx="1118">
                  <c:v>1404.0253298734799</c:v>
                </c:pt>
                <c:pt idx="1119">
                  <c:v>1404.0253347011201</c:v>
                </c:pt>
                <c:pt idx="1120">
                  <c:v>1404.02533952876</c:v>
                </c:pt>
                <c:pt idx="1121">
                  <c:v>1404.02534435639</c:v>
                </c:pt>
                <c:pt idx="1122">
                  <c:v>1404.0253491840299</c:v>
                </c:pt>
                <c:pt idx="1123">
                  <c:v>1404.0253540116701</c:v>
                </c:pt>
                <c:pt idx="1124">
                  <c:v>1404.02535883931</c:v>
                </c:pt>
                <c:pt idx="1125">
                  <c:v>1404.0253636669399</c:v>
                </c:pt>
                <c:pt idx="1126">
                  <c:v>1404.0253684945801</c:v>
                </c:pt>
                <c:pt idx="1127">
                  <c:v>1404.02537332222</c:v>
                </c:pt>
                <c:pt idx="1128">
                  <c:v>1404.02537814985</c:v>
                </c:pt>
                <c:pt idx="1129">
                  <c:v>1404.0253829774899</c:v>
                </c:pt>
                <c:pt idx="1130">
                  <c:v>1404.0253878051301</c:v>
                </c:pt>
                <c:pt idx="1131">
                  <c:v>1404.02539263277</c:v>
                </c:pt>
                <c:pt idx="1132">
                  <c:v>1404.0253974604</c:v>
                </c:pt>
                <c:pt idx="1133">
                  <c:v>1404.0254022880399</c:v>
                </c:pt>
                <c:pt idx="1134">
                  <c:v>1404.0254071156801</c:v>
                </c:pt>
                <c:pt idx="1135">
                  <c:v>1404.02541194332</c:v>
                </c:pt>
                <c:pt idx="1136">
                  <c:v>1404.02541677095</c:v>
                </c:pt>
                <c:pt idx="1137">
                  <c:v>1404.0254215985899</c:v>
                </c:pt>
                <c:pt idx="1138">
                  <c:v>1404.0254264262301</c:v>
                </c:pt>
                <c:pt idx="1139">
                  <c:v>1404.02543125387</c:v>
                </c:pt>
                <c:pt idx="1140">
                  <c:v>1404.0254360814999</c:v>
                </c:pt>
                <c:pt idx="1141">
                  <c:v>1404.0254409091399</c:v>
                </c:pt>
                <c:pt idx="1142">
                  <c:v>1404.0254457367801</c:v>
                </c:pt>
                <c:pt idx="1143">
                  <c:v>1404.02545056442</c:v>
                </c:pt>
                <c:pt idx="1144">
                  <c:v>1404.0254553920499</c:v>
                </c:pt>
                <c:pt idx="1145">
                  <c:v>1404.0254602196901</c:v>
                </c:pt>
                <c:pt idx="1146">
                  <c:v>1404.02546504733</c:v>
                </c:pt>
                <c:pt idx="1147">
                  <c:v>1404.02546987497</c:v>
                </c:pt>
                <c:pt idx="1148">
                  <c:v>1404.0254747025999</c:v>
                </c:pt>
                <c:pt idx="1149">
                  <c:v>1404.0254795302401</c:v>
                </c:pt>
                <c:pt idx="1150">
                  <c:v>1404.02548435788</c:v>
                </c:pt>
                <c:pt idx="1151">
                  <c:v>1404.02548918552</c:v>
                </c:pt>
                <c:pt idx="1152">
                  <c:v>1404.0254940131499</c:v>
                </c:pt>
                <c:pt idx="1153">
                  <c:v>1404.0254988407901</c:v>
                </c:pt>
                <c:pt idx="1154">
                  <c:v>1404.02550366843</c:v>
                </c:pt>
                <c:pt idx="1155">
                  <c:v>1404.02550849607</c:v>
                </c:pt>
                <c:pt idx="1156">
                  <c:v>1404.0255133236999</c:v>
                </c:pt>
                <c:pt idx="1157">
                  <c:v>1404.0255181513401</c:v>
                </c:pt>
                <c:pt idx="1158">
                  <c:v>1404.02552297898</c:v>
                </c:pt>
                <c:pt idx="1159">
                  <c:v>1404.0255278066199</c:v>
                </c:pt>
                <c:pt idx="1160">
                  <c:v>1404.0255326342501</c:v>
                </c:pt>
                <c:pt idx="1161">
                  <c:v>1404.0255374618901</c:v>
                </c:pt>
                <c:pt idx="1162">
                  <c:v>1404.02554228953</c:v>
                </c:pt>
                <c:pt idx="1163">
                  <c:v>1404.0255471171599</c:v>
                </c:pt>
                <c:pt idx="1164">
                  <c:v>1404.0255519448001</c:v>
                </c:pt>
                <c:pt idx="1165">
                  <c:v>1404.02555677244</c:v>
                </c:pt>
                <c:pt idx="1166">
                  <c:v>1404.02556160008</c:v>
                </c:pt>
                <c:pt idx="1167">
                  <c:v>1404.0255664277099</c:v>
                </c:pt>
                <c:pt idx="1168">
                  <c:v>1404.0255712553501</c:v>
                </c:pt>
                <c:pt idx="1169">
                  <c:v>1404.02557608299</c:v>
                </c:pt>
                <c:pt idx="1170">
                  <c:v>1404.02558091063</c:v>
                </c:pt>
                <c:pt idx="1171">
                  <c:v>1404.0255857382599</c:v>
                </c:pt>
                <c:pt idx="1172">
                  <c:v>1404.0255905659001</c:v>
                </c:pt>
                <c:pt idx="1173">
                  <c:v>1404.02559539354</c:v>
                </c:pt>
                <c:pt idx="1174">
                  <c:v>1404.02560022118</c:v>
                </c:pt>
                <c:pt idx="1175">
                  <c:v>1404.0256050488099</c:v>
                </c:pt>
                <c:pt idx="1176">
                  <c:v>1404.0256098764501</c:v>
                </c:pt>
                <c:pt idx="1177">
                  <c:v>1404.02561470409</c:v>
                </c:pt>
                <c:pt idx="1178">
                  <c:v>1404.0256195317299</c:v>
                </c:pt>
                <c:pt idx="1179">
                  <c:v>1404.0256243593601</c:v>
                </c:pt>
                <c:pt idx="1180">
                  <c:v>1404.025629187</c:v>
                </c:pt>
                <c:pt idx="1181">
                  <c:v>1404.02563401464</c:v>
                </c:pt>
                <c:pt idx="1182">
                  <c:v>1404.0256388422799</c:v>
                </c:pt>
                <c:pt idx="1183">
                  <c:v>1404.0256436699101</c:v>
                </c:pt>
                <c:pt idx="1184">
                  <c:v>1404.02564849755</c:v>
                </c:pt>
                <c:pt idx="1185">
                  <c:v>1404.02565332519</c:v>
                </c:pt>
                <c:pt idx="1186">
                  <c:v>1404.0256581528299</c:v>
                </c:pt>
                <c:pt idx="1187">
                  <c:v>1404.0256629804601</c:v>
                </c:pt>
                <c:pt idx="1188">
                  <c:v>1404.0256678081</c:v>
                </c:pt>
                <c:pt idx="1189">
                  <c:v>1404.02567263574</c:v>
                </c:pt>
                <c:pt idx="1190">
                  <c:v>1404.0256774633799</c:v>
                </c:pt>
                <c:pt idx="1191">
                  <c:v>1404.0256822910101</c:v>
                </c:pt>
                <c:pt idx="1192">
                  <c:v>1404.02568711865</c:v>
                </c:pt>
                <c:pt idx="1193">
                  <c:v>1404.02569194629</c:v>
                </c:pt>
                <c:pt idx="1194">
                  <c:v>1404.0256967739299</c:v>
                </c:pt>
                <c:pt idx="1195">
                  <c:v>1404.0257016015601</c:v>
                </c:pt>
                <c:pt idx="1196">
                  <c:v>1404.0257064292</c:v>
                </c:pt>
                <c:pt idx="1197">
                  <c:v>1404.0257112568399</c:v>
                </c:pt>
                <c:pt idx="1198">
                  <c:v>1404.0257160844701</c:v>
                </c:pt>
                <c:pt idx="1199">
                  <c:v>1404.02572091211</c:v>
                </c:pt>
                <c:pt idx="1200">
                  <c:v>1404.02572573975</c:v>
                </c:pt>
                <c:pt idx="1201">
                  <c:v>1404.0257305673899</c:v>
                </c:pt>
                <c:pt idx="1202">
                  <c:v>1404.0257353950201</c:v>
                </c:pt>
                <c:pt idx="1203">
                  <c:v>1404.02574022266</c:v>
                </c:pt>
                <c:pt idx="1204">
                  <c:v>1404.0257450503</c:v>
                </c:pt>
                <c:pt idx="1205">
                  <c:v>1404.0257498779399</c:v>
                </c:pt>
                <c:pt idx="1206">
                  <c:v>1404.0257547055701</c:v>
                </c:pt>
                <c:pt idx="1207">
                  <c:v>1404.02575953321</c:v>
                </c:pt>
                <c:pt idx="1208">
                  <c:v>1404.02576436085</c:v>
                </c:pt>
                <c:pt idx="1209">
                  <c:v>1404.0257691884899</c:v>
                </c:pt>
                <c:pt idx="1210">
                  <c:v>1404.0257740161201</c:v>
                </c:pt>
                <c:pt idx="1211">
                  <c:v>1404.02577884376</c:v>
                </c:pt>
                <c:pt idx="1212">
                  <c:v>1404.0257836713999</c:v>
                </c:pt>
                <c:pt idx="1213">
                  <c:v>1404.0257884990399</c:v>
                </c:pt>
                <c:pt idx="1214">
                  <c:v>1404.0257933266701</c:v>
                </c:pt>
                <c:pt idx="1215">
                  <c:v>1404.02579815431</c:v>
                </c:pt>
                <c:pt idx="1216">
                  <c:v>1404.0258029819499</c:v>
                </c:pt>
                <c:pt idx="1217">
                  <c:v>1404.0258078095901</c:v>
                </c:pt>
                <c:pt idx="1218">
                  <c:v>1404.02581263722</c:v>
                </c:pt>
                <c:pt idx="1219">
                  <c:v>1404.02581746486</c:v>
                </c:pt>
                <c:pt idx="1220">
                  <c:v>1404.0258222924999</c:v>
                </c:pt>
                <c:pt idx="1221">
                  <c:v>1404.0258271201401</c:v>
                </c:pt>
                <c:pt idx="1222">
                  <c:v>1404.02583194777</c:v>
                </c:pt>
                <c:pt idx="1223">
                  <c:v>1404.02583677541</c:v>
                </c:pt>
                <c:pt idx="1224">
                  <c:v>1404.0258416030499</c:v>
                </c:pt>
                <c:pt idx="1225">
                  <c:v>1404.0258464306901</c:v>
                </c:pt>
                <c:pt idx="1226">
                  <c:v>1404.02585125832</c:v>
                </c:pt>
                <c:pt idx="1227">
                  <c:v>1404.02585608596</c:v>
                </c:pt>
                <c:pt idx="1228">
                  <c:v>1404.0258609135999</c:v>
                </c:pt>
                <c:pt idx="1229">
                  <c:v>1404.0258657412401</c:v>
                </c:pt>
                <c:pt idx="1230">
                  <c:v>1404.02587056887</c:v>
                </c:pt>
                <c:pt idx="1231">
                  <c:v>1404.0258753965099</c:v>
                </c:pt>
                <c:pt idx="1232">
                  <c:v>1404.0258802241499</c:v>
                </c:pt>
                <c:pt idx="1233">
                  <c:v>1404.0258850517901</c:v>
                </c:pt>
                <c:pt idx="1234">
                  <c:v>1404.02588987942</c:v>
                </c:pt>
                <c:pt idx="1235">
                  <c:v>1404.0258947070599</c:v>
                </c:pt>
                <c:pt idx="1236">
                  <c:v>1404.0258995347001</c:v>
                </c:pt>
                <c:pt idx="1237">
                  <c:v>1404.02590436233</c:v>
                </c:pt>
                <c:pt idx="1238">
                  <c:v>1404.02590918997</c:v>
                </c:pt>
                <c:pt idx="1239">
                  <c:v>1404.0259140176099</c:v>
                </c:pt>
                <c:pt idx="1240">
                  <c:v>1404.0259188452501</c:v>
                </c:pt>
                <c:pt idx="1241">
                  <c:v>1404.02592367288</c:v>
                </c:pt>
                <c:pt idx="1242">
                  <c:v>1404.02592850052</c:v>
                </c:pt>
                <c:pt idx="1243">
                  <c:v>1404.0259333281599</c:v>
                </c:pt>
                <c:pt idx="1244">
                  <c:v>1404.0259381558001</c:v>
                </c:pt>
                <c:pt idx="1245">
                  <c:v>1404.02594298343</c:v>
                </c:pt>
                <c:pt idx="1246">
                  <c:v>1404.02594781107</c:v>
                </c:pt>
                <c:pt idx="1247">
                  <c:v>1404.0259526387099</c:v>
                </c:pt>
                <c:pt idx="1248">
                  <c:v>1404.0259574663501</c:v>
                </c:pt>
                <c:pt idx="1249">
                  <c:v>1404.02596229398</c:v>
                </c:pt>
                <c:pt idx="1250">
                  <c:v>1404.0259671216199</c:v>
                </c:pt>
                <c:pt idx="1251">
                  <c:v>1404.0259719492601</c:v>
                </c:pt>
                <c:pt idx="1252">
                  <c:v>1404.0259767769001</c:v>
                </c:pt>
                <c:pt idx="1253">
                  <c:v>1404.02598160453</c:v>
                </c:pt>
                <c:pt idx="1254">
                  <c:v>1404.0259864321699</c:v>
                </c:pt>
                <c:pt idx="1255">
                  <c:v>1404.0259912598101</c:v>
                </c:pt>
                <c:pt idx="1256">
                  <c:v>1404.02599608745</c:v>
                </c:pt>
                <c:pt idx="1257">
                  <c:v>1404.02600091508</c:v>
                </c:pt>
                <c:pt idx="1258">
                  <c:v>1404.0260057427199</c:v>
                </c:pt>
                <c:pt idx="1259">
                  <c:v>1404.0260105703601</c:v>
                </c:pt>
                <c:pt idx="1260">
                  <c:v>1404.026015398</c:v>
                </c:pt>
                <c:pt idx="1261">
                  <c:v>1404.02602022563</c:v>
                </c:pt>
                <c:pt idx="1262">
                  <c:v>1404.0260250532699</c:v>
                </c:pt>
                <c:pt idx="1263">
                  <c:v>1404.0260298809101</c:v>
                </c:pt>
                <c:pt idx="1264">
                  <c:v>1404.02603470855</c:v>
                </c:pt>
                <c:pt idx="1265">
                  <c:v>1404.02603953618</c:v>
                </c:pt>
                <c:pt idx="1266">
                  <c:v>1404.0260443638199</c:v>
                </c:pt>
                <c:pt idx="1267">
                  <c:v>1404.0260491914601</c:v>
                </c:pt>
                <c:pt idx="1268">
                  <c:v>1404.0260540191</c:v>
                </c:pt>
                <c:pt idx="1269">
                  <c:v>1404.0260588467299</c:v>
                </c:pt>
                <c:pt idx="1270">
                  <c:v>1404.0260636743701</c:v>
                </c:pt>
                <c:pt idx="1271">
                  <c:v>1404.02606850201</c:v>
                </c:pt>
                <c:pt idx="1272">
                  <c:v>1404.02607332965</c:v>
                </c:pt>
                <c:pt idx="1273">
                  <c:v>1404.0260781572799</c:v>
                </c:pt>
                <c:pt idx="1274">
                  <c:v>1404.0260829849201</c:v>
                </c:pt>
                <c:pt idx="1275">
                  <c:v>1404.02608781256</c:v>
                </c:pt>
                <c:pt idx="1276">
                  <c:v>1404.02609264019</c:v>
                </c:pt>
                <c:pt idx="1277">
                  <c:v>1404.0260974678299</c:v>
                </c:pt>
                <c:pt idx="1278">
                  <c:v>1404.0261022954701</c:v>
                </c:pt>
                <c:pt idx="1279">
                  <c:v>1404.02610712311</c:v>
                </c:pt>
                <c:pt idx="1280">
                  <c:v>1404.02611195074</c:v>
                </c:pt>
                <c:pt idx="1281">
                  <c:v>1404.0261167783799</c:v>
                </c:pt>
                <c:pt idx="1282">
                  <c:v>1404.0261216060201</c:v>
                </c:pt>
                <c:pt idx="1283">
                  <c:v>1404.02612643366</c:v>
                </c:pt>
                <c:pt idx="1284">
                  <c:v>1404.0261312612899</c:v>
                </c:pt>
                <c:pt idx="1285">
                  <c:v>1404.0261360889299</c:v>
                </c:pt>
                <c:pt idx="1286">
                  <c:v>1404.0261409165701</c:v>
                </c:pt>
                <c:pt idx="1287">
                  <c:v>1404.02614574421</c:v>
                </c:pt>
                <c:pt idx="1288">
                  <c:v>1404.0261505718399</c:v>
                </c:pt>
                <c:pt idx="1289">
                  <c:v>1404.0261553994801</c:v>
                </c:pt>
                <c:pt idx="1290">
                  <c:v>1404.02616022712</c:v>
                </c:pt>
                <c:pt idx="1291">
                  <c:v>1404.02616505476</c:v>
                </c:pt>
                <c:pt idx="1292">
                  <c:v>1404.0261698823899</c:v>
                </c:pt>
                <c:pt idx="1293">
                  <c:v>1404.0261747100301</c:v>
                </c:pt>
                <c:pt idx="1294">
                  <c:v>1404.02617953767</c:v>
                </c:pt>
                <c:pt idx="1295">
                  <c:v>1404.02618436531</c:v>
                </c:pt>
                <c:pt idx="1296">
                  <c:v>1404.0261891929399</c:v>
                </c:pt>
                <c:pt idx="1297">
                  <c:v>1404.0261940205801</c:v>
                </c:pt>
                <c:pt idx="1298">
                  <c:v>1404.02619884822</c:v>
                </c:pt>
                <c:pt idx="1299">
                  <c:v>1404.02620367586</c:v>
                </c:pt>
                <c:pt idx="1300">
                  <c:v>1404.0262085034899</c:v>
                </c:pt>
                <c:pt idx="1301">
                  <c:v>1404.0262133311301</c:v>
                </c:pt>
                <c:pt idx="1302">
                  <c:v>1404.02621815877</c:v>
                </c:pt>
                <c:pt idx="1303">
                  <c:v>1404.0262229864099</c:v>
                </c:pt>
                <c:pt idx="1304">
                  <c:v>1404.0262278140401</c:v>
                </c:pt>
                <c:pt idx="1305">
                  <c:v>1404.0262326416801</c:v>
                </c:pt>
                <c:pt idx="1306">
                  <c:v>1404.02623746932</c:v>
                </c:pt>
                <c:pt idx="1307">
                  <c:v>1404.0262422969599</c:v>
                </c:pt>
                <c:pt idx="1308">
                  <c:v>1404.0262471245901</c:v>
                </c:pt>
                <c:pt idx="1309">
                  <c:v>1404.02625195223</c:v>
                </c:pt>
                <c:pt idx="1310">
                  <c:v>1404.02625677987</c:v>
                </c:pt>
                <c:pt idx="1311">
                  <c:v>1404.0262616075099</c:v>
                </c:pt>
                <c:pt idx="1312">
                  <c:v>1404.0262664351401</c:v>
                </c:pt>
                <c:pt idx="1313">
                  <c:v>1404.02627126278</c:v>
                </c:pt>
                <c:pt idx="1314">
                  <c:v>1404.02627609042</c:v>
                </c:pt>
                <c:pt idx="1315">
                  <c:v>1404.0262809180499</c:v>
                </c:pt>
                <c:pt idx="1316">
                  <c:v>1404.0262857456901</c:v>
                </c:pt>
                <c:pt idx="1317">
                  <c:v>1404.02629057333</c:v>
                </c:pt>
                <c:pt idx="1318">
                  <c:v>1404.02629540097</c:v>
                </c:pt>
                <c:pt idx="1319">
                  <c:v>1404.0263002285999</c:v>
                </c:pt>
                <c:pt idx="1320">
                  <c:v>1404.0263050562401</c:v>
                </c:pt>
                <c:pt idx="1321">
                  <c:v>1404.02630988388</c:v>
                </c:pt>
                <c:pt idx="1322">
                  <c:v>1404.0263147115199</c:v>
                </c:pt>
                <c:pt idx="1323">
                  <c:v>1404.0263195391501</c:v>
                </c:pt>
                <c:pt idx="1324">
                  <c:v>1404.02632436679</c:v>
                </c:pt>
                <c:pt idx="1325">
                  <c:v>1404.02632919443</c:v>
                </c:pt>
                <c:pt idx="1326">
                  <c:v>1404.0263340220699</c:v>
                </c:pt>
                <c:pt idx="1327">
                  <c:v>1404.0263388497001</c:v>
                </c:pt>
                <c:pt idx="1328">
                  <c:v>1404.02634367734</c:v>
                </c:pt>
                <c:pt idx="1329">
                  <c:v>1404.02634850498</c:v>
                </c:pt>
                <c:pt idx="1330">
                  <c:v>1404.0263533326199</c:v>
                </c:pt>
                <c:pt idx="1331">
                  <c:v>1404.0263581602501</c:v>
                </c:pt>
                <c:pt idx="1332">
                  <c:v>1404.02636298789</c:v>
                </c:pt>
                <c:pt idx="1333">
                  <c:v>1404.02636781553</c:v>
                </c:pt>
                <c:pt idx="1334">
                  <c:v>1404.0263726431699</c:v>
                </c:pt>
                <c:pt idx="1335">
                  <c:v>1404.0263774708001</c:v>
                </c:pt>
                <c:pt idx="1336">
                  <c:v>1404.02638229844</c:v>
                </c:pt>
                <c:pt idx="1337">
                  <c:v>1404.02638712608</c:v>
                </c:pt>
                <c:pt idx="1338">
                  <c:v>1404.0263919537199</c:v>
                </c:pt>
                <c:pt idx="1339">
                  <c:v>1404.0263967813501</c:v>
                </c:pt>
                <c:pt idx="1340">
                  <c:v>1404.02640160899</c:v>
                </c:pt>
                <c:pt idx="1341">
                  <c:v>1404.0264064366299</c:v>
                </c:pt>
                <c:pt idx="1342">
                  <c:v>1404.0264112642701</c:v>
                </c:pt>
                <c:pt idx="1343">
                  <c:v>1404.0264160919</c:v>
                </c:pt>
                <c:pt idx="1344">
                  <c:v>1404.02642091954</c:v>
                </c:pt>
                <c:pt idx="1345">
                  <c:v>1404.0264257471799</c:v>
                </c:pt>
                <c:pt idx="1346">
                  <c:v>1404.0264305748201</c:v>
                </c:pt>
                <c:pt idx="1347">
                  <c:v>1404.02643540245</c:v>
                </c:pt>
                <c:pt idx="1348">
                  <c:v>1404.02644023009</c:v>
                </c:pt>
                <c:pt idx="1349">
                  <c:v>1404.0264450577299</c:v>
                </c:pt>
                <c:pt idx="1350">
                  <c:v>1404.0264498853601</c:v>
                </c:pt>
                <c:pt idx="1351">
                  <c:v>1404.026454713</c:v>
                </c:pt>
                <c:pt idx="1352">
                  <c:v>1404.02645954064</c:v>
                </c:pt>
                <c:pt idx="1353">
                  <c:v>1404.0264643682799</c:v>
                </c:pt>
                <c:pt idx="1354">
                  <c:v>1404.0264691959101</c:v>
                </c:pt>
                <c:pt idx="1355">
                  <c:v>1404.02647402355</c:v>
                </c:pt>
                <c:pt idx="1356">
                  <c:v>1404.0264788511899</c:v>
                </c:pt>
                <c:pt idx="1357">
                  <c:v>1404.0264836788299</c:v>
                </c:pt>
                <c:pt idx="1358">
                  <c:v>1404.0264885064601</c:v>
                </c:pt>
                <c:pt idx="1359">
                  <c:v>1404.0264933341</c:v>
                </c:pt>
                <c:pt idx="1360">
                  <c:v>1404.0264981617399</c:v>
                </c:pt>
                <c:pt idx="1361">
                  <c:v>1404.0265029893801</c:v>
                </c:pt>
                <c:pt idx="1362">
                  <c:v>1404.02650781701</c:v>
                </c:pt>
                <c:pt idx="1363">
                  <c:v>1404.02651264465</c:v>
                </c:pt>
                <c:pt idx="1364">
                  <c:v>1404.0265174722899</c:v>
                </c:pt>
                <c:pt idx="1365">
                  <c:v>1404.0265222999301</c:v>
                </c:pt>
                <c:pt idx="1366">
                  <c:v>1404.02652712756</c:v>
                </c:pt>
                <c:pt idx="1367">
                  <c:v>1404.0265319552</c:v>
                </c:pt>
                <c:pt idx="1368">
                  <c:v>1404.0265367828399</c:v>
                </c:pt>
                <c:pt idx="1369">
                  <c:v>1404.0265416104801</c:v>
                </c:pt>
                <c:pt idx="1370">
                  <c:v>1404.02654643811</c:v>
                </c:pt>
                <c:pt idx="1371">
                  <c:v>1404.02655126575</c:v>
                </c:pt>
                <c:pt idx="1372">
                  <c:v>1404.0265560933899</c:v>
                </c:pt>
                <c:pt idx="1373">
                  <c:v>1404.0265609210301</c:v>
                </c:pt>
                <c:pt idx="1374">
                  <c:v>1404.02656574866</c:v>
                </c:pt>
                <c:pt idx="1375">
                  <c:v>1404.0265705762999</c:v>
                </c:pt>
                <c:pt idx="1376">
                  <c:v>1404.0265754039399</c:v>
                </c:pt>
                <c:pt idx="1377">
                  <c:v>1404.0265802315801</c:v>
                </c:pt>
                <c:pt idx="1378">
                  <c:v>1404.02658505921</c:v>
                </c:pt>
                <c:pt idx="1379">
                  <c:v>1404.0265898868499</c:v>
                </c:pt>
                <c:pt idx="1380">
                  <c:v>1404.0265947144901</c:v>
                </c:pt>
                <c:pt idx="1381">
                  <c:v>1404.02659954213</c:v>
                </c:pt>
                <c:pt idx="1382">
                  <c:v>1404.02660436976</c:v>
                </c:pt>
                <c:pt idx="1383">
                  <c:v>1404.0266091973999</c:v>
                </c:pt>
                <c:pt idx="1384">
                  <c:v>1404.0266140250401</c:v>
                </c:pt>
                <c:pt idx="1385">
                  <c:v>1404.02661885268</c:v>
                </c:pt>
                <c:pt idx="1386">
                  <c:v>1404.02662368031</c:v>
                </c:pt>
                <c:pt idx="1387">
                  <c:v>1404.0266285079499</c:v>
                </c:pt>
                <c:pt idx="1388">
                  <c:v>1404.0266333355901</c:v>
                </c:pt>
                <c:pt idx="1389">
                  <c:v>1404.02663816322</c:v>
                </c:pt>
                <c:pt idx="1390">
                  <c:v>1404.02664299086</c:v>
                </c:pt>
                <c:pt idx="1391">
                  <c:v>1404.0266478184999</c:v>
                </c:pt>
                <c:pt idx="1392">
                  <c:v>1404.0266526461401</c:v>
                </c:pt>
                <c:pt idx="1393">
                  <c:v>1404.02665747377</c:v>
                </c:pt>
                <c:pt idx="1394">
                  <c:v>1404.0266623014099</c:v>
                </c:pt>
                <c:pt idx="1395">
                  <c:v>1404.0266671290501</c:v>
                </c:pt>
                <c:pt idx="1396">
                  <c:v>1404.0266719566901</c:v>
                </c:pt>
                <c:pt idx="1397">
                  <c:v>1404.02667678432</c:v>
                </c:pt>
                <c:pt idx="1398">
                  <c:v>1404.0266816119599</c:v>
                </c:pt>
                <c:pt idx="1399">
                  <c:v>1404.0266864396001</c:v>
                </c:pt>
                <c:pt idx="1400">
                  <c:v>1404.02669126724</c:v>
                </c:pt>
                <c:pt idx="1401">
                  <c:v>1404.02669609487</c:v>
                </c:pt>
                <c:pt idx="1402">
                  <c:v>1404.0267009225099</c:v>
                </c:pt>
                <c:pt idx="1403">
                  <c:v>1404.0267057501501</c:v>
                </c:pt>
                <c:pt idx="1404">
                  <c:v>1404.02671057779</c:v>
                </c:pt>
                <c:pt idx="1405">
                  <c:v>1404.02671540542</c:v>
                </c:pt>
                <c:pt idx="1406">
                  <c:v>1404.0267202330599</c:v>
                </c:pt>
                <c:pt idx="1407">
                  <c:v>1404.0267250607001</c:v>
                </c:pt>
                <c:pt idx="1408">
                  <c:v>1404.02672988834</c:v>
                </c:pt>
                <c:pt idx="1409">
                  <c:v>1404.02673471597</c:v>
                </c:pt>
                <c:pt idx="1410">
                  <c:v>1404.0267395436099</c:v>
                </c:pt>
                <c:pt idx="1411">
                  <c:v>1404.0267443712501</c:v>
                </c:pt>
                <c:pt idx="1412">
                  <c:v>1404.02674919889</c:v>
                </c:pt>
                <c:pt idx="1413">
                  <c:v>1404.0267540265199</c:v>
                </c:pt>
                <c:pt idx="1414">
                  <c:v>1404.0267588541601</c:v>
                </c:pt>
                <c:pt idx="1415">
                  <c:v>1404.0267636818</c:v>
                </c:pt>
                <c:pt idx="1416">
                  <c:v>1404.02676850944</c:v>
                </c:pt>
                <c:pt idx="1417">
                  <c:v>1404.0267733370699</c:v>
                </c:pt>
                <c:pt idx="1418">
                  <c:v>1404.0267781647101</c:v>
                </c:pt>
                <c:pt idx="1419">
                  <c:v>1404.02678299235</c:v>
                </c:pt>
                <c:pt idx="1420">
                  <c:v>1404.02678781999</c:v>
                </c:pt>
                <c:pt idx="1421">
                  <c:v>1404.0267926476199</c:v>
                </c:pt>
                <c:pt idx="1422">
                  <c:v>1404.0267974752601</c:v>
                </c:pt>
                <c:pt idx="1423">
                  <c:v>1404.0268023029</c:v>
                </c:pt>
                <c:pt idx="1424">
                  <c:v>1404.02680713053</c:v>
                </c:pt>
                <c:pt idx="1425">
                  <c:v>1404.0268119581699</c:v>
                </c:pt>
                <c:pt idx="1426">
                  <c:v>1404.0268167858101</c:v>
                </c:pt>
                <c:pt idx="1427">
                  <c:v>1404.02682161345</c:v>
                </c:pt>
                <c:pt idx="1428">
                  <c:v>1404.0268264410799</c:v>
                </c:pt>
                <c:pt idx="1429">
                  <c:v>1404.0268312687199</c:v>
                </c:pt>
                <c:pt idx="1430">
                  <c:v>1404.0268360963601</c:v>
                </c:pt>
                <c:pt idx="1431">
                  <c:v>1404.026840924</c:v>
                </c:pt>
                <c:pt idx="1432">
                  <c:v>1404.0268457516299</c:v>
                </c:pt>
                <c:pt idx="1433">
                  <c:v>1404.0268505792701</c:v>
                </c:pt>
                <c:pt idx="1434">
                  <c:v>1404.02685540691</c:v>
                </c:pt>
                <c:pt idx="1435">
                  <c:v>1404.02686023455</c:v>
                </c:pt>
                <c:pt idx="1436">
                  <c:v>1404.0268650621799</c:v>
                </c:pt>
                <c:pt idx="1437">
                  <c:v>1404.0268698898201</c:v>
                </c:pt>
                <c:pt idx="1438">
                  <c:v>1404.02687471746</c:v>
                </c:pt>
                <c:pt idx="1439">
                  <c:v>1404.0268795451</c:v>
                </c:pt>
                <c:pt idx="1440">
                  <c:v>1404.0268843727299</c:v>
                </c:pt>
                <c:pt idx="1441">
                  <c:v>1404.0268892003701</c:v>
                </c:pt>
                <c:pt idx="1442">
                  <c:v>1404.02689402801</c:v>
                </c:pt>
                <c:pt idx="1443">
                  <c:v>1404.02689885565</c:v>
                </c:pt>
                <c:pt idx="1444">
                  <c:v>1404.0269036832799</c:v>
                </c:pt>
                <c:pt idx="1445">
                  <c:v>1404.0269085109201</c:v>
                </c:pt>
                <c:pt idx="1446">
                  <c:v>1404.02691333856</c:v>
                </c:pt>
                <c:pt idx="1447">
                  <c:v>1404.0269181661999</c:v>
                </c:pt>
                <c:pt idx="1448">
                  <c:v>1404.0269229938301</c:v>
                </c:pt>
                <c:pt idx="1449">
                  <c:v>1404.0269278214701</c:v>
                </c:pt>
                <c:pt idx="1450">
                  <c:v>1404.02693264911</c:v>
                </c:pt>
                <c:pt idx="1451">
                  <c:v>1404.0269374767499</c:v>
                </c:pt>
                <c:pt idx="1452">
                  <c:v>1404.0269423043801</c:v>
                </c:pt>
                <c:pt idx="1453">
                  <c:v>1404.02694713202</c:v>
                </c:pt>
                <c:pt idx="1454">
                  <c:v>1404.02695195966</c:v>
                </c:pt>
                <c:pt idx="1455">
                  <c:v>1404.0269567872999</c:v>
                </c:pt>
                <c:pt idx="1456">
                  <c:v>1404.0269616149301</c:v>
                </c:pt>
                <c:pt idx="1457">
                  <c:v>1404.02696644257</c:v>
                </c:pt>
                <c:pt idx="1458">
                  <c:v>1404.02697127021</c:v>
                </c:pt>
                <c:pt idx="1459">
                  <c:v>1404.0269760978499</c:v>
                </c:pt>
                <c:pt idx="1460">
                  <c:v>1404.0269809254801</c:v>
                </c:pt>
                <c:pt idx="1461">
                  <c:v>1404.02698575312</c:v>
                </c:pt>
                <c:pt idx="1462">
                  <c:v>1404.02699058076</c:v>
                </c:pt>
                <c:pt idx="1463">
                  <c:v>1404.0269954083899</c:v>
                </c:pt>
                <c:pt idx="1464">
                  <c:v>1404.0270002360301</c:v>
                </c:pt>
                <c:pt idx="1465">
                  <c:v>1404.02700506367</c:v>
                </c:pt>
                <c:pt idx="1466">
                  <c:v>1404.0270098913099</c:v>
                </c:pt>
                <c:pt idx="1467">
                  <c:v>1404.0270147189401</c:v>
                </c:pt>
                <c:pt idx="1468">
                  <c:v>1404.02701954658</c:v>
                </c:pt>
                <c:pt idx="1469">
                  <c:v>1404.02702437422</c:v>
                </c:pt>
                <c:pt idx="1470">
                  <c:v>1404.0270292018599</c:v>
                </c:pt>
                <c:pt idx="1471">
                  <c:v>1404.0270340294901</c:v>
                </c:pt>
                <c:pt idx="1472">
                  <c:v>1404.02703885713</c:v>
                </c:pt>
                <c:pt idx="1473">
                  <c:v>1404.02704368477</c:v>
                </c:pt>
                <c:pt idx="1474">
                  <c:v>1404.0270485124099</c:v>
                </c:pt>
                <c:pt idx="1475">
                  <c:v>1404.0270533400401</c:v>
                </c:pt>
                <c:pt idx="1476">
                  <c:v>1404.02705816768</c:v>
                </c:pt>
                <c:pt idx="1477">
                  <c:v>1404.02706299532</c:v>
                </c:pt>
                <c:pt idx="1478">
                  <c:v>1404.0270678229599</c:v>
                </c:pt>
                <c:pt idx="1479">
                  <c:v>1404.0270726505901</c:v>
                </c:pt>
                <c:pt idx="1480">
                  <c:v>1404.02707747823</c:v>
                </c:pt>
                <c:pt idx="1481">
                  <c:v>1404.02708230587</c:v>
                </c:pt>
                <c:pt idx="1482">
                  <c:v>1404.0270871335099</c:v>
                </c:pt>
                <c:pt idx="1483">
                  <c:v>1404.0270919611401</c:v>
                </c:pt>
                <c:pt idx="1484">
                  <c:v>1404.02709678878</c:v>
                </c:pt>
                <c:pt idx="1485">
                  <c:v>1404.0271016164199</c:v>
                </c:pt>
                <c:pt idx="1486">
                  <c:v>1404.0271064440601</c:v>
                </c:pt>
                <c:pt idx="1487">
                  <c:v>1404.02711127169</c:v>
                </c:pt>
                <c:pt idx="1488">
                  <c:v>1404.02711609933</c:v>
                </c:pt>
                <c:pt idx="1489">
                  <c:v>1404.0271209269699</c:v>
                </c:pt>
                <c:pt idx="1490">
                  <c:v>1404.0271257546101</c:v>
                </c:pt>
                <c:pt idx="1491">
                  <c:v>1404.02713058224</c:v>
                </c:pt>
                <c:pt idx="1492">
                  <c:v>1404.02713540988</c:v>
                </c:pt>
                <c:pt idx="1493">
                  <c:v>1404.0271402375199</c:v>
                </c:pt>
                <c:pt idx="1494">
                  <c:v>1404.0271450651601</c:v>
                </c:pt>
                <c:pt idx="1495">
                  <c:v>1404.02714989279</c:v>
                </c:pt>
                <c:pt idx="1496">
                  <c:v>1404.02715472043</c:v>
                </c:pt>
                <c:pt idx="1497">
                  <c:v>1404.0271595480699</c:v>
                </c:pt>
                <c:pt idx="1498">
                  <c:v>1404.0271643757001</c:v>
                </c:pt>
                <c:pt idx="1499">
                  <c:v>1404.02716920334</c:v>
                </c:pt>
                <c:pt idx="1500">
                  <c:v>1404.0271740309799</c:v>
                </c:pt>
                <c:pt idx="1501">
                  <c:v>1404.0271788586199</c:v>
                </c:pt>
                <c:pt idx="1502">
                  <c:v>1404.0271836862501</c:v>
                </c:pt>
                <c:pt idx="1503">
                  <c:v>1404.02718851389</c:v>
                </c:pt>
                <c:pt idx="1504">
                  <c:v>1404.0271933415299</c:v>
                </c:pt>
                <c:pt idx="1505">
                  <c:v>1404.0271981691701</c:v>
                </c:pt>
                <c:pt idx="1506">
                  <c:v>1404.0272029968</c:v>
                </c:pt>
                <c:pt idx="1507">
                  <c:v>1404.02720782444</c:v>
                </c:pt>
                <c:pt idx="1508">
                  <c:v>1404.0272126520799</c:v>
                </c:pt>
                <c:pt idx="1509">
                  <c:v>1404.0272174797201</c:v>
                </c:pt>
                <c:pt idx="1510">
                  <c:v>1404.02722230735</c:v>
                </c:pt>
                <c:pt idx="1511">
                  <c:v>1404.02722713499</c:v>
                </c:pt>
                <c:pt idx="1512">
                  <c:v>1404.0272319626299</c:v>
                </c:pt>
                <c:pt idx="1513">
                  <c:v>1404.0272367902701</c:v>
                </c:pt>
                <c:pt idx="1514">
                  <c:v>1404.0272416179</c:v>
                </c:pt>
                <c:pt idx="1515">
                  <c:v>1404.02724644554</c:v>
                </c:pt>
                <c:pt idx="1516">
                  <c:v>1404.0272512731799</c:v>
                </c:pt>
                <c:pt idx="1517">
                  <c:v>1404.0272561008201</c:v>
                </c:pt>
                <c:pt idx="1518">
                  <c:v>1404.02726092845</c:v>
                </c:pt>
                <c:pt idx="1519">
                  <c:v>1404.0272657560899</c:v>
                </c:pt>
                <c:pt idx="1520">
                  <c:v>1404.0272705837299</c:v>
                </c:pt>
                <c:pt idx="1521">
                  <c:v>1404.0272754113701</c:v>
                </c:pt>
                <c:pt idx="1522">
                  <c:v>1404.027280239</c:v>
                </c:pt>
                <c:pt idx="1523">
                  <c:v>1404.0272850666399</c:v>
                </c:pt>
                <c:pt idx="1524">
                  <c:v>1404.0272898942801</c:v>
                </c:pt>
                <c:pt idx="1525">
                  <c:v>1404.02729472192</c:v>
                </c:pt>
                <c:pt idx="1526">
                  <c:v>1404.02729954955</c:v>
                </c:pt>
                <c:pt idx="1527">
                  <c:v>1404.0273043771899</c:v>
                </c:pt>
                <c:pt idx="1528">
                  <c:v>1404.0273092048301</c:v>
                </c:pt>
                <c:pt idx="1529">
                  <c:v>1404.02731403247</c:v>
                </c:pt>
                <c:pt idx="1530">
                  <c:v>1404.0273188601</c:v>
                </c:pt>
                <c:pt idx="1531">
                  <c:v>1404.0273236877399</c:v>
                </c:pt>
                <c:pt idx="1532">
                  <c:v>1404.0273285153801</c:v>
                </c:pt>
                <c:pt idx="1533">
                  <c:v>1404.02733334302</c:v>
                </c:pt>
                <c:pt idx="1534">
                  <c:v>1404.02733817065</c:v>
                </c:pt>
                <c:pt idx="1535">
                  <c:v>1404.0273429982899</c:v>
                </c:pt>
                <c:pt idx="1536">
                  <c:v>1404.0273478259301</c:v>
                </c:pt>
                <c:pt idx="1537">
                  <c:v>1404.02735265356</c:v>
                </c:pt>
                <c:pt idx="1538">
                  <c:v>1404.0273574811999</c:v>
                </c:pt>
                <c:pt idx="1539">
                  <c:v>1404.0273623088401</c:v>
                </c:pt>
                <c:pt idx="1540">
                  <c:v>1404.0273671364801</c:v>
                </c:pt>
                <c:pt idx="1541">
                  <c:v>1404.02737196411</c:v>
                </c:pt>
                <c:pt idx="1542">
                  <c:v>1404.0273767917499</c:v>
                </c:pt>
                <c:pt idx="1543">
                  <c:v>1404.0273816193901</c:v>
                </c:pt>
                <c:pt idx="1544">
                  <c:v>1404.02738644703</c:v>
                </c:pt>
                <c:pt idx="1545">
                  <c:v>1404.02739127466</c:v>
                </c:pt>
                <c:pt idx="1546">
                  <c:v>1404.0273961022999</c:v>
                </c:pt>
                <c:pt idx="1547">
                  <c:v>1404.0274009299401</c:v>
                </c:pt>
                <c:pt idx="1548">
                  <c:v>1404.02740575758</c:v>
                </c:pt>
                <c:pt idx="1549">
                  <c:v>1404.02741058521</c:v>
                </c:pt>
                <c:pt idx="1550">
                  <c:v>1404.0274154128499</c:v>
                </c:pt>
                <c:pt idx="1551">
                  <c:v>1404.0274202404901</c:v>
                </c:pt>
                <c:pt idx="1552">
                  <c:v>1404.02742506813</c:v>
                </c:pt>
                <c:pt idx="1553">
                  <c:v>1404.02742989576</c:v>
                </c:pt>
                <c:pt idx="1554">
                  <c:v>1404.0274347233999</c:v>
                </c:pt>
                <c:pt idx="1555">
                  <c:v>1404.0274395510401</c:v>
                </c:pt>
                <c:pt idx="1556">
                  <c:v>1404.02744437868</c:v>
                </c:pt>
                <c:pt idx="1557">
                  <c:v>1404.0274492063099</c:v>
                </c:pt>
                <c:pt idx="1558">
                  <c:v>1404.0274540339501</c:v>
                </c:pt>
                <c:pt idx="1559">
                  <c:v>1404.02745886159</c:v>
                </c:pt>
                <c:pt idx="1560">
                  <c:v>1404.02746368923</c:v>
                </c:pt>
                <c:pt idx="1561">
                  <c:v>1404.0274685168599</c:v>
                </c:pt>
                <c:pt idx="1562">
                  <c:v>1404.0274733445001</c:v>
                </c:pt>
                <c:pt idx="1563">
                  <c:v>1404.02747817214</c:v>
                </c:pt>
                <c:pt idx="1564">
                  <c:v>1404.02748299978</c:v>
                </c:pt>
                <c:pt idx="1565">
                  <c:v>1404.0274878274099</c:v>
                </c:pt>
                <c:pt idx="1566">
                  <c:v>1404.0274926550501</c:v>
                </c:pt>
                <c:pt idx="1567">
                  <c:v>1404.02749748269</c:v>
                </c:pt>
                <c:pt idx="1568">
                  <c:v>1404.02750231033</c:v>
                </c:pt>
                <c:pt idx="1569">
                  <c:v>1404.0275071379599</c:v>
                </c:pt>
                <c:pt idx="1570">
                  <c:v>1404.0275119656001</c:v>
                </c:pt>
                <c:pt idx="1571">
                  <c:v>1404.02751679324</c:v>
                </c:pt>
                <c:pt idx="1572">
                  <c:v>1404.02752162088</c:v>
                </c:pt>
                <c:pt idx="1573">
                  <c:v>1404.0275264485099</c:v>
                </c:pt>
                <c:pt idx="1574">
                  <c:v>1404.0275312761501</c:v>
                </c:pt>
                <c:pt idx="1575">
                  <c:v>1404.02753610379</c:v>
                </c:pt>
                <c:pt idx="1576">
                  <c:v>1404.0275409314199</c:v>
                </c:pt>
                <c:pt idx="1577">
                  <c:v>1404.0275457590601</c:v>
                </c:pt>
                <c:pt idx="1578">
                  <c:v>1404.0275505867</c:v>
                </c:pt>
                <c:pt idx="1579">
                  <c:v>1404.02755541434</c:v>
                </c:pt>
                <c:pt idx="1580">
                  <c:v>1404.0275602419699</c:v>
                </c:pt>
                <c:pt idx="1581">
                  <c:v>1404.0275650696101</c:v>
                </c:pt>
                <c:pt idx="1582">
                  <c:v>1404.02756989725</c:v>
                </c:pt>
                <c:pt idx="1583">
                  <c:v>1404.02757472489</c:v>
                </c:pt>
                <c:pt idx="1584">
                  <c:v>1404.0275795525199</c:v>
                </c:pt>
                <c:pt idx="1585">
                  <c:v>1404.0275843801601</c:v>
                </c:pt>
                <c:pt idx="1586">
                  <c:v>1404.0275892078</c:v>
                </c:pt>
                <c:pt idx="1587">
                  <c:v>1404.02759403544</c:v>
                </c:pt>
                <c:pt idx="1588">
                  <c:v>1404.0275988630699</c:v>
                </c:pt>
                <c:pt idx="1589">
                  <c:v>1404.0276036907101</c:v>
                </c:pt>
                <c:pt idx="1590">
                  <c:v>1404.02760851835</c:v>
                </c:pt>
                <c:pt idx="1591">
                  <c:v>1404.0276133459899</c:v>
                </c:pt>
                <c:pt idx="1592">
                  <c:v>1404.0276181736201</c:v>
                </c:pt>
                <c:pt idx="1593">
                  <c:v>1404.0276230012601</c:v>
                </c:pt>
                <c:pt idx="1594">
                  <c:v>1404.0276278289</c:v>
                </c:pt>
                <c:pt idx="1595">
                  <c:v>1404.0276326565399</c:v>
                </c:pt>
                <c:pt idx="1596">
                  <c:v>1404.0276374841701</c:v>
                </c:pt>
                <c:pt idx="1597">
                  <c:v>1404.02764231181</c:v>
                </c:pt>
                <c:pt idx="1598">
                  <c:v>1404.02764713945</c:v>
                </c:pt>
                <c:pt idx="1599">
                  <c:v>1404.0276519670899</c:v>
                </c:pt>
                <c:pt idx="1600">
                  <c:v>1404.0276567947201</c:v>
                </c:pt>
                <c:pt idx="1601">
                  <c:v>1404.02766162236</c:v>
                </c:pt>
                <c:pt idx="1602">
                  <c:v>1404.02766645</c:v>
                </c:pt>
                <c:pt idx="1603">
                  <c:v>1404.0276712776399</c:v>
                </c:pt>
                <c:pt idx="1604">
                  <c:v>1404.0276761052701</c:v>
                </c:pt>
                <c:pt idx="1605">
                  <c:v>1404.02768093291</c:v>
                </c:pt>
                <c:pt idx="1606">
                  <c:v>1404.02768576055</c:v>
                </c:pt>
                <c:pt idx="1607">
                  <c:v>1404.0276905881899</c:v>
                </c:pt>
                <c:pt idx="1608">
                  <c:v>1404.0276954158201</c:v>
                </c:pt>
                <c:pt idx="1609">
                  <c:v>1404.02770024346</c:v>
                </c:pt>
                <c:pt idx="1610">
                  <c:v>1404.0277050710999</c:v>
                </c:pt>
                <c:pt idx="1611">
                  <c:v>1404.0277098987301</c:v>
                </c:pt>
                <c:pt idx="1612">
                  <c:v>1404.02771472637</c:v>
                </c:pt>
                <c:pt idx="1613">
                  <c:v>1404.02771955401</c:v>
                </c:pt>
                <c:pt idx="1614">
                  <c:v>1404.0277243816499</c:v>
                </c:pt>
                <c:pt idx="1615">
                  <c:v>1404.0277292092801</c:v>
                </c:pt>
                <c:pt idx="1616">
                  <c:v>1404.02773403692</c:v>
                </c:pt>
                <c:pt idx="1617">
                  <c:v>1404.02773886456</c:v>
                </c:pt>
                <c:pt idx="1618">
                  <c:v>1404.0277436921999</c:v>
                </c:pt>
                <c:pt idx="1619">
                  <c:v>1404.0277485198301</c:v>
                </c:pt>
                <c:pt idx="1620">
                  <c:v>1404.02775334747</c:v>
                </c:pt>
                <c:pt idx="1621">
                  <c:v>1404.02775817511</c:v>
                </c:pt>
                <c:pt idx="1622">
                  <c:v>1404.0277630027499</c:v>
                </c:pt>
                <c:pt idx="1623">
                  <c:v>1404.0277678303801</c:v>
                </c:pt>
                <c:pt idx="1624">
                  <c:v>1404.02777265802</c:v>
                </c:pt>
                <c:pt idx="1625">
                  <c:v>1404.02777748566</c:v>
                </c:pt>
                <c:pt idx="1626">
                  <c:v>1404.0277823132999</c:v>
                </c:pt>
                <c:pt idx="1627">
                  <c:v>1404.0277871409301</c:v>
                </c:pt>
                <c:pt idx="1628">
                  <c:v>1404.02779196857</c:v>
                </c:pt>
                <c:pt idx="1629">
                  <c:v>1404.0277967962099</c:v>
                </c:pt>
                <c:pt idx="1630">
                  <c:v>1404.0278016238501</c:v>
                </c:pt>
                <c:pt idx="1631">
                  <c:v>1404.02780645148</c:v>
                </c:pt>
                <c:pt idx="1632">
                  <c:v>1404.02781127912</c:v>
                </c:pt>
                <c:pt idx="1633">
                  <c:v>1404.0278161067599</c:v>
                </c:pt>
                <c:pt idx="1634">
                  <c:v>1404.0278209344001</c:v>
                </c:pt>
                <c:pt idx="1635">
                  <c:v>1404.02782576203</c:v>
                </c:pt>
                <c:pt idx="1636">
                  <c:v>1404.02783058967</c:v>
                </c:pt>
                <c:pt idx="1637">
                  <c:v>1404.0278354173099</c:v>
                </c:pt>
                <c:pt idx="1638">
                  <c:v>1404.0278402449501</c:v>
                </c:pt>
                <c:pt idx="1639">
                  <c:v>1404.02784507258</c:v>
                </c:pt>
                <c:pt idx="1640">
                  <c:v>1404.02784990022</c:v>
                </c:pt>
                <c:pt idx="1641">
                  <c:v>1404.0278547278599</c:v>
                </c:pt>
                <c:pt idx="1642">
                  <c:v>1404.0278595555001</c:v>
                </c:pt>
                <c:pt idx="1643">
                  <c:v>1404.02786438313</c:v>
                </c:pt>
                <c:pt idx="1644">
                  <c:v>1404.0278692107699</c:v>
                </c:pt>
                <c:pt idx="1645">
                  <c:v>1404.0278740384099</c:v>
                </c:pt>
                <c:pt idx="1646">
                  <c:v>1404.0278788660401</c:v>
                </c:pt>
                <c:pt idx="1647">
                  <c:v>1404.02788369368</c:v>
                </c:pt>
                <c:pt idx="1648">
                  <c:v>1404.0278885213199</c:v>
                </c:pt>
                <c:pt idx="1649">
                  <c:v>1404.0278933489601</c:v>
                </c:pt>
                <c:pt idx="1650">
                  <c:v>1404.02789817659</c:v>
                </c:pt>
                <c:pt idx="1651">
                  <c:v>1404.02790300423</c:v>
                </c:pt>
                <c:pt idx="1652">
                  <c:v>1404.0279078318699</c:v>
                </c:pt>
                <c:pt idx="1653">
                  <c:v>1404.0279126595101</c:v>
                </c:pt>
                <c:pt idx="1654">
                  <c:v>1404.02791748714</c:v>
                </c:pt>
                <c:pt idx="1655">
                  <c:v>1404.02792231478</c:v>
                </c:pt>
                <c:pt idx="1656">
                  <c:v>1404.0279271424199</c:v>
                </c:pt>
                <c:pt idx="1657">
                  <c:v>1404.0279319700601</c:v>
                </c:pt>
                <c:pt idx="1658">
                  <c:v>1404.02793679769</c:v>
                </c:pt>
                <c:pt idx="1659">
                  <c:v>1404.02794162533</c:v>
                </c:pt>
                <c:pt idx="1660">
                  <c:v>1404.0279464529699</c:v>
                </c:pt>
                <c:pt idx="1661">
                  <c:v>1404.0279512806101</c:v>
                </c:pt>
                <c:pt idx="1662">
                  <c:v>1404.02795610824</c:v>
                </c:pt>
                <c:pt idx="1663">
                  <c:v>1404.0279609358799</c:v>
                </c:pt>
                <c:pt idx="1664">
                  <c:v>1404.0279657635199</c:v>
                </c:pt>
                <c:pt idx="1665">
                  <c:v>1404.0279705911601</c:v>
                </c:pt>
                <c:pt idx="1666">
                  <c:v>1404.02797541879</c:v>
                </c:pt>
                <c:pt idx="1667">
                  <c:v>1404.0279802464299</c:v>
                </c:pt>
                <c:pt idx="1668">
                  <c:v>1404.0279850740701</c:v>
                </c:pt>
                <c:pt idx="1669">
                  <c:v>1404.02798990171</c:v>
                </c:pt>
                <c:pt idx="1670">
                  <c:v>1404.02799472934</c:v>
                </c:pt>
                <c:pt idx="1671">
                  <c:v>1404.0279995569799</c:v>
                </c:pt>
                <c:pt idx="1672">
                  <c:v>1404.0280043846201</c:v>
                </c:pt>
                <c:pt idx="1673">
                  <c:v>1404.02800921226</c:v>
                </c:pt>
                <c:pt idx="1674">
                  <c:v>1404.02801403989</c:v>
                </c:pt>
                <c:pt idx="1675">
                  <c:v>1404.0280188675299</c:v>
                </c:pt>
                <c:pt idx="1676">
                  <c:v>1404.0280236951701</c:v>
                </c:pt>
                <c:pt idx="1677">
                  <c:v>1404.02802852281</c:v>
                </c:pt>
                <c:pt idx="1678">
                  <c:v>1404.02803335044</c:v>
                </c:pt>
                <c:pt idx="1679">
                  <c:v>1404.0280381780799</c:v>
                </c:pt>
                <c:pt idx="1680">
                  <c:v>1404.0280430057201</c:v>
                </c:pt>
                <c:pt idx="1681">
                  <c:v>1404.02804783336</c:v>
                </c:pt>
                <c:pt idx="1682">
                  <c:v>1404.0280526609899</c:v>
                </c:pt>
                <c:pt idx="1683">
                  <c:v>1404.0280574886301</c:v>
                </c:pt>
                <c:pt idx="1684">
                  <c:v>1404.0280623162701</c:v>
                </c:pt>
                <c:pt idx="1685">
                  <c:v>1404.0280671439</c:v>
                </c:pt>
                <c:pt idx="1686">
                  <c:v>1404.0280719715399</c:v>
                </c:pt>
                <c:pt idx="1687">
                  <c:v>1404.0280767991801</c:v>
                </c:pt>
                <c:pt idx="1688">
                  <c:v>1404.02808162682</c:v>
                </c:pt>
                <c:pt idx="1689">
                  <c:v>1404.02808645445</c:v>
                </c:pt>
                <c:pt idx="1690">
                  <c:v>1404.0280912820899</c:v>
                </c:pt>
                <c:pt idx="1691">
                  <c:v>1404.0280961097301</c:v>
                </c:pt>
                <c:pt idx="1692">
                  <c:v>1404.02810093737</c:v>
                </c:pt>
                <c:pt idx="1693">
                  <c:v>1404.028105765</c:v>
                </c:pt>
                <c:pt idx="1694">
                  <c:v>1404.0281105926399</c:v>
                </c:pt>
                <c:pt idx="1695">
                  <c:v>1404.0281154202801</c:v>
                </c:pt>
                <c:pt idx="1696">
                  <c:v>1404.02812024792</c:v>
                </c:pt>
                <c:pt idx="1697">
                  <c:v>1404.02812507555</c:v>
                </c:pt>
                <c:pt idx="1698">
                  <c:v>1404.0281299031899</c:v>
                </c:pt>
                <c:pt idx="1699">
                  <c:v>1404.0281347308301</c:v>
                </c:pt>
                <c:pt idx="1700">
                  <c:v>1404.02813955847</c:v>
                </c:pt>
                <c:pt idx="1701">
                  <c:v>1404.0281443860999</c:v>
                </c:pt>
                <c:pt idx="1702">
                  <c:v>1404.0281492137401</c:v>
                </c:pt>
                <c:pt idx="1703">
                  <c:v>1404.02815404138</c:v>
                </c:pt>
                <c:pt idx="1704">
                  <c:v>1404.02815886902</c:v>
                </c:pt>
                <c:pt idx="1705">
                  <c:v>1404.0281636966499</c:v>
                </c:pt>
                <c:pt idx="1706">
                  <c:v>1404.0281685242901</c:v>
                </c:pt>
                <c:pt idx="1707">
                  <c:v>1404.02817335193</c:v>
                </c:pt>
                <c:pt idx="1708">
                  <c:v>1404.02817817957</c:v>
                </c:pt>
                <c:pt idx="1709">
                  <c:v>1404.0281830071999</c:v>
                </c:pt>
                <c:pt idx="1710">
                  <c:v>1404.0281878348401</c:v>
                </c:pt>
                <c:pt idx="1711">
                  <c:v>1404.02819266248</c:v>
                </c:pt>
                <c:pt idx="1712">
                  <c:v>1404.02819749012</c:v>
                </c:pt>
                <c:pt idx="1713">
                  <c:v>1404.0282023177499</c:v>
                </c:pt>
                <c:pt idx="1714">
                  <c:v>1404.0282071453901</c:v>
                </c:pt>
                <c:pt idx="1715">
                  <c:v>1404.02821197303</c:v>
                </c:pt>
                <c:pt idx="1716">
                  <c:v>1404.02821680067</c:v>
                </c:pt>
                <c:pt idx="1717">
                  <c:v>1404.0282216282999</c:v>
                </c:pt>
                <c:pt idx="1718">
                  <c:v>1404.0282264559401</c:v>
                </c:pt>
                <c:pt idx="1719">
                  <c:v>1404.02823128358</c:v>
                </c:pt>
                <c:pt idx="1720">
                  <c:v>1404.0282361112199</c:v>
                </c:pt>
                <c:pt idx="1721">
                  <c:v>1404.0282409388501</c:v>
                </c:pt>
                <c:pt idx="1722">
                  <c:v>1404.02824576649</c:v>
                </c:pt>
                <c:pt idx="1723">
                  <c:v>1404.02825059413</c:v>
                </c:pt>
                <c:pt idx="1724">
                  <c:v>1404.0282554217599</c:v>
                </c:pt>
                <c:pt idx="1725">
                  <c:v>1404.0282602494001</c:v>
                </c:pt>
                <c:pt idx="1726">
                  <c:v>1404.02826507704</c:v>
                </c:pt>
                <c:pt idx="1727">
                  <c:v>1404.02826990468</c:v>
                </c:pt>
                <c:pt idx="1728">
                  <c:v>1404.0282747323099</c:v>
                </c:pt>
                <c:pt idx="1729">
                  <c:v>1404.0282795599501</c:v>
                </c:pt>
                <c:pt idx="1730">
                  <c:v>1404.02828438759</c:v>
                </c:pt>
                <c:pt idx="1731">
                  <c:v>1404.02828921523</c:v>
                </c:pt>
                <c:pt idx="1732">
                  <c:v>1404.0282940428599</c:v>
                </c:pt>
                <c:pt idx="1733">
                  <c:v>1404.0282988705001</c:v>
                </c:pt>
                <c:pt idx="1734">
                  <c:v>1404.02830369814</c:v>
                </c:pt>
                <c:pt idx="1735">
                  <c:v>1404.0283085257799</c:v>
                </c:pt>
                <c:pt idx="1736">
                  <c:v>1404.0283133534101</c:v>
                </c:pt>
                <c:pt idx="1737">
                  <c:v>1404.0283181810501</c:v>
                </c:pt>
                <c:pt idx="1738">
                  <c:v>1404.02832300869</c:v>
                </c:pt>
                <c:pt idx="1739">
                  <c:v>1404.0283278363299</c:v>
                </c:pt>
                <c:pt idx="1740">
                  <c:v>1404.0283326639601</c:v>
                </c:pt>
                <c:pt idx="1741">
                  <c:v>1404.0283374916</c:v>
                </c:pt>
                <c:pt idx="1742">
                  <c:v>1404.02834231924</c:v>
                </c:pt>
                <c:pt idx="1743">
                  <c:v>1404.0283471468799</c:v>
                </c:pt>
                <c:pt idx="1744">
                  <c:v>1404.0283519745101</c:v>
                </c:pt>
                <c:pt idx="1745">
                  <c:v>1404.02835680215</c:v>
                </c:pt>
                <c:pt idx="1746">
                  <c:v>1404.02836162979</c:v>
                </c:pt>
                <c:pt idx="1747">
                  <c:v>1404.0283664574299</c:v>
                </c:pt>
                <c:pt idx="1748">
                  <c:v>1404.0283712850601</c:v>
                </c:pt>
                <c:pt idx="1749">
                  <c:v>1404.0283761127</c:v>
                </c:pt>
                <c:pt idx="1750">
                  <c:v>1404.02838094034</c:v>
                </c:pt>
                <c:pt idx="1751">
                  <c:v>1404.0283857679799</c:v>
                </c:pt>
                <c:pt idx="1752">
                  <c:v>1404.0283905956101</c:v>
                </c:pt>
                <c:pt idx="1753">
                  <c:v>1404.02839542325</c:v>
                </c:pt>
                <c:pt idx="1754">
                  <c:v>1404.0284002508899</c:v>
                </c:pt>
                <c:pt idx="1755">
                  <c:v>1404.0284050785301</c:v>
                </c:pt>
                <c:pt idx="1756">
                  <c:v>1404.0284099061601</c:v>
                </c:pt>
                <c:pt idx="1757">
                  <c:v>1404.0284147338</c:v>
                </c:pt>
                <c:pt idx="1758">
                  <c:v>1404.0284195614399</c:v>
                </c:pt>
                <c:pt idx="1759">
                  <c:v>1404.0284243890701</c:v>
                </c:pt>
                <c:pt idx="1760">
                  <c:v>1404.02842921671</c:v>
                </c:pt>
                <c:pt idx="1761">
                  <c:v>1404.02843404435</c:v>
                </c:pt>
                <c:pt idx="1762">
                  <c:v>1404.0284388719899</c:v>
                </c:pt>
                <c:pt idx="1763">
                  <c:v>1404.0284436996201</c:v>
                </c:pt>
                <c:pt idx="1764">
                  <c:v>1404.02844852726</c:v>
                </c:pt>
                <c:pt idx="1765">
                  <c:v>1404.0284533549</c:v>
                </c:pt>
                <c:pt idx="1766">
                  <c:v>1404.0284581825399</c:v>
                </c:pt>
                <c:pt idx="1767">
                  <c:v>1404.0284630101701</c:v>
                </c:pt>
                <c:pt idx="1768">
                  <c:v>1404.02846783781</c:v>
                </c:pt>
                <c:pt idx="1769">
                  <c:v>1404.02847266545</c:v>
                </c:pt>
                <c:pt idx="1770">
                  <c:v>1404.0284774930899</c:v>
                </c:pt>
                <c:pt idx="1771">
                  <c:v>1404.0284823207201</c:v>
                </c:pt>
                <c:pt idx="1772">
                  <c:v>1404.02848714836</c:v>
                </c:pt>
                <c:pt idx="1773">
                  <c:v>1404.0284919759999</c:v>
                </c:pt>
                <c:pt idx="1774">
                  <c:v>1404.0284968036401</c:v>
                </c:pt>
                <c:pt idx="1775">
                  <c:v>1404.02850163127</c:v>
                </c:pt>
                <c:pt idx="1776">
                  <c:v>1404.02850645891</c:v>
                </c:pt>
                <c:pt idx="1777">
                  <c:v>1404.0285112865499</c:v>
                </c:pt>
                <c:pt idx="1778">
                  <c:v>1404.0285161141901</c:v>
                </c:pt>
                <c:pt idx="1779">
                  <c:v>1404.02852094182</c:v>
                </c:pt>
                <c:pt idx="1780">
                  <c:v>1404.02852576946</c:v>
                </c:pt>
                <c:pt idx="1781">
                  <c:v>1404.0285305970999</c:v>
                </c:pt>
                <c:pt idx="1782">
                  <c:v>1404.0285354247401</c:v>
                </c:pt>
                <c:pt idx="1783">
                  <c:v>1404.02854025237</c:v>
                </c:pt>
                <c:pt idx="1784">
                  <c:v>1404.02854508001</c:v>
                </c:pt>
                <c:pt idx="1785">
                  <c:v>1404.0285499076499</c:v>
                </c:pt>
                <c:pt idx="1786">
                  <c:v>1404.0285547352901</c:v>
                </c:pt>
                <c:pt idx="1787">
                  <c:v>1404.02855956292</c:v>
                </c:pt>
                <c:pt idx="1788">
                  <c:v>1404.0285643905599</c:v>
                </c:pt>
                <c:pt idx="1789">
                  <c:v>1404.0285692181999</c:v>
                </c:pt>
                <c:pt idx="1790">
                  <c:v>1404.0285740458401</c:v>
                </c:pt>
                <c:pt idx="1791">
                  <c:v>1404.02857887347</c:v>
                </c:pt>
                <c:pt idx="1792">
                  <c:v>1404.0285837011099</c:v>
                </c:pt>
                <c:pt idx="1793">
                  <c:v>1404.0285885287501</c:v>
                </c:pt>
                <c:pt idx="1794">
                  <c:v>1404.02859335639</c:v>
                </c:pt>
                <c:pt idx="1795">
                  <c:v>1404.02859818402</c:v>
                </c:pt>
                <c:pt idx="1796">
                  <c:v>1404.0286030116599</c:v>
                </c:pt>
                <c:pt idx="1797">
                  <c:v>1404.0286078393001</c:v>
                </c:pt>
                <c:pt idx="1798">
                  <c:v>1404.02861266693</c:v>
                </c:pt>
                <c:pt idx="1799">
                  <c:v>1404.02861749457</c:v>
                </c:pt>
                <c:pt idx="1800">
                  <c:v>1404.0286223222099</c:v>
                </c:pt>
                <c:pt idx="1801">
                  <c:v>1404.0286271498501</c:v>
                </c:pt>
                <c:pt idx="1802">
                  <c:v>1404.02863197748</c:v>
                </c:pt>
                <c:pt idx="1803">
                  <c:v>1404.02863680512</c:v>
                </c:pt>
                <c:pt idx="1804">
                  <c:v>1404.0286416327599</c:v>
                </c:pt>
                <c:pt idx="1805">
                  <c:v>1404.0286464604001</c:v>
                </c:pt>
                <c:pt idx="1806">
                  <c:v>1404.02865128803</c:v>
                </c:pt>
                <c:pt idx="1807">
                  <c:v>1404.0286561156699</c:v>
                </c:pt>
                <c:pt idx="1808">
                  <c:v>1404.0286609433099</c:v>
                </c:pt>
                <c:pt idx="1809">
                  <c:v>1404.0286657709501</c:v>
                </c:pt>
                <c:pt idx="1810">
                  <c:v>1404.02867059858</c:v>
                </c:pt>
                <c:pt idx="1811">
                  <c:v>1404.0286754262199</c:v>
                </c:pt>
                <c:pt idx="1812">
                  <c:v>1404.0286802538601</c:v>
                </c:pt>
                <c:pt idx="1813">
                  <c:v>1404.0286850815</c:v>
                </c:pt>
                <c:pt idx="1814">
                  <c:v>1404.02868990913</c:v>
                </c:pt>
                <c:pt idx="1815">
                  <c:v>1404.0286947367699</c:v>
                </c:pt>
                <c:pt idx="1816">
                  <c:v>1404.0286995644101</c:v>
                </c:pt>
                <c:pt idx="1817">
                  <c:v>1404.02870439205</c:v>
                </c:pt>
                <c:pt idx="1818">
                  <c:v>1404.02870921968</c:v>
                </c:pt>
                <c:pt idx="1819">
                  <c:v>1404.0287140473199</c:v>
                </c:pt>
                <c:pt idx="1820">
                  <c:v>1404.0287188749601</c:v>
                </c:pt>
                <c:pt idx="1821">
                  <c:v>1404.0287237026</c:v>
                </c:pt>
                <c:pt idx="1822">
                  <c:v>1404.02872853023</c:v>
                </c:pt>
                <c:pt idx="1823">
                  <c:v>1404.0287333578699</c:v>
                </c:pt>
                <c:pt idx="1824">
                  <c:v>1404.0287381855101</c:v>
                </c:pt>
                <c:pt idx="1825">
                  <c:v>1404.02874301315</c:v>
                </c:pt>
                <c:pt idx="1826">
                  <c:v>1404.0287478407799</c:v>
                </c:pt>
                <c:pt idx="1827">
                  <c:v>1404.0287526684201</c:v>
                </c:pt>
                <c:pt idx="1828">
                  <c:v>1404.0287574960601</c:v>
                </c:pt>
                <c:pt idx="1829">
                  <c:v>1404.0287623237</c:v>
                </c:pt>
                <c:pt idx="1830">
                  <c:v>1404.0287671513299</c:v>
                </c:pt>
                <c:pt idx="1831">
                  <c:v>1404.0287719789701</c:v>
                </c:pt>
                <c:pt idx="1832">
                  <c:v>1404.02877680661</c:v>
                </c:pt>
                <c:pt idx="1833">
                  <c:v>1404.02878163425</c:v>
                </c:pt>
                <c:pt idx="1834">
                  <c:v>1404.0287864618799</c:v>
                </c:pt>
                <c:pt idx="1835">
                  <c:v>1404.0287912895201</c:v>
                </c:pt>
                <c:pt idx="1836">
                  <c:v>1404.02879611716</c:v>
                </c:pt>
                <c:pt idx="1837">
                  <c:v>1404.02880094479</c:v>
                </c:pt>
                <c:pt idx="1838">
                  <c:v>1404.0288057724299</c:v>
                </c:pt>
                <c:pt idx="1839">
                  <c:v>1404.0288106000701</c:v>
                </c:pt>
                <c:pt idx="1840">
                  <c:v>1404.02881542771</c:v>
                </c:pt>
                <c:pt idx="1841">
                  <c:v>1404.02882025534</c:v>
                </c:pt>
                <c:pt idx="1842">
                  <c:v>1404.0288250829799</c:v>
                </c:pt>
                <c:pt idx="1843">
                  <c:v>1404.0288299106201</c:v>
                </c:pt>
                <c:pt idx="1844">
                  <c:v>1404.02883473826</c:v>
                </c:pt>
                <c:pt idx="1845">
                  <c:v>1404.0288395658899</c:v>
                </c:pt>
                <c:pt idx="1846">
                  <c:v>1404.0288443935301</c:v>
                </c:pt>
                <c:pt idx="1847">
                  <c:v>1404.02884922117</c:v>
                </c:pt>
                <c:pt idx="1848">
                  <c:v>1404.02885404881</c:v>
                </c:pt>
                <c:pt idx="1849">
                  <c:v>1404.0288588764399</c:v>
                </c:pt>
                <c:pt idx="1850">
                  <c:v>1404.0288637040801</c:v>
                </c:pt>
                <c:pt idx="1851">
                  <c:v>1404.02886853172</c:v>
                </c:pt>
                <c:pt idx="1852">
                  <c:v>1404.02887335936</c:v>
                </c:pt>
                <c:pt idx="1853">
                  <c:v>1404.0288781869899</c:v>
                </c:pt>
                <c:pt idx="1854">
                  <c:v>1404.0288830146301</c:v>
                </c:pt>
                <c:pt idx="1855">
                  <c:v>1404.02888784227</c:v>
                </c:pt>
                <c:pt idx="1856">
                  <c:v>1404.02889266991</c:v>
                </c:pt>
                <c:pt idx="1857">
                  <c:v>1404.0288974975399</c:v>
                </c:pt>
                <c:pt idx="1858">
                  <c:v>1404.0289023251801</c:v>
                </c:pt>
                <c:pt idx="1859">
                  <c:v>1404.02890715282</c:v>
                </c:pt>
                <c:pt idx="1860">
                  <c:v>1404.02891198046</c:v>
                </c:pt>
                <c:pt idx="1861">
                  <c:v>1404.0289168080899</c:v>
                </c:pt>
                <c:pt idx="1862">
                  <c:v>1404.0289216357301</c:v>
                </c:pt>
                <c:pt idx="1863">
                  <c:v>1404.02892646337</c:v>
                </c:pt>
                <c:pt idx="1864">
                  <c:v>1404.0289312910099</c:v>
                </c:pt>
                <c:pt idx="1865">
                  <c:v>1404.0289361186401</c:v>
                </c:pt>
                <c:pt idx="1866">
                  <c:v>1404.02894094628</c:v>
                </c:pt>
                <c:pt idx="1867">
                  <c:v>1404.02894577392</c:v>
                </c:pt>
                <c:pt idx="1868">
                  <c:v>1404.0289506015599</c:v>
                </c:pt>
                <c:pt idx="1869">
                  <c:v>1404.0289554291901</c:v>
                </c:pt>
                <c:pt idx="1870">
                  <c:v>1404.02896025683</c:v>
                </c:pt>
                <c:pt idx="1871">
                  <c:v>1404.02896508447</c:v>
                </c:pt>
                <c:pt idx="1872">
                  <c:v>1404.0289699120999</c:v>
                </c:pt>
                <c:pt idx="1873">
                  <c:v>1404.0289747397401</c:v>
                </c:pt>
                <c:pt idx="1874">
                  <c:v>1404.02897956738</c:v>
                </c:pt>
                <c:pt idx="1875">
                  <c:v>1404.02898439502</c:v>
                </c:pt>
                <c:pt idx="1876">
                  <c:v>1404.0289892226499</c:v>
                </c:pt>
                <c:pt idx="1877">
                  <c:v>1404.0289940502901</c:v>
                </c:pt>
                <c:pt idx="1878">
                  <c:v>1404.02899887793</c:v>
                </c:pt>
                <c:pt idx="1879">
                  <c:v>1404.0290037055699</c:v>
                </c:pt>
                <c:pt idx="1880">
                  <c:v>1404.0290085332001</c:v>
                </c:pt>
                <c:pt idx="1881">
                  <c:v>1404.0290133608401</c:v>
                </c:pt>
                <c:pt idx="1882">
                  <c:v>1404.02901818848</c:v>
                </c:pt>
                <c:pt idx="1883">
                  <c:v>1404.0290230161199</c:v>
                </c:pt>
                <c:pt idx="1884">
                  <c:v>1404.0290278437501</c:v>
                </c:pt>
                <c:pt idx="1885">
                  <c:v>1404.02903267139</c:v>
                </c:pt>
                <c:pt idx="1886">
                  <c:v>1404.02903749903</c:v>
                </c:pt>
                <c:pt idx="1887">
                  <c:v>1404.0290423266699</c:v>
                </c:pt>
                <c:pt idx="1888">
                  <c:v>1404.0290471543001</c:v>
                </c:pt>
                <c:pt idx="1889">
                  <c:v>1404.02905198194</c:v>
                </c:pt>
                <c:pt idx="1890">
                  <c:v>1404.02905680958</c:v>
                </c:pt>
                <c:pt idx="1891">
                  <c:v>1404.0290616372199</c:v>
                </c:pt>
                <c:pt idx="1892">
                  <c:v>1404.0290664648501</c:v>
                </c:pt>
                <c:pt idx="1893">
                  <c:v>1404.02907129249</c:v>
                </c:pt>
                <c:pt idx="1894">
                  <c:v>1404.02907612013</c:v>
                </c:pt>
                <c:pt idx="1895">
                  <c:v>1404.0290809477699</c:v>
                </c:pt>
                <c:pt idx="1896">
                  <c:v>1404.0290857754001</c:v>
                </c:pt>
                <c:pt idx="1897">
                  <c:v>1404.02909060304</c:v>
                </c:pt>
                <c:pt idx="1898">
                  <c:v>1404.0290954306799</c:v>
                </c:pt>
                <c:pt idx="1899">
                  <c:v>1404.0291002583201</c:v>
                </c:pt>
                <c:pt idx="1900">
                  <c:v>1404.0291050859501</c:v>
                </c:pt>
                <c:pt idx="1901">
                  <c:v>1404.02910991359</c:v>
                </c:pt>
                <c:pt idx="1902">
                  <c:v>1404.0291147412299</c:v>
                </c:pt>
                <c:pt idx="1903">
                  <c:v>1404.0291195688701</c:v>
                </c:pt>
                <c:pt idx="1904">
                  <c:v>1404.0291243965</c:v>
                </c:pt>
                <c:pt idx="1905">
                  <c:v>1404.02912922414</c:v>
                </c:pt>
                <c:pt idx="1906">
                  <c:v>1404.0291340517799</c:v>
                </c:pt>
                <c:pt idx="1907">
                  <c:v>1404.0291388794101</c:v>
                </c:pt>
                <c:pt idx="1908">
                  <c:v>1404.02914370705</c:v>
                </c:pt>
                <c:pt idx="1909">
                  <c:v>1404.02914853469</c:v>
                </c:pt>
                <c:pt idx="1910">
                  <c:v>1404.0291533623299</c:v>
                </c:pt>
                <c:pt idx="1911">
                  <c:v>1404.0291581899601</c:v>
                </c:pt>
                <c:pt idx="1912">
                  <c:v>1404.0291630176</c:v>
                </c:pt>
                <c:pt idx="1913">
                  <c:v>1404.02916784524</c:v>
                </c:pt>
                <c:pt idx="1914">
                  <c:v>1404.0291726728799</c:v>
                </c:pt>
                <c:pt idx="1915">
                  <c:v>1404.0291775005101</c:v>
                </c:pt>
                <c:pt idx="1916">
                  <c:v>1404.02918232815</c:v>
                </c:pt>
                <c:pt idx="1917">
                  <c:v>1404.0291871557899</c:v>
                </c:pt>
                <c:pt idx="1918">
                  <c:v>1404.0291919834301</c:v>
                </c:pt>
                <c:pt idx="1919">
                  <c:v>1404.02919681106</c:v>
                </c:pt>
                <c:pt idx="1920">
                  <c:v>1404.0292016387</c:v>
                </c:pt>
                <c:pt idx="1921">
                  <c:v>1404.0292064663399</c:v>
                </c:pt>
                <c:pt idx="1922">
                  <c:v>1404.0292112939801</c:v>
                </c:pt>
                <c:pt idx="1923">
                  <c:v>1404.02921612161</c:v>
                </c:pt>
                <c:pt idx="1924">
                  <c:v>1404.02922094925</c:v>
                </c:pt>
                <c:pt idx="1925">
                  <c:v>1404.0292257768899</c:v>
                </c:pt>
                <c:pt idx="1926">
                  <c:v>1404.0292306045301</c:v>
                </c:pt>
                <c:pt idx="1927">
                  <c:v>1404.02923543216</c:v>
                </c:pt>
                <c:pt idx="1928">
                  <c:v>1404.0292402598</c:v>
                </c:pt>
                <c:pt idx="1929">
                  <c:v>1404.0292450874399</c:v>
                </c:pt>
                <c:pt idx="1930">
                  <c:v>1404.0292499150801</c:v>
                </c:pt>
                <c:pt idx="1931">
                  <c:v>1404.02925474271</c:v>
                </c:pt>
                <c:pt idx="1932">
                  <c:v>1404.02925957035</c:v>
                </c:pt>
                <c:pt idx="1933">
                  <c:v>1404.0292643979899</c:v>
                </c:pt>
                <c:pt idx="1934">
                  <c:v>1404.0292692256301</c:v>
                </c:pt>
                <c:pt idx="1935">
                  <c:v>1404.02927405326</c:v>
                </c:pt>
                <c:pt idx="1936">
                  <c:v>1404.0292788808999</c:v>
                </c:pt>
                <c:pt idx="1937">
                  <c:v>1404.0292837085401</c:v>
                </c:pt>
                <c:pt idx="1938">
                  <c:v>1404.02928853618</c:v>
                </c:pt>
                <c:pt idx="1939">
                  <c:v>1404.02929336381</c:v>
                </c:pt>
                <c:pt idx="1940">
                  <c:v>1404.0292981914499</c:v>
                </c:pt>
                <c:pt idx="1941">
                  <c:v>1404.0293030190901</c:v>
                </c:pt>
                <c:pt idx="1942">
                  <c:v>1404.02930784673</c:v>
                </c:pt>
                <c:pt idx="1943">
                  <c:v>1404.02931267436</c:v>
                </c:pt>
                <c:pt idx="1944">
                  <c:v>1404.0293175019999</c:v>
                </c:pt>
                <c:pt idx="1945">
                  <c:v>1404.0293223296401</c:v>
                </c:pt>
                <c:pt idx="1946">
                  <c:v>1404.02932715727</c:v>
                </c:pt>
                <c:pt idx="1947">
                  <c:v>1404.02933198491</c:v>
                </c:pt>
                <c:pt idx="1948">
                  <c:v>1404.0293368125499</c:v>
                </c:pt>
                <c:pt idx="1949">
                  <c:v>1404.0293416401901</c:v>
                </c:pt>
                <c:pt idx="1950">
                  <c:v>1404.02934646782</c:v>
                </c:pt>
                <c:pt idx="1951">
                  <c:v>1404.0293512954599</c:v>
                </c:pt>
                <c:pt idx="1952">
                  <c:v>1404.0293561230999</c:v>
                </c:pt>
                <c:pt idx="1953">
                  <c:v>1404.0293609507401</c:v>
                </c:pt>
                <c:pt idx="1954">
                  <c:v>1404.02936577837</c:v>
                </c:pt>
                <c:pt idx="1955">
                  <c:v>1404.0293706060099</c:v>
                </c:pt>
                <c:pt idx="1956">
                  <c:v>1404.0293754336501</c:v>
                </c:pt>
                <c:pt idx="1957">
                  <c:v>1404.02938026129</c:v>
                </c:pt>
                <c:pt idx="1958">
                  <c:v>1404.02938508892</c:v>
                </c:pt>
                <c:pt idx="1959">
                  <c:v>1404.0293899165599</c:v>
                </c:pt>
                <c:pt idx="1960">
                  <c:v>1404.0293947442001</c:v>
                </c:pt>
                <c:pt idx="1961">
                  <c:v>1404.02939957184</c:v>
                </c:pt>
                <c:pt idx="1962">
                  <c:v>1404.02940439947</c:v>
                </c:pt>
                <c:pt idx="1963">
                  <c:v>1404.0294092271099</c:v>
                </c:pt>
                <c:pt idx="1964">
                  <c:v>1404.0294140547501</c:v>
                </c:pt>
                <c:pt idx="1965">
                  <c:v>1404.02941888239</c:v>
                </c:pt>
                <c:pt idx="1966">
                  <c:v>1404.02942371002</c:v>
                </c:pt>
                <c:pt idx="1967">
                  <c:v>1404.0294285376599</c:v>
                </c:pt>
                <c:pt idx="1968">
                  <c:v>1404.0294333653001</c:v>
                </c:pt>
                <c:pt idx="1969">
                  <c:v>1404.02943819294</c:v>
                </c:pt>
                <c:pt idx="1970">
                  <c:v>1404.0294430205699</c:v>
                </c:pt>
                <c:pt idx="1971">
                  <c:v>1404.0294478482101</c:v>
                </c:pt>
                <c:pt idx="1972">
                  <c:v>1404.0294526758501</c:v>
                </c:pt>
                <c:pt idx="1973">
                  <c:v>1404.02945750349</c:v>
                </c:pt>
                <c:pt idx="1974">
                  <c:v>1404.0294623311199</c:v>
                </c:pt>
                <c:pt idx="1975">
                  <c:v>1404.0294671587601</c:v>
                </c:pt>
                <c:pt idx="1976">
                  <c:v>1404.0294719864</c:v>
                </c:pt>
                <c:pt idx="1977">
                  <c:v>1404.02947681404</c:v>
                </c:pt>
                <c:pt idx="1978">
                  <c:v>1404.0294816416699</c:v>
                </c:pt>
                <c:pt idx="1979">
                  <c:v>1404.0294864693101</c:v>
                </c:pt>
                <c:pt idx="1980">
                  <c:v>1404.02949129695</c:v>
                </c:pt>
                <c:pt idx="1981">
                  <c:v>1404.02949612459</c:v>
                </c:pt>
                <c:pt idx="1982">
                  <c:v>1404.0295009522199</c:v>
                </c:pt>
                <c:pt idx="1983">
                  <c:v>1404.0295057798601</c:v>
                </c:pt>
                <c:pt idx="1984">
                  <c:v>1404.0295106075</c:v>
                </c:pt>
                <c:pt idx="1985">
                  <c:v>1404.02951543513</c:v>
                </c:pt>
                <c:pt idx="1986">
                  <c:v>1404.0295202627699</c:v>
                </c:pt>
                <c:pt idx="1987">
                  <c:v>1404.0295250904101</c:v>
                </c:pt>
                <c:pt idx="1988">
                  <c:v>1404.02952991805</c:v>
                </c:pt>
                <c:pt idx="1989">
                  <c:v>1404.0295347456799</c:v>
                </c:pt>
                <c:pt idx="1990">
                  <c:v>1404.0295395733201</c:v>
                </c:pt>
                <c:pt idx="1991">
                  <c:v>1404.02954440096</c:v>
                </c:pt>
                <c:pt idx="1992">
                  <c:v>1404.0295492286</c:v>
                </c:pt>
                <c:pt idx="1993">
                  <c:v>1404.0295540562299</c:v>
                </c:pt>
                <c:pt idx="1994">
                  <c:v>1404.0295588838701</c:v>
                </c:pt>
                <c:pt idx="1995">
                  <c:v>1404.02956371151</c:v>
                </c:pt>
                <c:pt idx="1996">
                  <c:v>1404.02956853915</c:v>
                </c:pt>
                <c:pt idx="1997">
                  <c:v>1404.0295733667799</c:v>
                </c:pt>
                <c:pt idx="1998">
                  <c:v>1404.0295781944201</c:v>
                </c:pt>
                <c:pt idx="1999">
                  <c:v>1404.02958302206</c:v>
                </c:pt>
                <c:pt idx="2000">
                  <c:v>1404.0295878497</c:v>
                </c:pt>
                <c:pt idx="2001">
                  <c:v>1404.0295926773299</c:v>
                </c:pt>
                <c:pt idx="2002">
                  <c:v>1404.0295975049701</c:v>
                </c:pt>
                <c:pt idx="2003">
                  <c:v>1404.02960233261</c:v>
                </c:pt>
                <c:pt idx="2004">
                  <c:v>1404.02960716025</c:v>
                </c:pt>
                <c:pt idx="2005">
                  <c:v>1404.0296119878799</c:v>
                </c:pt>
                <c:pt idx="2006">
                  <c:v>1404.0296168155201</c:v>
                </c:pt>
                <c:pt idx="2007">
                  <c:v>1404.02962164316</c:v>
                </c:pt>
                <c:pt idx="2008">
                  <c:v>1404.0296264707999</c:v>
                </c:pt>
                <c:pt idx="2009">
                  <c:v>1404.0296312984301</c:v>
                </c:pt>
                <c:pt idx="2010">
                  <c:v>1404.02963612607</c:v>
                </c:pt>
                <c:pt idx="2011">
                  <c:v>1404.02964095371</c:v>
                </c:pt>
                <c:pt idx="2012">
                  <c:v>1404.0296457813499</c:v>
                </c:pt>
                <c:pt idx="2013">
                  <c:v>1404.0296506089801</c:v>
                </c:pt>
                <c:pt idx="2014">
                  <c:v>1404.02965543662</c:v>
                </c:pt>
                <c:pt idx="2015">
                  <c:v>1404.02966026426</c:v>
                </c:pt>
                <c:pt idx="2016">
                  <c:v>1404.0296650918999</c:v>
                </c:pt>
                <c:pt idx="2017">
                  <c:v>1404.0296699195301</c:v>
                </c:pt>
                <c:pt idx="2018">
                  <c:v>1404.02967474717</c:v>
                </c:pt>
                <c:pt idx="2019">
                  <c:v>1404.02967957481</c:v>
                </c:pt>
                <c:pt idx="2020">
                  <c:v>1404.0296844024499</c:v>
                </c:pt>
                <c:pt idx="2021">
                  <c:v>1404.0296892300801</c:v>
                </c:pt>
                <c:pt idx="2022">
                  <c:v>1404.02969405772</c:v>
                </c:pt>
                <c:pt idx="2023">
                  <c:v>1404.0296988853599</c:v>
                </c:pt>
                <c:pt idx="2024">
                  <c:v>1404.0297037129901</c:v>
                </c:pt>
                <c:pt idx="2025">
                  <c:v>1404.0297085406301</c:v>
                </c:pt>
                <c:pt idx="2026">
                  <c:v>1404.02971336827</c:v>
                </c:pt>
                <c:pt idx="2027">
                  <c:v>1404.0297181959099</c:v>
                </c:pt>
                <c:pt idx="2028">
                  <c:v>1404.0297230235401</c:v>
                </c:pt>
                <c:pt idx="2029">
                  <c:v>1404.02972785118</c:v>
                </c:pt>
                <c:pt idx="2030">
                  <c:v>1404.02973267882</c:v>
                </c:pt>
                <c:pt idx="2031">
                  <c:v>1404.0297375064599</c:v>
                </c:pt>
                <c:pt idx="2032">
                  <c:v>1404.0297423340901</c:v>
                </c:pt>
                <c:pt idx="2033">
                  <c:v>1404.02974716173</c:v>
                </c:pt>
                <c:pt idx="2034">
                  <c:v>1404.02975198937</c:v>
                </c:pt>
                <c:pt idx="2035">
                  <c:v>1404.0297568170099</c:v>
                </c:pt>
                <c:pt idx="2036">
                  <c:v>1404.0297616446401</c:v>
                </c:pt>
                <c:pt idx="2037">
                  <c:v>1404.02976647228</c:v>
                </c:pt>
                <c:pt idx="2038">
                  <c:v>1404.02977129992</c:v>
                </c:pt>
                <c:pt idx="2039">
                  <c:v>1404.0297761275599</c:v>
                </c:pt>
                <c:pt idx="2040">
                  <c:v>1404.0297809551901</c:v>
                </c:pt>
                <c:pt idx="2041">
                  <c:v>1404.02978578283</c:v>
                </c:pt>
                <c:pt idx="2042">
                  <c:v>1404.0297906104699</c:v>
                </c:pt>
                <c:pt idx="2043">
                  <c:v>1404.0297954381101</c:v>
                </c:pt>
                <c:pt idx="2044">
                  <c:v>1404.0298002657401</c:v>
                </c:pt>
                <c:pt idx="2045">
                  <c:v>1404.02980509338</c:v>
                </c:pt>
                <c:pt idx="2046">
                  <c:v>1404.0298099210199</c:v>
                </c:pt>
                <c:pt idx="2047">
                  <c:v>1404.0298147486601</c:v>
                </c:pt>
                <c:pt idx="2048">
                  <c:v>1404.02981957629</c:v>
                </c:pt>
                <c:pt idx="2049">
                  <c:v>1404.02982440393</c:v>
                </c:pt>
                <c:pt idx="2050">
                  <c:v>1404.0298292315699</c:v>
                </c:pt>
                <c:pt idx="2051">
                  <c:v>1404.0298340592101</c:v>
                </c:pt>
                <c:pt idx="2052">
                  <c:v>1404.02983888684</c:v>
                </c:pt>
                <c:pt idx="2053">
                  <c:v>1404.02984371448</c:v>
                </c:pt>
                <c:pt idx="2054">
                  <c:v>1404.0298485421199</c:v>
                </c:pt>
                <c:pt idx="2055">
                  <c:v>1404.0298533697601</c:v>
                </c:pt>
                <c:pt idx="2056">
                  <c:v>1404.02985819739</c:v>
                </c:pt>
                <c:pt idx="2057">
                  <c:v>1404.02986302503</c:v>
                </c:pt>
                <c:pt idx="2058">
                  <c:v>1404.0298678526699</c:v>
                </c:pt>
                <c:pt idx="2059">
                  <c:v>1404.0298726803001</c:v>
                </c:pt>
                <c:pt idx="2060">
                  <c:v>1404.02987750794</c:v>
                </c:pt>
                <c:pt idx="2061">
                  <c:v>1404.0298823355799</c:v>
                </c:pt>
                <c:pt idx="2062">
                  <c:v>1404.0298871632201</c:v>
                </c:pt>
                <c:pt idx="2063">
                  <c:v>1404.02989199085</c:v>
                </c:pt>
                <c:pt idx="2064">
                  <c:v>1404.02989681849</c:v>
                </c:pt>
                <c:pt idx="2065">
                  <c:v>1404.0299016461299</c:v>
                </c:pt>
                <c:pt idx="2066">
                  <c:v>1404.0299064737701</c:v>
                </c:pt>
                <c:pt idx="2067">
                  <c:v>1404.0299113014</c:v>
                </c:pt>
                <c:pt idx="2068">
                  <c:v>1404.02991612904</c:v>
                </c:pt>
                <c:pt idx="2069">
                  <c:v>1404.0299209566799</c:v>
                </c:pt>
                <c:pt idx="2070">
                  <c:v>1404.0299257843201</c:v>
                </c:pt>
                <c:pt idx="2071">
                  <c:v>1404.02993061195</c:v>
                </c:pt>
                <c:pt idx="2072">
                  <c:v>1404.02993543959</c:v>
                </c:pt>
                <c:pt idx="2073">
                  <c:v>1404.0299402672299</c:v>
                </c:pt>
                <c:pt idx="2074">
                  <c:v>1404.0299450948701</c:v>
                </c:pt>
                <c:pt idx="2075">
                  <c:v>1404.0299499225</c:v>
                </c:pt>
                <c:pt idx="2076">
                  <c:v>1404.02995475014</c:v>
                </c:pt>
                <c:pt idx="2077">
                  <c:v>1404.0299595777799</c:v>
                </c:pt>
                <c:pt idx="2078">
                  <c:v>1404.0299644054201</c:v>
                </c:pt>
                <c:pt idx="2079">
                  <c:v>1404.02996923305</c:v>
                </c:pt>
                <c:pt idx="2080">
                  <c:v>1404.0299740606899</c:v>
                </c:pt>
                <c:pt idx="2081">
                  <c:v>1404.02997745583</c:v>
                </c:pt>
                <c:pt idx="2082">
                  <c:v>1404.0299776675899</c:v>
                </c:pt>
                <c:pt idx="2083">
                  <c:v>1404.0299778793401</c:v>
                </c:pt>
                <c:pt idx="2084">
                  <c:v>1404.02997809109</c:v>
                </c:pt>
                <c:pt idx="2085">
                  <c:v>1404.0299783028499</c:v>
                </c:pt>
                <c:pt idx="2086">
                  <c:v>1404.0299785146001</c:v>
                </c:pt>
                <c:pt idx="2087">
                  <c:v>1404.02997872635</c:v>
                </c:pt>
                <c:pt idx="2088">
                  <c:v>1404.0299789381099</c:v>
                </c:pt>
                <c:pt idx="2089">
                  <c:v>1404.0299791498601</c:v>
                </c:pt>
                <c:pt idx="2090">
                  <c:v>1404.02997936162</c:v>
                </c:pt>
                <c:pt idx="2091">
                  <c:v>1404.0299795733699</c:v>
                </c:pt>
                <c:pt idx="2092">
                  <c:v>1404.0299797851201</c:v>
                </c:pt>
                <c:pt idx="2093">
                  <c:v>1404.02997999688</c:v>
                </c:pt>
                <c:pt idx="2094">
                  <c:v>1404.0299802086299</c:v>
                </c:pt>
                <c:pt idx="2095">
                  <c:v>1404.0299804203801</c:v>
                </c:pt>
                <c:pt idx="2096">
                  <c:v>1404.02998063214</c:v>
                </c:pt>
                <c:pt idx="2097">
                  <c:v>1404.0299808438899</c:v>
                </c:pt>
                <c:pt idx="2098">
                  <c:v>1404.0299810556401</c:v>
                </c:pt>
                <c:pt idx="2099">
                  <c:v>1404.0299812674</c:v>
                </c:pt>
                <c:pt idx="2100">
                  <c:v>1404.0299814791499</c:v>
                </c:pt>
                <c:pt idx="2101">
                  <c:v>1404.0299816909001</c:v>
                </c:pt>
                <c:pt idx="2102">
                  <c:v>1404.02998190266</c:v>
                </c:pt>
                <c:pt idx="2103">
                  <c:v>1404.0299821144099</c:v>
                </c:pt>
                <c:pt idx="2104">
                  <c:v>1404.0299823261701</c:v>
                </c:pt>
                <c:pt idx="2105">
                  <c:v>1404.02998253792</c:v>
                </c:pt>
                <c:pt idx="2106">
                  <c:v>1404.0299827496699</c:v>
                </c:pt>
                <c:pt idx="2107">
                  <c:v>1404.0299829614301</c:v>
                </c:pt>
                <c:pt idx="2108">
                  <c:v>1404.02998317318</c:v>
                </c:pt>
                <c:pt idx="2109">
                  <c:v>1404.0299833849299</c:v>
                </c:pt>
                <c:pt idx="2110">
                  <c:v>1404.02998359669</c:v>
                </c:pt>
                <c:pt idx="2111">
                  <c:v>1404.02998380844</c:v>
                </c:pt>
                <c:pt idx="2112">
                  <c:v>1404.0299840201901</c:v>
                </c:pt>
                <c:pt idx="2113">
                  <c:v>1404.02998423195</c:v>
                </c:pt>
                <c:pt idx="2114">
                  <c:v>1404.0299844437</c:v>
                </c:pt>
                <c:pt idx="2115">
                  <c:v>1404.0299846554501</c:v>
                </c:pt>
                <c:pt idx="2116">
                  <c:v>1404.02998486721</c:v>
                </c:pt>
                <c:pt idx="2117">
                  <c:v>1404.02998507896</c:v>
                </c:pt>
                <c:pt idx="2118">
                  <c:v>1404.0299852907101</c:v>
                </c:pt>
                <c:pt idx="2119">
                  <c:v>1404.02998550247</c:v>
                </c:pt>
                <c:pt idx="2120">
                  <c:v>1404.0299857142199</c:v>
                </c:pt>
                <c:pt idx="2121">
                  <c:v>1404.0299859259801</c:v>
                </c:pt>
                <c:pt idx="2122">
                  <c:v>1404.02998613773</c:v>
                </c:pt>
                <c:pt idx="2123">
                  <c:v>1404.0299863494799</c:v>
                </c:pt>
                <c:pt idx="2124">
                  <c:v>1404.0299865612401</c:v>
                </c:pt>
                <c:pt idx="2125">
                  <c:v>1404.02998677299</c:v>
                </c:pt>
                <c:pt idx="2126">
                  <c:v>1404.0299869847399</c:v>
                </c:pt>
                <c:pt idx="2127">
                  <c:v>1404.0299871965001</c:v>
                </c:pt>
                <c:pt idx="2128">
                  <c:v>1404.02998740825</c:v>
                </c:pt>
                <c:pt idx="2129">
                  <c:v>1404.0299876199999</c:v>
                </c:pt>
                <c:pt idx="2130">
                  <c:v>1404.0299878317601</c:v>
                </c:pt>
                <c:pt idx="2131">
                  <c:v>1404.02998804351</c:v>
                </c:pt>
                <c:pt idx="2132">
                  <c:v>1404.0299882552699</c:v>
                </c:pt>
                <c:pt idx="2133">
                  <c:v>1404.0299884670201</c:v>
                </c:pt>
                <c:pt idx="2134">
                  <c:v>1404.02998867877</c:v>
                </c:pt>
                <c:pt idx="2135">
                  <c:v>1404.0299888905299</c:v>
                </c:pt>
                <c:pt idx="2136">
                  <c:v>1404.0299891022801</c:v>
                </c:pt>
                <c:pt idx="2137">
                  <c:v>1404.02998931403</c:v>
                </c:pt>
                <c:pt idx="2138">
                  <c:v>1404.0299895257899</c:v>
                </c:pt>
                <c:pt idx="2139">
                  <c:v>1404.0299897375401</c:v>
                </c:pt>
                <c:pt idx="2140">
                  <c:v>1404.02998994929</c:v>
                </c:pt>
                <c:pt idx="2141">
                  <c:v>1404.0299901610499</c:v>
                </c:pt>
                <c:pt idx="2142">
                  <c:v>1404.0299903728001</c:v>
                </c:pt>
                <c:pt idx="2143">
                  <c:v>1404.02999058455</c:v>
                </c:pt>
                <c:pt idx="2144">
                  <c:v>1404.0299907963099</c:v>
                </c:pt>
                <c:pt idx="2145">
                  <c:v>1404.0299910080601</c:v>
                </c:pt>
                <c:pt idx="2146">
                  <c:v>1404.02999121981</c:v>
                </c:pt>
                <c:pt idx="2147">
                  <c:v>1404.0299914315699</c:v>
                </c:pt>
                <c:pt idx="2148">
                  <c:v>1404.02999164332</c:v>
                </c:pt>
                <c:pt idx="2149">
                  <c:v>1404.02999185508</c:v>
                </c:pt>
                <c:pt idx="2150">
                  <c:v>1404.0299920668299</c:v>
                </c:pt>
                <c:pt idx="2151">
                  <c:v>1404.02999227858</c:v>
                </c:pt>
                <c:pt idx="2152">
                  <c:v>1404.02999249034</c:v>
                </c:pt>
                <c:pt idx="2153">
                  <c:v>1404.0299927020901</c:v>
                </c:pt>
                <c:pt idx="2154">
                  <c:v>1404.02999291384</c:v>
                </c:pt>
                <c:pt idx="2155">
                  <c:v>1404.0299931256</c:v>
                </c:pt>
                <c:pt idx="2156">
                  <c:v>1404.0299933373501</c:v>
                </c:pt>
                <c:pt idx="2157">
                  <c:v>1404.0299935491</c:v>
                </c:pt>
                <c:pt idx="2158">
                  <c:v>1404.02999376086</c:v>
                </c:pt>
                <c:pt idx="2159">
                  <c:v>1404.0299939726101</c:v>
                </c:pt>
                <c:pt idx="2160">
                  <c:v>1404.02999418436</c:v>
                </c:pt>
                <c:pt idx="2161">
                  <c:v>1404.0299943961199</c:v>
                </c:pt>
                <c:pt idx="2162">
                  <c:v>1404.0299946078701</c:v>
                </c:pt>
                <c:pt idx="2163">
                  <c:v>1404.02999481963</c:v>
                </c:pt>
                <c:pt idx="2164">
                  <c:v>1404.0299950313799</c:v>
                </c:pt>
                <c:pt idx="2165">
                  <c:v>1404.0299952431301</c:v>
                </c:pt>
                <c:pt idx="2166">
                  <c:v>1404.02999545489</c:v>
                </c:pt>
                <c:pt idx="2167">
                  <c:v>1404.0299956666399</c:v>
                </c:pt>
                <c:pt idx="2168">
                  <c:v>1404.0299958783901</c:v>
                </c:pt>
                <c:pt idx="2169">
                  <c:v>1404.02999609015</c:v>
                </c:pt>
                <c:pt idx="2170">
                  <c:v>1404.0299963018999</c:v>
                </c:pt>
                <c:pt idx="2171">
                  <c:v>1404.0299965136501</c:v>
                </c:pt>
                <c:pt idx="2172">
                  <c:v>1404.02999672541</c:v>
                </c:pt>
                <c:pt idx="2173">
                  <c:v>1404.0299969371599</c:v>
                </c:pt>
                <c:pt idx="2174">
                  <c:v>1404.0299971489101</c:v>
                </c:pt>
                <c:pt idx="2175">
                  <c:v>1404.02999736067</c:v>
                </c:pt>
                <c:pt idx="2176">
                  <c:v>1404.0299975724199</c:v>
                </c:pt>
                <c:pt idx="2177">
                  <c:v>1404.0299977841801</c:v>
                </c:pt>
                <c:pt idx="2178">
                  <c:v>1404.02999799593</c:v>
                </c:pt>
                <c:pt idx="2179">
                  <c:v>1404.0299982076799</c:v>
                </c:pt>
                <c:pt idx="2180">
                  <c:v>1404.0299984194401</c:v>
                </c:pt>
                <c:pt idx="2181">
                  <c:v>1404.02999863119</c:v>
                </c:pt>
                <c:pt idx="2182">
                  <c:v>1404.0299988429399</c:v>
                </c:pt>
                <c:pt idx="2183">
                  <c:v>1404.0299990547001</c:v>
                </c:pt>
                <c:pt idx="2184">
                  <c:v>1404.02999926645</c:v>
                </c:pt>
                <c:pt idx="2185">
                  <c:v>1404.0299994781999</c:v>
                </c:pt>
                <c:pt idx="2186">
                  <c:v>1404.0299996899601</c:v>
                </c:pt>
                <c:pt idx="2187">
                  <c:v>1404.02999990171</c:v>
                </c:pt>
                <c:pt idx="2188">
                  <c:v>1404.0300001134599</c:v>
                </c:pt>
                <c:pt idx="2189">
                  <c:v>1404.03000032522</c:v>
                </c:pt>
                <c:pt idx="2190">
                  <c:v>1404.03000053697</c:v>
                </c:pt>
                <c:pt idx="2191">
                  <c:v>1404.0300007487299</c:v>
                </c:pt>
                <c:pt idx="2192">
                  <c:v>1404.03000096048</c:v>
                </c:pt>
                <c:pt idx="2193">
                  <c:v>1404.03000117223</c:v>
                </c:pt>
                <c:pt idx="2194">
                  <c:v>1404.0300013839901</c:v>
                </c:pt>
                <c:pt idx="2195">
                  <c:v>1404.03000159574</c:v>
                </c:pt>
                <c:pt idx="2196">
                  <c:v>1404.03000180749</c:v>
                </c:pt>
                <c:pt idx="2197">
                  <c:v>1404.0300020192501</c:v>
                </c:pt>
                <c:pt idx="2198">
                  <c:v>1404.030002231</c:v>
                </c:pt>
                <c:pt idx="2199">
                  <c:v>1404.0300024427499</c:v>
                </c:pt>
                <c:pt idx="2200">
                  <c:v>1404.0300026545101</c:v>
                </c:pt>
                <c:pt idx="2201">
                  <c:v>1404.03000286626</c:v>
                </c:pt>
                <c:pt idx="2202">
                  <c:v>1404.0300030780099</c:v>
                </c:pt>
                <c:pt idx="2203">
                  <c:v>1404.0300032897701</c:v>
                </c:pt>
                <c:pt idx="2204">
                  <c:v>1404.03000350152</c:v>
                </c:pt>
                <c:pt idx="2205">
                  <c:v>1404.0300037132799</c:v>
                </c:pt>
                <c:pt idx="2206">
                  <c:v>1404.0300039250301</c:v>
                </c:pt>
                <c:pt idx="2207">
                  <c:v>1404.03000413678</c:v>
                </c:pt>
                <c:pt idx="2208">
                  <c:v>1404.0300043485399</c:v>
                </c:pt>
                <c:pt idx="2209">
                  <c:v>1404.0300045602901</c:v>
                </c:pt>
                <c:pt idx="2210">
                  <c:v>1404.03000477204</c:v>
                </c:pt>
                <c:pt idx="2211">
                  <c:v>1404.0300049837999</c:v>
                </c:pt>
                <c:pt idx="2212">
                  <c:v>1404.0300051955501</c:v>
                </c:pt>
                <c:pt idx="2213">
                  <c:v>1404.0300054073</c:v>
                </c:pt>
                <c:pt idx="2214">
                  <c:v>1404.0300056190599</c:v>
                </c:pt>
                <c:pt idx="2215">
                  <c:v>1404.0300058308101</c:v>
                </c:pt>
                <c:pt idx="2216">
                  <c:v>1404.03000604256</c:v>
                </c:pt>
                <c:pt idx="2217">
                  <c:v>1404.0300062543199</c:v>
                </c:pt>
                <c:pt idx="2218">
                  <c:v>1404.0300064660701</c:v>
                </c:pt>
                <c:pt idx="2219">
                  <c:v>1404.03000667783</c:v>
                </c:pt>
                <c:pt idx="2220">
                  <c:v>1404.0300068895799</c:v>
                </c:pt>
                <c:pt idx="2221">
                  <c:v>1404.0300071013301</c:v>
                </c:pt>
                <c:pt idx="2222">
                  <c:v>1404.03000731309</c:v>
                </c:pt>
                <c:pt idx="2223">
                  <c:v>1404.0300075248399</c:v>
                </c:pt>
                <c:pt idx="2224">
                  <c:v>1404.0300077365901</c:v>
                </c:pt>
                <c:pt idx="2225">
                  <c:v>1404.03000794835</c:v>
                </c:pt>
                <c:pt idx="2226">
                  <c:v>1404.0300081600999</c:v>
                </c:pt>
                <c:pt idx="2227">
                  <c:v>1404.03000837185</c:v>
                </c:pt>
                <c:pt idx="2228">
                  <c:v>1404.03000858361</c:v>
                </c:pt>
                <c:pt idx="2229">
                  <c:v>1404.0300087953599</c:v>
                </c:pt>
                <c:pt idx="2230">
                  <c:v>1404.03000900711</c:v>
                </c:pt>
                <c:pt idx="2231">
                  <c:v>1404.03000921887</c:v>
                </c:pt>
                <c:pt idx="2232">
                  <c:v>1404.0300094306201</c:v>
                </c:pt>
                <c:pt idx="2233">
                  <c:v>1404.03000964238</c:v>
                </c:pt>
                <c:pt idx="2234">
                  <c:v>1404.03000985413</c:v>
                </c:pt>
                <c:pt idx="2235">
                  <c:v>1404.0300100658801</c:v>
                </c:pt>
                <c:pt idx="2236">
                  <c:v>1404.03001027764</c:v>
                </c:pt>
                <c:pt idx="2237">
                  <c:v>1404.03001048939</c:v>
                </c:pt>
                <c:pt idx="2238">
                  <c:v>1404.0300107011401</c:v>
                </c:pt>
                <c:pt idx="2239">
                  <c:v>1404.0300109129</c:v>
                </c:pt>
                <c:pt idx="2240">
                  <c:v>1404.0300111246499</c:v>
                </c:pt>
                <c:pt idx="2241">
                  <c:v>1404.0300113364001</c:v>
                </c:pt>
                <c:pt idx="2242">
                  <c:v>1404.03001154816</c:v>
                </c:pt>
                <c:pt idx="2243">
                  <c:v>1404.0300117599099</c:v>
                </c:pt>
                <c:pt idx="2244">
                  <c:v>1404.0300119716601</c:v>
                </c:pt>
                <c:pt idx="2245">
                  <c:v>1404.03001218342</c:v>
                </c:pt>
                <c:pt idx="2246">
                  <c:v>1404.0300123951699</c:v>
                </c:pt>
                <c:pt idx="2247">
                  <c:v>1404.0300126069201</c:v>
                </c:pt>
                <c:pt idx="2248">
                  <c:v>1404.03001281868</c:v>
                </c:pt>
                <c:pt idx="2249">
                  <c:v>1404.0300130304299</c:v>
                </c:pt>
                <c:pt idx="2250">
                  <c:v>1404.0300132421901</c:v>
                </c:pt>
                <c:pt idx="2251">
                  <c:v>1404.03001345394</c:v>
                </c:pt>
                <c:pt idx="2252">
                  <c:v>1404.0300136656899</c:v>
                </c:pt>
                <c:pt idx="2253">
                  <c:v>1404.0300138774501</c:v>
                </c:pt>
                <c:pt idx="2254">
                  <c:v>1404.0300140892</c:v>
                </c:pt>
                <c:pt idx="2255">
                  <c:v>1404.0300143009499</c:v>
                </c:pt>
                <c:pt idx="2256">
                  <c:v>1404.0300145127101</c:v>
                </c:pt>
                <c:pt idx="2257">
                  <c:v>1404.03001472446</c:v>
                </c:pt>
                <c:pt idx="2258">
                  <c:v>1404.0300149362099</c:v>
                </c:pt>
                <c:pt idx="2259">
                  <c:v>1404.0300151479701</c:v>
                </c:pt>
                <c:pt idx="2260">
                  <c:v>1404.03001535972</c:v>
                </c:pt>
                <c:pt idx="2261">
                  <c:v>1404.0300155714799</c:v>
                </c:pt>
                <c:pt idx="2262">
                  <c:v>1404.0300157832301</c:v>
                </c:pt>
                <c:pt idx="2263">
                  <c:v>1404.03001599498</c:v>
                </c:pt>
                <c:pt idx="2264">
                  <c:v>1404.0300162067399</c:v>
                </c:pt>
                <c:pt idx="2265">
                  <c:v>1404.03001641849</c:v>
                </c:pt>
                <c:pt idx="2266">
                  <c:v>1404.03001663024</c:v>
                </c:pt>
                <c:pt idx="2267">
                  <c:v>1404.0300168419999</c:v>
                </c:pt>
                <c:pt idx="2268">
                  <c:v>1404.03001705375</c:v>
                </c:pt>
                <c:pt idx="2269">
                  <c:v>1404.0300172655</c:v>
                </c:pt>
                <c:pt idx="2270">
                  <c:v>1404.0300174772599</c:v>
                </c:pt>
                <c:pt idx="2271">
                  <c:v>1404.03001768901</c:v>
                </c:pt>
                <c:pt idx="2272">
                  <c:v>1404.03001790076</c:v>
                </c:pt>
                <c:pt idx="2273">
                  <c:v>1404.0300181125201</c:v>
                </c:pt>
                <c:pt idx="2274">
                  <c:v>1404.03001832427</c:v>
                </c:pt>
                <c:pt idx="2275">
                  <c:v>1404.03001853602</c:v>
                </c:pt>
                <c:pt idx="2276">
                  <c:v>1404.0300187477801</c:v>
                </c:pt>
                <c:pt idx="2277">
                  <c:v>1404.03001895953</c:v>
                </c:pt>
                <c:pt idx="2278">
                  <c:v>1404.03001917129</c:v>
                </c:pt>
                <c:pt idx="2279">
                  <c:v>1404.0300193830401</c:v>
                </c:pt>
                <c:pt idx="2280">
                  <c:v>1404.03001959479</c:v>
                </c:pt>
                <c:pt idx="2281">
                  <c:v>1404.0300198065499</c:v>
                </c:pt>
                <c:pt idx="2282">
                  <c:v>1404.0300200183001</c:v>
                </c:pt>
                <c:pt idx="2283">
                  <c:v>1404.03002023005</c:v>
                </c:pt>
                <c:pt idx="2284">
                  <c:v>1404.0300204418099</c:v>
                </c:pt>
                <c:pt idx="2285">
                  <c:v>1404.0300206535601</c:v>
                </c:pt>
                <c:pt idx="2286">
                  <c:v>1404.03002086531</c:v>
                </c:pt>
                <c:pt idx="2287">
                  <c:v>1404.0300210770699</c:v>
                </c:pt>
                <c:pt idx="2288">
                  <c:v>1404.0300212888201</c:v>
                </c:pt>
                <c:pt idx="2289">
                  <c:v>1404.03002150057</c:v>
                </c:pt>
                <c:pt idx="2290">
                  <c:v>1404.0300217123299</c:v>
                </c:pt>
                <c:pt idx="2291">
                  <c:v>1404.0300219240801</c:v>
                </c:pt>
                <c:pt idx="2292">
                  <c:v>1404.03002213584</c:v>
                </c:pt>
                <c:pt idx="2293">
                  <c:v>1404.0300223475899</c:v>
                </c:pt>
                <c:pt idx="2294">
                  <c:v>1404.0300225593401</c:v>
                </c:pt>
                <c:pt idx="2295">
                  <c:v>1404.0300227711</c:v>
                </c:pt>
                <c:pt idx="2296">
                  <c:v>1404.0300229828499</c:v>
                </c:pt>
                <c:pt idx="2297">
                  <c:v>1404.0300231946001</c:v>
                </c:pt>
                <c:pt idx="2298">
                  <c:v>1404.03002340636</c:v>
                </c:pt>
                <c:pt idx="2299">
                  <c:v>1404.0300236181099</c:v>
                </c:pt>
                <c:pt idx="2300">
                  <c:v>1404.0300238298601</c:v>
                </c:pt>
                <c:pt idx="2301">
                  <c:v>1404.03002404162</c:v>
                </c:pt>
                <c:pt idx="2302">
                  <c:v>1404.0300242533699</c:v>
                </c:pt>
                <c:pt idx="2303">
                  <c:v>1404.0300244651201</c:v>
                </c:pt>
                <c:pt idx="2304">
                  <c:v>1404.03002467688</c:v>
                </c:pt>
                <c:pt idx="2305">
                  <c:v>1404.0300248886299</c:v>
                </c:pt>
                <c:pt idx="2306">
                  <c:v>1404.03002510039</c:v>
                </c:pt>
                <c:pt idx="2307">
                  <c:v>1404.03002531214</c:v>
                </c:pt>
                <c:pt idx="2308">
                  <c:v>1404.0300255238899</c:v>
                </c:pt>
                <c:pt idx="2309">
                  <c:v>1404.03002573565</c:v>
                </c:pt>
                <c:pt idx="2310">
                  <c:v>1404.0300259474</c:v>
                </c:pt>
                <c:pt idx="2311">
                  <c:v>1404.0300261591501</c:v>
                </c:pt>
                <c:pt idx="2312">
                  <c:v>1404.03002637091</c:v>
                </c:pt>
                <c:pt idx="2313">
                  <c:v>1404.03002658266</c:v>
                </c:pt>
                <c:pt idx="2314">
                  <c:v>1404.0300267944101</c:v>
                </c:pt>
                <c:pt idx="2315">
                  <c:v>1404.03002700617</c:v>
                </c:pt>
                <c:pt idx="2316">
                  <c:v>1404.03002721792</c:v>
                </c:pt>
                <c:pt idx="2317">
                  <c:v>1404.0300274296701</c:v>
                </c:pt>
                <c:pt idx="2318">
                  <c:v>1404.03002764143</c:v>
                </c:pt>
                <c:pt idx="2319">
                  <c:v>1404.0300278531799</c:v>
                </c:pt>
                <c:pt idx="2320">
                  <c:v>1404.0300280649401</c:v>
                </c:pt>
                <c:pt idx="2321">
                  <c:v>1404.03002827669</c:v>
                </c:pt>
                <c:pt idx="2322">
                  <c:v>1404.0300284884399</c:v>
                </c:pt>
                <c:pt idx="2323">
                  <c:v>1404.0300287002001</c:v>
                </c:pt>
                <c:pt idx="2324">
                  <c:v>1404.03002891195</c:v>
                </c:pt>
                <c:pt idx="2325">
                  <c:v>1404.0300291236999</c:v>
                </c:pt>
                <c:pt idx="2326">
                  <c:v>1404.0300293354601</c:v>
                </c:pt>
                <c:pt idx="2327">
                  <c:v>1404.03002954721</c:v>
                </c:pt>
                <c:pt idx="2328">
                  <c:v>1404.0300297589599</c:v>
                </c:pt>
                <c:pt idx="2329">
                  <c:v>1404.0300299707201</c:v>
                </c:pt>
                <c:pt idx="2330">
                  <c:v>1404.03003018247</c:v>
                </c:pt>
                <c:pt idx="2331">
                  <c:v>1404.0300303942199</c:v>
                </c:pt>
                <c:pt idx="2332">
                  <c:v>1404.0300306059801</c:v>
                </c:pt>
                <c:pt idx="2333">
                  <c:v>1404.03003081773</c:v>
                </c:pt>
                <c:pt idx="2334">
                  <c:v>1404.0300310294899</c:v>
                </c:pt>
                <c:pt idx="2335">
                  <c:v>1404.0300312412401</c:v>
                </c:pt>
                <c:pt idx="2336">
                  <c:v>1404.03003145299</c:v>
                </c:pt>
                <c:pt idx="2337">
                  <c:v>1404.0300316647499</c:v>
                </c:pt>
                <c:pt idx="2338">
                  <c:v>1404.0300318765001</c:v>
                </c:pt>
                <c:pt idx="2339">
                  <c:v>1404.03003208825</c:v>
                </c:pt>
                <c:pt idx="2340">
                  <c:v>1404.0300323000099</c:v>
                </c:pt>
                <c:pt idx="2341">
                  <c:v>1404.0300325117601</c:v>
                </c:pt>
                <c:pt idx="2342">
                  <c:v>1404.03003272351</c:v>
                </c:pt>
                <c:pt idx="2343">
                  <c:v>1404.0300329352699</c:v>
                </c:pt>
                <c:pt idx="2344">
                  <c:v>1404.03003314702</c:v>
                </c:pt>
                <c:pt idx="2345">
                  <c:v>1404.03003335877</c:v>
                </c:pt>
                <c:pt idx="2346">
                  <c:v>1404.0300335705299</c:v>
                </c:pt>
                <c:pt idx="2347">
                  <c:v>1404.03003378228</c:v>
                </c:pt>
                <c:pt idx="2348">
                  <c:v>1404.03003399404</c:v>
                </c:pt>
                <c:pt idx="2349">
                  <c:v>1404.0300342057899</c:v>
                </c:pt>
                <c:pt idx="2350">
                  <c:v>1404.03003441754</c:v>
                </c:pt>
                <c:pt idx="2351">
                  <c:v>1404.0300346293</c:v>
                </c:pt>
                <c:pt idx="2352">
                  <c:v>1404.0300348410501</c:v>
                </c:pt>
                <c:pt idx="2353">
                  <c:v>1404.0300350528</c:v>
                </c:pt>
                <c:pt idx="2354">
                  <c:v>1404.03003526456</c:v>
                </c:pt>
                <c:pt idx="2355">
                  <c:v>1404.0300354763101</c:v>
                </c:pt>
                <c:pt idx="2356">
                  <c:v>1404.03003568806</c:v>
                </c:pt>
                <c:pt idx="2357">
                  <c:v>1404.0300358998199</c:v>
                </c:pt>
                <c:pt idx="2358">
                  <c:v>1404.0300361115701</c:v>
                </c:pt>
                <c:pt idx="2359">
                  <c:v>1404.03003632332</c:v>
                </c:pt>
                <c:pt idx="2360">
                  <c:v>1404.0300365350799</c:v>
                </c:pt>
                <c:pt idx="2361">
                  <c:v>1404.0300367468301</c:v>
                </c:pt>
                <c:pt idx="2362">
                  <c:v>1404.03003695859</c:v>
                </c:pt>
                <c:pt idx="2363">
                  <c:v>1404.0300371703399</c:v>
                </c:pt>
                <c:pt idx="2364">
                  <c:v>1404.0300373820901</c:v>
                </c:pt>
                <c:pt idx="2365">
                  <c:v>1404.03003759385</c:v>
                </c:pt>
                <c:pt idx="2366">
                  <c:v>1404.0300378055999</c:v>
                </c:pt>
                <c:pt idx="2367">
                  <c:v>1404.0300380173501</c:v>
                </c:pt>
                <c:pt idx="2368">
                  <c:v>1404.03003822911</c:v>
                </c:pt>
                <c:pt idx="2369">
                  <c:v>1404.0300384408599</c:v>
                </c:pt>
                <c:pt idx="2370">
                  <c:v>1404.0300386526101</c:v>
                </c:pt>
                <c:pt idx="2371">
                  <c:v>1404.03003886437</c:v>
                </c:pt>
                <c:pt idx="2372">
                  <c:v>1404.0300390761199</c:v>
                </c:pt>
                <c:pt idx="2373">
                  <c:v>1404.0300392878701</c:v>
                </c:pt>
                <c:pt idx="2374">
                  <c:v>1404.03003949963</c:v>
                </c:pt>
                <c:pt idx="2375">
                  <c:v>1404.0300397113799</c:v>
                </c:pt>
                <c:pt idx="2376">
                  <c:v>1404.0300399231301</c:v>
                </c:pt>
                <c:pt idx="2377">
                  <c:v>1404.03004013489</c:v>
                </c:pt>
                <c:pt idx="2378">
                  <c:v>1404.0300403466399</c:v>
                </c:pt>
                <c:pt idx="2379">
                  <c:v>1404.0300405584001</c:v>
                </c:pt>
                <c:pt idx="2380">
                  <c:v>1404.03004077015</c:v>
                </c:pt>
                <c:pt idx="2381">
                  <c:v>1404.0300409818999</c:v>
                </c:pt>
                <c:pt idx="2382">
                  <c:v>1404.0300411936601</c:v>
                </c:pt>
                <c:pt idx="2383">
                  <c:v>1404.03004140541</c:v>
                </c:pt>
                <c:pt idx="2384">
                  <c:v>1404.0300416171599</c:v>
                </c:pt>
                <c:pt idx="2385">
                  <c:v>1404.03004182892</c:v>
                </c:pt>
                <c:pt idx="2386">
                  <c:v>1404.03004204067</c:v>
                </c:pt>
                <c:pt idx="2387">
                  <c:v>1404.0300422524199</c:v>
                </c:pt>
                <c:pt idx="2388">
                  <c:v>1404.03004246418</c:v>
                </c:pt>
                <c:pt idx="2389">
                  <c:v>1404.03004267593</c:v>
                </c:pt>
                <c:pt idx="2390">
                  <c:v>1404.0300428876801</c:v>
                </c:pt>
                <c:pt idx="2391">
                  <c:v>1404.03004309944</c:v>
                </c:pt>
                <c:pt idx="2392">
                  <c:v>1404.03004331119</c:v>
                </c:pt>
                <c:pt idx="2393">
                  <c:v>1404.0300435229501</c:v>
                </c:pt>
                <c:pt idx="2394">
                  <c:v>1404.0300437347</c:v>
                </c:pt>
                <c:pt idx="2395">
                  <c:v>1404.03004394645</c:v>
                </c:pt>
                <c:pt idx="2396">
                  <c:v>1404.0300441582101</c:v>
                </c:pt>
                <c:pt idx="2397">
                  <c:v>1404.03004436996</c:v>
                </c:pt>
                <c:pt idx="2398">
                  <c:v>1404.0300445817099</c:v>
                </c:pt>
                <c:pt idx="2399">
                  <c:v>1404.0300447934701</c:v>
                </c:pt>
                <c:pt idx="2400">
                  <c:v>1404.03004500522</c:v>
                </c:pt>
                <c:pt idx="2401">
                  <c:v>1404.0300452169699</c:v>
                </c:pt>
                <c:pt idx="2402">
                  <c:v>1404.0300454287301</c:v>
                </c:pt>
                <c:pt idx="2403">
                  <c:v>1404.03004564048</c:v>
                </c:pt>
                <c:pt idx="2404">
                  <c:v>1404.0300458522299</c:v>
                </c:pt>
                <c:pt idx="2405">
                  <c:v>1404.0300460639901</c:v>
                </c:pt>
                <c:pt idx="2406">
                  <c:v>1404.03004627574</c:v>
                </c:pt>
                <c:pt idx="2407">
                  <c:v>1404.0300464874999</c:v>
                </c:pt>
                <c:pt idx="2408">
                  <c:v>1404.0300466992501</c:v>
                </c:pt>
                <c:pt idx="2409">
                  <c:v>1404.030046911</c:v>
                </c:pt>
                <c:pt idx="2410">
                  <c:v>1404.0300471227599</c:v>
                </c:pt>
                <c:pt idx="2411">
                  <c:v>1404.0300473345101</c:v>
                </c:pt>
                <c:pt idx="2412">
                  <c:v>1404.03004754626</c:v>
                </c:pt>
                <c:pt idx="2413">
                  <c:v>1404.0300477580199</c:v>
                </c:pt>
                <c:pt idx="2414">
                  <c:v>1404.0300479697701</c:v>
                </c:pt>
                <c:pt idx="2415">
                  <c:v>1404.03004818152</c:v>
                </c:pt>
                <c:pt idx="2416">
                  <c:v>1404.0300483932799</c:v>
                </c:pt>
                <c:pt idx="2417">
                  <c:v>1404.0300486050301</c:v>
                </c:pt>
                <c:pt idx="2418">
                  <c:v>1404.03004881678</c:v>
                </c:pt>
                <c:pt idx="2419">
                  <c:v>1404.0300490285399</c:v>
                </c:pt>
                <c:pt idx="2420">
                  <c:v>1404.0300492402901</c:v>
                </c:pt>
                <c:pt idx="2421">
                  <c:v>1404.03004945205</c:v>
                </c:pt>
                <c:pt idx="2422">
                  <c:v>1404.0300496637999</c:v>
                </c:pt>
                <c:pt idx="2423">
                  <c:v>1404.03004987555</c:v>
                </c:pt>
                <c:pt idx="2424">
                  <c:v>1404.03005008731</c:v>
                </c:pt>
                <c:pt idx="2425">
                  <c:v>1404.0300502990599</c:v>
                </c:pt>
                <c:pt idx="2426">
                  <c:v>1404.03005051081</c:v>
                </c:pt>
                <c:pt idx="2427">
                  <c:v>1404.03005072257</c:v>
                </c:pt>
                <c:pt idx="2428">
                  <c:v>1404.0300509343199</c:v>
                </c:pt>
                <c:pt idx="2429">
                  <c:v>1404.03005114607</c:v>
                </c:pt>
                <c:pt idx="2430">
                  <c:v>1404.03005135783</c:v>
                </c:pt>
                <c:pt idx="2431">
                  <c:v>1404.0300515695801</c:v>
                </c:pt>
                <c:pt idx="2432">
                  <c:v>1404.03005178133</c:v>
                </c:pt>
                <c:pt idx="2433">
                  <c:v>1404.03005199309</c:v>
                </c:pt>
                <c:pt idx="2434">
                  <c:v>1404.0300522048401</c:v>
                </c:pt>
                <c:pt idx="2435">
                  <c:v>1404.0300524166</c:v>
                </c:pt>
                <c:pt idx="2436">
                  <c:v>1404.0300526283499</c:v>
                </c:pt>
                <c:pt idx="2437">
                  <c:v>1404.0300528401001</c:v>
                </c:pt>
                <c:pt idx="2438">
                  <c:v>1404.03005305186</c:v>
                </c:pt>
                <c:pt idx="2439">
                  <c:v>1404.0300532636099</c:v>
                </c:pt>
                <c:pt idx="2440">
                  <c:v>1404.0300534753601</c:v>
                </c:pt>
                <c:pt idx="2441">
                  <c:v>1404.03005368712</c:v>
                </c:pt>
                <c:pt idx="2442">
                  <c:v>1404.0300538988699</c:v>
                </c:pt>
                <c:pt idx="2443">
                  <c:v>1404.0300541106201</c:v>
                </c:pt>
                <c:pt idx="2444">
                  <c:v>1404.03005432238</c:v>
                </c:pt>
                <c:pt idx="2445">
                  <c:v>1404.0300545341299</c:v>
                </c:pt>
                <c:pt idx="2446">
                  <c:v>1404.0300547458801</c:v>
                </c:pt>
                <c:pt idx="2447">
                  <c:v>1404.03005495764</c:v>
                </c:pt>
                <c:pt idx="2448">
                  <c:v>1404.0300551693899</c:v>
                </c:pt>
                <c:pt idx="2449">
                  <c:v>1404.0300553811501</c:v>
                </c:pt>
                <c:pt idx="2450">
                  <c:v>1404.0300555929</c:v>
                </c:pt>
                <c:pt idx="2451">
                  <c:v>1404.0300558046499</c:v>
                </c:pt>
                <c:pt idx="2452">
                  <c:v>1404.0300560164101</c:v>
                </c:pt>
                <c:pt idx="2453">
                  <c:v>1404.03005622816</c:v>
                </c:pt>
                <c:pt idx="2454">
                  <c:v>1404.0300564399099</c:v>
                </c:pt>
                <c:pt idx="2455">
                  <c:v>1404.0300566516701</c:v>
                </c:pt>
                <c:pt idx="2456">
                  <c:v>1404.03005686342</c:v>
                </c:pt>
                <c:pt idx="2457">
                  <c:v>1404.0300570751699</c:v>
                </c:pt>
                <c:pt idx="2458">
                  <c:v>1404.0300572869301</c:v>
                </c:pt>
                <c:pt idx="2459">
                  <c:v>1404.03005749868</c:v>
                </c:pt>
                <c:pt idx="2460">
                  <c:v>1404.0300577104299</c:v>
                </c:pt>
                <c:pt idx="2461">
                  <c:v>1404.0300579221901</c:v>
                </c:pt>
                <c:pt idx="2462">
                  <c:v>1404.03005813394</c:v>
                </c:pt>
                <c:pt idx="2463">
                  <c:v>1404.0300583456999</c:v>
                </c:pt>
                <c:pt idx="2464">
                  <c:v>1404.03005855745</c:v>
                </c:pt>
                <c:pt idx="2465">
                  <c:v>1404.0300587692</c:v>
                </c:pt>
                <c:pt idx="2466">
                  <c:v>1404.0300589809599</c:v>
                </c:pt>
                <c:pt idx="2467">
                  <c:v>1404.03005919271</c:v>
                </c:pt>
                <c:pt idx="2468">
                  <c:v>1404.03005940446</c:v>
                </c:pt>
                <c:pt idx="2469">
                  <c:v>1404.0300596162199</c:v>
                </c:pt>
                <c:pt idx="2470">
                  <c:v>1404.03005982797</c:v>
                </c:pt>
                <c:pt idx="2471">
                  <c:v>1404.03006003972</c:v>
                </c:pt>
                <c:pt idx="2472">
                  <c:v>1404.0300602514801</c:v>
                </c:pt>
                <c:pt idx="2473">
                  <c:v>1404.03006046323</c:v>
                </c:pt>
                <c:pt idx="2474">
                  <c:v>1404.0300606749799</c:v>
                </c:pt>
                <c:pt idx="2475">
                  <c:v>1404.0300608867401</c:v>
                </c:pt>
                <c:pt idx="2476">
                  <c:v>1404.03006109849</c:v>
                </c:pt>
                <c:pt idx="2477">
                  <c:v>1404.0300613102499</c:v>
                </c:pt>
                <c:pt idx="2478">
                  <c:v>1404.0300615220001</c:v>
                </c:pt>
                <c:pt idx="2479">
                  <c:v>1404.03006173375</c:v>
                </c:pt>
                <c:pt idx="2480">
                  <c:v>1404.0300619455099</c:v>
                </c:pt>
                <c:pt idx="2481">
                  <c:v>1404.0300621572601</c:v>
                </c:pt>
                <c:pt idx="2482">
                  <c:v>1404.03006236901</c:v>
                </c:pt>
                <c:pt idx="2483">
                  <c:v>1404.0300625807699</c:v>
                </c:pt>
                <c:pt idx="2484">
                  <c:v>1404.0300627925201</c:v>
                </c:pt>
                <c:pt idx="2485">
                  <c:v>1404.03006300427</c:v>
                </c:pt>
                <c:pt idx="2486">
                  <c:v>1404.0300632160299</c:v>
                </c:pt>
                <c:pt idx="2487">
                  <c:v>1404.0300634277801</c:v>
                </c:pt>
                <c:pt idx="2488">
                  <c:v>1404.03006363953</c:v>
                </c:pt>
                <c:pt idx="2489">
                  <c:v>1404.0300638512899</c:v>
                </c:pt>
                <c:pt idx="2490">
                  <c:v>1404.0300640630401</c:v>
                </c:pt>
                <c:pt idx="2491">
                  <c:v>1404.0300642748</c:v>
                </c:pt>
                <c:pt idx="2492">
                  <c:v>1404.0300644865499</c:v>
                </c:pt>
                <c:pt idx="2493">
                  <c:v>1404.0300646983001</c:v>
                </c:pt>
                <c:pt idx="2494">
                  <c:v>1404.03006491006</c:v>
                </c:pt>
                <c:pt idx="2495">
                  <c:v>1404.0300651218099</c:v>
                </c:pt>
                <c:pt idx="2496">
                  <c:v>1404.0300653335601</c:v>
                </c:pt>
                <c:pt idx="2497">
                  <c:v>1404.03006554532</c:v>
                </c:pt>
                <c:pt idx="2498">
                  <c:v>1404.0300657570699</c:v>
                </c:pt>
                <c:pt idx="2499">
                  <c:v>1404.0300659688201</c:v>
                </c:pt>
                <c:pt idx="2500">
                  <c:v>1404.03006618058</c:v>
                </c:pt>
                <c:pt idx="2501">
                  <c:v>1404.0300663923299</c:v>
                </c:pt>
                <c:pt idx="2502">
                  <c:v>1404.03006660408</c:v>
                </c:pt>
                <c:pt idx="2503">
                  <c:v>1404.03006681584</c:v>
                </c:pt>
                <c:pt idx="2504">
                  <c:v>1404.0300670275899</c:v>
                </c:pt>
                <c:pt idx="2505">
                  <c:v>1404.03006723934</c:v>
                </c:pt>
                <c:pt idx="2506">
                  <c:v>1404.0300674511</c:v>
                </c:pt>
                <c:pt idx="2507">
                  <c:v>1404.0300676628499</c:v>
                </c:pt>
                <c:pt idx="2508">
                  <c:v>1404.03006787461</c:v>
                </c:pt>
                <c:pt idx="2509">
                  <c:v>1404.03006808636</c:v>
                </c:pt>
                <c:pt idx="2510">
                  <c:v>1404.0300682981101</c:v>
                </c:pt>
                <c:pt idx="2511">
                  <c:v>1404.03006850987</c:v>
                </c:pt>
                <c:pt idx="2512">
                  <c:v>1404.03006872162</c:v>
                </c:pt>
                <c:pt idx="2513">
                  <c:v>1404.0300689333701</c:v>
                </c:pt>
                <c:pt idx="2514">
                  <c:v>1404.03006914513</c:v>
                </c:pt>
                <c:pt idx="2515">
                  <c:v>1404.0300693568799</c:v>
                </c:pt>
                <c:pt idx="2516">
                  <c:v>1404.0300695686301</c:v>
                </c:pt>
                <c:pt idx="2517">
                  <c:v>1404.03006978039</c:v>
                </c:pt>
                <c:pt idx="2518">
                  <c:v>1404.0300699921399</c:v>
                </c:pt>
                <c:pt idx="2519">
                  <c:v>1404.0300702038901</c:v>
                </c:pt>
                <c:pt idx="2520">
                  <c:v>1404.03007041565</c:v>
                </c:pt>
                <c:pt idx="2521">
                  <c:v>1404.0300706273999</c:v>
                </c:pt>
                <c:pt idx="2522">
                  <c:v>1404.0300708391601</c:v>
                </c:pt>
                <c:pt idx="2523">
                  <c:v>1404.03007105091</c:v>
                </c:pt>
                <c:pt idx="2524">
                  <c:v>1404.0300712626599</c:v>
                </c:pt>
                <c:pt idx="2525">
                  <c:v>1404.0300714744201</c:v>
                </c:pt>
                <c:pt idx="2526">
                  <c:v>1404.03007168617</c:v>
                </c:pt>
                <c:pt idx="2527">
                  <c:v>1404.0300718979199</c:v>
                </c:pt>
                <c:pt idx="2528">
                  <c:v>1404.0300721096801</c:v>
                </c:pt>
                <c:pt idx="2529">
                  <c:v>1404.03007232143</c:v>
                </c:pt>
                <c:pt idx="2530">
                  <c:v>1404.0300725331799</c:v>
                </c:pt>
                <c:pt idx="2531">
                  <c:v>1404.0300727449401</c:v>
                </c:pt>
                <c:pt idx="2532">
                  <c:v>1404.03007295669</c:v>
                </c:pt>
                <c:pt idx="2533">
                  <c:v>1404.0300731684399</c:v>
                </c:pt>
                <c:pt idx="2534">
                  <c:v>1404.0300733802001</c:v>
                </c:pt>
                <c:pt idx="2535">
                  <c:v>1404.03007359195</c:v>
                </c:pt>
                <c:pt idx="2536">
                  <c:v>1404.0300738037099</c:v>
                </c:pt>
                <c:pt idx="2537">
                  <c:v>1404.0300740154601</c:v>
                </c:pt>
                <c:pt idx="2538">
                  <c:v>1404.03007422721</c:v>
                </c:pt>
                <c:pt idx="2539">
                  <c:v>1404.0300744389699</c:v>
                </c:pt>
                <c:pt idx="2540">
                  <c:v>1404.0300746507201</c:v>
                </c:pt>
                <c:pt idx="2541">
                  <c:v>1404.03007486247</c:v>
                </c:pt>
                <c:pt idx="2542">
                  <c:v>1404.0300750742299</c:v>
                </c:pt>
                <c:pt idx="2543">
                  <c:v>1404.03007528598</c:v>
                </c:pt>
                <c:pt idx="2544">
                  <c:v>1404.03007549773</c:v>
                </c:pt>
                <c:pt idx="2545">
                  <c:v>1404.0300757094899</c:v>
                </c:pt>
                <c:pt idx="2546">
                  <c:v>1404.03007592124</c:v>
                </c:pt>
                <c:pt idx="2547">
                  <c:v>1404.03007613299</c:v>
                </c:pt>
                <c:pt idx="2548">
                  <c:v>1404.0300763447499</c:v>
                </c:pt>
                <c:pt idx="2549">
                  <c:v>1404.0300765565</c:v>
                </c:pt>
                <c:pt idx="2550">
                  <c:v>1404.03007676826</c:v>
                </c:pt>
                <c:pt idx="2551">
                  <c:v>1404.0300769800101</c:v>
                </c:pt>
                <c:pt idx="2552">
                  <c:v>1404.03007719176</c:v>
                </c:pt>
                <c:pt idx="2553">
                  <c:v>1404.03007740352</c:v>
                </c:pt>
                <c:pt idx="2554">
                  <c:v>1404.0300776152701</c:v>
                </c:pt>
                <c:pt idx="2555">
                  <c:v>1404.03007782702</c:v>
                </c:pt>
                <c:pt idx="2556">
                  <c:v>1404.0300780387799</c:v>
                </c:pt>
                <c:pt idx="2557">
                  <c:v>1404.0300782505301</c:v>
                </c:pt>
                <c:pt idx="2558">
                  <c:v>1404.03007846228</c:v>
                </c:pt>
                <c:pt idx="2559">
                  <c:v>1404.0300786740399</c:v>
                </c:pt>
                <c:pt idx="2560">
                  <c:v>1404.0300788857901</c:v>
                </c:pt>
                <c:pt idx="2561">
                  <c:v>1404.03007909754</c:v>
                </c:pt>
                <c:pt idx="2562">
                  <c:v>1404.0300793092999</c:v>
                </c:pt>
                <c:pt idx="2563">
                  <c:v>1404.0300795210501</c:v>
                </c:pt>
                <c:pt idx="2564">
                  <c:v>1404.03007973281</c:v>
                </c:pt>
                <c:pt idx="2565">
                  <c:v>1404.0300799445599</c:v>
                </c:pt>
                <c:pt idx="2566">
                  <c:v>1404.0300801563101</c:v>
                </c:pt>
                <c:pt idx="2567">
                  <c:v>1404.03008036807</c:v>
                </c:pt>
                <c:pt idx="2568">
                  <c:v>1404.0300805798199</c:v>
                </c:pt>
                <c:pt idx="2569">
                  <c:v>1404.0300807915701</c:v>
                </c:pt>
                <c:pt idx="2570">
                  <c:v>1404.03008100333</c:v>
                </c:pt>
                <c:pt idx="2571">
                  <c:v>1404.0300812150799</c:v>
                </c:pt>
                <c:pt idx="2572">
                  <c:v>1404.0300814268301</c:v>
                </c:pt>
                <c:pt idx="2573">
                  <c:v>1404.03008163859</c:v>
                </c:pt>
                <c:pt idx="2574">
                  <c:v>1404.0300818503399</c:v>
                </c:pt>
                <c:pt idx="2575">
                  <c:v>1404.0300820620901</c:v>
                </c:pt>
                <c:pt idx="2576">
                  <c:v>1404.03008227385</c:v>
                </c:pt>
                <c:pt idx="2577">
                  <c:v>1404.0300824855999</c:v>
                </c:pt>
                <c:pt idx="2578">
                  <c:v>1404.0300826973601</c:v>
                </c:pt>
                <c:pt idx="2579">
                  <c:v>1404.03008290911</c:v>
                </c:pt>
                <c:pt idx="2580">
                  <c:v>1404.0300831208599</c:v>
                </c:pt>
                <c:pt idx="2581">
                  <c:v>1404.0300833326201</c:v>
                </c:pt>
                <c:pt idx="2582">
                  <c:v>1404.03008354437</c:v>
                </c:pt>
                <c:pt idx="2583">
                  <c:v>1404.0300837561199</c:v>
                </c:pt>
                <c:pt idx="2584">
                  <c:v>1404.03008396788</c:v>
                </c:pt>
                <c:pt idx="2585">
                  <c:v>1404.03008417963</c:v>
                </c:pt>
                <c:pt idx="2586">
                  <c:v>1404.0300843913799</c:v>
                </c:pt>
                <c:pt idx="2587">
                  <c:v>1404.03008460314</c:v>
                </c:pt>
                <c:pt idx="2588">
                  <c:v>1404.03008481489</c:v>
                </c:pt>
                <c:pt idx="2589">
                  <c:v>1404.0300850266401</c:v>
                </c:pt>
                <c:pt idx="2590">
                  <c:v>1404.0300852384</c:v>
                </c:pt>
                <c:pt idx="2591">
                  <c:v>1404.03008545015</c:v>
                </c:pt>
                <c:pt idx="2592">
                  <c:v>1404.0300856619101</c:v>
                </c:pt>
                <c:pt idx="2593">
                  <c:v>1404.03008587366</c:v>
                </c:pt>
                <c:pt idx="2594">
                  <c:v>1404.0300860854099</c:v>
                </c:pt>
                <c:pt idx="2595">
                  <c:v>1404.0300862971701</c:v>
                </c:pt>
                <c:pt idx="2596">
                  <c:v>1404.03008650892</c:v>
                </c:pt>
                <c:pt idx="2597">
                  <c:v>1404.0300867206699</c:v>
                </c:pt>
                <c:pt idx="2598">
                  <c:v>1404.0300869324301</c:v>
                </c:pt>
                <c:pt idx="2599">
                  <c:v>1404.03008714418</c:v>
                </c:pt>
                <c:pt idx="2600">
                  <c:v>1404.0300873559299</c:v>
                </c:pt>
                <c:pt idx="2601">
                  <c:v>1404.0300875676901</c:v>
                </c:pt>
                <c:pt idx="2602">
                  <c:v>1404.03008777944</c:v>
                </c:pt>
                <c:pt idx="2603">
                  <c:v>1404.0300879911899</c:v>
                </c:pt>
                <c:pt idx="2604">
                  <c:v>1404.0300882029501</c:v>
                </c:pt>
                <c:pt idx="2605">
                  <c:v>1404.0300884147</c:v>
                </c:pt>
                <c:pt idx="2606">
                  <c:v>1404.0300886264599</c:v>
                </c:pt>
                <c:pt idx="2607">
                  <c:v>1404.0300888382101</c:v>
                </c:pt>
                <c:pt idx="2608">
                  <c:v>1404.03008904996</c:v>
                </c:pt>
                <c:pt idx="2609">
                  <c:v>1404.0300892617199</c:v>
                </c:pt>
                <c:pt idx="2610">
                  <c:v>1404.0300894734701</c:v>
                </c:pt>
                <c:pt idx="2611">
                  <c:v>1404.03008968522</c:v>
                </c:pt>
                <c:pt idx="2612">
                  <c:v>1404.0300898969799</c:v>
                </c:pt>
                <c:pt idx="2613">
                  <c:v>1404.0300901087301</c:v>
                </c:pt>
                <c:pt idx="2614">
                  <c:v>1404.03009032048</c:v>
                </c:pt>
                <c:pt idx="2615">
                  <c:v>1404.0300905322399</c:v>
                </c:pt>
                <c:pt idx="2616">
                  <c:v>1404.0300907439901</c:v>
                </c:pt>
                <c:pt idx="2617">
                  <c:v>1404.03009095574</c:v>
                </c:pt>
                <c:pt idx="2618">
                  <c:v>1404.0300911674999</c:v>
                </c:pt>
                <c:pt idx="2619">
                  <c:v>1404.0300913792501</c:v>
                </c:pt>
                <c:pt idx="2620">
                  <c:v>1404.03009159101</c:v>
                </c:pt>
                <c:pt idx="2621">
                  <c:v>1404.0300918027599</c:v>
                </c:pt>
                <c:pt idx="2622">
                  <c:v>1404.03009201451</c:v>
                </c:pt>
                <c:pt idx="2623">
                  <c:v>1404.03009222627</c:v>
                </c:pt>
                <c:pt idx="2624">
                  <c:v>1404.0300924380199</c:v>
                </c:pt>
                <c:pt idx="2625">
                  <c:v>1404.03009264977</c:v>
                </c:pt>
                <c:pt idx="2626">
                  <c:v>1404.03009286153</c:v>
                </c:pt>
                <c:pt idx="2627">
                  <c:v>1404.0300930732801</c:v>
                </c:pt>
                <c:pt idx="2628">
                  <c:v>1404.03009328503</c:v>
                </c:pt>
                <c:pt idx="2629">
                  <c:v>1404.03009349679</c:v>
                </c:pt>
                <c:pt idx="2630">
                  <c:v>1404.0300937085401</c:v>
                </c:pt>
                <c:pt idx="2631">
                  <c:v>1404.03009392029</c:v>
                </c:pt>
                <c:pt idx="2632">
                  <c:v>1404.03009413205</c:v>
                </c:pt>
                <c:pt idx="2633">
                  <c:v>1404.0300943438001</c:v>
                </c:pt>
                <c:pt idx="2634">
                  <c:v>1404.03009455555</c:v>
                </c:pt>
                <c:pt idx="2635">
                  <c:v>1404.0300947673099</c:v>
                </c:pt>
                <c:pt idx="2636">
                  <c:v>1404.0300949790601</c:v>
                </c:pt>
                <c:pt idx="2637">
                  <c:v>1404.03009519082</c:v>
                </c:pt>
                <c:pt idx="2638">
                  <c:v>1404.0300954025699</c:v>
                </c:pt>
                <c:pt idx="2639">
                  <c:v>1404.0300956143201</c:v>
                </c:pt>
                <c:pt idx="2640">
                  <c:v>1404.03009582608</c:v>
                </c:pt>
                <c:pt idx="2641">
                  <c:v>1404.0300960378299</c:v>
                </c:pt>
                <c:pt idx="2642">
                  <c:v>1404.0300962495801</c:v>
                </c:pt>
                <c:pt idx="2643">
                  <c:v>1404.03009646134</c:v>
                </c:pt>
                <c:pt idx="2644">
                  <c:v>1404.0300966730899</c:v>
                </c:pt>
                <c:pt idx="2645">
                  <c:v>1404.0300968848401</c:v>
                </c:pt>
                <c:pt idx="2646">
                  <c:v>1404.0300970966</c:v>
                </c:pt>
                <c:pt idx="2647">
                  <c:v>1404.0300973083499</c:v>
                </c:pt>
                <c:pt idx="2648">
                  <c:v>1404.0300975201001</c:v>
                </c:pt>
                <c:pt idx="2649">
                  <c:v>1404.03009773186</c:v>
                </c:pt>
                <c:pt idx="2650">
                  <c:v>1404.0300979436099</c:v>
                </c:pt>
                <c:pt idx="2651">
                  <c:v>1404.0300981553701</c:v>
                </c:pt>
                <c:pt idx="2652">
                  <c:v>1404.03009836712</c:v>
                </c:pt>
                <c:pt idx="2653">
                  <c:v>1404.0300985788699</c:v>
                </c:pt>
                <c:pt idx="2654">
                  <c:v>1404.0300987906301</c:v>
                </c:pt>
                <c:pt idx="2655">
                  <c:v>1404.03009900238</c:v>
                </c:pt>
                <c:pt idx="2656">
                  <c:v>1404.0300992141299</c:v>
                </c:pt>
                <c:pt idx="2657">
                  <c:v>1404.0300994258901</c:v>
                </c:pt>
                <c:pt idx="2658">
                  <c:v>1404.03009963764</c:v>
                </c:pt>
                <c:pt idx="2659">
                  <c:v>1404.0300998493899</c:v>
                </c:pt>
                <c:pt idx="2660">
                  <c:v>1404.0301000611501</c:v>
                </c:pt>
                <c:pt idx="2661">
                  <c:v>1404.0301002729</c:v>
                </c:pt>
                <c:pt idx="2662">
                  <c:v>1404.0301004846499</c:v>
                </c:pt>
                <c:pt idx="2663">
                  <c:v>1404.03010069641</c:v>
                </c:pt>
                <c:pt idx="2664">
                  <c:v>1404.03010090816</c:v>
                </c:pt>
                <c:pt idx="2665">
                  <c:v>1404.0301011199199</c:v>
                </c:pt>
                <c:pt idx="2666">
                  <c:v>1404.03010133167</c:v>
                </c:pt>
                <c:pt idx="2667">
                  <c:v>1404.03010154342</c:v>
                </c:pt>
                <c:pt idx="2668">
                  <c:v>1404.0301017551801</c:v>
                </c:pt>
                <c:pt idx="2669">
                  <c:v>1404.03010196693</c:v>
                </c:pt>
                <c:pt idx="2670">
                  <c:v>1404.03010217868</c:v>
                </c:pt>
                <c:pt idx="2671">
                  <c:v>1404.0301023904401</c:v>
                </c:pt>
                <c:pt idx="2672">
                  <c:v>1404.03010260219</c:v>
                </c:pt>
                <c:pt idx="2673">
                  <c:v>1404.0301028139399</c:v>
                </c:pt>
                <c:pt idx="2674">
                  <c:v>1404.0301030257001</c:v>
                </c:pt>
                <c:pt idx="2675">
                  <c:v>1404.03010323745</c:v>
                </c:pt>
                <c:pt idx="2676">
                  <c:v>1404.0301034491999</c:v>
                </c:pt>
                <c:pt idx="2677">
                  <c:v>1404.0301036609601</c:v>
                </c:pt>
                <c:pt idx="2678">
                  <c:v>1404.03010387271</c:v>
                </c:pt>
                <c:pt idx="2679">
                  <c:v>1404.0301040844699</c:v>
                </c:pt>
                <c:pt idx="2680">
                  <c:v>1404.0301042962201</c:v>
                </c:pt>
                <c:pt idx="2681">
                  <c:v>1404.03010450797</c:v>
                </c:pt>
                <c:pt idx="2682">
                  <c:v>1404.0301047197299</c:v>
                </c:pt>
                <c:pt idx="2683">
                  <c:v>1404.0301049314801</c:v>
                </c:pt>
                <c:pt idx="2684">
                  <c:v>1404.03010514323</c:v>
                </c:pt>
                <c:pt idx="2685">
                  <c:v>1404.0301053549899</c:v>
                </c:pt>
                <c:pt idx="2686">
                  <c:v>1404.0301055667401</c:v>
                </c:pt>
                <c:pt idx="2687">
                  <c:v>1404.03010577849</c:v>
                </c:pt>
                <c:pt idx="2688">
                  <c:v>1404.0301059902499</c:v>
                </c:pt>
                <c:pt idx="2689">
                  <c:v>1404.0301062020001</c:v>
                </c:pt>
                <c:pt idx="2690">
                  <c:v>1404.03010641375</c:v>
                </c:pt>
                <c:pt idx="2691">
                  <c:v>1404.0301066255099</c:v>
                </c:pt>
                <c:pt idx="2692">
                  <c:v>1404.0301068372601</c:v>
                </c:pt>
                <c:pt idx="2693">
                  <c:v>1404.03010704902</c:v>
                </c:pt>
                <c:pt idx="2694">
                  <c:v>1404.0301072607699</c:v>
                </c:pt>
                <c:pt idx="2695">
                  <c:v>1404.0301074725201</c:v>
                </c:pt>
                <c:pt idx="2696">
                  <c:v>1404.03010768428</c:v>
                </c:pt>
                <c:pt idx="2697">
                  <c:v>1404.0301078960299</c:v>
                </c:pt>
                <c:pt idx="2698">
                  <c:v>1404.0301081077801</c:v>
                </c:pt>
                <c:pt idx="2699">
                  <c:v>1404.03010831954</c:v>
                </c:pt>
                <c:pt idx="2700">
                  <c:v>1404.0301085312899</c:v>
                </c:pt>
                <c:pt idx="2701">
                  <c:v>1404.03010874304</c:v>
                </c:pt>
                <c:pt idx="2702">
                  <c:v>1404.0301089548</c:v>
                </c:pt>
                <c:pt idx="2703">
                  <c:v>1404.0301091665499</c:v>
                </c:pt>
                <c:pt idx="2704">
                  <c:v>1404.0301093783</c:v>
                </c:pt>
                <c:pt idx="2705">
                  <c:v>1404.03010959006</c:v>
                </c:pt>
                <c:pt idx="2706">
                  <c:v>1404.0301098018101</c:v>
                </c:pt>
                <c:pt idx="2707">
                  <c:v>1404.03011001357</c:v>
                </c:pt>
                <c:pt idx="2708">
                  <c:v>1404.03011022532</c:v>
                </c:pt>
                <c:pt idx="2709">
                  <c:v>1404.0301104370701</c:v>
                </c:pt>
                <c:pt idx="2710">
                  <c:v>1404.03011064883</c:v>
                </c:pt>
                <c:pt idx="2711">
                  <c:v>1404.03011086058</c:v>
                </c:pt>
                <c:pt idx="2712">
                  <c:v>1404.0301110723301</c:v>
                </c:pt>
                <c:pt idx="2713">
                  <c:v>1404.03011128409</c:v>
                </c:pt>
                <c:pt idx="2714">
                  <c:v>1404.0301114958399</c:v>
                </c:pt>
                <c:pt idx="2715">
                  <c:v>1404.0301117075901</c:v>
                </c:pt>
                <c:pt idx="2716">
                  <c:v>1404.03011191935</c:v>
                </c:pt>
                <c:pt idx="2717">
                  <c:v>1404.0301121310999</c:v>
                </c:pt>
                <c:pt idx="2718">
                  <c:v>1404.0301123428501</c:v>
                </c:pt>
                <c:pt idx="2719">
                  <c:v>1404.03011255461</c:v>
                </c:pt>
                <c:pt idx="2720">
                  <c:v>1404.0301127663599</c:v>
                </c:pt>
                <c:pt idx="2721">
                  <c:v>1404.0301129781201</c:v>
                </c:pt>
                <c:pt idx="2722">
                  <c:v>1404.03011318987</c:v>
                </c:pt>
                <c:pt idx="2723">
                  <c:v>1404.0301134016199</c:v>
                </c:pt>
                <c:pt idx="2724">
                  <c:v>1404.0301136133801</c:v>
                </c:pt>
                <c:pt idx="2725">
                  <c:v>1404.03011382513</c:v>
                </c:pt>
                <c:pt idx="2726">
                  <c:v>1404.0301140368799</c:v>
                </c:pt>
                <c:pt idx="2727">
                  <c:v>1404.0301142486401</c:v>
                </c:pt>
                <c:pt idx="2728">
                  <c:v>1404.03011446039</c:v>
                </c:pt>
                <c:pt idx="2729">
                  <c:v>1404.0301146721399</c:v>
                </c:pt>
                <c:pt idx="2730">
                  <c:v>1404.0301148839001</c:v>
                </c:pt>
                <c:pt idx="2731">
                  <c:v>1404.03011509565</c:v>
                </c:pt>
                <c:pt idx="2732">
                  <c:v>1404.0301153073999</c:v>
                </c:pt>
                <c:pt idx="2733">
                  <c:v>1404.0301155191601</c:v>
                </c:pt>
                <c:pt idx="2734">
                  <c:v>1404.03011573091</c:v>
                </c:pt>
                <c:pt idx="2735">
                  <c:v>1404.0301159426699</c:v>
                </c:pt>
                <c:pt idx="2736">
                  <c:v>1404.0301161544201</c:v>
                </c:pt>
                <c:pt idx="2737">
                  <c:v>1404.03011636617</c:v>
                </c:pt>
                <c:pt idx="2738">
                  <c:v>1404.0301165779299</c:v>
                </c:pt>
                <c:pt idx="2739">
                  <c:v>1404.0301167896801</c:v>
                </c:pt>
                <c:pt idx="2740">
                  <c:v>1404.03011700143</c:v>
                </c:pt>
                <c:pt idx="2741">
                  <c:v>1404.0301172131899</c:v>
                </c:pt>
                <c:pt idx="2742">
                  <c:v>1404.03011742494</c:v>
                </c:pt>
                <c:pt idx="2743">
                  <c:v>1404.03011763669</c:v>
                </c:pt>
                <c:pt idx="2744">
                  <c:v>1404.0301178484499</c:v>
                </c:pt>
                <c:pt idx="2745">
                  <c:v>1404.0301180602</c:v>
                </c:pt>
                <c:pt idx="2746">
                  <c:v>1404.03011827195</c:v>
                </c:pt>
                <c:pt idx="2747">
                  <c:v>1404.0301184837101</c:v>
                </c:pt>
                <c:pt idx="2748">
                  <c:v>1404.03011869546</c:v>
                </c:pt>
                <c:pt idx="2749">
                  <c:v>1404.03011890722</c:v>
                </c:pt>
                <c:pt idx="2750">
                  <c:v>1404.0301191189701</c:v>
                </c:pt>
                <c:pt idx="2751">
                  <c:v>1404.03011933072</c:v>
                </c:pt>
                <c:pt idx="2752">
                  <c:v>1404.03011954248</c:v>
                </c:pt>
                <c:pt idx="2753">
                  <c:v>1404.0301197542301</c:v>
                </c:pt>
                <c:pt idx="2754">
                  <c:v>1404.03011996598</c:v>
                </c:pt>
                <c:pt idx="2755">
                  <c:v>1404.0301201777399</c:v>
                </c:pt>
                <c:pt idx="2756">
                  <c:v>1404.0301203894901</c:v>
                </c:pt>
                <c:pt idx="2757">
                  <c:v>1404.03012060124</c:v>
                </c:pt>
                <c:pt idx="2758">
                  <c:v>1404.0301208129999</c:v>
                </c:pt>
                <c:pt idx="2759">
                  <c:v>1404.0301210247501</c:v>
                </c:pt>
                <c:pt idx="2760">
                  <c:v>1404.0301212365</c:v>
                </c:pt>
                <c:pt idx="2761">
                  <c:v>1404.0301214482599</c:v>
                </c:pt>
                <c:pt idx="2762">
                  <c:v>1404.0301216600101</c:v>
                </c:pt>
                <c:pt idx="2763">
                  <c:v>1404.03012187176</c:v>
                </c:pt>
                <c:pt idx="2764">
                  <c:v>1404.0301220835199</c:v>
                </c:pt>
                <c:pt idx="2765">
                  <c:v>1404.0301222952701</c:v>
                </c:pt>
                <c:pt idx="2766">
                  <c:v>1404.03012250703</c:v>
                </c:pt>
                <c:pt idx="2767">
                  <c:v>1404.0301227187799</c:v>
                </c:pt>
                <c:pt idx="2768">
                  <c:v>1404.0301229305301</c:v>
                </c:pt>
                <c:pt idx="2769">
                  <c:v>1404.03012314229</c:v>
                </c:pt>
                <c:pt idx="2770">
                  <c:v>1404.0301233540399</c:v>
                </c:pt>
                <c:pt idx="2771">
                  <c:v>1404.0301235657901</c:v>
                </c:pt>
                <c:pt idx="2772">
                  <c:v>1404.03012377755</c:v>
                </c:pt>
                <c:pt idx="2773">
                  <c:v>1404.0301239892999</c:v>
                </c:pt>
                <c:pt idx="2774">
                  <c:v>1404.0301242010501</c:v>
                </c:pt>
                <c:pt idx="2775">
                  <c:v>1404.03012441281</c:v>
                </c:pt>
                <c:pt idx="2776">
                  <c:v>1404.0301246245599</c:v>
                </c:pt>
                <c:pt idx="2777">
                  <c:v>1404.0301248363101</c:v>
                </c:pt>
                <c:pt idx="2778">
                  <c:v>1404.03012504807</c:v>
                </c:pt>
                <c:pt idx="2779">
                  <c:v>1404.0301252598199</c:v>
                </c:pt>
                <c:pt idx="2780">
                  <c:v>1404.03012547158</c:v>
                </c:pt>
                <c:pt idx="2781">
                  <c:v>1404.03012568333</c:v>
                </c:pt>
                <c:pt idx="2782">
                  <c:v>1404.0301258950799</c:v>
                </c:pt>
                <c:pt idx="2783">
                  <c:v>1404.03012610684</c:v>
                </c:pt>
                <c:pt idx="2784">
                  <c:v>1404.03012631859</c:v>
                </c:pt>
                <c:pt idx="2785">
                  <c:v>1404.0301265303401</c:v>
                </c:pt>
                <c:pt idx="2786">
                  <c:v>1404.0301267421</c:v>
                </c:pt>
                <c:pt idx="2787">
                  <c:v>1404.03012695385</c:v>
                </c:pt>
                <c:pt idx="2788">
                  <c:v>1404.0301271656001</c:v>
                </c:pt>
                <c:pt idx="2789">
                  <c:v>1404.03012737736</c:v>
                </c:pt>
                <c:pt idx="2790">
                  <c:v>1404.03012758911</c:v>
                </c:pt>
                <c:pt idx="2791">
                  <c:v>1404.0301278008601</c:v>
                </c:pt>
                <c:pt idx="2792">
                  <c:v>1404.03012801262</c:v>
                </c:pt>
                <c:pt idx="2793">
                  <c:v>1404.0301282243699</c:v>
                </c:pt>
                <c:pt idx="2794">
                  <c:v>1404.0301284361301</c:v>
                </c:pt>
                <c:pt idx="2795">
                  <c:v>1404.03012864788</c:v>
                </c:pt>
                <c:pt idx="2796">
                  <c:v>1404.0301288596299</c:v>
                </c:pt>
                <c:pt idx="2797">
                  <c:v>1404.0301290713901</c:v>
                </c:pt>
                <c:pt idx="2798">
                  <c:v>1404.03012928314</c:v>
                </c:pt>
                <c:pt idx="2799">
                  <c:v>1404.0301294948899</c:v>
                </c:pt>
                <c:pt idx="2800">
                  <c:v>1404.0301297066501</c:v>
                </c:pt>
                <c:pt idx="2801">
                  <c:v>1404.0301299184</c:v>
                </c:pt>
                <c:pt idx="2802">
                  <c:v>1404.0301301301499</c:v>
                </c:pt>
                <c:pt idx="2803">
                  <c:v>1404.0301303419101</c:v>
                </c:pt>
                <c:pt idx="2804">
                  <c:v>1404.03013055366</c:v>
                </c:pt>
                <c:pt idx="2805">
                  <c:v>1404.0301307654099</c:v>
                </c:pt>
                <c:pt idx="2806">
                  <c:v>1404.0301309771701</c:v>
                </c:pt>
                <c:pt idx="2807">
                  <c:v>1404.03013118892</c:v>
                </c:pt>
                <c:pt idx="2808">
                  <c:v>1404.0301314006799</c:v>
                </c:pt>
                <c:pt idx="2809">
                  <c:v>1404.0301316124301</c:v>
                </c:pt>
                <c:pt idx="2810">
                  <c:v>1404.03013182418</c:v>
                </c:pt>
                <c:pt idx="2811">
                  <c:v>1404.0301320359399</c:v>
                </c:pt>
                <c:pt idx="2812">
                  <c:v>1404.0301322476901</c:v>
                </c:pt>
                <c:pt idx="2813">
                  <c:v>1404.03013245944</c:v>
                </c:pt>
                <c:pt idx="2814">
                  <c:v>1404.0301326711999</c:v>
                </c:pt>
                <c:pt idx="2815">
                  <c:v>1404.0301328829501</c:v>
                </c:pt>
                <c:pt idx="2816">
                  <c:v>1404.0301330947</c:v>
                </c:pt>
                <c:pt idx="2817">
                  <c:v>1404.0301333064599</c:v>
                </c:pt>
                <c:pt idx="2818">
                  <c:v>1404.0301335182101</c:v>
                </c:pt>
                <c:pt idx="2819">
                  <c:v>1404.03013372996</c:v>
                </c:pt>
                <c:pt idx="2820">
                  <c:v>1404.0301339417199</c:v>
                </c:pt>
                <c:pt idx="2821">
                  <c:v>1404.03013415347</c:v>
                </c:pt>
                <c:pt idx="2822">
                  <c:v>1404.03013436523</c:v>
                </c:pt>
                <c:pt idx="2823">
                  <c:v>1404.0301345769799</c:v>
                </c:pt>
                <c:pt idx="2824">
                  <c:v>1404.03013478873</c:v>
                </c:pt>
                <c:pt idx="2825">
                  <c:v>1404.03013500049</c:v>
                </c:pt>
                <c:pt idx="2826">
                  <c:v>1404.0301352122401</c:v>
                </c:pt>
                <c:pt idx="2827">
                  <c:v>1404.03013542399</c:v>
                </c:pt>
                <c:pt idx="2828">
                  <c:v>1404.03013563575</c:v>
                </c:pt>
                <c:pt idx="2829">
                  <c:v>1404.0301358475001</c:v>
                </c:pt>
                <c:pt idx="2830">
                  <c:v>1404.03013605925</c:v>
                </c:pt>
                <c:pt idx="2831">
                  <c:v>1404.03013627101</c:v>
                </c:pt>
                <c:pt idx="2832">
                  <c:v>1404.0301364827601</c:v>
                </c:pt>
                <c:pt idx="2833">
                  <c:v>1404.03013669451</c:v>
                </c:pt>
                <c:pt idx="2834">
                  <c:v>1404.0301369062699</c:v>
                </c:pt>
                <c:pt idx="2835">
                  <c:v>1404.0301371180201</c:v>
                </c:pt>
                <c:pt idx="2836">
                  <c:v>1404.03013732978</c:v>
                </c:pt>
                <c:pt idx="2837">
                  <c:v>1404.0301375415299</c:v>
                </c:pt>
                <c:pt idx="2838">
                  <c:v>1404.0301377532801</c:v>
                </c:pt>
                <c:pt idx="2839">
                  <c:v>1404.03013796504</c:v>
                </c:pt>
                <c:pt idx="2840">
                  <c:v>1404.0301381767899</c:v>
                </c:pt>
                <c:pt idx="2841">
                  <c:v>1404.0301383885401</c:v>
                </c:pt>
                <c:pt idx="2842">
                  <c:v>1404.0301386003</c:v>
                </c:pt>
                <c:pt idx="2843">
                  <c:v>1404.0301388120499</c:v>
                </c:pt>
                <c:pt idx="2844">
                  <c:v>1404.0301390238001</c:v>
                </c:pt>
                <c:pt idx="2845">
                  <c:v>1404.03013923556</c:v>
                </c:pt>
                <c:pt idx="2846">
                  <c:v>1404.0301394473099</c:v>
                </c:pt>
                <c:pt idx="2847">
                  <c:v>1404.0301396590601</c:v>
                </c:pt>
                <c:pt idx="2848">
                  <c:v>1404.03013987082</c:v>
                </c:pt>
                <c:pt idx="2849">
                  <c:v>1404.0301400825699</c:v>
                </c:pt>
                <c:pt idx="2850">
                  <c:v>1404.0301402943301</c:v>
                </c:pt>
                <c:pt idx="2851">
                  <c:v>1404.03014050608</c:v>
                </c:pt>
                <c:pt idx="2852">
                  <c:v>1404.0301407178299</c:v>
                </c:pt>
                <c:pt idx="2853">
                  <c:v>1404.0301409295901</c:v>
                </c:pt>
                <c:pt idx="2854">
                  <c:v>1404.03014114134</c:v>
                </c:pt>
                <c:pt idx="2855">
                  <c:v>1404.0301413530899</c:v>
                </c:pt>
                <c:pt idx="2856">
                  <c:v>1404.0301415648501</c:v>
                </c:pt>
                <c:pt idx="2857">
                  <c:v>1404.0301417766</c:v>
                </c:pt>
                <c:pt idx="2858">
                  <c:v>1404.0301419883499</c:v>
                </c:pt>
                <c:pt idx="2859">
                  <c:v>1404.03014220011</c:v>
                </c:pt>
                <c:pt idx="2860">
                  <c:v>1404.03014241186</c:v>
                </c:pt>
                <c:pt idx="2861">
                  <c:v>1404.0301426236099</c:v>
                </c:pt>
                <c:pt idx="2862">
                  <c:v>1404.03014283537</c:v>
                </c:pt>
                <c:pt idx="2863">
                  <c:v>1404.03014304712</c:v>
                </c:pt>
                <c:pt idx="2864">
                  <c:v>1404.0301432588799</c:v>
                </c:pt>
                <c:pt idx="2865">
                  <c:v>1404.03014347063</c:v>
                </c:pt>
                <c:pt idx="2866">
                  <c:v>1404.03014368238</c:v>
                </c:pt>
                <c:pt idx="2867">
                  <c:v>1404.0301438941401</c:v>
                </c:pt>
                <c:pt idx="2868">
                  <c:v>1404.03014410589</c:v>
                </c:pt>
                <c:pt idx="2869">
                  <c:v>1404.03014431764</c:v>
                </c:pt>
                <c:pt idx="2870">
                  <c:v>1404.0301445294001</c:v>
                </c:pt>
                <c:pt idx="2871">
                  <c:v>1404.03014474115</c:v>
                </c:pt>
                <c:pt idx="2872">
                  <c:v>1404.0301449528999</c:v>
                </c:pt>
                <c:pt idx="2873">
                  <c:v>1404.0301451646601</c:v>
                </c:pt>
                <c:pt idx="2874">
                  <c:v>1404.03014537641</c:v>
                </c:pt>
                <c:pt idx="2875">
                  <c:v>1404.0301455881599</c:v>
                </c:pt>
                <c:pt idx="2876">
                  <c:v>1404.0301457999201</c:v>
                </c:pt>
                <c:pt idx="2877">
                  <c:v>1404.03014601167</c:v>
                </c:pt>
                <c:pt idx="2878">
                  <c:v>1404.0301462234299</c:v>
                </c:pt>
                <c:pt idx="2879">
                  <c:v>1404.0301464351801</c:v>
                </c:pt>
                <c:pt idx="2880">
                  <c:v>1404.03014664693</c:v>
                </c:pt>
                <c:pt idx="2881">
                  <c:v>1404.0301468586899</c:v>
                </c:pt>
                <c:pt idx="2882">
                  <c:v>1404.0301470704401</c:v>
                </c:pt>
                <c:pt idx="2883">
                  <c:v>1404.03014728219</c:v>
                </c:pt>
                <c:pt idx="2884">
                  <c:v>1404.0301474939499</c:v>
                </c:pt>
                <c:pt idx="2885">
                  <c:v>1404.0301477057001</c:v>
                </c:pt>
                <c:pt idx="2886">
                  <c:v>1404.03014791745</c:v>
                </c:pt>
                <c:pt idx="2887">
                  <c:v>1404.0301481292099</c:v>
                </c:pt>
                <c:pt idx="2888">
                  <c:v>1404.0301483409601</c:v>
                </c:pt>
                <c:pt idx="2889">
                  <c:v>1404.03014855271</c:v>
                </c:pt>
                <c:pt idx="2890">
                  <c:v>1404.0301487644699</c:v>
                </c:pt>
                <c:pt idx="2891">
                  <c:v>1404.0301489762201</c:v>
                </c:pt>
                <c:pt idx="2892">
                  <c:v>1404.03014918797</c:v>
                </c:pt>
                <c:pt idx="2893">
                  <c:v>1404.0301493997299</c:v>
                </c:pt>
                <c:pt idx="2894">
                  <c:v>1404.0301496114801</c:v>
                </c:pt>
                <c:pt idx="2895">
                  <c:v>1404.03014982324</c:v>
                </c:pt>
                <c:pt idx="2896">
                  <c:v>1404.0301500349899</c:v>
                </c:pt>
                <c:pt idx="2897">
                  <c:v>1404.03015024674</c:v>
                </c:pt>
                <c:pt idx="2898">
                  <c:v>1404.0301504585</c:v>
                </c:pt>
                <c:pt idx="2899">
                  <c:v>1404.0301506702499</c:v>
                </c:pt>
                <c:pt idx="2900">
                  <c:v>1404.030150882</c:v>
                </c:pt>
                <c:pt idx="2901">
                  <c:v>1404.03015109376</c:v>
                </c:pt>
                <c:pt idx="2902">
                  <c:v>1404.0301513055099</c:v>
                </c:pt>
                <c:pt idx="2903">
                  <c:v>1404.03015151726</c:v>
                </c:pt>
                <c:pt idx="2904">
                  <c:v>1404.03015172902</c:v>
                </c:pt>
                <c:pt idx="2905">
                  <c:v>1404.0301519407701</c:v>
                </c:pt>
                <c:pt idx="2906">
                  <c:v>1404.03015215252</c:v>
                </c:pt>
                <c:pt idx="2907">
                  <c:v>1404.03015236428</c:v>
                </c:pt>
                <c:pt idx="2908">
                  <c:v>1404.0301525760301</c:v>
                </c:pt>
                <c:pt idx="2909">
                  <c:v>1404.03015278779</c:v>
                </c:pt>
                <c:pt idx="2910">
                  <c:v>1404.03015299954</c:v>
                </c:pt>
                <c:pt idx="2911">
                  <c:v>1404.0301532112901</c:v>
                </c:pt>
                <c:pt idx="2912">
                  <c:v>1404.03015342305</c:v>
                </c:pt>
                <c:pt idx="2913">
                  <c:v>1404.0301536347999</c:v>
                </c:pt>
                <c:pt idx="2914">
                  <c:v>1404.0301538465501</c:v>
                </c:pt>
                <c:pt idx="2915">
                  <c:v>1404.03015405831</c:v>
                </c:pt>
                <c:pt idx="2916">
                  <c:v>1404.0301542700599</c:v>
                </c:pt>
                <c:pt idx="2917">
                  <c:v>1404.0301544818101</c:v>
                </c:pt>
                <c:pt idx="2918">
                  <c:v>1404.03015469357</c:v>
                </c:pt>
                <c:pt idx="2919">
                  <c:v>1404.0301549053199</c:v>
                </c:pt>
                <c:pt idx="2920">
                  <c:v>1404.0301551170701</c:v>
                </c:pt>
                <c:pt idx="2921">
                  <c:v>1404.03015532883</c:v>
                </c:pt>
                <c:pt idx="2922">
                  <c:v>1404.0301555405799</c:v>
                </c:pt>
                <c:pt idx="2923">
                  <c:v>1404.0301557523401</c:v>
                </c:pt>
                <c:pt idx="2924">
                  <c:v>1404.03015596409</c:v>
                </c:pt>
                <c:pt idx="2925">
                  <c:v>1404.0301561758399</c:v>
                </c:pt>
                <c:pt idx="2926">
                  <c:v>1404.0301563876001</c:v>
                </c:pt>
                <c:pt idx="2927">
                  <c:v>1404.03015659935</c:v>
                </c:pt>
                <c:pt idx="2928">
                  <c:v>1404.0301568110999</c:v>
                </c:pt>
                <c:pt idx="2929">
                  <c:v>1404.0301570228601</c:v>
                </c:pt>
                <c:pt idx="2930">
                  <c:v>1404.03015723461</c:v>
                </c:pt>
                <c:pt idx="2931">
                  <c:v>1404.0301574463599</c:v>
                </c:pt>
                <c:pt idx="2932">
                  <c:v>1404.0301576581201</c:v>
                </c:pt>
                <c:pt idx="2933">
                  <c:v>1404.03015786987</c:v>
                </c:pt>
                <c:pt idx="2934">
                  <c:v>1404.0301580816199</c:v>
                </c:pt>
                <c:pt idx="2935">
                  <c:v>1404.0301582933801</c:v>
                </c:pt>
                <c:pt idx="2936">
                  <c:v>1404.03015850513</c:v>
                </c:pt>
                <c:pt idx="2937">
                  <c:v>1404.0301587168899</c:v>
                </c:pt>
                <c:pt idx="2938">
                  <c:v>1404.03015892864</c:v>
                </c:pt>
                <c:pt idx="2939">
                  <c:v>1404.03015914039</c:v>
                </c:pt>
                <c:pt idx="2940">
                  <c:v>1404.0301593521499</c:v>
                </c:pt>
                <c:pt idx="2941">
                  <c:v>1404.0301595639</c:v>
                </c:pt>
                <c:pt idx="2942">
                  <c:v>1404.03015977565</c:v>
                </c:pt>
                <c:pt idx="2943">
                  <c:v>1404.0301599874099</c:v>
                </c:pt>
                <c:pt idx="2944">
                  <c:v>1404.03016019916</c:v>
                </c:pt>
                <c:pt idx="2945">
                  <c:v>1404.03016041091</c:v>
                </c:pt>
                <c:pt idx="2946">
                  <c:v>1404.0301606226701</c:v>
                </c:pt>
                <c:pt idx="2947">
                  <c:v>1404.03016083442</c:v>
                </c:pt>
                <c:pt idx="2948">
                  <c:v>1404.03016104617</c:v>
                </c:pt>
                <c:pt idx="2949">
                  <c:v>1404.0301612579301</c:v>
                </c:pt>
                <c:pt idx="2950">
                  <c:v>1404.03016146968</c:v>
                </c:pt>
                <c:pt idx="2951">
                  <c:v>1404.0301616814399</c:v>
                </c:pt>
                <c:pt idx="2952">
                  <c:v>1404.0301618931901</c:v>
                </c:pt>
                <c:pt idx="2953">
                  <c:v>1404.03016210494</c:v>
                </c:pt>
                <c:pt idx="2954">
                  <c:v>1404.0301623166999</c:v>
                </c:pt>
                <c:pt idx="2955">
                  <c:v>1404.0301625284501</c:v>
                </c:pt>
                <c:pt idx="2956">
                  <c:v>1404.0301627402</c:v>
                </c:pt>
                <c:pt idx="2957">
                  <c:v>1404.0301629519599</c:v>
                </c:pt>
                <c:pt idx="2958">
                  <c:v>1404.0301631637101</c:v>
                </c:pt>
                <c:pt idx="2959">
                  <c:v>1404.03016337546</c:v>
                </c:pt>
                <c:pt idx="2960">
                  <c:v>1404.0301635872199</c:v>
                </c:pt>
                <c:pt idx="2961">
                  <c:v>1404.0301637989701</c:v>
                </c:pt>
                <c:pt idx="2962">
                  <c:v>1404.03016401072</c:v>
                </c:pt>
                <c:pt idx="2963">
                  <c:v>1404.0301642224799</c:v>
                </c:pt>
                <c:pt idx="2964">
                  <c:v>1404.0301644342301</c:v>
                </c:pt>
                <c:pt idx="2965">
                  <c:v>1404.03016464599</c:v>
                </c:pt>
                <c:pt idx="2966">
                  <c:v>1404.0301648577399</c:v>
                </c:pt>
                <c:pt idx="2967">
                  <c:v>1404.0301650694901</c:v>
                </c:pt>
                <c:pt idx="2968">
                  <c:v>1404.03016528125</c:v>
                </c:pt>
                <c:pt idx="2969">
                  <c:v>1404.0301654929999</c:v>
                </c:pt>
                <c:pt idx="2970">
                  <c:v>1404.0301657047501</c:v>
                </c:pt>
                <c:pt idx="2971">
                  <c:v>1404.03016591651</c:v>
                </c:pt>
                <c:pt idx="2972">
                  <c:v>1404.0301661282599</c:v>
                </c:pt>
                <c:pt idx="2973">
                  <c:v>1404.0301663400101</c:v>
                </c:pt>
                <c:pt idx="2974">
                  <c:v>1404.03016655177</c:v>
                </c:pt>
                <c:pt idx="2975">
                  <c:v>1404.0301667635199</c:v>
                </c:pt>
                <c:pt idx="2976">
                  <c:v>1404.03016697527</c:v>
                </c:pt>
                <c:pt idx="2977">
                  <c:v>1404.03016718703</c:v>
                </c:pt>
                <c:pt idx="2978">
                  <c:v>1404.0301673987799</c:v>
                </c:pt>
                <c:pt idx="2979">
                  <c:v>1404.03016761054</c:v>
                </c:pt>
                <c:pt idx="2980">
                  <c:v>1404.03016782229</c:v>
                </c:pt>
                <c:pt idx="2981">
                  <c:v>1404.0301680340399</c:v>
                </c:pt>
                <c:pt idx="2982">
                  <c:v>1404.0301682458</c:v>
                </c:pt>
                <c:pt idx="2983">
                  <c:v>1404.03016845755</c:v>
                </c:pt>
                <c:pt idx="2984">
                  <c:v>1404.0301686693001</c:v>
                </c:pt>
                <c:pt idx="2985">
                  <c:v>1404.03016888106</c:v>
                </c:pt>
                <c:pt idx="2986">
                  <c:v>1404.03016909281</c:v>
                </c:pt>
                <c:pt idx="2987">
                  <c:v>1404.0301693045601</c:v>
                </c:pt>
                <c:pt idx="2988">
                  <c:v>1404.03016951632</c:v>
                </c:pt>
                <c:pt idx="2989">
                  <c:v>1404.0301697280699</c:v>
                </c:pt>
                <c:pt idx="2990">
                  <c:v>1404.0301699398201</c:v>
                </c:pt>
                <c:pt idx="2991">
                  <c:v>1404.03017015158</c:v>
                </c:pt>
                <c:pt idx="2992">
                  <c:v>1404.0301703633299</c:v>
                </c:pt>
                <c:pt idx="2993">
                  <c:v>1404.0301705750801</c:v>
                </c:pt>
                <c:pt idx="2994">
                  <c:v>1404.03017078684</c:v>
                </c:pt>
                <c:pt idx="2995">
                  <c:v>1404.0301709985899</c:v>
                </c:pt>
                <c:pt idx="2996">
                  <c:v>1404.0301712103501</c:v>
                </c:pt>
                <c:pt idx="2997">
                  <c:v>1404.0301714221</c:v>
                </c:pt>
                <c:pt idx="2998">
                  <c:v>1404.0301716338499</c:v>
                </c:pt>
                <c:pt idx="2999">
                  <c:v>1404.0301718456101</c:v>
                </c:pt>
                <c:pt idx="3000">
                  <c:v>1404.03017205736</c:v>
                </c:pt>
                <c:pt idx="3001">
                  <c:v>1404.0301722691099</c:v>
                </c:pt>
                <c:pt idx="3002">
                  <c:v>1404.0301724808701</c:v>
                </c:pt>
                <c:pt idx="3003">
                  <c:v>1404.03017269262</c:v>
                </c:pt>
                <c:pt idx="3004">
                  <c:v>1404.0301729043699</c:v>
                </c:pt>
                <c:pt idx="3005">
                  <c:v>1404.0301731161301</c:v>
                </c:pt>
                <c:pt idx="3006">
                  <c:v>1404.03017332788</c:v>
                </c:pt>
                <c:pt idx="3007">
                  <c:v>1404.0301735396399</c:v>
                </c:pt>
                <c:pt idx="3008">
                  <c:v>1404.0301737513901</c:v>
                </c:pt>
                <c:pt idx="3009">
                  <c:v>1404.03017396314</c:v>
                </c:pt>
                <c:pt idx="3010">
                  <c:v>1404.0301741748999</c:v>
                </c:pt>
                <c:pt idx="3011">
                  <c:v>1404.0301743866501</c:v>
                </c:pt>
                <c:pt idx="3012">
                  <c:v>1404.0301745984</c:v>
                </c:pt>
                <c:pt idx="3013">
                  <c:v>1404.0301748101599</c:v>
                </c:pt>
                <c:pt idx="3014">
                  <c:v>1404.0301750219101</c:v>
                </c:pt>
                <c:pt idx="3015">
                  <c:v>1404.03017523366</c:v>
                </c:pt>
                <c:pt idx="3016">
                  <c:v>1404.0301754454199</c:v>
                </c:pt>
                <c:pt idx="3017">
                  <c:v>1404.03017565717</c:v>
                </c:pt>
                <c:pt idx="3018">
                  <c:v>1404.03017586892</c:v>
                </c:pt>
                <c:pt idx="3019">
                  <c:v>1404.0301760806799</c:v>
                </c:pt>
                <c:pt idx="3020">
                  <c:v>1404.03017629243</c:v>
                </c:pt>
                <c:pt idx="3021">
                  <c:v>1404.03017650418</c:v>
                </c:pt>
                <c:pt idx="3022">
                  <c:v>1404.0301767159399</c:v>
                </c:pt>
                <c:pt idx="3023">
                  <c:v>1404.03017692769</c:v>
                </c:pt>
                <c:pt idx="3024">
                  <c:v>1404.03017713945</c:v>
                </c:pt>
                <c:pt idx="3025">
                  <c:v>1404.0301773512001</c:v>
                </c:pt>
                <c:pt idx="3026">
                  <c:v>1404.03017756295</c:v>
                </c:pt>
                <c:pt idx="3027">
                  <c:v>1404.03017777471</c:v>
                </c:pt>
                <c:pt idx="3028">
                  <c:v>1404.0301779864601</c:v>
                </c:pt>
                <c:pt idx="3029">
                  <c:v>1404.03017819821</c:v>
                </c:pt>
                <c:pt idx="3030">
                  <c:v>1404.0301784099699</c:v>
                </c:pt>
                <c:pt idx="3031">
                  <c:v>1404.0301786217201</c:v>
                </c:pt>
                <c:pt idx="3032">
                  <c:v>1404.03017883347</c:v>
                </c:pt>
                <c:pt idx="3033">
                  <c:v>1404.0301790452299</c:v>
                </c:pt>
                <c:pt idx="3034">
                  <c:v>1404.0301792569801</c:v>
                </c:pt>
                <c:pt idx="3035">
                  <c:v>1404.03017946873</c:v>
                </c:pt>
                <c:pt idx="3036">
                  <c:v>1404.0301796804899</c:v>
                </c:pt>
                <c:pt idx="3037">
                  <c:v>1404.0301798922401</c:v>
                </c:pt>
                <c:pt idx="3038">
                  <c:v>1404.030180104</c:v>
                </c:pt>
                <c:pt idx="3039">
                  <c:v>1404.0301803157499</c:v>
                </c:pt>
                <c:pt idx="3040">
                  <c:v>1404.0301805275001</c:v>
                </c:pt>
                <c:pt idx="3041">
                  <c:v>1404.03018073926</c:v>
                </c:pt>
                <c:pt idx="3042">
                  <c:v>1404.0301809510099</c:v>
                </c:pt>
                <c:pt idx="3043">
                  <c:v>1404.0301811627601</c:v>
                </c:pt>
                <c:pt idx="3044">
                  <c:v>1404.03018137452</c:v>
                </c:pt>
                <c:pt idx="3045">
                  <c:v>1404.0301815862699</c:v>
                </c:pt>
                <c:pt idx="3046">
                  <c:v>1404.0301817980201</c:v>
                </c:pt>
                <c:pt idx="3047">
                  <c:v>1404.03018200978</c:v>
                </c:pt>
                <c:pt idx="3048">
                  <c:v>1404.0301822215299</c:v>
                </c:pt>
                <c:pt idx="3049">
                  <c:v>1404.0301824332801</c:v>
                </c:pt>
                <c:pt idx="3050">
                  <c:v>1404.03018264504</c:v>
                </c:pt>
                <c:pt idx="3051">
                  <c:v>1404.0301828567899</c:v>
                </c:pt>
                <c:pt idx="3052">
                  <c:v>1404.0301830685501</c:v>
                </c:pt>
                <c:pt idx="3053">
                  <c:v>1404.0301832803</c:v>
                </c:pt>
                <c:pt idx="3054">
                  <c:v>1404.0301834920499</c:v>
                </c:pt>
                <c:pt idx="3055">
                  <c:v>1404.0301837038101</c:v>
                </c:pt>
                <c:pt idx="3056">
                  <c:v>1404.03018391556</c:v>
                </c:pt>
                <c:pt idx="3057">
                  <c:v>1404.0301841273099</c:v>
                </c:pt>
                <c:pt idx="3058">
                  <c:v>1404.03018433907</c:v>
                </c:pt>
                <c:pt idx="3059">
                  <c:v>1404.03018455082</c:v>
                </c:pt>
                <c:pt idx="3060">
                  <c:v>1404.0301847625699</c:v>
                </c:pt>
                <c:pt idx="3061">
                  <c:v>1404.03018497433</c:v>
                </c:pt>
                <c:pt idx="3062">
                  <c:v>1404.03018518608</c:v>
                </c:pt>
                <c:pt idx="3063">
                  <c:v>1404.0301853978301</c:v>
                </c:pt>
                <c:pt idx="3064">
                  <c:v>1404.03018560959</c:v>
                </c:pt>
                <c:pt idx="3065">
                  <c:v>1404.03018582134</c:v>
                </c:pt>
                <c:pt idx="3066">
                  <c:v>1404.0301860331001</c:v>
                </c:pt>
                <c:pt idx="3067">
                  <c:v>1404.03018624485</c:v>
                </c:pt>
                <c:pt idx="3068">
                  <c:v>1404.0301864565999</c:v>
                </c:pt>
                <c:pt idx="3069">
                  <c:v>1404.0301866683601</c:v>
                </c:pt>
                <c:pt idx="3070">
                  <c:v>1404.03018688011</c:v>
                </c:pt>
                <c:pt idx="3071">
                  <c:v>1404.0301870918599</c:v>
                </c:pt>
                <c:pt idx="3072">
                  <c:v>1404.0301873036201</c:v>
                </c:pt>
                <c:pt idx="3073">
                  <c:v>1404.03018751537</c:v>
                </c:pt>
                <c:pt idx="3074">
                  <c:v>1404.0301877271199</c:v>
                </c:pt>
                <c:pt idx="3075">
                  <c:v>1404.0301879388801</c:v>
                </c:pt>
                <c:pt idx="3076">
                  <c:v>1404.03018815063</c:v>
                </c:pt>
                <c:pt idx="3077">
                  <c:v>1404.0301883623799</c:v>
                </c:pt>
                <c:pt idx="3078">
                  <c:v>1404.0301885741401</c:v>
                </c:pt>
                <c:pt idx="3079">
                  <c:v>1404.03018878589</c:v>
                </c:pt>
                <c:pt idx="3080">
                  <c:v>1404.0301889976499</c:v>
                </c:pt>
                <c:pt idx="3081">
                  <c:v>1404.0301885644701</c:v>
                </c:pt>
                <c:pt idx="3082">
                  <c:v>1404.03018720454</c:v>
                </c:pt>
                <c:pt idx="3083">
                  <c:v>1404.0301858446101</c:v>
                </c:pt>
                <c:pt idx="3084">
                  <c:v>1404.0301844846899</c:v>
                </c:pt>
                <c:pt idx="3085">
                  <c:v>1404.03018312476</c:v>
                </c:pt>
                <c:pt idx="3086">
                  <c:v>1404.0301817648301</c:v>
                </c:pt>
                <c:pt idx="3087">
                  <c:v>1404.0301804049</c:v>
                </c:pt>
                <c:pt idx="3088">
                  <c:v>1404.0301790449701</c:v>
                </c:pt>
                <c:pt idx="3089">
                  <c:v>1404.0301776850399</c:v>
                </c:pt>
                <c:pt idx="3090">
                  <c:v>1404.03017632511</c:v>
                </c:pt>
                <c:pt idx="3091">
                  <c:v>1404.0301749651801</c:v>
                </c:pt>
                <c:pt idx="3092">
                  <c:v>1404.03017360525</c:v>
                </c:pt>
                <c:pt idx="3093">
                  <c:v>1404.03017224532</c:v>
                </c:pt>
                <c:pt idx="3094">
                  <c:v>1404.0301708853899</c:v>
                </c:pt>
                <c:pt idx="3095">
                  <c:v>1404.03016952546</c:v>
                </c:pt>
                <c:pt idx="3096">
                  <c:v>1404.0301681655301</c:v>
                </c:pt>
                <c:pt idx="3097">
                  <c:v>1404.0301668055999</c:v>
                </c:pt>
                <c:pt idx="3098">
                  <c:v>1404.03016544567</c:v>
                </c:pt>
                <c:pt idx="3099">
                  <c:v>1404.0301640857499</c:v>
                </c:pt>
                <c:pt idx="3100">
                  <c:v>1404.03016272582</c:v>
                </c:pt>
                <c:pt idx="3101">
                  <c:v>1404.0301613658901</c:v>
                </c:pt>
                <c:pt idx="3102">
                  <c:v>1404.0301600059599</c:v>
                </c:pt>
                <c:pt idx="3103">
                  <c:v>1404.03015864603</c:v>
                </c:pt>
                <c:pt idx="3104">
                  <c:v>1404.0301572860999</c:v>
                </c:pt>
                <c:pt idx="3105">
                  <c:v>1404.03015592617</c:v>
                </c:pt>
                <c:pt idx="3106">
                  <c:v>1404.0301545662401</c:v>
                </c:pt>
                <c:pt idx="3107">
                  <c:v>1404.0301532063099</c:v>
                </c:pt>
                <c:pt idx="3108">
                  <c:v>1404.03015184638</c:v>
                </c:pt>
                <c:pt idx="3109">
                  <c:v>1404.0301504864501</c:v>
                </c:pt>
                <c:pt idx="3110">
                  <c:v>1404.03014912652</c:v>
                </c:pt>
                <c:pt idx="3111">
                  <c:v>1404.0301477665901</c:v>
                </c:pt>
                <c:pt idx="3112">
                  <c:v>1404.0301464066599</c:v>
                </c:pt>
                <c:pt idx="3113">
                  <c:v>1404.03014504673</c:v>
                </c:pt>
                <c:pt idx="3114">
                  <c:v>1404.0301436868101</c:v>
                </c:pt>
                <c:pt idx="3115">
                  <c:v>1404.03014232688</c:v>
                </c:pt>
                <c:pt idx="3116">
                  <c:v>1404.0301409669501</c:v>
                </c:pt>
                <c:pt idx="3117">
                  <c:v>1404.0301396070199</c:v>
                </c:pt>
                <c:pt idx="3118">
                  <c:v>1404.03013824709</c:v>
                </c:pt>
                <c:pt idx="3119">
                  <c:v>1404.0301368871601</c:v>
                </c:pt>
                <c:pt idx="3120">
                  <c:v>1404.03013552723</c:v>
                </c:pt>
                <c:pt idx="3121">
                  <c:v>1404.0301341673</c:v>
                </c:pt>
                <c:pt idx="3122">
                  <c:v>1404.0301328073699</c:v>
                </c:pt>
                <c:pt idx="3123">
                  <c:v>1404.03013144744</c:v>
                </c:pt>
                <c:pt idx="3124">
                  <c:v>1404.0301300875101</c:v>
                </c:pt>
                <c:pt idx="3125">
                  <c:v>1404.0301287275799</c:v>
                </c:pt>
                <c:pt idx="3126">
                  <c:v>1404.03012736765</c:v>
                </c:pt>
                <c:pt idx="3127">
                  <c:v>1404.0301260077199</c:v>
                </c:pt>
                <c:pt idx="3128">
                  <c:v>1404.03012464779</c:v>
                </c:pt>
                <c:pt idx="3129">
                  <c:v>1404.0301232878701</c:v>
                </c:pt>
                <c:pt idx="3130">
                  <c:v>1404.0301219279399</c:v>
                </c:pt>
                <c:pt idx="3131">
                  <c:v>1404.03012056801</c:v>
                </c:pt>
                <c:pt idx="3132">
                  <c:v>1404.0301192080799</c:v>
                </c:pt>
                <c:pt idx="3133">
                  <c:v>1404.03011784815</c:v>
                </c:pt>
                <c:pt idx="3134">
                  <c:v>1404.0301164882201</c:v>
                </c:pt>
                <c:pt idx="3135">
                  <c:v>1404.0301151282899</c:v>
                </c:pt>
                <c:pt idx="3136">
                  <c:v>1404.03011376836</c:v>
                </c:pt>
                <c:pt idx="3137">
                  <c:v>1404.0301124084299</c:v>
                </c:pt>
                <c:pt idx="3138">
                  <c:v>1404.0301110485</c:v>
                </c:pt>
                <c:pt idx="3139">
                  <c:v>1404.0301096885701</c:v>
                </c:pt>
                <c:pt idx="3140">
                  <c:v>1404.0301083286399</c:v>
                </c:pt>
                <c:pt idx="3141">
                  <c:v>1404.03010696871</c:v>
                </c:pt>
                <c:pt idx="3142">
                  <c:v>1404.0301056087801</c:v>
                </c:pt>
                <c:pt idx="3143">
                  <c:v>1404.03010424885</c:v>
                </c:pt>
                <c:pt idx="3144">
                  <c:v>1404.0301028889301</c:v>
                </c:pt>
                <c:pt idx="3145">
                  <c:v>1404.0301015289999</c:v>
                </c:pt>
                <c:pt idx="3146">
                  <c:v>1404.03010016907</c:v>
                </c:pt>
                <c:pt idx="3147">
                  <c:v>1404.0300988091401</c:v>
                </c:pt>
                <c:pt idx="3148">
                  <c:v>1404.03009744921</c:v>
                </c:pt>
                <c:pt idx="3149">
                  <c:v>1404.0300960892801</c:v>
                </c:pt>
                <c:pt idx="3150">
                  <c:v>1404.0300947293499</c:v>
                </c:pt>
                <c:pt idx="3151">
                  <c:v>1404.03009336942</c:v>
                </c:pt>
                <c:pt idx="3152">
                  <c:v>1404.0300920094901</c:v>
                </c:pt>
                <c:pt idx="3153">
                  <c:v>1404.03009064956</c:v>
                </c:pt>
                <c:pt idx="3154">
                  <c:v>1404.03008928963</c:v>
                </c:pt>
                <c:pt idx="3155">
                  <c:v>1404.0300879296999</c:v>
                </c:pt>
                <c:pt idx="3156">
                  <c:v>1404.03008656977</c:v>
                </c:pt>
                <c:pt idx="3157">
                  <c:v>1404.0300852098401</c:v>
                </c:pt>
                <c:pt idx="3158">
                  <c:v>1404.0300838499099</c:v>
                </c:pt>
                <c:pt idx="3159">
                  <c:v>1404.03008248999</c:v>
                </c:pt>
                <c:pt idx="3160">
                  <c:v>1404.0300811300599</c:v>
                </c:pt>
                <c:pt idx="3161">
                  <c:v>1404.03007977013</c:v>
                </c:pt>
                <c:pt idx="3162">
                  <c:v>1404.0300784102001</c:v>
                </c:pt>
                <c:pt idx="3163">
                  <c:v>1404.0300770502699</c:v>
                </c:pt>
                <c:pt idx="3164">
                  <c:v>1404.03007569034</c:v>
                </c:pt>
                <c:pt idx="3165">
                  <c:v>1404.0300743304099</c:v>
                </c:pt>
                <c:pt idx="3166">
                  <c:v>1404.03007297048</c:v>
                </c:pt>
                <c:pt idx="3167">
                  <c:v>1404.0300716105501</c:v>
                </c:pt>
                <c:pt idx="3168">
                  <c:v>1404.0300702506199</c:v>
                </c:pt>
                <c:pt idx="3169">
                  <c:v>1404.03006889069</c:v>
                </c:pt>
                <c:pt idx="3170">
                  <c:v>1404.0300675307601</c:v>
                </c:pt>
                <c:pt idx="3171">
                  <c:v>1404.03006617083</c:v>
                </c:pt>
                <c:pt idx="3172">
                  <c:v>1404.0300648109001</c:v>
                </c:pt>
                <c:pt idx="3173">
                  <c:v>1404.0300634509699</c:v>
                </c:pt>
                <c:pt idx="3174">
                  <c:v>1404.03006209105</c:v>
                </c:pt>
                <c:pt idx="3175">
                  <c:v>1404.0300607311201</c:v>
                </c:pt>
                <c:pt idx="3176">
                  <c:v>1404.03005937119</c:v>
                </c:pt>
                <c:pt idx="3177">
                  <c:v>1404.0300580112601</c:v>
                </c:pt>
                <c:pt idx="3178">
                  <c:v>1404.0300566513299</c:v>
                </c:pt>
                <c:pt idx="3179">
                  <c:v>1404.0300552914</c:v>
                </c:pt>
                <c:pt idx="3180">
                  <c:v>1404.0300539314701</c:v>
                </c:pt>
                <c:pt idx="3181">
                  <c:v>1404.03005257154</c:v>
                </c:pt>
                <c:pt idx="3182">
                  <c:v>1404.03005121161</c:v>
                </c:pt>
                <c:pt idx="3183">
                  <c:v>1404.0300498516799</c:v>
                </c:pt>
                <c:pt idx="3184">
                  <c:v>1404.03004849175</c:v>
                </c:pt>
                <c:pt idx="3185">
                  <c:v>1404.0300471318201</c:v>
                </c:pt>
                <c:pt idx="3186">
                  <c:v>1404.0300457718899</c:v>
                </c:pt>
                <c:pt idx="3187">
                  <c:v>1404.03004441196</c:v>
                </c:pt>
                <c:pt idx="3188">
                  <c:v>1404.0300430520299</c:v>
                </c:pt>
                <c:pt idx="3189">
                  <c:v>1404.03004169211</c:v>
                </c:pt>
                <c:pt idx="3190">
                  <c:v>1404.0300403321801</c:v>
                </c:pt>
                <c:pt idx="3191">
                  <c:v>1404.0300389722499</c:v>
                </c:pt>
                <c:pt idx="3192">
                  <c:v>1404.03003761232</c:v>
                </c:pt>
                <c:pt idx="3193">
                  <c:v>1404.0300362523899</c:v>
                </c:pt>
                <c:pt idx="3194">
                  <c:v>1404.03003489246</c:v>
                </c:pt>
                <c:pt idx="3195">
                  <c:v>1404.0300335325301</c:v>
                </c:pt>
                <c:pt idx="3196">
                  <c:v>1404.0300321725999</c:v>
                </c:pt>
                <c:pt idx="3197">
                  <c:v>1404.03003081267</c:v>
                </c:pt>
                <c:pt idx="3198">
                  <c:v>1404.0300294527401</c:v>
                </c:pt>
                <c:pt idx="3199">
                  <c:v>1404.03002809281</c:v>
                </c:pt>
                <c:pt idx="3200">
                  <c:v>1404.0300267328801</c:v>
                </c:pt>
                <c:pt idx="3201">
                  <c:v>1404.0300253729499</c:v>
                </c:pt>
                <c:pt idx="3202">
                  <c:v>1404.03002401302</c:v>
                </c:pt>
                <c:pt idx="3203">
                  <c:v>1404.0300226530901</c:v>
                </c:pt>
                <c:pt idx="3204">
                  <c:v>1404.03002129317</c:v>
                </c:pt>
                <c:pt idx="3205">
                  <c:v>1404.0300199332401</c:v>
                </c:pt>
                <c:pt idx="3206">
                  <c:v>1404.0300185733099</c:v>
                </c:pt>
                <c:pt idx="3207">
                  <c:v>1404.03001721338</c:v>
                </c:pt>
                <c:pt idx="3208">
                  <c:v>1404.0300158534501</c:v>
                </c:pt>
                <c:pt idx="3209">
                  <c:v>1404.03001449352</c:v>
                </c:pt>
                <c:pt idx="3210">
                  <c:v>1404.03001313359</c:v>
                </c:pt>
                <c:pt idx="3211">
                  <c:v>1404.0300117736599</c:v>
                </c:pt>
                <c:pt idx="3212">
                  <c:v>1404.03001041373</c:v>
                </c:pt>
                <c:pt idx="3213">
                  <c:v>1404.0300090538001</c:v>
                </c:pt>
                <c:pt idx="3214">
                  <c:v>1404.0300076938699</c:v>
                </c:pt>
                <c:pt idx="3215">
                  <c:v>1404.03000633394</c:v>
                </c:pt>
                <c:pt idx="3216">
                  <c:v>1404.0300049740099</c:v>
                </c:pt>
                <c:pt idx="3217">
                  <c:v>1404.03000361408</c:v>
                </c:pt>
                <c:pt idx="3218">
                  <c:v>1404.0300022541501</c:v>
                </c:pt>
                <c:pt idx="3219">
                  <c:v>1404.0300008942299</c:v>
                </c:pt>
                <c:pt idx="3220">
                  <c:v>1404.0299995343</c:v>
                </c:pt>
                <c:pt idx="3221">
                  <c:v>1404.0299981743699</c:v>
                </c:pt>
                <c:pt idx="3222">
                  <c:v>1404.02999681444</c:v>
                </c:pt>
                <c:pt idx="3223">
                  <c:v>1404.0299954545101</c:v>
                </c:pt>
                <c:pt idx="3224">
                  <c:v>1404.0299940945799</c:v>
                </c:pt>
                <c:pt idx="3225">
                  <c:v>1404.02999273465</c:v>
                </c:pt>
                <c:pt idx="3226">
                  <c:v>1404.0299913747201</c:v>
                </c:pt>
                <c:pt idx="3227">
                  <c:v>1404.02999001479</c:v>
                </c:pt>
                <c:pt idx="3228">
                  <c:v>1404.0299886548601</c:v>
                </c:pt>
                <c:pt idx="3229">
                  <c:v>1404.0299872949299</c:v>
                </c:pt>
                <c:pt idx="3230">
                  <c:v>1404.029985935</c:v>
                </c:pt>
                <c:pt idx="3231">
                  <c:v>1404.0299845750701</c:v>
                </c:pt>
                <c:pt idx="3232">
                  <c:v>1404.02998321514</c:v>
                </c:pt>
                <c:pt idx="3233">
                  <c:v>1404.0299818552101</c:v>
                </c:pt>
                <c:pt idx="3234">
                  <c:v>1404.0299804952899</c:v>
                </c:pt>
                <c:pt idx="3235">
                  <c:v>1404.02997913536</c:v>
                </c:pt>
                <c:pt idx="3236">
                  <c:v>1404.0299777754301</c:v>
                </c:pt>
                <c:pt idx="3237">
                  <c:v>1404.0299764155</c:v>
                </c:pt>
                <c:pt idx="3238">
                  <c:v>1404.02997505557</c:v>
                </c:pt>
                <c:pt idx="3239">
                  <c:v>1404.0299736956399</c:v>
                </c:pt>
                <c:pt idx="3240">
                  <c:v>1404.02997233571</c:v>
                </c:pt>
                <c:pt idx="3241">
                  <c:v>1404.0299709757801</c:v>
                </c:pt>
                <c:pt idx="3242">
                  <c:v>1404.02996961585</c:v>
                </c:pt>
                <c:pt idx="3243">
                  <c:v>1404.02996825592</c:v>
                </c:pt>
                <c:pt idx="3244">
                  <c:v>1404.0299668959899</c:v>
                </c:pt>
                <c:pt idx="3245">
                  <c:v>1404.02996553606</c:v>
                </c:pt>
                <c:pt idx="3246">
                  <c:v>1404.0299641761301</c:v>
                </c:pt>
                <c:pt idx="3247">
                  <c:v>1404.0299628161999</c:v>
                </c:pt>
                <c:pt idx="3248">
                  <c:v>1404.02996145627</c:v>
                </c:pt>
                <c:pt idx="3249">
                  <c:v>1404.0299600963499</c:v>
                </c:pt>
                <c:pt idx="3250">
                  <c:v>1404.02995873642</c:v>
                </c:pt>
                <c:pt idx="3251">
                  <c:v>1404.0299573764901</c:v>
                </c:pt>
                <c:pt idx="3252">
                  <c:v>1404.0299560165599</c:v>
                </c:pt>
                <c:pt idx="3253">
                  <c:v>1404.02995465663</c:v>
                </c:pt>
                <c:pt idx="3254">
                  <c:v>1404.0299532966999</c:v>
                </c:pt>
                <c:pt idx="3255">
                  <c:v>1404.02995193677</c:v>
                </c:pt>
                <c:pt idx="3256">
                  <c:v>1404.0299505768401</c:v>
                </c:pt>
                <c:pt idx="3257">
                  <c:v>1404.0299492169099</c:v>
                </c:pt>
                <c:pt idx="3258">
                  <c:v>1404.02994785698</c:v>
                </c:pt>
                <c:pt idx="3259">
                  <c:v>1404.0299464970501</c:v>
                </c:pt>
                <c:pt idx="3260">
                  <c:v>1404.02994513712</c:v>
                </c:pt>
                <c:pt idx="3261">
                  <c:v>1404.0299437771901</c:v>
                </c:pt>
                <c:pt idx="3262">
                  <c:v>1404.0299424172599</c:v>
                </c:pt>
                <c:pt idx="3263">
                  <c:v>1404.02994105733</c:v>
                </c:pt>
                <c:pt idx="3264">
                  <c:v>1404.0299396974001</c:v>
                </c:pt>
                <c:pt idx="3265">
                  <c:v>1404.02993833748</c:v>
                </c:pt>
                <c:pt idx="3266">
                  <c:v>1404.0299369775501</c:v>
                </c:pt>
                <c:pt idx="3267">
                  <c:v>1404.0299356176199</c:v>
                </c:pt>
                <c:pt idx="3268">
                  <c:v>1404.02993425769</c:v>
                </c:pt>
                <c:pt idx="3269">
                  <c:v>1404.0299328977601</c:v>
                </c:pt>
                <c:pt idx="3270">
                  <c:v>1404.02993153783</c:v>
                </c:pt>
                <c:pt idx="3271">
                  <c:v>1404.0299301779</c:v>
                </c:pt>
                <c:pt idx="3272">
                  <c:v>1404.0299288179699</c:v>
                </c:pt>
                <c:pt idx="3273">
                  <c:v>1404.02992745804</c:v>
                </c:pt>
                <c:pt idx="3274">
                  <c:v>1404.0299260981101</c:v>
                </c:pt>
                <c:pt idx="3275">
                  <c:v>1404.0299247381799</c:v>
                </c:pt>
                <c:pt idx="3276">
                  <c:v>1404.02992337825</c:v>
                </c:pt>
                <c:pt idx="3277">
                  <c:v>1404.0299220183199</c:v>
                </c:pt>
                <c:pt idx="3278">
                  <c:v>1404.02992065839</c:v>
                </c:pt>
                <c:pt idx="3279">
                  <c:v>1404.0299192984601</c:v>
                </c:pt>
                <c:pt idx="3280">
                  <c:v>1404.0299179385399</c:v>
                </c:pt>
                <c:pt idx="3281">
                  <c:v>1404.02991657861</c:v>
                </c:pt>
                <c:pt idx="3282">
                  <c:v>1404.0299152186799</c:v>
                </c:pt>
                <c:pt idx="3283">
                  <c:v>1404.02991385875</c:v>
                </c:pt>
                <c:pt idx="3284">
                  <c:v>1404.0299124988201</c:v>
                </c:pt>
                <c:pt idx="3285">
                  <c:v>1404.0299111388899</c:v>
                </c:pt>
                <c:pt idx="3286">
                  <c:v>1404.02990977896</c:v>
                </c:pt>
                <c:pt idx="3287">
                  <c:v>1404.0299084190301</c:v>
                </c:pt>
                <c:pt idx="3288">
                  <c:v>1404.0299070591</c:v>
                </c:pt>
                <c:pt idx="3289">
                  <c:v>1404.0299056991701</c:v>
                </c:pt>
                <c:pt idx="3290">
                  <c:v>1404.0299043392399</c:v>
                </c:pt>
                <c:pt idx="3291">
                  <c:v>1404.02990297931</c:v>
                </c:pt>
                <c:pt idx="3292">
                  <c:v>1404.0299016193801</c:v>
                </c:pt>
                <c:pt idx="3293">
                  <c:v>1404.02990025945</c:v>
                </c:pt>
                <c:pt idx="3294">
                  <c:v>1404.02989889952</c:v>
                </c:pt>
                <c:pt idx="3295">
                  <c:v>1404.0298975395999</c:v>
                </c:pt>
                <c:pt idx="3296">
                  <c:v>1404.02989617967</c:v>
                </c:pt>
                <c:pt idx="3297">
                  <c:v>1404.0298948197401</c:v>
                </c:pt>
                <c:pt idx="3298">
                  <c:v>1404.02989345981</c:v>
                </c:pt>
                <c:pt idx="3299">
                  <c:v>1404.02989209988</c:v>
                </c:pt>
                <c:pt idx="3300">
                  <c:v>1404.0298907399499</c:v>
                </c:pt>
                <c:pt idx="3301">
                  <c:v>1404.02988938002</c:v>
                </c:pt>
                <c:pt idx="3302">
                  <c:v>1404.0298880200901</c:v>
                </c:pt>
                <c:pt idx="3303">
                  <c:v>1404.0298866601599</c:v>
                </c:pt>
                <c:pt idx="3304">
                  <c:v>1404.02988530023</c:v>
                </c:pt>
                <c:pt idx="3305">
                  <c:v>1404.0298839402999</c:v>
                </c:pt>
                <c:pt idx="3306">
                  <c:v>1404.02988258037</c:v>
                </c:pt>
                <c:pt idx="3307">
                  <c:v>1404.0298812204401</c:v>
                </c:pt>
                <c:pt idx="3308">
                  <c:v>1404.0298798605099</c:v>
                </c:pt>
                <c:pt idx="3309">
                  <c:v>1404.02987850058</c:v>
                </c:pt>
                <c:pt idx="3310">
                  <c:v>1404.0298771406599</c:v>
                </c:pt>
                <c:pt idx="3311">
                  <c:v>1404.02987578073</c:v>
                </c:pt>
                <c:pt idx="3312">
                  <c:v>1404.0298744208001</c:v>
                </c:pt>
                <c:pt idx="3313">
                  <c:v>1404.0298730608699</c:v>
                </c:pt>
                <c:pt idx="3314">
                  <c:v>1404.02987170094</c:v>
                </c:pt>
                <c:pt idx="3315">
                  <c:v>1404.0298703410101</c:v>
                </c:pt>
                <c:pt idx="3316">
                  <c:v>1404.02986898108</c:v>
                </c:pt>
                <c:pt idx="3317">
                  <c:v>1404.0298676211501</c:v>
                </c:pt>
                <c:pt idx="3318">
                  <c:v>1404.0298662612199</c:v>
                </c:pt>
                <c:pt idx="3319">
                  <c:v>1404.02986490129</c:v>
                </c:pt>
                <c:pt idx="3320">
                  <c:v>1404.0298635413601</c:v>
                </c:pt>
                <c:pt idx="3321">
                  <c:v>1404.02986218143</c:v>
                </c:pt>
                <c:pt idx="3322">
                  <c:v>1404.0298608215001</c:v>
                </c:pt>
                <c:pt idx="3323">
                  <c:v>1404.0298594615699</c:v>
                </c:pt>
                <c:pt idx="3324">
                  <c:v>1404.02985810164</c:v>
                </c:pt>
                <c:pt idx="3325">
                  <c:v>1404.0298567417201</c:v>
                </c:pt>
                <c:pt idx="3326">
                  <c:v>1404.02985538179</c:v>
                </c:pt>
                <c:pt idx="3327">
                  <c:v>1404.02985402186</c:v>
                </c:pt>
                <c:pt idx="3328">
                  <c:v>1404.0298526619299</c:v>
                </c:pt>
                <c:pt idx="3329">
                  <c:v>1404.029851302</c:v>
                </c:pt>
                <c:pt idx="3330">
                  <c:v>1404.0298499420701</c:v>
                </c:pt>
                <c:pt idx="3331">
                  <c:v>1404.0298485821399</c:v>
                </c:pt>
                <c:pt idx="3332">
                  <c:v>1404.02984722221</c:v>
                </c:pt>
                <c:pt idx="3333">
                  <c:v>1404.0298458622799</c:v>
                </c:pt>
                <c:pt idx="3334">
                  <c:v>1404.02984450235</c:v>
                </c:pt>
                <c:pt idx="3335">
                  <c:v>1404.0298431424201</c:v>
                </c:pt>
                <c:pt idx="3336">
                  <c:v>1404.0298417824899</c:v>
                </c:pt>
                <c:pt idx="3337">
                  <c:v>1404.02984042256</c:v>
                </c:pt>
                <c:pt idx="3338">
                  <c:v>1404.0298390626299</c:v>
                </c:pt>
                <c:pt idx="3339">
                  <c:v>1404.0298377027</c:v>
                </c:pt>
                <c:pt idx="3340">
                  <c:v>1404.0298363427801</c:v>
                </c:pt>
                <c:pt idx="3341">
                  <c:v>1404.0298349828499</c:v>
                </c:pt>
                <c:pt idx="3342">
                  <c:v>1404.02983362292</c:v>
                </c:pt>
                <c:pt idx="3343">
                  <c:v>1404.0298322629901</c:v>
                </c:pt>
                <c:pt idx="3344">
                  <c:v>1404.02983090306</c:v>
                </c:pt>
                <c:pt idx="3345">
                  <c:v>1404.0298295431301</c:v>
                </c:pt>
                <c:pt idx="3346">
                  <c:v>1404.0298281831999</c:v>
                </c:pt>
                <c:pt idx="3347">
                  <c:v>1404.02982682327</c:v>
                </c:pt>
                <c:pt idx="3348">
                  <c:v>1404.0298254633401</c:v>
                </c:pt>
                <c:pt idx="3349">
                  <c:v>1404.02982410341</c:v>
                </c:pt>
                <c:pt idx="3350">
                  <c:v>1404.0298227434801</c:v>
                </c:pt>
                <c:pt idx="3351">
                  <c:v>1404.0298213835499</c:v>
                </c:pt>
                <c:pt idx="3352">
                  <c:v>1404.02982002362</c:v>
                </c:pt>
                <c:pt idx="3353">
                  <c:v>1404.0298186636901</c:v>
                </c:pt>
                <c:pt idx="3354">
                  <c:v>1404.02981730376</c:v>
                </c:pt>
                <c:pt idx="3355">
                  <c:v>1404.02981594384</c:v>
                </c:pt>
                <c:pt idx="3356">
                  <c:v>1404.0298145839099</c:v>
                </c:pt>
                <c:pt idx="3357">
                  <c:v>1404.02981322398</c:v>
                </c:pt>
                <c:pt idx="3358">
                  <c:v>1404.0298118640501</c:v>
                </c:pt>
                <c:pt idx="3359">
                  <c:v>1404.02981050412</c:v>
                </c:pt>
                <c:pt idx="3360">
                  <c:v>1404.02980914419</c:v>
                </c:pt>
                <c:pt idx="3361">
                  <c:v>1404.0298077842599</c:v>
                </c:pt>
                <c:pt idx="3362">
                  <c:v>1404.02980642433</c:v>
                </c:pt>
                <c:pt idx="3363">
                  <c:v>1404.0298050644001</c:v>
                </c:pt>
                <c:pt idx="3364">
                  <c:v>1404.0298037044699</c:v>
                </c:pt>
                <c:pt idx="3365">
                  <c:v>1404.02980234454</c:v>
                </c:pt>
                <c:pt idx="3366">
                  <c:v>1404.0298009846099</c:v>
                </c:pt>
                <c:pt idx="3367">
                  <c:v>1404.02979962468</c:v>
                </c:pt>
                <c:pt idx="3368">
                  <c:v>1404.0297982647501</c:v>
                </c:pt>
                <c:pt idx="3369">
                  <c:v>1404.0297969048199</c:v>
                </c:pt>
                <c:pt idx="3370">
                  <c:v>1404.0297955449</c:v>
                </c:pt>
                <c:pt idx="3371">
                  <c:v>1404.0297941849699</c:v>
                </c:pt>
                <c:pt idx="3372">
                  <c:v>1404.02979282504</c:v>
                </c:pt>
                <c:pt idx="3373">
                  <c:v>1404.0297914651101</c:v>
                </c:pt>
                <c:pt idx="3374">
                  <c:v>1404.0297901051799</c:v>
                </c:pt>
                <c:pt idx="3375">
                  <c:v>1404.02978874525</c:v>
                </c:pt>
                <c:pt idx="3376">
                  <c:v>1404.0297873853201</c:v>
                </c:pt>
                <c:pt idx="3377">
                  <c:v>1404.02978602539</c:v>
                </c:pt>
                <c:pt idx="3378">
                  <c:v>1404.0297846654601</c:v>
                </c:pt>
                <c:pt idx="3379">
                  <c:v>1404.0297833055299</c:v>
                </c:pt>
                <c:pt idx="3380">
                  <c:v>1404.0297819456</c:v>
                </c:pt>
                <c:pt idx="3381">
                  <c:v>1404.0297805856701</c:v>
                </c:pt>
                <c:pt idx="3382">
                  <c:v>1404.02977922574</c:v>
                </c:pt>
                <c:pt idx="3383">
                  <c:v>1404.02977786581</c:v>
                </c:pt>
                <c:pt idx="3384">
                  <c:v>1404.0297765058799</c:v>
                </c:pt>
                <c:pt idx="3385">
                  <c:v>1404.02977514595</c:v>
                </c:pt>
                <c:pt idx="3386">
                  <c:v>1404.0297737860301</c:v>
                </c:pt>
                <c:pt idx="3387">
                  <c:v>1404.0297724261</c:v>
                </c:pt>
                <c:pt idx="3388">
                  <c:v>1404.02977106617</c:v>
                </c:pt>
                <c:pt idx="3389">
                  <c:v>1404.0297697062399</c:v>
                </c:pt>
                <c:pt idx="3390">
                  <c:v>1404.02976834631</c:v>
                </c:pt>
                <c:pt idx="3391">
                  <c:v>1404.0297669863801</c:v>
                </c:pt>
                <c:pt idx="3392">
                  <c:v>1404.0297656264499</c:v>
                </c:pt>
                <c:pt idx="3393">
                  <c:v>1404.02976426652</c:v>
                </c:pt>
                <c:pt idx="3394">
                  <c:v>1404.0297629065899</c:v>
                </c:pt>
                <c:pt idx="3395">
                  <c:v>1404.02976154666</c:v>
                </c:pt>
                <c:pt idx="3396">
                  <c:v>1404.0297601867301</c:v>
                </c:pt>
                <c:pt idx="3397">
                  <c:v>1404.0297588267999</c:v>
                </c:pt>
                <c:pt idx="3398">
                  <c:v>1404.02975746687</c:v>
                </c:pt>
                <c:pt idx="3399">
                  <c:v>1404.0297561069401</c:v>
                </c:pt>
                <c:pt idx="3400">
                  <c:v>1404.02975474701</c:v>
                </c:pt>
                <c:pt idx="3401">
                  <c:v>1404.0297533870901</c:v>
                </c:pt>
                <c:pt idx="3402">
                  <c:v>1404.0297520271599</c:v>
                </c:pt>
                <c:pt idx="3403">
                  <c:v>1404.02975066723</c:v>
                </c:pt>
                <c:pt idx="3404">
                  <c:v>1404.0297493073001</c:v>
                </c:pt>
                <c:pt idx="3405">
                  <c:v>1404.02974794737</c:v>
                </c:pt>
                <c:pt idx="3406">
                  <c:v>1404.0297465874401</c:v>
                </c:pt>
                <c:pt idx="3407">
                  <c:v>1404.0297452275099</c:v>
                </c:pt>
                <c:pt idx="3408">
                  <c:v>1404.02974386758</c:v>
                </c:pt>
                <c:pt idx="3409">
                  <c:v>1404.0297425076501</c:v>
                </c:pt>
                <c:pt idx="3410">
                  <c:v>1404.02974114772</c:v>
                </c:pt>
                <c:pt idx="3411">
                  <c:v>1404.02973978779</c:v>
                </c:pt>
                <c:pt idx="3412">
                  <c:v>1404.0297384278599</c:v>
                </c:pt>
                <c:pt idx="3413">
                  <c:v>1404.02973706793</c:v>
                </c:pt>
                <c:pt idx="3414">
                  <c:v>1404.0297357080001</c:v>
                </c:pt>
                <c:pt idx="3415">
                  <c:v>1404.02973434807</c:v>
                </c:pt>
                <c:pt idx="3416">
                  <c:v>1404.02973298815</c:v>
                </c:pt>
                <c:pt idx="3417">
                  <c:v>1404.0297316282199</c:v>
                </c:pt>
                <c:pt idx="3418">
                  <c:v>1404.02973026829</c:v>
                </c:pt>
                <c:pt idx="3419">
                  <c:v>1404.0297289083601</c:v>
                </c:pt>
                <c:pt idx="3420">
                  <c:v>1404.0297275484299</c:v>
                </c:pt>
                <c:pt idx="3421">
                  <c:v>1404.0297261885</c:v>
                </c:pt>
                <c:pt idx="3422">
                  <c:v>1404.0297248285699</c:v>
                </c:pt>
                <c:pt idx="3423">
                  <c:v>1404.02972346864</c:v>
                </c:pt>
                <c:pt idx="3424">
                  <c:v>1404.0297221087101</c:v>
                </c:pt>
                <c:pt idx="3425">
                  <c:v>1404.0297207487799</c:v>
                </c:pt>
                <c:pt idx="3426">
                  <c:v>1404.02971938885</c:v>
                </c:pt>
                <c:pt idx="3427">
                  <c:v>1404.0297180289199</c:v>
                </c:pt>
                <c:pt idx="3428">
                  <c:v>1404.02971666899</c:v>
                </c:pt>
                <c:pt idx="3429">
                  <c:v>1404.0297153090601</c:v>
                </c:pt>
                <c:pt idx="3430">
                  <c:v>1404.0297139491299</c:v>
                </c:pt>
                <c:pt idx="3431">
                  <c:v>1404.02971258921</c:v>
                </c:pt>
                <c:pt idx="3432">
                  <c:v>1404.0297112292801</c:v>
                </c:pt>
                <c:pt idx="3433">
                  <c:v>1404.02970986935</c:v>
                </c:pt>
                <c:pt idx="3434">
                  <c:v>1404.0297085094201</c:v>
                </c:pt>
                <c:pt idx="3435">
                  <c:v>1404.0297071494899</c:v>
                </c:pt>
                <c:pt idx="3436">
                  <c:v>1404.02970578956</c:v>
                </c:pt>
                <c:pt idx="3437">
                  <c:v>1404.0297044296301</c:v>
                </c:pt>
                <c:pt idx="3438">
                  <c:v>1404.0297030697</c:v>
                </c:pt>
                <c:pt idx="3439">
                  <c:v>1404.0297017097701</c:v>
                </c:pt>
                <c:pt idx="3440">
                  <c:v>1404.0297003498399</c:v>
                </c:pt>
                <c:pt idx="3441">
                  <c:v>1404.02969898991</c:v>
                </c:pt>
                <c:pt idx="3442">
                  <c:v>1404.0296976299801</c:v>
                </c:pt>
                <c:pt idx="3443">
                  <c:v>1404.02969627005</c:v>
                </c:pt>
                <c:pt idx="3444">
                  <c:v>1404.02969491012</c:v>
                </c:pt>
                <c:pt idx="3445">
                  <c:v>1404.0296935501899</c:v>
                </c:pt>
                <c:pt idx="3446">
                  <c:v>1404.02969219027</c:v>
                </c:pt>
                <c:pt idx="3447">
                  <c:v>1404.0296908303401</c:v>
                </c:pt>
                <c:pt idx="3448">
                  <c:v>1404.0296894704099</c:v>
                </c:pt>
                <c:pt idx="3449">
                  <c:v>1404.02968811048</c:v>
                </c:pt>
                <c:pt idx="3450">
                  <c:v>1404.0296867505499</c:v>
                </c:pt>
                <c:pt idx="3451">
                  <c:v>1404.02968539062</c:v>
                </c:pt>
                <c:pt idx="3452">
                  <c:v>1404.0296840306901</c:v>
                </c:pt>
                <c:pt idx="3453">
                  <c:v>1404.0296826707599</c:v>
                </c:pt>
                <c:pt idx="3454">
                  <c:v>1404.02968131083</c:v>
                </c:pt>
                <c:pt idx="3455">
                  <c:v>1404.0296799508999</c:v>
                </c:pt>
                <c:pt idx="3456">
                  <c:v>1404.02967859097</c:v>
                </c:pt>
                <c:pt idx="3457">
                  <c:v>1404.0296772310401</c:v>
                </c:pt>
                <c:pt idx="3458">
                  <c:v>1404.0296758711099</c:v>
                </c:pt>
                <c:pt idx="3459">
                  <c:v>1404.02967451118</c:v>
                </c:pt>
                <c:pt idx="3460">
                  <c:v>1404.0296731512501</c:v>
                </c:pt>
                <c:pt idx="3461">
                  <c:v>1404.02967179133</c:v>
                </c:pt>
                <c:pt idx="3462">
                  <c:v>1404.0296704314001</c:v>
                </c:pt>
                <c:pt idx="3463">
                  <c:v>1404.0296690714699</c:v>
                </c:pt>
                <c:pt idx="3464">
                  <c:v>1404.02966771154</c:v>
                </c:pt>
                <c:pt idx="3465">
                  <c:v>1404.0296663516101</c:v>
                </c:pt>
                <c:pt idx="3466">
                  <c:v>1404.02966499168</c:v>
                </c:pt>
                <c:pt idx="3467">
                  <c:v>1404.0296636317501</c:v>
                </c:pt>
                <c:pt idx="3468">
                  <c:v>1404.0296622718199</c:v>
                </c:pt>
                <c:pt idx="3469">
                  <c:v>1404.02966091189</c:v>
                </c:pt>
                <c:pt idx="3470">
                  <c:v>1404.0296595519601</c:v>
                </c:pt>
                <c:pt idx="3471">
                  <c:v>1404.02965819203</c:v>
                </c:pt>
                <c:pt idx="3472">
                  <c:v>1404.0296568321</c:v>
                </c:pt>
                <c:pt idx="3473">
                  <c:v>1404.0296554721699</c:v>
                </c:pt>
                <c:pt idx="3474">
                  <c:v>1404.02965411224</c:v>
                </c:pt>
                <c:pt idx="3475">
                  <c:v>1404.0296527523101</c:v>
                </c:pt>
                <c:pt idx="3476">
                  <c:v>1404.02965139239</c:v>
                </c:pt>
                <c:pt idx="3477">
                  <c:v>1404.02965003246</c:v>
                </c:pt>
                <c:pt idx="3478">
                  <c:v>1404.0296486725299</c:v>
                </c:pt>
                <c:pt idx="3479">
                  <c:v>1404.0296473126</c:v>
                </c:pt>
                <c:pt idx="3480">
                  <c:v>1404.0296459526701</c:v>
                </c:pt>
                <c:pt idx="3481">
                  <c:v>1404.0296445927399</c:v>
                </c:pt>
                <c:pt idx="3482">
                  <c:v>1404.02964323281</c:v>
                </c:pt>
                <c:pt idx="3483">
                  <c:v>1404.0296418728799</c:v>
                </c:pt>
                <c:pt idx="3484">
                  <c:v>1404.02964051295</c:v>
                </c:pt>
                <c:pt idx="3485">
                  <c:v>1404.0296391530201</c:v>
                </c:pt>
                <c:pt idx="3486">
                  <c:v>1404.0296377930899</c:v>
                </c:pt>
                <c:pt idx="3487">
                  <c:v>1404.02963643316</c:v>
                </c:pt>
                <c:pt idx="3488">
                  <c:v>1404.0296350732301</c:v>
                </c:pt>
                <c:pt idx="3489">
                  <c:v>1404.0296337133</c:v>
                </c:pt>
                <c:pt idx="3490">
                  <c:v>1404.0296323533701</c:v>
                </c:pt>
                <c:pt idx="3491">
                  <c:v>1404.0296309934499</c:v>
                </c:pt>
                <c:pt idx="3492">
                  <c:v>1404.02962963352</c:v>
                </c:pt>
                <c:pt idx="3493">
                  <c:v>1404.0296282735901</c:v>
                </c:pt>
                <c:pt idx="3494">
                  <c:v>1404.02962691366</c:v>
                </c:pt>
                <c:pt idx="3495">
                  <c:v>1404.0296255537301</c:v>
                </c:pt>
                <c:pt idx="3496">
                  <c:v>1404.0296241937999</c:v>
                </c:pt>
                <c:pt idx="3497">
                  <c:v>1404.02962283387</c:v>
                </c:pt>
                <c:pt idx="3498">
                  <c:v>1404.0296214739401</c:v>
                </c:pt>
                <c:pt idx="3499">
                  <c:v>1404.02962011401</c:v>
                </c:pt>
                <c:pt idx="3500">
                  <c:v>1404.02961875408</c:v>
                </c:pt>
                <c:pt idx="3501">
                  <c:v>1404.0296173941499</c:v>
                </c:pt>
                <c:pt idx="3502">
                  <c:v>1404.02961603422</c:v>
                </c:pt>
                <c:pt idx="3503">
                  <c:v>1404.0296146742901</c:v>
                </c:pt>
                <c:pt idx="3504">
                  <c:v>1404.0296133143599</c:v>
                </c:pt>
                <c:pt idx="3505">
                  <c:v>1404.02961195443</c:v>
                </c:pt>
                <c:pt idx="3506">
                  <c:v>1404.0296105945099</c:v>
                </c:pt>
                <c:pt idx="3507">
                  <c:v>1404.02960923458</c:v>
                </c:pt>
                <c:pt idx="3508">
                  <c:v>1404.0296078746501</c:v>
                </c:pt>
                <c:pt idx="3509">
                  <c:v>1404.0296065147199</c:v>
                </c:pt>
                <c:pt idx="3510">
                  <c:v>1404.02960515479</c:v>
                </c:pt>
                <c:pt idx="3511">
                  <c:v>1404.0296037948599</c:v>
                </c:pt>
                <c:pt idx="3512">
                  <c:v>1404.02960243493</c:v>
                </c:pt>
                <c:pt idx="3513">
                  <c:v>1404.0296010750001</c:v>
                </c:pt>
                <c:pt idx="3514">
                  <c:v>1404.0295997150699</c:v>
                </c:pt>
                <c:pt idx="3515">
                  <c:v>1404.02959835514</c:v>
                </c:pt>
                <c:pt idx="3516">
                  <c:v>1404.0295969952101</c:v>
                </c:pt>
                <c:pt idx="3517">
                  <c:v>1404.02959563528</c:v>
                </c:pt>
                <c:pt idx="3518">
                  <c:v>1404.0295942753501</c:v>
                </c:pt>
                <c:pt idx="3519">
                  <c:v>1404.0295929154199</c:v>
                </c:pt>
                <c:pt idx="3520">
                  <c:v>1404.02959155549</c:v>
                </c:pt>
                <c:pt idx="3521">
                  <c:v>1404.0295901955601</c:v>
                </c:pt>
                <c:pt idx="3522">
                  <c:v>1404.02958883564</c:v>
                </c:pt>
                <c:pt idx="3523">
                  <c:v>1404.0295874757101</c:v>
                </c:pt>
                <c:pt idx="3524">
                  <c:v>1404.0295861157799</c:v>
                </c:pt>
                <c:pt idx="3525">
                  <c:v>1404.02958475585</c:v>
                </c:pt>
                <c:pt idx="3526">
                  <c:v>1404.0295833959201</c:v>
                </c:pt>
                <c:pt idx="3527">
                  <c:v>1404.02958203599</c:v>
                </c:pt>
                <c:pt idx="3528">
                  <c:v>1404.02958067606</c:v>
                </c:pt>
                <c:pt idx="3529">
                  <c:v>1404.0295793161299</c:v>
                </c:pt>
                <c:pt idx="3530">
                  <c:v>1404.0295779562</c:v>
                </c:pt>
                <c:pt idx="3531">
                  <c:v>1404.0295765962701</c:v>
                </c:pt>
                <c:pt idx="3532">
                  <c:v>1404.02957523634</c:v>
                </c:pt>
                <c:pt idx="3533">
                  <c:v>1404.02957387641</c:v>
                </c:pt>
                <c:pt idx="3534">
                  <c:v>1404.0295725164799</c:v>
                </c:pt>
                <c:pt idx="3535">
                  <c:v>1404.02957115655</c:v>
                </c:pt>
                <c:pt idx="3536">
                  <c:v>1404.0295697966201</c:v>
                </c:pt>
                <c:pt idx="3537">
                  <c:v>1404.0295684366999</c:v>
                </c:pt>
                <c:pt idx="3538">
                  <c:v>1404.02956707677</c:v>
                </c:pt>
                <c:pt idx="3539">
                  <c:v>1404.0295657168399</c:v>
                </c:pt>
                <c:pt idx="3540">
                  <c:v>1404.02956435691</c:v>
                </c:pt>
                <c:pt idx="3541">
                  <c:v>1404.0295629969801</c:v>
                </c:pt>
                <c:pt idx="3542">
                  <c:v>1404.0295616370499</c:v>
                </c:pt>
                <c:pt idx="3543">
                  <c:v>1404.02956027712</c:v>
                </c:pt>
                <c:pt idx="3544">
                  <c:v>1404.0295589171899</c:v>
                </c:pt>
                <c:pt idx="3545">
                  <c:v>1404.02955755726</c:v>
                </c:pt>
                <c:pt idx="3546">
                  <c:v>1404.0295561973301</c:v>
                </c:pt>
                <c:pt idx="3547">
                  <c:v>1404.0295548373999</c:v>
                </c:pt>
                <c:pt idx="3548">
                  <c:v>1404.02955347747</c:v>
                </c:pt>
                <c:pt idx="3549">
                  <c:v>1404.0295521175401</c:v>
                </c:pt>
                <c:pt idx="3550">
                  <c:v>1404.02955075761</c:v>
                </c:pt>
                <c:pt idx="3551">
                  <c:v>1404.0295493976801</c:v>
                </c:pt>
                <c:pt idx="3552">
                  <c:v>1404.0295480377599</c:v>
                </c:pt>
                <c:pt idx="3553">
                  <c:v>1404.02954667783</c:v>
                </c:pt>
                <c:pt idx="3554">
                  <c:v>1404.0295453179001</c:v>
                </c:pt>
                <c:pt idx="3555">
                  <c:v>1404.02954395797</c:v>
                </c:pt>
                <c:pt idx="3556">
                  <c:v>1404.0295425980401</c:v>
                </c:pt>
                <c:pt idx="3557">
                  <c:v>1404.0295412381099</c:v>
                </c:pt>
                <c:pt idx="3558">
                  <c:v>1404.02953987818</c:v>
                </c:pt>
                <c:pt idx="3559">
                  <c:v>1404.0295385182501</c:v>
                </c:pt>
                <c:pt idx="3560">
                  <c:v>1404.02953715832</c:v>
                </c:pt>
                <c:pt idx="3561">
                  <c:v>1404.02953579839</c:v>
                </c:pt>
                <c:pt idx="3562">
                  <c:v>1404.0295344384599</c:v>
                </c:pt>
                <c:pt idx="3563">
                  <c:v>1404.02953307853</c:v>
                </c:pt>
                <c:pt idx="3564">
                  <c:v>1404.0295317186001</c:v>
                </c:pt>
                <c:pt idx="3565">
                  <c:v>1404.0295303586699</c:v>
                </c:pt>
                <c:pt idx="3566">
                  <c:v>1404.02952899874</c:v>
                </c:pt>
                <c:pt idx="3567">
                  <c:v>1404.0295276388199</c:v>
                </c:pt>
                <c:pt idx="3568">
                  <c:v>1404.02952627889</c:v>
                </c:pt>
                <c:pt idx="3569">
                  <c:v>1404.0295249189601</c:v>
                </c:pt>
                <c:pt idx="3570">
                  <c:v>1404.0295235590299</c:v>
                </c:pt>
                <c:pt idx="3571">
                  <c:v>1404.0295221991</c:v>
                </c:pt>
                <c:pt idx="3572">
                  <c:v>1404.0295208391699</c:v>
                </c:pt>
                <c:pt idx="3573">
                  <c:v>1404.02951947924</c:v>
                </c:pt>
                <c:pt idx="3574">
                  <c:v>1404.0295181193101</c:v>
                </c:pt>
                <c:pt idx="3575">
                  <c:v>1404.0295167593799</c:v>
                </c:pt>
                <c:pt idx="3576">
                  <c:v>1404.02951539945</c:v>
                </c:pt>
                <c:pt idx="3577">
                  <c:v>1404.0295140395201</c:v>
                </c:pt>
                <c:pt idx="3578">
                  <c:v>1404.02951267959</c:v>
                </c:pt>
                <c:pt idx="3579">
                  <c:v>1404.0295113196601</c:v>
                </c:pt>
                <c:pt idx="3580">
                  <c:v>1404.0295099597299</c:v>
                </c:pt>
                <c:pt idx="3581">
                  <c:v>1404.0295085998</c:v>
                </c:pt>
                <c:pt idx="3582">
                  <c:v>1404.0295072398801</c:v>
                </c:pt>
                <c:pt idx="3583">
                  <c:v>1404.02950587995</c:v>
                </c:pt>
                <c:pt idx="3584">
                  <c:v>1404.0295045200201</c:v>
                </c:pt>
                <c:pt idx="3585">
                  <c:v>1404.0295031600899</c:v>
                </c:pt>
                <c:pt idx="3586">
                  <c:v>1404.02950180016</c:v>
                </c:pt>
                <c:pt idx="3587">
                  <c:v>1404.0295004402301</c:v>
                </c:pt>
                <c:pt idx="3588">
                  <c:v>1404.0294990803</c:v>
                </c:pt>
                <c:pt idx="3589">
                  <c:v>1404.02949772037</c:v>
                </c:pt>
                <c:pt idx="3590">
                  <c:v>1404.0294963604399</c:v>
                </c:pt>
                <c:pt idx="3591">
                  <c:v>1404.02949500051</c:v>
                </c:pt>
                <c:pt idx="3592">
                  <c:v>1404.0294936405801</c:v>
                </c:pt>
                <c:pt idx="3593">
                  <c:v>1404.0294922806499</c:v>
                </c:pt>
                <c:pt idx="3594">
                  <c:v>1404.02949092072</c:v>
                </c:pt>
                <c:pt idx="3595">
                  <c:v>1404.0294895607899</c:v>
                </c:pt>
                <c:pt idx="3596">
                  <c:v>1404.02948820086</c:v>
                </c:pt>
                <c:pt idx="3597">
                  <c:v>1404.0294868409401</c:v>
                </c:pt>
                <c:pt idx="3598">
                  <c:v>1404.0294854810099</c:v>
                </c:pt>
                <c:pt idx="3599">
                  <c:v>1404.02948412108</c:v>
                </c:pt>
                <c:pt idx="3600">
                  <c:v>1404.0294827611499</c:v>
                </c:pt>
                <c:pt idx="3601">
                  <c:v>1404.02948140122</c:v>
                </c:pt>
                <c:pt idx="3602">
                  <c:v>1404.0294800412901</c:v>
                </c:pt>
                <c:pt idx="3603">
                  <c:v>1404.0294786813599</c:v>
                </c:pt>
                <c:pt idx="3604">
                  <c:v>1404.02947732143</c:v>
                </c:pt>
                <c:pt idx="3605">
                  <c:v>1404.0294759615001</c:v>
                </c:pt>
                <c:pt idx="3606">
                  <c:v>1404.02947460157</c:v>
                </c:pt>
                <c:pt idx="3607">
                  <c:v>1404.0294732416401</c:v>
                </c:pt>
                <c:pt idx="3608">
                  <c:v>1404.0294718817099</c:v>
                </c:pt>
                <c:pt idx="3609">
                  <c:v>1404.02947052178</c:v>
                </c:pt>
                <c:pt idx="3610">
                  <c:v>1404.0294691618501</c:v>
                </c:pt>
                <c:pt idx="3611">
                  <c:v>1404.02946780192</c:v>
                </c:pt>
                <c:pt idx="3612">
                  <c:v>1404.0294664420001</c:v>
                </c:pt>
                <c:pt idx="3613">
                  <c:v>1404.0294650820699</c:v>
                </c:pt>
                <c:pt idx="3614">
                  <c:v>1404.02946372214</c:v>
                </c:pt>
                <c:pt idx="3615">
                  <c:v>1404.0294623622101</c:v>
                </c:pt>
                <c:pt idx="3616">
                  <c:v>1404.02946100228</c:v>
                </c:pt>
                <c:pt idx="3617">
                  <c:v>1404.02945964235</c:v>
                </c:pt>
                <c:pt idx="3618">
                  <c:v>1404.0294582824199</c:v>
                </c:pt>
                <c:pt idx="3619">
                  <c:v>1404.02945692249</c:v>
                </c:pt>
                <c:pt idx="3620">
                  <c:v>1404.0294555625601</c:v>
                </c:pt>
                <c:pt idx="3621">
                  <c:v>1404.0294542026299</c:v>
                </c:pt>
                <c:pt idx="3622">
                  <c:v>1404.0294528427</c:v>
                </c:pt>
                <c:pt idx="3623">
                  <c:v>1404.0294514827699</c:v>
                </c:pt>
                <c:pt idx="3624">
                  <c:v>1404.02945012284</c:v>
                </c:pt>
                <c:pt idx="3625">
                  <c:v>1404.0294487629101</c:v>
                </c:pt>
                <c:pt idx="3626">
                  <c:v>1404.0294474029799</c:v>
                </c:pt>
                <c:pt idx="3627">
                  <c:v>1404.02944604306</c:v>
                </c:pt>
                <c:pt idx="3628">
                  <c:v>1404.0294446831299</c:v>
                </c:pt>
                <c:pt idx="3629">
                  <c:v>1404.0294433232</c:v>
                </c:pt>
                <c:pt idx="3630">
                  <c:v>1404.0294419632701</c:v>
                </c:pt>
                <c:pt idx="3631">
                  <c:v>1404.0294406033399</c:v>
                </c:pt>
                <c:pt idx="3632">
                  <c:v>1404.02943924341</c:v>
                </c:pt>
                <c:pt idx="3633">
                  <c:v>1404.0294378834801</c:v>
                </c:pt>
                <c:pt idx="3634">
                  <c:v>1404.02943652355</c:v>
                </c:pt>
                <c:pt idx="3635">
                  <c:v>1404.0294351636201</c:v>
                </c:pt>
                <c:pt idx="3636">
                  <c:v>1404.0294338036899</c:v>
                </c:pt>
                <c:pt idx="3637">
                  <c:v>1404.02943244376</c:v>
                </c:pt>
                <c:pt idx="3638">
                  <c:v>1404.0294310838301</c:v>
                </c:pt>
                <c:pt idx="3639">
                  <c:v>1404.0294297239</c:v>
                </c:pt>
                <c:pt idx="3640">
                  <c:v>1404.0294283639701</c:v>
                </c:pt>
                <c:pt idx="3641">
                  <c:v>1404.0294270040399</c:v>
                </c:pt>
                <c:pt idx="3642">
                  <c:v>1404.02942564412</c:v>
                </c:pt>
                <c:pt idx="3643">
                  <c:v>1404.0294242841901</c:v>
                </c:pt>
                <c:pt idx="3644">
                  <c:v>1404.02942292426</c:v>
                </c:pt>
                <c:pt idx="3645">
                  <c:v>1404.0294215643301</c:v>
                </c:pt>
                <c:pt idx="3646">
                  <c:v>1404.0294202043999</c:v>
                </c:pt>
                <c:pt idx="3647">
                  <c:v>1404.02941884447</c:v>
                </c:pt>
                <c:pt idx="3648">
                  <c:v>1404.0294174845401</c:v>
                </c:pt>
                <c:pt idx="3649">
                  <c:v>1404.02941612461</c:v>
                </c:pt>
                <c:pt idx="3650">
                  <c:v>1404.02941476468</c:v>
                </c:pt>
                <c:pt idx="3651">
                  <c:v>1404.0294134047499</c:v>
                </c:pt>
                <c:pt idx="3652">
                  <c:v>1404.02941204482</c:v>
                </c:pt>
                <c:pt idx="3653">
                  <c:v>1404.0294106848901</c:v>
                </c:pt>
                <c:pt idx="3654">
                  <c:v>1404.0294093249599</c:v>
                </c:pt>
                <c:pt idx="3655">
                  <c:v>1404.02940796503</c:v>
                </c:pt>
                <c:pt idx="3656">
                  <c:v>1404.0294066050999</c:v>
                </c:pt>
                <c:pt idx="3657">
                  <c:v>1404.02940524518</c:v>
                </c:pt>
                <c:pt idx="3658">
                  <c:v>1404.0294038852501</c:v>
                </c:pt>
                <c:pt idx="3659">
                  <c:v>1404.0294025253199</c:v>
                </c:pt>
                <c:pt idx="3660">
                  <c:v>1404.02940116539</c:v>
                </c:pt>
                <c:pt idx="3661">
                  <c:v>1404.0293998054599</c:v>
                </c:pt>
                <c:pt idx="3662">
                  <c:v>1404.02939844553</c:v>
                </c:pt>
                <c:pt idx="3663">
                  <c:v>1404.0293970856001</c:v>
                </c:pt>
                <c:pt idx="3664">
                  <c:v>1404.0293957256699</c:v>
                </c:pt>
                <c:pt idx="3665">
                  <c:v>1404.02939436574</c:v>
                </c:pt>
                <c:pt idx="3666">
                  <c:v>1404.0293930058101</c:v>
                </c:pt>
                <c:pt idx="3667">
                  <c:v>1404.02939164588</c:v>
                </c:pt>
                <c:pt idx="3668">
                  <c:v>1404.0293902859501</c:v>
                </c:pt>
                <c:pt idx="3669">
                  <c:v>1404.0293889260199</c:v>
                </c:pt>
                <c:pt idx="3670">
                  <c:v>1404.02938756609</c:v>
                </c:pt>
                <c:pt idx="3671">
                  <c:v>1404.0293862061601</c:v>
                </c:pt>
                <c:pt idx="3672">
                  <c:v>1404.02938484624</c:v>
                </c:pt>
                <c:pt idx="3673">
                  <c:v>1404.0293834863101</c:v>
                </c:pt>
                <c:pt idx="3674">
                  <c:v>1404.0293821263799</c:v>
                </c:pt>
                <c:pt idx="3675">
                  <c:v>1404.02938076645</c:v>
                </c:pt>
                <c:pt idx="3676">
                  <c:v>1404.0293794065201</c:v>
                </c:pt>
                <c:pt idx="3677">
                  <c:v>1404.02937804659</c:v>
                </c:pt>
                <c:pt idx="3678">
                  <c:v>1404.02937668666</c:v>
                </c:pt>
                <c:pt idx="3679">
                  <c:v>1404.0293753267299</c:v>
                </c:pt>
                <c:pt idx="3680">
                  <c:v>1404.0293739668</c:v>
                </c:pt>
                <c:pt idx="3681">
                  <c:v>1404.0293726068701</c:v>
                </c:pt>
                <c:pt idx="3682">
                  <c:v>1404.0293712469399</c:v>
                </c:pt>
                <c:pt idx="3683">
                  <c:v>1404.02936988701</c:v>
                </c:pt>
                <c:pt idx="3684">
                  <c:v>1404.0293685270799</c:v>
                </c:pt>
                <c:pt idx="3685">
                  <c:v>1404.02936716715</c:v>
                </c:pt>
                <c:pt idx="3686">
                  <c:v>1404.0293658072201</c:v>
                </c:pt>
                <c:pt idx="3687">
                  <c:v>1404.0293644472999</c:v>
                </c:pt>
                <c:pt idx="3688">
                  <c:v>1404.02936308737</c:v>
                </c:pt>
                <c:pt idx="3689">
                  <c:v>1404.0293617274399</c:v>
                </c:pt>
                <c:pt idx="3690">
                  <c:v>1404.02936036751</c:v>
                </c:pt>
                <c:pt idx="3691">
                  <c:v>1404.0293590075801</c:v>
                </c:pt>
                <c:pt idx="3692">
                  <c:v>1404.0293576476499</c:v>
                </c:pt>
                <c:pt idx="3693">
                  <c:v>1404.02935628772</c:v>
                </c:pt>
                <c:pt idx="3694">
                  <c:v>1404.0293549277901</c:v>
                </c:pt>
                <c:pt idx="3695">
                  <c:v>1404.02935356786</c:v>
                </c:pt>
                <c:pt idx="3696">
                  <c:v>1404.0293522079301</c:v>
                </c:pt>
                <c:pt idx="3697">
                  <c:v>1404.0293508479999</c:v>
                </c:pt>
                <c:pt idx="3698">
                  <c:v>1404.02934948807</c:v>
                </c:pt>
                <c:pt idx="3699">
                  <c:v>1404.0293481281401</c:v>
                </c:pt>
                <c:pt idx="3700">
                  <c:v>1404.02934676821</c:v>
                </c:pt>
                <c:pt idx="3701">
                  <c:v>1404.0293454082801</c:v>
                </c:pt>
                <c:pt idx="3702">
                  <c:v>1404.0293440483499</c:v>
                </c:pt>
                <c:pt idx="3703">
                  <c:v>1404.02934268843</c:v>
                </c:pt>
                <c:pt idx="3704">
                  <c:v>1404.0293413285001</c:v>
                </c:pt>
                <c:pt idx="3705">
                  <c:v>1404.02933996857</c:v>
                </c:pt>
                <c:pt idx="3706">
                  <c:v>1404.02933860864</c:v>
                </c:pt>
                <c:pt idx="3707">
                  <c:v>1404.0293372487099</c:v>
                </c:pt>
                <c:pt idx="3708">
                  <c:v>1404.02933588878</c:v>
                </c:pt>
                <c:pt idx="3709">
                  <c:v>1404.0293345288501</c:v>
                </c:pt>
                <c:pt idx="3710">
                  <c:v>1404.0293331689199</c:v>
                </c:pt>
                <c:pt idx="3711">
                  <c:v>1404.02933180899</c:v>
                </c:pt>
                <c:pt idx="3712">
                  <c:v>1404.0293304490599</c:v>
                </c:pt>
                <c:pt idx="3713">
                  <c:v>1404.02932908913</c:v>
                </c:pt>
                <c:pt idx="3714">
                  <c:v>1404.0293277292001</c:v>
                </c:pt>
                <c:pt idx="3715">
                  <c:v>1404.0293263692699</c:v>
                </c:pt>
                <c:pt idx="3716">
                  <c:v>1404.02932500934</c:v>
                </c:pt>
                <c:pt idx="3717">
                  <c:v>1404.0293236494099</c:v>
                </c:pt>
                <c:pt idx="3718">
                  <c:v>1404.02932228949</c:v>
                </c:pt>
                <c:pt idx="3719">
                  <c:v>1404.0293209295601</c:v>
                </c:pt>
                <c:pt idx="3720">
                  <c:v>1404.0293195696299</c:v>
                </c:pt>
                <c:pt idx="3721">
                  <c:v>1404.0293182097</c:v>
                </c:pt>
                <c:pt idx="3722">
                  <c:v>1404.0293168497701</c:v>
                </c:pt>
                <c:pt idx="3723">
                  <c:v>1404.02931548984</c:v>
                </c:pt>
                <c:pt idx="3724">
                  <c:v>1404.0293141299101</c:v>
                </c:pt>
                <c:pt idx="3725">
                  <c:v>1404.0293127699799</c:v>
                </c:pt>
                <c:pt idx="3726">
                  <c:v>1404.02931141005</c:v>
                </c:pt>
                <c:pt idx="3727">
                  <c:v>1404.0293100501201</c:v>
                </c:pt>
                <c:pt idx="3728">
                  <c:v>1404.02930869019</c:v>
                </c:pt>
                <c:pt idx="3729">
                  <c:v>1404.0293073302601</c:v>
                </c:pt>
                <c:pt idx="3730">
                  <c:v>1404.0293059703299</c:v>
                </c:pt>
                <c:pt idx="3731">
                  <c:v>1404.0293046104</c:v>
                </c:pt>
                <c:pt idx="3732">
                  <c:v>1404.0293032504701</c:v>
                </c:pt>
                <c:pt idx="3733">
                  <c:v>1404.02930189055</c:v>
                </c:pt>
                <c:pt idx="3734">
                  <c:v>1404.02930053062</c:v>
                </c:pt>
                <c:pt idx="3735">
                  <c:v>1404.0292991706899</c:v>
                </c:pt>
                <c:pt idx="3736">
                  <c:v>1404.02929781076</c:v>
                </c:pt>
                <c:pt idx="3737">
                  <c:v>1404.0292964508301</c:v>
                </c:pt>
                <c:pt idx="3738">
                  <c:v>1404.0292950909</c:v>
                </c:pt>
                <c:pt idx="3739">
                  <c:v>1404.02929373097</c:v>
                </c:pt>
                <c:pt idx="3740">
                  <c:v>1404.0292923710399</c:v>
                </c:pt>
                <c:pt idx="3741">
                  <c:v>1404.02929101111</c:v>
                </c:pt>
                <c:pt idx="3742">
                  <c:v>1404.0292896511801</c:v>
                </c:pt>
                <c:pt idx="3743">
                  <c:v>1404.0292882912499</c:v>
                </c:pt>
                <c:pt idx="3744">
                  <c:v>1404.02928693132</c:v>
                </c:pt>
                <c:pt idx="3745">
                  <c:v>1404.0292855713899</c:v>
                </c:pt>
                <c:pt idx="3746">
                  <c:v>1404.02928421146</c:v>
                </c:pt>
                <c:pt idx="3747">
                  <c:v>1404.0292828515301</c:v>
                </c:pt>
                <c:pt idx="3748">
                  <c:v>1404.0292814916099</c:v>
                </c:pt>
                <c:pt idx="3749">
                  <c:v>1404.02928013168</c:v>
                </c:pt>
                <c:pt idx="3750">
                  <c:v>1404.0292787717499</c:v>
                </c:pt>
                <c:pt idx="3751">
                  <c:v>1404.02927741182</c:v>
                </c:pt>
                <c:pt idx="3752">
                  <c:v>1404.0292760518901</c:v>
                </c:pt>
                <c:pt idx="3753">
                  <c:v>1404.0292746919599</c:v>
                </c:pt>
                <c:pt idx="3754">
                  <c:v>1404.02927333203</c:v>
                </c:pt>
                <c:pt idx="3755">
                  <c:v>1404.0292719721001</c:v>
                </c:pt>
                <c:pt idx="3756">
                  <c:v>1404.02927061217</c:v>
                </c:pt>
                <c:pt idx="3757">
                  <c:v>1404.0292692522401</c:v>
                </c:pt>
                <c:pt idx="3758">
                  <c:v>1404.0292678923099</c:v>
                </c:pt>
                <c:pt idx="3759">
                  <c:v>1404.02926653238</c:v>
                </c:pt>
                <c:pt idx="3760">
                  <c:v>1404.0292651724501</c:v>
                </c:pt>
                <c:pt idx="3761">
                  <c:v>1404.02926381252</c:v>
                </c:pt>
                <c:pt idx="3762">
                  <c:v>1404.02926245259</c:v>
                </c:pt>
                <c:pt idx="3763">
                  <c:v>1404.0292610926699</c:v>
                </c:pt>
                <c:pt idx="3764">
                  <c:v>1404.02925973274</c:v>
                </c:pt>
                <c:pt idx="3765">
                  <c:v>1404.0292583728101</c:v>
                </c:pt>
                <c:pt idx="3766">
                  <c:v>1404.02925701288</c:v>
                </c:pt>
                <c:pt idx="3767">
                  <c:v>1404.02925565295</c:v>
                </c:pt>
                <c:pt idx="3768">
                  <c:v>1404.0292542930199</c:v>
                </c:pt>
                <c:pt idx="3769">
                  <c:v>1404.02925293309</c:v>
                </c:pt>
                <c:pt idx="3770">
                  <c:v>1404.0292515731601</c:v>
                </c:pt>
                <c:pt idx="3771">
                  <c:v>1404.0292502132299</c:v>
                </c:pt>
                <c:pt idx="3772">
                  <c:v>1404.0292488533</c:v>
                </c:pt>
                <c:pt idx="3773">
                  <c:v>1404.0292474933699</c:v>
                </c:pt>
                <c:pt idx="3774">
                  <c:v>1404.02924613344</c:v>
                </c:pt>
                <c:pt idx="3775">
                  <c:v>1404.0292447735101</c:v>
                </c:pt>
                <c:pt idx="3776">
                  <c:v>1404.0292434135799</c:v>
                </c:pt>
                <c:pt idx="3777">
                  <c:v>1404.02924205365</c:v>
                </c:pt>
                <c:pt idx="3778">
                  <c:v>1404.0292406937299</c:v>
                </c:pt>
                <c:pt idx="3779">
                  <c:v>1404.0292393338</c:v>
                </c:pt>
                <c:pt idx="3780">
                  <c:v>1404.0292379738701</c:v>
                </c:pt>
                <c:pt idx="3781">
                  <c:v>1404.0292366139399</c:v>
                </c:pt>
                <c:pt idx="3782">
                  <c:v>1404.02923525401</c:v>
                </c:pt>
                <c:pt idx="3783">
                  <c:v>1404.0292338940801</c:v>
                </c:pt>
                <c:pt idx="3784">
                  <c:v>1404.02923253415</c:v>
                </c:pt>
                <c:pt idx="3785">
                  <c:v>1404.0292311742201</c:v>
                </c:pt>
                <c:pt idx="3786">
                  <c:v>1404.0292298142899</c:v>
                </c:pt>
                <c:pt idx="3787">
                  <c:v>1404.02922845436</c:v>
                </c:pt>
                <c:pt idx="3788">
                  <c:v>1404.0292270944301</c:v>
                </c:pt>
                <c:pt idx="3789">
                  <c:v>1404.0292257345</c:v>
                </c:pt>
                <c:pt idx="3790">
                  <c:v>1404.02922437457</c:v>
                </c:pt>
                <c:pt idx="3791">
                  <c:v>1404.0292230146399</c:v>
                </c:pt>
                <c:pt idx="3792">
                  <c:v>1404.02922165471</c:v>
                </c:pt>
                <c:pt idx="3793">
                  <c:v>1404.0292202947901</c:v>
                </c:pt>
                <c:pt idx="3794">
                  <c:v>1404.02921893486</c:v>
                </c:pt>
                <c:pt idx="3795">
                  <c:v>1404.02921757493</c:v>
                </c:pt>
                <c:pt idx="3796">
                  <c:v>1404.0292162149999</c:v>
                </c:pt>
                <c:pt idx="3797">
                  <c:v>1404.02921485507</c:v>
                </c:pt>
                <c:pt idx="3798">
                  <c:v>1404.0292134951401</c:v>
                </c:pt>
                <c:pt idx="3799">
                  <c:v>1404.0292121352099</c:v>
                </c:pt>
                <c:pt idx="3800">
                  <c:v>1404.02921077528</c:v>
                </c:pt>
                <c:pt idx="3801">
                  <c:v>1404.0292094153499</c:v>
                </c:pt>
                <c:pt idx="3802">
                  <c:v>1404.02920805542</c:v>
                </c:pt>
                <c:pt idx="3803">
                  <c:v>1404.0292066954901</c:v>
                </c:pt>
                <c:pt idx="3804">
                  <c:v>1404.0292053355599</c:v>
                </c:pt>
                <c:pt idx="3805">
                  <c:v>1404.02920397563</c:v>
                </c:pt>
                <c:pt idx="3806">
                  <c:v>1404.0292026156999</c:v>
                </c:pt>
                <c:pt idx="3807">
                  <c:v>1404.02920125577</c:v>
                </c:pt>
                <c:pt idx="3808">
                  <c:v>1404.0291998958501</c:v>
                </c:pt>
                <c:pt idx="3809">
                  <c:v>1404.0291985359199</c:v>
                </c:pt>
                <c:pt idx="3810">
                  <c:v>1404.02919717599</c:v>
                </c:pt>
                <c:pt idx="3811">
                  <c:v>1404.0291958160601</c:v>
                </c:pt>
                <c:pt idx="3812">
                  <c:v>1404.02919445613</c:v>
                </c:pt>
                <c:pt idx="3813">
                  <c:v>1404.0291930962001</c:v>
                </c:pt>
                <c:pt idx="3814">
                  <c:v>1404.0291917362699</c:v>
                </c:pt>
                <c:pt idx="3815">
                  <c:v>1404.02919037634</c:v>
                </c:pt>
                <c:pt idx="3816">
                  <c:v>1404.0291890164101</c:v>
                </c:pt>
                <c:pt idx="3817">
                  <c:v>1404.02918765648</c:v>
                </c:pt>
                <c:pt idx="3818">
                  <c:v>1404.0291862965501</c:v>
                </c:pt>
                <c:pt idx="3819">
                  <c:v>1404.0291849366199</c:v>
                </c:pt>
                <c:pt idx="3820">
                  <c:v>1404.02918357669</c:v>
                </c:pt>
                <c:pt idx="3821">
                  <c:v>1404.0291822167601</c:v>
                </c:pt>
                <c:pt idx="3822">
                  <c:v>1404.02918085683</c:v>
                </c:pt>
                <c:pt idx="3823">
                  <c:v>1404.0291794969</c:v>
                </c:pt>
                <c:pt idx="3824">
                  <c:v>1404.0291781369799</c:v>
                </c:pt>
                <c:pt idx="3825">
                  <c:v>1404.02917677705</c:v>
                </c:pt>
                <c:pt idx="3826">
                  <c:v>1404.0291754171201</c:v>
                </c:pt>
                <c:pt idx="3827">
                  <c:v>1404.0291740571899</c:v>
                </c:pt>
                <c:pt idx="3828">
                  <c:v>1404.02917269726</c:v>
                </c:pt>
                <c:pt idx="3829">
                  <c:v>1404.0291713373299</c:v>
                </c:pt>
                <c:pt idx="3830">
                  <c:v>1404.0291699774</c:v>
                </c:pt>
                <c:pt idx="3831">
                  <c:v>1404.0291686174701</c:v>
                </c:pt>
                <c:pt idx="3832">
                  <c:v>1404.0291672575399</c:v>
                </c:pt>
                <c:pt idx="3833">
                  <c:v>1404.02916589761</c:v>
                </c:pt>
                <c:pt idx="3834">
                  <c:v>1404.0291645376799</c:v>
                </c:pt>
                <c:pt idx="3835">
                  <c:v>1404.02916317775</c:v>
                </c:pt>
                <c:pt idx="3836">
                  <c:v>1404.0291618178201</c:v>
                </c:pt>
                <c:pt idx="3837">
                  <c:v>1404.0291604578899</c:v>
                </c:pt>
                <c:pt idx="3838">
                  <c:v>1404.02915909796</c:v>
                </c:pt>
                <c:pt idx="3839">
                  <c:v>1404.0291577380401</c:v>
                </c:pt>
                <c:pt idx="3840">
                  <c:v>1404.02915637811</c:v>
                </c:pt>
                <c:pt idx="3841">
                  <c:v>1404.0291550181801</c:v>
                </c:pt>
                <c:pt idx="3842">
                  <c:v>1404.0291536582499</c:v>
                </c:pt>
                <c:pt idx="3843">
                  <c:v>1404.02915229832</c:v>
                </c:pt>
                <c:pt idx="3844">
                  <c:v>1404.0291509383901</c:v>
                </c:pt>
                <c:pt idx="3845">
                  <c:v>1404.02914957846</c:v>
                </c:pt>
                <c:pt idx="3846">
                  <c:v>1404.0291482185301</c:v>
                </c:pt>
                <c:pt idx="3847">
                  <c:v>1404.0291468585999</c:v>
                </c:pt>
                <c:pt idx="3848">
                  <c:v>1404.02914549867</c:v>
                </c:pt>
                <c:pt idx="3849">
                  <c:v>1404.0291441387401</c:v>
                </c:pt>
                <c:pt idx="3850">
                  <c:v>1404.02914277881</c:v>
                </c:pt>
                <c:pt idx="3851">
                  <c:v>1404.02914141888</c:v>
                </c:pt>
                <c:pt idx="3852">
                  <c:v>1404.0291400589499</c:v>
                </c:pt>
                <c:pt idx="3853">
                  <c:v>1404.02913869902</c:v>
                </c:pt>
                <c:pt idx="3854">
                  <c:v>1404.0291373391001</c:v>
                </c:pt>
                <c:pt idx="3855">
                  <c:v>1404.02913597917</c:v>
                </c:pt>
                <c:pt idx="3856">
                  <c:v>1404.02913461924</c:v>
                </c:pt>
                <c:pt idx="3857">
                  <c:v>1404.0291332593099</c:v>
                </c:pt>
                <c:pt idx="3858">
                  <c:v>1404.02913189938</c:v>
                </c:pt>
                <c:pt idx="3859">
                  <c:v>1404.0291305394501</c:v>
                </c:pt>
                <c:pt idx="3860">
                  <c:v>1404.0291291795199</c:v>
                </c:pt>
                <c:pt idx="3861">
                  <c:v>1404.02912781959</c:v>
                </c:pt>
                <c:pt idx="3862">
                  <c:v>1404.0291264596599</c:v>
                </c:pt>
                <c:pt idx="3863">
                  <c:v>1404.02912509973</c:v>
                </c:pt>
                <c:pt idx="3864">
                  <c:v>1404.0291237398001</c:v>
                </c:pt>
                <c:pt idx="3865">
                  <c:v>1404.0291223798699</c:v>
                </c:pt>
                <c:pt idx="3866">
                  <c:v>1404.02912101994</c:v>
                </c:pt>
                <c:pt idx="3867">
                  <c:v>1404.0291196600101</c:v>
                </c:pt>
                <c:pt idx="3868">
                  <c:v>1404.02911830008</c:v>
                </c:pt>
                <c:pt idx="3869">
                  <c:v>1404.0291169401601</c:v>
                </c:pt>
                <c:pt idx="3870">
                  <c:v>1404.0291155802299</c:v>
                </c:pt>
                <c:pt idx="3871">
                  <c:v>1404.0291142203</c:v>
                </c:pt>
                <c:pt idx="3872">
                  <c:v>1404.0291128603701</c:v>
                </c:pt>
                <c:pt idx="3873">
                  <c:v>1404.02911150044</c:v>
                </c:pt>
                <c:pt idx="3874">
                  <c:v>1404.0291101405101</c:v>
                </c:pt>
                <c:pt idx="3875">
                  <c:v>1404.0291087805799</c:v>
                </c:pt>
                <c:pt idx="3876">
                  <c:v>1404.02910742065</c:v>
                </c:pt>
                <c:pt idx="3877">
                  <c:v>1404.0291060607201</c:v>
                </c:pt>
                <c:pt idx="3878">
                  <c:v>1404.02910470079</c:v>
                </c:pt>
                <c:pt idx="3879">
                  <c:v>1404.02910334086</c:v>
                </c:pt>
                <c:pt idx="3880">
                  <c:v>1404.0291019809299</c:v>
                </c:pt>
                <c:pt idx="3881">
                  <c:v>1404.029100621</c:v>
                </c:pt>
                <c:pt idx="3882">
                  <c:v>1404.0290992610701</c:v>
                </c:pt>
                <c:pt idx="3883">
                  <c:v>1404.0290979011399</c:v>
                </c:pt>
                <c:pt idx="3884">
                  <c:v>1404.02909654122</c:v>
                </c:pt>
                <c:pt idx="3885">
                  <c:v>1404.0290951812899</c:v>
                </c:pt>
                <c:pt idx="3886">
                  <c:v>1404.02909382136</c:v>
                </c:pt>
                <c:pt idx="3887">
                  <c:v>1404.0290924614301</c:v>
                </c:pt>
                <c:pt idx="3888">
                  <c:v>1404.0290911014999</c:v>
                </c:pt>
                <c:pt idx="3889">
                  <c:v>1404.02908974157</c:v>
                </c:pt>
                <c:pt idx="3890">
                  <c:v>1404.0290883816399</c:v>
                </c:pt>
                <c:pt idx="3891">
                  <c:v>1404.02908702171</c:v>
                </c:pt>
                <c:pt idx="3892">
                  <c:v>1404.0290856617801</c:v>
                </c:pt>
                <c:pt idx="3893">
                  <c:v>1404.0290843018499</c:v>
                </c:pt>
                <c:pt idx="3894">
                  <c:v>1404.02908294192</c:v>
                </c:pt>
                <c:pt idx="3895">
                  <c:v>1404.0290815819901</c:v>
                </c:pt>
                <c:pt idx="3896">
                  <c:v>1404.02908022206</c:v>
                </c:pt>
                <c:pt idx="3897">
                  <c:v>1404.0290788621301</c:v>
                </c:pt>
                <c:pt idx="3898">
                  <c:v>1404.0290775021999</c:v>
                </c:pt>
                <c:pt idx="3899">
                  <c:v>1404.02907614228</c:v>
                </c:pt>
                <c:pt idx="3900">
                  <c:v>1404.0290747823501</c:v>
                </c:pt>
                <c:pt idx="3901">
                  <c:v>1404.02907342242</c:v>
                </c:pt>
                <c:pt idx="3902">
                  <c:v>1404.0290720624901</c:v>
                </c:pt>
                <c:pt idx="3903">
                  <c:v>1404.0290707025599</c:v>
                </c:pt>
                <c:pt idx="3904">
                  <c:v>1404.02906934263</c:v>
                </c:pt>
                <c:pt idx="3905">
                  <c:v>1404.0290679827001</c:v>
                </c:pt>
                <c:pt idx="3906">
                  <c:v>1404.02906662277</c:v>
                </c:pt>
                <c:pt idx="3907">
                  <c:v>1404.02906526284</c:v>
                </c:pt>
                <c:pt idx="3908">
                  <c:v>1404.0290639029099</c:v>
                </c:pt>
                <c:pt idx="3909">
                  <c:v>1404.02906254298</c:v>
                </c:pt>
                <c:pt idx="3910">
                  <c:v>1404.0290611830501</c:v>
                </c:pt>
                <c:pt idx="3911">
                  <c:v>1404.02905982312</c:v>
                </c:pt>
                <c:pt idx="3912">
                  <c:v>1404.02905846319</c:v>
                </c:pt>
                <c:pt idx="3913">
                  <c:v>1404.0290571032599</c:v>
                </c:pt>
                <c:pt idx="3914">
                  <c:v>1404.02905574334</c:v>
                </c:pt>
                <c:pt idx="3915">
                  <c:v>1404.0290543834101</c:v>
                </c:pt>
                <c:pt idx="3916">
                  <c:v>1404.0290530234799</c:v>
                </c:pt>
                <c:pt idx="3917">
                  <c:v>1404.02905166355</c:v>
                </c:pt>
                <c:pt idx="3918">
                  <c:v>1404.0290503036199</c:v>
                </c:pt>
                <c:pt idx="3919">
                  <c:v>1404.02904894369</c:v>
                </c:pt>
                <c:pt idx="3920">
                  <c:v>1404.0290475837601</c:v>
                </c:pt>
                <c:pt idx="3921">
                  <c:v>1404.0290462238299</c:v>
                </c:pt>
                <c:pt idx="3922">
                  <c:v>1404.0290448639</c:v>
                </c:pt>
                <c:pt idx="3923">
                  <c:v>1404.0290435039699</c:v>
                </c:pt>
                <c:pt idx="3924">
                  <c:v>1404.02904214404</c:v>
                </c:pt>
                <c:pt idx="3925">
                  <c:v>1404.0290407841101</c:v>
                </c:pt>
                <c:pt idx="3926">
                  <c:v>1404.0290394241799</c:v>
                </c:pt>
                <c:pt idx="3927">
                  <c:v>1404.02903806425</c:v>
                </c:pt>
                <c:pt idx="3928">
                  <c:v>1404.0290367043201</c:v>
                </c:pt>
                <c:pt idx="3929">
                  <c:v>1404.0290353444</c:v>
                </c:pt>
                <c:pt idx="3930">
                  <c:v>1404.0290339844701</c:v>
                </c:pt>
                <c:pt idx="3931">
                  <c:v>1404.0290326245399</c:v>
                </c:pt>
                <c:pt idx="3932">
                  <c:v>1404.02903126461</c:v>
                </c:pt>
                <c:pt idx="3933">
                  <c:v>1404.0290299046801</c:v>
                </c:pt>
                <c:pt idx="3934">
                  <c:v>1404.02902854475</c:v>
                </c:pt>
                <c:pt idx="3935">
                  <c:v>1404.0290271848201</c:v>
                </c:pt>
                <c:pt idx="3936">
                  <c:v>1404.0290258248899</c:v>
                </c:pt>
                <c:pt idx="3937">
                  <c:v>1404.02902446496</c:v>
                </c:pt>
                <c:pt idx="3938">
                  <c:v>1404.0290231050301</c:v>
                </c:pt>
                <c:pt idx="3939">
                  <c:v>1404.0290217451</c:v>
                </c:pt>
                <c:pt idx="3940">
                  <c:v>1404.02902038517</c:v>
                </c:pt>
                <c:pt idx="3941">
                  <c:v>1404.0290190252399</c:v>
                </c:pt>
                <c:pt idx="3942">
                  <c:v>1404.02901766531</c:v>
                </c:pt>
                <c:pt idx="3943">
                  <c:v>1404.0290163053801</c:v>
                </c:pt>
                <c:pt idx="3944">
                  <c:v>1404.0290149454599</c:v>
                </c:pt>
                <c:pt idx="3945">
                  <c:v>1404.02901358553</c:v>
                </c:pt>
                <c:pt idx="3946">
                  <c:v>1404.0290122255999</c:v>
                </c:pt>
                <c:pt idx="3947">
                  <c:v>1404.02901086567</c:v>
                </c:pt>
                <c:pt idx="3948">
                  <c:v>1404.0290095057401</c:v>
                </c:pt>
                <c:pt idx="3949">
                  <c:v>1404.0290081458099</c:v>
                </c:pt>
                <c:pt idx="3950">
                  <c:v>1404.02900678588</c:v>
                </c:pt>
                <c:pt idx="3951">
                  <c:v>1404.0290054259499</c:v>
                </c:pt>
                <c:pt idx="3952">
                  <c:v>1404.02900406602</c:v>
                </c:pt>
                <c:pt idx="3953">
                  <c:v>1404.0290027060901</c:v>
                </c:pt>
                <c:pt idx="3954">
                  <c:v>1404.0290013461599</c:v>
                </c:pt>
                <c:pt idx="3955">
                  <c:v>1404.02899998623</c:v>
                </c:pt>
                <c:pt idx="3956">
                  <c:v>1404.0289986263001</c:v>
                </c:pt>
                <c:pt idx="3957">
                  <c:v>1404.02899726637</c:v>
                </c:pt>
                <c:pt idx="3958">
                  <c:v>1404.0289959064401</c:v>
                </c:pt>
                <c:pt idx="3959">
                  <c:v>1404.0289945465199</c:v>
                </c:pt>
                <c:pt idx="3960">
                  <c:v>1404.02899318659</c:v>
                </c:pt>
                <c:pt idx="3961">
                  <c:v>1404.0289918266601</c:v>
                </c:pt>
                <c:pt idx="3962">
                  <c:v>1404.02899046673</c:v>
                </c:pt>
                <c:pt idx="3963">
                  <c:v>1404.0289891068001</c:v>
                </c:pt>
                <c:pt idx="3964">
                  <c:v>1404.0289877468699</c:v>
                </c:pt>
                <c:pt idx="3965">
                  <c:v>1404.02898638694</c:v>
                </c:pt>
                <c:pt idx="3966">
                  <c:v>1404.0289850270101</c:v>
                </c:pt>
                <c:pt idx="3967">
                  <c:v>1404.02898366708</c:v>
                </c:pt>
                <c:pt idx="3968">
                  <c:v>1404.02898230715</c:v>
                </c:pt>
                <c:pt idx="3969">
                  <c:v>1404.0289809472199</c:v>
                </c:pt>
                <c:pt idx="3970">
                  <c:v>1404.02897958729</c:v>
                </c:pt>
                <c:pt idx="3971">
                  <c:v>1404.0289782273601</c:v>
                </c:pt>
                <c:pt idx="3972">
                  <c:v>1404.0289768674299</c:v>
                </c:pt>
                <c:pt idx="3973">
                  <c:v>1404.0289755075</c:v>
                </c:pt>
                <c:pt idx="3974">
                  <c:v>1404.0289741475799</c:v>
                </c:pt>
                <c:pt idx="3975">
                  <c:v>1404.02897278765</c:v>
                </c:pt>
                <c:pt idx="3976">
                  <c:v>1404.0289714277201</c:v>
                </c:pt>
                <c:pt idx="3977">
                  <c:v>1404.0289700677899</c:v>
                </c:pt>
                <c:pt idx="3978">
                  <c:v>1404.02896870786</c:v>
                </c:pt>
                <c:pt idx="3979">
                  <c:v>1404.0289673479299</c:v>
                </c:pt>
                <c:pt idx="3980">
                  <c:v>1404.028965988</c:v>
                </c:pt>
                <c:pt idx="3981">
                  <c:v>1404.0289646280701</c:v>
                </c:pt>
                <c:pt idx="3982">
                  <c:v>1404.0289632681399</c:v>
                </c:pt>
                <c:pt idx="3983">
                  <c:v>1404.02896190821</c:v>
                </c:pt>
                <c:pt idx="3984">
                  <c:v>1404.0289605482801</c:v>
                </c:pt>
                <c:pt idx="3985">
                  <c:v>1404.02895918835</c:v>
                </c:pt>
                <c:pt idx="3986">
                  <c:v>1404.0289578284201</c:v>
                </c:pt>
                <c:pt idx="3987">
                  <c:v>1404.0289564684899</c:v>
                </c:pt>
                <c:pt idx="3988">
                  <c:v>1404.02895510856</c:v>
                </c:pt>
                <c:pt idx="3989">
                  <c:v>1404.0289537486301</c:v>
                </c:pt>
                <c:pt idx="3990">
                  <c:v>1404.02895238871</c:v>
                </c:pt>
                <c:pt idx="3991">
                  <c:v>1404.0289510287801</c:v>
                </c:pt>
                <c:pt idx="3992">
                  <c:v>1404.0289496688499</c:v>
                </c:pt>
                <c:pt idx="3993">
                  <c:v>1404.02894830892</c:v>
                </c:pt>
                <c:pt idx="3994">
                  <c:v>1404.0289469489901</c:v>
                </c:pt>
                <c:pt idx="3995">
                  <c:v>1404.02894558906</c:v>
                </c:pt>
                <c:pt idx="3996">
                  <c:v>1404.02894422913</c:v>
                </c:pt>
                <c:pt idx="3997">
                  <c:v>1404.0289428691999</c:v>
                </c:pt>
                <c:pt idx="3998">
                  <c:v>1404.02894150927</c:v>
                </c:pt>
                <c:pt idx="3999">
                  <c:v>1404.0289401493401</c:v>
                </c:pt>
                <c:pt idx="4000">
                  <c:v>1404.0289387894099</c:v>
                </c:pt>
                <c:pt idx="4001">
                  <c:v>1404.02893742948</c:v>
                </c:pt>
                <c:pt idx="4002">
                  <c:v>1404.0289360695499</c:v>
                </c:pt>
                <c:pt idx="4003">
                  <c:v>1404.02893470962</c:v>
                </c:pt>
                <c:pt idx="4004">
                  <c:v>1404.0289333496901</c:v>
                </c:pt>
                <c:pt idx="4005">
                  <c:v>1404.0289319897699</c:v>
                </c:pt>
                <c:pt idx="4006">
                  <c:v>1404.02893062984</c:v>
                </c:pt>
                <c:pt idx="4007">
                  <c:v>1404.0289292699099</c:v>
                </c:pt>
                <c:pt idx="4008">
                  <c:v>1404.02892790998</c:v>
                </c:pt>
                <c:pt idx="4009">
                  <c:v>1404.0289265500501</c:v>
                </c:pt>
                <c:pt idx="4010">
                  <c:v>1404.0289251901199</c:v>
                </c:pt>
                <c:pt idx="4011">
                  <c:v>1404.02892383019</c:v>
                </c:pt>
                <c:pt idx="4012">
                  <c:v>1404.0289224702601</c:v>
                </c:pt>
                <c:pt idx="4013">
                  <c:v>1404.02892111033</c:v>
                </c:pt>
                <c:pt idx="4014">
                  <c:v>1404.0289197504001</c:v>
                </c:pt>
                <c:pt idx="4015">
                  <c:v>1404.0289183904699</c:v>
                </c:pt>
                <c:pt idx="4016">
                  <c:v>1404.02891703054</c:v>
                </c:pt>
                <c:pt idx="4017">
                  <c:v>1404.0289156706101</c:v>
                </c:pt>
                <c:pt idx="4018">
                  <c:v>1404.02891431068</c:v>
                </c:pt>
                <c:pt idx="4019">
                  <c:v>1404.0289129507501</c:v>
                </c:pt>
                <c:pt idx="4020">
                  <c:v>1404.0289115908299</c:v>
                </c:pt>
                <c:pt idx="4021">
                  <c:v>1404.0289102309</c:v>
                </c:pt>
                <c:pt idx="4022">
                  <c:v>1404.0289088709701</c:v>
                </c:pt>
                <c:pt idx="4023">
                  <c:v>1404.02890751104</c:v>
                </c:pt>
                <c:pt idx="4024">
                  <c:v>1404.02890615111</c:v>
                </c:pt>
                <c:pt idx="4025">
                  <c:v>1404.0289047911799</c:v>
                </c:pt>
                <c:pt idx="4026">
                  <c:v>1404.02890343125</c:v>
                </c:pt>
                <c:pt idx="4027">
                  <c:v>1404.0289020713201</c:v>
                </c:pt>
                <c:pt idx="4028">
                  <c:v>1404.02890071139</c:v>
                </c:pt>
                <c:pt idx="4029">
                  <c:v>1404.02889935146</c:v>
                </c:pt>
                <c:pt idx="4030">
                  <c:v>1404.0288979915299</c:v>
                </c:pt>
                <c:pt idx="4031">
                  <c:v>1404.0288966316</c:v>
                </c:pt>
                <c:pt idx="4032">
                  <c:v>1404.0288952716701</c:v>
                </c:pt>
                <c:pt idx="4033">
                  <c:v>1404.0288939117399</c:v>
                </c:pt>
                <c:pt idx="4034">
                  <c:v>1404.02889255181</c:v>
                </c:pt>
                <c:pt idx="4035">
                  <c:v>1404.0288911918899</c:v>
                </c:pt>
                <c:pt idx="4036">
                  <c:v>1404.02888983196</c:v>
                </c:pt>
                <c:pt idx="4037">
                  <c:v>1404.0288884720301</c:v>
                </c:pt>
                <c:pt idx="4038">
                  <c:v>1404.0288871120999</c:v>
                </c:pt>
                <c:pt idx="4039">
                  <c:v>1404.02888575217</c:v>
                </c:pt>
                <c:pt idx="4040">
                  <c:v>1404.0288843922399</c:v>
                </c:pt>
                <c:pt idx="4041">
                  <c:v>1404.02888303231</c:v>
                </c:pt>
                <c:pt idx="4042">
                  <c:v>1404.0288816723801</c:v>
                </c:pt>
                <c:pt idx="4043">
                  <c:v>1404.0288803124499</c:v>
                </c:pt>
                <c:pt idx="4044">
                  <c:v>1404.02887895252</c:v>
                </c:pt>
                <c:pt idx="4045">
                  <c:v>1404.0288775925901</c:v>
                </c:pt>
                <c:pt idx="4046">
                  <c:v>1404.02887623266</c:v>
                </c:pt>
                <c:pt idx="4047">
                  <c:v>1404.0288748727301</c:v>
                </c:pt>
                <c:pt idx="4048">
                  <c:v>1404.0288735127999</c:v>
                </c:pt>
                <c:pt idx="4049">
                  <c:v>1404.02887215287</c:v>
                </c:pt>
                <c:pt idx="4050">
                  <c:v>1404.0288707929501</c:v>
                </c:pt>
                <c:pt idx="4051">
                  <c:v>1404.02886943302</c:v>
                </c:pt>
                <c:pt idx="4052">
                  <c:v>1404.0288680730901</c:v>
                </c:pt>
                <c:pt idx="4053">
                  <c:v>1404.0288667131599</c:v>
                </c:pt>
                <c:pt idx="4054">
                  <c:v>1404.02886535323</c:v>
                </c:pt>
                <c:pt idx="4055">
                  <c:v>1404.0288639933001</c:v>
                </c:pt>
                <c:pt idx="4056">
                  <c:v>1404.02886263337</c:v>
                </c:pt>
                <c:pt idx="4057">
                  <c:v>1404.02886127344</c:v>
                </c:pt>
                <c:pt idx="4058">
                  <c:v>1404.0288599135099</c:v>
                </c:pt>
                <c:pt idx="4059">
                  <c:v>1404.02885855358</c:v>
                </c:pt>
                <c:pt idx="4060">
                  <c:v>1404.0288571936501</c:v>
                </c:pt>
                <c:pt idx="4061">
                  <c:v>1404.0288558337199</c:v>
                </c:pt>
                <c:pt idx="4062">
                  <c:v>1404.02885447379</c:v>
                </c:pt>
                <c:pt idx="4063">
                  <c:v>1404.0288531138599</c:v>
                </c:pt>
                <c:pt idx="4064">
                  <c:v>1404.02885175393</c:v>
                </c:pt>
                <c:pt idx="4065">
                  <c:v>1404.0288503940101</c:v>
                </c:pt>
                <c:pt idx="4066">
                  <c:v>1404.0288490340799</c:v>
                </c:pt>
                <c:pt idx="4067">
                  <c:v>1404.02884767415</c:v>
                </c:pt>
                <c:pt idx="4068">
                  <c:v>1404.0288463142199</c:v>
                </c:pt>
                <c:pt idx="4069">
                  <c:v>1404.02884495429</c:v>
                </c:pt>
                <c:pt idx="4070">
                  <c:v>1404.0288435943601</c:v>
                </c:pt>
                <c:pt idx="4071">
                  <c:v>1404.0288422344299</c:v>
                </c:pt>
                <c:pt idx="4072">
                  <c:v>1404.0288408745</c:v>
                </c:pt>
                <c:pt idx="4073">
                  <c:v>1404.0288395145701</c:v>
                </c:pt>
                <c:pt idx="4074">
                  <c:v>1404.02883815464</c:v>
                </c:pt>
                <c:pt idx="4075">
                  <c:v>1404.0288367947101</c:v>
                </c:pt>
                <c:pt idx="4076">
                  <c:v>1404.0288354347799</c:v>
                </c:pt>
                <c:pt idx="4077">
                  <c:v>1404.02883407485</c:v>
                </c:pt>
                <c:pt idx="4078">
                  <c:v>1404.0288327149201</c:v>
                </c:pt>
                <c:pt idx="4079">
                  <c:v>1404.02883135499</c:v>
                </c:pt>
                <c:pt idx="4080">
                  <c:v>1404.0288299950701</c:v>
                </c:pt>
                <c:pt idx="4081">
                  <c:v>1404.02882886674</c:v>
                </c:pt>
                <c:pt idx="4082">
                  <c:v>1404.02882796064</c:v>
                </c:pt>
                <c:pt idx="4083">
                  <c:v>1404.02882705454</c:v>
                </c:pt>
                <c:pt idx="4084">
                  <c:v>1404.02882614844</c:v>
                </c:pt>
                <c:pt idx="4085">
                  <c:v>1404.02882524234</c:v>
                </c:pt>
                <c:pt idx="4086">
                  <c:v>1404.0288243362399</c:v>
                </c:pt>
                <c:pt idx="4087">
                  <c:v>1404.0288234301399</c:v>
                </c:pt>
                <c:pt idx="4088">
                  <c:v>1404.0288225240399</c:v>
                </c:pt>
                <c:pt idx="4089">
                  <c:v>1404.0288216179399</c:v>
                </c:pt>
                <c:pt idx="4090">
                  <c:v>1404.0288207118399</c:v>
                </c:pt>
                <c:pt idx="4091">
                  <c:v>1404.0288198057401</c:v>
                </c:pt>
                <c:pt idx="4092">
                  <c:v>1404.0288188996401</c:v>
                </c:pt>
                <c:pt idx="4093">
                  <c:v>1404.0288179935401</c:v>
                </c:pt>
                <c:pt idx="4094">
                  <c:v>1404.0288170874401</c:v>
                </c:pt>
                <c:pt idx="4095">
                  <c:v>1404.0288161813401</c:v>
                </c:pt>
                <c:pt idx="4096">
                  <c:v>1404.02881527524</c:v>
                </c:pt>
                <c:pt idx="4097">
                  <c:v>1404.02881436914</c:v>
                </c:pt>
                <c:pt idx="4098">
                  <c:v>1404.02881346304</c:v>
                </c:pt>
                <c:pt idx="4099">
                  <c:v>1404.02881255694</c:v>
                </c:pt>
                <c:pt idx="4100">
                  <c:v>1404.02881165084</c:v>
                </c:pt>
                <c:pt idx="4101">
                  <c:v>1404.02881074474</c:v>
                </c:pt>
                <c:pt idx="4102">
                  <c:v>1404.02880983864</c:v>
                </c:pt>
                <c:pt idx="4103">
                  <c:v>1404.02880893254</c:v>
                </c:pt>
                <c:pt idx="4104">
                  <c:v>1404.0288080264399</c:v>
                </c:pt>
                <c:pt idx="4105">
                  <c:v>1404.0288071203399</c:v>
                </c:pt>
                <c:pt idx="4106">
                  <c:v>1404.0288062142299</c:v>
                </c:pt>
                <c:pt idx="4107">
                  <c:v>1404.0288053081299</c:v>
                </c:pt>
                <c:pt idx="4108">
                  <c:v>1404.0288044020299</c:v>
                </c:pt>
                <c:pt idx="4109">
                  <c:v>1404.0288034959301</c:v>
                </c:pt>
                <c:pt idx="4110">
                  <c:v>1404.0288025898301</c:v>
                </c:pt>
                <c:pt idx="4111">
                  <c:v>1404.0288016837301</c:v>
                </c:pt>
                <c:pt idx="4112">
                  <c:v>1404.0288007776301</c:v>
                </c:pt>
                <c:pt idx="4113">
                  <c:v>1404.0287998715301</c:v>
                </c:pt>
                <c:pt idx="4114">
                  <c:v>1404.02879896543</c:v>
                </c:pt>
                <c:pt idx="4115">
                  <c:v>1404.02879805933</c:v>
                </c:pt>
                <c:pt idx="4116">
                  <c:v>1404.02879715323</c:v>
                </c:pt>
                <c:pt idx="4117">
                  <c:v>1404.02879624713</c:v>
                </c:pt>
                <c:pt idx="4118">
                  <c:v>1404.02879534103</c:v>
                </c:pt>
                <c:pt idx="4119">
                  <c:v>1404.02879443493</c:v>
                </c:pt>
                <c:pt idx="4120">
                  <c:v>1404.02879352883</c:v>
                </c:pt>
                <c:pt idx="4121">
                  <c:v>1404.02879262273</c:v>
                </c:pt>
                <c:pt idx="4122">
                  <c:v>1404.0287917166299</c:v>
                </c:pt>
                <c:pt idx="4123">
                  <c:v>1404.0287908105299</c:v>
                </c:pt>
                <c:pt idx="4124">
                  <c:v>1404.0287899044299</c:v>
                </c:pt>
                <c:pt idx="4125">
                  <c:v>1404.0287889983299</c:v>
                </c:pt>
                <c:pt idx="4126">
                  <c:v>1404.0287880922299</c:v>
                </c:pt>
                <c:pt idx="4127">
                  <c:v>1404.0287871861301</c:v>
                </c:pt>
                <c:pt idx="4128">
                  <c:v>1404.0287862800301</c:v>
                </c:pt>
                <c:pt idx="4129">
                  <c:v>1404.0287853739301</c:v>
                </c:pt>
                <c:pt idx="4130">
                  <c:v>1404.0287844678301</c:v>
                </c:pt>
                <c:pt idx="4131">
                  <c:v>1404.0287835617301</c:v>
                </c:pt>
                <c:pt idx="4132">
                  <c:v>1404.02878265563</c:v>
                </c:pt>
                <c:pt idx="4133">
                  <c:v>1404.02878174953</c:v>
                </c:pt>
                <c:pt idx="4134">
                  <c:v>1404.02878084343</c:v>
                </c:pt>
                <c:pt idx="4135">
                  <c:v>1404.02877993733</c:v>
                </c:pt>
                <c:pt idx="4136">
                  <c:v>1404.02877903122</c:v>
                </c:pt>
                <c:pt idx="4137">
                  <c:v>1404.02877812512</c:v>
                </c:pt>
                <c:pt idx="4138">
                  <c:v>1404.02877721902</c:v>
                </c:pt>
                <c:pt idx="4139">
                  <c:v>1404.0287763129199</c:v>
                </c:pt>
                <c:pt idx="4140">
                  <c:v>1404.0287754068199</c:v>
                </c:pt>
                <c:pt idx="4141">
                  <c:v>1404.0287745007199</c:v>
                </c:pt>
                <c:pt idx="4142">
                  <c:v>1404.0287735946199</c:v>
                </c:pt>
                <c:pt idx="4143">
                  <c:v>1404.0287726885199</c:v>
                </c:pt>
                <c:pt idx="4144">
                  <c:v>1404.0287717824201</c:v>
                </c:pt>
                <c:pt idx="4145">
                  <c:v>1404.0287708763201</c:v>
                </c:pt>
                <c:pt idx="4146">
                  <c:v>1404.0287699702201</c:v>
                </c:pt>
                <c:pt idx="4147">
                  <c:v>1404.0287690641201</c:v>
                </c:pt>
                <c:pt idx="4148">
                  <c:v>1404.0287681580201</c:v>
                </c:pt>
                <c:pt idx="4149">
                  <c:v>1404.02876725192</c:v>
                </c:pt>
                <c:pt idx="4150">
                  <c:v>1404.02876634582</c:v>
                </c:pt>
                <c:pt idx="4151">
                  <c:v>1404.02876543972</c:v>
                </c:pt>
                <c:pt idx="4152">
                  <c:v>1404.02876453362</c:v>
                </c:pt>
                <c:pt idx="4153">
                  <c:v>1404.02876362752</c:v>
                </c:pt>
                <c:pt idx="4154">
                  <c:v>1404.02876272142</c:v>
                </c:pt>
                <c:pt idx="4155">
                  <c:v>1404.02876181532</c:v>
                </c:pt>
                <c:pt idx="4156">
                  <c:v>1404.02876090922</c:v>
                </c:pt>
                <c:pt idx="4157">
                  <c:v>1404.0287600031199</c:v>
                </c:pt>
                <c:pt idx="4158">
                  <c:v>1404.0287590970199</c:v>
                </c:pt>
                <c:pt idx="4159">
                  <c:v>1404.0287581909199</c:v>
                </c:pt>
                <c:pt idx="4160">
                  <c:v>1404.0287572848199</c:v>
                </c:pt>
                <c:pt idx="4161">
                  <c:v>1404.0287563787199</c:v>
                </c:pt>
                <c:pt idx="4162">
                  <c:v>1404.0287554726201</c:v>
                </c:pt>
                <c:pt idx="4163">
                  <c:v>1404.0287545665201</c:v>
                </c:pt>
                <c:pt idx="4164">
                  <c:v>1404.0287536604201</c:v>
                </c:pt>
                <c:pt idx="4165">
                  <c:v>1404.0287527543201</c:v>
                </c:pt>
                <c:pt idx="4166">
                  <c:v>1404.02875184821</c:v>
                </c:pt>
                <c:pt idx="4167">
                  <c:v>1404.02875094211</c:v>
                </c:pt>
                <c:pt idx="4168">
                  <c:v>1404.02875003601</c:v>
                </c:pt>
                <c:pt idx="4169">
                  <c:v>1404.02874912991</c:v>
                </c:pt>
                <c:pt idx="4170">
                  <c:v>1404.02874822381</c:v>
                </c:pt>
                <c:pt idx="4171">
                  <c:v>1404.02874731771</c:v>
                </c:pt>
                <c:pt idx="4172">
                  <c:v>1404.02874641161</c:v>
                </c:pt>
                <c:pt idx="4173">
                  <c:v>1404.02874550551</c:v>
                </c:pt>
                <c:pt idx="4174">
                  <c:v>1404.0287445994099</c:v>
                </c:pt>
                <c:pt idx="4175">
                  <c:v>1404.0287436933099</c:v>
                </c:pt>
                <c:pt idx="4176">
                  <c:v>1404.0287427872099</c:v>
                </c:pt>
                <c:pt idx="4177">
                  <c:v>1404.0287418811099</c:v>
                </c:pt>
                <c:pt idx="4178">
                  <c:v>1404.0287409750099</c:v>
                </c:pt>
                <c:pt idx="4179">
                  <c:v>1404.0287400689101</c:v>
                </c:pt>
                <c:pt idx="4180">
                  <c:v>1404.0287391628101</c:v>
                </c:pt>
                <c:pt idx="4181">
                  <c:v>1404.0287382567101</c:v>
                </c:pt>
                <c:pt idx="4182">
                  <c:v>1404.0287373506101</c:v>
                </c:pt>
                <c:pt idx="4183">
                  <c:v>1404.0287364445101</c:v>
                </c:pt>
                <c:pt idx="4184">
                  <c:v>1404.02873553841</c:v>
                </c:pt>
                <c:pt idx="4185">
                  <c:v>1404.02873463231</c:v>
                </c:pt>
                <c:pt idx="4186">
                  <c:v>1404.02873372621</c:v>
                </c:pt>
                <c:pt idx="4187">
                  <c:v>1404.02873282011</c:v>
                </c:pt>
                <c:pt idx="4188">
                  <c:v>1404.02873191401</c:v>
                </c:pt>
                <c:pt idx="4189">
                  <c:v>1404.02873100791</c:v>
                </c:pt>
                <c:pt idx="4190">
                  <c:v>1404.02873010181</c:v>
                </c:pt>
                <c:pt idx="4191">
                  <c:v>1404.02872919571</c:v>
                </c:pt>
                <c:pt idx="4192">
                  <c:v>1404.0287282896099</c:v>
                </c:pt>
                <c:pt idx="4193">
                  <c:v>1404.0287273835099</c:v>
                </c:pt>
                <c:pt idx="4194">
                  <c:v>1404.0287264774099</c:v>
                </c:pt>
                <c:pt idx="4195">
                  <c:v>1404.0287255713099</c:v>
                </c:pt>
                <c:pt idx="4196">
                  <c:v>1404.0287246651999</c:v>
                </c:pt>
                <c:pt idx="4197">
                  <c:v>1404.0287237591001</c:v>
                </c:pt>
                <c:pt idx="4198">
                  <c:v>1404.0287228530001</c:v>
                </c:pt>
                <c:pt idx="4199">
                  <c:v>1404.0287219469001</c:v>
                </c:pt>
                <c:pt idx="4200">
                  <c:v>1404.0287210408001</c:v>
                </c:pt>
                <c:pt idx="4201">
                  <c:v>1404.0287201347001</c:v>
                </c:pt>
                <c:pt idx="4202">
                  <c:v>1404.0287192286</c:v>
                </c:pt>
                <c:pt idx="4203">
                  <c:v>1404.0287183225</c:v>
                </c:pt>
                <c:pt idx="4204">
                  <c:v>1404.0287174164</c:v>
                </c:pt>
                <c:pt idx="4205">
                  <c:v>1404.0287165103</c:v>
                </c:pt>
                <c:pt idx="4206">
                  <c:v>1404.0287156042</c:v>
                </c:pt>
                <c:pt idx="4207">
                  <c:v>1404.0287146981</c:v>
                </c:pt>
                <c:pt idx="4208">
                  <c:v>1404.028713792</c:v>
                </c:pt>
                <c:pt idx="4209">
                  <c:v>1404.0287128858999</c:v>
                </c:pt>
                <c:pt idx="4210">
                  <c:v>1404.0287119797999</c:v>
                </c:pt>
                <c:pt idx="4211">
                  <c:v>1404.0287110736999</c:v>
                </c:pt>
                <c:pt idx="4212">
                  <c:v>1404.0287101675999</c:v>
                </c:pt>
                <c:pt idx="4213">
                  <c:v>1404.0287092614999</c:v>
                </c:pt>
                <c:pt idx="4214">
                  <c:v>1404.0287083554001</c:v>
                </c:pt>
                <c:pt idx="4215">
                  <c:v>1404.0287074493001</c:v>
                </c:pt>
                <c:pt idx="4216">
                  <c:v>1404.0287065432001</c:v>
                </c:pt>
                <c:pt idx="4217">
                  <c:v>1404.0287056371001</c:v>
                </c:pt>
                <c:pt idx="4218">
                  <c:v>1404.0287047310001</c:v>
                </c:pt>
                <c:pt idx="4219">
                  <c:v>1404.0287038249</c:v>
                </c:pt>
                <c:pt idx="4220">
                  <c:v>1404.0287029188</c:v>
                </c:pt>
                <c:pt idx="4221">
                  <c:v>1404.0287020127</c:v>
                </c:pt>
                <c:pt idx="4222">
                  <c:v>1404.0287011066</c:v>
                </c:pt>
                <c:pt idx="4223">
                  <c:v>1404.0287002005</c:v>
                </c:pt>
                <c:pt idx="4224">
                  <c:v>1404.0286992944</c:v>
                </c:pt>
                <c:pt idx="4225">
                  <c:v>1404.0286983883</c:v>
                </c:pt>
                <c:pt idx="4226">
                  <c:v>1404.02869748219</c:v>
                </c:pt>
                <c:pt idx="4227">
                  <c:v>1404.0286965760899</c:v>
                </c:pt>
                <c:pt idx="4228">
                  <c:v>1404.0286956699899</c:v>
                </c:pt>
                <c:pt idx="4229">
                  <c:v>1404.0286947638899</c:v>
                </c:pt>
                <c:pt idx="4230">
                  <c:v>1404.0286938577899</c:v>
                </c:pt>
                <c:pt idx="4231">
                  <c:v>1404.0286929516899</c:v>
                </c:pt>
                <c:pt idx="4232">
                  <c:v>1404.0286920455901</c:v>
                </c:pt>
                <c:pt idx="4233">
                  <c:v>1404.0286911394901</c:v>
                </c:pt>
                <c:pt idx="4234">
                  <c:v>1404.0286902333901</c:v>
                </c:pt>
                <c:pt idx="4235">
                  <c:v>1404.0286893272901</c:v>
                </c:pt>
                <c:pt idx="4236">
                  <c:v>1404.0286884211901</c:v>
                </c:pt>
                <c:pt idx="4237">
                  <c:v>1404.02868751509</c:v>
                </c:pt>
                <c:pt idx="4238">
                  <c:v>1404.02868660899</c:v>
                </c:pt>
                <c:pt idx="4239">
                  <c:v>1404.02868570289</c:v>
                </c:pt>
                <c:pt idx="4240">
                  <c:v>1404.02868479679</c:v>
                </c:pt>
                <c:pt idx="4241">
                  <c:v>1404.02868389069</c:v>
                </c:pt>
                <c:pt idx="4242">
                  <c:v>1404.02868298459</c:v>
                </c:pt>
                <c:pt idx="4243">
                  <c:v>1404.02868207849</c:v>
                </c:pt>
                <c:pt idx="4244">
                  <c:v>1404.02868117239</c:v>
                </c:pt>
                <c:pt idx="4245">
                  <c:v>1404.0286802662899</c:v>
                </c:pt>
                <c:pt idx="4246">
                  <c:v>1404.0286793601899</c:v>
                </c:pt>
                <c:pt idx="4247">
                  <c:v>1404.0286784540899</c:v>
                </c:pt>
                <c:pt idx="4248">
                  <c:v>1404.0286775479899</c:v>
                </c:pt>
                <c:pt idx="4249">
                  <c:v>1404.0286766418899</c:v>
                </c:pt>
                <c:pt idx="4250">
                  <c:v>1404.0286757357901</c:v>
                </c:pt>
                <c:pt idx="4251">
                  <c:v>1404.0286748296901</c:v>
                </c:pt>
                <c:pt idx="4252">
                  <c:v>1404.0286739235901</c:v>
                </c:pt>
                <c:pt idx="4253">
                  <c:v>1404.0286730174901</c:v>
                </c:pt>
                <c:pt idx="4254">
                  <c:v>1404.0286721113901</c:v>
                </c:pt>
                <c:pt idx="4255">
                  <c:v>1404.02867120529</c:v>
                </c:pt>
                <c:pt idx="4256">
                  <c:v>1404.02867029918</c:v>
                </c:pt>
                <c:pt idx="4257">
                  <c:v>1404.02866939308</c:v>
                </c:pt>
                <c:pt idx="4258">
                  <c:v>1404.02866848698</c:v>
                </c:pt>
                <c:pt idx="4259">
                  <c:v>1404.02866758088</c:v>
                </c:pt>
                <c:pt idx="4260">
                  <c:v>1404.02866667478</c:v>
                </c:pt>
                <c:pt idx="4261">
                  <c:v>1404.02866576868</c:v>
                </c:pt>
                <c:pt idx="4262">
                  <c:v>1404.0286648625799</c:v>
                </c:pt>
                <c:pt idx="4263">
                  <c:v>1404.0286639564799</c:v>
                </c:pt>
                <c:pt idx="4264">
                  <c:v>1404.0286630503799</c:v>
                </c:pt>
                <c:pt idx="4265">
                  <c:v>1404.0286621442799</c:v>
                </c:pt>
                <c:pt idx="4266">
                  <c:v>1404.0286612381799</c:v>
                </c:pt>
                <c:pt idx="4267">
                  <c:v>1404.0286603320801</c:v>
                </c:pt>
                <c:pt idx="4268">
                  <c:v>1404.0286594259801</c:v>
                </c:pt>
                <c:pt idx="4269">
                  <c:v>1404.0286585198801</c:v>
                </c:pt>
                <c:pt idx="4270">
                  <c:v>1404.0286576137801</c:v>
                </c:pt>
                <c:pt idx="4271">
                  <c:v>1404.0286567076801</c:v>
                </c:pt>
                <c:pt idx="4272">
                  <c:v>1404.02865580158</c:v>
                </c:pt>
                <c:pt idx="4273">
                  <c:v>1404.02865489548</c:v>
                </c:pt>
                <c:pt idx="4274">
                  <c:v>1404.02865398938</c:v>
                </c:pt>
                <c:pt idx="4275">
                  <c:v>1404.02865308328</c:v>
                </c:pt>
                <c:pt idx="4276">
                  <c:v>1404.02865217718</c:v>
                </c:pt>
                <c:pt idx="4277">
                  <c:v>1404.02865127108</c:v>
                </c:pt>
                <c:pt idx="4278">
                  <c:v>1404.02865036498</c:v>
                </c:pt>
                <c:pt idx="4279">
                  <c:v>1404.02864945888</c:v>
                </c:pt>
                <c:pt idx="4280">
                  <c:v>1404.0286485527799</c:v>
                </c:pt>
                <c:pt idx="4281">
                  <c:v>1404.0286476466799</c:v>
                </c:pt>
                <c:pt idx="4282">
                  <c:v>1404.0286467405799</c:v>
                </c:pt>
                <c:pt idx="4283">
                  <c:v>1404.0286458344799</c:v>
                </c:pt>
                <c:pt idx="4284">
                  <c:v>1404.0286449283799</c:v>
                </c:pt>
                <c:pt idx="4285">
                  <c:v>1404.0286440222801</c:v>
                </c:pt>
                <c:pt idx="4286">
                  <c:v>1404.0286431161701</c:v>
                </c:pt>
                <c:pt idx="4287">
                  <c:v>1404.0286422100701</c:v>
                </c:pt>
                <c:pt idx="4288">
                  <c:v>1404.0286413039701</c:v>
                </c:pt>
                <c:pt idx="4289">
                  <c:v>1404.02864039787</c:v>
                </c:pt>
                <c:pt idx="4290">
                  <c:v>1404.02863949177</c:v>
                </c:pt>
                <c:pt idx="4291">
                  <c:v>1404.02863858567</c:v>
                </c:pt>
                <c:pt idx="4292">
                  <c:v>1404.02863767957</c:v>
                </c:pt>
                <c:pt idx="4293">
                  <c:v>1404.02863677347</c:v>
                </c:pt>
                <c:pt idx="4294">
                  <c:v>1404.02863586737</c:v>
                </c:pt>
                <c:pt idx="4295">
                  <c:v>1404.02863496127</c:v>
                </c:pt>
                <c:pt idx="4296">
                  <c:v>1404.02863405517</c:v>
                </c:pt>
                <c:pt idx="4297">
                  <c:v>1404.0286331490699</c:v>
                </c:pt>
                <c:pt idx="4298">
                  <c:v>1404.0286322429699</c:v>
                </c:pt>
                <c:pt idx="4299">
                  <c:v>1404.0286313368699</c:v>
                </c:pt>
                <c:pt idx="4300">
                  <c:v>1404.0286304307699</c:v>
                </c:pt>
                <c:pt idx="4301">
                  <c:v>1404.0286295246699</c:v>
                </c:pt>
                <c:pt idx="4302">
                  <c:v>1404.0286286185701</c:v>
                </c:pt>
                <c:pt idx="4303">
                  <c:v>1404.0286277124701</c:v>
                </c:pt>
                <c:pt idx="4304">
                  <c:v>1404.0286268063701</c:v>
                </c:pt>
                <c:pt idx="4305">
                  <c:v>1404.0286259002701</c:v>
                </c:pt>
                <c:pt idx="4306">
                  <c:v>1404.0286249941701</c:v>
                </c:pt>
                <c:pt idx="4307">
                  <c:v>1404.02862408807</c:v>
                </c:pt>
                <c:pt idx="4308">
                  <c:v>1404.02862318197</c:v>
                </c:pt>
                <c:pt idx="4309">
                  <c:v>1404.02862227587</c:v>
                </c:pt>
                <c:pt idx="4310">
                  <c:v>1404.02862136977</c:v>
                </c:pt>
                <c:pt idx="4311">
                  <c:v>1404.02862046367</c:v>
                </c:pt>
                <c:pt idx="4312">
                  <c:v>1404.02861955757</c:v>
                </c:pt>
                <c:pt idx="4313">
                  <c:v>1404.02861865147</c:v>
                </c:pt>
                <c:pt idx="4314">
                  <c:v>1404.02861774537</c:v>
                </c:pt>
                <c:pt idx="4315">
                  <c:v>1404.0286168392699</c:v>
                </c:pt>
                <c:pt idx="4316">
                  <c:v>1404.0286159331599</c:v>
                </c:pt>
                <c:pt idx="4317">
                  <c:v>1404.0286150270599</c:v>
                </c:pt>
                <c:pt idx="4318">
                  <c:v>1404.0286141209599</c:v>
                </c:pt>
                <c:pt idx="4319">
                  <c:v>1404.0286132148599</c:v>
                </c:pt>
                <c:pt idx="4320">
                  <c:v>1404.0286123087601</c:v>
                </c:pt>
                <c:pt idx="4321">
                  <c:v>1404.0286114026601</c:v>
                </c:pt>
                <c:pt idx="4322">
                  <c:v>1404.0286104965601</c:v>
                </c:pt>
                <c:pt idx="4323">
                  <c:v>1404.0286095904601</c:v>
                </c:pt>
                <c:pt idx="4324">
                  <c:v>1404.0286086843601</c:v>
                </c:pt>
                <c:pt idx="4325">
                  <c:v>1404.02860777826</c:v>
                </c:pt>
                <c:pt idx="4326">
                  <c:v>1404.02860687216</c:v>
                </c:pt>
                <c:pt idx="4327">
                  <c:v>1404.02860596606</c:v>
                </c:pt>
                <c:pt idx="4328">
                  <c:v>1404.02860505996</c:v>
                </c:pt>
                <c:pt idx="4329">
                  <c:v>1404.02860415386</c:v>
                </c:pt>
                <c:pt idx="4330">
                  <c:v>1404.02860324776</c:v>
                </c:pt>
                <c:pt idx="4331">
                  <c:v>1404.02860234166</c:v>
                </c:pt>
                <c:pt idx="4332">
                  <c:v>1404.0286014355599</c:v>
                </c:pt>
                <c:pt idx="4333">
                  <c:v>1404.0286005294599</c:v>
                </c:pt>
                <c:pt idx="4334">
                  <c:v>1404.0285996233599</c:v>
                </c:pt>
                <c:pt idx="4335">
                  <c:v>1404.0285987172599</c:v>
                </c:pt>
                <c:pt idx="4336">
                  <c:v>1404.0285978111599</c:v>
                </c:pt>
                <c:pt idx="4337">
                  <c:v>1404.0285969050601</c:v>
                </c:pt>
                <c:pt idx="4338">
                  <c:v>1404.0285959989601</c:v>
                </c:pt>
                <c:pt idx="4339">
                  <c:v>1404.0285950928601</c:v>
                </c:pt>
                <c:pt idx="4340">
                  <c:v>1404.0285941867601</c:v>
                </c:pt>
                <c:pt idx="4341">
                  <c:v>1404.0285932806601</c:v>
                </c:pt>
                <c:pt idx="4342">
                  <c:v>1404.02859237456</c:v>
                </c:pt>
                <c:pt idx="4343">
                  <c:v>1404.02859146846</c:v>
                </c:pt>
                <c:pt idx="4344">
                  <c:v>1404.02859056236</c:v>
                </c:pt>
                <c:pt idx="4345">
                  <c:v>1404.02858965626</c:v>
                </c:pt>
                <c:pt idx="4346">
                  <c:v>1404.02858875015</c:v>
                </c:pt>
                <c:pt idx="4347">
                  <c:v>1404.02858784405</c:v>
                </c:pt>
                <c:pt idx="4348">
                  <c:v>1404.02858693795</c:v>
                </c:pt>
                <c:pt idx="4349">
                  <c:v>1404.02858603185</c:v>
                </c:pt>
                <c:pt idx="4350">
                  <c:v>1404.0285851257499</c:v>
                </c:pt>
                <c:pt idx="4351">
                  <c:v>1404.0285842196499</c:v>
                </c:pt>
                <c:pt idx="4352">
                  <c:v>1404.0285833135499</c:v>
                </c:pt>
                <c:pt idx="4353">
                  <c:v>1404.0285824074499</c:v>
                </c:pt>
                <c:pt idx="4354">
                  <c:v>1404.0285815013499</c:v>
                </c:pt>
                <c:pt idx="4355">
                  <c:v>1404.0285805952501</c:v>
                </c:pt>
                <c:pt idx="4356">
                  <c:v>1404.0285796891501</c:v>
                </c:pt>
                <c:pt idx="4357">
                  <c:v>1404.0285787830501</c:v>
                </c:pt>
                <c:pt idx="4358">
                  <c:v>1404.0285778769501</c:v>
                </c:pt>
                <c:pt idx="4359">
                  <c:v>1404.0285769708501</c:v>
                </c:pt>
                <c:pt idx="4360">
                  <c:v>1404.02857606475</c:v>
                </c:pt>
                <c:pt idx="4361">
                  <c:v>1404.02857515865</c:v>
                </c:pt>
                <c:pt idx="4362">
                  <c:v>1404.02857425255</c:v>
                </c:pt>
                <c:pt idx="4363">
                  <c:v>1404.02857334645</c:v>
                </c:pt>
                <c:pt idx="4364">
                  <c:v>1404.02857244035</c:v>
                </c:pt>
                <c:pt idx="4365">
                  <c:v>1404.02857153425</c:v>
                </c:pt>
                <c:pt idx="4366">
                  <c:v>1404.02857062815</c:v>
                </c:pt>
                <c:pt idx="4367">
                  <c:v>1404.02856972205</c:v>
                </c:pt>
                <c:pt idx="4368">
                  <c:v>1404.0285688159499</c:v>
                </c:pt>
                <c:pt idx="4369">
                  <c:v>1404.0285679098499</c:v>
                </c:pt>
                <c:pt idx="4370">
                  <c:v>1404.0285670037499</c:v>
                </c:pt>
                <c:pt idx="4371">
                  <c:v>1404.0285660976499</c:v>
                </c:pt>
                <c:pt idx="4372">
                  <c:v>1404.0285651915499</c:v>
                </c:pt>
                <c:pt idx="4373">
                  <c:v>1404.0285642854501</c:v>
                </c:pt>
                <c:pt idx="4374">
                  <c:v>1404.0285633793501</c:v>
                </c:pt>
                <c:pt idx="4375">
                  <c:v>1404.0285624732501</c:v>
                </c:pt>
                <c:pt idx="4376">
                  <c:v>1404.0285615671401</c:v>
                </c:pt>
                <c:pt idx="4377">
                  <c:v>1404.02856066104</c:v>
                </c:pt>
                <c:pt idx="4378">
                  <c:v>1404.02855975494</c:v>
                </c:pt>
                <c:pt idx="4379">
                  <c:v>1404.02855884884</c:v>
                </c:pt>
                <c:pt idx="4380">
                  <c:v>1404.02855794274</c:v>
                </c:pt>
                <c:pt idx="4381">
                  <c:v>1404.02855703664</c:v>
                </c:pt>
                <c:pt idx="4382">
                  <c:v>1404.02855613054</c:v>
                </c:pt>
                <c:pt idx="4383">
                  <c:v>1404.02855522444</c:v>
                </c:pt>
                <c:pt idx="4384">
                  <c:v>1404.02855431834</c:v>
                </c:pt>
                <c:pt idx="4385">
                  <c:v>1404.0285534122399</c:v>
                </c:pt>
                <c:pt idx="4386">
                  <c:v>1404.0285525061399</c:v>
                </c:pt>
                <c:pt idx="4387">
                  <c:v>1404.0285516000399</c:v>
                </c:pt>
                <c:pt idx="4388">
                  <c:v>1404.0285506939399</c:v>
                </c:pt>
                <c:pt idx="4389">
                  <c:v>1404.0285497878399</c:v>
                </c:pt>
                <c:pt idx="4390">
                  <c:v>1404.0285488817401</c:v>
                </c:pt>
                <c:pt idx="4391">
                  <c:v>1404.0285479756401</c:v>
                </c:pt>
                <c:pt idx="4392">
                  <c:v>1404.0285470695401</c:v>
                </c:pt>
                <c:pt idx="4393">
                  <c:v>1404.0285461634401</c:v>
                </c:pt>
                <c:pt idx="4394">
                  <c:v>1404.0285452573401</c:v>
                </c:pt>
                <c:pt idx="4395">
                  <c:v>1404.02854435124</c:v>
                </c:pt>
                <c:pt idx="4396">
                  <c:v>1404.02854344514</c:v>
                </c:pt>
                <c:pt idx="4397">
                  <c:v>1404.02854253904</c:v>
                </c:pt>
                <c:pt idx="4398">
                  <c:v>1404.02854163294</c:v>
                </c:pt>
                <c:pt idx="4399">
                  <c:v>1404.02854072684</c:v>
                </c:pt>
                <c:pt idx="4400">
                  <c:v>1404.02853982074</c:v>
                </c:pt>
                <c:pt idx="4401">
                  <c:v>1404.02853891464</c:v>
                </c:pt>
                <c:pt idx="4402">
                  <c:v>1404.02853800854</c:v>
                </c:pt>
                <c:pt idx="4403">
                  <c:v>1404.0285371024399</c:v>
                </c:pt>
                <c:pt idx="4404">
                  <c:v>1404.0285361963399</c:v>
                </c:pt>
                <c:pt idx="4405">
                  <c:v>1404.0285352902399</c:v>
                </c:pt>
                <c:pt idx="4406">
                  <c:v>1404.0285343841299</c:v>
                </c:pt>
                <c:pt idx="4407">
                  <c:v>1404.0285334780301</c:v>
                </c:pt>
                <c:pt idx="4408">
                  <c:v>1404.0285325719301</c:v>
                </c:pt>
                <c:pt idx="4409">
                  <c:v>1404.0285316658301</c:v>
                </c:pt>
                <c:pt idx="4410">
                  <c:v>1404.0285307597301</c:v>
                </c:pt>
                <c:pt idx="4411">
                  <c:v>1404.0285298536301</c:v>
                </c:pt>
                <c:pt idx="4412">
                  <c:v>1404.02852894753</c:v>
                </c:pt>
                <c:pt idx="4413">
                  <c:v>1404.02852804143</c:v>
                </c:pt>
                <c:pt idx="4414">
                  <c:v>1404.02852713533</c:v>
                </c:pt>
                <c:pt idx="4415">
                  <c:v>1404.02852622923</c:v>
                </c:pt>
                <c:pt idx="4416">
                  <c:v>1404.02852532313</c:v>
                </c:pt>
                <c:pt idx="4417">
                  <c:v>1404.02852441703</c:v>
                </c:pt>
                <c:pt idx="4418">
                  <c:v>1404.02852351093</c:v>
                </c:pt>
                <c:pt idx="4419">
                  <c:v>1404.02852260483</c:v>
                </c:pt>
                <c:pt idx="4420">
                  <c:v>1404.0285216987299</c:v>
                </c:pt>
                <c:pt idx="4421">
                  <c:v>1404.0285207926299</c:v>
                </c:pt>
                <c:pt idx="4422">
                  <c:v>1404.0285198865299</c:v>
                </c:pt>
                <c:pt idx="4423">
                  <c:v>1404.0285189804299</c:v>
                </c:pt>
                <c:pt idx="4424">
                  <c:v>1404.0285180743299</c:v>
                </c:pt>
                <c:pt idx="4425">
                  <c:v>1404.0285171682301</c:v>
                </c:pt>
                <c:pt idx="4426">
                  <c:v>1404.0285162621301</c:v>
                </c:pt>
                <c:pt idx="4427">
                  <c:v>1404.0285153560301</c:v>
                </c:pt>
                <c:pt idx="4428">
                  <c:v>1404.0285144499301</c:v>
                </c:pt>
                <c:pt idx="4429">
                  <c:v>1404.0285135438301</c:v>
                </c:pt>
                <c:pt idx="4430">
                  <c:v>1404.02851263773</c:v>
                </c:pt>
                <c:pt idx="4431">
                  <c:v>1404.02851173163</c:v>
                </c:pt>
                <c:pt idx="4432">
                  <c:v>1404.02851082553</c:v>
                </c:pt>
                <c:pt idx="4433">
                  <c:v>1404.02850991943</c:v>
                </c:pt>
                <c:pt idx="4434">
                  <c:v>1404.02850901333</c:v>
                </c:pt>
                <c:pt idx="4435">
                  <c:v>1404.02850810723</c:v>
                </c:pt>
                <c:pt idx="4436">
                  <c:v>1404.02850720112</c:v>
                </c:pt>
                <c:pt idx="4437">
                  <c:v>1404.02850629502</c:v>
                </c:pt>
                <c:pt idx="4438">
                  <c:v>1404.0285053889199</c:v>
                </c:pt>
                <c:pt idx="4439">
                  <c:v>1404.0285044828199</c:v>
                </c:pt>
                <c:pt idx="4440">
                  <c:v>1404.0285035767199</c:v>
                </c:pt>
                <c:pt idx="4441">
                  <c:v>1404.0285026706199</c:v>
                </c:pt>
                <c:pt idx="4442">
                  <c:v>1404.0285017645199</c:v>
                </c:pt>
                <c:pt idx="4443">
                  <c:v>1404.0285008584201</c:v>
                </c:pt>
                <c:pt idx="4444">
                  <c:v>1404.0284999523201</c:v>
                </c:pt>
                <c:pt idx="4445">
                  <c:v>1404.0284990462201</c:v>
                </c:pt>
                <c:pt idx="4446">
                  <c:v>1404.0284981401201</c:v>
                </c:pt>
                <c:pt idx="4447">
                  <c:v>1404.0284972340201</c:v>
                </c:pt>
                <c:pt idx="4448">
                  <c:v>1404.02849632792</c:v>
                </c:pt>
                <c:pt idx="4449">
                  <c:v>1404.02849542182</c:v>
                </c:pt>
                <c:pt idx="4450">
                  <c:v>1404.02849451572</c:v>
                </c:pt>
                <c:pt idx="4451">
                  <c:v>1404.02849360962</c:v>
                </c:pt>
                <c:pt idx="4452">
                  <c:v>1404.02849270352</c:v>
                </c:pt>
                <c:pt idx="4453">
                  <c:v>1404.02849179742</c:v>
                </c:pt>
                <c:pt idx="4454">
                  <c:v>1404.02849089132</c:v>
                </c:pt>
                <c:pt idx="4455">
                  <c:v>1404.0284899852199</c:v>
                </c:pt>
                <c:pt idx="4456">
                  <c:v>1404.0284890791199</c:v>
                </c:pt>
                <c:pt idx="4457">
                  <c:v>1404.0284881730199</c:v>
                </c:pt>
                <c:pt idx="4458">
                  <c:v>1404.0284872669199</c:v>
                </c:pt>
                <c:pt idx="4459">
                  <c:v>1404.0284863608199</c:v>
                </c:pt>
                <c:pt idx="4460">
                  <c:v>1404.0284854547201</c:v>
                </c:pt>
                <c:pt idx="4461">
                  <c:v>1404.0284845486201</c:v>
                </c:pt>
                <c:pt idx="4462">
                  <c:v>1404.0284836425201</c:v>
                </c:pt>
                <c:pt idx="4463">
                  <c:v>1404.0284827364201</c:v>
                </c:pt>
                <c:pt idx="4464">
                  <c:v>1404.0284818303201</c:v>
                </c:pt>
                <c:pt idx="4465">
                  <c:v>1404.02848092422</c:v>
                </c:pt>
                <c:pt idx="4466">
                  <c:v>1404.02848001811</c:v>
                </c:pt>
                <c:pt idx="4467">
                  <c:v>1404.02847911201</c:v>
                </c:pt>
                <c:pt idx="4468">
                  <c:v>1404.02847820591</c:v>
                </c:pt>
                <c:pt idx="4469">
                  <c:v>1404.02847729981</c:v>
                </c:pt>
                <c:pt idx="4470">
                  <c:v>1404.02847639371</c:v>
                </c:pt>
                <c:pt idx="4471">
                  <c:v>1404.02847548761</c:v>
                </c:pt>
                <c:pt idx="4472">
                  <c:v>1404.02847458151</c:v>
                </c:pt>
                <c:pt idx="4473">
                  <c:v>1404.0284736754099</c:v>
                </c:pt>
                <c:pt idx="4474">
                  <c:v>1404.0284727693099</c:v>
                </c:pt>
                <c:pt idx="4475">
                  <c:v>1404.0284718632099</c:v>
                </c:pt>
                <c:pt idx="4476">
                  <c:v>1404.0284709571099</c:v>
                </c:pt>
                <c:pt idx="4477">
                  <c:v>1404.0284700510099</c:v>
                </c:pt>
                <c:pt idx="4478">
                  <c:v>1404.0284691449101</c:v>
                </c:pt>
                <c:pt idx="4479">
                  <c:v>1404.0284682388101</c:v>
                </c:pt>
                <c:pt idx="4480">
                  <c:v>1404.0284673327101</c:v>
                </c:pt>
                <c:pt idx="4481">
                  <c:v>1404.0284664266101</c:v>
                </c:pt>
                <c:pt idx="4482">
                  <c:v>1404.0284655205101</c:v>
                </c:pt>
                <c:pt idx="4483">
                  <c:v>1404.02846461441</c:v>
                </c:pt>
                <c:pt idx="4484">
                  <c:v>1404.02846370831</c:v>
                </c:pt>
                <c:pt idx="4485">
                  <c:v>1404.02846280221</c:v>
                </c:pt>
                <c:pt idx="4486">
                  <c:v>1404.02846189611</c:v>
                </c:pt>
                <c:pt idx="4487">
                  <c:v>1404.02846099001</c:v>
                </c:pt>
                <c:pt idx="4488">
                  <c:v>1404.02846008391</c:v>
                </c:pt>
                <c:pt idx="4489">
                  <c:v>1404.02845917781</c:v>
                </c:pt>
                <c:pt idx="4490">
                  <c:v>1404.02845827171</c:v>
                </c:pt>
                <c:pt idx="4491">
                  <c:v>1404.0284573656099</c:v>
                </c:pt>
                <c:pt idx="4492">
                  <c:v>1404.0284564595099</c:v>
                </c:pt>
                <c:pt idx="4493">
                  <c:v>1404.0284555534099</c:v>
                </c:pt>
                <c:pt idx="4494">
                  <c:v>1404.0284546473099</c:v>
                </c:pt>
                <c:pt idx="4495">
                  <c:v>1404.0284537412001</c:v>
                </c:pt>
                <c:pt idx="4496">
                  <c:v>1404.0284528351001</c:v>
                </c:pt>
                <c:pt idx="4497">
                  <c:v>1404.0284519290001</c:v>
                </c:pt>
                <c:pt idx="4498">
                  <c:v>1404.0284510229001</c:v>
                </c:pt>
                <c:pt idx="4499">
                  <c:v>1404.0284501168001</c:v>
                </c:pt>
                <c:pt idx="4500">
                  <c:v>1404.0284492107</c:v>
                </c:pt>
                <c:pt idx="4501">
                  <c:v>1404.0284483046</c:v>
                </c:pt>
                <c:pt idx="4502">
                  <c:v>1404.0284473985</c:v>
                </c:pt>
                <c:pt idx="4503">
                  <c:v>1404.0284464924</c:v>
                </c:pt>
                <c:pt idx="4504">
                  <c:v>1404.0284455863</c:v>
                </c:pt>
                <c:pt idx="4505">
                  <c:v>1404.0284446802</c:v>
                </c:pt>
                <c:pt idx="4506">
                  <c:v>1404.0284437741</c:v>
                </c:pt>
                <c:pt idx="4507">
                  <c:v>1404.028442868</c:v>
                </c:pt>
                <c:pt idx="4508">
                  <c:v>1404.0284419618999</c:v>
                </c:pt>
                <c:pt idx="4509">
                  <c:v>1404.0284410557999</c:v>
                </c:pt>
                <c:pt idx="4510">
                  <c:v>1404.0284401496999</c:v>
                </c:pt>
                <c:pt idx="4511">
                  <c:v>1404.0284392435999</c:v>
                </c:pt>
                <c:pt idx="4512">
                  <c:v>1404.0284383374999</c:v>
                </c:pt>
                <c:pt idx="4513">
                  <c:v>1404.0284374314001</c:v>
                </c:pt>
                <c:pt idx="4514">
                  <c:v>1404.0284365253001</c:v>
                </c:pt>
                <c:pt idx="4515">
                  <c:v>1404.0284356192001</c:v>
                </c:pt>
                <c:pt idx="4516">
                  <c:v>1404.0284347131001</c:v>
                </c:pt>
                <c:pt idx="4517">
                  <c:v>1404.0284338070001</c:v>
                </c:pt>
                <c:pt idx="4518">
                  <c:v>1404.0284329009</c:v>
                </c:pt>
                <c:pt idx="4519">
                  <c:v>1404.0284319948</c:v>
                </c:pt>
                <c:pt idx="4520">
                  <c:v>1404.0284310887</c:v>
                </c:pt>
                <c:pt idx="4521">
                  <c:v>1404.0284301826</c:v>
                </c:pt>
                <c:pt idx="4522">
                  <c:v>1404.0284292765</c:v>
                </c:pt>
                <c:pt idx="4523">
                  <c:v>1404.0284283704</c:v>
                </c:pt>
                <c:pt idx="4524">
                  <c:v>1404.0284274643</c:v>
                </c:pt>
                <c:pt idx="4525">
                  <c:v>1404.0284265582</c:v>
                </c:pt>
                <c:pt idx="4526">
                  <c:v>1404.0284256520899</c:v>
                </c:pt>
                <c:pt idx="4527">
                  <c:v>1404.0284247459899</c:v>
                </c:pt>
                <c:pt idx="4528">
                  <c:v>1404.0284238398899</c:v>
                </c:pt>
                <c:pt idx="4529">
                  <c:v>1404.0284229337899</c:v>
                </c:pt>
                <c:pt idx="4530">
                  <c:v>1404.0284220276901</c:v>
                </c:pt>
                <c:pt idx="4531">
                  <c:v>1404.0284211215901</c:v>
                </c:pt>
                <c:pt idx="4532">
                  <c:v>1404.0284202154901</c:v>
                </c:pt>
                <c:pt idx="4533">
                  <c:v>1404.0284193093901</c:v>
                </c:pt>
                <c:pt idx="4534">
                  <c:v>1404.0284184032901</c:v>
                </c:pt>
                <c:pt idx="4535">
                  <c:v>1404.02841749719</c:v>
                </c:pt>
                <c:pt idx="4536">
                  <c:v>1404.02841659109</c:v>
                </c:pt>
                <c:pt idx="4537">
                  <c:v>1404.02841568499</c:v>
                </c:pt>
                <c:pt idx="4538">
                  <c:v>1404.02841477889</c:v>
                </c:pt>
                <c:pt idx="4539">
                  <c:v>1404.02841387279</c:v>
                </c:pt>
                <c:pt idx="4540">
                  <c:v>1404.02841296669</c:v>
                </c:pt>
                <c:pt idx="4541">
                  <c:v>1404.02841206059</c:v>
                </c:pt>
                <c:pt idx="4542">
                  <c:v>1404.02841115449</c:v>
                </c:pt>
                <c:pt idx="4543">
                  <c:v>1404.0284102483899</c:v>
                </c:pt>
                <c:pt idx="4544">
                  <c:v>1404.0284093422899</c:v>
                </c:pt>
                <c:pt idx="4545">
                  <c:v>1404.0284084361899</c:v>
                </c:pt>
                <c:pt idx="4546">
                  <c:v>1404.0284075300899</c:v>
                </c:pt>
                <c:pt idx="4547">
                  <c:v>1404.0284066239899</c:v>
                </c:pt>
                <c:pt idx="4548">
                  <c:v>1404.0284057178901</c:v>
                </c:pt>
                <c:pt idx="4549">
                  <c:v>1404.0284048117901</c:v>
                </c:pt>
                <c:pt idx="4550">
                  <c:v>1404.0284039056901</c:v>
                </c:pt>
                <c:pt idx="4551">
                  <c:v>1404.0284029995901</c:v>
                </c:pt>
                <c:pt idx="4552">
                  <c:v>1404.0284020934901</c:v>
                </c:pt>
                <c:pt idx="4553">
                  <c:v>1404.02840118739</c:v>
                </c:pt>
                <c:pt idx="4554">
                  <c:v>1404.02840028129</c:v>
                </c:pt>
                <c:pt idx="4555">
                  <c:v>1404.02839937519</c:v>
                </c:pt>
                <c:pt idx="4556">
                  <c:v>1404.02839846908</c:v>
                </c:pt>
                <c:pt idx="4557">
                  <c:v>1404.02839756298</c:v>
                </c:pt>
                <c:pt idx="4558">
                  <c:v>1404.02839665688</c:v>
                </c:pt>
                <c:pt idx="4559">
                  <c:v>1404.02839575078</c:v>
                </c:pt>
                <c:pt idx="4560">
                  <c:v>1404.02839484468</c:v>
                </c:pt>
                <c:pt idx="4561">
                  <c:v>1404.0283939385799</c:v>
                </c:pt>
                <c:pt idx="4562">
                  <c:v>1404.0283930324799</c:v>
                </c:pt>
                <c:pt idx="4563">
                  <c:v>1404.0283921263799</c:v>
                </c:pt>
                <c:pt idx="4564">
                  <c:v>1404.0283912202799</c:v>
                </c:pt>
                <c:pt idx="4565">
                  <c:v>1404.0283903141799</c:v>
                </c:pt>
                <c:pt idx="4566">
                  <c:v>1404.0283894080801</c:v>
                </c:pt>
                <c:pt idx="4567">
                  <c:v>1404.0283885019801</c:v>
                </c:pt>
                <c:pt idx="4568">
                  <c:v>1404.0283875958801</c:v>
                </c:pt>
                <c:pt idx="4569">
                  <c:v>1404.0283866897801</c:v>
                </c:pt>
                <c:pt idx="4570">
                  <c:v>1404.0283857836801</c:v>
                </c:pt>
                <c:pt idx="4571">
                  <c:v>1404.02838487758</c:v>
                </c:pt>
                <c:pt idx="4572">
                  <c:v>1404.02838397148</c:v>
                </c:pt>
                <c:pt idx="4573">
                  <c:v>1404.02838306538</c:v>
                </c:pt>
                <c:pt idx="4574">
                  <c:v>1404.02838215928</c:v>
                </c:pt>
                <c:pt idx="4575">
                  <c:v>1404.02838125318</c:v>
                </c:pt>
                <c:pt idx="4576">
                  <c:v>1404.02838034708</c:v>
                </c:pt>
                <c:pt idx="4577">
                  <c:v>1404.02837944098</c:v>
                </c:pt>
                <c:pt idx="4578">
                  <c:v>1404.0283785348799</c:v>
                </c:pt>
                <c:pt idx="4579">
                  <c:v>1404.0283776287799</c:v>
                </c:pt>
                <c:pt idx="4580">
                  <c:v>1404.0283767226799</c:v>
                </c:pt>
                <c:pt idx="4581">
                  <c:v>1404.0283758165799</c:v>
                </c:pt>
                <c:pt idx="4582">
                  <c:v>1404.0283749104799</c:v>
                </c:pt>
                <c:pt idx="4583">
                  <c:v>1404.0283740043801</c:v>
                </c:pt>
                <c:pt idx="4584">
                  <c:v>1404.0283730982801</c:v>
                </c:pt>
                <c:pt idx="4585">
                  <c:v>1404.0283721921701</c:v>
                </c:pt>
                <c:pt idx="4586">
                  <c:v>1404.0283712860701</c:v>
                </c:pt>
                <c:pt idx="4587">
                  <c:v>1404.0283703799701</c:v>
                </c:pt>
                <c:pt idx="4588">
                  <c:v>1404.02836947387</c:v>
                </c:pt>
                <c:pt idx="4589">
                  <c:v>1404.02836856777</c:v>
                </c:pt>
                <c:pt idx="4590">
                  <c:v>1404.02836766167</c:v>
                </c:pt>
                <c:pt idx="4591">
                  <c:v>1404.02836675557</c:v>
                </c:pt>
                <c:pt idx="4592">
                  <c:v>1404.02836584947</c:v>
                </c:pt>
                <c:pt idx="4593">
                  <c:v>1404.02836494337</c:v>
                </c:pt>
                <c:pt idx="4594">
                  <c:v>1404.02836403727</c:v>
                </c:pt>
                <c:pt idx="4595">
                  <c:v>1404.02836313117</c:v>
                </c:pt>
                <c:pt idx="4596">
                  <c:v>1404.0283622250699</c:v>
                </c:pt>
                <c:pt idx="4597">
                  <c:v>1404.0283613189699</c:v>
                </c:pt>
                <c:pt idx="4598">
                  <c:v>1404.0283604128699</c:v>
                </c:pt>
                <c:pt idx="4599">
                  <c:v>1404.0283595067699</c:v>
                </c:pt>
                <c:pt idx="4600">
                  <c:v>1404.0283586006699</c:v>
                </c:pt>
                <c:pt idx="4601">
                  <c:v>1404.0283576945701</c:v>
                </c:pt>
                <c:pt idx="4602">
                  <c:v>1404.0283567884701</c:v>
                </c:pt>
                <c:pt idx="4603">
                  <c:v>1404.0283558823701</c:v>
                </c:pt>
                <c:pt idx="4604">
                  <c:v>1404.0283549762701</c:v>
                </c:pt>
                <c:pt idx="4605">
                  <c:v>1404.0283540701701</c:v>
                </c:pt>
                <c:pt idx="4606">
                  <c:v>1404.02835316407</c:v>
                </c:pt>
                <c:pt idx="4607">
                  <c:v>1404.02835225797</c:v>
                </c:pt>
                <c:pt idx="4608">
                  <c:v>1404.02835135187</c:v>
                </c:pt>
                <c:pt idx="4609">
                  <c:v>1404.02835044577</c:v>
                </c:pt>
                <c:pt idx="4610">
                  <c:v>1404.02834953967</c:v>
                </c:pt>
                <c:pt idx="4611">
                  <c:v>1404.02834863357</c:v>
                </c:pt>
                <c:pt idx="4612">
                  <c:v>1404.02834772747</c:v>
                </c:pt>
                <c:pt idx="4613">
                  <c:v>1404.02834682137</c:v>
                </c:pt>
                <c:pt idx="4614">
                  <c:v>1404.0283459152699</c:v>
                </c:pt>
                <c:pt idx="4615">
                  <c:v>1404.0283450091699</c:v>
                </c:pt>
                <c:pt idx="4616">
                  <c:v>1404.0283441030599</c:v>
                </c:pt>
                <c:pt idx="4617">
                  <c:v>1404.0283431969599</c:v>
                </c:pt>
                <c:pt idx="4618">
                  <c:v>1404.0283422908601</c:v>
                </c:pt>
                <c:pt idx="4619">
                  <c:v>1404.0283413847601</c:v>
                </c:pt>
                <c:pt idx="4620">
                  <c:v>1404.0283404786601</c:v>
                </c:pt>
                <c:pt idx="4621">
                  <c:v>1404.0283395725601</c:v>
                </c:pt>
                <c:pt idx="4622">
                  <c:v>1404.0283386664601</c:v>
                </c:pt>
                <c:pt idx="4623">
                  <c:v>1404.02833776036</c:v>
                </c:pt>
                <c:pt idx="4624">
                  <c:v>1404.02833685426</c:v>
                </c:pt>
                <c:pt idx="4625">
                  <c:v>1404.02833594816</c:v>
                </c:pt>
                <c:pt idx="4626">
                  <c:v>1404.02833504206</c:v>
                </c:pt>
                <c:pt idx="4627">
                  <c:v>1404.02833413596</c:v>
                </c:pt>
                <c:pt idx="4628">
                  <c:v>1404.02833322986</c:v>
                </c:pt>
                <c:pt idx="4629">
                  <c:v>1404.02833232376</c:v>
                </c:pt>
                <c:pt idx="4630">
                  <c:v>1404.02833141766</c:v>
                </c:pt>
                <c:pt idx="4631">
                  <c:v>1404.0283305115599</c:v>
                </c:pt>
                <c:pt idx="4632">
                  <c:v>1404.0283296054599</c:v>
                </c:pt>
                <c:pt idx="4633">
                  <c:v>1404.0283286993599</c:v>
                </c:pt>
                <c:pt idx="4634">
                  <c:v>1404.0283277932599</c:v>
                </c:pt>
                <c:pt idx="4635">
                  <c:v>1404.0283268871599</c:v>
                </c:pt>
                <c:pt idx="4636">
                  <c:v>1404.0283259810601</c:v>
                </c:pt>
                <c:pt idx="4637">
                  <c:v>1404.0283250749601</c:v>
                </c:pt>
                <c:pt idx="4638">
                  <c:v>1404.0283241688601</c:v>
                </c:pt>
                <c:pt idx="4639">
                  <c:v>1404.0283232627601</c:v>
                </c:pt>
                <c:pt idx="4640">
                  <c:v>1404.0283223566601</c:v>
                </c:pt>
                <c:pt idx="4641">
                  <c:v>1404.02832145056</c:v>
                </c:pt>
                <c:pt idx="4642">
                  <c:v>1404.02832054446</c:v>
                </c:pt>
                <c:pt idx="4643">
                  <c:v>1404.02831963836</c:v>
                </c:pt>
                <c:pt idx="4644">
                  <c:v>1404.02831873226</c:v>
                </c:pt>
                <c:pt idx="4645">
                  <c:v>1404.02831782615</c:v>
                </c:pt>
                <c:pt idx="4646">
                  <c:v>1404.02831692005</c:v>
                </c:pt>
                <c:pt idx="4647">
                  <c:v>1404.02831601395</c:v>
                </c:pt>
                <c:pt idx="4648">
                  <c:v>1404.0283151078499</c:v>
                </c:pt>
                <c:pt idx="4649">
                  <c:v>1404.0283142017499</c:v>
                </c:pt>
                <c:pt idx="4650">
                  <c:v>1404.0283132956499</c:v>
                </c:pt>
                <c:pt idx="4651">
                  <c:v>1404.0283123895499</c:v>
                </c:pt>
                <c:pt idx="4652">
                  <c:v>1404.0283114834499</c:v>
                </c:pt>
                <c:pt idx="4653">
                  <c:v>1404.0283105773501</c:v>
                </c:pt>
                <c:pt idx="4654">
                  <c:v>1404.0283096712501</c:v>
                </c:pt>
                <c:pt idx="4655">
                  <c:v>1404.0283087651501</c:v>
                </c:pt>
                <c:pt idx="4656">
                  <c:v>1404.0283078590501</c:v>
                </c:pt>
                <c:pt idx="4657">
                  <c:v>1404.0283069529501</c:v>
                </c:pt>
                <c:pt idx="4658">
                  <c:v>1404.02830604685</c:v>
                </c:pt>
                <c:pt idx="4659">
                  <c:v>1404.02830514075</c:v>
                </c:pt>
                <c:pt idx="4660">
                  <c:v>1404.02830423465</c:v>
                </c:pt>
                <c:pt idx="4661">
                  <c:v>1404.02830332855</c:v>
                </c:pt>
                <c:pt idx="4662">
                  <c:v>1404.02830242245</c:v>
                </c:pt>
                <c:pt idx="4663">
                  <c:v>1404.02830151635</c:v>
                </c:pt>
                <c:pt idx="4664">
                  <c:v>1404.02830061025</c:v>
                </c:pt>
                <c:pt idx="4665">
                  <c:v>1404.02829970415</c:v>
                </c:pt>
                <c:pt idx="4666">
                  <c:v>1404.0282987980499</c:v>
                </c:pt>
                <c:pt idx="4667">
                  <c:v>1404.0282978919499</c:v>
                </c:pt>
                <c:pt idx="4668">
                  <c:v>1404.0282969858499</c:v>
                </c:pt>
                <c:pt idx="4669">
                  <c:v>1404.0282960797499</c:v>
                </c:pt>
                <c:pt idx="4670">
                  <c:v>1404.0282951736499</c:v>
                </c:pt>
                <c:pt idx="4671">
                  <c:v>1404.0282942675501</c:v>
                </c:pt>
                <c:pt idx="4672">
                  <c:v>1404.0282933614501</c:v>
                </c:pt>
                <c:pt idx="4673">
                  <c:v>1404.0282924553501</c:v>
                </c:pt>
                <c:pt idx="4674">
                  <c:v>1404.0282915492501</c:v>
                </c:pt>
                <c:pt idx="4675">
                  <c:v>1404.0282906431401</c:v>
                </c:pt>
                <c:pt idx="4676">
                  <c:v>1404.02828973704</c:v>
                </c:pt>
                <c:pt idx="4677">
                  <c:v>1404.02828883094</c:v>
                </c:pt>
                <c:pt idx="4678">
                  <c:v>1404.02828792484</c:v>
                </c:pt>
                <c:pt idx="4679">
                  <c:v>1404.02828701874</c:v>
                </c:pt>
                <c:pt idx="4680">
                  <c:v>1404.02828611264</c:v>
                </c:pt>
                <c:pt idx="4681">
                  <c:v>1404.02828520654</c:v>
                </c:pt>
                <c:pt idx="4682">
                  <c:v>1404.02828430044</c:v>
                </c:pt>
                <c:pt idx="4683">
                  <c:v>1404.02828339434</c:v>
                </c:pt>
                <c:pt idx="4684">
                  <c:v>1404.0282824882399</c:v>
                </c:pt>
                <c:pt idx="4685">
                  <c:v>1404.0282815821399</c:v>
                </c:pt>
                <c:pt idx="4686">
                  <c:v>1404.0282806760399</c:v>
                </c:pt>
                <c:pt idx="4687">
                  <c:v>1404.0282797699399</c:v>
                </c:pt>
                <c:pt idx="4688">
                  <c:v>1404.0282788638399</c:v>
                </c:pt>
                <c:pt idx="4689">
                  <c:v>1404.0282779577401</c:v>
                </c:pt>
                <c:pt idx="4690">
                  <c:v>1404.0282770516401</c:v>
                </c:pt>
                <c:pt idx="4691">
                  <c:v>1404.0282761455401</c:v>
                </c:pt>
                <c:pt idx="4692">
                  <c:v>1404.0282752394401</c:v>
                </c:pt>
                <c:pt idx="4693">
                  <c:v>1404.0282743333401</c:v>
                </c:pt>
                <c:pt idx="4694">
                  <c:v>1404.02827342724</c:v>
                </c:pt>
                <c:pt idx="4695">
                  <c:v>1404.02827252114</c:v>
                </c:pt>
                <c:pt idx="4696">
                  <c:v>1404.02827161504</c:v>
                </c:pt>
                <c:pt idx="4697">
                  <c:v>1404.02827070894</c:v>
                </c:pt>
                <c:pt idx="4698">
                  <c:v>1404.02826980284</c:v>
                </c:pt>
                <c:pt idx="4699">
                  <c:v>1404.02826889674</c:v>
                </c:pt>
                <c:pt idx="4700">
                  <c:v>1404.02826799064</c:v>
                </c:pt>
                <c:pt idx="4701">
                  <c:v>1404.0282670845399</c:v>
                </c:pt>
                <c:pt idx="4702">
                  <c:v>1404.0282661784399</c:v>
                </c:pt>
                <c:pt idx="4703">
                  <c:v>1404.0282652723399</c:v>
                </c:pt>
                <c:pt idx="4704">
                  <c:v>1404.0282643662399</c:v>
                </c:pt>
                <c:pt idx="4705">
                  <c:v>1404.0282634601399</c:v>
                </c:pt>
                <c:pt idx="4706">
                  <c:v>1404.0282625540301</c:v>
                </c:pt>
                <c:pt idx="4707">
                  <c:v>1404.0282616479301</c:v>
                </c:pt>
                <c:pt idx="4708">
                  <c:v>1404.0282607418301</c:v>
                </c:pt>
                <c:pt idx="4709">
                  <c:v>1404.0282598357301</c:v>
                </c:pt>
                <c:pt idx="4710">
                  <c:v>1404.0282589296301</c:v>
                </c:pt>
                <c:pt idx="4711">
                  <c:v>1404.02825802353</c:v>
                </c:pt>
                <c:pt idx="4712">
                  <c:v>1404.02825711743</c:v>
                </c:pt>
                <c:pt idx="4713">
                  <c:v>1404.02825621133</c:v>
                </c:pt>
                <c:pt idx="4714">
                  <c:v>1404.02825530523</c:v>
                </c:pt>
                <c:pt idx="4715">
                  <c:v>1404.02825439913</c:v>
                </c:pt>
                <c:pt idx="4716">
                  <c:v>1404.02825349303</c:v>
                </c:pt>
                <c:pt idx="4717">
                  <c:v>1404.02825258693</c:v>
                </c:pt>
                <c:pt idx="4718">
                  <c:v>1404.02825168083</c:v>
                </c:pt>
                <c:pt idx="4719">
                  <c:v>1404.0282507747299</c:v>
                </c:pt>
                <c:pt idx="4720">
                  <c:v>1404.0282498686299</c:v>
                </c:pt>
                <c:pt idx="4721">
                  <c:v>1404.0282489625299</c:v>
                </c:pt>
                <c:pt idx="4722">
                  <c:v>1404.0282480564299</c:v>
                </c:pt>
                <c:pt idx="4723">
                  <c:v>1404.0282471503299</c:v>
                </c:pt>
                <c:pt idx="4724">
                  <c:v>1404.0282462442301</c:v>
                </c:pt>
                <c:pt idx="4725">
                  <c:v>1404.0282453381301</c:v>
                </c:pt>
                <c:pt idx="4726">
                  <c:v>1404.0282444320301</c:v>
                </c:pt>
                <c:pt idx="4727">
                  <c:v>1404.0282435259301</c:v>
                </c:pt>
                <c:pt idx="4728">
                  <c:v>1404.0282426198301</c:v>
                </c:pt>
                <c:pt idx="4729">
                  <c:v>1404.02824171373</c:v>
                </c:pt>
                <c:pt idx="4730">
                  <c:v>1404.02824080763</c:v>
                </c:pt>
                <c:pt idx="4731">
                  <c:v>1404.02823990153</c:v>
                </c:pt>
                <c:pt idx="4732">
                  <c:v>1404.02823899543</c:v>
                </c:pt>
                <c:pt idx="4733">
                  <c:v>1404.02823808933</c:v>
                </c:pt>
                <c:pt idx="4734">
                  <c:v>1404.02823718323</c:v>
                </c:pt>
                <c:pt idx="4735">
                  <c:v>1404.02823627712</c:v>
                </c:pt>
                <c:pt idx="4736">
                  <c:v>1404.0282353710199</c:v>
                </c:pt>
                <c:pt idx="4737">
                  <c:v>1404.0282344649199</c:v>
                </c:pt>
                <c:pt idx="4738">
                  <c:v>1404.0282335588199</c:v>
                </c:pt>
                <c:pt idx="4739">
                  <c:v>1404.0282326527199</c:v>
                </c:pt>
                <c:pt idx="4740">
                  <c:v>1404.0282317466199</c:v>
                </c:pt>
                <c:pt idx="4741">
                  <c:v>1404.0282308405201</c:v>
                </c:pt>
                <c:pt idx="4742">
                  <c:v>1404.0282299344201</c:v>
                </c:pt>
                <c:pt idx="4743">
                  <c:v>1404.0282290283201</c:v>
                </c:pt>
                <c:pt idx="4744">
                  <c:v>1404.0282281222201</c:v>
                </c:pt>
                <c:pt idx="4745">
                  <c:v>1404.0282272161201</c:v>
                </c:pt>
                <c:pt idx="4746">
                  <c:v>1404.02822631002</c:v>
                </c:pt>
                <c:pt idx="4747">
                  <c:v>1404.02822540392</c:v>
                </c:pt>
                <c:pt idx="4748">
                  <c:v>1404.02822449782</c:v>
                </c:pt>
                <c:pt idx="4749">
                  <c:v>1404.02822359172</c:v>
                </c:pt>
                <c:pt idx="4750">
                  <c:v>1404.02822268562</c:v>
                </c:pt>
                <c:pt idx="4751">
                  <c:v>1404.02822177952</c:v>
                </c:pt>
                <c:pt idx="4752">
                  <c:v>1404.02822087342</c:v>
                </c:pt>
                <c:pt idx="4753">
                  <c:v>1404.02821996732</c:v>
                </c:pt>
                <c:pt idx="4754">
                  <c:v>1404.0282190612199</c:v>
                </c:pt>
                <c:pt idx="4755">
                  <c:v>1404.0282181551199</c:v>
                </c:pt>
                <c:pt idx="4756">
                  <c:v>1404.0282172490199</c:v>
                </c:pt>
                <c:pt idx="4757">
                  <c:v>1404.0282163429199</c:v>
                </c:pt>
                <c:pt idx="4758">
                  <c:v>1404.0282154368199</c:v>
                </c:pt>
                <c:pt idx="4759">
                  <c:v>1404.0282145307201</c:v>
                </c:pt>
                <c:pt idx="4760">
                  <c:v>1404.0282136246201</c:v>
                </c:pt>
                <c:pt idx="4761">
                  <c:v>1404.0282127185201</c:v>
                </c:pt>
                <c:pt idx="4762">
                  <c:v>1404.0282118124201</c:v>
                </c:pt>
                <c:pt idx="4763">
                  <c:v>1404.0282109063201</c:v>
                </c:pt>
                <c:pt idx="4764">
                  <c:v>1404.02821000022</c:v>
                </c:pt>
                <c:pt idx="4765">
                  <c:v>1404.02820909411</c:v>
                </c:pt>
                <c:pt idx="4766">
                  <c:v>1404.02820818801</c:v>
                </c:pt>
                <c:pt idx="4767">
                  <c:v>1404.02820728191</c:v>
                </c:pt>
                <c:pt idx="4768">
                  <c:v>1404.02820637581</c:v>
                </c:pt>
                <c:pt idx="4769">
                  <c:v>1404.02820546971</c:v>
                </c:pt>
                <c:pt idx="4770">
                  <c:v>1404.02820456361</c:v>
                </c:pt>
                <c:pt idx="4771">
                  <c:v>1404.0282036575099</c:v>
                </c:pt>
                <c:pt idx="4772">
                  <c:v>1404.0282027514099</c:v>
                </c:pt>
                <c:pt idx="4773">
                  <c:v>1404.0282018453099</c:v>
                </c:pt>
                <c:pt idx="4774">
                  <c:v>1404.0282009392099</c:v>
                </c:pt>
                <c:pt idx="4775">
                  <c:v>1404.0282000331099</c:v>
                </c:pt>
                <c:pt idx="4776">
                  <c:v>1404.0281991270101</c:v>
                </c:pt>
                <c:pt idx="4777">
                  <c:v>1404.0281982209101</c:v>
                </c:pt>
                <c:pt idx="4778">
                  <c:v>1404.0281973148101</c:v>
                </c:pt>
                <c:pt idx="4779">
                  <c:v>1404.0281964087101</c:v>
                </c:pt>
                <c:pt idx="4780">
                  <c:v>1404.0281955026101</c:v>
                </c:pt>
                <c:pt idx="4781">
                  <c:v>1404.02819459651</c:v>
                </c:pt>
                <c:pt idx="4782">
                  <c:v>1404.02819369041</c:v>
                </c:pt>
                <c:pt idx="4783">
                  <c:v>1404.02819278431</c:v>
                </c:pt>
                <c:pt idx="4784">
                  <c:v>1404.02819187821</c:v>
                </c:pt>
                <c:pt idx="4785">
                  <c:v>1404.02819097211</c:v>
                </c:pt>
                <c:pt idx="4786">
                  <c:v>1404.02819006601</c:v>
                </c:pt>
                <c:pt idx="4787">
                  <c:v>1404.02818915991</c:v>
                </c:pt>
                <c:pt idx="4788">
                  <c:v>1404.02818825381</c:v>
                </c:pt>
                <c:pt idx="4789">
                  <c:v>1404.0281873477099</c:v>
                </c:pt>
                <c:pt idx="4790">
                  <c:v>1404.0281864416099</c:v>
                </c:pt>
                <c:pt idx="4791">
                  <c:v>1404.0281855355099</c:v>
                </c:pt>
                <c:pt idx="4792">
                  <c:v>1404.0281846294099</c:v>
                </c:pt>
                <c:pt idx="4793">
                  <c:v>1404.0281837233099</c:v>
                </c:pt>
                <c:pt idx="4794">
                  <c:v>1404.0281828172101</c:v>
                </c:pt>
                <c:pt idx="4795">
                  <c:v>1404.0281819111001</c:v>
                </c:pt>
                <c:pt idx="4796">
                  <c:v>1404.0281810050001</c:v>
                </c:pt>
                <c:pt idx="4797">
                  <c:v>1404.0281800989001</c:v>
                </c:pt>
                <c:pt idx="4798">
                  <c:v>1404.0281791928001</c:v>
                </c:pt>
                <c:pt idx="4799">
                  <c:v>1404.0281782867</c:v>
                </c:pt>
                <c:pt idx="4800">
                  <c:v>1404.0281773806</c:v>
                </c:pt>
                <c:pt idx="4801">
                  <c:v>1404.0281764745</c:v>
                </c:pt>
                <c:pt idx="4802">
                  <c:v>1404.0281755684</c:v>
                </c:pt>
                <c:pt idx="4803">
                  <c:v>1404.0281746623</c:v>
                </c:pt>
                <c:pt idx="4804">
                  <c:v>1404.0281737562</c:v>
                </c:pt>
                <c:pt idx="4805">
                  <c:v>1404.0281728501</c:v>
                </c:pt>
                <c:pt idx="4806">
                  <c:v>1404.028171944</c:v>
                </c:pt>
                <c:pt idx="4807">
                  <c:v>1404.0281710378999</c:v>
                </c:pt>
                <c:pt idx="4808">
                  <c:v>1404.0281701317999</c:v>
                </c:pt>
                <c:pt idx="4809">
                  <c:v>1404.0281692256999</c:v>
                </c:pt>
                <c:pt idx="4810">
                  <c:v>1404.0281683195999</c:v>
                </c:pt>
                <c:pt idx="4811">
                  <c:v>1404.0281674134999</c:v>
                </c:pt>
                <c:pt idx="4812">
                  <c:v>1404.0281665074001</c:v>
                </c:pt>
                <c:pt idx="4813">
                  <c:v>1404.0281656013001</c:v>
                </c:pt>
                <c:pt idx="4814">
                  <c:v>1404.0281646952001</c:v>
                </c:pt>
                <c:pt idx="4815">
                  <c:v>1404.0281637891001</c:v>
                </c:pt>
                <c:pt idx="4816">
                  <c:v>1404.028162883</c:v>
                </c:pt>
                <c:pt idx="4817">
                  <c:v>1404.0281619769</c:v>
                </c:pt>
                <c:pt idx="4818">
                  <c:v>1404.0281610708</c:v>
                </c:pt>
                <c:pt idx="4819">
                  <c:v>1404.0281601647</c:v>
                </c:pt>
                <c:pt idx="4820">
                  <c:v>1404.0281592586</c:v>
                </c:pt>
                <c:pt idx="4821">
                  <c:v>1404.0281583525</c:v>
                </c:pt>
                <c:pt idx="4822">
                  <c:v>1404.0281574464</c:v>
                </c:pt>
                <c:pt idx="4823">
                  <c:v>1404.0281565403</c:v>
                </c:pt>
                <c:pt idx="4824">
                  <c:v>1404.0281556341999</c:v>
                </c:pt>
                <c:pt idx="4825">
                  <c:v>1404.0281547280899</c:v>
                </c:pt>
                <c:pt idx="4826">
                  <c:v>1404.0281538219899</c:v>
                </c:pt>
                <c:pt idx="4827">
                  <c:v>1404.0281529158899</c:v>
                </c:pt>
                <c:pt idx="4828">
                  <c:v>1404.0281520097899</c:v>
                </c:pt>
                <c:pt idx="4829">
                  <c:v>1404.0281511036901</c:v>
                </c:pt>
                <c:pt idx="4830">
                  <c:v>1404.0281501975901</c:v>
                </c:pt>
                <c:pt idx="4831">
                  <c:v>1404.0281492914901</c:v>
                </c:pt>
                <c:pt idx="4832">
                  <c:v>1404.0281483853901</c:v>
                </c:pt>
                <c:pt idx="4833">
                  <c:v>1404.0281474792901</c:v>
                </c:pt>
                <c:pt idx="4834">
                  <c:v>1404.02814657319</c:v>
                </c:pt>
                <c:pt idx="4835">
                  <c:v>1404.02814566709</c:v>
                </c:pt>
                <c:pt idx="4836">
                  <c:v>1404.02814476099</c:v>
                </c:pt>
                <c:pt idx="4837">
                  <c:v>1404.02814385489</c:v>
                </c:pt>
                <c:pt idx="4838">
                  <c:v>1404.02814294879</c:v>
                </c:pt>
                <c:pt idx="4839">
                  <c:v>1404.02814204269</c:v>
                </c:pt>
                <c:pt idx="4840">
                  <c:v>1404.02814113659</c:v>
                </c:pt>
                <c:pt idx="4841">
                  <c:v>1404.02814023049</c:v>
                </c:pt>
                <c:pt idx="4842">
                  <c:v>1404.0281393243899</c:v>
                </c:pt>
                <c:pt idx="4843">
                  <c:v>1404.0281384182899</c:v>
                </c:pt>
                <c:pt idx="4844">
                  <c:v>1404.0281375121899</c:v>
                </c:pt>
                <c:pt idx="4845">
                  <c:v>1404.0281366060899</c:v>
                </c:pt>
                <c:pt idx="4846">
                  <c:v>1404.0281356999899</c:v>
                </c:pt>
                <c:pt idx="4847">
                  <c:v>1404.0281347938901</c:v>
                </c:pt>
                <c:pt idx="4848">
                  <c:v>1404.0281338877901</c:v>
                </c:pt>
                <c:pt idx="4849">
                  <c:v>1404.0281329816901</c:v>
                </c:pt>
                <c:pt idx="4850">
                  <c:v>1404.0281320755901</c:v>
                </c:pt>
                <c:pt idx="4851">
                  <c:v>1404.0281311694901</c:v>
                </c:pt>
                <c:pt idx="4852">
                  <c:v>1404.02813026339</c:v>
                </c:pt>
                <c:pt idx="4853">
                  <c:v>1404.02812935729</c:v>
                </c:pt>
                <c:pt idx="4854">
                  <c:v>1404.02812845119</c:v>
                </c:pt>
                <c:pt idx="4855">
                  <c:v>1404.02812754508</c:v>
                </c:pt>
                <c:pt idx="4856">
                  <c:v>1404.02812663898</c:v>
                </c:pt>
                <c:pt idx="4857">
                  <c:v>1404.02812573288</c:v>
                </c:pt>
                <c:pt idx="4858">
                  <c:v>1404.02812482678</c:v>
                </c:pt>
                <c:pt idx="4859">
                  <c:v>1404.0281239206799</c:v>
                </c:pt>
                <c:pt idx="4860">
                  <c:v>1404.0281230145799</c:v>
                </c:pt>
                <c:pt idx="4861">
                  <c:v>1404.0281221084799</c:v>
                </c:pt>
                <c:pt idx="4862">
                  <c:v>1404.0281212023799</c:v>
                </c:pt>
                <c:pt idx="4863">
                  <c:v>1404.0281202962799</c:v>
                </c:pt>
                <c:pt idx="4864">
                  <c:v>1404.0281193901801</c:v>
                </c:pt>
                <c:pt idx="4865">
                  <c:v>1404.0281184840801</c:v>
                </c:pt>
                <c:pt idx="4866">
                  <c:v>1404.0281175779801</c:v>
                </c:pt>
                <c:pt idx="4867">
                  <c:v>1404.0281166718801</c:v>
                </c:pt>
                <c:pt idx="4868">
                  <c:v>1404.0281157657801</c:v>
                </c:pt>
                <c:pt idx="4869">
                  <c:v>1404.02811485968</c:v>
                </c:pt>
                <c:pt idx="4870">
                  <c:v>1404.02811395358</c:v>
                </c:pt>
                <c:pt idx="4871">
                  <c:v>1404.02811304748</c:v>
                </c:pt>
                <c:pt idx="4872">
                  <c:v>1404.02811214138</c:v>
                </c:pt>
                <c:pt idx="4873">
                  <c:v>1404.02811123528</c:v>
                </c:pt>
                <c:pt idx="4874">
                  <c:v>1404.02811032918</c:v>
                </c:pt>
                <c:pt idx="4875">
                  <c:v>1404.02810942308</c:v>
                </c:pt>
                <c:pt idx="4876">
                  <c:v>1404.02810851698</c:v>
                </c:pt>
                <c:pt idx="4877">
                  <c:v>1404.0281076108799</c:v>
                </c:pt>
                <c:pt idx="4878">
                  <c:v>1404.0281067047799</c:v>
                </c:pt>
                <c:pt idx="4879">
                  <c:v>1404.0281057986799</c:v>
                </c:pt>
                <c:pt idx="4880">
                  <c:v>1404.0281048925799</c:v>
                </c:pt>
                <c:pt idx="4881">
                  <c:v>1404.0281039864799</c:v>
                </c:pt>
                <c:pt idx="4882">
                  <c:v>1404.0281030803801</c:v>
                </c:pt>
                <c:pt idx="4883">
                  <c:v>1404.0281021742801</c:v>
                </c:pt>
                <c:pt idx="4884">
                  <c:v>1404.0281012681801</c:v>
                </c:pt>
                <c:pt idx="4885">
                  <c:v>1404.0281003620701</c:v>
                </c:pt>
                <c:pt idx="4886">
                  <c:v>1404.0280994559701</c:v>
                </c:pt>
                <c:pt idx="4887">
                  <c:v>1404.02809854987</c:v>
                </c:pt>
                <c:pt idx="4888">
                  <c:v>1404.02809764377</c:v>
                </c:pt>
                <c:pt idx="4889">
                  <c:v>1404.02809673767</c:v>
                </c:pt>
                <c:pt idx="4890">
                  <c:v>1404.02809583157</c:v>
                </c:pt>
                <c:pt idx="4891">
                  <c:v>1404.02809492547</c:v>
                </c:pt>
                <c:pt idx="4892">
                  <c:v>1404.02809401937</c:v>
                </c:pt>
                <c:pt idx="4893">
                  <c:v>1404.02809311327</c:v>
                </c:pt>
                <c:pt idx="4894">
                  <c:v>1404.0280922071699</c:v>
                </c:pt>
                <c:pt idx="4895">
                  <c:v>1404.0280913010699</c:v>
                </c:pt>
                <c:pt idx="4896">
                  <c:v>1404.0280903949699</c:v>
                </c:pt>
                <c:pt idx="4897">
                  <c:v>1404.0280894888699</c:v>
                </c:pt>
                <c:pt idx="4898">
                  <c:v>1404.0280885827699</c:v>
                </c:pt>
                <c:pt idx="4899">
                  <c:v>1404.0280876766701</c:v>
                </c:pt>
                <c:pt idx="4900">
                  <c:v>1404.0280867705701</c:v>
                </c:pt>
                <c:pt idx="4901">
                  <c:v>1404.0280858644701</c:v>
                </c:pt>
                <c:pt idx="4902">
                  <c:v>1404.0280849583701</c:v>
                </c:pt>
                <c:pt idx="4903">
                  <c:v>1404.0280840522701</c:v>
                </c:pt>
                <c:pt idx="4904">
                  <c:v>1404.02808314617</c:v>
                </c:pt>
                <c:pt idx="4905">
                  <c:v>1404.02808224007</c:v>
                </c:pt>
                <c:pt idx="4906">
                  <c:v>1404.02808133397</c:v>
                </c:pt>
                <c:pt idx="4907">
                  <c:v>1404.02808042787</c:v>
                </c:pt>
                <c:pt idx="4908">
                  <c:v>1404.02807952177</c:v>
                </c:pt>
                <c:pt idx="4909">
                  <c:v>1404.02807861567</c:v>
                </c:pt>
                <c:pt idx="4910">
                  <c:v>1404.02807770957</c:v>
                </c:pt>
                <c:pt idx="4911">
                  <c:v>1404.02807680347</c:v>
                </c:pt>
                <c:pt idx="4912">
                  <c:v>1404.0280758973699</c:v>
                </c:pt>
                <c:pt idx="4913">
                  <c:v>1404.0280749912699</c:v>
                </c:pt>
                <c:pt idx="4914">
                  <c:v>1404.0280740851699</c:v>
                </c:pt>
                <c:pt idx="4915">
                  <c:v>1404.0280731790599</c:v>
                </c:pt>
                <c:pt idx="4916">
                  <c:v>1404.0280722729599</c:v>
                </c:pt>
                <c:pt idx="4917">
                  <c:v>1404.0280713668601</c:v>
                </c:pt>
                <c:pt idx="4918">
                  <c:v>1404.0280704607601</c:v>
                </c:pt>
                <c:pt idx="4919">
                  <c:v>1404.0280695546601</c:v>
                </c:pt>
                <c:pt idx="4920">
                  <c:v>1404.0280686485601</c:v>
                </c:pt>
                <c:pt idx="4921">
                  <c:v>1404.0280677424601</c:v>
                </c:pt>
                <c:pt idx="4922">
                  <c:v>1404.02806683636</c:v>
                </c:pt>
                <c:pt idx="4923">
                  <c:v>1404.02806593026</c:v>
                </c:pt>
                <c:pt idx="4924">
                  <c:v>1404.02806502416</c:v>
                </c:pt>
                <c:pt idx="4925">
                  <c:v>1404.02806411806</c:v>
                </c:pt>
                <c:pt idx="4926">
                  <c:v>1404.02806321196</c:v>
                </c:pt>
                <c:pt idx="4927">
                  <c:v>1404.02806230586</c:v>
                </c:pt>
                <c:pt idx="4928">
                  <c:v>1404.02806139976</c:v>
                </c:pt>
                <c:pt idx="4929">
                  <c:v>1404.02806049366</c:v>
                </c:pt>
                <c:pt idx="4930">
                  <c:v>1404.0280595875599</c:v>
                </c:pt>
                <c:pt idx="4931">
                  <c:v>1404.0280586814599</c:v>
                </c:pt>
                <c:pt idx="4932">
                  <c:v>1404.0280577753599</c:v>
                </c:pt>
                <c:pt idx="4933">
                  <c:v>1404.0280568692599</c:v>
                </c:pt>
                <c:pt idx="4934">
                  <c:v>1404.0280559631601</c:v>
                </c:pt>
                <c:pt idx="4935">
                  <c:v>1404.0280550570601</c:v>
                </c:pt>
                <c:pt idx="4936">
                  <c:v>1404.0280541509601</c:v>
                </c:pt>
                <c:pt idx="4937">
                  <c:v>1404.0280532448601</c:v>
                </c:pt>
                <c:pt idx="4938">
                  <c:v>1404.0280523387601</c:v>
                </c:pt>
                <c:pt idx="4939">
                  <c:v>1404.02805143266</c:v>
                </c:pt>
                <c:pt idx="4940">
                  <c:v>1404.02805052656</c:v>
                </c:pt>
                <c:pt idx="4941">
                  <c:v>1404.02804962046</c:v>
                </c:pt>
                <c:pt idx="4942">
                  <c:v>1404.02804871436</c:v>
                </c:pt>
                <c:pt idx="4943">
                  <c:v>1404.02804780826</c:v>
                </c:pt>
                <c:pt idx="4944">
                  <c:v>1404.02804690216</c:v>
                </c:pt>
                <c:pt idx="4945">
                  <c:v>1404.02804599605</c:v>
                </c:pt>
                <c:pt idx="4946">
                  <c:v>1404.02804508995</c:v>
                </c:pt>
                <c:pt idx="4947">
                  <c:v>1404.0280441838499</c:v>
                </c:pt>
                <c:pt idx="4948">
                  <c:v>1404.0280432777499</c:v>
                </c:pt>
                <c:pt idx="4949">
                  <c:v>1404.0280423716499</c:v>
                </c:pt>
                <c:pt idx="4950">
                  <c:v>1404.0280414655499</c:v>
                </c:pt>
                <c:pt idx="4951">
                  <c:v>1404.0280405594499</c:v>
                </c:pt>
                <c:pt idx="4952">
                  <c:v>1404.0280396533501</c:v>
                </c:pt>
                <c:pt idx="4953">
                  <c:v>1404.0280387472501</c:v>
                </c:pt>
                <c:pt idx="4954">
                  <c:v>1404.0280378411501</c:v>
                </c:pt>
                <c:pt idx="4955">
                  <c:v>1404.0280369350501</c:v>
                </c:pt>
                <c:pt idx="4956">
                  <c:v>1404.0280360289501</c:v>
                </c:pt>
                <c:pt idx="4957">
                  <c:v>1404.02803512285</c:v>
                </c:pt>
                <c:pt idx="4958">
                  <c:v>1404.02803421675</c:v>
                </c:pt>
                <c:pt idx="4959">
                  <c:v>1404.02803331065</c:v>
                </c:pt>
                <c:pt idx="4960">
                  <c:v>1404.02803240455</c:v>
                </c:pt>
                <c:pt idx="4961">
                  <c:v>1404.02803149845</c:v>
                </c:pt>
                <c:pt idx="4962">
                  <c:v>1404.02803059235</c:v>
                </c:pt>
                <c:pt idx="4963">
                  <c:v>1404.02802968625</c:v>
                </c:pt>
                <c:pt idx="4964">
                  <c:v>1404.02802878015</c:v>
                </c:pt>
                <c:pt idx="4965">
                  <c:v>1404.0280278740499</c:v>
                </c:pt>
                <c:pt idx="4966">
                  <c:v>1404.0280269679499</c:v>
                </c:pt>
                <c:pt idx="4967">
                  <c:v>1404.0280260618499</c:v>
                </c:pt>
                <c:pt idx="4968">
                  <c:v>1404.0280251557499</c:v>
                </c:pt>
                <c:pt idx="4969">
                  <c:v>1404.0280242496499</c:v>
                </c:pt>
                <c:pt idx="4970">
                  <c:v>1404.0280233435501</c:v>
                </c:pt>
                <c:pt idx="4971">
                  <c:v>1404.0280224374501</c:v>
                </c:pt>
                <c:pt idx="4972">
                  <c:v>1404.0280215313501</c:v>
                </c:pt>
                <c:pt idx="4973">
                  <c:v>1404.0280206252501</c:v>
                </c:pt>
                <c:pt idx="4974">
                  <c:v>1404.0280197191501</c:v>
                </c:pt>
                <c:pt idx="4975">
                  <c:v>1404.02801881304</c:v>
                </c:pt>
                <c:pt idx="4976">
                  <c:v>1404.02801790694</c:v>
                </c:pt>
                <c:pt idx="4977">
                  <c:v>1404.02801700084</c:v>
                </c:pt>
                <c:pt idx="4978">
                  <c:v>1404.02801609474</c:v>
                </c:pt>
                <c:pt idx="4979">
                  <c:v>1404.02801518864</c:v>
                </c:pt>
                <c:pt idx="4980">
                  <c:v>1404.02801428254</c:v>
                </c:pt>
                <c:pt idx="4981">
                  <c:v>1404.02801337644</c:v>
                </c:pt>
                <c:pt idx="4982">
                  <c:v>1404.0280124703399</c:v>
                </c:pt>
                <c:pt idx="4983">
                  <c:v>1404.0280115642399</c:v>
                </c:pt>
                <c:pt idx="4984">
                  <c:v>1404.0280106581399</c:v>
                </c:pt>
                <c:pt idx="4985">
                  <c:v>1404.0280097520399</c:v>
                </c:pt>
                <c:pt idx="4986">
                  <c:v>1404.0280088459399</c:v>
                </c:pt>
                <c:pt idx="4987">
                  <c:v>1404.0280079398401</c:v>
                </c:pt>
                <c:pt idx="4988">
                  <c:v>1404.0280070337401</c:v>
                </c:pt>
                <c:pt idx="4989">
                  <c:v>1404.0280061276401</c:v>
                </c:pt>
                <c:pt idx="4990">
                  <c:v>1404.0280052215401</c:v>
                </c:pt>
                <c:pt idx="4991">
                  <c:v>1404.0280043154401</c:v>
                </c:pt>
                <c:pt idx="4992">
                  <c:v>1404.02800340934</c:v>
                </c:pt>
                <c:pt idx="4993">
                  <c:v>1404.02800250324</c:v>
                </c:pt>
                <c:pt idx="4994">
                  <c:v>1404.02800159714</c:v>
                </c:pt>
                <c:pt idx="4995">
                  <c:v>1404.02800069104</c:v>
                </c:pt>
                <c:pt idx="4996">
                  <c:v>1404.02799978494</c:v>
                </c:pt>
                <c:pt idx="4997">
                  <c:v>1404.02799887884</c:v>
                </c:pt>
                <c:pt idx="4998">
                  <c:v>1404.02799797274</c:v>
                </c:pt>
                <c:pt idx="4999">
                  <c:v>1404.02799706664</c:v>
                </c:pt>
                <c:pt idx="5000">
                  <c:v>1404.0279961605399</c:v>
                </c:pt>
                <c:pt idx="5001">
                  <c:v>1404.0279952544399</c:v>
                </c:pt>
                <c:pt idx="5002">
                  <c:v>1404.0279943483399</c:v>
                </c:pt>
                <c:pt idx="5003">
                  <c:v>1404.0279934422399</c:v>
                </c:pt>
                <c:pt idx="5004">
                  <c:v>1404.0279925361399</c:v>
                </c:pt>
                <c:pt idx="5005">
                  <c:v>1404.0279916300301</c:v>
                </c:pt>
                <c:pt idx="5006">
                  <c:v>1404.0279907239301</c:v>
                </c:pt>
                <c:pt idx="5007">
                  <c:v>1404.0279898178301</c:v>
                </c:pt>
                <c:pt idx="5008">
                  <c:v>1404.0279889117301</c:v>
                </c:pt>
                <c:pt idx="5009">
                  <c:v>1404.02798800563</c:v>
                </c:pt>
                <c:pt idx="5010">
                  <c:v>1404.02798709953</c:v>
                </c:pt>
                <c:pt idx="5011">
                  <c:v>1404.02798619343</c:v>
                </c:pt>
                <c:pt idx="5012">
                  <c:v>1404.02798528733</c:v>
                </c:pt>
                <c:pt idx="5013">
                  <c:v>1404.02798438123</c:v>
                </c:pt>
                <c:pt idx="5014">
                  <c:v>1404.02798347513</c:v>
                </c:pt>
                <c:pt idx="5015">
                  <c:v>1404.02798256903</c:v>
                </c:pt>
                <c:pt idx="5016">
                  <c:v>1404.02798166293</c:v>
                </c:pt>
                <c:pt idx="5017">
                  <c:v>1404.0279807568299</c:v>
                </c:pt>
                <c:pt idx="5018">
                  <c:v>1404.0279798507299</c:v>
                </c:pt>
                <c:pt idx="5019">
                  <c:v>1404.0279789446299</c:v>
                </c:pt>
                <c:pt idx="5020">
                  <c:v>1404.0279780385299</c:v>
                </c:pt>
                <c:pt idx="5021">
                  <c:v>1404.0279771324299</c:v>
                </c:pt>
                <c:pt idx="5022">
                  <c:v>1404.0279762263301</c:v>
                </c:pt>
                <c:pt idx="5023">
                  <c:v>1404.0279753202301</c:v>
                </c:pt>
                <c:pt idx="5024">
                  <c:v>1404.0279744141301</c:v>
                </c:pt>
                <c:pt idx="5025">
                  <c:v>1404.0279735080301</c:v>
                </c:pt>
                <c:pt idx="5026">
                  <c:v>1404.0279726019301</c:v>
                </c:pt>
                <c:pt idx="5027">
                  <c:v>1404.02797169583</c:v>
                </c:pt>
                <c:pt idx="5028">
                  <c:v>1404.02797078973</c:v>
                </c:pt>
                <c:pt idx="5029">
                  <c:v>1404.02796988363</c:v>
                </c:pt>
                <c:pt idx="5030">
                  <c:v>1404.02796897753</c:v>
                </c:pt>
                <c:pt idx="5031">
                  <c:v>1404.02796807143</c:v>
                </c:pt>
                <c:pt idx="5032">
                  <c:v>1404.02796716533</c:v>
                </c:pt>
                <c:pt idx="5033">
                  <c:v>1404.02796625923</c:v>
                </c:pt>
                <c:pt idx="5034">
                  <c:v>1404.02796535313</c:v>
                </c:pt>
                <c:pt idx="5035">
                  <c:v>1404.0279644470199</c:v>
                </c:pt>
                <c:pt idx="5036">
                  <c:v>1404.0279635409199</c:v>
                </c:pt>
                <c:pt idx="5037">
                  <c:v>1404.0279626348199</c:v>
                </c:pt>
                <c:pt idx="5038">
                  <c:v>1404.0279617287199</c:v>
                </c:pt>
                <c:pt idx="5039">
                  <c:v>1404.0279608226199</c:v>
                </c:pt>
                <c:pt idx="5040">
                  <c:v>1404.0279599165201</c:v>
                </c:pt>
                <c:pt idx="5041">
                  <c:v>1404.0279590104201</c:v>
                </c:pt>
                <c:pt idx="5042">
                  <c:v>1404.0279581043201</c:v>
                </c:pt>
                <c:pt idx="5043">
                  <c:v>1404.0279571982201</c:v>
                </c:pt>
                <c:pt idx="5044">
                  <c:v>1404.0279562921201</c:v>
                </c:pt>
                <c:pt idx="5045">
                  <c:v>1404.02795538602</c:v>
                </c:pt>
                <c:pt idx="5046">
                  <c:v>1404.02795447992</c:v>
                </c:pt>
                <c:pt idx="5047">
                  <c:v>1404.02795357382</c:v>
                </c:pt>
                <c:pt idx="5048">
                  <c:v>1404.02795266772</c:v>
                </c:pt>
                <c:pt idx="5049">
                  <c:v>1404.02795176162</c:v>
                </c:pt>
                <c:pt idx="5050">
                  <c:v>1404.02795085552</c:v>
                </c:pt>
                <c:pt idx="5051">
                  <c:v>1404.02794994942</c:v>
                </c:pt>
                <c:pt idx="5052">
                  <c:v>1404.0279490433199</c:v>
                </c:pt>
                <c:pt idx="5053">
                  <c:v>1404.0279481372199</c:v>
                </c:pt>
                <c:pt idx="5054">
                  <c:v>1404.0279472311199</c:v>
                </c:pt>
                <c:pt idx="5055">
                  <c:v>1404.0279463250199</c:v>
                </c:pt>
                <c:pt idx="5056">
                  <c:v>1404.0279454189199</c:v>
                </c:pt>
                <c:pt idx="5057">
                  <c:v>1404.0279445128201</c:v>
                </c:pt>
                <c:pt idx="5058">
                  <c:v>1404.0279436067201</c:v>
                </c:pt>
                <c:pt idx="5059">
                  <c:v>1404.0279427006201</c:v>
                </c:pt>
                <c:pt idx="5060">
                  <c:v>1404.0279417945201</c:v>
                </c:pt>
                <c:pt idx="5061">
                  <c:v>1404.0279408884201</c:v>
                </c:pt>
                <c:pt idx="5062">
                  <c:v>1404.02793998232</c:v>
                </c:pt>
                <c:pt idx="5063">
                  <c:v>1404.02793907622</c:v>
                </c:pt>
                <c:pt idx="5064">
                  <c:v>1404.02793817012</c:v>
                </c:pt>
                <c:pt idx="5065">
                  <c:v>1404.02793726401</c:v>
                </c:pt>
                <c:pt idx="5066">
                  <c:v>1404.02793635791</c:v>
                </c:pt>
                <c:pt idx="5067">
                  <c:v>1404.02793545181</c:v>
                </c:pt>
                <c:pt idx="5068">
                  <c:v>1404.02793454571</c:v>
                </c:pt>
                <c:pt idx="5069">
                  <c:v>1404.02793363961</c:v>
                </c:pt>
                <c:pt idx="5070">
                  <c:v>1404.0279327335099</c:v>
                </c:pt>
                <c:pt idx="5071">
                  <c:v>1404.0279318274099</c:v>
                </c:pt>
                <c:pt idx="5072">
                  <c:v>1404.0279309213099</c:v>
                </c:pt>
                <c:pt idx="5073">
                  <c:v>1404.0279300152099</c:v>
                </c:pt>
                <c:pt idx="5074">
                  <c:v>1404.0279291091099</c:v>
                </c:pt>
                <c:pt idx="5075">
                  <c:v>1404.0279282030101</c:v>
                </c:pt>
                <c:pt idx="5076">
                  <c:v>1404.0279272969101</c:v>
                </c:pt>
                <c:pt idx="5077">
                  <c:v>1404.0279263908101</c:v>
                </c:pt>
                <c:pt idx="5078">
                  <c:v>1404.0279254847101</c:v>
                </c:pt>
                <c:pt idx="5079">
                  <c:v>1404.0279245786101</c:v>
                </c:pt>
                <c:pt idx="5080">
                  <c:v>1404.02792367251</c:v>
                </c:pt>
                <c:pt idx="5081">
                  <c:v>1404.0279232338901</c:v>
                </c:pt>
                <c:pt idx="5082">
                  <c:v>1404.0279230937099</c:v>
                </c:pt>
                <c:pt idx="5083">
                  <c:v>1404.0279229535399</c:v>
                </c:pt>
                <c:pt idx="5084">
                  <c:v>1404.02792281337</c:v>
                </c:pt>
                <c:pt idx="5085">
                  <c:v>1404.0279226732</c:v>
                </c:pt>
                <c:pt idx="5086">
                  <c:v>1404.0279225330301</c:v>
                </c:pt>
                <c:pt idx="5087">
                  <c:v>1404.0279223928501</c:v>
                </c:pt>
                <c:pt idx="5088">
                  <c:v>1404.0279222526799</c:v>
                </c:pt>
                <c:pt idx="5089">
                  <c:v>1404.0279221125099</c:v>
                </c:pt>
                <c:pt idx="5090">
                  <c:v>1404.02792197234</c:v>
                </c:pt>
                <c:pt idx="5091">
                  <c:v>1404.02792183217</c:v>
                </c:pt>
                <c:pt idx="5092">
                  <c:v>1404.0279216919901</c:v>
                </c:pt>
                <c:pt idx="5093">
                  <c:v>1404.0279215518201</c:v>
                </c:pt>
                <c:pt idx="5094">
                  <c:v>1404.0279214116499</c:v>
                </c:pt>
                <c:pt idx="5095">
                  <c:v>1404.02792127148</c:v>
                </c:pt>
                <c:pt idx="5096">
                  <c:v>1404.0279211313</c:v>
                </c:pt>
                <c:pt idx="5097">
                  <c:v>1404.02792099113</c:v>
                </c:pt>
                <c:pt idx="5098">
                  <c:v>1404.0279208509601</c:v>
                </c:pt>
                <c:pt idx="5099">
                  <c:v>1404.0279207107901</c:v>
                </c:pt>
                <c:pt idx="5100">
                  <c:v>1404.0279205706199</c:v>
                </c:pt>
                <c:pt idx="5101">
                  <c:v>1404.02792043044</c:v>
                </c:pt>
                <c:pt idx="5102">
                  <c:v>1404.02792029027</c:v>
                </c:pt>
                <c:pt idx="5103">
                  <c:v>1404.0279201501</c:v>
                </c:pt>
                <c:pt idx="5104">
                  <c:v>1404.0279200099301</c:v>
                </c:pt>
                <c:pt idx="5105">
                  <c:v>1404.0279198697599</c:v>
                </c:pt>
                <c:pt idx="5106">
                  <c:v>1404.0279197295799</c:v>
                </c:pt>
                <c:pt idx="5107">
                  <c:v>1404.02791958941</c:v>
                </c:pt>
                <c:pt idx="5108">
                  <c:v>1404.02791944924</c:v>
                </c:pt>
                <c:pt idx="5109">
                  <c:v>1404.0279193090701</c:v>
                </c:pt>
                <c:pt idx="5110">
                  <c:v>1404.0279191688901</c:v>
                </c:pt>
                <c:pt idx="5111">
                  <c:v>1404.0279190287199</c:v>
                </c:pt>
                <c:pt idx="5112">
                  <c:v>1404.0279188885499</c:v>
                </c:pt>
                <c:pt idx="5113">
                  <c:v>1404.02791874838</c:v>
                </c:pt>
                <c:pt idx="5114">
                  <c:v>1404.02791860821</c:v>
                </c:pt>
                <c:pt idx="5115">
                  <c:v>1404.0279184680301</c:v>
                </c:pt>
                <c:pt idx="5116">
                  <c:v>1404.0279183278601</c:v>
                </c:pt>
                <c:pt idx="5117">
                  <c:v>1404.0279181876899</c:v>
                </c:pt>
                <c:pt idx="5118">
                  <c:v>1404.02791804752</c:v>
                </c:pt>
                <c:pt idx="5119">
                  <c:v>1404.02791790735</c:v>
                </c:pt>
                <c:pt idx="5120">
                  <c:v>1404.02791776717</c:v>
                </c:pt>
                <c:pt idx="5121">
                  <c:v>1404.0279176270001</c:v>
                </c:pt>
                <c:pt idx="5122">
                  <c:v>1404.0279174868299</c:v>
                </c:pt>
                <c:pt idx="5123">
                  <c:v>1404.0279173466599</c:v>
                </c:pt>
                <c:pt idx="5124">
                  <c:v>1404.02791720648</c:v>
                </c:pt>
                <c:pt idx="5125">
                  <c:v>1404.02791706631</c:v>
                </c:pt>
                <c:pt idx="5126">
                  <c:v>1404.0279169261401</c:v>
                </c:pt>
                <c:pt idx="5127">
                  <c:v>1404.0279167859701</c:v>
                </c:pt>
                <c:pt idx="5128">
                  <c:v>1404.0279166457999</c:v>
                </c:pt>
                <c:pt idx="5129">
                  <c:v>1404.0279165056199</c:v>
                </c:pt>
                <c:pt idx="5130">
                  <c:v>1404.02791636545</c:v>
                </c:pt>
                <c:pt idx="5131">
                  <c:v>1404.02791622528</c:v>
                </c:pt>
                <c:pt idx="5132">
                  <c:v>1404.0279160851101</c:v>
                </c:pt>
                <c:pt idx="5133">
                  <c:v>1404.0279159449401</c:v>
                </c:pt>
                <c:pt idx="5134">
                  <c:v>1404.0279158047599</c:v>
                </c:pt>
                <c:pt idx="5135">
                  <c:v>1404.02791566459</c:v>
                </c:pt>
                <c:pt idx="5136">
                  <c:v>1404.02791552442</c:v>
                </c:pt>
                <c:pt idx="5137">
                  <c:v>1404.02791538425</c:v>
                </c:pt>
                <c:pt idx="5138">
                  <c:v>1404.0279152440701</c:v>
                </c:pt>
                <c:pt idx="5139">
                  <c:v>1404.0279151039001</c:v>
                </c:pt>
                <c:pt idx="5140">
                  <c:v>1404.0279149637299</c:v>
                </c:pt>
                <c:pt idx="5141">
                  <c:v>1404.02791482356</c:v>
                </c:pt>
                <c:pt idx="5142">
                  <c:v>1404.02791468339</c:v>
                </c:pt>
                <c:pt idx="5143">
                  <c:v>1404.02791454321</c:v>
                </c:pt>
                <c:pt idx="5144">
                  <c:v>1404.0279144030401</c:v>
                </c:pt>
                <c:pt idx="5145">
                  <c:v>1404.0279142628699</c:v>
                </c:pt>
                <c:pt idx="5146">
                  <c:v>1404.0279141226999</c:v>
                </c:pt>
                <c:pt idx="5147">
                  <c:v>1404.02791398253</c:v>
                </c:pt>
                <c:pt idx="5148">
                  <c:v>1404.02791384235</c:v>
                </c:pt>
                <c:pt idx="5149">
                  <c:v>1404.0279137021801</c:v>
                </c:pt>
                <c:pt idx="5150">
                  <c:v>1404.0279135620101</c:v>
                </c:pt>
                <c:pt idx="5151">
                  <c:v>1404.0279134218399</c:v>
                </c:pt>
                <c:pt idx="5152">
                  <c:v>1404.02791328167</c:v>
                </c:pt>
                <c:pt idx="5153">
                  <c:v>1404.02791314149</c:v>
                </c:pt>
                <c:pt idx="5154">
                  <c:v>1404.02791300132</c:v>
                </c:pt>
                <c:pt idx="5155">
                  <c:v>1404.0279128611501</c:v>
                </c:pt>
                <c:pt idx="5156">
                  <c:v>1404.0279127209801</c:v>
                </c:pt>
                <c:pt idx="5157">
                  <c:v>1404.0279125807999</c:v>
                </c:pt>
                <c:pt idx="5158">
                  <c:v>1404.02791244063</c:v>
                </c:pt>
                <c:pt idx="5159">
                  <c:v>1404.02791230046</c:v>
                </c:pt>
                <c:pt idx="5160">
                  <c:v>1404.02791216029</c:v>
                </c:pt>
                <c:pt idx="5161">
                  <c:v>1404.0279120201201</c:v>
                </c:pt>
                <c:pt idx="5162">
                  <c:v>1404.0279118799399</c:v>
                </c:pt>
                <c:pt idx="5163">
                  <c:v>1404.0279117397699</c:v>
                </c:pt>
                <c:pt idx="5164">
                  <c:v>1404.0279115996</c:v>
                </c:pt>
                <c:pt idx="5165">
                  <c:v>1404.02791145943</c:v>
                </c:pt>
                <c:pt idx="5166">
                  <c:v>1404.0279113192601</c:v>
                </c:pt>
                <c:pt idx="5167">
                  <c:v>1404.0279111790801</c:v>
                </c:pt>
                <c:pt idx="5168">
                  <c:v>1404.0279110389099</c:v>
                </c:pt>
                <c:pt idx="5169">
                  <c:v>1404.0279108987399</c:v>
                </c:pt>
                <c:pt idx="5170">
                  <c:v>1404.02791075857</c:v>
                </c:pt>
                <c:pt idx="5171">
                  <c:v>1404.02791061839</c:v>
                </c:pt>
                <c:pt idx="5172">
                  <c:v>1404.0279104782201</c:v>
                </c:pt>
                <c:pt idx="5173">
                  <c:v>1404.0279103380501</c:v>
                </c:pt>
                <c:pt idx="5174">
                  <c:v>1404.0279101978799</c:v>
                </c:pt>
                <c:pt idx="5175">
                  <c:v>1404.02791005771</c:v>
                </c:pt>
                <c:pt idx="5176">
                  <c:v>1404.02790991753</c:v>
                </c:pt>
                <c:pt idx="5177">
                  <c:v>1404.02790977736</c:v>
                </c:pt>
                <c:pt idx="5178">
                  <c:v>1404.0279096371901</c:v>
                </c:pt>
                <c:pt idx="5179">
                  <c:v>1404.0279094970199</c:v>
                </c:pt>
                <c:pt idx="5180">
                  <c:v>1404.0279093568499</c:v>
                </c:pt>
                <c:pt idx="5181">
                  <c:v>1404.02790921667</c:v>
                </c:pt>
                <c:pt idx="5182">
                  <c:v>1404.0279090765</c:v>
                </c:pt>
                <c:pt idx="5183">
                  <c:v>1404.02790893633</c:v>
                </c:pt>
                <c:pt idx="5184">
                  <c:v>1404.0279087961601</c:v>
                </c:pt>
                <c:pt idx="5185">
                  <c:v>1404.0279086559799</c:v>
                </c:pt>
                <c:pt idx="5186">
                  <c:v>1404.0279085158099</c:v>
                </c:pt>
                <c:pt idx="5187">
                  <c:v>1404.02790837564</c:v>
                </c:pt>
                <c:pt idx="5188">
                  <c:v>1404.02790823547</c:v>
                </c:pt>
                <c:pt idx="5189">
                  <c:v>1404.0279080953001</c:v>
                </c:pt>
                <c:pt idx="5190">
                  <c:v>1404.0279079551201</c:v>
                </c:pt>
                <c:pt idx="5191">
                  <c:v>1404.0279078149499</c:v>
                </c:pt>
                <c:pt idx="5192">
                  <c:v>1404.02790767478</c:v>
                </c:pt>
                <c:pt idx="5193">
                  <c:v>1404.02790753461</c:v>
                </c:pt>
                <c:pt idx="5194">
                  <c:v>1404.02790739444</c:v>
                </c:pt>
                <c:pt idx="5195">
                  <c:v>1404.0279072542601</c:v>
                </c:pt>
                <c:pt idx="5196">
                  <c:v>1404.0279071140901</c:v>
                </c:pt>
                <c:pt idx="5197">
                  <c:v>1404.0279069739199</c:v>
                </c:pt>
                <c:pt idx="5198">
                  <c:v>1404.02790683375</c:v>
                </c:pt>
                <c:pt idx="5199">
                  <c:v>1404.02790669357</c:v>
                </c:pt>
                <c:pt idx="5200">
                  <c:v>1404.0279065534</c:v>
                </c:pt>
                <c:pt idx="5201">
                  <c:v>1404.0279064132301</c:v>
                </c:pt>
                <c:pt idx="5202">
                  <c:v>1404.0279062730599</c:v>
                </c:pt>
                <c:pt idx="5203">
                  <c:v>1404.0279061328899</c:v>
                </c:pt>
                <c:pt idx="5204">
                  <c:v>1404.02790599271</c:v>
                </c:pt>
                <c:pt idx="5205">
                  <c:v>1404.02790585254</c:v>
                </c:pt>
                <c:pt idx="5206">
                  <c:v>1404.0279057123701</c:v>
                </c:pt>
                <c:pt idx="5207">
                  <c:v>1404.0279055722001</c:v>
                </c:pt>
                <c:pt idx="5208">
                  <c:v>1404.0279054320299</c:v>
                </c:pt>
                <c:pt idx="5209">
                  <c:v>1404.0279052918499</c:v>
                </c:pt>
                <c:pt idx="5210">
                  <c:v>1404.02790515168</c:v>
                </c:pt>
                <c:pt idx="5211">
                  <c:v>1404.02790501151</c:v>
                </c:pt>
                <c:pt idx="5212">
                  <c:v>1404.0279048713401</c:v>
                </c:pt>
                <c:pt idx="5213">
                  <c:v>1404.0279047311701</c:v>
                </c:pt>
                <c:pt idx="5214">
                  <c:v>1404.0279045909899</c:v>
                </c:pt>
                <c:pt idx="5215">
                  <c:v>1404.02790445082</c:v>
                </c:pt>
                <c:pt idx="5216">
                  <c:v>1404.02790431065</c:v>
                </c:pt>
                <c:pt idx="5217">
                  <c:v>1404.02790417048</c:v>
                </c:pt>
                <c:pt idx="5218">
                  <c:v>1404.0279040303001</c:v>
                </c:pt>
                <c:pt idx="5219">
                  <c:v>1404.0279038901299</c:v>
                </c:pt>
                <c:pt idx="5220">
                  <c:v>1404.0279037499599</c:v>
                </c:pt>
                <c:pt idx="5221">
                  <c:v>1404.02790360979</c:v>
                </c:pt>
                <c:pt idx="5222">
                  <c:v>1404.02790346962</c:v>
                </c:pt>
                <c:pt idx="5223">
                  <c:v>1404.0279033294401</c:v>
                </c:pt>
                <c:pt idx="5224">
                  <c:v>1404.0279031892701</c:v>
                </c:pt>
                <c:pt idx="5225">
                  <c:v>1404.0279030490999</c:v>
                </c:pt>
                <c:pt idx="5226">
                  <c:v>1404.0279029089299</c:v>
                </c:pt>
                <c:pt idx="5227">
                  <c:v>1404.02790276876</c:v>
                </c:pt>
                <c:pt idx="5228">
                  <c:v>1404.02790262858</c:v>
                </c:pt>
                <c:pt idx="5229">
                  <c:v>1404.0279024884101</c:v>
                </c:pt>
                <c:pt idx="5230">
                  <c:v>1404.0279023482401</c:v>
                </c:pt>
                <c:pt idx="5231">
                  <c:v>1404.0279022080699</c:v>
                </c:pt>
                <c:pt idx="5232">
                  <c:v>1404.02790206789</c:v>
                </c:pt>
                <c:pt idx="5233">
                  <c:v>1404.02790192772</c:v>
                </c:pt>
                <c:pt idx="5234">
                  <c:v>1404.02790178755</c:v>
                </c:pt>
                <c:pt idx="5235">
                  <c:v>1404.0279016473801</c:v>
                </c:pt>
                <c:pt idx="5236">
                  <c:v>1404.0279015072099</c:v>
                </c:pt>
                <c:pt idx="5237">
                  <c:v>1404.0279013670299</c:v>
                </c:pt>
                <c:pt idx="5238">
                  <c:v>1404.02790122686</c:v>
                </c:pt>
                <c:pt idx="5239">
                  <c:v>1404.02790108669</c:v>
                </c:pt>
                <c:pt idx="5240">
                  <c:v>1404.02790094652</c:v>
                </c:pt>
                <c:pt idx="5241">
                  <c:v>1404.0279008063501</c:v>
                </c:pt>
                <c:pt idx="5242">
                  <c:v>1404.0279006661699</c:v>
                </c:pt>
                <c:pt idx="5243">
                  <c:v>1404.0279005259999</c:v>
                </c:pt>
                <c:pt idx="5244">
                  <c:v>1404.02790038583</c:v>
                </c:pt>
                <c:pt idx="5245">
                  <c:v>1404.02790024566</c:v>
                </c:pt>
                <c:pt idx="5246">
                  <c:v>1404.0279001054801</c:v>
                </c:pt>
                <c:pt idx="5247">
                  <c:v>1404.0278999653101</c:v>
                </c:pt>
                <c:pt idx="5248">
                  <c:v>1404.0278998251399</c:v>
                </c:pt>
                <c:pt idx="5249">
                  <c:v>1404.02789968497</c:v>
                </c:pt>
                <c:pt idx="5250">
                  <c:v>1404.0278995448</c:v>
                </c:pt>
                <c:pt idx="5251">
                  <c:v>1404.02789940462</c:v>
                </c:pt>
                <c:pt idx="5252">
                  <c:v>1404.0278992644501</c:v>
                </c:pt>
                <c:pt idx="5253">
                  <c:v>1404.0278991242801</c:v>
                </c:pt>
                <c:pt idx="5254">
                  <c:v>1404.0278989841099</c:v>
                </c:pt>
                <c:pt idx="5255">
                  <c:v>1404.02789884394</c:v>
                </c:pt>
                <c:pt idx="5256">
                  <c:v>1404.02789870376</c:v>
                </c:pt>
                <c:pt idx="5257">
                  <c:v>1404.02789856359</c:v>
                </c:pt>
                <c:pt idx="5258">
                  <c:v>1404.0278984234201</c:v>
                </c:pt>
                <c:pt idx="5259">
                  <c:v>1404.0278982832499</c:v>
                </c:pt>
                <c:pt idx="5260">
                  <c:v>1404.0278981430799</c:v>
                </c:pt>
                <c:pt idx="5261">
                  <c:v>1404.0278980029</c:v>
                </c:pt>
                <c:pt idx="5262">
                  <c:v>1404.02789786273</c:v>
                </c:pt>
                <c:pt idx="5263">
                  <c:v>1404.0278977225601</c:v>
                </c:pt>
                <c:pt idx="5264">
                  <c:v>1404.0278975823901</c:v>
                </c:pt>
                <c:pt idx="5265">
                  <c:v>1404.0278974422099</c:v>
                </c:pt>
                <c:pt idx="5266">
                  <c:v>1404.0278973020399</c:v>
                </c:pt>
                <c:pt idx="5267">
                  <c:v>1404.02789716187</c:v>
                </c:pt>
                <c:pt idx="5268">
                  <c:v>1404.0278970217</c:v>
                </c:pt>
                <c:pt idx="5269">
                  <c:v>1404.0278968815301</c:v>
                </c:pt>
                <c:pt idx="5270">
                  <c:v>1404.0278967413501</c:v>
                </c:pt>
                <c:pt idx="5271">
                  <c:v>1404.0278966011799</c:v>
                </c:pt>
                <c:pt idx="5272">
                  <c:v>1404.02789646101</c:v>
                </c:pt>
                <c:pt idx="5273">
                  <c:v>1404.02789632084</c:v>
                </c:pt>
                <c:pt idx="5274">
                  <c:v>1404.02789618067</c:v>
                </c:pt>
                <c:pt idx="5275">
                  <c:v>1404.0278960404901</c:v>
                </c:pt>
                <c:pt idx="5276">
                  <c:v>1404.0278959003199</c:v>
                </c:pt>
                <c:pt idx="5277">
                  <c:v>1404.0278957601499</c:v>
                </c:pt>
                <c:pt idx="5278">
                  <c:v>1404.02789561998</c:v>
                </c:pt>
                <c:pt idx="5279">
                  <c:v>1404.0278954798</c:v>
                </c:pt>
                <c:pt idx="5280">
                  <c:v>1404.02789533963</c:v>
                </c:pt>
                <c:pt idx="5281">
                  <c:v>1404.0278951994601</c:v>
                </c:pt>
                <c:pt idx="5282">
                  <c:v>1404.0278950592899</c:v>
                </c:pt>
                <c:pt idx="5283">
                  <c:v>1404.0278949191199</c:v>
                </c:pt>
                <c:pt idx="5284">
                  <c:v>1404.02789477894</c:v>
                </c:pt>
                <c:pt idx="5285">
                  <c:v>1404.02789463877</c:v>
                </c:pt>
                <c:pt idx="5286">
                  <c:v>1404.0278944986001</c:v>
                </c:pt>
                <c:pt idx="5287">
                  <c:v>1404.0278943584301</c:v>
                </c:pt>
                <c:pt idx="5288">
                  <c:v>1404.0278942182599</c:v>
                </c:pt>
                <c:pt idx="5289">
                  <c:v>1404.02789407808</c:v>
                </c:pt>
                <c:pt idx="5290">
                  <c:v>1404.02789393791</c:v>
                </c:pt>
                <c:pt idx="5291">
                  <c:v>1404.02789379774</c:v>
                </c:pt>
                <c:pt idx="5292">
                  <c:v>1404.0278936575701</c:v>
                </c:pt>
                <c:pt idx="5293">
                  <c:v>1404.0278935173901</c:v>
                </c:pt>
                <c:pt idx="5294">
                  <c:v>1404.0278933772199</c:v>
                </c:pt>
                <c:pt idx="5295">
                  <c:v>1404.02789323705</c:v>
                </c:pt>
                <c:pt idx="5296">
                  <c:v>1404.02789309688</c:v>
                </c:pt>
                <c:pt idx="5297">
                  <c:v>1404.02789295671</c:v>
                </c:pt>
                <c:pt idx="5298">
                  <c:v>1404.0278928165301</c:v>
                </c:pt>
                <c:pt idx="5299">
                  <c:v>1404.0278926763599</c:v>
                </c:pt>
                <c:pt idx="5300">
                  <c:v>1404.0278925361899</c:v>
                </c:pt>
                <c:pt idx="5301">
                  <c:v>1404.02789239602</c:v>
                </c:pt>
                <c:pt idx="5302">
                  <c:v>1404.02789225585</c:v>
                </c:pt>
                <c:pt idx="5303">
                  <c:v>1404.0278921156701</c:v>
                </c:pt>
                <c:pt idx="5304">
                  <c:v>1404.0278919755001</c:v>
                </c:pt>
                <c:pt idx="5305">
                  <c:v>1404.0278918353299</c:v>
                </c:pt>
                <c:pt idx="5306">
                  <c:v>1404.02789169516</c:v>
                </c:pt>
                <c:pt idx="5307">
                  <c:v>1404.02789155498</c:v>
                </c:pt>
                <c:pt idx="5308">
                  <c:v>1404.02789141481</c:v>
                </c:pt>
                <c:pt idx="5309">
                  <c:v>1404.0278912746401</c:v>
                </c:pt>
                <c:pt idx="5310">
                  <c:v>1404.0278911344701</c:v>
                </c:pt>
                <c:pt idx="5311">
                  <c:v>1404.0278909942999</c:v>
                </c:pt>
                <c:pt idx="5312">
                  <c:v>1404.02789085412</c:v>
                </c:pt>
                <c:pt idx="5313">
                  <c:v>1404.02789071395</c:v>
                </c:pt>
                <c:pt idx="5314">
                  <c:v>1404.02789057378</c:v>
                </c:pt>
                <c:pt idx="5315">
                  <c:v>1404.0278904336101</c:v>
                </c:pt>
                <c:pt idx="5316">
                  <c:v>1404.0278902934399</c:v>
                </c:pt>
                <c:pt idx="5317">
                  <c:v>1404.0278901532599</c:v>
                </c:pt>
                <c:pt idx="5318">
                  <c:v>1404.02789001309</c:v>
                </c:pt>
                <c:pt idx="5319">
                  <c:v>1404.02788987292</c:v>
                </c:pt>
                <c:pt idx="5320">
                  <c:v>1404.0278897327501</c:v>
                </c:pt>
                <c:pt idx="5321">
                  <c:v>1404.0278895925701</c:v>
                </c:pt>
                <c:pt idx="5322">
                  <c:v>1404.0278894523999</c:v>
                </c:pt>
                <c:pt idx="5323">
                  <c:v>1404.0278893122299</c:v>
                </c:pt>
                <c:pt idx="5324">
                  <c:v>1404.02788917206</c:v>
                </c:pt>
                <c:pt idx="5325">
                  <c:v>1404.02788903189</c:v>
                </c:pt>
                <c:pt idx="5326">
                  <c:v>1404.0278888917101</c:v>
                </c:pt>
                <c:pt idx="5327">
                  <c:v>1404.0278887515401</c:v>
                </c:pt>
                <c:pt idx="5328">
                  <c:v>1404.0278886113699</c:v>
                </c:pt>
                <c:pt idx="5329">
                  <c:v>1404.0278884712</c:v>
                </c:pt>
                <c:pt idx="5330">
                  <c:v>1404.02788833103</c:v>
                </c:pt>
                <c:pt idx="5331">
                  <c:v>1404.02788819085</c:v>
                </c:pt>
                <c:pt idx="5332">
                  <c:v>1404.0278880506801</c:v>
                </c:pt>
                <c:pt idx="5333">
                  <c:v>1404.0278879105099</c:v>
                </c:pt>
                <c:pt idx="5334">
                  <c:v>1404.0278877703399</c:v>
                </c:pt>
                <c:pt idx="5335">
                  <c:v>1404.02788763017</c:v>
                </c:pt>
                <c:pt idx="5336">
                  <c:v>1404.02788748999</c:v>
                </c:pt>
                <c:pt idx="5337">
                  <c:v>1404.02788734982</c:v>
                </c:pt>
                <c:pt idx="5338">
                  <c:v>1404.0278872096501</c:v>
                </c:pt>
                <c:pt idx="5339">
                  <c:v>1404.0278870694799</c:v>
                </c:pt>
                <c:pt idx="5340">
                  <c:v>1404.0278869292999</c:v>
                </c:pt>
                <c:pt idx="5341">
                  <c:v>1404.02788678913</c:v>
                </c:pt>
                <c:pt idx="5342">
                  <c:v>1404.02788664896</c:v>
                </c:pt>
                <c:pt idx="5343">
                  <c:v>1404.0278865087901</c:v>
                </c:pt>
                <c:pt idx="5344">
                  <c:v>1404.0278863686201</c:v>
                </c:pt>
                <c:pt idx="5345">
                  <c:v>1404.0278862284399</c:v>
                </c:pt>
                <c:pt idx="5346">
                  <c:v>1404.02788608827</c:v>
                </c:pt>
                <c:pt idx="5347">
                  <c:v>1404.0278859481</c:v>
                </c:pt>
                <c:pt idx="5348">
                  <c:v>1404.02788580793</c:v>
                </c:pt>
                <c:pt idx="5349">
                  <c:v>1404.0278856677601</c:v>
                </c:pt>
                <c:pt idx="5350">
                  <c:v>1404.0278855275801</c:v>
                </c:pt>
                <c:pt idx="5351">
                  <c:v>1404.0278853874099</c:v>
                </c:pt>
                <c:pt idx="5352">
                  <c:v>1404.02788524724</c:v>
                </c:pt>
                <c:pt idx="5353">
                  <c:v>1404.02788510707</c:v>
                </c:pt>
                <c:pt idx="5354">
                  <c:v>1404.02788496689</c:v>
                </c:pt>
                <c:pt idx="5355">
                  <c:v>1404.0278848267201</c:v>
                </c:pt>
                <c:pt idx="5356">
                  <c:v>1404.0278846865499</c:v>
                </c:pt>
                <c:pt idx="5357">
                  <c:v>1404.0278845463799</c:v>
                </c:pt>
                <c:pt idx="5358">
                  <c:v>1404.02788440621</c:v>
                </c:pt>
                <c:pt idx="5359">
                  <c:v>1404.02788426603</c:v>
                </c:pt>
                <c:pt idx="5360">
                  <c:v>1404.0278841258601</c:v>
                </c:pt>
                <c:pt idx="5361">
                  <c:v>1404.0278839856901</c:v>
                </c:pt>
                <c:pt idx="5362">
                  <c:v>1404.0278838455199</c:v>
                </c:pt>
                <c:pt idx="5363">
                  <c:v>1404.02788370535</c:v>
                </c:pt>
                <c:pt idx="5364">
                  <c:v>1404.02788356517</c:v>
                </c:pt>
                <c:pt idx="5365">
                  <c:v>1404.027883425</c:v>
                </c:pt>
                <c:pt idx="5366">
                  <c:v>1404.0278832848301</c:v>
                </c:pt>
                <c:pt idx="5367">
                  <c:v>1404.0278831446601</c:v>
                </c:pt>
                <c:pt idx="5368">
                  <c:v>1404.0278830044799</c:v>
                </c:pt>
                <c:pt idx="5369">
                  <c:v>1404.02788286431</c:v>
                </c:pt>
                <c:pt idx="5370">
                  <c:v>1404.02788272414</c:v>
                </c:pt>
                <c:pt idx="5371">
                  <c:v>1404.02788258397</c:v>
                </c:pt>
                <c:pt idx="5372">
                  <c:v>1404.0278824438001</c:v>
                </c:pt>
                <c:pt idx="5373">
                  <c:v>1404.0278823036199</c:v>
                </c:pt>
                <c:pt idx="5374">
                  <c:v>1404.0278821634499</c:v>
                </c:pt>
                <c:pt idx="5375">
                  <c:v>1404.02788202328</c:v>
                </c:pt>
                <c:pt idx="5376">
                  <c:v>1404.02788188311</c:v>
                </c:pt>
                <c:pt idx="5377">
                  <c:v>1404.0278817429401</c:v>
                </c:pt>
                <c:pt idx="5378">
                  <c:v>1404.0278816027601</c:v>
                </c:pt>
                <c:pt idx="5379">
                  <c:v>1404.0278814625899</c:v>
                </c:pt>
                <c:pt idx="5380">
                  <c:v>1404.0278813224199</c:v>
                </c:pt>
                <c:pt idx="5381">
                  <c:v>1404.02788118225</c:v>
                </c:pt>
                <c:pt idx="5382">
                  <c:v>1404.02788104207</c:v>
                </c:pt>
                <c:pt idx="5383">
                  <c:v>1404.0278809019001</c:v>
                </c:pt>
                <c:pt idx="5384">
                  <c:v>1404.0278807617301</c:v>
                </c:pt>
                <c:pt idx="5385">
                  <c:v>1404.0278806215599</c:v>
                </c:pt>
                <c:pt idx="5386">
                  <c:v>1404.02788048139</c:v>
                </c:pt>
                <c:pt idx="5387">
                  <c:v>1404.02788034121</c:v>
                </c:pt>
                <c:pt idx="5388">
                  <c:v>1404.02788020104</c:v>
                </c:pt>
                <c:pt idx="5389">
                  <c:v>1404.0278800608701</c:v>
                </c:pt>
                <c:pt idx="5390">
                  <c:v>1404.0278799206999</c:v>
                </c:pt>
                <c:pt idx="5391">
                  <c:v>1404.0278797805299</c:v>
                </c:pt>
                <c:pt idx="5392">
                  <c:v>1404.02787964035</c:v>
                </c:pt>
                <c:pt idx="5393">
                  <c:v>1404.02787950018</c:v>
                </c:pt>
                <c:pt idx="5394">
                  <c:v>1404.02787936001</c:v>
                </c:pt>
                <c:pt idx="5395">
                  <c:v>1404.0278792198401</c:v>
                </c:pt>
                <c:pt idx="5396">
                  <c:v>1404.0278790796699</c:v>
                </c:pt>
                <c:pt idx="5397">
                  <c:v>1404.0278789394899</c:v>
                </c:pt>
                <c:pt idx="5398">
                  <c:v>1404.02787879932</c:v>
                </c:pt>
                <c:pt idx="5399">
                  <c:v>1404.02787865915</c:v>
                </c:pt>
                <c:pt idx="5400">
                  <c:v>1404.0278785189801</c:v>
                </c:pt>
                <c:pt idx="5401">
                  <c:v>1404.0278783788001</c:v>
                </c:pt>
                <c:pt idx="5402">
                  <c:v>1404.0278782386299</c:v>
                </c:pt>
                <c:pt idx="5403">
                  <c:v>1404.02787809846</c:v>
                </c:pt>
                <c:pt idx="5404">
                  <c:v>1404.02787795829</c:v>
                </c:pt>
                <c:pt idx="5405">
                  <c:v>1404.02787781812</c:v>
                </c:pt>
                <c:pt idx="5406">
                  <c:v>1404.0278776779401</c:v>
                </c:pt>
                <c:pt idx="5407">
                  <c:v>1404.0278775377701</c:v>
                </c:pt>
                <c:pt idx="5408">
                  <c:v>1404.0278773975999</c:v>
                </c:pt>
                <c:pt idx="5409">
                  <c:v>1404.02787725743</c:v>
                </c:pt>
                <c:pt idx="5410">
                  <c:v>1404.02787711726</c:v>
                </c:pt>
                <c:pt idx="5411">
                  <c:v>1404.02787697708</c:v>
                </c:pt>
                <c:pt idx="5412">
                  <c:v>1404.0278768369101</c:v>
                </c:pt>
                <c:pt idx="5413">
                  <c:v>1404.0278766967399</c:v>
                </c:pt>
                <c:pt idx="5414">
                  <c:v>1404.0278765565699</c:v>
                </c:pt>
                <c:pt idx="5415">
                  <c:v>1404.02787641639</c:v>
                </c:pt>
                <c:pt idx="5416">
                  <c:v>1404.02787627622</c:v>
                </c:pt>
                <c:pt idx="5417">
                  <c:v>1404.0278761360501</c:v>
                </c:pt>
                <c:pt idx="5418">
                  <c:v>1404.0278759958801</c:v>
                </c:pt>
                <c:pt idx="5419">
                  <c:v>1404.0278758557099</c:v>
                </c:pt>
                <c:pt idx="5420">
                  <c:v>1404.0278757155299</c:v>
                </c:pt>
                <c:pt idx="5421">
                  <c:v>1404.02787557536</c:v>
                </c:pt>
                <c:pt idx="5422">
                  <c:v>1404.02787543519</c:v>
                </c:pt>
                <c:pt idx="5423">
                  <c:v>1404.0278752950201</c:v>
                </c:pt>
                <c:pt idx="5424">
                  <c:v>1404.0278751548501</c:v>
                </c:pt>
                <c:pt idx="5425">
                  <c:v>1404.0278750146699</c:v>
                </c:pt>
                <c:pt idx="5426">
                  <c:v>1404.0278748745</c:v>
                </c:pt>
                <c:pt idx="5427">
                  <c:v>1404.02787473433</c:v>
                </c:pt>
                <c:pt idx="5428">
                  <c:v>1404.02787459416</c:v>
                </c:pt>
                <c:pt idx="5429">
                  <c:v>1404.0278744539801</c:v>
                </c:pt>
                <c:pt idx="5430">
                  <c:v>1404.0278743138099</c:v>
                </c:pt>
                <c:pt idx="5431">
                  <c:v>1404.0278741736399</c:v>
                </c:pt>
                <c:pt idx="5432">
                  <c:v>1404.02787403347</c:v>
                </c:pt>
                <c:pt idx="5433">
                  <c:v>1404.0278738933</c:v>
                </c:pt>
                <c:pt idx="5434">
                  <c:v>1404.02787375312</c:v>
                </c:pt>
                <c:pt idx="5435">
                  <c:v>1404.0278736129501</c:v>
                </c:pt>
                <c:pt idx="5436">
                  <c:v>1404.0278734727799</c:v>
                </c:pt>
                <c:pt idx="5437">
                  <c:v>1404.0278733326099</c:v>
                </c:pt>
                <c:pt idx="5438">
                  <c:v>1404.02787319244</c:v>
                </c:pt>
                <c:pt idx="5439">
                  <c:v>1404.02787305226</c:v>
                </c:pt>
                <c:pt idx="5440">
                  <c:v>1404.0278729120901</c:v>
                </c:pt>
                <c:pt idx="5441">
                  <c:v>1404.0278727719201</c:v>
                </c:pt>
                <c:pt idx="5442">
                  <c:v>1404.0278726317499</c:v>
                </c:pt>
                <c:pt idx="5443">
                  <c:v>1404.02787249157</c:v>
                </c:pt>
                <c:pt idx="5444">
                  <c:v>1404.0278723514</c:v>
                </c:pt>
                <c:pt idx="5445">
                  <c:v>1404.02787221123</c:v>
                </c:pt>
                <c:pt idx="5446">
                  <c:v>1404.0278720710601</c:v>
                </c:pt>
                <c:pt idx="5447">
                  <c:v>1404.0278719308899</c:v>
                </c:pt>
                <c:pt idx="5448">
                  <c:v>1404.0278717907099</c:v>
                </c:pt>
                <c:pt idx="5449">
                  <c:v>1404.02787165054</c:v>
                </c:pt>
                <c:pt idx="5450">
                  <c:v>1404.02787151037</c:v>
                </c:pt>
                <c:pt idx="5451">
                  <c:v>1404.0278713702</c:v>
                </c:pt>
                <c:pt idx="5452">
                  <c:v>1404.0278712300301</c:v>
                </c:pt>
                <c:pt idx="5453">
                  <c:v>1404.0278710898499</c:v>
                </c:pt>
                <c:pt idx="5454">
                  <c:v>1404.0278709496799</c:v>
                </c:pt>
                <c:pt idx="5455">
                  <c:v>1404.02787080951</c:v>
                </c:pt>
                <c:pt idx="5456">
                  <c:v>1404.02787066934</c:v>
                </c:pt>
                <c:pt idx="5457">
                  <c:v>1404.0278705291601</c:v>
                </c:pt>
                <c:pt idx="5458">
                  <c:v>1404.0278703889901</c:v>
                </c:pt>
                <c:pt idx="5459">
                  <c:v>1404.0278702488199</c:v>
                </c:pt>
                <c:pt idx="5460">
                  <c:v>1404.0278701086499</c:v>
                </c:pt>
                <c:pt idx="5461">
                  <c:v>1404.02786996848</c:v>
                </c:pt>
                <c:pt idx="5462">
                  <c:v>1404.0278698283</c:v>
                </c:pt>
                <c:pt idx="5463">
                  <c:v>1404.0278696881301</c:v>
                </c:pt>
                <c:pt idx="5464">
                  <c:v>1404.0278695479601</c:v>
                </c:pt>
                <c:pt idx="5465">
                  <c:v>1404.0278694077899</c:v>
                </c:pt>
                <c:pt idx="5466">
                  <c:v>1404.02786926762</c:v>
                </c:pt>
                <c:pt idx="5467">
                  <c:v>1404.02786912744</c:v>
                </c:pt>
                <c:pt idx="5468">
                  <c:v>1404.02786898727</c:v>
                </c:pt>
                <c:pt idx="5469">
                  <c:v>1404.0278688471001</c:v>
                </c:pt>
                <c:pt idx="5470">
                  <c:v>1404.0278687069299</c:v>
                </c:pt>
                <c:pt idx="5471">
                  <c:v>1404.0278685667599</c:v>
                </c:pt>
                <c:pt idx="5472">
                  <c:v>1404.02786842658</c:v>
                </c:pt>
                <c:pt idx="5473">
                  <c:v>1404.02786828641</c:v>
                </c:pt>
                <c:pt idx="5474">
                  <c:v>1404.0278681462401</c:v>
                </c:pt>
                <c:pt idx="5475">
                  <c:v>1404.0278680060701</c:v>
                </c:pt>
                <c:pt idx="5476">
                  <c:v>1404.0278678658899</c:v>
                </c:pt>
                <c:pt idx="5477">
                  <c:v>1404.0278677257199</c:v>
                </c:pt>
                <c:pt idx="5478">
                  <c:v>1404.02786758555</c:v>
                </c:pt>
                <c:pt idx="5479">
                  <c:v>1404.02786744538</c:v>
                </c:pt>
                <c:pt idx="5480">
                  <c:v>1404.0278673052101</c:v>
                </c:pt>
                <c:pt idx="5481">
                  <c:v>1404.0278671650301</c:v>
                </c:pt>
                <c:pt idx="5482">
                  <c:v>1404.0278670248599</c:v>
                </c:pt>
                <c:pt idx="5483">
                  <c:v>1404.02786688469</c:v>
                </c:pt>
                <c:pt idx="5484">
                  <c:v>1404.02786674452</c:v>
                </c:pt>
                <c:pt idx="5485">
                  <c:v>1404.02786660435</c:v>
                </c:pt>
                <c:pt idx="5486">
                  <c:v>1404.0278664641701</c:v>
                </c:pt>
                <c:pt idx="5487">
                  <c:v>1404.0278663239999</c:v>
                </c:pt>
                <c:pt idx="5488">
                  <c:v>1404.0278661838299</c:v>
                </c:pt>
                <c:pt idx="5489">
                  <c:v>1404.02786604366</c:v>
                </c:pt>
                <c:pt idx="5490">
                  <c:v>1404.02786590348</c:v>
                </c:pt>
                <c:pt idx="5491">
                  <c:v>1404.02786576331</c:v>
                </c:pt>
                <c:pt idx="5492">
                  <c:v>1404.0278656231401</c:v>
                </c:pt>
                <c:pt idx="5493">
                  <c:v>1404.0278654829699</c:v>
                </c:pt>
                <c:pt idx="5494">
                  <c:v>1404.0278653427999</c:v>
                </c:pt>
                <c:pt idx="5495">
                  <c:v>1404.02786520262</c:v>
                </c:pt>
                <c:pt idx="5496">
                  <c:v>1404.02786506245</c:v>
                </c:pt>
                <c:pt idx="5497">
                  <c:v>1404.0278649222801</c:v>
                </c:pt>
                <c:pt idx="5498">
                  <c:v>1404.0278647821101</c:v>
                </c:pt>
                <c:pt idx="5499">
                  <c:v>1404.0278646419399</c:v>
                </c:pt>
                <c:pt idx="5500">
                  <c:v>1404.02786450176</c:v>
                </c:pt>
                <c:pt idx="5501">
                  <c:v>1404.02786436159</c:v>
                </c:pt>
                <c:pt idx="5502">
                  <c:v>1404.02786422142</c:v>
                </c:pt>
                <c:pt idx="5503">
                  <c:v>1404.0278640812501</c:v>
                </c:pt>
                <c:pt idx="5504">
                  <c:v>1404.0278639410701</c:v>
                </c:pt>
                <c:pt idx="5505">
                  <c:v>1404.0278638008999</c:v>
                </c:pt>
                <c:pt idx="5506">
                  <c:v>1404.02786366073</c:v>
                </c:pt>
                <c:pt idx="5507">
                  <c:v>1404.02786352056</c:v>
                </c:pt>
                <c:pt idx="5508">
                  <c:v>1404.02786338039</c:v>
                </c:pt>
                <c:pt idx="5509">
                  <c:v>1404.0278632402101</c:v>
                </c:pt>
                <c:pt idx="5510">
                  <c:v>1404.0278631000399</c:v>
                </c:pt>
                <c:pt idx="5511">
                  <c:v>1404.0278629598699</c:v>
                </c:pt>
                <c:pt idx="5512">
                  <c:v>1404.0278628197</c:v>
                </c:pt>
                <c:pt idx="5513">
                  <c:v>1404.02786267953</c:v>
                </c:pt>
                <c:pt idx="5514">
                  <c:v>1404.0278625393501</c:v>
                </c:pt>
                <c:pt idx="5515">
                  <c:v>1404.0278623991801</c:v>
                </c:pt>
                <c:pt idx="5516">
                  <c:v>1404.0278622590099</c:v>
                </c:pt>
                <c:pt idx="5517">
                  <c:v>1404.0278621188399</c:v>
                </c:pt>
                <c:pt idx="5518">
                  <c:v>1404.02786197866</c:v>
                </c:pt>
                <c:pt idx="5519">
                  <c:v>1404.02786183849</c:v>
                </c:pt>
                <c:pt idx="5520">
                  <c:v>1404.0278616983201</c:v>
                </c:pt>
                <c:pt idx="5521">
                  <c:v>1404.0278615581501</c:v>
                </c:pt>
                <c:pt idx="5522">
                  <c:v>1404.0278614179799</c:v>
                </c:pt>
                <c:pt idx="5523">
                  <c:v>1404.0278612778</c:v>
                </c:pt>
                <c:pt idx="5524">
                  <c:v>1404.02786113763</c:v>
                </c:pt>
                <c:pt idx="5525">
                  <c:v>1404.02786099746</c:v>
                </c:pt>
                <c:pt idx="5526">
                  <c:v>1404.0278608572901</c:v>
                </c:pt>
                <c:pt idx="5527">
                  <c:v>1404.0278607171199</c:v>
                </c:pt>
                <c:pt idx="5528">
                  <c:v>1404.0278605769399</c:v>
                </c:pt>
                <c:pt idx="5529">
                  <c:v>1404.02786043677</c:v>
                </c:pt>
                <c:pt idx="5530">
                  <c:v>1404.0278602966</c:v>
                </c:pt>
                <c:pt idx="5531">
                  <c:v>1404.0278601564301</c:v>
                </c:pt>
                <c:pt idx="5532">
                  <c:v>1404.0278600162601</c:v>
                </c:pt>
                <c:pt idx="5533">
                  <c:v>1404.0278598760799</c:v>
                </c:pt>
                <c:pt idx="5534">
                  <c:v>1404.0278597359099</c:v>
                </c:pt>
                <c:pt idx="5535">
                  <c:v>1404.02785959574</c:v>
                </c:pt>
                <c:pt idx="5536">
                  <c:v>1404.02785945557</c:v>
                </c:pt>
                <c:pt idx="5537">
                  <c:v>1404.0278593153901</c:v>
                </c:pt>
                <c:pt idx="5538">
                  <c:v>1404.0278591752201</c:v>
                </c:pt>
                <c:pt idx="5539">
                  <c:v>1404.0278590350499</c:v>
                </c:pt>
                <c:pt idx="5540">
                  <c:v>1404.02785889488</c:v>
                </c:pt>
                <c:pt idx="5541">
                  <c:v>1404.02785875471</c:v>
                </c:pt>
                <c:pt idx="5542">
                  <c:v>1404.02785861453</c:v>
                </c:pt>
                <c:pt idx="5543">
                  <c:v>1404.0278584743601</c:v>
                </c:pt>
                <c:pt idx="5544">
                  <c:v>1404.0278583341899</c:v>
                </c:pt>
                <c:pt idx="5545">
                  <c:v>1404.0278581940199</c:v>
                </c:pt>
                <c:pt idx="5546">
                  <c:v>1404.02785805385</c:v>
                </c:pt>
                <c:pt idx="5547">
                  <c:v>1404.02785791367</c:v>
                </c:pt>
                <c:pt idx="5548">
                  <c:v>1404.0278577735</c:v>
                </c:pt>
                <c:pt idx="5549">
                  <c:v>1404.0278576333301</c:v>
                </c:pt>
                <c:pt idx="5550">
                  <c:v>1404.0278574931599</c:v>
                </c:pt>
                <c:pt idx="5551">
                  <c:v>1404.0278573529799</c:v>
                </c:pt>
                <c:pt idx="5552">
                  <c:v>1404.02785721281</c:v>
                </c:pt>
                <c:pt idx="5553">
                  <c:v>1404.02785707264</c:v>
                </c:pt>
                <c:pt idx="5554">
                  <c:v>1404.0278569324701</c:v>
                </c:pt>
                <c:pt idx="5555">
                  <c:v>1404.0278567923001</c:v>
                </c:pt>
                <c:pt idx="5556">
                  <c:v>1404.0278566521199</c:v>
                </c:pt>
                <c:pt idx="5557">
                  <c:v>1404.0278565119499</c:v>
                </c:pt>
                <c:pt idx="5558">
                  <c:v>1404.02785637178</c:v>
                </c:pt>
                <c:pt idx="5559">
                  <c:v>1404.02785623161</c:v>
                </c:pt>
                <c:pt idx="5560">
                  <c:v>1404.0278560914401</c:v>
                </c:pt>
                <c:pt idx="5561">
                  <c:v>1404.0278559512601</c:v>
                </c:pt>
                <c:pt idx="5562">
                  <c:v>1404.0278558110899</c:v>
                </c:pt>
                <c:pt idx="5563">
                  <c:v>1404.02785567092</c:v>
                </c:pt>
                <c:pt idx="5564">
                  <c:v>1404.02785553075</c:v>
                </c:pt>
                <c:pt idx="5565">
                  <c:v>1404.02785539057</c:v>
                </c:pt>
                <c:pt idx="5566">
                  <c:v>1404.0278552504001</c:v>
                </c:pt>
                <c:pt idx="5567">
                  <c:v>1404.0278551102299</c:v>
                </c:pt>
                <c:pt idx="5568">
                  <c:v>1404.0278549700599</c:v>
                </c:pt>
                <c:pt idx="5569">
                  <c:v>1404.02785482989</c:v>
                </c:pt>
                <c:pt idx="5570">
                  <c:v>1404.02785468971</c:v>
                </c:pt>
                <c:pt idx="5571">
                  <c:v>1404.0278545495401</c:v>
                </c:pt>
                <c:pt idx="5572">
                  <c:v>1404.0278544093701</c:v>
                </c:pt>
                <c:pt idx="5573">
                  <c:v>1404.0278542691999</c:v>
                </c:pt>
                <c:pt idx="5574">
                  <c:v>1404.0278541290299</c:v>
                </c:pt>
                <c:pt idx="5575">
                  <c:v>1404.02785398885</c:v>
                </c:pt>
                <c:pt idx="5576">
                  <c:v>1404.02785384868</c:v>
                </c:pt>
                <c:pt idx="5577">
                  <c:v>1404.0278537085101</c:v>
                </c:pt>
                <c:pt idx="5578">
                  <c:v>1404.0278535683401</c:v>
                </c:pt>
                <c:pt idx="5579">
                  <c:v>1404.0278534281599</c:v>
                </c:pt>
                <c:pt idx="5580">
                  <c:v>1404.02785328799</c:v>
                </c:pt>
                <c:pt idx="5581">
                  <c:v>1404.02785314782</c:v>
                </c:pt>
                <c:pt idx="5582">
                  <c:v>1404.02785300765</c:v>
                </c:pt>
                <c:pt idx="5583">
                  <c:v>1404.0278528674801</c:v>
                </c:pt>
                <c:pt idx="5584">
                  <c:v>1404.0278527272999</c:v>
                </c:pt>
                <c:pt idx="5585">
                  <c:v>1404.0278525871299</c:v>
                </c:pt>
                <c:pt idx="5586">
                  <c:v>1404.02785244696</c:v>
                </c:pt>
                <c:pt idx="5587">
                  <c:v>1404.02785230679</c:v>
                </c:pt>
                <c:pt idx="5588">
                  <c:v>1404.0278521666201</c:v>
                </c:pt>
                <c:pt idx="5589">
                  <c:v>1404.0278520264401</c:v>
                </c:pt>
                <c:pt idx="5590">
                  <c:v>1404.0278518862699</c:v>
                </c:pt>
                <c:pt idx="5591">
                  <c:v>1404.0278517460999</c:v>
                </c:pt>
                <c:pt idx="5592">
                  <c:v>1404.02785160593</c:v>
                </c:pt>
                <c:pt idx="5593">
                  <c:v>1404.02785146576</c:v>
                </c:pt>
                <c:pt idx="5594">
                  <c:v>1404.0278513255801</c:v>
                </c:pt>
                <c:pt idx="5595">
                  <c:v>1404.0278511854101</c:v>
                </c:pt>
                <c:pt idx="5596">
                  <c:v>1404.0278510452399</c:v>
                </c:pt>
                <c:pt idx="5597">
                  <c:v>1404.02785090507</c:v>
                </c:pt>
                <c:pt idx="5598">
                  <c:v>1404.02785076489</c:v>
                </c:pt>
                <c:pt idx="5599">
                  <c:v>1404.02785062472</c:v>
                </c:pt>
                <c:pt idx="5600">
                  <c:v>1404.0278504845501</c:v>
                </c:pt>
                <c:pt idx="5601">
                  <c:v>1404.0278503443801</c:v>
                </c:pt>
                <c:pt idx="5602">
                  <c:v>1404.0278502042099</c:v>
                </c:pt>
                <c:pt idx="5603">
                  <c:v>1404.02785006403</c:v>
                </c:pt>
                <c:pt idx="5604">
                  <c:v>1404.02784992386</c:v>
                </c:pt>
                <c:pt idx="5605">
                  <c:v>1404.02784978369</c:v>
                </c:pt>
                <c:pt idx="5606">
                  <c:v>1404.0278496435201</c:v>
                </c:pt>
                <c:pt idx="5607">
                  <c:v>1404.0278495033499</c:v>
                </c:pt>
                <c:pt idx="5608">
                  <c:v>1404.0278493631699</c:v>
                </c:pt>
                <c:pt idx="5609">
                  <c:v>1404.027849223</c:v>
                </c:pt>
                <c:pt idx="5610">
                  <c:v>1404.02784908283</c:v>
                </c:pt>
                <c:pt idx="5611">
                  <c:v>1404.0278489426601</c:v>
                </c:pt>
                <c:pt idx="5612">
                  <c:v>1404.0278488024801</c:v>
                </c:pt>
                <c:pt idx="5613">
                  <c:v>1404.0278486623099</c:v>
                </c:pt>
                <c:pt idx="5614">
                  <c:v>1404.0278485221399</c:v>
                </c:pt>
                <c:pt idx="5615">
                  <c:v>1404.02784838197</c:v>
                </c:pt>
                <c:pt idx="5616">
                  <c:v>1404.0278482418</c:v>
                </c:pt>
                <c:pt idx="5617">
                  <c:v>1404.0278481016201</c:v>
                </c:pt>
                <c:pt idx="5618">
                  <c:v>1404.0278479614501</c:v>
                </c:pt>
                <c:pt idx="5619">
                  <c:v>1404.0278478212799</c:v>
                </c:pt>
                <c:pt idx="5620">
                  <c:v>1404.02784768111</c:v>
                </c:pt>
                <c:pt idx="5621">
                  <c:v>1404.02784754094</c:v>
                </c:pt>
                <c:pt idx="5622">
                  <c:v>1404.02784740076</c:v>
                </c:pt>
                <c:pt idx="5623">
                  <c:v>1404.0278472605901</c:v>
                </c:pt>
                <c:pt idx="5624">
                  <c:v>1404.0278471204199</c:v>
                </c:pt>
                <c:pt idx="5625">
                  <c:v>1404.0278469802499</c:v>
                </c:pt>
                <c:pt idx="5626">
                  <c:v>1404.02784684007</c:v>
                </c:pt>
                <c:pt idx="5627">
                  <c:v>1404.0278466999</c:v>
                </c:pt>
                <c:pt idx="5628">
                  <c:v>1404.0278465597301</c:v>
                </c:pt>
                <c:pt idx="5629">
                  <c:v>1404.0278464195601</c:v>
                </c:pt>
                <c:pt idx="5630">
                  <c:v>1404.0278462793899</c:v>
                </c:pt>
                <c:pt idx="5631">
                  <c:v>1404.0278461392099</c:v>
                </c:pt>
                <c:pt idx="5632">
                  <c:v>1404.02784599904</c:v>
                </c:pt>
                <c:pt idx="5633">
                  <c:v>1404.02784585887</c:v>
                </c:pt>
                <c:pt idx="5634">
                  <c:v>1404.0278457187001</c:v>
                </c:pt>
                <c:pt idx="5635">
                  <c:v>1404.0278455785301</c:v>
                </c:pt>
                <c:pt idx="5636">
                  <c:v>1404.0278454383499</c:v>
                </c:pt>
                <c:pt idx="5637">
                  <c:v>1404.02784529818</c:v>
                </c:pt>
                <c:pt idx="5638">
                  <c:v>1404.02784515801</c:v>
                </c:pt>
                <c:pt idx="5639">
                  <c:v>1404.02784501784</c:v>
                </c:pt>
                <c:pt idx="5640">
                  <c:v>1404.0278448776601</c:v>
                </c:pt>
                <c:pt idx="5641">
                  <c:v>1404.0278447374901</c:v>
                </c:pt>
                <c:pt idx="5642">
                  <c:v>1404.0278445973199</c:v>
                </c:pt>
                <c:pt idx="5643">
                  <c:v>1404.02784445715</c:v>
                </c:pt>
                <c:pt idx="5644">
                  <c:v>1404.02784431698</c:v>
                </c:pt>
                <c:pt idx="5645">
                  <c:v>1404.0278441768</c:v>
                </c:pt>
                <c:pt idx="5646">
                  <c:v>1404.0278440366301</c:v>
                </c:pt>
                <c:pt idx="5647">
                  <c:v>1404.0278438964599</c:v>
                </c:pt>
                <c:pt idx="5648">
                  <c:v>1404.0278437562899</c:v>
                </c:pt>
                <c:pt idx="5649">
                  <c:v>1404.02784361612</c:v>
                </c:pt>
                <c:pt idx="5650">
                  <c:v>1404.02784347594</c:v>
                </c:pt>
                <c:pt idx="5651">
                  <c:v>1404.0278433357701</c:v>
                </c:pt>
                <c:pt idx="5652">
                  <c:v>1404.0278431956001</c:v>
                </c:pt>
                <c:pt idx="5653">
                  <c:v>1404.0278430554299</c:v>
                </c:pt>
                <c:pt idx="5654">
                  <c:v>1404.02784291526</c:v>
                </c:pt>
                <c:pt idx="5655">
                  <c:v>1404.02784277508</c:v>
                </c:pt>
                <c:pt idx="5656">
                  <c:v>1404.02784263491</c:v>
                </c:pt>
                <c:pt idx="5657">
                  <c:v>1404.0278424947401</c:v>
                </c:pt>
                <c:pt idx="5658">
                  <c:v>1404.0278423545701</c:v>
                </c:pt>
                <c:pt idx="5659">
                  <c:v>1404.0278422143899</c:v>
                </c:pt>
                <c:pt idx="5660">
                  <c:v>1404.02784207422</c:v>
                </c:pt>
                <c:pt idx="5661">
                  <c:v>1404.02784193405</c:v>
                </c:pt>
                <c:pt idx="5662">
                  <c:v>1404.02784179388</c:v>
                </c:pt>
                <c:pt idx="5663">
                  <c:v>1404.0278416537101</c:v>
                </c:pt>
                <c:pt idx="5664">
                  <c:v>1404.0278415135299</c:v>
                </c:pt>
                <c:pt idx="5665">
                  <c:v>1404.0278413733599</c:v>
                </c:pt>
                <c:pt idx="5666">
                  <c:v>1404.02784123319</c:v>
                </c:pt>
                <c:pt idx="5667">
                  <c:v>1404.02784109302</c:v>
                </c:pt>
                <c:pt idx="5668">
                  <c:v>1404.0278409528501</c:v>
                </c:pt>
                <c:pt idx="5669">
                  <c:v>1404.0278408126701</c:v>
                </c:pt>
                <c:pt idx="5670">
                  <c:v>1404.0278406724999</c:v>
                </c:pt>
                <c:pt idx="5671">
                  <c:v>1404.0278405323299</c:v>
                </c:pt>
                <c:pt idx="5672">
                  <c:v>1404.02784039216</c:v>
                </c:pt>
                <c:pt idx="5673">
                  <c:v>1404.02784025198</c:v>
                </c:pt>
                <c:pt idx="5674">
                  <c:v>1404.0278401118101</c:v>
                </c:pt>
                <c:pt idx="5675">
                  <c:v>1404.0278399716401</c:v>
                </c:pt>
                <c:pt idx="5676">
                  <c:v>1404.0278398314699</c:v>
                </c:pt>
                <c:pt idx="5677">
                  <c:v>1404.0278396913</c:v>
                </c:pt>
                <c:pt idx="5678">
                  <c:v>1404.02783955112</c:v>
                </c:pt>
                <c:pt idx="5679">
                  <c:v>1404.02783941095</c:v>
                </c:pt>
                <c:pt idx="5680">
                  <c:v>1404.0278392707801</c:v>
                </c:pt>
                <c:pt idx="5681">
                  <c:v>1404.0278391306099</c:v>
                </c:pt>
                <c:pt idx="5682">
                  <c:v>1404.0278389904399</c:v>
                </c:pt>
                <c:pt idx="5683">
                  <c:v>1404.02783885026</c:v>
                </c:pt>
                <c:pt idx="5684">
                  <c:v>1404.02783871009</c:v>
                </c:pt>
                <c:pt idx="5685">
                  <c:v>1404.02783856992</c:v>
                </c:pt>
                <c:pt idx="5686">
                  <c:v>1404.0278384297501</c:v>
                </c:pt>
                <c:pt idx="5687">
                  <c:v>1404.0278382895699</c:v>
                </c:pt>
                <c:pt idx="5688">
                  <c:v>1404.0278381493999</c:v>
                </c:pt>
                <c:pt idx="5689">
                  <c:v>1404.02783800923</c:v>
                </c:pt>
                <c:pt idx="5690">
                  <c:v>1404.02783786906</c:v>
                </c:pt>
                <c:pt idx="5691">
                  <c:v>1404.0278377288901</c:v>
                </c:pt>
                <c:pt idx="5692">
                  <c:v>1404.0278375887101</c:v>
                </c:pt>
                <c:pt idx="5693">
                  <c:v>1404.0278374485399</c:v>
                </c:pt>
                <c:pt idx="5694">
                  <c:v>1404.02783730837</c:v>
                </c:pt>
                <c:pt idx="5695">
                  <c:v>1404.0278371682</c:v>
                </c:pt>
                <c:pt idx="5696">
                  <c:v>1404.02783702803</c:v>
                </c:pt>
                <c:pt idx="5697">
                  <c:v>1404.0278368878501</c:v>
                </c:pt>
                <c:pt idx="5698">
                  <c:v>1404.0278367476801</c:v>
                </c:pt>
                <c:pt idx="5699">
                  <c:v>1404.0278366075099</c:v>
                </c:pt>
                <c:pt idx="5700">
                  <c:v>1404.02783646734</c:v>
                </c:pt>
                <c:pt idx="5701">
                  <c:v>1404.02783632716</c:v>
                </c:pt>
                <c:pt idx="5702">
                  <c:v>1404.02783618699</c:v>
                </c:pt>
                <c:pt idx="5703">
                  <c:v>1404.0278360468201</c:v>
                </c:pt>
                <c:pt idx="5704">
                  <c:v>1404.0278359066499</c:v>
                </c:pt>
                <c:pt idx="5705">
                  <c:v>1404.0278357664799</c:v>
                </c:pt>
                <c:pt idx="5706">
                  <c:v>1404.0278356263</c:v>
                </c:pt>
                <c:pt idx="5707">
                  <c:v>1404.02783548613</c:v>
                </c:pt>
                <c:pt idx="5708">
                  <c:v>1404.0278353459601</c:v>
                </c:pt>
                <c:pt idx="5709">
                  <c:v>1404.0278352057901</c:v>
                </c:pt>
                <c:pt idx="5710">
                  <c:v>1404.0278350656199</c:v>
                </c:pt>
                <c:pt idx="5711">
                  <c:v>1404.0278349254399</c:v>
                </c:pt>
                <c:pt idx="5712">
                  <c:v>1404.02783478527</c:v>
                </c:pt>
                <c:pt idx="5713">
                  <c:v>1404.0278346451</c:v>
                </c:pt>
                <c:pt idx="5714">
                  <c:v>1404.0278345049301</c:v>
                </c:pt>
                <c:pt idx="5715">
                  <c:v>1404.0278343647501</c:v>
                </c:pt>
                <c:pt idx="5716">
                  <c:v>1404.0278342245799</c:v>
                </c:pt>
                <c:pt idx="5717">
                  <c:v>1404.02783408441</c:v>
                </c:pt>
                <c:pt idx="5718">
                  <c:v>1404.02783394424</c:v>
                </c:pt>
                <c:pt idx="5719">
                  <c:v>1404.02783380407</c:v>
                </c:pt>
                <c:pt idx="5720">
                  <c:v>1404.0278336638901</c:v>
                </c:pt>
                <c:pt idx="5721">
                  <c:v>1404.0278335237199</c:v>
                </c:pt>
                <c:pt idx="5722">
                  <c:v>1404.0278333835499</c:v>
                </c:pt>
                <c:pt idx="5723">
                  <c:v>1404.02783324338</c:v>
                </c:pt>
                <c:pt idx="5724">
                  <c:v>1404.02783310321</c:v>
                </c:pt>
                <c:pt idx="5725">
                  <c:v>1404.0278329630301</c:v>
                </c:pt>
                <c:pt idx="5726">
                  <c:v>1404.0278328228601</c:v>
                </c:pt>
                <c:pt idx="5727">
                  <c:v>1404.0278326826899</c:v>
                </c:pt>
                <c:pt idx="5728">
                  <c:v>1404.0278325425199</c:v>
                </c:pt>
                <c:pt idx="5729">
                  <c:v>1404.02783240235</c:v>
                </c:pt>
                <c:pt idx="5730">
                  <c:v>1404.02783226217</c:v>
                </c:pt>
                <c:pt idx="5731">
                  <c:v>1404.0278321220001</c:v>
                </c:pt>
                <c:pt idx="5732">
                  <c:v>1404.0278319818301</c:v>
                </c:pt>
                <c:pt idx="5733">
                  <c:v>1404.0278318416599</c:v>
                </c:pt>
                <c:pt idx="5734">
                  <c:v>1404.02783170148</c:v>
                </c:pt>
                <c:pt idx="5735">
                  <c:v>1404.02783156131</c:v>
                </c:pt>
                <c:pt idx="5736">
                  <c:v>1404.02783142114</c:v>
                </c:pt>
                <c:pt idx="5737">
                  <c:v>1404.0278312809701</c:v>
                </c:pt>
                <c:pt idx="5738">
                  <c:v>1404.0278311407999</c:v>
                </c:pt>
                <c:pt idx="5739">
                  <c:v>1404.0278310006199</c:v>
                </c:pt>
                <c:pt idx="5740">
                  <c:v>1404.02783086045</c:v>
                </c:pt>
                <c:pt idx="5741">
                  <c:v>1404.02783072028</c:v>
                </c:pt>
                <c:pt idx="5742">
                  <c:v>1404.02783058011</c:v>
                </c:pt>
                <c:pt idx="5743">
                  <c:v>1404.0278304399401</c:v>
                </c:pt>
                <c:pt idx="5744">
                  <c:v>1404.0278302997599</c:v>
                </c:pt>
                <c:pt idx="5745">
                  <c:v>1404.0278301595899</c:v>
                </c:pt>
                <c:pt idx="5746">
                  <c:v>1404.02783001942</c:v>
                </c:pt>
                <c:pt idx="5747">
                  <c:v>1404.02782987925</c:v>
                </c:pt>
                <c:pt idx="5748">
                  <c:v>1404.0278297390701</c:v>
                </c:pt>
                <c:pt idx="5749">
                  <c:v>1404.0278295989001</c:v>
                </c:pt>
                <c:pt idx="5750">
                  <c:v>1404.0278294587299</c:v>
                </c:pt>
                <c:pt idx="5751">
                  <c:v>1404.02782931856</c:v>
                </c:pt>
                <c:pt idx="5752">
                  <c:v>1404.02782917839</c:v>
                </c:pt>
                <c:pt idx="5753">
                  <c:v>1404.02782903821</c:v>
                </c:pt>
                <c:pt idx="5754">
                  <c:v>1404.0278288980401</c:v>
                </c:pt>
                <c:pt idx="5755">
                  <c:v>1404.0278287578701</c:v>
                </c:pt>
                <c:pt idx="5756">
                  <c:v>1404.0278286176999</c:v>
                </c:pt>
                <c:pt idx="5757">
                  <c:v>1404.02782847753</c:v>
                </c:pt>
                <c:pt idx="5758">
                  <c:v>1404.02782833735</c:v>
                </c:pt>
                <c:pt idx="5759">
                  <c:v>1404.02782819718</c:v>
                </c:pt>
                <c:pt idx="5760">
                  <c:v>1404.0278280570101</c:v>
                </c:pt>
                <c:pt idx="5761">
                  <c:v>1404.0278279168399</c:v>
                </c:pt>
                <c:pt idx="5762">
                  <c:v>1404.0278277766599</c:v>
                </c:pt>
                <c:pt idx="5763">
                  <c:v>1404.02782763649</c:v>
                </c:pt>
                <c:pt idx="5764">
                  <c:v>1404.02782749632</c:v>
                </c:pt>
                <c:pt idx="5765">
                  <c:v>1404.0278273561501</c:v>
                </c:pt>
                <c:pt idx="5766">
                  <c:v>1404.0278272159801</c:v>
                </c:pt>
                <c:pt idx="5767">
                  <c:v>1404.0278270757999</c:v>
                </c:pt>
                <c:pt idx="5768">
                  <c:v>1404.0278269356299</c:v>
                </c:pt>
                <c:pt idx="5769">
                  <c:v>1404.02782679546</c:v>
                </c:pt>
                <c:pt idx="5770">
                  <c:v>1404.02782665529</c:v>
                </c:pt>
                <c:pt idx="5771">
                  <c:v>1404.0278265151201</c:v>
                </c:pt>
                <c:pt idx="5772">
                  <c:v>1404.0278263749401</c:v>
                </c:pt>
                <c:pt idx="5773">
                  <c:v>1404.0278262347699</c:v>
                </c:pt>
                <c:pt idx="5774">
                  <c:v>1404.0278260946</c:v>
                </c:pt>
                <c:pt idx="5775">
                  <c:v>1404.02782595443</c:v>
                </c:pt>
                <c:pt idx="5776">
                  <c:v>1404.02782581425</c:v>
                </c:pt>
                <c:pt idx="5777">
                  <c:v>1404.0278256740801</c:v>
                </c:pt>
                <c:pt idx="5778">
                  <c:v>1404.0278255339099</c:v>
                </c:pt>
                <c:pt idx="5779">
                  <c:v>1404.0278253937399</c:v>
                </c:pt>
                <c:pt idx="5780">
                  <c:v>1404.02782525357</c:v>
                </c:pt>
                <c:pt idx="5781">
                  <c:v>1404.02782511339</c:v>
                </c:pt>
                <c:pt idx="5782">
                  <c:v>1404.02782497322</c:v>
                </c:pt>
                <c:pt idx="5783">
                  <c:v>1404.0278248330501</c:v>
                </c:pt>
                <c:pt idx="5784">
                  <c:v>1404.0278246928799</c:v>
                </c:pt>
                <c:pt idx="5785">
                  <c:v>1404.0278245527099</c:v>
                </c:pt>
                <c:pt idx="5786">
                  <c:v>1404.02782441253</c:v>
                </c:pt>
                <c:pt idx="5787">
                  <c:v>1404.02782427236</c:v>
                </c:pt>
                <c:pt idx="5788">
                  <c:v>1404.0278241321901</c:v>
                </c:pt>
                <c:pt idx="5789">
                  <c:v>1404.0278239920201</c:v>
                </c:pt>
                <c:pt idx="5790">
                  <c:v>1404.0278238518499</c:v>
                </c:pt>
                <c:pt idx="5791">
                  <c:v>1404.02782371167</c:v>
                </c:pt>
                <c:pt idx="5792">
                  <c:v>1404.0278235715</c:v>
                </c:pt>
                <c:pt idx="5793">
                  <c:v>1404.02782343133</c:v>
                </c:pt>
                <c:pt idx="5794">
                  <c:v>1404.0278232911601</c:v>
                </c:pt>
                <c:pt idx="5795">
                  <c:v>1404.0278231509801</c:v>
                </c:pt>
                <c:pt idx="5796">
                  <c:v>1404.0278230108099</c:v>
                </c:pt>
                <c:pt idx="5797">
                  <c:v>1404.02782287064</c:v>
                </c:pt>
                <c:pt idx="5798">
                  <c:v>1404.02782273047</c:v>
                </c:pt>
                <c:pt idx="5799">
                  <c:v>1404.0278225903</c:v>
                </c:pt>
                <c:pt idx="5800">
                  <c:v>1404.0278224501201</c:v>
                </c:pt>
                <c:pt idx="5801">
                  <c:v>1404.0278223099499</c:v>
                </c:pt>
                <c:pt idx="5802">
                  <c:v>1404.0278221697799</c:v>
                </c:pt>
                <c:pt idx="5803">
                  <c:v>1404.02782202961</c:v>
                </c:pt>
                <c:pt idx="5804">
                  <c:v>1404.02782188944</c:v>
                </c:pt>
                <c:pt idx="5805">
                  <c:v>1404.0278217492601</c:v>
                </c:pt>
                <c:pt idx="5806">
                  <c:v>1404.0278216090901</c:v>
                </c:pt>
                <c:pt idx="5807">
                  <c:v>1404.0278214689199</c:v>
                </c:pt>
                <c:pt idx="5808">
                  <c:v>1404.02782132875</c:v>
                </c:pt>
                <c:pt idx="5809">
                  <c:v>1404.02782118857</c:v>
                </c:pt>
                <c:pt idx="5810">
                  <c:v>1404.0278210484</c:v>
                </c:pt>
                <c:pt idx="5811">
                  <c:v>1404.0278209082301</c:v>
                </c:pt>
                <c:pt idx="5812">
                  <c:v>1404.0278207680601</c:v>
                </c:pt>
                <c:pt idx="5813">
                  <c:v>1404.0278206278899</c:v>
                </c:pt>
                <c:pt idx="5814">
                  <c:v>1404.02782048771</c:v>
                </c:pt>
                <c:pt idx="5815">
                  <c:v>1404.02782034754</c:v>
                </c:pt>
                <c:pt idx="5816">
                  <c:v>1404.02782020737</c:v>
                </c:pt>
                <c:pt idx="5817">
                  <c:v>1404.0278200672001</c:v>
                </c:pt>
                <c:pt idx="5818">
                  <c:v>1404.0278199270299</c:v>
                </c:pt>
                <c:pt idx="5819">
                  <c:v>1404.0278197868499</c:v>
                </c:pt>
                <c:pt idx="5820">
                  <c:v>1404.02781964668</c:v>
                </c:pt>
                <c:pt idx="5821">
                  <c:v>1404.02781950651</c:v>
                </c:pt>
                <c:pt idx="5822">
                  <c:v>1404.0278193663401</c:v>
                </c:pt>
                <c:pt idx="5823">
                  <c:v>1404.0278192261601</c:v>
                </c:pt>
                <c:pt idx="5824">
                  <c:v>1404.0278190859899</c:v>
                </c:pt>
                <c:pt idx="5825">
                  <c:v>1404.0278189458199</c:v>
                </c:pt>
                <c:pt idx="5826">
                  <c:v>1404.02781880565</c:v>
                </c:pt>
                <c:pt idx="5827">
                  <c:v>1404.02781866548</c:v>
                </c:pt>
                <c:pt idx="5828">
                  <c:v>1404.0278185253001</c:v>
                </c:pt>
                <c:pt idx="5829">
                  <c:v>1404.0278183851301</c:v>
                </c:pt>
                <c:pt idx="5830">
                  <c:v>1404.0278182449599</c:v>
                </c:pt>
                <c:pt idx="5831">
                  <c:v>1404.02781810479</c:v>
                </c:pt>
                <c:pt idx="5832">
                  <c:v>1404.02781796462</c:v>
                </c:pt>
                <c:pt idx="5833">
                  <c:v>1404.02781782444</c:v>
                </c:pt>
                <c:pt idx="5834">
                  <c:v>1404.0278176842701</c:v>
                </c:pt>
                <c:pt idx="5835">
                  <c:v>1404.0278175440999</c:v>
                </c:pt>
                <c:pt idx="5836">
                  <c:v>1404.0278174039299</c:v>
                </c:pt>
                <c:pt idx="5837">
                  <c:v>1404.02781726375</c:v>
                </c:pt>
                <c:pt idx="5838">
                  <c:v>1404.02781712358</c:v>
                </c:pt>
                <c:pt idx="5839">
                  <c:v>1404.02781698341</c:v>
                </c:pt>
                <c:pt idx="5840">
                  <c:v>1404.0278168432401</c:v>
                </c:pt>
                <c:pt idx="5841">
                  <c:v>1404.0278167030699</c:v>
                </c:pt>
                <c:pt idx="5842">
                  <c:v>1404.0278165628899</c:v>
                </c:pt>
                <c:pt idx="5843">
                  <c:v>1404.02781642272</c:v>
                </c:pt>
                <c:pt idx="5844">
                  <c:v>1404.02781628255</c:v>
                </c:pt>
                <c:pt idx="5845">
                  <c:v>1404.0278161423801</c:v>
                </c:pt>
                <c:pt idx="5846">
                  <c:v>1404.0278160022101</c:v>
                </c:pt>
                <c:pt idx="5847">
                  <c:v>1404.0278158620299</c:v>
                </c:pt>
                <c:pt idx="5848">
                  <c:v>1404.02781572186</c:v>
                </c:pt>
                <c:pt idx="5849">
                  <c:v>1404.02781558169</c:v>
                </c:pt>
                <c:pt idx="5850">
                  <c:v>1404.02781544152</c:v>
                </c:pt>
                <c:pt idx="5851">
                  <c:v>1404.0278153013401</c:v>
                </c:pt>
                <c:pt idx="5852">
                  <c:v>1404.0278151611701</c:v>
                </c:pt>
                <c:pt idx="5853">
                  <c:v>1404.0278150209999</c:v>
                </c:pt>
                <c:pt idx="5854">
                  <c:v>1404.02781488083</c:v>
                </c:pt>
                <c:pt idx="5855">
                  <c:v>1404.02781474066</c:v>
                </c:pt>
                <c:pt idx="5856">
                  <c:v>1404.02781460048</c:v>
                </c:pt>
                <c:pt idx="5857">
                  <c:v>1404.0278144603101</c:v>
                </c:pt>
                <c:pt idx="5858">
                  <c:v>1404.0278143201399</c:v>
                </c:pt>
                <c:pt idx="5859">
                  <c:v>1404.0278141799699</c:v>
                </c:pt>
                <c:pt idx="5860">
                  <c:v>1404.0278140398</c:v>
                </c:pt>
                <c:pt idx="5861">
                  <c:v>1404.02781389962</c:v>
                </c:pt>
                <c:pt idx="5862">
                  <c:v>1404.0278137594501</c:v>
                </c:pt>
                <c:pt idx="5863">
                  <c:v>1404.0278136192801</c:v>
                </c:pt>
                <c:pt idx="5864">
                  <c:v>1404.0278134791099</c:v>
                </c:pt>
                <c:pt idx="5865">
                  <c:v>1404.0278133389399</c:v>
                </c:pt>
                <c:pt idx="5866">
                  <c:v>1404.02781319876</c:v>
                </c:pt>
                <c:pt idx="5867">
                  <c:v>1404.02781305859</c:v>
                </c:pt>
                <c:pt idx="5868">
                  <c:v>1404.0278129184201</c:v>
                </c:pt>
                <c:pt idx="5869">
                  <c:v>1404.0278127782501</c:v>
                </c:pt>
                <c:pt idx="5870">
                  <c:v>1404.0278126380699</c:v>
                </c:pt>
                <c:pt idx="5871">
                  <c:v>1404.0278124979</c:v>
                </c:pt>
                <c:pt idx="5872">
                  <c:v>1404.02781235773</c:v>
                </c:pt>
                <c:pt idx="5873">
                  <c:v>1404.02781221756</c:v>
                </c:pt>
                <c:pt idx="5874">
                  <c:v>1404.0278120773901</c:v>
                </c:pt>
                <c:pt idx="5875">
                  <c:v>1404.0278119372099</c:v>
                </c:pt>
                <c:pt idx="5876">
                  <c:v>1404.0278117970399</c:v>
                </c:pt>
                <c:pt idx="5877">
                  <c:v>1404.02781165687</c:v>
                </c:pt>
                <c:pt idx="5878">
                  <c:v>1404.0278115167</c:v>
                </c:pt>
                <c:pt idx="5879">
                  <c:v>1404.0278113765301</c:v>
                </c:pt>
                <c:pt idx="5880">
                  <c:v>1404.0278112363501</c:v>
                </c:pt>
                <c:pt idx="5881">
                  <c:v>1404.0278110961799</c:v>
                </c:pt>
                <c:pt idx="5882">
                  <c:v>1404.0278109560099</c:v>
                </c:pt>
                <c:pt idx="5883">
                  <c:v>1404.02781081584</c:v>
                </c:pt>
                <c:pt idx="5884">
                  <c:v>1404.02781067566</c:v>
                </c:pt>
                <c:pt idx="5885">
                  <c:v>1404.0278105354901</c:v>
                </c:pt>
                <c:pt idx="5886">
                  <c:v>1404.0278103953201</c:v>
                </c:pt>
                <c:pt idx="5887">
                  <c:v>1404.0278102551499</c:v>
                </c:pt>
                <c:pt idx="5888">
                  <c:v>1404.02781011498</c:v>
                </c:pt>
                <c:pt idx="5889">
                  <c:v>1404.0278099748</c:v>
                </c:pt>
                <c:pt idx="5890">
                  <c:v>1404.02780983463</c:v>
                </c:pt>
                <c:pt idx="5891">
                  <c:v>1404.0278096944601</c:v>
                </c:pt>
                <c:pt idx="5892">
                  <c:v>1404.0278095542899</c:v>
                </c:pt>
                <c:pt idx="5893">
                  <c:v>1404.0278094141199</c:v>
                </c:pt>
                <c:pt idx="5894">
                  <c:v>1404.02780927394</c:v>
                </c:pt>
                <c:pt idx="5895">
                  <c:v>1404.02780913377</c:v>
                </c:pt>
                <c:pt idx="5896">
                  <c:v>1404.0278089936</c:v>
                </c:pt>
                <c:pt idx="5897">
                  <c:v>1404.0278088534301</c:v>
                </c:pt>
                <c:pt idx="5898">
                  <c:v>1404.0278087132499</c:v>
                </c:pt>
                <c:pt idx="5899">
                  <c:v>1404.0278085730799</c:v>
                </c:pt>
                <c:pt idx="5900">
                  <c:v>1404.02780843291</c:v>
                </c:pt>
                <c:pt idx="5901">
                  <c:v>1404.02780829274</c:v>
                </c:pt>
                <c:pt idx="5902">
                  <c:v>1404.0278081525701</c:v>
                </c:pt>
                <c:pt idx="5903">
                  <c:v>1404.0278080123901</c:v>
                </c:pt>
                <c:pt idx="5904">
                  <c:v>1404.0278078722199</c:v>
                </c:pt>
                <c:pt idx="5905">
                  <c:v>1404.02780773205</c:v>
                </c:pt>
                <c:pt idx="5906">
                  <c:v>1404.02780759188</c:v>
                </c:pt>
                <c:pt idx="5907">
                  <c:v>1404.02780745171</c:v>
                </c:pt>
                <c:pt idx="5908">
                  <c:v>1404.0278073115301</c:v>
                </c:pt>
                <c:pt idx="5909">
                  <c:v>1404.0278071713601</c:v>
                </c:pt>
                <c:pt idx="5910">
                  <c:v>1404.0278070311899</c:v>
                </c:pt>
                <c:pt idx="5911">
                  <c:v>1404.02780689102</c:v>
                </c:pt>
                <c:pt idx="5912">
                  <c:v>1404.02780675085</c:v>
                </c:pt>
                <c:pt idx="5913">
                  <c:v>1404.02780661067</c:v>
                </c:pt>
                <c:pt idx="5914">
                  <c:v>1404.0278064705001</c:v>
                </c:pt>
                <c:pt idx="5915">
                  <c:v>1404.0278063303299</c:v>
                </c:pt>
                <c:pt idx="5916">
                  <c:v>1404.0278061901599</c:v>
                </c:pt>
                <c:pt idx="5917">
                  <c:v>1404.02780604998</c:v>
                </c:pt>
                <c:pt idx="5918">
                  <c:v>1404.02780590981</c:v>
                </c:pt>
                <c:pt idx="5919">
                  <c:v>1404.0278057696401</c:v>
                </c:pt>
                <c:pt idx="5920">
                  <c:v>1404.0278056294701</c:v>
                </c:pt>
                <c:pt idx="5921">
                  <c:v>1404.0278054892999</c:v>
                </c:pt>
                <c:pt idx="5922">
                  <c:v>1404.0278053491199</c:v>
                </c:pt>
                <c:pt idx="5923">
                  <c:v>1404.02780520895</c:v>
                </c:pt>
                <c:pt idx="5924">
                  <c:v>1404.02780506878</c:v>
                </c:pt>
                <c:pt idx="5925">
                  <c:v>1404.0278049286101</c:v>
                </c:pt>
                <c:pt idx="5926">
                  <c:v>1404.0278047884401</c:v>
                </c:pt>
                <c:pt idx="5927">
                  <c:v>1404.0278046482599</c:v>
                </c:pt>
                <c:pt idx="5928">
                  <c:v>1404.02780450809</c:v>
                </c:pt>
                <c:pt idx="5929">
                  <c:v>1404.02780436792</c:v>
                </c:pt>
                <c:pt idx="5930">
                  <c:v>1404.02780422775</c:v>
                </c:pt>
                <c:pt idx="5931">
                  <c:v>1404.0278040875701</c:v>
                </c:pt>
                <c:pt idx="5932">
                  <c:v>1404.0278039473999</c:v>
                </c:pt>
                <c:pt idx="5933">
                  <c:v>1404.0278038072299</c:v>
                </c:pt>
                <c:pt idx="5934">
                  <c:v>1404.02780366706</c:v>
                </c:pt>
                <c:pt idx="5935">
                  <c:v>1404.02780352689</c:v>
                </c:pt>
                <c:pt idx="5936">
                  <c:v>1404.02780338671</c:v>
                </c:pt>
                <c:pt idx="5937">
                  <c:v>1404.0278032465401</c:v>
                </c:pt>
                <c:pt idx="5938">
                  <c:v>1404.0278031063699</c:v>
                </c:pt>
                <c:pt idx="5939">
                  <c:v>1404.0278029661999</c:v>
                </c:pt>
                <c:pt idx="5940">
                  <c:v>1404.02780282603</c:v>
                </c:pt>
                <c:pt idx="5941">
                  <c:v>1404.02780268585</c:v>
                </c:pt>
                <c:pt idx="5942">
                  <c:v>1404.0278025456801</c:v>
                </c:pt>
                <c:pt idx="5943">
                  <c:v>1404.0278024055101</c:v>
                </c:pt>
                <c:pt idx="5944">
                  <c:v>1404.0278022653399</c:v>
                </c:pt>
                <c:pt idx="5945">
                  <c:v>1404.02780212516</c:v>
                </c:pt>
                <c:pt idx="5946">
                  <c:v>1404.02780198499</c:v>
                </c:pt>
                <c:pt idx="5947">
                  <c:v>1404.02780184482</c:v>
                </c:pt>
                <c:pt idx="5948">
                  <c:v>1404.0278017046501</c:v>
                </c:pt>
                <c:pt idx="5949">
                  <c:v>1404.0278015644799</c:v>
                </c:pt>
                <c:pt idx="5950">
                  <c:v>1404.0278014242999</c:v>
                </c:pt>
                <c:pt idx="5951">
                  <c:v>1404.02780128413</c:v>
                </c:pt>
                <c:pt idx="5952">
                  <c:v>1404.02780114396</c:v>
                </c:pt>
                <c:pt idx="5953">
                  <c:v>1404.02780100379</c:v>
                </c:pt>
                <c:pt idx="5954">
                  <c:v>1404.0278008636201</c:v>
                </c:pt>
                <c:pt idx="5955">
                  <c:v>1404.0278007234399</c:v>
                </c:pt>
                <c:pt idx="5956">
                  <c:v>1404.0278005832699</c:v>
                </c:pt>
                <c:pt idx="5957">
                  <c:v>1404.0278004431</c:v>
                </c:pt>
                <c:pt idx="5958">
                  <c:v>1404.02780030293</c:v>
                </c:pt>
                <c:pt idx="5959">
                  <c:v>1404.0278001627501</c:v>
                </c:pt>
                <c:pt idx="5960">
                  <c:v>1404.0278000225801</c:v>
                </c:pt>
                <c:pt idx="5961">
                  <c:v>1404.0277998824099</c:v>
                </c:pt>
                <c:pt idx="5962">
                  <c:v>1404.0277997422399</c:v>
                </c:pt>
                <c:pt idx="5963">
                  <c:v>1404.02779960207</c:v>
                </c:pt>
                <c:pt idx="5964">
                  <c:v>1404.02779946189</c:v>
                </c:pt>
                <c:pt idx="5965">
                  <c:v>1404.0277993217201</c:v>
                </c:pt>
                <c:pt idx="5966">
                  <c:v>1404.0277991815501</c:v>
                </c:pt>
                <c:pt idx="5967">
                  <c:v>1404.0277990413799</c:v>
                </c:pt>
                <c:pt idx="5968">
                  <c:v>1404.02779890121</c:v>
                </c:pt>
                <c:pt idx="5969">
                  <c:v>1404.02779876103</c:v>
                </c:pt>
                <c:pt idx="5970">
                  <c:v>1404.02779862086</c:v>
                </c:pt>
                <c:pt idx="5971">
                  <c:v>1404.0277984806901</c:v>
                </c:pt>
                <c:pt idx="5972">
                  <c:v>1404.0277983405199</c:v>
                </c:pt>
                <c:pt idx="5973">
                  <c:v>1404.0277982003499</c:v>
                </c:pt>
                <c:pt idx="5974">
                  <c:v>1404.02779806017</c:v>
                </c:pt>
                <c:pt idx="5975">
                  <c:v>1404.02779792</c:v>
                </c:pt>
                <c:pt idx="5976">
                  <c:v>1404.0277977798301</c:v>
                </c:pt>
                <c:pt idx="5977">
                  <c:v>1404.0277976396601</c:v>
                </c:pt>
                <c:pt idx="5978">
                  <c:v>1404.0277974994799</c:v>
                </c:pt>
                <c:pt idx="5979">
                  <c:v>1404.0277973593099</c:v>
                </c:pt>
                <c:pt idx="5980">
                  <c:v>1404.02779721914</c:v>
                </c:pt>
                <c:pt idx="5981">
                  <c:v>1404.02779707897</c:v>
                </c:pt>
                <c:pt idx="5982">
                  <c:v>1404.0277969388001</c:v>
                </c:pt>
                <c:pt idx="5983">
                  <c:v>1404.0277967986201</c:v>
                </c:pt>
                <c:pt idx="5984">
                  <c:v>1404.0277966584499</c:v>
                </c:pt>
                <c:pt idx="5985">
                  <c:v>1404.02779651828</c:v>
                </c:pt>
                <c:pt idx="5986">
                  <c:v>1404.02779637811</c:v>
                </c:pt>
                <c:pt idx="5987">
                  <c:v>1404.02779623794</c:v>
                </c:pt>
                <c:pt idx="5988">
                  <c:v>1404.0277960977601</c:v>
                </c:pt>
                <c:pt idx="5989">
                  <c:v>1404.0277959575899</c:v>
                </c:pt>
                <c:pt idx="5990">
                  <c:v>1404.0277958174199</c:v>
                </c:pt>
                <c:pt idx="5991">
                  <c:v>1404.02779567725</c:v>
                </c:pt>
                <c:pt idx="5992">
                  <c:v>1404.02779553707</c:v>
                </c:pt>
                <c:pt idx="5993">
                  <c:v>1404.0277953969</c:v>
                </c:pt>
                <c:pt idx="5994">
                  <c:v>1404.0277952567301</c:v>
                </c:pt>
                <c:pt idx="5995">
                  <c:v>1404.0277951165599</c:v>
                </c:pt>
                <c:pt idx="5996">
                  <c:v>1404.0277949763899</c:v>
                </c:pt>
                <c:pt idx="5997">
                  <c:v>1404.02779483621</c:v>
                </c:pt>
                <c:pt idx="5998">
                  <c:v>1404.02779469604</c:v>
                </c:pt>
                <c:pt idx="5999">
                  <c:v>1404.0277945558701</c:v>
                </c:pt>
                <c:pt idx="6000">
                  <c:v>1404.0277944157001</c:v>
                </c:pt>
                <c:pt idx="6001">
                  <c:v>1404.0277942755299</c:v>
                </c:pt>
                <c:pt idx="6002">
                  <c:v>1404.02779413535</c:v>
                </c:pt>
                <c:pt idx="6003">
                  <c:v>1404.02779399518</c:v>
                </c:pt>
                <c:pt idx="6004">
                  <c:v>1404.02779385501</c:v>
                </c:pt>
                <c:pt idx="6005">
                  <c:v>1404.0277937148401</c:v>
                </c:pt>
                <c:pt idx="6006">
                  <c:v>1404.0277935746601</c:v>
                </c:pt>
                <c:pt idx="6007">
                  <c:v>1404.0277934344899</c:v>
                </c:pt>
                <c:pt idx="6008">
                  <c:v>1404.02779329432</c:v>
                </c:pt>
                <c:pt idx="6009">
                  <c:v>1404.02779315415</c:v>
                </c:pt>
                <c:pt idx="6010">
                  <c:v>1404.02779301398</c:v>
                </c:pt>
                <c:pt idx="6011">
                  <c:v>1404.0277928738001</c:v>
                </c:pt>
                <c:pt idx="6012">
                  <c:v>1404.0277927336299</c:v>
                </c:pt>
                <c:pt idx="6013">
                  <c:v>1404.0277925934599</c:v>
                </c:pt>
                <c:pt idx="6014">
                  <c:v>1404.02779245329</c:v>
                </c:pt>
                <c:pt idx="6015">
                  <c:v>1404.02779231312</c:v>
                </c:pt>
                <c:pt idx="6016">
                  <c:v>1404.0277921729401</c:v>
                </c:pt>
                <c:pt idx="6017">
                  <c:v>1404.0277920327701</c:v>
                </c:pt>
                <c:pt idx="6018">
                  <c:v>1404.0277918925999</c:v>
                </c:pt>
                <c:pt idx="6019">
                  <c:v>1404.0277917524299</c:v>
                </c:pt>
                <c:pt idx="6020">
                  <c:v>1404.02779161225</c:v>
                </c:pt>
                <c:pt idx="6021">
                  <c:v>1404.02779147208</c:v>
                </c:pt>
                <c:pt idx="6022">
                  <c:v>1404.0277913319101</c:v>
                </c:pt>
                <c:pt idx="6023">
                  <c:v>1404.0277911917401</c:v>
                </c:pt>
                <c:pt idx="6024">
                  <c:v>1404.0277910515699</c:v>
                </c:pt>
                <c:pt idx="6025">
                  <c:v>1404.02779091139</c:v>
                </c:pt>
                <c:pt idx="6026">
                  <c:v>1404.02779077122</c:v>
                </c:pt>
                <c:pt idx="6027">
                  <c:v>1404.02779063105</c:v>
                </c:pt>
                <c:pt idx="6028">
                  <c:v>1404.0277904908801</c:v>
                </c:pt>
                <c:pt idx="6029">
                  <c:v>1404.0277903507099</c:v>
                </c:pt>
                <c:pt idx="6030">
                  <c:v>1404.0277902105299</c:v>
                </c:pt>
                <c:pt idx="6031">
                  <c:v>1404.02779007036</c:v>
                </c:pt>
                <c:pt idx="6032">
                  <c:v>1404.02778993019</c:v>
                </c:pt>
                <c:pt idx="6033">
                  <c:v>1404.0277897900201</c:v>
                </c:pt>
                <c:pt idx="6034">
                  <c:v>1404.0277896498401</c:v>
                </c:pt>
                <c:pt idx="6035">
                  <c:v>1404.0277895096699</c:v>
                </c:pt>
                <c:pt idx="6036">
                  <c:v>1404.0277893694999</c:v>
                </c:pt>
                <c:pt idx="6037">
                  <c:v>1404.02778922933</c:v>
                </c:pt>
                <c:pt idx="6038">
                  <c:v>1404.02778908916</c:v>
                </c:pt>
                <c:pt idx="6039">
                  <c:v>1404.0277889489801</c:v>
                </c:pt>
                <c:pt idx="6040">
                  <c:v>1404.0277888088101</c:v>
                </c:pt>
                <c:pt idx="6041">
                  <c:v>1404.0277886686399</c:v>
                </c:pt>
                <c:pt idx="6042">
                  <c:v>1404.02778852847</c:v>
                </c:pt>
                <c:pt idx="6043">
                  <c:v>1404.0277883883</c:v>
                </c:pt>
                <c:pt idx="6044">
                  <c:v>1404.02778824812</c:v>
                </c:pt>
                <c:pt idx="6045">
                  <c:v>1404.0277881079501</c:v>
                </c:pt>
                <c:pt idx="6046">
                  <c:v>1404.0277879677799</c:v>
                </c:pt>
                <c:pt idx="6047">
                  <c:v>1404.0277878276099</c:v>
                </c:pt>
                <c:pt idx="6048">
                  <c:v>1404.02778768744</c:v>
                </c:pt>
                <c:pt idx="6049">
                  <c:v>1404.02778754726</c:v>
                </c:pt>
                <c:pt idx="6050">
                  <c:v>1404.02778740709</c:v>
                </c:pt>
                <c:pt idx="6051">
                  <c:v>1404.0277872669201</c:v>
                </c:pt>
                <c:pt idx="6052">
                  <c:v>1404.0277871267499</c:v>
                </c:pt>
                <c:pt idx="6053">
                  <c:v>1404.0277869865699</c:v>
                </c:pt>
                <c:pt idx="6054">
                  <c:v>1404.0277868464</c:v>
                </c:pt>
                <c:pt idx="6055">
                  <c:v>1404.02778670623</c:v>
                </c:pt>
                <c:pt idx="6056">
                  <c:v>1404.0277865660601</c:v>
                </c:pt>
                <c:pt idx="6057">
                  <c:v>1404.0277864258901</c:v>
                </c:pt>
                <c:pt idx="6058">
                  <c:v>1404.0277862857099</c:v>
                </c:pt>
                <c:pt idx="6059">
                  <c:v>1404.0277861455399</c:v>
                </c:pt>
                <c:pt idx="6060">
                  <c:v>1404.02778600537</c:v>
                </c:pt>
                <c:pt idx="6061">
                  <c:v>1404.0277858652</c:v>
                </c:pt>
                <c:pt idx="6062">
                  <c:v>1404.0277857250301</c:v>
                </c:pt>
                <c:pt idx="6063">
                  <c:v>1404.0277855848501</c:v>
                </c:pt>
                <c:pt idx="6064">
                  <c:v>1404.0277854446799</c:v>
                </c:pt>
                <c:pt idx="6065">
                  <c:v>1404.02778530451</c:v>
                </c:pt>
                <c:pt idx="6066">
                  <c:v>1404.02778516434</c:v>
                </c:pt>
                <c:pt idx="6067">
                  <c:v>1404.02778502416</c:v>
                </c:pt>
                <c:pt idx="6068">
                  <c:v>1404.0277848839901</c:v>
                </c:pt>
                <c:pt idx="6069">
                  <c:v>1404.0277847438199</c:v>
                </c:pt>
                <c:pt idx="6070">
                  <c:v>1404.0277846036499</c:v>
                </c:pt>
                <c:pt idx="6071">
                  <c:v>1404.02778446348</c:v>
                </c:pt>
                <c:pt idx="6072">
                  <c:v>1404.0277843233</c:v>
                </c:pt>
                <c:pt idx="6073">
                  <c:v>1404.0277841831301</c:v>
                </c:pt>
                <c:pt idx="6074">
                  <c:v>1404.0277840429601</c:v>
                </c:pt>
                <c:pt idx="6075">
                  <c:v>1404.0277839027899</c:v>
                </c:pt>
                <c:pt idx="6076">
                  <c:v>1404.0277837626199</c:v>
                </c:pt>
                <c:pt idx="6077">
                  <c:v>1404.02778362244</c:v>
                </c:pt>
                <c:pt idx="6078">
                  <c:v>1404.02778348227</c:v>
                </c:pt>
                <c:pt idx="6079">
                  <c:v>1404.0277833421001</c:v>
                </c:pt>
                <c:pt idx="6080">
                  <c:v>1404.0277832019301</c:v>
                </c:pt>
                <c:pt idx="6081">
                  <c:v>1404.02778329853</c:v>
                </c:pt>
                <c:pt idx="6082">
                  <c:v>1404.0277834916899</c:v>
                </c:pt>
                <c:pt idx="6083">
                  <c:v>1404.02778368485</c:v>
                </c:pt>
                <c:pt idx="6084">
                  <c:v>1404.02778387802</c:v>
                </c:pt>
                <c:pt idx="6085">
                  <c:v>1404.0277840711799</c:v>
                </c:pt>
                <c:pt idx="6086">
                  <c:v>1404.02778426434</c:v>
                </c:pt>
                <c:pt idx="6087">
                  <c:v>1404.0277844575</c:v>
                </c:pt>
                <c:pt idx="6088">
                  <c:v>1404.0277846506599</c:v>
                </c:pt>
                <c:pt idx="6089">
                  <c:v>1404.02778484382</c:v>
                </c:pt>
                <c:pt idx="6090">
                  <c:v>1404.02778503698</c:v>
                </c:pt>
                <c:pt idx="6091">
                  <c:v>1404.0277852301399</c:v>
                </c:pt>
                <c:pt idx="6092">
                  <c:v>1404.0277854233</c:v>
                </c:pt>
                <c:pt idx="6093">
                  <c:v>1404.0277856164601</c:v>
                </c:pt>
                <c:pt idx="6094">
                  <c:v>1404.0277858096199</c:v>
                </c:pt>
                <c:pt idx="6095">
                  <c:v>1404.02778600278</c:v>
                </c:pt>
                <c:pt idx="6096">
                  <c:v>1404.0277861959401</c:v>
                </c:pt>
                <c:pt idx="6097">
                  <c:v>1404.0277863890999</c:v>
                </c:pt>
                <c:pt idx="6098">
                  <c:v>1404.02778658226</c:v>
                </c:pt>
                <c:pt idx="6099">
                  <c:v>1404.0277867754201</c:v>
                </c:pt>
                <c:pt idx="6100">
                  <c:v>1404.0277869685799</c:v>
                </c:pt>
                <c:pt idx="6101">
                  <c:v>1404.02778716174</c:v>
                </c:pt>
                <c:pt idx="6102">
                  <c:v>1404.0277873549001</c:v>
                </c:pt>
                <c:pt idx="6103">
                  <c:v>1404.0277875480599</c:v>
                </c:pt>
                <c:pt idx="6104">
                  <c:v>1404.02778774122</c:v>
                </c:pt>
                <c:pt idx="6105">
                  <c:v>1404.0277879343801</c:v>
                </c:pt>
                <c:pt idx="6106">
                  <c:v>1404.0277881275399</c:v>
                </c:pt>
                <c:pt idx="6107">
                  <c:v>1404.0277883207</c:v>
                </c:pt>
                <c:pt idx="6108">
                  <c:v>1404.0277885138601</c:v>
                </c:pt>
                <c:pt idx="6109">
                  <c:v>1404.0277887070199</c:v>
                </c:pt>
                <c:pt idx="6110">
                  <c:v>1404.02778890018</c:v>
                </c:pt>
                <c:pt idx="6111">
                  <c:v>1404.0277890933401</c:v>
                </c:pt>
                <c:pt idx="6112">
                  <c:v>1404.0277892864999</c:v>
                </c:pt>
                <c:pt idx="6113">
                  <c:v>1404.02778947966</c:v>
                </c:pt>
                <c:pt idx="6114">
                  <c:v>1404.0277896728201</c:v>
                </c:pt>
                <c:pt idx="6115">
                  <c:v>1404.0277898659899</c:v>
                </c:pt>
                <c:pt idx="6116">
                  <c:v>1404.02779005915</c:v>
                </c:pt>
                <c:pt idx="6117">
                  <c:v>1404.0277902523101</c:v>
                </c:pt>
                <c:pt idx="6118">
                  <c:v>1404.0277904454699</c:v>
                </c:pt>
                <c:pt idx="6119">
                  <c:v>1404.02779063863</c:v>
                </c:pt>
                <c:pt idx="6120">
                  <c:v>1404.0277908317901</c:v>
                </c:pt>
                <c:pt idx="6121">
                  <c:v>1404.0277910249499</c:v>
                </c:pt>
                <c:pt idx="6122">
                  <c:v>1404.02779121811</c:v>
                </c:pt>
                <c:pt idx="6123">
                  <c:v>1404.0277914112701</c:v>
                </c:pt>
                <c:pt idx="6124">
                  <c:v>1404.0277916044299</c:v>
                </c:pt>
                <c:pt idx="6125">
                  <c:v>1404.02779179759</c:v>
                </c:pt>
                <c:pt idx="6126">
                  <c:v>1404.0277919907501</c:v>
                </c:pt>
                <c:pt idx="6127">
                  <c:v>1404.0277921839099</c:v>
                </c:pt>
                <c:pt idx="6128">
                  <c:v>1404.02779237707</c:v>
                </c:pt>
                <c:pt idx="6129">
                  <c:v>1404.0277925702301</c:v>
                </c:pt>
                <c:pt idx="6130">
                  <c:v>1404.0277927633899</c:v>
                </c:pt>
                <c:pt idx="6131">
                  <c:v>1404.02779295655</c:v>
                </c:pt>
                <c:pt idx="6132">
                  <c:v>1404.0277931497101</c:v>
                </c:pt>
                <c:pt idx="6133">
                  <c:v>1404.0277933428699</c:v>
                </c:pt>
                <c:pt idx="6134">
                  <c:v>1404.02779353603</c:v>
                </c:pt>
                <c:pt idx="6135">
                  <c:v>1404.0277937291901</c:v>
                </c:pt>
                <c:pt idx="6136">
                  <c:v>1404.0277939223499</c:v>
                </c:pt>
                <c:pt idx="6137">
                  <c:v>1404.02779411551</c:v>
                </c:pt>
                <c:pt idx="6138">
                  <c:v>1404.0277943086701</c:v>
                </c:pt>
                <c:pt idx="6139">
                  <c:v>1404.0277945018299</c:v>
                </c:pt>
                <c:pt idx="6140">
                  <c:v>1404.02779469499</c:v>
                </c:pt>
                <c:pt idx="6141">
                  <c:v>1404.0277948881501</c:v>
                </c:pt>
                <c:pt idx="6142">
                  <c:v>1404.0277950813099</c:v>
                </c:pt>
                <c:pt idx="6143">
                  <c:v>1404.02779527447</c:v>
                </c:pt>
                <c:pt idx="6144">
                  <c:v>1404.0277954676301</c:v>
                </c:pt>
                <c:pt idx="6145">
                  <c:v>1404.0277956607899</c:v>
                </c:pt>
                <c:pt idx="6146">
                  <c:v>1404.02779585395</c:v>
                </c:pt>
                <c:pt idx="6147">
                  <c:v>1404.0277960471101</c:v>
                </c:pt>
                <c:pt idx="6148">
                  <c:v>1404.0277962402799</c:v>
                </c:pt>
                <c:pt idx="6149">
                  <c:v>1404.02779643344</c:v>
                </c:pt>
                <c:pt idx="6150">
                  <c:v>1404.0277966266001</c:v>
                </c:pt>
                <c:pt idx="6151">
                  <c:v>1404.0277968197599</c:v>
                </c:pt>
                <c:pt idx="6152">
                  <c:v>1404.02779701292</c:v>
                </c:pt>
                <c:pt idx="6153">
                  <c:v>1404.0277972060801</c:v>
                </c:pt>
                <c:pt idx="6154">
                  <c:v>1404.0277973992399</c:v>
                </c:pt>
                <c:pt idx="6155">
                  <c:v>1404.0277975924</c:v>
                </c:pt>
                <c:pt idx="6156">
                  <c:v>1404.0277977855601</c:v>
                </c:pt>
                <c:pt idx="6157">
                  <c:v>1404.0277979787199</c:v>
                </c:pt>
                <c:pt idx="6158">
                  <c:v>1404.02779817188</c:v>
                </c:pt>
                <c:pt idx="6159">
                  <c:v>1404.0277983650401</c:v>
                </c:pt>
                <c:pt idx="6160">
                  <c:v>1404.0277985581999</c:v>
                </c:pt>
                <c:pt idx="6161">
                  <c:v>1404.02779875136</c:v>
                </c:pt>
                <c:pt idx="6162">
                  <c:v>1404.0277989445201</c:v>
                </c:pt>
                <c:pt idx="6163">
                  <c:v>1404.0277991376799</c:v>
                </c:pt>
                <c:pt idx="6164">
                  <c:v>1404.02779933084</c:v>
                </c:pt>
                <c:pt idx="6165">
                  <c:v>1404.0277995240001</c:v>
                </c:pt>
                <c:pt idx="6166">
                  <c:v>1404.02779971716</c:v>
                </c:pt>
                <c:pt idx="6167">
                  <c:v>1404.02779991032</c:v>
                </c:pt>
                <c:pt idx="6168">
                  <c:v>1404.0278001034801</c:v>
                </c:pt>
                <c:pt idx="6169">
                  <c:v>1404.02780029664</c:v>
                </c:pt>
                <c:pt idx="6170">
                  <c:v>1404.0278004898</c:v>
                </c:pt>
                <c:pt idx="6171">
                  <c:v>1404.0278006829601</c:v>
                </c:pt>
                <c:pt idx="6172">
                  <c:v>1404.02780087612</c:v>
                </c:pt>
                <c:pt idx="6173">
                  <c:v>1404.02780106928</c:v>
                </c:pt>
                <c:pt idx="6174">
                  <c:v>1404.0278012624401</c:v>
                </c:pt>
                <c:pt idx="6175">
                  <c:v>1404.0278014556</c:v>
                </c:pt>
                <c:pt idx="6176">
                  <c:v>1404.02780164876</c:v>
                </c:pt>
                <c:pt idx="6177">
                  <c:v>1404.0278018419201</c:v>
                </c:pt>
                <c:pt idx="6178">
                  <c:v>1404.02780203508</c:v>
                </c:pt>
                <c:pt idx="6179">
                  <c:v>1404.02780222825</c:v>
                </c:pt>
                <c:pt idx="6180">
                  <c:v>1404.0278024214099</c:v>
                </c:pt>
                <c:pt idx="6181">
                  <c:v>1404.02780261457</c:v>
                </c:pt>
                <c:pt idx="6182">
                  <c:v>1404.02780280773</c:v>
                </c:pt>
                <c:pt idx="6183">
                  <c:v>1404.0278030008899</c:v>
                </c:pt>
                <c:pt idx="6184">
                  <c:v>1404.02780319405</c:v>
                </c:pt>
                <c:pt idx="6185">
                  <c:v>1404.02780338721</c:v>
                </c:pt>
                <c:pt idx="6186">
                  <c:v>1404.0278035803699</c:v>
                </c:pt>
                <c:pt idx="6187">
                  <c:v>1404.02780377353</c:v>
                </c:pt>
                <c:pt idx="6188">
                  <c:v>1404.02780396669</c:v>
                </c:pt>
                <c:pt idx="6189">
                  <c:v>1404.0278041598499</c:v>
                </c:pt>
                <c:pt idx="6190">
                  <c:v>1404.02780435301</c:v>
                </c:pt>
                <c:pt idx="6191">
                  <c:v>1404.02780454617</c:v>
                </c:pt>
                <c:pt idx="6192">
                  <c:v>1404.0278047393299</c:v>
                </c:pt>
                <c:pt idx="6193">
                  <c:v>1404.02780493249</c:v>
                </c:pt>
                <c:pt idx="6194">
                  <c:v>1404.02780512565</c:v>
                </c:pt>
                <c:pt idx="6195">
                  <c:v>1404.0278053188099</c:v>
                </c:pt>
                <c:pt idx="6196">
                  <c:v>1404.02780551197</c:v>
                </c:pt>
                <c:pt idx="6197">
                  <c:v>1404.02780570513</c:v>
                </c:pt>
                <c:pt idx="6198">
                  <c:v>1404.0278058982899</c:v>
                </c:pt>
                <c:pt idx="6199">
                  <c:v>1404.02780609145</c:v>
                </c:pt>
                <c:pt idx="6200">
                  <c:v>1404.0278062846101</c:v>
                </c:pt>
                <c:pt idx="6201">
                  <c:v>1404.0278064777699</c:v>
                </c:pt>
                <c:pt idx="6202">
                  <c:v>1404.02780667093</c:v>
                </c:pt>
                <c:pt idx="6203">
                  <c:v>1404.0278068640901</c:v>
                </c:pt>
                <c:pt idx="6204">
                  <c:v>1404.0278070572499</c:v>
                </c:pt>
                <c:pt idx="6205">
                  <c:v>1404.02780725041</c:v>
                </c:pt>
                <c:pt idx="6206">
                  <c:v>1404.0278074435701</c:v>
                </c:pt>
                <c:pt idx="6207">
                  <c:v>1404.0278076367299</c:v>
                </c:pt>
                <c:pt idx="6208">
                  <c:v>1404.02780782989</c:v>
                </c:pt>
                <c:pt idx="6209">
                  <c:v>1404.0278080230501</c:v>
                </c:pt>
                <c:pt idx="6210">
                  <c:v>1404.0278082162099</c:v>
                </c:pt>
                <c:pt idx="6211">
                  <c:v>1404.02780840938</c:v>
                </c:pt>
                <c:pt idx="6212">
                  <c:v>1404.0278086025401</c:v>
                </c:pt>
                <c:pt idx="6213">
                  <c:v>1404.0278087956999</c:v>
                </c:pt>
                <c:pt idx="6214">
                  <c:v>1404.02780898886</c:v>
                </c:pt>
                <c:pt idx="6215">
                  <c:v>1404.0278091820201</c:v>
                </c:pt>
                <c:pt idx="6216">
                  <c:v>1404.0278093751799</c:v>
                </c:pt>
                <c:pt idx="6217">
                  <c:v>1404.02780956834</c:v>
                </c:pt>
                <c:pt idx="6218">
                  <c:v>1404.0278097615001</c:v>
                </c:pt>
                <c:pt idx="6219">
                  <c:v>1404.0278099546599</c:v>
                </c:pt>
                <c:pt idx="6220">
                  <c:v>1404.02781014782</c:v>
                </c:pt>
                <c:pt idx="6221">
                  <c:v>1404.0278103409801</c:v>
                </c:pt>
                <c:pt idx="6222">
                  <c:v>1404.0278105341399</c:v>
                </c:pt>
                <c:pt idx="6223">
                  <c:v>1404.0278107273</c:v>
                </c:pt>
                <c:pt idx="6224">
                  <c:v>1404.0278109204601</c:v>
                </c:pt>
                <c:pt idx="6225">
                  <c:v>1404.0278111136199</c:v>
                </c:pt>
                <c:pt idx="6226">
                  <c:v>1404.02781130678</c:v>
                </c:pt>
                <c:pt idx="6227">
                  <c:v>1404.0278114999401</c:v>
                </c:pt>
                <c:pt idx="6228">
                  <c:v>1404.0278116930999</c:v>
                </c:pt>
                <c:pt idx="6229">
                  <c:v>1404.02781188626</c:v>
                </c:pt>
                <c:pt idx="6230">
                  <c:v>1404.0278120794201</c:v>
                </c:pt>
                <c:pt idx="6231">
                  <c:v>1404.0278122725799</c:v>
                </c:pt>
                <c:pt idx="6232">
                  <c:v>1404.02781246574</c:v>
                </c:pt>
                <c:pt idx="6233">
                  <c:v>1404.0278126589001</c:v>
                </c:pt>
                <c:pt idx="6234">
                  <c:v>1404.0278128520599</c:v>
                </c:pt>
                <c:pt idx="6235">
                  <c:v>1404.02781304522</c:v>
                </c:pt>
                <c:pt idx="6236">
                  <c:v>1404.0278132383801</c:v>
                </c:pt>
                <c:pt idx="6237">
                  <c:v>1404.0278134315399</c:v>
                </c:pt>
                <c:pt idx="6238">
                  <c:v>1404.0278136247</c:v>
                </c:pt>
                <c:pt idx="6239">
                  <c:v>1404.0278138178601</c:v>
                </c:pt>
                <c:pt idx="6240">
                  <c:v>1404.0278140110199</c:v>
                </c:pt>
                <c:pt idx="6241">
                  <c:v>1404.02781420418</c:v>
                </c:pt>
                <c:pt idx="6242">
                  <c:v>1404.0278143973401</c:v>
                </c:pt>
                <c:pt idx="6243">
                  <c:v>1404.0278145905099</c:v>
                </c:pt>
                <c:pt idx="6244">
                  <c:v>1404.02781478367</c:v>
                </c:pt>
                <c:pt idx="6245">
                  <c:v>1404.0278149768301</c:v>
                </c:pt>
                <c:pt idx="6246">
                  <c:v>1404.0278151699899</c:v>
                </c:pt>
                <c:pt idx="6247">
                  <c:v>1404.02781536315</c:v>
                </c:pt>
                <c:pt idx="6248">
                  <c:v>1404.0278155563101</c:v>
                </c:pt>
                <c:pt idx="6249">
                  <c:v>1404.0278157494699</c:v>
                </c:pt>
                <c:pt idx="6250">
                  <c:v>1404.02781594263</c:v>
                </c:pt>
                <c:pt idx="6251">
                  <c:v>1404.0278161357901</c:v>
                </c:pt>
                <c:pt idx="6252">
                  <c:v>1404.0278163289499</c:v>
                </c:pt>
                <c:pt idx="6253">
                  <c:v>1404.02781652211</c:v>
                </c:pt>
                <c:pt idx="6254">
                  <c:v>1404.0278167152701</c:v>
                </c:pt>
                <c:pt idx="6255">
                  <c:v>1404.0278169084299</c:v>
                </c:pt>
                <c:pt idx="6256">
                  <c:v>1404.02781710159</c:v>
                </c:pt>
                <c:pt idx="6257">
                  <c:v>1404.0278172947501</c:v>
                </c:pt>
                <c:pt idx="6258">
                  <c:v>1404.0278174879099</c:v>
                </c:pt>
                <c:pt idx="6259">
                  <c:v>1404.02781768107</c:v>
                </c:pt>
                <c:pt idx="6260">
                  <c:v>1404.0278178742301</c:v>
                </c:pt>
                <c:pt idx="6261">
                  <c:v>1404.0278180673899</c:v>
                </c:pt>
                <c:pt idx="6262">
                  <c:v>1404.02781826055</c:v>
                </c:pt>
                <c:pt idx="6263">
                  <c:v>1404.0278184537101</c:v>
                </c:pt>
                <c:pt idx="6264">
                  <c:v>1404.0278186468699</c:v>
                </c:pt>
                <c:pt idx="6265">
                  <c:v>1404.02781884003</c:v>
                </c:pt>
                <c:pt idx="6266">
                  <c:v>1404.0278190331901</c:v>
                </c:pt>
                <c:pt idx="6267">
                  <c:v>1404.0278192263499</c:v>
                </c:pt>
                <c:pt idx="6268">
                  <c:v>1404.02781941951</c:v>
                </c:pt>
                <c:pt idx="6269">
                  <c:v>1404.0278196126701</c:v>
                </c:pt>
                <c:pt idx="6270">
                  <c:v>1404.0278198058299</c:v>
                </c:pt>
                <c:pt idx="6271">
                  <c:v>1404.02781999899</c:v>
                </c:pt>
                <c:pt idx="6272">
                  <c:v>1404.0278201921501</c:v>
                </c:pt>
                <c:pt idx="6273">
                  <c:v>1404.02782038531</c:v>
                </c:pt>
                <c:pt idx="6274">
                  <c:v>1404.02782057847</c:v>
                </c:pt>
                <c:pt idx="6275">
                  <c:v>1404.0278207716401</c:v>
                </c:pt>
                <c:pt idx="6276">
                  <c:v>1404.0278209648</c:v>
                </c:pt>
                <c:pt idx="6277">
                  <c:v>1404.02782115796</c:v>
                </c:pt>
                <c:pt idx="6278">
                  <c:v>1404.0278213511201</c:v>
                </c:pt>
                <c:pt idx="6279">
                  <c:v>1404.02782154428</c:v>
                </c:pt>
                <c:pt idx="6280">
                  <c:v>1404.02782173744</c:v>
                </c:pt>
                <c:pt idx="6281">
                  <c:v>1404.0278219306001</c:v>
                </c:pt>
                <c:pt idx="6282">
                  <c:v>1404.02782212376</c:v>
                </c:pt>
                <c:pt idx="6283">
                  <c:v>1404.02782231692</c:v>
                </c:pt>
                <c:pt idx="6284">
                  <c:v>1404.0278225100801</c:v>
                </c:pt>
                <c:pt idx="6285">
                  <c:v>1404.02782270324</c:v>
                </c:pt>
                <c:pt idx="6286">
                  <c:v>1404.0278228964</c:v>
                </c:pt>
                <c:pt idx="6287">
                  <c:v>1404.0278230895599</c:v>
                </c:pt>
                <c:pt idx="6288">
                  <c:v>1404.02782328272</c:v>
                </c:pt>
                <c:pt idx="6289">
                  <c:v>1404.02782347588</c:v>
                </c:pt>
                <c:pt idx="6290">
                  <c:v>1404.0278236690399</c:v>
                </c:pt>
                <c:pt idx="6291">
                  <c:v>1404.0278238622</c:v>
                </c:pt>
                <c:pt idx="6292">
                  <c:v>1404.02782405536</c:v>
                </c:pt>
                <c:pt idx="6293">
                  <c:v>1404.0278242485199</c:v>
                </c:pt>
                <c:pt idx="6294">
                  <c:v>1404.02782444168</c:v>
                </c:pt>
                <c:pt idx="6295">
                  <c:v>1404.02782463484</c:v>
                </c:pt>
                <c:pt idx="6296">
                  <c:v>1404.0278248279999</c:v>
                </c:pt>
                <c:pt idx="6297">
                  <c:v>1404.02782502116</c:v>
                </c:pt>
                <c:pt idx="6298">
                  <c:v>1404.02782521432</c:v>
                </c:pt>
                <c:pt idx="6299">
                  <c:v>1404.0278254074799</c:v>
                </c:pt>
                <c:pt idx="6300">
                  <c:v>1404.02782560064</c:v>
                </c:pt>
                <c:pt idx="6301">
                  <c:v>1404.0278257938</c:v>
                </c:pt>
                <c:pt idx="6302">
                  <c:v>1404.0278259869599</c:v>
                </c:pt>
                <c:pt idx="6303">
                  <c:v>1404.02782618012</c:v>
                </c:pt>
                <c:pt idx="6304">
                  <c:v>1404.02782637328</c:v>
                </c:pt>
                <c:pt idx="6305">
                  <c:v>1404.0278265664399</c:v>
                </c:pt>
                <c:pt idx="6306">
                  <c:v>1404.02782675961</c:v>
                </c:pt>
                <c:pt idx="6307">
                  <c:v>1404.0278269527701</c:v>
                </c:pt>
                <c:pt idx="6308">
                  <c:v>1404.0278271459299</c:v>
                </c:pt>
                <c:pt idx="6309">
                  <c:v>1404.02782733909</c:v>
                </c:pt>
                <c:pt idx="6310">
                  <c:v>1404.0278275322501</c:v>
                </c:pt>
                <c:pt idx="6311">
                  <c:v>1404.0278277254099</c:v>
                </c:pt>
                <c:pt idx="6312">
                  <c:v>1404.02782791857</c:v>
                </c:pt>
                <c:pt idx="6313">
                  <c:v>1404.0278281117301</c:v>
                </c:pt>
                <c:pt idx="6314">
                  <c:v>1404.0278283048899</c:v>
                </c:pt>
                <c:pt idx="6315">
                  <c:v>1404.02782849805</c:v>
                </c:pt>
                <c:pt idx="6316">
                  <c:v>1404.0278286912101</c:v>
                </c:pt>
                <c:pt idx="6317">
                  <c:v>1404.0278288843699</c:v>
                </c:pt>
                <c:pt idx="6318">
                  <c:v>1404.02782907753</c:v>
                </c:pt>
                <c:pt idx="6319">
                  <c:v>1404.0278292706901</c:v>
                </c:pt>
                <c:pt idx="6320">
                  <c:v>1404.0278294638499</c:v>
                </c:pt>
                <c:pt idx="6321">
                  <c:v>1404.02782965701</c:v>
                </c:pt>
                <c:pt idx="6322">
                  <c:v>1404.0278298501701</c:v>
                </c:pt>
                <c:pt idx="6323">
                  <c:v>1404.0278300433299</c:v>
                </c:pt>
                <c:pt idx="6324">
                  <c:v>1404.02783023649</c:v>
                </c:pt>
                <c:pt idx="6325">
                  <c:v>1404.0278304296501</c:v>
                </c:pt>
                <c:pt idx="6326">
                  <c:v>1404.0278306228099</c:v>
                </c:pt>
                <c:pt idx="6327">
                  <c:v>1404.02783081597</c:v>
                </c:pt>
                <c:pt idx="6328">
                  <c:v>1404.0278310091301</c:v>
                </c:pt>
                <c:pt idx="6329">
                  <c:v>1404.0278312022899</c:v>
                </c:pt>
                <c:pt idx="6330">
                  <c:v>1404.02783139545</c:v>
                </c:pt>
                <c:pt idx="6331">
                  <c:v>1404.0278315886101</c:v>
                </c:pt>
                <c:pt idx="6332">
                  <c:v>1404.0278317817699</c:v>
                </c:pt>
                <c:pt idx="6333">
                  <c:v>1404.02783197493</c:v>
                </c:pt>
                <c:pt idx="6334">
                  <c:v>1404.0278321680901</c:v>
                </c:pt>
                <c:pt idx="6335">
                  <c:v>1404.0278323612499</c:v>
                </c:pt>
                <c:pt idx="6336">
                  <c:v>1404.02783255441</c:v>
                </c:pt>
                <c:pt idx="6337">
                  <c:v>1404.0278327475701</c:v>
                </c:pt>
                <c:pt idx="6338">
                  <c:v>1404.0278329407399</c:v>
                </c:pt>
                <c:pt idx="6339">
                  <c:v>1404.0278331339</c:v>
                </c:pt>
                <c:pt idx="6340">
                  <c:v>1404.0278333270601</c:v>
                </c:pt>
                <c:pt idx="6341">
                  <c:v>1404.0278335202199</c:v>
                </c:pt>
                <c:pt idx="6342">
                  <c:v>1404.02783371338</c:v>
                </c:pt>
                <c:pt idx="6343">
                  <c:v>1404.0278339065401</c:v>
                </c:pt>
                <c:pt idx="6344">
                  <c:v>1404.0278340996999</c:v>
                </c:pt>
                <c:pt idx="6345">
                  <c:v>1404.02783429286</c:v>
                </c:pt>
                <c:pt idx="6346">
                  <c:v>1404.0278344860201</c:v>
                </c:pt>
                <c:pt idx="6347">
                  <c:v>1404.0278346791799</c:v>
                </c:pt>
                <c:pt idx="6348">
                  <c:v>1404.02783487234</c:v>
                </c:pt>
                <c:pt idx="6349">
                  <c:v>1404.0278350655001</c:v>
                </c:pt>
                <c:pt idx="6350">
                  <c:v>1404.0278352586599</c:v>
                </c:pt>
                <c:pt idx="6351">
                  <c:v>1404.02783545182</c:v>
                </c:pt>
                <c:pt idx="6352">
                  <c:v>1404.0278356449801</c:v>
                </c:pt>
                <c:pt idx="6353">
                  <c:v>1404.0278358381399</c:v>
                </c:pt>
                <c:pt idx="6354">
                  <c:v>1404.0278360313</c:v>
                </c:pt>
                <c:pt idx="6355">
                  <c:v>1404.0278362244601</c:v>
                </c:pt>
                <c:pt idx="6356">
                  <c:v>1404.0278364176199</c:v>
                </c:pt>
                <c:pt idx="6357">
                  <c:v>1404.02783661078</c:v>
                </c:pt>
                <c:pt idx="6358">
                  <c:v>1404.0278368039401</c:v>
                </c:pt>
                <c:pt idx="6359">
                  <c:v>1404.0278369970999</c:v>
                </c:pt>
                <c:pt idx="6360">
                  <c:v>1404.02783719026</c:v>
                </c:pt>
                <c:pt idx="6361">
                  <c:v>1404.0278373834201</c:v>
                </c:pt>
                <c:pt idx="6362">
                  <c:v>1404.0278375765799</c:v>
                </c:pt>
                <c:pt idx="6363">
                  <c:v>1404.02783776974</c:v>
                </c:pt>
                <c:pt idx="6364">
                  <c:v>1404.0278379629001</c:v>
                </c:pt>
                <c:pt idx="6365">
                  <c:v>1404.0278381560599</c:v>
                </c:pt>
                <c:pt idx="6366">
                  <c:v>1404.02783834922</c:v>
                </c:pt>
                <c:pt idx="6367">
                  <c:v>1404.0278385423801</c:v>
                </c:pt>
                <c:pt idx="6368">
                  <c:v>1404.0278387355399</c:v>
                </c:pt>
                <c:pt idx="6369">
                  <c:v>1404.0278389287</c:v>
                </c:pt>
                <c:pt idx="6370">
                  <c:v>1404.0278391218701</c:v>
                </c:pt>
                <c:pt idx="6371">
                  <c:v>1404.02783931503</c:v>
                </c:pt>
                <c:pt idx="6372">
                  <c:v>1404.02783950819</c:v>
                </c:pt>
                <c:pt idx="6373">
                  <c:v>1404.0278397013501</c:v>
                </c:pt>
                <c:pt idx="6374">
                  <c:v>1404.02783989451</c:v>
                </c:pt>
                <c:pt idx="6375">
                  <c:v>1404.02784008767</c:v>
                </c:pt>
                <c:pt idx="6376">
                  <c:v>1404.0278402808301</c:v>
                </c:pt>
                <c:pt idx="6377">
                  <c:v>1404.02784047399</c:v>
                </c:pt>
                <c:pt idx="6378">
                  <c:v>1404.02784066715</c:v>
                </c:pt>
                <c:pt idx="6379">
                  <c:v>1404.0278408603101</c:v>
                </c:pt>
                <c:pt idx="6380">
                  <c:v>1404.02784105347</c:v>
                </c:pt>
                <c:pt idx="6381">
                  <c:v>1404.02784124663</c:v>
                </c:pt>
                <c:pt idx="6382">
                  <c:v>1404.0278414397901</c:v>
                </c:pt>
                <c:pt idx="6383">
                  <c:v>1404.02784163295</c:v>
                </c:pt>
                <c:pt idx="6384">
                  <c:v>1404.02784182611</c:v>
                </c:pt>
                <c:pt idx="6385">
                  <c:v>1404.0278420192701</c:v>
                </c:pt>
                <c:pt idx="6386">
                  <c:v>1404.02784221243</c:v>
                </c:pt>
                <c:pt idx="6387">
                  <c:v>1404.02784240559</c:v>
                </c:pt>
                <c:pt idx="6388">
                  <c:v>1404.0278425987501</c:v>
                </c:pt>
                <c:pt idx="6389">
                  <c:v>1404.02784279191</c:v>
                </c:pt>
                <c:pt idx="6390">
                  <c:v>1404.02784298507</c:v>
                </c:pt>
                <c:pt idx="6391">
                  <c:v>1404.0278431782299</c:v>
                </c:pt>
                <c:pt idx="6392">
                  <c:v>1404.02784337139</c:v>
                </c:pt>
                <c:pt idx="6393">
                  <c:v>1404.02784356455</c:v>
                </c:pt>
                <c:pt idx="6394">
                  <c:v>1404.0278437577099</c:v>
                </c:pt>
                <c:pt idx="6395">
                  <c:v>1404.02784395087</c:v>
                </c:pt>
                <c:pt idx="6396">
                  <c:v>1404.02784414403</c:v>
                </c:pt>
                <c:pt idx="6397">
                  <c:v>1404.0278443371899</c:v>
                </c:pt>
                <c:pt idx="6398">
                  <c:v>1404.02784453035</c:v>
                </c:pt>
                <c:pt idx="6399">
                  <c:v>1404.02784472351</c:v>
                </c:pt>
                <c:pt idx="6400">
                  <c:v>1404.0278449166699</c:v>
                </c:pt>
                <c:pt idx="6401">
                  <c:v>1404.02784510983</c:v>
                </c:pt>
                <c:pt idx="6402">
                  <c:v>1404.027845303</c:v>
                </c:pt>
                <c:pt idx="6403">
                  <c:v>1404.0278454961599</c:v>
                </c:pt>
                <c:pt idx="6404">
                  <c:v>1404.02784568932</c:v>
                </c:pt>
                <c:pt idx="6405">
                  <c:v>1404.0278458824801</c:v>
                </c:pt>
                <c:pt idx="6406">
                  <c:v>1404.0278460756399</c:v>
                </c:pt>
                <c:pt idx="6407">
                  <c:v>1404.0278462688</c:v>
                </c:pt>
                <c:pt idx="6408">
                  <c:v>1404.0278464619601</c:v>
                </c:pt>
                <c:pt idx="6409">
                  <c:v>1404.0278466551199</c:v>
                </c:pt>
                <c:pt idx="6410">
                  <c:v>1404.02784684828</c:v>
                </c:pt>
                <c:pt idx="6411">
                  <c:v>1404.0278470414401</c:v>
                </c:pt>
                <c:pt idx="6412">
                  <c:v>1404.0278472345999</c:v>
                </c:pt>
                <c:pt idx="6413">
                  <c:v>1404.02784742776</c:v>
                </c:pt>
                <c:pt idx="6414">
                  <c:v>1404.0278476209201</c:v>
                </c:pt>
                <c:pt idx="6415">
                  <c:v>1404.0278478140799</c:v>
                </c:pt>
                <c:pt idx="6416">
                  <c:v>1404.02784800724</c:v>
                </c:pt>
                <c:pt idx="6417">
                  <c:v>1404.0278482004001</c:v>
                </c:pt>
                <c:pt idx="6418">
                  <c:v>1404.0278483935599</c:v>
                </c:pt>
                <c:pt idx="6419">
                  <c:v>1404.02784858672</c:v>
                </c:pt>
                <c:pt idx="6420">
                  <c:v>1404.0278487798801</c:v>
                </c:pt>
                <c:pt idx="6421">
                  <c:v>1404.0278489730399</c:v>
                </c:pt>
                <c:pt idx="6422">
                  <c:v>1404.0278491662</c:v>
                </c:pt>
                <c:pt idx="6423">
                  <c:v>1404.0278493593601</c:v>
                </c:pt>
                <c:pt idx="6424">
                  <c:v>1404.0278495525199</c:v>
                </c:pt>
                <c:pt idx="6425">
                  <c:v>1404.02784974568</c:v>
                </c:pt>
                <c:pt idx="6426">
                  <c:v>1404.0278499388401</c:v>
                </c:pt>
                <c:pt idx="6427">
                  <c:v>1404.0278501319999</c:v>
                </c:pt>
                <c:pt idx="6428">
                  <c:v>1404.02785032516</c:v>
                </c:pt>
                <c:pt idx="6429">
                  <c:v>1404.0278505183201</c:v>
                </c:pt>
                <c:pt idx="6430">
                  <c:v>1404.0278507114799</c:v>
                </c:pt>
                <c:pt idx="6431">
                  <c:v>1404.02785090464</c:v>
                </c:pt>
                <c:pt idx="6432">
                  <c:v>1404.0278510978001</c:v>
                </c:pt>
                <c:pt idx="6433">
                  <c:v>1404.0278512909699</c:v>
                </c:pt>
                <c:pt idx="6434">
                  <c:v>1404.02785148413</c:v>
                </c:pt>
                <c:pt idx="6435">
                  <c:v>1404.0278516772901</c:v>
                </c:pt>
                <c:pt idx="6436">
                  <c:v>1404.0278518704499</c:v>
                </c:pt>
                <c:pt idx="6437">
                  <c:v>1404.02785206361</c:v>
                </c:pt>
                <c:pt idx="6438">
                  <c:v>1404.0278522567701</c:v>
                </c:pt>
                <c:pt idx="6439">
                  <c:v>1404.0278524499299</c:v>
                </c:pt>
                <c:pt idx="6440">
                  <c:v>1404.02785264309</c:v>
                </c:pt>
                <c:pt idx="6441">
                  <c:v>1404.0278528362501</c:v>
                </c:pt>
                <c:pt idx="6442">
                  <c:v>1404.0278530294099</c:v>
                </c:pt>
                <c:pt idx="6443">
                  <c:v>1404.02785322257</c:v>
                </c:pt>
                <c:pt idx="6444">
                  <c:v>1404.0278534157301</c:v>
                </c:pt>
                <c:pt idx="6445">
                  <c:v>1404.0278536088899</c:v>
                </c:pt>
                <c:pt idx="6446">
                  <c:v>1404.02785380205</c:v>
                </c:pt>
                <c:pt idx="6447">
                  <c:v>1404.0278539952101</c:v>
                </c:pt>
                <c:pt idx="6448">
                  <c:v>1404.0278541883699</c:v>
                </c:pt>
                <c:pt idx="6449">
                  <c:v>1404.02785438153</c:v>
                </c:pt>
                <c:pt idx="6450">
                  <c:v>1404.0278545746901</c:v>
                </c:pt>
                <c:pt idx="6451">
                  <c:v>1404.0278547678499</c:v>
                </c:pt>
                <c:pt idx="6452">
                  <c:v>1404.02785496101</c:v>
                </c:pt>
                <c:pt idx="6453">
                  <c:v>1404.0278551541701</c:v>
                </c:pt>
                <c:pt idx="6454">
                  <c:v>1404.0278553473299</c:v>
                </c:pt>
                <c:pt idx="6455">
                  <c:v>1404.02785554049</c:v>
                </c:pt>
                <c:pt idx="6456">
                  <c:v>1404.0278557336501</c:v>
                </c:pt>
                <c:pt idx="6457">
                  <c:v>1404.0278559268099</c:v>
                </c:pt>
                <c:pt idx="6458">
                  <c:v>1404.02785611997</c:v>
                </c:pt>
                <c:pt idx="6459">
                  <c:v>1404.0278563131301</c:v>
                </c:pt>
                <c:pt idx="6460">
                  <c:v>1404.0278565062899</c:v>
                </c:pt>
                <c:pt idx="6461">
                  <c:v>1404.02785669945</c:v>
                </c:pt>
                <c:pt idx="6462">
                  <c:v>1404.0278568926101</c:v>
                </c:pt>
                <c:pt idx="6463">
                  <c:v>1404.0278570857699</c:v>
                </c:pt>
                <c:pt idx="6464">
                  <c:v>1404.02785727893</c:v>
                </c:pt>
                <c:pt idx="6465">
                  <c:v>1404.0278574721001</c:v>
                </c:pt>
                <c:pt idx="6466">
                  <c:v>1404.0278576652599</c:v>
                </c:pt>
                <c:pt idx="6467">
                  <c:v>1404.02785785842</c:v>
                </c:pt>
                <c:pt idx="6468">
                  <c:v>1404.0278580515801</c:v>
                </c:pt>
                <c:pt idx="6469">
                  <c:v>1404.0278582447399</c:v>
                </c:pt>
                <c:pt idx="6470">
                  <c:v>1404.0278584379</c:v>
                </c:pt>
                <c:pt idx="6471">
                  <c:v>1404.0278586310601</c:v>
                </c:pt>
                <c:pt idx="6472">
                  <c:v>1404.0278588242199</c:v>
                </c:pt>
                <c:pt idx="6473">
                  <c:v>1404.02785901738</c:v>
                </c:pt>
                <c:pt idx="6474">
                  <c:v>1404.0278592105401</c:v>
                </c:pt>
                <c:pt idx="6475">
                  <c:v>1404.0278594036999</c:v>
                </c:pt>
                <c:pt idx="6476">
                  <c:v>1404.02785959686</c:v>
                </c:pt>
                <c:pt idx="6477">
                  <c:v>1404.0278597900201</c:v>
                </c:pt>
                <c:pt idx="6478">
                  <c:v>1404.02785998318</c:v>
                </c:pt>
                <c:pt idx="6479">
                  <c:v>1404.02786017634</c:v>
                </c:pt>
                <c:pt idx="6480">
                  <c:v>1404.0278603695001</c:v>
                </c:pt>
                <c:pt idx="6481">
                  <c:v>1404.02786056266</c:v>
                </c:pt>
                <c:pt idx="6482">
                  <c:v>1404.02786075582</c:v>
                </c:pt>
                <c:pt idx="6483">
                  <c:v>1404.0278609489801</c:v>
                </c:pt>
                <c:pt idx="6484">
                  <c:v>1404.02786114214</c:v>
                </c:pt>
                <c:pt idx="6485">
                  <c:v>1404.0278613353</c:v>
                </c:pt>
                <c:pt idx="6486">
                  <c:v>1404.0278615284601</c:v>
                </c:pt>
                <c:pt idx="6487">
                  <c:v>1404.02786172162</c:v>
                </c:pt>
                <c:pt idx="6488">
                  <c:v>1404.02786191478</c:v>
                </c:pt>
                <c:pt idx="6489">
                  <c:v>1404.0278621079401</c:v>
                </c:pt>
                <c:pt idx="6490">
                  <c:v>1404.0278623011</c:v>
                </c:pt>
                <c:pt idx="6491">
                  <c:v>1404.02786249426</c:v>
                </c:pt>
                <c:pt idx="6492">
                  <c:v>1404.0278626874201</c:v>
                </c:pt>
                <c:pt idx="6493">
                  <c:v>1404.02786288058</c:v>
                </c:pt>
                <c:pt idx="6494">
                  <c:v>1404.02786307374</c:v>
                </c:pt>
                <c:pt idx="6495">
                  <c:v>1404.0278632669001</c:v>
                </c:pt>
                <c:pt idx="6496">
                  <c:v>1404.02786346006</c:v>
                </c:pt>
                <c:pt idx="6497">
                  <c:v>1404.02786365323</c:v>
                </c:pt>
                <c:pt idx="6498">
                  <c:v>1404.0278638463899</c:v>
                </c:pt>
                <c:pt idx="6499">
                  <c:v>1404.02786403955</c:v>
                </c:pt>
                <c:pt idx="6500">
                  <c:v>1404.02786423271</c:v>
                </c:pt>
                <c:pt idx="6501">
                  <c:v>1404.0278644258699</c:v>
                </c:pt>
                <c:pt idx="6502">
                  <c:v>1404.02786461903</c:v>
                </c:pt>
                <c:pt idx="6503">
                  <c:v>1404.02786481219</c:v>
                </c:pt>
                <c:pt idx="6504">
                  <c:v>1404.0278650053499</c:v>
                </c:pt>
                <c:pt idx="6505">
                  <c:v>1404.02786519851</c:v>
                </c:pt>
                <c:pt idx="6506">
                  <c:v>1404.02786539167</c:v>
                </c:pt>
                <c:pt idx="6507">
                  <c:v>1404.0278655848299</c:v>
                </c:pt>
                <c:pt idx="6508">
                  <c:v>1404.02786577799</c:v>
                </c:pt>
                <c:pt idx="6509">
                  <c:v>1404.02786597115</c:v>
                </c:pt>
                <c:pt idx="6510">
                  <c:v>1404.0278661643099</c:v>
                </c:pt>
                <c:pt idx="6511">
                  <c:v>1404.02786635747</c:v>
                </c:pt>
                <c:pt idx="6512">
                  <c:v>1404.0278665506301</c:v>
                </c:pt>
                <c:pt idx="6513">
                  <c:v>1404.0278667437899</c:v>
                </c:pt>
                <c:pt idx="6514">
                  <c:v>1404.02786693695</c:v>
                </c:pt>
                <c:pt idx="6515">
                  <c:v>1404.0278671301101</c:v>
                </c:pt>
                <c:pt idx="6516">
                  <c:v>1404.0278673232699</c:v>
                </c:pt>
                <c:pt idx="6517">
                  <c:v>1404.02786751643</c:v>
                </c:pt>
                <c:pt idx="6518">
                  <c:v>1404.0278677095901</c:v>
                </c:pt>
                <c:pt idx="6519">
                  <c:v>1404.0278679027499</c:v>
                </c:pt>
                <c:pt idx="6520">
                  <c:v>1404.02786809591</c:v>
                </c:pt>
                <c:pt idx="6521">
                  <c:v>1404.0278682890701</c:v>
                </c:pt>
                <c:pt idx="6522">
                  <c:v>1404.0278684822299</c:v>
                </c:pt>
                <c:pt idx="6523">
                  <c:v>1404.02786867539</c:v>
                </c:pt>
                <c:pt idx="6524">
                  <c:v>1404.0278688685501</c:v>
                </c:pt>
                <c:pt idx="6525">
                  <c:v>1404.0278690617099</c:v>
                </c:pt>
                <c:pt idx="6526">
                  <c:v>1404.02786925487</c:v>
                </c:pt>
                <c:pt idx="6527">
                  <c:v>1404.0278694480301</c:v>
                </c:pt>
                <c:pt idx="6528">
                  <c:v>1404.0278696411999</c:v>
                </c:pt>
                <c:pt idx="6529">
                  <c:v>1404.02786983436</c:v>
                </c:pt>
                <c:pt idx="6530">
                  <c:v>1404.0278700275201</c:v>
                </c:pt>
                <c:pt idx="6531">
                  <c:v>1404.0278702206799</c:v>
                </c:pt>
                <c:pt idx="6532">
                  <c:v>1404.02787041384</c:v>
                </c:pt>
                <c:pt idx="6533">
                  <c:v>1404.0278706070001</c:v>
                </c:pt>
                <c:pt idx="6534">
                  <c:v>1404.0278708001599</c:v>
                </c:pt>
                <c:pt idx="6535">
                  <c:v>1404.02787099332</c:v>
                </c:pt>
                <c:pt idx="6536">
                  <c:v>1404.0278711864801</c:v>
                </c:pt>
                <c:pt idx="6537">
                  <c:v>1404.0278713796399</c:v>
                </c:pt>
                <c:pt idx="6538">
                  <c:v>1404.0278715728</c:v>
                </c:pt>
                <c:pt idx="6539">
                  <c:v>1404.0278717659601</c:v>
                </c:pt>
                <c:pt idx="6540">
                  <c:v>1404.0278719591199</c:v>
                </c:pt>
                <c:pt idx="6541">
                  <c:v>1404.02787215228</c:v>
                </c:pt>
                <c:pt idx="6542">
                  <c:v>1404.0278723454401</c:v>
                </c:pt>
                <c:pt idx="6543">
                  <c:v>1404.0278725385999</c:v>
                </c:pt>
                <c:pt idx="6544">
                  <c:v>1404.02787273176</c:v>
                </c:pt>
                <c:pt idx="6545">
                  <c:v>1404.0278729249201</c:v>
                </c:pt>
                <c:pt idx="6546">
                  <c:v>1404.0278731180799</c:v>
                </c:pt>
                <c:pt idx="6547">
                  <c:v>1404.02787331124</c:v>
                </c:pt>
                <c:pt idx="6548">
                  <c:v>1404.0278735044001</c:v>
                </c:pt>
                <c:pt idx="6549">
                  <c:v>1404.0278736975599</c:v>
                </c:pt>
                <c:pt idx="6550">
                  <c:v>1404.02787389072</c:v>
                </c:pt>
                <c:pt idx="6551">
                  <c:v>1404.0278740838801</c:v>
                </c:pt>
                <c:pt idx="6552">
                  <c:v>1404.0278742770399</c:v>
                </c:pt>
                <c:pt idx="6553">
                  <c:v>1404.0278744702</c:v>
                </c:pt>
                <c:pt idx="6554">
                  <c:v>1404.0278746633601</c:v>
                </c:pt>
                <c:pt idx="6555">
                  <c:v>1404.0278748565199</c:v>
                </c:pt>
                <c:pt idx="6556">
                  <c:v>1404.02787504968</c:v>
                </c:pt>
                <c:pt idx="6557">
                  <c:v>1404.0278752428401</c:v>
                </c:pt>
                <c:pt idx="6558">
                  <c:v>1404.0278754359999</c:v>
                </c:pt>
                <c:pt idx="6559">
                  <c:v>1404.02787562916</c:v>
                </c:pt>
                <c:pt idx="6560">
                  <c:v>1404.0278758223201</c:v>
                </c:pt>
                <c:pt idx="6561">
                  <c:v>1404.0278760154899</c:v>
                </c:pt>
                <c:pt idx="6562">
                  <c:v>1404.02787620865</c:v>
                </c:pt>
                <c:pt idx="6563">
                  <c:v>1404.0278764018101</c:v>
                </c:pt>
                <c:pt idx="6564">
                  <c:v>1404.0278765949699</c:v>
                </c:pt>
                <c:pt idx="6565">
                  <c:v>1404.02787678813</c:v>
                </c:pt>
                <c:pt idx="6566">
                  <c:v>1404.0278769812901</c:v>
                </c:pt>
                <c:pt idx="6567">
                  <c:v>1404.0278771744499</c:v>
                </c:pt>
                <c:pt idx="6568">
                  <c:v>1404.02787736761</c:v>
                </c:pt>
                <c:pt idx="6569">
                  <c:v>1404.0278775607701</c:v>
                </c:pt>
                <c:pt idx="6570">
                  <c:v>1404.0278777539299</c:v>
                </c:pt>
                <c:pt idx="6571">
                  <c:v>1404.02787794709</c:v>
                </c:pt>
                <c:pt idx="6572">
                  <c:v>1404.0278781402501</c:v>
                </c:pt>
                <c:pt idx="6573">
                  <c:v>1404.0278783334099</c:v>
                </c:pt>
                <c:pt idx="6574">
                  <c:v>1404.02787852657</c:v>
                </c:pt>
                <c:pt idx="6575">
                  <c:v>1404.0278787197301</c:v>
                </c:pt>
                <c:pt idx="6576">
                  <c:v>1404.0278789128899</c:v>
                </c:pt>
                <c:pt idx="6577">
                  <c:v>1404.02787910605</c:v>
                </c:pt>
                <c:pt idx="6578">
                  <c:v>1404.0278792992101</c:v>
                </c:pt>
                <c:pt idx="6579">
                  <c:v>1404.0278794923699</c:v>
                </c:pt>
                <c:pt idx="6580">
                  <c:v>1404.02787968553</c:v>
                </c:pt>
                <c:pt idx="6581">
                  <c:v>1404.0278798786901</c:v>
                </c:pt>
                <c:pt idx="6582">
                  <c:v>1404.0278800718499</c:v>
                </c:pt>
                <c:pt idx="6583">
                  <c:v>1404.02788026501</c:v>
                </c:pt>
                <c:pt idx="6584">
                  <c:v>1404.0278804581701</c:v>
                </c:pt>
                <c:pt idx="6585">
                  <c:v>1404.02788065133</c:v>
                </c:pt>
                <c:pt idx="6586">
                  <c:v>1404.02788084449</c:v>
                </c:pt>
                <c:pt idx="6587">
                  <c:v>1404.0278810376501</c:v>
                </c:pt>
                <c:pt idx="6588">
                  <c:v>1404.02788123081</c:v>
                </c:pt>
                <c:pt idx="6589">
                  <c:v>1404.02788142397</c:v>
                </c:pt>
                <c:pt idx="6590">
                  <c:v>1404.0278816171301</c:v>
                </c:pt>
                <c:pt idx="6591">
                  <c:v>1404.02788181029</c:v>
                </c:pt>
                <c:pt idx="6592">
                  <c:v>1404.02788200346</c:v>
                </c:pt>
                <c:pt idx="6593">
                  <c:v>1404.0278821966201</c:v>
                </c:pt>
                <c:pt idx="6594">
                  <c:v>1404.02788238978</c:v>
                </c:pt>
                <c:pt idx="6595">
                  <c:v>1404.02788258294</c:v>
                </c:pt>
                <c:pt idx="6596">
                  <c:v>1404.0278827760999</c:v>
                </c:pt>
                <c:pt idx="6597">
                  <c:v>1404.02788296926</c:v>
                </c:pt>
                <c:pt idx="6598">
                  <c:v>1404.02788316242</c:v>
                </c:pt>
                <c:pt idx="6599">
                  <c:v>1404.0278833555799</c:v>
                </c:pt>
                <c:pt idx="6600">
                  <c:v>1404.02788354874</c:v>
                </c:pt>
                <c:pt idx="6601">
                  <c:v>1404.0278837419</c:v>
                </c:pt>
                <c:pt idx="6602">
                  <c:v>1404.0278839350599</c:v>
                </c:pt>
                <c:pt idx="6603">
                  <c:v>1404.02788412822</c:v>
                </c:pt>
                <c:pt idx="6604">
                  <c:v>1404.02788432138</c:v>
                </c:pt>
                <c:pt idx="6605">
                  <c:v>1404.0278845145399</c:v>
                </c:pt>
                <c:pt idx="6606">
                  <c:v>1404.0278847077</c:v>
                </c:pt>
                <c:pt idx="6607">
                  <c:v>1404.02788490086</c:v>
                </c:pt>
                <c:pt idx="6608">
                  <c:v>1404.0278850940199</c:v>
                </c:pt>
                <c:pt idx="6609">
                  <c:v>1404.02788528718</c:v>
                </c:pt>
                <c:pt idx="6610">
                  <c:v>1404.02788548034</c:v>
                </c:pt>
                <c:pt idx="6611">
                  <c:v>1404.0278856734999</c:v>
                </c:pt>
                <c:pt idx="6612">
                  <c:v>1404.02788586666</c:v>
                </c:pt>
                <c:pt idx="6613">
                  <c:v>1404.02788605982</c:v>
                </c:pt>
                <c:pt idx="6614">
                  <c:v>1404.0278862529799</c:v>
                </c:pt>
                <c:pt idx="6615">
                  <c:v>1404.02788644614</c:v>
                </c:pt>
                <c:pt idx="6616">
                  <c:v>1404.0278866393</c:v>
                </c:pt>
                <c:pt idx="6617">
                  <c:v>1404.0278868324599</c:v>
                </c:pt>
                <c:pt idx="6618">
                  <c:v>1404.02788702562</c:v>
                </c:pt>
                <c:pt idx="6619">
                  <c:v>1404.0278872187801</c:v>
                </c:pt>
                <c:pt idx="6620">
                  <c:v>1404.0278874119399</c:v>
                </c:pt>
                <c:pt idx="6621">
                  <c:v>1404.0278876051</c:v>
                </c:pt>
                <c:pt idx="6622">
                  <c:v>1404.0278877982601</c:v>
                </c:pt>
                <c:pt idx="6623">
                  <c:v>1404.0278879914199</c:v>
                </c:pt>
                <c:pt idx="6624">
                  <c:v>1404.02788818459</c:v>
                </c:pt>
                <c:pt idx="6625">
                  <c:v>1404.0278883777501</c:v>
                </c:pt>
                <c:pt idx="6626">
                  <c:v>1404.0278885709099</c:v>
                </c:pt>
                <c:pt idx="6627">
                  <c:v>1404.02788876407</c:v>
                </c:pt>
                <c:pt idx="6628">
                  <c:v>1404.0278889572301</c:v>
                </c:pt>
                <c:pt idx="6629">
                  <c:v>1404.0278891503899</c:v>
                </c:pt>
                <c:pt idx="6630">
                  <c:v>1404.02788934355</c:v>
                </c:pt>
                <c:pt idx="6631">
                  <c:v>1404.0278895367101</c:v>
                </c:pt>
                <c:pt idx="6632">
                  <c:v>1404.0278897298699</c:v>
                </c:pt>
                <c:pt idx="6633">
                  <c:v>1404.02788992303</c:v>
                </c:pt>
                <c:pt idx="6634">
                  <c:v>1404.0278901161901</c:v>
                </c:pt>
                <c:pt idx="6635">
                  <c:v>1404.0278903093499</c:v>
                </c:pt>
                <c:pt idx="6636">
                  <c:v>1404.02789050251</c:v>
                </c:pt>
                <c:pt idx="6637">
                  <c:v>1404.0278906956701</c:v>
                </c:pt>
                <c:pt idx="6638">
                  <c:v>1404.0278908888299</c:v>
                </c:pt>
                <c:pt idx="6639">
                  <c:v>1404.02789108199</c:v>
                </c:pt>
                <c:pt idx="6640">
                  <c:v>1404.0278912751501</c:v>
                </c:pt>
                <c:pt idx="6641">
                  <c:v>1404.0278914683099</c:v>
                </c:pt>
                <c:pt idx="6642">
                  <c:v>1404.02789166147</c:v>
                </c:pt>
                <c:pt idx="6643">
                  <c:v>1404.0278918546301</c:v>
                </c:pt>
                <c:pt idx="6644">
                  <c:v>1404.0278920477899</c:v>
                </c:pt>
                <c:pt idx="6645">
                  <c:v>1404.02789224095</c:v>
                </c:pt>
                <c:pt idx="6646">
                  <c:v>1404.0278924341101</c:v>
                </c:pt>
                <c:pt idx="6647">
                  <c:v>1404.0278926272699</c:v>
                </c:pt>
                <c:pt idx="6648">
                  <c:v>1404.02789282043</c:v>
                </c:pt>
                <c:pt idx="6649">
                  <c:v>1404.0278930135901</c:v>
                </c:pt>
                <c:pt idx="6650">
                  <c:v>1404.0278932067499</c:v>
                </c:pt>
                <c:pt idx="6651">
                  <c:v>1404.02789339991</c:v>
                </c:pt>
                <c:pt idx="6652">
                  <c:v>1404.0278935930701</c:v>
                </c:pt>
                <c:pt idx="6653">
                  <c:v>1404.0278937862299</c:v>
                </c:pt>
                <c:pt idx="6654">
                  <c:v>1404.02789397939</c:v>
                </c:pt>
                <c:pt idx="6655">
                  <c:v>1404.0278941725501</c:v>
                </c:pt>
                <c:pt idx="6656">
                  <c:v>1404.0278943657199</c:v>
                </c:pt>
                <c:pt idx="6657">
                  <c:v>1404.02789455888</c:v>
                </c:pt>
                <c:pt idx="6658">
                  <c:v>1404.0278947520401</c:v>
                </c:pt>
                <c:pt idx="6659">
                  <c:v>1404.0278949451999</c:v>
                </c:pt>
                <c:pt idx="6660">
                  <c:v>1404.02789513836</c:v>
                </c:pt>
                <c:pt idx="6661">
                  <c:v>1404.0278953315201</c:v>
                </c:pt>
                <c:pt idx="6662">
                  <c:v>1404.0278955246799</c:v>
                </c:pt>
                <c:pt idx="6663">
                  <c:v>1404.02789571784</c:v>
                </c:pt>
                <c:pt idx="6664">
                  <c:v>1404.0278959110001</c:v>
                </c:pt>
                <c:pt idx="6665">
                  <c:v>1404.0278961041599</c:v>
                </c:pt>
                <c:pt idx="6666">
                  <c:v>1404.02789629732</c:v>
                </c:pt>
                <c:pt idx="6667">
                  <c:v>1404.0278964904801</c:v>
                </c:pt>
                <c:pt idx="6668">
                  <c:v>1404.0278966836399</c:v>
                </c:pt>
                <c:pt idx="6669">
                  <c:v>1404.0278968768</c:v>
                </c:pt>
                <c:pt idx="6670">
                  <c:v>1404.0278970699601</c:v>
                </c:pt>
                <c:pt idx="6671">
                  <c:v>1404.0278972631199</c:v>
                </c:pt>
                <c:pt idx="6672">
                  <c:v>1404.02789745628</c:v>
                </c:pt>
                <c:pt idx="6673">
                  <c:v>1404.0278976494401</c:v>
                </c:pt>
                <c:pt idx="6674">
                  <c:v>1404.0278978425999</c:v>
                </c:pt>
                <c:pt idx="6675">
                  <c:v>1404.02789803576</c:v>
                </c:pt>
                <c:pt idx="6676">
                  <c:v>1404.0278982289201</c:v>
                </c:pt>
                <c:pt idx="6677">
                  <c:v>1404.0278984220799</c:v>
                </c:pt>
                <c:pt idx="6678">
                  <c:v>1404.02789861524</c:v>
                </c:pt>
                <c:pt idx="6679">
                  <c:v>1404.0278988084001</c:v>
                </c:pt>
                <c:pt idx="6680">
                  <c:v>1404.0278990015599</c:v>
                </c:pt>
                <c:pt idx="6681">
                  <c:v>1404.02789919472</c:v>
                </c:pt>
                <c:pt idx="6682">
                  <c:v>1404.0278993878801</c:v>
                </c:pt>
                <c:pt idx="6683">
                  <c:v>1404.0278995810399</c:v>
                </c:pt>
                <c:pt idx="6684">
                  <c:v>1404.0278997742</c:v>
                </c:pt>
                <c:pt idx="6685">
                  <c:v>1404.0278999673601</c:v>
                </c:pt>
                <c:pt idx="6686">
                  <c:v>1404.0279001605199</c:v>
                </c:pt>
                <c:pt idx="6687">
                  <c:v>1404.02790035368</c:v>
                </c:pt>
                <c:pt idx="6688">
                  <c:v>1404.0279005468501</c:v>
                </c:pt>
                <c:pt idx="6689">
                  <c:v>1404.02790074001</c:v>
                </c:pt>
                <c:pt idx="6690">
                  <c:v>1404.02790093317</c:v>
                </c:pt>
                <c:pt idx="6691">
                  <c:v>1404.0279011263301</c:v>
                </c:pt>
                <c:pt idx="6692">
                  <c:v>1404.02790131949</c:v>
                </c:pt>
                <c:pt idx="6693">
                  <c:v>1404.02790151265</c:v>
                </c:pt>
                <c:pt idx="6694">
                  <c:v>1404.0279017058101</c:v>
                </c:pt>
                <c:pt idx="6695">
                  <c:v>1404.02790189897</c:v>
                </c:pt>
                <c:pt idx="6696">
                  <c:v>1404.02790209213</c:v>
                </c:pt>
                <c:pt idx="6697">
                  <c:v>1404.0279022852901</c:v>
                </c:pt>
                <c:pt idx="6698">
                  <c:v>1404.02790247845</c:v>
                </c:pt>
                <c:pt idx="6699">
                  <c:v>1404.02790267161</c:v>
                </c:pt>
                <c:pt idx="6700">
                  <c:v>1404.0279028647701</c:v>
                </c:pt>
                <c:pt idx="6701">
                  <c:v>1404.02790305793</c:v>
                </c:pt>
                <c:pt idx="6702">
                  <c:v>1404.02790325109</c:v>
                </c:pt>
                <c:pt idx="6703">
                  <c:v>1404.0279034442499</c:v>
                </c:pt>
                <c:pt idx="6704">
                  <c:v>1404.02790363741</c:v>
                </c:pt>
                <c:pt idx="6705">
                  <c:v>1404.02790383057</c:v>
                </c:pt>
                <c:pt idx="6706">
                  <c:v>1404.0279040237299</c:v>
                </c:pt>
                <c:pt idx="6707">
                  <c:v>1404.02790421689</c:v>
                </c:pt>
                <c:pt idx="6708">
                  <c:v>1404.02790441005</c:v>
                </c:pt>
                <c:pt idx="6709">
                  <c:v>1404.0279046032099</c:v>
                </c:pt>
                <c:pt idx="6710">
                  <c:v>1404.02790479637</c:v>
                </c:pt>
                <c:pt idx="6711">
                  <c:v>1404.02790498953</c:v>
                </c:pt>
                <c:pt idx="6712">
                  <c:v>1404.0279051826899</c:v>
                </c:pt>
                <c:pt idx="6713">
                  <c:v>1404.02790537585</c:v>
                </c:pt>
                <c:pt idx="6714">
                  <c:v>1404.02790556901</c:v>
                </c:pt>
                <c:pt idx="6715">
                  <c:v>1404.0279057621699</c:v>
                </c:pt>
                <c:pt idx="6716">
                  <c:v>1404.02790595533</c:v>
                </c:pt>
                <c:pt idx="6717">
                  <c:v>1404.02790614849</c:v>
                </c:pt>
                <c:pt idx="6718">
                  <c:v>1404.0279063416499</c:v>
                </c:pt>
                <c:pt idx="6719">
                  <c:v>1404.02790653482</c:v>
                </c:pt>
                <c:pt idx="6720">
                  <c:v>1404.0279067279801</c:v>
                </c:pt>
                <c:pt idx="6721">
                  <c:v>1404.0279069211399</c:v>
                </c:pt>
                <c:pt idx="6722">
                  <c:v>1404.0279071143</c:v>
                </c:pt>
                <c:pt idx="6723">
                  <c:v>1404.0279073074601</c:v>
                </c:pt>
                <c:pt idx="6724">
                  <c:v>1404.0279075006199</c:v>
                </c:pt>
                <c:pt idx="6725">
                  <c:v>1404.02790769378</c:v>
                </c:pt>
                <c:pt idx="6726">
                  <c:v>1404.0279078869401</c:v>
                </c:pt>
                <c:pt idx="6727">
                  <c:v>1404.0279080800999</c:v>
                </c:pt>
                <c:pt idx="6728">
                  <c:v>1404.02790827326</c:v>
                </c:pt>
                <c:pt idx="6729">
                  <c:v>1404.0279084664201</c:v>
                </c:pt>
                <c:pt idx="6730">
                  <c:v>1404.0279086595799</c:v>
                </c:pt>
                <c:pt idx="6731">
                  <c:v>1404.02790885274</c:v>
                </c:pt>
                <c:pt idx="6732">
                  <c:v>1404.0279090459001</c:v>
                </c:pt>
                <c:pt idx="6733">
                  <c:v>1404.0279092390599</c:v>
                </c:pt>
                <c:pt idx="6734">
                  <c:v>1404.02790943222</c:v>
                </c:pt>
                <c:pt idx="6735">
                  <c:v>1404.0279096253801</c:v>
                </c:pt>
                <c:pt idx="6736">
                  <c:v>1404.0279098185399</c:v>
                </c:pt>
                <c:pt idx="6737">
                  <c:v>1404.0279100117</c:v>
                </c:pt>
                <c:pt idx="6738">
                  <c:v>1404.0279102048601</c:v>
                </c:pt>
                <c:pt idx="6739">
                  <c:v>1404.0279103980199</c:v>
                </c:pt>
                <c:pt idx="6740">
                  <c:v>1404.02791059118</c:v>
                </c:pt>
                <c:pt idx="6741">
                  <c:v>1404.0279107843401</c:v>
                </c:pt>
                <c:pt idx="6742">
                  <c:v>1404.0279109774999</c:v>
                </c:pt>
                <c:pt idx="6743">
                  <c:v>1404.02791117066</c:v>
                </c:pt>
                <c:pt idx="6744">
                  <c:v>1404.0279113638201</c:v>
                </c:pt>
                <c:pt idx="6745">
                  <c:v>1404.0279115569799</c:v>
                </c:pt>
                <c:pt idx="6746">
                  <c:v>1404.02791175014</c:v>
                </c:pt>
                <c:pt idx="6747">
                  <c:v>1404.0279119433001</c:v>
                </c:pt>
                <c:pt idx="6748">
                  <c:v>1404.0279121364599</c:v>
                </c:pt>
                <c:pt idx="6749">
                  <c:v>1404.02791232962</c:v>
                </c:pt>
                <c:pt idx="6750">
                  <c:v>1404.0279125227801</c:v>
                </c:pt>
                <c:pt idx="6751">
                  <c:v>1404.0279127159499</c:v>
                </c:pt>
                <c:pt idx="6752">
                  <c:v>1404.02791290911</c:v>
                </c:pt>
                <c:pt idx="6753">
                  <c:v>1404.0279131022701</c:v>
                </c:pt>
                <c:pt idx="6754">
                  <c:v>1404.0279132954299</c:v>
                </c:pt>
                <c:pt idx="6755">
                  <c:v>1404.02791348859</c:v>
                </c:pt>
                <c:pt idx="6756">
                  <c:v>1404.0279136817501</c:v>
                </c:pt>
                <c:pt idx="6757">
                  <c:v>1404.0279138749099</c:v>
                </c:pt>
                <c:pt idx="6758">
                  <c:v>1404.02791406807</c:v>
                </c:pt>
                <c:pt idx="6759">
                  <c:v>1404.0279142612301</c:v>
                </c:pt>
                <c:pt idx="6760">
                  <c:v>1404.0279144543899</c:v>
                </c:pt>
                <c:pt idx="6761">
                  <c:v>1404.02791464755</c:v>
                </c:pt>
                <c:pt idx="6762">
                  <c:v>1404.0279148407101</c:v>
                </c:pt>
                <c:pt idx="6763">
                  <c:v>1404.0279150338699</c:v>
                </c:pt>
                <c:pt idx="6764">
                  <c:v>1404.02791522703</c:v>
                </c:pt>
                <c:pt idx="6765">
                  <c:v>1404.0279154201901</c:v>
                </c:pt>
                <c:pt idx="6766">
                  <c:v>1404.0279156133499</c:v>
                </c:pt>
                <c:pt idx="6767">
                  <c:v>1404.02791580651</c:v>
                </c:pt>
                <c:pt idx="6768">
                  <c:v>1404.0279159996701</c:v>
                </c:pt>
                <c:pt idx="6769">
                  <c:v>1404.0279161928299</c:v>
                </c:pt>
                <c:pt idx="6770">
                  <c:v>1404.02791638599</c:v>
                </c:pt>
                <c:pt idx="6771">
                  <c:v>1404.0279165791501</c:v>
                </c:pt>
                <c:pt idx="6772">
                  <c:v>1404.0279167723099</c:v>
                </c:pt>
                <c:pt idx="6773">
                  <c:v>1404.02791696547</c:v>
                </c:pt>
                <c:pt idx="6774">
                  <c:v>1404.0279171586301</c:v>
                </c:pt>
                <c:pt idx="6775">
                  <c:v>1404.0279173517899</c:v>
                </c:pt>
                <c:pt idx="6776">
                  <c:v>1404.02791754495</c:v>
                </c:pt>
                <c:pt idx="6777">
                  <c:v>1404.0279177381101</c:v>
                </c:pt>
                <c:pt idx="6778">
                  <c:v>1404.0279179312699</c:v>
                </c:pt>
                <c:pt idx="6779">
                  <c:v>1404.02791812443</c:v>
                </c:pt>
                <c:pt idx="6780">
                  <c:v>1404.0279183175901</c:v>
                </c:pt>
                <c:pt idx="6781">
                  <c:v>1404.0279185107499</c:v>
                </c:pt>
                <c:pt idx="6782">
                  <c:v>1404.02791870391</c:v>
                </c:pt>
                <c:pt idx="6783">
                  <c:v>1404.0279188970801</c:v>
                </c:pt>
                <c:pt idx="6784">
                  <c:v>1404.0279190902399</c:v>
                </c:pt>
                <c:pt idx="6785">
                  <c:v>1404.0279192834</c:v>
                </c:pt>
                <c:pt idx="6786">
                  <c:v>1404.0279194765601</c:v>
                </c:pt>
                <c:pt idx="6787">
                  <c:v>1404.0279196697199</c:v>
                </c:pt>
                <c:pt idx="6788">
                  <c:v>1404.02791986288</c:v>
                </c:pt>
                <c:pt idx="6789">
                  <c:v>1404.0279200560401</c:v>
                </c:pt>
                <c:pt idx="6790">
                  <c:v>1404.0279202492</c:v>
                </c:pt>
                <c:pt idx="6791">
                  <c:v>1404.02792044236</c:v>
                </c:pt>
                <c:pt idx="6792">
                  <c:v>1404.0279206355201</c:v>
                </c:pt>
                <c:pt idx="6793">
                  <c:v>1404.02792082868</c:v>
                </c:pt>
                <c:pt idx="6794">
                  <c:v>1404.02792102184</c:v>
                </c:pt>
                <c:pt idx="6795">
                  <c:v>1404.0279212150001</c:v>
                </c:pt>
                <c:pt idx="6796">
                  <c:v>1404.02792140816</c:v>
                </c:pt>
                <c:pt idx="6797">
                  <c:v>1404.02792160132</c:v>
                </c:pt>
                <c:pt idx="6798">
                  <c:v>1404.0279217944801</c:v>
                </c:pt>
                <c:pt idx="6799">
                  <c:v>1404.02792198764</c:v>
                </c:pt>
                <c:pt idx="6800">
                  <c:v>1404.0279221808</c:v>
                </c:pt>
                <c:pt idx="6801">
                  <c:v>1404.0279223739601</c:v>
                </c:pt>
                <c:pt idx="6802">
                  <c:v>1404.02792256712</c:v>
                </c:pt>
                <c:pt idx="6803">
                  <c:v>1404.02792276028</c:v>
                </c:pt>
                <c:pt idx="6804">
                  <c:v>1404.0279229534401</c:v>
                </c:pt>
                <c:pt idx="6805">
                  <c:v>1404.0279231466</c:v>
                </c:pt>
                <c:pt idx="6806">
                  <c:v>1404.02792333976</c:v>
                </c:pt>
                <c:pt idx="6807">
                  <c:v>1404.0279235329201</c:v>
                </c:pt>
                <c:pt idx="6808">
                  <c:v>1404.02792372608</c:v>
                </c:pt>
                <c:pt idx="6809">
                  <c:v>1404.02792391924</c:v>
                </c:pt>
                <c:pt idx="6810">
                  <c:v>1404.0279241123999</c:v>
                </c:pt>
                <c:pt idx="6811">
                  <c:v>1404.02792430556</c:v>
                </c:pt>
                <c:pt idx="6812">
                  <c:v>1404.02792449872</c:v>
                </c:pt>
                <c:pt idx="6813">
                  <c:v>1404.0279246918799</c:v>
                </c:pt>
                <c:pt idx="6814">
                  <c:v>1404.02792488504</c:v>
                </c:pt>
                <c:pt idx="6815">
                  <c:v>1404.02792507821</c:v>
                </c:pt>
                <c:pt idx="6816">
                  <c:v>1404.0279252713699</c:v>
                </c:pt>
                <c:pt idx="6817">
                  <c:v>1404.02792546453</c:v>
                </c:pt>
                <c:pt idx="6818">
                  <c:v>1404.02792565769</c:v>
                </c:pt>
                <c:pt idx="6819">
                  <c:v>1404.0279258508499</c:v>
                </c:pt>
                <c:pt idx="6820">
                  <c:v>1404.02792604401</c:v>
                </c:pt>
                <c:pt idx="6821">
                  <c:v>1404.02792623717</c:v>
                </c:pt>
                <c:pt idx="6822">
                  <c:v>1404.0279264303299</c:v>
                </c:pt>
                <c:pt idx="6823">
                  <c:v>1404.02792662349</c:v>
                </c:pt>
                <c:pt idx="6824">
                  <c:v>1404.0279268166501</c:v>
                </c:pt>
                <c:pt idx="6825">
                  <c:v>1404.0279270098099</c:v>
                </c:pt>
                <c:pt idx="6826">
                  <c:v>1404.02792720297</c:v>
                </c:pt>
                <c:pt idx="6827">
                  <c:v>1404.0279273961301</c:v>
                </c:pt>
                <c:pt idx="6828">
                  <c:v>1404.0279275892899</c:v>
                </c:pt>
                <c:pt idx="6829">
                  <c:v>1404.02792778245</c:v>
                </c:pt>
                <c:pt idx="6830">
                  <c:v>1404.0279279756101</c:v>
                </c:pt>
                <c:pt idx="6831">
                  <c:v>1404.0279281687699</c:v>
                </c:pt>
                <c:pt idx="6832">
                  <c:v>1404.02792836193</c:v>
                </c:pt>
                <c:pt idx="6833">
                  <c:v>1404.0279285550901</c:v>
                </c:pt>
                <c:pt idx="6834">
                  <c:v>1404.0279287482499</c:v>
                </c:pt>
                <c:pt idx="6835">
                  <c:v>1404.02792894141</c:v>
                </c:pt>
                <c:pt idx="6836">
                  <c:v>1404.0279291345701</c:v>
                </c:pt>
                <c:pt idx="6837">
                  <c:v>1404.0279293277299</c:v>
                </c:pt>
                <c:pt idx="6838">
                  <c:v>1404.02792952089</c:v>
                </c:pt>
                <c:pt idx="6839">
                  <c:v>1404.0279297140501</c:v>
                </c:pt>
                <c:pt idx="6840">
                  <c:v>1404.0279299072099</c:v>
                </c:pt>
                <c:pt idx="6841">
                  <c:v>1404.02793010037</c:v>
                </c:pt>
                <c:pt idx="6842">
                  <c:v>1404.0279302935301</c:v>
                </c:pt>
                <c:pt idx="6843">
                  <c:v>1404.0279304866899</c:v>
                </c:pt>
                <c:pt idx="6844">
                  <c:v>1404.02793067985</c:v>
                </c:pt>
                <c:pt idx="6845">
                  <c:v>1404.0279308730101</c:v>
                </c:pt>
                <c:pt idx="6846">
                  <c:v>1404.0279310661799</c:v>
                </c:pt>
                <c:pt idx="6847">
                  <c:v>1404.02793125934</c:v>
                </c:pt>
                <c:pt idx="6848">
                  <c:v>1404.0279314525001</c:v>
                </c:pt>
                <c:pt idx="6849">
                  <c:v>1404.0279316456599</c:v>
                </c:pt>
                <c:pt idx="6850">
                  <c:v>1404.02793183882</c:v>
                </c:pt>
                <c:pt idx="6851">
                  <c:v>1404.0279320319801</c:v>
                </c:pt>
                <c:pt idx="6852">
                  <c:v>1404.0279322251399</c:v>
                </c:pt>
                <c:pt idx="6853">
                  <c:v>1404.0279324183</c:v>
                </c:pt>
                <c:pt idx="6854">
                  <c:v>1404.0279326114601</c:v>
                </c:pt>
                <c:pt idx="6855">
                  <c:v>1404.0279328046199</c:v>
                </c:pt>
                <c:pt idx="6856">
                  <c:v>1404.02793299778</c:v>
                </c:pt>
                <c:pt idx="6857">
                  <c:v>1404.0279331909401</c:v>
                </c:pt>
                <c:pt idx="6858">
                  <c:v>1404.0279333840999</c:v>
                </c:pt>
                <c:pt idx="6859">
                  <c:v>1404.02793357726</c:v>
                </c:pt>
                <c:pt idx="6860">
                  <c:v>1404.0279337704201</c:v>
                </c:pt>
                <c:pt idx="6861">
                  <c:v>1404.0279339635799</c:v>
                </c:pt>
                <c:pt idx="6862">
                  <c:v>1404.02793415674</c:v>
                </c:pt>
                <c:pt idx="6863">
                  <c:v>1404.0279343499001</c:v>
                </c:pt>
                <c:pt idx="6864">
                  <c:v>1404.0279345430599</c:v>
                </c:pt>
                <c:pt idx="6865">
                  <c:v>1404.02793473622</c:v>
                </c:pt>
                <c:pt idx="6866">
                  <c:v>1404.0279349293801</c:v>
                </c:pt>
                <c:pt idx="6867">
                  <c:v>1404.0279351225399</c:v>
                </c:pt>
                <c:pt idx="6868">
                  <c:v>1404.0279353157</c:v>
                </c:pt>
                <c:pt idx="6869">
                  <c:v>1404.0279355088601</c:v>
                </c:pt>
                <c:pt idx="6870">
                  <c:v>1404.0279357020199</c:v>
                </c:pt>
                <c:pt idx="6871">
                  <c:v>1404.02793589518</c:v>
                </c:pt>
                <c:pt idx="6872">
                  <c:v>1404.0279360883401</c:v>
                </c:pt>
                <c:pt idx="6873">
                  <c:v>1404.0279362814999</c:v>
                </c:pt>
                <c:pt idx="6874">
                  <c:v>1404.02793647466</c:v>
                </c:pt>
                <c:pt idx="6875">
                  <c:v>1404.0279366678201</c:v>
                </c:pt>
                <c:pt idx="6876">
                  <c:v>1404.0279368609799</c:v>
                </c:pt>
                <c:pt idx="6877">
                  <c:v>1404.02793705414</c:v>
                </c:pt>
                <c:pt idx="6878">
                  <c:v>1404.0279372473001</c:v>
                </c:pt>
                <c:pt idx="6879">
                  <c:v>1404.0279374404699</c:v>
                </c:pt>
                <c:pt idx="6880">
                  <c:v>1404.02793763363</c:v>
                </c:pt>
                <c:pt idx="6881">
                  <c:v>1404.0279378267901</c:v>
                </c:pt>
                <c:pt idx="6882">
                  <c:v>1404.0279380199499</c:v>
                </c:pt>
                <c:pt idx="6883">
                  <c:v>1404.02793821311</c:v>
                </c:pt>
                <c:pt idx="6884">
                  <c:v>1404.0279384062701</c:v>
                </c:pt>
                <c:pt idx="6885">
                  <c:v>1404.0279385994299</c:v>
                </c:pt>
                <c:pt idx="6886">
                  <c:v>1404.02793879259</c:v>
                </c:pt>
                <c:pt idx="6887">
                  <c:v>1404.0279389857501</c:v>
                </c:pt>
                <c:pt idx="6888">
                  <c:v>1404.0279391789099</c:v>
                </c:pt>
                <c:pt idx="6889">
                  <c:v>1404.02793937207</c:v>
                </c:pt>
                <c:pt idx="6890">
                  <c:v>1404.0279395652301</c:v>
                </c:pt>
                <c:pt idx="6891">
                  <c:v>1404.0279397583899</c:v>
                </c:pt>
                <c:pt idx="6892">
                  <c:v>1404.02793995155</c:v>
                </c:pt>
                <c:pt idx="6893">
                  <c:v>1404.0279401447101</c:v>
                </c:pt>
                <c:pt idx="6894">
                  <c:v>1404.0279403378699</c:v>
                </c:pt>
                <c:pt idx="6895">
                  <c:v>1404.02794053103</c:v>
                </c:pt>
                <c:pt idx="6896">
                  <c:v>1404.0279407241901</c:v>
                </c:pt>
                <c:pt idx="6897">
                  <c:v>1404.02794091735</c:v>
                </c:pt>
                <c:pt idx="6898">
                  <c:v>1404.02794111051</c:v>
                </c:pt>
                <c:pt idx="6899">
                  <c:v>1404.0279413036701</c:v>
                </c:pt>
                <c:pt idx="6900">
                  <c:v>1404.02794149683</c:v>
                </c:pt>
                <c:pt idx="6901">
                  <c:v>1404.02794168999</c:v>
                </c:pt>
                <c:pt idx="6902">
                  <c:v>1404.0279418831501</c:v>
                </c:pt>
                <c:pt idx="6903">
                  <c:v>1404.02794207631</c:v>
                </c:pt>
                <c:pt idx="6904">
                  <c:v>1404.02794226947</c:v>
                </c:pt>
                <c:pt idx="6905">
                  <c:v>1404.0279424626301</c:v>
                </c:pt>
                <c:pt idx="6906">
                  <c:v>1404.02794265579</c:v>
                </c:pt>
                <c:pt idx="6907">
                  <c:v>1404.02794284895</c:v>
                </c:pt>
                <c:pt idx="6908">
                  <c:v>1404.0279430421101</c:v>
                </c:pt>
                <c:pt idx="6909">
                  <c:v>1404.02794323527</c:v>
                </c:pt>
                <c:pt idx="6910">
                  <c:v>1404.02794342844</c:v>
                </c:pt>
                <c:pt idx="6911">
                  <c:v>1404.0279436215999</c:v>
                </c:pt>
                <c:pt idx="6912">
                  <c:v>1404.02794381476</c:v>
                </c:pt>
                <c:pt idx="6913">
                  <c:v>1404.02794400792</c:v>
                </c:pt>
                <c:pt idx="6914">
                  <c:v>1404.0279442010799</c:v>
                </c:pt>
                <c:pt idx="6915">
                  <c:v>1404.02794439424</c:v>
                </c:pt>
                <c:pt idx="6916">
                  <c:v>1404.0279445874</c:v>
                </c:pt>
                <c:pt idx="6917">
                  <c:v>1404.0279447805599</c:v>
                </c:pt>
                <c:pt idx="6918">
                  <c:v>1404.02794497372</c:v>
                </c:pt>
                <c:pt idx="6919">
                  <c:v>1404.02794516688</c:v>
                </c:pt>
                <c:pt idx="6920">
                  <c:v>1404.0279453600399</c:v>
                </c:pt>
                <c:pt idx="6921">
                  <c:v>1404.0279455532</c:v>
                </c:pt>
                <c:pt idx="6922">
                  <c:v>1404.02794574636</c:v>
                </c:pt>
                <c:pt idx="6923">
                  <c:v>1404.0279459395199</c:v>
                </c:pt>
                <c:pt idx="6924">
                  <c:v>1404.02794613268</c:v>
                </c:pt>
                <c:pt idx="6925">
                  <c:v>1404.02794632584</c:v>
                </c:pt>
                <c:pt idx="6926">
                  <c:v>1404.0279465189999</c:v>
                </c:pt>
                <c:pt idx="6927">
                  <c:v>1404.02794671216</c:v>
                </c:pt>
                <c:pt idx="6928">
                  <c:v>1404.0279469053201</c:v>
                </c:pt>
                <c:pt idx="6929">
                  <c:v>1404.0279470984799</c:v>
                </c:pt>
                <c:pt idx="6930">
                  <c:v>1404.02794729164</c:v>
                </c:pt>
                <c:pt idx="6931">
                  <c:v>1404.0279474848001</c:v>
                </c:pt>
                <c:pt idx="6932">
                  <c:v>1404.0279476779599</c:v>
                </c:pt>
                <c:pt idx="6933">
                  <c:v>1404.02794787112</c:v>
                </c:pt>
                <c:pt idx="6934">
                  <c:v>1404.0279480642801</c:v>
                </c:pt>
                <c:pt idx="6935">
                  <c:v>1404.0279482574399</c:v>
                </c:pt>
                <c:pt idx="6936">
                  <c:v>1404.0279484506</c:v>
                </c:pt>
                <c:pt idx="6937">
                  <c:v>1404.0279486437601</c:v>
                </c:pt>
                <c:pt idx="6938">
                  <c:v>1404.0279488369199</c:v>
                </c:pt>
                <c:pt idx="6939">
                  <c:v>1404.02794903008</c:v>
                </c:pt>
                <c:pt idx="6940">
                  <c:v>1404.0279492232401</c:v>
                </c:pt>
                <c:pt idx="6941">
                  <c:v>1404.0279494163999</c:v>
                </c:pt>
                <c:pt idx="6942">
                  <c:v>1404.02794960957</c:v>
                </c:pt>
                <c:pt idx="6943">
                  <c:v>1404.0279498027301</c:v>
                </c:pt>
                <c:pt idx="6944">
                  <c:v>1404.0279499958899</c:v>
                </c:pt>
                <c:pt idx="6945">
                  <c:v>1404.02795018905</c:v>
                </c:pt>
                <c:pt idx="6946">
                  <c:v>1404.0279503822101</c:v>
                </c:pt>
                <c:pt idx="6947">
                  <c:v>1404.0279505753699</c:v>
                </c:pt>
                <c:pt idx="6948">
                  <c:v>1404.02795076853</c:v>
                </c:pt>
                <c:pt idx="6949">
                  <c:v>1404.0279509616901</c:v>
                </c:pt>
                <c:pt idx="6950">
                  <c:v>1404.0279511548499</c:v>
                </c:pt>
                <c:pt idx="6951">
                  <c:v>1404.02795134801</c:v>
                </c:pt>
                <c:pt idx="6952">
                  <c:v>1404.0279515411701</c:v>
                </c:pt>
                <c:pt idx="6953">
                  <c:v>1404.0279517343299</c:v>
                </c:pt>
                <c:pt idx="6954">
                  <c:v>1404.02795192749</c:v>
                </c:pt>
                <c:pt idx="6955">
                  <c:v>1404.0279521206501</c:v>
                </c:pt>
                <c:pt idx="6956">
                  <c:v>1404.0279523138099</c:v>
                </c:pt>
                <c:pt idx="6957">
                  <c:v>1404.02795250697</c:v>
                </c:pt>
                <c:pt idx="6958">
                  <c:v>1404.0279527001301</c:v>
                </c:pt>
                <c:pt idx="6959">
                  <c:v>1404.0279528932899</c:v>
                </c:pt>
                <c:pt idx="6960">
                  <c:v>1404.02795308645</c:v>
                </c:pt>
                <c:pt idx="6961">
                  <c:v>1404.0279532796101</c:v>
                </c:pt>
                <c:pt idx="6962">
                  <c:v>1404.0279534727699</c:v>
                </c:pt>
                <c:pt idx="6963">
                  <c:v>1404.02795366593</c:v>
                </c:pt>
                <c:pt idx="6964">
                  <c:v>1404.0279538590901</c:v>
                </c:pt>
                <c:pt idx="6965">
                  <c:v>1404.0279540522499</c:v>
                </c:pt>
                <c:pt idx="6966">
                  <c:v>1404.02795424541</c:v>
                </c:pt>
                <c:pt idx="6967">
                  <c:v>1404.0279544385701</c:v>
                </c:pt>
                <c:pt idx="6968">
                  <c:v>1404.0279546317299</c:v>
                </c:pt>
                <c:pt idx="6969">
                  <c:v>1404.02795482489</c:v>
                </c:pt>
                <c:pt idx="6970">
                  <c:v>1404.0279550180501</c:v>
                </c:pt>
                <c:pt idx="6971">
                  <c:v>1404.0279552112099</c:v>
                </c:pt>
                <c:pt idx="6972">
                  <c:v>1404.02795540437</c:v>
                </c:pt>
                <c:pt idx="6973">
                  <c:v>1404.0279555975301</c:v>
                </c:pt>
                <c:pt idx="6974">
                  <c:v>1404.0279557906999</c:v>
                </c:pt>
                <c:pt idx="6975">
                  <c:v>1404.02795598386</c:v>
                </c:pt>
                <c:pt idx="6976">
                  <c:v>1404.0279561770201</c:v>
                </c:pt>
                <c:pt idx="6977">
                  <c:v>1404.0279563701799</c:v>
                </c:pt>
                <c:pt idx="6978">
                  <c:v>1404.02795656334</c:v>
                </c:pt>
                <c:pt idx="6979">
                  <c:v>1404.0279567565001</c:v>
                </c:pt>
                <c:pt idx="6980">
                  <c:v>1404.0279569496599</c:v>
                </c:pt>
                <c:pt idx="6981">
                  <c:v>1404.02795714282</c:v>
                </c:pt>
                <c:pt idx="6982">
                  <c:v>1404.0279573359801</c:v>
                </c:pt>
                <c:pt idx="6983">
                  <c:v>1404.0279575291399</c:v>
                </c:pt>
                <c:pt idx="6984">
                  <c:v>1404.0279577223</c:v>
                </c:pt>
                <c:pt idx="6985">
                  <c:v>1404.0279579154601</c:v>
                </c:pt>
                <c:pt idx="6986">
                  <c:v>1404.0279581086199</c:v>
                </c:pt>
                <c:pt idx="6987">
                  <c:v>1404.02795830178</c:v>
                </c:pt>
                <c:pt idx="6988">
                  <c:v>1404.0279584949401</c:v>
                </c:pt>
                <c:pt idx="6989">
                  <c:v>1404.0279586880999</c:v>
                </c:pt>
                <c:pt idx="6990">
                  <c:v>1404.02795888126</c:v>
                </c:pt>
                <c:pt idx="6991">
                  <c:v>1404.0279590744201</c:v>
                </c:pt>
                <c:pt idx="6992">
                  <c:v>1404.0279592675799</c:v>
                </c:pt>
                <c:pt idx="6993">
                  <c:v>1404.02795946074</c:v>
                </c:pt>
                <c:pt idx="6994">
                  <c:v>1404.0279596539001</c:v>
                </c:pt>
                <c:pt idx="6995">
                  <c:v>1404.0279598470599</c:v>
                </c:pt>
                <c:pt idx="6996">
                  <c:v>1404.02796004022</c:v>
                </c:pt>
                <c:pt idx="6997">
                  <c:v>1404.0279602333801</c:v>
                </c:pt>
                <c:pt idx="6998">
                  <c:v>1404.0279604265399</c:v>
                </c:pt>
                <c:pt idx="6999">
                  <c:v>1404.0279606197</c:v>
                </c:pt>
                <c:pt idx="7000">
                  <c:v>1404.0279608128601</c:v>
                </c:pt>
                <c:pt idx="7001">
                  <c:v>1404.02796100602</c:v>
                </c:pt>
                <c:pt idx="7002">
                  <c:v>1404.02796119918</c:v>
                </c:pt>
                <c:pt idx="7003">
                  <c:v>1404.0279613923401</c:v>
                </c:pt>
                <c:pt idx="7004">
                  <c:v>1404.0279615855</c:v>
                </c:pt>
                <c:pt idx="7005">
                  <c:v>1404.02796177866</c:v>
                </c:pt>
                <c:pt idx="7006">
                  <c:v>1404.0279619718301</c:v>
                </c:pt>
                <c:pt idx="7007">
                  <c:v>1404.02796216499</c:v>
                </c:pt>
                <c:pt idx="7008">
                  <c:v>1404.02796235815</c:v>
                </c:pt>
                <c:pt idx="7009">
                  <c:v>1404.0279625513101</c:v>
                </c:pt>
                <c:pt idx="7010">
                  <c:v>1404.02796274447</c:v>
                </c:pt>
                <c:pt idx="7011">
                  <c:v>1404.02796293763</c:v>
                </c:pt>
                <c:pt idx="7012">
                  <c:v>1404.0279631307901</c:v>
                </c:pt>
                <c:pt idx="7013">
                  <c:v>1404.02796332395</c:v>
                </c:pt>
                <c:pt idx="7014">
                  <c:v>1404.02796351711</c:v>
                </c:pt>
                <c:pt idx="7015">
                  <c:v>1404.0279637102699</c:v>
                </c:pt>
                <c:pt idx="7016">
                  <c:v>1404.02796390343</c:v>
                </c:pt>
                <c:pt idx="7017">
                  <c:v>1404.02796409659</c:v>
                </c:pt>
                <c:pt idx="7018">
                  <c:v>1404.0279642897499</c:v>
                </c:pt>
                <c:pt idx="7019">
                  <c:v>1404.02796448291</c:v>
                </c:pt>
                <c:pt idx="7020">
                  <c:v>1404.02796467607</c:v>
                </c:pt>
                <c:pt idx="7021">
                  <c:v>1404.0279648692299</c:v>
                </c:pt>
                <c:pt idx="7022">
                  <c:v>1404.02796506239</c:v>
                </c:pt>
                <c:pt idx="7023">
                  <c:v>1404.02796525555</c:v>
                </c:pt>
                <c:pt idx="7024">
                  <c:v>1404.0279654487099</c:v>
                </c:pt>
                <c:pt idx="7025">
                  <c:v>1404.02796564187</c:v>
                </c:pt>
                <c:pt idx="7026">
                  <c:v>1404.02796583503</c:v>
                </c:pt>
                <c:pt idx="7027">
                  <c:v>1404.0279660281899</c:v>
                </c:pt>
                <c:pt idx="7028">
                  <c:v>1404.02796622135</c:v>
                </c:pt>
                <c:pt idx="7029">
                  <c:v>1404.02796641451</c:v>
                </c:pt>
                <c:pt idx="7030">
                  <c:v>1404.0279666076699</c:v>
                </c:pt>
                <c:pt idx="7031">
                  <c:v>1404.02796680083</c:v>
                </c:pt>
                <c:pt idx="7032">
                  <c:v>1404.02796699399</c:v>
                </c:pt>
                <c:pt idx="7033">
                  <c:v>1404.0279671871499</c:v>
                </c:pt>
                <c:pt idx="7034">
                  <c:v>1404.02796738031</c:v>
                </c:pt>
                <c:pt idx="7035">
                  <c:v>1404.0279675734701</c:v>
                </c:pt>
                <c:pt idx="7036">
                  <c:v>1404.0279677666299</c:v>
                </c:pt>
                <c:pt idx="7037">
                  <c:v>1404.0279679598</c:v>
                </c:pt>
                <c:pt idx="7038">
                  <c:v>1404.0279681529601</c:v>
                </c:pt>
                <c:pt idx="7039">
                  <c:v>1404.0279683461199</c:v>
                </c:pt>
                <c:pt idx="7040">
                  <c:v>1404.02796853928</c:v>
                </c:pt>
                <c:pt idx="7041">
                  <c:v>1404.0279687324401</c:v>
                </c:pt>
                <c:pt idx="7042">
                  <c:v>1404.0279689255999</c:v>
                </c:pt>
                <c:pt idx="7043">
                  <c:v>1404.02796911876</c:v>
                </c:pt>
                <c:pt idx="7044">
                  <c:v>1404.0279693119201</c:v>
                </c:pt>
                <c:pt idx="7045">
                  <c:v>1404.0279695050799</c:v>
                </c:pt>
                <c:pt idx="7046">
                  <c:v>1404.02796969824</c:v>
                </c:pt>
                <c:pt idx="7047">
                  <c:v>1404.0279698914001</c:v>
                </c:pt>
                <c:pt idx="7048">
                  <c:v>1404.0279700845599</c:v>
                </c:pt>
                <c:pt idx="7049">
                  <c:v>1404.02797027772</c:v>
                </c:pt>
                <c:pt idx="7050">
                  <c:v>1404.0279704708801</c:v>
                </c:pt>
                <c:pt idx="7051">
                  <c:v>1404.0279706640399</c:v>
                </c:pt>
                <c:pt idx="7052">
                  <c:v>1404.0279708572</c:v>
                </c:pt>
                <c:pt idx="7053">
                  <c:v>1404.0279710503601</c:v>
                </c:pt>
                <c:pt idx="7054">
                  <c:v>1404.0279712435199</c:v>
                </c:pt>
                <c:pt idx="7055">
                  <c:v>1404.02797143668</c:v>
                </c:pt>
                <c:pt idx="7056">
                  <c:v>1404.0279716298401</c:v>
                </c:pt>
                <c:pt idx="7057">
                  <c:v>1404.0279718229999</c:v>
                </c:pt>
                <c:pt idx="7058">
                  <c:v>1404.02797201616</c:v>
                </c:pt>
                <c:pt idx="7059">
                  <c:v>1404.0279722093201</c:v>
                </c:pt>
                <c:pt idx="7060">
                  <c:v>1404.0279724024799</c:v>
                </c:pt>
                <c:pt idx="7061">
                  <c:v>1404.02797259564</c:v>
                </c:pt>
                <c:pt idx="7062">
                  <c:v>1404.0279727888001</c:v>
                </c:pt>
                <c:pt idx="7063">
                  <c:v>1404.0279729819599</c:v>
                </c:pt>
                <c:pt idx="7064">
                  <c:v>1404.02797317512</c:v>
                </c:pt>
                <c:pt idx="7065">
                  <c:v>1404.0279733682801</c:v>
                </c:pt>
                <c:pt idx="7066">
                  <c:v>1404.0279735614399</c:v>
                </c:pt>
                <c:pt idx="7067">
                  <c:v>1404.0279737546</c:v>
                </c:pt>
                <c:pt idx="7068">
                  <c:v>1404.0279739477601</c:v>
                </c:pt>
                <c:pt idx="7069">
                  <c:v>1404.0279741409299</c:v>
                </c:pt>
                <c:pt idx="7070">
                  <c:v>1404.02797433409</c:v>
                </c:pt>
                <c:pt idx="7071">
                  <c:v>1404.0279745272501</c:v>
                </c:pt>
                <c:pt idx="7072">
                  <c:v>1404.0279747204099</c:v>
                </c:pt>
                <c:pt idx="7073">
                  <c:v>1404.02797491357</c:v>
                </c:pt>
                <c:pt idx="7074">
                  <c:v>1404.0279751067301</c:v>
                </c:pt>
                <c:pt idx="7075">
                  <c:v>1404.0279752998899</c:v>
                </c:pt>
                <c:pt idx="7076">
                  <c:v>1404.02797549305</c:v>
                </c:pt>
                <c:pt idx="7077">
                  <c:v>1404.0279756862101</c:v>
                </c:pt>
                <c:pt idx="7078">
                  <c:v>1404.0279758793699</c:v>
                </c:pt>
                <c:pt idx="7079">
                  <c:v>1404.02797607253</c:v>
                </c:pt>
                <c:pt idx="7080">
                  <c:v>1404.0279762656901</c:v>
                </c:pt>
                <c:pt idx="7081">
                  <c:v>1404.0279764341501</c:v>
                </c:pt>
                <c:pt idx="7082">
                  <c:v>1404.0279765968201</c:v>
                </c:pt>
                <c:pt idx="7083">
                  <c:v>1404.0279767595</c:v>
                </c:pt>
                <c:pt idx="7084">
                  <c:v>1404.02797692217</c:v>
                </c:pt>
                <c:pt idx="7085">
                  <c:v>1404.0279770848499</c:v>
                </c:pt>
                <c:pt idx="7086">
                  <c:v>1404.0279772475301</c:v>
                </c:pt>
                <c:pt idx="7087">
                  <c:v>1404.0279774102</c:v>
                </c:pt>
                <c:pt idx="7088">
                  <c:v>1404.02797757288</c:v>
                </c:pt>
                <c:pt idx="7089">
                  <c:v>1404.0279777355499</c:v>
                </c:pt>
                <c:pt idx="7090">
                  <c:v>1404.0279778982299</c:v>
                </c:pt>
                <c:pt idx="7091">
                  <c:v>1404.0279780609101</c:v>
                </c:pt>
                <c:pt idx="7092">
                  <c:v>1404.02797822358</c:v>
                </c:pt>
                <c:pt idx="7093">
                  <c:v>1404.02797838626</c:v>
                </c:pt>
                <c:pt idx="7094">
                  <c:v>1404.0279785489399</c:v>
                </c:pt>
                <c:pt idx="7095">
                  <c:v>1404.0279787116101</c:v>
                </c:pt>
                <c:pt idx="7096">
                  <c:v>1404.0279788742901</c:v>
                </c:pt>
                <c:pt idx="7097">
                  <c:v>1404.02797903696</c:v>
                </c:pt>
                <c:pt idx="7098">
                  <c:v>1404.02797919964</c:v>
                </c:pt>
                <c:pt idx="7099">
                  <c:v>1404.0279793623199</c:v>
                </c:pt>
                <c:pt idx="7100">
                  <c:v>1404.0279795249901</c:v>
                </c:pt>
                <c:pt idx="7101">
                  <c:v>1404.02797968767</c:v>
                </c:pt>
                <c:pt idx="7102">
                  <c:v>1404.02797985034</c:v>
                </c:pt>
                <c:pt idx="7103">
                  <c:v>1404.0279800130199</c:v>
                </c:pt>
                <c:pt idx="7104">
                  <c:v>1404.0279801756999</c:v>
                </c:pt>
                <c:pt idx="7105">
                  <c:v>1404.0279803383701</c:v>
                </c:pt>
                <c:pt idx="7106">
                  <c:v>1404.02798050105</c:v>
                </c:pt>
                <c:pt idx="7107">
                  <c:v>1404.02798066372</c:v>
                </c:pt>
                <c:pt idx="7108">
                  <c:v>1404.0279808263999</c:v>
                </c:pt>
                <c:pt idx="7109">
                  <c:v>1404.0279809890801</c:v>
                </c:pt>
                <c:pt idx="7110">
                  <c:v>1404.0279811517501</c:v>
                </c:pt>
                <c:pt idx="7111">
                  <c:v>1404.02798131443</c:v>
                </c:pt>
                <c:pt idx="7112">
                  <c:v>1404.0279814771</c:v>
                </c:pt>
                <c:pt idx="7113">
                  <c:v>1404.0279816397799</c:v>
                </c:pt>
                <c:pt idx="7114">
                  <c:v>1404.0279818024601</c:v>
                </c:pt>
                <c:pt idx="7115">
                  <c:v>1404.02798196513</c:v>
                </c:pt>
                <c:pt idx="7116">
                  <c:v>1404.02798212781</c:v>
                </c:pt>
                <c:pt idx="7117">
                  <c:v>1404.0279822904799</c:v>
                </c:pt>
                <c:pt idx="7118">
                  <c:v>1404.0279824531599</c:v>
                </c:pt>
                <c:pt idx="7119">
                  <c:v>1404.0279826158401</c:v>
                </c:pt>
                <c:pt idx="7120">
                  <c:v>1404.02798277851</c:v>
                </c:pt>
                <c:pt idx="7121">
                  <c:v>1404.02798294119</c:v>
                </c:pt>
                <c:pt idx="7122">
                  <c:v>1404.0279831038699</c:v>
                </c:pt>
                <c:pt idx="7123">
                  <c:v>1404.0279832665401</c:v>
                </c:pt>
                <c:pt idx="7124">
                  <c:v>1404.0279834292201</c:v>
                </c:pt>
                <c:pt idx="7125">
                  <c:v>1404.02798359189</c:v>
                </c:pt>
                <c:pt idx="7126">
                  <c:v>1404.02798375457</c:v>
                </c:pt>
                <c:pt idx="7127">
                  <c:v>1404.0279839172499</c:v>
                </c:pt>
                <c:pt idx="7128">
                  <c:v>1404.0279840799201</c:v>
                </c:pt>
                <c:pt idx="7129">
                  <c:v>1404.0279842426</c:v>
                </c:pt>
                <c:pt idx="7130">
                  <c:v>1404.02798440527</c:v>
                </c:pt>
                <c:pt idx="7131">
                  <c:v>1404.0279845679499</c:v>
                </c:pt>
                <c:pt idx="7132">
                  <c:v>1404.0279847306299</c:v>
                </c:pt>
                <c:pt idx="7133">
                  <c:v>1404.0279848933001</c:v>
                </c:pt>
                <c:pt idx="7134">
                  <c:v>1404.02798505598</c:v>
                </c:pt>
                <c:pt idx="7135">
                  <c:v>1404.02798521865</c:v>
                </c:pt>
                <c:pt idx="7136">
                  <c:v>1404.0279853813299</c:v>
                </c:pt>
                <c:pt idx="7137">
                  <c:v>1404.0279855440101</c:v>
                </c:pt>
                <c:pt idx="7138">
                  <c:v>1404.0279857066801</c:v>
                </c:pt>
                <c:pt idx="7139">
                  <c:v>1404.02798586936</c:v>
                </c:pt>
                <c:pt idx="7140">
                  <c:v>1404.02798603203</c:v>
                </c:pt>
                <c:pt idx="7141">
                  <c:v>1404.0279861947099</c:v>
                </c:pt>
                <c:pt idx="7142">
                  <c:v>1404.0279863573901</c:v>
                </c:pt>
                <c:pt idx="7143">
                  <c:v>1404.02798652006</c:v>
                </c:pt>
                <c:pt idx="7144">
                  <c:v>1404.02798668274</c:v>
                </c:pt>
                <c:pt idx="7145">
                  <c:v>1404.0279868454099</c:v>
                </c:pt>
                <c:pt idx="7146">
                  <c:v>1404.0279870080899</c:v>
                </c:pt>
                <c:pt idx="7147">
                  <c:v>1404.0279871707701</c:v>
                </c:pt>
                <c:pt idx="7148">
                  <c:v>1404.02798733344</c:v>
                </c:pt>
                <c:pt idx="7149">
                  <c:v>1404.02798749612</c:v>
                </c:pt>
                <c:pt idx="7150">
                  <c:v>1404.0279876587999</c:v>
                </c:pt>
                <c:pt idx="7151">
                  <c:v>1404.0279878214701</c:v>
                </c:pt>
                <c:pt idx="7152">
                  <c:v>1404.0279879841501</c:v>
                </c:pt>
                <c:pt idx="7153">
                  <c:v>1404.02798814682</c:v>
                </c:pt>
                <c:pt idx="7154">
                  <c:v>1404.0279883095</c:v>
                </c:pt>
                <c:pt idx="7155">
                  <c:v>1404.0279884721799</c:v>
                </c:pt>
                <c:pt idx="7156">
                  <c:v>1404.0279886348501</c:v>
                </c:pt>
                <c:pt idx="7157">
                  <c:v>1404.02798879753</c:v>
                </c:pt>
                <c:pt idx="7158">
                  <c:v>1404.0279889602</c:v>
                </c:pt>
                <c:pt idx="7159">
                  <c:v>1404.0279891228799</c:v>
                </c:pt>
                <c:pt idx="7160">
                  <c:v>1404.0279892855599</c:v>
                </c:pt>
                <c:pt idx="7161">
                  <c:v>1404.0279894482301</c:v>
                </c:pt>
                <c:pt idx="7162">
                  <c:v>1404.02798961091</c:v>
                </c:pt>
                <c:pt idx="7163">
                  <c:v>1404.02798977358</c:v>
                </c:pt>
                <c:pt idx="7164">
                  <c:v>1404.0279899362599</c:v>
                </c:pt>
                <c:pt idx="7165">
                  <c:v>1404.0279900989401</c:v>
                </c:pt>
                <c:pt idx="7166">
                  <c:v>1404.0279902616101</c:v>
                </c:pt>
                <c:pt idx="7167">
                  <c:v>1404.02799042429</c:v>
                </c:pt>
                <c:pt idx="7168">
                  <c:v>1404.02799058696</c:v>
                </c:pt>
                <c:pt idx="7169">
                  <c:v>1404.0279907496399</c:v>
                </c:pt>
                <c:pt idx="7170">
                  <c:v>1404.0279909123201</c:v>
                </c:pt>
                <c:pt idx="7171">
                  <c:v>1404.02799107499</c:v>
                </c:pt>
                <c:pt idx="7172">
                  <c:v>1404.02799123767</c:v>
                </c:pt>
                <c:pt idx="7173">
                  <c:v>1404.0279914003399</c:v>
                </c:pt>
                <c:pt idx="7174">
                  <c:v>1404.0279915630199</c:v>
                </c:pt>
                <c:pt idx="7175">
                  <c:v>1404.0279917257001</c:v>
                </c:pt>
                <c:pt idx="7176">
                  <c:v>1404.02799188837</c:v>
                </c:pt>
                <c:pt idx="7177">
                  <c:v>1404.02799205105</c:v>
                </c:pt>
                <c:pt idx="7178">
                  <c:v>1404.0279922137299</c:v>
                </c:pt>
                <c:pt idx="7179">
                  <c:v>1404.0279923764001</c:v>
                </c:pt>
                <c:pt idx="7180">
                  <c:v>1404.0279925390801</c:v>
                </c:pt>
                <c:pt idx="7181">
                  <c:v>1404.02799270175</c:v>
                </c:pt>
                <c:pt idx="7182">
                  <c:v>1404.02799286443</c:v>
                </c:pt>
                <c:pt idx="7183">
                  <c:v>1404.0279930271099</c:v>
                </c:pt>
                <c:pt idx="7184">
                  <c:v>1404.0279931897801</c:v>
                </c:pt>
                <c:pt idx="7185">
                  <c:v>1404.02799335246</c:v>
                </c:pt>
                <c:pt idx="7186">
                  <c:v>1404.02799351513</c:v>
                </c:pt>
                <c:pt idx="7187">
                  <c:v>1404.0279936778099</c:v>
                </c:pt>
                <c:pt idx="7188">
                  <c:v>1404.0279938404899</c:v>
                </c:pt>
                <c:pt idx="7189">
                  <c:v>1404.0279940031601</c:v>
                </c:pt>
                <c:pt idx="7190">
                  <c:v>1404.02799416584</c:v>
                </c:pt>
                <c:pt idx="7191">
                  <c:v>1404.02799432851</c:v>
                </c:pt>
                <c:pt idx="7192">
                  <c:v>1404.0279944911899</c:v>
                </c:pt>
                <c:pt idx="7193">
                  <c:v>1404.0279946538701</c:v>
                </c:pt>
                <c:pt idx="7194">
                  <c:v>1404.0279948165401</c:v>
                </c:pt>
                <c:pt idx="7195">
                  <c:v>1404.02799497922</c:v>
                </c:pt>
                <c:pt idx="7196">
                  <c:v>1404.02799514189</c:v>
                </c:pt>
                <c:pt idx="7197">
                  <c:v>1404.0279953045699</c:v>
                </c:pt>
                <c:pt idx="7198">
                  <c:v>1404.0279954672501</c:v>
                </c:pt>
                <c:pt idx="7199">
                  <c:v>1404.02799562992</c:v>
                </c:pt>
                <c:pt idx="7200">
                  <c:v>1404.0279957926</c:v>
                </c:pt>
                <c:pt idx="7201">
                  <c:v>1404.0279959552699</c:v>
                </c:pt>
                <c:pt idx="7202">
                  <c:v>1404.0279961179499</c:v>
                </c:pt>
                <c:pt idx="7203">
                  <c:v>1404.0279962806301</c:v>
                </c:pt>
                <c:pt idx="7204">
                  <c:v>1404.0279964433</c:v>
                </c:pt>
                <c:pt idx="7205">
                  <c:v>1404.02799660598</c:v>
                </c:pt>
                <c:pt idx="7206">
                  <c:v>1404.0279967686599</c:v>
                </c:pt>
                <c:pt idx="7207">
                  <c:v>1404.0279969313301</c:v>
                </c:pt>
                <c:pt idx="7208">
                  <c:v>1404.0279970940101</c:v>
                </c:pt>
                <c:pt idx="7209">
                  <c:v>1404.02799725668</c:v>
                </c:pt>
                <c:pt idx="7210">
                  <c:v>1404.02799741936</c:v>
                </c:pt>
                <c:pt idx="7211">
                  <c:v>1404.0279975820399</c:v>
                </c:pt>
                <c:pt idx="7212">
                  <c:v>1404.0279977447101</c:v>
                </c:pt>
                <c:pt idx="7213">
                  <c:v>1404.02799790739</c:v>
                </c:pt>
                <c:pt idx="7214">
                  <c:v>1404.02799807006</c:v>
                </c:pt>
                <c:pt idx="7215">
                  <c:v>1404.0279982327399</c:v>
                </c:pt>
                <c:pt idx="7216">
                  <c:v>1404.0279983954199</c:v>
                </c:pt>
                <c:pt idx="7217">
                  <c:v>1404.0279985580901</c:v>
                </c:pt>
                <c:pt idx="7218">
                  <c:v>1404.02799872077</c:v>
                </c:pt>
                <c:pt idx="7219">
                  <c:v>1404.02799888344</c:v>
                </c:pt>
                <c:pt idx="7220">
                  <c:v>1404.0279990461199</c:v>
                </c:pt>
                <c:pt idx="7221">
                  <c:v>1404.0279992088001</c:v>
                </c:pt>
                <c:pt idx="7222">
                  <c:v>1404.0279993714701</c:v>
                </c:pt>
                <c:pt idx="7223">
                  <c:v>1404.02799953415</c:v>
                </c:pt>
                <c:pt idx="7224">
                  <c:v>1404.02799969682</c:v>
                </c:pt>
                <c:pt idx="7225">
                  <c:v>1404.0279998594999</c:v>
                </c:pt>
                <c:pt idx="7226">
                  <c:v>1404.0280000221801</c:v>
                </c:pt>
                <c:pt idx="7227">
                  <c:v>1404.02800018485</c:v>
                </c:pt>
                <c:pt idx="7228">
                  <c:v>1404.02800034753</c:v>
                </c:pt>
                <c:pt idx="7229">
                  <c:v>1404.0280005101999</c:v>
                </c:pt>
                <c:pt idx="7230">
                  <c:v>1404.0280006728799</c:v>
                </c:pt>
                <c:pt idx="7231">
                  <c:v>1404.0280008355601</c:v>
                </c:pt>
                <c:pt idx="7232">
                  <c:v>1404.02800099823</c:v>
                </c:pt>
                <c:pt idx="7233">
                  <c:v>1404.02800116091</c:v>
                </c:pt>
                <c:pt idx="7234">
                  <c:v>1404.0280013235899</c:v>
                </c:pt>
                <c:pt idx="7235">
                  <c:v>1404.0280014862601</c:v>
                </c:pt>
                <c:pt idx="7236">
                  <c:v>1404.0280016489401</c:v>
                </c:pt>
                <c:pt idx="7237">
                  <c:v>1404.02800181161</c:v>
                </c:pt>
                <c:pt idx="7238">
                  <c:v>1404.02800197429</c:v>
                </c:pt>
                <c:pt idx="7239">
                  <c:v>1404.0280021369699</c:v>
                </c:pt>
                <c:pt idx="7240">
                  <c:v>1404.0280022996401</c:v>
                </c:pt>
                <c:pt idx="7241">
                  <c:v>1404.02800246232</c:v>
                </c:pt>
                <c:pt idx="7242">
                  <c:v>1404.02800262499</c:v>
                </c:pt>
                <c:pt idx="7243">
                  <c:v>1404.0280027876699</c:v>
                </c:pt>
                <c:pt idx="7244">
                  <c:v>1404.0280029503499</c:v>
                </c:pt>
                <c:pt idx="7245">
                  <c:v>1404.0280031130201</c:v>
                </c:pt>
                <c:pt idx="7246">
                  <c:v>1404.0280032757</c:v>
                </c:pt>
                <c:pt idx="7247">
                  <c:v>1404.02800343837</c:v>
                </c:pt>
                <c:pt idx="7248">
                  <c:v>1404.0280036010499</c:v>
                </c:pt>
                <c:pt idx="7249">
                  <c:v>1404.0280037637301</c:v>
                </c:pt>
                <c:pt idx="7250">
                  <c:v>1404.0280039264001</c:v>
                </c:pt>
                <c:pt idx="7251">
                  <c:v>1404.02800408908</c:v>
                </c:pt>
                <c:pt idx="7252">
                  <c:v>1404.02800425175</c:v>
                </c:pt>
                <c:pt idx="7253">
                  <c:v>1404.0280044144299</c:v>
                </c:pt>
                <c:pt idx="7254">
                  <c:v>1404.0280045771101</c:v>
                </c:pt>
                <c:pt idx="7255">
                  <c:v>1404.02800473978</c:v>
                </c:pt>
                <c:pt idx="7256">
                  <c:v>1404.02800490246</c:v>
                </c:pt>
                <c:pt idx="7257">
                  <c:v>1404.0280050651299</c:v>
                </c:pt>
                <c:pt idx="7258">
                  <c:v>1404.0280052278099</c:v>
                </c:pt>
                <c:pt idx="7259">
                  <c:v>1404.0280053904901</c:v>
                </c:pt>
                <c:pt idx="7260">
                  <c:v>1404.02800555316</c:v>
                </c:pt>
                <c:pt idx="7261">
                  <c:v>1404.02800571584</c:v>
                </c:pt>
                <c:pt idx="7262">
                  <c:v>1404.0280058785199</c:v>
                </c:pt>
                <c:pt idx="7263">
                  <c:v>1404.0280060411901</c:v>
                </c:pt>
                <c:pt idx="7264">
                  <c:v>1404.0280062038701</c:v>
                </c:pt>
                <c:pt idx="7265">
                  <c:v>1404.02800636654</c:v>
                </c:pt>
                <c:pt idx="7266">
                  <c:v>1404.02800652922</c:v>
                </c:pt>
                <c:pt idx="7267">
                  <c:v>1404.0280066918999</c:v>
                </c:pt>
                <c:pt idx="7268">
                  <c:v>1404.0280068545701</c:v>
                </c:pt>
                <c:pt idx="7269">
                  <c:v>1404.02800701725</c:v>
                </c:pt>
                <c:pt idx="7270">
                  <c:v>1404.02800717992</c:v>
                </c:pt>
                <c:pt idx="7271">
                  <c:v>1404.0280073425999</c:v>
                </c:pt>
                <c:pt idx="7272">
                  <c:v>1404.0280075052799</c:v>
                </c:pt>
                <c:pt idx="7273">
                  <c:v>1404.0280076679501</c:v>
                </c:pt>
                <c:pt idx="7274">
                  <c:v>1404.02800783063</c:v>
                </c:pt>
                <c:pt idx="7275">
                  <c:v>1404.0280079933</c:v>
                </c:pt>
                <c:pt idx="7276">
                  <c:v>1404.0280081559799</c:v>
                </c:pt>
                <c:pt idx="7277">
                  <c:v>1404.0280083186601</c:v>
                </c:pt>
                <c:pt idx="7278">
                  <c:v>1404.0280084813301</c:v>
                </c:pt>
                <c:pt idx="7279">
                  <c:v>1404.02800864401</c:v>
                </c:pt>
                <c:pt idx="7280">
                  <c:v>1404.02800880668</c:v>
                </c:pt>
                <c:pt idx="7281">
                  <c:v>1404.0280089693599</c:v>
                </c:pt>
                <c:pt idx="7282">
                  <c:v>1404.0280091320401</c:v>
                </c:pt>
                <c:pt idx="7283">
                  <c:v>1404.02800929471</c:v>
                </c:pt>
                <c:pt idx="7284">
                  <c:v>1404.02800945739</c:v>
                </c:pt>
                <c:pt idx="7285">
                  <c:v>1404.0280096200599</c:v>
                </c:pt>
                <c:pt idx="7286">
                  <c:v>1404.0280097827399</c:v>
                </c:pt>
                <c:pt idx="7287">
                  <c:v>1404.0280099454201</c:v>
                </c:pt>
                <c:pt idx="7288">
                  <c:v>1404.02801010809</c:v>
                </c:pt>
                <c:pt idx="7289">
                  <c:v>1404.02801027077</c:v>
                </c:pt>
                <c:pt idx="7290">
                  <c:v>1404.0280104334499</c:v>
                </c:pt>
                <c:pt idx="7291">
                  <c:v>1404.0280105961201</c:v>
                </c:pt>
                <c:pt idx="7292">
                  <c:v>1404.0280107588001</c:v>
                </c:pt>
                <c:pt idx="7293">
                  <c:v>1404.02801092147</c:v>
                </c:pt>
                <c:pt idx="7294">
                  <c:v>1404.02801108415</c:v>
                </c:pt>
                <c:pt idx="7295">
                  <c:v>1404.0280112468299</c:v>
                </c:pt>
                <c:pt idx="7296">
                  <c:v>1404.0280114095001</c:v>
                </c:pt>
                <c:pt idx="7297">
                  <c:v>1404.02801157218</c:v>
                </c:pt>
                <c:pt idx="7298">
                  <c:v>1404.02801173485</c:v>
                </c:pt>
                <c:pt idx="7299">
                  <c:v>1404.02801189753</c:v>
                </c:pt>
                <c:pt idx="7300">
                  <c:v>1404.0280120602099</c:v>
                </c:pt>
                <c:pt idx="7301">
                  <c:v>1404.0280122228801</c:v>
                </c:pt>
                <c:pt idx="7302">
                  <c:v>1404.02801238556</c:v>
                </c:pt>
                <c:pt idx="7303">
                  <c:v>1404.02801254823</c:v>
                </c:pt>
                <c:pt idx="7304">
                  <c:v>1404.0280127109099</c:v>
                </c:pt>
                <c:pt idx="7305">
                  <c:v>1404.0280128735899</c:v>
                </c:pt>
                <c:pt idx="7306">
                  <c:v>1404.0280130362601</c:v>
                </c:pt>
                <c:pt idx="7307">
                  <c:v>1404.02801319894</c:v>
                </c:pt>
                <c:pt idx="7308">
                  <c:v>1404.02801336161</c:v>
                </c:pt>
                <c:pt idx="7309">
                  <c:v>1404.0280135242899</c:v>
                </c:pt>
                <c:pt idx="7310">
                  <c:v>1404.0280136869701</c:v>
                </c:pt>
                <c:pt idx="7311">
                  <c:v>1404.02801384964</c:v>
                </c:pt>
                <c:pt idx="7312">
                  <c:v>1404.02801401232</c:v>
                </c:pt>
                <c:pt idx="7313">
                  <c:v>1404.0280141749899</c:v>
                </c:pt>
                <c:pt idx="7314">
                  <c:v>1404.0280143376699</c:v>
                </c:pt>
                <c:pt idx="7315">
                  <c:v>1404.0280145003501</c:v>
                </c:pt>
                <c:pt idx="7316">
                  <c:v>1404.02801466302</c:v>
                </c:pt>
                <c:pt idx="7317">
                  <c:v>1404.0280148257</c:v>
                </c:pt>
                <c:pt idx="7318">
                  <c:v>1404.0280149883799</c:v>
                </c:pt>
                <c:pt idx="7319">
                  <c:v>1404.0280151510501</c:v>
                </c:pt>
                <c:pt idx="7320">
                  <c:v>1404.0280153137301</c:v>
                </c:pt>
                <c:pt idx="7321">
                  <c:v>1404.0280154764</c:v>
                </c:pt>
                <c:pt idx="7322">
                  <c:v>1404.02801563908</c:v>
                </c:pt>
                <c:pt idx="7323">
                  <c:v>1404.0280158017599</c:v>
                </c:pt>
                <c:pt idx="7324">
                  <c:v>1404.0280159644301</c:v>
                </c:pt>
                <c:pt idx="7325">
                  <c:v>1404.02801612711</c:v>
                </c:pt>
                <c:pt idx="7326">
                  <c:v>1404.02801628978</c:v>
                </c:pt>
                <c:pt idx="7327">
                  <c:v>1404.02801645246</c:v>
                </c:pt>
                <c:pt idx="7328">
                  <c:v>1404.0280166151399</c:v>
                </c:pt>
                <c:pt idx="7329">
                  <c:v>1404.0280167778101</c:v>
                </c:pt>
                <c:pt idx="7330">
                  <c:v>1404.02801694049</c:v>
                </c:pt>
                <c:pt idx="7331">
                  <c:v>1404.02801710316</c:v>
                </c:pt>
                <c:pt idx="7332">
                  <c:v>1404.0280172658399</c:v>
                </c:pt>
                <c:pt idx="7333">
                  <c:v>1404.0280174285199</c:v>
                </c:pt>
                <c:pt idx="7334">
                  <c:v>1404.0280175911901</c:v>
                </c:pt>
                <c:pt idx="7335">
                  <c:v>1404.02801775387</c:v>
                </c:pt>
                <c:pt idx="7336">
                  <c:v>1404.02801791654</c:v>
                </c:pt>
                <c:pt idx="7337">
                  <c:v>1404.0280180792199</c:v>
                </c:pt>
                <c:pt idx="7338">
                  <c:v>1404.0280182419001</c:v>
                </c:pt>
                <c:pt idx="7339">
                  <c:v>1404.02801840457</c:v>
                </c:pt>
                <c:pt idx="7340">
                  <c:v>1404.02801856725</c:v>
                </c:pt>
                <c:pt idx="7341">
                  <c:v>1404.0280187299199</c:v>
                </c:pt>
                <c:pt idx="7342">
                  <c:v>1404.0280188925999</c:v>
                </c:pt>
                <c:pt idx="7343">
                  <c:v>1404.0280190552801</c:v>
                </c:pt>
                <c:pt idx="7344">
                  <c:v>1404.02801921795</c:v>
                </c:pt>
                <c:pt idx="7345">
                  <c:v>1404.02801938063</c:v>
                </c:pt>
                <c:pt idx="7346">
                  <c:v>1404.0280195433099</c:v>
                </c:pt>
                <c:pt idx="7347">
                  <c:v>1404.0280197059799</c:v>
                </c:pt>
                <c:pt idx="7348">
                  <c:v>1404.0280198686601</c:v>
                </c:pt>
                <c:pt idx="7349">
                  <c:v>1404.02802003133</c:v>
                </c:pt>
                <c:pt idx="7350">
                  <c:v>1404.02802019401</c:v>
                </c:pt>
                <c:pt idx="7351">
                  <c:v>1404.0280203566899</c:v>
                </c:pt>
                <c:pt idx="7352">
                  <c:v>1404.0280205193601</c:v>
                </c:pt>
                <c:pt idx="7353">
                  <c:v>1404.0280206820401</c:v>
                </c:pt>
                <c:pt idx="7354">
                  <c:v>1404.02802084471</c:v>
                </c:pt>
                <c:pt idx="7355">
                  <c:v>1404.02802100739</c:v>
                </c:pt>
                <c:pt idx="7356">
                  <c:v>1404.0280211700699</c:v>
                </c:pt>
                <c:pt idx="7357">
                  <c:v>1404.0280213327401</c:v>
                </c:pt>
                <c:pt idx="7358">
                  <c:v>1404.02802149542</c:v>
                </c:pt>
                <c:pt idx="7359">
                  <c:v>1404.02802165809</c:v>
                </c:pt>
                <c:pt idx="7360">
                  <c:v>1404.0280218207699</c:v>
                </c:pt>
                <c:pt idx="7361">
                  <c:v>1404.0280219834499</c:v>
                </c:pt>
                <c:pt idx="7362">
                  <c:v>1404.0280221461201</c:v>
                </c:pt>
                <c:pt idx="7363">
                  <c:v>1404.0280223088</c:v>
                </c:pt>
                <c:pt idx="7364">
                  <c:v>1404.02802247147</c:v>
                </c:pt>
                <c:pt idx="7365">
                  <c:v>1404.0280226341499</c:v>
                </c:pt>
                <c:pt idx="7366">
                  <c:v>1404.0280227968301</c:v>
                </c:pt>
                <c:pt idx="7367">
                  <c:v>1404.0280229595</c:v>
                </c:pt>
                <c:pt idx="7368">
                  <c:v>1404.02802312218</c:v>
                </c:pt>
                <c:pt idx="7369">
                  <c:v>1404.02802328485</c:v>
                </c:pt>
                <c:pt idx="7370">
                  <c:v>1404.0280234475299</c:v>
                </c:pt>
                <c:pt idx="7371">
                  <c:v>1404.0280236102101</c:v>
                </c:pt>
                <c:pt idx="7372">
                  <c:v>1404.02802377288</c:v>
                </c:pt>
                <c:pt idx="7373">
                  <c:v>1404.02802393556</c:v>
                </c:pt>
                <c:pt idx="7374">
                  <c:v>1404.0280240982399</c:v>
                </c:pt>
                <c:pt idx="7375">
                  <c:v>1404.0280242609099</c:v>
                </c:pt>
                <c:pt idx="7376">
                  <c:v>1404.0280244235901</c:v>
                </c:pt>
                <c:pt idx="7377">
                  <c:v>1404.02802458626</c:v>
                </c:pt>
                <c:pt idx="7378">
                  <c:v>1404.02802474894</c:v>
                </c:pt>
                <c:pt idx="7379">
                  <c:v>1404.0280249116199</c:v>
                </c:pt>
                <c:pt idx="7380">
                  <c:v>1404.0280250742901</c:v>
                </c:pt>
                <c:pt idx="7381">
                  <c:v>1404.0280252369701</c:v>
                </c:pt>
                <c:pt idx="7382">
                  <c:v>1404.02802539964</c:v>
                </c:pt>
                <c:pt idx="7383">
                  <c:v>1404.02802556232</c:v>
                </c:pt>
                <c:pt idx="7384">
                  <c:v>1404.0280257249999</c:v>
                </c:pt>
                <c:pt idx="7385">
                  <c:v>1404.0280258876701</c:v>
                </c:pt>
                <c:pt idx="7386">
                  <c:v>1404.02802605035</c:v>
                </c:pt>
                <c:pt idx="7387">
                  <c:v>1404.02802621302</c:v>
                </c:pt>
                <c:pt idx="7388">
                  <c:v>1404.0280263756999</c:v>
                </c:pt>
                <c:pt idx="7389">
                  <c:v>1404.0280265383799</c:v>
                </c:pt>
                <c:pt idx="7390">
                  <c:v>1404.0280267010501</c:v>
                </c:pt>
                <c:pt idx="7391">
                  <c:v>1404.02802686373</c:v>
                </c:pt>
                <c:pt idx="7392">
                  <c:v>1404.0280270264</c:v>
                </c:pt>
                <c:pt idx="7393">
                  <c:v>1404.0280271890799</c:v>
                </c:pt>
                <c:pt idx="7394">
                  <c:v>1404.0280273517601</c:v>
                </c:pt>
                <c:pt idx="7395">
                  <c:v>1404.0280275144301</c:v>
                </c:pt>
                <c:pt idx="7396">
                  <c:v>1404.02802767711</c:v>
                </c:pt>
                <c:pt idx="7397">
                  <c:v>1404.02802783978</c:v>
                </c:pt>
                <c:pt idx="7398">
                  <c:v>1404.0280280024599</c:v>
                </c:pt>
                <c:pt idx="7399">
                  <c:v>1404.0280281651401</c:v>
                </c:pt>
                <c:pt idx="7400">
                  <c:v>1404.02802832781</c:v>
                </c:pt>
                <c:pt idx="7401">
                  <c:v>1404.02802849049</c:v>
                </c:pt>
                <c:pt idx="7402">
                  <c:v>1404.0280286531699</c:v>
                </c:pt>
                <c:pt idx="7403">
                  <c:v>1404.0280288158399</c:v>
                </c:pt>
                <c:pt idx="7404">
                  <c:v>1404.0280289785201</c:v>
                </c:pt>
                <c:pt idx="7405">
                  <c:v>1404.02802914119</c:v>
                </c:pt>
                <c:pt idx="7406">
                  <c:v>1404.02802930387</c:v>
                </c:pt>
                <c:pt idx="7407">
                  <c:v>1404.0280294665499</c:v>
                </c:pt>
                <c:pt idx="7408">
                  <c:v>1404.0280296292201</c:v>
                </c:pt>
                <c:pt idx="7409">
                  <c:v>1404.0280297919001</c:v>
                </c:pt>
                <c:pt idx="7410">
                  <c:v>1404.02802995457</c:v>
                </c:pt>
                <c:pt idx="7411">
                  <c:v>1404.02803011725</c:v>
                </c:pt>
                <c:pt idx="7412">
                  <c:v>1404.0280302799299</c:v>
                </c:pt>
                <c:pt idx="7413">
                  <c:v>1404.0280304426001</c:v>
                </c:pt>
                <c:pt idx="7414">
                  <c:v>1404.02803060528</c:v>
                </c:pt>
                <c:pt idx="7415">
                  <c:v>1404.02803076795</c:v>
                </c:pt>
                <c:pt idx="7416">
                  <c:v>1404.0280309306299</c:v>
                </c:pt>
                <c:pt idx="7417">
                  <c:v>1404.0280310933099</c:v>
                </c:pt>
                <c:pt idx="7418">
                  <c:v>1404.0280312559801</c:v>
                </c:pt>
                <c:pt idx="7419">
                  <c:v>1404.02803141866</c:v>
                </c:pt>
                <c:pt idx="7420">
                  <c:v>1404.02803158133</c:v>
                </c:pt>
                <c:pt idx="7421">
                  <c:v>1404.0280317440099</c:v>
                </c:pt>
                <c:pt idx="7422">
                  <c:v>1404.0280319066901</c:v>
                </c:pt>
                <c:pt idx="7423">
                  <c:v>1404.0280320693601</c:v>
                </c:pt>
                <c:pt idx="7424">
                  <c:v>1404.02803223204</c:v>
                </c:pt>
                <c:pt idx="7425">
                  <c:v>1404.02803239471</c:v>
                </c:pt>
                <c:pt idx="7426">
                  <c:v>1404.0280325573899</c:v>
                </c:pt>
                <c:pt idx="7427">
                  <c:v>1404.0280327200701</c:v>
                </c:pt>
                <c:pt idx="7428">
                  <c:v>1404.02803288274</c:v>
                </c:pt>
                <c:pt idx="7429">
                  <c:v>1404.02803304542</c:v>
                </c:pt>
                <c:pt idx="7430">
                  <c:v>1404.0280332080999</c:v>
                </c:pt>
                <c:pt idx="7431">
                  <c:v>1404.0280333707699</c:v>
                </c:pt>
                <c:pt idx="7432">
                  <c:v>1404.0280335334501</c:v>
                </c:pt>
                <c:pt idx="7433">
                  <c:v>1404.02803369612</c:v>
                </c:pt>
                <c:pt idx="7434">
                  <c:v>1404.0280338588</c:v>
                </c:pt>
                <c:pt idx="7435">
                  <c:v>1404.0280340214799</c:v>
                </c:pt>
                <c:pt idx="7436">
                  <c:v>1404.0280341841501</c:v>
                </c:pt>
                <c:pt idx="7437">
                  <c:v>1404.0280343468301</c:v>
                </c:pt>
                <c:pt idx="7438">
                  <c:v>1404.0280345095</c:v>
                </c:pt>
                <c:pt idx="7439">
                  <c:v>1404.02803467218</c:v>
                </c:pt>
                <c:pt idx="7440">
                  <c:v>1404.0280348348599</c:v>
                </c:pt>
                <c:pt idx="7441">
                  <c:v>1404.0280349975301</c:v>
                </c:pt>
                <c:pt idx="7442">
                  <c:v>1404.02803516021</c:v>
                </c:pt>
                <c:pt idx="7443">
                  <c:v>1404.02803532288</c:v>
                </c:pt>
                <c:pt idx="7444">
                  <c:v>1404.0280354855599</c:v>
                </c:pt>
                <c:pt idx="7445">
                  <c:v>1404.0280356482399</c:v>
                </c:pt>
                <c:pt idx="7446">
                  <c:v>1404.0280358109101</c:v>
                </c:pt>
                <c:pt idx="7447">
                  <c:v>1404.02803597359</c:v>
                </c:pt>
                <c:pt idx="7448">
                  <c:v>1404.02803613626</c:v>
                </c:pt>
                <c:pt idx="7449">
                  <c:v>1404.0280362989399</c:v>
                </c:pt>
                <c:pt idx="7450">
                  <c:v>1404.0280364616201</c:v>
                </c:pt>
                <c:pt idx="7451">
                  <c:v>1404.0280366242901</c:v>
                </c:pt>
                <c:pt idx="7452">
                  <c:v>1404.02803678697</c:v>
                </c:pt>
                <c:pt idx="7453">
                  <c:v>1404.02803694964</c:v>
                </c:pt>
                <c:pt idx="7454">
                  <c:v>1404.0280371123199</c:v>
                </c:pt>
                <c:pt idx="7455">
                  <c:v>1404.0280372750001</c:v>
                </c:pt>
                <c:pt idx="7456">
                  <c:v>1404.02803743767</c:v>
                </c:pt>
                <c:pt idx="7457">
                  <c:v>1404.02803760035</c:v>
                </c:pt>
                <c:pt idx="7458">
                  <c:v>1404.0280377630299</c:v>
                </c:pt>
                <c:pt idx="7459">
                  <c:v>1404.0280379256999</c:v>
                </c:pt>
                <c:pt idx="7460">
                  <c:v>1404.0280380883801</c:v>
                </c:pt>
                <c:pt idx="7461">
                  <c:v>1404.02803825105</c:v>
                </c:pt>
                <c:pt idx="7462">
                  <c:v>1404.02803841373</c:v>
                </c:pt>
                <c:pt idx="7463">
                  <c:v>1404.0280385764099</c:v>
                </c:pt>
                <c:pt idx="7464">
                  <c:v>1404.0280387390801</c:v>
                </c:pt>
                <c:pt idx="7465">
                  <c:v>1404.0280389017601</c:v>
                </c:pt>
                <c:pt idx="7466">
                  <c:v>1404.02803906443</c:v>
                </c:pt>
                <c:pt idx="7467">
                  <c:v>1404.02803922711</c:v>
                </c:pt>
                <c:pt idx="7468">
                  <c:v>1404.0280393897899</c:v>
                </c:pt>
                <c:pt idx="7469">
                  <c:v>1404.0280395524601</c:v>
                </c:pt>
                <c:pt idx="7470">
                  <c:v>1404.02803971514</c:v>
                </c:pt>
                <c:pt idx="7471">
                  <c:v>1404.02803987781</c:v>
                </c:pt>
                <c:pt idx="7472">
                  <c:v>1404.0280400404899</c:v>
                </c:pt>
                <c:pt idx="7473">
                  <c:v>1404.0280402031699</c:v>
                </c:pt>
                <c:pt idx="7474">
                  <c:v>1404.0280403658401</c:v>
                </c:pt>
                <c:pt idx="7475">
                  <c:v>1404.02804052852</c:v>
                </c:pt>
                <c:pt idx="7476">
                  <c:v>1404.02804069119</c:v>
                </c:pt>
                <c:pt idx="7477">
                  <c:v>1404.0280408538699</c:v>
                </c:pt>
                <c:pt idx="7478">
                  <c:v>1404.0280410165501</c:v>
                </c:pt>
                <c:pt idx="7479">
                  <c:v>1404.0280411792201</c:v>
                </c:pt>
                <c:pt idx="7480">
                  <c:v>1404.0280413419</c:v>
                </c:pt>
                <c:pt idx="7481">
                  <c:v>1404.02804150457</c:v>
                </c:pt>
                <c:pt idx="7482">
                  <c:v>1404.0280416672499</c:v>
                </c:pt>
                <c:pt idx="7483">
                  <c:v>1404.0280418299301</c:v>
                </c:pt>
                <c:pt idx="7484">
                  <c:v>1404.0280419926</c:v>
                </c:pt>
                <c:pt idx="7485">
                  <c:v>1404.02804215528</c:v>
                </c:pt>
                <c:pt idx="7486">
                  <c:v>1404.0280423179599</c:v>
                </c:pt>
                <c:pt idx="7487">
                  <c:v>1404.0280424806299</c:v>
                </c:pt>
                <c:pt idx="7488">
                  <c:v>1404.0280426433101</c:v>
                </c:pt>
                <c:pt idx="7489">
                  <c:v>1404.02804280598</c:v>
                </c:pt>
                <c:pt idx="7490">
                  <c:v>1404.02804296866</c:v>
                </c:pt>
                <c:pt idx="7491">
                  <c:v>1404.0280431313399</c:v>
                </c:pt>
                <c:pt idx="7492">
                  <c:v>1404.0280432940101</c:v>
                </c:pt>
                <c:pt idx="7493">
                  <c:v>1404.0280434566901</c:v>
                </c:pt>
                <c:pt idx="7494">
                  <c:v>1404.02804361936</c:v>
                </c:pt>
                <c:pt idx="7495">
                  <c:v>1404.02804378204</c:v>
                </c:pt>
                <c:pt idx="7496">
                  <c:v>1404.0280439447199</c:v>
                </c:pt>
                <c:pt idx="7497">
                  <c:v>1404.0280441073901</c:v>
                </c:pt>
                <c:pt idx="7498">
                  <c:v>1404.02804427007</c:v>
                </c:pt>
                <c:pt idx="7499">
                  <c:v>1404.02804443274</c:v>
                </c:pt>
                <c:pt idx="7500">
                  <c:v>1404.0280445954199</c:v>
                </c:pt>
                <c:pt idx="7501">
                  <c:v>1404.0280447580999</c:v>
                </c:pt>
                <c:pt idx="7502">
                  <c:v>1404.0280449207701</c:v>
                </c:pt>
                <c:pt idx="7503">
                  <c:v>1404.02804508345</c:v>
                </c:pt>
                <c:pt idx="7504">
                  <c:v>1404.02804524612</c:v>
                </c:pt>
                <c:pt idx="7505">
                  <c:v>1404.0280454087999</c:v>
                </c:pt>
                <c:pt idx="7506">
                  <c:v>1404.0280455714801</c:v>
                </c:pt>
                <c:pt idx="7507">
                  <c:v>1404.0280457341501</c:v>
                </c:pt>
                <c:pt idx="7508">
                  <c:v>1404.02804589683</c:v>
                </c:pt>
                <c:pt idx="7509">
                  <c:v>1404.0280460595</c:v>
                </c:pt>
                <c:pt idx="7510">
                  <c:v>1404.0280462221799</c:v>
                </c:pt>
                <c:pt idx="7511">
                  <c:v>1404.0280463848601</c:v>
                </c:pt>
                <c:pt idx="7512">
                  <c:v>1404.02804654753</c:v>
                </c:pt>
                <c:pt idx="7513">
                  <c:v>1404.02804671021</c:v>
                </c:pt>
                <c:pt idx="7514">
                  <c:v>1404.0280468728899</c:v>
                </c:pt>
                <c:pt idx="7515">
                  <c:v>1404.0280470355599</c:v>
                </c:pt>
                <c:pt idx="7516">
                  <c:v>1404.0280471982401</c:v>
                </c:pt>
                <c:pt idx="7517">
                  <c:v>1404.02804736091</c:v>
                </c:pt>
                <c:pt idx="7518">
                  <c:v>1404.02804752359</c:v>
                </c:pt>
                <c:pt idx="7519">
                  <c:v>1404.0280476862699</c:v>
                </c:pt>
                <c:pt idx="7520">
                  <c:v>1404.0280478489401</c:v>
                </c:pt>
                <c:pt idx="7521">
                  <c:v>1404.0280480116201</c:v>
                </c:pt>
                <c:pt idx="7522">
                  <c:v>1404.02804817429</c:v>
                </c:pt>
                <c:pt idx="7523">
                  <c:v>1404.02804833697</c:v>
                </c:pt>
                <c:pt idx="7524">
                  <c:v>1404.0280484996499</c:v>
                </c:pt>
                <c:pt idx="7525">
                  <c:v>1404.0280486623201</c:v>
                </c:pt>
                <c:pt idx="7526">
                  <c:v>1404.028048825</c:v>
                </c:pt>
                <c:pt idx="7527">
                  <c:v>1404.02804898767</c:v>
                </c:pt>
                <c:pt idx="7528">
                  <c:v>1404.0280491503499</c:v>
                </c:pt>
                <c:pt idx="7529">
                  <c:v>1404.0280493130299</c:v>
                </c:pt>
                <c:pt idx="7530">
                  <c:v>1404.0280494757001</c:v>
                </c:pt>
                <c:pt idx="7531">
                  <c:v>1404.02804963838</c:v>
                </c:pt>
                <c:pt idx="7532">
                  <c:v>1404.02804980105</c:v>
                </c:pt>
                <c:pt idx="7533">
                  <c:v>1404.0280499637299</c:v>
                </c:pt>
                <c:pt idx="7534">
                  <c:v>1404.0280501264101</c:v>
                </c:pt>
                <c:pt idx="7535">
                  <c:v>1404.0280502890801</c:v>
                </c:pt>
                <c:pt idx="7536">
                  <c:v>1404.02805045176</c:v>
                </c:pt>
                <c:pt idx="7537">
                  <c:v>1404.02805061443</c:v>
                </c:pt>
                <c:pt idx="7538">
                  <c:v>1404.0280507771099</c:v>
                </c:pt>
                <c:pt idx="7539">
                  <c:v>1404.0280509397901</c:v>
                </c:pt>
                <c:pt idx="7540">
                  <c:v>1404.02805110246</c:v>
                </c:pt>
                <c:pt idx="7541">
                  <c:v>1404.02805126514</c:v>
                </c:pt>
                <c:pt idx="7542">
                  <c:v>1404.0280514278199</c:v>
                </c:pt>
                <c:pt idx="7543">
                  <c:v>1404.0280515904899</c:v>
                </c:pt>
                <c:pt idx="7544">
                  <c:v>1404.0280517531701</c:v>
                </c:pt>
                <c:pt idx="7545">
                  <c:v>1404.02805191584</c:v>
                </c:pt>
                <c:pt idx="7546">
                  <c:v>1404.02805207852</c:v>
                </c:pt>
                <c:pt idx="7547">
                  <c:v>1404.0280522411999</c:v>
                </c:pt>
                <c:pt idx="7548">
                  <c:v>1404.0280524038701</c:v>
                </c:pt>
                <c:pt idx="7549">
                  <c:v>1404.0280525665501</c:v>
                </c:pt>
                <c:pt idx="7550">
                  <c:v>1404.02805272922</c:v>
                </c:pt>
                <c:pt idx="7551">
                  <c:v>1404.0280528919</c:v>
                </c:pt>
                <c:pt idx="7552">
                  <c:v>1404.0280530545799</c:v>
                </c:pt>
                <c:pt idx="7553">
                  <c:v>1404.0280532172501</c:v>
                </c:pt>
                <c:pt idx="7554">
                  <c:v>1404.02805337993</c:v>
                </c:pt>
                <c:pt idx="7555">
                  <c:v>1404.0280535426</c:v>
                </c:pt>
                <c:pt idx="7556">
                  <c:v>1404.0280537052799</c:v>
                </c:pt>
                <c:pt idx="7557">
                  <c:v>1404.0280538679599</c:v>
                </c:pt>
                <c:pt idx="7558">
                  <c:v>1404.0280540306301</c:v>
                </c:pt>
                <c:pt idx="7559">
                  <c:v>1404.02805419331</c:v>
                </c:pt>
                <c:pt idx="7560">
                  <c:v>1404.02805435598</c:v>
                </c:pt>
                <c:pt idx="7561">
                  <c:v>1404.0280545186599</c:v>
                </c:pt>
                <c:pt idx="7562">
                  <c:v>1404.0280546813401</c:v>
                </c:pt>
                <c:pt idx="7563">
                  <c:v>1404.0280548440101</c:v>
                </c:pt>
                <c:pt idx="7564">
                  <c:v>1404.02805500669</c:v>
                </c:pt>
                <c:pt idx="7565">
                  <c:v>1404.02805516936</c:v>
                </c:pt>
                <c:pt idx="7566">
                  <c:v>1404.0280553320399</c:v>
                </c:pt>
                <c:pt idx="7567">
                  <c:v>1404.0280554947201</c:v>
                </c:pt>
                <c:pt idx="7568">
                  <c:v>1404.02805565739</c:v>
                </c:pt>
                <c:pt idx="7569">
                  <c:v>1404.02805582007</c:v>
                </c:pt>
                <c:pt idx="7570">
                  <c:v>1404.0280559827499</c:v>
                </c:pt>
                <c:pt idx="7571">
                  <c:v>1404.0280561454199</c:v>
                </c:pt>
                <c:pt idx="7572">
                  <c:v>1404.0280563081001</c:v>
                </c:pt>
                <c:pt idx="7573">
                  <c:v>1404.02805647077</c:v>
                </c:pt>
                <c:pt idx="7574">
                  <c:v>1404.02805663345</c:v>
                </c:pt>
                <c:pt idx="7575">
                  <c:v>1404.0280567961299</c:v>
                </c:pt>
                <c:pt idx="7576">
                  <c:v>1404.0280569588001</c:v>
                </c:pt>
                <c:pt idx="7577">
                  <c:v>1404.0280571214801</c:v>
                </c:pt>
                <c:pt idx="7578">
                  <c:v>1404.02805728415</c:v>
                </c:pt>
                <c:pt idx="7579">
                  <c:v>1404.02805744683</c:v>
                </c:pt>
                <c:pt idx="7580">
                  <c:v>1404.0280576095099</c:v>
                </c:pt>
                <c:pt idx="7581">
                  <c:v>1404.0280577721801</c:v>
                </c:pt>
                <c:pt idx="7582">
                  <c:v>1404.02805793486</c:v>
                </c:pt>
                <c:pt idx="7583">
                  <c:v>1404.02805809753</c:v>
                </c:pt>
                <c:pt idx="7584">
                  <c:v>1404.0280582602099</c:v>
                </c:pt>
                <c:pt idx="7585">
                  <c:v>1404.0280584228899</c:v>
                </c:pt>
                <c:pt idx="7586">
                  <c:v>1404.0280585855601</c:v>
                </c:pt>
                <c:pt idx="7587">
                  <c:v>1404.02805874824</c:v>
                </c:pt>
                <c:pt idx="7588">
                  <c:v>1404.02805891091</c:v>
                </c:pt>
                <c:pt idx="7589">
                  <c:v>1404.0280590735899</c:v>
                </c:pt>
                <c:pt idx="7590">
                  <c:v>1404.0280592362701</c:v>
                </c:pt>
                <c:pt idx="7591">
                  <c:v>1404.0280593989401</c:v>
                </c:pt>
                <c:pt idx="7592">
                  <c:v>1404.02805956162</c:v>
                </c:pt>
                <c:pt idx="7593">
                  <c:v>1404.02805972429</c:v>
                </c:pt>
                <c:pt idx="7594">
                  <c:v>1404.0280598869699</c:v>
                </c:pt>
                <c:pt idx="7595">
                  <c:v>1404.0280600496501</c:v>
                </c:pt>
                <c:pt idx="7596">
                  <c:v>1404.02806021232</c:v>
                </c:pt>
                <c:pt idx="7597">
                  <c:v>1404.028060375</c:v>
                </c:pt>
                <c:pt idx="7598">
                  <c:v>1404.0280605376799</c:v>
                </c:pt>
                <c:pt idx="7599">
                  <c:v>1404.0280607003499</c:v>
                </c:pt>
                <c:pt idx="7600">
                  <c:v>1404.0280608630301</c:v>
                </c:pt>
                <c:pt idx="7601">
                  <c:v>1404.0280610257</c:v>
                </c:pt>
                <c:pt idx="7602">
                  <c:v>1404.02806118838</c:v>
                </c:pt>
                <c:pt idx="7603">
                  <c:v>1404.0280613510599</c:v>
                </c:pt>
                <c:pt idx="7604">
                  <c:v>1404.0280615137301</c:v>
                </c:pt>
                <c:pt idx="7605">
                  <c:v>1404.0280616764101</c:v>
                </c:pt>
                <c:pt idx="7606">
                  <c:v>1404.02806183908</c:v>
                </c:pt>
                <c:pt idx="7607">
                  <c:v>1404.02806200176</c:v>
                </c:pt>
                <c:pt idx="7608">
                  <c:v>1404.0280621644399</c:v>
                </c:pt>
                <c:pt idx="7609">
                  <c:v>1404.0280623271101</c:v>
                </c:pt>
                <c:pt idx="7610">
                  <c:v>1404.02806248979</c:v>
                </c:pt>
                <c:pt idx="7611">
                  <c:v>1404.02806265246</c:v>
                </c:pt>
                <c:pt idx="7612">
                  <c:v>1404.0280628151399</c:v>
                </c:pt>
                <c:pt idx="7613">
                  <c:v>1404.0280629778199</c:v>
                </c:pt>
                <c:pt idx="7614">
                  <c:v>1404.0280631404901</c:v>
                </c:pt>
                <c:pt idx="7615">
                  <c:v>1404.02806330317</c:v>
                </c:pt>
                <c:pt idx="7616">
                  <c:v>1404.02806346584</c:v>
                </c:pt>
                <c:pt idx="7617">
                  <c:v>1404.0280636285199</c:v>
                </c:pt>
                <c:pt idx="7618">
                  <c:v>1404.0280637912001</c:v>
                </c:pt>
                <c:pt idx="7619">
                  <c:v>1404.0280639538701</c:v>
                </c:pt>
                <c:pt idx="7620">
                  <c:v>1404.02806411655</c:v>
                </c:pt>
                <c:pt idx="7621">
                  <c:v>1404.02806427922</c:v>
                </c:pt>
                <c:pt idx="7622">
                  <c:v>1404.0280644418999</c:v>
                </c:pt>
                <c:pt idx="7623">
                  <c:v>1404.0280646045801</c:v>
                </c:pt>
                <c:pt idx="7624">
                  <c:v>1404.02806476725</c:v>
                </c:pt>
                <c:pt idx="7625">
                  <c:v>1404.02806492993</c:v>
                </c:pt>
                <c:pt idx="7626">
                  <c:v>1404.0280650926099</c:v>
                </c:pt>
                <c:pt idx="7627">
                  <c:v>1404.0280652552799</c:v>
                </c:pt>
                <c:pt idx="7628">
                  <c:v>1404.0280654179601</c:v>
                </c:pt>
                <c:pt idx="7629">
                  <c:v>1404.02806558063</c:v>
                </c:pt>
                <c:pt idx="7630">
                  <c:v>1404.02806574331</c:v>
                </c:pt>
                <c:pt idx="7631">
                  <c:v>1404.0280659059899</c:v>
                </c:pt>
                <c:pt idx="7632">
                  <c:v>1404.0280660686601</c:v>
                </c:pt>
                <c:pt idx="7633">
                  <c:v>1404.0280662313401</c:v>
                </c:pt>
                <c:pt idx="7634">
                  <c:v>1404.02806639401</c:v>
                </c:pt>
                <c:pt idx="7635">
                  <c:v>1404.02806655669</c:v>
                </c:pt>
                <c:pt idx="7636">
                  <c:v>1404.0280667193699</c:v>
                </c:pt>
                <c:pt idx="7637">
                  <c:v>1404.0280668820401</c:v>
                </c:pt>
                <c:pt idx="7638">
                  <c:v>1404.02806704472</c:v>
                </c:pt>
                <c:pt idx="7639">
                  <c:v>1404.02806720739</c:v>
                </c:pt>
                <c:pt idx="7640">
                  <c:v>1404.0280673700699</c:v>
                </c:pt>
                <c:pt idx="7641">
                  <c:v>1404.0280675327499</c:v>
                </c:pt>
                <c:pt idx="7642">
                  <c:v>1404.0280676954201</c:v>
                </c:pt>
                <c:pt idx="7643">
                  <c:v>1404.0280678581</c:v>
                </c:pt>
                <c:pt idx="7644">
                  <c:v>1404.02806802077</c:v>
                </c:pt>
                <c:pt idx="7645">
                  <c:v>1404.0280681834499</c:v>
                </c:pt>
                <c:pt idx="7646">
                  <c:v>1404.0280683461301</c:v>
                </c:pt>
                <c:pt idx="7647">
                  <c:v>1404.0280685088001</c:v>
                </c:pt>
                <c:pt idx="7648">
                  <c:v>1404.02806867148</c:v>
                </c:pt>
                <c:pt idx="7649">
                  <c:v>1404.02806883415</c:v>
                </c:pt>
                <c:pt idx="7650">
                  <c:v>1404.0280689968299</c:v>
                </c:pt>
                <c:pt idx="7651">
                  <c:v>1404.0280691595101</c:v>
                </c:pt>
                <c:pt idx="7652">
                  <c:v>1404.02806932218</c:v>
                </c:pt>
                <c:pt idx="7653">
                  <c:v>1404.02806948486</c:v>
                </c:pt>
                <c:pt idx="7654">
                  <c:v>1404.02806964754</c:v>
                </c:pt>
                <c:pt idx="7655">
                  <c:v>1404.0280698102099</c:v>
                </c:pt>
                <c:pt idx="7656">
                  <c:v>1404.0280699728901</c:v>
                </c:pt>
                <c:pt idx="7657">
                  <c:v>1404.02807013556</c:v>
                </c:pt>
                <c:pt idx="7658">
                  <c:v>1404.02807029824</c:v>
                </c:pt>
                <c:pt idx="7659">
                  <c:v>1404.0280704609199</c:v>
                </c:pt>
                <c:pt idx="7660">
                  <c:v>1404.0280706235901</c:v>
                </c:pt>
                <c:pt idx="7661">
                  <c:v>1404.0280707862701</c:v>
                </c:pt>
                <c:pt idx="7662">
                  <c:v>1404.02807094894</c:v>
                </c:pt>
                <c:pt idx="7663">
                  <c:v>1404.02807111162</c:v>
                </c:pt>
                <c:pt idx="7664">
                  <c:v>1404.0280712742999</c:v>
                </c:pt>
                <c:pt idx="7665">
                  <c:v>1404.0280714369701</c:v>
                </c:pt>
                <c:pt idx="7666">
                  <c:v>1404.02807159965</c:v>
                </c:pt>
                <c:pt idx="7667">
                  <c:v>1404.02807176232</c:v>
                </c:pt>
                <c:pt idx="7668">
                  <c:v>1404.0280719249999</c:v>
                </c:pt>
                <c:pt idx="7669">
                  <c:v>1404.0280720876799</c:v>
                </c:pt>
                <c:pt idx="7670">
                  <c:v>1404.0280722503501</c:v>
                </c:pt>
                <c:pt idx="7671">
                  <c:v>1404.02807241303</c:v>
                </c:pt>
                <c:pt idx="7672">
                  <c:v>1404.0280725757</c:v>
                </c:pt>
                <c:pt idx="7673">
                  <c:v>1404.0280727383799</c:v>
                </c:pt>
                <c:pt idx="7674">
                  <c:v>1404.0280729010601</c:v>
                </c:pt>
                <c:pt idx="7675">
                  <c:v>1404.0280730637301</c:v>
                </c:pt>
                <c:pt idx="7676">
                  <c:v>1404.02807322641</c:v>
                </c:pt>
                <c:pt idx="7677">
                  <c:v>1404.02807338908</c:v>
                </c:pt>
                <c:pt idx="7678">
                  <c:v>1404.0280735517599</c:v>
                </c:pt>
                <c:pt idx="7679">
                  <c:v>1404.0280737144401</c:v>
                </c:pt>
                <c:pt idx="7680">
                  <c:v>1404.02807387711</c:v>
                </c:pt>
                <c:pt idx="7681">
                  <c:v>1404.02807403979</c:v>
                </c:pt>
                <c:pt idx="7682">
                  <c:v>1404.02807420247</c:v>
                </c:pt>
                <c:pt idx="7683">
                  <c:v>1404.0280743651399</c:v>
                </c:pt>
                <c:pt idx="7684">
                  <c:v>1404.0280745278201</c:v>
                </c:pt>
                <c:pt idx="7685">
                  <c:v>1404.02807469049</c:v>
                </c:pt>
                <c:pt idx="7686">
                  <c:v>1404.02807485317</c:v>
                </c:pt>
                <c:pt idx="7687">
                  <c:v>1404.0280750158499</c:v>
                </c:pt>
                <c:pt idx="7688">
                  <c:v>1404.0280751785201</c:v>
                </c:pt>
                <c:pt idx="7689">
                  <c:v>1404.0280753412001</c:v>
                </c:pt>
                <c:pt idx="7690">
                  <c:v>1404.02807550387</c:v>
                </c:pt>
                <c:pt idx="7691">
                  <c:v>1404.02807566655</c:v>
                </c:pt>
                <c:pt idx="7692">
                  <c:v>1404.0280758292299</c:v>
                </c:pt>
                <c:pt idx="7693">
                  <c:v>1404.0280759919001</c:v>
                </c:pt>
                <c:pt idx="7694">
                  <c:v>1404.02807615458</c:v>
                </c:pt>
                <c:pt idx="7695">
                  <c:v>1404.02807631725</c:v>
                </c:pt>
                <c:pt idx="7696">
                  <c:v>1404.02807647993</c:v>
                </c:pt>
                <c:pt idx="7697">
                  <c:v>1404.0280766426099</c:v>
                </c:pt>
                <c:pt idx="7698">
                  <c:v>1404.0280768052801</c:v>
                </c:pt>
                <c:pt idx="7699">
                  <c:v>1404.02807696796</c:v>
                </c:pt>
                <c:pt idx="7700">
                  <c:v>1404.02807713063</c:v>
                </c:pt>
                <c:pt idx="7701">
                  <c:v>1404.0280772933099</c:v>
                </c:pt>
                <c:pt idx="7702">
                  <c:v>1404.0280774559899</c:v>
                </c:pt>
                <c:pt idx="7703">
                  <c:v>1404.0280776186601</c:v>
                </c:pt>
                <c:pt idx="7704">
                  <c:v>1404.02807778134</c:v>
                </c:pt>
                <c:pt idx="7705">
                  <c:v>1404.02807794401</c:v>
                </c:pt>
                <c:pt idx="7706">
                  <c:v>1404.0280781066899</c:v>
                </c:pt>
                <c:pt idx="7707">
                  <c:v>1404.0280782693701</c:v>
                </c:pt>
                <c:pt idx="7708">
                  <c:v>1404.02807843204</c:v>
                </c:pt>
                <c:pt idx="7709">
                  <c:v>1404.02807859472</c:v>
                </c:pt>
                <c:pt idx="7710">
                  <c:v>1404.0280787574</c:v>
                </c:pt>
                <c:pt idx="7711">
                  <c:v>1404.0280789200699</c:v>
                </c:pt>
                <c:pt idx="7712">
                  <c:v>1404.0280790827501</c:v>
                </c:pt>
                <c:pt idx="7713">
                  <c:v>1404.02807924542</c:v>
                </c:pt>
                <c:pt idx="7714">
                  <c:v>1404.0280794081</c:v>
                </c:pt>
                <c:pt idx="7715">
                  <c:v>1404.0280795707799</c:v>
                </c:pt>
                <c:pt idx="7716">
                  <c:v>1404.0280797334501</c:v>
                </c:pt>
                <c:pt idx="7717">
                  <c:v>1404.0280798961301</c:v>
                </c:pt>
                <c:pt idx="7718">
                  <c:v>1404.0280800588</c:v>
                </c:pt>
                <c:pt idx="7719">
                  <c:v>1404.02808022148</c:v>
                </c:pt>
                <c:pt idx="7720">
                  <c:v>1404.0280803841599</c:v>
                </c:pt>
                <c:pt idx="7721">
                  <c:v>1404.0280805468301</c:v>
                </c:pt>
                <c:pt idx="7722">
                  <c:v>1404.02808070951</c:v>
                </c:pt>
                <c:pt idx="7723">
                  <c:v>1404.02808087218</c:v>
                </c:pt>
                <c:pt idx="7724">
                  <c:v>1404.02808103486</c:v>
                </c:pt>
                <c:pt idx="7725">
                  <c:v>1404.0280811975399</c:v>
                </c:pt>
                <c:pt idx="7726">
                  <c:v>1404.0280813602101</c:v>
                </c:pt>
                <c:pt idx="7727">
                  <c:v>1404.02808152289</c:v>
                </c:pt>
                <c:pt idx="7728">
                  <c:v>1404.02808168556</c:v>
                </c:pt>
                <c:pt idx="7729">
                  <c:v>1404.0280818482399</c:v>
                </c:pt>
                <c:pt idx="7730">
                  <c:v>1404.0280820109199</c:v>
                </c:pt>
                <c:pt idx="7731">
                  <c:v>1404.0280821735901</c:v>
                </c:pt>
                <c:pt idx="7732">
                  <c:v>1404.02808233627</c:v>
                </c:pt>
                <c:pt idx="7733">
                  <c:v>1404.02808249894</c:v>
                </c:pt>
                <c:pt idx="7734">
                  <c:v>1404.0280826616199</c:v>
                </c:pt>
                <c:pt idx="7735">
                  <c:v>1404.0280828243001</c:v>
                </c:pt>
                <c:pt idx="7736">
                  <c:v>1404.02808298697</c:v>
                </c:pt>
                <c:pt idx="7737">
                  <c:v>1404.02808314965</c:v>
                </c:pt>
                <c:pt idx="7738">
                  <c:v>1404.0280833123199</c:v>
                </c:pt>
                <c:pt idx="7739">
                  <c:v>1404.0280834749999</c:v>
                </c:pt>
                <c:pt idx="7740">
                  <c:v>1404.0280836376801</c:v>
                </c:pt>
                <c:pt idx="7741">
                  <c:v>1404.02808380035</c:v>
                </c:pt>
                <c:pt idx="7742">
                  <c:v>1404.02808396303</c:v>
                </c:pt>
                <c:pt idx="7743">
                  <c:v>1404.0280841257099</c:v>
                </c:pt>
                <c:pt idx="7744">
                  <c:v>1404.0280842883799</c:v>
                </c:pt>
                <c:pt idx="7745">
                  <c:v>1404.0280844510601</c:v>
                </c:pt>
                <c:pt idx="7746">
                  <c:v>1404.02808461373</c:v>
                </c:pt>
                <c:pt idx="7747">
                  <c:v>1404.02808477641</c:v>
                </c:pt>
                <c:pt idx="7748">
                  <c:v>1404.0280849390899</c:v>
                </c:pt>
                <c:pt idx="7749">
                  <c:v>1404.0280851017601</c:v>
                </c:pt>
                <c:pt idx="7750">
                  <c:v>1404.0280852644401</c:v>
                </c:pt>
                <c:pt idx="7751">
                  <c:v>1404.02808542711</c:v>
                </c:pt>
                <c:pt idx="7752">
                  <c:v>1404.02808558979</c:v>
                </c:pt>
                <c:pt idx="7753">
                  <c:v>1404.0280857524699</c:v>
                </c:pt>
                <c:pt idx="7754">
                  <c:v>1404.0280859151401</c:v>
                </c:pt>
                <c:pt idx="7755">
                  <c:v>1404.02808607782</c:v>
                </c:pt>
                <c:pt idx="7756">
                  <c:v>1404.02808624049</c:v>
                </c:pt>
                <c:pt idx="7757">
                  <c:v>1404.0280864031699</c:v>
                </c:pt>
                <c:pt idx="7758">
                  <c:v>1404.0280865658499</c:v>
                </c:pt>
                <c:pt idx="7759">
                  <c:v>1404.0280867285201</c:v>
                </c:pt>
                <c:pt idx="7760">
                  <c:v>1404.0280868912</c:v>
                </c:pt>
                <c:pt idx="7761">
                  <c:v>1404.02808705387</c:v>
                </c:pt>
                <c:pt idx="7762">
                  <c:v>1404.0280872165499</c:v>
                </c:pt>
                <c:pt idx="7763">
                  <c:v>1404.0280873792301</c:v>
                </c:pt>
                <c:pt idx="7764">
                  <c:v>1404.0280875419</c:v>
                </c:pt>
                <c:pt idx="7765">
                  <c:v>1404.02808770458</c:v>
                </c:pt>
                <c:pt idx="7766">
                  <c:v>1404.02808786725</c:v>
                </c:pt>
                <c:pt idx="7767">
                  <c:v>1404.0280880299299</c:v>
                </c:pt>
                <c:pt idx="7768">
                  <c:v>1404.0280881926101</c:v>
                </c:pt>
                <c:pt idx="7769">
                  <c:v>1404.02808835528</c:v>
                </c:pt>
                <c:pt idx="7770">
                  <c:v>1404.02808851796</c:v>
                </c:pt>
                <c:pt idx="7771">
                  <c:v>1404.0280886806399</c:v>
                </c:pt>
                <c:pt idx="7772">
                  <c:v>1404.0280888433099</c:v>
                </c:pt>
                <c:pt idx="7773">
                  <c:v>1404.0280890059901</c:v>
                </c:pt>
                <c:pt idx="7774">
                  <c:v>1404.02808916866</c:v>
                </c:pt>
                <c:pt idx="7775">
                  <c:v>1404.02808933134</c:v>
                </c:pt>
                <c:pt idx="7776">
                  <c:v>1404.0280894940199</c:v>
                </c:pt>
                <c:pt idx="7777">
                  <c:v>1404.0280896566901</c:v>
                </c:pt>
                <c:pt idx="7778">
                  <c:v>1404.0280898193701</c:v>
                </c:pt>
                <c:pt idx="7779">
                  <c:v>1404.02808998204</c:v>
                </c:pt>
                <c:pt idx="7780">
                  <c:v>1404.02809014472</c:v>
                </c:pt>
                <c:pt idx="7781">
                  <c:v>1404.0280903073999</c:v>
                </c:pt>
                <c:pt idx="7782">
                  <c:v>1404.0280904700701</c:v>
                </c:pt>
                <c:pt idx="7783">
                  <c:v>1404.02809063275</c:v>
                </c:pt>
                <c:pt idx="7784">
                  <c:v>1404.02809079542</c:v>
                </c:pt>
                <c:pt idx="7785">
                  <c:v>1404.0280909580999</c:v>
                </c:pt>
                <c:pt idx="7786">
                  <c:v>1404.0280911207799</c:v>
                </c:pt>
                <c:pt idx="7787">
                  <c:v>1404.0280912834501</c:v>
                </c:pt>
                <c:pt idx="7788">
                  <c:v>1404.02809144613</c:v>
                </c:pt>
                <c:pt idx="7789">
                  <c:v>1404.0280916088</c:v>
                </c:pt>
                <c:pt idx="7790">
                  <c:v>1404.0280917714799</c:v>
                </c:pt>
                <c:pt idx="7791">
                  <c:v>1404.0280919341601</c:v>
                </c:pt>
                <c:pt idx="7792">
                  <c:v>1404.0280920968301</c:v>
                </c:pt>
                <c:pt idx="7793">
                  <c:v>1404.02809225951</c:v>
                </c:pt>
                <c:pt idx="7794">
                  <c:v>1404.02809242218</c:v>
                </c:pt>
                <c:pt idx="7795">
                  <c:v>1404.0280925848599</c:v>
                </c:pt>
                <c:pt idx="7796">
                  <c:v>1404.0280927475401</c:v>
                </c:pt>
                <c:pt idx="7797">
                  <c:v>1404.02809291021</c:v>
                </c:pt>
                <c:pt idx="7798">
                  <c:v>1404.02809307289</c:v>
                </c:pt>
                <c:pt idx="7799">
                  <c:v>1404.0280932355699</c:v>
                </c:pt>
                <c:pt idx="7800">
                  <c:v>1404.0280933982399</c:v>
                </c:pt>
                <c:pt idx="7801">
                  <c:v>1404.0280935609201</c:v>
                </c:pt>
                <c:pt idx="7802">
                  <c:v>1404.02809372359</c:v>
                </c:pt>
                <c:pt idx="7803">
                  <c:v>1404.02809388627</c:v>
                </c:pt>
                <c:pt idx="7804">
                  <c:v>1404.0280940489499</c:v>
                </c:pt>
                <c:pt idx="7805">
                  <c:v>1404.0280942116201</c:v>
                </c:pt>
                <c:pt idx="7806">
                  <c:v>1404.0280943743001</c:v>
                </c:pt>
                <c:pt idx="7807">
                  <c:v>1404.02809453697</c:v>
                </c:pt>
                <c:pt idx="7808">
                  <c:v>1404.02809469965</c:v>
                </c:pt>
                <c:pt idx="7809">
                  <c:v>1404.0280948623299</c:v>
                </c:pt>
                <c:pt idx="7810">
                  <c:v>1404.0280950250001</c:v>
                </c:pt>
                <c:pt idx="7811">
                  <c:v>1404.02809518768</c:v>
                </c:pt>
                <c:pt idx="7812">
                  <c:v>1404.02809535035</c:v>
                </c:pt>
                <c:pt idx="7813">
                  <c:v>1404.0280955130299</c:v>
                </c:pt>
                <c:pt idx="7814">
                  <c:v>1404.0280956757099</c:v>
                </c:pt>
                <c:pt idx="7815">
                  <c:v>1404.0280958383801</c:v>
                </c:pt>
                <c:pt idx="7816">
                  <c:v>1404.02809600106</c:v>
                </c:pt>
                <c:pt idx="7817">
                  <c:v>1404.02809616373</c:v>
                </c:pt>
                <c:pt idx="7818">
                  <c:v>1404.0280963264099</c:v>
                </c:pt>
                <c:pt idx="7819">
                  <c:v>1404.0280964890901</c:v>
                </c:pt>
                <c:pt idx="7820">
                  <c:v>1404.0280966517601</c:v>
                </c:pt>
                <c:pt idx="7821">
                  <c:v>1404.02809681444</c:v>
                </c:pt>
                <c:pt idx="7822">
                  <c:v>1404.02809697711</c:v>
                </c:pt>
                <c:pt idx="7823">
                  <c:v>1404.0280971397899</c:v>
                </c:pt>
                <c:pt idx="7824">
                  <c:v>1404.0280973024701</c:v>
                </c:pt>
                <c:pt idx="7825">
                  <c:v>1404.02809746514</c:v>
                </c:pt>
                <c:pt idx="7826">
                  <c:v>1404.02809762782</c:v>
                </c:pt>
                <c:pt idx="7827">
                  <c:v>1404.0280977904999</c:v>
                </c:pt>
                <c:pt idx="7828">
                  <c:v>1404.0280979531699</c:v>
                </c:pt>
                <c:pt idx="7829">
                  <c:v>1404.0280981158501</c:v>
                </c:pt>
                <c:pt idx="7830">
                  <c:v>1404.02809827852</c:v>
                </c:pt>
                <c:pt idx="7831">
                  <c:v>1404.0280984412</c:v>
                </c:pt>
                <c:pt idx="7832">
                  <c:v>1404.0280986038799</c:v>
                </c:pt>
                <c:pt idx="7833">
                  <c:v>1404.0280987665501</c:v>
                </c:pt>
                <c:pt idx="7834">
                  <c:v>1404.0280989292301</c:v>
                </c:pt>
                <c:pt idx="7835">
                  <c:v>1404.0280990919</c:v>
                </c:pt>
                <c:pt idx="7836">
                  <c:v>1404.02809925458</c:v>
                </c:pt>
                <c:pt idx="7837">
                  <c:v>1404.0280994172599</c:v>
                </c:pt>
                <c:pt idx="7838">
                  <c:v>1404.0280995799301</c:v>
                </c:pt>
                <c:pt idx="7839">
                  <c:v>1404.02809974261</c:v>
                </c:pt>
                <c:pt idx="7840">
                  <c:v>1404.02809990528</c:v>
                </c:pt>
                <c:pt idx="7841">
                  <c:v>1404.0281000679599</c:v>
                </c:pt>
                <c:pt idx="7842">
                  <c:v>1404.0281002306399</c:v>
                </c:pt>
                <c:pt idx="7843">
                  <c:v>1404.0281003933101</c:v>
                </c:pt>
                <c:pt idx="7844">
                  <c:v>1404.02810055599</c:v>
                </c:pt>
                <c:pt idx="7845">
                  <c:v>1404.02810071866</c:v>
                </c:pt>
                <c:pt idx="7846">
                  <c:v>1404.0281008813399</c:v>
                </c:pt>
                <c:pt idx="7847">
                  <c:v>1404.0281010440201</c:v>
                </c:pt>
                <c:pt idx="7848">
                  <c:v>1404.0281012066901</c:v>
                </c:pt>
                <c:pt idx="7849">
                  <c:v>1404.02810136937</c:v>
                </c:pt>
                <c:pt idx="7850">
                  <c:v>1404.02810153204</c:v>
                </c:pt>
                <c:pt idx="7851">
                  <c:v>1404.0281016947199</c:v>
                </c:pt>
                <c:pt idx="7852">
                  <c:v>1404.0281018574001</c:v>
                </c:pt>
                <c:pt idx="7853">
                  <c:v>1404.02810202007</c:v>
                </c:pt>
                <c:pt idx="7854">
                  <c:v>1404.02810218275</c:v>
                </c:pt>
                <c:pt idx="7855">
                  <c:v>1404.0281023454299</c:v>
                </c:pt>
                <c:pt idx="7856">
                  <c:v>1404.0281025080999</c:v>
                </c:pt>
                <c:pt idx="7857">
                  <c:v>1404.0281026707801</c:v>
                </c:pt>
                <c:pt idx="7858">
                  <c:v>1404.02810283345</c:v>
                </c:pt>
                <c:pt idx="7859">
                  <c:v>1404.02810299613</c:v>
                </c:pt>
                <c:pt idx="7860">
                  <c:v>1404.0281031588099</c:v>
                </c:pt>
                <c:pt idx="7861">
                  <c:v>1404.0281033214801</c:v>
                </c:pt>
                <c:pt idx="7862">
                  <c:v>1404.0281034841601</c:v>
                </c:pt>
                <c:pt idx="7863">
                  <c:v>1404.02810364683</c:v>
                </c:pt>
                <c:pt idx="7864">
                  <c:v>1404.02810380951</c:v>
                </c:pt>
                <c:pt idx="7865">
                  <c:v>1404.0281039721899</c:v>
                </c:pt>
                <c:pt idx="7866">
                  <c:v>1404.0281041348601</c:v>
                </c:pt>
                <c:pt idx="7867">
                  <c:v>1404.02810429754</c:v>
                </c:pt>
                <c:pt idx="7868">
                  <c:v>1404.02810446021</c:v>
                </c:pt>
                <c:pt idx="7869">
                  <c:v>1404.0281046228899</c:v>
                </c:pt>
                <c:pt idx="7870">
                  <c:v>1404.0281047855699</c:v>
                </c:pt>
                <c:pt idx="7871">
                  <c:v>1404.0281049482401</c:v>
                </c:pt>
                <c:pt idx="7872">
                  <c:v>1404.02810511092</c:v>
                </c:pt>
                <c:pt idx="7873">
                  <c:v>1404.02810527359</c:v>
                </c:pt>
                <c:pt idx="7874">
                  <c:v>1404.0281054362699</c:v>
                </c:pt>
                <c:pt idx="7875">
                  <c:v>1404.0281055989501</c:v>
                </c:pt>
                <c:pt idx="7876">
                  <c:v>1404.0281057616201</c:v>
                </c:pt>
                <c:pt idx="7877">
                  <c:v>1404.0281059243</c:v>
                </c:pt>
                <c:pt idx="7878">
                  <c:v>1404.02810608697</c:v>
                </c:pt>
                <c:pt idx="7879">
                  <c:v>1404.0281062496499</c:v>
                </c:pt>
                <c:pt idx="7880">
                  <c:v>1404.0281064123301</c:v>
                </c:pt>
                <c:pt idx="7881">
                  <c:v>1404.028106575</c:v>
                </c:pt>
                <c:pt idx="7882">
                  <c:v>1404.02810673768</c:v>
                </c:pt>
                <c:pt idx="7883">
                  <c:v>1404.0281069003599</c:v>
                </c:pt>
                <c:pt idx="7884">
                  <c:v>1404.0281070630299</c:v>
                </c:pt>
                <c:pt idx="7885">
                  <c:v>1404.0281072257101</c:v>
                </c:pt>
                <c:pt idx="7886">
                  <c:v>1404.02810738838</c:v>
                </c:pt>
                <c:pt idx="7887">
                  <c:v>1404.02810755106</c:v>
                </c:pt>
                <c:pt idx="7888">
                  <c:v>1404.0281077137399</c:v>
                </c:pt>
                <c:pt idx="7889">
                  <c:v>1404.0281078764101</c:v>
                </c:pt>
                <c:pt idx="7890">
                  <c:v>1404.0281080390901</c:v>
                </c:pt>
                <c:pt idx="7891">
                  <c:v>1404.02810820176</c:v>
                </c:pt>
                <c:pt idx="7892">
                  <c:v>1404.02810836444</c:v>
                </c:pt>
                <c:pt idx="7893">
                  <c:v>1404.0281085271199</c:v>
                </c:pt>
                <c:pt idx="7894">
                  <c:v>1404.0281086897901</c:v>
                </c:pt>
                <c:pt idx="7895">
                  <c:v>1404.02810885247</c:v>
                </c:pt>
                <c:pt idx="7896">
                  <c:v>1404.02810901514</c:v>
                </c:pt>
                <c:pt idx="7897">
                  <c:v>1404.0281091778199</c:v>
                </c:pt>
                <c:pt idx="7898">
                  <c:v>1404.0281093404999</c:v>
                </c:pt>
                <c:pt idx="7899">
                  <c:v>1404.0281095031701</c:v>
                </c:pt>
                <c:pt idx="7900">
                  <c:v>1404.02810966585</c:v>
                </c:pt>
                <c:pt idx="7901">
                  <c:v>1404.02810982852</c:v>
                </c:pt>
                <c:pt idx="7902">
                  <c:v>1404.0281099911999</c:v>
                </c:pt>
                <c:pt idx="7903">
                  <c:v>1404.0281101538801</c:v>
                </c:pt>
                <c:pt idx="7904">
                  <c:v>1404.0281103165501</c:v>
                </c:pt>
                <c:pt idx="7905">
                  <c:v>1404.02811047923</c:v>
                </c:pt>
                <c:pt idx="7906">
                  <c:v>1404.0281106419</c:v>
                </c:pt>
                <c:pt idx="7907">
                  <c:v>1404.0281108045799</c:v>
                </c:pt>
                <c:pt idx="7908">
                  <c:v>1404.0281109672601</c:v>
                </c:pt>
                <c:pt idx="7909">
                  <c:v>1404.02811112993</c:v>
                </c:pt>
                <c:pt idx="7910">
                  <c:v>1404.02811129261</c:v>
                </c:pt>
                <c:pt idx="7911">
                  <c:v>1404.0281114552899</c:v>
                </c:pt>
                <c:pt idx="7912">
                  <c:v>1404.0281116179599</c:v>
                </c:pt>
                <c:pt idx="7913">
                  <c:v>1404.0281117806401</c:v>
                </c:pt>
                <c:pt idx="7914">
                  <c:v>1404.02811194331</c:v>
                </c:pt>
                <c:pt idx="7915">
                  <c:v>1404.02811210599</c:v>
                </c:pt>
                <c:pt idx="7916">
                  <c:v>1404.0281122686699</c:v>
                </c:pt>
                <c:pt idx="7917">
                  <c:v>1404.0281124313401</c:v>
                </c:pt>
                <c:pt idx="7918">
                  <c:v>1404.0281125940201</c:v>
                </c:pt>
                <c:pt idx="7919">
                  <c:v>1404.02811275669</c:v>
                </c:pt>
                <c:pt idx="7920">
                  <c:v>1404.02811291937</c:v>
                </c:pt>
                <c:pt idx="7921">
                  <c:v>1404.0281130820499</c:v>
                </c:pt>
                <c:pt idx="7922">
                  <c:v>1404.0281132447201</c:v>
                </c:pt>
                <c:pt idx="7923">
                  <c:v>1404.0281134074</c:v>
                </c:pt>
                <c:pt idx="7924">
                  <c:v>1404.02811357007</c:v>
                </c:pt>
                <c:pt idx="7925">
                  <c:v>1404.0281137327499</c:v>
                </c:pt>
                <c:pt idx="7926">
                  <c:v>1404.0281138954299</c:v>
                </c:pt>
                <c:pt idx="7927">
                  <c:v>1404.0281140581001</c:v>
                </c:pt>
                <c:pt idx="7928">
                  <c:v>1404.02811422078</c:v>
                </c:pt>
                <c:pt idx="7929">
                  <c:v>1404.02811438345</c:v>
                </c:pt>
                <c:pt idx="7930">
                  <c:v>1404.0281145461299</c:v>
                </c:pt>
                <c:pt idx="7931">
                  <c:v>1404.0281147088101</c:v>
                </c:pt>
                <c:pt idx="7932">
                  <c:v>1404.0281148714801</c:v>
                </c:pt>
                <c:pt idx="7933">
                  <c:v>1404.02811503416</c:v>
                </c:pt>
                <c:pt idx="7934">
                  <c:v>1404.02811519683</c:v>
                </c:pt>
                <c:pt idx="7935">
                  <c:v>1404.0281153595099</c:v>
                </c:pt>
                <c:pt idx="7936">
                  <c:v>1404.0281155221901</c:v>
                </c:pt>
                <c:pt idx="7937">
                  <c:v>1404.02811568486</c:v>
                </c:pt>
                <c:pt idx="7938">
                  <c:v>1404.02811584754</c:v>
                </c:pt>
                <c:pt idx="7939">
                  <c:v>1404.0281160102199</c:v>
                </c:pt>
                <c:pt idx="7940">
                  <c:v>1404.0281161728899</c:v>
                </c:pt>
                <c:pt idx="7941">
                  <c:v>1404.0281163355701</c:v>
                </c:pt>
                <c:pt idx="7942">
                  <c:v>1404.02811649824</c:v>
                </c:pt>
                <c:pt idx="7943">
                  <c:v>1404.02811666092</c:v>
                </c:pt>
                <c:pt idx="7944">
                  <c:v>1404.0281168235999</c:v>
                </c:pt>
                <c:pt idx="7945">
                  <c:v>1404.0281169862701</c:v>
                </c:pt>
                <c:pt idx="7946">
                  <c:v>1404.0281171489501</c:v>
                </c:pt>
                <c:pt idx="7947">
                  <c:v>1404.02811731162</c:v>
                </c:pt>
                <c:pt idx="7948">
                  <c:v>1404.0281174743</c:v>
                </c:pt>
                <c:pt idx="7949">
                  <c:v>1404.0281176369799</c:v>
                </c:pt>
                <c:pt idx="7950">
                  <c:v>1404.0281177996501</c:v>
                </c:pt>
                <c:pt idx="7951">
                  <c:v>1404.02811796233</c:v>
                </c:pt>
                <c:pt idx="7952">
                  <c:v>1404.028118125</c:v>
                </c:pt>
                <c:pt idx="7953">
                  <c:v>1404.0281182876799</c:v>
                </c:pt>
                <c:pt idx="7954">
                  <c:v>1404.0281184503599</c:v>
                </c:pt>
                <c:pt idx="7955">
                  <c:v>1404.0281186130301</c:v>
                </c:pt>
                <c:pt idx="7956">
                  <c:v>1404.02811877571</c:v>
                </c:pt>
                <c:pt idx="7957">
                  <c:v>1404.02811893838</c:v>
                </c:pt>
                <c:pt idx="7958">
                  <c:v>1404.0281191010599</c:v>
                </c:pt>
                <c:pt idx="7959">
                  <c:v>1404.0281192637401</c:v>
                </c:pt>
                <c:pt idx="7960">
                  <c:v>1404.0281194264101</c:v>
                </c:pt>
                <c:pt idx="7961">
                  <c:v>1404.02811958909</c:v>
                </c:pt>
                <c:pt idx="7962">
                  <c:v>1404.02811975176</c:v>
                </c:pt>
                <c:pt idx="7963">
                  <c:v>1404.0281199144399</c:v>
                </c:pt>
                <c:pt idx="7964">
                  <c:v>1404.0281200771201</c:v>
                </c:pt>
                <c:pt idx="7965">
                  <c:v>1404.02812023979</c:v>
                </c:pt>
                <c:pt idx="7966">
                  <c:v>1404.02812040247</c:v>
                </c:pt>
                <c:pt idx="7967">
                  <c:v>1404.0281205651499</c:v>
                </c:pt>
                <c:pt idx="7968">
                  <c:v>1404.0281207278199</c:v>
                </c:pt>
                <c:pt idx="7969">
                  <c:v>1404.0281208905001</c:v>
                </c:pt>
                <c:pt idx="7970">
                  <c:v>1404.02812105317</c:v>
                </c:pt>
                <c:pt idx="7971">
                  <c:v>1404.02812121585</c:v>
                </c:pt>
                <c:pt idx="7972">
                  <c:v>1404.0281213785299</c:v>
                </c:pt>
                <c:pt idx="7973">
                  <c:v>1404.0281215412001</c:v>
                </c:pt>
                <c:pt idx="7974">
                  <c:v>1404.0281217038801</c:v>
                </c:pt>
                <c:pt idx="7975">
                  <c:v>1404.02812186655</c:v>
                </c:pt>
                <c:pt idx="7976">
                  <c:v>1404.02812202923</c:v>
                </c:pt>
                <c:pt idx="7977">
                  <c:v>1404.0281221919099</c:v>
                </c:pt>
                <c:pt idx="7978">
                  <c:v>1404.0281223545801</c:v>
                </c:pt>
                <c:pt idx="7979">
                  <c:v>1404.02812251726</c:v>
                </c:pt>
                <c:pt idx="7980">
                  <c:v>1404.02812267993</c:v>
                </c:pt>
                <c:pt idx="7981">
                  <c:v>1404.0281228426099</c:v>
                </c:pt>
                <c:pt idx="7982">
                  <c:v>1404.0281230052899</c:v>
                </c:pt>
                <c:pt idx="7983">
                  <c:v>1404.0281231679601</c:v>
                </c:pt>
                <c:pt idx="7984">
                  <c:v>1404.02812333064</c:v>
                </c:pt>
                <c:pt idx="7985">
                  <c:v>1404.02812349331</c:v>
                </c:pt>
                <c:pt idx="7986">
                  <c:v>1404.0281236559899</c:v>
                </c:pt>
                <c:pt idx="7987">
                  <c:v>1404.0281238186701</c:v>
                </c:pt>
                <c:pt idx="7988">
                  <c:v>1404.0281239813401</c:v>
                </c:pt>
                <c:pt idx="7989">
                  <c:v>1404.02812414402</c:v>
                </c:pt>
                <c:pt idx="7990">
                  <c:v>1404.02812430669</c:v>
                </c:pt>
                <c:pt idx="7991">
                  <c:v>1404.0281244693699</c:v>
                </c:pt>
                <c:pt idx="7992">
                  <c:v>1404.0281246320501</c:v>
                </c:pt>
                <c:pt idx="7993">
                  <c:v>1404.02812479472</c:v>
                </c:pt>
                <c:pt idx="7994">
                  <c:v>1404.0281249574</c:v>
                </c:pt>
                <c:pt idx="7995">
                  <c:v>1404.0281251200799</c:v>
                </c:pt>
                <c:pt idx="7996">
                  <c:v>1404.0281252827499</c:v>
                </c:pt>
                <c:pt idx="7997">
                  <c:v>1404.0281254454301</c:v>
                </c:pt>
                <c:pt idx="7998">
                  <c:v>1404.0281256081</c:v>
                </c:pt>
                <c:pt idx="7999">
                  <c:v>1404.02812577078</c:v>
                </c:pt>
                <c:pt idx="8000">
                  <c:v>1404.0281259334599</c:v>
                </c:pt>
                <c:pt idx="8001">
                  <c:v>1404.0281260961301</c:v>
                </c:pt>
                <c:pt idx="8002">
                  <c:v>1404.0281262588101</c:v>
                </c:pt>
                <c:pt idx="8003">
                  <c:v>1404.02812642148</c:v>
                </c:pt>
                <c:pt idx="8004">
                  <c:v>1404.02812658416</c:v>
                </c:pt>
                <c:pt idx="8005">
                  <c:v>1404.0281267468399</c:v>
                </c:pt>
                <c:pt idx="8006">
                  <c:v>1404.0281269095101</c:v>
                </c:pt>
                <c:pt idx="8007">
                  <c:v>1404.02812707219</c:v>
                </c:pt>
                <c:pt idx="8008">
                  <c:v>1404.02812723486</c:v>
                </c:pt>
                <c:pt idx="8009">
                  <c:v>1404.0281273975399</c:v>
                </c:pt>
                <c:pt idx="8010">
                  <c:v>1404.0281275602199</c:v>
                </c:pt>
                <c:pt idx="8011">
                  <c:v>1404.0281277228901</c:v>
                </c:pt>
                <c:pt idx="8012">
                  <c:v>1404.02812788557</c:v>
                </c:pt>
                <c:pt idx="8013">
                  <c:v>1404.02812804824</c:v>
                </c:pt>
                <c:pt idx="8014">
                  <c:v>1404.0281282109199</c:v>
                </c:pt>
                <c:pt idx="8015">
                  <c:v>1404.0281283736001</c:v>
                </c:pt>
                <c:pt idx="8016">
                  <c:v>1404.0281285362701</c:v>
                </c:pt>
                <c:pt idx="8017">
                  <c:v>1404.02812869895</c:v>
                </c:pt>
                <c:pt idx="8018">
                  <c:v>1404.02812886162</c:v>
                </c:pt>
                <c:pt idx="8019">
                  <c:v>1404.0281290242999</c:v>
                </c:pt>
                <c:pt idx="8020">
                  <c:v>1404.0281291869801</c:v>
                </c:pt>
                <c:pt idx="8021">
                  <c:v>1404.02812934965</c:v>
                </c:pt>
                <c:pt idx="8022">
                  <c:v>1404.02812951233</c:v>
                </c:pt>
                <c:pt idx="8023">
                  <c:v>1404.02812967501</c:v>
                </c:pt>
                <c:pt idx="8024">
                  <c:v>1404.0281298376799</c:v>
                </c:pt>
                <c:pt idx="8025">
                  <c:v>1404.0281300003601</c:v>
                </c:pt>
                <c:pt idx="8026">
                  <c:v>1404.02813016303</c:v>
                </c:pt>
                <c:pt idx="8027">
                  <c:v>1404.02813032571</c:v>
                </c:pt>
                <c:pt idx="8028">
                  <c:v>1404.0281304883899</c:v>
                </c:pt>
                <c:pt idx="8029">
                  <c:v>1404.0281306510601</c:v>
                </c:pt>
                <c:pt idx="8030">
                  <c:v>1404.0281308137401</c:v>
                </c:pt>
                <c:pt idx="8031">
                  <c:v>1404.02813097641</c:v>
                </c:pt>
                <c:pt idx="8032">
                  <c:v>1404.02813113909</c:v>
                </c:pt>
                <c:pt idx="8033">
                  <c:v>1404.0281313017699</c:v>
                </c:pt>
                <c:pt idx="8034">
                  <c:v>1404.0281314644401</c:v>
                </c:pt>
                <c:pt idx="8035">
                  <c:v>1404.02813162712</c:v>
                </c:pt>
                <c:pt idx="8036">
                  <c:v>1404.02813178979</c:v>
                </c:pt>
                <c:pt idx="8037">
                  <c:v>1404.0281319524699</c:v>
                </c:pt>
                <c:pt idx="8038">
                  <c:v>1404.0281321151499</c:v>
                </c:pt>
                <c:pt idx="8039">
                  <c:v>1404.0281322778201</c:v>
                </c:pt>
                <c:pt idx="8040">
                  <c:v>1404.0281324405</c:v>
                </c:pt>
                <c:pt idx="8041">
                  <c:v>1404.02813260317</c:v>
                </c:pt>
                <c:pt idx="8042">
                  <c:v>1404.0281327658499</c:v>
                </c:pt>
                <c:pt idx="8043">
                  <c:v>1404.0281329285301</c:v>
                </c:pt>
                <c:pt idx="8044">
                  <c:v>1404.0281330912001</c:v>
                </c:pt>
                <c:pt idx="8045">
                  <c:v>1404.02813325388</c:v>
                </c:pt>
                <c:pt idx="8046">
                  <c:v>1404.02813341655</c:v>
                </c:pt>
                <c:pt idx="8047">
                  <c:v>1404.0281335792299</c:v>
                </c:pt>
                <c:pt idx="8048">
                  <c:v>1404.0281337419101</c:v>
                </c:pt>
                <c:pt idx="8049">
                  <c:v>1404.02813390458</c:v>
                </c:pt>
                <c:pt idx="8050">
                  <c:v>1404.02813406726</c:v>
                </c:pt>
                <c:pt idx="8051">
                  <c:v>1404.02813422994</c:v>
                </c:pt>
                <c:pt idx="8052">
                  <c:v>1404.0281343926099</c:v>
                </c:pt>
                <c:pt idx="8053">
                  <c:v>1404.0281345552901</c:v>
                </c:pt>
                <c:pt idx="8054">
                  <c:v>1404.02813471796</c:v>
                </c:pt>
                <c:pt idx="8055">
                  <c:v>1404.02813488064</c:v>
                </c:pt>
                <c:pt idx="8056">
                  <c:v>1404.0281350433199</c:v>
                </c:pt>
                <c:pt idx="8057">
                  <c:v>1404.0281352059901</c:v>
                </c:pt>
                <c:pt idx="8058">
                  <c:v>1404.0281353686701</c:v>
                </c:pt>
                <c:pt idx="8059">
                  <c:v>1404.02813553134</c:v>
                </c:pt>
                <c:pt idx="8060">
                  <c:v>1404.02813569402</c:v>
                </c:pt>
                <c:pt idx="8061">
                  <c:v>1404.0281358566999</c:v>
                </c:pt>
                <c:pt idx="8062">
                  <c:v>1404.0281360193701</c:v>
                </c:pt>
                <c:pt idx="8063">
                  <c:v>1404.02813618205</c:v>
                </c:pt>
                <c:pt idx="8064">
                  <c:v>1404.02813634472</c:v>
                </c:pt>
                <c:pt idx="8065">
                  <c:v>1404.0281365073999</c:v>
                </c:pt>
                <c:pt idx="8066">
                  <c:v>1404.0281366700799</c:v>
                </c:pt>
                <c:pt idx="8067">
                  <c:v>1404.0281368327501</c:v>
                </c:pt>
                <c:pt idx="8068">
                  <c:v>1404.02813699543</c:v>
                </c:pt>
                <c:pt idx="8069">
                  <c:v>1404.0281371581</c:v>
                </c:pt>
                <c:pt idx="8070">
                  <c:v>1404.0281373207799</c:v>
                </c:pt>
                <c:pt idx="8071">
                  <c:v>1404.0281374834599</c:v>
                </c:pt>
                <c:pt idx="8072">
                  <c:v>1404.0281376461301</c:v>
                </c:pt>
                <c:pt idx="8073">
                  <c:v>1404.02813780881</c:v>
                </c:pt>
                <c:pt idx="8074">
                  <c:v>1404.02813797148</c:v>
                </c:pt>
                <c:pt idx="8075">
                  <c:v>1404.0281381341599</c:v>
                </c:pt>
                <c:pt idx="8076">
                  <c:v>1404.0281382968401</c:v>
                </c:pt>
                <c:pt idx="8077">
                  <c:v>1404.02813845951</c:v>
                </c:pt>
                <c:pt idx="8078">
                  <c:v>1404.02813862219</c:v>
                </c:pt>
                <c:pt idx="8079">
                  <c:v>1404.02813878487</c:v>
                </c:pt>
                <c:pt idx="8080">
                  <c:v>1404.0281389475399</c:v>
                </c:pt>
                <c:pt idx="8081">
                  <c:v>1404.02813899936</c:v>
                </c:pt>
                <c:pt idx="8082">
                  <c:v>1404.0281390402499</c:v>
                </c:pt>
                <c:pt idx="8083">
                  <c:v>1404.0281390811499</c:v>
                </c:pt>
                <c:pt idx="8084">
                  <c:v>1404.0281391220401</c:v>
                </c:pt>
                <c:pt idx="8085">
                  <c:v>1404.0281391629401</c:v>
                </c:pt>
                <c:pt idx="8086">
                  <c:v>1404.0281392038301</c:v>
                </c:pt>
                <c:pt idx="8087">
                  <c:v>1404.02813924473</c:v>
                </c:pt>
                <c:pt idx="8088">
                  <c:v>1404.02813928562</c:v>
                </c:pt>
                <c:pt idx="8089">
                  <c:v>1404.02813932652</c:v>
                </c:pt>
                <c:pt idx="8090">
                  <c:v>1404.0281393674099</c:v>
                </c:pt>
                <c:pt idx="8091">
                  <c:v>1404.0281394083099</c:v>
                </c:pt>
                <c:pt idx="8092">
                  <c:v>1404.0281394491999</c:v>
                </c:pt>
                <c:pt idx="8093">
                  <c:v>1404.0281394901001</c:v>
                </c:pt>
                <c:pt idx="8094">
                  <c:v>1404.0281395309901</c:v>
                </c:pt>
                <c:pt idx="8095">
                  <c:v>1404.0281395718901</c:v>
                </c:pt>
                <c:pt idx="8096">
                  <c:v>1404.02813961278</c:v>
                </c:pt>
                <c:pt idx="8097">
                  <c:v>1404.02813965368</c:v>
                </c:pt>
                <c:pt idx="8098">
                  <c:v>1404.02813969458</c:v>
                </c:pt>
                <c:pt idx="8099">
                  <c:v>1404.0281397354699</c:v>
                </c:pt>
                <c:pt idx="8100">
                  <c:v>1404.0281397763699</c:v>
                </c:pt>
                <c:pt idx="8101">
                  <c:v>1404.0281398172599</c:v>
                </c:pt>
                <c:pt idx="8102">
                  <c:v>1404.0281398581601</c:v>
                </c:pt>
                <c:pt idx="8103">
                  <c:v>1404.0281398990501</c:v>
                </c:pt>
                <c:pt idx="8104">
                  <c:v>1404.0281399399501</c:v>
                </c:pt>
                <c:pt idx="8105">
                  <c:v>1404.02813998084</c:v>
                </c:pt>
                <c:pt idx="8106">
                  <c:v>1404.02814002174</c:v>
                </c:pt>
                <c:pt idx="8107">
                  <c:v>1404.02814006263</c:v>
                </c:pt>
                <c:pt idx="8108">
                  <c:v>1404.0281401035299</c:v>
                </c:pt>
                <c:pt idx="8109">
                  <c:v>1404.0281401444199</c:v>
                </c:pt>
                <c:pt idx="8110">
                  <c:v>1404.0281401853199</c:v>
                </c:pt>
                <c:pt idx="8111">
                  <c:v>1404.0281402262101</c:v>
                </c:pt>
                <c:pt idx="8112">
                  <c:v>1404.0281402671101</c:v>
                </c:pt>
                <c:pt idx="8113">
                  <c:v>1404.0281403080101</c:v>
                </c:pt>
                <c:pt idx="8114">
                  <c:v>1404.0281403489</c:v>
                </c:pt>
                <c:pt idx="8115">
                  <c:v>1404.0281403898</c:v>
                </c:pt>
                <c:pt idx="8116">
                  <c:v>1404.02814043069</c:v>
                </c:pt>
                <c:pt idx="8117">
                  <c:v>1404.0281404715899</c:v>
                </c:pt>
                <c:pt idx="8118">
                  <c:v>1404.0281405124799</c:v>
                </c:pt>
                <c:pt idx="8119">
                  <c:v>1404.0281405533799</c:v>
                </c:pt>
                <c:pt idx="8120">
                  <c:v>1404.0281405942701</c:v>
                </c:pt>
                <c:pt idx="8121">
                  <c:v>1404.0281406351701</c:v>
                </c:pt>
                <c:pt idx="8122">
                  <c:v>1404.02814067606</c:v>
                </c:pt>
                <c:pt idx="8123">
                  <c:v>1404.02814071696</c:v>
                </c:pt>
                <c:pt idx="8124">
                  <c:v>1404.02814075785</c:v>
                </c:pt>
                <c:pt idx="8125">
                  <c:v>1404.02814079875</c:v>
                </c:pt>
                <c:pt idx="8126">
                  <c:v>1404.0281408396399</c:v>
                </c:pt>
                <c:pt idx="8127">
                  <c:v>1404.0281408805399</c:v>
                </c:pt>
                <c:pt idx="8128">
                  <c:v>1404.0281409214299</c:v>
                </c:pt>
                <c:pt idx="8129">
                  <c:v>1404.0281409623301</c:v>
                </c:pt>
                <c:pt idx="8130">
                  <c:v>1404.0281410032301</c:v>
                </c:pt>
                <c:pt idx="8131">
                  <c:v>1404.02814104412</c:v>
                </c:pt>
                <c:pt idx="8132">
                  <c:v>1404.02814108502</c:v>
                </c:pt>
                <c:pt idx="8133">
                  <c:v>1404.02814112591</c:v>
                </c:pt>
                <c:pt idx="8134">
                  <c:v>1404.02814116681</c:v>
                </c:pt>
                <c:pt idx="8135">
                  <c:v>1404.0281412076999</c:v>
                </c:pt>
                <c:pt idx="8136">
                  <c:v>1404.0281412485999</c:v>
                </c:pt>
                <c:pt idx="8137">
                  <c:v>1404.0281412894899</c:v>
                </c:pt>
                <c:pt idx="8138">
                  <c:v>1404.0281413303901</c:v>
                </c:pt>
                <c:pt idx="8139">
                  <c:v>1404.0281413712801</c:v>
                </c:pt>
                <c:pt idx="8140">
                  <c:v>1404.02814141218</c:v>
                </c:pt>
                <c:pt idx="8141">
                  <c:v>1404.02814145307</c:v>
                </c:pt>
                <c:pt idx="8142">
                  <c:v>1404.02814149397</c:v>
                </c:pt>
                <c:pt idx="8143">
                  <c:v>1404.02814153486</c:v>
                </c:pt>
                <c:pt idx="8144">
                  <c:v>1404.0281415757599</c:v>
                </c:pt>
                <c:pt idx="8145">
                  <c:v>1404.0281416166499</c:v>
                </c:pt>
                <c:pt idx="8146">
                  <c:v>1404.0281416575499</c:v>
                </c:pt>
                <c:pt idx="8147">
                  <c:v>1404.0281416984501</c:v>
                </c:pt>
                <c:pt idx="8148">
                  <c:v>1404.0281417393401</c:v>
                </c:pt>
                <c:pt idx="8149">
                  <c:v>1404.02814178024</c:v>
                </c:pt>
                <c:pt idx="8150">
                  <c:v>1404.02814182113</c:v>
                </c:pt>
                <c:pt idx="8151">
                  <c:v>1404.02814186203</c:v>
                </c:pt>
                <c:pt idx="8152">
                  <c:v>1404.02814190292</c:v>
                </c:pt>
                <c:pt idx="8153">
                  <c:v>1404.0281419438199</c:v>
                </c:pt>
                <c:pt idx="8154">
                  <c:v>1404.0281419847099</c:v>
                </c:pt>
                <c:pt idx="8155">
                  <c:v>1404.0281420256099</c:v>
                </c:pt>
                <c:pt idx="8156">
                  <c:v>1404.0281420665001</c:v>
                </c:pt>
                <c:pt idx="8157">
                  <c:v>1404.0281421074001</c:v>
                </c:pt>
                <c:pt idx="8158">
                  <c:v>1404.02814214829</c:v>
                </c:pt>
                <c:pt idx="8159">
                  <c:v>1404.02814218919</c:v>
                </c:pt>
                <c:pt idx="8160">
                  <c:v>1404.02814223008</c:v>
                </c:pt>
                <c:pt idx="8161">
                  <c:v>1404.02814227098</c:v>
                </c:pt>
                <c:pt idx="8162">
                  <c:v>1404.0281423118699</c:v>
                </c:pt>
                <c:pt idx="8163">
                  <c:v>1404.0281423527699</c:v>
                </c:pt>
                <c:pt idx="8164">
                  <c:v>1404.0281423936699</c:v>
                </c:pt>
                <c:pt idx="8165">
                  <c:v>1404.0281424345601</c:v>
                </c:pt>
                <c:pt idx="8166">
                  <c:v>1404.0281424754601</c:v>
                </c:pt>
                <c:pt idx="8167">
                  <c:v>1404.02814251635</c:v>
                </c:pt>
                <c:pt idx="8168">
                  <c:v>1404.02814255725</c:v>
                </c:pt>
                <c:pt idx="8169">
                  <c:v>1404.02814259814</c:v>
                </c:pt>
                <c:pt idx="8170">
                  <c:v>1404.02814263904</c:v>
                </c:pt>
                <c:pt idx="8171">
                  <c:v>1404.0281426799299</c:v>
                </c:pt>
                <c:pt idx="8172">
                  <c:v>1404.0281427208299</c:v>
                </c:pt>
                <c:pt idx="8173">
                  <c:v>1404.0281427617199</c:v>
                </c:pt>
                <c:pt idx="8174">
                  <c:v>1404.0281428026201</c:v>
                </c:pt>
                <c:pt idx="8175">
                  <c:v>1404.0281428435101</c:v>
                </c:pt>
                <c:pt idx="8176">
                  <c:v>1404.02814288441</c:v>
                </c:pt>
                <c:pt idx="8177">
                  <c:v>1404.0281429253</c:v>
                </c:pt>
                <c:pt idx="8178">
                  <c:v>1404.0281429662</c:v>
                </c:pt>
                <c:pt idx="8179">
                  <c:v>1404.0281430071</c:v>
                </c:pt>
                <c:pt idx="8180">
                  <c:v>1404.0281430479899</c:v>
                </c:pt>
                <c:pt idx="8181">
                  <c:v>1404.0281430888899</c:v>
                </c:pt>
                <c:pt idx="8182">
                  <c:v>1404.0281431297799</c:v>
                </c:pt>
                <c:pt idx="8183">
                  <c:v>1404.0281431706801</c:v>
                </c:pt>
                <c:pt idx="8184">
                  <c:v>1404.0281432115701</c:v>
                </c:pt>
                <c:pt idx="8185">
                  <c:v>1404.02814325247</c:v>
                </c:pt>
                <c:pt idx="8186">
                  <c:v>1404.02814329336</c:v>
                </c:pt>
                <c:pt idx="8187">
                  <c:v>1404.02814333426</c:v>
                </c:pt>
                <c:pt idx="8188">
                  <c:v>1404.02814337515</c:v>
                </c:pt>
                <c:pt idx="8189">
                  <c:v>1404.0281434160499</c:v>
                </c:pt>
                <c:pt idx="8190">
                  <c:v>1404.0281434569399</c:v>
                </c:pt>
                <c:pt idx="8191">
                  <c:v>1404.0281434978399</c:v>
                </c:pt>
                <c:pt idx="8192">
                  <c:v>1404.0281435387301</c:v>
                </c:pt>
                <c:pt idx="8193">
                  <c:v>1404.0281435796301</c:v>
                </c:pt>
                <c:pt idx="8194">
                  <c:v>1404.02814362052</c:v>
                </c:pt>
                <c:pt idx="8195">
                  <c:v>1404.02814366142</c:v>
                </c:pt>
                <c:pt idx="8196">
                  <c:v>1404.02814370232</c:v>
                </c:pt>
                <c:pt idx="8197">
                  <c:v>1404.02814374321</c:v>
                </c:pt>
                <c:pt idx="8198">
                  <c:v>1404.0281437841099</c:v>
                </c:pt>
                <c:pt idx="8199">
                  <c:v>1404.0281438249999</c:v>
                </c:pt>
                <c:pt idx="8200">
                  <c:v>1404.0281438658999</c:v>
                </c:pt>
                <c:pt idx="8201">
                  <c:v>1404.0281439067901</c:v>
                </c:pt>
                <c:pt idx="8202">
                  <c:v>1404.0281439476901</c:v>
                </c:pt>
                <c:pt idx="8203">
                  <c:v>1404.02814398858</c:v>
                </c:pt>
                <c:pt idx="8204">
                  <c:v>1404.02814402948</c:v>
                </c:pt>
                <c:pt idx="8205">
                  <c:v>1404.02814407037</c:v>
                </c:pt>
                <c:pt idx="8206">
                  <c:v>1404.02814411127</c:v>
                </c:pt>
                <c:pt idx="8207">
                  <c:v>1404.0281441521599</c:v>
                </c:pt>
                <c:pt idx="8208">
                  <c:v>1404.0281441930599</c:v>
                </c:pt>
                <c:pt idx="8209">
                  <c:v>1404.0281442339499</c:v>
                </c:pt>
                <c:pt idx="8210">
                  <c:v>1404.0281442748501</c:v>
                </c:pt>
                <c:pt idx="8211">
                  <c:v>1404.0281443157401</c:v>
                </c:pt>
                <c:pt idx="8212">
                  <c:v>1404.02814435664</c:v>
                </c:pt>
                <c:pt idx="8213">
                  <c:v>1404.02814439754</c:v>
                </c:pt>
                <c:pt idx="8214">
                  <c:v>1404.02814443843</c:v>
                </c:pt>
                <c:pt idx="8215">
                  <c:v>1404.02814447933</c:v>
                </c:pt>
                <c:pt idx="8216">
                  <c:v>1404.0281445202199</c:v>
                </c:pt>
                <c:pt idx="8217">
                  <c:v>1404.0281445611199</c:v>
                </c:pt>
                <c:pt idx="8218">
                  <c:v>1404.0281446020099</c:v>
                </c:pt>
                <c:pt idx="8219">
                  <c:v>1404.0281446429101</c:v>
                </c:pt>
                <c:pt idx="8220">
                  <c:v>1404.0281446838001</c:v>
                </c:pt>
                <c:pt idx="8221">
                  <c:v>1404.0281447247</c:v>
                </c:pt>
                <c:pt idx="8222">
                  <c:v>1404.02814476559</c:v>
                </c:pt>
                <c:pt idx="8223">
                  <c:v>1404.02814480649</c:v>
                </c:pt>
                <c:pt idx="8224">
                  <c:v>1404.02814484738</c:v>
                </c:pt>
                <c:pt idx="8225">
                  <c:v>1404.0281448882799</c:v>
                </c:pt>
                <c:pt idx="8226">
                  <c:v>1404.0281449291699</c:v>
                </c:pt>
                <c:pt idx="8227">
                  <c:v>1404.0281449700699</c:v>
                </c:pt>
                <c:pt idx="8228">
                  <c:v>1404.0281450109601</c:v>
                </c:pt>
                <c:pt idx="8229">
                  <c:v>1404.0281450518601</c:v>
                </c:pt>
                <c:pt idx="8230">
                  <c:v>1404.02814509276</c:v>
                </c:pt>
                <c:pt idx="8231">
                  <c:v>1404.02814513365</c:v>
                </c:pt>
                <c:pt idx="8232">
                  <c:v>1404.02814517455</c:v>
                </c:pt>
                <c:pt idx="8233">
                  <c:v>1404.02814521544</c:v>
                </c:pt>
                <c:pt idx="8234">
                  <c:v>1404.0281452563399</c:v>
                </c:pt>
                <c:pt idx="8235">
                  <c:v>1404.0281452972299</c:v>
                </c:pt>
                <c:pt idx="8236">
                  <c:v>1404.0281453381299</c:v>
                </c:pt>
                <c:pt idx="8237">
                  <c:v>1404.0281453790201</c:v>
                </c:pt>
                <c:pt idx="8238">
                  <c:v>1404.0281454199201</c:v>
                </c:pt>
                <c:pt idx="8239">
                  <c:v>1404.02814546081</c:v>
                </c:pt>
                <c:pt idx="8240">
                  <c:v>1404.02814550171</c:v>
                </c:pt>
                <c:pt idx="8241">
                  <c:v>1404.0281455426</c:v>
                </c:pt>
                <c:pt idx="8242">
                  <c:v>1404.0281455835</c:v>
                </c:pt>
                <c:pt idx="8243">
                  <c:v>1404.0281456243899</c:v>
                </c:pt>
                <c:pt idx="8244">
                  <c:v>1404.0281456652899</c:v>
                </c:pt>
                <c:pt idx="8245">
                  <c:v>1404.0281457061801</c:v>
                </c:pt>
                <c:pt idx="8246">
                  <c:v>1404.0281457470801</c:v>
                </c:pt>
                <c:pt idx="8247">
                  <c:v>1404.0281457879801</c:v>
                </c:pt>
                <c:pt idx="8248">
                  <c:v>1404.02814582887</c:v>
                </c:pt>
                <c:pt idx="8249">
                  <c:v>1404.02814586977</c:v>
                </c:pt>
                <c:pt idx="8250">
                  <c:v>1404.02814591066</c:v>
                </c:pt>
                <c:pt idx="8251">
                  <c:v>1404.02814595156</c:v>
                </c:pt>
                <c:pt idx="8252">
                  <c:v>1404.0281459924499</c:v>
                </c:pt>
                <c:pt idx="8253">
                  <c:v>1404.0281460333499</c:v>
                </c:pt>
                <c:pt idx="8254">
                  <c:v>1404.0281460742401</c:v>
                </c:pt>
                <c:pt idx="8255">
                  <c:v>1404.0281461151401</c:v>
                </c:pt>
                <c:pt idx="8256">
                  <c:v>1404.0281461560301</c:v>
                </c:pt>
                <c:pt idx="8257">
                  <c:v>1404.02814619693</c:v>
                </c:pt>
                <c:pt idx="8258">
                  <c:v>1404.02814623782</c:v>
                </c:pt>
                <c:pt idx="8259">
                  <c:v>1404.02814627872</c:v>
                </c:pt>
                <c:pt idx="8260">
                  <c:v>1404.02814631961</c:v>
                </c:pt>
                <c:pt idx="8261">
                  <c:v>1404.0281463605099</c:v>
                </c:pt>
                <c:pt idx="8262">
                  <c:v>1404.0281464014099</c:v>
                </c:pt>
                <c:pt idx="8263">
                  <c:v>1404.0281464423001</c:v>
                </c:pt>
                <c:pt idx="8264">
                  <c:v>1404.0281464832001</c:v>
                </c:pt>
                <c:pt idx="8265">
                  <c:v>1404.0281465240901</c:v>
                </c:pt>
                <c:pt idx="8266">
                  <c:v>1404.02814656499</c:v>
                </c:pt>
                <c:pt idx="8267">
                  <c:v>1404.02814660588</c:v>
                </c:pt>
                <c:pt idx="8268">
                  <c:v>1404.02814664678</c:v>
                </c:pt>
                <c:pt idx="8269">
                  <c:v>1404.02814668767</c:v>
                </c:pt>
                <c:pt idx="8270">
                  <c:v>1404.0281467285699</c:v>
                </c:pt>
                <c:pt idx="8271">
                  <c:v>1404.0281467694599</c:v>
                </c:pt>
                <c:pt idx="8272">
                  <c:v>1404.0281468103601</c:v>
                </c:pt>
                <c:pt idx="8273">
                  <c:v>1404.0281468512501</c:v>
                </c:pt>
                <c:pt idx="8274">
                  <c:v>1404.0281468921501</c:v>
                </c:pt>
                <c:pt idx="8275">
                  <c:v>1404.02814693304</c:v>
                </c:pt>
                <c:pt idx="8276">
                  <c:v>1404.02814697394</c:v>
                </c:pt>
                <c:pt idx="8277">
                  <c:v>1404.02814701483</c:v>
                </c:pt>
                <c:pt idx="8278">
                  <c:v>1404.02814705573</c:v>
                </c:pt>
                <c:pt idx="8279">
                  <c:v>1404.0281470966299</c:v>
                </c:pt>
                <c:pt idx="8280">
                  <c:v>1404.0281471375199</c:v>
                </c:pt>
                <c:pt idx="8281">
                  <c:v>1404.0281471784201</c:v>
                </c:pt>
                <c:pt idx="8282">
                  <c:v>1404.0281472193101</c:v>
                </c:pt>
                <c:pt idx="8283">
                  <c:v>1404.0281472602101</c:v>
                </c:pt>
                <c:pt idx="8284">
                  <c:v>1404.0281473011</c:v>
                </c:pt>
                <c:pt idx="8285">
                  <c:v>1404.028147342</c:v>
                </c:pt>
                <c:pt idx="8286">
                  <c:v>1404.02814738289</c:v>
                </c:pt>
                <c:pt idx="8287">
                  <c:v>1404.02814742379</c:v>
                </c:pt>
                <c:pt idx="8288">
                  <c:v>1404.0281474646799</c:v>
                </c:pt>
                <c:pt idx="8289">
                  <c:v>1404.0281475055799</c:v>
                </c:pt>
                <c:pt idx="8290">
                  <c:v>1404.0281475464701</c:v>
                </c:pt>
                <c:pt idx="8291">
                  <c:v>1404.0281475873701</c:v>
                </c:pt>
                <c:pt idx="8292">
                  <c:v>1404.0281476282601</c:v>
                </c:pt>
                <c:pt idx="8293">
                  <c:v>1404.02814766916</c:v>
                </c:pt>
                <c:pt idx="8294">
                  <c:v>1404.02814771005</c:v>
                </c:pt>
                <c:pt idx="8295">
                  <c:v>1404.02814775095</c:v>
                </c:pt>
                <c:pt idx="8296">
                  <c:v>1404.02814779185</c:v>
                </c:pt>
                <c:pt idx="8297">
                  <c:v>1404.0281478327399</c:v>
                </c:pt>
                <c:pt idx="8298">
                  <c:v>1404.0281478736399</c:v>
                </c:pt>
                <c:pt idx="8299">
                  <c:v>1404.0281479145301</c:v>
                </c:pt>
                <c:pt idx="8300">
                  <c:v>1404.0281479554301</c:v>
                </c:pt>
                <c:pt idx="8301">
                  <c:v>1404.0281479963201</c:v>
                </c:pt>
                <c:pt idx="8302">
                  <c:v>1404.02814803722</c:v>
                </c:pt>
                <c:pt idx="8303">
                  <c:v>1404.02814807811</c:v>
                </c:pt>
                <c:pt idx="8304">
                  <c:v>1404.02814811901</c:v>
                </c:pt>
                <c:pt idx="8305">
                  <c:v>1404.0281481599</c:v>
                </c:pt>
                <c:pt idx="8306">
                  <c:v>1404.0281482007999</c:v>
                </c:pt>
                <c:pt idx="8307">
                  <c:v>1404.0281482416899</c:v>
                </c:pt>
                <c:pt idx="8308">
                  <c:v>1404.0281482825901</c:v>
                </c:pt>
                <c:pt idx="8309">
                  <c:v>1404.0281483234801</c:v>
                </c:pt>
                <c:pt idx="8310">
                  <c:v>1404.0281483643801</c:v>
                </c:pt>
                <c:pt idx="8311">
                  <c:v>1404.02814840527</c:v>
                </c:pt>
                <c:pt idx="8312">
                  <c:v>1404.02814844617</c:v>
                </c:pt>
                <c:pt idx="8313">
                  <c:v>1404.02814848707</c:v>
                </c:pt>
                <c:pt idx="8314">
                  <c:v>1404.02814852796</c:v>
                </c:pt>
                <c:pt idx="8315">
                  <c:v>1404.0281485688599</c:v>
                </c:pt>
                <c:pt idx="8316">
                  <c:v>1404.0281486097499</c:v>
                </c:pt>
                <c:pt idx="8317">
                  <c:v>1404.0281486506501</c:v>
                </c:pt>
                <c:pt idx="8318">
                  <c:v>1404.0281486915401</c:v>
                </c:pt>
                <c:pt idx="8319">
                  <c:v>1404.0281487324401</c:v>
                </c:pt>
                <c:pt idx="8320">
                  <c:v>1404.02814877333</c:v>
                </c:pt>
                <c:pt idx="8321">
                  <c:v>1404.02814881423</c:v>
                </c:pt>
                <c:pt idx="8322">
                  <c:v>1404.02814885512</c:v>
                </c:pt>
                <c:pt idx="8323">
                  <c:v>1404.02814889602</c:v>
                </c:pt>
                <c:pt idx="8324">
                  <c:v>1404.0281489369099</c:v>
                </c:pt>
                <c:pt idx="8325">
                  <c:v>1404.0281489778099</c:v>
                </c:pt>
                <c:pt idx="8326">
                  <c:v>1404.0281490187001</c:v>
                </c:pt>
                <c:pt idx="8327">
                  <c:v>1404.0281490596001</c:v>
                </c:pt>
                <c:pt idx="8328">
                  <c:v>1404.0281491004901</c:v>
                </c:pt>
                <c:pt idx="8329">
                  <c:v>1404.02814914139</c:v>
                </c:pt>
                <c:pt idx="8330">
                  <c:v>1404.02814918229</c:v>
                </c:pt>
                <c:pt idx="8331">
                  <c:v>1404.02814922318</c:v>
                </c:pt>
                <c:pt idx="8332">
                  <c:v>1404.02814926408</c:v>
                </c:pt>
                <c:pt idx="8333">
                  <c:v>1404.0281493049699</c:v>
                </c:pt>
                <c:pt idx="8334">
                  <c:v>1404.0281493458699</c:v>
                </c:pt>
                <c:pt idx="8335">
                  <c:v>1404.0281493867601</c:v>
                </c:pt>
                <c:pt idx="8336">
                  <c:v>1404.0281494276601</c:v>
                </c:pt>
                <c:pt idx="8337">
                  <c:v>1404.0281494685501</c:v>
                </c:pt>
                <c:pt idx="8338">
                  <c:v>1404.02814950945</c:v>
                </c:pt>
                <c:pt idx="8339">
                  <c:v>1404.02814955034</c:v>
                </c:pt>
                <c:pt idx="8340">
                  <c:v>1404.02814959124</c:v>
                </c:pt>
                <c:pt idx="8341">
                  <c:v>1404.02814963213</c:v>
                </c:pt>
                <c:pt idx="8342">
                  <c:v>1404.0281496730299</c:v>
                </c:pt>
                <c:pt idx="8343">
                  <c:v>1404.0281497139199</c:v>
                </c:pt>
                <c:pt idx="8344">
                  <c:v>1404.0281497548201</c:v>
                </c:pt>
                <c:pt idx="8345">
                  <c:v>1404.0281497957101</c:v>
                </c:pt>
                <c:pt idx="8346">
                  <c:v>1404.0281498366101</c:v>
                </c:pt>
                <c:pt idx="8347">
                  <c:v>1404.02814987751</c:v>
                </c:pt>
                <c:pt idx="8348">
                  <c:v>1404.0281499184</c:v>
                </c:pt>
                <c:pt idx="8349">
                  <c:v>1404.0281499593</c:v>
                </c:pt>
                <c:pt idx="8350">
                  <c:v>1404.02815000019</c:v>
                </c:pt>
                <c:pt idx="8351">
                  <c:v>1404.0281500410899</c:v>
                </c:pt>
                <c:pt idx="8352">
                  <c:v>1404.0281500819799</c:v>
                </c:pt>
                <c:pt idx="8353">
                  <c:v>1404.0281501228801</c:v>
                </c:pt>
                <c:pt idx="8354">
                  <c:v>1404.0281501637701</c:v>
                </c:pt>
                <c:pt idx="8355">
                  <c:v>1404.0281502046701</c:v>
                </c:pt>
                <c:pt idx="8356">
                  <c:v>1404.02815024556</c:v>
                </c:pt>
                <c:pt idx="8357">
                  <c:v>1404.02815028646</c:v>
                </c:pt>
                <c:pt idx="8358">
                  <c:v>1404.02815032735</c:v>
                </c:pt>
                <c:pt idx="8359">
                  <c:v>1404.02815036825</c:v>
                </c:pt>
                <c:pt idx="8360">
                  <c:v>1404.0281504091399</c:v>
                </c:pt>
                <c:pt idx="8361">
                  <c:v>1404.0281504500399</c:v>
                </c:pt>
                <c:pt idx="8362">
                  <c:v>1404.0281504909401</c:v>
                </c:pt>
                <c:pt idx="8363">
                  <c:v>1404.0281505318301</c:v>
                </c:pt>
                <c:pt idx="8364">
                  <c:v>1404.0281505727301</c:v>
                </c:pt>
                <c:pt idx="8365">
                  <c:v>1404.02815061362</c:v>
                </c:pt>
                <c:pt idx="8366">
                  <c:v>1404.02815065452</c:v>
                </c:pt>
                <c:pt idx="8367">
                  <c:v>1404.02815069541</c:v>
                </c:pt>
                <c:pt idx="8368">
                  <c:v>1404.02815073631</c:v>
                </c:pt>
                <c:pt idx="8369">
                  <c:v>1404.0281507771999</c:v>
                </c:pt>
                <c:pt idx="8370">
                  <c:v>1404.0281508180999</c:v>
                </c:pt>
                <c:pt idx="8371">
                  <c:v>1404.0281508589901</c:v>
                </c:pt>
                <c:pt idx="8372">
                  <c:v>1404.0281508998901</c:v>
                </c:pt>
                <c:pt idx="8373">
                  <c:v>1404.0281509407801</c:v>
                </c:pt>
                <c:pt idx="8374">
                  <c:v>1404.02815098168</c:v>
                </c:pt>
                <c:pt idx="8375">
                  <c:v>1404.02815102257</c:v>
                </c:pt>
                <c:pt idx="8376">
                  <c:v>1404.02815106347</c:v>
                </c:pt>
                <c:pt idx="8377">
                  <c:v>1404.0281511043599</c:v>
                </c:pt>
                <c:pt idx="8378">
                  <c:v>1404.0281511452599</c:v>
                </c:pt>
                <c:pt idx="8379">
                  <c:v>1404.0281511861599</c:v>
                </c:pt>
                <c:pt idx="8380">
                  <c:v>1404.0281512270501</c:v>
                </c:pt>
                <c:pt idx="8381">
                  <c:v>1404.0281512679501</c:v>
                </c:pt>
                <c:pt idx="8382">
                  <c:v>1404.0281513088401</c:v>
                </c:pt>
                <c:pt idx="8383">
                  <c:v>1404.02815134974</c:v>
                </c:pt>
                <c:pt idx="8384">
                  <c:v>1404.02815139063</c:v>
                </c:pt>
                <c:pt idx="8385">
                  <c:v>1404.02815143153</c:v>
                </c:pt>
                <c:pt idx="8386">
                  <c:v>1404.0281514724199</c:v>
                </c:pt>
                <c:pt idx="8387">
                  <c:v>1404.0281515133199</c:v>
                </c:pt>
                <c:pt idx="8388">
                  <c:v>1404.0281515542099</c:v>
                </c:pt>
                <c:pt idx="8389">
                  <c:v>1404.0281515951101</c:v>
                </c:pt>
                <c:pt idx="8390">
                  <c:v>1404.0281516360001</c:v>
                </c:pt>
                <c:pt idx="8391">
                  <c:v>1404.0281516769001</c:v>
                </c:pt>
                <c:pt idx="8392">
                  <c:v>1404.02815171779</c:v>
                </c:pt>
                <c:pt idx="8393">
                  <c:v>1404.02815175869</c:v>
                </c:pt>
                <c:pt idx="8394">
                  <c:v>1404.02815179958</c:v>
                </c:pt>
                <c:pt idx="8395">
                  <c:v>1404.0281518404799</c:v>
                </c:pt>
                <c:pt idx="8396">
                  <c:v>1404.0281518813799</c:v>
                </c:pt>
                <c:pt idx="8397">
                  <c:v>1404.0281519222699</c:v>
                </c:pt>
                <c:pt idx="8398">
                  <c:v>1404.0281519631701</c:v>
                </c:pt>
                <c:pt idx="8399">
                  <c:v>1404.0281520040601</c:v>
                </c:pt>
                <c:pt idx="8400">
                  <c:v>1404.0281520449601</c:v>
                </c:pt>
                <c:pt idx="8401">
                  <c:v>1404.02815208585</c:v>
                </c:pt>
                <c:pt idx="8402">
                  <c:v>1404.02815212675</c:v>
                </c:pt>
                <c:pt idx="8403">
                  <c:v>1404.02815216764</c:v>
                </c:pt>
                <c:pt idx="8404">
                  <c:v>1404.02815220854</c:v>
                </c:pt>
                <c:pt idx="8405">
                  <c:v>1404.0281522494299</c:v>
                </c:pt>
                <c:pt idx="8406">
                  <c:v>1404.0281522903299</c:v>
                </c:pt>
                <c:pt idx="8407">
                  <c:v>1404.0281523312201</c:v>
                </c:pt>
                <c:pt idx="8408">
                  <c:v>1404.0281523721201</c:v>
                </c:pt>
                <c:pt idx="8409">
                  <c:v>1404.02815241301</c:v>
                </c:pt>
                <c:pt idx="8410">
                  <c:v>1404.02815245391</c:v>
                </c:pt>
                <c:pt idx="8411">
                  <c:v>1404.0281524948</c:v>
                </c:pt>
                <c:pt idx="8412">
                  <c:v>1404.0281525357</c:v>
                </c:pt>
                <c:pt idx="8413">
                  <c:v>1404.0281525766</c:v>
                </c:pt>
                <c:pt idx="8414">
                  <c:v>1404.0281526174899</c:v>
                </c:pt>
                <c:pt idx="8415">
                  <c:v>1404.0281526583899</c:v>
                </c:pt>
                <c:pt idx="8416">
                  <c:v>1404.0281526992801</c:v>
                </c:pt>
                <c:pt idx="8417">
                  <c:v>1404.0281527401801</c:v>
                </c:pt>
                <c:pt idx="8418">
                  <c:v>1404.02815278107</c:v>
                </c:pt>
                <c:pt idx="8419">
                  <c:v>1404.02815282197</c:v>
                </c:pt>
                <c:pt idx="8420">
                  <c:v>1404.02815286286</c:v>
                </c:pt>
                <c:pt idx="8421">
                  <c:v>1404.02815290376</c:v>
                </c:pt>
                <c:pt idx="8422">
                  <c:v>1404.0281529446499</c:v>
                </c:pt>
                <c:pt idx="8423">
                  <c:v>1404.0281529855499</c:v>
                </c:pt>
                <c:pt idx="8424">
                  <c:v>1404.0281530264399</c:v>
                </c:pt>
                <c:pt idx="8425">
                  <c:v>1404.0281530673401</c:v>
                </c:pt>
                <c:pt idx="8426">
                  <c:v>1404.0281531082301</c:v>
                </c:pt>
                <c:pt idx="8427">
                  <c:v>1404.02815314913</c:v>
                </c:pt>
                <c:pt idx="8428">
                  <c:v>1404.02815319003</c:v>
                </c:pt>
                <c:pt idx="8429">
                  <c:v>1404.02815323092</c:v>
                </c:pt>
                <c:pt idx="8430">
                  <c:v>1404.02815327182</c:v>
                </c:pt>
                <c:pt idx="8431">
                  <c:v>1404.0281533127099</c:v>
                </c:pt>
                <c:pt idx="8432">
                  <c:v>1404.0281533536099</c:v>
                </c:pt>
                <c:pt idx="8433">
                  <c:v>1404.0281533944999</c:v>
                </c:pt>
                <c:pt idx="8434">
                  <c:v>1404.0281534354001</c:v>
                </c:pt>
                <c:pt idx="8435">
                  <c:v>1404.0281534762901</c:v>
                </c:pt>
                <c:pt idx="8436">
                  <c:v>1404.02815351719</c:v>
                </c:pt>
                <c:pt idx="8437">
                  <c:v>1404.02815355808</c:v>
                </c:pt>
                <c:pt idx="8438">
                  <c:v>1404.02815359898</c:v>
                </c:pt>
                <c:pt idx="8439">
                  <c:v>1404.02815363987</c:v>
                </c:pt>
                <c:pt idx="8440">
                  <c:v>1404.0281536807699</c:v>
                </c:pt>
                <c:pt idx="8441">
                  <c:v>1404.0281537216599</c:v>
                </c:pt>
                <c:pt idx="8442">
                  <c:v>1404.0281537625599</c:v>
                </c:pt>
                <c:pt idx="8443">
                  <c:v>1404.0281538034501</c:v>
                </c:pt>
                <c:pt idx="8444">
                  <c:v>1404.0281538443501</c:v>
                </c:pt>
                <c:pt idx="8445">
                  <c:v>1404.02815388525</c:v>
                </c:pt>
                <c:pt idx="8446">
                  <c:v>1404.02815392614</c:v>
                </c:pt>
                <c:pt idx="8447">
                  <c:v>1404.02815396704</c:v>
                </c:pt>
                <c:pt idx="8448">
                  <c:v>1404.02815400793</c:v>
                </c:pt>
                <c:pt idx="8449">
                  <c:v>1404.0281540488299</c:v>
                </c:pt>
                <c:pt idx="8450">
                  <c:v>1404.0281540897199</c:v>
                </c:pt>
                <c:pt idx="8451">
                  <c:v>1404.0281541306199</c:v>
                </c:pt>
                <c:pt idx="8452">
                  <c:v>1404.0281541715101</c:v>
                </c:pt>
                <c:pt idx="8453">
                  <c:v>1404.0281542124101</c:v>
                </c:pt>
                <c:pt idx="8454">
                  <c:v>1404.0281542533</c:v>
                </c:pt>
                <c:pt idx="8455">
                  <c:v>1404.0281542942</c:v>
                </c:pt>
                <c:pt idx="8456">
                  <c:v>1404.02815433509</c:v>
                </c:pt>
                <c:pt idx="8457">
                  <c:v>1404.02815437599</c:v>
                </c:pt>
                <c:pt idx="8458">
                  <c:v>1404.0281544168799</c:v>
                </c:pt>
                <c:pt idx="8459">
                  <c:v>1404.0281544577799</c:v>
                </c:pt>
                <c:pt idx="8460">
                  <c:v>1404.0281544986699</c:v>
                </c:pt>
                <c:pt idx="8461">
                  <c:v>1404.0281545395701</c:v>
                </c:pt>
                <c:pt idx="8462">
                  <c:v>1404.0281545804701</c:v>
                </c:pt>
                <c:pt idx="8463">
                  <c:v>1404.02815462136</c:v>
                </c:pt>
                <c:pt idx="8464">
                  <c:v>1404.02815466226</c:v>
                </c:pt>
                <c:pt idx="8465">
                  <c:v>1404.02815470315</c:v>
                </c:pt>
                <c:pt idx="8466">
                  <c:v>1404.02815474405</c:v>
                </c:pt>
                <c:pt idx="8467">
                  <c:v>1404.0281547849399</c:v>
                </c:pt>
                <c:pt idx="8468">
                  <c:v>1404.0281548258399</c:v>
                </c:pt>
                <c:pt idx="8469">
                  <c:v>1404.0281548667299</c:v>
                </c:pt>
                <c:pt idx="8470">
                  <c:v>1404.0281549076301</c:v>
                </c:pt>
                <c:pt idx="8471">
                  <c:v>1404.0281549485201</c:v>
                </c:pt>
                <c:pt idx="8472">
                  <c:v>1404.02815498942</c:v>
                </c:pt>
                <c:pt idx="8473">
                  <c:v>1404.02815503031</c:v>
                </c:pt>
                <c:pt idx="8474">
                  <c:v>1404.02815507121</c:v>
                </c:pt>
                <c:pt idx="8475">
                  <c:v>1404.0281551121</c:v>
                </c:pt>
                <c:pt idx="8476">
                  <c:v>1404.0281551529999</c:v>
                </c:pt>
                <c:pt idx="8477">
                  <c:v>1404.0281551938899</c:v>
                </c:pt>
                <c:pt idx="8478">
                  <c:v>1404.0281552347899</c:v>
                </c:pt>
                <c:pt idx="8479">
                  <c:v>1404.0281552756901</c:v>
                </c:pt>
                <c:pt idx="8480">
                  <c:v>1404.0281553165801</c:v>
                </c:pt>
                <c:pt idx="8481">
                  <c:v>1404.02815535748</c:v>
                </c:pt>
                <c:pt idx="8482">
                  <c:v>1404.02815539837</c:v>
                </c:pt>
                <c:pt idx="8483">
                  <c:v>1404.02815543927</c:v>
                </c:pt>
                <c:pt idx="8484">
                  <c:v>1404.02815548016</c:v>
                </c:pt>
                <c:pt idx="8485">
                  <c:v>1404.0281555210599</c:v>
                </c:pt>
                <c:pt idx="8486">
                  <c:v>1404.0281555619499</c:v>
                </c:pt>
                <c:pt idx="8487">
                  <c:v>1404.0281556028499</c:v>
                </c:pt>
                <c:pt idx="8488">
                  <c:v>1404.0281556437401</c:v>
                </c:pt>
                <c:pt idx="8489">
                  <c:v>1404.0281556846401</c:v>
                </c:pt>
                <c:pt idx="8490">
                  <c:v>1404.02815572553</c:v>
                </c:pt>
                <c:pt idx="8491">
                  <c:v>1404.02815576643</c:v>
                </c:pt>
                <c:pt idx="8492">
                  <c:v>1404.02815580732</c:v>
                </c:pt>
                <c:pt idx="8493">
                  <c:v>1404.02815584822</c:v>
                </c:pt>
                <c:pt idx="8494">
                  <c:v>1404.0281558891099</c:v>
                </c:pt>
                <c:pt idx="8495">
                  <c:v>1404.0281559300099</c:v>
                </c:pt>
                <c:pt idx="8496">
                  <c:v>1404.0281559709099</c:v>
                </c:pt>
                <c:pt idx="8497">
                  <c:v>1404.0281560118001</c:v>
                </c:pt>
                <c:pt idx="8498">
                  <c:v>1404.0281560527001</c:v>
                </c:pt>
                <c:pt idx="8499">
                  <c:v>1404.02815609359</c:v>
                </c:pt>
                <c:pt idx="8500">
                  <c:v>1404.02815613449</c:v>
                </c:pt>
                <c:pt idx="8501">
                  <c:v>1404.02815617538</c:v>
                </c:pt>
                <c:pt idx="8502">
                  <c:v>1404.02815621628</c:v>
                </c:pt>
                <c:pt idx="8503">
                  <c:v>1404.0281562571699</c:v>
                </c:pt>
                <c:pt idx="8504">
                  <c:v>1404.0281562980699</c:v>
                </c:pt>
                <c:pt idx="8505">
                  <c:v>1404.0281563389599</c:v>
                </c:pt>
                <c:pt idx="8506">
                  <c:v>1404.0281563798601</c:v>
                </c:pt>
                <c:pt idx="8507">
                  <c:v>1404.0281564207501</c:v>
                </c:pt>
                <c:pt idx="8508">
                  <c:v>1404.02815646165</c:v>
                </c:pt>
                <c:pt idx="8509">
                  <c:v>1404.02815650254</c:v>
                </c:pt>
                <c:pt idx="8510">
                  <c:v>1404.02815654344</c:v>
                </c:pt>
                <c:pt idx="8511">
                  <c:v>1404.02815658434</c:v>
                </c:pt>
                <c:pt idx="8512">
                  <c:v>1404.0281566252299</c:v>
                </c:pt>
                <c:pt idx="8513">
                  <c:v>1404.0281566661299</c:v>
                </c:pt>
                <c:pt idx="8514">
                  <c:v>1404.0281567070199</c:v>
                </c:pt>
                <c:pt idx="8515">
                  <c:v>1404.0281567479201</c:v>
                </c:pt>
                <c:pt idx="8516">
                  <c:v>1404.0281567888101</c:v>
                </c:pt>
                <c:pt idx="8517">
                  <c:v>1404.02815682971</c:v>
                </c:pt>
                <c:pt idx="8518">
                  <c:v>1404.0281568706</c:v>
                </c:pt>
                <c:pt idx="8519">
                  <c:v>1404.0281569115</c:v>
                </c:pt>
                <c:pt idx="8520">
                  <c:v>1404.02815695239</c:v>
                </c:pt>
                <c:pt idx="8521">
                  <c:v>1404.0281569932899</c:v>
                </c:pt>
                <c:pt idx="8522">
                  <c:v>1404.0281570341799</c:v>
                </c:pt>
                <c:pt idx="8523">
                  <c:v>1404.0281570750799</c:v>
                </c:pt>
                <c:pt idx="8524">
                  <c:v>1404.0281571159701</c:v>
                </c:pt>
                <c:pt idx="8525">
                  <c:v>1404.0281571568701</c:v>
                </c:pt>
                <c:pt idx="8526">
                  <c:v>1404.02815719776</c:v>
                </c:pt>
                <c:pt idx="8527">
                  <c:v>1404.02815723866</c:v>
                </c:pt>
                <c:pt idx="8528">
                  <c:v>1404.02815727956</c:v>
                </c:pt>
                <c:pt idx="8529">
                  <c:v>1404.02815732045</c:v>
                </c:pt>
                <c:pt idx="8530">
                  <c:v>1404.0281573613499</c:v>
                </c:pt>
                <c:pt idx="8531">
                  <c:v>1404.0281574022399</c:v>
                </c:pt>
                <c:pt idx="8532">
                  <c:v>1404.0281574431399</c:v>
                </c:pt>
                <c:pt idx="8533">
                  <c:v>1404.0281574840301</c:v>
                </c:pt>
                <c:pt idx="8534">
                  <c:v>1404.0281575249301</c:v>
                </c:pt>
                <c:pt idx="8535">
                  <c:v>1404.02815756582</c:v>
                </c:pt>
                <c:pt idx="8536">
                  <c:v>1404.02815760672</c:v>
                </c:pt>
                <c:pt idx="8537">
                  <c:v>1404.02815764761</c:v>
                </c:pt>
                <c:pt idx="8538">
                  <c:v>1404.02815768851</c:v>
                </c:pt>
                <c:pt idx="8539">
                  <c:v>1404.0281577293999</c:v>
                </c:pt>
                <c:pt idx="8540">
                  <c:v>1404.0281577702999</c:v>
                </c:pt>
                <c:pt idx="8541">
                  <c:v>1404.0281578111901</c:v>
                </c:pt>
                <c:pt idx="8542">
                  <c:v>1404.0281578520901</c:v>
                </c:pt>
                <c:pt idx="8543">
                  <c:v>1404.0281578929801</c:v>
                </c:pt>
                <c:pt idx="8544">
                  <c:v>1404.02815793388</c:v>
                </c:pt>
                <c:pt idx="8545">
                  <c:v>1404.02815797478</c:v>
                </c:pt>
                <c:pt idx="8546">
                  <c:v>1404.02815801567</c:v>
                </c:pt>
                <c:pt idx="8547">
                  <c:v>1404.02815805657</c:v>
                </c:pt>
                <c:pt idx="8548">
                  <c:v>1404.0281580974599</c:v>
                </c:pt>
                <c:pt idx="8549">
                  <c:v>1404.0281581383599</c:v>
                </c:pt>
                <c:pt idx="8550">
                  <c:v>1404.0281581792501</c:v>
                </c:pt>
                <c:pt idx="8551">
                  <c:v>1404.0281582201501</c:v>
                </c:pt>
                <c:pt idx="8552">
                  <c:v>1404.0281582610401</c:v>
                </c:pt>
                <c:pt idx="8553">
                  <c:v>1404.02815830194</c:v>
                </c:pt>
                <c:pt idx="8554">
                  <c:v>1404.02815834283</c:v>
                </c:pt>
                <c:pt idx="8555">
                  <c:v>1404.02815838373</c:v>
                </c:pt>
                <c:pt idx="8556">
                  <c:v>1404.02815842462</c:v>
                </c:pt>
                <c:pt idx="8557">
                  <c:v>1404.0281584655199</c:v>
                </c:pt>
                <c:pt idx="8558">
                  <c:v>1404.0281585064099</c:v>
                </c:pt>
                <c:pt idx="8559">
                  <c:v>1404.0281585473101</c:v>
                </c:pt>
                <c:pt idx="8560">
                  <c:v>1404.0281585882001</c:v>
                </c:pt>
                <c:pt idx="8561">
                  <c:v>1404.0281586291001</c:v>
                </c:pt>
                <c:pt idx="8562">
                  <c:v>1404.02815867</c:v>
                </c:pt>
                <c:pt idx="8563">
                  <c:v>1404.02815871089</c:v>
                </c:pt>
                <c:pt idx="8564">
                  <c:v>1404.02815875179</c:v>
                </c:pt>
                <c:pt idx="8565">
                  <c:v>1404.02815879268</c:v>
                </c:pt>
                <c:pt idx="8566">
                  <c:v>1404.0281588335799</c:v>
                </c:pt>
                <c:pt idx="8567">
                  <c:v>1404.0281588744699</c:v>
                </c:pt>
                <c:pt idx="8568">
                  <c:v>1404.0281589153701</c:v>
                </c:pt>
                <c:pt idx="8569">
                  <c:v>1404.0281589562601</c:v>
                </c:pt>
                <c:pt idx="8570">
                  <c:v>1404.0281589971601</c:v>
                </c:pt>
                <c:pt idx="8571">
                  <c:v>1404.02815903805</c:v>
                </c:pt>
                <c:pt idx="8572">
                  <c:v>1404.02815907895</c:v>
                </c:pt>
                <c:pt idx="8573">
                  <c:v>1404.02815911984</c:v>
                </c:pt>
                <c:pt idx="8574">
                  <c:v>1404.02815916074</c:v>
                </c:pt>
                <c:pt idx="8575">
                  <c:v>1404.0281592016299</c:v>
                </c:pt>
                <c:pt idx="8576">
                  <c:v>1404.0281592425299</c:v>
                </c:pt>
                <c:pt idx="8577">
                  <c:v>1404.0281592834201</c:v>
                </c:pt>
                <c:pt idx="8578">
                  <c:v>1404.0281593243201</c:v>
                </c:pt>
                <c:pt idx="8579">
                  <c:v>1404.0281593652201</c:v>
                </c:pt>
                <c:pt idx="8580">
                  <c:v>1404.02815940611</c:v>
                </c:pt>
                <c:pt idx="8581">
                  <c:v>1404.02815944701</c:v>
                </c:pt>
                <c:pt idx="8582">
                  <c:v>1404.0281594879</c:v>
                </c:pt>
                <c:pt idx="8583">
                  <c:v>1404.0281595288</c:v>
                </c:pt>
                <c:pt idx="8584">
                  <c:v>1404.0281595696899</c:v>
                </c:pt>
                <c:pt idx="8585">
                  <c:v>1404.0281596105899</c:v>
                </c:pt>
                <c:pt idx="8586">
                  <c:v>1404.0281596514801</c:v>
                </c:pt>
                <c:pt idx="8587">
                  <c:v>1404.0281596923801</c:v>
                </c:pt>
                <c:pt idx="8588">
                  <c:v>1404.0281597332701</c:v>
                </c:pt>
                <c:pt idx="8589">
                  <c:v>1404.02815977417</c:v>
                </c:pt>
                <c:pt idx="8590">
                  <c:v>1404.02815981506</c:v>
                </c:pt>
                <c:pt idx="8591">
                  <c:v>1404.02815985596</c:v>
                </c:pt>
                <c:pt idx="8592">
                  <c:v>1404.02815989685</c:v>
                </c:pt>
                <c:pt idx="8593">
                  <c:v>1404.0281599377499</c:v>
                </c:pt>
                <c:pt idx="8594">
                  <c:v>1404.0281599786499</c:v>
                </c:pt>
                <c:pt idx="8595">
                  <c:v>1404.0281600195401</c:v>
                </c:pt>
                <c:pt idx="8596">
                  <c:v>1404.0281600604401</c:v>
                </c:pt>
                <c:pt idx="8597">
                  <c:v>1404.0281601013301</c:v>
                </c:pt>
                <c:pt idx="8598">
                  <c:v>1404.02816014223</c:v>
                </c:pt>
                <c:pt idx="8599">
                  <c:v>1404.02816018312</c:v>
                </c:pt>
                <c:pt idx="8600">
                  <c:v>1404.02816022402</c:v>
                </c:pt>
                <c:pt idx="8601">
                  <c:v>1404.02816026491</c:v>
                </c:pt>
                <c:pt idx="8602">
                  <c:v>1404.0281603058099</c:v>
                </c:pt>
                <c:pt idx="8603">
                  <c:v>1404.0281603466999</c:v>
                </c:pt>
                <c:pt idx="8604">
                  <c:v>1404.0281603876001</c:v>
                </c:pt>
                <c:pt idx="8605">
                  <c:v>1404.0281604284901</c:v>
                </c:pt>
                <c:pt idx="8606">
                  <c:v>1404.0281604693901</c:v>
                </c:pt>
                <c:pt idx="8607">
                  <c:v>1404.02816051028</c:v>
                </c:pt>
                <c:pt idx="8608">
                  <c:v>1404.02816055118</c:v>
                </c:pt>
                <c:pt idx="8609">
                  <c:v>1404.02816059207</c:v>
                </c:pt>
                <c:pt idx="8610">
                  <c:v>1404.02816063297</c:v>
                </c:pt>
                <c:pt idx="8611">
                  <c:v>1404.0281606738699</c:v>
                </c:pt>
                <c:pt idx="8612">
                  <c:v>1404.0281607147599</c:v>
                </c:pt>
                <c:pt idx="8613">
                  <c:v>1404.0281607556601</c:v>
                </c:pt>
                <c:pt idx="8614">
                  <c:v>1404.0281607965501</c:v>
                </c:pt>
                <c:pt idx="8615">
                  <c:v>1404.0281608374501</c:v>
                </c:pt>
                <c:pt idx="8616">
                  <c:v>1404.02816087834</c:v>
                </c:pt>
                <c:pt idx="8617">
                  <c:v>1404.02816091924</c:v>
                </c:pt>
                <c:pt idx="8618">
                  <c:v>1404.02816096013</c:v>
                </c:pt>
                <c:pt idx="8619">
                  <c:v>1404.02816100103</c:v>
                </c:pt>
                <c:pt idx="8620">
                  <c:v>1404.0281610419199</c:v>
                </c:pt>
                <c:pt idx="8621">
                  <c:v>1404.0281610828199</c:v>
                </c:pt>
                <c:pt idx="8622">
                  <c:v>1404.0281611237101</c:v>
                </c:pt>
                <c:pt idx="8623">
                  <c:v>1404.0281611646101</c:v>
                </c:pt>
                <c:pt idx="8624">
                  <c:v>1404.0281612055001</c:v>
                </c:pt>
                <c:pt idx="8625">
                  <c:v>1404.0281612464</c:v>
                </c:pt>
                <c:pt idx="8626">
                  <c:v>1404.02816128729</c:v>
                </c:pt>
                <c:pt idx="8627">
                  <c:v>1404.02816132819</c:v>
                </c:pt>
                <c:pt idx="8628">
                  <c:v>1404.02816136909</c:v>
                </c:pt>
                <c:pt idx="8629">
                  <c:v>1404.0281614099799</c:v>
                </c:pt>
                <c:pt idx="8630">
                  <c:v>1404.0281614508799</c:v>
                </c:pt>
                <c:pt idx="8631">
                  <c:v>1404.0281614917701</c:v>
                </c:pt>
                <c:pt idx="8632">
                  <c:v>1404.0281615326701</c:v>
                </c:pt>
                <c:pt idx="8633">
                  <c:v>1404.0281615735601</c:v>
                </c:pt>
                <c:pt idx="8634">
                  <c:v>1404.02816161446</c:v>
                </c:pt>
                <c:pt idx="8635">
                  <c:v>1404.02816165535</c:v>
                </c:pt>
                <c:pt idx="8636">
                  <c:v>1404.02816169625</c:v>
                </c:pt>
                <c:pt idx="8637">
                  <c:v>1404.02816173714</c:v>
                </c:pt>
                <c:pt idx="8638">
                  <c:v>1404.0281617780399</c:v>
                </c:pt>
                <c:pt idx="8639">
                  <c:v>1404.0281618189299</c:v>
                </c:pt>
                <c:pt idx="8640">
                  <c:v>1404.0281618598301</c:v>
                </c:pt>
                <c:pt idx="8641">
                  <c:v>1404.0281619007201</c:v>
                </c:pt>
                <c:pt idx="8642">
                  <c:v>1404.0281619416201</c:v>
                </c:pt>
                <c:pt idx="8643">
                  <c:v>1404.02816198251</c:v>
                </c:pt>
                <c:pt idx="8644">
                  <c:v>1404.02816202341</c:v>
                </c:pt>
                <c:pt idx="8645">
                  <c:v>1404.02816206431</c:v>
                </c:pt>
                <c:pt idx="8646">
                  <c:v>1404.0281621052</c:v>
                </c:pt>
                <c:pt idx="8647">
                  <c:v>1404.0281621460999</c:v>
                </c:pt>
                <c:pt idx="8648">
                  <c:v>1404.0281621869899</c:v>
                </c:pt>
                <c:pt idx="8649">
                  <c:v>1404.0281622278901</c:v>
                </c:pt>
                <c:pt idx="8650">
                  <c:v>1404.0281622687801</c:v>
                </c:pt>
                <c:pt idx="8651">
                  <c:v>1404.0281623096801</c:v>
                </c:pt>
                <c:pt idx="8652">
                  <c:v>1404.02816235057</c:v>
                </c:pt>
                <c:pt idx="8653">
                  <c:v>1404.02816239147</c:v>
                </c:pt>
                <c:pt idx="8654">
                  <c:v>1404.02816243236</c:v>
                </c:pt>
                <c:pt idx="8655">
                  <c:v>1404.02816247326</c:v>
                </c:pt>
                <c:pt idx="8656">
                  <c:v>1404.0281625141499</c:v>
                </c:pt>
                <c:pt idx="8657">
                  <c:v>1404.0281625550499</c:v>
                </c:pt>
                <c:pt idx="8658">
                  <c:v>1404.0281625959401</c:v>
                </c:pt>
                <c:pt idx="8659">
                  <c:v>1404.0281626368401</c:v>
                </c:pt>
                <c:pt idx="8660">
                  <c:v>1404.0281626777301</c:v>
                </c:pt>
                <c:pt idx="8661">
                  <c:v>1404.02816271863</c:v>
                </c:pt>
                <c:pt idx="8662">
                  <c:v>1404.02816275953</c:v>
                </c:pt>
                <c:pt idx="8663">
                  <c:v>1404.02816280042</c:v>
                </c:pt>
                <c:pt idx="8664">
                  <c:v>1404.02816284132</c:v>
                </c:pt>
                <c:pt idx="8665">
                  <c:v>1404.0281628822099</c:v>
                </c:pt>
                <c:pt idx="8666">
                  <c:v>1404.0281629231099</c:v>
                </c:pt>
                <c:pt idx="8667">
                  <c:v>1404.0281629640001</c:v>
                </c:pt>
                <c:pt idx="8668">
                  <c:v>1404.0281630049001</c:v>
                </c:pt>
                <c:pt idx="8669">
                  <c:v>1404.0281630457901</c:v>
                </c:pt>
                <c:pt idx="8670">
                  <c:v>1404.02816308669</c:v>
                </c:pt>
                <c:pt idx="8671">
                  <c:v>1404.02816312758</c:v>
                </c:pt>
                <c:pt idx="8672">
                  <c:v>1404.02816316848</c:v>
                </c:pt>
                <c:pt idx="8673">
                  <c:v>1404.0281632093699</c:v>
                </c:pt>
                <c:pt idx="8674">
                  <c:v>1404.0281632502699</c:v>
                </c:pt>
                <c:pt idx="8675">
                  <c:v>1404.0281632911599</c:v>
                </c:pt>
                <c:pt idx="8676">
                  <c:v>1404.0281633320601</c:v>
                </c:pt>
                <c:pt idx="8677">
                  <c:v>1404.0281633729501</c:v>
                </c:pt>
                <c:pt idx="8678">
                  <c:v>1404.0281634138501</c:v>
                </c:pt>
                <c:pt idx="8679">
                  <c:v>1404.02816345475</c:v>
                </c:pt>
                <c:pt idx="8680">
                  <c:v>1404.02816349564</c:v>
                </c:pt>
                <c:pt idx="8681">
                  <c:v>1404.02816353654</c:v>
                </c:pt>
                <c:pt idx="8682">
                  <c:v>1404.02816357743</c:v>
                </c:pt>
                <c:pt idx="8683">
                  <c:v>1404.0281636183299</c:v>
                </c:pt>
                <c:pt idx="8684">
                  <c:v>1404.0281636592199</c:v>
                </c:pt>
                <c:pt idx="8685">
                  <c:v>1404.0281637001201</c:v>
                </c:pt>
                <c:pt idx="8686">
                  <c:v>1404.0281637410101</c:v>
                </c:pt>
                <c:pt idx="8687">
                  <c:v>1404.0281637819101</c:v>
                </c:pt>
                <c:pt idx="8688">
                  <c:v>1404.0281638228</c:v>
                </c:pt>
                <c:pt idx="8689">
                  <c:v>1404.0281638637</c:v>
                </c:pt>
                <c:pt idx="8690">
                  <c:v>1404.02816390459</c:v>
                </c:pt>
                <c:pt idx="8691">
                  <c:v>1404.02816394549</c:v>
                </c:pt>
                <c:pt idx="8692">
                  <c:v>1404.0281639863799</c:v>
                </c:pt>
                <c:pt idx="8693">
                  <c:v>1404.0281640272799</c:v>
                </c:pt>
                <c:pt idx="8694">
                  <c:v>1404.0281640681801</c:v>
                </c:pt>
                <c:pt idx="8695">
                  <c:v>1404.0281641090701</c:v>
                </c:pt>
                <c:pt idx="8696">
                  <c:v>1404.0281641499701</c:v>
                </c:pt>
                <c:pt idx="8697">
                  <c:v>1404.02816419086</c:v>
                </c:pt>
                <c:pt idx="8698">
                  <c:v>1404.02816423176</c:v>
                </c:pt>
                <c:pt idx="8699">
                  <c:v>1404.02816427265</c:v>
                </c:pt>
                <c:pt idx="8700">
                  <c:v>1404.02816431355</c:v>
                </c:pt>
                <c:pt idx="8701">
                  <c:v>1404.0281643544399</c:v>
                </c:pt>
                <c:pt idx="8702">
                  <c:v>1404.0281643953399</c:v>
                </c:pt>
                <c:pt idx="8703">
                  <c:v>1404.0281644362301</c:v>
                </c:pt>
                <c:pt idx="8704">
                  <c:v>1404.0281644771301</c:v>
                </c:pt>
                <c:pt idx="8705">
                  <c:v>1404.02816451802</c:v>
                </c:pt>
                <c:pt idx="8706">
                  <c:v>1404.02816455892</c:v>
                </c:pt>
                <c:pt idx="8707">
                  <c:v>1404.02816459981</c:v>
                </c:pt>
                <c:pt idx="8708">
                  <c:v>1404.02816464071</c:v>
                </c:pt>
                <c:pt idx="8709">
                  <c:v>1404.0281646815999</c:v>
                </c:pt>
                <c:pt idx="8710">
                  <c:v>1404.0281647224999</c:v>
                </c:pt>
                <c:pt idx="8711">
                  <c:v>1404.0281647633999</c:v>
                </c:pt>
                <c:pt idx="8712">
                  <c:v>1404.0281648042901</c:v>
                </c:pt>
                <c:pt idx="8713">
                  <c:v>1404.0281648451901</c:v>
                </c:pt>
                <c:pt idx="8714">
                  <c:v>1404.02816488608</c:v>
                </c:pt>
                <c:pt idx="8715">
                  <c:v>1404.02816492698</c:v>
                </c:pt>
                <c:pt idx="8716">
                  <c:v>1404.02816496787</c:v>
                </c:pt>
                <c:pt idx="8717">
                  <c:v>1404.02816500877</c:v>
                </c:pt>
                <c:pt idx="8718">
                  <c:v>1404.0281650496599</c:v>
                </c:pt>
                <c:pt idx="8719">
                  <c:v>1404.0281650905599</c:v>
                </c:pt>
                <c:pt idx="8720">
                  <c:v>1404.0281651314499</c:v>
                </c:pt>
                <c:pt idx="8721">
                  <c:v>1404.0281651723501</c:v>
                </c:pt>
                <c:pt idx="8722">
                  <c:v>1404.0281652132401</c:v>
                </c:pt>
                <c:pt idx="8723">
                  <c:v>1404.02816525414</c:v>
                </c:pt>
                <c:pt idx="8724">
                  <c:v>1404.02816529503</c:v>
                </c:pt>
                <c:pt idx="8725">
                  <c:v>1404.02816533593</c:v>
                </c:pt>
                <c:pt idx="8726">
                  <c:v>1404.02816537682</c:v>
                </c:pt>
                <c:pt idx="8727">
                  <c:v>1404.0281654177199</c:v>
                </c:pt>
                <c:pt idx="8728">
                  <c:v>1404.0281654586199</c:v>
                </c:pt>
                <c:pt idx="8729">
                  <c:v>1404.0281654995099</c:v>
                </c:pt>
                <c:pt idx="8730">
                  <c:v>1404.0281655404101</c:v>
                </c:pt>
                <c:pt idx="8731">
                  <c:v>1404.0281655813001</c:v>
                </c:pt>
                <c:pt idx="8732">
                  <c:v>1404.0281656222</c:v>
                </c:pt>
                <c:pt idx="8733">
                  <c:v>1404.02816566309</c:v>
                </c:pt>
                <c:pt idx="8734">
                  <c:v>1404.02816570399</c:v>
                </c:pt>
                <c:pt idx="8735">
                  <c:v>1404.02816574488</c:v>
                </c:pt>
                <c:pt idx="8736">
                  <c:v>1404.0281657857799</c:v>
                </c:pt>
                <c:pt idx="8737">
                  <c:v>1404.0281658266699</c:v>
                </c:pt>
                <c:pt idx="8738">
                  <c:v>1404.0281658675699</c:v>
                </c:pt>
                <c:pt idx="8739">
                  <c:v>1404.0281659084601</c:v>
                </c:pt>
                <c:pt idx="8740">
                  <c:v>1404.0281659493601</c:v>
                </c:pt>
                <c:pt idx="8741">
                  <c:v>1404.02816599025</c:v>
                </c:pt>
                <c:pt idx="8742">
                  <c:v>1404.02816603115</c:v>
                </c:pt>
                <c:pt idx="8743">
                  <c:v>1404.02816607204</c:v>
                </c:pt>
                <c:pt idx="8744">
                  <c:v>1404.02816611294</c:v>
                </c:pt>
                <c:pt idx="8745">
                  <c:v>1404.0281661538399</c:v>
                </c:pt>
                <c:pt idx="8746">
                  <c:v>1404.0281661947299</c:v>
                </c:pt>
                <c:pt idx="8747">
                  <c:v>1404.0281662356299</c:v>
                </c:pt>
                <c:pt idx="8748">
                  <c:v>1404.0281662765201</c:v>
                </c:pt>
                <c:pt idx="8749">
                  <c:v>1404.0281663174201</c:v>
                </c:pt>
                <c:pt idx="8750">
                  <c:v>1404.02816635831</c:v>
                </c:pt>
                <c:pt idx="8751">
                  <c:v>1404.02816639921</c:v>
                </c:pt>
                <c:pt idx="8752">
                  <c:v>1404.0281664401</c:v>
                </c:pt>
                <c:pt idx="8753">
                  <c:v>1404.028166481</c:v>
                </c:pt>
                <c:pt idx="8754">
                  <c:v>1404.0281665218899</c:v>
                </c:pt>
                <c:pt idx="8755">
                  <c:v>1404.0281665627899</c:v>
                </c:pt>
                <c:pt idx="8756">
                  <c:v>1404.0281666036799</c:v>
                </c:pt>
                <c:pt idx="8757">
                  <c:v>1404.0281666445801</c:v>
                </c:pt>
                <c:pt idx="8758">
                  <c:v>1404.0281666854701</c:v>
                </c:pt>
                <c:pt idx="8759">
                  <c:v>1404.02816672637</c:v>
                </c:pt>
                <c:pt idx="8760">
                  <c:v>1404.02816676727</c:v>
                </c:pt>
                <c:pt idx="8761">
                  <c:v>1404.02816680816</c:v>
                </c:pt>
                <c:pt idx="8762">
                  <c:v>1404.02816684906</c:v>
                </c:pt>
                <c:pt idx="8763">
                  <c:v>1404.0281668899499</c:v>
                </c:pt>
                <c:pt idx="8764">
                  <c:v>1404.0281669308499</c:v>
                </c:pt>
                <c:pt idx="8765">
                  <c:v>1404.0281669717399</c:v>
                </c:pt>
                <c:pt idx="8766">
                  <c:v>1404.0281670126401</c:v>
                </c:pt>
                <c:pt idx="8767">
                  <c:v>1404.0281670535301</c:v>
                </c:pt>
                <c:pt idx="8768">
                  <c:v>1404.02816709443</c:v>
                </c:pt>
                <c:pt idx="8769">
                  <c:v>1404.02816713532</c:v>
                </c:pt>
                <c:pt idx="8770">
                  <c:v>1404.02816717622</c:v>
                </c:pt>
                <c:pt idx="8771">
                  <c:v>1404.02816721711</c:v>
                </c:pt>
                <c:pt idx="8772">
                  <c:v>1404.0281672580099</c:v>
                </c:pt>
                <c:pt idx="8773">
                  <c:v>1404.0281672988999</c:v>
                </c:pt>
                <c:pt idx="8774">
                  <c:v>1404.0281673397999</c:v>
                </c:pt>
                <c:pt idx="8775">
                  <c:v>1404.0281673806901</c:v>
                </c:pt>
                <c:pt idx="8776">
                  <c:v>1404.0281674215901</c:v>
                </c:pt>
                <c:pt idx="8777">
                  <c:v>1404.02816746249</c:v>
                </c:pt>
                <c:pt idx="8778">
                  <c:v>1404.02816750338</c:v>
                </c:pt>
                <c:pt idx="8779">
                  <c:v>1404.02816754428</c:v>
                </c:pt>
                <c:pt idx="8780">
                  <c:v>1404.02816758517</c:v>
                </c:pt>
                <c:pt idx="8781">
                  <c:v>1404.0281676260699</c:v>
                </c:pt>
                <c:pt idx="8782">
                  <c:v>1404.0281676669599</c:v>
                </c:pt>
                <c:pt idx="8783">
                  <c:v>1404.0281677078599</c:v>
                </c:pt>
                <c:pt idx="8784">
                  <c:v>1404.0281677487501</c:v>
                </c:pt>
                <c:pt idx="8785">
                  <c:v>1404.0281677896501</c:v>
                </c:pt>
                <c:pt idx="8786">
                  <c:v>1404.02816783054</c:v>
                </c:pt>
                <c:pt idx="8787">
                  <c:v>1404.02816787144</c:v>
                </c:pt>
                <c:pt idx="8788">
                  <c:v>1404.02816791233</c:v>
                </c:pt>
                <c:pt idx="8789">
                  <c:v>1404.02816795323</c:v>
                </c:pt>
                <c:pt idx="8790">
                  <c:v>1404.0281679941199</c:v>
                </c:pt>
                <c:pt idx="8791">
                  <c:v>1404.0281680350199</c:v>
                </c:pt>
                <c:pt idx="8792">
                  <c:v>1404.0281680759099</c:v>
                </c:pt>
                <c:pt idx="8793">
                  <c:v>1404.0281681168101</c:v>
                </c:pt>
                <c:pt idx="8794">
                  <c:v>1404.0281681577101</c:v>
                </c:pt>
                <c:pt idx="8795">
                  <c:v>1404.0281681986</c:v>
                </c:pt>
                <c:pt idx="8796">
                  <c:v>1404.0281682395</c:v>
                </c:pt>
                <c:pt idx="8797">
                  <c:v>1404.02816828039</c:v>
                </c:pt>
                <c:pt idx="8798">
                  <c:v>1404.02816832129</c:v>
                </c:pt>
                <c:pt idx="8799">
                  <c:v>1404.0281683621799</c:v>
                </c:pt>
                <c:pt idx="8800">
                  <c:v>1404.0281684030799</c:v>
                </c:pt>
                <c:pt idx="8801">
                  <c:v>1404.0281684439699</c:v>
                </c:pt>
                <c:pt idx="8802">
                  <c:v>1404.0281684848701</c:v>
                </c:pt>
                <c:pt idx="8803">
                  <c:v>1404.0281685257601</c:v>
                </c:pt>
                <c:pt idx="8804">
                  <c:v>1404.02816856666</c:v>
                </c:pt>
                <c:pt idx="8805">
                  <c:v>1404.02816860755</c:v>
                </c:pt>
                <c:pt idx="8806">
                  <c:v>1404.02816864845</c:v>
                </c:pt>
                <c:pt idx="8807">
                  <c:v>1404.02816868934</c:v>
                </c:pt>
                <c:pt idx="8808">
                  <c:v>1404.0281687302399</c:v>
                </c:pt>
                <c:pt idx="8809">
                  <c:v>1404.0281687711299</c:v>
                </c:pt>
                <c:pt idx="8810">
                  <c:v>1404.0281688120299</c:v>
                </c:pt>
                <c:pt idx="8811">
                  <c:v>1404.0281688529301</c:v>
                </c:pt>
                <c:pt idx="8812">
                  <c:v>1404.0281688938201</c:v>
                </c:pt>
                <c:pt idx="8813">
                  <c:v>1404.02816893472</c:v>
                </c:pt>
                <c:pt idx="8814">
                  <c:v>1404.02816897561</c:v>
                </c:pt>
                <c:pt idx="8815">
                  <c:v>1404.02816901651</c:v>
                </c:pt>
                <c:pt idx="8816">
                  <c:v>1404.0281690574</c:v>
                </c:pt>
                <c:pt idx="8817">
                  <c:v>1404.0281690982999</c:v>
                </c:pt>
                <c:pt idx="8818">
                  <c:v>1404.0281691391899</c:v>
                </c:pt>
                <c:pt idx="8819">
                  <c:v>1404.0281691800899</c:v>
                </c:pt>
                <c:pt idx="8820">
                  <c:v>1404.0281692209801</c:v>
                </c:pt>
                <c:pt idx="8821">
                  <c:v>1404.0281692618801</c:v>
                </c:pt>
                <c:pt idx="8822">
                  <c:v>1404.02816930277</c:v>
                </c:pt>
                <c:pt idx="8823">
                  <c:v>1404.02816934367</c:v>
                </c:pt>
                <c:pt idx="8824">
                  <c:v>1404.02816938456</c:v>
                </c:pt>
                <c:pt idx="8825">
                  <c:v>1404.02816942546</c:v>
                </c:pt>
                <c:pt idx="8826">
                  <c:v>1404.0281694663599</c:v>
                </c:pt>
                <c:pt idx="8827">
                  <c:v>1404.0281695072499</c:v>
                </c:pt>
                <c:pt idx="8828">
                  <c:v>1404.0281695481499</c:v>
                </c:pt>
                <c:pt idx="8829">
                  <c:v>1404.0281695890401</c:v>
                </c:pt>
                <c:pt idx="8830">
                  <c:v>1404.0281696299401</c:v>
                </c:pt>
                <c:pt idx="8831">
                  <c:v>1404.02816967083</c:v>
                </c:pt>
                <c:pt idx="8832">
                  <c:v>1404.02816971173</c:v>
                </c:pt>
                <c:pt idx="8833">
                  <c:v>1404.02816975262</c:v>
                </c:pt>
                <c:pt idx="8834">
                  <c:v>1404.02816979352</c:v>
                </c:pt>
                <c:pt idx="8835">
                  <c:v>1404.0281698344099</c:v>
                </c:pt>
                <c:pt idx="8836">
                  <c:v>1404.0281698753099</c:v>
                </c:pt>
                <c:pt idx="8837">
                  <c:v>1404.0281699162001</c:v>
                </c:pt>
                <c:pt idx="8838">
                  <c:v>1404.0281699571001</c:v>
                </c:pt>
                <c:pt idx="8839">
                  <c:v>1404.0281699979901</c:v>
                </c:pt>
                <c:pt idx="8840">
                  <c:v>1404.02817003889</c:v>
                </c:pt>
                <c:pt idx="8841">
                  <c:v>1404.02817007978</c:v>
                </c:pt>
                <c:pt idx="8842">
                  <c:v>1404.02817012068</c:v>
                </c:pt>
                <c:pt idx="8843">
                  <c:v>1404.02817016158</c:v>
                </c:pt>
                <c:pt idx="8844">
                  <c:v>1404.0281702024699</c:v>
                </c:pt>
                <c:pt idx="8845">
                  <c:v>1404.0281702433699</c:v>
                </c:pt>
                <c:pt idx="8846">
                  <c:v>1404.0281702842601</c:v>
                </c:pt>
                <c:pt idx="8847">
                  <c:v>1404.0281703251601</c:v>
                </c:pt>
                <c:pt idx="8848">
                  <c:v>1404.0281703660501</c:v>
                </c:pt>
                <c:pt idx="8849">
                  <c:v>1404.02817040695</c:v>
                </c:pt>
                <c:pt idx="8850">
                  <c:v>1404.02817044784</c:v>
                </c:pt>
                <c:pt idx="8851">
                  <c:v>1404.02817048874</c:v>
                </c:pt>
                <c:pt idx="8852">
                  <c:v>1404.02817052963</c:v>
                </c:pt>
                <c:pt idx="8853">
                  <c:v>1404.0281705705299</c:v>
                </c:pt>
                <c:pt idx="8854">
                  <c:v>1404.0281706114199</c:v>
                </c:pt>
                <c:pt idx="8855">
                  <c:v>1404.0281706523201</c:v>
                </c:pt>
                <c:pt idx="8856">
                  <c:v>1404.0281706932101</c:v>
                </c:pt>
                <c:pt idx="8857">
                  <c:v>1404.0281707341101</c:v>
                </c:pt>
                <c:pt idx="8858">
                  <c:v>1404.028170775</c:v>
                </c:pt>
                <c:pt idx="8859">
                  <c:v>1404.0281708159</c:v>
                </c:pt>
                <c:pt idx="8860">
                  <c:v>1404.0281708568</c:v>
                </c:pt>
                <c:pt idx="8861">
                  <c:v>1404.02817089769</c:v>
                </c:pt>
                <c:pt idx="8862">
                  <c:v>1404.0281709385899</c:v>
                </c:pt>
                <c:pt idx="8863">
                  <c:v>1404.0281709794799</c:v>
                </c:pt>
                <c:pt idx="8864">
                  <c:v>1404.0281710203799</c:v>
                </c:pt>
                <c:pt idx="8865">
                  <c:v>1404.0281710612701</c:v>
                </c:pt>
                <c:pt idx="8866">
                  <c:v>1404.0281711021701</c:v>
                </c:pt>
                <c:pt idx="8867">
                  <c:v>1404.02817114306</c:v>
                </c:pt>
                <c:pt idx="8868">
                  <c:v>1404.02817118396</c:v>
                </c:pt>
                <c:pt idx="8869">
                  <c:v>1404.02817122485</c:v>
                </c:pt>
                <c:pt idx="8870">
                  <c:v>1404.02817126575</c:v>
                </c:pt>
                <c:pt idx="8871">
                  <c:v>1404.0281713066399</c:v>
                </c:pt>
                <c:pt idx="8872">
                  <c:v>1404.0281713475399</c:v>
                </c:pt>
                <c:pt idx="8873">
                  <c:v>1404.0281713884301</c:v>
                </c:pt>
                <c:pt idx="8874">
                  <c:v>1404.0281714293301</c:v>
                </c:pt>
                <c:pt idx="8875">
                  <c:v>1404.0281714702201</c:v>
                </c:pt>
                <c:pt idx="8876">
                  <c:v>1404.02817151112</c:v>
                </c:pt>
                <c:pt idx="8877">
                  <c:v>1404.02817155202</c:v>
                </c:pt>
                <c:pt idx="8878">
                  <c:v>1404.02817159291</c:v>
                </c:pt>
                <c:pt idx="8879">
                  <c:v>1404.02817163381</c:v>
                </c:pt>
                <c:pt idx="8880">
                  <c:v>1404.0281716746999</c:v>
                </c:pt>
                <c:pt idx="8881">
                  <c:v>1404.0281717155999</c:v>
                </c:pt>
                <c:pt idx="8882">
                  <c:v>1404.0281717564901</c:v>
                </c:pt>
                <c:pt idx="8883">
                  <c:v>1404.0281717973901</c:v>
                </c:pt>
                <c:pt idx="8884">
                  <c:v>1404.0281718382801</c:v>
                </c:pt>
                <c:pt idx="8885">
                  <c:v>1404.02817187918</c:v>
                </c:pt>
                <c:pt idx="8886">
                  <c:v>1404.02817192007</c:v>
                </c:pt>
                <c:pt idx="8887">
                  <c:v>1404.02817196097</c:v>
                </c:pt>
                <c:pt idx="8888">
                  <c:v>1404.02817200186</c:v>
                </c:pt>
                <c:pt idx="8889">
                  <c:v>1404.0281720427599</c:v>
                </c:pt>
                <c:pt idx="8890">
                  <c:v>1404.0281720836499</c:v>
                </c:pt>
                <c:pt idx="8891">
                  <c:v>1404.0281721245501</c:v>
                </c:pt>
                <c:pt idx="8892">
                  <c:v>1404.0281721654401</c:v>
                </c:pt>
                <c:pt idx="8893">
                  <c:v>1404.0281722063401</c:v>
                </c:pt>
                <c:pt idx="8894">
                  <c:v>1404.02817224724</c:v>
                </c:pt>
                <c:pt idx="8895">
                  <c:v>1404.02817228813</c:v>
                </c:pt>
                <c:pt idx="8896">
                  <c:v>1404.02817232903</c:v>
                </c:pt>
                <c:pt idx="8897">
                  <c:v>1404.02817236992</c:v>
                </c:pt>
                <c:pt idx="8898">
                  <c:v>1404.0281724108199</c:v>
                </c:pt>
                <c:pt idx="8899">
                  <c:v>1404.0281724517099</c:v>
                </c:pt>
                <c:pt idx="8900">
                  <c:v>1404.0281724926101</c:v>
                </c:pt>
                <c:pt idx="8901">
                  <c:v>1404.0281725335001</c:v>
                </c:pt>
                <c:pt idx="8902">
                  <c:v>1404.0281725744001</c:v>
                </c:pt>
                <c:pt idx="8903">
                  <c:v>1404.02817261529</c:v>
                </c:pt>
                <c:pt idx="8904">
                  <c:v>1404.02817265619</c:v>
                </c:pt>
                <c:pt idx="8905">
                  <c:v>1404.02817269708</c:v>
                </c:pt>
                <c:pt idx="8906">
                  <c:v>1404.02817273798</c:v>
                </c:pt>
                <c:pt idx="8907">
                  <c:v>1404.0281727788699</c:v>
                </c:pt>
                <c:pt idx="8908">
                  <c:v>1404.0281728197699</c:v>
                </c:pt>
                <c:pt idx="8909">
                  <c:v>1404.0281728606601</c:v>
                </c:pt>
                <c:pt idx="8910">
                  <c:v>1404.0281729015601</c:v>
                </c:pt>
                <c:pt idx="8911">
                  <c:v>1404.0281729424601</c:v>
                </c:pt>
                <c:pt idx="8912">
                  <c:v>1404.02817298335</c:v>
                </c:pt>
                <c:pt idx="8913">
                  <c:v>1404.02817302425</c:v>
                </c:pt>
                <c:pt idx="8914">
                  <c:v>1404.02817306514</c:v>
                </c:pt>
                <c:pt idx="8915">
                  <c:v>1404.02817310604</c:v>
                </c:pt>
                <c:pt idx="8916">
                  <c:v>1404.0281731469299</c:v>
                </c:pt>
                <c:pt idx="8917">
                  <c:v>1404.0281731878299</c:v>
                </c:pt>
                <c:pt idx="8918">
                  <c:v>1404.0281732287201</c:v>
                </c:pt>
                <c:pt idx="8919">
                  <c:v>1404.0281732696201</c:v>
                </c:pt>
                <c:pt idx="8920">
                  <c:v>1404.0281733105101</c:v>
                </c:pt>
                <c:pt idx="8921">
                  <c:v>1404.02817335141</c:v>
                </c:pt>
                <c:pt idx="8922">
                  <c:v>1404.0281733923</c:v>
                </c:pt>
                <c:pt idx="8923">
                  <c:v>1404.0281734332</c:v>
                </c:pt>
                <c:pt idx="8924">
                  <c:v>1404.02817347409</c:v>
                </c:pt>
                <c:pt idx="8925">
                  <c:v>1404.0281735149899</c:v>
                </c:pt>
                <c:pt idx="8926">
                  <c:v>1404.0281735558899</c:v>
                </c:pt>
                <c:pt idx="8927">
                  <c:v>1404.0281735967801</c:v>
                </c:pt>
                <c:pt idx="8928">
                  <c:v>1404.0281736376801</c:v>
                </c:pt>
                <c:pt idx="8929">
                  <c:v>1404.0281736785701</c:v>
                </c:pt>
                <c:pt idx="8930">
                  <c:v>1404.02817371947</c:v>
                </c:pt>
                <c:pt idx="8931">
                  <c:v>1404.02817376036</c:v>
                </c:pt>
                <c:pt idx="8932">
                  <c:v>1404.02817380126</c:v>
                </c:pt>
                <c:pt idx="8933">
                  <c:v>1404.02817384215</c:v>
                </c:pt>
                <c:pt idx="8934">
                  <c:v>1404.0281738830499</c:v>
                </c:pt>
                <c:pt idx="8935">
                  <c:v>1404.0281739239399</c:v>
                </c:pt>
                <c:pt idx="8936">
                  <c:v>1404.0281739648401</c:v>
                </c:pt>
                <c:pt idx="8937">
                  <c:v>1404.0281740057301</c:v>
                </c:pt>
                <c:pt idx="8938">
                  <c:v>1404.0281740466301</c:v>
                </c:pt>
                <c:pt idx="8939">
                  <c:v>1404.02817408752</c:v>
                </c:pt>
                <c:pt idx="8940">
                  <c:v>1404.02817412842</c:v>
                </c:pt>
                <c:pt idx="8941">
                  <c:v>1404.02817416931</c:v>
                </c:pt>
                <c:pt idx="8942">
                  <c:v>1404.02817421021</c:v>
                </c:pt>
                <c:pt idx="8943">
                  <c:v>1404.0281742511099</c:v>
                </c:pt>
                <c:pt idx="8944">
                  <c:v>1404.0281742919999</c:v>
                </c:pt>
                <c:pt idx="8945">
                  <c:v>1404.0281743329001</c:v>
                </c:pt>
                <c:pt idx="8946">
                  <c:v>1404.0281743737901</c:v>
                </c:pt>
                <c:pt idx="8947">
                  <c:v>1404.0281744146901</c:v>
                </c:pt>
                <c:pt idx="8948">
                  <c:v>1404.02817445558</c:v>
                </c:pt>
                <c:pt idx="8949">
                  <c:v>1404.02817449648</c:v>
                </c:pt>
                <c:pt idx="8950">
                  <c:v>1404.02817453737</c:v>
                </c:pt>
                <c:pt idx="8951">
                  <c:v>1404.02817457827</c:v>
                </c:pt>
                <c:pt idx="8952">
                  <c:v>1404.0281746191599</c:v>
                </c:pt>
                <c:pt idx="8953">
                  <c:v>1404.0281746600599</c:v>
                </c:pt>
                <c:pt idx="8954">
                  <c:v>1404.0281747009501</c:v>
                </c:pt>
                <c:pt idx="8955">
                  <c:v>1404.0281747418501</c:v>
                </c:pt>
                <c:pt idx="8956">
                  <c:v>1404.0281747827401</c:v>
                </c:pt>
                <c:pt idx="8957">
                  <c:v>1404.02817482364</c:v>
                </c:pt>
                <c:pt idx="8958">
                  <c:v>1404.02817486453</c:v>
                </c:pt>
                <c:pt idx="8959">
                  <c:v>1404.02817490543</c:v>
                </c:pt>
                <c:pt idx="8960">
                  <c:v>1404.02817494633</c:v>
                </c:pt>
                <c:pt idx="8961">
                  <c:v>1404.0281749872199</c:v>
                </c:pt>
                <c:pt idx="8962">
                  <c:v>1404.0281750281199</c:v>
                </c:pt>
                <c:pt idx="8963">
                  <c:v>1404.0281750690101</c:v>
                </c:pt>
                <c:pt idx="8964">
                  <c:v>1404.0281751099101</c:v>
                </c:pt>
                <c:pt idx="8965">
                  <c:v>1404.0281751508001</c:v>
                </c:pt>
                <c:pt idx="8966">
                  <c:v>1404.0281751917</c:v>
                </c:pt>
                <c:pt idx="8967">
                  <c:v>1404.02817523259</c:v>
                </c:pt>
                <c:pt idx="8968">
                  <c:v>1404.02817527349</c:v>
                </c:pt>
                <c:pt idx="8969">
                  <c:v>1404.02817531438</c:v>
                </c:pt>
                <c:pt idx="8970">
                  <c:v>1404.0281753552799</c:v>
                </c:pt>
                <c:pt idx="8971">
                  <c:v>1404.0281753961699</c:v>
                </c:pt>
                <c:pt idx="8972">
                  <c:v>1404.0281754370701</c:v>
                </c:pt>
                <c:pt idx="8973">
                  <c:v>1404.0281754779601</c:v>
                </c:pt>
                <c:pt idx="8974">
                  <c:v>1404.0281755188601</c:v>
                </c:pt>
                <c:pt idx="8975">
                  <c:v>1404.02817555975</c:v>
                </c:pt>
                <c:pt idx="8976">
                  <c:v>1404.02817560065</c:v>
                </c:pt>
                <c:pt idx="8977">
                  <c:v>1404.02817564155</c:v>
                </c:pt>
                <c:pt idx="8978">
                  <c:v>1404.02817568244</c:v>
                </c:pt>
                <c:pt idx="8979">
                  <c:v>1404.0281757233399</c:v>
                </c:pt>
                <c:pt idx="8980">
                  <c:v>1404.0281757642299</c:v>
                </c:pt>
                <c:pt idx="8981">
                  <c:v>1404.0281758051301</c:v>
                </c:pt>
                <c:pt idx="8982">
                  <c:v>1404.0281758460201</c:v>
                </c:pt>
                <c:pt idx="8983">
                  <c:v>1404.0281758869201</c:v>
                </c:pt>
                <c:pt idx="8984">
                  <c:v>1404.02817592781</c:v>
                </c:pt>
                <c:pt idx="8985">
                  <c:v>1404.02817596871</c:v>
                </c:pt>
                <c:pt idx="8986">
                  <c:v>1404.0281760096</c:v>
                </c:pt>
                <c:pt idx="8987">
                  <c:v>1404.0281760505</c:v>
                </c:pt>
                <c:pt idx="8988">
                  <c:v>1404.0281760913899</c:v>
                </c:pt>
                <c:pt idx="8989">
                  <c:v>1404.0281761322899</c:v>
                </c:pt>
                <c:pt idx="8990">
                  <c:v>1404.0281761731801</c:v>
                </c:pt>
                <c:pt idx="8991">
                  <c:v>1404.0281762140801</c:v>
                </c:pt>
                <c:pt idx="8992">
                  <c:v>1404.02817625497</c:v>
                </c:pt>
                <c:pt idx="8993">
                  <c:v>1404.02817629587</c:v>
                </c:pt>
                <c:pt idx="8994">
                  <c:v>1404.02817633677</c:v>
                </c:pt>
                <c:pt idx="8995">
                  <c:v>1404.02817637766</c:v>
                </c:pt>
                <c:pt idx="8996">
                  <c:v>1404.02817641856</c:v>
                </c:pt>
                <c:pt idx="8997">
                  <c:v>1404.0281764594499</c:v>
                </c:pt>
                <c:pt idx="8998">
                  <c:v>1404.0281765003499</c:v>
                </c:pt>
                <c:pt idx="8999">
                  <c:v>1404.0281765412401</c:v>
                </c:pt>
                <c:pt idx="9000">
                  <c:v>1404.0281765821401</c:v>
                </c:pt>
                <c:pt idx="9001">
                  <c:v>1404.02817662303</c:v>
                </c:pt>
                <c:pt idx="9002">
                  <c:v>1404.02817666393</c:v>
                </c:pt>
                <c:pt idx="9003">
                  <c:v>1404.02817670482</c:v>
                </c:pt>
                <c:pt idx="9004">
                  <c:v>1404.02817674572</c:v>
                </c:pt>
                <c:pt idx="9005">
                  <c:v>1404.0281767866099</c:v>
                </c:pt>
                <c:pt idx="9006">
                  <c:v>1404.0281768275099</c:v>
                </c:pt>
                <c:pt idx="9007">
                  <c:v>1404.0281768683999</c:v>
                </c:pt>
                <c:pt idx="9008">
                  <c:v>1404.0281769093001</c:v>
                </c:pt>
                <c:pt idx="9009">
                  <c:v>1404.0281769502001</c:v>
                </c:pt>
                <c:pt idx="9010">
                  <c:v>1404.02817699109</c:v>
                </c:pt>
                <c:pt idx="9011">
                  <c:v>1404.02817703199</c:v>
                </c:pt>
                <c:pt idx="9012">
                  <c:v>1404.02817707288</c:v>
                </c:pt>
                <c:pt idx="9013">
                  <c:v>1404.02817711378</c:v>
                </c:pt>
                <c:pt idx="9014">
                  <c:v>1404.0281771546699</c:v>
                </c:pt>
                <c:pt idx="9015">
                  <c:v>1404.0281771955699</c:v>
                </c:pt>
                <c:pt idx="9016">
                  <c:v>1404.0281772364599</c:v>
                </c:pt>
                <c:pt idx="9017">
                  <c:v>1404.0281772773601</c:v>
                </c:pt>
                <c:pt idx="9018">
                  <c:v>1404.0281773182501</c:v>
                </c:pt>
                <c:pt idx="9019">
                  <c:v>1404.02817735915</c:v>
                </c:pt>
                <c:pt idx="9020">
                  <c:v>1404.02817740004</c:v>
                </c:pt>
                <c:pt idx="9021">
                  <c:v>1404.02817744094</c:v>
                </c:pt>
                <c:pt idx="9022">
                  <c:v>1404.02817748183</c:v>
                </c:pt>
                <c:pt idx="9023">
                  <c:v>1404.0281775227299</c:v>
                </c:pt>
                <c:pt idx="9024">
                  <c:v>1404.0281775636199</c:v>
                </c:pt>
                <c:pt idx="9025">
                  <c:v>1404.0281776045199</c:v>
                </c:pt>
                <c:pt idx="9026">
                  <c:v>1404.0281776454201</c:v>
                </c:pt>
                <c:pt idx="9027">
                  <c:v>1404.0281776863101</c:v>
                </c:pt>
                <c:pt idx="9028">
                  <c:v>1404.02817772721</c:v>
                </c:pt>
                <c:pt idx="9029">
                  <c:v>1404.0281777681</c:v>
                </c:pt>
                <c:pt idx="9030">
                  <c:v>1404.028177809</c:v>
                </c:pt>
                <c:pt idx="9031">
                  <c:v>1404.02817784989</c:v>
                </c:pt>
                <c:pt idx="9032">
                  <c:v>1404.0281778907899</c:v>
                </c:pt>
                <c:pt idx="9033">
                  <c:v>1404.0281779316799</c:v>
                </c:pt>
                <c:pt idx="9034">
                  <c:v>1404.0281779725799</c:v>
                </c:pt>
                <c:pt idx="9035">
                  <c:v>1404.0281780134701</c:v>
                </c:pt>
                <c:pt idx="9036">
                  <c:v>1404.0281780543701</c:v>
                </c:pt>
                <c:pt idx="9037">
                  <c:v>1404.02817809526</c:v>
                </c:pt>
                <c:pt idx="9038">
                  <c:v>1404.02817813616</c:v>
                </c:pt>
                <c:pt idx="9039">
                  <c:v>1404.02817817705</c:v>
                </c:pt>
                <c:pt idx="9040">
                  <c:v>1404.02817821795</c:v>
                </c:pt>
                <c:pt idx="9041">
                  <c:v>1404.0281782588399</c:v>
                </c:pt>
                <c:pt idx="9042">
                  <c:v>1404.0281782997399</c:v>
                </c:pt>
                <c:pt idx="9043">
                  <c:v>1404.0281783406399</c:v>
                </c:pt>
                <c:pt idx="9044">
                  <c:v>1404.0281783815301</c:v>
                </c:pt>
                <c:pt idx="9045">
                  <c:v>1404.0281784224301</c:v>
                </c:pt>
                <c:pt idx="9046">
                  <c:v>1404.02817846332</c:v>
                </c:pt>
                <c:pt idx="9047">
                  <c:v>1404.02817850422</c:v>
                </c:pt>
                <c:pt idx="9048">
                  <c:v>1404.02817854511</c:v>
                </c:pt>
                <c:pt idx="9049">
                  <c:v>1404.02817858601</c:v>
                </c:pt>
                <c:pt idx="9050">
                  <c:v>1404.0281786268999</c:v>
                </c:pt>
                <c:pt idx="9051">
                  <c:v>1404.0281786677999</c:v>
                </c:pt>
                <c:pt idx="9052">
                  <c:v>1404.0281787086899</c:v>
                </c:pt>
                <c:pt idx="9053">
                  <c:v>1404.0281787495901</c:v>
                </c:pt>
                <c:pt idx="9054">
                  <c:v>1404.0281787904801</c:v>
                </c:pt>
                <c:pt idx="9055">
                  <c:v>1404.02817883138</c:v>
                </c:pt>
                <c:pt idx="9056">
                  <c:v>1404.02817887227</c:v>
                </c:pt>
                <c:pt idx="9057">
                  <c:v>1404.02817891317</c:v>
                </c:pt>
                <c:pt idx="9058">
                  <c:v>1404.02817895406</c:v>
                </c:pt>
                <c:pt idx="9059">
                  <c:v>1404.0281789949599</c:v>
                </c:pt>
                <c:pt idx="9060">
                  <c:v>1404.0281790358599</c:v>
                </c:pt>
                <c:pt idx="9061">
                  <c:v>1404.0281790767499</c:v>
                </c:pt>
                <c:pt idx="9062">
                  <c:v>1404.0281791176501</c:v>
                </c:pt>
                <c:pt idx="9063">
                  <c:v>1404.0281791585401</c:v>
                </c:pt>
                <c:pt idx="9064">
                  <c:v>1404.02817919944</c:v>
                </c:pt>
                <c:pt idx="9065">
                  <c:v>1404.02817924033</c:v>
                </c:pt>
                <c:pt idx="9066">
                  <c:v>1404.02817928123</c:v>
                </c:pt>
                <c:pt idx="9067">
                  <c:v>1404.02817932212</c:v>
                </c:pt>
                <c:pt idx="9068">
                  <c:v>1404.0281793630199</c:v>
                </c:pt>
                <c:pt idx="9069">
                  <c:v>1404.0281794039099</c:v>
                </c:pt>
                <c:pt idx="9070">
                  <c:v>1404.0281794448099</c:v>
                </c:pt>
                <c:pt idx="9071">
                  <c:v>1404.0281794857001</c:v>
                </c:pt>
                <c:pt idx="9072">
                  <c:v>1404.0281795266001</c:v>
                </c:pt>
                <c:pt idx="9073">
                  <c:v>1404.02817956749</c:v>
                </c:pt>
                <c:pt idx="9074">
                  <c:v>1404.02817960839</c:v>
                </c:pt>
                <c:pt idx="9075">
                  <c:v>1404.02817964929</c:v>
                </c:pt>
                <c:pt idx="9076">
                  <c:v>1404.02817969018</c:v>
                </c:pt>
                <c:pt idx="9077">
                  <c:v>1404.0281797310799</c:v>
                </c:pt>
                <c:pt idx="9078">
                  <c:v>1404.0281797719699</c:v>
                </c:pt>
                <c:pt idx="9079">
                  <c:v>1404.0281798128699</c:v>
                </c:pt>
                <c:pt idx="9080">
                  <c:v>1404.0281798528299</c:v>
                </c:pt>
                <c:pt idx="9081">
                  <c:v>1404.0281798032199</c:v>
                </c:pt>
                <c:pt idx="9082">
                  <c:v>1404.0281797536099</c:v>
                </c:pt>
                <c:pt idx="9083">
                  <c:v>1404.028179704</c:v>
                </c:pt>
                <c:pt idx="9084">
                  <c:v>1404.02817965439</c:v>
                </c:pt>
                <c:pt idx="9085">
                  <c:v>1404.02817960478</c:v>
                </c:pt>
                <c:pt idx="9086">
                  <c:v>1404.02817955518</c:v>
                </c:pt>
                <c:pt idx="9087">
                  <c:v>1404.0281795055701</c:v>
                </c:pt>
                <c:pt idx="9088">
                  <c:v>1404.0281794559601</c:v>
                </c:pt>
                <c:pt idx="9089">
                  <c:v>1404.0281794063501</c:v>
                </c:pt>
                <c:pt idx="9090">
                  <c:v>1404.0281793567401</c:v>
                </c:pt>
                <c:pt idx="9091">
                  <c:v>1404.0281793071299</c:v>
                </c:pt>
                <c:pt idx="9092">
                  <c:v>1404.0281792575199</c:v>
                </c:pt>
                <c:pt idx="9093">
                  <c:v>1404.0281792079199</c:v>
                </c:pt>
                <c:pt idx="9094">
                  <c:v>1404.02817915831</c:v>
                </c:pt>
                <c:pt idx="9095">
                  <c:v>1404.0281791087</c:v>
                </c:pt>
                <c:pt idx="9096">
                  <c:v>1404.02817905909</c:v>
                </c:pt>
                <c:pt idx="9097">
                  <c:v>1404.02817900948</c:v>
                </c:pt>
                <c:pt idx="9098">
                  <c:v>1404.02817895987</c:v>
                </c:pt>
                <c:pt idx="9099">
                  <c:v>1404.0281789102701</c:v>
                </c:pt>
                <c:pt idx="9100">
                  <c:v>1404.0281788606601</c:v>
                </c:pt>
                <c:pt idx="9101">
                  <c:v>1404.0281788110501</c:v>
                </c:pt>
                <c:pt idx="9102">
                  <c:v>1404.0281787614399</c:v>
                </c:pt>
                <c:pt idx="9103">
                  <c:v>1404.0281787118299</c:v>
                </c:pt>
                <c:pt idx="9104">
                  <c:v>1404.0281786622199</c:v>
                </c:pt>
                <c:pt idx="9105">
                  <c:v>1404.02817861261</c:v>
                </c:pt>
                <c:pt idx="9106">
                  <c:v>1404.02817856301</c:v>
                </c:pt>
                <c:pt idx="9107">
                  <c:v>1404.0281785134</c:v>
                </c:pt>
                <c:pt idx="9108">
                  <c:v>1404.02817846379</c:v>
                </c:pt>
                <c:pt idx="9109">
                  <c:v>1404.02817841418</c:v>
                </c:pt>
                <c:pt idx="9110">
                  <c:v>1404.0281783645701</c:v>
                </c:pt>
                <c:pt idx="9111">
                  <c:v>1404.0281783149601</c:v>
                </c:pt>
                <c:pt idx="9112">
                  <c:v>1404.0281782653601</c:v>
                </c:pt>
                <c:pt idx="9113">
                  <c:v>1404.0281782157499</c:v>
                </c:pt>
                <c:pt idx="9114">
                  <c:v>1404.0281781661399</c:v>
                </c:pt>
                <c:pt idx="9115">
                  <c:v>1404.0281781165299</c:v>
                </c:pt>
                <c:pt idx="9116">
                  <c:v>1404.02817806692</c:v>
                </c:pt>
                <c:pt idx="9117">
                  <c:v>1404.02817801731</c:v>
                </c:pt>
                <c:pt idx="9118">
                  <c:v>1404.02817796771</c:v>
                </c:pt>
                <c:pt idx="9119">
                  <c:v>1404.0281779181</c:v>
                </c:pt>
                <c:pt idx="9120">
                  <c:v>1404.02817786849</c:v>
                </c:pt>
                <c:pt idx="9121">
                  <c:v>1404.0281778188801</c:v>
                </c:pt>
                <c:pt idx="9122">
                  <c:v>1404.0281777692701</c:v>
                </c:pt>
                <c:pt idx="9123">
                  <c:v>1404.0281777196601</c:v>
                </c:pt>
                <c:pt idx="9124">
                  <c:v>1404.0281776700499</c:v>
                </c:pt>
                <c:pt idx="9125">
                  <c:v>1404.0281776204499</c:v>
                </c:pt>
                <c:pt idx="9126">
                  <c:v>1404.0281775708399</c:v>
                </c:pt>
                <c:pt idx="9127">
                  <c:v>1404.02817752123</c:v>
                </c:pt>
                <c:pt idx="9128">
                  <c:v>1404.02817747162</c:v>
                </c:pt>
                <c:pt idx="9129">
                  <c:v>1404.02817742201</c:v>
                </c:pt>
                <c:pt idx="9130">
                  <c:v>1404.0281773724</c:v>
                </c:pt>
                <c:pt idx="9131">
                  <c:v>1404.0281773228</c:v>
                </c:pt>
                <c:pt idx="9132">
                  <c:v>1404.0281772731901</c:v>
                </c:pt>
                <c:pt idx="9133">
                  <c:v>1404.0281772235801</c:v>
                </c:pt>
                <c:pt idx="9134">
                  <c:v>1404.0281771739701</c:v>
                </c:pt>
                <c:pt idx="9135">
                  <c:v>1404.0281771243599</c:v>
                </c:pt>
                <c:pt idx="9136">
                  <c:v>1404.0281770747499</c:v>
                </c:pt>
                <c:pt idx="9137">
                  <c:v>1404.0281770251399</c:v>
                </c:pt>
                <c:pt idx="9138">
                  <c:v>1404.02817697554</c:v>
                </c:pt>
                <c:pt idx="9139">
                  <c:v>1404.02817692593</c:v>
                </c:pt>
                <c:pt idx="9140">
                  <c:v>1404.02817687632</c:v>
                </c:pt>
                <c:pt idx="9141">
                  <c:v>1404.02817682671</c:v>
                </c:pt>
                <c:pt idx="9142">
                  <c:v>1404.0281767771</c:v>
                </c:pt>
                <c:pt idx="9143">
                  <c:v>1404.0281767274901</c:v>
                </c:pt>
                <c:pt idx="9144">
                  <c:v>1404.0281766778901</c:v>
                </c:pt>
                <c:pt idx="9145">
                  <c:v>1404.0281766282801</c:v>
                </c:pt>
                <c:pt idx="9146">
                  <c:v>1404.0281765786699</c:v>
                </c:pt>
                <c:pt idx="9147">
                  <c:v>1404.0281765290599</c:v>
                </c:pt>
                <c:pt idx="9148">
                  <c:v>1404.0281764794499</c:v>
                </c:pt>
                <c:pt idx="9149">
                  <c:v>1404.02817642984</c:v>
                </c:pt>
                <c:pt idx="9150">
                  <c:v>1404.02817638023</c:v>
                </c:pt>
                <c:pt idx="9151">
                  <c:v>1404.02817633063</c:v>
                </c:pt>
                <c:pt idx="9152">
                  <c:v>1404.02817628102</c:v>
                </c:pt>
                <c:pt idx="9153">
                  <c:v>1404.02817623141</c:v>
                </c:pt>
                <c:pt idx="9154">
                  <c:v>1404.0281761818001</c:v>
                </c:pt>
                <c:pt idx="9155">
                  <c:v>1404.0281761321901</c:v>
                </c:pt>
                <c:pt idx="9156">
                  <c:v>1404.0281760825801</c:v>
                </c:pt>
                <c:pt idx="9157">
                  <c:v>1404.0281760329799</c:v>
                </c:pt>
                <c:pt idx="9158">
                  <c:v>1404.0281759833699</c:v>
                </c:pt>
                <c:pt idx="9159">
                  <c:v>1404.0281759337599</c:v>
                </c:pt>
                <c:pt idx="9160">
                  <c:v>1404.02817588415</c:v>
                </c:pt>
                <c:pt idx="9161">
                  <c:v>1404.02817583454</c:v>
                </c:pt>
                <c:pt idx="9162">
                  <c:v>1404.02817578493</c:v>
                </c:pt>
                <c:pt idx="9163">
                  <c:v>1404.02817573533</c:v>
                </c:pt>
                <c:pt idx="9164">
                  <c:v>1404.02817568572</c:v>
                </c:pt>
                <c:pt idx="9165">
                  <c:v>1404.0281756361101</c:v>
                </c:pt>
                <c:pt idx="9166">
                  <c:v>1404.0281755865001</c:v>
                </c:pt>
                <c:pt idx="9167">
                  <c:v>1404.0281755368901</c:v>
                </c:pt>
                <c:pt idx="9168">
                  <c:v>1404.0281754872799</c:v>
                </c:pt>
                <c:pt idx="9169">
                  <c:v>1404.0281754376699</c:v>
                </c:pt>
                <c:pt idx="9170">
                  <c:v>1404.0281753880699</c:v>
                </c:pt>
                <c:pt idx="9171">
                  <c:v>1404.02817533846</c:v>
                </c:pt>
                <c:pt idx="9172">
                  <c:v>1404.02817528885</c:v>
                </c:pt>
                <c:pt idx="9173">
                  <c:v>1404.02817523924</c:v>
                </c:pt>
                <c:pt idx="9174">
                  <c:v>1404.02817518963</c:v>
                </c:pt>
                <c:pt idx="9175">
                  <c:v>1404.02817514002</c:v>
                </c:pt>
                <c:pt idx="9176">
                  <c:v>1404.0281750904201</c:v>
                </c:pt>
                <c:pt idx="9177">
                  <c:v>1404.0281750408101</c:v>
                </c:pt>
                <c:pt idx="9178">
                  <c:v>1404.0281749912001</c:v>
                </c:pt>
                <c:pt idx="9179">
                  <c:v>1404.0281749415899</c:v>
                </c:pt>
                <c:pt idx="9180">
                  <c:v>1404.0281748919799</c:v>
                </c:pt>
                <c:pt idx="9181">
                  <c:v>1404.0281748423699</c:v>
                </c:pt>
                <c:pt idx="9182">
                  <c:v>1404.02817479276</c:v>
                </c:pt>
                <c:pt idx="9183">
                  <c:v>1404.02817474316</c:v>
                </c:pt>
                <c:pt idx="9184">
                  <c:v>1404.02817469355</c:v>
                </c:pt>
                <c:pt idx="9185">
                  <c:v>1404.02817464394</c:v>
                </c:pt>
                <c:pt idx="9186">
                  <c:v>1404.02817459433</c:v>
                </c:pt>
                <c:pt idx="9187">
                  <c:v>1404.0281745447201</c:v>
                </c:pt>
                <c:pt idx="9188">
                  <c:v>1404.0281744951101</c:v>
                </c:pt>
                <c:pt idx="9189">
                  <c:v>1404.0281744455101</c:v>
                </c:pt>
                <c:pt idx="9190">
                  <c:v>1404.0281743958999</c:v>
                </c:pt>
                <c:pt idx="9191">
                  <c:v>1404.0281743462899</c:v>
                </c:pt>
                <c:pt idx="9192">
                  <c:v>1404.0281742966799</c:v>
                </c:pt>
                <c:pt idx="9193">
                  <c:v>1404.02817424707</c:v>
                </c:pt>
                <c:pt idx="9194">
                  <c:v>1404.02817419746</c:v>
                </c:pt>
                <c:pt idx="9195">
                  <c:v>1404.02817414786</c:v>
                </c:pt>
                <c:pt idx="9196">
                  <c:v>1404.02817409825</c:v>
                </c:pt>
                <c:pt idx="9197">
                  <c:v>1404.02817404864</c:v>
                </c:pt>
                <c:pt idx="9198">
                  <c:v>1404.0281739990301</c:v>
                </c:pt>
                <c:pt idx="9199">
                  <c:v>1404.0281739494201</c:v>
                </c:pt>
                <c:pt idx="9200">
                  <c:v>1404.0281738998101</c:v>
                </c:pt>
                <c:pt idx="9201">
                  <c:v>1404.0281738501999</c:v>
                </c:pt>
                <c:pt idx="9202">
                  <c:v>1404.0281738005999</c:v>
                </c:pt>
                <c:pt idx="9203">
                  <c:v>1404.0281737509899</c:v>
                </c:pt>
                <c:pt idx="9204">
                  <c:v>1404.02817370138</c:v>
                </c:pt>
                <c:pt idx="9205">
                  <c:v>1404.02817365177</c:v>
                </c:pt>
                <c:pt idx="9206">
                  <c:v>1404.02817360216</c:v>
                </c:pt>
                <c:pt idx="9207">
                  <c:v>1404.02817355255</c:v>
                </c:pt>
                <c:pt idx="9208">
                  <c:v>1404.02817350295</c:v>
                </c:pt>
                <c:pt idx="9209">
                  <c:v>1404.0281734533401</c:v>
                </c:pt>
                <c:pt idx="9210">
                  <c:v>1404.0281734037301</c:v>
                </c:pt>
                <c:pt idx="9211">
                  <c:v>1404.0281733541201</c:v>
                </c:pt>
                <c:pt idx="9212">
                  <c:v>1404.0281733045099</c:v>
                </c:pt>
                <c:pt idx="9213">
                  <c:v>1404.0281732548999</c:v>
                </c:pt>
                <c:pt idx="9214">
                  <c:v>1404.0281732052899</c:v>
                </c:pt>
                <c:pt idx="9215">
                  <c:v>1404.02817315569</c:v>
                </c:pt>
                <c:pt idx="9216">
                  <c:v>1404.02817310608</c:v>
                </c:pt>
                <c:pt idx="9217">
                  <c:v>1404.02817305647</c:v>
                </c:pt>
                <c:pt idx="9218">
                  <c:v>1404.02817300686</c:v>
                </c:pt>
                <c:pt idx="9219">
                  <c:v>1404.02817295725</c:v>
                </c:pt>
                <c:pt idx="9220">
                  <c:v>1404.0281729076401</c:v>
                </c:pt>
                <c:pt idx="9221">
                  <c:v>1404.0281728580401</c:v>
                </c:pt>
                <c:pt idx="9222">
                  <c:v>1404.0281728084301</c:v>
                </c:pt>
                <c:pt idx="9223">
                  <c:v>1404.0281727588199</c:v>
                </c:pt>
                <c:pt idx="9224">
                  <c:v>1404.0281727092099</c:v>
                </c:pt>
                <c:pt idx="9225">
                  <c:v>1404.0281726595999</c:v>
                </c:pt>
                <c:pt idx="9226">
                  <c:v>1404.02817260999</c:v>
                </c:pt>
                <c:pt idx="9227">
                  <c:v>1404.02817256039</c:v>
                </c:pt>
                <c:pt idx="9228">
                  <c:v>1404.02817251078</c:v>
                </c:pt>
                <c:pt idx="9229">
                  <c:v>1404.02817246117</c:v>
                </c:pt>
                <c:pt idx="9230">
                  <c:v>1404.02817241156</c:v>
                </c:pt>
                <c:pt idx="9231">
                  <c:v>1404.0281723619501</c:v>
                </c:pt>
                <c:pt idx="9232">
                  <c:v>1404.0281723123401</c:v>
                </c:pt>
                <c:pt idx="9233">
                  <c:v>1404.0281722627301</c:v>
                </c:pt>
                <c:pt idx="9234">
                  <c:v>1404.0281722131299</c:v>
                </c:pt>
                <c:pt idx="9235">
                  <c:v>1404.0281721635199</c:v>
                </c:pt>
                <c:pt idx="9236">
                  <c:v>1404.0281721139099</c:v>
                </c:pt>
                <c:pt idx="9237">
                  <c:v>1404.0281720643</c:v>
                </c:pt>
                <c:pt idx="9238">
                  <c:v>1404.02817201469</c:v>
                </c:pt>
                <c:pt idx="9239">
                  <c:v>1404.02817196508</c:v>
                </c:pt>
                <c:pt idx="9240">
                  <c:v>1404.02817191548</c:v>
                </c:pt>
                <c:pt idx="9241">
                  <c:v>1404.02817186587</c:v>
                </c:pt>
                <c:pt idx="9242">
                  <c:v>1404.0281718162601</c:v>
                </c:pt>
                <c:pt idx="9243">
                  <c:v>1404.0281717666501</c:v>
                </c:pt>
                <c:pt idx="9244">
                  <c:v>1404.0281717170401</c:v>
                </c:pt>
                <c:pt idx="9245">
                  <c:v>1404.0281716674299</c:v>
                </c:pt>
                <c:pt idx="9246">
                  <c:v>1404.0281716178199</c:v>
                </c:pt>
                <c:pt idx="9247">
                  <c:v>1404.0281715682199</c:v>
                </c:pt>
                <c:pt idx="9248">
                  <c:v>1404.02817151861</c:v>
                </c:pt>
                <c:pt idx="9249">
                  <c:v>1404.028171469</c:v>
                </c:pt>
                <c:pt idx="9250">
                  <c:v>1404.02817141939</c:v>
                </c:pt>
                <c:pt idx="9251">
                  <c:v>1404.02817136978</c:v>
                </c:pt>
                <c:pt idx="9252">
                  <c:v>1404.02817132017</c:v>
                </c:pt>
                <c:pt idx="9253">
                  <c:v>1404.0281712705701</c:v>
                </c:pt>
                <c:pt idx="9254">
                  <c:v>1404.0281712209601</c:v>
                </c:pt>
                <c:pt idx="9255">
                  <c:v>1404.0281711713501</c:v>
                </c:pt>
                <c:pt idx="9256">
                  <c:v>1404.0281711217399</c:v>
                </c:pt>
                <c:pt idx="9257">
                  <c:v>1404.0281710721299</c:v>
                </c:pt>
                <c:pt idx="9258">
                  <c:v>1404.0281710225199</c:v>
                </c:pt>
                <c:pt idx="9259">
                  <c:v>1404.0281709729099</c:v>
                </c:pt>
                <c:pt idx="9260">
                  <c:v>1404.02817092331</c:v>
                </c:pt>
                <c:pt idx="9261">
                  <c:v>1404.0281708737</c:v>
                </c:pt>
                <c:pt idx="9262">
                  <c:v>1404.02817082409</c:v>
                </c:pt>
                <c:pt idx="9263">
                  <c:v>1404.02817077448</c:v>
                </c:pt>
                <c:pt idx="9264">
                  <c:v>1404.0281707248701</c:v>
                </c:pt>
                <c:pt idx="9265">
                  <c:v>1404.0281706752601</c:v>
                </c:pt>
                <c:pt idx="9266">
                  <c:v>1404.0281706256601</c:v>
                </c:pt>
                <c:pt idx="9267">
                  <c:v>1404.0281705760499</c:v>
                </c:pt>
                <c:pt idx="9268">
                  <c:v>1404.0281705264399</c:v>
                </c:pt>
                <c:pt idx="9269">
                  <c:v>1404.0281704768299</c:v>
                </c:pt>
                <c:pt idx="9270">
                  <c:v>1404.0281704272199</c:v>
                </c:pt>
                <c:pt idx="9271">
                  <c:v>1404.02817037761</c:v>
                </c:pt>
                <c:pt idx="9272">
                  <c:v>1404.02817032801</c:v>
                </c:pt>
                <c:pt idx="9273">
                  <c:v>1404.0281702784</c:v>
                </c:pt>
                <c:pt idx="9274">
                  <c:v>1404.02817022879</c:v>
                </c:pt>
                <c:pt idx="9275">
                  <c:v>1404.0281701791801</c:v>
                </c:pt>
                <c:pt idx="9276">
                  <c:v>1404.0281701295701</c:v>
                </c:pt>
                <c:pt idx="9277">
                  <c:v>1404.0281700799601</c:v>
                </c:pt>
                <c:pt idx="9278">
                  <c:v>1404.0281700303501</c:v>
                </c:pt>
                <c:pt idx="9279">
                  <c:v>1404.0281699807499</c:v>
                </c:pt>
                <c:pt idx="9280">
                  <c:v>1404.0281699311399</c:v>
                </c:pt>
                <c:pt idx="9281">
                  <c:v>1404.0281698815299</c:v>
                </c:pt>
                <c:pt idx="9282">
                  <c:v>1404.02816983192</c:v>
                </c:pt>
                <c:pt idx="9283">
                  <c:v>1404.02816978231</c:v>
                </c:pt>
                <c:pt idx="9284">
                  <c:v>1404.0281697327</c:v>
                </c:pt>
                <c:pt idx="9285">
                  <c:v>1404.0281696831</c:v>
                </c:pt>
                <c:pt idx="9286">
                  <c:v>1404.0281696334901</c:v>
                </c:pt>
                <c:pt idx="9287">
                  <c:v>1404.0281695838801</c:v>
                </c:pt>
                <c:pt idx="9288">
                  <c:v>1404.0281695342701</c:v>
                </c:pt>
                <c:pt idx="9289">
                  <c:v>1404.0281694846601</c:v>
                </c:pt>
                <c:pt idx="9290">
                  <c:v>1404.0281694350499</c:v>
                </c:pt>
                <c:pt idx="9291">
                  <c:v>1404.0281693854399</c:v>
                </c:pt>
                <c:pt idx="9292">
                  <c:v>1404.0281693358399</c:v>
                </c:pt>
                <c:pt idx="9293">
                  <c:v>1404.02816928623</c:v>
                </c:pt>
                <c:pt idx="9294">
                  <c:v>1404.02816923662</c:v>
                </c:pt>
                <c:pt idx="9295">
                  <c:v>1404.02816918701</c:v>
                </c:pt>
                <c:pt idx="9296">
                  <c:v>1404.0281691374</c:v>
                </c:pt>
                <c:pt idx="9297">
                  <c:v>1404.02816908779</c:v>
                </c:pt>
                <c:pt idx="9298">
                  <c:v>1404.0281690381901</c:v>
                </c:pt>
                <c:pt idx="9299">
                  <c:v>1404.0281689885801</c:v>
                </c:pt>
                <c:pt idx="9300">
                  <c:v>1404.0281689389701</c:v>
                </c:pt>
                <c:pt idx="9301">
                  <c:v>1404.0281688893599</c:v>
                </c:pt>
                <c:pt idx="9302">
                  <c:v>1404.0281688397499</c:v>
                </c:pt>
                <c:pt idx="9303">
                  <c:v>1404.0281687901399</c:v>
                </c:pt>
                <c:pt idx="9304">
                  <c:v>1404.02816874054</c:v>
                </c:pt>
                <c:pt idx="9305">
                  <c:v>1404.02816869093</c:v>
                </c:pt>
                <c:pt idx="9306">
                  <c:v>1404.02816864132</c:v>
                </c:pt>
                <c:pt idx="9307">
                  <c:v>1404.02816859171</c:v>
                </c:pt>
                <c:pt idx="9308">
                  <c:v>1404.0281685421</c:v>
                </c:pt>
                <c:pt idx="9309">
                  <c:v>1404.0281684924901</c:v>
                </c:pt>
                <c:pt idx="9310">
                  <c:v>1404.0281684428801</c:v>
                </c:pt>
                <c:pt idx="9311">
                  <c:v>1404.0281683932801</c:v>
                </c:pt>
                <c:pt idx="9312">
                  <c:v>1404.0281683436699</c:v>
                </c:pt>
                <c:pt idx="9313">
                  <c:v>1404.0281682940599</c:v>
                </c:pt>
                <c:pt idx="9314">
                  <c:v>1404.0281682444499</c:v>
                </c:pt>
                <c:pt idx="9315">
                  <c:v>1404.02816819484</c:v>
                </c:pt>
                <c:pt idx="9316">
                  <c:v>1404.02816814523</c:v>
                </c:pt>
                <c:pt idx="9317">
                  <c:v>1404.02816809563</c:v>
                </c:pt>
                <c:pt idx="9318">
                  <c:v>1404.02816804602</c:v>
                </c:pt>
                <c:pt idx="9319">
                  <c:v>1404.02816799641</c:v>
                </c:pt>
                <c:pt idx="9320">
                  <c:v>1404.0281679468001</c:v>
                </c:pt>
                <c:pt idx="9321">
                  <c:v>1404.0281678971901</c:v>
                </c:pt>
                <c:pt idx="9322">
                  <c:v>1404.0281678475801</c:v>
                </c:pt>
                <c:pt idx="9323">
                  <c:v>1404.0281677979699</c:v>
                </c:pt>
                <c:pt idx="9324">
                  <c:v>1404.0281677483699</c:v>
                </c:pt>
                <c:pt idx="9325">
                  <c:v>1404.0281676987599</c:v>
                </c:pt>
                <c:pt idx="9326">
                  <c:v>1404.02816764915</c:v>
                </c:pt>
                <c:pt idx="9327">
                  <c:v>1404.02816759954</c:v>
                </c:pt>
                <c:pt idx="9328">
                  <c:v>1404.02816754993</c:v>
                </c:pt>
                <c:pt idx="9329">
                  <c:v>1404.02816750032</c:v>
                </c:pt>
                <c:pt idx="9330">
                  <c:v>1404.02816745072</c:v>
                </c:pt>
                <c:pt idx="9331">
                  <c:v>1404.0281674011101</c:v>
                </c:pt>
                <c:pt idx="9332">
                  <c:v>1404.0281673515001</c:v>
                </c:pt>
                <c:pt idx="9333">
                  <c:v>1404.0281673018901</c:v>
                </c:pt>
                <c:pt idx="9334">
                  <c:v>1404.0281672522799</c:v>
                </c:pt>
                <c:pt idx="9335">
                  <c:v>1404.0281672026699</c:v>
                </c:pt>
                <c:pt idx="9336">
                  <c:v>1404.0281671530699</c:v>
                </c:pt>
                <c:pt idx="9337">
                  <c:v>1404.02816710346</c:v>
                </c:pt>
                <c:pt idx="9338">
                  <c:v>1404.02816705385</c:v>
                </c:pt>
                <c:pt idx="9339">
                  <c:v>1404.02816700424</c:v>
                </c:pt>
                <c:pt idx="9340">
                  <c:v>1404.02816695463</c:v>
                </c:pt>
                <c:pt idx="9341">
                  <c:v>1404.02816690502</c:v>
                </c:pt>
                <c:pt idx="9342">
                  <c:v>1404.0281668554101</c:v>
                </c:pt>
                <c:pt idx="9343">
                  <c:v>1404.0281668058101</c:v>
                </c:pt>
                <c:pt idx="9344">
                  <c:v>1404.0281667562001</c:v>
                </c:pt>
                <c:pt idx="9345">
                  <c:v>1404.0281667065899</c:v>
                </c:pt>
                <c:pt idx="9346">
                  <c:v>1404.0281666569799</c:v>
                </c:pt>
                <c:pt idx="9347">
                  <c:v>1404.0281666073699</c:v>
                </c:pt>
                <c:pt idx="9348">
                  <c:v>1404.02816655776</c:v>
                </c:pt>
                <c:pt idx="9349">
                  <c:v>1404.02816650816</c:v>
                </c:pt>
                <c:pt idx="9350">
                  <c:v>1404.02816645855</c:v>
                </c:pt>
                <c:pt idx="9351">
                  <c:v>1404.02816640894</c:v>
                </c:pt>
                <c:pt idx="9352">
                  <c:v>1404.02816635933</c:v>
                </c:pt>
                <c:pt idx="9353">
                  <c:v>1404.0281663097201</c:v>
                </c:pt>
                <c:pt idx="9354">
                  <c:v>1404.0281662601101</c:v>
                </c:pt>
                <c:pt idx="9355">
                  <c:v>1404.0281662105001</c:v>
                </c:pt>
                <c:pt idx="9356">
                  <c:v>1404.0281661608999</c:v>
                </c:pt>
                <c:pt idx="9357">
                  <c:v>1404.0281661112899</c:v>
                </c:pt>
                <c:pt idx="9358">
                  <c:v>1404.0281660616799</c:v>
                </c:pt>
                <c:pt idx="9359">
                  <c:v>1404.02816601207</c:v>
                </c:pt>
                <c:pt idx="9360">
                  <c:v>1404.02816596246</c:v>
                </c:pt>
                <c:pt idx="9361">
                  <c:v>1404.02816591285</c:v>
                </c:pt>
                <c:pt idx="9362">
                  <c:v>1404.02816586325</c:v>
                </c:pt>
                <c:pt idx="9363">
                  <c:v>1404.02816581364</c:v>
                </c:pt>
                <c:pt idx="9364">
                  <c:v>1404.0281657640301</c:v>
                </c:pt>
                <c:pt idx="9365">
                  <c:v>1404.0281657144201</c:v>
                </c:pt>
                <c:pt idx="9366">
                  <c:v>1404.0281656648101</c:v>
                </c:pt>
                <c:pt idx="9367">
                  <c:v>1404.0281656151999</c:v>
                </c:pt>
                <c:pt idx="9368">
                  <c:v>1404.0281655655899</c:v>
                </c:pt>
                <c:pt idx="9369">
                  <c:v>1404.0281655159899</c:v>
                </c:pt>
                <c:pt idx="9370">
                  <c:v>1404.02816546638</c:v>
                </c:pt>
                <c:pt idx="9371">
                  <c:v>1404.02816541677</c:v>
                </c:pt>
                <c:pt idx="9372">
                  <c:v>1404.02816536716</c:v>
                </c:pt>
                <c:pt idx="9373">
                  <c:v>1404.02816531755</c:v>
                </c:pt>
                <c:pt idx="9374">
                  <c:v>1404.02816526794</c:v>
                </c:pt>
                <c:pt idx="9375">
                  <c:v>1404.0281652183401</c:v>
                </c:pt>
                <c:pt idx="9376">
                  <c:v>1404.0281651687301</c:v>
                </c:pt>
                <c:pt idx="9377">
                  <c:v>1404.0281651191201</c:v>
                </c:pt>
                <c:pt idx="9378">
                  <c:v>1404.0281650695099</c:v>
                </c:pt>
                <c:pt idx="9379">
                  <c:v>1404.0281650198999</c:v>
                </c:pt>
                <c:pt idx="9380">
                  <c:v>1404.0281649702899</c:v>
                </c:pt>
                <c:pt idx="9381">
                  <c:v>1404.02816492069</c:v>
                </c:pt>
                <c:pt idx="9382">
                  <c:v>1404.02816487108</c:v>
                </c:pt>
                <c:pt idx="9383">
                  <c:v>1404.02816482147</c:v>
                </c:pt>
                <c:pt idx="9384">
                  <c:v>1404.02816477186</c:v>
                </c:pt>
                <c:pt idx="9385">
                  <c:v>1404.02816472225</c:v>
                </c:pt>
                <c:pt idx="9386">
                  <c:v>1404.0281646726401</c:v>
                </c:pt>
                <c:pt idx="9387">
                  <c:v>1404.0281646230301</c:v>
                </c:pt>
                <c:pt idx="9388">
                  <c:v>1404.0281645734301</c:v>
                </c:pt>
                <c:pt idx="9389">
                  <c:v>1404.0281645238199</c:v>
                </c:pt>
                <c:pt idx="9390">
                  <c:v>1404.0281644742099</c:v>
                </c:pt>
                <c:pt idx="9391">
                  <c:v>1404.0281644245999</c:v>
                </c:pt>
                <c:pt idx="9392">
                  <c:v>1404.02816437499</c:v>
                </c:pt>
                <c:pt idx="9393">
                  <c:v>1404.02816432538</c:v>
                </c:pt>
                <c:pt idx="9394">
                  <c:v>1404.02816427578</c:v>
                </c:pt>
                <c:pt idx="9395">
                  <c:v>1404.02816422617</c:v>
                </c:pt>
                <c:pt idx="9396">
                  <c:v>1404.02816417656</c:v>
                </c:pt>
                <c:pt idx="9397">
                  <c:v>1404.0281641269501</c:v>
                </c:pt>
                <c:pt idx="9398">
                  <c:v>1404.0281640773401</c:v>
                </c:pt>
                <c:pt idx="9399">
                  <c:v>1404.0281640277301</c:v>
                </c:pt>
                <c:pt idx="9400">
                  <c:v>1404.0281639781199</c:v>
                </c:pt>
                <c:pt idx="9401">
                  <c:v>1404.0281639285199</c:v>
                </c:pt>
                <c:pt idx="9402">
                  <c:v>1404.0281638789099</c:v>
                </c:pt>
                <c:pt idx="9403">
                  <c:v>1404.0281638293</c:v>
                </c:pt>
                <c:pt idx="9404">
                  <c:v>1404.02816377969</c:v>
                </c:pt>
                <c:pt idx="9405">
                  <c:v>1404.02816373008</c:v>
                </c:pt>
                <c:pt idx="9406">
                  <c:v>1404.02816368047</c:v>
                </c:pt>
                <c:pt idx="9407">
                  <c:v>1404.02816363087</c:v>
                </c:pt>
                <c:pt idx="9408">
                  <c:v>1404.0281635812601</c:v>
                </c:pt>
                <c:pt idx="9409">
                  <c:v>1404.0281635316501</c:v>
                </c:pt>
                <c:pt idx="9410">
                  <c:v>1404.0281634820401</c:v>
                </c:pt>
                <c:pt idx="9411">
                  <c:v>1404.0281634324299</c:v>
                </c:pt>
                <c:pt idx="9412">
                  <c:v>1404.0281633828199</c:v>
                </c:pt>
                <c:pt idx="9413">
                  <c:v>1404.0281633332199</c:v>
                </c:pt>
                <c:pt idx="9414">
                  <c:v>1404.02816328361</c:v>
                </c:pt>
                <c:pt idx="9415">
                  <c:v>1404.028163234</c:v>
                </c:pt>
                <c:pt idx="9416">
                  <c:v>1404.02816318439</c:v>
                </c:pt>
                <c:pt idx="9417">
                  <c:v>1404.02816313478</c:v>
                </c:pt>
                <c:pt idx="9418">
                  <c:v>1404.02816308517</c:v>
                </c:pt>
                <c:pt idx="9419">
                  <c:v>1404.0281630355601</c:v>
                </c:pt>
                <c:pt idx="9420">
                  <c:v>1404.0281629859601</c:v>
                </c:pt>
                <c:pt idx="9421">
                  <c:v>1404.0281629363501</c:v>
                </c:pt>
                <c:pt idx="9422">
                  <c:v>1404.0281628867399</c:v>
                </c:pt>
                <c:pt idx="9423">
                  <c:v>1404.0281628371299</c:v>
                </c:pt>
                <c:pt idx="9424">
                  <c:v>1404.0281627875199</c:v>
                </c:pt>
                <c:pt idx="9425">
                  <c:v>1404.02816273791</c:v>
                </c:pt>
                <c:pt idx="9426">
                  <c:v>1404.02816268831</c:v>
                </c:pt>
                <c:pt idx="9427">
                  <c:v>1404.0281626387</c:v>
                </c:pt>
                <c:pt idx="9428">
                  <c:v>1404.02816258909</c:v>
                </c:pt>
                <c:pt idx="9429">
                  <c:v>1404.02816253948</c:v>
                </c:pt>
                <c:pt idx="9430">
                  <c:v>1404.0281624898701</c:v>
                </c:pt>
                <c:pt idx="9431">
                  <c:v>1404.0281624402601</c:v>
                </c:pt>
                <c:pt idx="9432">
                  <c:v>1404.0281623906501</c:v>
                </c:pt>
                <c:pt idx="9433">
                  <c:v>1404.0281623410499</c:v>
                </c:pt>
                <c:pt idx="9434">
                  <c:v>1404.0281622914399</c:v>
                </c:pt>
                <c:pt idx="9435">
                  <c:v>1404.0281622418299</c:v>
                </c:pt>
                <c:pt idx="9436">
                  <c:v>1404.02816219222</c:v>
                </c:pt>
                <c:pt idx="9437">
                  <c:v>1404.02816214261</c:v>
                </c:pt>
                <c:pt idx="9438">
                  <c:v>1404.028162093</c:v>
                </c:pt>
                <c:pt idx="9439">
                  <c:v>1404.0281620434</c:v>
                </c:pt>
                <c:pt idx="9440">
                  <c:v>1404.02816199379</c:v>
                </c:pt>
                <c:pt idx="9441">
                  <c:v>1404.0281619441801</c:v>
                </c:pt>
                <c:pt idx="9442">
                  <c:v>1404.0281618945701</c:v>
                </c:pt>
                <c:pt idx="9443">
                  <c:v>1404.0281618449601</c:v>
                </c:pt>
                <c:pt idx="9444">
                  <c:v>1404.0281617953499</c:v>
                </c:pt>
                <c:pt idx="9445">
                  <c:v>1404.0281617457499</c:v>
                </c:pt>
                <c:pt idx="9446">
                  <c:v>1404.0281616961399</c:v>
                </c:pt>
                <c:pt idx="9447">
                  <c:v>1404.02816164653</c:v>
                </c:pt>
                <c:pt idx="9448">
                  <c:v>1404.02816159692</c:v>
                </c:pt>
                <c:pt idx="9449">
                  <c:v>1404.02816154731</c:v>
                </c:pt>
                <c:pt idx="9450">
                  <c:v>1404.0281614977</c:v>
                </c:pt>
                <c:pt idx="9451">
                  <c:v>1404.02816144809</c:v>
                </c:pt>
                <c:pt idx="9452">
                  <c:v>1404.0281613984901</c:v>
                </c:pt>
                <c:pt idx="9453">
                  <c:v>1404.0281613488801</c:v>
                </c:pt>
                <c:pt idx="9454">
                  <c:v>1404.0281612992701</c:v>
                </c:pt>
                <c:pt idx="9455">
                  <c:v>1404.0281612496599</c:v>
                </c:pt>
                <c:pt idx="9456">
                  <c:v>1404.0281612000499</c:v>
                </c:pt>
                <c:pt idx="9457">
                  <c:v>1404.0281611504399</c:v>
                </c:pt>
                <c:pt idx="9458">
                  <c:v>1404.02816110084</c:v>
                </c:pt>
                <c:pt idx="9459">
                  <c:v>1404.02816105123</c:v>
                </c:pt>
                <c:pt idx="9460">
                  <c:v>1404.02816100162</c:v>
                </c:pt>
                <c:pt idx="9461">
                  <c:v>1404.02816095201</c:v>
                </c:pt>
                <c:pt idx="9462">
                  <c:v>1404.0281609024</c:v>
                </c:pt>
                <c:pt idx="9463">
                  <c:v>1404.0281608527901</c:v>
                </c:pt>
                <c:pt idx="9464">
                  <c:v>1404.0281608031801</c:v>
                </c:pt>
                <c:pt idx="9465">
                  <c:v>1404.0281607535801</c:v>
                </c:pt>
                <c:pt idx="9466">
                  <c:v>1404.0281607039699</c:v>
                </c:pt>
                <c:pt idx="9467">
                  <c:v>1404.0281606543599</c:v>
                </c:pt>
                <c:pt idx="9468">
                  <c:v>1404.0281606047499</c:v>
                </c:pt>
                <c:pt idx="9469">
                  <c:v>1404.0281605551399</c:v>
                </c:pt>
                <c:pt idx="9470">
                  <c:v>1404.02816050553</c:v>
                </c:pt>
                <c:pt idx="9471">
                  <c:v>1404.02816045593</c:v>
                </c:pt>
                <c:pt idx="9472">
                  <c:v>1404.02816040632</c:v>
                </c:pt>
                <c:pt idx="9473">
                  <c:v>1404.02816035671</c:v>
                </c:pt>
                <c:pt idx="9474">
                  <c:v>1404.0281603071001</c:v>
                </c:pt>
                <c:pt idx="9475">
                  <c:v>1404.0281602574901</c:v>
                </c:pt>
                <c:pt idx="9476">
                  <c:v>1404.0281602078801</c:v>
                </c:pt>
                <c:pt idx="9477">
                  <c:v>1404.0281601582701</c:v>
                </c:pt>
                <c:pt idx="9478">
                  <c:v>1404.0281601086699</c:v>
                </c:pt>
                <c:pt idx="9479">
                  <c:v>1404.0281600590599</c:v>
                </c:pt>
                <c:pt idx="9480">
                  <c:v>1404.0281600094499</c:v>
                </c:pt>
                <c:pt idx="9481">
                  <c:v>1404.02815995984</c:v>
                </c:pt>
                <c:pt idx="9482">
                  <c:v>1404.02815991023</c:v>
                </c:pt>
                <c:pt idx="9483">
                  <c:v>1404.02815986062</c:v>
                </c:pt>
                <c:pt idx="9484">
                  <c:v>1404.02815981102</c:v>
                </c:pt>
                <c:pt idx="9485">
                  <c:v>1404.0281597614101</c:v>
                </c:pt>
                <c:pt idx="9486">
                  <c:v>1404.0281597118001</c:v>
                </c:pt>
                <c:pt idx="9487">
                  <c:v>1404.0281596621901</c:v>
                </c:pt>
                <c:pt idx="9488">
                  <c:v>1404.0281596125801</c:v>
                </c:pt>
                <c:pt idx="9489">
                  <c:v>1404.0281595629699</c:v>
                </c:pt>
                <c:pt idx="9490">
                  <c:v>1404.0281595133699</c:v>
                </c:pt>
                <c:pt idx="9491">
                  <c:v>1404.0281594637599</c:v>
                </c:pt>
                <c:pt idx="9492">
                  <c:v>1404.02815941415</c:v>
                </c:pt>
                <c:pt idx="9493">
                  <c:v>1404.02815936454</c:v>
                </c:pt>
                <c:pt idx="9494">
                  <c:v>1404.02815931493</c:v>
                </c:pt>
                <c:pt idx="9495">
                  <c:v>1404.02815926532</c:v>
                </c:pt>
                <c:pt idx="9496">
                  <c:v>1404.02815921571</c:v>
                </c:pt>
                <c:pt idx="9497">
                  <c:v>1404.0281591661101</c:v>
                </c:pt>
                <c:pt idx="9498">
                  <c:v>1404.0281591165001</c:v>
                </c:pt>
                <c:pt idx="9499">
                  <c:v>1404.0281590668901</c:v>
                </c:pt>
                <c:pt idx="9500">
                  <c:v>1404.0281590172799</c:v>
                </c:pt>
                <c:pt idx="9501">
                  <c:v>1404.0281589676699</c:v>
                </c:pt>
                <c:pt idx="9502">
                  <c:v>1404.0281589180599</c:v>
                </c:pt>
                <c:pt idx="9503">
                  <c:v>1404.02815886846</c:v>
                </c:pt>
                <c:pt idx="9504">
                  <c:v>1404.02815881885</c:v>
                </c:pt>
                <c:pt idx="9505">
                  <c:v>1404.02815876924</c:v>
                </c:pt>
                <c:pt idx="9506">
                  <c:v>1404.02815871963</c:v>
                </c:pt>
                <c:pt idx="9507">
                  <c:v>1404.02815867002</c:v>
                </c:pt>
                <c:pt idx="9508">
                  <c:v>1404.0281586204101</c:v>
                </c:pt>
                <c:pt idx="9509">
                  <c:v>1404.0281585708001</c:v>
                </c:pt>
                <c:pt idx="9510">
                  <c:v>1404.0281585212001</c:v>
                </c:pt>
                <c:pt idx="9511">
                  <c:v>1404.0281584715899</c:v>
                </c:pt>
                <c:pt idx="9512">
                  <c:v>1404.0281584219799</c:v>
                </c:pt>
                <c:pt idx="9513">
                  <c:v>1404.0281583723699</c:v>
                </c:pt>
                <c:pt idx="9514">
                  <c:v>1404.02815832276</c:v>
                </c:pt>
                <c:pt idx="9515">
                  <c:v>1404.02815827315</c:v>
                </c:pt>
                <c:pt idx="9516">
                  <c:v>1404.02815822355</c:v>
                </c:pt>
                <c:pt idx="9517">
                  <c:v>1404.02815817394</c:v>
                </c:pt>
                <c:pt idx="9518">
                  <c:v>1404.02815812433</c:v>
                </c:pt>
                <c:pt idx="9519">
                  <c:v>1404.0281580747201</c:v>
                </c:pt>
                <c:pt idx="9520">
                  <c:v>1404.0281580251101</c:v>
                </c:pt>
                <c:pt idx="9521">
                  <c:v>1404.0281579755001</c:v>
                </c:pt>
                <c:pt idx="9522">
                  <c:v>1404.0281579258999</c:v>
                </c:pt>
                <c:pt idx="9523">
                  <c:v>1404.0281578762899</c:v>
                </c:pt>
                <c:pt idx="9524">
                  <c:v>1404.0281578266799</c:v>
                </c:pt>
                <c:pt idx="9525">
                  <c:v>1404.02815777707</c:v>
                </c:pt>
                <c:pt idx="9526">
                  <c:v>1404.02815772746</c:v>
                </c:pt>
                <c:pt idx="9527">
                  <c:v>1404.02815767785</c:v>
                </c:pt>
                <c:pt idx="9528">
                  <c:v>1404.02815762824</c:v>
                </c:pt>
                <c:pt idx="9529">
                  <c:v>1404.02815757864</c:v>
                </c:pt>
                <c:pt idx="9530">
                  <c:v>1404.0281575290301</c:v>
                </c:pt>
                <c:pt idx="9531">
                  <c:v>1404.0281574794201</c:v>
                </c:pt>
                <c:pt idx="9532">
                  <c:v>1404.0281574298101</c:v>
                </c:pt>
                <c:pt idx="9533">
                  <c:v>1404.0281573801999</c:v>
                </c:pt>
                <c:pt idx="9534">
                  <c:v>1404.0281573305899</c:v>
                </c:pt>
                <c:pt idx="9535">
                  <c:v>1404.0281572809899</c:v>
                </c:pt>
                <c:pt idx="9536">
                  <c:v>1404.02815723138</c:v>
                </c:pt>
                <c:pt idx="9537">
                  <c:v>1404.02815718177</c:v>
                </c:pt>
                <c:pt idx="9538">
                  <c:v>1404.02815713216</c:v>
                </c:pt>
                <c:pt idx="9539">
                  <c:v>1404.02815708255</c:v>
                </c:pt>
                <c:pt idx="9540">
                  <c:v>1404.02815703294</c:v>
                </c:pt>
                <c:pt idx="9541">
                  <c:v>1404.0281569833301</c:v>
                </c:pt>
                <c:pt idx="9542">
                  <c:v>1404.0281569337301</c:v>
                </c:pt>
                <c:pt idx="9543">
                  <c:v>1404.0281568841201</c:v>
                </c:pt>
                <c:pt idx="9544">
                  <c:v>1404.0281568345099</c:v>
                </c:pt>
                <c:pt idx="9545">
                  <c:v>1404.0281567848999</c:v>
                </c:pt>
                <c:pt idx="9546">
                  <c:v>1404.0281567352899</c:v>
                </c:pt>
                <c:pt idx="9547">
                  <c:v>1404.02815668568</c:v>
                </c:pt>
                <c:pt idx="9548">
                  <c:v>1404.02815663608</c:v>
                </c:pt>
                <c:pt idx="9549">
                  <c:v>1404.02815658647</c:v>
                </c:pt>
                <c:pt idx="9550">
                  <c:v>1404.02815653686</c:v>
                </c:pt>
                <c:pt idx="9551">
                  <c:v>1404.02815648725</c:v>
                </c:pt>
                <c:pt idx="9552">
                  <c:v>1404.0281564376401</c:v>
                </c:pt>
                <c:pt idx="9553">
                  <c:v>1404.0281563880301</c:v>
                </c:pt>
                <c:pt idx="9554">
                  <c:v>1404.0281563384201</c:v>
                </c:pt>
                <c:pt idx="9555">
                  <c:v>1404.0281562888199</c:v>
                </c:pt>
                <c:pt idx="9556">
                  <c:v>1404.0281562392099</c:v>
                </c:pt>
                <c:pt idx="9557">
                  <c:v>1404.0281561895999</c:v>
                </c:pt>
                <c:pt idx="9558">
                  <c:v>1404.02815613999</c:v>
                </c:pt>
                <c:pt idx="9559">
                  <c:v>1404.02815609038</c:v>
                </c:pt>
                <c:pt idx="9560">
                  <c:v>1404.02815604077</c:v>
                </c:pt>
                <c:pt idx="9561">
                  <c:v>1404.02815599117</c:v>
                </c:pt>
                <c:pt idx="9562">
                  <c:v>1404.02815594156</c:v>
                </c:pt>
                <c:pt idx="9563">
                  <c:v>1404.0281558919501</c:v>
                </c:pt>
                <c:pt idx="9564">
                  <c:v>1404.0281558423401</c:v>
                </c:pt>
                <c:pt idx="9565">
                  <c:v>1404.0281557927301</c:v>
                </c:pt>
                <c:pt idx="9566">
                  <c:v>1404.0281557431199</c:v>
                </c:pt>
                <c:pt idx="9567">
                  <c:v>1404.0281556935199</c:v>
                </c:pt>
                <c:pt idx="9568">
                  <c:v>1404.0281556439099</c:v>
                </c:pt>
                <c:pt idx="9569">
                  <c:v>1404.0281555943</c:v>
                </c:pt>
                <c:pt idx="9570">
                  <c:v>1404.02815554469</c:v>
                </c:pt>
                <c:pt idx="9571">
                  <c:v>1404.02815549508</c:v>
                </c:pt>
                <c:pt idx="9572">
                  <c:v>1404.02815544547</c:v>
                </c:pt>
                <c:pt idx="9573">
                  <c:v>1404.02815539586</c:v>
                </c:pt>
                <c:pt idx="9574">
                  <c:v>1404.0281553462601</c:v>
                </c:pt>
                <c:pt idx="9575">
                  <c:v>1404.0281552966501</c:v>
                </c:pt>
                <c:pt idx="9576">
                  <c:v>1404.0281552470401</c:v>
                </c:pt>
                <c:pt idx="9577">
                  <c:v>1404.0281551974299</c:v>
                </c:pt>
                <c:pt idx="9578">
                  <c:v>1404.0281551478199</c:v>
                </c:pt>
                <c:pt idx="9579">
                  <c:v>1404.0281550982099</c:v>
                </c:pt>
                <c:pt idx="9580">
                  <c:v>1404.02815504861</c:v>
                </c:pt>
                <c:pt idx="9581">
                  <c:v>1404.028154999</c:v>
                </c:pt>
                <c:pt idx="9582">
                  <c:v>1404.02815494939</c:v>
                </c:pt>
                <c:pt idx="9583">
                  <c:v>1404.02815489978</c:v>
                </c:pt>
                <c:pt idx="9584">
                  <c:v>1404.02815485017</c:v>
                </c:pt>
                <c:pt idx="9585">
                  <c:v>1404.0281548005601</c:v>
                </c:pt>
                <c:pt idx="9586">
                  <c:v>1404.0281547509501</c:v>
                </c:pt>
                <c:pt idx="9587">
                  <c:v>1404.0281547013501</c:v>
                </c:pt>
                <c:pt idx="9588">
                  <c:v>1404.0281546517399</c:v>
                </c:pt>
                <c:pt idx="9589">
                  <c:v>1404.0281546021299</c:v>
                </c:pt>
                <c:pt idx="9590">
                  <c:v>1404.0281545525199</c:v>
                </c:pt>
                <c:pt idx="9591">
                  <c:v>1404.02815450291</c:v>
                </c:pt>
                <c:pt idx="9592">
                  <c:v>1404.0281544533</c:v>
                </c:pt>
                <c:pt idx="9593">
                  <c:v>1404.0281544037</c:v>
                </c:pt>
                <c:pt idx="9594">
                  <c:v>1404.02815435409</c:v>
                </c:pt>
                <c:pt idx="9595">
                  <c:v>1404.02815430448</c:v>
                </c:pt>
                <c:pt idx="9596">
                  <c:v>1404.0281542548701</c:v>
                </c:pt>
                <c:pt idx="9597">
                  <c:v>1404.0281542052601</c:v>
                </c:pt>
                <c:pt idx="9598">
                  <c:v>1404.0281541556501</c:v>
                </c:pt>
                <c:pt idx="9599">
                  <c:v>1404.0281541060499</c:v>
                </c:pt>
                <c:pt idx="9600">
                  <c:v>1404.0281540564399</c:v>
                </c:pt>
                <c:pt idx="9601">
                  <c:v>1404.0281540068299</c:v>
                </c:pt>
                <c:pt idx="9602">
                  <c:v>1404.02815395722</c:v>
                </c:pt>
                <c:pt idx="9603">
                  <c:v>1404.02815390761</c:v>
                </c:pt>
                <c:pt idx="9604">
                  <c:v>1404.028153858</c:v>
                </c:pt>
                <c:pt idx="9605">
                  <c:v>1404.02815380839</c:v>
                </c:pt>
                <c:pt idx="9606">
                  <c:v>1404.02815375879</c:v>
                </c:pt>
                <c:pt idx="9607">
                  <c:v>1404.0281537091801</c:v>
                </c:pt>
                <c:pt idx="9608">
                  <c:v>1404.0281536595701</c:v>
                </c:pt>
                <c:pt idx="9609">
                  <c:v>1404.0281536099601</c:v>
                </c:pt>
                <c:pt idx="9610">
                  <c:v>1404.0281535603499</c:v>
                </c:pt>
                <c:pt idx="9611">
                  <c:v>1404.0281535107399</c:v>
                </c:pt>
                <c:pt idx="9612">
                  <c:v>1404.0281534611399</c:v>
                </c:pt>
                <c:pt idx="9613">
                  <c:v>1404.02815341153</c:v>
                </c:pt>
                <c:pt idx="9614">
                  <c:v>1404.02815336192</c:v>
                </c:pt>
                <c:pt idx="9615">
                  <c:v>1404.02815331231</c:v>
                </c:pt>
                <c:pt idx="9616">
                  <c:v>1404.0281532627</c:v>
                </c:pt>
                <c:pt idx="9617">
                  <c:v>1404.02815321309</c:v>
                </c:pt>
                <c:pt idx="9618">
                  <c:v>1404.0281531634801</c:v>
                </c:pt>
                <c:pt idx="9619">
                  <c:v>1404.0281531138801</c:v>
                </c:pt>
                <c:pt idx="9620">
                  <c:v>1404.0281530642701</c:v>
                </c:pt>
                <c:pt idx="9621">
                  <c:v>1404.0281530146599</c:v>
                </c:pt>
                <c:pt idx="9622">
                  <c:v>1404.0281529650499</c:v>
                </c:pt>
                <c:pt idx="9623">
                  <c:v>1404.0281529154399</c:v>
                </c:pt>
                <c:pt idx="9624">
                  <c:v>1404.02815286583</c:v>
                </c:pt>
                <c:pt idx="9625">
                  <c:v>1404.02815281623</c:v>
                </c:pt>
                <c:pt idx="9626">
                  <c:v>1404.02815276662</c:v>
                </c:pt>
                <c:pt idx="9627">
                  <c:v>1404.02815271701</c:v>
                </c:pt>
                <c:pt idx="9628">
                  <c:v>1404.0281526674</c:v>
                </c:pt>
                <c:pt idx="9629">
                  <c:v>1404.0281526177901</c:v>
                </c:pt>
                <c:pt idx="9630">
                  <c:v>1404.0281525681801</c:v>
                </c:pt>
                <c:pt idx="9631">
                  <c:v>1404.0281525185701</c:v>
                </c:pt>
                <c:pt idx="9632">
                  <c:v>1404.0281524689699</c:v>
                </c:pt>
                <c:pt idx="9633">
                  <c:v>1404.0281524193599</c:v>
                </c:pt>
                <c:pt idx="9634">
                  <c:v>1404.0281523697499</c:v>
                </c:pt>
                <c:pt idx="9635">
                  <c:v>1404.02815232014</c:v>
                </c:pt>
                <c:pt idx="9636">
                  <c:v>1404.02815227053</c:v>
                </c:pt>
                <c:pt idx="9637">
                  <c:v>1404.02815222092</c:v>
                </c:pt>
                <c:pt idx="9638">
                  <c:v>1404.02815217132</c:v>
                </c:pt>
                <c:pt idx="9639">
                  <c:v>1404.02815212171</c:v>
                </c:pt>
                <c:pt idx="9640">
                  <c:v>1404.0281520721001</c:v>
                </c:pt>
                <c:pt idx="9641">
                  <c:v>1404.0281520224901</c:v>
                </c:pt>
                <c:pt idx="9642">
                  <c:v>1404.0281519728801</c:v>
                </c:pt>
                <c:pt idx="9643">
                  <c:v>1404.0281519232699</c:v>
                </c:pt>
                <c:pt idx="9644">
                  <c:v>1404.0281518736699</c:v>
                </c:pt>
                <c:pt idx="9645">
                  <c:v>1404.0281518240599</c:v>
                </c:pt>
                <c:pt idx="9646">
                  <c:v>1404.02815177445</c:v>
                </c:pt>
                <c:pt idx="9647">
                  <c:v>1404.02815172484</c:v>
                </c:pt>
                <c:pt idx="9648">
                  <c:v>1404.02815167523</c:v>
                </c:pt>
                <c:pt idx="9649">
                  <c:v>1404.02815162562</c:v>
                </c:pt>
                <c:pt idx="9650">
                  <c:v>1404.02815157601</c:v>
                </c:pt>
                <c:pt idx="9651">
                  <c:v>1404.0281515264101</c:v>
                </c:pt>
                <c:pt idx="9652">
                  <c:v>1404.0281514768001</c:v>
                </c:pt>
                <c:pt idx="9653">
                  <c:v>1404.0281514271901</c:v>
                </c:pt>
                <c:pt idx="9654">
                  <c:v>1404.0281513775799</c:v>
                </c:pt>
                <c:pt idx="9655">
                  <c:v>1404.0281513279699</c:v>
                </c:pt>
                <c:pt idx="9656">
                  <c:v>1404.0281512783599</c:v>
                </c:pt>
                <c:pt idx="9657">
                  <c:v>1404.02815122876</c:v>
                </c:pt>
                <c:pt idx="9658">
                  <c:v>1404.02815117915</c:v>
                </c:pt>
                <c:pt idx="9659">
                  <c:v>1404.02815112954</c:v>
                </c:pt>
                <c:pt idx="9660">
                  <c:v>1404.02815107993</c:v>
                </c:pt>
                <c:pt idx="9661">
                  <c:v>1404.02815103032</c:v>
                </c:pt>
                <c:pt idx="9662">
                  <c:v>1404.0281509807101</c:v>
                </c:pt>
                <c:pt idx="9663">
                  <c:v>1404.0281509311001</c:v>
                </c:pt>
                <c:pt idx="9664">
                  <c:v>1404.0281508815001</c:v>
                </c:pt>
                <c:pt idx="9665">
                  <c:v>1404.0281508318899</c:v>
                </c:pt>
                <c:pt idx="9666">
                  <c:v>1404.0281507822799</c:v>
                </c:pt>
                <c:pt idx="9667">
                  <c:v>1404.0281507326699</c:v>
                </c:pt>
                <c:pt idx="9668">
                  <c:v>1404.0281506830599</c:v>
                </c:pt>
                <c:pt idx="9669">
                  <c:v>1404.02815063345</c:v>
                </c:pt>
                <c:pt idx="9670">
                  <c:v>1404.02815058385</c:v>
                </c:pt>
                <c:pt idx="9671">
                  <c:v>1404.02815053424</c:v>
                </c:pt>
                <c:pt idx="9672">
                  <c:v>1404.02815048463</c:v>
                </c:pt>
                <c:pt idx="9673">
                  <c:v>1404.0281504350201</c:v>
                </c:pt>
                <c:pt idx="9674">
                  <c:v>1404.0281503854101</c:v>
                </c:pt>
                <c:pt idx="9675">
                  <c:v>1404.0281503358001</c:v>
                </c:pt>
                <c:pt idx="9676">
                  <c:v>1404.0281502861999</c:v>
                </c:pt>
                <c:pt idx="9677">
                  <c:v>1404.0281502365899</c:v>
                </c:pt>
                <c:pt idx="9678">
                  <c:v>1404.0281501869799</c:v>
                </c:pt>
                <c:pt idx="9679">
                  <c:v>1404.0281501373699</c:v>
                </c:pt>
                <c:pt idx="9680">
                  <c:v>1404.02815008776</c:v>
                </c:pt>
                <c:pt idx="9681">
                  <c:v>1404.02815003815</c:v>
                </c:pt>
                <c:pt idx="9682">
                  <c:v>1404.02814998854</c:v>
                </c:pt>
                <c:pt idx="9683">
                  <c:v>1404.02814993894</c:v>
                </c:pt>
                <c:pt idx="9684">
                  <c:v>1404.0281498893301</c:v>
                </c:pt>
                <c:pt idx="9685">
                  <c:v>1404.0281498397201</c:v>
                </c:pt>
                <c:pt idx="9686">
                  <c:v>1404.0281497901101</c:v>
                </c:pt>
                <c:pt idx="9687">
                  <c:v>1404.0281497405001</c:v>
                </c:pt>
                <c:pt idx="9688">
                  <c:v>1404.0281496908899</c:v>
                </c:pt>
                <c:pt idx="9689">
                  <c:v>1404.0281496412899</c:v>
                </c:pt>
                <c:pt idx="9690">
                  <c:v>1404.0281495916799</c:v>
                </c:pt>
                <c:pt idx="9691">
                  <c:v>1404.02814954207</c:v>
                </c:pt>
                <c:pt idx="9692">
                  <c:v>1404.02814949246</c:v>
                </c:pt>
                <c:pt idx="9693">
                  <c:v>1404.02814944285</c:v>
                </c:pt>
                <c:pt idx="9694">
                  <c:v>1404.02814939324</c:v>
                </c:pt>
                <c:pt idx="9695">
                  <c:v>1404.02814934363</c:v>
                </c:pt>
                <c:pt idx="9696">
                  <c:v>1404.0281492940301</c:v>
                </c:pt>
                <c:pt idx="9697">
                  <c:v>1404.0281492444201</c:v>
                </c:pt>
                <c:pt idx="9698">
                  <c:v>1404.0281491948101</c:v>
                </c:pt>
                <c:pt idx="9699">
                  <c:v>1404.0281491451999</c:v>
                </c:pt>
                <c:pt idx="9700">
                  <c:v>1404.0281490955899</c:v>
                </c:pt>
                <c:pt idx="9701">
                  <c:v>1404.0281490459799</c:v>
                </c:pt>
                <c:pt idx="9702">
                  <c:v>1404.02814899638</c:v>
                </c:pt>
                <c:pt idx="9703">
                  <c:v>1404.02814894677</c:v>
                </c:pt>
                <c:pt idx="9704">
                  <c:v>1404.02814889716</c:v>
                </c:pt>
                <c:pt idx="9705">
                  <c:v>1404.02814884755</c:v>
                </c:pt>
                <c:pt idx="9706">
                  <c:v>1404.02814879794</c:v>
                </c:pt>
                <c:pt idx="9707">
                  <c:v>1404.0281487483301</c:v>
                </c:pt>
                <c:pt idx="9708">
                  <c:v>1404.0281486987301</c:v>
                </c:pt>
                <c:pt idx="9709">
                  <c:v>1404.0281486491201</c:v>
                </c:pt>
                <c:pt idx="9710">
                  <c:v>1404.0281485995099</c:v>
                </c:pt>
                <c:pt idx="9711">
                  <c:v>1404.0281485498999</c:v>
                </c:pt>
                <c:pt idx="9712">
                  <c:v>1404.0281485002899</c:v>
                </c:pt>
                <c:pt idx="9713">
                  <c:v>1404.02814845068</c:v>
                </c:pt>
                <c:pt idx="9714">
                  <c:v>1404.02814840107</c:v>
                </c:pt>
                <c:pt idx="9715">
                  <c:v>1404.02814835147</c:v>
                </c:pt>
                <c:pt idx="9716">
                  <c:v>1404.02814830186</c:v>
                </c:pt>
                <c:pt idx="9717">
                  <c:v>1404.02814825225</c:v>
                </c:pt>
                <c:pt idx="9718">
                  <c:v>1404.0281482026401</c:v>
                </c:pt>
                <c:pt idx="9719">
                  <c:v>1404.0281481530301</c:v>
                </c:pt>
                <c:pt idx="9720">
                  <c:v>1404.0281481034201</c:v>
                </c:pt>
                <c:pt idx="9721">
                  <c:v>1404.0281480538199</c:v>
                </c:pt>
                <c:pt idx="9722">
                  <c:v>1404.0281480042099</c:v>
                </c:pt>
                <c:pt idx="9723">
                  <c:v>1404.0281479545999</c:v>
                </c:pt>
                <c:pt idx="9724">
                  <c:v>1404.02814790499</c:v>
                </c:pt>
                <c:pt idx="9725">
                  <c:v>1404.02814785538</c:v>
                </c:pt>
                <c:pt idx="9726">
                  <c:v>1404.02814780577</c:v>
                </c:pt>
                <c:pt idx="9727">
                  <c:v>1404.02814775616</c:v>
                </c:pt>
                <c:pt idx="9728">
                  <c:v>1404.02814770656</c:v>
                </c:pt>
                <c:pt idx="9729">
                  <c:v>1404.0281476569501</c:v>
                </c:pt>
                <c:pt idx="9730">
                  <c:v>1404.0281476073401</c:v>
                </c:pt>
                <c:pt idx="9731">
                  <c:v>1404.0281475577301</c:v>
                </c:pt>
                <c:pt idx="9732">
                  <c:v>1404.0281475081199</c:v>
                </c:pt>
                <c:pt idx="9733">
                  <c:v>1404.0281474585099</c:v>
                </c:pt>
                <c:pt idx="9734">
                  <c:v>1404.0281474089099</c:v>
                </c:pt>
                <c:pt idx="9735">
                  <c:v>1404.0281473593</c:v>
                </c:pt>
                <c:pt idx="9736">
                  <c:v>1404.02814730969</c:v>
                </c:pt>
                <c:pt idx="9737">
                  <c:v>1404.02814726008</c:v>
                </c:pt>
                <c:pt idx="9738">
                  <c:v>1404.02814721047</c:v>
                </c:pt>
                <c:pt idx="9739">
                  <c:v>1404.02814716086</c:v>
                </c:pt>
                <c:pt idx="9740">
                  <c:v>1404.0281471112501</c:v>
                </c:pt>
                <c:pt idx="9741">
                  <c:v>1404.0281470616501</c:v>
                </c:pt>
                <c:pt idx="9742">
                  <c:v>1404.0281470120401</c:v>
                </c:pt>
                <c:pt idx="9743">
                  <c:v>1404.0281469624299</c:v>
                </c:pt>
                <c:pt idx="9744">
                  <c:v>1404.0281469128199</c:v>
                </c:pt>
                <c:pt idx="9745">
                  <c:v>1404.0281468632099</c:v>
                </c:pt>
                <c:pt idx="9746">
                  <c:v>1404.0281468136</c:v>
                </c:pt>
                <c:pt idx="9747">
                  <c:v>1404.028146764</c:v>
                </c:pt>
                <c:pt idx="9748">
                  <c:v>1404.02814671439</c:v>
                </c:pt>
                <c:pt idx="9749">
                  <c:v>1404.02814666478</c:v>
                </c:pt>
                <c:pt idx="9750">
                  <c:v>1404.02814661517</c:v>
                </c:pt>
                <c:pt idx="9751">
                  <c:v>1404.0281465655601</c:v>
                </c:pt>
                <c:pt idx="9752">
                  <c:v>1404.0281465159501</c:v>
                </c:pt>
                <c:pt idx="9753">
                  <c:v>1404.0281464663501</c:v>
                </c:pt>
                <c:pt idx="9754">
                  <c:v>1404.0281464167399</c:v>
                </c:pt>
                <c:pt idx="9755">
                  <c:v>1404.0281463671299</c:v>
                </c:pt>
                <c:pt idx="9756">
                  <c:v>1404.0281463175199</c:v>
                </c:pt>
                <c:pt idx="9757">
                  <c:v>1404.02814626791</c:v>
                </c:pt>
                <c:pt idx="9758">
                  <c:v>1404.0281462183</c:v>
                </c:pt>
                <c:pt idx="9759">
                  <c:v>1404.02814616869</c:v>
                </c:pt>
                <c:pt idx="9760">
                  <c:v>1404.02814611909</c:v>
                </c:pt>
                <c:pt idx="9761">
                  <c:v>1404.02814606948</c:v>
                </c:pt>
                <c:pt idx="9762">
                  <c:v>1404.0281460198701</c:v>
                </c:pt>
                <c:pt idx="9763">
                  <c:v>1404.0281459702601</c:v>
                </c:pt>
                <c:pt idx="9764">
                  <c:v>1404.0281459206501</c:v>
                </c:pt>
                <c:pt idx="9765">
                  <c:v>1404.0281458710399</c:v>
                </c:pt>
                <c:pt idx="9766">
                  <c:v>1404.0281458214399</c:v>
                </c:pt>
                <c:pt idx="9767">
                  <c:v>1404.0281457718299</c:v>
                </c:pt>
                <c:pt idx="9768">
                  <c:v>1404.02814572222</c:v>
                </c:pt>
                <c:pt idx="9769">
                  <c:v>1404.02814567261</c:v>
                </c:pt>
                <c:pt idx="9770">
                  <c:v>1404.028145623</c:v>
                </c:pt>
                <c:pt idx="9771">
                  <c:v>1404.02814557339</c:v>
                </c:pt>
                <c:pt idx="9772">
                  <c:v>1404.02814552378</c:v>
                </c:pt>
                <c:pt idx="9773">
                  <c:v>1404.0281454741801</c:v>
                </c:pt>
                <c:pt idx="9774">
                  <c:v>1404.0281454245701</c:v>
                </c:pt>
                <c:pt idx="9775">
                  <c:v>1404.0281453749601</c:v>
                </c:pt>
                <c:pt idx="9776">
                  <c:v>1404.0281453253499</c:v>
                </c:pt>
                <c:pt idx="9777">
                  <c:v>1404.0281452757399</c:v>
                </c:pt>
                <c:pt idx="9778">
                  <c:v>1404.0281452261299</c:v>
                </c:pt>
                <c:pt idx="9779">
                  <c:v>1404.02814517653</c:v>
                </c:pt>
                <c:pt idx="9780">
                  <c:v>1404.02814512692</c:v>
                </c:pt>
                <c:pt idx="9781">
                  <c:v>1404.02814507731</c:v>
                </c:pt>
                <c:pt idx="9782">
                  <c:v>1404.0281450277</c:v>
                </c:pt>
                <c:pt idx="9783">
                  <c:v>1404.02814497809</c:v>
                </c:pt>
                <c:pt idx="9784">
                  <c:v>1404.0281449284801</c:v>
                </c:pt>
                <c:pt idx="9785">
                  <c:v>1404.0281448788801</c:v>
                </c:pt>
                <c:pt idx="9786">
                  <c:v>1404.0281448292701</c:v>
                </c:pt>
                <c:pt idx="9787">
                  <c:v>1404.0281447796599</c:v>
                </c:pt>
                <c:pt idx="9788">
                  <c:v>1404.0281447300499</c:v>
                </c:pt>
                <c:pt idx="9789">
                  <c:v>1404.0281446804399</c:v>
                </c:pt>
                <c:pt idx="9790">
                  <c:v>1404.02814463083</c:v>
                </c:pt>
                <c:pt idx="9791">
                  <c:v>1404.02814458122</c:v>
                </c:pt>
                <c:pt idx="9792">
                  <c:v>1404.02814453162</c:v>
                </c:pt>
                <c:pt idx="9793">
                  <c:v>1404.02814448201</c:v>
                </c:pt>
                <c:pt idx="9794">
                  <c:v>1404.0281444324</c:v>
                </c:pt>
                <c:pt idx="9795">
                  <c:v>1404.0281443827901</c:v>
                </c:pt>
                <c:pt idx="9796">
                  <c:v>1404.0281443331801</c:v>
                </c:pt>
                <c:pt idx="9797">
                  <c:v>1404.0281442835701</c:v>
                </c:pt>
                <c:pt idx="9798">
                  <c:v>1404.0281442339699</c:v>
                </c:pt>
                <c:pt idx="9799">
                  <c:v>1404.0281441843599</c:v>
                </c:pt>
                <c:pt idx="9800">
                  <c:v>1404.0281441347499</c:v>
                </c:pt>
                <c:pt idx="9801">
                  <c:v>1404.02814408514</c:v>
                </c:pt>
                <c:pt idx="9802">
                  <c:v>1404.02814403553</c:v>
                </c:pt>
                <c:pt idx="9803">
                  <c:v>1404.02814398592</c:v>
                </c:pt>
                <c:pt idx="9804">
                  <c:v>1404.02814393631</c:v>
                </c:pt>
                <c:pt idx="9805">
                  <c:v>1404.02814388671</c:v>
                </c:pt>
                <c:pt idx="9806">
                  <c:v>1404.0281438371001</c:v>
                </c:pt>
                <c:pt idx="9807">
                  <c:v>1404.0281437874901</c:v>
                </c:pt>
                <c:pt idx="9808">
                  <c:v>1404.0281437378801</c:v>
                </c:pt>
                <c:pt idx="9809">
                  <c:v>1404.0281436882699</c:v>
                </c:pt>
                <c:pt idx="9810">
                  <c:v>1404.0281436386599</c:v>
                </c:pt>
                <c:pt idx="9811">
                  <c:v>1404.0281435890599</c:v>
                </c:pt>
                <c:pt idx="9812">
                  <c:v>1404.02814353945</c:v>
                </c:pt>
                <c:pt idx="9813">
                  <c:v>1404.02814348984</c:v>
                </c:pt>
                <c:pt idx="9814">
                  <c:v>1404.02814344023</c:v>
                </c:pt>
                <c:pt idx="9815">
                  <c:v>1404.02814339062</c:v>
                </c:pt>
                <c:pt idx="9816">
                  <c:v>1404.02814334101</c:v>
                </c:pt>
                <c:pt idx="9817">
                  <c:v>1404.0281432914101</c:v>
                </c:pt>
                <c:pt idx="9818">
                  <c:v>1404.0281432418001</c:v>
                </c:pt>
                <c:pt idx="9819">
                  <c:v>1404.0281431921901</c:v>
                </c:pt>
                <c:pt idx="9820">
                  <c:v>1404.0281431425799</c:v>
                </c:pt>
                <c:pt idx="9821">
                  <c:v>1404.0281430929699</c:v>
                </c:pt>
                <c:pt idx="9822">
                  <c:v>1404.0281430433599</c:v>
                </c:pt>
                <c:pt idx="9823">
                  <c:v>1404.02814299375</c:v>
                </c:pt>
                <c:pt idx="9824">
                  <c:v>1404.02814294415</c:v>
                </c:pt>
                <c:pt idx="9825">
                  <c:v>1404.02814289454</c:v>
                </c:pt>
                <c:pt idx="9826">
                  <c:v>1404.02814284493</c:v>
                </c:pt>
                <c:pt idx="9827">
                  <c:v>1404.02814279532</c:v>
                </c:pt>
                <c:pt idx="9828">
                  <c:v>1404.0281427457101</c:v>
                </c:pt>
                <c:pt idx="9829">
                  <c:v>1404.0281426961001</c:v>
                </c:pt>
                <c:pt idx="9830">
                  <c:v>1404.0281426465001</c:v>
                </c:pt>
                <c:pt idx="9831">
                  <c:v>1404.0281425968899</c:v>
                </c:pt>
                <c:pt idx="9832">
                  <c:v>1404.0281425472799</c:v>
                </c:pt>
                <c:pt idx="9833">
                  <c:v>1404.0281424976699</c:v>
                </c:pt>
                <c:pt idx="9834">
                  <c:v>1404.02814244806</c:v>
                </c:pt>
                <c:pt idx="9835">
                  <c:v>1404.02814239845</c:v>
                </c:pt>
                <c:pt idx="9836">
                  <c:v>1404.02814234884</c:v>
                </c:pt>
                <c:pt idx="9837">
                  <c:v>1404.02814229924</c:v>
                </c:pt>
                <c:pt idx="9838">
                  <c:v>1404.02814224963</c:v>
                </c:pt>
                <c:pt idx="9839">
                  <c:v>1404.0281422000201</c:v>
                </c:pt>
                <c:pt idx="9840">
                  <c:v>1404.0281421504101</c:v>
                </c:pt>
                <c:pt idx="9841">
                  <c:v>1404.0281421008001</c:v>
                </c:pt>
                <c:pt idx="9842">
                  <c:v>1404.0281420511899</c:v>
                </c:pt>
                <c:pt idx="9843">
                  <c:v>1404.0281420015899</c:v>
                </c:pt>
                <c:pt idx="9844">
                  <c:v>1404.0281419519799</c:v>
                </c:pt>
                <c:pt idx="9845">
                  <c:v>1404.02814190237</c:v>
                </c:pt>
                <c:pt idx="9846">
                  <c:v>1404.02814185276</c:v>
                </c:pt>
                <c:pt idx="9847">
                  <c:v>1404.02814180315</c:v>
                </c:pt>
                <c:pt idx="9848">
                  <c:v>1404.02814175354</c:v>
                </c:pt>
                <c:pt idx="9849">
                  <c:v>1404.02814170393</c:v>
                </c:pt>
                <c:pt idx="9850">
                  <c:v>1404.0281416543301</c:v>
                </c:pt>
                <c:pt idx="9851">
                  <c:v>1404.0281416047201</c:v>
                </c:pt>
                <c:pt idx="9852">
                  <c:v>1404.0281415551101</c:v>
                </c:pt>
                <c:pt idx="9853">
                  <c:v>1404.0281415054999</c:v>
                </c:pt>
                <c:pt idx="9854">
                  <c:v>1404.0281414558899</c:v>
                </c:pt>
                <c:pt idx="9855">
                  <c:v>1404.0281414062799</c:v>
                </c:pt>
                <c:pt idx="9856">
                  <c:v>1404.02814135668</c:v>
                </c:pt>
                <c:pt idx="9857">
                  <c:v>1404.02814130707</c:v>
                </c:pt>
                <c:pt idx="9858">
                  <c:v>1404.02814125746</c:v>
                </c:pt>
                <c:pt idx="9859">
                  <c:v>1404.02814120785</c:v>
                </c:pt>
                <c:pt idx="9860">
                  <c:v>1404.02814115824</c:v>
                </c:pt>
                <c:pt idx="9861">
                  <c:v>1404.0281411086301</c:v>
                </c:pt>
                <c:pt idx="9862">
                  <c:v>1404.0281410590301</c:v>
                </c:pt>
                <c:pt idx="9863">
                  <c:v>1404.0281410094201</c:v>
                </c:pt>
                <c:pt idx="9864">
                  <c:v>1404.0281409598099</c:v>
                </c:pt>
                <c:pt idx="9865">
                  <c:v>1404.0281409101999</c:v>
                </c:pt>
                <c:pt idx="9866">
                  <c:v>1404.0281408605899</c:v>
                </c:pt>
                <c:pt idx="9867">
                  <c:v>1404.0281408109799</c:v>
                </c:pt>
                <c:pt idx="9868">
                  <c:v>1404.02814076137</c:v>
                </c:pt>
                <c:pt idx="9869">
                  <c:v>1404.02814071177</c:v>
                </c:pt>
                <c:pt idx="9870">
                  <c:v>1404.02814066216</c:v>
                </c:pt>
                <c:pt idx="9871">
                  <c:v>1404.02814061255</c:v>
                </c:pt>
                <c:pt idx="9872">
                  <c:v>1404.0281405629401</c:v>
                </c:pt>
                <c:pt idx="9873">
                  <c:v>1404.0281405133301</c:v>
                </c:pt>
                <c:pt idx="9874">
                  <c:v>1404.0281404637201</c:v>
                </c:pt>
                <c:pt idx="9875">
                  <c:v>1404.0281404141199</c:v>
                </c:pt>
                <c:pt idx="9876">
                  <c:v>1404.0281403645099</c:v>
                </c:pt>
                <c:pt idx="9877">
                  <c:v>1404.0281403148999</c:v>
                </c:pt>
                <c:pt idx="9878">
                  <c:v>1404.0281402652899</c:v>
                </c:pt>
                <c:pt idx="9879">
                  <c:v>1404.02814021568</c:v>
                </c:pt>
                <c:pt idx="9880">
                  <c:v>1404.02814016607</c:v>
                </c:pt>
                <c:pt idx="9881">
                  <c:v>1404.02814011646</c:v>
                </c:pt>
                <c:pt idx="9882">
                  <c:v>1404.02814006686</c:v>
                </c:pt>
                <c:pt idx="9883">
                  <c:v>1404.0281400172501</c:v>
                </c:pt>
                <c:pt idx="9884">
                  <c:v>1404.0281399676401</c:v>
                </c:pt>
                <c:pt idx="9885">
                  <c:v>1404.0281399180301</c:v>
                </c:pt>
                <c:pt idx="9886">
                  <c:v>1404.0281398684201</c:v>
                </c:pt>
                <c:pt idx="9887">
                  <c:v>1404.0281398188099</c:v>
                </c:pt>
                <c:pt idx="9888">
                  <c:v>1404.0281397692099</c:v>
                </c:pt>
                <c:pt idx="9889">
                  <c:v>1404.0281397195999</c:v>
                </c:pt>
                <c:pt idx="9890">
                  <c:v>1404.02813966999</c:v>
                </c:pt>
                <c:pt idx="9891">
                  <c:v>1404.02813962038</c:v>
                </c:pt>
                <c:pt idx="9892">
                  <c:v>1404.02813957077</c:v>
                </c:pt>
                <c:pt idx="9893">
                  <c:v>1404.02813952116</c:v>
                </c:pt>
                <c:pt idx="9894">
                  <c:v>1404.0281394715601</c:v>
                </c:pt>
                <c:pt idx="9895">
                  <c:v>1404.0281394219501</c:v>
                </c:pt>
                <c:pt idx="9896">
                  <c:v>1404.0281393723401</c:v>
                </c:pt>
                <c:pt idx="9897">
                  <c:v>1404.0281393227301</c:v>
                </c:pt>
                <c:pt idx="9898">
                  <c:v>1404.0281392731199</c:v>
                </c:pt>
                <c:pt idx="9899">
                  <c:v>1404.0281392235099</c:v>
                </c:pt>
                <c:pt idx="9900">
                  <c:v>1404.0281391738999</c:v>
                </c:pt>
                <c:pt idx="9901">
                  <c:v>1404.0281391243</c:v>
                </c:pt>
                <c:pt idx="9902">
                  <c:v>1404.02813907469</c:v>
                </c:pt>
                <c:pt idx="9903">
                  <c:v>1404.02813902508</c:v>
                </c:pt>
                <c:pt idx="9904">
                  <c:v>1404.02813897547</c:v>
                </c:pt>
                <c:pt idx="9905">
                  <c:v>1404.02813892586</c:v>
                </c:pt>
                <c:pt idx="9906">
                  <c:v>1404.0281388762501</c:v>
                </c:pt>
                <c:pt idx="9907">
                  <c:v>1404.0281388266501</c:v>
                </c:pt>
                <c:pt idx="9908">
                  <c:v>1404.0281387770401</c:v>
                </c:pt>
                <c:pt idx="9909">
                  <c:v>1404.0281387274299</c:v>
                </c:pt>
                <c:pt idx="9910">
                  <c:v>1404.0281386778199</c:v>
                </c:pt>
                <c:pt idx="9911">
                  <c:v>1404.0281386282099</c:v>
                </c:pt>
                <c:pt idx="9912">
                  <c:v>1404.0281385786</c:v>
                </c:pt>
                <c:pt idx="9913">
                  <c:v>1404.02813852899</c:v>
                </c:pt>
                <c:pt idx="9914">
                  <c:v>1404.02813847939</c:v>
                </c:pt>
                <c:pt idx="9915">
                  <c:v>1404.02813842978</c:v>
                </c:pt>
                <c:pt idx="9916">
                  <c:v>1404.02813838017</c:v>
                </c:pt>
                <c:pt idx="9917">
                  <c:v>1404.0281383305601</c:v>
                </c:pt>
                <c:pt idx="9918">
                  <c:v>1404.0281382809501</c:v>
                </c:pt>
                <c:pt idx="9919">
                  <c:v>1404.0281382313401</c:v>
                </c:pt>
                <c:pt idx="9920">
                  <c:v>1404.0281381817399</c:v>
                </c:pt>
                <c:pt idx="9921">
                  <c:v>1404.0281381321299</c:v>
                </c:pt>
                <c:pt idx="9922">
                  <c:v>1404.0281380825199</c:v>
                </c:pt>
                <c:pt idx="9923">
                  <c:v>1404.02813803291</c:v>
                </c:pt>
                <c:pt idx="9924">
                  <c:v>1404.0281379833</c:v>
                </c:pt>
                <c:pt idx="9925">
                  <c:v>1404.02813793369</c:v>
                </c:pt>
                <c:pt idx="9926">
                  <c:v>1404.02813788409</c:v>
                </c:pt>
                <c:pt idx="9927">
                  <c:v>1404.02813783448</c:v>
                </c:pt>
                <c:pt idx="9928">
                  <c:v>1404.0281377848701</c:v>
                </c:pt>
                <c:pt idx="9929">
                  <c:v>1404.0281377352601</c:v>
                </c:pt>
                <c:pt idx="9930">
                  <c:v>1404.0281376856501</c:v>
                </c:pt>
                <c:pt idx="9931">
                  <c:v>1404.0281376360399</c:v>
                </c:pt>
                <c:pt idx="9932">
                  <c:v>1404.0281375864299</c:v>
                </c:pt>
                <c:pt idx="9933">
                  <c:v>1404.0281375368299</c:v>
                </c:pt>
                <c:pt idx="9934">
                  <c:v>1404.02813748722</c:v>
                </c:pt>
                <c:pt idx="9935">
                  <c:v>1404.02813743761</c:v>
                </c:pt>
                <c:pt idx="9936">
                  <c:v>1404.028137388</c:v>
                </c:pt>
                <c:pt idx="9937">
                  <c:v>1404.02813733839</c:v>
                </c:pt>
                <c:pt idx="9938">
                  <c:v>1404.02813728878</c:v>
                </c:pt>
                <c:pt idx="9939">
                  <c:v>1404.0281372391801</c:v>
                </c:pt>
                <c:pt idx="9940">
                  <c:v>1404.0281371895701</c:v>
                </c:pt>
                <c:pt idx="9941">
                  <c:v>1404.0281371399601</c:v>
                </c:pt>
                <c:pt idx="9942">
                  <c:v>1404.0281370903499</c:v>
                </c:pt>
                <c:pt idx="9943">
                  <c:v>1404.0281370407399</c:v>
                </c:pt>
                <c:pt idx="9944">
                  <c:v>1404.0281369911299</c:v>
                </c:pt>
                <c:pt idx="9945">
                  <c:v>1404.02813694152</c:v>
                </c:pt>
                <c:pt idx="9946">
                  <c:v>1404.02813689192</c:v>
                </c:pt>
                <c:pt idx="9947">
                  <c:v>1404.02813684231</c:v>
                </c:pt>
                <c:pt idx="9948">
                  <c:v>1404.0281367927</c:v>
                </c:pt>
                <c:pt idx="9949">
                  <c:v>1404.02813674309</c:v>
                </c:pt>
                <c:pt idx="9950">
                  <c:v>1404.0281366934801</c:v>
                </c:pt>
                <c:pt idx="9951">
                  <c:v>1404.0281366438701</c:v>
                </c:pt>
                <c:pt idx="9952">
                  <c:v>1404.0281365942701</c:v>
                </c:pt>
                <c:pt idx="9953">
                  <c:v>1404.0281365446599</c:v>
                </c:pt>
                <c:pt idx="9954">
                  <c:v>1404.0281364950499</c:v>
                </c:pt>
                <c:pt idx="9955">
                  <c:v>1404.0281364454399</c:v>
                </c:pt>
                <c:pt idx="9956">
                  <c:v>1404.02813639583</c:v>
                </c:pt>
                <c:pt idx="9957">
                  <c:v>1404.02813634622</c:v>
                </c:pt>
                <c:pt idx="9958">
                  <c:v>1404.02813629661</c:v>
                </c:pt>
                <c:pt idx="9959">
                  <c:v>1404.02813624701</c:v>
                </c:pt>
                <c:pt idx="9960">
                  <c:v>1404.0281361974</c:v>
                </c:pt>
                <c:pt idx="9961">
                  <c:v>1404.0281361477901</c:v>
                </c:pt>
                <c:pt idx="9962">
                  <c:v>1404.0281360981801</c:v>
                </c:pt>
                <c:pt idx="9963">
                  <c:v>1404.0281360485701</c:v>
                </c:pt>
                <c:pt idx="9964">
                  <c:v>1404.0281359989599</c:v>
                </c:pt>
                <c:pt idx="9965">
                  <c:v>1404.0281359493599</c:v>
                </c:pt>
                <c:pt idx="9966">
                  <c:v>1404.0281358997499</c:v>
                </c:pt>
                <c:pt idx="9967">
                  <c:v>1404.02813585014</c:v>
                </c:pt>
                <c:pt idx="9968">
                  <c:v>1404.02813580053</c:v>
                </c:pt>
                <c:pt idx="9969">
                  <c:v>1404.02813575092</c:v>
                </c:pt>
                <c:pt idx="9970">
                  <c:v>1404.02813570131</c:v>
                </c:pt>
                <c:pt idx="9971">
                  <c:v>1404.02813565171</c:v>
                </c:pt>
                <c:pt idx="9972">
                  <c:v>1404.0281356021001</c:v>
                </c:pt>
                <c:pt idx="9973">
                  <c:v>1404.0281355524901</c:v>
                </c:pt>
                <c:pt idx="9974">
                  <c:v>1404.0281355028801</c:v>
                </c:pt>
                <c:pt idx="9975">
                  <c:v>1404.0281354532699</c:v>
                </c:pt>
                <c:pt idx="9976">
                  <c:v>1404.0281354036599</c:v>
                </c:pt>
                <c:pt idx="9977">
                  <c:v>1404.0281353540499</c:v>
                </c:pt>
                <c:pt idx="9978">
                  <c:v>1404.02813530445</c:v>
                </c:pt>
                <c:pt idx="9979">
                  <c:v>1404.02813525484</c:v>
                </c:pt>
                <c:pt idx="9980">
                  <c:v>1404.02813520523</c:v>
                </c:pt>
                <c:pt idx="9981">
                  <c:v>1404.02813515562</c:v>
                </c:pt>
                <c:pt idx="9982">
                  <c:v>1404.02813510601</c:v>
                </c:pt>
                <c:pt idx="9983">
                  <c:v>1404.0281350564001</c:v>
                </c:pt>
                <c:pt idx="9984">
                  <c:v>1404.0281350068001</c:v>
                </c:pt>
                <c:pt idx="9985">
                  <c:v>1404.0281349571901</c:v>
                </c:pt>
                <c:pt idx="9986">
                  <c:v>1404.0281349075799</c:v>
                </c:pt>
                <c:pt idx="9987">
                  <c:v>1404.0281348579699</c:v>
                </c:pt>
                <c:pt idx="9988">
                  <c:v>1404.0281348083599</c:v>
                </c:pt>
                <c:pt idx="9989">
                  <c:v>1404.02813475875</c:v>
                </c:pt>
                <c:pt idx="9990">
                  <c:v>1404.02813470914</c:v>
                </c:pt>
                <c:pt idx="9991">
                  <c:v>1404.02813465954</c:v>
                </c:pt>
                <c:pt idx="9992">
                  <c:v>1404.02813460993</c:v>
                </c:pt>
                <c:pt idx="9993">
                  <c:v>1404.02813456032</c:v>
                </c:pt>
                <c:pt idx="9994">
                  <c:v>1404.0281345107101</c:v>
                </c:pt>
                <c:pt idx="9995">
                  <c:v>1404.0281344611001</c:v>
                </c:pt>
                <c:pt idx="9996">
                  <c:v>1404.0281344114901</c:v>
                </c:pt>
                <c:pt idx="9997">
                  <c:v>1404.0281343618899</c:v>
                </c:pt>
                <c:pt idx="9998">
                  <c:v>1404.0281343122799</c:v>
                </c:pt>
                <c:pt idx="9999">
                  <c:v>1404.0281342626699</c:v>
                </c:pt>
              </c:numCache>
            </c:numRef>
          </c:yVal>
          <c:smooth val="0"/>
        </c:ser>
        <c:ser>
          <c:idx val="4"/>
          <c:order val="2"/>
          <c:tx>
            <c:v>Derek</c:v>
          </c:tx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5"/>
                </a:solidFill>
                <a:ln w="38100">
                  <a:solidFill>
                    <a:schemeClr val="accent5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chemeClr val="accent5"/>
                </a:solidFill>
                <a:round/>
              </a:ln>
              <a:effectLst/>
            </c:spPr>
          </c:dPt>
          <c:xVal>
            <c:numRef>
              <c:f>Sheet1!$J$4:$J$103</c:f>
              <c:numCache>
                <c:formatCode>General</c:formatCode>
                <c:ptCount val="100"/>
                <c:pt idx="0">
                  <c:v>0</c:v>
                </c:pt>
                <c:pt idx="1">
                  <c:v>872.73</c:v>
                </c:pt>
                <c:pt idx="2">
                  <c:v>1745.5</c:v>
                </c:pt>
                <c:pt idx="3">
                  <c:v>2618.1999999999998</c:v>
                </c:pt>
                <c:pt idx="4">
                  <c:v>3490.9</c:v>
                </c:pt>
                <c:pt idx="5">
                  <c:v>4363.6000000000004</c:v>
                </c:pt>
                <c:pt idx="6">
                  <c:v>5236.3999999999996</c:v>
                </c:pt>
                <c:pt idx="7">
                  <c:v>6109.1</c:v>
                </c:pt>
                <c:pt idx="8">
                  <c:v>6981.8</c:v>
                </c:pt>
                <c:pt idx="9">
                  <c:v>7854.5</c:v>
                </c:pt>
                <c:pt idx="10">
                  <c:v>8727.2999999999993</c:v>
                </c:pt>
                <c:pt idx="11">
                  <c:v>9600</c:v>
                </c:pt>
                <c:pt idx="12">
                  <c:v>10473</c:v>
                </c:pt>
                <c:pt idx="13">
                  <c:v>11345</c:v>
                </c:pt>
                <c:pt idx="14">
                  <c:v>12218</c:v>
                </c:pt>
                <c:pt idx="15">
                  <c:v>13091</c:v>
                </c:pt>
                <c:pt idx="16">
                  <c:v>13964</c:v>
                </c:pt>
                <c:pt idx="17">
                  <c:v>14836</c:v>
                </c:pt>
                <c:pt idx="18">
                  <c:v>15709</c:v>
                </c:pt>
                <c:pt idx="19">
                  <c:v>16582</c:v>
                </c:pt>
                <c:pt idx="20">
                  <c:v>17455</c:v>
                </c:pt>
                <c:pt idx="21">
                  <c:v>18327</c:v>
                </c:pt>
                <c:pt idx="22">
                  <c:v>19200</c:v>
                </c:pt>
                <c:pt idx="23">
                  <c:v>20073</c:v>
                </c:pt>
                <c:pt idx="24">
                  <c:v>20945</c:v>
                </c:pt>
                <c:pt idx="25">
                  <c:v>21818</c:v>
                </c:pt>
                <c:pt idx="26">
                  <c:v>22691</c:v>
                </c:pt>
                <c:pt idx="27">
                  <c:v>23564</c:v>
                </c:pt>
                <c:pt idx="28">
                  <c:v>24436</c:v>
                </c:pt>
                <c:pt idx="29">
                  <c:v>25309</c:v>
                </c:pt>
                <c:pt idx="30">
                  <c:v>26182</c:v>
                </c:pt>
                <c:pt idx="31">
                  <c:v>27055</c:v>
                </c:pt>
                <c:pt idx="32">
                  <c:v>27927</c:v>
                </c:pt>
                <c:pt idx="33">
                  <c:v>28800</c:v>
                </c:pt>
                <c:pt idx="34">
                  <c:v>29673</c:v>
                </c:pt>
                <c:pt idx="35">
                  <c:v>30545</c:v>
                </c:pt>
                <c:pt idx="36">
                  <c:v>31418</c:v>
                </c:pt>
                <c:pt idx="37">
                  <c:v>32291</c:v>
                </c:pt>
                <c:pt idx="38">
                  <c:v>33164</c:v>
                </c:pt>
                <c:pt idx="39">
                  <c:v>34036</c:v>
                </c:pt>
                <c:pt idx="40">
                  <c:v>34909</c:v>
                </c:pt>
                <c:pt idx="41">
                  <c:v>35782</c:v>
                </c:pt>
                <c:pt idx="42">
                  <c:v>36655</c:v>
                </c:pt>
                <c:pt idx="43">
                  <c:v>37527</c:v>
                </c:pt>
                <c:pt idx="44">
                  <c:v>38400</c:v>
                </c:pt>
                <c:pt idx="45">
                  <c:v>39273</c:v>
                </c:pt>
                <c:pt idx="46">
                  <c:v>40145</c:v>
                </c:pt>
                <c:pt idx="47">
                  <c:v>41018</c:v>
                </c:pt>
                <c:pt idx="48">
                  <c:v>41891</c:v>
                </c:pt>
                <c:pt idx="49">
                  <c:v>42764</c:v>
                </c:pt>
                <c:pt idx="50">
                  <c:v>43636</c:v>
                </c:pt>
                <c:pt idx="51">
                  <c:v>44509</c:v>
                </c:pt>
                <c:pt idx="52">
                  <c:v>45382</c:v>
                </c:pt>
                <c:pt idx="53">
                  <c:v>46255</c:v>
                </c:pt>
                <c:pt idx="54">
                  <c:v>47127</c:v>
                </c:pt>
                <c:pt idx="55">
                  <c:v>48000</c:v>
                </c:pt>
                <c:pt idx="56">
                  <c:v>48873</c:v>
                </c:pt>
                <c:pt idx="57">
                  <c:v>49745</c:v>
                </c:pt>
                <c:pt idx="58">
                  <c:v>50618</c:v>
                </c:pt>
                <c:pt idx="59">
                  <c:v>51491</c:v>
                </c:pt>
                <c:pt idx="60">
                  <c:v>52364</c:v>
                </c:pt>
                <c:pt idx="61">
                  <c:v>53236</c:v>
                </c:pt>
                <c:pt idx="62">
                  <c:v>54109</c:v>
                </c:pt>
                <c:pt idx="63">
                  <c:v>54982</c:v>
                </c:pt>
                <c:pt idx="64">
                  <c:v>55855</c:v>
                </c:pt>
                <c:pt idx="65">
                  <c:v>56727</c:v>
                </c:pt>
                <c:pt idx="66">
                  <c:v>57600</c:v>
                </c:pt>
                <c:pt idx="67">
                  <c:v>58473</c:v>
                </c:pt>
                <c:pt idx="68">
                  <c:v>59345</c:v>
                </c:pt>
                <c:pt idx="69">
                  <c:v>60218</c:v>
                </c:pt>
                <c:pt idx="70">
                  <c:v>61091</c:v>
                </c:pt>
                <c:pt idx="71">
                  <c:v>61964</c:v>
                </c:pt>
                <c:pt idx="72">
                  <c:v>62836</c:v>
                </c:pt>
                <c:pt idx="73">
                  <c:v>63709</c:v>
                </c:pt>
                <c:pt idx="74">
                  <c:v>64582</c:v>
                </c:pt>
                <c:pt idx="75">
                  <c:v>65455</c:v>
                </c:pt>
                <c:pt idx="76">
                  <c:v>66327</c:v>
                </c:pt>
                <c:pt idx="77">
                  <c:v>67200</c:v>
                </c:pt>
                <c:pt idx="78">
                  <c:v>68073</c:v>
                </c:pt>
                <c:pt idx="79">
                  <c:v>68945</c:v>
                </c:pt>
                <c:pt idx="80">
                  <c:v>69818</c:v>
                </c:pt>
                <c:pt idx="81">
                  <c:v>70691</c:v>
                </c:pt>
                <c:pt idx="82">
                  <c:v>71564</c:v>
                </c:pt>
                <c:pt idx="83">
                  <c:v>72436</c:v>
                </c:pt>
                <c:pt idx="84">
                  <c:v>73309</c:v>
                </c:pt>
                <c:pt idx="85">
                  <c:v>74182</c:v>
                </c:pt>
                <c:pt idx="86">
                  <c:v>75055</c:v>
                </c:pt>
                <c:pt idx="87">
                  <c:v>75927</c:v>
                </c:pt>
                <c:pt idx="88">
                  <c:v>76800</c:v>
                </c:pt>
                <c:pt idx="89">
                  <c:v>77673</c:v>
                </c:pt>
                <c:pt idx="90">
                  <c:v>78545</c:v>
                </c:pt>
                <c:pt idx="91">
                  <c:v>79418</c:v>
                </c:pt>
                <c:pt idx="92">
                  <c:v>80291</c:v>
                </c:pt>
                <c:pt idx="93">
                  <c:v>81164</c:v>
                </c:pt>
                <c:pt idx="94">
                  <c:v>82036</c:v>
                </c:pt>
                <c:pt idx="95">
                  <c:v>82909</c:v>
                </c:pt>
                <c:pt idx="96">
                  <c:v>83782</c:v>
                </c:pt>
                <c:pt idx="97">
                  <c:v>84655</c:v>
                </c:pt>
                <c:pt idx="98">
                  <c:v>85527</c:v>
                </c:pt>
                <c:pt idx="99">
                  <c:v>86400</c:v>
                </c:pt>
              </c:numCache>
            </c:numRef>
          </c:xVal>
          <c:yVal>
            <c:numRef>
              <c:f>Sheet1!$K$4:$K$103</c:f>
              <c:numCache>
                <c:formatCode>General</c:formatCode>
                <c:ptCount val="100"/>
                <c:pt idx="0">
                  <c:v>580.89</c:v>
                </c:pt>
                <c:pt idx="1">
                  <c:v>614.67999999999995</c:v>
                </c:pt>
                <c:pt idx="2">
                  <c:v>650.74</c:v>
                </c:pt>
                <c:pt idx="3">
                  <c:v>688.24</c:v>
                </c:pt>
                <c:pt idx="4">
                  <c:v>727.3</c:v>
                </c:pt>
                <c:pt idx="5">
                  <c:v>767.96</c:v>
                </c:pt>
                <c:pt idx="6">
                  <c:v>810.21</c:v>
                </c:pt>
                <c:pt idx="7">
                  <c:v>854.33</c:v>
                </c:pt>
                <c:pt idx="8">
                  <c:v>900.28</c:v>
                </c:pt>
                <c:pt idx="9">
                  <c:v>948.24</c:v>
                </c:pt>
                <c:pt idx="10">
                  <c:v>998.24</c:v>
                </c:pt>
                <c:pt idx="11">
                  <c:v>1050.5</c:v>
                </c:pt>
                <c:pt idx="12">
                  <c:v>1104.0999999999999</c:v>
                </c:pt>
                <c:pt idx="13">
                  <c:v>1126.4000000000001</c:v>
                </c:pt>
                <c:pt idx="14">
                  <c:v>1126.4000000000001</c:v>
                </c:pt>
                <c:pt idx="15">
                  <c:v>1126.4000000000001</c:v>
                </c:pt>
                <c:pt idx="16">
                  <c:v>1126.4000000000001</c:v>
                </c:pt>
                <c:pt idx="17">
                  <c:v>1126.4000000000001</c:v>
                </c:pt>
                <c:pt idx="18">
                  <c:v>1126.4000000000001</c:v>
                </c:pt>
                <c:pt idx="19">
                  <c:v>1126.4000000000001</c:v>
                </c:pt>
                <c:pt idx="20">
                  <c:v>1126.4000000000001</c:v>
                </c:pt>
                <c:pt idx="21">
                  <c:v>1126.4000000000001</c:v>
                </c:pt>
                <c:pt idx="22">
                  <c:v>1126.4000000000001</c:v>
                </c:pt>
                <c:pt idx="23">
                  <c:v>1126.4000000000001</c:v>
                </c:pt>
                <c:pt idx="24">
                  <c:v>1126.4000000000001</c:v>
                </c:pt>
                <c:pt idx="25">
                  <c:v>1126.4000000000001</c:v>
                </c:pt>
                <c:pt idx="26">
                  <c:v>1126.4000000000001</c:v>
                </c:pt>
                <c:pt idx="27">
                  <c:v>1126.4000000000001</c:v>
                </c:pt>
                <c:pt idx="28">
                  <c:v>1126.4000000000001</c:v>
                </c:pt>
                <c:pt idx="29">
                  <c:v>1126.4000000000001</c:v>
                </c:pt>
                <c:pt idx="30">
                  <c:v>1126.4000000000001</c:v>
                </c:pt>
                <c:pt idx="31">
                  <c:v>1126.4000000000001</c:v>
                </c:pt>
                <c:pt idx="32">
                  <c:v>1126.4000000000001</c:v>
                </c:pt>
                <c:pt idx="33">
                  <c:v>1126.4000000000001</c:v>
                </c:pt>
                <c:pt idx="34">
                  <c:v>1126.4000000000001</c:v>
                </c:pt>
                <c:pt idx="35">
                  <c:v>1126.4000000000001</c:v>
                </c:pt>
                <c:pt idx="36">
                  <c:v>1126.4000000000001</c:v>
                </c:pt>
                <c:pt idx="37">
                  <c:v>1126.4000000000001</c:v>
                </c:pt>
                <c:pt idx="38">
                  <c:v>1126.4000000000001</c:v>
                </c:pt>
                <c:pt idx="39">
                  <c:v>1126.4000000000001</c:v>
                </c:pt>
                <c:pt idx="40">
                  <c:v>1126.4000000000001</c:v>
                </c:pt>
                <c:pt idx="41">
                  <c:v>1126.4000000000001</c:v>
                </c:pt>
                <c:pt idx="42">
                  <c:v>1126.4000000000001</c:v>
                </c:pt>
                <c:pt idx="43">
                  <c:v>1126.4000000000001</c:v>
                </c:pt>
                <c:pt idx="44">
                  <c:v>1126.4000000000001</c:v>
                </c:pt>
                <c:pt idx="45">
                  <c:v>1126.4000000000001</c:v>
                </c:pt>
                <c:pt idx="46">
                  <c:v>1126.4000000000001</c:v>
                </c:pt>
                <c:pt idx="47">
                  <c:v>1126.4000000000001</c:v>
                </c:pt>
                <c:pt idx="48">
                  <c:v>1126.4000000000001</c:v>
                </c:pt>
                <c:pt idx="49">
                  <c:v>1126.4000000000001</c:v>
                </c:pt>
                <c:pt idx="50">
                  <c:v>1126.4000000000001</c:v>
                </c:pt>
                <c:pt idx="51">
                  <c:v>1126.4000000000001</c:v>
                </c:pt>
                <c:pt idx="52">
                  <c:v>1126.4000000000001</c:v>
                </c:pt>
                <c:pt idx="53">
                  <c:v>1126.4000000000001</c:v>
                </c:pt>
                <c:pt idx="54">
                  <c:v>1126.4000000000001</c:v>
                </c:pt>
                <c:pt idx="55">
                  <c:v>1126.4000000000001</c:v>
                </c:pt>
                <c:pt idx="56">
                  <c:v>1126.4000000000001</c:v>
                </c:pt>
                <c:pt idx="57">
                  <c:v>1126.4000000000001</c:v>
                </c:pt>
                <c:pt idx="58">
                  <c:v>1126.4000000000001</c:v>
                </c:pt>
                <c:pt idx="59">
                  <c:v>1126.4000000000001</c:v>
                </c:pt>
                <c:pt idx="60">
                  <c:v>1126.4000000000001</c:v>
                </c:pt>
                <c:pt idx="61">
                  <c:v>1126.4000000000001</c:v>
                </c:pt>
                <c:pt idx="62">
                  <c:v>1126.4000000000001</c:v>
                </c:pt>
                <c:pt idx="63">
                  <c:v>1126.4000000000001</c:v>
                </c:pt>
                <c:pt idx="64">
                  <c:v>1126.4000000000001</c:v>
                </c:pt>
                <c:pt idx="65">
                  <c:v>1126.4000000000001</c:v>
                </c:pt>
                <c:pt idx="66">
                  <c:v>1126.4000000000001</c:v>
                </c:pt>
                <c:pt idx="67">
                  <c:v>1126.4000000000001</c:v>
                </c:pt>
                <c:pt idx="68">
                  <c:v>1126.4000000000001</c:v>
                </c:pt>
                <c:pt idx="69">
                  <c:v>1126.4000000000001</c:v>
                </c:pt>
                <c:pt idx="70">
                  <c:v>1126.4000000000001</c:v>
                </c:pt>
                <c:pt idx="71">
                  <c:v>1126.4000000000001</c:v>
                </c:pt>
                <c:pt idx="72">
                  <c:v>1126.4000000000001</c:v>
                </c:pt>
                <c:pt idx="73">
                  <c:v>1126.4000000000001</c:v>
                </c:pt>
                <c:pt idx="74">
                  <c:v>1126.4000000000001</c:v>
                </c:pt>
                <c:pt idx="75">
                  <c:v>1126.4000000000001</c:v>
                </c:pt>
                <c:pt idx="76">
                  <c:v>1126.4000000000001</c:v>
                </c:pt>
                <c:pt idx="77">
                  <c:v>1126.4000000000001</c:v>
                </c:pt>
                <c:pt idx="78">
                  <c:v>1126.4000000000001</c:v>
                </c:pt>
                <c:pt idx="79">
                  <c:v>1126.4000000000001</c:v>
                </c:pt>
                <c:pt idx="80">
                  <c:v>1126.4000000000001</c:v>
                </c:pt>
                <c:pt idx="81">
                  <c:v>1126.4000000000001</c:v>
                </c:pt>
                <c:pt idx="82">
                  <c:v>1126.4000000000001</c:v>
                </c:pt>
                <c:pt idx="83">
                  <c:v>1126.4000000000001</c:v>
                </c:pt>
                <c:pt idx="84">
                  <c:v>1126.4000000000001</c:v>
                </c:pt>
                <c:pt idx="85">
                  <c:v>1126.4000000000001</c:v>
                </c:pt>
                <c:pt idx="86">
                  <c:v>1126.4000000000001</c:v>
                </c:pt>
                <c:pt idx="87">
                  <c:v>1126.4000000000001</c:v>
                </c:pt>
                <c:pt idx="88">
                  <c:v>1126.4000000000001</c:v>
                </c:pt>
                <c:pt idx="89">
                  <c:v>1126.4000000000001</c:v>
                </c:pt>
                <c:pt idx="90">
                  <c:v>1126.4000000000001</c:v>
                </c:pt>
                <c:pt idx="91">
                  <c:v>1126.4000000000001</c:v>
                </c:pt>
                <c:pt idx="92">
                  <c:v>1126.4000000000001</c:v>
                </c:pt>
                <c:pt idx="93">
                  <c:v>1126.4000000000001</c:v>
                </c:pt>
                <c:pt idx="94">
                  <c:v>1126.4000000000001</c:v>
                </c:pt>
                <c:pt idx="95">
                  <c:v>1126.4000000000001</c:v>
                </c:pt>
                <c:pt idx="96">
                  <c:v>1126.4000000000001</c:v>
                </c:pt>
                <c:pt idx="97">
                  <c:v>1126.4000000000001</c:v>
                </c:pt>
                <c:pt idx="98">
                  <c:v>1126.4000000000001</c:v>
                </c:pt>
                <c:pt idx="99">
                  <c:v>1126.4000000000001</c:v>
                </c:pt>
              </c:numCache>
            </c:numRef>
          </c:yVal>
          <c:smooth val="0"/>
        </c:ser>
        <c:ser>
          <c:idx val="5"/>
          <c:order val="3"/>
          <c:tx>
            <c:v>Eric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Sheet1!$L$4:$L$104</c:f>
              <c:numCache>
                <c:formatCode>General</c:formatCode>
                <c:ptCount val="101"/>
                <c:pt idx="0">
                  <c:v>0</c:v>
                </c:pt>
                <c:pt idx="1">
                  <c:v>0.3</c:v>
                </c:pt>
                <c:pt idx="2">
                  <c:v>0.6</c:v>
                </c:pt>
                <c:pt idx="3">
                  <c:v>0.9</c:v>
                </c:pt>
                <c:pt idx="4">
                  <c:v>1.2</c:v>
                </c:pt>
                <c:pt idx="5">
                  <c:v>1.5</c:v>
                </c:pt>
                <c:pt idx="6">
                  <c:v>1.8</c:v>
                </c:pt>
                <c:pt idx="7">
                  <c:v>2.1</c:v>
                </c:pt>
                <c:pt idx="8">
                  <c:v>2.4</c:v>
                </c:pt>
                <c:pt idx="9">
                  <c:v>2.7</c:v>
                </c:pt>
                <c:pt idx="10">
                  <c:v>3</c:v>
                </c:pt>
                <c:pt idx="11">
                  <c:v>3.3</c:v>
                </c:pt>
                <c:pt idx="12">
                  <c:v>3.6</c:v>
                </c:pt>
                <c:pt idx="13">
                  <c:v>3.9</c:v>
                </c:pt>
                <c:pt idx="14">
                  <c:v>4.2</c:v>
                </c:pt>
                <c:pt idx="15">
                  <c:v>4.5</c:v>
                </c:pt>
                <c:pt idx="16">
                  <c:v>4.8</c:v>
                </c:pt>
                <c:pt idx="17">
                  <c:v>5.0999999999999996</c:v>
                </c:pt>
                <c:pt idx="18">
                  <c:v>5.4</c:v>
                </c:pt>
                <c:pt idx="19">
                  <c:v>5.7</c:v>
                </c:pt>
                <c:pt idx="20">
                  <c:v>6</c:v>
                </c:pt>
                <c:pt idx="21">
                  <c:v>6.3</c:v>
                </c:pt>
                <c:pt idx="22">
                  <c:v>6.6</c:v>
                </c:pt>
                <c:pt idx="23">
                  <c:v>6.9</c:v>
                </c:pt>
                <c:pt idx="24">
                  <c:v>7.2</c:v>
                </c:pt>
                <c:pt idx="25">
                  <c:v>7.5</c:v>
                </c:pt>
                <c:pt idx="26">
                  <c:v>7.8</c:v>
                </c:pt>
                <c:pt idx="27">
                  <c:v>8.1</c:v>
                </c:pt>
                <c:pt idx="28">
                  <c:v>8.4</c:v>
                </c:pt>
                <c:pt idx="29">
                  <c:v>8.6999999999999993</c:v>
                </c:pt>
                <c:pt idx="30">
                  <c:v>9</c:v>
                </c:pt>
                <c:pt idx="31">
                  <c:v>9.3000000000000007</c:v>
                </c:pt>
                <c:pt idx="32">
                  <c:v>9.6</c:v>
                </c:pt>
                <c:pt idx="33">
                  <c:v>9.9</c:v>
                </c:pt>
                <c:pt idx="34">
                  <c:v>10.199999999999999</c:v>
                </c:pt>
                <c:pt idx="35">
                  <c:v>10.5</c:v>
                </c:pt>
                <c:pt idx="36">
                  <c:v>10.8</c:v>
                </c:pt>
                <c:pt idx="37">
                  <c:v>11.1</c:v>
                </c:pt>
                <c:pt idx="38">
                  <c:v>11.4</c:v>
                </c:pt>
                <c:pt idx="39">
                  <c:v>11.7</c:v>
                </c:pt>
                <c:pt idx="40">
                  <c:v>12</c:v>
                </c:pt>
                <c:pt idx="41">
                  <c:v>12.3</c:v>
                </c:pt>
                <c:pt idx="42">
                  <c:v>12.6</c:v>
                </c:pt>
                <c:pt idx="43">
                  <c:v>12.9</c:v>
                </c:pt>
                <c:pt idx="44">
                  <c:v>13.2</c:v>
                </c:pt>
                <c:pt idx="45">
                  <c:v>13.5</c:v>
                </c:pt>
                <c:pt idx="46">
                  <c:v>13.8</c:v>
                </c:pt>
                <c:pt idx="47">
                  <c:v>14.1</c:v>
                </c:pt>
                <c:pt idx="48">
                  <c:v>14.4</c:v>
                </c:pt>
                <c:pt idx="49">
                  <c:v>14.7</c:v>
                </c:pt>
                <c:pt idx="50">
                  <c:v>15</c:v>
                </c:pt>
                <c:pt idx="51">
                  <c:v>15.3</c:v>
                </c:pt>
                <c:pt idx="52">
                  <c:v>15.6</c:v>
                </c:pt>
                <c:pt idx="53">
                  <c:v>15.9</c:v>
                </c:pt>
                <c:pt idx="54">
                  <c:v>16.2</c:v>
                </c:pt>
                <c:pt idx="55">
                  <c:v>16.5</c:v>
                </c:pt>
                <c:pt idx="56">
                  <c:v>16.8</c:v>
                </c:pt>
                <c:pt idx="57">
                  <c:v>17.100000000000001</c:v>
                </c:pt>
                <c:pt idx="58">
                  <c:v>17.399999999999999</c:v>
                </c:pt>
                <c:pt idx="59">
                  <c:v>17.7</c:v>
                </c:pt>
                <c:pt idx="60">
                  <c:v>18</c:v>
                </c:pt>
                <c:pt idx="61">
                  <c:v>18.3</c:v>
                </c:pt>
                <c:pt idx="62">
                  <c:v>18.600000000000001</c:v>
                </c:pt>
                <c:pt idx="63">
                  <c:v>18.899999999999999</c:v>
                </c:pt>
                <c:pt idx="64">
                  <c:v>19.2</c:v>
                </c:pt>
                <c:pt idx="65">
                  <c:v>19.5</c:v>
                </c:pt>
                <c:pt idx="66">
                  <c:v>19.8</c:v>
                </c:pt>
                <c:pt idx="67">
                  <c:v>20.100000000000001</c:v>
                </c:pt>
                <c:pt idx="68">
                  <c:v>20.399999999999999</c:v>
                </c:pt>
                <c:pt idx="69">
                  <c:v>20.7</c:v>
                </c:pt>
                <c:pt idx="70">
                  <c:v>21</c:v>
                </c:pt>
                <c:pt idx="71">
                  <c:v>21.3</c:v>
                </c:pt>
                <c:pt idx="72">
                  <c:v>21.6</c:v>
                </c:pt>
                <c:pt idx="73">
                  <c:v>21.9</c:v>
                </c:pt>
                <c:pt idx="74">
                  <c:v>22.2</c:v>
                </c:pt>
                <c:pt idx="75">
                  <c:v>22.5</c:v>
                </c:pt>
                <c:pt idx="76">
                  <c:v>22.8</c:v>
                </c:pt>
                <c:pt idx="77">
                  <c:v>23.1</c:v>
                </c:pt>
                <c:pt idx="78">
                  <c:v>23.4</c:v>
                </c:pt>
                <c:pt idx="79">
                  <c:v>23.7</c:v>
                </c:pt>
                <c:pt idx="80">
                  <c:v>24</c:v>
                </c:pt>
                <c:pt idx="81">
                  <c:v>24.3</c:v>
                </c:pt>
                <c:pt idx="82">
                  <c:v>24.6</c:v>
                </c:pt>
                <c:pt idx="83">
                  <c:v>24.9</c:v>
                </c:pt>
                <c:pt idx="84">
                  <c:v>25.2</c:v>
                </c:pt>
                <c:pt idx="85">
                  <c:v>25.5</c:v>
                </c:pt>
                <c:pt idx="86">
                  <c:v>25.8</c:v>
                </c:pt>
                <c:pt idx="87">
                  <c:v>26.1</c:v>
                </c:pt>
                <c:pt idx="88">
                  <c:v>26.4</c:v>
                </c:pt>
                <c:pt idx="89">
                  <c:v>26.7</c:v>
                </c:pt>
                <c:pt idx="90">
                  <c:v>27</c:v>
                </c:pt>
                <c:pt idx="91">
                  <c:v>27.3</c:v>
                </c:pt>
                <c:pt idx="92">
                  <c:v>27.6</c:v>
                </c:pt>
                <c:pt idx="93">
                  <c:v>27.9</c:v>
                </c:pt>
                <c:pt idx="94">
                  <c:v>28.2</c:v>
                </c:pt>
                <c:pt idx="95">
                  <c:v>28.5</c:v>
                </c:pt>
                <c:pt idx="96">
                  <c:v>28.8</c:v>
                </c:pt>
                <c:pt idx="97">
                  <c:v>29.1</c:v>
                </c:pt>
                <c:pt idx="98">
                  <c:v>29.4</c:v>
                </c:pt>
                <c:pt idx="99">
                  <c:v>29.7</c:v>
                </c:pt>
                <c:pt idx="100">
                  <c:v>30</c:v>
                </c:pt>
              </c:numCache>
            </c:numRef>
          </c:xVal>
          <c:yVal>
            <c:numRef>
              <c:f>Sheet1!$M$4:$M$104</c:f>
              <c:numCache>
                <c:formatCode>General</c:formatCode>
                <c:ptCount val="101"/>
                <c:pt idx="0">
                  <c:v>826.1</c:v>
                </c:pt>
                <c:pt idx="1">
                  <c:v>850.92</c:v>
                </c:pt>
                <c:pt idx="2">
                  <c:v>873.82</c:v>
                </c:pt>
                <c:pt idx="3">
                  <c:v>889.64</c:v>
                </c:pt>
                <c:pt idx="4">
                  <c:v>896.03</c:v>
                </c:pt>
                <c:pt idx="5">
                  <c:v>896.63</c:v>
                </c:pt>
                <c:pt idx="6">
                  <c:v>894.33</c:v>
                </c:pt>
                <c:pt idx="7">
                  <c:v>890.76</c:v>
                </c:pt>
                <c:pt idx="8">
                  <c:v>886.91</c:v>
                </c:pt>
                <c:pt idx="9">
                  <c:v>883.13</c:v>
                </c:pt>
                <c:pt idx="10">
                  <c:v>879.58</c:v>
                </c:pt>
                <c:pt idx="11">
                  <c:v>876.29</c:v>
                </c:pt>
                <c:pt idx="12">
                  <c:v>873.3</c:v>
                </c:pt>
                <c:pt idx="13">
                  <c:v>870.6</c:v>
                </c:pt>
                <c:pt idx="14">
                  <c:v>868.19</c:v>
                </c:pt>
                <c:pt idx="15">
                  <c:v>866.02</c:v>
                </c:pt>
                <c:pt idx="16">
                  <c:v>864.1</c:v>
                </c:pt>
                <c:pt idx="17">
                  <c:v>862.44</c:v>
                </c:pt>
                <c:pt idx="18">
                  <c:v>860.94</c:v>
                </c:pt>
                <c:pt idx="19">
                  <c:v>859.63</c:v>
                </c:pt>
                <c:pt idx="20">
                  <c:v>858.5</c:v>
                </c:pt>
                <c:pt idx="21">
                  <c:v>857.47</c:v>
                </c:pt>
                <c:pt idx="22">
                  <c:v>856.58</c:v>
                </c:pt>
                <c:pt idx="23">
                  <c:v>855.76</c:v>
                </c:pt>
                <c:pt idx="24">
                  <c:v>855</c:v>
                </c:pt>
                <c:pt idx="25">
                  <c:v>854.34</c:v>
                </c:pt>
                <c:pt idx="26">
                  <c:v>853.77</c:v>
                </c:pt>
                <c:pt idx="27">
                  <c:v>853.31</c:v>
                </c:pt>
                <c:pt idx="28">
                  <c:v>852.88</c:v>
                </c:pt>
                <c:pt idx="29">
                  <c:v>852.48</c:v>
                </c:pt>
                <c:pt idx="30">
                  <c:v>852.14</c:v>
                </c:pt>
                <c:pt idx="31">
                  <c:v>851.85</c:v>
                </c:pt>
                <c:pt idx="32">
                  <c:v>851.63</c:v>
                </c:pt>
                <c:pt idx="33">
                  <c:v>851.43</c:v>
                </c:pt>
                <c:pt idx="34">
                  <c:v>851.22</c:v>
                </c:pt>
                <c:pt idx="35">
                  <c:v>851.04</c:v>
                </c:pt>
                <c:pt idx="36">
                  <c:v>850.9</c:v>
                </c:pt>
                <c:pt idx="37">
                  <c:v>850.78</c:v>
                </c:pt>
                <c:pt idx="38">
                  <c:v>850.68</c:v>
                </c:pt>
                <c:pt idx="39">
                  <c:v>850.57</c:v>
                </c:pt>
                <c:pt idx="40">
                  <c:v>850.48</c:v>
                </c:pt>
                <c:pt idx="41">
                  <c:v>850.4</c:v>
                </c:pt>
                <c:pt idx="42">
                  <c:v>850.34</c:v>
                </c:pt>
                <c:pt idx="43">
                  <c:v>850.3</c:v>
                </c:pt>
                <c:pt idx="44">
                  <c:v>850.27</c:v>
                </c:pt>
                <c:pt idx="45">
                  <c:v>850.23</c:v>
                </c:pt>
                <c:pt idx="46">
                  <c:v>850.2</c:v>
                </c:pt>
                <c:pt idx="47">
                  <c:v>850.17</c:v>
                </c:pt>
                <c:pt idx="48">
                  <c:v>850.14</c:v>
                </c:pt>
                <c:pt idx="49">
                  <c:v>850.11</c:v>
                </c:pt>
                <c:pt idx="50">
                  <c:v>850.08</c:v>
                </c:pt>
                <c:pt idx="51">
                  <c:v>850.05</c:v>
                </c:pt>
                <c:pt idx="52">
                  <c:v>850.02</c:v>
                </c:pt>
                <c:pt idx="53">
                  <c:v>849.99</c:v>
                </c:pt>
                <c:pt idx="54">
                  <c:v>849.98</c:v>
                </c:pt>
                <c:pt idx="55">
                  <c:v>849.97</c:v>
                </c:pt>
                <c:pt idx="56">
                  <c:v>849.96</c:v>
                </c:pt>
                <c:pt idx="57">
                  <c:v>849.95</c:v>
                </c:pt>
                <c:pt idx="58">
                  <c:v>849.94</c:v>
                </c:pt>
                <c:pt idx="59">
                  <c:v>849.93</c:v>
                </c:pt>
                <c:pt idx="60">
                  <c:v>849.92</c:v>
                </c:pt>
                <c:pt idx="61">
                  <c:v>849.9</c:v>
                </c:pt>
                <c:pt idx="62">
                  <c:v>849.89</c:v>
                </c:pt>
                <c:pt idx="63">
                  <c:v>849.89</c:v>
                </c:pt>
                <c:pt idx="64">
                  <c:v>849.88</c:v>
                </c:pt>
                <c:pt idx="65">
                  <c:v>849.88</c:v>
                </c:pt>
                <c:pt idx="66">
                  <c:v>849.88</c:v>
                </c:pt>
                <c:pt idx="67">
                  <c:v>849.87</c:v>
                </c:pt>
                <c:pt idx="68">
                  <c:v>849.87</c:v>
                </c:pt>
                <c:pt idx="69">
                  <c:v>849.87</c:v>
                </c:pt>
                <c:pt idx="70">
                  <c:v>849.86</c:v>
                </c:pt>
                <c:pt idx="71">
                  <c:v>849.86</c:v>
                </c:pt>
                <c:pt idx="72">
                  <c:v>849.86</c:v>
                </c:pt>
                <c:pt idx="73">
                  <c:v>849.85</c:v>
                </c:pt>
                <c:pt idx="74">
                  <c:v>849.85</c:v>
                </c:pt>
                <c:pt idx="75">
                  <c:v>849.85</c:v>
                </c:pt>
                <c:pt idx="76">
                  <c:v>849.85</c:v>
                </c:pt>
                <c:pt idx="77">
                  <c:v>849.85</c:v>
                </c:pt>
                <c:pt idx="78">
                  <c:v>849.85</c:v>
                </c:pt>
                <c:pt idx="79">
                  <c:v>849.85</c:v>
                </c:pt>
                <c:pt idx="80">
                  <c:v>849.85</c:v>
                </c:pt>
                <c:pt idx="81">
                  <c:v>849.85</c:v>
                </c:pt>
                <c:pt idx="82">
                  <c:v>849.85</c:v>
                </c:pt>
                <c:pt idx="83">
                  <c:v>849.85</c:v>
                </c:pt>
                <c:pt idx="84">
                  <c:v>849.84</c:v>
                </c:pt>
                <c:pt idx="85">
                  <c:v>849.84</c:v>
                </c:pt>
                <c:pt idx="86">
                  <c:v>849.84</c:v>
                </c:pt>
                <c:pt idx="87">
                  <c:v>849.84</c:v>
                </c:pt>
                <c:pt idx="88">
                  <c:v>849.84</c:v>
                </c:pt>
                <c:pt idx="89">
                  <c:v>849.84</c:v>
                </c:pt>
                <c:pt idx="90">
                  <c:v>849.84</c:v>
                </c:pt>
                <c:pt idx="91">
                  <c:v>849.84</c:v>
                </c:pt>
                <c:pt idx="92">
                  <c:v>849.84</c:v>
                </c:pt>
                <c:pt idx="93">
                  <c:v>849.84</c:v>
                </c:pt>
                <c:pt idx="94">
                  <c:v>849.84</c:v>
                </c:pt>
                <c:pt idx="95">
                  <c:v>849.84</c:v>
                </c:pt>
                <c:pt idx="96">
                  <c:v>849.84</c:v>
                </c:pt>
                <c:pt idx="97">
                  <c:v>849.84</c:v>
                </c:pt>
                <c:pt idx="98">
                  <c:v>849.84</c:v>
                </c:pt>
                <c:pt idx="99">
                  <c:v>849.84</c:v>
                </c:pt>
                <c:pt idx="100">
                  <c:v>849.84</c:v>
                </c:pt>
              </c:numCache>
            </c:numRef>
          </c:yVal>
          <c:smooth val="0"/>
        </c:ser>
        <c:ser>
          <c:idx val="8"/>
          <c:order val="4"/>
          <c:tx>
            <c:v>Bryan Eg.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Sheet1!$R$4:$R$38</c:f>
              <c:numCache>
                <c:formatCode>General</c:formatCode>
                <c:ptCount val="35"/>
                <c:pt idx="0">
                  <c:v>0</c:v>
                </c:pt>
                <c:pt idx="1">
                  <c:v>0.14599999999999999</c:v>
                </c:pt>
                <c:pt idx="2">
                  <c:v>0.29199999999999998</c:v>
                </c:pt>
                <c:pt idx="3">
                  <c:v>0.438</c:v>
                </c:pt>
                <c:pt idx="4">
                  <c:v>0.58399999999999996</c:v>
                </c:pt>
                <c:pt idx="5">
                  <c:v>0.73</c:v>
                </c:pt>
                <c:pt idx="6">
                  <c:v>0.876</c:v>
                </c:pt>
                <c:pt idx="7">
                  <c:v>1.022</c:v>
                </c:pt>
                <c:pt idx="8">
                  <c:v>1.1679999999999999</c:v>
                </c:pt>
                <c:pt idx="9">
                  <c:v>1.3140000000000001</c:v>
                </c:pt>
                <c:pt idx="10">
                  <c:v>1.46</c:v>
                </c:pt>
                <c:pt idx="11">
                  <c:v>1.6060000000000001</c:v>
                </c:pt>
                <c:pt idx="12">
                  <c:v>1.752</c:v>
                </c:pt>
                <c:pt idx="13">
                  <c:v>1.8979999999999999</c:v>
                </c:pt>
                <c:pt idx="14">
                  <c:v>2.044</c:v>
                </c:pt>
                <c:pt idx="15">
                  <c:v>2.19</c:v>
                </c:pt>
                <c:pt idx="16">
                  <c:v>2.3359999999999999</c:v>
                </c:pt>
                <c:pt idx="17">
                  <c:v>2.4820000000000002</c:v>
                </c:pt>
                <c:pt idx="18">
                  <c:v>2.6280000000000001</c:v>
                </c:pt>
                <c:pt idx="19">
                  <c:v>2.774</c:v>
                </c:pt>
                <c:pt idx="20">
                  <c:v>2.92</c:v>
                </c:pt>
                <c:pt idx="21">
                  <c:v>3.0659999999999998</c:v>
                </c:pt>
                <c:pt idx="22">
                  <c:v>3.2120000000000002</c:v>
                </c:pt>
                <c:pt idx="23">
                  <c:v>3.3580000000000001</c:v>
                </c:pt>
                <c:pt idx="24">
                  <c:v>3.504</c:v>
                </c:pt>
                <c:pt idx="25">
                  <c:v>3.65</c:v>
                </c:pt>
                <c:pt idx="26">
                  <c:v>3.7959999999999998</c:v>
                </c:pt>
                <c:pt idx="27">
                  <c:v>3.9420000000000002</c:v>
                </c:pt>
                <c:pt idx="28">
                  <c:v>4.0880000000000001</c:v>
                </c:pt>
                <c:pt idx="29">
                  <c:v>4.234</c:v>
                </c:pt>
                <c:pt idx="30">
                  <c:v>4.38</c:v>
                </c:pt>
                <c:pt idx="31">
                  <c:v>4.5259999999999998</c:v>
                </c:pt>
                <c:pt idx="32">
                  <c:v>4.6719999999999997</c:v>
                </c:pt>
                <c:pt idx="33">
                  <c:v>4.8179999999999996</c:v>
                </c:pt>
                <c:pt idx="34">
                  <c:v>4.9640000000000004</c:v>
                </c:pt>
              </c:numCache>
            </c:numRef>
          </c:xVal>
          <c:yVal>
            <c:numRef>
              <c:f>Sheet1!$S$4:$S$38</c:f>
              <c:numCache>
                <c:formatCode>General</c:formatCode>
                <c:ptCount val="35"/>
                <c:pt idx="0">
                  <c:v>1042.0245090000001</c:v>
                </c:pt>
                <c:pt idx="1">
                  <c:v>1406.5815689999999</c:v>
                </c:pt>
                <c:pt idx="2">
                  <c:v>1406.581778</c:v>
                </c:pt>
                <c:pt idx="3">
                  <c:v>1406.58196</c:v>
                </c:pt>
                <c:pt idx="4">
                  <c:v>1406.5821430000001</c:v>
                </c:pt>
                <c:pt idx="5">
                  <c:v>1406.5823250000001</c:v>
                </c:pt>
                <c:pt idx="6">
                  <c:v>1406.582455</c:v>
                </c:pt>
                <c:pt idx="7">
                  <c:v>1406.5824930000001</c:v>
                </c:pt>
                <c:pt idx="8">
                  <c:v>1406.582531</c:v>
                </c:pt>
                <c:pt idx="9">
                  <c:v>1406.582568</c:v>
                </c:pt>
                <c:pt idx="10">
                  <c:v>1406.5825970000001</c:v>
                </c:pt>
                <c:pt idx="11">
                  <c:v>1406.5825709999999</c:v>
                </c:pt>
                <c:pt idx="12">
                  <c:v>1406.582545</c:v>
                </c:pt>
                <c:pt idx="13">
                  <c:v>1406.582519</c:v>
                </c:pt>
                <c:pt idx="14">
                  <c:v>1406.5824930000001</c:v>
                </c:pt>
                <c:pt idx="15">
                  <c:v>1406.582488</c:v>
                </c:pt>
                <c:pt idx="16">
                  <c:v>1406.5824849999999</c:v>
                </c:pt>
                <c:pt idx="17">
                  <c:v>1406.5824809999999</c:v>
                </c:pt>
                <c:pt idx="18">
                  <c:v>1406.582478</c:v>
                </c:pt>
                <c:pt idx="19">
                  <c:v>1406.5824749999999</c:v>
                </c:pt>
                <c:pt idx="20">
                  <c:v>1406.5824709999999</c:v>
                </c:pt>
                <c:pt idx="21">
                  <c:v>1406.5824680000001</c:v>
                </c:pt>
                <c:pt idx="22">
                  <c:v>1406.5824640000001</c:v>
                </c:pt>
                <c:pt idx="23">
                  <c:v>1406.582461</c:v>
                </c:pt>
                <c:pt idx="24">
                  <c:v>1406.5824580000001</c:v>
                </c:pt>
                <c:pt idx="25">
                  <c:v>1406.5824540000001</c:v>
                </c:pt>
                <c:pt idx="26">
                  <c:v>1406.582451</c:v>
                </c:pt>
                <c:pt idx="27">
                  <c:v>1406.582447</c:v>
                </c:pt>
                <c:pt idx="28">
                  <c:v>1406.5824439999999</c:v>
                </c:pt>
                <c:pt idx="29">
                  <c:v>1406.582441</c:v>
                </c:pt>
                <c:pt idx="30">
                  <c:v>1406.582437</c:v>
                </c:pt>
                <c:pt idx="31">
                  <c:v>1406.5824339999999</c:v>
                </c:pt>
                <c:pt idx="32">
                  <c:v>1406.582431</c:v>
                </c:pt>
                <c:pt idx="33">
                  <c:v>1406.5824270000001</c:v>
                </c:pt>
                <c:pt idx="34">
                  <c:v>1406.5824239999999</c:v>
                </c:pt>
              </c:numCache>
            </c:numRef>
          </c:yVal>
          <c:smooth val="0"/>
        </c:ser>
        <c:ser>
          <c:idx val="13"/>
          <c:order val="5"/>
          <c:tx>
            <c:v>Matthew H.</c:v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Sheet1!$AB$4:$AB$717</c:f>
              <c:numCache>
                <c:formatCode>General</c:formatCode>
                <c:ptCount val="714"/>
                <c:pt idx="0">
                  <c:v>0</c:v>
                </c:pt>
                <c:pt idx="1">
                  <c:v>9.7357440890125199E-2</c:v>
                </c:pt>
                <c:pt idx="2">
                  <c:v>0.19471488178025001</c:v>
                </c:pt>
                <c:pt idx="3">
                  <c:v>0.29207232267037597</c:v>
                </c:pt>
                <c:pt idx="4">
                  <c:v>0.38942976356050102</c:v>
                </c:pt>
                <c:pt idx="5">
                  <c:v>0.48678720445062601</c:v>
                </c:pt>
                <c:pt idx="6">
                  <c:v>0.58414464534075095</c:v>
                </c:pt>
                <c:pt idx="7">
                  <c:v>0.68150208623087605</c:v>
                </c:pt>
                <c:pt idx="8">
                  <c:v>0.77885952712100104</c:v>
                </c:pt>
                <c:pt idx="9">
                  <c:v>0.87621696801112703</c:v>
                </c:pt>
                <c:pt idx="10">
                  <c:v>0.97357440890125202</c:v>
                </c:pt>
                <c:pt idx="11">
                  <c:v>1.07093184979138</c:v>
                </c:pt>
                <c:pt idx="12">
                  <c:v>1.1682892906814999</c:v>
                </c:pt>
                <c:pt idx="13">
                  <c:v>1.26564673157163</c:v>
                </c:pt>
                <c:pt idx="14">
                  <c:v>1.3630041724617501</c:v>
                </c:pt>
                <c:pt idx="15">
                  <c:v>1.46036161335188</c:v>
                </c:pt>
                <c:pt idx="16">
                  <c:v>1.5577190542420001</c:v>
                </c:pt>
                <c:pt idx="17">
                  <c:v>1.65507649513213</c:v>
                </c:pt>
                <c:pt idx="18">
                  <c:v>1.7524339360222501</c:v>
                </c:pt>
                <c:pt idx="19">
                  <c:v>1.8497913769123799</c:v>
                </c:pt>
                <c:pt idx="20">
                  <c:v>1.9471488178025</c:v>
                </c:pt>
                <c:pt idx="21">
                  <c:v>2.0445062586926301</c:v>
                </c:pt>
                <c:pt idx="22">
                  <c:v>2.1418636995827498</c:v>
                </c:pt>
                <c:pt idx="23">
                  <c:v>2.2392211404728801</c:v>
                </c:pt>
                <c:pt idx="24">
                  <c:v>2.3365785813629998</c:v>
                </c:pt>
                <c:pt idx="25">
                  <c:v>2.4339360222531301</c:v>
                </c:pt>
                <c:pt idx="26">
                  <c:v>2.5312934631432502</c:v>
                </c:pt>
                <c:pt idx="27">
                  <c:v>2.6286509040333801</c:v>
                </c:pt>
                <c:pt idx="28">
                  <c:v>2.72600834492351</c:v>
                </c:pt>
                <c:pt idx="29">
                  <c:v>2.8233657858136301</c:v>
                </c:pt>
                <c:pt idx="30">
                  <c:v>2.9207232267037599</c:v>
                </c:pt>
                <c:pt idx="31">
                  <c:v>3.0180806675938801</c:v>
                </c:pt>
                <c:pt idx="32">
                  <c:v>3.1154381084840099</c:v>
                </c:pt>
                <c:pt idx="33">
                  <c:v>3.21279554937413</c:v>
                </c:pt>
                <c:pt idx="34">
                  <c:v>3.3101529902642599</c:v>
                </c:pt>
                <c:pt idx="35">
                  <c:v>3.40751043115438</c:v>
                </c:pt>
                <c:pt idx="36">
                  <c:v>3.5048678720445099</c:v>
                </c:pt>
                <c:pt idx="37">
                  <c:v>3.60222531293463</c:v>
                </c:pt>
                <c:pt idx="38">
                  <c:v>3.6995827538247599</c:v>
                </c:pt>
                <c:pt idx="39">
                  <c:v>3.79694019471488</c:v>
                </c:pt>
                <c:pt idx="40">
                  <c:v>3.8942976356050099</c:v>
                </c:pt>
                <c:pt idx="41">
                  <c:v>3.99165507649513</c:v>
                </c:pt>
                <c:pt idx="42">
                  <c:v>4.0890125173852603</c:v>
                </c:pt>
                <c:pt idx="43">
                  <c:v>4.1863699582753799</c:v>
                </c:pt>
                <c:pt idx="44">
                  <c:v>4.2837273991655103</c:v>
                </c:pt>
                <c:pt idx="45">
                  <c:v>4.3810848400556299</c:v>
                </c:pt>
                <c:pt idx="46">
                  <c:v>4.4784422809457602</c:v>
                </c:pt>
                <c:pt idx="47">
                  <c:v>4.5757997218358799</c:v>
                </c:pt>
                <c:pt idx="48">
                  <c:v>4.6731571627260102</c:v>
                </c:pt>
                <c:pt idx="49">
                  <c:v>4.7705146036161299</c:v>
                </c:pt>
                <c:pt idx="50">
                  <c:v>4.8678720445062602</c:v>
                </c:pt>
                <c:pt idx="51">
                  <c:v>4.9652294853963799</c:v>
                </c:pt>
                <c:pt idx="52">
                  <c:v>5.0625869262865102</c:v>
                </c:pt>
                <c:pt idx="53">
                  <c:v>5.1599443671766299</c:v>
                </c:pt>
                <c:pt idx="54">
                  <c:v>5.2573018080667602</c:v>
                </c:pt>
                <c:pt idx="55">
                  <c:v>5.3546592489568798</c:v>
                </c:pt>
                <c:pt idx="56">
                  <c:v>5.4520166898470102</c:v>
                </c:pt>
                <c:pt idx="57">
                  <c:v>5.5493741307371396</c:v>
                </c:pt>
                <c:pt idx="58">
                  <c:v>5.6467315716272601</c:v>
                </c:pt>
                <c:pt idx="59">
                  <c:v>5.7440890125173896</c:v>
                </c:pt>
                <c:pt idx="60">
                  <c:v>5.8414464534075101</c:v>
                </c:pt>
                <c:pt idx="61">
                  <c:v>5.9388038942976404</c:v>
                </c:pt>
                <c:pt idx="62">
                  <c:v>6.0361613351877601</c:v>
                </c:pt>
                <c:pt idx="63">
                  <c:v>6.1335187760778904</c:v>
                </c:pt>
                <c:pt idx="64">
                  <c:v>6.2308762169680101</c:v>
                </c:pt>
                <c:pt idx="65">
                  <c:v>6.3282336578581404</c:v>
                </c:pt>
                <c:pt idx="66">
                  <c:v>6.4255910987482601</c:v>
                </c:pt>
                <c:pt idx="67">
                  <c:v>6.5229485396383904</c:v>
                </c:pt>
                <c:pt idx="68">
                  <c:v>6.62030598052851</c:v>
                </c:pt>
                <c:pt idx="69">
                  <c:v>6.7176634214186404</c:v>
                </c:pt>
                <c:pt idx="70">
                  <c:v>6.81502086230876</c:v>
                </c:pt>
                <c:pt idx="71">
                  <c:v>6.9123783031988904</c:v>
                </c:pt>
                <c:pt idx="72">
                  <c:v>7.00973574408901</c:v>
                </c:pt>
                <c:pt idx="73">
                  <c:v>7.1070931849791403</c:v>
                </c:pt>
                <c:pt idx="74">
                  <c:v>7.20445062586926</c:v>
                </c:pt>
                <c:pt idx="75">
                  <c:v>7.3018080667593903</c:v>
                </c:pt>
                <c:pt idx="76">
                  <c:v>7.39916550764951</c:v>
                </c:pt>
                <c:pt idx="77">
                  <c:v>7.4965229485396403</c:v>
                </c:pt>
                <c:pt idx="78">
                  <c:v>7.59388038942976</c:v>
                </c:pt>
                <c:pt idx="79">
                  <c:v>7.6912378303198903</c:v>
                </c:pt>
                <c:pt idx="80">
                  <c:v>7.7885952712100099</c:v>
                </c:pt>
                <c:pt idx="81">
                  <c:v>7.8859527121001403</c:v>
                </c:pt>
                <c:pt idx="82">
                  <c:v>7.9833101529902599</c:v>
                </c:pt>
                <c:pt idx="83">
                  <c:v>8.0806675938803902</c:v>
                </c:pt>
                <c:pt idx="84">
                  <c:v>8.1780250347705206</c:v>
                </c:pt>
                <c:pt idx="85">
                  <c:v>8.2753824756606402</c:v>
                </c:pt>
                <c:pt idx="86">
                  <c:v>8.3727399165507705</c:v>
                </c:pt>
                <c:pt idx="87">
                  <c:v>8.4700973574408902</c:v>
                </c:pt>
                <c:pt idx="88">
                  <c:v>8.5674547983310205</c:v>
                </c:pt>
                <c:pt idx="89">
                  <c:v>8.6648122392211402</c:v>
                </c:pt>
                <c:pt idx="90">
                  <c:v>8.7621696801112705</c:v>
                </c:pt>
                <c:pt idx="91">
                  <c:v>8.8595271210013902</c:v>
                </c:pt>
                <c:pt idx="92">
                  <c:v>8.9568845618915205</c:v>
                </c:pt>
                <c:pt idx="93">
                  <c:v>9.0542420027816402</c:v>
                </c:pt>
                <c:pt idx="94">
                  <c:v>9.1515994436717705</c:v>
                </c:pt>
                <c:pt idx="95">
                  <c:v>9.2489568845618901</c:v>
                </c:pt>
                <c:pt idx="96">
                  <c:v>9.3463143254520205</c:v>
                </c:pt>
                <c:pt idx="97">
                  <c:v>9.4436717663421401</c:v>
                </c:pt>
                <c:pt idx="98">
                  <c:v>9.5410292072322704</c:v>
                </c:pt>
                <c:pt idx="99">
                  <c:v>9.6383866481223901</c:v>
                </c:pt>
                <c:pt idx="100">
                  <c:v>9.7357440890125204</c:v>
                </c:pt>
                <c:pt idx="101">
                  <c:v>9.8331015299026401</c:v>
                </c:pt>
                <c:pt idx="102">
                  <c:v>9.9304589707927704</c:v>
                </c:pt>
                <c:pt idx="103">
                  <c:v>10.027816411682901</c:v>
                </c:pt>
                <c:pt idx="104">
                  <c:v>10.125173852573001</c:v>
                </c:pt>
                <c:pt idx="105">
                  <c:v>10.222531293463099</c:v>
                </c:pt>
                <c:pt idx="106">
                  <c:v>10.319888734353301</c:v>
                </c:pt>
                <c:pt idx="107">
                  <c:v>10.417246175243401</c:v>
                </c:pt>
                <c:pt idx="108">
                  <c:v>10.514603616133501</c:v>
                </c:pt>
                <c:pt idx="109">
                  <c:v>10.611961057023599</c:v>
                </c:pt>
                <c:pt idx="110">
                  <c:v>10.709318497913801</c:v>
                </c:pt>
                <c:pt idx="111">
                  <c:v>10.806675938803901</c:v>
                </c:pt>
                <c:pt idx="112">
                  <c:v>10.904033379694001</c:v>
                </c:pt>
                <c:pt idx="113">
                  <c:v>11.001390820584099</c:v>
                </c:pt>
                <c:pt idx="114">
                  <c:v>11.0987482614743</c:v>
                </c:pt>
                <c:pt idx="115">
                  <c:v>11.196105702364401</c:v>
                </c:pt>
                <c:pt idx="116">
                  <c:v>11.293463143254501</c:v>
                </c:pt>
                <c:pt idx="117">
                  <c:v>11.390820584144601</c:v>
                </c:pt>
                <c:pt idx="118">
                  <c:v>11.4881780250348</c:v>
                </c:pt>
                <c:pt idx="119">
                  <c:v>11.585535465924901</c:v>
                </c:pt>
                <c:pt idx="120">
                  <c:v>11.682892906815001</c:v>
                </c:pt>
                <c:pt idx="121">
                  <c:v>11.780250347705101</c:v>
                </c:pt>
                <c:pt idx="122">
                  <c:v>11.8776077885953</c:v>
                </c:pt>
                <c:pt idx="123">
                  <c:v>11.974965229485401</c:v>
                </c:pt>
                <c:pt idx="124">
                  <c:v>12.072322670375501</c:v>
                </c:pt>
                <c:pt idx="125">
                  <c:v>12.169680111265601</c:v>
                </c:pt>
                <c:pt idx="126">
                  <c:v>12.2670375521558</c:v>
                </c:pt>
                <c:pt idx="127">
                  <c:v>12.364394993045901</c:v>
                </c:pt>
                <c:pt idx="128">
                  <c:v>12.461752433936001</c:v>
                </c:pt>
                <c:pt idx="129">
                  <c:v>12.559109874826101</c:v>
                </c:pt>
                <c:pt idx="130">
                  <c:v>12.6564673157163</c:v>
                </c:pt>
                <c:pt idx="131">
                  <c:v>12.7538247566064</c:v>
                </c:pt>
                <c:pt idx="132">
                  <c:v>12.851182197496501</c:v>
                </c:pt>
                <c:pt idx="133">
                  <c:v>12.948539638386601</c:v>
                </c:pt>
                <c:pt idx="134">
                  <c:v>13.0458970792768</c:v>
                </c:pt>
                <c:pt idx="135">
                  <c:v>13.1432545201669</c:v>
                </c:pt>
                <c:pt idx="136">
                  <c:v>13.240611961057001</c:v>
                </c:pt>
                <c:pt idx="137">
                  <c:v>13.337969401947101</c:v>
                </c:pt>
                <c:pt idx="138">
                  <c:v>13.4353268428373</c:v>
                </c:pt>
                <c:pt idx="139">
                  <c:v>13.5326842837274</c:v>
                </c:pt>
                <c:pt idx="140">
                  <c:v>13.630041724617501</c:v>
                </c:pt>
                <c:pt idx="141">
                  <c:v>13.7273991655077</c:v>
                </c:pt>
                <c:pt idx="142">
                  <c:v>13.8247566063978</c:v>
                </c:pt>
                <c:pt idx="143">
                  <c:v>13.9221140472879</c:v>
                </c:pt>
                <c:pt idx="144">
                  <c:v>14.019471488178</c:v>
                </c:pt>
                <c:pt idx="145">
                  <c:v>14.1168289290682</c:v>
                </c:pt>
                <c:pt idx="146">
                  <c:v>14.2141863699583</c:v>
                </c:pt>
                <c:pt idx="147">
                  <c:v>14.3115438108484</c:v>
                </c:pt>
                <c:pt idx="148">
                  <c:v>14.4089012517385</c:v>
                </c:pt>
                <c:pt idx="149">
                  <c:v>14.5062586926287</c:v>
                </c:pt>
                <c:pt idx="150">
                  <c:v>14.6036161335188</c:v>
                </c:pt>
                <c:pt idx="151">
                  <c:v>14.7009735744089</c:v>
                </c:pt>
                <c:pt idx="152">
                  <c:v>14.798331015299</c:v>
                </c:pt>
                <c:pt idx="153">
                  <c:v>14.8956884561892</c:v>
                </c:pt>
                <c:pt idx="154">
                  <c:v>14.9930458970793</c:v>
                </c:pt>
                <c:pt idx="155">
                  <c:v>15.0904033379694</c:v>
                </c:pt>
                <c:pt idx="156">
                  <c:v>15.1877607788595</c:v>
                </c:pt>
                <c:pt idx="157">
                  <c:v>15.2851182197497</c:v>
                </c:pt>
                <c:pt idx="158">
                  <c:v>15.3824756606398</c:v>
                </c:pt>
                <c:pt idx="159">
                  <c:v>15.4798331015299</c:v>
                </c:pt>
                <c:pt idx="160">
                  <c:v>15.57719054242</c:v>
                </c:pt>
                <c:pt idx="161">
                  <c:v>15.6745479833102</c:v>
                </c:pt>
                <c:pt idx="162">
                  <c:v>15.7719054242003</c:v>
                </c:pt>
                <c:pt idx="163">
                  <c:v>15.8692628650904</c:v>
                </c:pt>
                <c:pt idx="164">
                  <c:v>15.9666203059805</c:v>
                </c:pt>
                <c:pt idx="165">
                  <c:v>16.063977746870702</c:v>
                </c:pt>
                <c:pt idx="166">
                  <c:v>16.161335187760798</c:v>
                </c:pt>
                <c:pt idx="167">
                  <c:v>16.258692628650898</c:v>
                </c:pt>
                <c:pt idx="168">
                  <c:v>16.356050069540998</c:v>
                </c:pt>
                <c:pt idx="169">
                  <c:v>16.453407510431202</c:v>
                </c:pt>
                <c:pt idx="170">
                  <c:v>16.550764951321302</c:v>
                </c:pt>
                <c:pt idx="171">
                  <c:v>16.648122392211398</c:v>
                </c:pt>
                <c:pt idx="172">
                  <c:v>16.745479833101498</c:v>
                </c:pt>
                <c:pt idx="173">
                  <c:v>16.842837273991702</c:v>
                </c:pt>
                <c:pt idx="174">
                  <c:v>16.940194714881802</c:v>
                </c:pt>
                <c:pt idx="175">
                  <c:v>17.037552155771898</c:v>
                </c:pt>
                <c:pt idx="176">
                  <c:v>17.134909596661998</c:v>
                </c:pt>
                <c:pt idx="177">
                  <c:v>17.232267037552202</c:v>
                </c:pt>
                <c:pt idx="178">
                  <c:v>17.329624478442302</c:v>
                </c:pt>
                <c:pt idx="179">
                  <c:v>17.426981919332398</c:v>
                </c:pt>
                <c:pt idx="180">
                  <c:v>17.524339360222498</c:v>
                </c:pt>
                <c:pt idx="181">
                  <c:v>17.621696801112702</c:v>
                </c:pt>
                <c:pt idx="182">
                  <c:v>17.719054242002802</c:v>
                </c:pt>
                <c:pt idx="183">
                  <c:v>17.816411682892898</c:v>
                </c:pt>
                <c:pt idx="184">
                  <c:v>17.913769123782998</c:v>
                </c:pt>
                <c:pt idx="185">
                  <c:v>18.011126564673201</c:v>
                </c:pt>
                <c:pt idx="186">
                  <c:v>18.108484005563302</c:v>
                </c:pt>
                <c:pt idx="187">
                  <c:v>18.205841446453402</c:v>
                </c:pt>
                <c:pt idx="188">
                  <c:v>18.303198887343498</c:v>
                </c:pt>
                <c:pt idx="189">
                  <c:v>18.400556328233701</c:v>
                </c:pt>
                <c:pt idx="190">
                  <c:v>18.497913769123802</c:v>
                </c:pt>
                <c:pt idx="191">
                  <c:v>18.595271210013902</c:v>
                </c:pt>
                <c:pt idx="192">
                  <c:v>18.692628650903998</c:v>
                </c:pt>
                <c:pt idx="193">
                  <c:v>18.789986091794201</c:v>
                </c:pt>
                <c:pt idx="194">
                  <c:v>18.887343532684302</c:v>
                </c:pt>
                <c:pt idx="195">
                  <c:v>18.984700973574402</c:v>
                </c:pt>
                <c:pt idx="196">
                  <c:v>19.082058414464498</c:v>
                </c:pt>
                <c:pt idx="197">
                  <c:v>19.179415855354701</c:v>
                </c:pt>
                <c:pt idx="198">
                  <c:v>19.276773296244802</c:v>
                </c:pt>
                <c:pt idx="199">
                  <c:v>19.374130737134902</c:v>
                </c:pt>
                <c:pt idx="200">
                  <c:v>19.471488178025002</c:v>
                </c:pt>
                <c:pt idx="201">
                  <c:v>19.568845618915201</c:v>
                </c:pt>
                <c:pt idx="202">
                  <c:v>19.666203059805301</c:v>
                </c:pt>
                <c:pt idx="203">
                  <c:v>19.763560500695402</c:v>
                </c:pt>
                <c:pt idx="204">
                  <c:v>19.860917941585502</c:v>
                </c:pt>
                <c:pt idx="205">
                  <c:v>19.958275382475701</c:v>
                </c:pt>
                <c:pt idx="206">
                  <c:v>20.055632823365801</c:v>
                </c:pt>
                <c:pt idx="207">
                  <c:v>20.152990264255902</c:v>
                </c:pt>
                <c:pt idx="208">
                  <c:v>20.250347705146002</c:v>
                </c:pt>
                <c:pt idx="209">
                  <c:v>20.347705146036201</c:v>
                </c:pt>
                <c:pt idx="210">
                  <c:v>20.445062586926301</c:v>
                </c:pt>
                <c:pt idx="211">
                  <c:v>20.542420027816402</c:v>
                </c:pt>
                <c:pt idx="212">
                  <c:v>20.639777468706502</c:v>
                </c:pt>
                <c:pt idx="213">
                  <c:v>20.737134909596701</c:v>
                </c:pt>
                <c:pt idx="214">
                  <c:v>20.834492350486801</c:v>
                </c:pt>
                <c:pt idx="215">
                  <c:v>20.931849791376901</c:v>
                </c:pt>
                <c:pt idx="216">
                  <c:v>21.029207232267002</c:v>
                </c:pt>
                <c:pt idx="217">
                  <c:v>21.126564673157201</c:v>
                </c:pt>
                <c:pt idx="218">
                  <c:v>21.223922114047301</c:v>
                </c:pt>
                <c:pt idx="219">
                  <c:v>21.321279554937401</c:v>
                </c:pt>
                <c:pt idx="220">
                  <c:v>21.418636995827502</c:v>
                </c:pt>
                <c:pt idx="221">
                  <c:v>21.515994436717701</c:v>
                </c:pt>
                <c:pt idx="222">
                  <c:v>21.613351877607801</c:v>
                </c:pt>
                <c:pt idx="223">
                  <c:v>21.710709318497901</c:v>
                </c:pt>
                <c:pt idx="224">
                  <c:v>21.808066759388002</c:v>
                </c:pt>
                <c:pt idx="225">
                  <c:v>21.905424200278201</c:v>
                </c:pt>
                <c:pt idx="226">
                  <c:v>22.002781641168301</c:v>
                </c:pt>
                <c:pt idx="227">
                  <c:v>22.100139082058401</c:v>
                </c:pt>
                <c:pt idx="228">
                  <c:v>22.197496522948502</c:v>
                </c:pt>
                <c:pt idx="229">
                  <c:v>22.294853963838701</c:v>
                </c:pt>
                <c:pt idx="230">
                  <c:v>22.392211404728801</c:v>
                </c:pt>
                <c:pt idx="231">
                  <c:v>22.489568845618901</c:v>
                </c:pt>
                <c:pt idx="232">
                  <c:v>22.586926286509001</c:v>
                </c:pt>
                <c:pt idx="233">
                  <c:v>22.684283727399201</c:v>
                </c:pt>
                <c:pt idx="234">
                  <c:v>22.781641168289301</c:v>
                </c:pt>
                <c:pt idx="235">
                  <c:v>22.878998609179401</c:v>
                </c:pt>
                <c:pt idx="236">
                  <c:v>22.976356050069501</c:v>
                </c:pt>
                <c:pt idx="237">
                  <c:v>23.073713490959701</c:v>
                </c:pt>
                <c:pt idx="238">
                  <c:v>23.171070931849801</c:v>
                </c:pt>
                <c:pt idx="239">
                  <c:v>23.268428372739901</c:v>
                </c:pt>
                <c:pt idx="240">
                  <c:v>23.365785813630001</c:v>
                </c:pt>
                <c:pt idx="241">
                  <c:v>23.463143254520201</c:v>
                </c:pt>
                <c:pt idx="242">
                  <c:v>23.560500695410301</c:v>
                </c:pt>
                <c:pt idx="243">
                  <c:v>23.657858136300401</c:v>
                </c:pt>
                <c:pt idx="244">
                  <c:v>23.755215577190501</c:v>
                </c:pt>
                <c:pt idx="245">
                  <c:v>23.852573018080701</c:v>
                </c:pt>
                <c:pt idx="246">
                  <c:v>23.949930458970801</c:v>
                </c:pt>
                <c:pt idx="247">
                  <c:v>24.047287899860901</c:v>
                </c:pt>
                <c:pt idx="248">
                  <c:v>24.144645340751001</c:v>
                </c:pt>
                <c:pt idx="249">
                  <c:v>24.242002781641201</c:v>
                </c:pt>
                <c:pt idx="250">
                  <c:v>24.339360222531301</c:v>
                </c:pt>
                <c:pt idx="251">
                  <c:v>24.436717663421401</c:v>
                </c:pt>
                <c:pt idx="252">
                  <c:v>24.534075104311501</c:v>
                </c:pt>
                <c:pt idx="253">
                  <c:v>24.631432545201701</c:v>
                </c:pt>
                <c:pt idx="254">
                  <c:v>24.728789986091801</c:v>
                </c:pt>
                <c:pt idx="255">
                  <c:v>24.826147426981901</c:v>
                </c:pt>
                <c:pt idx="256">
                  <c:v>24.923504867872001</c:v>
                </c:pt>
                <c:pt idx="257">
                  <c:v>25.020862308762201</c:v>
                </c:pt>
                <c:pt idx="258">
                  <c:v>25.118219749652301</c:v>
                </c:pt>
                <c:pt idx="259">
                  <c:v>25.215577190542401</c:v>
                </c:pt>
                <c:pt idx="260">
                  <c:v>25.312934631432501</c:v>
                </c:pt>
                <c:pt idx="261">
                  <c:v>25.410292072322701</c:v>
                </c:pt>
                <c:pt idx="262">
                  <c:v>25.507649513212801</c:v>
                </c:pt>
                <c:pt idx="263">
                  <c:v>25.605006954102901</c:v>
                </c:pt>
                <c:pt idx="264">
                  <c:v>25.702364394993001</c:v>
                </c:pt>
                <c:pt idx="265">
                  <c:v>25.799721835883201</c:v>
                </c:pt>
                <c:pt idx="266">
                  <c:v>25.897079276773301</c:v>
                </c:pt>
                <c:pt idx="267">
                  <c:v>25.994436717663401</c:v>
                </c:pt>
                <c:pt idx="268">
                  <c:v>26.091794158553501</c:v>
                </c:pt>
                <c:pt idx="269">
                  <c:v>26.189151599443701</c:v>
                </c:pt>
                <c:pt idx="270">
                  <c:v>26.286509040333801</c:v>
                </c:pt>
                <c:pt idx="271">
                  <c:v>26.383866481223901</c:v>
                </c:pt>
                <c:pt idx="272">
                  <c:v>26.481223922114001</c:v>
                </c:pt>
                <c:pt idx="273">
                  <c:v>26.578581363004201</c:v>
                </c:pt>
                <c:pt idx="274">
                  <c:v>26.675938803894301</c:v>
                </c:pt>
                <c:pt idx="275">
                  <c:v>26.773296244784401</c:v>
                </c:pt>
                <c:pt idx="276">
                  <c:v>26.870653685674501</c:v>
                </c:pt>
                <c:pt idx="277">
                  <c:v>26.968011126564701</c:v>
                </c:pt>
                <c:pt idx="278">
                  <c:v>27.065368567454801</c:v>
                </c:pt>
                <c:pt idx="279">
                  <c:v>27.162726008344901</c:v>
                </c:pt>
                <c:pt idx="280">
                  <c:v>27.260083449235001</c:v>
                </c:pt>
                <c:pt idx="281">
                  <c:v>27.357440890125201</c:v>
                </c:pt>
                <c:pt idx="282">
                  <c:v>27.454798331015301</c:v>
                </c:pt>
                <c:pt idx="283">
                  <c:v>27.552155771905401</c:v>
                </c:pt>
                <c:pt idx="284">
                  <c:v>27.6495132127956</c:v>
                </c:pt>
                <c:pt idx="285">
                  <c:v>27.746870653685701</c:v>
                </c:pt>
                <c:pt idx="286">
                  <c:v>27.844228094575801</c:v>
                </c:pt>
                <c:pt idx="287">
                  <c:v>27.941585535465901</c:v>
                </c:pt>
                <c:pt idx="288">
                  <c:v>28.0389429763561</c:v>
                </c:pt>
                <c:pt idx="289">
                  <c:v>28.136300417246201</c:v>
                </c:pt>
                <c:pt idx="290">
                  <c:v>28.233657858136301</c:v>
                </c:pt>
                <c:pt idx="291">
                  <c:v>28.331015299026401</c:v>
                </c:pt>
                <c:pt idx="292">
                  <c:v>28.4283727399166</c:v>
                </c:pt>
                <c:pt idx="293">
                  <c:v>28.525730180806701</c:v>
                </c:pt>
                <c:pt idx="294">
                  <c:v>28.623087621696801</c:v>
                </c:pt>
                <c:pt idx="295">
                  <c:v>28.720445062586901</c:v>
                </c:pt>
                <c:pt idx="296">
                  <c:v>28.8178025034771</c:v>
                </c:pt>
                <c:pt idx="297">
                  <c:v>28.9151599443672</c:v>
                </c:pt>
                <c:pt idx="298">
                  <c:v>29.012517385257301</c:v>
                </c:pt>
                <c:pt idx="299">
                  <c:v>29.109874826147401</c:v>
                </c:pt>
                <c:pt idx="300">
                  <c:v>29.2072322670376</c:v>
                </c:pt>
                <c:pt idx="301">
                  <c:v>29.3045897079277</c:v>
                </c:pt>
                <c:pt idx="302">
                  <c:v>29.401947148817801</c:v>
                </c:pt>
                <c:pt idx="303">
                  <c:v>29.499304589707901</c:v>
                </c:pt>
                <c:pt idx="304">
                  <c:v>29.5966620305981</c:v>
                </c:pt>
                <c:pt idx="305">
                  <c:v>29.6940194714882</c:v>
                </c:pt>
                <c:pt idx="306">
                  <c:v>29.791376912378301</c:v>
                </c:pt>
                <c:pt idx="307">
                  <c:v>29.888734353268401</c:v>
                </c:pt>
                <c:pt idx="308">
                  <c:v>29.9860917941586</c:v>
                </c:pt>
                <c:pt idx="309">
                  <c:v>30.0834492350487</c:v>
                </c:pt>
                <c:pt idx="310">
                  <c:v>30.180806675938801</c:v>
                </c:pt>
                <c:pt idx="311">
                  <c:v>30.278164116828901</c:v>
                </c:pt>
                <c:pt idx="312">
                  <c:v>30.3755215577191</c:v>
                </c:pt>
                <c:pt idx="313">
                  <c:v>30.4728789986092</c:v>
                </c:pt>
                <c:pt idx="314">
                  <c:v>30.5702364394993</c:v>
                </c:pt>
                <c:pt idx="315">
                  <c:v>30.667593880389401</c:v>
                </c:pt>
                <c:pt idx="316">
                  <c:v>30.7649513212796</c:v>
                </c:pt>
                <c:pt idx="317">
                  <c:v>30.8623087621697</c:v>
                </c:pt>
                <c:pt idx="318">
                  <c:v>30.9596662030598</c:v>
                </c:pt>
                <c:pt idx="319">
                  <c:v>31.057023643949901</c:v>
                </c:pt>
                <c:pt idx="320">
                  <c:v>31.1543810848401</c:v>
                </c:pt>
                <c:pt idx="321">
                  <c:v>31.2517385257302</c:v>
                </c:pt>
                <c:pt idx="322">
                  <c:v>31.3490959666203</c:v>
                </c:pt>
                <c:pt idx="323">
                  <c:v>31.446453407510401</c:v>
                </c:pt>
                <c:pt idx="324">
                  <c:v>31.5438108484006</c:v>
                </c:pt>
                <c:pt idx="325">
                  <c:v>31.6411682892907</c:v>
                </c:pt>
                <c:pt idx="326">
                  <c:v>31.7385257301808</c:v>
                </c:pt>
                <c:pt idx="327">
                  <c:v>31.8358831710709</c:v>
                </c:pt>
                <c:pt idx="328">
                  <c:v>31.9332406119611</c:v>
                </c:pt>
                <c:pt idx="329">
                  <c:v>32.030598052851197</c:v>
                </c:pt>
                <c:pt idx="330">
                  <c:v>32.127955493741297</c:v>
                </c:pt>
                <c:pt idx="331">
                  <c:v>32.225312934631397</c:v>
                </c:pt>
                <c:pt idx="332">
                  <c:v>32.322670375521596</c:v>
                </c:pt>
                <c:pt idx="333">
                  <c:v>32.420027816411697</c:v>
                </c:pt>
                <c:pt idx="334">
                  <c:v>32.517385257301797</c:v>
                </c:pt>
                <c:pt idx="335">
                  <c:v>32.614742698191897</c:v>
                </c:pt>
                <c:pt idx="336">
                  <c:v>32.712100139082096</c:v>
                </c:pt>
                <c:pt idx="337">
                  <c:v>32.809457579972197</c:v>
                </c:pt>
                <c:pt idx="338">
                  <c:v>32.906815020862297</c:v>
                </c:pt>
                <c:pt idx="339">
                  <c:v>33.004172461752397</c:v>
                </c:pt>
                <c:pt idx="340">
                  <c:v>33.101529902642604</c:v>
                </c:pt>
                <c:pt idx="341">
                  <c:v>33.198887343532697</c:v>
                </c:pt>
                <c:pt idx="342">
                  <c:v>33.296244784422797</c:v>
                </c:pt>
                <c:pt idx="343">
                  <c:v>33.393602225312897</c:v>
                </c:pt>
                <c:pt idx="344">
                  <c:v>33.490959666203103</c:v>
                </c:pt>
                <c:pt idx="345">
                  <c:v>33.588317107093197</c:v>
                </c:pt>
                <c:pt idx="346">
                  <c:v>33.685674547983297</c:v>
                </c:pt>
                <c:pt idx="347">
                  <c:v>33.783031988873397</c:v>
                </c:pt>
                <c:pt idx="348">
                  <c:v>33.880389429763603</c:v>
                </c:pt>
                <c:pt idx="349">
                  <c:v>33.977746870653696</c:v>
                </c:pt>
                <c:pt idx="350">
                  <c:v>34.075104311543797</c:v>
                </c:pt>
                <c:pt idx="351">
                  <c:v>34.172461752433897</c:v>
                </c:pt>
                <c:pt idx="352">
                  <c:v>34.269819193324103</c:v>
                </c:pt>
                <c:pt idx="353">
                  <c:v>34.367176634214204</c:v>
                </c:pt>
                <c:pt idx="354">
                  <c:v>34.464534075104297</c:v>
                </c:pt>
                <c:pt idx="355">
                  <c:v>34.561891515994397</c:v>
                </c:pt>
                <c:pt idx="356">
                  <c:v>34.659248956884603</c:v>
                </c:pt>
                <c:pt idx="357">
                  <c:v>34.756606397774704</c:v>
                </c:pt>
                <c:pt idx="358">
                  <c:v>34.853963838664797</c:v>
                </c:pt>
                <c:pt idx="359">
                  <c:v>34.951321279554897</c:v>
                </c:pt>
                <c:pt idx="360">
                  <c:v>35.048678720445103</c:v>
                </c:pt>
                <c:pt idx="361">
                  <c:v>35.146036161335203</c:v>
                </c:pt>
                <c:pt idx="362">
                  <c:v>35.243393602225296</c:v>
                </c:pt>
                <c:pt idx="363">
                  <c:v>35.340751043115397</c:v>
                </c:pt>
                <c:pt idx="364">
                  <c:v>35.438108484005603</c:v>
                </c:pt>
                <c:pt idx="365">
                  <c:v>35.535465924895703</c:v>
                </c:pt>
                <c:pt idx="366">
                  <c:v>35.632823365785796</c:v>
                </c:pt>
                <c:pt idx="367">
                  <c:v>35.730180806675897</c:v>
                </c:pt>
                <c:pt idx="368">
                  <c:v>35.827538247566103</c:v>
                </c:pt>
                <c:pt idx="369">
                  <c:v>35.924895688456203</c:v>
                </c:pt>
                <c:pt idx="370">
                  <c:v>36.022253129346304</c:v>
                </c:pt>
                <c:pt idx="371">
                  <c:v>36.119610570236397</c:v>
                </c:pt>
                <c:pt idx="372">
                  <c:v>36.216968011126603</c:v>
                </c:pt>
                <c:pt idx="373">
                  <c:v>36.314325452016703</c:v>
                </c:pt>
                <c:pt idx="374">
                  <c:v>36.411682892906803</c:v>
                </c:pt>
                <c:pt idx="375">
                  <c:v>36.509040333796897</c:v>
                </c:pt>
                <c:pt idx="376">
                  <c:v>36.606397774687103</c:v>
                </c:pt>
                <c:pt idx="377">
                  <c:v>36.703755215577203</c:v>
                </c:pt>
                <c:pt idx="378">
                  <c:v>36.801112656467303</c:v>
                </c:pt>
                <c:pt idx="379">
                  <c:v>36.898470097357396</c:v>
                </c:pt>
                <c:pt idx="380">
                  <c:v>36.995827538247603</c:v>
                </c:pt>
                <c:pt idx="381">
                  <c:v>37.093184979137703</c:v>
                </c:pt>
                <c:pt idx="382">
                  <c:v>37.190542420027803</c:v>
                </c:pt>
                <c:pt idx="383">
                  <c:v>37.287899860917904</c:v>
                </c:pt>
                <c:pt idx="384">
                  <c:v>37.385257301808103</c:v>
                </c:pt>
                <c:pt idx="385">
                  <c:v>37.482614742698203</c:v>
                </c:pt>
                <c:pt idx="386">
                  <c:v>37.579972183588303</c:v>
                </c:pt>
                <c:pt idx="387">
                  <c:v>37.677329624478404</c:v>
                </c:pt>
                <c:pt idx="388">
                  <c:v>37.774687065368603</c:v>
                </c:pt>
                <c:pt idx="389">
                  <c:v>37.872044506258703</c:v>
                </c:pt>
                <c:pt idx="390">
                  <c:v>37.969401947148803</c:v>
                </c:pt>
                <c:pt idx="391">
                  <c:v>38.066759388038903</c:v>
                </c:pt>
                <c:pt idx="392">
                  <c:v>38.164116828929103</c:v>
                </c:pt>
                <c:pt idx="393">
                  <c:v>38.261474269819203</c:v>
                </c:pt>
                <c:pt idx="394">
                  <c:v>38.358831710709303</c:v>
                </c:pt>
                <c:pt idx="395">
                  <c:v>38.456189151599403</c:v>
                </c:pt>
                <c:pt idx="396">
                  <c:v>38.553546592489603</c:v>
                </c:pt>
                <c:pt idx="397">
                  <c:v>38.650904033379703</c:v>
                </c:pt>
                <c:pt idx="398">
                  <c:v>38.748261474269803</c:v>
                </c:pt>
                <c:pt idx="399">
                  <c:v>38.845618915159903</c:v>
                </c:pt>
                <c:pt idx="400">
                  <c:v>38.942976356050103</c:v>
                </c:pt>
                <c:pt idx="401">
                  <c:v>39.040333796940203</c:v>
                </c:pt>
                <c:pt idx="402">
                  <c:v>39.137691237830303</c:v>
                </c:pt>
                <c:pt idx="403">
                  <c:v>39.235048678720403</c:v>
                </c:pt>
                <c:pt idx="404">
                  <c:v>39.332406119610603</c:v>
                </c:pt>
                <c:pt idx="405">
                  <c:v>39.429763560500703</c:v>
                </c:pt>
                <c:pt idx="406">
                  <c:v>39.527121001390803</c:v>
                </c:pt>
                <c:pt idx="407">
                  <c:v>39.624478442280903</c:v>
                </c:pt>
                <c:pt idx="408">
                  <c:v>39.721835883171103</c:v>
                </c:pt>
                <c:pt idx="409">
                  <c:v>39.819193324061203</c:v>
                </c:pt>
                <c:pt idx="410">
                  <c:v>39.916550764951303</c:v>
                </c:pt>
                <c:pt idx="411">
                  <c:v>40.013908205841403</c:v>
                </c:pt>
                <c:pt idx="412">
                  <c:v>40.111265646731603</c:v>
                </c:pt>
                <c:pt idx="413">
                  <c:v>40.208623087621703</c:v>
                </c:pt>
                <c:pt idx="414">
                  <c:v>40.305980528511803</c:v>
                </c:pt>
                <c:pt idx="415">
                  <c:v>40.403337969401903</c:v>
                </c:pt>
                <c:pt idx="416">
                  <c:v>40.500695410292103</c:v>
                </c:pt>
                <c:pt idx="417">
                  <c:v>40.598052851182203</c:v>
                </c:pt>
                <c:pt idx="418">
                  <c:v>40.695410292072303</c:v>
                </c:pt>
                <c:pt idx="419">
                  <c:v>40.792767732962403</c:v>
                </c:pt>
                <c:pt idx="420">
                  <c:v>40.890125173852603</c:v>
                </c:pt>
                <c:pt idx="421">
                  <c:v>40.987482614742703</c:v>
                </c:pt>
                <c:pt idx="422">
                  <c:v>41.084840055632803</c:v>
                </c:pt>
                <c:pt idx="423">
                  <c:v>41.182197496522903</c:v>
                </c:pt>
                <c:pt idx="424">
                  <c:v>41.279554937413103</c:v>
                </c:pt>
                <c:pt idx="425">
                  <c:v>41.376912378303203</c:v>
                </c:pt>
                <c:pt idx="426">
                  <c:v>41.474269819193303</c:v>
                </c:pt>
                <c:pt idx="427">
                  <c:v>41.571627260083403</c:v>
                </c:pt>
                <c:pt idx="428">
                  <c:v>41.668984700973603</c:v>
                </c:pt>
                <c:pt idx="429">
                  <c:v>41.766342141863703</c:v>
                </c:pt>
                <c:pt idx="430">
                  <c:v>41.863699582753803</c:v>
                </c:pt>
                <c:pt idx="431">
                  <c:v>41.961057023644003</c:v>
                </c:pt>
                <c:pt idx="432">
                  <c:v>42.058414464534103</c:v>
                </c:pt>
                <c:pt idx="433">
                  <c:v>42.155771905424203</c:v>
                </c:pt>
                <c:pt idx="434">
                  <c:v>42.253129346314303</c:v>
                </c:pt>
                <c:pt idx="435">
                  <c:v>42.350486787204503</c:v>
                </c:pt>
                <c:pt idx="436">
                  <c:v>42.447844228094603</c:v>
                </c:pt>
                <c:pt idx="437">
                  <c:v>42.545201668984703</c:v>
                </c:pt>
                <c:pt idx="438">
                  <c:v>42.642559109874803</c:v>
                </c:pt>
                <c:pt idx="439">
                  <c:v>42.739916550765003</c:v>
                </c:pt>
                <c:pt idx="440">
                  <c:v>42.837273991655103</c:v>
                </c:pt>
                <c:pt idx="441">
                  <c:v>42.934631432545203</c:v>
                </c:pt>
                <c:pt idx="442">
                  <c:v>43.031988873435303</c:v>
                </c:pt>
                <c:pt idx="443">
                  <c:v>43.129346314325502</c:v>
                </c:pt>
                <c:pt idx="444">
                  <c:v>43.226703755215603</c:v>
                </c:pt>
                <c:pt idx="445">
                  <c:v>43.324061196105703</c:v>
                </c:pt>
                <c:pt idx="446">
                  <c:v>43.421418636995803</c:v>
                </c:pt>
                <c:pt idx="447">
                  <c:v>43.518776077886002</c:v>
                </c:pt>
                <c:pt idx="448">
                  <c:v>43.616133518776103</c:v>
                </c:pt>
                <c:pt idx="449">
                  <c:v>43.713490959666203</c:v>
                </c:pt>
                <c:pt idx="450">
                  <c:v>43.810848400556303</c:v>
                </c:pt>
                <c:pt idx="451">
                  <c:v>43.908205841446502</c:v>
                </c:pt>
                <c:pt idx="452">
                  <c:v>44.005563282336603</c:v>
                </c:pt>
                <c:pt idx="453">
                  <c:v>44.102920723226703</c:v>
                </c:pt>
                <c:pt idx="454">
                  <c:v>44.200278164116803</c:v>
                </c:pt>
                <c:pt idx="455">
                  <c:v>44.297635605007002</c:v>
                </c:pt>
                <c:pt idx="456">
                  <c:v>44.394993045897102</c:v>
                </c:pt>
                <c:pt idx="457">
                  <c:v>44.492350486787203</c:v>
                </c:pt>
                <c:pt idx="458">
                  <c:v>44.589707927677303</c:v>
                </c:pt>
                <c:pt idx="459">
                  <c:v>44.687065368567502</c:v>
                </c:pt>
                <c:pt idx="460">
                  <c:v>44.784422809457602</c:v>
                </c:pt>
                <c:pt idx="461">
                  <c:v>44.881780250347703</c:v>
                </c:pt>
                <c:pt idx="462">
                  <c:v>44.979137691237803</c:v>
                </c:pt>
                <c:pt idx="463">
                  <c:v>45.076495132128002</c:v>
                </c:pt>
                <c:pt idx="464">
                  <c:v>45.173852573018102</c:v>
                </c:pt>
                <c:pt idx="465">
                  <c:v>45.271210013908203</c:v>
                </c:pt>
                <c:pt idx="466">
                  <c:v>45.368567454798303</c:v>
                </c:pt>
                <c:pt idx="467">
                  <c:v>45.465924895688502</c:v>
                </c:pt>
                <c:pt idx="468">
                  <c:v>45.563282336578602</c:v>
                </c:pt>
                <c:pt idx="469">
                  <c:v>45.660639777468703</c:v>
                </c:pt>
                <c:pt idx="470">
                  <c:v>45.757997218358803</c:v>
                </c:pt>
                <c:pt idx="471">
                  <c:v>45.855354659249002</c:v>
                </c:pt>
                <c:pt idx="472">
                  <c:v>45.952712100139102</c:v>
                </c:pt>
                <c:pt idx="473">
                  <c:v>46.050069541029202</c:v>
                </c:pt>
                <c:pt idx="474">
                  <c:v>46.147426981919303</c:v>
                </c:pt>
                <c:pt idx="475">
                  <c:v>46.244784422809502</c:v>
                </c:pt>
                <c:pt idx="476">
                  <c:v>46.342141863699602</c:v>
                </c:pt>
                <c:pt idx="477">
                  <c:v>46.439499304589702</c:v>
                </c:pt>
                <c:pt idx="478">
                  <c:v>46.536856745479803</c:v>
                </c:pt>
                <c:pt idx="479">
                  <c:v>46.634214186370002</c:v>
                </c:pt>
                <c:pt idx="480">
                  <c:v>46.731571627260102</c:v>
                </c:pt>
                <c:pt idx="481">
                  <c:v>46.828929068150202</c:v>
                </c:pt>
                <c:pt idx="482">
                  <c:v>46.926286509040303</c:v>
                </c:pt>
                <c:pt idx="483">
                  <c:v>47.023643949930502</c:v>
                </c:pt>
                <c:pt idx="484">
                  <c:v>47.121001390820602</c:v>
                </c:pt>
                <c:pt idx="485">
                  <c:v>47.218358831710702</c:v>
                </c:pt>
                <c:pt idx="486">
                  <c:v>47.315716272600802</c:v>
                </c:pt>
                <c:pt idx="487">
                  <c:v>47.413073713491002</c:v>
                </c:pt>
                <c:pt idx="488">
                  <c:v>47.510431154381102</c:v>
                </c:pt>
                <c:pt idx="489">
                  <c:v>47.607788595271202</c:v>
                </c:pt>
                <c:pt idx="490">
                  <c:v>47.705146036161302</c:v>
                </c:pt>
                <c:pt idx="491">
                  <c:v>47.802503477051502</c:v>
                </c:pt>
                <c:pt idx="492">
                  <c:v>47.899860917941602</c:v>
                </c:pt>
                <c:pt idx="493">
                  <c:v>47.997218358831702</c:v>
                </c:pt>
                <c:pt idx="494">
                  <c:v>48.094575799721802</c:v>
                </c:pt>
                <c:pt idx="495">
                  <c:v>48.191933240612002</c:v>
                </c:pt>
                <c:pt idx="496">
                  <c:v>48.289290681502102</c:v>
                </c:pt>
                <c:pt idx="497">
                  <c:v>48.386648122392202</c:v>
                </c:pt>
                <c:pt idx="498">
                  <c:v>48.484005563282302</c:v>
                </c:pt>
                <c:pt idx="499">
                  <c:v>48.581363004172502</c:v>
                </c:pt>
                <c:pt idx="500">
                  <c:v>48.678720445062602</c:v>
                </c:pt>
                <c:pt idx="501">
                  <c:v>48.776077885952702</c:v>
                </c:pt>
                <c:pt idx="502">
                  <c:v>48.873435326842802</c:v>
                </c:pt>
                <c:pt idx="503">
                  <c:v>48.970792767733002</c:v>
                </c:pt>
                <c:pt idx="504">
                  <c:v>49.068150208623102</c:v>
                </c:pt>
                <c:pt idx="505">
                  <c:v>49.165507649513202</c:v>
                </c:pt>
                <c:pt idx="506">
                  <c:v>49.262865090403302</c:v>
                </c:pt>
                <c:pt idx="507">
                  <c:v>49.360222531293502</c:v>
                </c:pt>
                <c:pt idx="508">
                  <c:v>49.457579972183602</c:v>
                </c:pt>
                <c:pt idx="509">
                  <c:v>49.554937413073702</c:v>
                </c:pt>
                <c:pt idx="510">
                  <c:v>49.652294853963802</c:v>
                </c:pt>
                <c:pt idx="511">
                  <c:v>49.749652294854002</c:v>
                </c:pt>
                <c:pt idx="512">
                  <c:v>49.847009735744102</c:v>
                </c:pt>
                <c:pt idx="513">
                  <c:v>49.944367176634202</c:v>
                </c:pt>
                <c:pt idx="514">
                  <c:v>50.041724617524302</c:v>
                </c:pt>
                <c:pt idx="515">
                  <c:v>50.139082058414502</c:v>
                </c:pt>
                <c:pt idx="516">
                  <c:v>50.236439499304602</c:v>
                </c:pt>
                <c:pt idx="517">
                  <c:v>50.333796940194702</c:v>
                </c:pt>
                <c:pt idx="518">
                  <c:v>50.431154381084802</c:v>
                </c:pt>
                <c:pt idx="519">
                  <c:v>50.528511821975002</c:v>
                </c:pt>
                <c:pt idx="520">
                  <c:v>50.625869262865102</c:v>
                </c:pt>
                <c:pt idx="521">
                  <c:v>50.723226703755202</c:v>
                </c:pt>
                <c:pt idx="522">
                  <c:v>50.820584144645302</c:v>
                </c:pt>
                <c:pt idx="523">
                  <c:v>50.917941585535502</c:v>
                </c:pt>
                <c:pt idx="524">
                  <c:v>51.015299026425602</c:v>
                </c:pt>
                <c:pt idx="525">
                  <c:v>51.112656467315702</c:v>
                </c:pt>
                <c:pt idx="526">
                  <c:v>51.210013908205802</c:v>
                </c:pt>
                <c:pt idx="527">
                  <c:v>51.307371349096002</c:v>
                </c:pt>
                <c:pt idx="528">
                  <c:v>51.404728789986102</c:v>
                </c:pt>
                <c:pt idx="529">
                  <c:v>51.502086230876202</c:v>
                </c:pt>
                <c:pt idx="530">
                  <c:v>51.599443671766302</c:v>
                </c:pt>
                <c:pt idx="531">
                  <c:v>51.696801112656502</c:v>
                </c:pt>
                <c:pt idx="532">
                  <c:v>51.794158553546602</c:v>
                </c:pt>
                <c:pt idx="533">
                  <c:v>51.891515994436702</c:v>
                </c:pt>
                <c:pt idx="534">
                  <c:v>51.988873435326802</c:v>
                </c:pt>
                <c:pt idx="535">
                  <c:v>52.086230876217002</c:v>
                </c:pt>
                <c:pt idx="536">
                  <c:v>52.183588317107102</c:v>
                </c:pt>
                <c:pt idx="537">
                  <c:v>52.280945757997202</c:v>
                </c:pt>
                <c:pt idx="538">
                  <c:v>52.378303198887302</c:v>
                </c:pt>
                <c:pt idx="539">
                  <c:v>52.475660639777502</c:v>
                </c:pt>
                <c:pt idx="540">
                  <c:v>52.573018080667602</c:v>
                </c:pt>
                <c:pt idx="541">
                  <c:v>52.670375521557702</c:v>
                </c:pt>
                <c:pt idx="542">
                  <c:v>52.767732962447802</c:v>
                </c:pt>
                <c:pt idx="543">
                  <c:v>52.865090403338002</c:v>
                </c:pt>
                <c:pt idx="544">
                  <c:v>52.962447844228102</c:v>
                </c:pt>
                <c:pt idx="545">
                  <c:v>53.059805285118202</c:v>
                </c:pt>
                <c:pt idx="546">
                  <c:v>53.157162726008302</c:v>
                </c:pt>
                <c:pt idx="547">
                  <c:v>53.254520166898502</c:v>
                </c:pt>
                <c:pt idx="548">
                  <c:v>53.351877607788602</c:v>
                </c:pt>
                <c:pt idx="549">
                  <c:v>53.449235048678702</c:v>
                </c:pt>
                <c:pt idx="550">
                  <c:v>53.546592489568802</c:v>
                </c:pt>
                <c:pt idx="551">
                  <c:v>53.643949930459002</c:v>
                </c:pt>
                <c:pt idx="552">
                  <c:v>53.741307371349102</c:v>
                </c:pt>
                <c:pt idx="553">
                  <c:v>53.838664812239202</c:v>
                </c:pt>
                <c:pt idx="554">
                  <c:v>53.936022253129302</c:v>
                </c:pt>
                <c:pt idx="555">
                  <c:v>54.033379694019501</c:v>
                </c:pt>
                <c:pt idx="556">
                  <c:v>54.130737134909602</c:v>
                </c:pt>
                <c:pt idx="557">
                  <c:v>54.228094575799702</c:v>
                </c:pt>
                <c:pt idx="558">
                  <c:v>54.325452016689802</c:v>
                </c:pt>
                <c:pt idx="559">
                  <c:v>54.422809457580001</c:v>
                </c:pt>
                <c:pt idx="560">
                  <c:v>54.520166898470102</c:v>
                </c:pt>
                <c:pt idx="561">
                  <c:v>54.617524339360202</c:v>
                </c:pt>
                <c:pt idx="562">
                  <c:v>54.714881780250302</c:v>
                </c:pt>
                <c:pt idx="563">
                  <c:v>54.812239221140501</c:v>
                </c:pt>
                <c:pt idx="564">
                  <c:v>54.909596662030602</c:v>
                </c:pt>
                <c:pt idx="565">
                  <c:v>55.006954102920702</c:v>
                </c:pt>
                <c:pt idx="566">
                  <c:v>55.104311543810901</c:v>
                </c:pt>
                <c:pt idx="567">
                  <c:v>55.201668984701001</c:v>
                </c:pt>
                <c:pt idx="568">
                  <c:v>55.299026425591101</c:v>
                </c:pt>
                <c:pt idx="569">
                  <c:v>55.396383866481202</c:v>
                </c:pt>
                <c:pt idx="570">
                  <c:v>55.493741307371401</c:v>
                </c:pt>
                <c:pt idx="571">
                  <c:v>55.591098748261501</c:v>
                </c:pt>
                <c:pt idx="572">
                  <c:v>55.688456189151601</c:v>
                </c:pt>
                <c:pt idx="573">
                  <c:v>55.785813630041702</c:v>
                </c:pt>
                <c:pt idx="574">
                  <c:v>55.883171070931901</c:v>
                </c:pt>
                <c:pt idx="575">
                  <c:v>55.980528511822001</c:v>
                </c:pt>
                <c:pt idx="576">
                  <c:v>56.077885952712101</c:v>
                </c:pt>
                <c:pt idx="577">
                  <c:v>56.175243393602202</c:v>
                </c:pt>
                <c:pt idx="578">
                  <c:v>56.272600834492401</c:v>
                </c:pt>
                <c:pt idx="579">
                  <c:v>56.369958275382501</c:v>
                </c:pt>
                <c:pt idx="580">
                  <c:v>56.467315716272601</c:v>
                </c:pt>
                <c:pt idx="581">
                  <c:v>56.564673157162702</c:v>
                </c:pt>
                <c:pt idx="582">
                  <c:v>56.662030598052901</c:v>
                </c:pt>
                <c:pt idx="583">
                  <c:v>56.759388038943001</c:v>
                </c:pt>
                <c:pt idx="584">
                  <c:v>56.856745479833101</c:v>
                </c:pt>
                <c:pt idx="585">
                  <c:v>56.954102920723201</c:v>
                </c:pt>
                <c:pt idx="586">
                  <c:v>57.051460361613401</c:v>
                </c:pt>
                <c:pt idx="587">
                  <c:v>57.148817802503501</c:v>
                </c:pt>
                <c:pt idx="588">
                  <c:v>57.246175243393601</c:v>
                </c:pt>
                <c:pt idx="589">
                  <c:v>57.343532684283701</c:v>
                </c:pt>
                <c:pt idx="590">
                  <c:v>57.440890125173901</c:v>
                </c:pt>
                <c:pt idx="591">
                  <c:v>57.538247566064001</c:v>
                </c:pt>
                <c:pt idx="592">
                  <c:v>57.635605006954101</c:v>
                </c:pt>
                <c:pt idx="593">
                  <c:v>57.732962447844201</c:v>
                </c:pt>
                <c:pt idx="594">
                  <c:v>57.830319888734401</c:v>
                </c:pt>
                <c:pt idx="595">
                  <c:v>57.927677329624501</c:v>
                </c:pt>
                <c:pt idx="596">
                  <c:v>58.025034770514601</c:v>
                </c:pt>
                <c:pt idx="597">
                  <c:v>58.122392211404701</c:v>
                </c:pt>
                <c:pt idx="598">
                  <c:v>58.219749652294901</c:v>
                </c:pt>
                <c:pt idx="599">
                  <c:v>58.317107093185001</c:v>
                </c:pt>
                <c:pt idx="600">
                  <c:v>58.414464534075101</c:v>
                </c:pt>
                <c:pt idx="601">
                  <c:v>58.511821974965201</c:v>
                </c:pt>
                <c:pt idx="602">
                  <c:v>58.609179415855401</c:v>
                </c:pt>
                <c:pt idx="603">
                  <c:v>58.706536856745501</c:v>
                </c:pt>
                <c:pt idx="604">
                  <c:v>58.803894297635601</c:v>
                </c:pt>
                <c:pt idx="605">
                  <c:v>58.901251738525701</c:v>
                </c:pt>
                <c:pt idx="606">
                  <c:v>58.998609179415901</c:v>
                </c:pt>
                <c:pt idx="607">
                  <c:v>59.095966620306001</c:v>
                </c:pt>
                <c:pt idx="608">
                  <c:v>59.193324061196101</c:v>
                </c:pt>
                <c:pt idx="609">
                  <c:v>59.290681502086201</c:v>
                </c:pt>
                <c:pt idx="610">
                  <c:v>59.388038942976401</c:v>
                </c:pt>
                <c:pt idx="611">
                  <c:v>59.485396383866501</c:v>
                </c:pt>
                <c:pt idx="612">
                  <c:v>59.582753824756601</c:v>
                </c:pt>
                <c:pt idx="613">
                  <c:v>59.680111265646701</c:v>
                </c:pt>
                <c:pt idx="614">
                  <c:v>59.777468706536901</c:v>
                </c:pt>
                <c:pt idx="615">
                  <c:v>59.874826147427001</c:v>
                </c:pt>
                <c:pt idx="616">
                  <c:v>59.972183588317101</c:v>
                </c:pt>
                <c:pt idx="617">
                  <c:v>60.069541029207201</c:v>
                </c:pt>
                <c:pt idx="618">
                  <c:v>60.166898470097401</c:v>
                </c:pt>
                <c:pt idx="619">
                  <c:v>60.264255910987501</c:v>
                </c:pt>
                <c:pt idx="620">
                  <c:v>60.361613351877601</c:v>
                </c:pt>
                <c:pt idx="621">
                  <c:v>60.458970792767701</c:v>
                </c:pt>
                <c:pt idx="622">
                  <c:v>60.556328233657901</c:v>
                </c:pt>
                <c:pt idx="623">
                  <c:v>60.653685674548001</c:v>
                </c:pt>
                <c:pt idx="624">
                  <c:v>60.751043115438101</c:v>
                </c:pt>
                <c:pt idx="625">
                  <c:v>60.848400556328201</c:v>
                </c:pt>
                <c:pt idx="626">
                  <c:v>60.945757997218401</c:v>
                </c:pt>
                <c:pt idx="627">
                  <c:v>61.043115438108501</c:v>
                </c:pt>
                <c:pt idx="628">
                  <c:v>61.140472878998601</c:v>
                </c:pt>
                <c:pt idx="629">
                  <c:v>61.237830319888701</c:v>
                </c:pt>
                <c:pt idx="630">
                  <c:v>61.335187760778901</c:v>
                </c:pt>
                <c:pt idx="631">
                  <c:v>61.432545201669001</c:v>
                </c:pt>
                <c:pt idx="632">
                  <c:v>61.529902642559101</c:v>
                </c:pt>
                <c:pt idx="633">
                  <c:v>61.627260083449201</c:v>
                </c:pt>
                <c:pt idx="634">
                  <c:v>61.724617524339401</c:v>
                </c:pt>
                <c:pt idx="635">
                  <c:v>61.821974965229501</c:v>
                </c:pt>
                <c:pt idx="636">
                  <c:v>61.919332406119601</c:v>
                </c:pt>
                <c:pt idx="637">
                  <c:v>62.016689847009701</c:v>
                </c:pt>
                <c:pt idx="638">
                  <c:v>62.114047287899901</c:v>
                </c:pt>
                <c:pt idx="639">
                  <c:v>62.211404728790001</c:v>
                </c:pt>
                <c:pt idx="640">
                  <c:v>62.308762169680101</c:v>
                </c:pt>
                <c:pt idx="641">
                  <c:v>62.406119610570201</c:v>
                </c:pt>
                <c:pt idx="642">
                  <c:v>62.503477051460401</c:v>
                </c:pt>
                <c:pt idx="643">
                  <c:v>62.600834492350501</c:v>
                </c:pt>
                <c:pt idx="644">
                  <c:v>62.698191933240601</c:v>
                </c:pt>
                <c:pt idx="645">
                  <c:v>62.795549374130701</c:v>
                </c:pt>
                <c:pt idx="646">
                  <c:v>62.892906815020901</c:v>
                </c:pt>
                <c:pt idx="647">
                  <c:v>62.990264255911001</c:v>
                </c:pt>
                <c:pt idx="648">
                  <c:v>63.087621696801101</c:v>
                </c:pt>
                <c:pt idx="649">
                  <c:v>63.184979137691201</c:v>
                </c:pt>
                <c:pt idx="650">
                  <c:v>63.2823365785814</c:v>
                </c:pt>
                <c:pt idx="651">
                  <c:v>63.379694019471501</c:v>
                </c:pt>
                <c:pt idx="652">
                  <c:v>63.477051460361601</c:v>
                </c:pt>
                <c:pt idx="653">
                  <c:v>63.574408901251701</c:v>
                </c:pt>
                <c:pt idx="654">
                  <c:v>63.6717663421419</c:v>
                </c:pt>
                <c:pt idx="655">
                  <c:v>63.769123783032001</c:v>
                </c:pt>
                <c:pt idx="656">
                  <c:v>63.866481223922101</c:v>
                </c:pt>
                <c:pt idx="657">
                  <c:v>63.963838664812201</c:v>
                </c:pt>
                <c:pt idx="658">
                  <c:v>64.061196105702393</c:v>
                </c:pt>
                <c:pt idx="659">
                  <c:v>64.158553546592501</c:v>
                </c:pt>
                <c:pt idx="660">
                  <c:v>64.255910987482594</c:v>
                </c:pt>
                <c:pt idx="661">
                  <c:v>64.353268428372701</c:v>
                </c:pt>
                <c:pt idx="662">
                  <c:v>64.450625869262893</c:v>
                </c:pt>
                <c:pt idx="663">
                  <c:v>64.547983310153001</c:v>
                </c:pt>
                <c:pt idx="664">
                  <c:v>64.645340751043094</c:v>
                </c:pt>
                <c:pt idx="665">
                  <c:v>64.742698191933201</c:v>
                </c:pt>
                <c:pt idx="666">
                  <c:v>64.840055632823393</c:v>
                </c:pt>
                <c:pt idx="667">
                  <c:v>64.9374130737135</c:v>
                </c:pt>
                <c:pt idx="668">
                  <c:v>65.034770514603593</c:v>
                </c:pt>
                <c:pt idx="669">
                  <c:v>65.132127955493701</c:v>
                </c:pt>
                <c:pt idx="670">
                  <c:v>65.229485396383893</c:v>
                </c:pt>
                <c:pt idx="671">
                  <c:v>65.326842837274</c:v>
                </c:pt>
                <c:pt idx="672">
                  <c:v>65.424200278164093</c:v>
                </c:pt>
                <c:pt idx="673">
                  <c:v>65.521557719054201</c:v>
                </c:pt>
                <c:pt idx="674">
                  <c:v>65.618915159944393</c:v>
                </c:pt>
                <c:pt idx="675">
                  <c:v>65.7162726008345</c:v>
                </c:pt>
                <c:pt idx="676">
                  <c:v>65.813630041724593</c:v>
                </c:pt>
                <c:pt idx="677">
                  <c:v>65.910987482614701</c:v>
                </c:pt>
                <c:pt idx="678">
                  <c:v>66.008344923504893</c:v>
                </c:pt>
                <c:pt idx="679">
                  <c:v>66.105702364395</c:v>
                </c:pt>
                <c:pt idx="680">
                  <c:v>66.203059805285093</c:v>
                </c:pt>
                <c:pt idx="681">
                  <c:v>66.300417246175201</c:v>
                </c:pt>
                <c:pt idx="682">
                  <c:v>66.397774687065393</c:v>
                </c:pt>
                <c:pt idx="683">
                  <c:v>66.4951321279555</c:v>
                </c:pt>
                <c:pt idx="684">
                  <c:v>66.592489568845593</c:v>
                </c:pt>
                <c:pt idx="685">
                  <c:v>66.689847009735701</c:v>
                </c:pt>
                <c:pt idx="686">
                  <c:v>66.787204450625893</c:v>
                </c:pt>
                <c:pt idx="687">
                  <c:v>66.884561891516</c:v>
                </c:pt>
                <c:pt idx="688">
                  <c:v>66.981919332406093</c:v>
                </c:pt>
                <c:pt idx="689">
                  <c:v>67.079276773296201</c:v>
                </c:pt>
                <c:pt idx="690">
                  <c:v>67.176634214186393</c:v>
                </c:pt>
                <c:pt idx="691">
                  <c:v>67.2739916550765</c:v>
                </c:pt>
                <c:pt idx="692">
                  <c:v>67.371349095966593</c:v>
                </c:pt>
                <c:pt idx="693">
                  <c:v>67.4687065368567</c:v>
                </c:pt>
                <c:pt idx="694">
                  <c:v>67.566063977746893</c:v>
                </c:pt>
                <c:pt idx="695">
                  <c:v>67.663421418637</c:v>
                </c:pt>
                <c:pt idx="696">
                  <c:v>67.760778859527093</c:v>
                </c:pt>
                <c:pt idx="697">
                  <c:v>67.8581363004172</c:v>
                </c:pt>
                <c:pt idx="698">
                  <c:v>67.955493741307393</c:v>
                </c:pt>
                <c:pt idx="699">
                  <c:v>68.0528511821975</c:v>
                </c:pt>
                <c:pt idx="700">
                  <c:v>68.150208623087593</c:v>
                </c:pt>
                <c:pt idx="701">
                  <c:v>68.2475660639777</c:v>
                </c:pt>
                <c:pt idx="702">
                  <c:v>68.344923504867893</c:v>
                </c:pt>
                <c:pt idx="703">
                  <c:v>68.442280945758</c:v>
                </c:pt>
                <c:pt idx="704">
                  <c:v>68.539638386648093</c:v>
                </c:pt>
                <c:pt idx="705">
                  <c:v>68.6369958275382</c:v>
                </c:pt>
                <c:pt idx="706">
                  <c:v>68.734353268428407</c:v>
                </c:pt>
                <c:pt idx="707">
                  <c:v>68.8317107093185</c:v>
                </c:pt>
                <c:pt idx="708">
                  <c:v>68.929068150208593</c:v>
                </c:pt>
                <c:pt idx="709">
                  <c:v>69.0264255910987</c:v>
                </c:pt>
                <c:pt idx="710">
                  <c:v>69.123783031988907</c:v>
                </c:pt>
                <c:pt idx="711">
                  <c:v>69.221140472879</c:v>
                </c:pt>
                <c:pt idx="712">
                  <c:v>69.318497913769093</c:v>
                </c:pt>
                <c:pt idx="713">
                  <c:v>69.4158553546592</c:v>
                </c:pt>
              </c:numCache>
            </c:numRef>
          </c:xVal>
          <c:yVal>
            <c:numRef>
              <c:f>Sheet1!$AC$4:$AC$717</c:f>
              <c:numCache>
                <c:formatCode>General</c:formatCode>
                <c:ptCount val="714"/>
                <c:pt idx="0">
                  <c:v>875.63466396921297</c:v>
                </c:pt>
                <c:pt idx="1">
                  <c:v>875.63466396921297</c:v>
                </c:pt>
                <c:pt idx="2">
                  <c:v>875.63466396921297</c:v>
                </c:pt>
                <c:pt idx="3">
                  <c:v>877.14794266831996</c:v>
                </c:pt>
                <c:pt idx="4">
                  <c:v>881.216877574249</c:v>
                </c:pt>
                <c:pt idx="5">
                  <c:v>886.69070584817302</c:v>
                </c:pt>
                <c:pt idx="6">
                  <c:v>892.86145055024804</c:v>
                </c:pt>
                <c:pt idx="7">
                  <c:v>899.57288598145203</c:v>
                </c:pt>
                <c:pt idx="8">
                  <c:v>906.69119192464996</c:v>
                </c:pt>
                <c:pt idx="9">
                  <c:v>914.09821901058399</c:v>
                </c:pt>
                <c:pt idx="10">
                  <c:v>921.72180859325999</c:v>
                </c:pt>
                <c:pt idx="11">
                  <c:v>929.98054686936302</c:v>
                </c:pt>
                <c:pt idx="12">
                  <c:v>938.39759854829094</c:v>
                </c:pt>
                <c:pt idx="13">
                  <c:v>946.73337878156997</c:v>
                </c:pt>
                <c:pt idx="14">
                  <c:v>954.99056727639595</c:v>
                </c:pt>
                <c:pt idx="15">
                  <c:v>963.19015381526697</c:v>
                </c:pt>
                <c:pt idx="16">
                  <c:v>971.23159000451699</c:v>
                </c:pt>
                <c:pt idx="17">
                  <c:v>979.14657847717297</c:v>
                </c:pt>
                <c:pt idx="18">
                  <c:v>986.94209361879598</c:v>
                </c:pt>
                <c:pt idx="19">
                  <c:v>994.54189776334397</c:v>
                </c:pt>
                <c:pt idx="20">
                  <c:v>1001.9833422508</c:v>
                </c:pt>
                <c:pt idx="21">
                  <c:v>1009.25950382106</c:v>
                </c:pt>
                <c:pt idx="22">
                  <c:v>1016.33562670016</c:v>
                </c:pt>
                <c:pt idx="23">
                  <c:v>1023.23963501232</c:v>
                </c:pt>
                <c:pt idx="24">
                  <c:v>1029.97152875752</c:v>
                </c:pt>
                <c:pt idx="25">
                  <c:v>1036.53130793578</c:v>
                </c:pt>
                <c:pt idx="26">
                  <c:v>1042.9189725470901</c:v>
                </c:pt>
                <c:pt idx="27">
                  <c:v>1049.1399276218101</c:v>
                </c:pt>
                <c:pt idx="28">
                  <c:v>1055.1983442251601</c:v>
                </c:pt>
                <c:pt idx="29">
                  <c:v>1061.0885803685501</c:v>
                </c:pt>
                <c:pt idx="30">
                  <c:v>1066.8106360519701</c:v>
                </c:pt>
                <c:pt idx="31">
                  <c:v>1072.36451127544</c:v>
                </c:pt>
                <c:pt idx="32">
                  <c:v>1077.75020603894</c:v>
                </c:pt>
                <c:pt idx="33">
                  <c:v>1083.005178826</c:v>
                </c:pt>
                <c:pt idx="34">
                  <c:v>1088.12043419972</c:v>
                </c:pt>
                <c:pt idx="35">
                  <c:v>1093.0836561680001</c:v>
                </c:pt>
                <c:pt idx="36">
                  <c:v>1097.8948447308401</c:v>
                </c:pt>
                <c:pt idx="37">
                  <c:v>1102.55399988823</c:v>
                </c:pt>
                <c:pt idx="38">
                  <c:v>1107.0611216401801</c:v>
                </c:pt>
                <c:pt idx="39">
                  <c:v>1111.48435433686</c:v>
                </c:pt>
                <c:pt idx="40">
                  <c:v>1115.77627480705</c:v>
                </c:pt>
                <c:pt idx="41">
                  <c:v>1119.93655727903</c:v>
                </c:pt>
                <c:pt idx="42">
                  <c:v>1123.9652017527801</c:v>
                </c:pt>
                <c:pt idx="43">
                  <c:v>1127.86220822832</c:v>
                </c:pt>
                <c:pt idx="44">
                  <c:v>1131.6368612839101</c:v>
                </c:pt>
                <c:pt idx="45">
                  <c:v>1135.31783571544</c:v>
                </c:pt>
                <c:pt idx="46">
                  <c:v>1138.88976829685</c:v>
                </c:pt>
                <c:pt idx="47">
                  <c:v>1142.3560166371999</c:v>
                </c:pt>
                <c:pt idx="48">
                  <c:v>1145.71993834554</c:v>
                </c:pt>
                <c:pt idx="49">
                  <c:v>1148.9848910309199</c:v>
                </c:pt>
                <c:pt idx="50">
                  <c:v>1152.15423230241</c:v>
                </c:pt>
                <c:pt idx="51">
                  <c:v>1155.2313197690701</c:v>
                </c:pt>
                <c:pt idx="52">
                  <c:v>1158.21951103993</c:v>
                </c:pt>
                <c:pt idx="53">
                  <c:v>1161.1221637240701</c:v>
                </c:pt>
                <c:pt idx="54">
                  <c:v>1163.93989190456</c:v>
                </c:pt>
                <c:pt idx="55">
                  <c:v>1166.6655123830401</c:v>
                </c:pt>
                <c:pt idx="56">
                  <c:v>1169.3112765194301</c:v>
                </c:pt>
                <c:pt idx="57">
                  <c:v>1171.8801523059899</c:v>
                </c:pt>
                <c:pt idx="58">
                  <c:v>1174.37510773497</c:v>
                </c:pt>
                <c:pt idx="59">
                  <c:v>1176.7991107986099</c:v>
                </c:pt>
                <c:pt idx="60">
                  <c:v>1179.1551294891699</c:v>
                </c:pt>
                <c:pt idx="61">
                  <c:v>1181.4461317988901</c:v>
                </c:pt>
                <c:pt idx="62">
                  <c:v>1183.67508572003</c:v>
                </c:pt>
                <c:pt idx="63">
                  <c:v>1185.8449592448401</c:v>
                </c:pt>
                <c:pt idx="64">
                  <c:v>1187.9558451053001</c:v>
                </c:pt>
                <c:pt idx="65">
                  <c:v>1189.9916045452801</c:v>
                </c:pt>
                <c:pt idx="66">
                  <c:v>1191.97029874742</c:v>
                </c:pt>
                <c:pt idx="67">
                  <c:v>1193.89428075827</c:v>
                </c:pt>
                <c:pt idx="68">
                  <c:v>1195.7659036243599</c:v>
                </c:pt>
                <c:pt idx="69">
                  <c:v>1197.5875203922401</c:v>
                </c:pt>
                <c:pt idx="70">
                  <c:v>1199.36148410847</c:v>
                </c:pt>
                <c:pt idx="71">
                  <c:v>1201.0901478195899</c:v>
                </c:pt>
                <c:pt idx="72">
                  <c:v>1202.7758645721401</c:v>
                </c:pt>
                <c:pt idx="73">
                  <c:v>1204.42098741267</c:v>
                </c:pt>
                <c:pt idx="74">
                  <c:v>1206.02612949488</c:v>
                </c:pt>
                <c:pt idx="75">
                  <c:v>1207.56778497963</c:v>
                </c:pt>
                <c:pt idx="76">
                  <c:v>1209.06767855713</c:v>
                </c:pt>
                <c:pt idx="77">
                  <c:v>1210.5274244642901</c:v>
                </c:pt>
                <c:pt idx="78">
                  <c:v>1211.94863693805</c:v>
                </c:pt>
                <c:pt idx="79">
                  <c:v>1213.3329302153099</c:v>
                </c:pt>
                <c:pt idx="80">
                  <c:v>1214.6819185330201</c:v>
                </c:pt>
                <c:pt idx="81">
                  <c:v>1215.99721612808</c:v>
                </c:pt>
                <c:pt idx="82">
                  <c:v>1217.2804372374201</c:v>
                </c:pt>
                <c:pt idx="83">
                  <c:v>1218.5331960979699</c:v>
                </c:pt>
                <c:pt idx="84">
                  <c:v>1219.7570575513</c:v>
                </c:pt>
                <c:pt idx="85">
                  <c:v>1220.9294671304899</c:v>
                </c:pt>
                <c:pt idx="86">
                  <c:v>1222.06937026428</c:v>
                </c:pt>
                <c:pt idx="87">
                  <c:v>1223.1777590101899</c:v>
                </c:pt>
                <c:pt idx="88">
                  <c:v>1224.2556254257699</c:v>
                </c:pt>
                <c:pt idx="89">
                  <c:v>1225.30396156856</c:v>
                </c:pt>
                <c:pt idx="90">
                  <c:v>1226.3237594961099</c:v>
                </c:pt>
                <c:pt idx="91">
                  <c:v>1227.31601126596</c:v>
                </c:pt>
                <c:pt idx="92">
                  <c:v>1228.2817089356599</c:v>
                </c:pt>
                <c:pt idx="93">
                  <c:v>1229.22184456273</c:v>
                </c:pt>
                <c:pt idx="94">
                  <c:v>1230.13741020474</c:v>
                </c:pt>
                <c:pt idx="95">
                  <c:v>1231.00889103899</c:v>
                </c:pt>
                <c:pt idx="96">
                  <c:v>1231.8528567158701</c:v>
                </c:pt>
                <c:pt idx="97">
                  <c:v>1232.6714002730901</c:v>
                </c:pt>
                <c:pt idx="98">
                  <c:v>1233.4653181189501</c:v>
                </c:pt>
                <c:pt idx="99">
                  <c:v>1234.2354066618</c:v>
                </c:pt>
                <c:pt idx="100">
                  <c:v>1234.9824623099601</c:v>
                </c:pt>
                <c:pt idx="101">
                  <c:v>1235.7072814717601</c:v>
                </c:pt>
                <c:pt idx="102">
                  <c:v>1236.4106605555301</c:v>
                </c:pt>
                <c:pt idx="103">
                  <c:v>1237.0933959695899</c:v>
                </c:pt>
                <c:pt idx="104">
                  <c:v>1237.75628412229</c:v>
                </c:pt>
                <c:pt idx="105">
                  <c:v>1238.40012142194</c:v>
                </c:pt>
                <c:pt idx="106">
                  <c:v>1239.0257042768701</c:v>
                </c:pt>
                <c:pt idx="107">
                  <c:v>1239.63382909542</c:v>
                </c:pt>
                <c:pt idx="108">
                  <c:v>1240.22529228591</c:v>
                </c:pt>
                <c:pt idx="109">
                  <c:v>1240.8008902566701</c:v>
                </c:pt>
                <c:pt idx="110">
                  <c:v>1241.36141941603</c:v>
                </c:pt>
                <c:pt idx="111">
                  <c:v>1241.90767617233</c:v>
                </c:pt>
                <c:pt idx="112">
                  <c:v>1242.4350444729</c:v>
                </c:pt>
                <c:pt idx="113">
                  <c:v>1242.93536972527</c:v>
                </c:pt>
                <c:pt idx="114">
                  <c:v>1243.4206428133</c:v>
                </c:pt>
                <c:pt idx="115">
                  <c:v>1243.8914927901201</c:v>
                </c:pt>
                <c:pt idx="116">
                  <c:v>1244.3485487089099</c:v>
                </c:pt>
                <c:pt idx="117">
                  <c:v>1244.79243962279</c:v>
                </c:pt>
                <c:pt idx="118">
                  <c:v>1245.2237945849299</c:v>
                </c:pt>
                <c:pt idx="119">
                  <c:v>1245.64324264847</c:v>
                </c:pt>
                <c:pt idx="120">
                  <c:v>1246.05141286657</c:v>
                </c:pt>
                <c:pt idx="121">
                  <c:v>1246.44893429236</c:v>
                </c:pt>
                <c:pt idx="122">
                  <c:v>1246.83643597901</c:v>
                </c:pt>
                <c:pt idx="123">
                  <c:v>1247.2145469796601</c:v>
                </c:pt>
                <c:pt idx="124">
                  <c:v>1247.58389634746</c:v>
                </c:pt>
                <c:pt idx="125">
                  <c:v>1247.9451131355499</c:v>
                </c:pt>
                <c:pt idx="126">
                  <c:v>1248.2988263970999</c:v>
                </c:pt>
                <c:pt idx="127">
                  <c:v>1248.64566518525</c:v>
                </c:pt>
                <c:pt idx="128">
                  <c:v>1248.98625855315</c:v>
                </c:pt>
                <c:pt idx="129">
                  <c:v>1249.3212355539399</c:v>
                </c:pt>
                <c:pt idx="130">
                  <c:v>1249.6347589611801</c:v>
                </c:pt>
                <c:pt idx="131">
                  <c:v>1249.93247316825</c:v>
                </c:pt>
                <c:pt idx="132">
                  <c:v>1250.22214780376</c:v>
                </c:pt>
                <c:pt idx="133">
                  <c:v>1250.5041886343599</c:v>
                </c:pt>
                <c:pt idx="134">
                  <c:v>1250.77900142673</c:v>
                </c:pt>
                <c:pt idx="135">
                  <c:v>1251.0469919475099</c:v>
                </c:pt>
                <c:pt idx="136">
                  <c:v>1251.30856596337</c:v>
                </c:pt>
                <c:pt idx="137">
                  <c:v>1251.56412924097</c:v>
                </c:pt>
                <c:pt idx="138">
                  <c:v>1251.8140875469601</c:v>
                </c:pt>
                <c:pt idx="139">
                  <c:v>1252.0588466480001</c:v>
                </c:pt>
                <c:pt idx="140">
                  <c:v>1252.29881231076</c:v>
                </c:pt>
                <c:pt idx="141">
                  <c:v>1252.5343903019</c:v>
                </c:pt>
                <c:pt idx="142">
                  <c:v>1252.7659863880699</c:v>
                </c:pt>
                <c:pt idx="143">
                  <c:v>1252.99400633593</c:v>
                </c:pt>
                <c:pt idx="144">
                  <c:v>1253.21885591214</c:v>
                </c:pt>
                <c:pt idx="145">
                  <c:v>1253.4409408833601</c:v>
                </c:pt>
                <c:pt idx="146">
                  <c:v>1253.66066701626</c:v>
                </c:pt>
                <c:pt idx="147">
                  <c:v>1253.87755013886</c:v>
                </c:pt>
                <c:pt idx="148">
                  <c:v>1254.07021381863</c:v>
                </c:pt>
                <c:pt idx="149">
                  <c:v>1254.2578545752999</c:v>
                </c:pt>
                <c:pt idx="150">
                  <c:v>1254.4406703111499</c:v>
                </c:pt>
                <c:pt idx="151">
                  <c:v>1254.61885892846</c:v>
                </c:pt>
                <c:pt idx="152">
                  <c:v>1254.7926183295201</c:v>
                </c:pt>
                <c:pt idx="153">
                  <c:v>1254.9621464166</c:v>
                </c:pt>
                <c:pt idx="154">
                  <c:v>1255.12764109201</c:v>
                </c:pt>
                <c:pt idx="155">
                  <c:v>1255.2893002580099</c:v>
                </c:pt>
                <c:pt idx="156">
                  <c:v>1255.4473218169001</c:v>
                </c:pt>
                <c:pt idx="157">
                  <c:v>1255.6019036709499</c:v>
                </c:pt>
                <c:pt idx="158">
                  <c:v>1255.75324372245</c:v>
                </c:pt>
                <c:pt idx="159">
                  <c:v>1255.9015398736899</c:v>
                </c:pt>
                <c:pt idx="160">
                  <c:v>1256.04699002694</c:v>
                </c:pt>
                <c:pt idx="161">
                  <c:v>1256.1897920844999</c:v>
                </c:pt>
                <c:pt idx="162">
                  <c:v>1256.3301439486399</c:v>
                </c:pt>
                <c:pt idx="163">
                  <c:v>1256.46824352166</c:v>
                </c:pt>
                <c:pt idx="164">
                  <c:v>1256.60428870583</c:v>
                </c:pt>
                <c:pt idx="165">
                  <c:v>1256.73389554243</c:v>
                </c:pt>
                <c:pt idx="166">
                  <c:v>1256.8539008779901</c:v>
                </c:pt>
                <c:pt idx="167">
                  <c:v>1256.97046008897</c:v>
                </c:pt>
                <c:pt idx="168">
                  <c:v>1257.0836668066299</c:v>
                </c:pt>
                <c:pt idx="169">
                  <c:v>1257.1936146622299</c:v>
                </c:pt>
                <c:pt idx="170">
                  <c:v>1257.3003972870199</c:v>
                </c:pt>
                <c:pt idx="171">
                  <c:v>1257.4041083122499</c:v>
                </c:pt>
                <c:pt idx="172">
                  <c:v>1257.50484136919</c:v>
                </c:pt>
                <c:pt idx="173">
                  <c:v>1257.6026900891</c:v>
                </c:pt>
                <c:pt idx="174">
                  <c:v>1257.69774810322</c:v>
                </c:pt>
                <c:pt idx="175">
                  <c:v>1257.7901090428099</c:v>
                </c:pt>
                <c:pt idx="176">
                  <c:v>1257.87986653913</c:v>
                </c:pt>
                <c:pt idx="177">
                  <c:v>1257.9671142234299</c:v>
                </c:pt>
                <c:pt idx="178">
                  <c:v>1258.05194572698</c:v>
                </c:pt>
                <c:pt idx="179">
                  <c:v>1258.1344546810201</c:v>
                </c:pt>
                <c:pt idx="180">
                  <c:v>1258.21473471681</c:v>
                </c:pt>
                <c:pt idx="181">
                  <c:v>1258.29287946562</c:v>
                </c:pt>
                <c:pt idx="182">
                  <c:v>1258.36898255869</c:v>
                </c:pt>
                <c:pt idx="183">
                  <c:v>1258.4525429354601</c:v>
                </c:pt>
                <c:pt idx="184">
                  <c:v>1258.5365729462701</c:v>
                </c:pt>
                <c:pt idx="185">
                  <c:v>1258.61835362122</c:v>
                </c:pt>
                <c:pt idx="186">
                  <c:v>1258.6978849603099</c:v>
                </c:pt>
                <c:pt idx="187">
                  <c:v>1258.77516696355</c:v>
                </c:pt>
                <c:pt idx="188">
                  <c:v>1258.8501996309401</c:v>
                </c:pt>
                <c:pt idx="189">
                  <c:v>1258.9229829624801</c:v>
                </c:pt>
                <c:pt idx="190">
                  <c:v>1258.9935169581599</c:v>
                </c:pt>
                <c:pt idx="191">
                  <c:v>1259.0618016179801</c:v>
                </c:pt>
                <c:pt idx="192">
                  <c:v>1259.1278369419499</c:v>
                </c:pt>
                <c:pt idx="193">
                  <c:v>1259.19162293007</c:v>
                </c:pt>
                <c:pt idx="194">
                  <c:v>1259.25315958233</c:v>
                </c:pt>
                <c:pt idx="195">
                  <c:v>1259.3124468987401</c:v>
                </c:pt>
                <c:pt idx="196">
                  <c:v>1259.3694848793</c:v>
                </c:pt>
                <c:pt idx="197">
                  <c:v>1259.424273524</c:v>
                </c:pt>
                <c:pt idx="198">
                  <c:v>1259.4768128328501</c:v>
                </c:pt>
                <c:pt idx="199">
                  <c:v>1259.5271028058401</c:v>
                </c:pt>
                <c:pt idx="200">
                  <c:v>1259.5751434429801</c:v>
                </c:pt>
                <c:pt idx="201">
                  <c:v>1259.62093474427</c:v>
                </c:pt>
                <c:pt idx="202">
                  <c:v>1259.6644767097</c:v>
                </c:pt>
                <c:pt idx="203">
                  <c:v>1259.7057693392801</c:v>
                </c:pt>
                <c:pt idx="204">
                  <c:v>1259.744812633</c:v>
                </c:pt>
                <c:pt idx="205">
                  <c:v>1259.7816065908701</c:v>
                </c:pt>
                <c:pt idx="206">
                  <c:v>1259.81615121288</c:v>
                </c:pt>
                <c:pt idx="207">
                  <c:v>1259.8484464990499</c:v>
                </c:pt>
                <c:pt idx="208">
                  <c:v>1259.87849244935</c:v>
                </c:pt>
                <c:pt idx="209">
                  <c:v>1259.9062890638099</c:v>
                </c:pt>
                <c:pt idx="210">
                  <c:v>1259.9318363423999</c:v>
                </c:pt>
                <c:pt idx="211">
                  <c:v>1259.9551342851501</c:v>
                </c:pt>
                <c:pt idx="212">
                  <c:v>1259.97618289204</c:v>
                </c:pt>
                <c:pt idx="213">
                  <c:v>1259.9949821630801</c:v>
                </c:pt>
                <c:pt idx="214">
                  <c:v>1260.01153209826</c:v>
                </c:pt>
                <c:pt idx="215">
                  <c:v>1260.02583269759</c:v>
                </c:pt>
                <c:pt idx="216">
                  <c:v>1260.05429016471</c:v>
                </c:pt>
                <c:pt idx="217">
                  <c:v>1260.0862412531401</c:v>
                </c:pt>
                <c:pt idx="218">
                  <c:v>1260.1171888138599</c:v>
                </c:pt>
                <c:pt idx="219">
                  <c:v>1260.1471328468499</c:v>
                </c:pt>
                <c:pt idx="220">
                  <c:v>1260.1760733521401</c:v>
                </c:pt>
                <c:pt idx="221">
                  <c:v>1260.2040103297099</c:v>
                </c:pt>
                <c:pt idx="222">
                  <c:v>1260.23094377956</c:v>
                </c:pt>
                <c:pt idx="223">
                  <c:v>1260.2568737017</c:v>
                </c:pt>
                <c:pt idx="224">
                  <c:v>1260.2818000961199</c:v>
                </c:pt>
                <c:pt idx="225">
                  <c:v>1260.30572296283</c:v>
                </c:pt>
                <c:pt idx="226">
                  <c:v>1260.3286423018201</c:v>
                </c:pt>
                <c:pt idx="227">
                  <c:v>1260.3505581131001</c:v>
                </c:pt>
                <c:pt idx="228">
                  <c:v>1260.37147039666</c:v>
                </c:pt>
                <c:pt idx="229">
                  <c:v>1260.3913791524999</c:v>
                </c:pt>
                <c:pt idx="230">
                  <c:v>1260.41028438064</c:v>
                </c:pt>
                <c:pt idx="231">
                  <c:v>1260.4281860810499</c:v>
                </c:pt>
                <c:pt idx="232">
                  <c:v>1260.4450842537501</c:v>
                </c:pt>
                <c:pt idx="233">
                  <c:v>1260.46097889874</c:v>
                </c:pt>
                <c:pt idx="234">
                  <c:v>1260.47587001601</c:v>
                </c:pt>
                <c:pt idx="235">
                  <c:v>1260.48975760556</c:v>
                </c:pt>
                <c:pt idx="236">
                  <c:v>1260.5026416674</c:v>
                </c:pt>
                <c:pt idx="237">
                  <c:v>1260.5145222015201</c:v>
                </c:pt>
                <c:pt idx="238">
                  <c:v>1260.5253992079299</c:v>
                </c:pt>
                <c:pt idx="239">
                  <c:v>1260.5352726866199</c:v>
                </c:pt>
                <c:pt idx="240">
                  <c:v>1260.5441426376001</c:v>
                </c:pt>
                <c:pt idx="241">
                  <c:v>1260.55200906087</c:v>
                </c:pt>
                <c:pt idx="242">
                  <c:v>1260.55887195641</c:v>
                </c:pt>
                <c:pt idx="243">
                  <c:v>1260.56473132424</c:v>
                </c:pt>
                <c:pt idx="244">
                  <c:v>1260.56958716436</c:v>
                </c:pt>
                <c:pt idx="245">
                  <c:v>1260.5734394767601</c:v>
                </c:pt>
                <c:pt idx="246">
                  <c:v>1260.5762882614499</c:v>
                </c:pt>
                <c:pt idx="247">
                  <c:v>1260.5781335184199</c:v>
                </c:pt>
                <c:pt idx="248">
                  <c:v>1260.5789752476801</c:v>
                </c:pt>
                <c:pt idx="249">
                  <c:v>1260.5875897250501</c:v>
                </c:pt>
                <c:pt idx="250">
                  <c:v>1260.5982492729299</c:v>
                </c:pt>
                <c:pt idx="251">
                  <c:v>1260.60857033917</c:v>
                </c:pt>
                <c:pt idx="252">
                  <c:v>1260.61855292374</c:v>
                </c:pt>
                <c:pt idx="253">
                  <c:v>1260.62819702666</c:v>
                </c:pt>
                <c:pt idx="254">
                  <c:v>1260.63750264793</c:v>
                </c:pt>
                <c:pt idx="255">
                  <c:v>1260.6464697875399</c:v>
                </c:pt>
                <c:pt idx="256">
                  <c:v>1260.65509844549</c:v>
                </c:pt>
                <c:pt idx="257">
                  <c:v>1260.6633886217901</c:v>
                </c:pt>
                <c:pt idx="258">
                  <c:v>1260.6713403164299</c:v>
                </c:pt>
                <c:pt idx="259">
                  <c:v>1260.6789535294199</c:v>
                </c:pt>
                <c:pt idx="260">
                  <c:v>1260.6862282607501</c:v>
                </c:pt>
                <c:pt idx="261">
                  <c:v>1260.6931645104301</c:v>
                </c:pt>
                <c:pt idx="262">
                  <c:v>1260.69976227845</c:v>
                </c:pt>
                <c:pt idx="263">
                  <c:v>1260.70602156482</c:v>
                </c:pt>
                <c:pt idx="264">
                  <c:v>1260.7119423695301</c:v>
                </c:pt>
                <c:pt idx="265">
                  <c:v>1260.7175246925899</c:v>
                </c:pt>
                <c:pt idx="266">
                  <c:v>1260.7227685339899</c:v>
                </c:pt>
                <c:pt idx="267">
                  <c:v>1260.7276738937401</c:v>
                </c:pt>
                <c:pt idx="268">
                  <c:v>1260.73224077183</c:v>
                </c:pt>
                <c:pt idx="269">
                  <c:v>1260.7364691682601</c:v>
                </c:pt>
                <c:pt idx="270">
                  <c:v>1260.7403590830399</c:v>
                </c:pt>
                <c:pt idx="271">
                  <c:v>1260.74391051617</c:v>
                </c:pt>
                <c:pt idx="272">
                  <c:v>1260.74712346764</c:v>
                </c:pt>
                <c:pt idx="273">
                  <c:v>1260.74999793745</c:v>
                </c:pt>
                <c:pt idx="274">
                  <c:v>1260.7525339256099</c:v>
                </c:pt>
                <c:pt idx="275">
                  <c:v>1260.75473143212</c:v>
                </c:pt>
                <c:pt idx="276">
                  <c:v>1260.7565904569699</c:v>
                </c:pt>
                <c:pt idx="277">
                  <c:v>1260.7581110001599</c:v>
                </c:pt>
                <c:pt idx="278">
                  <c:v>1260.7592930617</c:v>
                </c:pt>
                <c:pt idx="279">
                  <c:v>1260.7601366415799</c:v>
                </c:pt>
                <c:pt idx="280">
                  <c:v>1260.7606417398099</c:v>
                </c:pt>
                <c:pt idx="281">
                  <c:v>1260.76080835638</c:v>
                </c:pt>
                <c:pt idx="282">
                  <c:v>1260.7633740397</c:v>
                </c:pt>
                <c:pt idx="283">
                  <c:v>1260.7665448719099</c:v>
                </c:pt>
                <c:pt idx="284">
                  <c:v>1260.76958423824</c:v>
                </c:pt>
                <c:pt idx="285">
                  <c:v>1260.7724921387</c:v>
                </c:pt>
                <c:pt idx="286">
                  <c:v>1260.7752685732801</c:v>
                </c:pt>
                <c:pt idx="287">
                  <c:v>1260.7779135419801</c:v>
                </c:pt>
                <c:pt idx="288">
                  <c:v>1260.7804270448</c:v>
                </c:pt>
                <c:pt idx="289">
                  <c:v>1260.78280908175</c:v>
                </c:pt>
                <c:pt idx="290">
                  <c:v>1260.7850596528201</c:v>
                </c:pt>
                <c:pt idx="291">
                  <c:v>1260.78717875801</c:v>
                </c:pt>
                <c:pt idx="292">
                  <c:v>1260.7891663973301</c:v>
                </c:pt>
                <c:pt idx="293">
                  <c:v>1260.7910225707701</c:v>
                </c:pt>
                <c:pt idx="294">
                  <c:v>1260.7927472783299</c:v>
                </c:pt>
                <c:pt idx="295">
                  <c:v>1260.7943405200101</c:v>
                </c:pt>
                <c:pt idx="296">
                  <c:v>1260.7958022958201</c:v>
                </c:pt>
                <c:pt idx="297">
                  <c:v>1260.79713260575</c:v>
                </c:pt>
                <c:pt idx="298">
                  <c:v>1260.7983314497999</c:v>
                </c:pt>
                <c:pt idx="299">
                  <c:v>1260.79939882798</c:v>
                </c:pt>
                <c:pt idx="300">
                  <c:v>1260.8003347402801</c:v>
                </c:pt>
                <c:pt idx="301">
                  <c:v>1260.8011391867001</c:v>
                </c:pt>
                <c:pt idx="302">
                  <c:v>1260.8018121672501</c:v>
                </c:pt>
                <c:pt idx="303">
                  <c:v>1260.8023536819101</c:v>
                </c:pt>
                <c:pt idx="304">
                  <c:v>1260.8027637307</c:v>
                </c:pt>
                <c:pt idx="305">
                  <c:v>1260.8030423136199</c:v>
                </c:pt>
                <c:pt idx="306">
                  <c:v>1260.80318943065</c:v>
                </c:pt>
                <c:pt idx="307">
                  <c:v>1260.8032050818099</c:v>
                </c:pt>
                <c:pt idx="308">
                  <c:v>1260.8030892670899</c:v>
                </c:pt>
                <c:pt idx="309">
                  <c:v>1260.8028419865</c:v>
                </c:pt>
                <c:pt idx="310">
                  <c:v>1260.80246324003</c:v>
                </c:pt>
                <c:pt idx="311">
                  <c:v>1260.8019530276799</c:v>
                </c:pt>
                <c:pt idx="312">
                  <c:v>1260.8013113494501</c:v>
                </c:pt>
                <c:pt idx="313">
                  <c:v>1260.80053820534</c:v>
                </c:pt>
                <c:pt idx="314">
                  <c:v>1260.7996335953601</c:v>
                </c:pt>
                <c:pt idx="315">
                  <c:v>1260.8001591918101</c:v>
                </c:pt>
                <c:pt idx="316">
                  <c:v>1260.80109962599</c:v>
                </c:pt>
                <c:pt idx="317">
                  <c:v>1260.8020400601799</c:v>
                </c:pt>
                <c:pt idx="318">
                  <c:v>1260.8029804943601</c:v>
                </c:pt>
                <c:pt idx="319">
                  <c:v>1260.80392092855</c:v>
                </c:pt>
                <c:pt idx="320">
                  <c:v>1260.80486136273</c:v>
                </c:pt>
                <c:pt idx="321">
                  <c:v>1260.8058017969199</c:v>
                </c:pt>
                <c:pt idx="322">
                  <c:v>1260.8067422311101</c:v>
                </c:pt>
                <c:pt idx="323">
                  <c:v>1260.80768266529</c:v>
                </c:pt>
                <c:pt idx="324">
                  <c:v>1260.80862309948</c:v>
                </c:pt>
                <c:pt idx="325">
                  <c:v>1260.8095635336599</c:v>
                </c:pt>
                <c:pt idx="326">
                  <c:v>1260.8105039678501</c:v>
                </c:pt>
                <c:pt idx="327">
                  <c:v>1260.81144440203</c:v>
                </c:pt>
                <c:pt idx="328">
                  <c:v>1260.81238483622</c:v>
                </c:pt>
                <c:pt idx="329">
                  <c:v>1260.8133252704099</c:v>
                </c:pt>
                <c:pt idx="330">
                  <c:v>1260.8142657045901</c:v>
                </c:pt>
                <c:pt idx="331">
                  <c:v>1260.81520613878</c:v>
                </c:pt>
                <c:pt idx="332">
                  <c:v>1260.81614657296</c:v>
                </c:pt>
                <c:pt idx="333">
                  <c:v>1260.8170870071499</c:v>
                </c:pt>
                <c:pt idx="334">
                  <c:v>1260.8180274413301</c:v>
                </c:pt>
                <c:pt idx="335">
                  <c:v>1260.81896787552</c:v>
                </c:pt>
                <c:pt idx="336">
                  <c:v>1260.8199083097099</c:v>
                </c:pt>
                <c:pt idx="337">
                  <c:v>1260.8208487438901</c:v>
                </c:pt>
                <c:pt idx="338">
                  <c:v>1260.8217891780801</c:v>
                </c:pt>
                <c:pt idx="339">
                  <c:v>1260.82272961226</c:v>
                </c:pt>
                <c:pt idx="340">
                  <c:v>1260.8236700464499</c:v>
                </c:pt>
                <c:pt idx="341">
                  <c:v>1260.8246104806301</c:v>
                </c:pt>
                <c:pt idx="342">
                  <c:v>1260.82555091482</c:v>
                </c:pt>
                <c:pt idx="343">
                  <c:v>1260.82649134901</c:v>
                </c:pt>
                <c:pt idx="344">
                  <c:v>1260.8274317831899</c:v>
                </c:pt>
                <c:pt idx="345">
                  <c:v>1260.8283722173801</c:v>
                </c:pt>
                <c:pt idx="346">
                  <c:v>1260.82931265156</c:v>
                </c:pt>
                <c:pt idx="347">
                  <c:v>1260.83025308575</c:v>
                </c:pt>
                <c:pt idx="348">
                  <c:v>1260.8311935199299</c:v>
                </c:pt>
                <c:pt idx="349">
                  <c:v>1260.8321339541201</c:v>
                </c:pt>
                <c:pt idx="350">
                  <c:v>1260.83307438831</c:v>
                </c:pt>
                <c:pt idx="351">
                  <c:v>1260.83401482249</c:v>
                </c:pt>
                <c:pt idx="352">
                  <c:v>1260.8349552566799</c:v>
                </c:pt>
                <c:pt idx="353">
                  <c:v>1260.8358956908601</c:v>
                </c:pt>
                <c:pt idx="354">
                  <c:v>1260.83683612505</c:v>
                </c:pt>
                <c:pt idx="355">
                  <c:v>1260.83777655923</c:v>
                </c:pt>
                <c:pt idx="356">
                  <c:v>1260.8387169934199</c:v>
                </c:pt>
                <c:pt idx="357">
                  <c:v>1260.8396574276101</c:v>
                </c:pt>
                <c:pt idx="358">
                  <c:v>1260.84059786179</c:v>
                </c:pt>
                <c:pt idx="359">
                  <c:v>1260.8415382959799</c:v>
                </c:pt>
                <c:pt idx="360">
                  <c:v>1260.8424787301601</c:v>
                </c:pt>
                <c:pt idx="361">
                  <c:v>1260.8434191643501</c:v>
                </c:pt>
                <c:pt idx="362">
                  <c:v>1260.84435959853</c:v>
                </c:pt>
                <c:pt idx="363">
                  <c:v>1260.8453000327199</c:v>
                </c:pt>
                <c:pt idx="364">
                  <c:v>1260.8462404669101</c:v>
                </c:pt>
                <c:pt idx="365">
                  <c:v>1260.84718090109</c:v>
                </c:pt>
                <c:pt idx="366">
                  <c:v>1260.84812133528</c:v>
                </c:pt>
                <c:pt idx="367">
                  <c:v>1260.8490617694599</c:v>
                </c:pt>
                <c:pt idx="368">
                  <c:v>1260.8500022036501</c:v>
                </c:pt>
                <c:pt idx="369">
                  <c:v>1260.85094263783</c:v>
                </c:pt>
                <c:pt idx="370">
                  <c:v>1260.85188307202</c:v>
                </c:pt>
                <c:pt idx="371">
                  <c:v>1260.8528235062099</c:v>
                </c:pt>
                <c:pt idx="372">
                  <c:v>1260.8537639403901</c:v>
                </c:pt>
                <c:pt idx="373">
                  <c:v>1260.85470437458</c:v>
                </c:pt>
                <c:pt idx="374">
                  <c:v>1260.85564480876</c:v>
                </c:pt>
                <c:pt idx="375">
                  <c:v>1260.8565852429499</c:v>
                </c:pt>
                <c:pt idx="376">
                  <c:v>1260.8575256771301</c:v>
                </c:pt>
                <c:pt idx="377">
                  <c:v>1260.85846611132</c:v>
                </c:pt>
                <c:pt idx="378">
                  <c:v>1260.85940654551</c:v>
                </c:pt>
                <c:pt idx="379">
                  <c:v>1260.8603469796899</c:v>
                </c:pt>
                <c:pt idx="380">
                  <c:v>1260.8612874138801</c:v>
                </c:pt>
                <c:pt idx="381">
                  <c:v>1260.86222784806</c:v>
                </c:pt>
                <c:pt idx="382">
                  <c:v>1260.8631682822499</c:v>
                </c:pt>
                <c:pt idx="383">
                  <c:v>1260.8641087164301</c:v>
                </c:pt>
                <c:pt idx="384">
                  <c:v>1260.8650491506201</c:v>
                </c:pt>
                <c:pt idx="385">
                  <c:v>1260.86598958481</c:v>
                </c:pt>
                <c:pt idx="386">
                  <c:v>1260.8669300189899</c:v>
                </c:pt>
                <c:pt idx="387">
                  <c:v>1260.86742933951</c:v>
                </c:pt>
                <c:pt idx="388">
                  <c:v>1260.8678710547299</c:v>
                </c:pt>
                <c:pt idx="389">
                  <c:v>1260.8683127699601</c:v>
                </c:pt>
                <c:pt idx="390">
                  <c:v>1260.86875448519</c:v>
                </c:pt>
                <c:pt idx="391">
                  <c:v>1260.86919620042</c:v>
                </c:pt>
                <c:pt idx="392">
                  <c:v>1260.8696379156499</c:v>
                </c:pt>
                <c:pt idx="393">
                  <c:v>1260.8700796308799</c:v>
                </c:pt>
                <c:pt idx="394">
                  <c:v>1260.8705213461101</c:v>
                </c:pt>
                <c:pt idx="395">
                  <c:v>1260.87096306133</c:v>
                </c:pt>
                <c:pt idx="396">
                  <c:v>1260.87140477656</c:v>
                </c:pt>
                <c:pt idx="397">
                  <c:v>1260.8718464917899</c:v>
                </c:pt>
                <c:pt idx="398">
                  <c:v>1260.8722882070199</c:v>
                </c:pt>
                <c:pt idx="399">
                  <c:v>1260.8727299222501</c:v>
                </c:pt>
                <c:pt idx="400">
                  <c:v>1260.87317163748</c:v>
                </c:pt>
                <c:pt idx="401">
                  <c:v>1260.8736133527</c:v>
                </c:pt>
                <c:pt idx="402">
                  <c:v>1260.8740550679299</c:v>
                </c:pt>
                <c:pt idx="403">
                  <c:v>1260.8744967831601</c:v>
                </c:pt>
                <c:pt idx="404">
                  <c:v>1260.8749384983901</c:v>
                </c:pt>
                <c:pt idx="405">
                  <c:v>1260.87538021362</c:v>
                </c:pt>
                <c:pt idx="406">
                  <c:v>1260.87582192885</c:v>
                </c:pt>
                <c:pt idx="407">
                  <c:v>1260.8762636440699</c:v>
                </c:pt>
                <c:pt idx="408">
                  <c:v>1260.8767053593001</c:v>
                </c:pt>
                <c:pt idx="409">
                  <c:v>1260.8771470745301</c:v>
                </c:pt>
                <c:pt idx="410">
                  <c:v>1260.87758878976</c:v>
                </c:pt>
                <c:pt idx="411">
                  <c:v>1260.87803050499</c:v>
                </c:pt>
                <c:pt idx="412">
                  <c:v>1260.8784722202199</c:v>
                </c:pt>
                <c:pt idx="413">
                  <c:v>1260.8789139354401</c:v>
                </c:pt>
                <c:pt idx="414">
                  <c:v>1260.87935565067</c:v>
                </c:pt>
                <c:pt idx="415">
                  <c:v>1260.8797973659</c:v>
                </c:pt>
                <c:pt idx="416">
                  <c:v>1260.88023908113</c:v>
                </c:pt>
                <c:pt idx="417">
                  <c:v>1260.8806807963599</c:v>
                </c:pt>
                <c:pt idx="418">
                  <c:v>1260.8811225115901</c:v>
                </c:pt>
                <c:pt idx="419">
                  <c:v>1260.88156422681</c:v>
                </c:pt>
                <c:pt idx="420">
                  <c:v>1260.88200594204</c:v>
                </c:pt>
                <c:pt idx="421">
                  <c:v>1260.8824476572699</c:v>
                </c:pt>
                <c:pt idx="422">
                  <c:v>1260.8828893724999</c:v>
                </c:pt>
                <c:pt idx="423">
                  <c:v>1260.8833310877301</c:v>
                </c:pt>
                <c:pt idx="424">
                  <c:v>1260.88377280296</c:v>
                </c:pt>
                <c:pt idx="425">
                  <c:v>1260.88421451818</c:v>
                </c:pt>
                <c:pt idx="426">
                  <c:v>1260.8846562334099</c:v>
                </c:pt>
                <c:pt idx="427">
                  <c:v>1260.8850979486399</c:v>
                </c:pt>
                <c:pt idx="428">
                  <c:v>1260.8855396638701</c:v>
                </c:pt>
                <c:pt idx="429">
                  <c:v>1260.8859813791</c:v>
                </c:pt>
                <c:pt idx="430">
                  <c:v>1260.88642309433</c:v>
                </c:pt>
                <c:pt idx="431">
                  <c:v>1260.8868648095499</c:v>
                </c:pt>
                <c:pt idx="432">
                  <c:v>1260.8873065247799</c:v>
                </c:pt>
                <c:pt idx="433">
                  <c:v>1260.8877482400101</c:v>
                </c:pt>
                <c:pt idx="434">
                  <c:v>1260.88818995524</c:v>
                </c:pt>
                <c:pt idx="435">
                  <c:v>1260.88863167047</c:v>
                </c:pt>
                <c:pt idx="436">
                  <c:v>1260.8890733856999</c:v>
                </c:pt>
                <c:pt idx="437">
                  <c:v>1260.8895151009201</c:v>
                </c:pt>
                <c:pt idx="438">
                  <c:v>1260.8899568161501</c:v>
                </c:pt>
                <c:pt idx="439">
                  <c:v>1260.89039853138</c:v>
                </c:pt>
                <c:pt idx="440">
                  <c:v>1260.89084024661</c:v>
                </c:pt>
                <c:pt idx="441">
                  <c:v>1260.8912819618399</c:v>
                </c:pt>
                <c:pt idx="442">
                  <c:v>1260.8917236770701</c:v>
                </c:pt>
                <c:pt idx="443">
                  <c:v>1260.8921653922901</c:v>
                </c:pt>
                <c:pt idx="444">
                  <c:v>1260.89260710752</c:v>
                </c:pt>
                <c:pt idx="445">
                  <c:v>1260.89304882275</c:v>
                </c:pt>
                <c:pt idx="446">
                  <c:v>1260.8934905379799</c:v>
                </c:pt>
                <c:pt idx="447">
                  <c:v>1260.8939322532101</c:v>
                </c:pt>
                <c:pt idx="448">
                  <c:v>1260.89437396844</c:v>
                </c:pt>
                <c:pt idx="449">
                  <c:v>1260.89481568367</c:v>
                </c:pt>
                <c:pt idx="450">
                  <c:v>1260.89525739889</c:v>
                </c:pt>
                <c:pt idx="451">
                  <c:v>1260.8956991141199</c:v>
                </c:pt>
                <c:pt idx="452">
                  <c:v>1260.8961408293501</c:v>
                </c:pt>
                <c:pt idx="453">
                  <c:v>1260.89658254458</c:v>
                </c:pt>
                <c:pt idx="454">
                  <c:v>1260.89702425981</c:v>
                </c:pt>
                <c:pt idx="455">
                  <c:v>1260.8974659750399</c:v>
                </c:pt>
                <c:pt idx="456">
                  <c:v>1260.8979076902599</c:v>
                </c:pt>
                <c:pt idx="457">
                  <c:v>1260.8983494054901</c:v>
                </c:pt>
                <c:pt idx="458">
                  <c:v>1260.89879112072</c:v>
                </c:pt>
                <c:pt idx="459">
                  <c:v>1260.89887759467</c:v>
                </c:pt>
                <c:pt idx="460">
                  <c:v>1260.8989584733099</c:v>
                </c:pt>
                <c:pt idx="461">
                  <c:v>1260.89903935194</c:v>
                </c:pt>
                <c:pt idx="462">
                  <c:v>1260.8991202305799</c:v>
                </c:pt>
                <c:pt idx="463">
                  <c:v>1260.89920110921</c:v>
                </c:pt>
                <c:pt idx="464">
                  <c:v>1260.8992819878499</c:v>
                </c:pt>
                <c:pt idx="465">
                  <c:v>1260.89936286648</c:v>
                </c:pt>
                <c:pt idx="466">
                  <c:v>1260.8994437451099</c:v>
                </c:pt>
                <c:pt idx="467">
                  <c:v>1260.89952462375</c:v>
                </c:pt>
                <c:pt idx="468">
                  <c:v>1260.8996055023799</c:v>
                </c:pt>
                <c:pt idx="469">
                  <c:v>1260.89968638102</c:v>
                </c:pt>
                <c:pt idx="470">
                  <c:v>1260.8997672596499</c:v>
                </c:pt>
                <c:pt idx="471">
                  <c:v>1260.8998481382901</c:v>
                </c:pt>
                <c:pt idx="472">
                  <c:v>1260.8999290169199</c:v>
                </c:pt>
                <c:pt idx="473">
                  <c:v>1260.9000098955601</c:v>
                </c:pt>
                <c:pt idx="474">
                  <c:v>1260.9000907741899</c:v>
                </c:pt>
                <c:pt idx="475">
                  <c:v>1260.9001716528301</c:v>
                </c:pt>
                <c:pt idx="476">
                  <c:v>1260.90025253146</c:v>
                </c:pt>
                <c:pt idx="477">
                  <c:v>1260.9003334101001</c:v>
                </c:pt>
                <c:pt idx="478">
                  <c:v>1260.90041428873</c:v>
                </c:pt>
                <c:pt idx="479">
                  <c:v>1260.9004951673701</c:v>
                </c:pt>
                <c:pt idx="480">
                  <c:v>1260.900576046</c:v>
                </c:pt>
                <c:pt idx="481">
                  <c:v>1260.9006569246401</c:v>
                </c:pt>
                <c:pt idx="482">
                  <c:v>1260.90073780327</c:v>
                </c:pt>
                <c:pt idx="483">
                  <c:v>1260.9008186819101</c:v>
                </c:pt>
                <c:pt idx="484">
                  <c:v>1260.90089956054</c:v>
                </c:pt>
                <c:pt idx="485">
                  <c:v>1260.9009804391801</c:v>
                </c:pt>
                <c:pt idx="486">
                  <c:v>1260.90106131781</c:v>
                </c:pt>
                <c:pt idx="487">
                  <c:v>1260.9011421964501</c:v>
                </c:pt>
                <c:pt idx="488">
                  <c:v>1260.90122307508</c:v>
                </c:pt>
                <c:pt idx="489">
                  <c:v>1260.9013039537199</c:v>
                </c:pt>
                <c:pt idx="490">
                  <c:v>1260.90138483235</c:v>
                </c:pt>
                <c:pt idx="491">
                  <c:v>1260.9014657109799</c:v>
                </c:pt>
                <c:pt idx="492">
                  <c:v>1260.90154658962</c:v>
                </c:pt>
                <c:pt idx="493">
                  <c:v>1260.9016274682499</c:v>
                </c:pt>
                <c:pt idx="494">
                  <c:v>1260.90170834689</c:v>
                </c:pt>
                <c:pt idx="495">
                  <c:v>1260.9017892255199</c:v>
                </c:pt>
                <c:pt idx="496">
                  <c:v>1260.90187010416</c:v>
                </c:pt>
                <c:pt idx="497">
                  <c:v>1260.9019509827899</c:v>
                </c:pt>
                <c:pt idx="498">
                  <c:v>1260.90203186143</c:v>
                </c:pt>
                <c:pt idx="499">
                  <c:v>1260.9021127400599</c:v>
                </c:pt>
                <c:pt idx="500">
                  <c:v>1260.9021936187</c:v>
                </c:pt>
                <c:pt idx="501">
                  <c:v>1260.9022744973299</c:v>
                </c:pt>
                <c:pt idx="502">
                  <c:v>1260.90235537597</c:v>
                </c:pt>
                <c:pt idx="503">
                  <c:v>1260.9024362545999</c:v>
                </c:pt>
                <c:pt idx="504">
                  <c:v>1260.9025171332401</c:v>
                </c:pt>
                <c:pt idx="505">
                  <c:v>1260.9025980118699</c:v>
                </c:pt>
                <c:pt idx="506">
                  <c:v>1260.9026788905101</c:v>
                </c:pt>
                <c:pt idx="507">
                  <c:v>1260.9027597691399</c:v>
                </c:pt>
                <c:pt idx="508">
                  <c:v>1260.9028406477801</c:v>
                </c:pt>
                <c:pt idx="509">
                  <c:v>1260.90292152641</c:v>
                </c:pt>
                <c:pt idx="510">
                  <c:v>1260.9030024050501</c:v>
                </c:pt>
                <c:pt idx="511">
                  <c:v>1260.90308328368</c:v>
                </c:pt>
                <c:pt idx="512">
                  <c:v>1260.9031641623201</c:v>
                </c:pt>
                <c:pt idx="513">
                  <c:v>1260.90324504095</c:v>
                </c:pt>
                <c:pt idx="514">
                  <c:v>1260.9033259195801</c:v>
                </c:pt>
                <c:pt idx="515">
                  <c:v>1260.90340679822</c:v>
                </c:pt>
                <c:pt idx="516">
                  <c:v>1260.9034876768501</c:v>
                </c:pt>
                <c:pt idx="517">
                  <c:v>1260.90356855549</c:v>
                </c:pt>
                <c:pt idx="518">
                  <c:v>1260.9036494341201</c:v>
                </c:pt>
                <c:pt idx="519">
                  <c:v>1260.90373031276</c:v>
                </c:pt>
                <c:pt idx="520">
                  <c:v>1260.9038111913901</c:v>
                </c:pt>
                <c:pt idx="521">
                  <c:v>1260.90389207003</c:v>
                </c:pt>
                <c:pt idx="522">
                  <c:v>1260.9039729486601</c:v>
                </c:pt>
                <c:pt idx="523">
                  <c:v>1260.9040538273</c:v>
                </c:pt>
                <c:pt idx="524">
                  <c:v>1260.9041347059299</c:v>
                </c:pt>
                <c:pt idx="525">
                  <c:v>1260.90421558457</c:v>
                </c:pt>
                <c:pt idx="526">
                  <c:v>1260.9042964631999</c:v>
                </c:pt>
                <c:pt idx="527">
                  <c:v>1260.90437734184</c:v>
                </c:pt>
                <c:pt idx="528">
                  <c:v>1260.9044582204699</c:v>
                </c:pt>
                <c:pt idx="529">
                  <c:v>1260.90453909911</c:v>
                </c:pt>
                <c:pt idx="530">
                  <c:v>1260.90460848526</c:v>
                </c:pt>
                <c:pt idx="531">
                  <c:v>1260.9045533477399</c:v>
                </c:pt>
                <c:pt idx="532">
                  <c:v>1260.90449821021</c:v>
                </c:pt>
                <c:pt idx="533">
                  <c:v>1260.9044430726899</c:v>
                </c:pt>
                <c:pt idx="534">
                  <c:v>1260.90438793516</c:v>
                </c:pt>
                <c:pt idx="535">
                  <c:v>1260.9043327976401</c:v>
                </c:pt>
                <c:pt idx="536">
                  <c:v>1260.90427766012</c:v>
                </c:pt>
                <c:pt idx="537">
                  <c:v>1260.9042225225901</c:v>
                </c:pt>
                <c:pt idx="538">
                  <c:v>1260.90416738507</c:v>
                </c:pt>
                <c:pt idx="539">
                  <c:v>1260.9041122475401</c:v>
                </c:pt>
                <c:pt idx="540">
                  <c:v>1260.9040571100199</c:v>
                </c:pt>
                <c:pt idx="541">
                  <c:v>1260.9040019724901</c:v>
                </c:pt>
                <c:pt idx="542">
                  <c:v>1260.9039468349699</c:v>
                </c:pt>
                <c:pt idx="543">
                  <c:v>1260.90389169745</c:v>
                </c:pt>
                <c:pt idx="544">
                  <c:v>1260.9038365599199</c:v>
                </c:pt>
                <c:pt idx="545">
                  <c:v>1260.9037814224</c:v>
                </c:pt>
                <c:pt idx="546">
                  <c:v>1260.9037262848699</c:v>
                </c:pt>
                <c:pt idx="547">
                  <c:v>1260.90367114735</c:v>
                </c:pt>
                <c:pt idx="548">
                  <c:v>1260.9036160098201</c:v>
                </c:pt>
                <c:pt idx="549">
                  <c:v>1260.9035608723</c:v>
                </c:pt>
                <c:pt idx="550">
                  <c:v>1260.9035057347701</c:v>
                </c:pt>
                <c:pt idx="551">
                  <c:v>1260.90345059725</c:v>
                </c:pt>
                <c:pt idx="552">
                  <c:v>1260.9033954597301</c:v>
                </c:pt>
                <c:pt idx="553">
                  <c:v>1260.9033403221999</c:v>
                </c:pt>
                <c:pt idx="554">
                  <c:v>1260.90328518468</c:v>
                </c:pt>
                <c:pt idx="555">
                  <c:v>1260.9032300471499</c:v>
                </c:pt>
                <c:pt idx="556">
                  <c:v>1260.90317490963</c:v>
                </c:pt>
                <c:pt idx="557">
                  <c:v>1260.9031197720999</c:v>
                </c:pt>
                <c:pt idx="558">
                  <c:v>1260.90306463458</c:v>
                </c:pt>
                <c:pt idx="559">
                  <c:v>1260.9030094970601</c:v>
                </c:pt>
                <c:pt idx="560">
                  <c:v>1260.90295435953</c:v>
                </c:pt>
                <c:pt idx="561">
                  <c:v>1260.9028992220101</c:v>
                </c:pt>
                <c:pt idx="562">
                  <c:v>1260.90284408448</c:v>
                </c:pt>
                <c:pt idx="563">
                  <c:v>1260.9027889469601</c:v>
                </c:pt>
                <c:pt idx="564">
                  <c:v>1260.9027338094299</c:v>
                </c:pt>
                <c:pt idx="565">
                  <c:v>1260.9026786719101</c:v>
                </c:pt>
                <c:pt idx="566">
                  <c:v>1260.9026235343899</c:v>
                </c:pt>
                <c:pt idx="567">
                  <c:v>1260.90256839686</c:v>
                </c:pt>
                <c:pt idx="568">
                  <c:v>1260.9025132593399</c:v>
                </c:pt>
                <c:pt idx="569">
                  <c:v>1260.90245812181</c:v>
                </c:pt>
                <c:pt idx="570">
                  <c:v>1260.9024029842899</c:v>
                </c:pt>
                <c:pt idx="571">
                  <c:v>1260.90234784676</c:v>
                </c:pt>
                <c:pt idx="572">
                  <c:v>1260.9022927092401</c:v>
                </c:pt>
                <c:pt idx="573">
                  <c:v>1260.90223757171</c:v>
                </c:pt>
                <c:pt idx="574">
                  <c:v>1260.9021824341901</c:v>
                </c:pt>
                <c:pt idx="575">
                  <c:v>1260.90212729667</c:v>
                </c:pt>
                <c:pt idx="576">
                  <c:v>1260.9020721591401</c:v>
                </c:pt>
                <c:pt idx="577">
                  <c:v>1260.9020170216199</c:v>
                </c:pt>
                <c:pt idx="578">
                  <c:v>1260.90196188409</c:v>
                </c:pt>
                <c:pt idx="579">
                  <c:v>1260.9019067465699</c:v>
                </c:pt>
                <c:pt idx="580">
                  <c:v>1260.90185160904</c:v>
                </c:pt>
                <c:pt idx="581">
                  <c:v>1260.9017964715199</c:v>
                </c:pt>
                <c:pt idx="582">
                  <c:v>1260.901741334</c:v>
                </c:pt>
                <c:pt idx="583">
                  <c:v>1260.9016861964701</c:v>
                </c:pt>
                <c:pt idx="584">
                  <c:v>1260.90163105895</c:v>
                </c:pt>
                <c:pt idx="585">
                  <c:v>1260.9015759214201</c:v>
                </c:pt>
                <c:pt idx="586">
                  <c:v>1260.9015207839</c:v>
                </c:pt>
                <c:pt idx="587">
                  <c:v>1260.9014656463701</c:v>
                </c:pt>
                <c:pt idx="588">
                  <c:v>1260.9014105088499</c:v>
                </c:pt>
                <c:pt idx="589">
                  <c:v>1260.9013553713301</c:v>
                </c:pt>
                <c:pt idx="590">
                  <c:v>1260.9013002337999</c:v>
                </c:pt>
                <c:pt idx="591">
                  <c:v>1260.90124509628</c:v>
                </c:pt>
                <c:pt idx="592">
                  <c:v>1260.9011899587499</c:v>
                </c:pt>
                <c:pt idx="593">
                  <c:v>1260.90113482123</c:v>
                </c:pt>
                <c:pt idx="594">
                  <c:v>1260.9010796836999</c:v>
                </c:pt>
                <c:pt idx="595">
                  <c:v>1260.90102454618</c:v>
                </c:pt>
                <c:pt idx="596">
                  <c:v>1260.9009694086501</c:v>
                </c:pt>
                <c:pt idx="597">
                  <c:v>1260.90091427113</c:v>
                </c:pt>
                <c:pt idx="598">
                  <c:v>1260.9008591336101</c:v>
                </c:pt>
                <c:pt idx="599">
                  <c:v>1260.90080399608</c:v>
                </c:pt>
                <c:pt idx="600">
                  <c:v>1260.9007488585601</c:v>
                </c:pt>
                <c:pt idx="601">
                  <c:v>1260.9006937210299</c:v>
                </c:pt>
                <c:pt idx="602">
                  <c:v>1260.90063768287</c:v>
                </c:pt>
                <c:pt idx="603">
                  <c:v>1260.90057766364</c:v>
                </c:pt>
                <c:pt idx="604">
                  <c:v>1260.90051764441</c:v>
                </c:pt>
                <c:pt idx="605">
                  <c:v>1260.90045762518</c:v>
                </c:pt>
                <c:pt idx="606">
                  <c:v>1260.90039760595</c:v>
                </c:pt>
                <c:pt idx="607">
                  <c:v>1260.9003375867201</c:v>
                </c:pt>
                <c:pt idx="608">
                  <c:v>1260.9002775674901</c:v>
                </c:pt>
                <c:pt idx="609">
                  <c:v>1260.9002175482599</c:v>
                </c:pt>
                <c:pt idx="610">
                  <c:v>1260.9001575290299</c:v>
                </c:pt>
                <c:pt idx="611">
                  <c:v>1260.9000975097999</c:v>
                </c:pt>
                <c:pt idx="612">
                  <c:v>1260.90003749057</c:v>
                </c:pt>
                <c:pt idx="613">
                  <c:v>1260.89997747134</c:v>
                </c:pt>
                <c:pt idx="614">
                  <c:v>1260.89991745211</c:v>
                </c:pt>
                <c:pt idx="615">
                  <c:v>1260.89985743288</c:v>
                </c:pt>
                <c:pt idx="616">
                  <c:v>1260.89979741365</c:v>
                </c:pt>
                <c:pt idx="617">
                  <c:v>1260.8997373944201</c:v>
                </c:pt>
                <c:pt idx="618">
                  <c:v>1260.8996773751901</c:v>
                </c:pt>
                <c:pt idx="619">
                  <c:v>1260.8996173559599</c:v>
                </c:pt>
                <c:pt idx="620">
                  <c:v>1260.8995573367299</c:v>
                </c:pt>
                <c:pt idx="621">
                  <c:v>1260.8994973174999</c:v>
                </c:pt>
                <c:pt idx="622">
                  <c:v>1260.89943729827</c:v>
                </c:pt>
                <c:pt idx="623">
                  <c:v>1260.89937727904</c:v>
                </c:pt>
                <c:pt idx="624">
                  <c:v>1260.89931725981</c:v>
                </c:pt>
                <c:pt idx="625">
                  <c:v>1260.89925724058</c:v>
                </c:pt>
                <c:pt idx="626">
                  <c:v>1260.8991972213601</c:v>
                </c:pt>
                <c:pt idx="627">
                  <c:v>1260.8991372021301</c:v>
                </c:pt>
                <c:pt idx="628">
                  <c:v>1260.8990771829001</c:v>
                </c:pt>
                <c:pt idx="629">
                  <c:v>1260.8990171636699</c:v>
                </c:pt>
                <c:pt idx="630">
                  <c:v>1260.8989571444399</c:v>
                </c:pt>
                <c:pt idx="631">
                  <c:v>1260.8988971252099</c:v>
                </c:pt>
                <c:pt idx="632">
                  <c:v>1260.89883710598</c:v>
                </c:pt>
                <c:pt idx="633">
                  <c:v>1260.89877708675</c:v>
                </c:pt>
                <c:pt idx="634">
                  <c:v>1260.89871706752</c:v>
                </c:pt>
                <c:pt idx="635">
                  <c:v>1260.89865704829</c:v>
                </c:pt>
                <c:pt idx="636">
                  <c:v>1260.8985970290601</c:v>
                </c:pt>
                <c:pt idx="637">
                  <c:v>1260.8985370098301</c:v>
                </c:pt>
                <c:pt idx="638">
                  <c:v>1260.8984769906001</c:v>
                </c:pt>
                <c:pt idx="639">
                  <c:v>1260.8984169713699</c:v>
                </c:pt>
                <c:pt idx="640">
                  <c:v>1260.8983569521399</c:v>
                </c:pt>
                <c:pt idx="641">
                  <c:v>1260.8982969329099</c:v>
                </c:pt>
                <c:pt idx="642">
                  <c:v>1260.89823691368</c:v>
                </c:pt>
                <c:pt idx="643">
                  <c:v>1260.89817689445</c:v>
                </c:pt>
                <c:pt idx="644">
                  <c:v>1260.89811687522</c:v>
                </c:pt>
                <c:pt idx="645">
                  <c:v>1260.89805685599</c:v>
                </c:pt>
                <c:pt idx="646">
                  <c:v>1260.8979968367601</c:v>
                </c:pt>
                <c:pt idx="647">
                  <c:v>1260.8979368175301</c:v>
                </c:pt>
                <c:pt idx="648">
                  <c:v>1260.8978767983001</c:v>
                </c:pt>
                <c:pt idx="649">
                  <c:v>1260.8978167790699</c:v>
                </c:pt>
                <c:pt idx="650">
                  <c:v>1260.8977567598399</c:v>
                </c:pt>
                <c:pt idx="651">
                  <c:v>1260.8976967406099</c:v>
                </c:pt>
                <c:pt idx="652">
                  <c:v>1260.89763672139</c:v>
                </c:pt>
                <c:pt idx="653">
                  <c:v>1260.89757670216</c:v>
                </c:pt>
                <c:pt idx="654">
                  <c:v>1260.89751668293</c:v>
                </c:pt>
                <c:pt idx="655">
                  <c:v>1260.8974566637</c:v>
                </c:pt>
                <c:pt idx="656">
                  <c:v>1260.8973966444701</c:v>
                </c:pt>
                <c:pt idx="657">
                  <c:v>1260.8973366252401</c:v>
                </c:pt>
                <c:pt idx="658">
                  <c:v>1260.8972766060101</c:v>
                </c:pt>
                <c:pt idx="659">
                  <c:v>1260.8972165867799</c:v>
                </c:pt>
                <c:pt idx="660">
                  <c:v>1260.8971565675499</c:v>
                </c:pt>
                <c:pt idx="661">
                  <c:v>1260.89709654832</c:v>
                </c:pt>
                <c:pt idx="662">
                  <c:v>1260.89703652909</c:v>
                </c:pt>
                <c:pt idx="663">
                  <c:v>1260.89697650986</c:v>
                </c:pt>
                <c:pt idx="664">
                  <c:v>1260.89691649063</c:v>
                </c:pt>
                <c:pt idx="665">
                  <c:v>1260.8968564714</c:v>
                </c:pt>
                <c:pt idx="666">
                  <c:v>1260.8967964521701</c:v>
                </c:pt>
                <c:pt idx="667">
                  <c:v>1260.8967364329401</c:v>
                </c:pt>
                <c:pt idx="668">
                  <c:v>1260.8966764137101</c:v>
                </c:pt>
                <c:pt idx="669">
                  <c:v>1260.8966163944799</c:v>
                </c:pt>
                <c:pt idx="670">
                  <c:v>1260.8965563752499</c:v>
                </c:pt>
                <c:pt idx="671">
                  <c:v>1260.89649635602</c:v>
                </c:pt>
                <c:pt idx="672">
                  <c:v>1260.89643633679</c:v>
                </c:pt>
                <c:pt idx="673">
                  <c:v>1260.89637631756</c:v>
                </c:pt>
                <c:pt idx="674">
                  <c:v>1260.89632623325</c:v>
                </c:pt>
                <c:pt idx="675">
                  <c:v>1260.8963011354299</c:v>
                </c:pt>
                <c:pt idx="676">
                  <c:v>1260.8962760376101</c:v>
                </c:pt>
                <c:pt idx="677">
                  <c:v>1260.89625093979</c:v>
                </c:pt>
                <c:pt idx="678">
                  <c:v>1260.8962258419699</c:v>
                </c:pt>
                <c:pt idx="679">
                  <c:v>1260.8962007441501</c:v>
                </c:pt>
                <c:pt idx="680">
                  <c:v>1260.89617564633</c:v>
                </c:pt>
                <c:pt idx="681">
                  <c:v>1260.8961505485099</c:v>
                </c:pt>
                <c:pt idx="682">
                  <c:v>1260.8961254506901</c:v>
                </c:pt>
                <c:pt idx="683">
                  <c:v>1260.89610035287</c:v>
                </c:pt>
                <c:pt idx="684">
                  <c:v>1260.8960752550499</c:v>
                </c:pt>
                <c:pt idx="685">
                  <c:v>1260.8960501572301</c:v>
                </c:pt>
                <c:pt idx="686">
                  <c:v>1260.89602505941</c:v>
                </c:pt>
                <c:pt idx="687">
                  <c:v>1260.89599996159</c:v>
                </c:pt>
                <c:pt idx="688">
                  <c:v>1260.8959748637701</c:v>
                </c:pt>
                <c:pt idx="689">
                  <c:v>1260.89594976595</c:v>
                </c:pt>
                <c:pt idx="690">
                  <c:v>1260.89592466813</c:v>
                </c:pt>
                <c:pt idx="691">
                  <c:v>1260.8958995703099</c:v>
                </c:pt>
                <c:pt idx="692">
                  <c:v>1260.89587447249</c:v>
                </c:pt>
                <c:pt idx="693">
                  <c:v>1260.89584937466</c:v>
                </c:pt>
                <c:pt idx="694">
                  <c:v>1260.8958242768399</c:v>
                </c:pt>
                <c:pt idx="695">
                  <c:v>1260.8957991790201</c:v>
                </c:pt>
                <c:pt idx="696">
                  <c:v>1260.8957740812</c:v>
                </c:pt>
                <c:pt idx="697">
                  <c:v>1260.8957489833799</c:v>
                </c:pt>
                <c:pt idx="698">
                  <c:v>1260.8957238855601</c:v>
                </c:pt>
                <c:pt idx="699">
                  <c:v>1260.89569878774</c:v>
                </c:pt>
                <c:pt idx="700">
                  <c:v>1260.8956736899199</c:v>
                </c:pt>
                <c:pt idx="701">
                  <c:v>1260.8956485921001</c:v>
                </c:pt>
                <c:pt idx="702">
                  <c:v>1260.89562349428</c:v>
                </c:pt>
                <c:pt idx="703">
                  <c:v>1260.8955983964599</c:v>
                </c:pt>
                <c:pt idx="704">
                  <c:v>1260.8955732986401</c:v>
                </c:pt>
                <c:pt idx="705">
                  <c:v>1260.89554820082</c:v>
                </c:pt>
                <c:pt idx="706">
                  <c:v>1260.895523103</c:v>
                </c:pt>
                <c:pt idx="707">
                  <c:v>1260.8954980051799</c:v>
                </c:pt>
                <c:pt idx="708">
                  <c:v>1260.89547290736</c:v>
                </c:pt>
                <c:pt idx="709">
                  <c:v>1260.89544780954</c:v>
                </c:pt>
                <c:pt idx="710">
                  <c:v>1260.8954227117199</c:v>
                </c:pt>
                <c:pt idx="711">
                  <c:v>1260.8953976139001</c:v>
                </c:pt>
                <c:pt idx="712">
                  <c:v>1260.89537251608</c:v>
                </c:pt>
                <c:pt idx="713">
                  <c:v>1260.8953474182599</c:v>
                </c:pt>
              </c:numCache>
            </c:numRef>
          </c:yVal>
          <c:smooth val="0"/>
        </c:ser>
        <c:ser>
          <c:idx val="15"/>
          <c:order val="6"/>
          <c:tx>
            <c:v>Jun</c:v>
          </c:tx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Sheet1!$AF$4:$AF$130</c:f>
              <c:numCache>
                <c:formatCode>General</c:formatCode>
                <c:ptCount val="127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3.0042</c:v>
                </c:pt>
                <c:pt idx="8">
                  <c:v>3.0083000000000002</c:v>
                </c:pt>
                <c:pt idx="9">
                  <c:v>3.0125000000000002</c:v>
                </c:pt>
                <c:pt idx="10">
                  <c:v>3.0167000000000002</c:v>
                </c:pt>
                <c:pt idx="11">
                  <c:v>3.0207999999999999</c:v>
                </c:pt>
                <c:pt idx="12">
                  <c:v>3.0249999999999999</c:v>
                </c:pt>
                <c:pt idx="13">
                  <c:v>3.0291999999999999</c:v>
                </c:pt>
                <c:pt idx="14">
                  <c:v>3.0333000000000001</c:v>
                </c:pt>
                <c:pt idx="15">
                  <c:v>3.0375000000000001</c:v>
                </c:pt>
                <c:pt idx="16">
                  <c:v>3.0417000000000001</c:v>
                </c:pt>
                <c:pt idx="17">
                  <c:v>3.0457999999999998</c:v>
                </c:pt>
                <c:pt idx="18">
                  <c:v>3.05</c:v>
                </c:pt>
                <c:pt idx="19">
                  <c:v>3.0541999999999998</c:v>
                </c:pt>
                <c:pt idx="20">
                  <c:v>3.0583</c:v>
                </c:pt>
                <c:pt idx="21">
                  <c:v>3.0625</c:v>
                </c:pt>
                <c:pt idx="22">
                  <c:v>3.0667</c:v>
                </c:pt>
                <c:pt idx="23">
                  <c:v>3.0708000000000002</c:v>
                </c:pt>
                <c:pt idx="24">
                  <c:v>3.0750000000000002</c:v>
                </c:pt>
                <c:pt idx="25">
                  <c:v>3.0792000000000002</c:v>
                </c:pt>
                <c:pt idx="26">
                  <c:v>3.0832999999999999</c:v>
                </c:pt>
                <c:pt idx="27">
                  <c:v>3.0874999999999999</c:v>
                </c:pt>
                <c:pt idx="28">
                  <c:v>3.0916999999999999</c:v>
                </c:pt>
                <c:pt idx="29">
                  <c:v>3.0958000000000001</c:v>
                </c:pt>
                <c:pt idx="30">
                  <c:v>3.1</c:v>
                </c:pt>
                <c:pt idx="31">
                  <c:v>3.1042000000000001</c:v>
                </c:pt>
                <c:pt idx="32">
                  <c:v>3.1082999999999998</c:v>
                </c:pt>
                <c:pt idx="33">
                  <c:v>3.1124999999999998</c:v>
                </c:pt>
                <c:pt idx="34">
                  <c:v>3.1166999999999998</c:v>
                </c:pt>
                <c:pt idx="35">
                  <c:v>3.1208</c:v>
                </c:pt>
                <c:pt idx="36">
                  <c:v>3.125</c:v>
                </c:pt>
                <c:pt idx="37">
                  <c:v>3.1292</c:v>
                </c:pt>
                <c:pt idx="38">
                  <c:v>3.1333000000000002</c:v>
                </c:pt>
                <c:pt idx="39">
                  <c:v>3.1375000000000002</c:v>
                </c:pt>
                <c:pt idx="40">
                  <c:v>3.1417000000000002</c:v>
                </c:pt>
                <c:pt idx="41">
                  <c:v>3.1457999999999999</c:v>
                </c:pt>
                <c:pt idx="42">
                  <c:v>3.15</c:v>
                </c:pt>
                <c:pt idx="43">
                  <c:v>3.1541999999999999</c:v>
                </c:pt>
                <c:pt idx="44">
                  <c:v>3.1583000000000001</c:v>
                </c:pt>
                <c:pt idx="45">
                  <c:v>3.1625000000000001</c:v>
                </c:pt>
                <c:pt idx="46">
                  <c:v>3.1667000000000001</c:v>
                </c:pt>
                <c:pt idx="47">
                  <c:v>3.1707999999999998</c:v>
                </c:pt>
                <c:pt idx="48">
                  <c:v>3.1749999999999998</c:v>
                </c:pt>
                <c:pt idx="49">
                  <c:v>3.1791999999999998</c:v>
                </c:pt>
                <c:pt idx="50">
                  <c:v>3.1833</c:v>
                </c:pt>
                <c:pt idx="51">
                  <c:v>3.1875</c:v>
                </c:pt>
                <c:pt idx="52">
                  <c:v>3.1917</c:v>
                </c:pt>
                <c:pt idx="53">
                  <c:v>3.1958000000000002</c:v>
                </c:pt>
                <c:pt idx="54">
                  <c:v>3.2</c:v>
                </c:pt>
                <c:pt idx="55">
                  <c:v>3.2042000000000002</c:v>
                </c:pt>
                <c:pt idx="56">
                  <c:v>3.2082999999999999</c:v>
                </c:pt>
                <c:pt idx="57">
                  <c:v>3.2124999999999999</c:v>
                </c:pt>
                <c:pt idx="58">
                  <c:v>3.2166999999999999</c:v>
                </c:pt>
                <c:pt idx="59">
                  <c:v>3.2208000000000001</c:v>
                </c:pt>
                <c:pt idx="60">
                  <c:v>3.2250000000000001</c:v>
                </c:pt>
                <c:pt idx="61">
                  <c:v>3.2292000000000001</c:v>
                </c:pt>
                <c:pt idx="62">
                  <c:v>3.2332999999999998</c:v>
                </c:pt>
                <c:pt idx="63">
                  <c:v>3.2374999999999998</c:v>
                </c:pt>
                <c:pt idx="64">
                  <c:v>3.2416999999999998</c:v>
                </c:pt>
                <c:pt idx="65">
                  <c:v>3.2458</c:v>
                </c:pt>
                <c:pt idx="66">
                  <c:v>3.25</c:v>
                </c:pt>
                <c:pt idx="67">
                  <c:v>3.2542</c:v>
                </c:pt>
                <c:pt idx="68">
                  <c:v>3.2583000000000002</c:v>
                </c:pt>
                <c:pt idx="69">
                  <c:v>3.2625000000000002</c:v>
                </c:pt>
                <c:pt idx="70">
                  <c:v>3.2667000000000002</c:v>
                </c:pt>
                <c:pt idx="71">
                  <c:v>3.2707999999999999</c:v>
                </c:pt>
                <c:pt idx="72">
                  <c:v>3.2749999999999999</c:v>
                </c:pt>
                <c:pt idx="73">
                  <c:v>3.2791999999999999</c:v>
                </c:pt>
                <c:pt idx="74">
                  <c:v>3.2833000000000001</c:v>
                </c:pt>
                <c:pt idx="75">
                  <c:v>3.2875000000000001</c:v>
                </c:pt>
                <c:pt idx="76">
                  <c:v>3.2917000000000001</c:v>
                </c:pt>
                <c:pt idx="77">
                  <c:v>3.2957999999999998</c:v>
                </c:pt>
                <c:pt idx="78">
                  <c:v>3.3</c:v>
                </c:pt>
                <c:pt idx="79">
                  <c:v>3.3041999999999998</c:v>
                </c:pt>
                <c:pt idx="80">
                  <c:v>3.3083</c:v>
                </c:pt>
                <c:pt idx="81">
                  <c:v>3.3125</c:v>
                </c:pt>
                <c:pt idx="82">
                  <c:v>3.3167</c:v>
                </c:pt>
                <c:pt idx="83">
                  <c:v>3.3208000000000002</c:v>
                </c:pt>
                <c:pt idx="84">
                  <c:v>3.3250000000000002</c:v>
                </c:pt>
                <c:pt idx="85">
                  <c:v>3.3292000000000002</c:v>
                </c:pt>
                <c:pt idx="86">
                  <c:v>3.3332999999999999</c:v>
                </c:pt>
                <c:pt idx="87">
                  <c:v>3.3374999999999999</c:v>
                </c:pt>
                <c:pt idx="88">
                  <c:v>3.3416999999999999</c:v>
                </c:pt>
                <c:pt idx="89">
                  <c:v>3.3458000000000001</c:v>
                </c:pt>
                <c:pt idx="90">
                  <c:v>3.35</c:v>
                </c:pt>
                <c:pt idx="91">
                  <c:v>3.3542000000000001</c:v>
                </c:pt>
                <c:pt idx="92">
                  <c:v>3.3582999999999998</c:v>
                </c:pt>
                <c:pt idx="93">
                  <c:v>3.3624999999999998</c:v>
                </c:pt>
                <c:pt idx="94">
                  <c:v>3.3666999999999998</c:v>
                </c:pt>
                <c:pt idx="95">
                  <c:v>3.3708</c:v>
                </c:pt>
                <c:pt idx="96">
                  <c:v>3.375</c:v>
                </c:pt>
                <c:pt idx="97">
                  <c:v>3.3792</c:v>
                </c:pt>
                <c:pt idx="98">
                  <c:v>3.3833000000000002</c:v>
                </c:pt>
                <c:pt idx="99">
                  <c:v>3.3875000000000002</c:v>
                </c:pt>
                <c:pt idx="100">
                  <c:v>3.3917000000000002</c:v>
                </c:pt>
                <c:pt idx="101">
                  <c:v>3.3957999999999999</c:v>
                </c:pt>
                <c:pt idx="102">
                  <c:v>3.4</c:v>
                </c:pt>
                <c:pt idx="103">
                  <c:v>3.4041999999999999</c:v>
                </c:pt>
                <c:pt idx="104">
                  <c:v>3.4083000000000001</c:v>
                </c:pt>
                <c:pt idx="105">
                  <c:v>3.4125000000000001</c:v>
                </c:pt>
                <c:pt idx="106">
                  <c:v>3.4167000000000001</c:v>
                </c:pt>
                <c:pt idx="107">
                  <c:v>3.4207999999999998</c:v>
                </c:pt>
                <c:pt idx="108">
                  <c:v>3.4249999999999998</c:v>
                </c:pt>
                <c:pt idx="109">
                  <c:v>3.4291999999999998</c:v>
                </c:pt>
                <c:pt idx="110">
                  <c:v>3.4333</c:v>
                </c:pt>
                <c:pt idx="111">
                  <c:v>3.4375</c:v>
                </c:pt>
                <c:pt idx="112">
                  <c:v>3.4417</c:v>
                </c:pt>
                <c:pt idx="113">
                  <c:v>3.4458000000000002</c:v>
                </c:pt>
                <c:pt idx="114">
                  <c:v>3.45</c:v>
                </c:pt>
                <c:pt idx="115">
                  <c:v>3.4542000000000002</c:v>
                </c:pt>
                <c:pt idx="116">
                  <c:v>3.4582999999999999</c:v>
                </c:pt>
                <c:pt idx="117">
                  <c:v>3.4624999999999999</c:v>
                </c:pt>
                <c:pt idx="118">
                  <c:v>3.4666999999999999</c:v>
                </c:pt>
                <c:pt idx="119">
                  <c:v>3.4708000000000001</c:v>
                </c:pt>
                <c:pt idx="120">
                  <c:v>3.4750000000000001</c:v>
                </c:pt>
                <c:pt idx="121">
                  <c:v>3.4792000000000001</c:v>
                </c:pt>
                <c:pt idx="122">
                  <c:v>3.4832999999999998</c:v>
                </c:pt>
                <c:pt idx="123">
                  <c:v>3.4874999999999998</c:v>
                </c:pt>
                <c:pt idx="124">
                  <c:v>3.4916999999999998</c:v>
                </c:pt>
                <c:pt idx="125">
                  <c:v>3.4958</c:v>
                </c:pt>
                <c:pt idx="126">
                  <c:v>3.5</c:v>
                </c:pt>
              </c:numCache>
            </c:numRef>
          </c:xVal>
          <c:yVal>
            <c:numRef>
              <c:f>Sheet1!$AG$4:$AG$130</c:f>
              <c:numCache>
                <c:formatCode>General</c:formatCode>
                <c:ptCount val="127"/>
                <c:pt idx="0">
                  <c:v>580</c:v>
                </c:pt>
                <c:pt idx="1">
                  <c:v>644.76</c:v>
                </c:pt>
                <c:pt idx="2">
                  <c:v>714.56</c:v>
                </c:pt>
                <c:pt idx="3">
                  <c:v>789.75</c:v>
                </c:pt>
                <c:pt idx="4">
                  <c:v>870.94</c:v>
                </c:pt>
                <c:pt idx="5">
                  <c:v>958.95</c:v>
                </c:pt>
                <c:pt idx="6">
                  <c:v>1052.7</c:v>
                </c:pt>
                <c:pt idx="7">
                  <c:v>1053.2</c:v>
                </c:pt>
                <c:pt idx="8">
                  <c:v>1053.7</c:v>
                </c:pt>
                <c:pt idx="9">
                  <c:v>1054.0999999999999</c:v>
                </c:pt>
                <c:pt idx="10">
                  <c:v>1054.4000000000001</c:v>
                </c:pt>
                <c:pt idx="11">
                  <c:v>1054.7</c:v>
                </c:pt>
                <c:pt idx="12">
                  <c:v>1055</c:v>
                </c:pt>
                <c:pt idx="13">
                  <c:v>1055.2</c:v>
                </c:pt>
                <c:pt idx="14">
                  <c:v>1055.3</c:v>
                </c:pt>
                <c:pt idx="15">
                  <c:v>1055.4000000000001</c:v>
                </c:pt>
                <c:pt idx="16">
                  <c:v>1055.4000000000001</c:v>
                </c:pt>
                <c:pt idx="17">
                  <c:v>1055.4000000000001</c:v>
                </c:pt>
                <c:pt idx="18">
                  <c:v>1055.3</c:v>
                </c:pt>
                <c:pt idx="19">
                  <c:v>1055.0999999999999</c:v>
                </c:pt>
                <c:pt idx="20">
                  <c:v>1054.9000000000001</c:v>
                </c:pt>
                <c:pt idx="21">
                  <c:v>1054.5999999999999</c:v>
                </c:pt>
                <c:pt idx="22">
                  <c:v>1054.4000000000001</c:v>
                </c:pt>
                <c:pt idx="23">
                  <c:v>1054.3</c:v>
                </c:pt>
                <c:pt idx="24">
                  <c:v>1054.2</c:v>
                </c:pt>
                <c:pt idx="25">
                  <c:v>1054.0999999999999</c:v>
                </c:pt>
                <c:pt idx="26">
                  <c:v>1054</c:v>
                </c:pt>
                <c:pt idx="27">
                  <c:v>1054</c:v>
                </c:pt>
                <c:pt idx="28">
                  <c:v>1053.9000000000001</c:v>
                </c:pt>
                <c:pt idx="29">
                  <c:v>1053.9000000000001</c:v>
                </c:pt>
                <c:pt idx="30">
                  <c:v>1053.9000000000001</c:v>
                </c:pt>
                <c:pt idx="31">
                  <c:v>1053.9000000000001</c:v>
                </c:pt>
                <c:pt idx="32">
                  <c:v>1054</c:v>
                </c:pt>
                <c:pt idx="33">
                  <c:v>1054.0999999999999</c:v>
                </c:pt>
                <c:pt idx="34">
                  <c:v>1054.0999999999999</c:v>
                </c:pt>
                <c:pt idx="35">
                  <c:v>1054.0999999999999</c:v>
                </c:pt>
                <c:pt idx="36">
                  <c:v>1054.0999999999999</c:v>
                </c:pt>
                <c:pt idx="37">
                  <c:v>1054.0999999999999</c:v>
                </c:pt>
                <c:pt idx="38">
                  <c:v>1054.0999999999999</c:v>
                </c:pt>
                <c:pt idx="39">
                  <c:v>1054.2</c:v>
                </c:pt>
                <c:pt idx="40">
                  <c:v>1054.2</c:v>
                </c:pt>
                <c:pt idx="41">
                  <c:v>1054.3</c:v>
                </c:pt>
                <c:pt idx="42">
                  <c:v>1054.4000000000001</c:v>
                </c:pt>
                <c:pt idx="43">
                  <c:v>1054.4000000000001</c:v>
                </c:pt>
                <c:pt idx="44">
                  <c:v>1054.5</c:v>
                </c:pt>
                <c:pt idx="45">
                  <c:v>1054.5999999999999</c:v>
                </c:pt>
                <c:pt idx="46">
                  <c:v>1054.5999999999999</c:v>
                </c:pt>
                <c:pt idx="47">
                  <c:v>1054.5999999999999</c:v>
                </c:pt>
                <c:pt idx="48">
                  <c:v>1054.7</c:v>
                </c:pt>
                <c:pt idx="49">
                  <c:v>1054.7</c:v>
                </c:pt>
                <c:pt idx="50">
                  <c:v>1054.7</c:v>
                </c:pt>
                <c:pt idx="51">
                  <c:v>1054.5999999999999</c:v>
                </c:pt>
                <c:pt idx="52">
                  <c:v>1054.5999999999999</c:v>
                </c:pt>
                <c:pt idx="53">
                  <c:v>1054.5999999999999</c:v>
                </c:pt>
                <c:pt idx="54">
                  <c:v>1054.5</c:v>
                </c:pt>
                <c:pt idx="55">
                  <c:v>1054.5</c:v>
                </c:pt>
                <c:pt idx="56">
                  <c:v>1054.5</c:v>
                </c:pt>
                <c:pt idx="57">
                  <c:v>1054.5</c:v>
                </c:pt>
                <c:pt idx="58">
                  <c:v>1054.4000000000001</c:v>
                </c:pt>
                <c:pt idx="59">
                  <c:v>1054.4000000000001</c:v>
                </c:pt>
                <c:pt idx="60">
                  <c:v>1054.4000000000001</c:v>
                </c:pt>
                <c:pt idx="61">
                  <c:v>1054.4000000000001</c:v>
                </c:pt>
                <c:pt idx="62">
                  <c:v>1054.4000000000001</c:v>
                </c:pt>
                <c:pt idx="63">
                  <c:v>1054.4000000000001</c:v>
                </c:pt>
                <c:pt idx="64">
                  <c:v>1054.4000000000001</c:v>
                </c:pt>
                <c:pt idx="65">
                  <c:v>1054.4000000000001</c:v>
                </c:pt>
                <c:pt idx="66">
                  <c:v>1054.4000000000001</c:v>
                </c:pt>
                <c:pt idx="67">
                  <c:v>1054.4000000000001</c:v>
                </c:pt>
                <c:pt idx="68">
                  <c:v>1054.4000000000001</c:v>
                </c:pt>
                <c:pt idx="69">
                  <c:v>1054.4000000000001</c:v>
                </c:pt>
                <c:pt idx="70">
                  <c:v>1054.4000000000001</c:v>
                </c:pt>
                <c:pt idx="71">
                  <c:v>1054.4000000000001</c:v>
                </c:pt>
                <c:pt idx="72">
                  <c:v>1054.4000000000001</c:v>
                </c:pt>
                <c:pt idx="73">
                  <c:v>1054.4000000000001</c:v>
                </c:pt>
                <c:pt idx="74">
                  <c:v>1054.4000000000001</c:v>
                </c:pt>
                <c:pt idx="75">
                  <c:v>1054.4000000000001</c:v>
                </c:pt>
                <c:pt idx="76">
                  <c:v>1054.4000000000001</c:v>
                </c:pt>
                <c:pt idx="77">
                  <c:v>1054.4000000000001</c:v>
                </c:pt>
                <c:pt idx="78">
                  <c:v>1054.4000000000001</c:v>
                </c:pt>
                <c:pt idx="79">
                  <c:v>1054.4000000000001</c:v>
                </c:pt>
                <c:pt idx="80">
                  <c:v>1054.4000000000001</c:v>
                </c:pt>
                <c:pt idx="81">
                  <c:v>1054.4000000000001</c:v>
                </c:pt>
                <c:pt idx="82">
                  <c:v>1054.4000000000001</c:v>
                </c:pt>
                <c:pt idx="83">
                  <c:v>1054.4000000000001</c:v>
                </c:pt>
                <c:pt idx="84">
                  <c:v>1054.4000000000001</c:v>
                </c:pt>
                <c:pt idx="85">
                  <c:v>1054.4000000000001</c:v>
                </c:pt>
                <c:pt idx="86">
                  <c:v>1054.4000000000001</c:v>
                </c:pt>
                <c:pt idx="87">
                  <c:v>1054.4000000000001</c:v>
                </c:pt>
                <c:pt idx="88">
                  <c:v>1054.4000000000001</c:v>
                </c:pt>
                <c:pt idx="89">
                  <c:v>1054.4000000000001</c:v>
                </c:pt>
                <c:pt idx="90">
                  <c:v>1054.4000000000001</c:v>
                </c:pt>
                <c:pt idx="91">
                  <c:v>1054.4000000000001</c:v>
                </c:pt>
                <c:pt idx="92">
                  <c:v>1054.4000000000001</c:v>
                </c:pt>
                <c:pt idx="93">
                  <c:v>1054.4000000000001</c:v>
                </c:pt>
                <c:pt idx="94">
                  <c:v>1054.4000000000001</c:v>
                </c:pt>
                <c:pt idx="95">
                  <c:v>1054.4000000000001</c:v>
                </c:pt>
                <c:pt idx="96">
                  <c:v>1054.4000000000001</c:v>
                </c:pt>
                <c:pt idx="97">
                  <c:v>1054.4000000000001</c:v>
                </c:pt>
                <c:pt idx="98">
                  <c:v>1054.4000000000001</c:v>
                </c:pt>
                <c:pt idx="99">
                  <c:v>1054.4000000000001</c:v>
                </c:pt>
                <c:pt idx="100">
                  <c:v>1054.4000000000001</c:v>
                </c:pt>
                <c:pt idx="101">
                  <c:v>1054.4000000000001</c:v>
                </c:pt>
                <c:pt idx="102">
                  <c:v>1054.4000000000001</c:v>
                </c:pt>
                <c:pt idx="103">
                  <c:v>1054.4000000000001</c:v>
                </c:pt>
                <c:pt idx="104">
                  <c:v>1054.4000000000001</c:v>
                </c:pt>
                <c:pt idx="105">
                  <c:v>1054.4000000000001</c:v>
                </c:pt>
                <c:pt idx="106">
                  <c:v>1054.4000000000001</c:v>
                </c:pt>
                <c:pt idx="107">
                  <c:v>1054.4000000000001</c:v>
                </c:pt>
                <c:pt idx="108">
                  <c:v>1054.4000000000001</c:v>
                </c:pt>
                <c:pt idx="109">
                  <c:v>1054.4000000000001</c:v>
                </c:pt>
                <c:pt idx="110">
                  <c:v>1054.4000000000001</c:v>
                </c:pt>
                <c:pt idx="111">
                  <c:v>1054.4000000000001</c:v>
                </c:pt>
                <c:pt idx="112">
                  <c:v>1054.4000000000001</c:v>
                </c:pt>
                <c:pt idx="113">
                  <c:v>1054.4000000000001</c:v>
                </c:pt>
                <c:pt idx="114">
                  <c:v>1054.4000000000001</c:v>
                </c:pt>
                <c:pt idx="115">
                  <c:v>1054.4000000000001</c:v>
                </c:pt>
                <c:pt idx="116">
                  <c:v>1054.4000000000001</c:v>
                </c:pt>
                <c:pt idx="117">
                  <c:v>1054.4000000000001</c:v>
                </c:pt>
                <c:pt idx="118">
                  <c:v>1054.4000000000001</c:v>
                </c:pt>
                <c:pt idx="119">
                  <c:v>1054.4000000000001</c:v>
                </c:pt>
                <c:pt idx="120">
                  <c:v>1054.4000000000001</c:v>
                </c:pt>
                <c:pt idx="121">
                  <c:v>1054.4000000000001</c:v>
                </c:pt>
                <c:pt idx="122">
                  <c:v>1054.4000000000001</c:v>
                </c:pt>
                <c:pt idx="123">
                  <c:v>1054.4000000000001</c:v>
                </c:pt>
                <c:pt idx="124">
                  <c:v>1054.4000000000001</c:v>
                </c:pt>
                <c:pt idx="125">
                  <c:v>1054.4000000000001</c:v>
                </c:pt>
                <c:pt idx="126">
                  <c:v>1054.4000000000001</c:v>
                </c:pt>
              </c:numCache>
            </c:numRef>
          </c:yVal>
          <c:smooth val="0"/>
        </c:ser>
        <c:ser>
          <c:idx val="18"/>
          <c:order val="7"/>
          <c:tx>
            <c:v>Taylor</c:v>
          </c:tx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Sheet1!$AL$4:$AL$723</c:f>
              <c:numCache>
                <c:formatCode>General</c:formatCode>
                <c:ptCount val="720"/>
                <c:pt idx="0">
                  <c:v>0</c:v>
                </c:pt>
                <c:pt idx="1">
                  <c:v>9.7356999999999999E-2</c:v>
                </c:pt>
                <c:pt idx="2">
                  <c:v>0.194715</c:v>
                </c:pt>
                <c:pt idx="3">
                  <c:v>0.292072</c:v>
                </c:pt>
                <c:pt idx="4">
                  <c:v>0.38943</c:v>
                </c:pt>
                <c:pt idx="5">
                  <c:v>0.48678700000000003</c:v>
                </c:pt>
                <c:pt idx="6">
                  <c:v>0.58414500000000003</c:v>
                </c:pt>
                <c:pt idx="7">
                  <c:v>0.68150200000000005</c:v>
                </c:pt>
                <c:pt idx="8">
                  <c:v>0.77886</c:v>
                </c:pt>
                <c:pt idx="9">
                  <c:v>0.87621700000000002</c:v>
                </c:pt>
                <c:pt idx="10">
                  <c:v>0.97357400000000005</c:v>
                </c:pt>
                <c:pt idx="11">
                  <c:v>1.070932</c:v>
                </c:pt>
                <c:pt idx="12">
                  <c:v>1.1682889999999999</c:v>
                </c:pt>
                <c:pt idx="13">
                  <c:v>1.265647</c:v>
                </c:pt>
                <c:pt idx="14">
                  <c:v>1.3630040000000001</c:v>
                </c:pt>
                <c:pt idx="15">
                  <c:v>1.4603619999999999</c:v>
                </c:pt>
                <c:pt idx="16">
                  <c:v>1.5577190000000001</c:v>
                </c:pt>
                <c:pt idx="17">
                  <c:v>1.655076</c:v>
                </c:pt>
                <c:pt idx="18">
                  <c:v>1.752434</c:v>
                </c:pt>
                <c:pt idx="19">
                  <c:v>1.849791</c:v>
                </c:pt>
                <c:pt idx="20">
                  <c:v>1.947149</c:v>
                </c:pt>
                <c:pt idx="21">
                  <c:v>2.0445060000000002</c:v>
                </c:pt>
                <c:pt idx="22">
                  <c:v>2.141864</c:v>
                </c:pt>
                <c:pt idx="23">
                  <c:v>2.2392210000000001</c:v>
                </c:pt>
                <c:pt idx="24">
                  <c:v>2.336579</c:v>
                </c:pt>
                <c:pt idx="25">
                  <c:v>2.4339360000000001</c:v>
                </c:pt>
                <c:pt idx="26">
                  <c:v>2.5312929999999998</c:v>
                </c:pt>
                <c:pt idx="27">
                  <c:v>2.6286510000000001</c:v>
                </c:pt>
                <c:pt idx="28">
                  <c:v>2.7260080000000002</c:v>
                </c:pt>
                <c:pt idx="29">
                  <c:v>2.823366</c:v>
                </c:pt>
                <c:pt idx="30">
                  <c:v>2.9207230000000002</c:v>
                </c:pt>
                <c:pt idx="31">
                  <c:v>3.018081</c:v>
                </c:pt>
                <c:pt idx="32">
                  <c:v>3.1154380000000002</c:v>
                </c:pt>
                <c:pt idx="33">
                  <c:v>3.212796</c:v>
                </c:pt>
                <c:pt idx="34">
                  <c:v>3.3101530000000001</c:v>
                </c:pt>
                <c:pt idx="35">
                  <c:v>3.4075099999999998</c:v>
                </c:pt>
                <c:pt idx="36">
                  <c:v>3.5048680000000001</c:v>
                </c:pt>
                <c:pt idx="37">
                  <c:v>3.6022249999999998</c:v>
                </c:pt>
                <c:pt idx="38">
                  <c:v>3.6995830000000001</c:v>
                </c:pt>
                <c:pt idx="39">
                  <c:v>3.7969400000000002</c:v>
                </c:pt>
                <c:pt idx="40">
                  <c:v>3.894298</c:v>
                </c:pt>
                <c:pt idx="41">
                  <c:v>3.9916550000000002</c:v>
                </c:pt>
                <c:pt idx="42">
                  <c:v>4.0890129999999996</c:v>
                </c:pt>
                <c:pt idx="43">
                  <c:v>4.1863700000000001</c:v>
                </c:pt>
                <c:pt idx="44">
                  <c:v>4.2837269999999998</c:v>
                </c:pt>
                <c:pt idx="45">
                  <c:v>4.3810849999999997</c:v>
                </c:pt>
                <c:pt idx="46">
                  <c:v>4.4784420000000003</c:v>
                </c:pt>
                <c:pt idx="47">
                  <c:v>4.5758000000000001</c:v>
                </c:pt>
                <c:pt idx="48">
                  <c:v>4.6731569999999998</c:v>
                </c:pt>
                <c:pt idx="49">
                  <c:v>4.7705149999999996</c:v>
                </c:pt>
                <c:pt idx="50">
                  <c:v>4.8678720000000002</c:v>
                </c:pt>
                <c:pt idx="51">
                  <c:v>4.9652289999999999</c:v>
                </c:pt>
                <c:pt idx="52">
                  <c:v>5.0625869999999997</c:v>
                </c:pt>
                <c:pt idx="53">
                  <c:v>5.1599440000000003</c:v>
                </c:pt>
                <c:pt idx="54">
                  <c:v>5.2573020000000001</c:v>
                </c:pt>
                <c:pt idx="55">
                  <c:v>5.3546589999999998</c:v>
                </c:pt>
                <c:pt idx="56">
                  <c:v>5.4520169999999997</c:v>
                </c:pt>
                <c:pt idx="57">
                  <c:v>5.5493740000000003</c:v>
                </c:pt>
                <c:pt idx="58">
                  <c:v>5.6467320000000001</c:v>
                </c:pt>
                <c:pt idx="59">
                  <c:v>5.7440889999999998</c:v>
                </c:pt>
                <c:pt idx="60">
                  <c:v>5.8414460000000004</c:v>
                </c:pt>
                <c:pt idx="61">
                  <c:v>5.9388040000000002</c:v>
                </c:pt>
                <c:pt idx="62">
                  <c:v>6.0361609999999999</c:v>
                </c:pt>
                <c:pt idx="63">
                  <c:v>6.1335189999999997</c:v>
                </c:pt>
                <c:pt idx="64">
                  <c:v>6.2308760000000003</c:v>
                </c:pt>
                <c:pt idx="65">
                  <c:v>6.3282340000000001</c:v>
                </c:pt>
                <c:pt idx="66">
                  <c:v>6.4255909999999998</c:v>
                </c:pt>
                <c:pt idx="67">
                  <c:v>6.5229489999999997</c:v>
                </c:pt>
                <c:pt idx="68">
                  <c:v>6.6203060000000002</c:v>
                </c:pt>
                <c:pt idx="69">
                  <c:v>6.7176629999999999</c:v>
                </c:pt>
                <c:pt idx="70">
                  <c:v>6.8150209999999998</c:v>
                </c:pt>
                <c:pt idx="71">
                  <c:v>6.9123780000000004</c:v>
                </c:pt>
                <c:pt idx="72">
                  <c:v>7.0097360000000002</c:v>
                </c:pt>
                <c:pt idx="73">
                  <c:v>7.1070929999999999</c:v>
                </c:pt>
                <c:pt idx="74">
                  <c:v>7.2044509999999997</c:v>
                </c:pt>
                <c:pt idx="75">
                  <c:v>7.3018080000000003</c:v>
                </c:pt>
                <c:pt idx="76">
                  <c:v>7.3991660000000001</c:v>
                </c:pt>
                <c:pt idx="77">
                  <c:v>7.4965229999999998</c:v>
                </c:pt>
                <c:pt idx="78">
                  <c:v>7.5938800000000004</c:v>
                </c:pt>
                <c:pt idx="79">
                  <c:v>7.6912380000000002</c:v>
                </c:pt>
                <c:pt idx="80">
                  <c:v>7.7885949999999999</c:v>
                </c:pt>
                <c:pt idx="81">
                  <c:v>7.8859529999999998</c:v>
                </c:pt>
                <c:pt idx="82">
                  <c:v>7.9833100000000004</c:v>
                </c:pt>
                <c:pt idx="83">
                  <c:v>8.0806679999999993</c:v>
                </c:pt>
                <c:pt idx="84">
                  <c:v>8.1780249999999999</c:v>
                </c:pt>
                <c:pt idx="85">
                  <c:v>8.2753820000000005</c:v>
                </c:pt>
                <c:pt idx="86">
                  <c:v>8.3727400000000003</c:v>
                </c:pt>
                <c:pt idx="87">
                  <c:v>8.4700970000000009</c:v>
                </c:pt>
                <c:pt idx="88">
                  <c:v>8.5674550000000007</c:v>
                </c:pt>
                <c:pt idx="89">
                  <c:v>8.6648119999999995</c:v>
                </c:pt>
                <c:pt idx="90">
                  <c:v>8.7621699999999993</c:v>
                </c:pt>
                <c:pt idx="91">
                  <c:v>8.8595269999999999</c:v>
                </c:pt>
                <c:pt idx="92">
                  <c:v>8.9568849999999998</c:v>
                </c:pt>
                <c:pt idx="93">
                  <c:v>9.0542420000000003</c:v>
                </c:pt>
                <c:pt idx="94">
                  <c:v>9.1515989999999992</c:v>
                </c:pt>
                <c:pt idx="95">
                  <c:v>9.2489570000000008</c:v>
                </c:pt>
                <c:pt idx="96">
                  <c:v>9.3463139999999996</c:v>
                </c:pt>
                <c:pt idx="97">
                  <c:v>9.4436719999999994</c:v>
                </c:pt>
                <c:pt idx="98">
                  <c:v>9.541029</c:v>
                </c:pt>
                <c:pt idx="99">
                  <c:v>9.6383869999999998</c:v>
                </c:pt>
                <c:pt idx="100">
                  <c:v>9.7357440000000004</c:v>
                </c:pt>
                <c:pt idx="101">
                  <c:v>9.8331020000000002</c:v>
                </c:pt>
                <c:pt idx="102">
                  <c:v>9.9304590000000008</c:v>
                </c:pt>
                <c:pt idx="103">
                  <c:v>10.027816</c:v>
                </c:pt>
                <c:pt idx="104">
                  <c:v>10.125173999999999</c:v>
                </c:pt>
                <c:pt idx="105">
                  <c:v>10.222531</c:v>
                </c:pt>
                <c:pt idx="106">
                  <c:v>10.319889</c:v>
                </c:pt>
                <c:pt idx="107">
                  <c:v>10.417246</c:v>
                </c:pt>
                <c:pt idx="108">
                  <c:v>10.514604</c:v>
                </c:pt>
                <c:pt idx="109">
                  <c:v>10.611961000000001</c:v>
                </c:pt>
                <c:pt idx="110">
                  <c:v>10.709318</c:v>
                </c:pt>
                <c:pt idx="111">
                  <c:v>10.806676</c:v>
                </c:pt>
                <c:pt idx="112">
                  <c:v>10.904033</c:v>
                </c:pt>
                <c:pt idx="113">
                  <c:v>11.001391</c:v>
                </c:pt>
                <c:pt idx="114">
                  <c:v>11.098748000000001</c:v>
                </c:pt>
                <c:pt idx="115">
                  <c:v>11.196106</c:v>
                </c:pt>
                <c:pt idx="116">
                  <c:v>11.293462999999999</c:v>
                </c:pt>
                <c:pt idx="117">
                  <c:v>11.390821000000001</c:v>
                </c:pt>
                <c:pt idx="118">
                  <c:v>11.488178</c:v>
                </c:pt>
                <c:pt idx="119">
                  <c:v>11.585535</c:v>
                </c:pt>
                <c:pt idx="120">
                  <c:v>11.682893</c:v>
                </c:pt>
                <c:pt idx="121">
                  <c:v>11.780250000000001</c:v>
                </c:pt>
                <c:pt idx="122">
                  <c:v>11.877608</c:v>
                </c:pt>
                <c:pt idx="123">
                  <c:v>11.974964999999999</c:v>
                </c:pt>
                <c:pt idx="124">
                  <c:v>12.072323000000001</c:v>
                </c:pt>
                <c:pt idx="125">
                  <c:v>12.16968</c:v>
                </c:pt>
                <c:pt idx="126">
                  <c:v>12.267037999999999</c:v>
                </c:pt>
                <c:pt idx="127">
                  <c:v>12.364395</c:v>
                </c:pt>
                <c:pt idx="128">
                  <c:v>12.461752000000001</c:v>
                </c:pt>
                <c:pt idx="129">
                  <c:v>12.55911</c:v>
                </c:pt>
                <c:pt idx="130">
                  <c:v>12.656466999999999</c:v>
                </c:pt>
                <c:pt idx="131">
                  <c:v>12.753825000000001</c:v>
                </c:pt>
                <c:pt idx="132">
                  <c:v>12.851182</c:v>
                </c:pt>
                <c:pt idx="133">
                  <c:v>12.948539999999999</c:v>
                </c:pt>
                <c:pt idx="134">
                  <c:v>13.045897</c:v>
                </c:pt>
                <c:pt idx="135">
                  <c:v>13.143255</c:v>
                </c:pt>
                <c:pt idx="136">
                  <c:v>13.240612</c:v>
                </c:pt>
                <c:pt idx="137">
                  <c:v>13.337968999999999</c:v>
                </c:pt>
                <c:pt idx="138">
                  <c:v>13.435326999999999</c:v>
                </c:pt>
                <c:pt idx="139">
                  <c:v>13.532684</c:v>
                </c:pt>
                <c:pt idx="140">
                  <c:v>13.630042</c:v>
                </c:pt>
                <c:pt idx="141">
                  <c:v>13.727399</c:v>
                </c:pt>
                <c:pt idx="142">
                  <c:v>13.824757</c:v>
                </c:pt>
                <c:pt idx="143">
                  <c:v>13.922114000000001</c:v>
                </c:pt>
                <c:pt idx="144">
                  <c:v>14.019470999999999</c:v>
                </c:pt>
                <c:pt idx="145">
                  <c:v>14.116828999999999</c:v>
                </c:pt>
                <c:pt idx="146">
                  <c:v>14.214186</c:v>
                </c:pt>
                <c:pt idx="147">
                  <c:v>14.311544</c:v>
                </c:pt>
                <c:pt idx="148">
                  <c:v>14.408901</c:v>
                </c:pt>
                <c:pt idx="149">
                  <c:v>14.506259</c:v>
                </c:pt>
                <c:pt idx="150">
                  <c:v>14.603616000000001</c:v>
                </c:pt>
                <c:pt idx="151">
                  <c:v>14.700974</c:v>
                </c:pt>
                <c:pt idx="152">
                  <c:v>14.798330999999999</c:v>
                </c:pt>
                <c:pt idx="153">
                  <c:v>14.895688</c:v>
                </c:pt>
                <c:pt idx="154">
                  <c:v>14.993046</c:v>
                </c:pt>
                <c:pt idx="155">
                  <c:v>15.090403</c:v>
                </c:pt>
                <c:pt idx="156">
                  <c:v>15.187761</c:v>
                </c:pt>
                <c:pt idx="157">
                  <c:v>15.285118000000001</c:v>
                </c:pt>
                <c:pt idx="158">
                  <c:v>15.382476</c:v>
                </c:pt>
                <c:pt idx="159">
                  <c:v>15.479832999999999</c:v>
                </c:pt>
                <c:pt idx="160">
                  <c:v>15.577190999999999</c:v>
                </c:pt>
                <c:pt idx="161">
                  <c:v>15.674548</c:v>
                </c:pt>
                <c:pt idx="162">
                  <c:v>15.771905</c:v>
                </c:pt>
                <c:pt idx="163">
                  <c:v>15.869263</c:v>
                </c:pt>
                <c:pt idx="164">
                  <c:v>15.966620000000001</c:v>
                </c:pt>
                <c:pt idx="165">
                  <c:v>16.063977999999999</c:v>
                </c:pt>
                <c:pt idx="166">
                  <c:v>16.161335000000001</c:v>
                </c:pt>
                <c:pt idx="167">
                  <c:v>16.258693000000001</c:v>
                </c:pt>
                <c:pt idx="168">
                  <c:v>16.35605</c:v>
                </c:pt>
                <c:pt idx="169">
                  <c:v>16.453408</c:v>
                </c:pt>
                <c:pt idx="170">
                  <c:v>16.550764999999998</c:v>
                </c:pt>
                <c:pt idx="171">
                  <c:v>16.648122000000001</c:v>
                </c:pt>
                <c:pt idx="172">
                  <c:v>16.745480000000001</c:v>
                </c:pt>
                <c:pt idx="173">
                  <c:v>16.842836999999999</c:v>
                </c:pt>
                <c:pt idx="174">
                  <c:v>16.940194999999999</c:v>
                </c:pt>
                <c:pt idx="175">
                  <c:v>17.037552000000002</c:v>
                </c:pt>
                <c:pt idx="176">
                  <c:v>17.134910000000001</c:v>
                </c:pt>
                <c:pt idx="177">
                  <c:v>17.232267</c:v>
                </c:pt>
                <c:pt idx="178">
                  <c:v>17.329623999999999</c:v>
                </c:pt>
                <c:pt idx="179">
                  <c:v>17.426981999999999</c:v>
                </c:pt>
                <c:pt idx="180">
                  <c:v>17.524339000000001</c:v>
                </c:pt>
                <c:pt idx="181">
                  <c:v>17.621697000000001</c:v>
                </c:pt>
                <c:pt idx="182">
                  <c:v>17.719054</c:v>
                </c:pt>
                <c:pt idx="183">
                  <c:v>17.816412</c:v>
                </c:pt>
                <c:pt idx="184">
                  <c:v>17.913768999999998</c:v>
                </c:pt>
                <c:pt idx="185">
                  <c:v>18.011126999999998</c:v>
                </c:pt>
                <c:pt idx="186">
                  <c:v>18.108484000000001</c:v>
                </c:pt>
                <c:pt idx="187">
                  <c:v>18.205840999999999</c:v>
                </c:pt>
                <c:pt idx="188">
                  <c:v>18.303198999999999</c:v>
                </c:pt>
                <c:pt idx="189">
                  <c:v>18.400556000000002</c:v>
                </c:pt>
                <c:pt idx="190">
                  <c:v>18.497914000000002</c:v>
                </c:pt>
                <c:pt idx="191">
                  <c:v>18.595271</c:v>
                </c:pt>
                <c:pt idx="192">
                  <c:v>18.692629</c:v>
                </c:pt>
                <c:pt idx="193">
                  <c:v>18.789985999999999</c:v>
                </c:pt>
                <c:pt idx="194">
                  <c:v>18.887343999999999</c:v>
                </c:pt>
                <c:pt idx="195">
                  <c:v>18.984701000000001</c:v>
                </c:pt>
                <c:pt idx="196">
                  <c:v>19.082058</c:v>
                </c:pt>
                <c:pt idx="197">
                  <c:v>19.179416</c:v>
                </c:pt>
                <c:pt idx="198">
                  <c:v>19.276772999999999</c:v>
                </c:pt>
                <c:pt idx="199">
                  <c:v>19.374130999999998</c:v>
                </c:pt>
                <c:pt idx="200">
                  <c:v>19.471488000000001</c:v>
                </c:pt>
                <c:pt idx="201">
                  <c:v>19.568846000000001</c:v>
                </c:pt>
                <c:pt idx="202">
                  <c:v>19.666202999999999</c:v>
                </c:pt>
                <c:pt idx="203">
                  <c:v>19.763560999999999</c:v>
                </c:pt>
                <c:pt idx="204">
                  <c:v>19.860918000000002</c:v>
                </c:pt>
                <c:pt idx="205">
                  <c:v>19.958275</c:v>
                </c:pt>
                <c:pt idx="206">
                  <c:v>20.055633</c:v>
                </c:pt>
                <c:pt idx="207">
                  <c:v>20.152989999999999</c:v>
                </c:pt>
                <c:pt idx="208">
                  <c:v>20.250347999999999</c:v>
                </c:pt>
                <c:pt idx="209">
                  <c:v>20.347705000000001</c:v>
                </c:pt>
                <c:pt idx="210">
                  <c:v>20.445063000000001</c:v>
                </c:pt>
                <c:pt idx="211">
                  <c:v>20.54242</c:v>
                </c:pt>
                <c:pt idx="212">
                  <c:v>20.639776999999999</c:v>
                </c:pt>
                <c:pt idx="213">
                  <c:v>20.737134999999999</c:v>
                </c:pt>
                <c:pt idx="214">
                  <c:v>20.834492000000001</c:v>
                </c:pt>
                <c:pt idx="215">
                  <c:v>20.931850000000001</c:v>
                </c:pt>
                <c:pt idx="216">
                  <c:v>21.029207</c:v>
                </c:pt>
                <c:pt idx="217">
                  <c:v>21.126564999999999</c:v>
                </c:pt>
                <c:pt idx="218">
                  <c:v>21.223922000000002</c:v>
                </c:pt>
                <c:pt idx="219">
                  <c:v>21.321280000000002</c:v>
                </c:pt>
                <c:pt idx="220">
                  <c:v>21.418637</c:v>
                </c:pt>
                <c:pt idx="221">
                  <c:v>21.515993999999999</c:v>
                </c:pt>
                <c:pt idx="222">
                  <c:v>21.613351999999999</c:v>
                </c:pt>
                <c:pt idx="223">
                  <c:v>21.710709000000001</c:v>
                </c:pt>
                <c:pt idx="224">
                  <c:v>21.808067000000001</c:v>
                </c:pt>
                <c:pt idx="225">
                  <c:v>21.905424</c:v>
                </c:pt>
                <c:pt idx="226">
                  <c:v>22.002782</c:v>
                </c:pt>
                <c:pt idx="227">
                  <c:v>22.100138999999999</c:v>
                </c:pt>
                <c:pt idx="228">
                  <c:v>22.197496999999998</c:v>
                </c:pt>
                <c:pt idx="229">
                  <c:v>22.294854000000001</c:v>
                </c:pt>
                <c:pt idx="230">
                  <c:v>22.392211</c:v>
                </c:pt>
                <c:pt idx="231">
                  <c:v>22.489568999999999</c:v>
                </c:pt>
                <c:pt idx="232">
                  <c:v>22.586925999999998</c:v>
                </c:pt>
                <c:pt idx="233">
                  <c:v>22.684284000000002</c:v>
                </c:pt>
                <c:pt idx="234">
                  <c:v>22.781641</c:v>
                </c:pt>
                <c:pt idx="235">
                  <c:v>22.878999</c:v>
                </c:pt>
                <c:pt idx="236">
                  <c:v>22.976355999999999</c:v>
                </c:pt>
                <c:pt idx="237">
                  <c:v>23.073713000000001</c:v>
                </c:pt>
                <c:pt idx="238">
                  <c:v>23.171071000000001</c:v>
                </c:pt>
                <c:pt idx="239">
                  <c:v>23.268428</c:v>
                </c:pt>
                <c:pt idx="240">
                  <c:v>23.365786</c:v>
                </c:pt>
                <c:pt idx="241">
                  <c:v>23.463142999999999</c:v>
                </c:pt>
                <c:pt idx="242">
                  <c:v>23.560500999999999</c:v>
                </c:pt>
                <c:pt idx="243">
                  <c:v>23.657858000000001</c:v>
                </c:pt>
                <c:pt idx="244">
                  <c:v>23.755216000000001</c:v>
                </c:pt>
                <c:pt idx="245">
                  <c:v>23.852573</c:v>
                </c:pt>
                <c:pt idx="246">
                  <c:v>23.949929999999998</c:v>
                </c:pt>
                <c:pt idx="247">
                  <c:v>24.047288000000002</c:v>
                </c:pt>
                <c:pt idx="248">
                  <c:v>24.144645000000001</c:v>
                </c:pt>
                <c:pt idx="249">
                  <c:v>24.242003</c:v>
                </c:pt>
                <c:pt idx="250">
                  <c:v>24.339359999999999</c:v>
                </c:pt>
                <c:pt idx="251">
                  <c:v>24.436717999999999</c:v>
                </c:pt>
                <c:pt idx="252">
                  <c:v>24.534075000000001</c:v>
                </c:pt>
                <c:pt idx="253">
                  <c:v>24.631433000000001</c:v>
                </c:pt>
                <c:pt idx="254">
                  <c:v>24.72879</c:v>
                </c:pt>
                <c:pt idx="255">
                  <c:v>24.826146999999999</c:v>
                </c:pt>
                <c:pt idx="256">
                  <c:v>24.923504999999999</c:v>
                </c:pt>
                <c:pt idx="257">
                  <c:v>25.020862000000001</c:v>
                </c:pt>
                <c:pt idx="258">
                  <c:v>25.118220000000001</c:v>
                </c:pt>
                <c:pt idx="259">
                  <c:v>25.215577</c:v>
                </c:pt>
                <c:pt idx="260">
                  <c:v>25.312935</c:v>
                </c:pt>
                <c:pt idx="261">
                  <c:v>25.410291999999998</c:v>
                </c:pt>
                <c:pt idx="262">
                  <c:v>25.507650000000002</c:v>
                </c:pt>
                <c:pt idx="263">
                  <c:v>25.605007000000001</c:v>
                </c:pt>
                <c:pt idx="264">
                  <c:v>25.702363999999999</c:v>
                </c:pt>
                <c:pt idx="265">
                  <c:v>25.799721999999999</c:v>
                </c:pt>
                <c:pt idx="266">
                  <c:v>25.897079000000002</c:v>
                </c:pt>
                <c:pt idx="267">
                  <c:v>25.994437000000001</c:v>
                </c:pt>
                <c:pt idx="268">
                  <c:v>26.091794</c:v>
                </c:pt>
                <c:pt idx="269">
                  <c:v>26.189152</c:v>
                </c:pt>
                <c:pt idx="270">
                  <c:v>26.286508999999999</c:v>
                </c:pt>
                <c:pt idx="271">
                  <c:v>26.383866000000001</c:v>
                </c:pt>
                <c:pt idx="272">
                  <c:v>26.481224000000001</c:v>
                </c:pt>
                <c:pt idx="273">
                  <c:v>26.578581</c:v>
                </c:pt>
                <c:pt idx="274">
                  <c:v>26.675939</c:v>
                </c:pt>
                <c:pt idx="275">
                  <c:v>26.773295999999998</c:v>
                </c:pt>
                <c:pt idx="276">
                  <c:v>26.870653999999998</c:v>
                </c:pt>
                <c:pt idx="277">
                  <c:v>26.968011000000001</c:v>
                </c:pt>
                <c:pt idx="278">
                  <c:v>27.065369</c:v>
                </c:pt>
                <c:pt idx="279">
                  <c:v>27.162725999999999</c:v>
                </c:pt>
                <c:pt idx="280">
                  <c:v>27.260083000000002</c:v>
                </c:pt>
                <c:pt idx="281">
                  <c:v>27.357441000000001</c:v>
                </c:pt>
                <c:pt idx="282">
                  <c:v>27.454798</c:v>
                </c:pt>
                <c:pt idx="283">
                  <c:v>27.552156</c:v>
                </c:pt>
                <c:pt idx="284">
                  <c:v>27.649512999999999</c:v>
                </c:pt>
                <c:pt idx="285">
                  <c:v>27.746870999999999</c:v>
                </c:pt>
                <c:pt idx="286">
                  <c:v>27.844228000000001</c:v>
                </c:pt>
                <c:pt idx="287">
                  <c:v>27.941586000000001</c:v>
                </c:pt>
                <c:pt idx="288">
                  <c:v>28.038943</c:v>
                </c:pt>
                <c:pt idx="289">
                  <c:v>28.136299999999999</c:v>
                </c:pt>
                <c:pt idx="290">
                  <c:v>28.233657999999998</c:v>
                </c:pt>
                <c:pt idx="291">
                  <c:v>28.331015000000001</c:v>
                </c:pt>
                <c:pt idx="292">
                  <c:v>28.428373000000001</c:v>
                </c:pt>
                <c:pt idx="293">
                  <c:v>28.525729999999999</c:v>
                </c:pt>
                <c:pt idx="294">
                  <c:v>28.623087999999999</c:v>
                </c:pt>
                <c:pt idx="295">
                  <c:v>28.720445000000002</c:v>
                </c:pt>
                <c:pt idx="296">
                  <c:v>28.817803000000001</c:v>
                </c:pt>
                <c:pt idx="297">
                  <c:v>28.91516</c:v>
                </c:pt>
                <c:pt idx="298">
                  <c:v>29.012516999999999</c:v>
                </c:pt>
                <c:pt idx="299">
                  <c:v>29.109874999999999</c:v>
                </c:pt>
                <c:pt idx="300">
                  <c:v>29.207232000000001</c:v>
                </c:pt>
                <c:pt idx="301">
                  <c:v>29.304590000000001</c:v>
                </c:pt>
                <c:pt idx="302">
                  <c:v>29.401947</c:v>
                </c:pt>
                <c:pt idx="303">
                  <c:v>29.499305</c:v>
                </c:pt>
                <c:pt idx="304">
                  <c:v>29.596661999999998</c:v>
                </c:pt>
                <c:pt idx="305">
                  <c:v>29.694019000000001</c:v>
                </c:pt>
                <c:pt idx="306">
                  <c:v>29.791377000000001</c:v>
                </c:pt>
                <c:pt idx="307">
                  <c:v>29.888733999999999</c:v>
                </c:pt>
                <c:pt idx="308">
                  <c:v>29.986091999999999</c:v>
                </c:pt>
                <c:pt idx="309">
                  <c:v>30.083449000000002</c:v>
                </c:pt>
                <c:pt idx="310">
                  <c:v>30.180807000000001</c:v>
                </c:pt>
                <c:pt idx="311">
                  <c:v>30.278164</c:v>
                </c:pt>
                <c:pt idx="312">
                  <c:v>30.375522</c:v>
                </c:pt>
                <c:pt idx="313">
                  <c:v>30.472878999999999</c:v>
                </c:pt>
                <c:pt idx="314">
                  <c:v>30.570236000000001</c:v>
                </c:pt>
                <c:pt idx="315">
                  <c:v>30.667594000000001</c:v>
                </c:pt>
                <c:pt idx="316">
                  <c:v>30.764951</c:v>
                </c:pt>
                <c:pt idx="317">
                  <c:v>30.862309</c:v>
                </c:pt>
                <c:pt idx="318">
                  <c:v>30.959665999999999</c:v>
                </c:pt>
                <c:pt idx="319">
                  <c:v>31.057023999999998</c:v>
                </c:pt>
                <c:pt idx="320">
                  <c:v>31.154381000000001</c:v>
                </c:pt>
                <c:pt idx="321">
                  <c:v>31.251739000000001</c:v>
                </c:pt>
                <c:pt idx="322">
                  <c:v>31.349095999999999</c:v>
                </c:pt>
                <c:pt idx="323">
                  <c:v>31.446453000000002</c:v>
                </c:pt>
                <c:pt idx="324">
                  <c:v>31.543811000000002</c:v>
                </c:pt>
                <c:pt idx="325">
                  <c:v>31.641168</c:v>
                </c:pt>
                <c:pt idx="326">
                  <c:v>31.738526</c:v>
                </c:pt>
                <c:pt idx="327">
                  <c:v>31.835882999999999</c:v>
                </c:pt>
                <c:pt idx="328">
                  <c:v>31.933240999999999</c:v>
                </c:pt>
                <c:pt idx="329">
                  <c:v>32.030597999999998</c:v>
                </c:pt>
                <c:pt idx="330">
                  <c:v>32.127955</c:v>
                </c:pt>
                <c:pt idx="331">
                  <c:v>32.225313</c:v>
                </c:pt>
                <c:pt idx="332">
                  <c:v>32.322670000000002</c:v>
                </c:pt>
                <c:pt idx="333">
                  <c:v>32.420028000000002</c:v>
                </c:pt>
                <c:pt idx="334">
                  <c:v>32.517384999999997</c:v>
                </c:pt>
                <c:pt idx="335">
                  <c:v>32.614742999999997</c:v>
                </c:pt>
                <c:pt idx="336">
                  <c:v>32.7121</c:v>
                </c:pt>
                <c:pt idx="337">
                  <c:v>32.809457999999999</c:v>
                </c:pt>
                <c:pt idx="338">
                  <c:v>32.906815000000002</c:v>
                </c:pt>
                <c:pt idx="339">
                  <c:v>33.004171999999997</c:v>
                </c:pt>
                <c:pt idx="340">
                  <c:v>33.101529999999997</c:v>
                </c:pt>
                <c:pt idx="341">
                  <c:v>33.198886999999999</c:v>
                </c:pt>
                <c:pt idx="342">
                  <c:v>33.296244999999999</c:v>
                </c:pt>
                <c:pt idx="343">
                  <c:v>33.393602000000001</c:v>
                </c:pt>
                <c:pt idx="344">
                  <c:v>33.490960000000001</c:v>
                </c:pt>
                <c:pt idx="345">
                  <c:v>33.588317000000004</c:v>
                </c:pt>
                <c:pt idx="346">
                  <c:v>33.685675000000003</c:v>
                </c:pt>
                <c:pt idx="347">
                  <c:v>33.783031999999999</c:v>
                </c:pt>
                <c:pt idx="348">
                  <c:v>33.880389000000001</c:v>
                </c:pt>
                <c:pt idx="349">
                  <c:v>33.977747000000001</c:v>
                </c:pt>
                <c:pt idx="350">
                  <c:v>34.075104000000003</c:v>
                </c:pt>
                <c:pt idx="351">
                  <c:v>34.172462000000003</c:v>
                </c:pt>
                <c:pt idx="352">
                  <c:v>34.269818999999998</c:v>
                </c:pt>
                <c:pt idx="353">
                  <c:v>34.367176999999998</c:v>
                </c:pt>
                <c:pt idx="354">
                  <c:v>34.464534</c:v>
                </c:pt>
                <c:pt idx="355">
                  <c:v>34.561892</c:v>
                </c:pt>
                <c:pt idx="356">
                  <c:v>34.659249000000003</c:v>
                </c:pt>
                <c:pt idx="357">
                  <c:v>34.756605999999998</c:v>
                </c:pt>
                <c:pt idx="358">
                  <c:v>34.853963999999998</c:v>
                </c:pt>
                <c:pt idx="359">
                  <c:v>34.951321</c:v>
                </c:pt>
                <c:pt idx="360">
                  <c:v>35.048679</c:v>
                </c:pt>
                <c:pt idx="361">
                  <c:v>35.146036000000002</c:v>
                </c:pt>
                <c:pt idx="362">
                  <c:v>35.243394000000002</c:v>
                </c:pt>
                <c:pt idx="363">
                  <c:v>35.340750999999997</c:v>
                </c:pt>
                <c:pt idx="364">
                  <c:v>35.438108</c:v>
                </c:pt>
                <c:pt idx="365">
                  <c:v>35.535466</c:v>
                </c:pt>
                <c:pt idx="366">
                  <c:v>35.632823000000002</c:v>
                </c:pt>
                <c:pt idx="367">
                  <c:v>35.730181000000002</c:v>
                </c:pt>
                <c:pt idx="368">
                  <c:v>35.827537999999997</c:v>
                </c:pt>
                <c:pt idx="369">
                  <c:v>35.924895999999997</c:v>
                </c:pt>
                <c:pt idx="370">
                  <c:v>36.022252999999999</c:v>
                </c:pt>
                <c:pt idx="371">
                  <c:v>36.119610999999999</c:v>
                </c:pt>
                <c:pt idx="372">
                  <c:v>36.216968000000001</c:v>
                </c:pt>
                <c:pt idx="373">
                  <c:v>36.314324999999997</c:v>
                </c:pt>
                <c:pt idx="374">
                  <c:v>36.411682999999996</c:v>
                </c:pt>
                <c:pt idx="375">
                  <c:v>36.509039999999999</c:v>
                </c:pt>
                <c:pt idx="376">
                  <c:v>36.606397999999999</c:v>
                </c:pt>
                <c:pt idx="377">
                  <c:v>36.703755000000001</c:v>
                </c:pt>
                <c:pt idx="378">
                  <c:v>36.801113000000001</c:v>
                </c:pt>
                <c:pt idx="379">
                  <c:v>36.898470000000003</c:v>
                </c:pt>
                <c:pt idx="380">
                  <c:v>36.995828000000003</c:v>
                </c:pt>
                <c:pt idx="381">
                  <c:v>37.093184999999998</c:v>
                </c:pt>
                <c:pt idx="382">
                  <c:v>37.190542000000001</c:v>
                </c:pt>
                <c:pt idx="383">
                  <c:v>37.2879</c:v>
                </c:pt>
                <c:pt idx="384">
                  <c:v>37.385257000000003</c:v>
                </c:pt>
                <c:pt idx="385">
                  <c:v>37.482615000000003</c:v>
                </c:pt>
                <c:pt idx="386">
                  <c:v>37.579971999999998</c:v>
                </c:pt>
                <c:pt idx="387">
                  <c:v>37.677329999999998</c:v>
                </c:pt>
                <c:pt idx="388">
                  <c:v>37.774687</c:v>
                </c:pt>
                <c:pt idx="389">
                  <c:v>37.872045</c:v>
                </c:pt>
                <c:pt idx="390">
                  <c:v>37.969402000000002</c:v>
                </c:pt>
                <c:pt idx="391">
                  <c:v>38.066758999999998</c:v>
                </c:pt>
                <c:pt idx="392">
                  <c:v>38.164116999999997</c:v>
                </c:pt>
                <c:pt idx="393">
                  <c:v>38.261474</c:v>
                </c:pt>
                <c:pt idx="394">
                  <c:v>38.358832</c:v>
                </c:pt>
                <c:pt idx="395">
                  <c:v>38.456189000000002</c:v>
                </c:pt>
                <c:pt idx="396">
                  <c:v>38.553547000000002</c:v>
                </c:pt>
                <c:pt idx="397">
                  <c:v>38.650903999999997</c:v>
                </c:pt>
                <c:pt idx="398">
                  <c:v>38.748260999999999</c:v>
                </c:pt>
                <c:pt idx="399">
                  <c:v>38.845618999999999</c:v>
                </c:pt>
                <c:pt idx="400">
                  <c:v>38.942976000000002</c:v>
                </c:pt>
                <c:pt idx="401">
                  <c:v>39.040334000000001</c:v>
                </c:pt>
                <c:pt idx="402">
                  <c:v>39.137690999999997</c:v>
                </c:pt>
                <c:pt idx="403">
                  <c:v>39.235048999999997</c:v>
                </c:pt>
                <c:pt idx="404">
                  <c:v>39.332405999999999</c:v>
                </c:pt>
                <c:pt idx="405">
                  <c:v>39.429763999999999</c:v>
                </c:pt>
                <c:pt idx="406">
                  <c:v>39.527121000000001</c:v>
                </c:pt>
                <c:pt idx="407">
                  <c:v>39.624478000000003</c:v>
                </c:pt>
                <c:pt idx="408">
                  <c:v>39.721836000000003</c:v>
                </c:pt>
                <c:pt idx="409">
                  <c:v>39.819192999999999</c:v>
                </c:pt>
                <c:pt idx="410">
                  <c:v>39.916550999999998</c:v>
                </c:pt>
                <c:pt idx="411">
                  <c:v>40.013908000000001</c:v>
                </c:pt>
                <c:pt idx="412">
                  <c:v>40.111266000000001</c:v>
                </c:pt>
                <c:pt idx="413">
                  <c:v>40.208623000000003</c:v>
                </c:pt>
                <c:pt idx="414">
                  <c:v>40.305981000000003</c:v>
                </c:pt>
                <c:pt idx="415">
                  <c:v>40.403337999999998</c:v>
                </c:pt>
                <c:pt idx="416">
                  <c:v>40.500695</c:v>
                </c:pt>
                <c:pt idx="417">
                  <c:v>40.598053</c:v>
                </c:pt>
                <c:pt idx="418">
                  <c:v>40.695410000000003</c:v>
                </c:pt>
                <c:pt idx="419">
                  <c:v>40.792768000000002</c:v>
                </c:pt>
                <c:pt idx="420">
                  <c:v>40.890124999999998</c:v>
                </c:pt>
                <c:pt idx="421">
                  <c:v>40.987482999999997</c:v>
                </c:pt>
                <c:pt idx="422">
                  <c:v>41.08484</c:v>
                </c:pt>
                <c:pt idx="423">
                  <c:v>41.182197000000002</c:v>
                </c:pt>
                <c:pt idx="424">
                  <c:v>41.279555000000002</c:v>
                </c:pt>
                <c:pt idx="425">
                  <c:v>41.376911999999997</c:v>
                </c:pt>
                <c:pt idx="426">
                  <c:v>41.474269999999997</c:v>
                </c:pt>
                <c:pt idx="427">
                  <c:v>41.571626999999999</c:v>
                </c:pt>
                <c:pt idx="428">
                  <c:v>41.668984999999999</c:v>
                </c:pt>
                <c:pt idx="429">
                  <c:v>41.766342000000002</c:v>
                </c:pt>
                <c:pt idx="430">
                  <c:v>41.863700000000001</c:v>
                </c:pt>
                <c:pt idx="431">
                  <c:v>41.961056999999997</c:v>
                </c:pt>
                <c:pt idx="432">
                  <c:v>42.058413999999999</c:v>
                </c:pt>
                <c:pt idx="433">
                  <c:v>42.155771999999999</c:v>
                </c:pt>
                <c:pt idx="434">
                  <c:v>42.253129000000001</c:v>
                </c:pt>
                <c:pt idx="435">
                  <c:v>42.350487000000001</c:v>
                </c:pt>
                <c:pt idx="436">
                  <c:v>42.447844000000003</c:v>
                </c:pt>
                <c:pt idx="437">
                  <c:v>42.545202000000003</c:v>
                </c:pt>
                <c:pt idx="438">
                  <c:v>42.642558999999999</c:v>
                </c:pt>
                <c:pt idx="439">
                  <c:v>42.739916999999998</c:v>
                </c:pt>
                <c:pt idx="440">
                  <c:v>42.837274000000001</c:v>
                </c:pt>
                <c:pt idx="441">
                  <c:v>42.934631000000003</c:v>
                </c:pt>
                <c:pt idx="442">
                  <c:v>43.031989000000003</c:v>
                </c:pt>
                <c:pt idx="443">
                  <c:v>43.129345999999998</c:v>
                </c:pt>
                <c:pt idx="444">
                  <c:v>43.226703999999998</c:v>
                </c:pt>
                <c:pt idx="445">
                  <c:v>43.324061</c:v>
                </c:pt>
                <c:pt idx="446">
                  <c:v>43.421419</c:v>
                </c:pt>
                <c:pt idx="447">
                  <c:v>43.518776000000003</c:v>
                </c:pt>
                <c:pt idx="448">
                  <c:v>43.616134000000002</c:v>
                </c:pt>
                <c:pt idx="449">
                  <c:v>43.713490999999998</c:v>
                </c:pt>
                <c:pt idx="450">
                  <c:v>43.810848</c:v>
                </c:pt>
                <c:pt idx="451">
                  <c:v>43.908206</c:v>
                </c:pt>
                <c:pt idx="452">
                  <c:v>44.005563000000002</c:v>
                </c:pt>
                <c:pt idx="453">
                  <c:v>44.102921000000002</c:v>
                </c:pt>
                <c:pt idx="454">
                  <c:v>44.200277999999997</c:v>
                </c:pt>
                <c:pt idx="455">
                  <c:v>44.297635999999997</c:v>
                </c:pt>
                <c:pt idx="456">
                  <c:v>44.394992999999999</c:v>
                </c:pt>
                <c:pt idx="457">
                  <c:v>44.492350000000002</c:v>
                </c:pt>
                <c:pt idx="458">
                  <c:v>44.589708000000002</c:v>
                </c:pt>
                <c:pt idx="459">
                  <c:v>44.687064999999997</c:v>
                </c:pt>
                <c:pt idx="460">
                  <c:v>44.784422999999997</c:v>
                </c:pt>
                <c:pt idx="461">
                  <c:v>44.881779999999999</c:v>
                </c:pt>
                <c:pt idx="462">
                  <c:v>44.979137999999999</c:v>
                </c:pt>
                <c:pt idx="463">
                  <c:v>45.076495000000001</c:v>
                </c:pt>
                <c:pt idx="464">
                  <c:v>45.173853000000001</c:v>
                </c:pt>
                <c:pt idx="465">
                  <c:v>45.271210000000004</c:v>
                </c:pt>
                <c:pt idx="466">
                  <c:v>45.368566999999999</c:v>
                </c:pt>
                <c:pt idx="467">
                  <c:v>45.465924999999999</c:v>
                </c:pt>
                <c:pt idx="468">
                  <c:v>45.563282000000001</c:v>
                </c:pt>
                <c:pt idx="469">
                  <c:v>45.660640000000001</c:v>
                </c:pt>
                <c:pt idx="470">
                  <c:v>45.757997000000003</c:v>
                </c:pt>
                <c:pt idx="471">
                  <c:v>45.855355000000003</c:v>
                </c:pt>
                <c:pt idx="472">
                  <c:v>45.952711999999998</c:v>
                </c:pt>
                <c:pt idx="473">
                  <c:v>46.050069999999998</c:v>
                </c:pt>
                <c:pt idx="474">
                  <c:v>46.147427</c:v>
                </c:pt>
                <c:pt idx="475">
                  <c:v>46.244784000000003</c:v>
                </c:pt>
                <c:pt idx="476">
                  <c:v>46.342142000000003</c:v>
                </c:pt>
                <c:pt idx="477">
                  <c:v>46.439498999999998</c:v>
                </c:pt>
                <c:pt idx="478">
                  <c:v>46.536856999999998</c:v>
                </c:pt>
                <c:pt idx="479">
                  <c:v>46.634214</c:v>
                </c:pt>
                <c:pt idx="480">
                  <c:v>46.731572</c:v>
                </c:pt>
                <c:pt idx="481">
                  <c:v>46.828929000000002</c:v>
                </c:pt>
                <c:pt idx="482">
                  <c:v>46.926287000000002</c:v>
                </c:pt>
                <c:pt idx="483">
                  <c:v>47.023643999999997</c:v>
                </c:pt>
                <c:pt idx="484">
                  <c:v>47.121001</c:v>
                </c:pt>
                <c:pt idx="485">
                  <c:v>47.218359</c:v>
                </c:pt>
                <c:pt idx="486">
                  <c:v>47.315716000000002</c:v>
                </c:pt>
                <c:pt idx="487">
                  <c:v>47.413074000000002</c:v>
                </c:pt>
                <c:pt idx="488">
                  <c:v>47.510430999999997</c:v>
                </c:pt>
                <c:pt idx="489">
                  <c:v>47.607788999999997</c:v>
                </c:pt>
                <c:pt idx="490">
                  <c:v>47.705145999999999</c:v>
                </c:pt>
                <c:pt idx="491">
                  <c:v>47.802503000000002</c:v>
                </c:pt>
                <c:pt idx="492">
                  <c:v>47.899861000000001</c:v>
                </c:pt>
                <c:pt idx="493">
                  <c:v>47.997217999999997</c:v>
                </c:pt>
                <c:pt idx="494">
                  <c:v>48.094576000000004</c:v>
                </c:pt>
                <c:pt idx="495">
                  <c:v>48.191932999999999</c:v>
                </c:pt>
                <c:pt idx="496">
                  <c:v>48.289290999999999</c:v>
                </c:pt>
                <c:pt idx="497">
                  <c:v>48.386648000000001</c:v>
                </c:pt>
                <c:pt idx="498">
                  <c:v>48.484006000000001</c:v>
                </c:pt>
                <c:pt idx="499">
                  <c:v>48.581363000000003</c:v>
                </c:pt>
                <c:pt idx="500">
                  <c:v>48.678719999999998</c:v>
                </c:pt>
                <c:pt idx="501">
                  <c:v>48.776077999999998</c:v>
                </c:pt>
                <c:pt idx="502">
                  <c:v>48.873435000000001</c:v>
                </c:pt>
                <c:pt idx="503">
                  <c:v>48.970793</c:v>
                </c:pt>
                <c:pt idx="504">
                  <c:v>49.068150000000003</c:v>
                </c:pt>
                <c:pt idx="505">
                  <c:v>49.165508000000003</c:v>
                </c:pt>
                <c:pt idx="506">
                  <c:v>49.262864999999998</c:v>
                </c:pt>
                <c:pt idx="507">
                  <c:v>49.360222999999998</c:v>
                </c:pt>
                <c:pt idx="508">
                  <c:v>49.45758</c:v>
                </c:pt>
                <c:pt idx="509">
                  <c:v>49.554937000000002</c:v>
                </c:pt>
                <c:pt idx="510">
                  <c:v>49.652295000000002</c:v>
                </c:pt>
                <c:pt idx="511">
                  <c:v>49.749651999999998</c:v>
                </c:pt>
                <c:pt idx="512">
                  <c:v>49.847009999999997</c:v>
                </c:pt>
                <c:pt idx="513">
                  <c:v>49.944367</c:v>
                </c:pt>
                <c:pt idx="514">
                  <c:v>50.041725</c:v>
                </c:pt>
                <c:pt idx="515">
                  <c:v>50.139082000000002</c:v>
                </c:pt>
                <c:pt idx="516">
                  <c:v>50.236438999999997</c:v>
                </c:pt>
                <c:pt idx="517">
                  <c:v>50.333796999999997</c:v>
                </c:pt>
                <c:pt idx="518">
                  <c:v>50.431153999999999</c:v>
                </c:pt>
                <c:pt idx="519">
                  <c:v>50.528511999999999</c:v>
                </c:pt>
                <c:pt idx="520">
                  <c:v>50.625869000000002</c:v>
                </c:pt>
                <c:pt idx="521">
                  <c:v>50.723227000000001</c:v>
                </c:pt>
                <c:pt idx="522">
                  <c:v>50.820583999999997</c:v>
                </c:pt>
                <c:pt idx="523">
                  <c:v>50.917941999999996</c:v>
                </c:pt>
                <c:pt idx="524">
                  <c:v>51.015298999999999</c:v>
                </c:pt>
                <c:pt idx="525">
                  <c:v>51.112656000000001</c:v>
                </c:pt>
                <c:pt idx="526">
                  <c:v>51.210014000000001</c:v>
                </c:pt>
                <c:pt idx="527">
                  <c:v>51.307371000000003</c:v>
                </c:pt>
                <c:pt idx="528">
                  <c:v>51.404729000000003</c:v>
                </c:pt>
                <c:pt idx="529">
                  <c:v>51.502085999999998</c:v>
                </c:pt>
                <c:pt idx="530">
                  <c:v>51.599443999999998</c:v>
                </c:pt>
                <c:pt idx="531">
                  <c:v>51.696801000000001</c:v>
                </c:pt>
                <c:pt idx="532">
                  <c:v>51.794159000000001</c:v>
                </c:pt>
                <c:pt idx="533">
                  <c:v>51.891516000000003</c:v>
                </c:pt>
                <c:pt idx="534">
                  <c:v>51.988872999999998</c:v>
                </c:pt>
                <c:pt idx="535">
                  <c:v>52.086230999999998</c:v>
                </c:pt>
                <c:pt idx="536">
                  <c:v>52.183588</c:v>
                </c:pt>
                <c:pt idx="537">
                  <c:v>52.280946</c:v>
                </c:pt>
                <c:pt idx="538">
                  <c:v>52.378303000000002</c:v>
                </c:pt>
                <c:pt idx="539">
                  <c:v>52.475661000000002</c:v>
                </c:pt>
                <c:pt idx="540">
                  <c:v>52.573017999999998</c:v>
                </c:pt>
                <c:pt idx="541">
                  <c:v>52.670375999999997</c:v>
                </c:pt>
                <c:pt idx="542">
                  <c:v>52.767733</c:v>
                </c:pt>
                <c:pt idx="543">
                  <c:v>52.865090000000002</c:v>
                </c:pt>
                <c:pt idx="544">
                  <c:v>52.962448000000002</c:v>
                </c:pt>
                <c:pt idx="545">
                  <c:v>53.059804999999997</c:v>
                </c:pt>
                <c:pt idx="546">
                  <c:v>53.157162999999997</c:v>
                </c:pt>
                <c:pt idx="547">
                  <c:v>53.254519999999999</c:v>
                </c:pt>
                <c:pt idx="548">
                  <c:v>53.351877999999999</c:v>
                </c:pt>
                <c:pt idx="549">
                  <c:v>53.449235000000002</c:v>
                </c:pt>
                <c:pt idx="550">
                  <c:v>53.546591999999997</c:v>
                </c:pt>
                <c:pt idx="551">
                  <c:v>53.643949999999997</c:v>
                </c:pt>
                <c:pt idx="552">
                  <c:v>53.741306999999999</c:v>
                </c:pt>
                <c:pt idx="553">
                  <c:v>53.838664999999999</c:v>
                </c:pt>
                <c:pt idx="554">
                  <c:v>53.936022000000001</c:v>
                </c:pt>
                <c:pt idx="555">
                  <c:v>54.033380000000001</c:v>
                </c:pt>
                <c:pt idx="556">
                  <c:v>54.130737000000003</c:v>
                </c:pt>
                <c:pt idx="557">
                  <c:v>54.228095000000003</c:v>
                </c:pt>
                <c:pt idx="558">
                  <c:v>54.325451999999999</c:v>
                </c:pt>
                <c:pt idx="559">
                  <c:v>54.422809000000001</c:v>
                </c:pt>
                <c:pt idx="560">
                  <c:v>54.520167000000001</c:v>
                </c:pt>
                <c:pt idx="561">
                  <c:v>54.617524000000003</c:v>
                </c:pt>
                <c:pt idx="562">
                  <c:v>54.714882000000003</c:v>
                </c:pt>
                <c:pt idx="563">
                  <c:v>54.812238999999998</c:v>
                </c:pt>
                <c:pt idx="564">
                  <c:v>54.909596999999998</c:v>
                </c:pt>
                <c:pt idx="565">
                  <c:v>55.006954</c:v>
                </c:pt>
                <c:pt idx="566">
                  <c:v>55.104312</c:v>
                </c:pt>
                <c:pt idx="567">
                  <c:v>55.201669000000003</c:v>
                </c:pt>
                <c:pt idx="568">
                  <c:v>55.299025999999998</c:v>
                </c:pt>
                <c:pt idx="569">
                  <c:v>55.396383999999998</c:v>
                </c:pt>
                <c:pt idx="570">
                  <c:v>55.493741</c:v>
                </c:pt>
                <c:pt idx="571">
                  <c:v>55.591099</c:v>
                </c:pt>
                <c:pt idx="572">
                  <c:v>55.688456000000002</c:v>
                </c:pt>
                <c:pt idx="573">
                  <c:v>55.785814000000002</c:v>
                </c:pt>
                <c:pt idx="574">
                  <c:v>55.883170999999997</c:v>
                </c:pt>
                <c:pt idx="575">
                  <c:v>55.980528999999997</c:v>
                </c:pt>
                <c:pt idx="576">
                  <c:v>56.077885999999999</c:v>
                </c:pt>
                <c:pt idx="577">
                  <c:v>56.175243000000002</c:v>
                </c:pt>
                <c:pt idx="578">
                  <c:v>56.272601000000002</c:v>
                </c:pt>
                <c:pt idx="579">
                  <c:v>56.369957999999997</c:v>
                </c:pt>
                <c:pt idx="580">
                  <c:v>56.467315999999997</c:v>
                </c:pt>
                <c:pt idx="581">
                  <c:v>56.564672999999999</c:v>
                </c:pt>
                <c:pt idx="582">
                  <c:v>56.662030999999999</c:v>
                </c:pt>
                <c:pt idx="583">
                  <c:v>56.759388000000001</c:v>
                </c:pt>
                <c:pt idx="584">
                  <c:v>56.856744999999997</c:v>
                </c:pt>
                <c:pt idx="585">
                  <c:v>56.954103000000003</c:v>
                </c:pt>
                <c:pt idx="586">
                  <c:v>57.051459999999999</c:v>
                </c:pt>
                <c:pt idx="587">
                  <c:v>57.148817999999999</c:v>
                </c:pt>
                <c:pt idx="588">
                  <c:v>57.246175000000001</c:v>
                </c:pt>
                <c:pt idx="589">
                  <c:v>57.343533000000001</c:v>
                </c:pt>
                <c:pt idx="590">
                  <c:v>57.440890000000003</c:v>
                </c:pt>
                <c:pt idx="591">
                  <c:v>57.538248000000003</c:v>
                </c:pt>
                <c:pt idx="592">
                  <c:v>57.635604999999998</c:v>
                </c:pt>
                <c:pt idx="593">
                  <c:v>57.732962000000001</c:v>
                </c:pt>
                <c:pt idx="594">
                  <c:v>57.83032</c:v>
                </c:pt>
                <c:pt idx="595">
                  <c:v>57.927677000000003</c:v>
                </c:pt>
                <c:pt idx="596">
                  <c:v>58.025035000000003</c:v>
                </c:pt>
                <c:pt idx="597">
                  <c:v>58.122391999999998</c:v>
                </c:pt>
                <c:pt idx="598">
                  <c:v>58.219749999999998</c:v>
                </c:pt>
                <c:pt idx="599">
                  <c:v>58.317107</c:v>
                </c:pt>
                <c:pt idx="600">
                  <c:v>58.414465</c:v>
                </c:pt>
                <c:pt idx="601">
                  <c:v>58.511822000000002</c:v>
                </c:pt>
                <c:pt idx="602">
                  <c:v>58.609178999999997</c:v>
                </c:pt>
                <c:pt idx="603">
                  <c:v>58.706536999999997</c:v>
                </c:pt>
                <c:pt idx="604">
                  <c:v>58.803894</c:v>
                </c:pt>
                <c:pt idx="605">
                  <c:v>58.901251999999999</c:v>
                </c:pt>
                <c:pt idx="606">
                  <c:v>58.998609000000002</c:v>
                </c:pt>
                <c:pt idx="607">
                  <c:v>59.095967000000002</c:v>
                </c:pt>
                <c:pt idx="608">
                  <c:v>59.193323999999997</c:v>
                </c:pt>
                <c:pt idx="609">
                  <c:v>59.290681999999997</c:v>
                </c:pt>
                <c:pt idx="610">
                  <c:v>59.388038999999999</c:v>
                </c:pt>
                <c:pt idx="611">
                  <c:v>59.485396000000001</c:v>
                </c:pt>
                <c:pt idx="612">
                  <c:v>59.582754000000001</c:v>
                </c:pt>
                <c:pt idx="613">
                  <c:v>59.680110999999997</c:v>
                </c:pt>
                <c:pt idx="614">
                  <c:v>59.777469000000004</c:v>
                </c:pt>
                <c:pt idx="615">
                  <c:v>59.874825999999999</c:v>
                </c:pt>
                <c:pt idx="616">
                  <c:v>59.972183999999999</c:v>
                </c:pt>
                <c:pt idx="617">
                  <c:v>60.069541000000001</c:v>
                </c:pt>
                <c:pt idx="618">
                  <c:v>60.166898000000003</c:v>
                </c:pt>
                <c:pt idx="619">
                  <c:v>60.264256000000003</c:v>
                </c:pt>
                <c:pt idx="620">
                  <c:v>60.361612999999998</c:v>
                </c:pt>
                <c:pt idx="621">
                  <c:v>60.458970999999998</c:v>
                </c:pt>
                <c:pt idx="622">
                  <c:v>60.556328000000001</c:v>
                </c:pt>
                <c:pt idx="623">
                  <c:v>60.653686</c:v>
                </c:pt>
                <c:pt idx="624">
                  <c:v>60.751043000000003</c:v>
                </c:pt>
                <c:pt idx="625">
                  <c:v>60.848401000000003</c:v>
                </c:pt>
                <c:pt idx="626">
                  <c:v>60.945757999999998</c:v>
                </c:pt>
                <c:pt idx="627">
                  <c:v>61.043115</c:v>
                </c:pt>
                <c:pt idx="628">
                  <c:v>61.140473</c:v>
                </c:pt>
                <c:pt idx="629">
                  <c:v>61.237830000000002</c:v>
                </c:pt>
                <c:pt idx="630">
                  <c:v>61.335188000000002</c:v>
                </c:pt>
                <c:pt idx="631">
                  <c:v>61.432544999999998</c:v>
                </c:pt>
                <c:pt idx="632">
                  <c:v>61.529902999999997</c:v>
                </c:pt>
                <c:pt idx="633">
                  <c:v>61.62726</c:v>
                </c:pt>
                <c:pt idx="634">
                  <c:v>61.724618</c:v>
                </c:pt>
                <c:pt idx="635">
                  <c:v>61.821975000000002</c:v>
                </c:pt>
                <c:pt idx="636">
                  <c:v>61.919331999999997</c:v>
                </c:pt>
                <c:pt idx="637">
                  <c:v>62.016689999999997</c:v>
                </c:pt>
                <c:pt idx="638">
                  <c:v>62.114046999999999</c:v>
                </c:pt>
                <c:pt idx="639">
                  <c:v>62.211404999999999</c:v>
                </c:pt>
                <c:pt idx="640">
                  <c:v>62.308762000000002</c:v>
                </c:pt>
                <c:pt idx="641">
                  <c:v>62.406120000000001</c:v>
                </c:pt>
                <c:pt idx="642">
                  <c:v>62.503476999999997</c:v>
                </c:pt>
                <c:pt idx="643">
                  <c:v>62.600833999999999</c:v>
                </c:pt>
                <c:pt idx="644">
                  <c:v>62.698191999999999</c:v>
                </c:pt>
                <c:pt idx="645">
                  <c:v>62.795549000000001</c:v>
                </c:pt>
                <c:pt idx="646">
                  <c:v>62.892907000000001</c:v>
                </c:pt>
                <c:pt idx="647">
                  <c:v>62.990264000000003</c:v>
                </c:pt>
                <c:pt idx="648">
                  <c:v>63.087622000000003</c:v>
                </c:pt>
                <c:pt idx="649">
                  <c:v>63.184978999999998</c:v>
                </c:pt>
                <c:pt idx="650">
                  <c:v>63.282336999999998</c:v>
                </c:pt>
                <c:pt idx="651">
                  <c:v>63.379694000000001</c:v>
                </c:pt>
                <c:pt idx="652">
                  <c:v>63.477051000000003</c:v>
                </c:pt>
                <c:pt idx="653">
                  <c:v>63.574409000000003</c:v>
                </c:pt>
                <c:pt idx="654">
                  <c:v>63.671765999999998</c:v>
                </c:pt>
                <c:pt idx="655">
                  <c:v>63.769123999999998</c:v>
                </c:pt>
                <c:pt idx="656">
                  <c:v>63.866481</c:v>
                </c:pt>
                <c:pt idx="657">
                  <c:v>63.963839</c:v>
                </c:pt>
                <c:pt idx="658">
                  <c:v>64.061195999999995</c:v>
                </c:pt>
                <c:pt idx="659">
                  <c:v>64.158553999999995</c:v>
                </c:pt>
                <c:pt idx="660">
                  <c:v>64.255910999999998</c:v>
                </c:pt>
                <c:pt idx="661">
                  <c:v>64.353268</c:v>
                </c:pt>
                <c:pt idx="662">
                  <c:v>64.450626</c:v>
                </c:pt>
                <c:pt idx="663">
                  <c:v>64.547983000000002</c:v>
                </c:pt>
                <c:pt idx="664">
                  <c:v>64.645341000000002</c:v>
                </c:pt>
                <c:pt idx="665">
                  <c:v>64.742698000000004</c:v>
                </c:pt>
                <c:pt idx="666">
                  <c:v>64.840056000000004</c:v>
                </c:pt>
                <c:pt idx="667">
                  <c:v>64.937413000000006</c:v>
                </c:pt>
                <c:pt idx="668">
                  <c:v>65.034771000000006</c:v>
                </c:pt>
                <c:pt idx="669">
                  <c:v>65.132127999999994</c:v>
                </c:pt>
                <c:pt idx="670">
                  <c:v>65.229484999999997</c:v>
                </c:pt>
                <c:pt idx="671">
                  <c:v>65.326842999999997</c:v>
                </c:pt>
                <c:pt idx="672">
                  <c:v>65.424199999999999</c:v>
                </c:pt>
                <c:pt idx="673">
                  <c:v>65.521557999999999</c:v>
                </c:pt>
                <c:pt idx="674">
                  <c:v>65.618915000000001</c:v>
                </c:pt>
                <c:pt idx="675">
                  <c:v>65.716273000000001</c:v>
                </c:pt>
                <c:pt idx="676">
                  <c:v>65.813630000000003</c:v>
                </c:pt>
                <c:pt idx="677">
                  <c:v>65.910987000000006</c:v>
                </c:pt>
                <c:pt idx="678">
                  <c:v>66.008345000000006</c:v>
                </c:pt>
                <c:pt idx="679">
                  <c:v>66.105701999999994</c:v>
                </c:pt>
                <c:pt idx="680">
                  <c:v>66.203059999999994</c:v>
                </c:pt>
                <c:pt idx="681">
                  <c:v>66.300416999999996</c:v>
                </c:pt>
                <c:pt idx="682">
                  <c:v>66.397774999999996</c:v>
                </c:pt>
                <c:pt idx="683">
                  <c:v>66.495131999999998</c:v>
                </c:pt>
                <c:pt idx="684">
                  <c:v>66.592489999999998</c:v>
                </c:pt>
                <c:pt idx="685">
                  <c:v>66.689847</c:v>
                </c:pt>
                <c:pt idx="686">
                  <c:v>66.787204000000003</c:v>
                </c:pt>
                <c:pt idx="687">
                  <c:v>66.884562000000003</c:v>
                </c:pt>
                <c:pt idx="688">
                  <c:v>66.981919000000005</c:v>
                </c:pt>
                <c:pt idx="689">
                  <c:v>67.079277000000005</c:v>
                </c:pt>
                <c:pt idx="690">
                  <c:v>67.176634000000007</c:v>
                </c:pt>
                <c:pt idx="691">
                  <c:v>67.273992000000007</c:v>
                </c:pt>
                <c:pt idx="692">
                  <c:v>67.371348999999995</c:v>
                </c:pt>
                <c:pt idx="693">
                  <c:v>67.468706999999995</c:v>
                </c:pt>
                <c:pt idx="694">
                  <c:v>67.566063999999997</c:v>
                </c:pt>
                <c:pt idx="695">
                  <c:v>67.663421</c:v>
                </c:pt>
                <c:pt idx="696">
                  <c:v>67.760778999999999</c:v>
                </c:pt>
                <c:pt idx="697">
                  <c:v>67.858136000000002</c:v>
                </c:pt>
                <c:pt idx="698">
                  <c:v>67.955494000000002</c:v>
                </c:pt>
                <c:pt idx="699">
                  <c:v>68.052851000000004</c:v>
                </c:pt>
                <c:pt idx="700">
                  <c:v>68.150209000000004</c:v>
                </c:pt>
                <c:pt idx="701">
                  <c:v>68.247566000000006</c:v>
                </c:pt>
                <c:pt idx="702">
                  <c:v>68.344924000000006</c:v>
                </c:pt>
                <c:pt idx="703">
                  <c:v>68.442280999999994</c:v>
                </c:pt>
                <c:pt idx="704">
                  <c:v>68.539637999999997</c:v>
                </c:pt>
                <c:pt idx="705">
                  <c:v>68.636995999999996</c:v>
                </c:pt>
                <c:pt idx="706">
                  <c:v>68.734352999999999</c:v>
                </c:pt>
                <c:pt idx="707">
                  <c:v>68.831710999999999</c:v>
                </c:pt>
                <c:pt idx="708">
                  <c:v>68.929068000000001</c:v>
                </c:pt>
                <c:pt idx="709">
                  <c:v>69.026426000000001</c:v>
                </c:pt>
                <c:pt idx="710">
                  <c:v>69.123783000000003</c:v>
                </c:pt>
                <c:pt idx="711">
                  <c:v>69.221140000000005</c:v>
                </c:pt>
                <c:pt idx="712">
                  <c:v>69.318498000000005</c:v>
                </c:pt>
                <c:pt idx="713">
                  <c:v>69.415854999999993</c:v>
                </c:pt>
                <c:pt idx="714">
                  <c:v>69.513212999999993</c:v>
                </c:pt>
                <c:pt idx="715">
                  <c:v>69.610569999999996</c:v>
                </c:pt>
                <c:pt idx="716">
                  <c:v>69.707927999999995</c:v>
                </c:pt>
                <c:pt idx="717">
                  <c:v>69.805284999999998</c:v>
                </c:pt>
                <c:pt idx="718">
                  <c:v>69.902642999999998</c:v>
                </c:pt>
                <c:pt idx="719">
                  <c:v>70</c:v>
                </c:pt>
              </c:numCache>
            </c:numRef>
          </c:xVal>
          <c:yVal>
            <c:numRef>
              <c:f>Sheet1!$AM$4:$AM$723</c:f>
              <c:numCache>
                <c:formatCode>General</c:formatCode>
                <c:ptCount val="720"/>
                <c:pt idx="0">
                  <c:v>875.63466400000004</c:v>
                </c:pt>
                <c:pt idx="1">
                  <c:v>875.63466400000004</c:v>
                </c:pt>
                <c:pt idx="2">
                  <c:v>875.63466400000004</c:v>
                </c:pt>
                <c:pt idx="3">
                  <c:v>877.14794300000005</c:v>
                </c:pt>
                <c:pt idx="4">
                  <c:v>881.21687799999995</c:v>
                </c:pt>
                <c:pt idx="5">
                  <c:v>886.69070599999998</c:v>
                </c:pt>
                <c:pt idx="6">
                  <c:v>892.86145099999999</c:v>
                </c:pt>
                <c:pt idx="7">
                  <c:v>899.57288600000004</c:v>
                </c:pt>
                <c:pt idx="8">
                  <c:v>906.691192</c:v>
                </c:pt>
                <c:pt idx="9">
                  <c:v>914.09821899999997</c:v>
                </c:pt>
                <c:pt idx="10">
                  <c:v>921.72180900000001</c:v>
                </c:pt>
                <c:pt idx="11">
                  <c:v>929.980547</c:v>
                </c:pt>
                <c:pt idx="12">
                  <c:v>938.39759900000001</c:v>
                </c:pt>
                <c:pt idx="13">
                  <c:v>946.73337900000001</c:v>
                </c:pt>
                <c:pt idx="14">
                  <c:v>954.99056700000006</c:v>
                </c:pt>
                <c:pt idx="15">
                  <c:v>963.19015400000001</c:v>
                </c:pt>
                <c:pt idx="16">
                  <c:v>971.23158999999998</c:v>
                </c:pt>
                <c:pt idx="17">
                  <c:v>979.14657799999998</c:v>
                </c:pt>
                <c:pt idx="18">
                  <c:v>986.942094</c:v>
                </c:pt>
                <c:pt idx="19">
                  <c:v>994.54189799999995</c:v>
                </c:pt>
                <c:pt idx="20">
                  <c:v>1001.983342</c:v>
                </c:pt>
                <c:pt idx="21">
                  <c:v>1009.259504</c:v>
                </c:pt>
                <c:pt idx="22">
                  <c:v>1016.335627</c:v>
                </c:pt>
                <c:pt idx="23">
                  <c:v>1023.239635</c:v>
                </c:pt>
                <c:pt idx="24">
                  <c:v>1029.9715289999999</c:v>
                </c:pt>
                <c:pt idx="25">
                  <c:v>1036.5313080000001</c:v>
                </c:pt>
                <c:pt idx="26">
                  <c:v>1042.9189730000001</c:v>
                </c:pt>
                <c:pt idx="27">
                  <c:v>1049.1399280000001</c:v>
                </c:pt>
                <c:pt idx="28">
                  <c:v>1055.1983439999999</c:v>
                </c:pt>
                <c:pt idx="29">
                  <c:v>1061.0885800000001</c:v>
                </c:pt>
                <c:pt idx="30">
                  <c:v>1066.8106359999999</c:v>
                </c:pt>
                <c:pt idx="31">
                  <c:v>1072.364511</c:v>
                </c:pt>
                <c:pt idx="32">
                  <c:v>1077.7502059999999</c:v>
                </c:pt>
                <c:pt idx="33">
                  <c:v>1083.005179</c:v>
                </c:pt>
                <c:pt idx="34">
                  <c:v>1088.1204339999999</c:v>
                </c:pt>
                <c:pt idx="35">
                  <c:v>1093.083656</c:v>
                </c:pt>
                <c:pt idx="36">
                  <c:v>1097.894845</c:v>
                </c:pt>
                <c:pt idx="37">
                  <c:v>1102.5540000000001</c:v>
                </c:pt>
                <c:pt idx="38">
                  <c:v>1107.0611220000001</c:v>
                </c:pt>
                <c:pt idx="39">
                  <c:v>1111.4843539999999</c:v>
                </c:pt>
                <c:pt idx="40">
                  <c:v>1115.7762749999999</c:v>
                </c:pt>
                <c:pt idx="41">
                  <c:v>1119.936557</c:v>
                </c:pt>
                <c:pt idx="42">
                  <c:v>1123.9652020000001</c:v>
                </c:pt>
                <c:pt idx="43">
                  <c:v>1127.862208</c:v>
                </c:pt>
                <c:pt idx="44">
                  <c:v>1131.636861</c:v>
                </c:pt>
                <c:pt idx="45">
                  <c:v>1135.317832</c:v>
                </c:pt>
                <c:pt idx="46">
                  <c:v>1138.889762</c:v>
                </c:pt>
                <c:pt idx="47">
                  <c:v>1142.3560070000001</c:v>
                </c:pt>
                <c:pt idx="48">
                  <c:v>1145.7199250000001</c:v>
                </c:pt>
                <c:pt idx="49">
                  <c:v>1148.984874</c:v>
                </c:pt>
                <c:pt idx="50">
                  <c:v>1152.154211</c:v>
                </c:pt>
                <c:pt idx="51">
                  <c:v>1155.2312939999999</c:v>
                </c:pt>
                <c:pt idx="52">
                  <c:v>1158.21948</c:v>
                </c:pt>
                <c:pt idx="53">
                  <c:v>1161.122128</c:v>
                </c:pt>
                <c:pt idx="54">
                  <c:v>1163.9398759999999</c:v>
                </c:pt>
                <c:pt idx="55">
                  <c:v>1166.665489</c:v>
                </c:pt>
                <c:pt idx="56">
                  <c:v>1169.3112450000001</c:v>
                </c:pt>
                <c:pt idx="57">
                  <c:v>1171.8801109999999</c:v>
                </c:pt>
                <c:pt idx="58">
                  <c:v>1174.3750560000001</c:v>
                </c:pt>
                <c:pt idx="59">
                  <c:v>1176.7990460000001</c:v>
                </c:pt>
                <c:pt idx="60">
                  <c:v>1179.1550500000001</c:v>
                </c:pt>
                <c:pt idx="61">
                  <c:v>1181.446036</c:v>
                </c:pt>
                <c:pt idx="62">
                  <c:v>1183.674972</c:v>
                </c:pt>
                <c:pt idx="63">
                  <c:v>1185.8448249999999</c:v>
                </c:pt>
                <c:pt idx="64">
                  <c:v>1187.95577</c:v>
                </c:pt>
                <c:pt idx="65">
                  <c:v>1189.9915189999999</c:v>
                </c:pt>
                <c:pt idx="66">
                  <c:v>1191.9702</c:v>
                </c:pt>
                <c:pt idx="67">
                  <c:v>1193.894166</c:v>
                </c:pt>
                <c:pt idx="68">
                  <c:v>1195.765772</c:v>
                </c:pt>
                <c:pt idx="69">
                  <c:v>1197.587368</c:v>
                </c:pt>
                <c:pt idx="70">
                  <c:v>1199.3613089999999</c:v>
                </c:pt>
                <c:pt idx="71">
                  <c:v>1201.0899469999999</c:v>
                </c:pt>
                <c:pt idx="72">
                  <c:v>1202.7756360000001</c:v>
                </c:pt>
                <c:pt idx="73">
                  <c:v>1204.4207269999999</c:v>
                </c:pt>
                <c:pt idx="74">
                  <c:v>1206.025979</c:v>
                </c:pt>
                <c:pt idx="75">
                  <c:v>1207.5676289999999</c:v>
                </c:pt>
                <c:pt idx="76">
                  <c:v>1209.067515</c:v>
                </c:pt>
                <c:pt idx="77">
                  <c:v>1210.527251</c:v>
                </c:pt>
                <c:pt idx="78">
                  <c:v>1211.9484520000001</c:v>
                </c:pt>
                <c:pt idx="79">
                  <c:v>1213.3327320000001</c:v>
                </c:pt>
                <c:pt idx="80">
                  <c:v>1214.681705</c:v>
                </c:pt>
                <c:pt idx="81">
                  <c:v>1215.9969840000001</c:v>
                </c:pt>
                <c:pt idx="82">
                  <c:v>1217.280184</c:v>
                </c:pt>
                <c:pt idx="83">
                  <c:v>1218.5329180000001</c:v>
                </c:pt>
                <c:pt idx="84">
                  <c:v>1219.756801</c:v>
                </c:pt>
                <c:pt idx="85">
                  <c:v>1220.9293319999999</c:v>
                </c:pt>
                <c:pt idx="86">
                  <c:v>1222.069244</c:v>
                </c:pt>
                <c:pt idx="87">
                  <c:v>1223.177641</c:v>
                </c:pt>
                <c:pt idx="88">
                  <c:v>1224.2555139999999</c:v>
                </c:pt>
                <c:pt idx="89">
                  <c:v>1225.303856</c:v>
                </c:pt>
                <c:pt idx="90">
                  <c:v>1226.323658</c:v>
                </c:pt>
                <c:pt idx="91">
                  <c:v>1227.315912</c:v>
                </c:pt>
                <c:pt idx="92">
                  <c:v>1228.2816110000001</c:v>
                </c:pt>
                <c:pt idx="93">
                  <c:v>1229.2217439999999</c:v>
                </c:pt>
                <c:pt idx="94">
                  <c:v>1230.137305</c:v>
                </c:pt>
                <c:pt idx="95">
                  <c:v>1231.009004</c:v>
                </c:pt>
                <c:pt idx="96">
                  <c:v>1231.852993</c:v>
                </c:pt>
                <c:pt idx="97">
                  <c:v>1232.6715589999999</c:v>
                </c:pt>
                <c:pt idx="98">
                  <c:v>1233.465498</c:v>
                </c:pt>
                <c:pt idx="99">
                  <c:v>1234.2356050000001</c:v>
                </c:pt>
                <c:pt idx="100">
                  <c:v>1234.982677</c:v>
                </c:pt>
                <c:pt idx="101">
                  <c:v>1235.7075090000001</c:v>
                </c:pt>
                <c:pt idx="102">
                  <c:v>1236.410899</c:v>
                </c:pt>
                <c:pt idx="103">
                  <c:v>1237.0936429999999</c:v>
                </c:pt>
                <c:pt idx="104">
                  <c:v>1237.756535</c:v>
                </c:pt>
                <c:pt idx="105">
                  <c:v>1238.4003740000001</c:v>
                </c:pt>
                <c:pt idx="106">
                  <c:v>1239.0259530000001</c:v>
                </c:pt>
                <c:pt idx="107">
                  <c:v>1239.6340709999999</c:v>
                </c:pt>
                <c:pt idx="108">
                  <c:v>1240.2255230000001</c:v>
                </c:pt>
                <c:pt idx="109">
                  <c:v>1240.801105</c:v>
                </c:pt>
                <c:pt idx="110">
                  <c:v>1241.3616139999999</c:v>
                </c:pt>
                <c:pt idx="111">
                  <c:v>1241.9078440000001</c:v>
                </c:pt>
                <c:pt idx="112">
                  <c:v>1242.435371</c:v>
                </c:pt>
                <c:pt idx="113">
                  <c:v>1242.935702</c:v>
                </c:pt>
                <c:pt idx="114">
                  <c:v>1243.420977</c:v>
                </c:pt>
                <c:pt idx="115">
                  <c:v>1243.8918269999999</c:v>
                </c:pt>
                <c:pt idx="116">
                  <c:v>1244.3488809999999</c:v>
                </c:pt>
                <c:pt idx="117">
                  <c:v>1244.792766</c:v>
                </c:pt>
                <c:pt idx="118">
                  <c:v>1245.224113</c:v>
                </c:pt>
                <c:pt idx="119">
                  <c:v>1245.6435489999999</c:v>
                </c:pt>
                <c:pt idx="120">
                  <c:v>1246.051704</c:v>
                </c:pt>
                <c:pt idx="121">
                  <c:v>1246.4492069999999</c:v>
                </c:pt>
                <c:pt idx="122">
                  <c:v>1246.836687</c:v>
                </c:pt>
                <c:pt idx="123">
                  <c:v>1247.214772</c:v>
                </c:pt>
                <c:pt idx="124">
                  <c:v>1247.5840909999999</c:v>
                </c:pt>
                <c:pt idx="125">
                  <c:v>1247.9452739999999</c:v>
                </c:pt>
                <c:pt idx="126">
                  <c:v>1248.298949</c:v>
                </c:pt>
                <c:pt idx="127">
                  <c:v>1248.645745</c:v>
                </c:pt>
                <c:pt idx="128">
                  <c:v>1248.986292</c:v>
                </c:pt>
                <c:pt idx="129">
                  <c:v>1249.3212169999999</c:v>
                </c:pt>
                <c:pt idx="130">
                  <c:v>1249.634969</c:v>
                </c:pt>
                <c:pt idx="131">
                  <c:v>1249.9326739999999</c:v>
                </c:pt>
                <c:pt idx="132">
                  <c:v>1250.222338</c:v>
                </c:pt>
                <c:pt idx="133">
                  <c:v>1250.5043659999999</c:v>
                </c:pt>
                <c:pt idx="134">
                  <c:v>1250.779164</c:v>
                </c:pt>
                <c:pt idx="135">
                  <c:v>1251.0471379999999</c:v>
                </c:pt>
                <c:pt idx="136">
                  <c:v>1251.3086940000001</c:v>
                </c:pt>
                <c:pt idx="137">
                  <c:v>1251.564237</c:v>
                </c:pt>
                <c:pt idx="138">
                  <c:v>1251.814173</c:v>
                </c:pt>
                <c:pt idx="139">
                  <c:v>1252.0589070000001</c:v>
                </c:pt>
                <c:pt idx="140">
                  <c:v>1252.2988459999999</c:v>
                </c:pt>
                <c:pt idx="141">
                  <c:v>1252.534394</c:v>
                </c:pt>
                <c:pt idx="142">
                  <c:v>1252.7659590000001</c:v>
                </c:pt>
                <c:pt idx="143">
                  <c:v>1252.9939440000001</c:v>
                </c:pt>
                <c:pt idx="144">
                  <c:v>1253.218756</c:v>
                </c:pt>
                <c:pt idx="145">
                  <c:v>1253.4408020000001</c:v>
                </c:pt>
                <c:pt idx="146">
                  <c:v>1253.6604850000001</c:v>
                </c:pt>
                <c:pt idx="147">
                  <c:v>1253.8775740000001</c:v>
                </c:pt>
                <c:pt idx="148">
                  <c:v>1254.070234</c:v>
                </c:pt>
                <c:pt idx="149">
                  <c:v>1254.2578699999999</c:v>
                </c:pt>
                <c:pt idx="150">
                  <c:v>1254.440681</c:v>
                </c:pt>
                <c:pt idx="151">
                  <c:v>1254.618864</c:v>
                </c:pt>
                <c:pt idx="152">
                  <c:v>1254.7926170000001</c:v>
                </c:pt>
                <c:pt idx="153">
                  <c:v>1254.962139</c:v>
                </c:pt>
                <c:pt idx="154">
                  <c:v>1255.127626</c:v>
                </c:pt>
                <c:pt idx="155">
                  <c:v>1255.2892770000001</c:v>
                </c:pt>
                <c:pt idx="156">
                  <c:v>1255.447289</c:v>
                </c:pt>
                <c:pt idx="157">
                  <c:v>1255.6018610000001</c:v>
                </c:pt>
                <c:pt idx="158">
                  <c:v>1255.7531899999999</c:v>
                </c:pt>
                <c:pt idx="159">
                  <c:v>1255.901474</c:v>
                </c:pt>
                <c:pt idx="160">
                  <c:v>1256.04691</c:v>
                </c:pt>
                <c:pt idx="161">
                  <c:v>1256.1896979999999</c:v>
                </c:pt>
                <c:pt idx="162">
                  <c:v>1256.3300340000001</c:v>
                </c:pt>
                <c:pt idx="163">
                  <c:v>1256.468116</c:v>
                </c:pt>
                <c:pt idx="164">
                  <c:v>1256.604143</c:v>
                </c:pt>
                <c:pt idx="165">
                  <c:v>1256.733872</c:v>
                </c:pt>
                <c:pt idx="166">
                  <c:v>1256.8538799999999</c:v>
                </c:pt>
                <c:pt idx="167">
                  <c:v>1256.9704429999999</c:v>
                </c:pt>
                <c:pt idx="168">
                  <c:v>1257.083652</c:v>
                </c:pt>
                <c:pt idx="169">
                  <c:v>1257.1936029999999</c:v>
                </c:pt>
                <c:pt idx="170">
                  <c:v>1257.300389</c:v>
                </c:pt>
                <c:pt idx="171">
                  <c:v>1257.404102</c:v>
                </c:pt>
                <c:pt idx="172">
                  <c:v>1257.504837</c:v>
                </c:pt>
                <c:pt idx="173">
                  <c:v>1257.6026879999999</c:v>
                </c:pt>
                <c:pt idx="174">
                  <c:v>1257.6977469999999</c:v>
                </c:pt>
                <c:pt idx="175">
                  <c:v>1257.790109</c:v>
                </c:pt>
                <c:pt idx="176">
                  <c:v>1257.8798670000001</c:v>
                </c:pt>
                <c:pt idx="177">
                  <c:v>1257.9671149999999</c:v>
                </c:pt>
                <c:pt idx="178">
                  <c:v>1258.051946</c:v>
                </c:pt>
                <c:pt idx="179">
                  <c:v>1258.1344529999999</c:v>
                </c:pt>
                <c:pt idx="180">
                  <c:v>1258.214731</c:v>
                </c:pt>
                <c:pt idx="181">
                  <c:v>1258.2928730000001</c:v>
                </c:pt>
                <c:pt idx="182">
                  <c:v>1258.3689730000001</c:v>
                </c:pt>
                <c:pt idx="183">
                  <c:v>1258.452374</c:v>
                </c:pt>
                <c:pt idx="184">
                  <c:v>1258.5364059999999</c:v>
                </c:pt>
                <c:pt idx="185">
                  <c:v>1258.618189</c:v>
                </c:pt>
                <c:pt idx="186">
                  <c:v>1258.6977240000001</c:v>
                </c:pt>
                <c:pt idx="187">
                  <c:v>1258.7750100000001</c:v>
                </c:pt>
                <c:pt idx="188">
                  <c:v>1258.8500469999999</c:v>
                </c:pt>
                <c:pt idx="189">
                  <c:v>1258.922836</c:v>
                </c:pt>
                <c:pt idx="190">
                  <c:v>1258.993377</c:v>
                </c:pt>
                <c:pt idx="191">
                  <c:v>1259.0616680000001</c:v>
                </c:pt>
                <c:pt idx="192">
                  <c:v>1259.127712</c:v>
                </c:pt>
                <c:pt idx="193">
                  <c:v>1259.1915059999999</c:v>
                </c:pt>
                <c:pt idx="194">
                  <c:v>1259.253052</c:v>
                </c:pt>
                <c:pt idx="195">
                  <c:v>1259.3123499999999</c:v>
                </c:pt>
                <c:pt idx="196">
                  <c:v>1259.369398</c:v>
                </c:pt>
                <c:pt idx="197">
                  <c:v>1259.424199</c:v>
                </c:pt>
                <c:pt idx="198">
                  <c:v>1259.47675</c:v>
                </c:pt>
                <c:pt idx="199">
                  <c:v>1259.527053</c:v>
                </c:pt>
                <c:pt idx="200">
                  <c:v>1259.575108</c:v>
                </c:pt>
                <c:pt idx="201">
                  <c:v>1259.6209140000001</c:v>
                </c:pt>
                <c:pt idx="202">
                  <c:v>1259.664471</c:v>
                </c:pt>
                <c:pt idx="203">
                  <c:v>1259.70578</c:v>
                </c:pt>
                <c:pt idx="204">
                  <c:v>1259.7448400000001</c:v>
                </c:pt>
                <c:pt idx="205">
                  <c:v>1259.7816519999999</c:v>
                </c:pt>
                <c:pt idx="206">
                  <c:v>1259.8162150000001</c:v>
                </c:pt>
                <c:pt idx="207">
                  <c:v>1259.84853</c:v>
                </c:pt>
                <c:pt idx="208">
                  <c:v>1259.878596</c:v>
                </c:pt>
                <c:pt idx="209">
                  <c:v>1259.9064129999999</c:v>
                </c:pt>
                <c:pt idx="210">
                  <c:v>1259.9319820000001</c:v>
                </c:pt>
                <c:pt idx="211">
                  <c:v>1259.9553020000001</c:v>
                </c:pt>
                <c:pt idx="212">
                  <c:v>1259.9763740000001</c:v>
                </c:pt>
                <c:pt idx="213">
                  <c:v>1259.995197</c:v>
                </c:pt>
                <c:pt idx="214">
                  <c:v>1260.011771</c:v>
                </c:pt>
                <c:pt idx="215">
                  <c:v>1260.0260969999999</c:v>
                </c:pt>
                <c:pt idx="216">
                  <c:v>1260.0542029999999</c:v>
                </c:pt>
                <c:pt idx="217">
                  <c:v>1260.086157</c:v>
                </c:pt>
                <c:pt idx="218">
                  <c:v>1260.117107</c:v>
                </c:pt>
                <c:pt idx="219">
                  <c:v>1260.147054</c:v>
                </c:pt>
                <c:pt idx="220">
                  <c:v>1260.1759979999999</c:v>
                </c:pt>
                <c:pt idx="221">
                  <c:v>1260.2039400000001</c:v>
                </c:pt>
                <c:pt idx="222">
                  <c:v>1260.2308780000001</c:v>
                </c:pt>
                <c:pt idx="223">
                  <c:v>1260.256813</c:v>
                </c:pt>
                <c:pt idx="224">
                  <c:v>1260.2817439999999</c:v>
                </c:pt>
                <c:pt idx="225">
                  <c:v>1260.3056730000001</c:v>
                </c:pt>
                <c:pt idx="226">
                  <c:v>1260.3285989999999</c:v>
                </c:pt>
                <c:pt idx="227">
                  <c:v>1260.350522</c:v>
                </c:pt>
                <c:pt idx="228">
                  <c:v>1260.371441</c:v>
                </c:pt>
                <c:pt idx="229">
                  <c:v>1260.3913580000001</c:v>
                </c:pt>
                <c:pt idx="230">
                  <c:v>1260.410271</c:v>
                </c:pt>
                <c:pt idx="231">
                  <c:v>1260.428181</c:v>
                </c:pt>
                <c:pt idx="232">
                  <c:v>1260.4450890000001</c:v>
                </c:pt>
                <c:pt idx="233">
                  <c:v>1260.4609929999999</c:v>
                </c:pt>
                <c:pt idx="234">
                  <c:v>1260.4758939999999</c:v>
                </c:pt>
                <c:pt idx="235">
                  <c:v>1260.4897920000001</c:v>
                </c:pt>
                <c:pt idx="236">
                  <c:v>1260.5026869999999</c:v>
                </c:pt>
                <c:pt idx="237">
                  <c:v>1260.5145789999999</c:v>
                </c:pt>
                <c:pt idx="238">
                  <c:v>1260.525468</c:v>
                </c:pt>
                <c:pt idx="239">
                  <c:v>1260.535353</c:v>
                </c:pt>
                <c:pt idx="240">
                  <c:v>1260.544236</c:v>
                </c:pt>
                <c:pt idx="241">
                  <c:v>1260.552115</c:v>
                </c:pt>
                <c:pt idx="242">
                  <c:v>1260.558992</c:v>
                </c:pt>
                <c:pt idx="243">
                  <c:v>1260.5648650000001</c:v>
                </c:pt>
                <c:pt idx="244">
                  <c:v>1260.5697359999999</c:v>
                </c:pt>
                <c:pt idx="245">
                  <c:v>1260.573603</c:v>
                </c:pt>
                <c:pt idx="246">
                  <c:v>1260.5764670000001</c:v>
                </c:pt>
                <c:pt idx="247">
                  <c:v>1260.5783280000001</c:v>
                </c:pt>
                <c:pt idx="248">
                  <c:v>1260.5791859999999</c:v>
                </c:pt>
                <c:pt idx="249">
                  <c:v>1260.587563</c:v>
                </c:pt>
                <c:pt idx="250">
                  <c:v>1260.598223</c:v>
                </c:pt>
                <c:pt idx="251">
                  <c:v>1260.6085439999999</c:v>
                </c:pt>
                <c:pt idx="252">
                  <c:v>1260.618528</c:v>
                </c:pt>
                <c:pt idx="253">
                  <c:v>1260.6281719999999</c:v>
                </c:pt>
                <c:pt idx="254">
                  <c:v>1260.637479</c:v>
                </c:pt>
                <c:pt idx="255">
                  <c:v>1260.6464470000001</c:v>
                </c:pt>
                <c:pt idx="256">
                  <c:v>1260.655078</c:v>
                </c:pt>
                <c:pt idx="257">
                  <c:v>1260.6633690000001</c:v>
                </c:pt>
                <c:pt idx="258">
                  <c:v>1260.671323</c:v>
                </c:pt>
                <c:pt idx="259">
                  <c:v>1260.678938</c:v>
                </c:pt>
                <c:pt idx="260">
                  <c:v>1260.6862160000001</c:v>
                </c:pt>
                <c:pt idx="261">
                  <c:v>1260.693154</c:v>
                </c:pt>
                <c:pt idx="262">
                  <c:v>1260.6997550000001</c:v>
                </c:pt>
                <c:pt idx="263">
                  <c:v>1260.706017</c:v>
                </c:pt>
                <c:pt idx="264">
                  <c:v>1260.711941</c:v>
                </c:pt>
                <c:pt idx="265">
                  <c:v>1260.717527</c:v>
                </c:pt>
                <c:pt idx="266">
                  <c:v>1260.722775</c:v>
                </c:pt>
                <c:pt idx="267">
                  <c:v>1260.727684</c:v>
                </c:pt>
                <c:pt idx="268">
                  <c:v>1260.7322549999999</c:v>
                </c:pt>
                <c:pt idx="269">
                  <c:v>1260.736488</c:v>
                </c:pt>
                <c:pt idx="270">
                  <c:v>1260.7403830000001</c:v>
                </c:pt>
                <c:pt idx="271">
                  <c:v>1260.743939</c:v>
                </c:pt>
                <c:pt idx="272">
                  <c:v>1260.747157</c:v>
                </c:pt>
                <c:pt idx="273">
                  <c:v>1260.750037</c:v>
                </c:pt>
                <c:pt idx="274">
                  <c:v>1260.7525780000001</c:v>
                </c:pt>
                <c:pt idx="275">
                  <c:v>1260.754782</c:v>
                </c:pt>
                <c:pt idx="276">
                  <c:v>1260.7566469999999</c:v>
                </c:pt>
                <c:pt idx="277">
                  <c:v>1260.7581729999999</c:v>
                </c:pt>
                <c:pt idx="278">
                  <c:v>1260.759362</c:v>
                </c:pt>
                <c:pt idx="279">
                  <c:v>1260.7602119999999</c:v>
                </c:pt>
                <c:pt idx="280">
                  <c:v>1260.760724</c:v>
                </c:pt>
                <c:pt idx="281">
                  <c:v>1260.760898</c:v>
                </c:pt>
                <c:pt idx="282">
                  <c:v>1260.763375</c:v>
                </c:pt>
                <c:pt idx="283">
                  <c:v>1260.7665469999999</c:v>
                </c:pt>
                <c:pt idx="284">
                  <c:v>1260.769587</c:v>
                </c:pt>
                <c:pt idx="285">
                  <c:v>1260.7724949999999</c:v>
                </c:pt>
                <c:pt idx="286">
                  <c:v>1260.775273</c:v>
                </c:pt>
                <c:pt idx="287">
                  <c:v>1260.7779190000001</c:v>
                </c:pt>
                <c:pt idx="288">
                  <c:v>1260.7804329999999</c:v>
                </c:pt>
                <c:pt idx="289">
                  <c:v>1260.782817</c:v>
                </c:pt>
                <c:pt idx="290">
                  <c:v>1260.785069</c:v>
                </c:pt>
                <c:pt idx="291">
                  <c:v>1260.7871889999999</c:v>
                </c:pt>
                <c:pt idx="292">
                  <c:v>1260.789178</c:v>
                </c:pt>
                <c:pt idx="293">
                  <c:v>1260.7910360000001</c:v>
                </c:pt>
                <c:pt idx="294">
                  <c:v>1260.7927629999999</c:v>
                </c:pt>
                <c:pt idx="295">
                  <c:v>1260.7943580000001</c:v>
                </c:pt>
                <c:pt idx="296">
                  <c:v>1260.795822</c:v>
                </c:pt>
                <c:pt idx="297">
                  <c:v>1260.7971540000001</c:v>
                </c:pt>
                <c:pt idx="298">
                  <c:v>1260.7983549999999</c:v>
                </c:pt>
                <c:pt idx="299">
                  <c:v>1260.7994249999999</c:v>
                </c:pt>
                <c:pt idx="300">
                  <c:v>1260.8003630000001</c:v>
                </c:pt>
                <c:pt idx="301">
                  <c:v>1260.8011710000001</c:v>
                </c:pt>
                <c:pt idx="302">
                  <c:v>1260.8018460000001</c:v>
                </c:pt>
                <c:pt idx="303">
                  <c:v>1260.8023909999999</c:v>
                </c:pt>
                <c:pt idx="304">
                  <c:v>1260.8028039999999</c:v>
                </c:pt>
                <c:pt idx="305">
                  <c:v>1260.803085</c:v>
                </c:pt>
                <c:pt idx="306">
                  <c:v>1260.8032350000001</c:v>
                </c:pt>
                <c:pt idx="307">
                  <c:v>1260.8032539999999</c:v>
                </c:pt>
                <c:pt idx="308">
                  <c:v>1260.803142</c:v>
                </c:pt>
                <c:pt idx="309">
                  <c:v>1260.8028979999999</c:v>
                </c:pt>
                <c:pt idx="310">
                  <c:v>1260.8025230000001</c:v>
                </c:pt>
                <c:pt idx="311">
                  <c:v>1260.802017</c:v>
                </c:pt>
                <c:pt idx="312">
                  <c:v>1260.801379</c:v>
                </c:pt>
                <c:pt idx="313">
                  <c:v>1260.80061</c:v>
                </c:pt>
                <c:pt idx="314">
                  <c:v>1260.7997089999999</c:v>
                </c:pt>
                <c:pt idx="315">
                  <c:v>1260.8001750000001</c:v>
                </c:pt>
                <c:pt idx="316">
                  <c:v>1260.801115</c:v>
                </c:pt>
                <c:pt idx="317">
                  <c:v>1260.8020550000001</c:v>
                </c:pt>
                <c:pt idx="318">
                  <c:v>1260.802995</c:v>
                </c:pt>
                <c:pt idx="319">
                  <c:v>1260.8039349999999</c:v>
                </c:pt>
                <c:pt idx="320">
                  <c:v>1260.804875</c:v>
                </c:pt>
                <c:pt idx="321">
                  <c:v>1260.8058140000001</c:v>
                </c:pt>
                <c:pt idx="322">
                  <c:v>1260.806754</c:v>
                </c:pt>
                <c:pt idx="323">
                  <c:v>1260.8076940000001</c:v>
                </c:pt>
                <c:pt idx="324">
                  <c:v>1260.808634</c:v>
                </c:pt>
                <c:pt idx="325">
                  <c:v>1260.8095740000001</c:v>
                </c:pt>
                <c:pt idx="326">
                  <c:v>1260.810514</c:v>
                </c:pt>
                <c:pt idx="327">
                  <c:v>1260.8114539999999</c:v>
                </c:pt>
                <c:pt idx="328">
                  <c:v>1260.8123929999999</c:v>
                </c:pt>
                <c:pt idx="329">
                  <c:v>1260.8133330000001</c:v>
                </c:pt>
                <c:pt idx="330">
                  <c:v>1260.814273</c:v>
                </c:pt>
                <c:pt idx="331">
                  <c:v>1260.8152130000001</c:v>
                </c:pt>
                <c:pt idx="332">
                  <c:v>1260.816153</c:v>
                </c:pt>
                <c:pt idx="333">
                  <c:v>1260.8170930000001</c:v>
                </c:pt>
                <c:pt idx="334">
                  <c:v>1260.818033</c:v>
                </c:pt>
                <c:pt idx="335">
                  <c:v>1260.8189729999999</c:v>
                </c:pt>
                <c:pt idx="336">
                  <c:v>1260.8199119999999</c:v>
                </c:pt>
                <c:pt idx="337">
                  <c:v>1260.8208520000001</c:v>
                </c:pt>
                <c:pt idx="338">
                  <c:v>1260.821792</c:v>
                </c:pt>
                <c:pt idx="339">
                  <c:v>1260.8227320000001</c:v>
                </c:pt>
                <c:pt idx="340">
                  <c:v>1260.823672</c:v>
                </c:pt>
                <c:pt idx="341">
                  <c:v>1260.8246119999999</c:v>
                </c:pt>
                <c:pt idx="342">
                  <c:v>1260.825552</c:v>
                </c:pt>
                <c:pt idx="343">
                  <c:v>1260.826491</c:v>
                </c:pt>
                <c:pt idx="344">
                  <c:v>1260.8274309999999</c:v>
                </c:pt>
                <c:pt idx="345">
                  <c:v>1260.8283710000001</c:v>
                </c:pt>
                <c:pt idx="346">
                  <c:v>1260.829311</c:v>
                </c:pt>
                <c:pt idx="347">
                  <c:v>1260.8302510000001</c:v>
                </c:pt>
                <c:pt idx="348">
                  <c:v>1260.831191</c:v>
                </c:pt>
                <c:pt idx="349">
                  <c:v>1260.8321309999999</c:v>
                </c:pt>
                <c:pt idx="350">
                  <c:v>1260.833071</c:v>
                </c:pt>
                <c:pt idx="351">
                  <c:v>1260.83401</c:v>
                </c:pt>
                <c:pt idx="352">
                  <c:v>1260.8349499999999</c:v>
                </c:pt>
                <c:pt idx="353">
                  <c:v>1260.8358900000001</c:v>
                </c:pt>
                <c:pt idx="354">
                  <c:v>1260.83683</c:v>
                </c:pt>
                <c:pt idx="355">
                  <c:v>1260.8377700000001</c:v>
                </c:pt>
                <c:pt idx="356">
                  <c:v>1260.83871</c:v>
                </c:pt>
                <c:pt idx="357">
                  <c:v>1260.8396499999999</c:v>
                </c:pt>
                <c:pt idx="358">
                  <c:v>1260.8405889999999</c:v>
                </c:pt>
                <c:pt idx="359">
                  <c:v>1260.841529</c:v>
                </c:pt>
                <c:pt idx="360">
                  <c:v>1260.8424689999999</c:v>
                </c:pt>
                <c:pt idx="361">
                  <c:v>1260.8434090000001</c:v>
                </c:pt>
                <c:pt idx="362">
                  <c:v>1260.844349</c:v>
                </c:pt>
                <c:pt idx="363">
                  <c:v>1260.8452890000001</c:v>
                </c:pt>
                <c:pt idx="364">
                  <c:v>1260.846229</c:v>
                </c:pt>
                <c:pt idx="365">
                  <c:v>1260.8471689999999</c:v>
                </c:pt>
                <c:pt idx="366">
                  <c:v>1260.8481079999999</c:v>
                </c:pt>
                <c:pt idx="367">
                  <c:v>1260.849048</c:v>
                </c:pt>
                <c:pt idx="368">
                  <c:v>1260.8499879999999</c:v>
                </c:pt>
                <c:pt idx="369">
                  <c:v>1260.8509280000001</c:v>
                </c:pt>
                <c:pt idx="370">
                  <c:v>1260.851868</c:v>
                </c:pt>
                <c:pt idx="371">
                  <c:v>1260.8528080000001</c:v>
                </c:pt>
                <c:pt idx="372">
                  <c:v>1260.853748</c:v>
                </c:pt>
                <c:pt idx="373">
                  <c:v>1260.854687</c:v>
                </c:pt>
                <c:pt idx="374">
                  <c:v>1260.8556269999999</c:v>
                </c:pt>
                <c:pt idx="375">
                  <c:v>1260.856567</c:v>
                </c:pt>
                <c:pt idx="376">
                  <c:v>1260.8575069999999</c:v>
                </c:pt>
                <c:pt idx="377">
                  <c:v>1260.8584470000001</c:v>
                </c:pt>
                <c:pt idx="378">
                  <c:v>1260.859387</c:v>
                </c:pt>
                <c:pt idx="379">
                  <c:v>1260.8603270000001</c:v>
                </c:pt>
                <c:pt idx="380">
                  <c:v>1260.861267</c:v>
                </c:pt>
                <c:pt idx="381">
                  <c:v>1260.862206</c:v>
                </c:pt>
                <c:pt idx="382">
                  <c:v>1260.8631459999999</c:v>
                </c:pt>
                <c:pt idx="383">
                  <c:v>1260.864086</c:v>
                </c:pt>
                <c:pt idx="384">
                  <c:v>1260.8650259999999</c:v>
                </c:pt>
                <c:pt idx="385">
                  <c:v>1260.8659660000001</c:v>
                </c:pt>
                <c:pt idx="386">
                  <c:v>1260.866906</c:v>
                </c:pt>
                <c:pt idx="387">
                  <c:v>1260.86742</c:v>
                </c:pt>
                <c:pt idx="388">
                  <c:v>1260.8678620000001</c:v>
                </c:pt>
                <c:pt idx="389">
                  <c:v>1260.868303</c:v>
                </c:pt>
                <c:pt idx="390">
                  <c:v>1260.868745</c:v>
                </c:pt>
                <c:pt idx="391">
                  <c:v>1260.8691859999999</c:v>
                </c:pt>
                <c:pt idx="392">
                  <c:v>1260.8696279999999</c:v>
                </c:pt>
                <c:pt idx="393">
                  <c:v>1260.8700690000001</c:v>
                </c:pt>
                <c:pt idx="394">
                  <c:v>1260.8705110000001</c:v>
                </c:pt>
                <c:pt idx="395">
                  <c:v>1260.870952</c:v>
                </c:pt>
                <c:pt idx="396">
                  <c:v>1260.871394</c:v>
                </c:pt>
                <c:pt idx="397">
                  <c:v>1260.871836</c:v>
                </c:pt>
                <c:pt idx="398">
                  <c:v>1260.8722769999999</c:v>
                </c:pt>
                <c:pt idx="399">
                  <c:v>1260.872719</c:v>
                </c:pt>
                <c:pt idx="400">
                  <c:v>1260.8731600000001</c:v>
                </c:pt>
                <c:pt idx="401">
                  <c:v>1260.8736019999999</c:v>
                </c:pt>
                <c:pt idx="402">
                  <c:v>1260.874043</c:v>
                </c:pt>
                <c:pt idx="403">
                  <c:v>1260.874485</c:v>
                </c:pt>
                <c:pt idx="404">
                  <c:v>1260.874926</c:v>
                </c:pt>
                <c:pt idx="405">
                  <c:v>1260.875368</c:v>
                </c:pt>
                <c:pt idx="406">
                  <c:v>1260.8758089999999</c:v>
                </c:pt>
                <c:pt idx="407">
                  <c:v>1260.8762509999999</c:v>
                </c:pt>
                <c:pt idx="408">
                  <c:v>1260.876692</c:v>
                </c:pt>
                <c:pt idx="409">
                  <c:v>1260.8771340000001</c:v>
                </c:pt>
                <c:pt idx="410">
                  <c:v>1260.877575</c:v>
                </c:pt>
                <c:pt idx="411">
                  <c:v>1260.878017</c:v>
                </c:pt>
                <c:pt idx="412">
                  <c:v>1260.8784579999999</c:v>
                </c:pt>
                <c:pt idx="413">
                  <c:v>1260.8788999999999</c:v>
                </c:pt>
                <c:pt idx="414">
                  <c:v>1260.8793410000001</c:v>
                </c:pt>
                <c:pt idx="415">
                  <c:v>1260.8797830000001</c:v>
                </c:pt>
                <c:pt idx="416">
                  <c:v>1260.8802250000001</c:v>
                </c:pt>
                <c:pt idx="417">
                  <c:v>1260.880666</c:v>
                </c:pt>
                <c:pt idx="418">
                  <c:v>1260.881108</c:v>
                </c:pt>
                <c:pt idx="419">
                  <c:v>1260.8815489999999</c:v>
                </c:pt>
                <c:pt idx="420">
                  <c:v>1260.881991</c:v>
                </c:pt>
                <c:pt idx="421">
                  <c:v>1260.8824320000001</c:v>
                </c:pt>
                <c:pt idx="422">
                  <c:v>1260.8828739999999</c:v>
                </c:pt>
                <c:pt idx="423">
                  <c:v>1260.883315</c:v>
                </c:pt>
                <c:pt idx="424">
                  <c:v>1260.8837570000001</c:v>
                </c:pt>
                <c:pt idx="425">
                  <c:v>1260.884198</c:v>
                </c:pt>
                <c:pt idx="426">
                  <c:v>1260.88464</c:v>
                </c:pt>
                <c:pt idx="427">
                  <c:v>1260.8850809999999</c:v>
                </c:pt>
                <c:pt idx="428">
                  <c:v>1260.8855229999999</c:v>
                </c:pt>
                <c:pt idx="429">
                  <c:v>1260.8859640000001</c:v>
                </c:pt>
                <c:pt idx="430">
                  <c:v>1260.8864060000001</c:v>
                </c:pt>
                <c:pt idx="431">
                  <c:v>1260.886847</c:v>
                </c:pt>
                <c:pt idx="432">
                  <c:v>1260.887289</c:v>
                </c:pt>
                <c:pt idx="433">
                  <c:v>1260.8877299999999</c:v>
                </c:pt>
                <c:pt idx="434">
                  <c:v>1260.8881719999999</c:v>
                </c:pt>
                <c:pt idx="435">
                  <c:v>1260.888614</c:v>
                </c:pt>
                <c:pt idx="436">
                  <c:v>1260.8890550000001</c:v>
                </c:pt>
                <c:pt idx="437">
                  <c:v>1260.8894969999999</c:v>
                </c:pt>
                <c:pt idx="438">
                  <c:v>1260.889938</c:v>
                </c:pt>
                <c:pt idx="439">
                  <c:v>1260.8903800000001</c:v>
                </c:pt>
                <c:pt idx="440">
                  <c:v>1260.890821</c:v>
                </c:pt>
                <c:pt idx="441">
                  <c:v>1260.891263</c:v>
                </c:pt>
                <c:pt idx="442">
                  <c:v>1260.8917039999999</c:v>
                </c:pt>
                <c:pt idx="443">
                  <c:v>1260.8921459999999</c:v>
                </c:pt>
                <c:pt idx="444">
                  <c:v>1260.892587</c:v>
                </c:pt>
                <c:pt idx="445">
                  <c:v>1260.8930290000001</c:v>
                </c:pt>
                <c:pt idx="446">
                  <c:v>1260.89347</c:v>
                </c:pt>
                <c:pt idx="447">
                  <c:v>1260.893912</c:v>
                </c:pt>
                <c:pt idx="448">
                  <c:v>1260.8943529999999</c:v>
                </c:pt>
                <c:pt idx="449">
                  <c:v>1260.8947949999999</c:v>
                </c:pt>
                <c:pt idx="450">
                  <c:v>1260.8952360000001</c:v>
                </c:pt>
                <c:pt idx="451">
                  <c:v>1260.8956780000001</c:v>
                </c:pt>
                <c:pt idx="452">
                  <c:v>1260.8961200000001</c:v>
                </c:pt>
                <c:pt idx="453">
                  <c:v>1260.896561</c:v>
                </c:pt>
                <c:pt idx="454">
                  <c:v>1260.897003</c:v>
                </c:pt>
                <c:pt idx="455">
                  <c:v>1260.897444</c:v>
                </c:pt>
                <c:pt idx="456">
                  <c:v>1260.897886</c:v>
                </c:pt>
                <c:pt idx="457">
                  <c:v>1260.8983270000001</c:v>
                </c:pt>
                <c:pt idx="458">
                  <c:v>1260.8987689999999</c:v>
                </c:pt>
                <c:pt idx="459">
                  <c:v>1260.898866</c:v>
                </c:pt>
                <c:pt idx="460">
                  <c:v>1260.8989469999999</c:v>
                </c:pt>
                <c:pt idx="461">
                  <c:v>1260.899028</c:v>
                </c:pt>
                <c:pt idx="462">
                  <c:v>1260.899109</c:v>
                </c:pt>
                <c:pt idx="463">
                  <c:v>1260.8991900000001</c:v>
                </c:pt>
                <c:pt idx="464">
                  <c:v>1260.899271</c:v>
                </c:pt>
                <c:pt idx="465">
                  <c:v>1260.8993519999999</c:v>
                </c:pt>
                <c:pt idx="466">
                  <c:v>1260.899433</c:v>
                </c:pt>
                <c:pt idx="467">
                  <c:v>1260.8995130000001</c:v>
                </c:pt>
                <c:pt idx="468">
                  <c:v>1260.899594</c:v>
                </c:pt>
                <c:pt idx="469">
                  <c:v>1260.8996749999999</c:v>
                </c:pt>
                <c:pt idx="470">
                  <c:v>1260.899756</c:v>
                </c:pt>
                <c:pt idx="471">
                  <c:v>1260.8998369999999</c:v>
                </c:pt>
                <c:pt idx="472">
                  <c:v>1260.8999180000001</c:v>
                </c:pt>
                <c:pt idx="473">
                  <c:v>1260.899999</c:v>
                </c:pt>
                <c:pt idx="474">
                  <c:v>1260.9000799999999</c:v>
                </c:pt>
                <c:pt idx="475">
                  <c:v>1260.900161</c:v>
                </c:pt>
                <c:pt idx="476">
                  <c:v>1260.9002419999999</c:v>
                </c:pt>
                <c:pt idx="477">
                  <c:v>1260.900322</c:v>
                </c:pt>
                <c:pt idx="478">
                  <c:v>1260.9004030000001</c:v>
                </c:pt>
                <c:pt idx="479">
                  <c:v>1260.900484</c:v>
                </c:pt>
                <c:pt idx="480">
                  <c:v>1260.9005649999999</c:v>
                </c:pt>
                <c:pt idx="481">
                  <c:v>1260.9006460000001</c:v>
                </c:pt>
                <c:pt idx="482">
                  <c:v>1260.900727</c:v>
                </c:pt>
                <c:pt idx="483">
                  <c:v>1260.9008080000001</c:v>
                </c:pt>
                <c:pt idx="484">
                  <c:v>1260.900889</c:v>
                </c:pt>
                <c:pt idx="485">
                  <c:v>1260.9009699999999</c:v>
                </c:pt>
                <c:pt idx="486">
                  <c:v>1260.9010499999999</c:v>
                </c:pt>
                <c:pt idx="487">
                  <c:v>1260.9011310000001</c:v>
                </c:pt>
                <c:pt idx="488">
                  <c:v>1260.901212</c:v>
                </c:pt>
                <c:pt idx="489">
                  <c:v>1260.9012929999999</c:v>
                </c:pt>
                <c:pt idx="490">
                  <c:v>1260.901374</c:v>
                </c:pt>
                <c:pt idx="491">
                  <c:v>1260.9014549999999</c:v>
                </c:pt>
                <c:pt idx="492">
                  <c:v>1260.9015360000001</c:v>
                </c:pt>
                <c:pt idx="493">
                  <c:v>1260.901617</c:v>
                </c:pt>
                <c:pt idx="494">
                  <c:v>1260.9016979999999</c:v>
                </c:pt>
                <c:pt idx="495">
                  <c:v>1260.901779</c:v>
                </c:pt>
                <c:pt idx="496">
                  <c:v>1260.9018590000001</c:v>
                </c:pt>
                <c:pt idx="497">
                  <c:v>1260.90194</c:v>
                </c:pt>
                <c:pt idx="498">
                  <c:v>1260.9020210000001</c:v>
                </c:pt>
                <c:pt idx="499">
                  <c:v>1260.902102</c:v>
                </c:pt>
                <c:pt idx="500">
                  <c:v>1260.9021829999999</c:v>
                </c:pt>
                <c:pt idx="501">
                  <c:v>1260.9022640000001</c:v>
                </c:pt>
                <c:pt idx="502">
                  <c:v>1260.902345</c:v>
                </c:pt>
                <c:pt idx="503">
                  <c:v>1260.9024260000001</c:v>
                </c:pt>
                <c:pt idx="504">
                  <c:v>1260.902507</c:v>
                </c:pt>
                <c:pt idx="505">
                  <c:v>1260.902587</c:v>
                </c:pt>
                <c:pt idx="506">
                  <c:v>1260.9026679999999</c:v>
                </c:pt>
                <c:pt idx="507">
                  <c:v>1260.9027490000001</c:v>
                </c:pt>
                <c:pt idx="508">
                  <c:v>1260.90283</c:v>
                </c:pt>
                <c:pt idx="509">
                  <c:v>1260.9029109999999</c:v>
                </c:pt>
                <c:pt idx="510">
                  <c:v>1260.902992</c:v>
                </c:pt>
                <c:pt idx="511">
                  <c:v>1260.9030729999999</c:v>
                </c:pt>
                <c:pt idx="512">
                  <c:v>1260.9031540000001</c:v>
                </c:pt>
                <c:pt idx="513">
                  <c:v>1260.903235</c:v>
                </c:pt>
                <c:pt idx="514">
                  <c:v>1260.9033159999999</c:v>
                </c:pt>
                <c:pt idx="515">
                  <c:v>1260.9033959999999</c:v>
                </c:pt>
                <c:pt idx="516">
                  <c:v>1260.9034770000001</c:v>
                </c:pt>
                <c:pt idx="517">
                  <c:v>1260.903558</c:v>
                </c:pt>
                <c:pt idx="518">
                  <c:v>1260.9036390000001</c:v>
                </c:pt>
                <c:pt idx="519">
                  <c:v>1260.90372</c:v>
                </c:pt>
                <c:pt idx="520">
                  <c:v>1260.9038009999999</c:v>
                </c:pt>
                <c:pt idx="521">
                  <c:v>1260.9038820000001</c:v>
                </c:pt>
                <c:pt idx="522">
                  <c:v>1260.903963</c:v>
                </c:pt>
                <c:pt idx="523">
                  <c:v>1260.9040440000001</c:v>
                </c:pt>
                <c:pt idx="524">
                  <c:v>1260.9041239999999</c:v>
                </c:pt>
                <c:pt idx="525">
                  <c:v>1260.904205</c:v>
                </c:pt>
                <c:pt idx="526">
                  <c:v>1260.904286</c:v>
                </c:pt>
                <c:pt idx="527">
                  <c:v>1260.9043670000001</c:v>
                </c:pt>
                <c:pt idx="528">
                  <c:v>1260.904448</c:v>
                </c:pt>
                <c:pt idx="529">
                  <c:v>1260.9045289999999</c:v>
                </c:pt>
                <c:pt idx="530">
                  <c:v>1260.904603</c:v>
                </c:pt>
                <c:pt idx="531">
                  <c:v>1260.9045470000001</c:v>
                </c:pt>
                <c:pt idx="532">
                  <c:v>1260.9044919999999</c:v>
                </c:pt>
                <c:pt idx="533">
                  <c:v>1260.9044369999999</c:v>
                </c:pt>
                <c:pt idx="534">
                  <c:v>1260.9043819999999</c:v>
                </c:pt>
                <c:pt idx="535">
                  <c:v>1260.904327</c:v>
                </c:pt>
                <c:pt idx="536">
                  <c:v>1260.904272</c:v>
                </c:pt>
                <c:pt idx="537">
                  <c:v>1260.904217</c:v>
                </c:pt>
                <c:pt idx="538">
                  <c:v>1260.904162</c:v>
                </c:pt>
                <c:pt idx="539">
                  <c:v>1260.9041070000001</c:v>
                </c:pt>
                <c:pt idx="540">
                  <c:v>1260.9040520000001</c:v>
                </c:pt>
                <c:pt idx="541">
                  <c:v>1260.9039969999999</c:v>
                </c:pt>
                <c:pt idx="542">
                  <c:v>1260.9039419999999</c:v>
                </c:pt>
                <c:pt idx="543">
                  <c:v>1260.9038869999999</c:v>
                </c:pt>
                <c:pt idx="544">
                  <c:v>1260.903832</c:v>
                </c:pt>
                <c:pt idx="545">
                  <c:v>1260.9037760000001</c:v>
                </c:pt>
                <c:pt idx="546">
                  <c:v>1260.9037209999999</c:v>
                </c:pt>
                <c:pt idx="547">
                  <c:v>1260.9036659999999</c:v>
                </c:pt>
                <c:pt idx="548">
                  <c:v>1260.903611</c:v>
                </c:pt>
                <c:pt idx="549">
                  <c:v>1260.903556</c:v>
                </c:pt>
                <c:pt idx="550">
                  <c:v>1260.903501</c:v>
                </c:pt>
                <c:pt idx="551">
                  <c:v>1260.903446</c:v>
                </c:pt>
                <c:pt idx="552">
                  <c:v>1260.9033910000001</c:v>
                </c:pt>
                <c:pt idx="553">
                  <c:v>1260.9033360000001</c:v>
                </c:pt>
                <c:pt idx="554">
                  <c:v>1260.9032810000001</c:v>
                </c:pt>
                <c:pt idx="555">
                  <c:v>1260.9032259999999</c:v>
                </c:pt>
                <c:pt idx="556">
                  <c:v>1260.9031709999999</c:v>
                </c:pt>
                <c:pt idx="557">
                  <c:v>1260.903116</c:v>
                </c:pt>
                <c:pt idx="558">
                  <c:v>1260.9030600000001</c:v>
                </c:pt>
                <c:pt idx="559">
                  <c:v>1260.9030049999999</c:v>
                </c:pt>
                <c:pt idx="560">
                  <c:v>1260.9029499999999</c:v>
                </c:pt>
                <c:pt idx="561">
                  <c:v>1260.9028949999999</c:v>
                </c:pt>
                <c:pt idx="562">
                  <c:v>1260.90284</c:v>
                </c:pt>
                <c:pt idx="563">
                  <c:v>1260.902785</c:v>
                </c:pt>
                <c:pt idx="564">
                  <c:v>1260.90273</c:v>
                </c:pt>
                <c:pt idx="565">
                  <c:v>1260.902675</c:v>
                </c:pt>
                <c:pt idx="566">
                  <c:v>1260.9026200000001</c:v>
                </c:pt>
                <c:pt idx="567">
                  <c:v>1260.9025650000001</c:v>
                </c:pt>
                <c:pt idx="568">
                  <c:v>1260.9025099999999</c:v>
                </c:pt>
                <c:pt idx="569">
                  <c:v>1260.9024549999999</c:v>
                </c:pt>
                <c:pt idx="570">
                  <c:v>1260.9023999999999</c:v>
                </c:pt>
                <c:pt idx="571">
                  <c:v>1260.9023440000001</c:v>
                </c:pt>
                <c:pt idx="572">
                  <c:v>1260.9022890000001</c:v>
                </c:pt>
                <c:pt idx="573">
                  <c:v>1260.9022339999999</c:v>
                </c:pt>
                <c:pt idx="574">
                  <c:v>1260.9021789999999</c:v>
                </c:pt>
                <c:pt idx="575">
                  <c:v>1260.902124</c:v>
                </c:pt>
                <c:pt idx="576">
                  <c:v>1260.902069</c:v>
                </c:pt>
                <c:pt idx="577">
                  <c:v>1260.902014</c:v>
                </c:pt>
                <c:pt idx="578">
                  <c:v>1260.901959</c:v>
                </c:pt>
                <c:pt idx="579">
                  <c:v>1260.9019040000001</c:v>
                </c:pt>
                <c:pt idx="580">
                  <c:v>1260.9018490000001</c:v>
                </c:pt>
                <c:pt idx="581">
                  <c:v>1260.9017940000001</c:v>
                </c:pt>
                <c:pt idx="582">
                  <c:v>1260.9017389999999</c:v>
                </c:pt>
                <c:pt idx="583">
                  <c:v>1260.9016839999999</c:v>
                </c:pt>
                <c:pt idx="584">
                  <c:v>1260.901629</c:v>
                </c:pt>
                <c:pt idx="585">
                  <c:v>1260.9015730000001</c:v>
                </c:pt>
                <c:pt idx="586">
                  <c:v>1260.9015179999999</c:v>
                </c:pt>
                <c:pt idx="587">
                  <c:v>1260.9014629999999</c:v>
                </c:pt>
                <c:pt idx="588">
                  <c:v>1260.9014079999999</c:v>
                </c:pt>
                <c:pt idx="589">
                  <c:v>1260.901353</c:v>
                </c:pt>
                <c:pt idx="590">
                  <c:v>1260.901298</c:v>
                </c:pt>
                <c:pt idx="591">
                  <c:v>1260.901243</c:v>
                </c:pt>
                <c:pt idx="592">
                  <c:v>1260.901188</c:v>
                </c:pt>
                <c:pt idx="593">
                  <c:v>1260.9011330000001</c:v>
                </c:pt>
                <c:pt idx="594">
                  <c:v>1260.9010780000001</c:v>
                </c:pt>
                <c:pt idx="595">
                  <c:v>1260.9010229999999</c:v>
                </c:pt>
                <c:pt idx="596">
                  <c:v>1260.9009679999999</c:v>
                </c:pt>
                <c:pt idx="597">
                  <c:v>1260.9009129999999</c:v>
                </c:pt>
                <c:pt idx="598">
                  <c:v>1260.9008570000001</c:v>
                </c:pt>
                <c:pt idx="599">
                  <c:v>1260.9008020000001</c:v>
                </c:pt>
                <c:pt idx="600">
                  <c:v>1260.9007469999999</c:v>
                </c:pt>
                <c:pt idx="601">
                  <c:v>1260.9006919999999</c:v>
                </c:pt>
                <c:pt idx="602">
                  <c:v>1260.9006360000001</c:v>
                </c:pt>
                <c:pt idx="603">
                  <c:v>1260.900576</c:v>
                </c:pt>
                <c:pt idx="604">
                  <c:v>1260.9005159999999</c:v>
                </c:pt>
                <c:pt idx="605">
                  <c:v>1260.9004560000001</c:v>
                </c:pt>
                <c:pt idx="606">
                  <c:v>1260.9003970000001</c:v>
                </c:pt>
                <c:pt idx="607">
                  <c:v>1260.900337</c:v>
                </c:pt>
                <c:pt idx="608">
                  <c:v>1260.900277</c:v>
                </c:pt>
                <c:pt idx="609">
                  <c:v>1260.9002170000001</c:v>
                </c:pt>
                <c:pt idx="610">
                  <c:v>1260.900157</c:v>
                </c:pt>
                <c:pt idx="611">
                  <c:v>1260.900097</c:v>
                </c:pt>
                <c:pt idx="612">
                  <c:v>1260.9000370000001</c:v>
                </c:pt>
                <c:pt idx="613">
                  <c:v>1260.899977</c:v>
                </c:pt>
                <c:pt idx="614">
                  <c:v>1260.899917</c:v>
                </c:pt>
                <c:pt idx="615">
                  <c:v>1260.8998570000001</c:v>
                </c:pt>
                <c:pt idx="616">
                  <c:v>1260.899797</c:v>
                </c:pt>
                <c:pt idx="617">
                  <c:v>1260.899737</c:v>
                </c:pt>
                <c:pt idx="618">
                  <c:v>1260.8996770000001</c:v>
                </c:pt>
                <c:pt idx="619">
                  <c:v>1260.899617</c:v>
                </c:pt>
                <c:pt idx="620">
                  <c:v>1260.899557</c:v>
                </c:pt>
                <c:pt idx="621">
                  <c:v>1260.8994970000001</c:v>
                </c:pt>
                <c:pt idx="622">
                  <c:v>1260.899437</c:v>
                </c:pt>
                <c:pt idx="623">
                  <c:v>1260.899377</c:v>
                </c:pt>
                <c:pt idx="624">
                  <c:v>1260.8993170000001</c:v>
                </c:pt>
                <c:pt idx="625">
                  <c:v>1260.899257</c:v>
                </c:pt>
                <c:pt idx="626">
                  <c:v>1260.899197</c:v>
                </c:pt>
                <c:pt idx="627">
                  <c:v>1260.8991370000001</c:v>
                </c:pt>
                <c:pt idx="628">
                  <c:v>1260.899077</c:v>
                </c:pt>
                <c:pt idx="629">
                  <c:v>1260.899017</c:v>
                </c:pt>
                <c:pt idx="630">
                  <c:v>1260.8989570000001</c:v>
                </c:pt>
                <c:pt idx="631">
                  <c:v>1260.898897</c:v>
                </c:pt>
                <c:pt idx="632">
                  <c:v>1260.898837</c:v>
                </c:pt>
                <c:pt idx="633">
                  <c:v>1260.8987770000001</c:v>
                </c:pt>
                <c:pt idx="634">
                  <c:v>1260.898717</c:v>
                </c:pt>
                <c:pt idx="635">
                  <c:v>1260.898657</c:v>
                </c:pt>
                <c:pt idx="636">
                  <c:v>1260.8985970000001</c:v>
                </c:pt>
                <c:pt idx="637">
                  <c:v>1260.898537</c:v>
                </c:pt>
                <c:pt idx="638">
                  <c:v>1260.898477</c:v>
                </c:pt>
                <c:pt idx="639">
                  <c:v>1260.8984170000001</c:v>
                </c:pt>
                <c:pt idx="640">
                  <c:v>1260.898357</c:v>
                </c:pt>
                <c:pt idx="641">
                  <c:v>1260.898297</c:v>
                </c:pt>
                <c:pt idx="642">
                  <c:v>1260.8982370000001</c:v>
                </c:pt>
                <c:pt idx="643">
                  <c:v>1260.898177</c:v>
                </c:pt>
                <c:pt idx="644">
                  <c:v>1260.898117</c:v>
                </c:pt>
                <c:pt idx="645">
                  <c:v>1260.8980570000001</c:v>
                </c:pt>
                <c:pt idx="646">
                  <c:v>1260.897997</c:v>
                </c:pt>
                <c:pt idx="647">
                  <c:v>1260.897937</c:v>
                </c:pt>
                <c:pt idx="648">
                  <c:v>1260.8978770000001</c:v>
                </c:pt>
                <c:pt idx="649">
                  <c:v>1260.897817</c:v>
                </c:pt>
                <c:pt idx="650">
                  <c:v>1260.897757</c:v>
                </c:pt>
                <c:pt idx="651">
                  <c:v>1260.8976970000001</c:v>
                </c:pt>
                <c:pt idx="652">
                  <c:v>1260.8976379999999</c:v>
                </c:pt>
                <c:pt idx="653">
                  <c:v>1260.8975780000001</c:v>
                </c:pt>
                <c:pt idx="654">
                  <c:v>1260.897518</c:v>
                </c:pt>
                <c:pt idx="655">
                  <c:v>1260.8974579999999</c:v>
                </c:pt>
                <c:pt idx="656">
                  <c:v>1260.8973980000001</c:v>
                </c:pt>
                <c:pt idx="657">
                  <c:v>1260.897338</c:v>
                </c:pt>
                <c:pt idx="658">
                  <c:v>1260.8972779999999</c:v>
                </c:pt>
                <c:pt idx="659">
                  <c:v>1260.8972180000001</c:v>
                </c:pt>
                <c:pt idx="660">
                  <c:v>1260.897158</c:v>
                </c:pt>
                <c:pt idx="661">
                  <c:v>1260.8970979999999</c:v>
                </c:pt>
                <c:pt idx="662">
                  <c:v>1260.8970380000001</c:v>
                </c:pt>
                <c:pt idx="663">
                  <c:v>1260.896978</c:v>
                </c:pt>
                <c:pt idx="664">
                  <c:v>1260.8969179999999</c:v>
                </c:pt>
                <c:pt idx="665">
                  <c:v>1260.8968580000001</c:v>
                </c:pt>
                <c:pt idx="666">
                  <c:v>1260.896798</c:v>
                </c:pt>
                <c:pt idx="667">
                  <c:v>1260.8967379999999</c:v>
                </c:pt>
                <c:pt idx="668">
                  <c:v>1260.8966780000001</c:v>
                </c:pt>
                <c:pt idx="669">
                  <c:v>1260.896618</c:v>
                </c:pt>
                <c:pt idx="670">
                  <c:v>1260.8965579999999</c:v>
                </c:pt>
                <c:pt idx="671">
                  <c:v>1260.8964980000001</c:v>
                </c:pt>
                <c:pt idx="672">
                  <c:v>1260.896438</c:v>
                </c:pt>
                <c:pt idx="673">
                  <c:v>1260.8963779999999</c:v>
                </c:pt>
                <c:pt idx="674">
                  <c:v>1260.8963269999999</c:v>
                </c:pt>
                <c:pt idx="675">
                  <c:v>1260.8963020000001</c:v>
                </c:pt>
                <c:pt idx="676">
                  <c:v>1260.8962770000001</c:v>
                </c:pt>
                <c:pt idx="677">
                  <c:v>1260.896252</c:v>
                </c:pt>
                <c:pt idx="678">
                  <c:v>1260.8962260000001</c:v>
                </c:pt>
                <c:pt idx="679">
                  <c:v>1260.896201</c:v>
                </c:pt>
                <c:pt idx="680">
                  <c:v>1260.896176</c:v>
                </c:pt>
                <c:pt idx="681">
                  <c:v>1260.8961509999999</c:v>
                </c:pt>
                <c:pt idx="682">
                  <c:v>1260.8961260000001</c:v>
                </c:pt>
                <c:pt idx="683">
                  <c:v>1260.896101</c:v>
                </c:pt>
                <c:pt idx="684">
                  <c:v>1260.896076</c:v>
                </c:pt>
                <c:pt idx="685">
                  <c:v>1260.8960509999999</c:v>
                </c:pt>
                <c:pt idx="686">
                  <c:v>1260.8960259999999</c:v>
                </c:pt>
                <c:pt idx="687">
                  <c:v>1260.8960010000001</c:v>
                </c:pt>
                <c:pt idx="688">
                  <c:v>1260.8959749999999</c:v>
                </c:pt>
                <c:pt idx="689">
                  <c:v>1260.8959500000001</c:v>
                </c:pt>
                <c:pt idx="690">
                  <c:v>1260.895925</c:v>
                </c:pt>
                <c:pt idx="691">
                  <c:v>1260.8959</c:v>
                </c:pt>
                <c:pt idx="692">
                  <c:v>1260.8958749999999</c:v>
                </c:pt>
                <c:pt idx="693">
                  <c:v>1260.8958500000001</c:v>
                </c:pt>
                <c:pt idx="694">
                  <c:v>1260.8958250000001</c:v>
                </c:pt>
                <c:pt idx="695">
                  <c:v>1260.8958</c:v>
                </c:pt>
                <c:pt idx="696">
                  <c:v>1260.895775</c:v>
                </c:pt>
                <c:pt idx="697">
                  <c:v>1260.8957499999999</c:v>
                </c:pt>
                <c:pt idx="698">
                  <c:v>1260.895724</c:v>
                </c:pt>
                <c:pt idx="699">
                  <c:v>1260.8956989999999</c:v>
                </c:pt>
                <c:pt idx="700">
                  <c:v>1260.8956740000001</c:v>
                </c:pt>
                <c:pt idx="701">
                  <c:v>1260.895649</c:v>
                </c:pt>
                <c:pt idx="702">
                  <c:v>1260.895624</c:v>
                </c:pt>
                <c:pt idx="703">
                  <c:v>1260.8955989999999</c:v>
                </c:pt>
                <c:pt idx="704">
                  <c:v>1260.8955739999999</c:v>
                </c:pt>
                <c:pt idx="705">
                  <c:v>1260.8955490000001</c:v>
                </c:pt>
                <c:pt idx="706">
                  <c:v>1260.895524</c:v>
                </c:pt>
                <c:pt idx="707">
                  <c:v>1260.895499</c:v>
                </c:pt>
                <c:pt idx="708">
                  <c:v>1260.895473</c:v>
                </c:pt>
                <c:pt idx="709">
                  <c:v>1260.895448</c:v>
                </c:pt>
                <c:pt idx="710">
                  <c:v>1260.8954229999999</c:v>
                </c:pt>
                <c:pt idx="711">
                  <c:v>1260.8953979999999</c:v>
                </c:pt>
                <c:pt idx="712">
                  <c:v>1260.8953730000001</c:v>
                </c:pt>
                <c:pt idx="713">
                  <c:v>1260.895348</c:v>
                </c:pt>
                <c:pt idx="714">
                  <c:v>1260.895323</c:v>
                </c:pt>
                <c:pt idx="715">
                  <c:v>1260.8952979999999</c:v>
                </c:pt>
                <c:pt idx="716">
                  <c:v>1260.8952730000001</c:v>
                </c:pt>
                <c:pt idx="717">
                  <c:v>1260.8952469999999</c:v>
                </c:pt>
                <c:pt idx="718">
                  <c:v>1260.8952220000001</c:v>
                </c:pt>
                <c:pt idx="719">
                  <c:v>1260.8951970000001</c:v>
                </c:pt>
              </c:numCache>
            </c:numRef>
          </c:yVal>
          <c:smooth val="0"/>
        </c:ser>
        <c:ser>
          <c:idx val="20"/>
          <c:order val="8"/>
          <c:tx>
            <c:v>Connor</c:v>
          </c:tx>
          <c:spPr>
            <a:ln w="19050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chemeClr val="tx1"/>
                </a:solidFill>
              </a:ln>
              <a:effectLst/>
            </c:spPr>
          </c:marker>
          <c:yVal>
            <c:numRef>
              <c:f>Sheet1!$AQ$4:$AQ$26</c:f>
              <c:numCache>
                <c:formatCode>General</c:formatCode>
                <c:ptCount val="23"/>
                <c:pt idx="0">
                  <c:v>580.04999999999995</c:v>
                </c:pt>
                <c:pt idx="1">
                  <c:v>596.95000000000005</c:v>
                </c:pt>
                <c:pt idx="2">
                  <c:v>611.11</c:v>
                </c:pt>
                <c:pt idx="3">
                  <c:v>611.12</c:v>
                </c:pt>
                <c:pt idx="4">
                  <c:v>649.55999999999995</c:v>
                </c:pt>
                <c:pt idx="5">
                  <c:v>687.47</c:v>
                </c:pt>
                <c:pt idx="6">
                  <c:v>724.67</c:v>
                </c:pt>
                <c:pt idx="7">
                  <c:v>760.96</c:v>
                </c:pt>
                <c:pt idx="8">
                  <c:v>796.15</c:v>
                </c:pt>
                <c:pt idx="9">
                  <c:v>830.04</c:v>
                </c:pt>
                <c:pt idx="10">
                  <c:v>862.43</c:v>
                </c:pt>
                <c:pt idx="11">
                  <c:v>893.13</c:v>
                </c:pt>
                <c:pt idx="12">
                  <c:v>921.93</c:v>
                </c:pt>
                <c:pt idx="13">
                  <c:v>948.66</c:v>
                </c:pt>
                <c:pt idx="14">
                  <c:v>973.12</c:v>
                </c:pt>
                <c:pt idx="15">
                  <c:v>995.15</c:v>
                </c:pt>
                <c:pt idx="16">
                  <c:v>1014.6</c:v>
                </c:pt>
                <c:pt idx="17">
                  <c:v>1031.3</c:v>
                </c:pt>
                <c:pt idx="18">
                  <c:v>1045.0999999999999</c:v>
                </c:pt>
                <c:pt idx="19">
                  <c:v>1056</c:v>
                </c:pt>
                <c:pt idx="20">
                  <c:v>1063.8</c:v>
                </c:pt>
                <c:pt idx="21">
                  <c:v>1068.5999999999999</c:v>
                </c:pt>
                <c:pt idx="22">
                  <c:v>1070.0999999999999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84296"/>
        <c:axId val="165684688"/>
      </c:scatterChart>
      <c:valAx>
        <c:axId val="165684296"/>
        <c:scaling>
          <c:orientation val="minMax"/>
          <c:max val="25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684688"/>
        <c:crosses val="autoZero"/>
        <c:crossBetween val="midCat"/>
      </c:valAx>
      <c:valAx>
        <c:axId val="165684688"/>
        <c:scaling>
          <c:orientation val="minMax"/>
          <c:max val="18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 Tmax 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684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0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Sheet1!$T$4:$T$33</c:f>
              <c:numCache>
                <c:formatCode>General</c:formatCode>
                <c:ptCount val="30"/>
                <c:pt idx="0">
                  <c:v>0</c:v>
                </c:pt>
                <c:pt idx="1">
                  <c:v>248.28</c:v>
                </c:pt>
                <c:pt idx="2">
                  <c:v>496.55</c:v>
                </c:pt>
                <c:pt idx="3">
                  <c:v>744.83</c:v>
                </c:pt>
                <c:pt idx="4">
                  <c:v>993.1</c:v>
                </c:pt>
                <c:pt idx="5">
                  <c:v>1241.4000000000001</c:v>
                </c:pt>
                <c:pt idx="6">
                  <c:v>1489.7</c:v>
                </c:pt>
                <c:pt idx="7">
                  <c:v>1737.9</c:v>
                </c:pt>
                <c:pt idx="8">
                  <c:v>1986.2</c:v>
                </c:pt>
                <c:pt idx="9">
                  <c:v>2234.5</c:v>
                </c:pt>
                <c:pt idx="10">
                  <c:v>2482.8000000000002</c:v>
                </c:pt>
                <c:pt idx="11">
                  <c:v>2731</c:v>
                </c:pt>
                <c:pt idx="12">
                  <c:v>2979.3</c:v>
                </c:pt>
                <c:pt idx="13">
                  <c:v>3227.6</c:v>
                </c:pt>
                <c:pt idx="14">
                  <c:v>3475.9</c:v>
                </c:pt>
                <c:pt idx="15">
                  <c:v>3724.1</c:v>
                </c:pt>
                <c:pt idx="16">
                  <c:v>3972.4</c:v>
                </c:pt>
                <c:pt idx="17">
                  <c:v>4220.7</c:v>
                </c:pt>
                <c:pt idx="18">
                  <c:v>4469</c:v>
                </c:pt>
                <c:pt idx="19">
                  <c:v>4717.2</c:v>
                </c:pt>
                <c:pt idx="20">
                  <c:v>4965.5</c:v>
                </c:pt>
                <c:pt idx="21">
                  <c:v>5213.8</c:v>
                </c:pt>
                <c:pt idx="22">
                  <c:v>5462.1</c:v>
                </c:pt>
                <c:pt idx="23">
                  <c:v>5710.3</c:v>
                </c:pt>
                <c:pt idx="24">
                  <c:v>5958.6</c:v>
                </c:pt>
                <c:pt idx="25">
                  <c:v>6206.9</c:v>
                </c:pt>
                <c:pt idx="26">
                  <c:v>6455.2</c:v>
                </c:pt>
                <c:pt idx="27">
                  <c:v>6703.4</c:v>
                </c:pt>
                <c:pt idx="28">
                  <c:v>6951.7</c:v>
                </c:pt>
                <c:pt idx="29">
                  <c:v>7200</c:v>
                </c:pt>
              </c:numCache>
            </c:numRef>
          </c:xVal>
          <c:yVal>
            <c:numRef>
              <c:f>Sheet1!$U$4:$U$33</c:f>
              <c:numCache>
                <c:formatCode>General</c:formatCode>
                <c:ptCount val="30"/>
                <c:pt idx="0">
                  <c:v>845.26</c:v>
                </c:pt>
                <c:pt idx="1">
                  <c:v>845.8</c:v>
                </c:pt>
                <c:pt idx="2">
                  <c:v>846.15</c:v>
                </c:pt>
                <c:pt idx="3">
                  <c:v>846.49</c:v>
                </c:pt>
                <c:pt idx="4">
                  <c:v>846.64</c:v>
                </c:pt>
                <c:pt idx="5">
                  <c:v>846.68</c:v>
                </c:pt>
                <c:pt idx="6">
                  <c:v>846.71</c:v>
                </c:pt>
                <c:pt idx="7">
                  <c:v>846.73</c:v>
                </c:pt>
                <c:pt idx="8">
                  <c:v>846.73</c:v>
                </c:pt>
                <c:pt idx="9">
                  <c:v>846.73</c:v>
                </c:pt>
                <c:pt idx="10">
                  <c:v>846.73</c:v>
                </c:pt>
                <c:pt idx="11">
                  <c:v>846.73</c:v>
                </c:pt>
                <c:pt idx="12">
                  <c:v>846.73</c:v>
                </c:pt>
                <c:pt idx="13">
                  <c:v>846.73</c:v>
                </c:pt>
                <c:pt idx="14">
                  <c:v>846.73</c:v>
                </c:pt>
                <c:pt idx="15">
                  <c:v>846.73</c:v>
                </c:pt>
                <c:pt idx="16">
                  <c:v>846.73</c:v>
                </c:pt>
                <c:pt idx="17">
                  <c:v>846.73</c:v>
                </c:pt>
                <c:pt idx="18">
                  <c:v>846.73</c:v>
                </c:pt>
                <c:pt idx="19">
                  <c:v>846.74</c:v>
                </c:pt>
                <c:pt idx="20">
                  <c:v>846.74</c:v>
                </c:pt>
                <c:pt idx="21">
                  <c:v>846.74</c:v>
                </c:pt>
                <c:pt idx="22">
                  <c:v>846.75</c:v>
                </c:pt>
                <c:pt idx="23">
                  <c:v>846.75</c:v>
                </c:pt>
                <c:pt idx="24">
                  <c:v>846.75</c:v>
                </c:pt>
                <c:pt idx="25">
                  <c:v>846.75</c:v>
                </c:pt>
                <c:pt idx="26">
                  <c:v>851.07</c:v>
                </c:pt>
                <c:pt idx="27">
                  <c:v>869.31</c:v>
                </c:pt>
                <c:pt idx="28">
                  <c:v>927.1</c:v>
                </c:pt>
                <c:pt idx="29">
                  <c:v>983.8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85472"/>
        <c:axId val="165685864"/>
      </c:scatterChart>
      <c:valAx>
        <c:axId val="165685472"/>
        <c:scaling>
          <c:orientation val="minMax"/>
          <c:max val="2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685864"/>
        <c:crosses val="autoZero"/>
        <c:crossBetween val="midCat"/>
      </c:valAx>
      <c:valAx>
        <c:axId val="165685864"/>
        <c:scaling>
          <c:orientation val="minMax"/>
          <c:max val="18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Tmax 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685472"/>
        <c:crosses val="autoZero"/>
        <c:crossBetween val="midCat"/>
        <c:majorUnit val="2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0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Joshua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Sheet1!$A$4:$A$15</c:f>
              <c:numCache>
                <c:formatCode>General</c:formatCode>
                <c:ptCount val="1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10800</c:v>
                </c:pt>
              </c:numCache>
            </c:numRef>
          </c:xVal>
          <c:yVal>
            <c:numRef>
              <c:f>Sheet1!$B$4:$B$15</c:f>
              <c:numCache>
                <c:formatCode>General</c:formatCode>
                <c:ptCount val="12"/>
                <c:pt idx="0">
                  <c:v>0</c:v>
                </c:pt>
                <c:pt idx="1">
                  <c:v>649.58519309999997</c:v>
                </c:pt>
                <c:pt idx="2">
                  <c:v>721.88414360000002</c:v>
                </c:pt>
                <c:pt idx="3">
                  <c:v>797.07442779999997</c:v>
                </c:pt>
                <c:pt idx="4">
                  <c:v>875.11910780000005</c:v>
                </c:pt>
                <c:pt idx="5">
                  <c:v>956.27304470000001</c:v>
                </c:pt>
                <c:pt idx="6">
                  <c:v>1040.6675769999999</c:v>
                </c:pt>
                <c:pt idx="7">
                  <c:v>1121.6469999999999</c:v>
                </c:pt>
                <c:pt idx="8">
                  <c:v>1215.4949999999999</c:v>
                </c:pt>
                <c:pt idx="9">
                  <c:v>1312.9069999999999</c:v>
                </c:pt>
                <c:pt idx="10">
                  <c:v>1421.6179999999999</c:v>
                </c:pt>
                <c:pt idx="11">
                  <c:v>1422.1130000000001</c:v>
                </c:pt>
              </c:numCache>
            </c:numRef>
          </c:yVal>
          <c:smooth val="0"/>
        </c:ser>
        <c:ser>
          <c:idx val="1"/>
          <c:order val="1"/>
          <c:tx>
            <c:v>Amani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Sheet1!$C$4:$C$58</c:f>
              <c:numCache>
                <c:formatCode>General</c:formatCode>
                <c:ptCount val="55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</c:numCache>
            </c:numRef>
          </c:xVal>
          <c:yVal>
            <c:numRef>
              <c:f>Sheet1!$D$4:$D$58</c:f>
              <c:numCache>
                <c:formatCode>General</c:formatCode>
                <c:ptCount val="55"/>
                <c:pt idx="0">
                  <c:v>0</c:v>
                </c:pt>
                <c:pt idx="1">
                  <c:v>592.72919608154996</c:v>
                </c:pt>
                <c:pt idx="2">
                  <c:v>605.78428188716998</c:v>
                </c:pt>
                <c:pt idx="3">
                  <c:v>618.93496496464002</c:v>
                </c:pt>
                <c:pt idx="4">
                  <c:v>632.17800074582999</c:v>
                </c:pt>
                <c:pt idx="5">
                  <c:v>645.51420480704996</c:v>
                </c:pt>
                <c:pt idx="6">
                  <c:v>658.94447076024005</c:v>
                </c:pt>
                <c:pt idx="7">
                  <c:v>672.46969926109</c:v>
                </c:pt>
                <c:pt idx="8">
                  <c:v>686.09090930035995</c:v>
                </c:pt>
                <c:pt idx="9">
                  <c:v>699.80879815116998</c:v>
                </c:pt>
                <c:pt idx="10">
                  <c:v>713.62440712157002</c:v>
                </c:pt>
                <c:pt idx="11">
                  <c:v>727.53863298571002</c:v>
                </c:pt>
                <c:pt idx="12">
                  <c:v>741.55242099924999</c:v>
                </c:pt>
                <c:pt idx="13">
                  <c:v>755.66671106899003</c:v>
                </c:pt>
                <c:pt idx="14">
                  <c:v>769.88244927746996</c:v>
                </c:pt>
                <c:pt idx="15">
                  <c:v>784.20058829179004</c:v>
                </c:pt>
                <c:pt idx="16">
                  <c:v>798.62208743887004</c:v>
                </c:pt>
                <c:pt idx="17">
                  <c:v>813.14791266890995</c:v>
                </c:pt>
                <c:pt idx="18">
                  <c:v>827.77903656624005</c:v>
                </c:pt>
                <c:pt idx="19">
                  <c:v>842.51643842835006</c:v>
                </c:pt>
                <c:pt idx="20">
                  <c:v>857.36110438009996</c:v>
                </c:pt>
                <c:pt idx="21">
                  <c:v>872.31374376977999</c:v>
                </c:pt>
                <c:pt idx="22">
                  <c:v>887.37556535076999</c:v>
                </c:pt>
                <c:pt idx="23">
                  <c:v>902.54762192568001</c:v>
                </c:pt>
                <c:pt idx="24">
                  <c:v>917.82984286800001</c:v>
                </c:pt>
                <c:pt idx="25">
                  <c:v>933.23440334498002</c:v>
                </c:pt>
                <c:pt idx="26">
                  <c:v>948.75541281846995</c:v>
                </c:pt>
                <c:pt idx="27">
                  <c:v>964.39202212967996</c:v>
                </c:pt>
                <c:pt idx="28">
                  <c:v>980.14532133083003</c:v>
                </c:pt>
                <c:pt idx="29">
                  <c:v>996.01640849761998</c:v>
                </c:pt>
                <c:pt idx="30">
                  <c:v>1012.0063932219</c:v>
                </c:pt>
                <c:pt idx="31">
                  <c:v>1028.1163771245001</c:v>
                </c:pt>
                <c:pt idx="32">
                  <c:v>1044.3474978223001</c:v>
                </c:pt>
                <c:pt idx="33">
                  <c:v>1060.7008816008999</c:v>
                </c:pt>
                <c:pt idx="34">
                  <c:v>1077.1776685643999</c:v>
                </c:pt>
                <c:pt idx="35">
                  <c:v>1093.7790083560001</c:v>
                </c:pt>
                <c:pt idx="36">
                  <c:v>1110.5060572360001</c:v>
                </c:pt>
                <c:pt idx="37">
                  <c:v>1127.3599823314</c:v>
                </c:pt>
                <c:pt idx="38">
                  <c:v>1144.3419592390001</c:v>
                </c:pt>
                <c:pt idx="39">
                  <c:v>1161.4510773713</c:v>
                </c:pt>
                <c:pt idx="40">
                  <c:v>1178.6895340563001</c:v>
                </c:pt>
                <c:pt idx="41">
                  <c:v>1196.0593399267</c:v>
                </c:pt>
                <c:pt idx="42">
                  <c:v>1213.5617297076999</c:v>
                </c:pt>
                <c:pt idx="43">
                  <c:v>1231.1978803492</c:v>
                </c:pt>
                <c:pt idx="44">
                  <c:v>1248.9690061275001</c:v>
                </c:pt>
                <c:pt idx="45">
                  <c:v>1268.5944410722</c:v>
                </c:pt>
                <c:pt idx="46">
                  <c:v>1286.7302909936</c:v>
                </c:pt>
                <c:pt idx="47">
                  <c:v>1304.9364572607001</c:v>
                </c:pt>
                <c:pt idx="48">
                  <c:v>1323.2794181234999</c:v>
                </c:pt>
                <c:pt idx="49">
                  <c:v>1341.7617427350001</c:v>
                </c:pt>
                <c:pt idx="50">
                  <c:v>1360.3846394069999</c:v>
                </c:pt>
                <c:pt idx="51">
                  <c:v>1379.1492980528999</c:v>
                </c:pt>
                <c:pt idx="52">
                  <c:v>1398.0569142319</c:v>
                </c:pt>
                <c:pt idx="53">
                  <c:v>1417.1086886324999</c:v>
                </c:pt>
                <c:pt idx="54">
                  <c:v>1436.3058288903001</c:v>
                </c:pt>
              </c:numCache>
            </c:numRef>
          </c:yVal>
          <c:smooth val="0"/>
        </c:ser>
        <c:ser>
          <c:idx val="2"/>
          <c:order val="2"/>
          <c:tx>
            <c:v>Jennifer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Sheet1!$E$4:$E$57</c:f>
              <c:numCache>
                <c:formatCode>General</c:formatCode>
                <c:ptCount val="54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</c:numCache>
            </c:numRef>
          </c:xVal>
          <c:yVal>
            <c:numRef>
              <c:f>Sheet1!$F$4:$F$57</c:f>
              <c:numCache>
                <c:formatCode>General</c:formatCode>
                <c:ptCount val="54"/>
                <c:pt idx="0">
                  <c:v>0</c:v>
                </c:pt>
                <c:pt idx="1">
                  <c:v>613.19574709999995</c:v>
                </c:pt>
                <c:pt idx="2">
                  <c:v>626.73201280000001</c:v>
                </c:pt>
                <c:pt idx="3">
                  <c:v>640.37496280000005</c:v>
                </c:pt>
                <c:pt idx="4">
                  <c:v>654.11461550000001</c:v>
                </c:pt>
                <c:pt idx="5">
                  <c:v>667.95490949999999</c:v>
                </c:pt>
                <c:pt idx="6">
                  <c:v>681.89578600000004</c:v>
                </c:pt>
                <c:pt idx="7">
                  <c:v>695.93811129999995</c:v>
                </c:pt>
                <c:pt idx="8">
                  <c:v>710.08462780000002</c:v>
                </c:pt>
                <c:pt idx="9">
                  <c:v>724.33442500000001</c:v>
                </c:pt>
                <c:pt idx="10">
                  <c:v>738.6892732</c:v>
                </c:pt>
                <c:pt idx="11">
                  <c:v>753.15096930000004</c:v>
                </c:pt>
                <c:pt idx="12">
                  <c:v>767.72027639999999</c:v>
                </c:pt>
                <c:pt idx="13">
                  <c:v>782.39810420000003</c:v>
                </c:pt>
                <c:pt idx="14">
                  <c:v>797.18538599999999</c:v>
                </c:pt>
                <c:pt idx="15">
                  <c:v>812.07990400000006</c:v>
                </c:pt>
                <c:pt idx="16">
                  <c:v>827.0879764</c:v>
                </c:pt>
                <c:pt idx="17">
                  <c:v>842.21327640000004</c:v>
                </c:pt>
                <c:pt idx="18">
                  <c:v>857.44795910000005</c:v>
                </c:pt>
                <c:pt idx="19">
                  <c:v>872.79633339999998</c:v>
                </c:pt>
                <c:pt idx="20">
                  <c:v>888.26552919999995</c:v>
                </c:pt>
                <c:pt idx="21">
                  <c:v>903.84794060000002</c:v>
                </c:pt>
                <c:pt idx="22">
                  <c:v>919.55064189999996</c:v>
                </c:pt>
                <c:pt idx="23">
                  <c:v>935.37282960000005</c:v>
                </c:pt>
                <c:pt idx="24">
                  <c:v>951.31633190000002</c:v>
                </c:pt>
                <c:pt idx="25">
                  <c:v>967.38878199999999</c:v>
                </c:pt>
                <c:pt idx="26">
                  <c:v>983.57875539999998</c:v>
                </c:pt>
                <c:pt idx="27">
                  <c:v>999.87293480000005</c:v>
                </c:pt>
                <c:pt idx="28">
                  <c:v>1016.313173</c:v>
                </c:pt>
                <c:pt idx="29">
                  <c:v>1032.880128</c:v>
                </c:pt>
                <c:pt idx="30">
                  <c:v>1049.574836</c:v>
                </c:pt>
                <c:pt idx="31">
                  <c:v>1066.398291</c:v>
                </c:pt>
                <c:pt idx="32">
                  <c:v>1083.3517179999999</c:v>
                </c:pt>
                <c:pt idx="33">
                  <c:v>1100.4363510000001</c:v>
                </c:pt>
                <c:pt idx="34">
                  <c:v>1117.6496689999999</c:v>
                </c:pt>
                <c:pt idx="35">
                  <c:v>1134.9993010000001</c:v>
                </c:pt>
                <c:pt idx="36">
                  <c:v>1152.4618539999999</c:v>
                </c:pt>
                <c:pt idx="37">
                  <c:v>1170.102574</c:v>
                </c:pt>
                <c:pt idx="38">
                  <c:v>1187.862725</c:v>
                </c:pt>
                <c:pt idx="39">
                  <c:v>1205.7654620000001</c:v>
                </c:pt>
                <c:pt idx="40">
                  <c:v>1223.8041410000001</c:v>
                </c:pt>
                <c:pt idx="41">
                  <c:v>1241.9821770000001</c:v>
                </c:pt>
                <c:pt idx="42">
                  <c:v>1260.3022169999999</c:v>
                </c:pt>
                <c:pt idx="43">
                  <c:v>1278.765553</c:v>
                </c:pt>
                <c:pt idx="44">
                  <c:v>1297.3603820000001</c:v>
                </c:pt>
                <c:pt idx="45">
                  <c:v>1316.114026</c:v>
                </c:pt>
                <c:pt idx="46">
                  <c:v>1335.0153769999999</c:v>
                </c:pt>
                <c:pt idx="47">
                  <c:v>1354.0652660000001</c:v>
                </c:pt>
                <c:pt idx="48">
                  <c:v>1373.2630670000001</c:v>
                </c:pt>
                <c:pt idx="49">
                  <c:v>1392.628485</c:v>
                </c:pt>
                <c:pt idx="50">
                  <c:v>1412.1340270000001</c:v>
                </c:pt>
                <c:pt idx="51">
                  <c:v>1412.583308</c:v>
                </c:pt>
                <c:pt idx="52">
                  <c:v>1412.592809</c:v>
                </c:pt>
                <c:pt idx="53">
                  <c:v>1412.5930060000001</c:v>
                </c:pt>
              </c:numCache>
            </c:numRef>
          </c:yVal>
          <c:smooth val="0"/>
        </c:ser>
        <c:ser>
          <c:idx val="3"/>
          <c:order val="3"/>
          <c:tx>
            <c:v>Marina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Sheet1!$G$4:$G$105</c:f>
              <c:numCache>
                <c:formatCode>General</c:formatCode>
                <c:ptCount val="102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  <c:pt idx="101">
                  <c:v>20200</c:v>
                </c:pt>
              </c:numCache>
            </c:numRef>
          </c:xVal>
          <c:yVal>
            <c:numRef>
              <c:f>Sheet1!$H$4:$H$105</c:f>
              <c:numCache>
                <c:formatCode>General</c:formatCode>
                <c:ptCount val="102"/>
                <c:pt idx="0">
                  <c:v>0</c:v>
                </c:pt>
                <c:pt idx="1">
                  <c:v>631.06695211882004</c:v>
                </c:pt>
                <c:pt idx="2">
                  <c:v>645.04923641534003</c:v>
                </c:pt>
                <c:pt idx="3">
                  <c:v>658.23607505391999</c:v>
                </c:pt>
                <c:pt idx="4">
                  <c:v>671.52946353765003</c:v>
                </c:pt>
                <c:pt idx="5">
                  <c:v>684.89295876055996</c:v>
                </c:pt>
                <c:pt idx="6">
                  <c:v>698.35045648864002</c:v>
                </c:pt>
                <c:pt idx="7">
                  <c:v>711.90233230890999</c:v>
                </c:pt>
                <c:pt idx="8">
                  <c:v>725.54943222474003</c:v>
                </c:pt>
                <c:pt idx="9">
                  <c:v>739.29334387736003</c:v>
                </c:pt>
                <c:pt idx="10">
                  <c:v>753.13691212323999</c:v>
                </c:pt>
                <c:pt idx="11">
                  <c:v>767.07657163047998</c:v>
                </c:pt>
                <c:pt idx="12">
                  <c:v>781.11495011211002</c:v>
                </c:pt>
                <c:pt idx="13">
                  <c:v>795.25300026743002</c:v>
                </c:pt>
                <c:pt idx="14">
                  <c:v>809.49293117152001</c:v>
                </c:pt>
                <c:pt idx="15">
                  <c:v>823.83456125410999</c:v>
                </c:pt>
                <c:pt idx="16">
                  <c:v>838.22258888143995</c:v>
                </c:pt>
                <c:pt idx="17">
                  <c:v>852.76608702975</c:v>
                </c:pt>
                <c:pt idx="18">
                  <c:v>867.41538702799005</c:v>
                </c:pt>
                <c:pt idx="19">
                  <c:v>882.16968366923004</c:v>
                </c:pt>
                <c:pt idx="20">
                  <c:v>897.03013721767002</c:v>
                </c:pt>
                <c:pt idx="21">
                  <c:v>911.99766991284002</c:v>
                </c:pt>
                <c:pt idx="22">
                  <c:v>927.07479711025996</c:v>
                </c:pt>
                <c:pt idx="23">
                  <c:v>942.26151697564001</c:v>
                </c:pt>
                <c:pt idx="24">
                  <c:v>957.55863433486002</c:v>
                </c:pt>
                <c:pt idx="25">
                  <c:v>972.96657307024998</c:v>
                </c:pt>
                <c:pt idx="26">
                  <c:v>988.47024620678997</c:v>
                </c:pt>
                <c:pt idx="27">
                  <c:v>1004.1017569852</c:v>
                </c:pt>
                <c:pt idx="28">
                  <c:v>1019.8503465767</c:v>
                </c:pt>
                <c:pt idx="29">
                  <c:v>1035.7141334398</c:v>
                </c:pt>
                <c:pt idx="30">
                  <c:v>1051.6940632443</c:v>
                </c:pt>
                <c:pt idx="31">
                  <c:v>1067.7910411753001</c:v>
                </c:pt>
                <c:pt idx="32">
                  <c:v>1084.0060479752001</c:v>
                </c:pt>
                <c:pt idx="33">
                  <c:v>1100.3420938030999</c:v>
                </c:pt>
                <c:pt idx="34">
                  <c:v>1116.9593365444</c:v>
                </c:pt>
                <c:pt idx="35">
                  <c:v>1133.5480692387</c:v>
                </c:pt>
                <c:pt idx="36">
                  <c:v>1150.2558299949001</c:v>
                </c:pt>
                <c:pt idx="37">
                  <c:v>1167.0888967148001</c:v>
                </c:pt>
                <c:pt idx="38">
                  <c:v>1184.0466029726999</c:v>
                </c:pt>
                <c:pt idx="39">
                  <c:v>1201.1299991210999</c:v>
                </c:pt>
                <c:pt idx="40">
                  <c:v>1218.3401424000999</c:v>
                </c:pt>
                <c:pt idx="41">
                  <c:v>1235.6781089055</c:v>
                </c:pt>
                <c:pt idx="42">
                  <c:v>1253.1475972068999</c:v>
                </c:pt>
                <c:pt idx="43">
                  <c:v>1270.6661664005001</c:v>
                </c:pt>
                <c:pt idx="44">
                  <c:v>1288.391735641</c:v>
                </c:pt>
                <c:pt idx="45">
                  <c:v>1306.2521835752</c:v>
                </c:pt>
                <c:pt idx="46">
                  <c:v>1324.2090829379999</c:v>
                </c:pt>
                <c:pt idx="47">
                  <c:v>1342.3384139563</c:v>
                </c:pt>
                <c:pt idx="48">
                  <c:v>1360.6063726934001</c:v>
                </c:pt>
                <c:pt idx="49">
                  <c:v>1379.0111242835001</c:v>
                </c:pt>
                <c:pt idx="50">
                  <c:v>1397.5536697765999</c:v>
                </c:pt>
                <c:pt idx="51">
                  <c:v>1416.4562163864</c:v>
                </c:pt>
                <c:pt idx="52">
                  <c:v>1435.2924822088</c:v>
                </c:pt>
                <c:pt idx="53">
                  <c:v>1454.2633516086</c:v>
                </c:pt>
                <c:pt idx="54">
                  <c:v>1473.3768407590001</c:v>
                </c:pt>
                <c:pt idx="55">
                  <c:v>1473.8238286707001</c:v>
                </c:pt>
                <c:pt idx="56">
                  <c:v>1473.8334091505999</c:v>
                </c:pt>
                <c:pt idx="57">
                  <c:v>1473.8336102884</c:v>
                </c:pt>
                <c:pt idx="58">
                  <c:v>1473.8336144883999</c:v>
                </c:pt>
                <c:pt idx="59">
                  <c:v>1473.8336144883999</c:v>
                </c:pt>
                <c:pt idx="60">
                  <c:v>1473.8336144883999</c:v>
                </c:pt>
                <c:pt idx="61">
                  <c:v>1473.8336144883999</c:v>
                </c:pt>
                <c:pt idx="62">
                  <c:v>1473.8336144883999</c:v>
                </c:pt>
                <c:pt idx="63">
                  <c:v>1473.8336144883999</c:v>
                </c:pt>
                <c:pt idx="64">
                  <c:v>1473.8336144883999</c:v>
                </c:pt>
                <c:pt idx="65">
                  <c:v>1473.8336144883999</c:v>
                </c:pt>
                <c:pt idx="66">
                  <c:v>1473.8336144883999</c:v>
                </c:pt>
                <c:pt idx="67">
                  <c:v>1473.8336144883999</c:v>
                </c:pt>
                <c:pt idx="68">
                  <c:v>1473.8336144883999</c:v>
                </c:pt>
                <c:pt idx="69">
                  <c:v>1473.8336144883999</c:v>
                </c:pt>
                <c:pt idx="70">
                  <c:v>1473.8336144883999</c:v>
                </c:pt>
                <c:pt idx="71">
                  <c:v>1473.8336144883999</c:v>
                </c:pt>
                <c:pt idx="72">
                  <c:v>1473.8336144883999</c:v>
                </c:pt>
                <c:pt idx="73">
                  <c:v>1473.8336144883999</c:v>
                </c:pt>
                <c:pt idx="74">
                  <c:v>1473.8336144883999</c:v>
                </c:pt>
                <c:pt idx="75">
                  <c:v>1473.8336144883999</c:v>
                </c:pt>
                <c:pt idx="76">
                  <c:v>1473.8336144883999</c:v>
                </c:pt>
                <c:pt idx="77">
                  <c:v>1473.8336144883999</c:v>
                </c:pt>
                <c:pt idx="78">
                  <c:v>1473.8336144883999</c:v>
                </c:pt>
                <c:pt idx="79">
                  <c:v>1473.8336144883999</c:v>
                </c:pt>
                <c:pt idx="80">
                  <c:v>1473.8336144883999</c:v>
                </c:pt>
                <c:pt idx="81">
                  <c:v>1473.8336144883999</c:v>
                </c:pt>
                <c:pt idx="82">
                  <c:v>1473.8336144883999</c:v>
                </c:pt>
                <c:pt idx="83">
                  <c:v>1473.8336144883999</c:v>
                </c:pt>
                <c:pt idx="84">
                  <c:v>1473.8336144883999</c:v>
                </c:pt>
                <c:pt idx="85">
                  <c:v>1473.8336144883999</c:v>
                </c:pt>
                <c:pt idx="86">
                  <c:v>1473.8336144883999</c:v>
                </c:pt>
                <c:pt idx="87">
                  <c:v>1473.8336144883999</c:v>
                </c:pt>
                <c:pt idx="88">
                  <c:v>1473.8336144883999</c:v>
                </c:pt>
                <c:pt idx="89">
                  <c:v>1473.8336144883999</c:v>
                </c:pt>
                <c:pt idx="90">
                  <c:v>1473.8336144883999</c:v>
                </c:pt>
                <c:pt idx="91">
                  <c:v>1473.8336144883999</c:v>
                </c:pt>
                <c:pt idx="92">
                  <c:v>1473.8336144883999</c:v>
                </c:pt>
                <c:pt idx="93">
                  <c:v>1473.8336144883999</c:v>
                </c:pt>
                <c:pt idx="94">
                  <c:v>1473.8336144883999</c:v>
                </c:pt>
                <c:pt idx="95">
                  <c:v>1473.8336144883999</c:v>
                </c:pt>
                <c:pt idx="96">
                  <c:v>1473.8336144883999</c:v>
                </c:pt>
                <c:pt idx="97">
                  <c:v>1473.8336144883999</c:v>
                </c:pt>
                <c:pt idx="98">
                  <c:v>1473.8336144883999</c:v>
                </c:pt>
                <c:pt idx="99">
                  <c:v>1473.8336144883999</c:v>
                </c:pt>
                <c:pt idx="100">
                  <c:v>1473.8336144883999</c:v>
                </c:pt>
                <c:pt idx="101">
                  <c:v>1473.8336144883999</c:v>
                </c:pt>
              </c:numCache>
            </c:numRef>
          </c:yVal>
          <c:smooth val="0"/>
        </c:ser>
        <c:ser>
          <c:idx val="4"/>
          <c:order val="4"/>
          <c:tx>
            <c:v>Ian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Sheet1!$I$4:$I$62</c:f>
              <c:numCache>
                <c:formatCode>General</c:formatCode>
                <c:ptCount val="59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</c:numCache>
            </c:numRef>
          </c:xVal>
          <c:yVal>
            <c:numRef>
              <c:f>Sheet1!$J$4:$J$62</c:f>
              <c:numCache>
                <c:formatCode>General</c:formatCode>
                <c:ptCount val="59"/>
                <c:pt idx="0">
                  <c:v>600</c:v>
                </c:pt>
                <c:pt idx="1">
                  <c:v>595.08544066879006</c:v>
                </c:pt>
                <c:pt idx="2">
                  <c:v>608.32741480357004</c:v>
                </c:pt>
                <c:pt idx="3">
                  <c:v>622.10735595598999</c:v>
                </c:pt>
                <c:pt idx="4">
                  <c:v>635.99826988984</c:v>
                </c:pt>
                <c:pt idx="5">
                  <c:v>650.01111677034999</c:v>
                </c:pt>
                <c:pt idx="6">
                  <c:v>664.11398283545998</c:v>
                </c:pt>
                <c:pt idx="7">
                  <c:v>678.32142353520999</c:v>
                </c:pt>
                <c:pt idx="8">
                  <c:v>692.63477239277995</c:v>
                </c:pt>
                <c:pt idx="9">
                  <c:v>707.05504307666001</c:v>
                </c:pt>
                <c:pt idx="10">
                  <c:v>721.58324403447</c:v>
                </c:pt>
                <c:pt idx="11">
                  <c:v>736.21797191121004</c:v>
                </c:pt>
                <c:pt idx="12">
                  <c:v>750.96484886205997</c:v>
                </c:pt>
                <c:pt idx="13">
                  <c:v>765.82320171103004</c:v>
                </c:pt>
                <c:pt idx="14">
                  <c:v>780.79369963120996</c:v>
                </c:pt>
                <c:pt idx="15">
                  <c:v>795.87737350099997</c:v>
                </c:pt>
                <c:pt idx="16">
                  <c:v>811.07528016306003</c:v>
                </c:pt>
                <c:pt idx="17">
                  <c:v>826.24890002484995</c:v>
                </c:pt>
                <c:pt idx="18">
                  <c:v>841.67071582030997</c:v>
                </c:pt>
                <c:pt idx="19">
                  <c:v>857.21283029198003</c:v>
                </c:pt>
                <c:pt idx="20">
                  <c:v>872.87233555224998</c:v>
                </c:pt>
                <c:pt idx="21">
                  <c:v>888.65173151418003</c:v>
                </c:pt>
                <c:pt idx="22">
                  <c:v>904.5520962503</c:v>
                </c:pt>
                <c:pt idx="23">
                  <c:v>920.57428496574005</c:v>
                </c:pt>
                <c:pt idx="24">
                  <c:v>936.74355885977002</c:v>
                </c:pt>
                <c:pt idx="25">
                  <c:v>953.01746038311001</c:v>
                </c:pt>
                <c:pt idx="26">
                  <c:v>969.41589322445998</c:v>
                </c:pt>
                <c:pt idx="27">
                  <c:v>985.94138420717002</c:v>
                </c:pt>
                <c:pt idx="28">
                  <c:v>1002.5955101103</c:v>
                </c:pt>
                <c:pt idx="29">
                  <c:v>1019.3792442412999</c:v>
                </c:pt>
                <c:pt idx="30">
                  <c:v>1036.2934486398001</c:v>
                </c:pt>
                <c:pt idx="31">
                  <c:v>1053.3392819472999</c:v>
                </c:pt>
                <c:pt idx="32">
                  <c:v>1070.5184764877999</c:v>
                </c:pt>
                <c:pt idx="33">
                  <c:v>1087.8174748834999</c:v>
                </c:pt>
                <c:pt idx="34">
                  <c:v>1105.3493893284999</c:v>
                </c:pt>
                <c:pt idx="35">
                  <c:v>1122.9400075409001</c:v>
                </c:pt>
                <c:pt idx="36">
                  <c:v>1140.6670035868999</c:v>
                </c:pt>
                <c:pt idx="37">
                  <c:v>1158.5331402588999</c:v>
                </c:pt>
                <c:pt idx="38">
                  <c:v>1176.5396324373</c:v>
                </c:pt>
                <c:pt idx="39">
                  <c:v>1194.6877671172999</c:v>
                </c:pt>
                <c:pt idx="40">
                  <c:v>1212.9788172551</c:v>
                </c:pt>
                <c:pt idx="41">
                  <c:v>1231.4161633893</c:v>
                </c:pt>
                <c:pt idx="42">
                  <c:v>1249.9997723066999</c:v>
                </c:pt>
                <c:pt idx="43">
                  <c:v>1268.4951880660001</c:v>
                </c:pt>
                <c:pt idx="44">
                  <c:v>1287.3608941466</c:v>
                </c:pt>
                <c:pt idx="45">
                  <c:v>1306.3827145309999</c:v>
                </c:pt>
                <c:pt idx="46">
                  <c:v>1325.5573038207001</c:v>
                </c:pt>
                <c:pt idx="47">
                  <c:v>1344.9222364351999</c:v>
                </c:pt>
                <c:pt idx="48">
                  <c:v>1364.4058423890001</c:v>
                </c:pt>
                <c:pt idx="49">
                  <c:v>1384.0427762541999</c:v>
                </c:pt>
                <c:pt idx="50">
                  <c:v>1403.8358503930001</c:v>
                </c:pt>
                <c:pt idx="51">
                  <c:v>1423.9077792426001</c:v>
                </c:pt>
                <c:pt idx="52">
                  <c:v>1444.0229618993001</c:v>
                </c:pt>
                <c:pt idx="53">
                  <c:v>1464.2775317896001</c:v>
                </c:pt>
                <c:pt idx="54">
                  <c:v>1484.7120514917999</c:v>
                </c:pt>
                <c:pt idx="55">
                  <c:v>1485.1874175011999</c:v>
                </c:pt>
                <c:pt idx="56">
                  <c:v>1485.1975299783001</c:v>
                </c:pt>
                <c:pt idx="57">
                  <c:v>1485.1977405114999</c:v>
                </c:pt>
                <c:pt idx="58">
                  <c:v>1485.1977405114999</c:v>
                </c:pt>
              </c:numCache>
            </c:numRef>
          </c:yVal>
          <c:smooth val="0"/>
        </c:ser>
        <c:ser>
          <c:idx val="5"/>
          <c:order val="5"/>
          <c:tx>
            <c:v>Lyle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Sheet1!$K$4:$K$54</c:f>
              <c:numCache>
                <c:formatCode>General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xVal>
          <c:yVal>
            <c:numRef>
              <c:f>Sheet1!$L$4:$L$54</c:f>
              <c:numCache>
                <c:formatCode>General</c:formatCode>
                <c:ptCount val="51"/>
                <c:pt idx="0">
                  <c:v>0</c:v>
                </c:pt>
                <c:pt idx="1">
                  <c:v>643.53683256185002</c:v>
                </c:pt>
                <c:pt idx="2">
                  <c:v>725.03425536444001</c:v>
                </c:pt>
                <c:pt idx="3">
                  <c:v>839.56587582895997</c:v>
                </c:pt>
                <c:pt idx="4">
                  <c:v>938.37643819722996</c:v>
                </c:pt>
                <c:pt idx="5">
                  <c:v>1022.0097409634</c:v>
                </c:pt>
                <c:pt idx="6">
                  <c:v>1091.9930759653</c:v>
                </c:pt>
                <c:pt idx="7">
                  <c:v>1150.1231519162</c:v>
                </c:pt>
                <c:pt idx="8">
                  <c:v>1198.1639244948999</c:v>
                </c:pt>
                <c:pt idx="9">
                  <c:v>1237.7262360761999</c:v>
                </c:pt>
                <c:pt idx="10">
                  <c:v>1270.2019991417999</c:v>
                </c:pt>
                <c:pt idx="11">
                  <c:v>1296.7976912485999</c:v>
                </c:pt>
                <c:pt idx="12">
                  <c:v>1318.5282141732</c:v>
                </c:pt>
                <c:pt idx="13">
                  <c:v>1336.2502348229</c:v>
                </c:pt>
                <c:pt idx="14">
                  <c:v>1350.6810349488001</c:v>
                </c:pt>
                <c:pt idx="15">
                  <c:v>1362.4138915425001</c:v>
                </c:pt>
                <c:pt idx="16">
                  <c:v>1371.9394483184001</c:v>
                </c:pt>
                <c:pt idx="17">
                  <c:v>1379.6728174734999</c:v>
                </c:pt>
                <c:pt idx="18">
                  <c:v>1385.9431217433</c:v>
                </c:pt>
                <c:pt idx="19">
                  <c:v>1391.0258300667001</c:v>
                </c:pt>
                <c:pt idx="20">
                  <c:v>1395.1423919507999</c:v>
                </c:pt>
                <c:pt idx="21">
                  <c:v>1398.4748876439</c:v>
                </c:pt>
                <c:pt idx="22">
                  <c:v>1401.1715868587</c:v>
                </c:pt>
                <c:pt idx="23">
                  <c:v>1403.3577169251</c:v>
                </c:pt>
                <c:pt idx="24">
                  <c:v>1405.1277328430999</c:v>
                </c:pt>
                <c:pt idx="25">
                  <c:v>1406.5593913572</c:v>
                </c:pt>
                <c:pt idx="26">
                  <c:v>1407.7170949101001</c:v>
                </c:pt>
                <c:pt idx="27">
                  <c:v>1408.6530743860001</c:v>
                </c:pt>
                <c:pt idx="28">
                  <c:v>1409.4096631054001</c:v>
                </c:pt>
                <c:pt idx="29">
                  <c:v>1410.0211535865999</c:v>
                </c:pt>
                <c:pt idx="30">
                  <c:v>1410.51531168</c:v>
                </c:pt>
                <c:pt idx="31">
                  <c:v>1410.9146095783999</c:v>
                </c:pt>
                <c:pt idx="32">
                  <c:v>1411.2372288050999</c:v>
                </c:pt>
                <c:pt idx="33">
                  <c:v>1411.4978751546</c:v>
                </c:pt>
                <c:pt idx="34">
                  <c:v>1411.7084402211999</c:v>
                </c:pt>
                <c:pt idx="35">
                  <c:v>1411.8785379630001</c:v>
                </c:pt>
                <c:pt idx="36">
                  <c:v>1412.0159396007</c:v>
                </c:pt>
                <c:pt idx="37">
                  <c:v>1412.1269259093999</c:v>
                </c:pt>
                <c:pt idx="38">
                  <c:v>1412.2165724552001</c:v>
                </c:pt>
                <c:pt idx="39">
                  <c:v>1412.2889804419001</c:v>
                </c:pt>
                <c:pt idx="40">
                  <c:v>1412.3474634779</c:v>
                </c:pt>
                <c:pt idx="41">
                  <c:v>1412.3946986336</c:v>
                </c:pt>
                <c:pt idx="42">
                  <c:v>1412.4328485888</c:v>
                </c:pt>
                <c:pt idx="43">
                  <c:v>1412.4636603833001</c:v>
                </c:pt>
                <c:pt idx="44">
                  <c:v>1412.4885452374999</c:v>
                </c:pt>
                <c:pt idx="45">
                  <c:v>1412.5086430637</c:v>
                </c:pt>
                <c:pt idx="46">
                  <c:v>1412.5248745975</c:v>
                </c:pt>
                <c:pt idx="47">
                  <c:v>1412.5379835212</c:v>
                </c:pt>
                <c:pt idx="48">
                  <c:v>1412.5485704977</c:v>
                </c:pt>
                <c:pt idx="49">
                  <c:v>1412.5571206658001</c:v>
                </c:pt>
                <c:pt idx="50">
                  <c:v>1412.5640258531</c:v>
                </c:pt>
              </c:numCache>
            </c:numRef>
          </c:yVal>
          <c:smooth val="0"/>
        </c:ser>
        <c:ser>
          <c:idx val="6"/>
          <c:order val="6"/>
          <c:tx>
            <c:v>Jacob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Sheet1!$M$4:$M$79</c:f>
              <c:numCache>
                <c:formatCode>General</c:formatCode>
                <c:ptCount val="76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</c:numCache>
            </c:numRef>
          </c:xVal>
          <c:yVal>
            <c:numRef>
              <c:f>Sheet1!$N$4:$N$79</c:f>
              <c:numCache>
                <c:formatCode>General</c:formatCode>
                <c:ptCount val="76"/>
                <c:pt idx="0">
                  <c:v>580</c:v>
                </c:pt>
                <c:pt idx="1">
                  <c:v>593.21777139999995</c:v>
                </c:pt>
                <c:pt idx="2">
                  <c:v>606.77781440000001</c:v>
                </c:pt>
                <c:pt idx="3">
                  <c:v>620.44042750000006</c:v>
                </c:pt>
                <c:pt idx="4">
                  <c:v>634.202361</c:v>
                </c:pt>
                <c:pt idx="5">
                  <c:v>648.09994370000004</c:v>
                </c:pt>
                <c:pt idx="6">
                  <c:v>662.07233829999996</c:v>
                </c:pt>
                <c:pt idx="7">
                  <c:v>676.14672929999995</c:v>
                </c:pt>
                <c:pt idx="8">
                  <c:v>690.32488260000002</c:v>
                </c:pt>
                <c:pt idx="9">
                  <c:v>704.60775450000006</c:v>
                </c:pt>
                <c:pt idx="10">
                  <c:v>718.99628099999995</c:v>
                </c:pt>
                <c:pt idx="11">
                  <c:v>733.49398780000001</c:v>
                </c:pt>
                <c:pt idx="12">
                  <c:v>748.09797309999999</c:v>
                </c:pt>
                <c:pt idx="13">
                  <c:v>762.81071929999996</c:v>
                </c:pt>
                <c:pt idx="14">
                  <c:v>777.63340389999996</c:v>
                </c:pt>
                <c:pt idx="15">
                  <c:v>792.56705409999995</c:v>
                </c:pt>
                <c:pt idx="16">
                  <c:v>807.61285710000004</c:v>
                </c:pt>
                <c:pt idx="17">
                  <c:v>822.71560969999996</c:v>
                </c:pt>
                <c:pt idx="18">
                  <c:v>837.98501039999996</c:v>
                </c:pt>
                <c:pt idx="19">
                  <c:v>853.371171</c:v>
                </c:pt>
                <c:pt idx="20">
                  <c:v>868.87356090000003</c:v>
                </c:pt>
                <c:pt idx="21">
                  <c:v>884.49454230000003</c:v>
                </c:pt>
                <c:pt idx="22">
                  <c:v>900.23464839999997</c:v>
                </c:pt>
                <c:pt idx="23">
                  <c:v>916.09478549999994</c:v>
                </c:pt>
                <c:pt idx="24">
                  <c:v>932.07609339999999</c:v>
                </c:pt>
                <c:pt idx="25">
                  <c:v>948.18079490000002</c:v>
                </c:pt>
                <c:pt idx="26">
                  <c:v>964.39217540000004</c:v>
                </c:pt>
                <c:pt idx="27">
                  <c:v>980.74434099999996</c:v>
                </c:pt>
                <c:pt idx="28">
                  <c:v>997.22317610000005</c:v>
                </c:pt>
                <c:pt idx="29">
                  <c:v>1013.829507</c:v>
                </c:pt>
                <c:pt idx="30">
                  <c:v>1030.5650330000001</c:v>
                </c:pt>
                <c:pt idx="31">
                  <c:v>1047.430206</c:v>
                </c:pt>
                <c:pt idx="32">
                  <c:v>1064.4267319999999</c:v>
                </c:pt>
                <c:pt idx="33">
                  <c:v>1081.5568499999999</c:v>
                </c:pt>
                <c:pt idx="34">
                  <c:v>1098.977365</c:v>
                </c:pt>
                <c:pt idx="35">
                  <c:v>1116.3866499999999</c:v>
                </c:pt>
                <c:pt idx="36">
                  <c:v>1133.929414</c:v>
                </c:pt>
                <c:pt idx="37">
                  <c:v>1151.610009</c:v>
                </c:pt>
                <c:pt idx="38">
                  <c:v>1169.429414</c:v>
                </c:pt>
                <c:pt idx="39">
                  <c:v>1187.388919</c:v>
                </c:pt>
                <c:pt idx="40">
                  <c:v>1205.4909290000001</c:v>
                </c:pt>
                <c:pt idx="41">
                  <c:v>1223.7373110000001</c:v>
                </c:pt>
                <c:pt idx="42">
                  <c:v>1242.127941</c:v>
                </c:pt>
                <c:pt idx="43">
                  <c:v>1260.583079</c:v>
                </c:pt>
                <c:pt idx="44">
                  <c:v>1279.2615410000001</c:v>
                </c:pt>
                <c:pt idx="45">
                  <c:v>1298.091216</c:v>
                </c:pt>
                <c:pt idx="46">
                  <c:v>1317.0330200000001</c:v>
                </c:pt>
                <c:pt idx="47">
                  <c:v>1336.1640669999999</c:v>
                </c:pt>
                <c:pt idx="48">
                  <c:v>1355.449607</c:v>
                </c:pt>
                <c:pt idx="49">
                  <c:v>1374.88903</c:v>
                </c:pt>
                <c:pt idx="50">
                  <c:v>1394.483461</c:v>
                </c:pt>
                <c:pt idx="51">
                  <c:v>1414.4560919999999</c:v>
                </c:pt>
                <c:pt idx="52">
                  <c:v>1434.3801980000001</c:v>
                </c:pt>
                <c:pt idx="53">
                  <c:v>1454.4572250000001</c:v>
                </c:pt>
                <c:pt idx="54">
                  <c:v>1474.695453</c:v>
                </c:pt>
                <c:pt idx="55">
                  <c:v>1475.1771900000001</c:v>
                </c:pt>
                <c:pt idx="56">
                  <c:v>1475.18758</c:v>
                </c:pt>
                <c:pt idx="57">
                  <c:v>1475.1877979999999</c:v>
                </c:pt>
                <c:pt idx="58">
                  <c:v>1475.187803</c:v>
                </c:pt>
                <c:pt idx="59">
                  <c:v>1475.187803</c:v>
                </c:pt>
                <c:pt idx="60">
                  <c:v>1475.187803</c:v>
                </c:pt>
                <c:pt idx="61">
                  <c:v>1475.187803</c:v>
                </c:pt>
                <c:pt idx="62">
                  <c:v>1475.187803</c:v>
                </c:pt>
                <c:pt idx="63">
                  <c:v>1475.187803</c:v>
                </c:pt>
                <c:pt idx="64">
                  <c:v>1475.187803</c:v>
                </c:pt>
                <c:pt idx="65">
                  <c:v>1475.187803</c:v>
                </c:pt>
                <c:pt idx="66">
                  <c:v>1475.187803</c:v>
                </c:pt>
                <c:pt idx="67">
                  <c:v>1475.187803</c:v>
                </c:pt>
                <c:pt idx="68">
                  <c:v>1475.187803</c:v>
                </c:pt>
                <c:pt idx="69">
                  <c:v>1475.187803</c:v>
                </c:pt>
                <c:pt idx="70">
                  <c:v>1475.187803</c:v>
                </c:pt>
                <c:pt idx="71">
                  <c:v>1475.187803</c:v>
                </c:pt>
                <c:pt idx="72">
                  <c:v>1475.187803</c:v>
                </c:pt>
                <c:pt idx="73">
                  <c:v>1475.187803</c:v>
                </c:pt>
                <c:pt idx="74">
                  <c:v>1475.187803</c:v>
                </c:pt>
                <c:pt idx="75">
                  <c:v>1475.187803</c:v>
                </c:pt>
              </c:numCache>
            </c:numRef>
          </c:yVal>
          <c:smooth val="0"/>
        </c:ser>
        <c:ser>
          <c:idx val="7"/>
          <c:order val="7"/>
          <c:tx>
            <c:v>Bryan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Sheet1!$O$4:$O$59</c:f>
              <c:numCache>
                <c:formatCode>General</c:formatCode>
                <c:ptCount val="56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</c:numCache>
            </c:numRef>
          </c:xVal>
          <c:yVal>
            <c:numRef>
              <c:f>Sheet1!$P$4:$P$59</c:f>
              <c:numCache>
                <c:formatCode>General</c:formatCode>
                <c:ptCount val="56"/>
                <c:pt idx="0">
                  <c:v>0</c:v>
                </c:pt>
                <c:pt idx="1">
                  <c:v>598.13059959999998</c:v>
                </c:pt>
                <c:pt idx="2">
                  <c:v>614.37478699999997</c:v>
                </c:pt>
                <c:pt idx="3">
                  <c:v>631.19279259999996</c:v>
                </c:pt>
                <c:pt idx="4">
                  <c:v>648.17405740000004</c:v>
                </c:pt>
                <c:pt idx="5">
                  <c:v>665.30844760000002</c:v>
                </c:pt>
                <c:pt idx="6">
                  <c:v>682.59908010000004</c:v>
                </c:pt>
                <c:pt idx="7">
                  <c:v>700.04788599999995</c:v>
                </c:pt>
                <c:pt idx="8">
                  <c:v>717.65686059999996</c:v>
                </c:pt>
                <c:pt idx="9">
                  <c:v>735.42806599999994</c:v>
                </c:pt>
                <c:pt idx="10">
                  <c:v>753.35003949999998</c:v>
                </c:pt>
                <c:pt idx="11">
                  <c:v>771.45079950000002</c:v>
                </c:pt>
                <c:pt idx="12">
                  <c:v>789.72018860000003</c:v>
                </c:pt>
                <c:pt idx="13">
                  <c:v>808.15985109999997</c:v>
                </c:pt>
                <c:pt idx="14">
                  <c:v>826.77181140000005</c:v>
                </c:pt>
                <c:pt idx="15">
                  <c:v>845.51867319999997</c:v>
                </c:pt>
                <c:pt idx="16">
                  <c:v>864.47718980000002</c:v>
                </c:pt>
                <c:pt idx="17">
                  <c:v>883.61485589999995</c:v>
                </c:pt>
                <c:pt idx="18">
                  <c:v>902.93316010000001</c:v>
                </c:pt>
                <c:pt idx="19">
                  <c:v>922.43389839999998</c:v>
                </c:pt>
                <c:pt idx="20">
                  <c:v>942.11854940000001</c:v>
                </c:pt>
                <c:pt idx="21">
                  <c:v>962.07473089999996</c:v>
                </c:pt>
                <c:pt idx="22">
                  <c:v>982.14466440000001</c:v>
                </c:pt>
                <c:pt idx="23">
                  <c:v>1002.403531</c:v>
                </c:pt>
                <c:pt idx="24">
                  <c:v>1022.856622</c:v>
                </c:pt>
                <c:pt idx="25">
                  <c:v>1043.506331</c:v>
                </c:pt>
                <c:pt idx="26">
                  <c:v>1064.3546309999999</c:v>
                </c:pt>
                <c:pt idx="27">
                  <c:v>1085.404027</c:v>
                </c:pt>
                <c:pt idx="28">
                  <c:v>1106.606945</c:v>
                </c:pt>
                <c:pt idx="29">
                  <c:v>1128.0889159999999</c:v>
                </c:pt>
                <c:pt idx="30">
                  <c:v>1149.7561929999999</c:v>
                </c:pt>
                <c:pt idx="31">
                  <c:v>1171.633063</c:v>
                </c:pt>
                <c:pt idx="32">
                  <c:v>1193.723113</c:v>
                </c:pt>
                <c:pt idx="33">
                  <c:v>1216.0286249999999</c:v>
                </c:pt>
                <c:pt idx="34">
                  <c:v>1238.5522960000001</c:v>
                </c:pt>
                <c:pt idx="35">
                  <c:v>1261.2965799999999</c:v>
                </c:pt>
                <c:pt idx="36">
                  <c:v>1284.2643210000001</c:v>
                </c:pt>
                <c:pt idx="37">
                  <c:v>1307.3696170000001</c:v>
                </c:pt>
                <c:pt idx="38">
                  <c:v>1330.7848939999999</c:v>
                </c:pt>
                <c:pt idx="39">
                  <c:v>1354.434184</c:v>
                </c:pt>
                <c:pt idx="40">
                  <c:v>1378.4186360000001</c:v>
                </c:pt>
                <c:pt idx="41">
                  <c:v>1402.5465389999999</c:v>
                </c:pt>
                <c:pt idx="42">
                  <c:v>1426.9097569999999</c:v>
                </c:pt>
                <c:pt idx="43">
                  <c:v>1451.514584</c:v>
                </c:pt>
                <c:pt idx="44">
                  <c:v>1476.4107980000001</c:v>
                </c:pt>
                <c:pt idx="45">
                  <c:v>1501.5111420000001</c:v>
                </c:pt>
                <c:pt idx="46">
                  <c:v>1526.8065180000001</c:v>
                </c:pt>
                <c:pt idx="47">
                  <c:v>1552.402771</c:v>
                </c:pt>
                <c:pt idx="48">
                  <c:v>1578.2573709999999</c:v>
                </c:pt>
                <c:pt idx="49">
                  <c:v>1604.370707</c:v>
                </c:pt>
                <c:pt idx="50">
                  <c:v>1630.616401</c:v>
                </c:pt>
                <c:pt idx="51">
                  <c:v>1631.264602</c:v>
                </c:pt>
                <c:pt idx="52">
                  <c:v>1631.279027</c:v>
                </c:pt>
                <c:pt idx="53">
                  <c:v>1631.27934</c:v>
                </c:pt>
                <c:pt idx="54">
                  <c:v>1631.2793469999999</c:v>
                </c:pt>
                <c:pt idx="55">
                  <c:v>1631.2793469999999</c:v>
                </c:pt>
              </c:numCache>
            </c:numRef>
          </c:yVal>
          <c:smooth val="0"/>
        </c:ser>
        <c:ser>
          <c:idx val="8"/>
          <c:order val="8"/>
          <c:tx>
            <c:v>Evan</c:v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Sheet1!$Q$4:$Q$104</c:f>
              <c:numCache>
                <c:formatCode>General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xVal>
          <c:yVal>
            <c:numRef>
              <c:f>Sheet1!$R$4:$R$104</c:f>
              <c:numCache>
                <c:formatCode>General</c:formatCode>
                <c:ptCount val="101"/>
                <c:pt idx="0">
                  <c:v>0</c:v>
                </c:pt>
                <c:pt idx="1">
                  <c:v>595.57759720000001</c:v>
                </c:pt>
                <c:pt idx="2">
                  <c:v>610.12341040000001</c:v>
                </c:pt>
                <c:pt idx="3">
                  <c:v>624.82153940000001</c:v>
                </c:pt>
                <c:pt idx="4">
                  <c:v>639.63479849999999</c:v>
                </c:pt>
                <c:pt idx="5">
                  <c:v>654.56441319999999</c:v>
                </c:pt>
                <c:pt idx="6">
                  <c:v>669.61161849999996</c:v>
                </c:pt>
                <c:pt idx="7">
                  <c:v>684.77766399999996</c:v>
                </c:pt>
                <c:pt idx="8">
                  <c:v>700.06379340000001</c:v>
                </c:pt>
                <c:pt idx="9">
                  <c:v>715.471273</c:v>
                </c:pt>
                <c:pt idx="10">
                  <c:v>731.00137849999999</c:v>
                </c:pt>
                <c:pt idx="11">
                  <c:v>746.65539120000005</c:v>
                </c:pt>
                <c:pt idx="12">
                  <c:v>762.44083309999996</c:v>
                </c:pt>
                <c:pt idx="13">
                  <c:v>778.35666679999997</c:v>
                </c:pt>
                <c:pt idx="14">
                  <c:v>794.40166859999999</c:v>
                </c:pt>
                <c:pt idx="15">
                  <c:v>810.57721509999999</c:v>
                </c:pt>
                <c:pt idx="16">
                  <c:v>826.88469450000002</c:v>
                </c:pt>
                <c:pt idx="17">
                  <c:v>843.32550660000004</c:v>
                </c:pt>
                <c:pt idx="18">
                  <c:v>859.90105789999996</c:v>
                </c:pt>
                <c:pt idx="19">
                  <c:v>876.61234939999997</c:v>
                </c:pt>
                <c:pt idx="20">
                  <c:v>893.46164580000004</c:v>
                </c:pt>
                <c:pt idx="21">
                  <c:v>910.4471254</c:v>
                </c:pt>
                <c:pt idx="22">
                  <c:v>927.5636872</c:v>
                </c:pt>
                <c:pt idx="23">
                  <c:v>944.82099630000005</c:v>
                </c:pt>
                <c:pt idx="24">
                  <c:v>962.22051769999996</c:v>
                </c:pt>
                <c:pt idx="25">
                  <c:v>979.76372819999995</c:v>
                </c:pt>
                <c:pt idx="26">
                  <c:v>997.45211659999995</c:v>
                </c:pt>
                <c:pt idx="27">
                  <c:v>1015.287192</c:v>
                </c:pt>
                <c:pt idx="28">
                  <c:v>1033.2704450000001</c:v>
                </c:pt>
                <c:pt idx="29">
                  <c:v>1051.4034220000001</c:v>
                </c:pt>
                <c:pt idx="30">
                  <c:v>1069.6876540000001</c:v>
                </c:pt>
                <c:pt idx="31">
                  <c:v>1088.1246900000001</c:v>
                </c:pt>
                <c:pt idx="32">
                  <c:v>1106.716093</c:v>
                </c:pt>
                <c:pt idx="33">
                  <c:v>1125.4634370000001</c:v>
                </c:pt>
                <c:pt idx="34">
                  <c:v>1144.368299</c:v>
                </c:pt>
                <c:pt idx="35">
                  <c:v>1163.4322400000001</c:v>
                </c:pt>
                <c:pt idx="36">
                  <c:v>1182.6569199999999</c:v>
                </c:pt>
                <c:pt idx="37">
                  <c:v>1202.0439610000001</c:v>
                </c:pt>
                <c:pt idx="38">
                  <c:v>1221.595006</c:v>
                </c:pt>
                <c:pt idx="39">
                  <c:v>1241.3117299999999</c:v>
                </c:pt>
                <c:pt idx="40">
                  <c:v>1263.128338</c:v>
                </c:pt>
                <c:pt idx="41">
                  <c:v>1283.236607</c:v>
                </c:pt>
                <c:pt idx="42">
                  <c:v>1303.515298</c:v>
                </c:pt>
                <c:pt idx="43">
                  <c:v>1323.9660140000001</c:v>
                </c:pt>
                <c:pt idx="44">
                  <c:v>1344.6021909999999</c:v>
                </c:pt>
                <c:pt idx="45">
                  <c:v>1365.443702</c:v>
                </c:pt>
                <c:pt idx="46">
                  <c:v>1386.4653370000001</c:v>
                </c:pt>
                <c:pt idx="47">
                  <c:v>1407.6688879999999</c:v>
                </c:pt>
                <c:pt idx="48">
                  <c:v>1429.0561620000001</c:v>
                </c:pt>
                <c:pt idx="49">
                  <c:v>1450.6289790000001</c:v>
                </c:pt>
                <c:pt idx="50">
                  <c:v>1472.389171</c:v>
                </c:pt>
                <c:pt idx="51">
                  <c:v>1472.3892129999999</c:v>
                </c:pt>
                <c:pt idx="52">
                  <c:v>1472.3892129999999</c:v>
                </c:pt>
                <c:pt idx="53">
                  <c:v>1472.3892129999999</c:v>
                </c:pt>
                <c:pt idx="54">
                  <c:v>1472.3892129999999</c:v>
                </c:pt>
                <c:pt idx="55">
                  <c:v>1472.3892129999999</c:v>
                </c:pt>
                <c:pt idx="56">
                  <c:v>1472.3892129999999</c:v>
                </c:pt>
                <c:pt idx="57">
                  <c:v>1472.3892129999999</c:v>
                </c:pt>
                <c:pt idx="58">
                  <c:v>1472.3892129999999</c:v>
                </c:pt>
                <c:pt idx="59">
                  <c:v>1472.3892129999999</c:v>
                </c:pt>
                <c:pt idx="60">
                  <c:v>1472.3892129999999</c:v>
                </c:pt>
                <c:pt idx="61">
                  <c:v>1472.3892129999999</c:v>
                </c:pt>
                <c:pt idx="62">
                  <c:v>1472.3892129999999</c:v>
                </c:pt>
                <c:pt idx="63">
                  <c:v>1472.3892129999999</c:v>
                </c:pt>
                <c:pt idx="64">
                  <c:v>1472.3892129999999</c:v>
                </c:pt>
                <c:pt idx="65">
                  <c:v>1472.3892129999999</c:v>
                </c:pt>
                <c:pt idx="66">
                  <c:v>1472.3892129999999</c:v>
                </c:pt>
                <c:pt idx="67">
                  <c:v>1472.3892129999999</c:v>
                </c:pt>
                <c:pt idx="68">
                  <c:v>1472.3892129999999</c:v>
                </c:pt>
                <c:pt idx="69">
                  <c:v>1472.3892129999999</c:v>
                </c:pt>
                <c:pt idx="70">
                  <c:v>1472.3892129999999</c:v>
                </c:pt>
                <c:pt idx="71">
                  <c:v>1472.3892129999999</c:v>
                </c:pt>
                <c:pt idx="72">
                  <c:v>1472.3892129999999</c:v>
                </c:pt>
                <c:pt idx="73">
                  <c:v>1472.3892129999999</c:v>
                </c:pt>
                <c:pt idx="74">
                  <c:v>1472.3892129999999</c:v>
                </c:pt>
                <c:pt idx="75">
                  <c:v>1472.3892129999999</c:v>
                </c:pt>
                <c:pt idx="76">
                  <c:v>1472.3892129999999</c:v>
                </c:pt>
                <c:pt idx="77">
                  <c:v>1472.3892129999999</c:v>
                </c:pt>
                <c:pt idx="78">
                  <c:v>1472.3892129999999</c:v>
                </c:pt>
                <c:pt idx="79">
                  <c:v>1472.3892129999999</c:v>
                </c:pt>
                <c:pt idx="80">
                  <c:v>1472.3892129999999</c:v>
                </c:pt>
                <c:pt idx="81">
                  <c:v>1472.3892129999999</c:v>
                </c:pt>
                <c:pt idx="82">
                  <c:v>1472.3892129999999</c:v>
                </c:pt>
                <c:pt idx="83">
                  <c:v>1472.3892129999999</c:v>
                </c:pt>
                <c:pt idx="84">
                  <c:v>1472.3892129999999</c:v>
                </c:pt>
                <c:pt idx="85">
                  <c:v>1472.3892129999999</c:v>
                </c:pt>
                <c:pt idx="86">
                  <c:v>1472.3892129999999</c:v>
                </c:pt>
                <c:pt idx="87">
                  <c:v>1472.3892129999999</c:v>
                </c:pt>
                <c:pt idx="88">
                  <c:v>1472.3892129999999</c:v>
                </c:pt>
                <c:pt idx="89">
                  <c:v>1472.3892129999999</c:v>
                </c:pt>
                <c:pt idx="90">
                  <c:v>1472.3892129999999</c:v>
                </c:pt>
                <c:pt idx="91">
                  <c:v>1472.3892129999999</c:v>
                </c:pt>
                <c:pt idx="92">
                  <c:v>1472.3892129999999</c:v>
                </c:pt>
                <c:pt idx="93">
                  <c:v>1472.3892129999999</c:v>
                </c:pt>
                <c:pt idx="94">
                  <c:v>1472.3892129999999</c:v>
                </c:pt>
                <c:pt idx="95">
                  <c:v>1472.3892129999999</c:v>
                </c:pt>
                <c:pt idx="96">
                  <c:v>1472.3892129999999</c:v>
                </c:pt>
                <c:pt idx="97">
                  <c:v>1472.3892129999999</c:v>
                </c:pt>
                <c:pt idx="98">
                  <c:v>1472.3892129999999</c:v>
                </c:pt>
                <c:pt idx="99">
                  <c:v>1472.3892129999999</c:v>
                </c:pt>
                <c:pt idx="100">
                  <c:v>1472.3892129999999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86648"/>
        <c:axId val="165687040"/>
      </c:scatterChart>
      <c:valAx>
        <c:axId val="165686648"/>
        <c:scaling>
          <c:orientation val="minMax"/>
          <c:max val="2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687040"/>
        <c:crosses val="autoZero"/>
        <c:crossBetween val="midCat"/>
      </c:valAx>
      <c:valAx>
        <c:axId val="165687040"/>
        <c:scaling>
          <c:orientation val="minMax"/>
          <c:max val="18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Tmax 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686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1.5D</c:v>
          </c:tx>
          <c:spPr>
            <a:ln w="2857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FFC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Sheet1!$A$4:$A$33</c:f>
              <c:numCache>
                <c:formatCode>General</c:formatCode>
                <c:ptCount val="30"/>
                <c:pt idx="0">
                  <c:v>0</c:v>
                </c:pt>
                <c:pt idx="1">
                  <c:v>248.28</c:v>
                </c:pt>
                <c:pt idx="2">
                  <c:v>496.55</c:v>
                </c:pt>
                <c:pt idx="3">
                  <c:v>744.83</c:v>
                </c:pt>
                <c:pt idx="4">
                  <c:v>993.1</c:v>
                </c:pt>
                <c:pt idx="5">
                  <c:v>1241.4000000000001</c:v>
                </c:pt>
                <c:pt idx="6">
                  <c:v>1489.7</c:v>
                </c:pt>
                <c:pt idx="7">
                  <c:v>1737.9</c:v>
                </c:pt>
                <c:pt idx="8">
                  <c:v>1986.2</c:v>
                </c:pt>
                <c:pt idx="9">
                  <c:v>2234.5</c:v>
                </c:pt>
                <c:pt idx="10">
                  <c:v>2482.8000000000002</c:v>
                </c:pt>
                <c:pt idx="11">
                  <c:v>2731</c:v>
                </c:pt>
                <c:pt idx="12">
                  <c:v>2979.3</c:v>
                </c:pt>
                <c:pt idx="13">
                  <c:v>3227.6</c:v>
                </c:pt>
                <c:pt idx="14">
                  <c:v>3475.9</c:v>
                </c:pt>
                <c:pt idx="15">
                  <c:v>3724.1</c:v>
                </c:pt>
                <c:pt idx="16">
                  <c:v>3972.4</c:v>
                </c:pt>
                <c:pt idx="17">
                  <c:v>4220.7</c:v>
                </c:pt>
                <c:pt idx="18">
                  <c:v>4469</c:v>
                </c:pt>
                <c:pt idx="19">
                  <c:v>4717.2</c:v>
                </c:pt>
                <c:pt idx="20">
                  <c:v>4965.5</c:v>
                </c:pt>
                <c:pt idx="21">
                  <c:v>5213.8</c:v>
                </c:pt>
                <c:pt idx="22">
                  <c:v>5462.1</c:v>
                </c:pt>
                <c:pt idx="23">
                  <c:v>5710.3</c:v>
                </c:pt>
                <c:pt idx="24">
                  <c:v>5958.6</c:v>
                </c:pt>
                <c:pt idx="25">
                  <c:v>6206.9</c:v>
                </c:pt>
                <c:pt idx="26">
                  <c:v>6455.2</c:v>
                </c:pt>
                <c:pt idx="27">
                  <c:v>6703.4</c:v>
                </c:pt>
                <c:pt idx="28">
                  <c:v>6951.7</c:v>
                </c:pt>
                <c:pt idx="29">
                  <c:v>7200</c:v>
                </c:pt>
              </c:numCache>
            </c:numRef>
          </c:xVal>
          <c:yVal>
            <c:numRef>
              <c:f>Sheet1!$B$4:$B$33</c:f>
              <c:numCache>
                <c:formatCode>General</c:formatCode>
                <c:ptCount val="30"/>
                <c:pt idx="0">
                  <c:v>845.26</c:v>
                </c:pt>
                <c:pt idx="1">
                  <c:v>845.8</c:v>
                </c:pt>
                <c:pt idx="2">
                  <c:v>846.15</c:v>
                </c:pt>
                <c:pt idx="3">
                  <c:v>846.49</c:v>
                </c:pt>
                <c:pt idx="4">
                  <c:v>846.64</c:v>
                </c:pt>
                <c:pt idx="5">
                  <c:v>846.68</c:v>
                </c:pt>
                <c:pt idx="6">
                  <c:v>846.71</c:v>
                </c:pt>
                <c:pt idx="7">
                  <c:v>846.73</c:v>
                </c:pt>
                <c:pt idx="8">
                  <c:v>846.73</c:v>
                </c:pt>
                <c:pt idx="9">
                  <c:v>846.73</c:v>
                </c:pt>
                <c:pt idx="10">
                  <c:v>846.73</c:v>
                </c:pt>
                <c:pt idx="11">
                  <c:v>846.73</c:v>
                </c:pt>
                <c:pt idx="12">
                  <c:v>846.73</c:v>
                </c:pt>
                <c:pt idx="13">
                  <c:v>846.73</c:v>
                </c:pt>
                <c:pt idx="14">
                  <c:v>846.73</c:v>
                </c:pt>
                <c:pt idx="15">
                  <c:v>846.73</c:v>
                </c:pt>
                <c:pt idx="16">
                  <c:v>846.73</c:v>
                </c:pt>
                <c:pt idx="17">
                  <c:v>846.73</c:v>
                </c:pt>
                <c:pt idx="18">
                  <c:v>846.73</c:v>
                </c:pt>
                <c:pt idx="19">
                  <c:v>846.74</c:v>
                </c:pt>
                <c:pt idx="20">
                  <c:v>846.74</c:v>
                </c:pt>
                <c:pt idx="21">
                  <c:v>846.74</c:v>
                </c:pt>
                <c:pt idx="22">
                  <c:v>846.75</c:v>
                </c:pt>
                <c:pt idx="23">
                  <c:v>846.75</c:v>
                </c:pt>
                <c:pt idx="24">
                  <c:v>846.75</c:v>
                </c:pt>
                <c:pt idx="25">
                  <c:v>846.75</c:v>
                </c:pt>
                <c:pt idx="26">
                  <c:v>851.07</c:v>
                </c:pt>
                <c:pt idx="27">
                  <c:v>869.31</c:v>
                </c:pt>
                <c:pt idx="28">
                  <c:v>927.1</c:v>
                </c:pt>
                <c:pt idx="29">
                  <c:v>983.8</c:v>
                </c:pt>
              </c:numCache>
            </c:numRef>
          </c:yVal>
          <c:smooth val="0"/>
        </c:ser>
        <c:ser>
          <c:idx val="1"/>
          <c:order val="1"/>
          <c:tx>
            <c:v>2D Smeared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Sheet1!$C$4:$C$10003</c:f>
              <c:numCache>
                <c:formatCode>General</c:formatCode>
                <c:ptCount val="10000"/>
                <c:pt idx="0">
                  <c:v>0</c:v>
                </c:pt>
                <c:pt idx="1">
                  <c:v>1.4401440144014399</c:v>
                </c:pt>
                <c:pt idx="2">
                  <c:v>2.8802880288028798</c:v>
                </c:pt>
                <c:pt idx="3">
                  <c:v>4.3204320432043204</c:v>
                </c:pt>
                <c:pt idx="4">
                  <c:v>5.7605760576057596</c:v>
                </c:pt>
                <c:pt idx="5">
                  <c:v>7.2007200720071998</c:v>
                </c:pt>
                <c:pt idx="6">
                  <c:v>8.6408640864086408</c:v>
                </c:pt>
                <c:pt idx="7">
                  <c:v>10.0810081008101</c:v>
                </c:pt>
                <c:pt idx="8">
                  <c:v>11.5211521152115</c:v>
                </c:pt>
                <c:pt idx="9">
                  <c:v>12.961296129613</c:v>
                </c:pt>
                <c:pt idx="10">
                  <c:v>14.4014401440144</c:v>
                </c:pt>
                <c:pt idx="11">
                  <c:v>15.841584158415801</c:v>
                </c:pt>
                <c:pt idx="12">
                  <c:v>17.281728172817299</c:v>
                </c:pt>
                <c:pt idx="13">
                  <c:v>18.7218721872187</c:v>
                </c:pt>
                <c:pt idx="14">
                  <c:v>20.162016201620201</c:v>
                </c:pt>
                <c:pt idx="15">
                  <c:v>21.602160216021598</c:v>
                </c:pt>
                <c:pt idx="16">
                  <c:v>23.042304230422999</c:v>
                </c:pt>
                <c:pt idx="17">
                  <c:v>24.4824482448245</c:v>
                </c:pt>
                <c:pt idx="18">
                  <c:v>25.922592259225901</c:v>
                </c:pt>
                <c:pt idx="19">
                  <c:v>27.362736273627402</c:v>
                </c:pt>
                <c:pt idx="20">
                  <c:v>28.802880288028799</c:v>
                </c:pt>
                <c:pt idx="21">
                  <c:v>30.2430243024302</c:v>
                </c:pt>
                <c:pt idx="22">
                  <c:v>31.683168316831701</c:v>
                </c:pt>
                <c:pt idx="23">
                  <c:v>33.123312331233102</c:v>
                </c:pt>
                <c:pt idx="24">
                  <c:v>34.563456345634599</c:v>
                </c:pt>
                <c:pt idx="25">
                  <c:v>36.003600360036003</c:v>
                </c:pt>
                <c:pt idx="26">
                  <c:v>37.443744374437401</c:v>
                </c:pt>
                <c:pt idx="27">
                  <c:v>38.883888388838898</c:v>
                </c:pt>
                <c:pt idx="28">
                  <c:v>40.324032403240302</c:v>
                </c:pt>
                <c:pt idx="29">
                  <c:v>41.764176417641799</c:v>
                </c:pt>
                <c:pt idx="30">
                  <c:v>43.204320432043197</c:v>
                </c:pt>
                <c:pt idx="31">
                  <c:v>44.644464446444601</c:v>
                </c:pt>
                <c:pt idx="32">
                  <c:v>46.084608460846098</c:v>
                </c:pt>
                <c:pt idx="33">
                  <c:v>47.524752475247503</c:v>
                </c:pt>
                <c:pt idx="34">
                  <c:v>48.964896489649</c:v>
                </c:pt>
                <c:pt idx="35">
                  <c:v>50.405040504050397</c:v>
                </c:pt>
                <c:pt idx="36">
                  <c:v>51.845184518451802</c:v>
                </c:pt>
                <c:pt idx="37">
                  <c:v>53.285328532853299</c:v>
                </c:pt>
                <c:pt idx="38">
                  <c:v>54.725472547254697</c:v>
                </c:pt>
                <c:pt idx="39">
                  <c:v>56.165616561656201</c:v>
                </c:pt>
                <c:pt idx="40">
                  <c:v>57.605760576057598</c:v>
                </c:pt>
                <c:pt idx="41">
                  <c:v>59.045904590459003</c:v>
                </c:pt>
                <c:pt idx="42">
                  <c:v>60.4860486048605</c:v>
                </c:pt>
                <c:pt idx="43">
                  <c:v>61.926192619261897</c:v>
                </c:pt>
                <c:pt idx="44">
                  <c:v>63.366336633663401</c:v>
                </c:pt>
                <c:pt idx="45">
                  <c:v>64.806480648064806</c:v>
                </c:pt>
                <c:pt idx="46">
                  <c:v>66.246624662466303</c:v>
                </c:pt>
                <c:pt idx="47">
                  <c:v>67.6867686768677</c:v>
                </c:pt>
                <c:pt idx="48">
                  <c:v>69.126912691269098</c:v>
                </c:pt>
                <c:pt idx="49">
                  <c:v>70.567056705670595</c:v>
                </c:pt>
                <c:pt idx="50">
                  <c:v>72.007200720072007</c:v>
                </c:pt>
                <c:pt idx="51">
                  <c:v>73.447344734473504</c:v>
                </c:pt>
                <c:pt idx="52">
                  <c:v>74.887488748874901</c:v>
                </c:pt>
                <c:pt idx="53">
                  <c:v>76.327632763276299</c:v>
                </c:pt>
                <c:pt idx="54">
                  <c:v>77.767776777677796</c:v>
                </c:pt>
                <c:pt idx="55">
                  <c:v>79.207920792079193</c:v>
                </c:pt>
                <c:pt idx="56">
                  <c:v>80.648064806480704</c:v>
                </c:pt>
                <c:pt idx="57">
                  <c:v>82.088208820882102</c:v>
                </c:pt>
                <c:pt idx="58">
                  <c:v>83.528352835283499</c:v>
                </c:pt>
                <c:pt idx="59">
                  <c:v>84.968496849684996</c:v>
                </c:pt>
                <c:pt idx="60">
                  <c:v>86.408640864086394</c:v>
                </c:pt>
                <c:pt idx="61">
                  <c:v>87.848784878487905</c:v>
                </c:pt>
                <c:pt idx="62">
                  <c:v>89.288928892889302</c:v>
                </c:pt>
                <c:pt idx="63">
                  <c:v>90.7290729072907</c:v>
                </c:pt>
                <c:pt idx="64">
                  <c:v>92.169216921692197</c:v>
                </c:pt>
                <c:pt idx="65">
                  <c:v>93.609360936093594</c:v>
                </c:pt>
                <c:pt idx="66">
                  <c:v>95.049504950495106</c:v>
                </c:pt>
                <c:pt idx="67">
                  <c:v>96.489648964896503</c:v>
                </c:pt>
                <c:pt idx="68">
                  <c:v>97.929792979297901</c:v>
                </c:pt>
                <c:pt idx="69">
                  <c:v>99.369936993699397</c:v>
                </c:pt>
                <c:pt idx="70">
                  <c:v>100.81008100810099</c:v>
                </c:pt>
                <c:pt idx="71">
                  <c:v>102.25022502250199</c:v>
                </c:pt>
                <c:pt idx="72">
                  <c:v>103.690369036904</c:v>
                </c:pt>
                <c:pt idx="73">
                  <c:v>105.130513051305</c:v>
                </c:pt>
                <c:pt idx="74">
                  <c:v>106.570657065707</c:v>
                </c:pt>
                <c:pt idx="75">
                  <c:v>108.010801080108</c:v>
                </c:pt>
                <c:pt idx="76">
                  <c:v>109.450945094509</c:v>
                </c:pt>
                <c:pt idx="77">
                  <c:v>110.891089108911</c:v>
                </c:pt>
                <c:pt idx="78">
                  <c:v>112.331233123312</c:v>
                </c:pt>
                <c:pt idx="79">
                  <c:v>113.771377137714</c:v>
                </c:pt>
                <c:pt idx="80">
                  <c:v>115.211521152115</c:v>
                </c:pt>
                <c:pt idx="81">
                  <c:v>116.65166516651701</c:v>
                </c:pt>
                <c:pt idx="82">
                  <c:v>118.09180918091801</c:v>
                </c:pt>
                <c:pt idx="83">
                  <c:v>119.53195319532</c:v>
                </c:pt>
                <c:pt idx="84">
                  <c:v>120.972097209721</c:v>
                </c:pt>
                <c:pt idx="85">
                  <c:v>122.412241224122</c:v>
                </c:pt>
                <c:pt idx="86">
                  <c:v>123.85238523852399</c:v>
                </c:pt>
                <c:pt idx="87">
                  <c:v>125.29252925292499</c:v>
                </c:pt>
                <c:pt idx="88">
                  <c:v>126.732673267327</c:v>
                </c:pt>
                <c:pt idx="89">
                  <c:v>128.17281728172799</c:v>
                </c:pt>
                <c:pt idx="90">
                  <c:v>129.61296129613001</c:v>
                </c:pt>
                <c:pt idx="91">
                  <c:v>131.05310531053101</c:v>
                </c:pt>
                <c:pt idx="92">
                  <c:v>132.493249324933</c:v>
                </c:pt>
                <c:pt idx="93">
                  <c:v>133.933393339334</c:v>
                </c:pt>
                <c:pt idx="94">
                  <c:v>135.373537353735</c:v>
                </c:pt>
                <c:pt idx="95">
                  <c:v>136.813681368137</c:v>
                </c:pt>
                <c:pt idx="96">
                  <c:v>138.253825382538</c:v>
                </c:pt>
                <c:pt idx="97">
                  <c:v>139.69396939693999</c:v>
                </c:pt>
                <c:pt idx="98">
                  <c:v>141.13411341134099</c:v>
                </c:pt>
                <c:pt idx="99">
                  <c:v>142.57425742574301</c:v>
                </c:pt>
                <c:pt idx="100">
                  <c:v>144.01440144014401</c:v>
                </c:pt>
                <c:pt idx="101">
                  <c:v>145.45454545454501</c:v>
                </c:pt>
                <c:pt idx="102">
                  <c:v>146.89468946894701</c:v>
                </c:pt>
                <c:pt idx="103">
                  <c:v>148.33483348334801</c:v>
                </c:pt>
                <c:pt idx="104">
                  <c:v>149.77497749775</c:v>
                </c:pt>
                <c:pt idx="105">
                  <c:v>151.215121512151</c:v>
                </c:pt>
                <c:pt idx="106">
                  <c:v>152.65526552655299</c:v>
                </c:pt>
                <c:pt idx="107">
                  <c:v>154.09540954095399</c:v>
                </c:pt>
                <c:pt idx="108">
                  <c:v>155.53555355535599</c:v>
                </c:pt>
                <c:pt idx="109">
                  <c:v>156.97569756975699</c:v>
                </c:pt>
                <c:pt idx="110">
                  <c:v>158.41584158415799</c:v>
                </c:pt>
                <c:pt idx="111">
                  <c:v>159.85598559856001</c:v>
                </c:pt>
                <c:pt idx="112">
                  <c:v>161.29612961296101</c:v>
                </c:pt>
                <c:pt idx="113">
                  <c:v>162.736273627363</c:v>
                </c:pt>
                <c:pt idx="114">
                  <c:v>164.176417641764</c:v>
                </c:pt>
                <c:pt idx="115">
                  <c:v>165.616561656166</c:v>
                </c:pt>
                <c:pt idx="116">
                  <c:v>167.056705670567</c:v>
                </c:pt>
                <c:pt idx="117">
                  <c:v>168.49684968496899</c:v>
                </c:pt>
                <c:pt idx="118">
                  <c:v>169.93699369936999</c:v>
                </c:pt>
                <c:pt idx="119">
                  <c:v>171.37713771377099</c:v>
                </c:pt>
                <c:pt idx="120">
                  <c:v>172.81728172817299</c:v>
                </c:pt>
                <c:pt idx="121">
                  <c:v>174.25742574257399</c:v>
                </c:pt>
                <c:pt idx="122">
                  <c:v>175.69756975697601</c:v>
                </c:pt>
                <c:pt idx="123">
                  <c:v>177.13771377137701</c:v>
                </c:pt>
                <c:pt idx="124">
                  <c:v>178.577857785779</c:v>
                </c:pt>
                <c:pt idx="125">
                  <c:v>180.01800180018</c:v>
                </c:pt>
                <c:pt idx="126">
                  <c:v>181.458145814581</c:v>
                </c:pt>
                <c:pt idx="127">
                  <c:v>182.898289828983</c:v>
                </c:pt>
                <c:pt idx="128">
                  <c:v>184.338433843384</c:v>
                </c:pt>
                <c:pt idx="129">
                  <c:v>185.77857785778599</c:v>
                </c:pt>
                <c:pt idx="130">
                  <c:v>187.21872187218699</c:v>
                </c:pt>
                <c:pt idx="131">
                  <c:v>188.65886588658901</c:v>
                </c:pt>
                <c:pt idx="132">
                  <c:v>190.09900990099001</c:v>
                </c:pt>
                <c:pt idx="133">
                  <c:v>191.53915391539201</c:v>
                </c:pt>
                <c:pt idx="134">
                  <c:v>192.97929792979301</c:v>
                </c:pt>
                <c:pt idx="135">
                  <c:v>194.41944194419401</c:v>
                </c:pt>
                <c:pt idx="136">
                  <c:v>195.859585958596</c:v>
                </c:pt>
                <c:pt idx="137">
                  <c:v>197.299729972997</c:v>
                </c:pt>
                <c:pt idx="138">
                  <c:v>198.73987398739899</c:v>
                </c:pt>
                <c:pt idx="139">
                  <c:v>200.18001800179999</c:v>
                </c:pt>
                <c:pt idx="140">
                  <c:v>201.62016201620199</c:v>
                </c:pt>
                <c:pt idx="141">
                  <c:v>203.06030603060299</c:v>
                </c:pt>
                <c:pt idx="142">
                  <c:v>204.50045004500501</c:v>
                </c:pt>
                <c:pt idx="143">
                  <c:v>205.94059405940601</c:v>
                </c:pt>
                <c:pt idx="144">
                  <c:v>207.38073807380701</c:v>
                </c:pt>
                <c:pt idx="145">
                  <c:v>208.820882088209</c:v>
                </c:pt>
                <c:pt idx="146">
                  <c:v>210.26102610261</c:v>
                </c:pt>
                <c:pt idx="147">
                  <c:v>211.701170117012</c:v>
                </c:pt>
                <c:pt idx="148">
                  <c:v>213.141314131413</c:v>
                </c:pt>
                <c:pt idx="149">
                  <c:v>214.58145814581499</c:v>
                </c:pt>
                <c:pt idx="150">
                  <c:v>216.02160216021599</c:v>
                </c:pt>
                <c:pt idx="151">
                  <c:v>217.46174617461699</c:v>
                </c:pt>
                <c:pt idx="152">
                  <c:v>218.90189018901901</c:v>
                </c:pt>
                <c:pt idx="153">
                  <c:v>220.34203420342001</c:v>
                </c:pt>
                <c:pt idx="154">
                  <c:v>221.78217821782201</c:v>
                </c:pt>
                <c:pt idx="155">
                  <c:v>223.22232223222301</c:v>
                </c:pt>
                <c:pt idx="156">
                  <c:v>224.662466246625</c:v>
                </c:pt>
                <c:pt idx="157">
                  <c:v>226.102610261026</c:v>
                </c:pt>
                <c:pt idx="158">
                  <c:v>227.542754275428</c:v>
                </c:pt>
                <c:pt idx="159">
                  <c:v>228.982898289829</c:v>
                </c:pt>
                <c:pt idx="160">
                  <c:v>230.42304230422999</c:v>
                </c:pt>
                <c:pt idx="161">
                  <c:v>231.86318631863199</c:v>
                </c:pt>
                <c:pt idx="162">
                  <c:v>233.30333033303299</c:v>
                </c:pt>
                <c:pt idx="163">
                  <c:v>234.74347434743501</c:v>
                </c:pt>
                <c:pt idx="164">
                  <c:v>236.18361836183601</c:v>
                </c:pt>
                <c:pt idx="165">
                  <c:v>237.62376237623801</c:v>
                </c:pt>
                <c:pt idx="166">
                  <c:v>239.063906390639</c:v>
                </c:pt>
                <c:pt idx="167">
                  <c:v>240.504050405041</c:v>
                </c:pt>
                <c:pt idx="168">
                  <c:v>241.944194419442</c:v>
                </c:pt>
                <c:pt idx="169">
                  <c:v>243.384338433843</c:v>
                </c:pt>
                <c:pt idx="170">
                  <c:v>244.82448244824499</c:v>
                </c:pt>
                <c:pt idx="171">
                  <c:v>246.26462646264599</c:v>
                </c:pt>
                <c:pt idx="172">
                  <c:v>247.70477047704799</c:v>
                </c:pt>
                <c:pt idx="173">
                  <c:v>249.14491449144899</c:v>
                </c:pt>
                <c:pt idx="174">
                  <c:v>250.58505850585101</c:v>
                </c:pt>
                <c:pt idx="175">
                  <c:v>252.02520252025201</c:v>
                </c:pt>
                <c:pt idx="176">
                  <c:v>253.46534653465301</c:v>
                </c:pt>
                <c:pt idx="177">
                  <c:v>254.905490549055</c:v>
                </c:pt>
                <c:pt idx="178">
                  <c:v>256.34563456345597</c:v>
                </c:pt>
                <c:pt idx="179">
                  <c:v>257.78577857785803</c:v>
                </c:pt>
                <c:pt idx="180">
                  <c:v>259.225922592259</c:v>
                </c:pt>
                <c:pt idx="181">
                  <c:v>260.66606660666099</c:v>
                </c:pt>
                <c:pt idx="182">
                  <c:v>262.10621062106202</c:v>
                </c:pt>
                <c:pt idx="183">
                  <c:v>263.54635463546401</c:v>
                </c:pt>
                <c:pt idx="184">
                  <c:v>264.98649864986498</c:v>
                </c:pt>
                <c:pt idx="185">
                  <c:v>266.42664266426601</c:v>
                </c:pt>
                <c:pt idx="186">
                  <c:v>267.86678667866801</c:v>
                </c:pt>
                <c:pt idx="187">
                  <c:v>269.30693069306898</c:v>
                </c:pt>
                <c:pt idx="188">
                  <c:v>270.74707470747097</c:v>
                </c:pt>
                <c:pt idx="189">
                  <c:v>272.187218721872</c:v>
                </c:pt>
                <c:pt idx="190">
                  <c:v>273.62736273627399</c:v>
                </c:pt>
                <c:pt idx="191">
                  <c:v>275.06750675067502</c:v>
                </c:pt>
                <c:pt idx="192">
                  <c:v>276.50765076507702</c:v>
                </c:pt>
                <c:pt idx="193">
                  <c:v>277.94779477947799</c:v>
                </c:pt>
                <c:pt idx="194">
                  <c:v>279.38793879387902</c:v>
                </c:pt>
                <c:pt idx="195">
                  <c:v>280.82808280828101</c:v>
                </c:pt>
                <c:pt idx="196">
                  <c:v>282.26822682268198</c:v>
                </c:pt>
                <c:pt idx="197">
                  <c:v>283.70837083708398</c:v>
                </c:pt>
                <c:pt idx="198">
                  <c:v>285.148514851485</c:v>
                </c:pt>
                <c:pt idx="199">
                  <c:v>286.588658865887</c:v>
                </c:pt>
                <c:pt idx="200">
                  <c:v>288.02880288028803</c:v>
                </c:pt>
                <c:pt idx="201">
                  <c:v>289.468946894689</c:v>
                </c:pt>
                <c:pt idx="202">
                  <c:v>290.90909090909099</c:v>
                </c:pt>
                <c:pt idx="203">
                  <c:v>292.34923492349202</c:v>
                </c:pt>
                <c:pt idx="204">
                  <c:v>293.78937893789401</c:v>
                </c:pt>
                <c:pt idx="205">
                  <c:v>295.22952295229499</c:v>
                </c:pt>
                <c:pt idx="206">
                  <c:v>296.66966696669698</c:v>
                </c:pt>
                <c:pt idx="207">
                  <c:v>298.10981098109801</c:v>
                </c:pt>
                <c:pt idx="208">
                  <c:v>299.5499549955</c:v>
                </c:pt>
                <c:pt idx="209">
                  <c:v>300.99009900990097</c:v>
                </c:pt>
                <c:pt idx="210">
                  <c:v>302.430243024302</c:v>
                </c:pt>
                <c:pt idx="211">
                  <c:v>303.870387038704</c:v>
                </c:pt>
                <c:pt idx="212">
                  <c:v>305.31053105310502</c:v>
                </c:pt>
                <c:pt idx="213">
                  <c:v>306.75067506750702</c:v>
                </c:pt>
                <c:pt idx="214">
                  <c:v>308.19081908190799</c:v>
                </c:pt>
                <c:pt idx="215">
                  <c:v>309.63096309630998</c:v>
                </c:pt>
                <c:pt idx="216">
                  <c:v>311.07110711071101</c:v>
                </c:pt>
                <c:pt idx="217">
                  <c:v>312.51125112511301</c:v>
                </c:pt>
                <c:pt idx="218">
                  <c:v>313.95139513951398</c:v>
                </c:pt>
                <c:pt idx="219">
                  <c:v>315.39153915391501</c:v>
                </c:pt>
                <c:pt idx="220">
                  <c:v>316.831683168317</c:v>
                </c:pt>
                <c:pt idx="221">
                  <c:v>318.27182718271803</c:v>
                </c:pt>
                <c:pt idx="222">
                  <c:v>319.71197119712002</c:v>
                </c:pt>
                <c:pt idx="223">
                  <c:v>321.15211521152099</c:v>
                </c:pt>
                <c:pt idx="224">
                  <c:v>322.59225922592299</c:v>
                </c:pt>
                <c:pt idx="225">
                  <c:v>324.03240324032402</c:v>
                </c:pt>
                <c:pt idx="226">
                  <c:v>325.47254725472601</c:v>
                </c:pt>
                <c:pt idx="227">
                  <c:v>326.91269126912698</c:v>
                </c:pt>
                <c:pt idx="228">
                  <c:v>328.35283528352801</c:v>
                </c:pt>
                <c:pt idx="229">
                  <c:v>329.79297929793</c:v>
                </c:pt>
                <c:pt idx="230">
                  <c:v>331.23312331233097</c:v>
                </c:pt>
                <c:pt idx="231">
                  <c:v>332.67326732673303</c:v>
                </c:pt>
                <c:pt idx="232">
                  <c:v>334.113411341134</c:v>
                </c:pt>
                <c:pt idx="233">
                  <c:v>335.55355535553599</c:v>
                </c:pt>
                <c:pt idx="234">
                  <c:v>336.99369936993702</c:v>
                </c:pt>
                <c:pt idx="235">
                  <c:v>338.43384338433799</c:v>
                </c:pt>
                <c:pt idx="236">
                  <c:v>339.87398739873998</c:v>
                </c:pt>
                <c:pt idx="237">
                  <c:v>341.31413141314101</c:v>
                </c:pt>
                <c:pt idx="238">
                  <c:v>342.75427542754301</c:v>
                </c:pt>
                <c:pt idx="239">
                  <c:v>344.19441944194398</c:v>
                </c:pt>
                <c:pt idx="240">
                  <c:v>345.63456345634597</c:v>
                </c:pt>
                <c:pt idx="241">
                  <c:v>347.074707470747</c:v>
                </c:pt>
                <c:pt idx="242">
                  <c:v>348.51485148514899</c:v>
                </c:pt>
                <c:pt idx="243">
                  <c:v>349.95499549955002</c:v>
                </c:pt>
                <c:pt idx="244">
                  <c:v>351.39513951395099</c:v>
                </c:pt>
                <c:pt idx="245">
                  <c:v>352.83528352835299</c:v>
                </c:pt>
                <c:pt idx="246">
                  <c:v>354.27542754275402</c:v>
                </c:pt>
                <c:pt idx="247">
                  <c:v>355.71557155715601</c:v>
                </c:pt>
                <c:pt idx="248">
                  <c:v>357.15571557155698</c:v>
                </c:pt>
                <c:pt idx="249">
                  <c:v>358.59585958595898</c:v>
                </c:pt>
                <c:pt idx="250">
                  <c:v>360.03600360036</c:v>
                </c:pt>
                <c:pt idx="251">
                  <c:v>361.476147614762</c:v>
                </c:pt>
                <c:pt idx="252">
                  <c:v>362.91629162916303</c:v>
                </c:pt>
                <c:pt idx="253">
                  <c:v>364.356435643564</c:v>
                </c:pt>
                <c:pt idx="254">
                  <c:v>365.79657965796599</c:v>
                </c:pt>
                <c:pt idx="255">
                  <c:v>367.23672367236702</c:v>
                </c:pt>
                <c:pt idx="256">
                  <c:v>368.67686768676901</c:v>
                </c:pt>
                <c:pt idx="257">
                  <c:v>370.11701170116999</c:v>
                </c:pt>
                <c:pt idx="258">
                  <c:v>371.55715571557198</c:v>
                </c:pt>
                <c:pt idx="259">
                  <c:v>372.99729972997301</c:v>
                </c:pt>
                <c:pt idx="260">
                  <c:v>374.43744374437398</c:v>
                </c:pt>
                <c:pt idx="261">
                  <c:v>375.87758775877597</c:v>
                </c:pt>
                <c:pt idx="262">
                  <c:v>377.317731773177</c:v>
                </c:pt>
                <c:pt idx="263">
                  <c:v>378.757875787579</c:v>
                </c:pt>
                <c:pt idx="264">
                  <c:v>380.19801980198002</c:v>
                </c:pt>
                <c:pt idx="265">
                  <c:v>381.63816381638202</c:v>
                </c:pt>
                <c:pt idx="266">
                  <c:v>383.07830783078299</c:v>
                </c:pt>
                <c:pt idx="267">
                  <c:v>384.51845184518498</c:v>
                </c:pt>
                <c:pt idx="268">
                  <c:v>385.95859585958601</c:v>
                </c:pt>
                <c:pt idx="269">
                  <c:v>387.39873987398698</c:v>
                </c:pt>
                <c:pt idx="270">
                  <c:v>388.83888388838898</c:v>
                </c:pt>
                <c:pt idx="271">
                  <c:v>390.27902790279001</c:v>
                </c:pt>
                <c:pt idx="272">
                  <c:v>391.719171917192</c:v>
                </c:pt>
                <c:pt idx="273">
                  <c:v>393.15931593159303</c:v>
                </c:pt>
                <c:pt idx="274">
                  <c:v>394.59945994599502</c:v>
                </c:pt>
                <c:pt idx="275">
                  <c:v>396.03960396039599</c:v>
                </c:pt>
                <c:pt idx="276">
                  <c:v>397.47974797479799</c:v>
                </c:pt>
                <c:pt idx="277">
                  <c:v>398.91989198919902</c:v>
                </c:pt>
                <c:pt idx="278">
                  <c:v>400.36003600359999</c:v>
                </c:pt>
                <c:pt idx="279">
                  <c:v>401.80018001800198</c:v>
                </c:pt>
                <c:pt idx="280">
                  <c:v>403.24032403240301</c:v>
                </c:pt>
                <c:pt idx="281">
                  <c:v>404.680468046805</c:v>
                </c:pt>
                <c:pt idx="282">
                  <c:v>406.12061206120597</c:v>
                </c:pt>
                <c:pt idx="283">
                  <c:v>407.56075607560803</c:v>
                </c:pt>
                <c:pt idx="284">
                  <c:v>409.000900090009</c:v>
                </c:pt>
                <c:pt idx="285">
                  <c:v>410.44104410441003</c:v>
                </c:pt>
                <c:pt idx="286">
                  <c:v>411.88118811881202</c:v>
                </c:pt>
                <c:pt idx="287">
                  <c:v>413.32133213321299</c:v>
                </c:pt>
                <c:pt idx="288">
                  <c:v>414.76147614761499</c:v>
                </c:pt>
                <c:pt idx="289">
                  <c:v>416.20162016201601</c:v>
                </c:pt>
                <c:pt idx="290">
                  <c:v>417.64176417641801</c:v>
                </c:pt>
                <c:pt idx="291">
                  <c:v>419.08190819081898</c:v>
                </c:pt>
                <c:pt idx="292">
                  <c:v>420.52205220522097</c:v>
                </c:pt>
                <c:pt idx="293">
                  <c:v>421.962196219622</c:v>
                </c:pt>
                <c:pt idx="294">
                  <c:v>423.40234023402297</c:v>
                </c:pt>
                <c:pt idx="295">
                  <c:v>424.84248424842502</c:v>
                </c:pt>
                <c:pt idx="296">
                  <c:v>426.28262826282599</c:v>
                </c:pt>
                <c:pt idx="297">
                  <c:v>427.72277227722799</c:v>
                </c:pt>
                <c:pt idx="298">
                  <c:v>429.16291629162902</c:v>
                </c:pt>
                <c:pt idx="299">
                  <c:v>430.60306030603101</c:v>
                </c:pt>
                <c:pt idx="300">
                  <c:v>432.04320432043198</c:v>
                </c:pt>
                <c:pt idx="301">
                  <c:v>433.48334833483301</c:v>
                </c:pt>
                <c:pt idx="302">
                  <c:v>434.923492349235</c:v>
                </c:pt>
                <c:pt idx="303">
                  <c:v>436.36363636363598</c:v>
                </c:pt>
                <c:pt idx="304">
                  <c:v>437.80378037803803</c:v>
                </c:pt>
                <c:pt idx="305">
                  <c:v>439.243924392439</c:v>
                </c:pt>
                <c:pt idx="306">
                  <c:v>440.68406840684099</c:v>
                </c:pt>
                <c:pt idx="307">
                  <c:v>442.12421242124202</c:v>
                </c:pt>
                <c:pt idx="308">
                  <c:v>443.56435643564402</c:v>
                </c:pt>
                <c:pt idx="309">
                  <c:v>445.00450045004499</c:v>
                </c:pt>
                <c:pt idx="310">
                  <c:v>446.44464446444601</c:v>
                </c:pt>
                <c:pt idx="311">
                  <c:v>447.88478847884801</c:v>
                </c:pt>
                <c:pt idx="312">
                  <c:v>449.32493249324898</c:v>
                </c:pt>
                <c:pt idx="313">
                  <c:v>450.76507650765097</c:v>
                </c:pt>
                <c:pt idx="314">
                  <c:v>452.205220522052</c:v>
                </c:pt>
                <c:pt idx="315">
                  <c:v>453.645364536454</c:v>
                </c:pt>
                <c:pt idx="316">
                  <c:v>455.08550855085502</c:v>
                </c:pt>
                <c:pt idx="317">
                  <c:v>456.52565256525702</c:v>
                </c:pt>
                <c:pt idx="318">
                  <c:v>457.96579657965799</c:v>
                </c:pt>
                <c:pt idx="319">
                  <c:v>459.40594059405902</c:v>
                </c:pt>
                <c:pt idx="320">
                  <c:v>460.84608460846101</c:v>
                </c:pt>
                <c:pt idx="321">
                  <c:v>462.28622862286198</c:v>
                </c:pt>
                <c:pt idx="322">
                  <c:v>463.72637263726398</c:v>
                </c:pt>
                <c:pt idx="323">
                  <c:v>465.16651665166501</c:v>
                </c:pt>
                <c:pt idx="324">
                  <c:v>466.606660666067</c:v>
                </c:pt>
                <c:pt idx="325">
                  <c:v>468.04680468046797</c:v>
                </c:pt>
                <c:pt idx="326">
                  <c:v>469.48694869487002</c:v>
                </c:pt>
                <c:pt idx="327">
                  <c:v>470.92709270927099</c:v>
                </c:pt>
                <c:pt idx="328">
                  <c:v>472.36723672367202</c:v>
                </c:pt>
                <c:pt idx="329">
                  <c:v>473.80738073807402</c:v>
                </c:pt>
                <c:pt idx="330">
                  <c:v>475.24752475247499</c:v>
                </c:pt>
                <c:pt idx="331">
                  <c:v>476.68766876687698</c:v>
                </c:pt>
                <c:pt idx="332">
                  <c:v>478.12781278127801</c:v>
                </c:pt>
                <c:pt idx="333">
                  <c:v>479.56795679568</c:v>
                </c:pt>
                <c:pt idx="334">
                  <c:v>481.00810081008098</c:v>
                </c:pt>
                <c:pt idx="335">
                  <c:v>482.448244824482</c:v>
                </c:pt>
                <c:pt idx="336">
                  <c:v>483.888388838884</c:v>
                </c:pt>
                <c:pt idx="337">
                  <c:v>485.32853285328503</c:v>
                </c:pt>
                <c:pt idx="338">
                  <c:v>486.76867686768702</c:v>
                </c:pt>
                <c:pt idx="339">
                  <c:v>488.20882088208799</c:v>
                </c:pt>
                <c:pt idx="340">
                  <c:v>489.64896489648999</c:v>
                </c:pt>
                <c:pt idx="341">
                  <c:v>491.08910891089101</c:v>
                </c:pt>
                <c:pt idx="342">
                  <c:v>492.52925292529301</c:v>
                </c:pt>
                <c:pt idx="343">
                  <c:v>493.96939693969398</c:v>
                </c:pt>
                <c:pt idx="344">
                  <c:v>495.40954095409501</c:v>
                </c:pt>
                <c:pt idx="345">
                  <c:v>496.849684968497</c:v>
                </c:pt>
                <c:pt idx="346">
                  <c:v>498.28982898289797</c:v>
                </c:pt>
                <c:pt idx="347">
                  <c:v>499.72997299730002</c:v>
                </c:pt>
                <c:pt idx="348">
                  <c:v>501.170117011701</c:v>
                </c:pt>
                <c:pt idx="349">
                  <c:v>502.61026102610299</c:v>
                </c:pt>
                <c:pt idx="350">
                  <c:v>504.05040504050402</c:v>
                </c:pt>
                <c:pt idx="351">
                  <c:v>505.49054905490601</c:v>
                </c:pt>
                <c:pt idx="352">
                  <c:v>506.93069306930698</c:v>
                </c:pt>
                <c:pt idx="353">
                  <c:v>508.37083708370801</c:v>
                </c:pt>
                <c:pt idx="354">
                  <c:v>509.81098109811001</c:v>
                </c:pt>
                <c:pt idx="355">
                  <c:v>511.25112511251098</c:v>
                </c:pt>
                <c:pt idx="356">
                  <c:v>512.69126912691297</c:v>
                </c:pt>
                <c:pt idx="357">
                  <c:v>514.13141314131406</c:v>
                </c:pt>
                <c:pt idx="358">
                  <c:v>515.57155715571605</c:v>
                </c:pt>
                <c:pt idx="359">
                  <c:v>517.01170117011702</c:v>
                </c:pt>
                <c:pt idx="360">
                  <c:v>518.45184518451799</c:v>
                </c:pt>
                <c:pt idx="361">
                  <c:v>519.89198919891999</c:v>
                </c:pt>
                <c:pt idx="362">
                  <c:v>521.33213321332096</c:v>
                </c:pt>
                <c:pt idx="363">
                  <c:v>522.77227722772295</c:v>
                </c:pt>
                <c:pt idx="364">
                  <c:v>524.21242124212404</c:v>
                </c:pt>
                <c:pt idx="365">
                  <c:v>525.65256525652603</c:v>
                </c:pt>
                <c:pt idx="366">
                  <c:v>527.092709270927</c:v>
                </c:pt>
                <c:pt idx="367">
                  <c:v>528.532853285329</c:v>
                </c:pt>
                <c:pt idx="368">
                  <c:v>529.97299729972997</c:v>
                </c:pt>
                <c:pt idx="369">
                  <c:v>531.41314131413105</c:v>
                </c:pt>
                <c:pt idx="370">
                  <c:v>532.85328532853305</c:v>
                </c:pt>
                <c:pt idx="371">
                  <c:v>534.29342934293402</c:v>
                </c:pt>
                <c:pt idx="372">
                  <c:v>535.73357335733601</c:v>
                </c:pt>
                <c:pt idx="373">
                  <c:v>537.17371737173698</c:v>
                </c:pt>
                <c:pt idx="374">
                  <c:v>538.61386138613898</c:v>
                </c:pt>
                <c:pt idx="375">
                  <c:v>540.05400540053995</c:v>
                </c:pt>
                <c:pt idx="376">
                  <c:v>541.49414941494194</c:v>
                </c:pt>
                <c:pt idx="377">
                  <c:v>542.93429342934303</c:v>
                </c:pt>
                <c:pt idx="378">
                  <c:v>544.374437443744</c:v>
                </c:pt>
                <c:pt idx="379">
                  <c:v>545.81458145814599</c:v>
                </c:pt>
                <c:pt idx="380">
                  <c:v>547.25472547254697</c:v>
                </c:pt>
                <c:pt idx="381">
                  <c:v>548.69486948694896</c:v>
                </c:pt>
                <c:pt idx="382">
                  <c:v>550.13501350135004</c:v>
                </c:pt>
                <c:pt idx="383">
                  <c:v>551.57515751575204</c:v>
                </c:pt>
                <c:pt idx="384">
                  <c:v>553.01530153015301</c:v>
                </c:pt>
                <c:pt idx="385">
                  <c:v>554.45544554455398</c:v>
                </c:pt>
                <c:pt idx="386">
                  <c:v>555.89558955895598</c:v>
                </c:pt>
                <c:pt idx="387">
                  <c:v>557.33573357335695</c:v>
                </c:pt>
                <c:pt idx="388">
                  <c:v>558.77587758775906</c:v>
                </c:pt>
                <c:pt idx="389">
                  <c:v>560.21602160216003</c:v>
                </c:pt>
                <c:pt idx="390">
                  <c:v>561.65616561656202</c:v>
                </c:pt>
                <c:pt idx="391">
                  <c:v>563.09630963096299</c:v>
                </c:pt>
                <c:pt idx="392">
                  <c:v>564.53645364536499</c:v>
                </c:pt>
                <c:pt idx="393">
                  <c:v>565.97659765976596</c:v>
                </c:pt>
                <c:pt idx="394">
                  <c:v>567.41674167416704</c:v>
                </c:pt>
                <c:pt idx="395">
                  <c:v>568.85688568856904</c:v>
                </c:pt>
                <c:pt idx="396">
                  <c:v>570.29702970297001</c:v>
                </c:pt>
                <c:pt idx="397">
                  <c:v>571.737173717372</c:v>
                </c:pt>
                <c:pt idx="398">
                  <c:v>573.17731773177297</c:v>
                </c:pt>
                <c:pt idx="399">
                  <c:v>574.61746174617497</c:v>
                </c:pt>
                <c:pt idx="400">
                  <c:v>576.05760576057605</c:v>
                </c:pt>
                <c:pt idx="401">
                  <c:v>577.49774977497805</c:v>
                </c:pt>
                <c:pt idx="402">
                  <c:v>578.93789378937902</c:v>
                </c:pt>
                <c:pt idx="403">
                  <c:v>580.37803780377999</c:v>
                </c:pt>
                <c:pt idx="404">
                  <c:v>581.81818181818198</c:v>
                </c:pt>
                <c:pt idx="405">
                  <c:v>583.25832583258295</c:v>
                </c:pt>
                <c:pt idx="406">
                  <c:v>584.69846984698495</c:v>
                </c:pt>
                <c:pt idx="407">
                  <c:v>586.13861386138603</c:v>
                </c:pt>
                <c:pt idx="408">
                  <c:v>587.57875787578803</c:v>
                </c:pt>
                <c:pt idx="409">
                  <c:v>589.018901890189</c:v>
                </c:pt>
                <c:pt idx="410">
                  <c:v>590.45904590458997</c:v>
                </c:pt>
                <c:pt idx="411">
                  <c:v>591.89918991899196</c:v>
                </c:pt>
                <c:pt idx="412">
                  <c:v>593.33933393339305</c:v>
                </c:pt>
                <c:pt idx="413">
                  <c:v>594.77947794779504</c:v>
                </c:pt>
                <c:pt idx="414">
                  <c:v>596.21962196219602</c:v>
                </c:pt>
                <c:pt idx="415">
                  <c:v>597.65976597659801</c:v>
                </c:pt>
                <c:pt idx="416">
                  <c:v>599.09990999099898</c:v>
                </c:pt>
                <c:pt idx="417">
                  <c:v>600.54005400540098</c:v>
                </c:pt>
                <c:pt idx="418">
                  <c:v>601.98019801980195</c:v>
                </c:pt>
                <c:pt idx="419">
                  <c:v>603.42034203420303</c:v>
                </c:pt>
                <c:pt idx="420">
                  <c:v>604.86048604860503</c:v>
                </c:pt>
                <c:pt idx="421">
                  <c:v>606.300630063006</c:v>
                </c:pt>
                <c:pt idx="422">
                  <c:v>607.74077407740799</c:v>
                </c:pt>
                <c:pt idx="423">
                  <c:v>609.18091809180896</c:v>
                </c:pt>
                <c:pt idx="424">
                  <c:v>610.62106210621096</c:v>
                </c:pt>
                <c:pt idx="425">
                  <c:v>612.06120612061204</c:v>
                </c:pt>
                <c:pt idx="426">
                  <c:v>613.50135013501404</c:v>
                </c:pt>
                <c:pt idx="427">
                  <c:v>614.94149414941501</c:v>
                </c:pt>
                <c:pt idx="428">
                  <c:v>616.38163816381598</c:v>
                </c:pt>
                <c:pt idx="429">
                  <c:v>617.82178217821797</c:v>
                </c:pt>
                <c:pt idx="430">
                  <c:v>619.26192619261894</c:v>
                </c:pt>
                <c:pt idx="431">
                  <c:v>620.70207020702105</c:v>
                </c:pt>
                <c:pt idx="432">
                  <c:v>622.14221422142202</c:v>
                </c:pt>
                <c:pt idx="433">
                  <c:v>623.58235823582402</c:v>
                </c:pt>
                <c:pt idx="434">
                  <c:v>625.02250225022499</c:v>
                </c:pt>
                <c:pt idx="435">
                  <c:v>626.46264626462596</c:v>
                </c:pt>
                <c:pt idx="436">
                  <c:v>627.90279027902795</c:v>
                </c:pt>
                <c:pt idx="437">
                  <c:v>629.34293429342904</c:v>
                </c:pt>
                <c:pt idx="438">
                  <c:v>630.78307830783103</c:v>
                </c:pt>
                <c:pt idx="439">
                  <c:v>632.223222322232</c:v>
                </c:pt>
                <c:pt idx="440">
                  <c:v>633.663366336634</c:v>
                </c:pt>
                <c:pt idx="441">
                  <c:v>635.10351035103497</c:v>
                </c:pt>
                <c:pt idx="442">
                  <c:v>636.54365436543696</c:v>
                </c:pt>
                <c:pt idx="443">
                  <c:v>637.98379837983805</c:v>
                </c:pt>
                <c:pt idx="444">
                  <c:v>639.42394239424004</c:v>
                </c:pt>
                <c:pt idx="445">
                  <c:v>640.86408640864101</c:v>
                </c:pt>
                <c:pt idx="446">
                  <c:v>642.30423042304199</c:v>
                </c:pt>
                <c:pt idx="447">
                  <c:v>643.74437443744398</c:v>
                </c:pt>
                <c:pt idx="448">
                  <c:v>645.18451845184495</c:v>
                </c:pt>
                <c:pt idx="449">
                  <c:v>646.62466246624695</c:v>
                </c:pt>
                <c:pt idx="450">
                  <c:v>648.06480648064803</c:v>
                </c:pt>
                <c:pt idx="451">
                  <c:v>649.50495049505002</c:v>
                </c:pt>
                <c:pt idx="452">
                  <c:v>650.945094509451</c:v>
                </c:pt>
                <c:pt idx="453">
                  <c:v>652.38523852385197</c:v>
                </c:pt>
                <c:pt idx="454">
                  <c:v>653.82538253825396</c:v>
                </c:pt>
                <c:pt idx="455">
                  <c:v>655.26552655265505</c:v>
                </c:pt>
                <c:pt idx="456">
                  <c:v>656.70567056705704</c:v>
                </c:pt>
                <c:pt idx="457">
                  <c:v>658.14581458145801</c:v>
                </c:pt>
                <c:pt idx="458">
                  <c:v>659.58595859586001</c:v>
                </c:pt>
                <c:pt idx="459">
                  <c:v>661.02610261026098</c:v>
                </c:pt>
                <c:pt idx="460">
                  <c:v>662.46624662466297</c:v>
                </c:pt>
                <c:pt idx="461">
                  <c:v>663.90639063906406</c:v>
                </c:pt>
                <c:pt idx="462">
                  <c:v>665.34653465346503</c:v>
                </c:pt>
                <c:pt idx="463">
                  <c:v>666.78667866786702</c:v>
                </c:pt>
                <c:pt idx="464">
                  <c:v>668.22682268226799</c:v>
                </c:pt>
                <c:pt idx="465">
                  <c:v>669.66696669666999</c:v>
                </c:pt>
                <c:pt idx="466">
                  <c:v>671.10711071107096</c:v>
                </c:pt>
                <c:pt idx="467">
                  <c:v>672.54725472547295</c:v>
                </c:pt>
                <c:pt idx="468">
                  <c:v>673.98739873987404</c:v>
                </c:pt>
                <c:pt idx="469">
                  <c:v>675.42754275427603</c:v>
                </c:pt>
                <c:pt idx="470">
                  <c:v>676.867686768677</c:v>
                </c:pt>
                <c:pt idx="471">
                  <c:v>678.30783078307797</c:v>
                </c:pt>
                <c:pt idx="472">
                  <c:v>679.74797479747997</c:v>
                </c:pt>
                <c:pt idx="473">
                  <c:v>681.18811881188105</c:v>
                </c:pt>
                <c:pt idx="474">
                  <c:v>682.62826282628305</c:v>
                </c:pt>
                <c:pt idx="475">
                  <c:v>684.06840684068402</c:v>
                </c:pt>
                <c:pt idx="476">
                  <c:v>685.50855085508601</c:v>
                </c:pt>
                <c:pt idx="477">
                  <c:v>686.94869486948699</c:v>
                </c:pt>
                <c:pt idx="478">
                  <c:v>688.38883888388796</c:v>
                </c:pt>
                <c:pt idx="479">
                  <c:v>689.82898289828995</c:v>
                </c:pt>
                <c:pt idx="480">
                  <c:v>691.26912691269104</c:v>
                </c:pt>
                <c:pt idx="481">
                  <c:v>692.70927092709303</c:v>
                </c:pt>
                <c:pt idx="482">
                  <c:v>694.149414941494</c:v>
                </c:pt>
                <c:pt idx="483">
                  <c:v>695.589558955896</c:v>
                </c:pt>
                <c:pt idx="484">
                  <c:v>697.02970297029697</c:v>
                </c:pt>
                <c:pt idx="485">
                  <c:v>698.46984698469896</c:v>
                </c:pt>
                <c:pt idx="486">
                  <c:v>699.90999099910005</c:v>
                </c:pt>
                <c:pt idx="487">
                  <c:v>701.35013501350102</c:v>
                </c:pt>
                <c:pt idx="488">
                  <c:v>702.79027902790301</c:v>
                </c:pt>
                <c:pt idx="489">
                  <c:v>704.23042304230398</c:v>
                </c:pt>
                <c:pt idx="490">
                  <c:v>705.67056705670598</c:v>
                </c:pt>
                <c:pt idx="491">
                  <c:v>707.11071107110695</c:v>
                </c:pt>
                <c:pt idx="492">
                  <c:v>708.55085508550906</c:v>
                </c:pt>
                <c:pt idx="493">
                  <c:v>709.99099909991003</c:v>
                </c:pt>
                <c:pt idx="494">
                  <c:v>711.43114311431202</c:v>
                </c:pt>
                <c:pt idx="495">
                  <c:v>712.87128712871299</c:v>
                </c:pt>
                <c:pt idx="496">
                  <c:v>714.31143114311396</c:v>
                </c:pt>
                <c:pt idx="497">
                  <c:v>715.75157515751596</c:v>
                </c:pt>
                <c:pt idx="498">
                  <c:v>717.19171917191704</c:v>
                </c:pt>
                <c:pt idx="499">
                  <c:v>718.63186318631904</c:v>
                </c:pt>
                <c:pt idx="500">
                  <c:v>720.07200720072001</c:v>
                </c:pt>
                <c:pt idx="501">
                  <c:v>721.512151215122</c:v>
                </c:pt>
                <c:pt idx="502">
                  <c:v>722.95229522952297</c:v>
                </c:pt>
                <c:pt idx="503">
                  <c:v>724.39243924392395</c:v>
                </c:pt>
                <c:pt idx="504">
                  <c:v>725.83258325832605</c:v>
                </c:pt>
                <c:pt idx="505">
                  <c:v>727.27272727272702</c:v>
                </c:pt>
                <c:pt idx="506">
                  <c:v>728.71287128712902</c:v>
                </c:pt>
                <c:pt idx="507">
                  <c:v>730.15301530152999</c:v>
                </c:pt>
                <c:pt idx="508">
                  <c:v>731.59315931593198</c:v>
                </c:pt>
                <c:pt idx="509">
                  <c:v>733.03330333033296</c:v>
                </c:pt>
                <c:pt idx="510">
                  <c:v>734.47344734473495</c:v>
                </c:pt>
                <c:pt idx="511">
                  <c:v>735.91359135913603</c:v>
                </c:pt>
                <c:pt idx="512">
                  <c:v>737.35373537353701</c:v>
                </c:pt>
                <c:pt idx="513">
                  <c:v>738.793879387939</c:v>
                </c:pt>
                <c:pt idx="514">
                  <c:v>740.23402340233997</c:v>
                </c:pt>
                <c:pt idx="515">
                  <c:v>741.67416741674197</c:v>
                </c:pt>
                <c:pt idx="516">
                  <c:v>743.11431143114305</c:v>
                </c:pt>
                <c:pt idx="517">
                  <c:v>744.55445544554505</c:v>
                </c:pt>
                <c:pt idx="518">
                  <c:v>745.99459945994602</c:v>
                </c:pt>
                <c:pt idx="519">
                  <c:v>747.43474347434699</c:v>
                </c:pt>
                <c:pt idx="520">
                  <c:v>748.87488748874898</c:v>
                </c:pt>
                <c:pt idx="521">
                  <c:v>750.31503150314995</c:v>
                </c:pt>
                <c:pt idx="522">
                  <c:v>751.75517551755195</c:v>
                </c:pt>
                <c:pt idx="523">
                  <c:v>753.19531953195303</c:v>
                </c:pt>
                <c:pt idx="524">
                  <c:v>754.63546354635503</c:v>
                </c:pt>
                <c:pt idx="525">
                  <c:v>756.075607560756</c:v>
                </c:pt>
                <c:pt idx="526">
                  <c:v>757.51575157515799</c:v>
                </c:pt>
                <c:pt idx="527">
                  <c:v>758.95589558955896</c:v>
                </c:pt>
                <c:pt idx="528">
                  <c:v>760.39603960396005</c:v>
                </c:pt>
                <c:pt idx="529">
                  <c:v>761.83618361836204</c:v>
                </c:pt>
                <c:pt idx="530">
                  <c:v>763.27632763276301</c:v>
                </c:pt>
                <c:pt idx="531">
                  <c:v>764.71647164716501</c:v>
                </c:pt>
                <c:pt idx="532">
                  <c:v>766.15661566156598</c:v>
                </c:pt>
                <c:pt idx="533">
                  <c:v>767.59675967596797</c:v>
                </c:pt>
                <c:pt idx="534">
                  <c:v>769.03690369036894</c:v>
                </c:pt>
                <c:pt idx="535">
                  <c:v>770.47704770477105</c:v>
                </c:pt>
                <c:pt idx="536">
                  <c:v>771.91719171917202</c:v>
                </c:pt>
                <c:pt idx="537">
                  <c:v>773.357335733573</c:v>
                </c:pt>
                <c:pt idx="538">
                  <c:v>774.79747974797499</c:v>
                </c:pt>
                <c:pt idx="539">
                  <c:v>776.23762376237596</c:v>
                </c:pt>
                <c:pt idx="540">
                  <c:v>777.67776777677796</c:v>
                </c:pt>
                <c:pt idx="541">
                  <c:v>779.11791179117904</c:v>
                </c:pt>
                <c:pt idx="542">
                  <c:v>780.55805580558103</c:v>
                </c:pt>
                <c:pt idx="543">
                  <c:v>781.99819981998201</c:v>
                </c:pt>
                <c:pt idx="544">
                  <c:v>783.43834383438298</c:v>
                </c:pt>
                <c:pt idx="545">
                  <c:v>784.87848784878497</c:v>
                </c:pt>
                <c:pt idx="546">
                  <c:v>786.31863186318606</c:v>
                </c:pt>
                <c:pt idx="547">
                  <c:v>787.75877587758805</c:v>
                </c:pt>
                <c:pt idx="548">
                  <c:v>789.19891989198902</c:v>
                </c:pt>
                <c:pt idx="549">
                  <c:v>790.63906390639102</c:v>
                </c:pt>
                <c:pt idx="550">
                  <c:v>792.07920792079199</c:v>
                </c:pt>
                <c:pt idx="551">
                  <c:v>793.51935193519398</c:v>
                </c:pt>
                <c:pt idx="552">
                  <c:v>794.95949594959495</c:v>
                </c:pt>
                <c:pt idx="553">
                  <c:v>796.39963996399604</c:v>
                </c:pt>
                <c:pt idx="554">
                  <c:v>797.83978397839803</c:v>
                </c:pt>
                <c:pt idx="555">
                  <c:v>799.279927992799</c:v>
                </c:pt>
                <c:pt idx="556">
                  <c:v>800.720072007201</c:v>
                </c:pt>
                <c:pt idx="557">
                  <c:v>802.16021602160197</c:v>
                </c:pt>
                <c:pt idx="558">
                  <c:v>803.60036003600396</c:v>
                </c:pt>
                <c:pt idx="559">
                  <c:v>805.04050405040505</c:v>
                </c:pt>
                <c:pt idx="560">
                  <c:v>806.48064806480704</c:v>
                </c:pt>
                <c:pt idx="561">
                  <c:v>807.92079207920801</c:v>
                </c:pt>
                <c:pt idx="562">
                  <c:v>809.36093609360898</c:v>
                </c:pt>
                <c:pt idx="563">
                  <c:v>810.80108010801098</c:v>
                </c:pt>
                <c:pt idx="564">
                  <c:v>812.24122412241195</c:v>
                </c:pt>
                <c:pt idx="565">
                  <c:v>813.68136813681394</c:v>
                </c:pt>
                <c:pt idx="566">
                  <c:v>815.12151215121503</c:v>
                </c:pt>
                <c:pt idx="567">
                  <c:v>816.56165616561702</c:v>
                </c:pt>
                <c:pt idx="568">
                  <c:v>818.00180018001799</c:v>
                </c:pt>
                <c:pt idx="569">
                  <c:v>819.44194419441897</c:v>
                </c:pt>
                <c:pt idx="570">
                  <c:v>820.88208820882096</c:v>
                </c:pt>
                <c:pt idx="571">
                  <c:v>822.32223222322204</c:v>
                </c:pt>
                <c:pt idx="572">
                  <c:v>823.76237623762404</c:v>
                </c:pt>
                <c:pt idx="573">
                  <c:v>825.20252025202501</c:v>
                </c:pt>
                <c:pt idx="574">
                  <c:v>826.642664266427</c:v>
                </c:pt>
                <c:pt idx="575">
                  <c:v>828.08280828082798</c:v>
                </c:pt>
                <c:pt idx="576">
                  <c:v>829.52295229522997</c:v>
                </c:pt>
                <c:pt idx="577">
                  <c:v>830.96309630963106</c:v>
                </c:pt>
                <c:pt idx="578">
                  <c:v>832.40324032403203</c:v>
                </c:pt>
                <c:pt idx="579">
                  <c:v>833.84338433843402</c:v>
                </c:pt>
                <c:pt idx="580">
                  <c:v>835.28352835283499</c:v>
                </c:pt>
                <c:pt idx="581">
                  <c:v>836.72367236723699</c:v>
                </c:pt>
                <c:pt idx="582">
                  <c:v>838.16381638163796</c:v>
                </c:pt>
                <c:pt idx="583">
                  <c:v>839.60396039603995</c:v>
                </c:pt>
                <c:pt idx="584">
                  <c:v>841.04410441044104</c:v>
                </c:pt>
                <c:pt idx="585">
                  <c:v>842.48424842484303</c:v>
                </c:pt>
                <c:pt idx="586">
                  <c:v>843.924392439244</c:v>
                </c:pt>
                <c:pt idx="587">
                  <c:v>845.36453645364497</c:v>
                </c:pt>
                <c:pt idx="588">
                  <c:v>846.80468046804697</c:v>
                </c:pt>
                <c:pt idx="589">
                  <c:v>848.24482448244805</c:v>
                </c:pt>
                <c:pt idx="590">
                  <c:v>849.68496849685005</c:v>
                </c:pt>
                <c:pt idx="591">
                  <c:v>851.12511251125102</c:v>
                </c:pt>
                <c:pt idx="592">
                  <c:v>852.56525652565301</c:v>
                </c:pt>
                <c:pt idx="593">
                  <c:v>854.00540054005398</c:v>
                </c:pt>
                <c:pt idx="594">
                  <c:v>855.44554455445495</c:v>
                </c:pt>
                <c:pt idx="595">
                  <c:v>856.88568856885695</c:v>
                </c:pt>
                <c:pt idx="596">
                  <c:v>858.32583258325803</c:v>
                </c:pt>
                <c:pt idx="597">
                  <c:v>859.76597659766003</c:v>
                </c:pt>
                <c:pt idx="598">
                  <c:v>861.206120612061</c:v>
                </c:pt>
                <c:pt idx="599">
                  <c:v>862.64626462646299</c:v>
                </c:pt>
                <c:pt idx="600">
                  <c:v>864.08640864086397</c:v>
                </c:pt>
                <c:pt idx="601">
                  <c:v>865.52655265526596</c:v>
                </c:pt>
                <c:pt idx="602">
                  <c:v>866.96669666966704</c:v>
                </c:pt>
                <c:pt idx="603">
                  <c:v>868.40684068406802</c:v>
                </c:pt>
                <c:pt idx="604">
                  <c:v>869.84698469847001</c:v>
                </c:pt>
                <c:pt idx="605">
                  <c:v>871.28712871287098</c:v>
                </c:pt>
                <c:pt idx="606">
                  <c:v>872.72727272727298</c:v>
                </c:pt>
                <c:pt idx="607">
                  <c:v>874.16741674167395</c:v>
                </c:pt>
                <c:pt idx="608">
                  <c:v>875.60756075607605</c:v>
                </c:pt>
                <c:pt idx="609">
                  <c:v>877.04770477047703</c:v>
                </c:pt>
                <c:pt idx="610">
                  <c:v>878.48784878487902</c:v>
                </c:pt>
                <c:pt idx="611">
                  <c:v>879.92799279927999</c:v>
                </c:pt>
                <c:pt idx="612">
                  <c:v>881.36813681368096</c:v>
                </c:pt>
                <c:pt idx="613">
                  <c:v>882.80828082808296</c:v>
                </c:pt>
                <c:pt idx="614">
                  <c:v>884.24842484248404</c:v>
                </c:pt>
                <c:pt idx="615">
                  <c:v>885.68856885688604</c:v>
                </c:pt>
                <c:pt idx="616">
                  <c:v>887.12871287128701</c:v>
                </c:pt>
                <c:pt idx="617">
                  <c:v>888.568856885689</c:v>
                </c:pt>
                <c:pt idx="618">
                  <c:v>890.00900090008997</c:v>
                </c:pt>
                <c:pt idx="619">
                  <c:v>891.44914491449094</c:v>
                </c:pt>
                <c:pt idx="620">
                  <c:v>892.88928892889305</c:v>
                </c:pt>
                <c:pt idx="621">
                  <c:v>894.32943294329402</c:v>
                </c:pt>
                <c:pt idx="622">
                  <c:v>895.76957695769602</c:v>
                </c:pt>
                <c:pt idx="623">
                  <c:v>897.20972097209699</c:v>
                </c:pt>
                <c:pt idx="624">
                  <c:v>898.64986498649898</c:v>
                </c:pt>
                <c:pt idx="625">
                  <c:v>900.09000900089995</c:v>
                </c:pt>
                <c:pt idx="626">
                  <c:v>901.53015301530195</c:v>
                </c:pt>
                <c:pt idx="627">
                  <c:v>902.97029702970303</c:v>
                </c:pt>
                <c:pt idx="628">
                  <c:v>904.41044104410503</c:v>
                </c:pt>
                <c:pt idx="629">
                  <c:v>905.850585058506</c:v>
                </c:pt>
                <c:pt idx="630">
                  <c:v>907.29072907290697</c:v>
                </c:pt>
                <c:pt idx="631">
                  <c:v>908.73087308730896</c:v>
                </c:pt>
                <c:pt idx="632">
                  <c:v>910.17101710171005</c:v>
                </c:pt>
                <c:pt idx="633">
                  <c:v>911.61116111611204</c:v>
                </c:pt>
                <c:pt idx="634">
                  <c:v>913.05130513051301</c:v>
                </c:pt>
                <c:pt idx="635">
                  <c:v>914.49144914491399</c:v>
                </c:pt>
                <c:pt idx="636">
                  <c:v>915.93159315931598</c:v>
                </c:pt>
                <c:pt idx="637">
                  <c:v>917.37173717371695</c:v>
                </c:pt>
                <c:pt idx="638">
                  <c:v>918.81188118811895</c:v>
                </c:pt>
                <c:pt idx="639">
                  <c:v>920.25202520252003</c:v>
                </c:pt>
                <c:pt idx="640">
                  <c:v>921.69216921692203</c:v>
                </c:pt>
                <c:pt idx="641">
                  <c:v>923.132313231323</c:v>
                </c:pt>
                <c:pt idx="642">
                  <c:v>924.57245724572499</c:v>
                </c:pt>
                <c:pt idx="643">
                  <c:v>926.01260126012596</c:v>
                </c:pt>
                <c:pt idx="644">
                  <c:v>927.45274527452796</c:v>
                </c:pt>
                <c:pt idx="645">
                  <c:v>928.89288928892904</c:v>
                </c:pt>
                <c:pt idx="646">
                  <c:v>930.33303330333001</c:v>
                </c:pt>
                <c:pt idx="647">
                  <c:v>931.77317731773201</c:v>
                </c:pt>
                <c:pt idx="648">
                  <c:v>933.21332133213298</c:v>
                </c:pt>
                <c:pt idx="649">
                  <c:v>934.65346534653497</c:v>
                </c:pt>
                <c:pt idx="650">
                  <c:v>936.09360936093594</c:v>
                </c:pt>
                <c:pt idx="651">
                  <c:v>937.53375337533805</c:v>
                </c:pt>
                <c:pt idx="652">
                  <c:v>938.97389738973902</c:v>
                </c:pt>
                <c:pt idx="653">
                  <c:v>940.41404140413999</c:v>
                </c:pt>
                <c:pt idx="654">
                  <c:v>941.85418541854199</c:v>
                </c:pt>
                <c:pt idx="655">
                  <c:v>943.29432943294296</c:v>
                </c:pt>
                <c:pt idx="656">
                  <c:v>944.73447344734495</c:v>
                </c:pt>
                <c:pt idx="657">
                  <c:v>946.17461746174604</c:v>
                </c:pt>
                <c:pt idx="658">
                  <c:v>947.61476147614803</c:v>
                </c:pt>
                <c:pt idx="659">
                  <c:v>949.054905490549</c:v>
                </c:pt>
                <c:pt idx="660">
                  <c:v>950.495049504951</c:v>
                </c:pt>
                <c:pt idx="661">
                  <c:v>951.93519351935197</c:v>
                </c:pt>
                <c:pt idx="662">
                  <c:v>953.37533753375305</c:v>
                </c:pt>
                <c:pt idx="663">
                  <c:v>954.81548154815505</c:v>
                </c:pt>
                <c:pt idx="664">
                  <c:v>956.25562556255602</c:v>
                </c:pt>
                <c:pt idx="665">
                  <c:v>957.69576957695801</c:v>
                </c:pt>
                <c:pt idx="666">
                  <c:v>959.13591359135899</c:v>
                </c:pt>
                <c:pt idx="667">
                  <c:v>960.57605760576098</c:v>
                </c:pt>
                <c:pt idx="668">
                  <c:v>962.01620162016195</c:v>
                </c:pt>
                <c:pt idx="669">
                  <c:v>963.45634563456395</c:v>
                </c:pt>
                <c:pt idx="670">
                  <c:v>964.89648964896503</c:v>
                </c:pt>
                <c:pt idx="671">
                  <c:v>966.336633663366</c:v>
                </c:pt>
                <c:pt idx="672">
                  <c:v>967.776777677768</c:v>
                </c:pt>
                <c:pt idx="673">
                  <c:v>969.21692169216897</c:v>
                </c:pt>
                <c:pt idx="674">
                  <c:v>970.65706570657096</c:v>
                </c:pt>
                <c:pt idx="675">
                  <c:v>972.09720972097205</c:v>
                </c:pt>
                <c:pt idx="676">
                  <c:v>973.53735373537404</c:v>
                </c:pt>
                <c:pt idx="677">
                  <c:v>974.97749774977501</c:v>
                </c:pt>
                <c:pt idx="678">
                  <c:v>976.41764176417598</c:v>
                </c:pt>
                <c:pt idx="679">
                  <c:v>977.85778577857798</c:v>
                </c:pt>
                <c:pt idx="680">
                  <c:v>979.29792979297895</c:v>
                </c:pt>
                <c:pt idx="681">
                  <c:v>980.73807380738106</c:v>
                </c:pt>
                <c:pt idx="682">
                  <c:v>982.17821782178203</c:v>
                </c:pt>
                <c:pt idx="683">
                  <c:v>983.61836183618402</c:v>
                </c:pt>
                <c:pt idx="684">
                  <c:v>985.05850585058499</c:v>
                </c:pt>
                <c:pt idx="685">
                  <c:v>986.49864986498699</c:v>
                </c:pt>
                <c:pt idx="686">
                  <c:v>987.93879387938796</c:v>
                </c:pt>
                <c:pt idx="687">
                  <c:v>989.37893789378904</c:v>
                </c:pt>
                <c:pt idx="688">
                  <c:v>990.81908190819104</c:v>
                </c:pt>
                <c:pt idx="689">
                  <c:v>992.25922592259201</c:v>
                </c:pt>
                <c:pt idx="690">
                  <c:v>993.699369936994</c:v>
                </c:pt>
                <c:pt idx="691">
                  <c:v>995.13951395139497</c:v>
                </c:pt>
                <c:pt idx="692">
                  <c:v>996.57965796579697</c:v>
                </c:pt>
                <c:pt idx="693">
                  <c:v>998.01980198019805</c:v>
                </c:pt>
                <c:pt idx="694">
                  <c:v>999.45994599460005</c:v>
                </c:pt>
                <c:pt idx="695">
                  <c:v>1000.900090009</c:v>
                </c:pt>
                <c:pt idx="696">
                  <c:v>1002.3402340233999</c:v>
                </c:pt>
                <c:pt idx="697">
                  <c:v>1003.7803780378</c:v>
                </c:pt>
                <c:pt idx="698">
                  <c:v>1005.22052205221</c:v>
                </c:pt>
                <c:pt idx="699">
                  <c:v>1006.66066606661</c:v>
                </c:pt>
                <c:pt idx="700">
                  <c:v>1008.10081008101</c:v>
                </c:pt>
                <c:pt idx="701">
                  <c:v>1009.54095409541</c:v>
                </c:pt>
                <c:pt idx="702">
                  <c:v>1010.98109810981</c:v>
                </c:pt>
                <c:pt idx="703">
                  <c:v>1012.42124212421</c:v>
                </c:pt>
                <c:pt idx="704">
                  <c:v>1013.86138613861</c:v>
                </c:pt>
                <c:pt idx="705">
                  <c:v>1015.3015301530201</c:v>
                </c:pt>
                <c:pt idx="706">
                  <c:v>1016.74167416742</c:v>
                </c:pt>
                <c:pt idx="707">
                  <c:v>1018.1818181818199</c:v>
                </c:pt>
                <c:pt idx="708">
                  <c:v>1019.62196219622</c:v>
                </c:pt>
                <c:pt idx="709">
                  <c:v>1021.06210621062</c:v>
                </c:pt>
                <c:pt idx="710">
                  <c:v>1022.50225022502</c:v>
                </c:pt>
                <c:pt idx="711">
                  <c:v>1023.94239423942</c:v>
                </c:pt>
                <c:pt idx="712">
                  <c:v>1025.38253825383</c:v>
                </c:pt>
                <c:pt idx="713">
                  <c:v>1026.82268226823</c:v>
                </c:pt>
                <c:pt idx="714">
                  <c:v>1028.2628262826299</c:v>
                </c:pt>
                <c:pt idx="715">
                  <c:v>1029.7029702970301</c:v>
                </c:pt>
                <c:pt idx="716">
                  <c:v>1031.1431143114301</c:v>
                </c:pt>
                <c:pt idx="717">
                  <c:v>1032.58325832583</c:v>
                </c:pt>
                <c:pt idx="718">
                  <c:v>1034.0234023402299</c:v>
                </c:pt>
                <c:pt idx="719">
                  <c:v>1035.4635463546399</c:v>
                </c:pt>
                <c:pt idx="720">
                  <c:v>1036.9036903690401</c:v>
                </c:pt>
                <c:pt idx="721">
                  <c:v>1038.34383438344</c:v>
                </c:pt>
                <c:pt idx="722">
                  <c:v>1039.78397839784</c:v>
                </c:pt>
                <c:pt idx="723">
                  <c:v>1041.2241224122399</c:v>
                </c:pt>
                <c:pt idx="724">
                  <c:v>1042.6642664266401</c:v>
                </c:pt>
                <c:pt idx="725">
                  <c:v>1044.10441044104</c:v>
                </c:pt>
                <c:pt idx="726">
                  <c:v>1045.54455445545</c:v>
                </c:pt>
                <c:pt idx="727">
                  <c:v>1046.9846984698499</c:v>
                </c:pt>
                <c:pt idx="728">
                  <c:v>1048.4248424842499</c:v>
                </c:pt>
                <c:pt idx="729">
                  <c:v>1049.8649864986501</c:v>
                </c:pt>
                <c:pt idx="730">
                  <c:v>1051.30513051305</c:v>
                </c:pt>
                <c:pt idx="731">
                  <c:v>1052.74527452745</c:v>
                </c:pt>
                <c:pt idx="732">
                  <c:v>1054.1854185418499</c:v>
                </c:pt>
                <c:pt idx="733">
                  <c:v>1055.6255625562601</c:v>
                </c:pt>
                <c:pt idx="734">
                  <c:v>1057.06570657066</c:v>
                </c:pt>
                <c:pt idx="735">
                  <c:v>1058.50585058506</c:v>
                </c:pt>
                <c:pt idx="736">
                  <c:v>1059.9459945994599</c:v>
                </c:pt>
                <c:pt idx="737">
                  <c:v>1061.3861386138601</c:v>
                </c:pt>
                <c:pt idx="738">
                  <c:v>1062.8262826282601</c:v>
                </c:pt>
                <c:pt idx="739">
                  <c:v>1064.26642664266</c:v>
                </c:pt>
                <c:pt idx="740">
                  <c:v>1065.70657065707</c:v>
                </c:pt>
                <c:pt idx="741">
                  <c:v>1067.1467146714699</c:v>
                </c:pt>
                <c:pt idx="742">
                  <c:v>1068.5868586858701</c:v>
                </c:pt>
                <c:pt idx="743">
                  <c:v>1070.02700270027</c:v>
                </c:pt>
                <c:pt idx="744">
                  <c:v>1071.46714671467</c:v>
                </c:pt>
                <c:pt idx="745">
                  <c:v>1072.9072907290699</c:v>
                </c:pt>
                <c:pt idx="746">
                  <c:v>1074.3474347434701</c:v>
                </c:pt>
                <c:pt idx="747">
                  <c:v>1075.7875787578801</c:v>
                </c:pt>
                <c:pt idx="748">
                  <c:v>1077.22772277228</c:v>
                </c:pt>
                <c:pt idx="749">
                  <c:v>1078.66786678668</c:v>
                </c:pt>
                <c:pt idx="750">
                  <c:v>1080.1080108010799</c:v>
                </c:pt>
                <c:pt idx="751">
                  <c:v>1081.5481548154801</c:v>
                </c:pt>
                <c:pt idx="752">
                  <c:v>1082.98829882988</c:v>
                </c:pt>
                <c:pt idx="753">
                  <c:v>1084.42844284428</c:v>
                </c:pt>
                <c:pt idx="754">
                  <c:v>1085.8685868586899</c:v>
                </c:pt>
                <c:pt idx="755">
                  <c:v>1087.3087308730901</c:v>
                </c:pt>
                <c:pt idx="756">
                  <c:v>1088.74887488749</c:v>
                </c:pt>
                <c:pt idx="757">
                  <c:v>1090.18901890189</c:v>
                </c:pt>
                <c:pt idx="758">
                  <c:v>1091.6291629162899</c:v>
                </c:pt>
                <c:pt idx="759">
                  <c:v>1093.0693069306899</c:v>
                </c:pt>
                <c:pt idx="760">
                  <c:v>1094.5094509450901</c:v>
                </c:pt>
                <c:pt idx="761">
                  <c:v>1095.9495949595</c:v>
                </c:pt>
                <c:pt idx="762">
                  <c:v>1097.3897389739</c:v>
                </c:pt>
                <c:pt idx="763">
                  <c:v>1098.8298829882999</c:v>
                </c:pt>
                <c:pt idx="764">
                  <c:v>1100.2700270027001</c:v>
                </c:pt>
                <c:pt idx="765">
                  <c:v>1101.7101710171</c:v>
                </c:pt>
                <c:pt idx="766">
                  <c:v>1103.1503150315</c:v>
                </c:pt>
                <c:pt idx="767">
                  <c:v>1104.5904590458999</c:v>
                </c:pt>
                <c:pt idx="768">
                  <c:v>1106.0306030603101</c:v>
                </c:pt>
                <c:pt idx="769">
                  <c:v>1107.4707470747101</c:v>
                </c:pt>
                <c:pt idx="770">
                  <c:v>1108.91089108911</c:v>
                </c:pt>
                <c:pt idx="771">
                  <c:v>1110.35103510351</c:v>
                </c:pt>
                <c:pt idx="772">
                  <c:v>1111.7911791179099</c:v>
                </c:pt>
                <c:pt idx="773">
                  <c:v>1113.2313231323101</c:v>
                </c:pt>
                <c:pt idx="774">
                  <c:v>1114.67146714671</c:v>
                </c:pt>
                <c:pt idx="775">
                  <c:v>1116.11161116112</c:v>
                </c:pt>
                <c:pt idx="776">
                  <c:v>1117.5517551755199</c:v>
                </c:pt>
                <c:pt idx="777">
                  <c:v>1118.9918991899201</c:v>
                </c:pt>
                <c:pt idx="778">
                  <c:v>1120.4320432043201</c:v>
                </c:pt>
                <c:pt idx="779">
                  <c:v>1121.87218721872</c:v>
                </c:pt>
                <c:pt idx="780">
                  <c:v>1123.3123312331199</c:v>
                </c:pt>
                <c:pt idx="781">
                  <c:v>1124.7524752475199</c:v>
                </c:pt>
                <c:pt idx="782">
                  <c:v>1126.1926192619301</c:v>
                </c:pt>
                <c:pt idx="783">
                  <c:v>1127.63276327633</c:v>
                </c:pt>
                <c:pt idx="784">
                  <c:v>1129.07290729073</c:v>
                </c:pt>
                <c:pt idx="785">
                  <c:v>1130.5130513051299</c:v>
                </c:pt>
                <c:pt idx="786">
                  <c:v>1131.9531953195301</c:v>
                </c:pt>
                <c:pt idx="787">
                  <c:v>1133.39333933393</c:v>
                </c:pt>
                <c:pt idx="788">
                  <c:v>1134.83348334833</c:v>
                </c:pt>
                <c:pt idx="789">
                  <c:v>1136.2736273627399</c:v>
                </c:pt>
                <c:pt idx="790">
                  <c:v>1137.7137713771399</c:v>
                </c:pt>
                <c:pt idx="791">
                  <c:v>1139.1539153915401</c:v>
                </c:pt>
                <c:pt idx="792">
                  <c:v>1140.59405940594</c:v>
                </c:pt>
                <c:pt idx="793">
                  <c:v>1142.03420342034</c:v>
                </c:pt>
                <c:pt idx="794">
                  <c:v>1143.4743474347399</c:v>
                </c:pt>
                <c:pt idx="795">
                  <c:v>1144.9144914491401</c:v>
                </c:pt>
                <c:pt idx="796">
                  <c:v>1146.35463546355</c:v>
                </c:pt>
                <c:pt idx="797">
                  <c:v>1147.79477947795</c:v>
                </c:pt>
                <c:pt idx="798">
                  <c:v>1149.2349234923499</c:v>
                </c:pt>
                <c:pt idx="799">
                  <c:v>1150.6750675067501</c:v>
                </c:pt>
                <c:pt idx="800">
                  <c:v>1152.1152115211501</c:v>
                </c:pt>
                <c:pt idx="801">
                  <c:v>1153.55535553555</c:v>
                </c:pt>
                <c:pt idx="802">
                  <c:v>1154.99549954996</c:v>
                </c:pt>
                <c:pt idx="803">
                  <c:v>1156.4356435643599</c:v>
                </c:pt>
                <c:pt idx="804">
                  <c:v>1157.8757875787601</c:v>
                </c:pt>
                <c:pt idx="805">
                  <c:v>1159.31593159316</c:v>
                </c:pt>
                <c:pt idx="806">
                  <c:v>1160.75607560756</c:v>
                </c:pt>
                <c:pt idx="807">
                  <c:v>1162.1962196219599</c:v>
                </c:pt>
                <c:pt idx="808">
                  <c:v>1163.6363636363601</c:v>
                </c:pt>
                <c:pt idx="809">
                  <c:v>1165.0765076507701</c:v>
                </c:pt>
                <c:pt idx="810">
                  <c:v>1166.51665166517</c:v>
                </c:pt>
                <c:pt idx="811">
                  <c:v>1167.95679567957</c:v>
                </c:pt>
                <c:pt idx="812">
                  <c:v>1169.3969396939699</c:v>
                </c:pt>
                <c:pt idx="813">
                  <c:v>1170.8370837083701</c:v>
                </c:pt>
                <c:pt idx="814">
                  <c:v>1172.27722772277</c:v>
                </c:pt>
                <c:pt idx="815">
                  <c:v>1173.71737173717</c:v>
                </c:pt>
                <c:pt idx="816">
                  <c:v>1175.1575157515799</c:v>
                </c:pt>
                <c:pt idx="817">
                  <c:v>1176.5976597659801</c:v>
                </c:pt>
                <c:pt idx="818">
                  <c:v>1178.03780378038</c:v>
                </c:pt>
                <c:pt idx="819">
                  <c:v>1179.47794779478</c:v>
                </c:pt>
                <c:pt idx="820">
                  <c:v>1180.9180918091799</c:v>
                </c:pt>
                <c:pt idx="821">
                  <c:v>1182.3582358235799</c:v>
                </c:pt>
                <c:pt idx="822">
                  <c:v>1183.7983798379801</c:v>
                </c:pt>
                <c:pt idx="823">
                  <c:v>1185.23852385239</c:v>
                </c:pt>
                <c:pt idx="824">
                  <c:v>1186.67866786679</c:v>
                </c:pt>
                <c:pt idx="825">
                  <c:v>1188.1188118811899</c:v>
                </c:pt>
                <c:pt idx="826">
                  <c:v>1189.5589558955901</c:v>
                </c:pt>
                <c:pt idx="827">
                  <c:v>1190.99909990999</c:v>
                </c:pt>
                <c:pt idx="828">
                  <c:v>1192.43924392439</c:v>
                </c:pt>
                <c:pt idx="829">
                  <c:v>1193.8793879387899</c:v>
                </c:pt>
                <c:pt idx="830">
                  <c:v>1195.3195319532001</c:v>
                </c:pt>
                <c:pt idx="831">
                  <c:v>1196.7596759676001</c:v>
                </c:pt>
                <c:pt idx="832">
                  <c:v>1198.199819982</c:v>
                </c:pt>
                <c:pt idx="833">
                  <c:v>1199.6399639964</c:v>
                </c:pt>
                <c:pt idx="834">
                  <c:v>1201.0801080107999</c:v>
                </c:pt>
                <c:pt idx="835">
                  <c:v>1202.5202520252001</c:v>
                </c:pt>
                <c:pt idx="836">
                  <c:v>1203.9603960396</c:v>
                </c:pt>
                <c:pt idx="837">
                  <c:v>1205.40054005401</c:v>
                </c:pt>
                <c:pt idx="838">
                  <c:v>1206.8406840684099</c:v>
                </c:pt>
                <c:pt idx="839">
                  <c:v>1208.2808280828101</c:v>
                </c:pt>
                <c:pt idx="840">
                  <c:v>1209.7209720972101</c:v>
                </c:pt>
                <c:pt idx="841">
                  <c:v>1211.16111611161</c:v>
                </c:pt>
                <c:pt idx="842">
                  <c:v>1212.6012601260099</c:v>
                </c:pt>
                <c:pt idx="843">
                  <c:v>1214.0414041404099</c:v>
                </c:pt>
                <c:pt idx="844">
                  <c:v>1215.4815481548201</c:v>
                </c:pt>
                <c:pt idx="845">
                  <c:v>1216.92169216922</c:v>
                </c:pt>
                <c:pt idx="846">
                  <c:v>1218.36183618362</c:v>
                </c:pt>
                <c:pt idx="847">
                  <c:v>1219.8019801980199</c:v>
                </c:pt>
                <c:pt idx="848">
                  <c:v>1221.2421242124201</c:v>
                </c:pt>
                <c:pt idx="849">
                  <c:v>1222.68226822682</c:v>
                </c:pt>
                <c:pt idx="850">
                  <c:v>1224.12241224122</c:v>
                </c:pt>
                <c:pt idx="851">
                  <c:v>1225.5625562556299</c:v>
                </c:pt>
                <c:pt idx="852">
                  <c:v>1227.0027002700299</c:v>
                </c:pt>
                <c:pt idx="853">
                  <c:v>1228.4428442844301</c:v>
                </c:pt>
                <c:pt idx="854">
                  <c:v>1229.88298829883</c:v>
                </c:pt>
                <c:pt idx="855">
                  <c:v>1231.32313231323</c:v>
                </c:pt>
                <c:pt idx="856">
                  <c:v>1232.7632763276299</c:v>
                </c:pt>
                <c:pt idx="857">
                  <c:v>1234.2034203420301</c:v>
                </c:pt>
                <c:pt idx="858">
                  <c:v>1235.64356435644</c:v>
                </c:pt>
                <c:pt idx="859">
                  <c:v>1237.08370837084</c:v>
                </c:pt>
                <c:pt idx="860">
                  <c:v>1238.5238523852399</c:v>
                </c:pt>
                <c:pt idx="861">
                  <c:v>1239.9639963996401</c:v>
                </c:pt>
                <c:pt idx="862">
                  <c:v>1241.4041404140401</c:v>
                </c:pt>
                <c:pt idx="863">
                  <c:v>1242.84428442844</c:v>
                </c:pt>
                <c:pt idx="864">
                  <c:v>1244.28442844284</c:v>
                </c:pt>
                <c:pt idx="865">
                  <c:v>1245.7245724572499</c:v>
                </c:pt>
                <c:pt idx="866">
                  <c:v>1247.1647164716501</c:v>
                </c:pt>
                <c:pt idx="867">
                  <c:v>1248.60486048605</c:v>
                </c:pt>
                <c:pt idx="868">
                  <c:v>1250.04500450045</c:v>
                </c:pt>
                <c:pt idx="869">
                  <c:v>1251.4851485148499</c:v>
                </c:pt>
                <c:pt idx="870">
                  <c:v>1252.9252925292501</c:v>
                </c:pt>
                <c:pt idx="871">
                  <c:v>1254.36543654365</c:v>
                </c:pt>
                <c:pt idx="872">
                  <c:v>1255.80558055806</c:v>
                </c:pt>
                <c:pt idx="873">
                  <c:v>1257.2457245724599</c:v>
                </c:pt>
                <c:pt idx="874">
                  <c:v>1258.6858685868599</c:v>
                </c:pt>
                <c:pt idx="875">
                  <c:v>1260.1260126012601</c:v>
                </c:pt>
                <c:pt idx="876">
                  <c:v>1261.56615661566</c:v>
                </c:pt>
                <c:pt idx="877">
                  <c:v>1263.00630063006</c:v>
                </c:pt>
                <c:pt idx="878">
                  <c:v>1264.4464446444599</c:v>
                </c:pt>
                <c:pt idx="879">
                  <c:v>1265.8865886588701</c:v>
                </c:pt>
                <c:pt idx="880">
                  <c:v>1267.32673267327</c:v>
                </c:pt>
                <c:pt idx="881">
                  <c:v>1268.76687668767</c:v>
                </c:pt>
                <c:pt idx="882">
                  <c:v>1270.2070207020699</c:v>
                </c:pt>
                <c:pt idx="883">
                  <c:v>1271.6471647164699</c:v>
                </c:pt>
                <c:pt idx="884">
                  <c:v>1273.0873087308701</c:v>
                </c:pt>
                <c:pt idx="885">
                  <c:v>1274.52745274527</c:v>
                </c:pt>
                <c:pt idx="886">
                  <c:v>1275.96759675968</c:v>
                </c:pt>
                <c:pt idx="887">
                  <c:v>1277.4077407740799</c:v>
                </c:pt>
                <c:pt idx="888">
                  <c:v>1278.8478847884801</c:v>
                </c:pt>
                <c:pt idx="889">
                  <c:v>1280.28802880288</c:v>
                </c:pt>
                <c:pt idx="890">
                  <c:v>1281.72817281728</c:v>
                </c:pt>
                <c:pt idx="891">
                  <c:v>1283.1683168316799</c:v>
                </c:pt>
                <c:pt idx="892">
                  <c:v>1284.6084608460801</c:v>
                </c:pt>
                <c:pt idx="893">
                  <c:v>1286.0486048604901</c:v>
                </c:pt>
                <c:pt idx="894">
                  <c:v>1287.48874887489</c:v>
                </c:pt>
                <c:pt idx="895">
                  <c:v>1288.92889288929</c:v>
                </c:pt>
                <c:pt idx="896">
                  <c:v>1290.3690369036899</c:v>
                </c:pt>
                <c:pt idx="897">
                  <c:v>1291.8091809180901</c:v>
                </c:pt>
                <c:pt idx="898">
                  <c:v>1293.24932493249</c:v>
                </c:pt>
                <c:pt idx="899">
                  <c:v>1294.68946894689</c:v>
                </c:pt>
                <c:pt idx="900">
                  <c:v>1296.1296129612999</c:v>
                </c:pt>
                <c:pt idx="901">
                  <c:v>1297.5697569757001</c:v>
                </c:pt>
                <c:pt idx="902">
                  <c:v>1299.0099009901</c:v>
                </c:pt>
                <c:pt idx="903">
                  <c:v>1300.4500450045</c:v>
                </c:pt>
                <c:pt idx="904">
                  <c:v>1301.8901890188999</c:v>
                </c:pt>
                <c:pt idx="905">
                  <c:v>1303.3303330332999</c:v>
                </c:pt>
                <c:pt idx="906">
                  <c:v>1304.7704770477001</c:v>
                </c:pt>
                <c:pt idx="907">
                  <c:v>1306.21062106211</c:v>
                </c:pt>
                <c:pt idx="908">
                  <c:v>1307.65076507651</c:v>
                </c:pt>
                <c:pt idx="909">
                  <c:v>1309.0909090909099</c:v>
                </c:pt>
                <c:pt idx="910">
                  <c:v>1310.5310531053101</c:v>
                </c:pt>
                <c:pt idx="911">
                  <c:v>1311.97119711971</c:v>
                </c:pt>
                <c:pt idx="912">
                  <c:v>1313.41134113411</c:v>
                </c:pt>
                <c:pt idx="913">
                  <c:v>1314.8514851485199</c:v>
                </c:pt>
                <c:pt idx="914">
                  <c:v>1316.2916291629199</c:v>
                </c:pt>
                <c:pt idx="915">
                  <c:v>1317.7317731773201</c:v>
                </c:pt>
                <c:pt idx="916">
                  <c:v>1319.17191719172</c:v>
                </c:pt>
                <c:pt idx="917">
                  <c:v>1320.61206120612</c:v>
                </c:pt>
                <c:pt idx="918">
                  <c:v>1322.0522052205199</c:v>
                </c:pt>
                <c:pt idx="919">
                  <c:v>1323.4923492349201</c:v>
                </c:pt>
                <c:pt idx="920">
                  <c:v>1324.93249324933</c:v>
                </c:pt>
                <c:pt idx="921">
                  <c:v>1326.37263726373</c:v>
                </c:pt>
                <c:pt idx="922">
                  <c:v>1327.8127812781299</c:v>
                </c:pt>
                <c:pt idx="923">
                  <c:v>1329.2529252925301</c:v>
                </c:pt>
                <c:pt idx="924">
                  <c:v>1330.6930693069301</c:v>
                </c:pt>
                <c:pt idx="925">
                  <c:v>1332.13321332133</c:v>
                </c:pt>
                <c:pt idx="926">
                  <c:v>1333.57335733573</c:v>
                </c:pt>
                <c:pt idx="927">
                  <c:v>1335.0135013501399</c:v>
                </c:pt>
                <c:pt idx="928">
                  <c:v>1336.4536453645401</c:v>
                </c:pt>
                <c:pt idx="929">
                  <c:v>1337.89378937894</c:v>
                </c:pt>
                <c:pt idx="930">
                  <c:v>1339.33393339334</c:v>
                </c:pt>
                <c:pt idx="931">
                  <c:v>1340.7740774077399</c:v>
                </c:pt>
                <c:pt idx="932">
                  <c:v>1342.2142214221401</c:v>
                </c:pt>
                <c:pt idx="933">
                  <c:v>1343.65436543654</c:v>
                </c:pt>
                <c:pt idx="934">
                  <c:v>1345.09450945095</c:v>
                </c:pt>
                <c:pt idx="935">
                  <c:v>1346.5346534653499</c:v>
                </c:pt>
                <c:pt idx="936">
                  <c:v>1347.9747974797499</c:v>
                </c:pt>
                <c:pt idx="937">
                  <c:v>1349.4149414941501</c:v>
                </c:pt>
                <c:pt idx="938">
                  <c:v>1350.85508550855</c:v>
                </c:pt>
                <c:pt idx="939">
                  <c:v>1352.29522952295</c:v>
                </c:pt>
                <c:pt idx="940">
                  <c:v>1353.7353735373499</c:v>
                </c:pt>
                <c:pt idx="941">
                  <c:v>1355.1755175517601</c:v>
                </c:pt>
                <c:pt idx="942">
                  <c:v>1356.61566156616</c:v>
                </c:pt>
                <c:pt idx="943">
                  <c:v>1358.05580558056</c:v>
                </c:pt>
                <c:pt idx="944">
                  <c:v>1359.4959495949599</c:v>
                </c:pt>
                <c:pt idx="945">
                  <c:v>1360.9360936093599</c:v>
                </c:pt>
                <c:pt idx="946">
                  <c:v>1362.3762376237601</c:v>
                </c:pt>
                <c:pt idx="947">
                  <c:v>1363.81638163816</c:v>
                </c:pt>
                <c:pt idx="948">
                  <c:v>1365.25652565257</c:v>
                </c:pt>
                <c:pt idx="949">
                  <c:v>1366.6966696669699</c:v>
                </c:pt>
                <c:pt idx="950">
                  <c:v>1368.1368136813701</c:v>
                </c:pt>
                <c:pt idx="951">
                  <c:v>1369.57695769577</c:v>
                </c:pt>
                <c:pt idx="952">
                  <c:v>1371.01710171017</c:v>
                </c:pt>
                <c:pt idx="953">
                  <c:v>1372.4572457245699</c:v>
                </c:pt>
                <c:pt idx="954">
                  <c:v>1373.8973897389701</c:v>
                </c:pt>
                <c:pt idx="955">
                  <c:v>1375.3375337533801</c:v>
                </c:pt>
                <c:pt idx="956">
                  <c:v>1376.77767776778</c:v>
                </c:pt>
                <c:pt idx="957">
                  <c:v>1378.21782178218</c:v>
                </c:pt>
                <c:pt idx="958">
                  <c:v>1379.6579657965799</c:v>
                </c:pt>
                <c:pt idx="959">
                  <c:v>1381.0981098109801</c:v>
                </c:pt>
                <c:pt idx="960">
                  <c:v>1382.53825382538</c:v>
                </c:pt>
                <c:pt idx="961">
                  <c:v>1383.97839783978</c:v>
                </c:pt>
                <c:pt idx="962">
                  <c:v>1385.4185418541899</c:v>
                </c:pt>
                <c:pt idx="963">
                  <c:v>1386.8586858685901</c:v>
                </c:pt>
                <c:pt idx="964">
                  <c:v>1388.29882988299</c:v>
                </c:pt>
                <c:pt idx="965">
                  <c:v>1389.73897389739</c:v>
                </c:pt>
                <c:pt idx="966">
                  <c:v>1391.1791179117899</c:v>
                </c:pt>
                <c:pt idx="967">
                  <c:v>1392.6192619261899</c:v>
                </c:pt>
                <c:pt idx="968">
                  <c:v>1394.0594059405901</c:v>
                </c:pt>
                <c:pt idx="969">
                  <c:v>1395.499549955</c:v>
                </c:pt>
                <c:pt idx="970">
                  <c:v>1396.9396939694</c:v>
                </c:pt>
                <c:pt idx="971">
                  <c:v>1398.3798379837999</c:v>
                </c:pt>
                <c:pt idx="972">
                  <c:v>1399.8199819982001</c:v>
                </c:pt>
                <c:pt idx="973">
                  <c:v>1401.2601260126</c:v>
                </c:pt>
                <c:pt idx="974">
                  <c:v>1402.700270027</c:v>
                </c:pt>
                <c:pt idx="975">
                  <c:v>1404.1404140413999</c:v>
                </c:pt>
                <c:pt idx="976">
                  <c:v>1405.5805580558099</c:v>
                </c:pt>
                <c:pt idx="977">
                  <c:v>1407.0207020702101</c:v>
                </c:pt>
                <c:pt idx="978">
                  <c:v>1408.46084608461</c:v>
                </c:pt>
                <c:pt idx="979">
                  <c:v>1409.90099009901</c:v>
                </c:pt>
                <c:pt idx="980">
                  <c:v>1411.3411341134099</c:v>
                </c:pt>
                <c:pt idx="981">
                  <c:v>1412.7812781278101</c:v>
                </c:pt>
                <c:pt idx="982">
                  <c:v>1414.22142214221</c:v>
                </c:pt>
                <c:pt idx="983">
                  <c:v>1415.66156615662</c:v>
                </c:pt>
                <c:pt idx="984">
                  <c:v>1417.1017101710199</c:v>
                </c:pt>
                <c:pt idx="985">
                  <c:v>1418.5418541854201</c:v>
                </c:pt>
                <c:pt idx="986">
                  <c:v>1419.9819981998201</c:v>
                </c:pt>
                <c:pt idx="987">
                  <c:v>1421.42214221422</c:v>
                </c:pt>
                <c:pt idx="988">
                  <c:v>1422.86228622862</c:v>
                </c:pt>
                <c:pt idx="989">
                  <c:v>1424.3024302430199</c:v>
                </c:pt>
                <c:pt idx="990">
                  <c:v>1425.7425742574301</c:v>
                </c:pt>
                <c:pt idx="991">
                  <c:v>1427.18271827183</c:v>
                </c:pt>
                <c:pt idx="992">
                  <c:v>1428.62286228623</c:v>
                </c:pt>
                <c:pt idx="993">
                  <c:v>1430.0630063006299</c:v>
                </c:pt>
                <c:pt idx="994">
                  <c:v>1431.5031503150301</c:v>
                </c:pt>
                <c:pt idx="995">
                  <c:v>1432.94329432943</c:v>
                </c:pt>
                <c:pt idx="996">
                  <c:v>1434.38343834383</c:v>
                </c:pt>
                <c:pt idx="997">
                  <c:v>1435.8235823582399</c:v>
                </c:pt>
                <c:pt idx="998">
                  <c:v>1437.2637263726399</c:v>
                </c:pt>
                <c:pt idx="999">
                  <c:v>1438.7038703870401</c:v>
                </c:pt>
                <c:pt idx="1000">
                  <c:v>1440.14401440144</c:v>
                </c:pt>
                <c:pt idx="1001">
                  <c:v>1441.58415841584</c:v>
                </c:pt>
                <c:pt idx="1002">
                  <c:v>1443.0243024302399</c:v>
                </c:pt>
                <c:pt idx="1003">
                  <c:v>1444.4644464446401</c:v>
                </c:pt>
                <c:pt idx="1004">
                  <c:v>1445.90459045905</c:v>
                </c:pt>
                <c:pt idx="1005">
                  <c:v>1447.34473447345</c:v>
                </c:pt>
                <c:pt idx="1006">
                  <c:v>1448.7848784878499</c:v>
                </c:pt>
                <c:pt idx="1007">
                  <c:v>1450.2250225022501</c:v>
                </c:pt>
                <c:pt idx="1008">
                  <c:v>1451.6651665166501</c:v>
                </c:pt>
                <c:pt idx="1009">
                  <c:v>1453.10531053105</c:v>
                </c:pt>
                <c:pt idx="1010">
                  <c:v>1454.54545454545</c:v>
                </c:pt>
                <c:pt idx="1011">
                  <c:v>1455.9855985598599</c:v>
                </c:pt>
                <c:pt idx="1012">
                  <c:v>1457.4257425742601</c:v>
                </c:pt>
                <c:pt idx="1013">
                  <c:v>1458.86588658866</c:v>
                </c:pt>
                <c:pt idx="1014">
                  <c:v>1460.30603060306</c:v>
                </c:pt>
                <c:pt idx="1015">
                  <c:v>1461.7461746174599</c:v>
                </c:pt>
                <c:pt idx="1016">
                  <c:v>1463.1863186318601</c:v>
                </c:pt>
                <c:pt idx="1017">
                  <c:v>1464.6264626462601</c:v>
                </c:pt>
                <c:pt idx="1018">
                  <c:v>1466.06660666067</c:v>
                </c:pt>
                <c:pt idx="1019">
                  <c:v>1467.50675067507</c:v>
                </c:pt>
                <c:pt idx="1020">
                  <c:v>1468.9468946894699</c:v>
                </c:pt>
                <c:pt idx="1021">
                  <c:v>1470.3870387038701</c:v>
                </c:pt>
                <c:pt idx="1022">
                  <c:v>1471.82718271827</c:v>
                </c:pt>
                <c:pt idx="1023">
                  <c:v>1473.26732673267</c:v>
                </c:pt>
                <c:pt idx="1024">
                  <c:v>1474.7074707470699</c:v>
                </c:pt>
                <c:pt idx="1025">
                  <c:v>1476.1476147614801</c:v>
                </c:pt>
                <c:pt idx="1026">
                  <c:v>1477.58775877588</c:v>
                </c:pt>
                <c:pt idx="1027">
                  <c:v>1479.02790279028</c:v>
                </c:pt>
                <c:pt idx="1028">
                  <c:v>1480.4680468046799</c:v>
                </c:pt>
                <c:pt idx="1029">
                  <c:v>1481.9081908190799</c:v>
                </c:pt>
                <c:pt idx="1030">
                  <c:v>1483.3483348334801</c:v>
                </c:pt>
                <c:pt idx="1031">
                  <c:v>1484.78847884788</c:v>
                </c:pt>
                <c:pt idx="1032">
                  <c:v>1486.22862286229</c:v>
                </c:pt>
                <c:pt idx="1033">
                  <c:v>1487.6687668766899</c:v>
                </c:pt>
                <c:pt idx="1034">
                  <c:v>1489.1089108910901</c:v>
                </c:pt>
                <c:pt idx="1035">
                  <c:v>1490.54905490549</c:v>
                </c:pt>
                <c:pt idx="1036">
                  <c:v>1491.98919891989</c:v>
                </c:pt>
                <c:pt idx="1037">
                  <c:v>1493.4293429342899</c:v>
                </c:pt>
                <c:pt idx="1038">
                  <c:v>1494.8694869486901</c:v>
                </c:pt>
                <c:pt idx="1039">
                  <c:v>1496.3096309631001</c:v>
                </c:pt>
                <c:pt idx="1040">
                  <c:v>1497.7497749775</c:v>
                </c:pt>
                <c:pt idx="1041">
                  <c:v>1499.1899189919</c:v>
                </c:pt>
                <c:pt idx="1042">
                  <c:v>1500.6300630062999</c:v>
                </c:pt>
                <c:pt idx="1043">
                  <c:v>1502.0702070207001</c:v>
                </c:pt>
                <c:pt idx="1044">
                  <c:v>1503.5103510351</c:v>
                </c:pt>
                <c:pt idx="1045">
                  <c:v>1504.95049504951</c:v>
                </c:pt>
                <c:pt idx="1046">
                  <c:v>1506.3906390639099</c:v>
                </c:pt>
                <c:pt idx="1047">
                  <c:v>1507.8307830783101</c:v>
                </c:pt>
                <c:pt idx="1048">
                  <c:v>1509.2709270927101</c:v>
                </c:pt>
                <c:pt idx="1049">
                  <c:v>1510.71107110711</c:v>
                </c:pt>
                <c:pt idx="1050">
                  <c:v>1512.1512151215099</c:v>
                </c:pt>
                <c:pt idx="1051">
                  <c:v>1513.5913591359099</c:v>
                </c:pt>
                <c:pt idx="1052">
                  <c:v>1515.0315031503201</c:v>
                </c:pt>
                <c:pt idx="1053">
                  <c:v>1516.47164716472</c:v>
                </c:pt>
                <c:pt idx="1054">
                  <c:v>1517.91179117912</c:v>
                </c:pt>
                <c:pt idx="1055">
                  <c:v>1519.3519351935199</c:v>
                </c:pt>
                <c:pt idx="1056">
                  <c:v>1520.7920792079201</c:v>
                </c:pt>
                <c:pt idx="1057">
                  <c:v>1522.23222322232</c:v>
                </c:pt>
                <c:pt idx="1058">
                  <c:v>1523.67236723672</c:v>
                </c:pt>
                <c:pt idx="1059">
                  <c:v>1525.1125112511299</c:v>
                </c:pt>
                <c:pt idx="1060">
                  <c:v>1526.5526552655299</c:v>
                </c:pt>
                <c:pt idx="1061">
                  <c:v>1527.9927992799301</c:v>
                </c:pt>
                <c:pt idx="1062">
                  <c:v>1529.43294329433</c:v>
                </c:pt>
                <c:pt idx="1063">
                  <c:v>1530.87308730873</c:v>
                </c:pt>
                <c:pt idx="1064">
                  <c:v>1532.3132313231299</c:v>
                </c:pt>
                <c:pt idx="1065">
                  <c:v>1533.7533753375301</c:v>
                </c:pt>
                <c:pt idx="1066">
                  <c:v>1535.19351935194</c:v>
                </c:pt>
                <c:pt idx="1067">
                  <c:v>1536.63366336634</c:v>
                </c:pt>
                <c:pt idx="1068">
                  <c:v>1538.0738073807399</c:v>
                </c:pt>
                <c:pt idx="1069">
                  <c:v>1539.5139513951401</c:v>
                </c:pt>
                <c:pt idx="1070">
                  <c:v>1540.9540954095401</c:v>
                </c:pt>
                <c:pt idx="1071">
                  <c:v>1542.39423942394</c:v>
                </c:pt>
                <c:pt idx="1072">
                  <c:v>1543.83438343834</c:v>
                </c:pt>
                <c:pt idx="1073">
                  <c:v>1545.2745274527499</c:v>
                </c:pt>
                <c:pt idx="1074">
                  <c:v>1546.7146714671501</c:v>
                </c:pt>
                <c:pt idx="1075">
                  <c:v>1548.15481548155</c:v>
                </c:pt>
                <c:pt idx="1076">
                  <c:v>1549.59495949595</c:v>
                </c:pt>
                <c:pt idx="1077">
                  <c:v>1551.0351035103499</c:v>
                </c:pt>
                <c:pt idx="1078">
                  <c:v>1552.4752475247501</c:v>
                </c:pt>
                <c:pt idx="1079">
                  <c:v>1553.9153915391501</c:v>
                </c:pt>
                <c:pt idx="1080">
                  <c:v>1555.35553555356</c:v>
                </c:pt>
                <c:pt idx="1081">
                  <c:v>1556.79567956796</c:v>
                </c:pt>
                <c:pt idx="1082">
                  <c:v>1558.2358235823599</c:v>
                </c:pt>
                <c:pt idx="1083">
                  <c:v>1559.6759675967601</c:v>
                </c:pt>
                <c:pt idx="1084">
                  <c:v>1561.11611161116</c:v>
                </c:pt>
                <c:pt idx="1085">
                  <c:v>1562.55625562556</c:v>
                </c:pt>
                <c:pt idx="1086">
                  <c:v>1563.9963996399599</c:v>
                </c:pt>
                <c:pt idx="1087">
                  <c:v>1565.4365436543701</c:v>
                </c:pt>
                <c:pt idx="1088">
                  <c:v>1566.87668766877</c:v>
                </c:pt>
                <c:pt idx="1089">
                  <c:v>1568.31683168317</c:v>
                </c:pt>
                <c:pt idx="1090">
                  <c:v>1569.7569756975699</c:v>
                </c:pt>
                <c:pt idx="1091">
                  <c:v>1571.1971197119699</c:v>
                </c:pt>
                <c:pt idx="1092">
                  <c:v>1572.6372637263701</c:v>
                </c:pt>
                <c:pt idx="1093">
                  <c:v>1574.07740774077</c:v>
                </c:pt>
                <c:pt idx="1094">
                  <c:v>1575.51755175518</c:v>
                </c:pt>
                <c:pt idx="1095">
                  <c:v>1576.9576957695799</c:v>
                </c:pt>
                <c:pt idx="1096">
                  <c:v>1578.3978397839801</c:v>
                </c:pt>
                <c:pt idx="1097">
                  <c:v>1579.83798379838</c:v>
                </c:pt>
                <c:pt idx="1098">
                  <c:v>1581.27812781278</c:v>
                </c:pt>
                <c:pt idx="1099">
                  <c:v>1582.7182718271799</c:v>
                </c:pt>
                <c:pt idx="1100">
                  <c:v>1584.1584158415801</c:v>
                </c:pt>
                <c:pt idx="1101">
                  <c:v>1585.5985598559901</c:v>
                </c:pt>
                <c:pt idx="1102">
                  <c:v>1587.03870387039</c:v>
                </c:pt>
                <c:pt idx="1103">
                  <c:v>1588.47884788479</c:v>
                </c:pt>
                <c:pt idx="1104">
                  <c:v>1589.9189918991899</c:v>
                </c:pt>
                <c:pt idx="1105">
                  <c:v>1591.3591359135901</c:v>
                </c:pt>
                <c:pt idx="1106">
                  <c:v>1592.79927992799</c:v>
                </c:pt>
                <c:pt idx="1107">
                  <c:v>1594.23942394239</c:v>
                </c:pt>
                <c:pt idx="1108">
                  <c:v>1595.6795679567999</c:v>
                </c:pt>
                <c:pt idx="1109">
                  <c:v>1597.1197119712001</c:v>
                </c:pt>
                <c:pt idx="1110">
                  <c:v>1598.5598559856001</c:v>
                </c:pt>
                <c:pt idx="1111">
                  <c:v>1600</c:v>
                </c:pt>
                <c:pt idx="1112">
                  <c:v>1601.4401440143999</c:v>
                </c:pt>
                <c:pt idx="1113">
                  <c:v>1602.8802880287999</c:v>
                </c:pt>
                <c:pt idx="1114">
                  <c:v>1604.3204320432001</c:v>
                </c:pt>
                <c:pt idx="1115">
                  <c:v>1605.76057605761</c:v>
                </c:pt>
                <c:pt idx="1116">
                  <c:v>1607.20072007201</c:v>
                </c:pt>
                <c:pt idx="1117">
                  <c:v>1608.6408640864099</c:v>
                </c:pt>
                <c:pt idx="1118">
                  <c:v>1610.0810081008101</c:v>
                </c:pt>
                <c:pt idx="1119">
                  <c:v>1611.52115211521</c:v>
                </c:pt>
                <c:pt idx="1120">
                  <c:v>1612.96129612961</c:v>
                </c:pt>
                <c:pt idx="1121">
                  <c:v>1614.4014401440099</c:v>
                </c:pt>
                <c:pt idx="1122">
                  <c:v>1615.8415841584199</c:v>
                </c:pt>
                <c:pt idx="1123">
                  <c:v>1617.2817281728201</c:v>
                </c:pt>
                <c:pt idx="1124">
                  <c:v>1618.72187218722</c:v>
                </c:pt>
                <c:pt idx="1125">
                  <c:v>1620.16201620162</c:v>
                </c:pt>
                <c:pt idx="1126">
                  <c:v>1621.6021602160199</c:v>
                </c:pt>
                <c:pt idx="1127">
                  <c:v>1623.0423042304201</c:v>
                </c:pt>
                <c:pt idx="1128">
                  <c:v>1624.48244824482</c:v>
                </c:pt>
                <c:pt idx="1129">
                  <c:v>1625.92259225923</c:v>
                </c:pt>
                <c:pt idx="1130">
                  <c:v>1627.3627362736299</c:v>
                </c:pt>
                <c:pt idx="1131">
                  <c:v>1628.8028802880301</c:v>
                </c:pt>
                <c:pt idx="1132">
                  <c:v>1630.2430243024301</c:v>
                </c:pt>
                <c:pt idx="1133">
                  <c:v>1631.68316831683</c:v>
                </c:pt>
                <c:pt idx="1134">
                  <c:v>1633.12331233123</c:v>
                </c:pt>
                <c:pt idx="1135">
                  <c:v>1634.5634563456299</c:v>
                </c:pt>
                <c:pt idx="1136">
                  <c:v>1636.0036003600401</c:v>
                </c:pt>
                <c:pt idx="1137">
                  <c:v>1637.44374437444</c:v>
                </c:pt>
                <c:pt idx="1138">
                  <c:v>1638.88388838884</c:v>
                </c:pt>
                <c:pt idx="1139">
                  <c:v>1640.3240324032399</c:v>
                </c:pt>
                <c:pt idx="1140">
                  <c:v>1641.7641764176401</c:v>
                </c:pt>
                <c:pt idx="1141">
                  <c:v>1643.20432043204</c:v>
                </c:pt>
                <c:pt idx="1142">
                  <c:v>1644.64446444644</c:v>
                </c:pt>
                <c:pt idx="1143">
                  <c:v>1646.0846084608499</c:v>
                </c:pt>
                <c:pt idx="1144">
                  <c:v>1647.5247524752499</c:v>
                </c:pt>
                <c:pt idx="1145">
                  <c:v>1648.9648964896501</c:v>
                </c:pt>
                <c:pt idx="1146">
                  <c:v>1650.40504050405</c:v>
                </c:pt>
                <c:pt idx="1147">
                  <c:v>1651.84518451845</c:v>
                </c:pt>
                <c:pt idx="1148">
                  <c:v>1653.2853285328499</c:v>
                </c:pt>
                <c:pt idx="1149">
                  <c:v>1654.7254725472501</c:v>
                </c:pt>
                <c:pt idx="1150">
                  <c:v>1656.16561656166</c:v>
                </c:pt>
                <c:pt idx="1151">
                  <c:v>1657.60576057606</c:v>
                </c:pt>
                <c:pt idx="1152">
                  <c:v>1659.0459045904599</c:v>
                </c:pt>
                <c:pt idx="1153">
                  <c:v>1660.4860486048599</c:v>
                </c:pt>
                <c:pt idx="1154">
                  <c:v>1661.9261926192601</c:v>
                </c:pt>
                <c:pt idx="1155">
                  <c:v>1663.36633663366</c:v>
                </c:pt>
                <c:pt idx="1156">
                  <c:v>1664.80648064806</c:v>
                </c:pt>
                <c:pt idx="1157">
                  <c:v>1666.2466246624699</c:v>
                </c:pt>
                <c:pt idx="1158">
                  <c:v>1667.6867686768701</c:v>
                </c:pt>
                <c:pt idx="1159">
                  <c:v>1669.12691269127</c:v>
                </c:pt>
                <c:pt idx="1160">
                  <c:v>1670.56705670567</c:v>
                </c:pt>
                <c:pt idx="1161">
                  <c:v>1672.0072007200699</c:v>
                </c:pt>
                <c:pt idx="1162">
                  <c:v>1673.4473447344701</c:v>
                </c:pt>
                <c:pt idx="1163">
                  <c:v>1674.8874887488701</c:v>
                </c:pt>
                <c:pt idx="1164">
                  <c:v>1676.32763276328</c:v>
                </c:pt>
                <c:pt idx="1165">
                  <c:v>1677.76777677768</c:v>
                </c:pt>
                <c:pt idx="1166">
                  <c:v>1679.2079207920799</c:v>
                </c:pt>
                <c:pt idx="1167">
                  <c:v>1680.6480648064801</c:v>
                </c:pt>
                <c:pt idx="1168">
                  <c:v>1682.08820882088</c:v>
                </c:pt>
                <c:pt idx="1169">
                  <c:v>1683.52835283528</c:v>
                </c:pt>
                <c:pt idx="1170">
                  <c:v>1684.9684968496899</c:v>
                </c:pt>
                <c:pt idx="1171">
                  <c:v>1686.4086408640901</c:v>
                </c:pt>
                <c:pt idx="1172">
                  <c:v>1687.8487848784901</c:v>
                </c:pt>
                <c:pt idx="1173">
                  <c:v>1689.28892889289</c:v>
                </c:pt>
                <c:pt idx="1174">
                  <c:v>1690.7290729072899</c:v>
                </c:pt>
                <c:pt idx="1175">
                  <c:v>1692.1692169216899</c:v>
                </c:pt>
                <c:pt idx="1176">
                  <c:v>1693.6093609360901</c:v>
                </c:pt>
                <c:pt idx="1177">
                  <c:v>1695.0495049505</c:v>
                </c:pt>
                <c:pt idx="1178">
                  <c:v>1696.4896489649</c:v>
                </c:pt>
                <c:pt idx="1179">
                  <c:v>1697.9297929792999</c:v>
                </c:pt>
                <c:pt idx="1180">
                  <c:v>1699.3699369937001</c:v>
                </c:pt>
                <c:pt idx="1181">
                  <c:v>1700.8100810081</c:v>
                </c:pt>
                <c:pt idx="1182">
                  <c:v>1702.2502250225</c:v>
                </c:pt>
                <c:pt idx="1183">
                  <c:v>1703.6903690368999</c:v>
                </c:pt>
                <c:pt idx="1184">
                  <c:v>1705.1305130513099</c:v>
                </c:pt>
                <c:pt idx="1185">
                  <c:v>1706.5706570657101</c:v>
                </c:pt>
                <c:pt idx="1186">
                  <c:v>1708.01080108011</c:v>
                </c:pt>
                <c:pt idx="1187">
                  <c:v>1709.45094509451</c:v>
                </c:pt>
                <c:pt idx="1188">
                  <c:v>1710.8910891089099</c:v>
                </c:pt>
                <c:pt idx="1189">
                  <c:v>1712.3312331233101</c:v>
                </c:pt>
                <c:pt idx="1190">
                  <c:v>1713.77137713771</c:v>
                </c:pt>
                <c:pt idx="1191">
                  <c:v>1715.21152115212</c:v>
                </c:pt>
                <c:pt idx="1192">
                  <c:v>1716.6516651665199</c:v>
                </c:pt>
                <c:pt idx="1193">
                  <c:v>1718.0918091809201</c:v>
                </c:pt>
                <c:pt idx="1194">
                  <c:v>1719.5319531953201</c:v>
                </c:pt>
                <c:pt idx="1195">
                  <c:v>1720.97209720972</c:v>
                </c:pt>
                <c:pt idx="1196">
                  <c:v>1722.41224122412</c:v>
                </c:pt>
                <c:pt idx="1197">
                  <c:v>1723.8523852385199</c:v>
                </c:pt>
                <c:pt idx="1198">
                  <c:v>1725.2925292529301</c:v>
                </c:pt>
                <c:pt idx="1199">
                  <c:v>1726.73267326733</c:v>
                </c:pt>
                <c:pt idx="1200">
                  <c:v>1728.17281728173</c:v>
                </c:pt>
                <c:pt idx="1201">
                  <c:v>1729.6129612961299</c:v>
                </c:pt>
                <c:pt idx="1202">
                  <c:v>1731.0531053105301</c:v>
                </c:pt>
                <c:pt idx="1203">
                  <c:v>1732.49324932493</c:v>
                </c:pt>
                <c:pt idx="1204">
                  <c:v>1733.93339333933</c:v>
                </c:pt>
                <c:pt idx="1205">
                  <c:v>1735.3735373537399</c:v>
                </c:pt>
                <c:pt idx="1206">
                  <c:v>1736.8136813681399</c:v>
                </c:pt>
                <c:pt idx="1207">
                  <c:v>1738.2538253825401</c:v>
                </c:pt>
                <c:pt idx="1208">
                  <c:v>1739.69396939694</c:v>
                </c:pt>
                <c:pt idx="1209">
                  <c:v>1741.13411341134</c:v>
                </c:pt>
                <c:pt idx="1210">
                  <c:v>1742.5742574257399</c:v>
                </c:pt>
                <c:pt idx="1211">
                  <c:v>1744.0144014401401</c:v>
                </c:pt>
                <c:pt idx="1212">
                  <c:v>1745.45454545455</c:v>
                </c:pt>
                <c:pt idx="1213">
                  <c:v>1746.89468946895</c:v>
                </c:pt>
                <c:pt idx="1214">
                  <c:v>1748.3348334833499</c:v>
                </c:pt>
                <c:pt idx="1215">
                  <c:v>1749.7749774977499</c:v>
                </c:pt>
                <c:pt idx="1216">
                  <c:v>1751.2151215121501</c:v>
                </c:pt>
                <c:pt idx="1217">
                  <c:v>1752.65526552655</c:v>
                </c:pt>
                <c:pt idx="1218">
                  <c:v>1754.09540954095</c:v>
                </c:pt>
                <c:pt idx="1219">
                  <c:v>1755.5355535553599</c:v>
                </c:pt>
                <c:pt idx="1220">
                  <c:v>1756.9756975697601</c:v>
                </c:pt>
                <c:pt idx="1221">
                  <c:v>1758.41584158416</c:v>
                </c:pt>
                <c:pt idx="1222">
                  <c:v>1759.85598559856</c:v>
                </c:pt>
                <c:pt idx="1223">
                  <c:v>1761.2961296129599</c:v>
                </c:pt>
                <c:pt idx="1224">
                  <c:v>1762.7362736273601</c:v>
                </c:pt>
                <c:pt idx="1225">
                  <c:v>1764.1764176417601</c:v>
                </c:pt>
                <c:pt idx="1226">
                  <c:v>1765.61656165617</c:v>
                </c:pt>
                <c:pt idx="1227">
                  <c:v>1767.05670567057</c:v>
                </c:pt>
                <c:pt idx="1228">
                  <c:v>1768.4968496849699</c:v>
                </c:pt>
                <c:pt idx="1229">
                  <c:v>1769.9369936993701</c:v>
                </c:pt>
                <c:pt idx="1230">
                  <c:v>1771.37713771377</c:v>
                </c:pt>
                <c:pt idx="1231">
                  <c:v>1772.81728172817</c:v>
                </c:pt>
                <c:pt idx="1232">
                  <c:v>1774.2574257425699</c:v>
                </c:pt>
                <c:pt idx="1233">
                  <c:v>1775.6975697569801</c:v>
                </c:pt>
                <c:pt idx="1234">
                  <c:v>1777.13771377138</c:v>
                </c:pt>
                <c:pt idx="1235">
                  <c:v>1778.57785778578</c:v>
                </c:pt>
                <c:pt idx="1236">
                  <c:v>1780.0180018001799</c:v>
                </c:pt>
                <c:pt idx="1237">
                  <c:v>1781.4581458145799</c:v>
                </c:pt>
                <c:pt idx="1238">
                  <c:v>1782.8982898289801</c:v>
                </c:pt>
                <c:pt idx="1239">
                  <c:v>1784.33843384338</c:v>
                </c:pt>
                <c:pt idx="1240">
                  <c:v>1785.77857785779</c:v>
                </c:pt>
                <c:pt idx="1241">
                  <c:v>1787.2187218721899</c:v>
                </c:pt>
                <c:pt idx="1242">
                  <c:v>1788.6588658865901</c:v>
                </c:pt>
                <c:pt idx="1243">
                  <c:v>1790.09900990099</c:v>
                </c:pt>
                <c:pt idx="1244">
                  <c:v>1791.53915391539</c:v>
                </c:pt>
                <c:pt idx="1245">
                  <c:v>1792.9792979297899</c:v>
                </c:pt>
                <c:pt idx="1246">
                  <c:v>1794.4194419441901</c:v>
                </c:pt>
                <c:pt idx="1247">
                  <c:v>1795.8595859586001</c:v>
                </c:pt>
                <c:pt idx="1248">
                  <c:v>1797.299729973</c:v>
                </c:pt>
                <c:pt idx="1249">
                  <c:v>1798.7398739874</c:v>
                </c:pt>
                <c:pt idx="1250">
                  <c:v>1800.1800180017999</c:v>
                </c:pt>
                <c:pt idx="1251">
                  <c:v>1801.6201620162001</c:v>
                </c:pt>
                <c:pt idx="1252">
                  <c:v>1803.0603060306</c:v>
                </c:pt>
                <c:pt idx="1253">
                  <c:v>1804.500450045</c:v>
                </c:pt>
                <c:pt idx="1254">
                  <c:v>1805.9405940594099</c:v>
                </c:pt>
                <c:pt idx="1255">
                  <c:v>1807.3807380738101</c:v>
                </c:pt>
                <c:pt idx="1256">
                  <c:v>1808.8208820882101</c:v>
                </c:pt>
                <c:pt idx="1257">
                  <c:v>1810.26102610261</c:v>
                </c:pt>
                <c:pt idx="1258">
                  <c:v>1811.70117011701</c:v>
                </c:pt>
                <c:pt idx="1259">
                  <c:v>1813.1413141314099</c:v>
                </c:pt>
                <c:pt idx="1260">
                  <c:v>1814.5814581458101</c:v>
                </c:pt>
                <c:pt idx="1261">
                  <c:v>1816.02160216022</c:v>
                </c:pt>
                <c:pt idx="1262">
                  <c:v>1817.46174617462</c:v>
                </c:pt>
                <c:pt idx="1263">
                  <c:v>1818.9018901890199</c:v>
                </c:pt>
                <c:pt idx="1264">
                  <c:v>1820.3420342034201</c:v>
                </c:pt>
                <c:pt idx="1265">
                  <c:v>1821.78217821782</c:v>
                </c:pt>
                <c:pt idx="1266">
                  <c:v>1823.22232223222</c:v>
                </c:pt>
                <c:pt idx="1267">
                  <c:v>1824.6624662466199</c:v>
                </c:pt>
                <c:pt idx="1268">
                  <c:v>1826.1026102610299</c:v>
                </c:pt>
                <c:pt idx="1269">
                  <c:v>1827.5427542754301</c:v>
                </c:pt>
                <c:pt idx="1270">
                  <c:v>1828.98289828983</c:v>
                </c:pt>
                <c:pt idx="1271">
                  <c:v>1830.42304230423</c:v>
                </c:pt>
                <c:pt idx="1272">
                  <c:v>1831.8631863186299</c:v>
                </c:pt>
                <c:pt idx="1273">
                  <c:v>1833.3033303330301</c:v>
                </c:pt>
                <c:pt idx="1274">
                  <c:v>1834.74347434743</c:v>
                </c:pt>
                <c:pt idx="1275">
                  <c:v>1836.18361836184</c:v>
                </c:pt>
                <c:pt idx="1276">
                  <c:v>1837.6237623762399</c:v>
                </c:pt>
                <c:pt idx="1277">
                  <c:v>1839.0639063906401</c:v>
                </c:pt>
                <c:pt idx="1278">
                  <c:v>1840.5040504050401</c:v>
                </c:pt>
                <c:pt idx="1279">
                  <c:v>1841.94419441944</c:v>
                </c:pt>
                <c:pt idx="1280">
                  <c:v>1843.38433843384</c:v>
                </c:pt>
                <c:pt idx="1281">
                  <c:v>1844.8244824482499</c:v>
                </c:pt>
                <c:pt idx="1282">
                  <c:v>1846.2646264626501</c:v>
                </c:pt>
                <c:pt idx="1283">
                  <c:v>1847.70477047705</c:v>
                </c:pt>
                <c:pt idx="1284">
                  <c:v>1849.14491449145</c:v>
                </c:pt>
                <c:pt idx="1285">
                  <c:v>1850.5850585058499</c:v>
                </c:pt>
                <c:pt idx="1286">
                  <c:v>1852.0252025202501</c:v>
                </c:pt>
                <c:pt idx="1287">
                  <c:v>1853.4653465346501</c:v>
                </c:pt>
                <c:pt idx="1288">
                  <c:v>1854.90549054906</c:v>
                </c:pt>
                <c:pt idx="1289">
                  <c:v>1856.34563456346</c:v>
                </c:pt>
                <c:pt idx="1290">
                  <c:v>1857.7857785778599</c:v>
                </c:pt>
                <c:pt idx="1291">
                  <c:v>1859.2259225922601</c:v>
                </c:pt>
                <c:pt idx="1292">
                  <c:v>1860.66606660666</c:v>
                </c:pt>
                <c:pt idx="1293">
                  <c:v>1862.10621062106</c:v>
                </c:pt>
                <c:pt idx="1294">
                  <c:v>1863.5463546354599</c:v>
                </c:pt>
                <c:pt idx="1295">
                  <c:v>1864.9864986498701</c:v>
                </c:pt>
                <c:pt idx="1296">
                  <c:v>1866.42664266427</c:v>
                </c:pt>
                <c:pt idx="1297">
                  <c:v>1867.86678667867</c:v>
                </c:pt>
                <c:pt idx="1298">
                  <c:v>1869.3069306930699</c:v>
                </c:pt>
                <c:pt idx="1299">
                  <c:v>1870.7470747074699</c:v>
                </c:pt>
                <c:pt idx="1300">
                  <c:v>1872.1872187218701</c:v>
                </c:pt>
                <c:pt idx="1301">
                  <c:v>1873.62736273627</c:v>
                </c:pt>
                <c:pt idx="1302">
                  <c:v>1875.06750675068</c:v>
                </c:pt>
                <c:pt idx="1303">
                  <c:v>1876.5076507650799</c:v>
                </c:pt>
                <c:pt idx="1304">
                  <c:v>1877.9477947794801</c:v>
                </c:pt>
                <c:pt idx="1305">
                  <c:v>1879.38793879388</c:v>
                </c:pt>
                <c:pt idx="1306">
                  <c:v>1880.82808280828</c:v>
                </c:pt>
                <c:pt idx="1307">
                  <c:v>1882.2682268226799</c:v>
                </c:pt>
                <c:pt idx="1308">
                  <c:v>1883.7083708370801</c:v>
                </c:pt>
                <c:pt idx="1309">
                  <c:v>1885.1485148514901</c:v>
                </c:pt>
                <c:pt idx="1310">
                  <c:v>1886.58865886589</c:v>
                </c:pt>
                <c:pt idx="1311">
                  <c:v>1888.02880288029</c:v>
                </c:pt>
                <c:pt idx="1312">
                  <c:v>1889.4689468946899</c:v>
                </c:pt>
                <c:pt idx="1313">
                  <c:v>1890.9090909090901</c:v>
                </c:pt>
                <c:pt idx="1314">
                  <c:v>1892.34923492349</c:v>
                </c:pt>
                <c:pt idx="1315">
                  <c:v>1893.78937893789</c:v>
                </c:pt>
                <c:pt idx="1316">
                  <c:v>1895.2295229522999</c:v>
                </c:pt>
                <c:pt idx="1317">
                  <c:v>1896.6696669667001</c:v>
                </c:pt>
                <c:pt idx="1318">
                  <c:v>1898.1098109811001</c:v>
                </c:pt>
                <c:pt idx="1319">
                  <c:v>1899.5499549955</c:v>
                </c:pt>
                <c:pt idx="1320">
                  <c:v>1900.9900990099</c:v>
                </c:pt>
                <c:pt idx="1321">
                  <c:v>1902.4302430242999</c:v>
                </c:pt>
                <c:pt idx="1322">
                  <c:v>1903.8703870387001</c:v>
                </c:pt>
                <c:pt idx="1323">
                  <c:v>1905.31053105311</c:v>
                </c:pt>
                <c:pt idx="1324">
                  <c:v>1906.75067506751</c:v>
                </c:pt>
                <c:pt idx="1325">
                  <c:v>1908.1908190819099</c:v>
                </c:pt>
                <c:pt idx="1326">
                  <c:v>1909.6309630963101</c:v>
                </c:pt>
                <c:pt idx="1327">
                  <c:v>1911.07110711071</c:v>
                </c:pt>
                <c:pt idx="1328">
                  <c:v>1912.51125112511</c:v>
                </c:pt>
                <c:pt idx="1329">
                  <c:v>1913.9513951395099</c:v>
                </c:pt>
                <c:pt idx="1330">
                  <c:v>1915.3915391539199</c:v>
                </c:pt>
                <c:pt idx="1331">
                  <c:v>1916.8316831683201</c:v>
                </c:pt>
                <c:pt idx="1332">
                  <c:v>1918.27182718272</c:v>
                </c:pt>
                <c:pt idx="1333">
                  <c:v>1919.71197119712</c:v>
                </c:pt>
                <c:pt idx="1334">
                  <c:v>1921.1521152115199</c:v>
                </c:pt>
                <c:pt idx="1335">
                  <c:v>1922.5922592259201</c:v>
                </c:pt>
                <c:pt idx="1336">
                  <c:v>1924.03240324032</c:v>
                </c:pt>
                <c:pt idx="1337">
                  <c:v>1925.47254725473</c:v>
                </c:pt>
                <c:pt idx="1338">
                  <c:v>1926.9126912691299</c:v>
                </c:pt>
                <c:pt idx="1339">
                  <c:v>1928.3528352835301</c:v>
                </c:pt>
                <c:pt idx="1340">
                  <c:v>1929.7929792979301</c:v>
                </c:pt>
                <c:pt idx="1341">
                  <c:v>1931.23312331233</c:v>
                </c:pt>
                <c:pt idx="1342">
                  <c:v>1932.67326732673</c:v>
                </c:pt>
                <c:pt idx="1343">
                  <c:v>1934.1134113411299</c:v>
                </c:pt>
                <c:pt idx="1344">
                  <c:v>1935.5535553555401</c:v>
                </c:pt>
                <c:pt idx="1345">
                  <c:v>1936.99369936994</c:v>
                </c:pt>
                <c:pt idx="1346">
                  <c:v>1938.43384338434</c:v>
                </c:pt>
                <c:pt idx="1347">
                  <c:v>1939.8739873987399</c:v>
                </c:pt>
                <c:pt idx="1348">
                  <c:v>1941.3141314131401</c:v>
                </c:pt>
                <c:pt idx="1349">
                  <c:v>1942.7542754275401</c:v>
                </c:pt>
                <c:pt idx="1350">
                  <c:v>1944.19441944194</c:v>
                </c:pt>
                <c:pt idx="1351">
                  <c:v>1945.63456345635</c:v>
                </c:pt>
                <c:pt idx="1352">
                  <c:v>1947.0747074707499</c:v>
                </c:pt>
                <c:pt idx="1353">
                  <c:v>1948.5148514851501</c:v>
                </c:pt>
                <c:pt idx="1354">
                  <c:v>1949.95499549955</c:v>
                </c:pt>
                <c:pt idx="1355">
                  <c:v>1951.39513951395</c:v>
                </c:pt>
                <c:pt idx="1356">
                  <c:v>1952.8352835283499</c:v>
                </c:pt>
                <c:pt idx="1357">
                  <c:v>1954.2754275427501</c:v>
                </c:pt>
                <c:pt idx="1358">
                  <c:v>1955.71557155716</c:v>
                </c:pt>
                <c:pt idx="1359">
                  <c:v>1957.15571557156</c:v>
                </c:pt>
                <c:pt idx="1360">
                  <c:v>1958.5958595859599</c:v>
                </c:pt>
                <c:pt idx="1361">
                  <c:v>1960.0360036003599</c:v>
                </c:pt>
                <c:pt idx="1362">
                  <c:v>1961.4761476147601</c:v>
                </c:pt>
                <c:pt idx="1363">
                  <c:v>1962.91629162916</c:v>
                </c:pt>
                <c:pt idx="1364">
                  <c:v>1964.35643564356</c:v>
                </c:pt>
                <c:pt idx="1365">
                  <c:v>1965.7965796579699</c:v>
                </c:pt>
                <c:pt idx="1366">
                  <c:v>1967.2367236723701</c:v>
                </c:pt>
                <c:pt idx="1367">
                  <c:v>1968.67686768677</c:v>
                </c:pt>
                <c:pt idx="1368">
                  <c:v>1970.11701170117</c:v>
                </c:pt>
                <c:pt idx="1369">
                  <c:v>1971.5571557155699</c:v>
                </c:pt>
                <c:pt idx="1370">
                  <c:v>1972.9972997299701</c:v>
                </c:pt>
                <c:pt idx="1371">
                  <c:v>1974.4374437443701</c:v>
                </c:pt>
                <c:pt idx="1372">
                  <c:v>1975.87758775878</c:v>
                </c:pt>
                <c:pt idx="1373">
                  <c:v>1977.31773177318</c:v>
                </c:pt>
                <c:pt idx="1374">
                  <c:v>1978.7578757875799</c:v>
                </c:pt>
                <c:pt idx="1375">
                  <c:v>1980.1980198019801</c:v>
                </c:pt>
                <c:pt idx="1376">
                  <c:v>1981.63816381638</c:v>
                </c:pt>
                <c:pt idx="1377">
                  <c:v>1983.07830783078</c:v>
                </c:pt>
                <c:pt idx="1378">
                  <c:v>1984.5184518451799</c:v>
                </c:pt>
                <c:pt idx="1379">
                  <c:v>1985.9585958595901</c:v>
                </c:pt>
                <c:pt idx="1380">
                  <c:v>1987.3987398739901</c:v>
                </c:pt>
                <c:pt idx="1381">
                  <c:v>1988.83888388839</c:v>
                </c:pt>
                <c:pt idx="1382">
                  <c:v>1990.2790279027899</c:v>
                </c:pt>
                <c:pt idx="1383">
                  <c:v>1991.7191719171899</c:v>
                </c:pt>
                <c:pt idx="1384">
                  <c:v>1993.1593159315901</c:v>
                </c:pt>
                <c:pt idx="1385">
                  <c:v>1994.59945994599</c:v>
                </c:pt>
                <c:pt idx="1386">
                  <c:v>1996.0396039604</c:v>
                </c:pt>
                <c:pt idx="1387">
                  <c:v>1997.4797479747999</c:v>
                </c:pt>
                <c:pt idx="1388">
                  <c:v>1998.9198919892001</c:v>
                </c:pt>
                <c:pt idx="1389">
                  <c:v>2000.3600360036</c:v>
                </c:pt>
                <c:pt idx="1390">
                  <c:v>2001.800180018</c:v>
                </c:pt>
                <c:pt idx="1391">
                  <c:v>2003.2403240323999</c:v>
                </c:pt>
                <c:pt idx="1392">
                  <c:v>2004.6804680467999</c:v>
                </c:pt>
                <c:pt idx="1393">
                  <c:v>2006.1206120612101</c:v>
                </c:pt>
                <c:pt idx="1394">
                  <c:v>2007.56075607561</c:v>
                </c:pt>
                <c:pt idx="1395">
                  <c:v>2009.00090009001</c:v>
                </c:pt>
                <c:pt idx="1396">
                  <c:v>2010.4410441044099</c:v>
                </c:pt>
                <c:pt idx="1397">
                  <c:v>2011.8811881188101</c:v>
                </c:pt>
                <c:pt idx="1398">
                  <c:v>2013.32133213321</c:v>
                </c:pt>
                <c:pt idx="1399">
                  <c:v>2014.76147614761</c:v>
                </c:pt>
                <c:pt idx="1400">
                  <c:v>2016.2016201620199</c:v>
                </c:pt>
                <c:pt idx="1401">
                  <c:v>2017.6417641764201</c:v>
                </c:pt>
                <c:pt idx="1402">
                  <c:v>2019.0819081908201</c:v>
                </c:pt>
                <c:pt idx="1403">
                  <c:v>2020.52205220522</c:v>
                </c:pt>
                <c:pt idx="1404">
                  <c:v>2021.96219621962</c:v>
                </c:pt>
                <c:pt idx="1405">
                  <c:v>2023.4023402340199</c:v>
                </c:pt>
                <c:pt idx="1406">
                  <c:v>2024.8424842484201</c:v>
                </c:pt>
                <c:pt idx="1407">
                  <c:v>2026.28262826283</c:v>
                </c:pt>
                <c:pt idx="1408">
                  <c:v>2027.72277227723</c:v>
                </c:pt>
                <c:pt idx="1409">
                  <c:v>2029.1629162916299</c:v>
                </c:pt>
                <c:pt idx="1410">
                  <c:v>2030.6030603060301</c:v>
                </c:pt>
                <c:pt idx="1411">
                  <c:v>2032.04320432043</c:v>
                </c:pt>
                <c:pt idx="1412">
                  <c:v>2033.48334833483</c:v>
                </c:pt>
                <c:pt idx="1413">
                  <c:v>2034.92349234924</c:v>
                </c:pt>
                <c:pt idx="1414">
                  <c:v>2036.3636363636399</c:v>
                </c:pt>
                <c:pt idx="1415">
                  <c:v>2037.8037803780401</c:v>
                </c:pt>
                <c:pt idx="1416">
                  <c:v>2039.24392439244</c:v>
                </c:pt>
                <c:pt idx="1417">
                  <c:v>2040.68406840684</c:v>
                </c:pt>
                <c:pt idx="1418">
                  <c:v>2042.1242124212399</c:v>
                </c:pt>
                <c:pt idx="1419">
                  <c:v>2043.5643564356401</c:v>
                </c:pt>
                <c:pt idx="1420">
                  <c:v>2045.00450045005</c:v>
                </c:pt>
                <c:pt idx="1421">
                  <c:v>2046.44464446445</c:v>
                </c:pt>
                <c:pt idx="1422">
                  <c:v>2047.8847884788499</c:v>
                </c:pt>
                <c:pt idx="1423">
                  <c:v>2049.3249324932499</c:v>
                </c:pt>
                <c:pt idx="1424">
                  <c:v>2050.7650765076501</c:v>
                </c:pt>
                <c:pt idx="1425">
                  <c:v>2052.2052205220498</c:v>
                </c:pt>
                <c:pt idx="1426">
                  <c:v>2053.64536453645</c:v>
                </c:pt>
                <c:pt idx="1427">
                  <c:v>2055.0855085508601</c:v>
                </c:pt>
                <c:pt idx="1428">
                  <c:v>2056.5256525652599</c:v>
                </c:pt>
                <c:pt idx="1429">
                  <c:v>2057.96579657966</c:v>
                </c:pt>
                <c:pt idx="1430">
                  <c:v>2059.4059405940602</c:v>
                </c:pt>
                <c:pt idx="1431">
                  <c:v>2060.8460846084599</c:v>
                </c:pt>
                <c:pt idx="1432">
                  <c:v>2062.2862286228601</c:v>
                </c:pt>
                <c:pt idx="1433">
                  <c:v>2063.7263726372598</c:v>
                </c:pt>
                <c:pt idx="1434">
                  <c:v>2065.16651665167</c:v>
                </c:pt>
                <c:pt idx="1435">
                  <c:v>2066.6066606660702</c:v>
                </c:pt>
                <c:pt idx="1436">
                  <c:v>2068.0468046804699</c:v>
                </c:pt>
                <c:pt idx="1437">
                  <c:v>2069.4869486948701</c:v>
                </c:pt>
                <c:pt idx="1438">
                  <c:v>2070.9270927092698</c:v>
                </c:pt>
                <c:pt idx="1439">
                  <c:v>2072.36723672367</c:v>
                </c:pt>
                <c:pt idx="1440">
                  <c:v>2073.8073807380702</c:v>
                </c:pt>
                <c:pt idx="1441">
                  <c:v>2075.2475247524799</c:v>
                </c:pt>
                <c:pt idx="1442">
                  <c:v>2076.6876687668801</c:v>
                </c:pt>
                <c:pt idx="1443">
                  <c:v>2078.1278127812802</c:v>
                </c:pt>
                <c:pt idx="1444">
                  <c:v>2079.5679567956799</c:v>
                </c:pt>
                <c:pt idx="1445">
                  <c:v>2081.0081008100801</c:v>
                </c:pt>
                <c:pt idx="1446">
                  <c:v>2082.4482448244798</c:v>
                </c:pt>
                <c:pt idx="1447">
                  <c:v>2083.88838883888</c:v>
                </c:pt>
                <c:pt idx="1448">
                  <c:v>2085.3285328532902</c:v>
                </c:pt>
                <c:pt idx="1449">
                  <c:v>2086.7686768676899</c:v>
                </c:pt>
                <c:pt idx="1450">
                  <c:v>2088.2088208820901</c:v>
                </c:pt>
                <c:pt idx="1451">
                  <c:v>2089.6489648964898</c:v>
                </c:pt>
                <c:pt idx="1452">
                  <c:v>2091.08910891089</c:v>
                </c:pt>
                <c:pt idx="1453">
                  <c:v>2092.5292529252902</c:v>
                </c:pt>
                <c:pt idx="1454">
                  <c:v>2093.9693969396899</c:v>
                </c:pt>
                <c:pt idx="1455">
                  <c:v>2095.4095409541001</c:v>
                </c:pt>
                <c:pt idx="1456">
                  <c:v>2096.8496849684998</c:v>
                </c:pt>
                <c:pt idx="1457">
                  <c:v>2098.2898289829</c:v>
                </c:pt>
                <c:pt idx="1458">
                  <c:v>2099.7299729973001</c:v>
                </c:pt>
                <c:pt idx="1459">
                  <c:v>2101.1701170116999</c:v>
                </c:pt>
                <c:pt idx="1460">
                  <c:v>2102.6102610261</c:v>
                </c:pt>
                <c:pt idx="1461">
                  <c:v>2104.0504050405002</c:v>
                </c:pt>
                <c:pt idx="1462">
                  <c:v>2105.4905490549099</c:v>
                </c:pt>
                <c:pt idx="1463">
                  <c:v>2106.9306930693101</c:v>
                </c:pt>
                <c:pt idx="1464">
                  <c:v>2108.3708370837098</c:v>
                </c:pt>
                <c:pt idx="1465">
                  <c:v>2109.81098109811</c:v>
                </c:pt>
                <c:pt idx="1466">
                  <c:v>2111.2511251125102</c:v>
                </c:pt>
                <c:pt idx="1467">
                  <c:v>2112.6912691269099</c:v>
                </c:pt>
                <c:pt idx="1468">
                  <c:v>2114.1314131413101</c:v>
                </c:pt>
                <c:pt idx="1469">
                  <c:v>2115.5715571557198</c:v>
                </c:pt>
                <c:pt idx="1470">
                  <c:v>2117.01170117012</c:v>
                </c:pt>
                <c:pt idx="1471">
                  <c:v>2118.4518451845202</c:v>
                </c:pt>
                <c:pt idx="1472">
                  <c:v>2119.8919891989199</c:v>
                </c:pt>
                <c:pt idx="1473">
                  <c:v>2121.33213321332</c:v>
                </c:pt>
                <c:pt idx="1474">
                  <c:v>2122.7722772277202</c:v>
                </c:pt>
                <c:pt idx="1475">
                  <c:v>2124.2124212421199</c:v>
                </c:pt>
                <c:pt idx="1476">
                  <c:v>2125.6525652565301</c:v>
                </c:pt>
                <c:pt idx="1477">
                  <c:v>2127.0927092709298</c:v>
                </c:pt>
                <c:pt idx="1478">
                  <c:v>2128.53285328533</c:v>
                </c:pt>
                <c:pt idx="1479">
                  <c:v>2129.9729972997302</c:v>
                </c:pt>
                <c:pt idx="1480">
                  <c:v>2131.4131413141299</c:v>
                </c:pt>
                <c:pt idx="1481">
                  <c:v>2132.8532853285301</c:v>
                </c:pt>
                <c:pt idx="1482">
                  <c:v>2134.2934293429298</c:v>
                </c:pt>
                <c:pt idx="1483">
                  <c:v>2135.73357335734</c:v>
                </c:pt>
                <c:pt idx="1484">
                  <c:v>2137.1737173717402</c:v>
                </c:pt>
                <c:pt idx="1485">
                  <c:v>2138.6138613861399</c:v>
                </c:pt>
                <c:pt idx="1486">
                  <c:v>2140.0540054005401</c:v>
                </c:pt>
                <c:pt idx="1487">
                  <c:v>2141.4941494149398</c:v>
                </c:pt>
                <c:pt idx="1488">
                  <c:v>2142.93429342934</c:v>
                </c:pt>
                <c:pt idx="1489">
                  <c:v>2144.3744374437401</c:v>
                </c:pt>
                <c:pt idx="1490">
                  <c:v>2145.8145814581499</c:v>
                </c:pt>
                <c:pt idx="1491">
                  <c:v>2147.25472547255</c:v>
                </c:pt>
                <c:pt idx="1492">
                  <c:v>2148.6948694869502</c:v>
                </c:pt>
                <c:pt idx="1493">
                  <c:v>2150.1350135013499</c:v>
                </c:pt>
                <c:pt idx="1494">
                  <c:v>2151.5751575157501</c:v>
                </c:pt>
                <c:pt idx="1495">
                  <c:v>2153.0153015301498</c:v>
                </c:pt>
                <c:pt idx="1496">
                  <c:v>2154.45544554455</c:v>
                </c:pt>
                <c:pt idx="1497">
                  <c:v>2155.8955895589602</c:v>
                </c:pt>
                <c:pt idx="1498">
                  <c:v>2157.3357335733599</c:v>
                </c:pt>
                <c:pt idx="1499">
                  <c:v>2158.7758775877601</c:v>
                </c:pt>
                <c:pt idx="1500">
                  <c:v>2160.2160216021598</c:v>
                </c:pt>
                <c:pt idx="1501">
                  <c:v>2161.65616561656</c:v>
                </c:pt>
                <c:pt idx="1502">
                  <c:v>2163.0963096309601</c:v>
                </c:pt>
                <c:pt idx="1503">
                  <c:v>2164.5364536453599</c:v>
                </c:pt>
                <c:pt idx="1504">
                  <c:v>2165.9765976597701</c:v>
                </c:pt>
                <c:pt idx="1505">
                  <c:v>2167.4167416741702</c:v>
                </c:pt>
                <c:pt idx="1506">
                  <c:v>2168.8568856885699</c:v>
                </c:pt>
                <c:pt idx="1507">
                  <c:v>2170.2970297029701</c:v>
                </c:pt>
                <c:pt idx="1508">
                  <c:v>2171.7371737173698</c:v>
                </c:pt>
                <c:pt idx="1509">
                  <c:v>2173.17731773177</c:v>
                </c:pt>
                <c:pt idx="1510">
                  <c:v>2174.6174617461702</c:v>
                </c:pt>
                <c:pt idx="1511">
                  <c:v>2176.0576057605799</c:v>
                </c:pt>
                <c:pt idx="1512">
                  <c:v>2177.4977497749801</c:v>
                </c:pt>
                <c:pt idx="1513">
                  <c:v>2178.9378937893798</c:v>
                </c:pt>
                <c:pt idx="1514">
                  <c:v>2180.37803780378</c:v>
                </c:pt>
                <c:pt idx="1515">
                  <c:v>2181.8181818181802</c:v>
                </c:pt>
                <c:pt idx="1516">
                  <c:v>2183.2583258325799</c:v>
                </c:pt>
                <c:pt idx="1517">
                  <c:v>2184.6984698469801</c:v>
                </c:pt>
                <c:pt idx="1518">
                  <c:v>2186.1386138613898</c:v>
                </c:pt>
                <c:pt idx="1519">
                  <c:v>2187.57875787579</c:v>
                </c:pt>
                <c:pt idx="1520">
                  <c:v>2189.0189018901901</c:v>
                </c:pt>
                <c:pt idx="1521">
                  <c:v>2190.4590459045899</c:v>
                </c:pt>
                <c:pt idx="1522">
                  <c:v>2191.89918991899</c:v>
                </c:pt>
                <c:pt idx="1523">
                  <c:v>2193.3393339333902</c:v>
                </c:pt>
                <c:pt idx="1524">
                  <c:v>2194.7794779477999</c:v>
                </c:pt>
                <c:pt idx="1525">
                  <c:v>2196.2196219622001</c:v>
                </c:pt>
                <c:pt idx="1526">
                  <c:v>2197.6597659765998</c:v>
                </c:pt>
                <c:pt idx="1527">
                  <c:v>2199.099909991</c:v>
                </c:pt>
                <c:pt idx="1528">
                  <c:v>2200.5400540054002</c:v>
                </c:pt>
                <c:pt idx="1529">
                  <c:v>2201.9801980197999</c:v>
                </c:pt>
                <c:pt idx="1530">
                  <c:v>2203.4203420342001</c:v>
                </c:pt>
                <c:pt idx="1531">
                  <c:v>2204.8604860486098</c:v>
                </c:pt>
                <c:pt idx="1532">
                  <c:v>2206.30063006301</c:v>
                </c:pt>
                <c:pt idx="1533">
                  <c:v>2207.7407740774102</c:v>
                </c:pt>
                <c:pt idx="1534">
                  <c:v>2209.1809180918099</c:v>
                </c:pt>
                <c:pt idx="1535">
                  <c:v>2210.62106210621</c:v>
                </c:pt>
                <c:pt idx="1536">
                  <c:v>2212.0612061206102</c:v>
                </c:pt>
                <c:pt idx="1537">
                  <c:v>2213.5013501350099</c:v>
                </c:pt>
                <c:pt idx="1538">
                  <c:v>2214.9414941494201</c:v>
                </c:pt>
                <c:pt idx="1539">
                  <c:v>2216.3816381638198</c:v>
                </c:pt>
                <c:pt idx="1540">
                  <c:v>2217.82178217822</c:v>
                </c:pt>
                <c:pt idx="1541">
                  <c:v>2219.2619261926202</c:v>
                </c:pt>
                <c:pt idx="1542">
                  <c:v>2220.7020702070199</c:v>
                </c:pt>
                <c:pt idx="1543">
                  <c:v>2222.1422142214201</c:v>
                </c:pt>
                <c:pt idx="1544">
                  <c:v>2223.5823582358198</c:v>
                </c:pt>
                <c:pt idx="1545">
                  <c:v>2225.02250225023</c:v>
                </c:pt>
                <c:pt idx="1546">
                  <c:v>2226.4626462646302</c:v>
                </c:pt>
                <c:pt idx="1547">
                  <c:v>2227.9027902790299</c:v>
                </c:pt>
                <c:pt idx="1548">
                  <c:v>2229.3429342934301</c:v>
                </c:pt>
                <c:pt idx="1549">
                  <c:v>2230.7830783078298</c:v>
                </c:pt>
                <c:pt idx="1550">
                  <c:v>2232.22322232223</c:v>
                </c:pt>
                <c:pt idx="1551">
                  <c:v>2233.6633663366301</c:v>
                </c:pt>
                <c:pt idx="1552">
                  <c:v>2235.1035103510399</c:v>
                </c:pt>
                <c:pt idx="1553">
                  <c:v>2236.54365436544</c:v>
                </c:pt>
                <c:pt idx="1554">
                  <c:v>2237.9837983798402</c:v>
                </c:pt>
                <c:pt idx="1555">
                  <c:v>2239.4239423942399</c:v>
                </c:pt>
                <c:pt idx="1556">
                  <c:v>2240.8640864086401</c:v>
                </c:pt>
                <c:pt idx="1557">
                  <c:v>2242.3042304230398</c:v>
                </c:pt>
                <c:pt idx="1558">
                  <c:v>2243.74437443744</c:v>
                </c:pt>
                <c:pt idx="1559">
                  <c:v>2245.1845184518502</c:v>
                </c:pt>
                <c:pt idx="1560">
                  <c:v>2246.6246624662499</c:v>
                </c:pt>
                <c:pt idx="1561">
                  <c:v>2248.0648064806501</c:v>
                </c:pt>
                <c:pt idx="1562">
                  <c:v>2249.5049504950498</c:v>
                </c:pt>
                <c:pt idx="1563">
                  <c:v>2250.94509450945</c:v>
                </c:pt>
                <c:pt idx="1564">
                  <c:v>2252.3852385238501</c:v>
                </c:pt>
                <c:pt idx="1565">
                  <c:v>2253.8253825382499</c:v>
                </c:pt>
                <c:pt idx="1566">
                  <c:v>2255.26552655266</c:v>
                </c:pt>
                <c:pt idx="1567">
                  <c:v>2256.7056705670602</c:v>
                </c:pt>
                <c:pt idx="1568">
                  <c:v>2258.1458145814599</c:v>
                </c:pt>
                <c:pt idx="1569">
                  <c:v>2259.5859585958601</c:v>
                </c:pt>
                <c:pt idx="1570">
                  <c:v>2261.0261026102598</c:v>
                </c:pt>
                <c:pt idx="1571">
                  <c:v>2262.46624662466</c:v>
                </c:pt>
                <c:pt idx="1572">
                  <c:v>2263.9063906390602</c:v>
                </c:pt>
                <c:pt idx="1573">
                  <c:v>2265.3465346534699</c:v>
                </c:pt>
                <c:pt idx="1574">
                  <c:v>2266.7866786678701</c:v>
                </c:pt>
                <c:pt idx="1575">
                  <c:v>2268.2268226822698</c:v>
                </c:pt>
                <c:pt idx="1576">
                  <c:v>2269.66696669667</c:v>
                </c:pt>
                <c:pt idx="1577">
                  <c:v>2271.1071107110702</c:v>
                </c:pt>
                <c:pt idx="1578">
                  <c:v>2272.5472547254699</c:v>
                </c:pt>
                <c:pt idx="1579">
                  <c:v>2273.9873987398701</c:v>
                </c:pt>
                <c:pt idx="1580">
                  <c:v>2275.4275427542798</c:v>
                </c:pt>
                <c:pt idx="1581">
                  <c:v>2276.86768676868</c:v>
                </c:pt>
                <c:pt idx="1582">
                  <c:v>2278.3078307830801</c:v>
                </c:pt>
                <c:pt idx="1583">
                  <c:v>2279.7479747974799</c:v>
                </c:pt>
                <c:pt idx="1584">
                  <c:v>2281.18811881188</c:v>
                </c:pt>
                <c:pt idx="1585">
                  <c:v>2282.6282628262802</c:v>
                </c:pt>
                <c:pt idx="1586">
                  <c:v>2284.0684068406799</c:v>
                </c:pt>
                <c:pt idx="1587">
                  <c:v>2285.5085508550901</c:v>
                </c:pt>
                <c:pt idx="1588">
                  <c:v>2286.9486948694898</c:v>
                </c:pt>
                <c:pt idx="1589">
                  <c:v>2288.38883888389</c:v>
                </c:pt>
                <c:pt idx="1590">
                  <c:v>2289.8289828982902</c:v>
                </c:pt>
                <c:pt idx="1591">
                  <c:v>2291.2691269126899</c:v>
                </c:pt>
                <c:pt idx="1592">
                  <c:v>2292.7092709270901</c:v>
                </c:pt>
                <c:pt idx="1593">
                  <c:v>2294.1494149414898</c:v>
                </c:pt>
                <c:pt idx="1594">
                  <c:v>2295.5895589559</c:v>
                </c:pt>
                <c:pt idx="1595">
                  <c:v>2297.0297029703001</c:v>
                </c:pt>
                <c:pt idx="1596">
                  <c:v>2298.4698469846999</c:v>
                </c:pt>
                <c:pt idx="1597">
                  <c:v>2299.9099909991</c:v>
                </c:pt>
                <c:pt idx="1598">
                  <c:v>2301.3501350135002</c:v>
                </c:pt>
                <c:pt idx="1599">
                  <c:v>2302.7902790278999</c:v>
                </c:pt>
                <c:pt idx="1600">
                  <c:v>2304.2304230423001</c:v>
                </c:pt>
                <c:pt idx="1601">
                  <c:v>2305.6705670567098</c:v>
                </c:pt>
                <c:pt idx="1602">
                  <c:v>2307.11071107111</c:v>
                </c:pt>
                <c:pt idx="1603">
                  <c:v>2308.5508550855102</c:v>
                </c:pt>
                <c:pt idx="1604">
                  <c:v>2309.9909990999099</c:v>
                </c:pt>
                <c:pt idx="1605">
                  <c:v>2311.4311431143101</c:v>
                </c:pt>
                <c:pt idx="1606">
                  <c:v>2312.8712871287098</c:v>
                </c:pt>
                <c:pt idx="1607">
                  <c:v>2314.31143114311</c:v>
                </c:pt>
                <c:pt idx="1608">
                  <c:v>2315.7515751575202</c:v>
                </c:pt>
                <c:pt idx="1609">
                  <c:v>2317.1917191719199</c:v>
                </c:pt>
                <c:pt idx="1610">
                  <c:v>2318.6318631863201</c:v>
                </c:pt>
                <c:pt idx="1611">
                  <c:v>2320.0720072007198</c:v>
                </c:pt>
                <c:pt idx="1612">
                  <c:v>2321.51215121512</c:v>
                </c:pt>
                <c:pt idx="1613">
                  <c:v>2322.9522952295201</c:v>
                </c:pt>
                <c:pt idx="1614">
                  <c:v>2324.3924392439199</c:v>
                </c:pt>
                <c:pt idx="1615">
                  <c:v>2325.83258325833</c:v>
                </c:pt>
                <c:pt idx="1616">
                  <c:v>2327.2727272727302</c:v>
                </c:pt>
                <c:pt idx="1617">
                  <c:v>2328.7128712871299</c:v>
                </c:pt>
                <c:pt idx="1618">
                  <c:v>2330.1530153015301</c:v>
                </c:pt>
                <c:pt idx="1619">
                  <c:v>2331.5931593159298</c:v>
                </c:pt>
                <c:pt idx="1620">
                  <c:v>2333.03330333033</c:v>
                </c:pt>
                <c:pt idx="1621">
                  <c:v>2334.4734473447302</c:v>
                </c:pt>
                <c:pt idx="1622">
                  <c:v>2335.9135913591399</c:v>
                </c:pt>
                <c:pt idx="1623">
                  <c:v>2337.3537353735401</c:v>
                </c:pt>
                <c:pt idx="1624">
                  <c:v>2338.7938793879398</c:v>
                </c:pt>
                <c:pt idx="1625">
                  <c:v>2340.23402340234</c:v>
                </c:pt>
                <c:pt idx="1626">
                  <c:v>2341.6741674167401</c:v>
                </c:pt>
                <c:pt idx="1627">
                  <c:v>2343.1143114311399</c:v>
                </c:pt>
                <c:pt idx="1628">
                  <c:v>2344.55445544554</c:v>
                </c:pt>
                <c:pt idx="1629">
                  <c:v>2345.9945994599502</c:v>
                </c:pt>
                <c:pt idx="1630">
                  <c:v>2347.4347434743499</c:v>
                </c:pt>
                <c:pt idx="1631">
                  <c:v>2348.8748874887501</c:v>
                </c:pt>
                <c:pt idx="1632">
                  <c:v>2350.3150315031498</c:v>
                </c:pt>
                <c:pt idx="1633">
                  <c:v>2351.75517551755</c:v>
                </c:pt>
                <c:pt idx="1634">
                  <c:v>2353.1953195319502</c:v>
                </c:pt>
                <c:pt idx="1635">
                  <c:v>2354.6354635463499</c:v>
                </c:pt>
                <c:pt idx="1636">
                  <c:v>2356.0756075607601</c:v>
                </c:pt>
                <c:pt idx="1637">
                  <c:v>2357.5157515751598</c:v>
                </c:pt>
                <c:pt idx="1638">
                  <c:v>2358.95589558956</c:v>
                </c:pt>
                <c:pt idx="1639">
                  <c:v>2360.3960396039602</c:v>
                </c:pt>
                <c:pt idx="1640">
                  <c:v>2361.8361836183599</c:v>
                </c:pt>
                <c:pt idx="1641">
                  <c:v>2363.2763276327601</c:v>
                </c:pt>
                <c:pt idx="1642">
                  <c:v>2364.7164716471698</c:v>
                </c:pt>
                <c:pt idx="1643">
                  <c:v>2366.15661566157</c:v>
                </c:pt>
                <c:pt idx="1644">
                  <c:v>2367.5967596759701</c:v>
                </c:pt>
                <c:pt idx="1645">
                  <c:v>2369.0369036903699</c:v>
                </c:pt>
                <c:pt idx="1646">
                  <c:v>2370.47704770477</c:v>
                </c:pt>
                <c:pt idx="1647">
                  <c:v>2371.9171917191702</c:v>
                </c:pt>
                <c:pt idx="1648">
                  <c:v>2373.3573357335699</c:v>
                </c:pt>
                <c:pt idx="1649">
                  <c:v>2374.7974797479701</c:v>
                </c:pt>
                <c:pt idx="1650">
                  <c:v>2376.2376237623798</c:v>
                </c:pt>
                <c:pt idx="1651">
                  <c:v>2377.67776777678</c:v>
                </c:pt>
                <c:pt idx="1652">
                  <c:v>2379.1179117911802</c:v>
                </c:pt>
                <c:pt idx="1653">
                  <c:v>2380.5580558055799</c:v>
                </c:pt>
                <c:pt idx="1654">
                  <c:v>2381.9981998199801</c:v>
                </c:pt>
                <c:pt idx="1655">
                  <c:v>2383.4383438343798</c:v>
                </c:pt>
                <c:pt idx="1656">
                  <c:v>2384.87848784879</c:v>
                </c:pt>
                <c:pt idx="1657">
                  <c:v>2386.3186318631901</c:v>
                </c:pt>
                <c:pt idx="1658">
                  <c:v>2387.7587758775899</c:v>
                </c:pt>
                <c:pt idx="1659">
                  <c:v>2389.19891989199</c:v>
                </c:pt>
                <c:pt idx="1660">
                  <c:v>2390.6390639063902</c:v>
                </c:pt>
                <c:pt idx="1661">
                  <c:v>2392.0792079207899</c:v>
                </c:pt>
                <c:pt idx="1662">
                  <c:v>2393.5193519351901</c:v>
                </c:pt>
                <c:pt idx="1663">
                  <c:v>2394.9594959495998</c:v>
                </c:pt>
                <c:pt idx="1664">
                  <c:v>2396.399639964</c:v>
                </c:pt>
                <c:pt idx="1665">
                  <c:v>2397.8397839784002</c:v>
                </c:pt>
                <c:pt idx="1666">
                  <c:v>2399.2799279927999</c:v>
                </c:pt>
                <c:pt idx="1667">
                  <c:v>2400.7200720072001</c:v>
                </c:pt>
                <c:pt idx="1668">
                  <c:v>2402.1602160215998</c:v>
                </c:pt>
                <c:pt idx="1669">
                  <c:v>2403.600360036</c:v>
                </c:pt>
                <c:pt idx="1670">
                  <c:v>2405.0405040504102</c:v>
                </c:pt>
                <c:pt idx="1671">
                  <c:v>2406.4806480648099</c:v>
                </c:pt>
                <c:pt idx="1672">
                  <c:v>2407.9207920792101</c:v>
                </c:pt>
                <c:pt idx="1673">
                  <c:v>2409.3609360936098</c:v>
                </c:pt>
                <c:pt idx="1674">
                  <c:v>2410.80108010801</c:v>
                </c:pt>
                <c:pt idx="1675">
                  <c:v>2412.2412241224101</c:v>
                </c:pt>
                <c:pt idx="1676">
                  <c:v>2413.6813681368099</c:v>
                </c:pt>
                <c:pt idx="1677">
                  <c:v>2415.12151215122</c:v>
                </c:pt>
                <c:pt idx="1678">
                  <c:v>2416.5616561656202</c:v>
                </c:pt>
                <c:pt idx="1679">
                  <c:v>2418.0018001800199</c:v>
                </c:pt>
                <c:pt idx="1680">
                  <c:v>2419.4419441944201</c:v>
                </c:pt>
                <c:pt idx="1681">
                  <c:v>2420.8820882088198</c:v>
                </c:pt>
                <c:pt idx="1682">
                  <c:v>2422.32223222322</c:v>
                </c:pt>
                <c:pt idx="1683">
                  <c:v>2423.7623762376202</c:v>
                </c:pt>
                <c:pt idx="1684">
                  <c:v>2425.2025202520299</c:v>
                </c:pt>
                <c:pt idx="1685">
                  <c:v>2426.6426642664301</c:v>
                </c:pt>
                <c:pt idx="1686">
                  <c:v>2428.0828082808298</c:v>
                </c:pt>
                <c:pt idx="1687">
                  <c:v>2429.52295229523</c:v>
                </c:pt>
                <c:pt idx="1688">
                  <c:v>2430.9630963096301</c:v>
                </c:pt>
                <c:pt idx="1689">
                  <c:v>2432.4032403240299</c:v>
                </c:pt>
                <c:pt idx="1690">
                  <c:v>2433.84338433843</c:v>
                </c:pt>
                <c:pt idx="1691">
                  <c:v>2435.2835283528402</c:v>
                </c:pt>
                <c:pt idx="1692">
                  <c:v>2436.7236723672399</c:v>
                </c:pt>
                <c:pt idx="1693">
                  <c:v>2438.1638163816401</c:v>
                </c:pt>
                <c:pt idx="1694">
                  <c:v>2439.6039603960398</c:v>
                </c:pt>
                <c:pt idx="1695">
                  <c:v>2441.04410441044</c:v>
                </c:pt>
                <c:pt idx="1696">
                  <c:v>2442.4842484248402</c:v>
                </c:pt>
                <c:pt idx="1697">
                  <c:v>2443.9243924392399</c:v>
                </c:pt>
                <c:pt idx="1698">
                  <c:v>2445.3645364536501</c:v>
                </c:pt>
                <c:pt idx="1699">
                  <c:v>2446.8046804680498</c:v>
                </c:pt>
                <c:pt idx="1700">
                  <c:v>2448.24482448245</c:v>
                </c:pt>
                <c:pt idx="1701">
                  <c:v>2449.6849684968502</c:v>
                </c:pt>
                <c:pt idx="1702">
                  <c:v>2451.1251125112499</c:v>
                </c:pt>
                <c:pt idx="1703">
                  <c:v>2452.5652565256501</c:v>
                </c:pt>
                <c:pt idx="1704">
                  <c:v>2454.0054005400498</c:v>
                </c:pt>
                <c:pt idx="1705">
                  <c:v>2455.44554455446</c:v>
                </c:pt>
                <c:pt idx="1706">
                  <c:v>2456.8856885688601</c:v>
                </c:pt>
                <c:pt idx="1707">
                  <c:v>2458.3258325832599</c:v>
                </c:pt>
                <c:pt idx="1708">
                  <c:v>2459.76597659766</c:v>
                </c:pt>
                <c:pt idx="1709">
                  <c:v>2461.2061206120602</c:v>
                </c:pt>
                <c:pt idx="1710">
                  <c:v>2462.6462646264599</c:v>
                </c:pt>
                <c:pt idx="1711">
                  <c:v>2464.0864086408601</c:v>
                </c:pt>
                <c:pt idx="1712">
                  <c:v>2465.5265526552698</c:v>
                </c:pt>
                <c:pt idx="1713">
                  <c:v>2466.96669666967</c:v>
                </c:pt>
                <c:pt idx="1714">
                  <c:v>2468.4068406840702</c:v>
                </c:pt>
                <c:pt idx="1715">
                  <c:v>2469.8469846984699</c:v>
                </c:pt>
                <c:pt idx="1716">
                  <c:v>2471.2871287128701</c:v>
                </c:pt>
                <c:pt idx="1717">
                  <c:v>2472.7272727272698</c:v>
                </c:pt>
                <c:pt idx="1718">
                  <c:v>2474.16741674167</c:v>
                </c:pt>
                <c:pt idx="1719">
                  <c:v>2475.6075607560801</c:v>
                </c:pt>
                <c:pt idx="1720">
                  <c:v>2477.0477047704799</c:v>
                </c:pt>
                <c:pt idx="1721">
                  <c:v>2478.48784878488</c:v>
                </c:pt>
                <c:pt idx="1722">
                  <c:v>2479.9279927992802</c:v>
                </c:pt>
                <c:pt idx="1723">
                  <c:v>2481.3681368136799</c:v>
                </c:pt>
                <c:pt idx="1724">
                  <c:v>2482.8082808280801</c:v>
                </c:pt>
                <c:pt idx="1725">
                  <c:v>2484.2484248424798</c:v>
                </c:pt>
                <c:pt idx="1726">
                  <c:v>2485.68856885689</c:v>
                </c:pt>
                <c:pt idx="1727">
                  <c:v>2487.1287128712902</c:v>
                </c:pt>
                <c:pt idx="1728">
                  <c:v>2488.5688568856899</c:v>
                </c:pt>
                <c:pt idx="1729">
                  <c:v>2490.0090009000901</c:v>
                </c:pt>
                <c:pt idx="1730">
                  <c:v>2491.4491449144898</c:v>
                </c:pt>
                <c:pt idx="1731">
                  <c:v>2492.88928892889</c:v>
                </c:pt>
                <c:pt idx="1732">
                  <c:v>2494.3294329432902</c:v>
                </c:pt>
                <c:pt idx="1733">
                  <c:v>2495.7695769576999</c:v>
                </c:pt>
                <c:pt idx="1734">
                  <c:v>2497.2097209721001</c:v>
                </c:pt>
                <c:pt idx="1735">
                  <c:v>2498.6498649864998</c:v>
                </c:pt>
                <c:pt idx="1736">
                  <c:v>2500.0900090009</c:v>
                </c:pt>
                <c:pt idx="1737">
                  <c:v>2501.5301530153001</c:v>
                </c:pt>
                <c:pt idx="1738">
                  <c:v>2502.9702970296999</c:v>
                </c:pt>
                <c:pt idx="1739">
                  <c:v>2504.4104410441</c:v>
                </c:pt>
                <c:pt idx="1740">
                  <c:v>2505.8505850585102</c:v>
                </c:pt>
                <c:pt idx="1741">
                  <c:v>2507.2907290729099</c:v>
                </c:pt>
                <c:pt idx="1742">
                  <c:v>2508.7308730873101</c:v>
                </c:pt>
                <c:pt idx="1743">
                  <c:v>2510.1710171017098</c:v>
                </c:pt>
                <c:pt idx="1744">
                  <c:v>2511.61116111611</c:v>
                </c:pt>
                <c:pt idx="1745">
                  <c:v>2513.0513051305102</c:v>
                </c:pt>
                <c:pt idx="1746">
                  <c:v>2514.4914491449099</c:v>
                </c:pt>
                <c:pt idx="1747">
                  <c:v>2515.9315931593201</c:v>
                </c:pt>
                <c:pt idx="1748">
                  <c:v>2517.3717371737198</c:v>
                </c:pt>
                <c:pt idx="1749">
                  <c:v>2518.81188118812</c:v>
                </c:pt>
                <c:pt idx="1750">
                  <c:v>2520.2520252025201</c:v>
                </c:pt>
                <c:pt idx="1751">
                  <c:v>2521.6921692169199</c:v>
                </c:pt>
                <c:pt idx="1752">
                  <c:v>2523.13231323132</c:v>
                </c:pt>
                <c:pt idx="1753">
                  <c:v>2524.5724572457202</c:v>
                </c:pt>
                <c:pt idx="1754">
                  <c:v>2526.0126012601299</c:v>
                </c:pt>
                <c:pt idx="1755">
                  <c:v>2527.4527452745301</c:v>
                </c:pt>
                <c:pt idx="1756">
                  <c:v>2528.8928892889298</c:v>
                </c:pt>
                <c:pt idx="1757">
                  <c:v>2530.33303330333</c:v>
                </c:pt>
                <c:pt idx="1758">
                  <c:v>2531.7731773177302</c:v>
                </c:pt>
                <c:pt idx="1759">
                  <c:v>2533.2133213321299</c:v>
                </c:pt>
                <c:pt idx="1760">
                  <c:v>2534.6534653465301</c:v>
                </c:pt>
                <c:pt idx="1761">
                  <c:v>2536.0936093609398</c:v>
                </c:pt>
                <c:pt idx="1762">
                  <c:v>2537.53375337534</c:v>
                </c:pt>
                <c:pt idx="1763">
                  <c:v>2538.9738973897402</c:v>
                </c:pt>
                <c:pt idx="1764">
                  <c:v>2540.4140414041399</c:v>
                </c:pt>
                <c:pt idx="1765">
                  <c:v>2541.8541854185401</c:v>
                </c:pt>
                <c:pt idx="1766">
                  <c:v>2543.2943294329398</c:v>
                </c:pt>
                <c:pt idx="1767">
                  <c:v>2544.73447344735</c:v>
                </c:pt>
                <c:pt idx="1768">
                  <c:v>2546.1746174617501</c:v>
                </c:pt>
                <c:pt idx="1769">
                  <c:v>2547.6147614761499</c:v>
                </c:pt>
                <c:pt idx="1770">
                  <c:v>2549.05490549055</c:v>
                </c:pt>
                <c:pt idx="1771">
                  <c:v>2550.4950495049502</c:v>
                </c:pt>
                <c:pt idx="1772">
                  <c:v>2551.9351935193499</c:v>
                </c:pt>
                <c:pt idx="1773">
                  <c:v>2553.3753375337501</c:v>
                </c:pt>
                <c:pt idx="1774">
                  <c:v>2554.8154815481598</c:v>
                </c:pt>
                <c:pt idx="1775">
                  <c:v>2556.25562556256</c:v>
                </c:pt>
                <c:pt idx="1776">
                  <c:v>2557.6957695769602</c:v>
                </c:pt>
                <c:pt idx="1777">
                  <c:v>2559.1359135913599</c:v>
                </c:pt>
                <c:pt idx="1778">
                  <c:v>2560.5760576057601</c:v>
                </c:pt>
                <c:pt idx="1779">
                  <c:v>2562.0162016201598</c:v>
                </c:pt>
                <c:pt idx="1780">
                  <c:v>2563.45634563456</c:v>
                </c:pt>
                <c:pt idx="1781">
                  <c:v>2564.8964896489601</c:v>
                </c:pt>
                <c:pt idx="1782">
                  <c:v>2566.3366336633699</c:v>
                </c:pt>
                <c:pt idx="1783">
                  <c:v>2567.77677767777</c:v>
                </c:pt>
                <c:pt idx="1784">
                  <c:v>2569.2169216921702</c:v>
                </c:pt>
                <c:pt idx="1785">
                  <c:v>2570.6570657065699</c:v>
                </c:pt>
                <c:pt idx="1786">
                  <c:v>2572.0972097209701</c:v>
                </c:pt>
                <c:pt idx="1787">
                  <c:v>2573.5373537353698</c:v>
                </c:pt>
                <c:pt idx="1788">
                  <c:v>2574.97749774978</c:v>
                </c:pt>
                <c:pt idx="1789">
                  <c:v>2576.4176417641802</c:v>
                </c:pt>
                <c:pt idx="1790">
                  <c:v>2577.8577857785799</c:v>
                </c:pt>
                <c:pt idx="1791">
                  <c:v>2579.2979297929801</c:v>
                </c:pt>
                <c:pt idx="1792">
                  <c:v>2580.7380738073798</c:v>
                </c:pt>
                <c:pt idx="1793">
                  <c:v>2582.17821782178</c:v>
                </c:pt>
                <c:pt idx="1794">
                  <c:v>2583.6183618361802</c:v>
                </c:pt>
                <c:pt idx="1795">
                  <c:v>2585.0585058505899</c:v>
                </c:pt>
                <c:pt idx="1796">
                  <c:v>2586.4986498649901</c:v>
                </c:pt>
                <c:pt idx="1797">
                  <c:v>2587.9387938793898</c:v>
                </c:pt>
                <c:pt idx="1798">
                  <c:v>2589.37893789379</c:v>
                </c:pt>
                <c:pt idx="1799">
                  <c:v>2590.8190819081901</c:v>
                </c:pt>
                <c:pt idx="1800">
                  <c:v>2592.2592259225898</c:v>
                </c:pt>
                <c:pt idx="1801">
                  <c:v>2593.69936993699</c:v>
                </c:pt>
                <c:pt idx="1802">
                  <c:v>2595.1395139514002</c:v>
                </c:pt>
                <c:pt idx="1803">
                  <c:v>2596.5796579657999</c:v>
                </c:pt>
                <c:pt idx="1804">
                  <c:v>2598.0198019802001</c:v>
                </c:pt>
                <c:pt idx="1805">
                  <c:v>2599.4599459945998</c:v>
                </c:pt>
                <c:pt idx="1806">
                  <c:v>2600.900090009</c:v>
                </c:pt>
                <c:pt idx="1807">
                  <c:v>2602.3402340234002</c:v>
                </c:pt>
                <c:pt idx="1808">
                  <c:v>2603.7803780377999</c:v>
                </c:pt>
                <c:pt idx="1809">
                  <c:v>2605.2205220522101</c:v>
                </c:pt>
                <c:pt idx="1810">
                  <c:v>2606.6606660666098</c:v>
                </c:pt>
                <c:pt idx="1811">
                  <c:v>2608.10081008101</c:v>
                </c:pt>
                <c:pt idx="1812">
                  <c:v>2609.5409540954101</c:v>
                </c:pt>
                <c:pt idx="1813">
                  <c:v>2610.9810981098099</c:v>
                </c:pt>
                <c:pt idx="1814">
                  <c:v>2612.42124212421</c:v>
                </c:pt>
                <c:pt idx="1815">
                  <c:v>2613.8613861386102</c:v>
                </c:pt>
                <c:pt idx="1816">
                  <c:v>2615.3015301530199</c:v>
                </c:pt>
                <c:pt idx="1817">
                  <c:v>2616.7416741674201</c:v>
                </c:pt>
                <c:pt idx="1818">
                  <c:v>2618.1818181818198</c:v>
                </c:pt>
                <c:pt idx="1819">
                  <c:v>2619.62196219622</c:v>
                </c:pt>
                <c:pt idx="1820">
                  <c:v>2621.0621062106202</c:v>
                </c:pt>
                <c:pt idx="1821">
                  <c:v>2622.5022502250199</c:v>
                </c:pt>
                <c:pt idx="1822">
                  <c:v>2623.9423942394201</c:v>
                </c:pt>
                <c:pt idx="1823">
                  <c:v>2625.3825382538298</c:v>
                </c:pt>
                <c:pt idx="1824">
                  <c:v>2626.82268226823</c:v>
                </c:pt>
                <c:pt idx="1825">
                  <c:v>2628.2628262826302</c:v>
                </c:pt>
                <c:pt idx="1826">
                  <c:v>2629.7029702970299</c:v>
                </c:pt>
                <c:pt idx="1827">
                  <c:v>2631.1431143114301</c:v>
                </c:pt>
                <c:pt idx="1828">
                  <c:v>2632.5832583258298</c:v>
                </c:pt>
                <c:pt idx="1829">
                  <c:v>2634.0234023402299</c:v>
                </c:pt>
                <c:pt idx="1830">
                  <c:v>2635.4635463546401</c:v>
                </c:pt>
                <c:pt idx="1831">
                  <c:v>2636.9036903690399</c:v>
                </c:pt>
                <c:pt idx="1832">
                  <c:v>2638.34383438344</c:v>
                </c:pt>
                <c:pt idx="1833">
                  <c:v>2639.7839783978402</c:v>
                </c:pt>
                <c:pt idx="1834">
                  <c:v>2641.2241224122399</c:v>
                </c:pt>
                <c:pt idx="1835">
                  <c:v>2642.6642664266401</c:v>
                </c:pt>
                <c:pt idx="1836">
                  <c:v>2644.1044104410398</c:v>
                </c:pt>
                <c:pt idx="1837">
                  <c:v>2645.54455445545</c:v>
                </c:pt>
                <c:pt idx="1838">
                  <c:v>2646.9846984698502</c:v>
                </c:pt>
                <c:pt idx="1839">
                  <c:v>2648.4248424842499</c:v>
                </c:pt>
                <c:pt idx="1840">
                  <c:v>2649.8649864986501</c:v>
                </c:pt>
                <c:pt idx="1841">
                  <c:v>2651.3051305130498</c:v>
                </c:pt>
                <c:pt idx="1842">
                  <c:v>2652.74527452745</c:v>
                </c:pt>
                <c:pt idx="1843">
                  <c:v>2654.1854185418501</c:v>
                </c:pt>
                <c:pt idx="1844">
                  <c:v>2655.6255625562599</c:v>
                </c:pt>
                <c:pt idx="1845">
                  <c:v>2657.06570657066</c:v>
                </c:pt>
                <c:pt idx="1846">
                  <c:v>2658.5058505850602</c:v>
                </c:pt>
                <c:pt idx="1847">
                  <c:v>2659.9459945994599</c:v>
                </c:pt>
                <c:pt idx="1848">
                  <c:v>2661.3861386138601</c:v>
                </c:pt>
                <c:pt idx="1849">
                  <c:v>2662.8262826282598</c:v>
                </c:pt>
                <c:pt idx="1850">
                  <c:v>2664.26642664266</c:v>
                </c:pt>
                <c:pt idx="1851">
                  <c:v>2665.7065706570702</c:v>
                </c:pt>
                <c:pt idx="1852">
                  <c:v>2667.1467146714699</c:v>
                </c:pt>
                <c:pt idx="1853">
                  <c:v>2668.5868586858701</c:v>
                </c:pt>
                <c:pt idx="1854">
                  <c:v>2670.0270027002698</c:v>
                </c:pt>
                <c:pt idx="1855">
                  <c:v>2671.46714671467</c:v>
                </c:pt>
                <c:pt idx="1856">
                  <c:v>2672.9072907290702</c:v>
                </c:pt>
                <c:pt idx="1857">
                  <c:v>2674.3474347434699</c:v>
                </c:pt>
                <c:pt idx="1858">
                  <c:v>2675.7875787578801</c:v>
                </c:pt>
                <c:pt idx="1859">
                  <c:v>2677.2277227722798</c:v>
                </c:pt>
                <c:pt idx="1860">
                  <c:v>2678.66786678668</c:v>
                </c:pt>
                <c:pt idx="1861">
                  <c:v>2680.1080108010801</c:v>
                </c:pt>
                <c:pt idx="1862">
                  <c:v>2681.5481548154798</c:v>
                </c:pt>
                <c:pt idx="1863">
                  <c:v>2682.98829882988</c:v>
                </c:pt>
                <c:pt idx="1864">
                  <c:v>2684.4284428442802</c:v>
                </c:pt>
                <c:pt idx="1865">
                  <c:v>2685.8685868586899</c:v>
                </c:pt>
                <c:pt idx="1866">
                  <c:v>2687.3087308730901</c:v>
                </c:pt>
                <c:pt idx="1867">
                  <c:v>2688.7488748874898</c:v>
                </c:pt>
                <c:pt idx="1868">
                  <c:v>2690.18901890189</c:v>
                </c:pt>
                <c:pt idx="1869">
                  <c:v>2691.6291629162902</c:v>
                </c:pt>
                <c:pt idx="1870">
                  <c:v>2693.0693069306899</c:v>
                </c:pt>
                <c:pt idx="1871">
                  <c:v>2694.5094509450901</c:v>
                </c:pt>
                <c:pt idx="1872">
                  <c:v>2695.9495949594998</c:v>
                </c:pt>
                <c:pt idx="1873">
                  <c:v>2697.3897389739</c:v>
                </c:pt>
                <c:pt idx="1874">
                  <c:v>2698.8298829883001</c:v>
                </c:pt>
                <c:pt idx="1875">
                  <c:v>2700.2700270026999</c:v>
                </c:pt>
                <c:pt idx="1876">
                  <c:v>2701.7101710171</c:v>
                </c:pt>
                <c:pt idx="1877">
                  <c:v>2703.1503150315002</c:v>
                </c:pt>
                <c:pt idx="1878">
                  <c:v>2704.5904590458999</c:v>
                </c:pt>
                <c:pt idx="1879">
                  <c:v>2706.0306030603101</c:v>
                </c:pt>
                <c:pt idx="1880">
                  <c:v>2707.4707470747098</c:v>
                </c:pt>
                <c:pt idx="1881">
                  <c:v>2708.91089108911</c:v>
                </c:pt>
                <c:pt idx="1882">
                  <c:v>2710.3510351035102</c:v>
                </c:pt>
                <c:pt idx="1883">
                  <c:v>2711.7911791179099</c:v>
                </c:pt>
                <c:pt idx="1884">
                  <c:v>2713.2313231323101</c:v>
                </c:pt>
                <c:pt idx="1885">
                  <c:v>2714.6714671467198</c:v>
                </c:pt>
                <c:pt idx="1886">
                  <c:v>2716.11161116112</c:v>
                </c:pt>
                <c:pt idx="1887">
                  <c:v>2717.5517551755202</c:v>
                </c:pt>
                <c:pt idx="1888">
                  <c:v>2718.9918991899199</c:v>
                </c:pt>
                <c:pt idx="1889">
                  <c:v>2720.4320432043201</c:v>
                </c:pt>
                <c:pt idx="1890">
                  <c:v>2721.8721872187198</c:v>
                </c:pt>
                <c:pt idx="1891">
                  <c:v>2723.3123312331199</c:v>
                </c:pt>
                <c:pt idx="1892">
                  <c:v>2724.7524752475201</c:v>
                </c:pt>
                <c:pt idx="1893">
                  <c:v>2726.1926192619298</c:v>
                </c:pt>
                <c:pt idx="1894">
                  <c:v>2727.63276327633</c:v>
                </c:pt>
                <c:pt idx="1895">
                  <c:v>2729.0729072907302</c:v>
                </c:pt>
                <c:pt idx="1896">
                  <c:v>2730.5130513051299</c:v>
                </c:pt>
                <c:pt idx="1897">
                  <c:v>2731.9531953195301</c:v>
                </c:pt>
                <c:pt idx="1898">
                  <c:v>2733.3933393339298</c:v>
                </c:pt>
                <c:pt idx="1899">
                  <c:v>2734.83348334834</c:v>
                </c:pt>
                <c:pt idx="1900">
                  <c:v>2736.2736273627402</c:v>
                </c:pt>
                <c:pt idx="1901">
                  <c:v>2737.7137713771399</c:v>
                </c:pt>
                <c:pt idx="1902">
                  <c:v>2739.1539153915401</c:v>
                </c:pt>
                <c:pt idx="1903">
                  <c:v>2740.5940594059398</c:v>
                </c:pt>
                <c:pt idx="1904">
                  <c:v>2742.03420342034</c:v>
                </c:pt>
                <c:pt idx="1905">
                  <c:v>2743.4743474347401</c:v>
                </c:pt>
                <c:pt idx="1906">
                  <c:v>2744.9144914491499</c:v>
                </c:pt>
                <c:pt idx="1907">
                  <c:v>2746.35463546355</c:v>
                </c:pt>
                <c:pt idx="1908">
                  <c:v>2747.7947794779502</c:v>
                </c:pt>
                <c:pt idx="1909">
                  <c:v>2749.2349234923499</c:v>
                </c:pt>
                <c:pt idx="1910">
                  <c:v>2750.6750675067501</c:v>
                </c:pt>
                <c:pt idx="1911">
                  <c:v>2752.1152115211498</c:v>
                </c:pt>
                <c:pt idx="1912">
                  <c:v>2753.55535553555</c:v>
                </c:pt>
                <c:pt idx="1913">
                  <c:v>2754.9954995499602</c:v>
                </c:pt>
                <c:pt idx="1914">
                  <c:v>2756.4356435643599</c:v>
                </c:pt>
                <c:pt idx="1915">
                  <c:v>2757.8757875787601</c:v>
                </c:pt>
                <c:pt idx="1916">
                  <c:v>2759.3159315931598</c:v>
                </c:pt>
                <c:pt idx="1917">
                  <c:v>2760.75607560756</c:v>
                </c:pt>
                <c:pt idx="1918">
                  <c:v>2762.1962196219602</c:v>
                </c:pt>
                <c:pt idx="1919">
                  <c:v>2763.6363636363599</c:v>
                </c:pt>
                <c:pt idx="1920">
                  <c:v>2765.0765076507701</c:v>
                </c:pt>
                <c:pt idx="1921">
                  <c:v>2766.5166516651698</c:v>
                </c:pt>
                <c:pt idx="1922">
                  <c:v>2767.95679567957</c:v>
                </c:pt>
                <c:pt idx="1923">
                  <c:v>2769.3969396939701</c:v>
                </c:pt>
                <c:pt idx="1924">
                  <c:v>2770.8370837083698</c:v>
                </c:pt>
                <c:pt idx="1925">
                  <c:v>2772.27722772277</c:v>
                </c:pt>
                <c:pt idx="1926">
                  <c:v>2773.7173717371702</c:v>
                </c:pt>
                <c:pt idx="1927">
                  <c:v>2775.1575157515799</c:v>
                </c:pt>
                <c:pt idx="1928">
                  <c:v>2776.5976597659801</c:v>
                </c:pt>
                <c:pt idx="1929">
                  <c:v>2778.0378037803798</c:v>
                </c:pt>
                <c:pt idx="1930">
                  <c:v>2779.47794779478</c:v>
                </c:pt>
                <c:pt idx="1931">
                  <c:v>2780.9180918091802</c:v>
                </c:pt>
                <c:pt idx="1932">
                  <c:v>2782.3582358235799</c:v>
                </c:pt>
                <c:pt idx="1933">
                  <c:v>2783.7983798379801</c:v>
                </c:pt>
                <c:pt idx="1934">
                  <c:v>2785.2385238523898</c:v>
                </c:pt>
                <c:pt idx="1935">
                  <c:v>2786.67866786679</c:v>
                </c:pt>
                <c:pt idx="1936">
                  <c:v>2788.1188118811901</c:v>
                </c:pt>
                <c:pt idx="1937">
                  <c:v>2789.5589558955899</c:v>
                </c:pt>
                <c:pt idx="1938">
                  <c:v>2790.99909990999</c:v>
                </c:pt>
                <c:pt idx="1939">
                  <c:v>2792.4392439243902</c:v>
                </c:pt>
                <c:pt idx="1940">
                  <c:v>2793.8793879387899</c:v>
                </c:pt>
                <c:pt idx="1941">
                  <c:v>2795.3195319532001</c:v>
                </c:pt>
                <c:pt idx="1942">
                  <c:v>2796.7596759675998</c:v>
                </c:pt>
                <c:pt idx="1943">
                  <c:v>2798.199819982</c:v>
                </c:pt>
                <c:pt idx="1944">
                  <c:v>2799.6399639964002</c:v>
                </c:pt>
                <c:pt idx="1945">
                  <c:v>2801.0801080107999</c:v>
                </c:pt>
                <c:pt idx="1946">
                  <c:v>2802.5202520252001</c:v>
                </c:pt>
                <c:pt idx="1947">
                  <c:v>2803.9603960395998</c:v>
                </c:pt>
                <c:pt idx="1948">
                  <c:v>2805.40054005401</c:v>
                </c:pt>
                <c:pt idx="1949">
                  <c:v>2806.8406840684102</c:v>
                </c:pt>
                <c:pt idx="1950">
                  <c:v>2808.2808280828099</c:v>
                </c:pt>
                <c:pt idx="1951">
                  <c:v>2809.7209720972101</c:v>
                </c:pt>
                <c:pt idx="1952">
                  <c:v>2811.1611161116102</c:v>
                </c:pt>
                <c:pt idx="1953">
                  <c:v>2812.6012601260099</c:v>
                </c:pt>
                <c:pt idx="1954">
                  <c:v>2814.0414041404101</c:v>
                </c:pt>
                <c:pt idx="1955">
                  <c:v>2815.4815481548198</c:v>
                </c:pt>
                <c:pt idx="1956">
                  <c:v>2816.92169216922</c:v>
                </c:pt>
                <c:pt idx="1957">
                  <c:v>2818.3618361836202</c:v>
                </c:pt>
                <c:pt idx="1958">
                  <c:v>2819.8019801980199</c:v>
                </c:pt>
                <c:pt idx="1959">
                  <c:v>2821.2421242124201</c:v>
                </c:pt>
                <c:pt idx="1960">
                  <c:v>2822.6822682268198</c:v>
                </c:pt>
                <c:pt idx="1961">
                  <c:v>2824.12241224122</c:v>
                </c:pt>
                <c:pt idx="1962">
                  <c:v>2825.5625562556302</c:v>
                </c:pt>
                <c:pt idx="1963">
                  <c:v>2827.0027002700299</c:v>
                </c:pt>
                <c:pt idx="1964">
                  <c:v>2828.4428442844301</c:v>
                </c:pt>
                <c:pt idx="1965">
                  <c:v>2829.8829882988298</c:v>
                </c:pt>
                <c:pt idx="1966">
                  <c:v>2831.32313231323</c:v>
                </c:pt>
                <c:pt idx="1967">
                  <c:v>2832.7632763276301</c:v>
                </c:pt>
                <c:pt idx="1968">
                  <c:v>2834.2034203420299</c:v>
                </c:pt>
                <c:pt idx="1969">
                  <c:v>2835.64356435644</c:v>
                </c:pt>
                <c:pt idx="1970">
                  <c:v>2837.0837083708402</c:v>
                </c:pt>
                <c:pt idx="1971">
                  <c:v>2838.5238523852399</c:v>
                </c:pt>
                <c:pt idx="1972">
                  <c:v>2839.9639963996401</c:v>
                </c:pt>
                <c:pt idx="1973">
                  <c:v>2841.4041404140398</c:v>
                </c:pt>
                <c:pt idx="1974">
                  <c:v>2842.84428442844</c:v>
                </c:pt>
                <c:pt idx="1975">
                  <c:v>2844.2844284428402</c:v>
                </c:pt>
                <c:pt idx="1976">
                  <c:v>2845.7245724572499</c:v>
                </c:pt>
                <c:pt idx="1977">
                  <c:v>2847.1647164716501</c:v>
                </c:pt>
                <c:pt idx="1978">
                  <c:v>2848.6048604860498</c:v>
                </c:pt>
                <c:pt idx="1979">
                  <c:v>2850.04500450045</c:v>
                </c:pt>
                <c:pt idx="1980">
                  <c:v>2851.4851485148502</c:v>
                </c:pt>
                <c:pt idx="1981">
                  <c:v>2852.9252925292499</c:v>
                </c:pt>
                <c:pt idx="1982">
                  <c:v>2854.36543654365</c:v>
                </c:pt>
                <c:pt idx="1983">
                  <c:v>2855.8055805580598</c:v>
                </c:pt>
                <c:pt idx="1984">
                  <c:v>2857.2457245724599</c:v>
                </c:pt>
                <c:pt idx="1985">
                  <c:v>2858.6858685868601</c:v>
                </c:pt>
                <c:pt idx="1986">
                  <c:v>2860.1260126012598</c:v>
                </c:pt>
                <c:pt idx="1987">
                  <c:v>2861.56615661566</c:v>
                </c:pt>
                <c:pt idx="1988">
                  <c:v>2863.0063006300602</c:v>
                </c:pt>
                <c:pt idx="1989">
                  <c:v>2864.4464446444599</c:v>
                </c:pt>
                <c:pt idx="1990">
                  <c:v>2865.8865886588701</c:v>
                </c:pt>
                <c:pt idx="1991">
                  <c:v>2867.3267326732698</c:v>
                </c:pt>
                <c:pt idx="1992">
                  <c:v>2868.76687668767</c:v>
                </c:pt>
                <c:pt idx="1993">
                  <c:v>2870.2070207020702</c:v>
                </c:pt>
                <c:pt idx="1994">
                  <c:v>2871.6471647164699</c:v>
                </c:pt>
                <c:pt idx="1995">
                  <c:v>2873.0873087308701</c:v>
                </c:pt>
                <c:pt idx="1996">
                  <c:v>2874.5274527452698</c:v>
                </c:pt>
                <c:pt idx="1997">
                  <c:v>2875.96759675968</c:v>
                </c:pt>
                <c:pt idx="1998">
                  <c:v>2877.4077407740801</c:v>
                </c:pt>
                <c:pt idx="1999">
                  <c:v>2878.8478847884799</c:v>
                </c:pt>
                <c:pt idx="2000">
                  <c:v>2880.28802880288</c:v>
                </c:pt>
                <c:pt idx="2001">
                  <c:v>2881.7281728172802</c:v>
                </c:pt>
                <c:pt idx="2002">
                  <c:v>2883.1683168316799</c:v>
                </c:pt>
                <c:pt idx="2003">
                  <c:v>2884.6084608460801</c:v>
                </c:pt>
                <c:pt idx="2004">
                  <c:v>2886.0486048604898</c:v>
                </c:pt>
                <c:pt idx="2005">
                  <c:v>2887.48874887489</c:v>
                </c:pt>
                <c:pt idx="2006">
                  <c:v>2888.9288928892902</c:v>
                </c:pt>
                <c:pt idx="2007">
                  <c:v>2890.3690369036899</c:v>
                </c:pt>
                <c:pt idx="2008">
                  <c:v>2891.8091809180901</c:v>
                </c:pt>
                <c:pt idx="2009">
                  <c:v>2893.2493249324898</c:v>
                </c:pt>
                <c:pt idx="2010">
                  <c:v>2894.68946894689</c:v>
                </c:pt>
                <c:pt idx="2011">
                  <c:v>2896.1296129613002</c:v>
                </c:pt>
                <c:pt idx="2012">
                  <c:v>2897.5697569756999</c:v>
                </c:pt>
                <c:pt idx="2013">
                  <c:v>2899.0099009901</c:v>
                </c:pt>
                <c:pt idx="2014">
                  <c:v>2900.4500450045002</c:v>
                </c:pt>
                <c:pt idx="2015">
                  <c:v>2901.8901890188999</c:v>
                </c:pt>
                <c:pt idx="2016">
                  <c:v>2903.3303330333001</c:v>
                </c:pt>
                <c:pt idx="2017">
                  <c:v>2904.7704770477098</c:v>
                </c:pt>
                <c:pt idx="2018">
                  <c:v>2906.21062106211</c:v>
                </c:pt>
                <c:pt idx="2019">
                  <c:v>2907.6507650765102</c:v>
                </c:pt>
                <c:pt idx="2020">
                  <c:v>2909.0909090909099</c:v>
                </c:pt>
                <c:pt idx="2021">
                  <c:v>2910.5310531053101</c:v>
                </c:pt>
                <c:pt idx="2022">
                  <c:v>2911.9711971197098</c:v>
                </c:pt>
                <c:pt idx="2023">
                  <c:v>2913.41134113411</c:v>
                </c:pt>
                <c:pt idx="2024">
                  <c:v>2914.8514851485102</c:v>
                </c:pt>
                <c:pt idx="2025">
                  <c:v>2916.2916291629199</c:v>
                </c:pt>
                <c:pt idx="2026">
                  <c:v>2917.7317731773201</c:v>
                </c:pt>
                <c:pt idx="2027">
                  <c:v>2919.1719171917198</c:v>
                </c:pt>
                <c:pt idx="2028">
                  <c:v>2920.61206120612</c:v>
                </c:pt>
                <c:pt idx="2029">
                  <c:v>2922.0522052205201</c:v>
                </c:pt>
                <c:pt idx="2030">
                  <c:v>2923.4923492349199</c:v>
                </c:pt>
                <c:pt idx="2031">
                  <c:v>2924.93249324933</c:v>
                </c:pt>
                <c:pt idx="2032">
                  <c:v>2926.3726372637302</c:v>
                </c:pt>
                <c:pt idx="2033">
                  <c:v>2927.8127812781299</c:v>
                </c:pt>
                <c:pt idx="2034">
                  <c:v>2929.2529252925301</c:v>
                </c:pt>
                <c:pt idx="2035">
                  <c:v>2930.6930693069298</c:v>
                </c:pt>
                <c:pt idx="2036">
                  <c:v>2932.13321332133</c:v>
                </c:pt>
                <c:pt idx="2037">
                  <c:v>2933.5733573357302</c:v>
                </c:pt>
                <c:pt idx="2038">
                  <c:v>2935.0135013501399</c:v>
                </c:pt>
                <c:pt idx="2039">
                  <c:v>2936.4536453645401</c:v>
                </c:pt>
                <c:pt idx="2040">
                  <c:v>2937.8937893789398</c:v>
                </c:pt>
                <c:pt idx="2041">
                  <c:v>2939.33393339334</c:v>
                </c:pt>
                <c:pt idx="2042">
                  <c:v>2940.7740774077402</c:v>
                </c:pt>
                <c:pt idx="2043">
                  <c:v>2942.2142214221399</c:v>
                </c:pt>
                <c:pt idx="2044">
                  <c:v>2943.65436543654</c:v>
                </c:pt>
                <c:pt idx="2045">
                  <c:v>2945.0945094509502</c:v>
                </c:pt>
                <c:pt idx="2046">
                  <c:v>2946.5346534653499</c:v>
                </c:pt>
                <c:pt idx="2047">
                  <c:v>2947.9747974797501</c:v>
                </c:pt>
                <c:pt idx="2048">
                  <c:v>2949.4149414941498</c:v>
                </c:pt>
                <c:pt idx="2049">
                  <c:v>2950.85508550855</c:v>
                </c:pt>
                <c:pt idx="2050">
                  <c:v>2952.2952295229502</c:v>
                </c:pt>
                <c:pt idx="2051">
                  <c:v>2953.7353735373499</c:v>
                </c:pt>
                <c:pt idx="2052">
                  <c:v>2955.1755175517601</c:v>
                </c:pt>
                <c:pt idx="2053">
                  <c:v>2956.6156615661598</c:v>
                </c:pt>
                <c:pt idx="2054">
                  <c:v>2958.05580558056</c:v>
                </c:pt>
                <c:pt idx="2055">
                  <c:v>2959.4959495949602</c:v>
                </c:pt>
                <c:pt idx="2056">
                  <c:v>2960.9360936093599</c:v>
                </c:pt>
                <c:pt idx="2057">
                  <c:v>2962.3762376237601</c:v>
                </c:pt>
                <c:pt idx="2058">
                  <c:v>2963.8163816381598</c:v>
                </c:pt>
                <c:pt idx="2059">
                  <c:v>2965.25652565257</c:v>
                </c:pt>
                <c:pt idx="2060">
                  <c:v>2966.6966696669701</c:v>
                </c:pt>
                <c:pt idx="2061">
                  <c:v>2968.1368136813699</c:v>
                </c:pt>
                <c:pt idx="2062">
                  <c:v>2969.57695769577</c:v>
                </c:pt>
                <c:pt idx="2063">
                  <c:v>2971.0171017101702</c:v>
                </c:pt>
                <c:pt idx="2064">
                  <c:v>2972.4572457245699</c:v>
                </c:pt>
                <c:pt idx="2065">
                  <c:v>2973.8973897389701</c:v>
                </c:pt>
                <c:pt idx="2066">
                  <c:v>2975.3375337533798</c:v>
                </c:pt>
                <c:pt idx="2067">
                  <c:v>2976.77767776778</c:v>
                </c:pt>
                <c:pt idx="2068">
                  <c:v>2978.2178217821802</c:v>
                </c:pt>
                <c:pt idx="2069">
                  <c:v>2979.6579657965799</c:v>
                </c:pt>
                <c:pt idx="2070">
                  <c:v>2981.0981098109801</c:v>
                </c:pt>
                <c:pt idx="2071">
                  <c:v>2982.5382538253798</c:v>
                </c:pt>
                <c:pt idx="2072">
                  <c:v>2983.97839783978</c:v>
                </c:pt>
                <c:pt idx="2073">
                  <c:v>2985.4185418541902</c:v>
                </c:pt>
                <c:pt idx="2074">
                  <c:v>2986.8586858685899</c:v>
                </c:pt>
                <c:pt idx="2075">
                  <c:v>2988.29882988299</c:v>
                </c:pt>
                <c:pt idx="2076">
                  <c:v>2989.7389738973902</c:v>
                </c:pt>
                <c:pt idx="2077">
                  <c:v>2991.1791179117899</c:v>
                </c:pt>
                <c:pt idx="2078">
                  <c:v>2992.6192619261901</c:v>
                </c:pt>
                <c:pt idx="2079">
                  <c:v>2994.0594059405898</c:v>
                </c:pt>
                <c:pt idx="2080">
                  <c:v>2995.499549955</c:v>
                </c:pt>
                <c:pt idx="2081">
                  <c:v>2996.9396939694002</c:v>
                </c:pt>
                <c:pt idx="2082">
                  <c:v>2998.3798379837999</c:v>
                </c:pt>
                <c:pt idx="2083">
                  <c:v>2999.8199819982001</c:v>
                </c:pt>
                <c:pt idx="2084">
                  <c:v>3001.2601260125998</c:v>
                </c:pt>
                <c:pt idx="2085">
                  <c:v>3002.700270027</c:v>
                </c:pt>
                <c:pt idx="2086">
                  <c:v>3004.1404140414002</c:v>
                </c:pt>
                <c:pt idx="2087">
                  <c:v>3005.5805580558099</c:v>
                </c:pt>
                <c:pt idx="2088">
                  <c:v>3007.0207020702101</c:v>
                </c:pt>
                <c:pt idx="2089">
                  <c:v>3008.4608460846098</c:v>
                </c:pt>
                <c:pt idx="2090">
                  <c:v>3009.90099009901</c:v>
                </c:pt>
                <c:pt idx="2091">
                  <c:v>3011.3411341134101</c:v>
                </c:pt>
                <c:pt idx="2092">
                  <c:v>3012.7812781278099</c:v>
                </c:pt>
                <c:pt idx="2093">
                  <c:v>3014.22142214221</c:v>
                </c:pt>
                <c:pt idx="2094">
                  <c:v>3015.6615661566202</c:v>
                </c:pt>
                <c:pt idx="2095">
                  <c:v>3017.1017101710199</c:v>
                </c:pt>
                <c:pt idx="2096">
                  <c:v>3018.5418541854201</c:v>
                </c:pt>
                <c:pt idx="2097">
                  <c:v>3019.9819981998198</c:v>
                </c:pt>
                <c:pt idx="2098">
                  <c:v>3021.42214221422</c:v>
                </c:pt>
                <c:pt idx="2099">
                  <c:v>3022.8622862286202</c:v>
                </c:pt>
                <c:pt idx="2100">
                  <c:v>3024.3024302430199</c:v>
                </c:pt>
                <c:pt idx="2101">
                  <c:v>3025.7425742574301</c:v>
                </c:pt>
                <c:pt idx="2102">
                  <c:v>3027.1827182718298</c:v>
                </c:pt>
                <c:pt idx="2103">
                  <c:v>3028.62286228623</c:v>
                </c:pt>
                <c:pt idx="2104">
                  <c:v>3030.0630063006301</c:v>
                </c:pt>
                <c:pt idx="2105">
                  <c:v>3031.5031503150299</c:v>
                </c:pt>
                <c:pt idx="2106">
                  <c:v>3032.94329432943</c:v>
                </c:pt>
                <c:pt idx="2107">
                  <c:v>3034.3834383438302</c:v>
                </c:pt>
                <c:pt idx="2108">
                  <c:v>3035.8235823582399</c:v>
                </c:pt>
                <c:pt idx="2109">
                  <c:v>3037.2637263726401</c:v>
                </c:pt>
                <c:pt idx="2110">
                  <c:v>3038.7038703870398</c:v>
                </c:pt>
                <c:pt idx="2111">
                  <c:v>3040.14401440144</c:v>
                </c:pt>
                <c:pt idx="2112">
                  <c:v>3041.5841584158402</c:v>
                </c:pt>
                <c:pt idx="2113">
                  <c:v>3043.0243024302399</c:v>
                </c:pt>
                <c:pt idx="2114">
                  <c:v>3044.4644464446401</c:v>
                </c:pt>
                <c:pt idx="2115">
                  <c:v>3045.9045904590498</c:v>
                </c:pt>
                <c:pt idx="2116">
                  <c:v>3047.34473447345</c:v>
                </c:pt>
                <c:pt idx="2117">
                  <c:v>3048.7848784878502</c:v>
                </c:pt>
                <c:pt idx="2118">
                  <c:v>3050.2250225022499</c:v>
                </c:pt>
                <c:pt idx="2119">
                  <c:v>3051.6651665166501</c:v>
                </c:pt>
                <c:pt idx="2120">
                  <c:v>3053.1053105310498</c:v>
                </c:pt>
                <c:pt idx="2121">
                  <c:v>3054.54545454545</c:v>
                </c:pt>
                <c:pt idx="2122">
                  <c:v>3055.9855985598601</c:v>
                </c:pt>
                <c:pt idx="2123">
                  <c:v>3057.4257425742599</c:v>
                </c:pt>
                <c:pt idx="2124">
                  <c:v>3058.86588658866</c:v>
                </c:pt>
                <c:pt idx="2125">
                  <c:v>3060.3060306030602</c:v>
                </c:pt>
                <c:pt idx="2126">
                  <c:v>3061.7461746174599</c:v>
                </c:pt>
                <c:pt idx="2127">
                  <c:v>3063.1863186318601</c:v>
                </c:pt>
                <c:pt idx="2128">
                  <c:v>3064.6264626462698</c:v>
                </c:pt>
                <c:pt idx="2129">
                  <c:v>3066.06660666067</c:v>
                </c:pt>
                <c:pt idx="2130">
                  <c:v>3067.5067506750702</c:v>
                </c:pt>
                <c:pt idx="2131">
                  <c:v>3068.9468946894699</c:v>
                </c:pt>
                <c:pt idx="2132">
                  <c:v>3070.3870387038701</c:v>
                </c:pt>
                <c:pt idx="2133">
                  <c:v>3071.8271827182698</c:v>
                </c:pt>
                <c:pt idx="2134">
                  <c:v>3073.26732673267</c:v>
                </c:pt>
                <c:pt idx="2135">
                  <c:v>3074.7074707470701</c:v>
                </c:pt>
                <c:pt idx="2136">
                  <c:v>3076.1476147614799</c:v>
                </c:pt>
                <c:pt idx="2137">
                  <c:v>3077.58775877588</c:v>
                </c:pt>
                <c:pt idx="2138">
                  <c:v>3079.0279027902802</c:v>
                </c:pt>
                <c:pt idx="2139">
                  <c:v>3080.4680468046799</c:v>
                </c:pt>
                <c:pt idx="2140">
                  <c:v>3081.9081908190801</c:v>
                </c:pt>
                <c:pt idx="2141">
                  <c:v>3083.3483348334798</c:v>
                </c:pt>
                <c:pt idx="2142">
                  <c:v>3084.78847884788</c:v>
                </c:pt>
                <c:pt idx="2143">
                  <c:v>3086.2286228622902</c:v>
                </c:pt>
                <c:pt idx="2144">
                  <c:v>3087.6687668766899</c:v>
                </c:pt>
                <c:pt idx="2145">
                  <c:v>3089.1089108910901</c:v>
                </c:pt>
                <c:pt idx="2146">
                  <c:v>3090.5490549054898</c:v>
                </c:pt>
                <c:pt idx="2147">
                  <c:v>3091.98919891989</c:v>
                </c:pt>
                <c:pt idx="2148">
                  <c:v>3093.4293429342902</c:v>
                </c:pt>
                <c:pt idx="2149">
                  <c:v>3094.8694869486999</c:v>
                </c:pt>
                <c:pt idx="2150">
                  <c:v>3096.3096309631001</c:v>
                </c:pt>
                <c:pt idx="2151">
                  <c:v>3097.7497749774998</c:v>
                </c:pt>
                <c:pt idx="2152">
                  <c:v>3099.1899189919</c:v>
                </c:pt>
                <c:pt idx="2153">
                  <c:v>3100.6300630063001</c:v>
                </c:pt>
                <c:pt idx="2154">
                  <c:v>3102.0702070206999</c:v>
                </c:pt>
                <c:pt idx="2155">
                  <c:v>3103.5103510351</c:v>
                </c:pt>
                <c:pt idx="2156">
                  <c:v>3104.9504950495002</c:v>
                </c:pt>
                <c:pt idx="2157">
                  <c:v>3106.3906390639099</c:v>
                </c:pt>
                <c:pt idx="2158">
                  <c:v>3107.8307830783101</c:v>
                </c:pt>
                <c:pt idx="2159">
                  <c:v>3109.2709270927098</c:v>
                </c:pt>
                <c:pt idx="2160">
                  <c:v>3110.71107110711</c:v>
                </c:pt>
                <c:pt idx="2161">
                  <c:v>3112.1512151215102</c:v>
                </c:pt>
                <c:pt idx="2162">
                  <c:v>3113.5913591359099</c:v>
                </c:pt>
                <c:pt idx="2163">
                  <c:v>3115.0315031503201</c:v>
                </c:pt>
                <c:pt idx="2164">
                  <c:v>3116.4716471647198</c:v>
                </c:pt>
                <c:pt idx="2165">
                  <c:v>3117.91179117912</c:v>
                </c:pt>
                <c:pt idx="2166">
                  <c:v>3119.3519351935201</c:v>
                </c:pt>
                <c:pt idx="2167">
                  <c:v>3120.7920792079199</c:v>
                </c:pt>
                <c:pt idx="2168">
                  <c:v>3122.23222322232</c:v>
                </c:pt>
                <c:pt idx="2169">
                  <c:v>3123.6723672367202</c:v>
                </c:pt>
                <c:pt idx="2170">
                  <c:v>3125.1125112511299</c:v>
                </c:pt>
                <c:pt idx="2171">
                  <c:v>3126.5526552655301</c:v>
                </c:pt>
                <c:pt idx="2172">
                  <c:v>3127.9927992799298</c:v>
                </c:pt>
                <c:pt idx="2173">
                  <c:v>3129.43294329433</c:v>
                </c:pt>
                <c:pt idx="2174">
                  <c:v>3130.8730873087302</c:v>
                </c:pt>
                <c:pt idx="2175">
                  <c:v>3132.3132313231299</c:v>
                </c:pt>
                <c:pt idx="2176">
                  <c:v>3133.7533753375301</c:v>
                </c:pt>
                <c:pt idx="2177">
                  <c:v>3135.1935193519398</c:v>
                </c:pt>
                <c:pt idx="2178">
                  <c:v>3136.63366336634</c:v>
                </c:pt>
                <c:pt idx="2179">
                  <c:v>3138.0738073807402</c:v>
                </c:pt>
                <c:pt idx="2180">
                  <c:v>3139.5139513951399</c:v>
                </c:pt>
                <c:pt idx="2181">
                  <c:v>3140.9540954095401</c:v>
                </c:pt>
                <c:pt idx="2182">
                  <c:v>3142.3942394239398</c:v>
                </c:pt>
                <c:pt idx="2183">
                  <c:v>3143.83438343834</c:v>
                </c:pt>
                <c:pt idx="2184">
                  <c:v>3145.2745274527501</c:v>
                </c:pt>
                <c:pt idx="2185">
                  <c:v>3146.7146714671499</c:v>
                </c:pt>
                <c:pt idx="2186">
                  <c:v>3148.15481548155</c:v>
                </c:pt>
                <c:pt idx="2187">
                  <c:v>3149.5949594959502</c:v>
                </c:pt>
                <c:pt idx="2188">
                  <c:v>3151.0351035103499</c:v>
                </c:pt>
                <c:pt idx="2189">
                  <c:v>3152.4752475247501</c:v>
                </c:pt>
                <c:pt idx="2190">
                  <c:v>3153.9153915391498</c:v>
                </c:pt>
                <c:pt idx="2191">
                  <c:v>3155.35553555356</c:v>
                </c:pt>
                <c:pt idx="2192">
                  <c:v>3156.7956795679602</c:v>
                </c:pt>
                <c:pt idx="2193">
                  <c:v>3158.2358235823599</c:v>
                </c:pt>
                <c:pt idx="2194">
                  <c:v>3159.6759675967601</c:v>
                </c:pt>
                <c:pt idx="2195">
                  <c:v>3161.1161116111598</c:v>
                </c:pt>
                <c:pt idx="2196">
                  <c:v>3162.55625562556</c:v>
                </c:pt>
                <c:pt idx="2197">
                  <c:v>3163.9963996399601</c:v>
                </c:pt>
                <c:pt idx="2198">
                  <c:v>3165.4365436543699</c:v>
                </c:pt>
                <c:pt idx="2199">
                  <c:v>3166.87668766877</c:v>
                </c:pt>
                <c:pt idx="2200">
                  <c:v>3168.3168316831702</c:v>
                </c:pt>
                <c:pt idx="2201">
                  <c:v>3169.7569756975699</c:v>
                </c:pt>
                <c:pt idx="2202">
                  <c:v>3171.1971197119701</c:v>
                </c:pt>
                <c:pt idx="2203">
                  <c:v>3172.6372637263698</c:v>
                </c:pt>
                <c:pt idx="2204">
                  <c:v>3174.07740774077</c:v>
                </c:pt>
                <c:pt idx="2205">
                  <c:v>3175.5175517551802</c:v>
                </c:pt>
                <c:pt idx="2206">
                  <c:v>3176.9576957695799</c:v>
                </c:pt>
                <c:pt idx="2207">
                  <c:v>3178.3978397839801</c:v>
                </c:pt>
                <c:pt idx="2208">
                  <c:v>3179.8379837983798</c:v>
                </c:pt>
                <c:pt idx="2209">
                  <c:v>3181.27812781278</c:v>
                </c:pt>
                <c:pt idx="2210">
                  <c:v>3182.7182718271802</c:v>
                </c:pt>
                <c:pt idx="2211">
                  <c:v>3184.1584158415799</c:v>
                </c:pt>
                <c:pt idx="2212">
                  <c:v>3185.5985598559901</c:v>
                </c:pt>
                <c:pt idx="2213">
                  <c:v>3187.0387038703898</c:v>
                </c:pt>
                <c:pt idx="2214">
                  <c:v>3188.47884788479</c:v>
                </c:pt>
                <c:pt idx="2215">
                  <c:v>3189.9189918991901</c:v>
                </c:pt>
                <c:pt idx="2216">
                  <c:v>3191.3591359135899</c:v>
                </c:pt>
                <c:pt idx="2217">
                  <c:v>3192.79927992799</c:v>
                </c:pt>
                <c:pt idx="2218">
                  <c:v>3194.2394239423902</c:v>
                </c:pt>
                <c:pt idx="2219">
                  <c:v>3195.6795679567999</c:v>
                </c:pt>
                <c:pt idx="2220">
                  <c:v>3197.1197119712001</c:v>
                </c:pt>
                <c:pt idx="2221">
                  <c:v>3198.5598559855998</c:v>
                </c:pt>
                <c:pt idx="2222">
                  <c:v>3200</c:v>
                </c:pt>
                <c:pt idx="2223">
                  <c:v>3201.4401440144002</c:v>
                </c:pt>
                <c:pt idx="2224">
                  <c:v>3202.8802880287999</c:v>
                </c:pt>
                <c:pt idx="2225">
                  <c:v>3204.3204320432001</c:v>
                </c:pt>
                <c:pt idx="2226">
                  <c:v>3205.7605760576098</c:v>
                </c:pt>
                <c:pt idx="2227">
                  <c:v>3207.20072007201</c:v>
                </c:pt>
                <c:pt idx="2228">
                  <c:v>3208.6408640864101</c:v>
                </c:pt>
                <c:pt idx="2229">
                  <c:v>3210.0810081008099</c:v>
                </c:pt>
                <c:pt idx="2230">
                  <c:v>3211.52115211521</c:v>
                </c:pt>
                <c:pt idx="2231">
                  <c:v>3212.9612961296102</c:v>
                </c:pt>
                <c:pt idx="2232">
                  <c:v>3214.4014401440099</c:v>
                </c:pt>
                <c:pt idx="2233">
                  <c:v>3215.8415841584201</c:v>
                </c:pt>
                <c:pt idx="2234">
                  <c:v>3217.2817281728198</c:v>
                </c:pt>
                <c:pt idx="2235">
                  <c:v>3218.72187218722</c:v>
                </c:pt>
                <c:pt idx="2236">
                  <c:v>3220.1620162016202</c:v>
                </c:pt>
                <c:pt idx="2237">
                  <c:v>3221.6021602160199</c:v>
                </c:pt>
                <c:pt idx="2238">
                  <c:v>3223.0423042304201</c:v>
                </c:pt>
                <c:pt idx="2239">
                  <c:v>3224.4824482448198</c:v>
                </c:pt>
                <c:pt idx="2240">
                  <c:v>3225.92259225923</c:v>
                </c:pt>
                <c:pt idx="2241">
                  <c:v>3227.3627362736302</c:v>
                </c:pt>
                <c:pt idx="2242">
                  <c:v>3228.8028802880299</c:v>
                </c:pt>
                <c:pt idx="2243">
                  <c:v>3230.2430243024301</c:v>
                </c:pt>
                <c:pt idx="2244">
                  <c:v>3231.6831683168298</c:v>
                </c:pt>
                <c:pt idx="2245">
                  <c:v>3233.12331233123</c:v>
                </c:pt>
                <c:pt idx="2246">
                  <c:v>3234.5634563456301</c:v>
                </c:pt>
                <c:pt idx="2247">
                  <c:v>3236.0036003600399</c:v>
                </c:pt>
                <c:pt idx="2248">
                  <c:v>3237.44374437444</c:v>
                </c:pt>
                <c:pt idx="2249">
                  <c:v>3238.8838883888402</c:v>
                </c:pt>
                <c:pt idx="2250">
                  <c:v>3240.3240324032399</c:v>
                </c:pt>
                <c:pt idx="2251">
                  <c:v>3241.7641764176401</c:v>
                </c:pt>
                <c:pt idx="2252">
                  <c:v>3243.2043204320398</c:v>
                </c:pt>
                <c:pt idx="2253">
                  <c:v>3244.64446444644</c:v>
                </c:pt>
                <c:pt idx="2254">
                  <c:v>3246.0846084608502</c:v>
                </c:pt>
                <c:pt idx="2255">
                  <c:v>3247.5247524752499</c:v>
                </c:pt>
                <c:pt idx="2256">
                  <c:v>3248.9648964896501</c:v>
                </c:pt>
                <c:pt idx="2257">
                  <c:v>3250.4050405040498</c:v>
                </c:pt>
                <c:pt idx="2258">
                  <c:v>3251.84518451845</c:v>
                </c:pt>
                <c:pt idx="2259">
                  <c:v>3253.2853285328501</c:v>
                </c:pt>
                <c:pt idx="2260">
                  <c:v>3254.7254725472599</c:v>
                </c:pt>
                <c:pt idx="2261">
                  <c:v>3256.16561656166</c:v>
                </c:pt>
                <c:pt idx="2262">
                  <c:v>3257.6057605760602</c:v>
                </c:pt>
                <c:pt idx="2263">
                  <c:v>3259.0459045904599</c:v>
                </c:pt>
                <c:pt idx="2264">
                  <c:v>3260.4860486048601</c:v>
                </c:pt>
                <c:pt idx="2265">
                  <c:v>3261.9261926192598</c:v>
                </c:pt>
                <c:pt idx="2266">
                  <c:v>3263.36633663366</c:v>
                </c:pt>
                <c:pt idx="2267">
                  <c:v>3264.8064806480602</c:v>
                </c:pt>
                <c:pt idx="2268">
                  <c:v>3266.2466246624699</c:v>
                </c:pt>
                <c:pt idx="2269">
                  <c:v>3267.6867686768701</c:v>
                </c:pt>
                <c:pt idx="2270">
                  <c:v>3269.1269126912698</c:v>
                </c:pt>
                <c:pt idx="2271">
                  <c:v>3270.56705670567</c:v>
                </c:pt>
                <c:pt idx="2272">
                  <c:v>3272.0072007200702</c:v>
                </c:pt>
                <c:pt idx="2273">
                  <c:v>3273.4473447344699</c:v>
                </c:pt>
                <c:pt idx="2274">
                  <c:v>3274.8874887488801</c:v>
                </c:pt>
                <c:pt idx="2275">
                  <c:v>3276.3276327632798</c:v>
                </c:pt>
                <c:pt idx="2276">
                  <c:v>3277.76777677768</c:v>
                </c:pt>
                <c:pt idx="2277">
                  <c:v>3279.2079207920801</c:v>
                </c:pt>
                <c:pt idx="2278">
                  <c:v>3280.6480648064799</c:v>
                </c:pt>
                <c:pt idx="2279">
                  <c:v>3282.08820882088</c:v>
                </c:pt>
                <c:pt idx="2280">
                  <c:v>3283.5283528352802</c:v>
                </c:pt>
                <c:pt idx="2281">
                  <c:v>3284.9684968496899</c:v>
                </c:pt>
                <c:pt idx="2282">
                  <c:v>3286.4086408640901</c:v>
                </c:pt>
                <c:pt idx="2283">
                  <c:v>3287.8487848784898</c:v>
                </c:pt>
                <c:pt idx="2284">
                  <c:v>3289.28892889289</c:v>
                </c:pt>
                <c:pt idx="2285">
                  <c:v>3290.7290729072902</c:v>
                </c:pt>
                <c:pt idx="2286">
                  <c:v>3292.1692169216899</c:v>
                </c:pt>
                <c:pt idx="2287">
                  <c:v>3293.6093609360901</c:v>
                </c:pt>
                <c:pt idx="2288">
                  <c:v>3295.0495049504998</c:v>
                </c:pt>
                <c:pt idx="2289">
                  <c:v>3296.4896489649</c:v>
                </c:pt>
                <c:pt idx="2290">
                  <c:v>3297.9297929793001</c:v>
                </c:pt>
                <c:pt idx="2291">
                  <c:v>3299.3699369936999</c:v>
                </c:pt>
                <c:pt idx="2292">
                  <c:v>3300.8100810081</c:v>
                </c:pt>
                <c:pt idx="2293">
                  <c:v>3302.2502250225002</c:v>
                </c:pt>
                <c:pt idx="2294">
                  <c:v>3303.6903690368999</c:v>
                </c:pt>
                <c:pt idx="2295">
                  <c:v>3305.1305130513101</c:v>
                </c:pt>
                <c:pt idx="2296">
                  <c:v>3306.5706570657098</c:v>
                </c:pt>
                <c:pt idx="2297">
                  <c:v>3308.01080108011</c:v>
                </c:pt>
                <c:pt idx="2298">
                  <c:v>3309.4509450945102</c:v>
                </c:pt>
                <c:pt idx="2299">
                  <c:v>3310.8910891089099</c:v>
                </c:pt>
                <c:pt idx="2300">
                  <c:v>3312.3312331233101</c:v>
                </c:pt>
                <c:pt idx="2301">
                  <c:v>3313.7713771377098</c:v>
                </c:pt>
                <c:pt idx="2302">
                  <c:v>3315.21152115212</c:v>
                </c:pt>
                <c:pt idx="2303">
                  <c:v>3316.6516651665202</c:v>
                </c:pt>
                <c:pt idx="2304">
                  <c:v>3318.0918091809199</c:v>
                </c:pt>
                <c:pt idx="2305">
                  <c:v>3319.5319531953201</c:v>
                </c:pt>
                <c:pt idx="2306">
                  <c:v>3320.9720972097198</c:v>
                </c:pt>
                <c:pt idx="2307">
                  <c:v>3322.41224122412</c:v>
                </c:pt>
                <c:pt idx="2308">
                  <c:v>3323.8523852385201</c:v>
                </c:pt>
                <c:pt idx="2309">
                  <c:v>3325.2925292529299</c:v>
                </c:pt>
                <c:pt idx="2310">
                  <c:v>3326.73267326733</c:v>
                </c:pt>
                <c:pt idx="2311">
                  <c:v>3328.1728172817302</c:v>
                </c:pt>
                <c:pt idx="2312">
                  <c:v>3329.6129612961299</c:v>
                </c:pt>
                <c:pt idx="2313">
                  <c:v>3331.0531053105301</c:v>
                </c:pt>
                <c:pt idx="2314">
                  <c:v>3332.4932493249298</c:v>
                </c:pt>
                <c:pt idx="2315">
                  <c:v>3333.93339333933</c:v>
                </c:pt>
                <c:pt idx="2316">
                  <c:v>3335.3735373537402</c:v>
                </c:pt>
                <c:pt idx="2317">
                  <c:v>3336.8136813681399</c:v>
                </c:pt>
                <c:pt idx="2318">
                  <c:v>3338.2538253825401</c:v>
                </c:pt>
                <c:pt idx="2319">
                  <c:v>3339.6939693969398</c:v>
                </c:pt>
                <c:pt idx="2320">
                  <c:v>3341.13411341134</c:v>
                </c:pt>
                <c:pt idx="2321">
                  <c:v>3342.5742574257401</c:v>
                </c:pt>
                <c:pt idx="2322">
                  <c:v>3344.0144014401399</c:v>
                </c:pt>
                <c:pt idx="2323">
                  <c:v>3345.45454545455</c:v>
                </c:pt>
                <c:pt idx="2324">
                  <c:v>3346.8946894689502</c:v>
                </c:pt>
                <c:pt idx="2325">
                  <c:v>3348.3348334833499</c:v>
                </c:pt>
                <c:pt idx="2326">
                  <c:v>3349.7749774977501</c:v>
                </c:pt>
                <c:pt idx="2327">
                  <c:v>3351.2151215121498</c:v>
                </c:pt>
                <c:pt idx="2328">
                  <c:v>3352.65526552655</c:v>
                </c:pt>
                <c:pt idx="2329">
                  <c:v>3354.0954095409502</c:v>
                </c:pt>
                <c:pt idx="2330">
                  <c:v>3355.5355535553599</c:v>
                </c:pt>
                <c:pt idx="2331">
                  <c:v>3356.9756975697601</c:v>
                </c:pt>
                <c:pt idx="2332">
                  <c:v>3358.4158415841598</c:v>
                </c:pt>
                <c:pt idx="2333">
                  <c:v>3359.85598559856</c:v>
                </c:pt>
                <c:pt idx="2334">
                  <c:v>3361.2961296129602</c:v>
                </c:pt>
                <c:pt idx="2335">
                  <c:v>3362.7362736273599</c:v>
                </c:pt>
                <c:pt idx="2336">
                  <c:v>3364.1764176417601</c:v>
                </c:pt>
                <c:pt idx="2337">
                  <c:v>3365.6165616561698</c:v>
                </c:pt>
                <c:pt idx="2338">
                  <c:v>3367.05670567057</c:v>
                </c:pt>
                <c:pt idx="2339">
                  <c:v>3368.4968496849701</c:v>
                </c:pt>
                <c:pt idx="2340">
                  <c:v>3369.9369936993699</c:v>
                </c:pt>
                <c:pt idx="2341">
                  <c:v>3371.37713771377</c:v>
                </c:pt>
                <c:pt idx="2342">
                  <c:v>3372.8172817281702</c:v>
                </c:pt>
                <c:pt idx="2343">
                  <c:v>3374.2574257425699</c:v>
                </c:pt>
                <c:pt idx="2344">
                  <c:v>3375.6975697569801</c:v>
                </c:pt>
                <c:pt idx="2345">
                  <c:v>3377.1377137713798</c:v>
                </c:pt>
                <c:pt idx="2346">
                  <c:v>3378.57785778578</c:v>
                </c:pt>
                <c:pt idx="2347">
                  <c:v>3380.0180018001802</c:v>
                </c:pt>
                <c:pt idx="2348">
                  <c:v>3381.4581458145799</c:v>
                </c:pt>
                <c:pt idx="2349">
                  <c:v>3382.8982898289801</c:v>
                </c:pt>
                <c:pt idx="2350">
                  <c:v>3384.3384338433798</c:v>
                </c:pt>
                <c:pt idx="2351">
                  <c:v>3385.77857785779</c:v>
                </c:pt>
                <c:pt idx="2352">
                  <c:v>3387.2187218721901</c:v>
                </c:pt>
                <c:pt idx="2353">
                  <c:v>3388.6588658865899</c:v>
                </c:pt>
                <c:pt idx="2354">
                  <c:v>3390.09900990099</c:v>
                </c:pt>
                <c:pt idx="2355">
                  <c:v>3391.5391539153902</c:v>
                </c:pt>
                <c:pt idx="2356">
                  <c:v>3392.9792979297899</c:v>
                </c:pt>
                <c:pt idx="2357">
                  <c:v>3394.4194419441901</c:v>
                </c:pt>
                <c:pt idx="2358">
                  <c:v>3395.8595859585998</c:v>
                </c:pt>
                <c:pt idx="2359">
                  <c:v>3397.299729973</c:v>
                </c:pt>
                <c:pt idx="2360">
                  <c:v>3398.7398739874002</c:v>
                </c:pt>
                <c:pt idx="2361">
                  <c:v>3400.1800180017999</c:v>
                </c:pt>
                <c:pt idx="2362">
                  <c:v>3401.6201620162001</c:v>
                </c:pt>
                <c:pt idx="2363">
                  <c:v>3403.0603060305998</c:v>
                </c:pt>
                <c:pt idx="2364">
                  <c:v>3404.500450045</c:v>
                </c:pt>
                <c:pt idx="2365">
                  <c:v>3405.9405940594102</c:v>
                </c:pt>
                <c:pt idx="2366">
                  <c:v>3407.3807380738099</c:v>
                </c:pt>
                <c:pt idx="2367">
                  <c:v>3408.8208820882101</c:v>
                </c:pt>
                <c:pt idx="2368">
                  <c:v>3410.2610261026098</c:v>
                </c:pt>
                <c:pt idx="2369">
                  <c:v>3411.70117011701</c:v>
                </c:pt>
                <c:pt idx="2370">
                  <c:v>3413.1413141314101</c:v>
                </c:pt>
                <c:pt idx="2371">
                  <c:v>3414.5814581458098</c:v>
                </c:pt>
                <c:pt idx="2372">
                  <c:v>3416.02160216022</c:v>
                </c:pt>
                <c:pt idx="2373">
                  <c:v>3417.4617461746202</c:v>
                </c:pt>
                <c:pt idx="2374">
                  <c:v>3418.9018901890199</c:v>
                </c:pt>
                <c:pt idx="2375">
                  <c:v>3420.3420342034201</c:v>
                </c:pt>
                <c:pt idx="2376">
                  <c:v>3421.7821782178198</c:v>
                </c:pt>
                <c:pt idx="2377">
                  <c:v>3423.22232223222</c:v>
                </c:pt>
                <c:pt idx="2378">
                  <c:v>3424.6624662466202</c:v>
                </c:pt>
                <c:pt idx="2379">
                  <c:v>3426.1026102610299</c:v>
                </c:pt>
                <c:pt idx="2380">
                  <c:v>3427.5427542754301</c:v>
                </c:pt>
                <c:pt idx="2381">
                  <c:v>3428.9828982898298</c:v>
                </c:pt>
                <c:pt idx="2382">
                  <c:v>3430.42304230423</c:v>
                </c:pt>
                <c:pt idx="2383">
                  <c:v>3431.8631863186301</c:v>
                </c:pt>
                <c:pt idx="2384">
                  <c:v>3433.3033303330299</c:v>
                </c:pt>
                <c:pt idx="2385">
                  <c:v>3434.74347434743</c:v>
                </c:pt>
                <c:pt idx="2386">
                  <c:v>3436.1836183618402</c:v>
                </c:pt>
                <c:pt idx="2387">
                  <c:v>3437.6237623762399</c:v>
                </c:pt>
                <c:pt idx="2388">
                  <c:v>3439.0639063906401</c:v>
                </c:pt>
                <c:pt idx="2389">
                  <c:v>3440.5040504050398</c:v>
                </c:pt>
                <c:pt idx="2390">
                  <c:v>3441.94419441944</c:v>
                </c:pt>
                <c:pt idx="2391">
                  <c:v>3443.3843384338402</c:v>
                </c:pt>
                <c:pt idx="2392">
                  <c:v>3444.8244824482499</c:v>
                </c:pt>
                <c:pt idx="2393">
                  <c:v>3446.2646264626501</c:v>
                </c:pt>
                <c:pt idx="2394">
                  <c:v>3447.7047704770498</c:v>
                </c:pt>
                <c:pt idx="2395">
                  <c:v>3449.14491449145</c:v>
                </c:pt>
                <c:pt idx="2396">
                  <c:v>3450.5850585058502</c:v>
                </c:pt>
                <c:pt idx="2397">
                  <c:v>3452.0252025202499</c:v>
                </c:pt>
                <c:pt idx="2398">
                  <c:v>3453.4653465346501</c:v>
                </c:pt>
                <c:pt idx="2399">
                  <c:v>3454.9054905490598</c:v>
                </c:pt>
                <c:pt idx="2400">
                  <c:v>3456.34563456346</c:v>
                </c:pt>
                <c:pt idx="2401">
                  <c:v>3457.7857785778601</c:v>
                </c:pt>
                <c:pt idx="2402">
                  <c:v>3459.2259225922598</c:v>
                </c:pt>
                <c:pt idx="2403">
                  <c:v>3460.66606660666</c:v>
                </c:pt>
                <c:pt idx="2404">
                  <c:v>3462.1062106210602</c:v>
                </c:pt>
                <c:pt idx="2405">
                  <c:v>3463.5463546354599</c:v>
                </c:pt>
                <c:pt idx="2406">
                  <c:v>3464.9864986498701</c:v>
                </c:pt>
                <c:pt idx="2407">
                  <c:v>3466.4266426642698</c:v>
                </c:pt>
                <c:pt idx="2408">
                  <c:v>3467.86678667867</c:v>
                </c:pt>
                <c:pt idx="2409">
                  <c:v>3469.3069306930702</c:v>
                </c:pt>
                <c:pt idx="2410">
                  <c:v>3470.7470747074699</c:v>
                </c:pt>
                <c:pt idx="2411">
                  <c:v>3472.1872187218701</c:v>
                </c:pt>
                <c:pt idx="2412">
                  <c:v>3473.6273627362698</c:v>
                </c:pt>
                <c:pt idx="2413">
                  <c:v>3475.06750675068</c:v>
                </c:pt>
                <c:pt idx="2414">
                  <c:v>3476.5076507650801</c:v>
                </c:pt>
                <c:pt idx="2415">
                  <c:v>3477.9477947794799</c:v>
                </c:pt>
                <c:pt idx="2416">
                  <c:v>3479.38793879388</c:v>
                </c:pt>
                <c:pt idx="2417">
                  <c:v>3480.8280828082802</c:v>
                </c:pt>
                <c:pt idx="2418">
                  <c:v>3482.2682268226799</c:v>
                </c:pt>
                <c:pt idx="2419">
                  <c:v>3483.7083708370801</c:v>
                </c:pt>
                <c:pt idx="2420">
                  <c:v>3485.1485148514898</c:v>
                </c:pt>
                <c:pt idx="2421">
                  <c:v>3486.58865886589</c:v>
                </c:pt>
                <c:pt idx="2422">
                  <c:v>3488.0288028802902</c:v>
                </c:pt>
                <c:pt idx="2423">
                  <c:v>3489.4689468946899</c:v>
                </c:pt>
                <c:pt idx="2424">
                  <c:v>3490.9090909090901</c:v>
                </c:pt>
                <c:pt idx="2425">
                  <c:v>3492.3492349234898</c:v>
                </c:pt>
                <c:pt idx="2426">
                  <c:v>3493.78937893789</c:v>
                </c:pt>
                <c:pt idx="2427">
                  <c:v>3495.2295229523002</c:v>
                </c:pt>
                <c:pt idx="2428">
                  <c:v>3496.6696669666999</c:v>
                </c:pt>
                <c:pt idx="2429">
                  <c:v>3498.1098109811001</c:v>
                </c:pt>
                <c:pt idx="2430">
                  <c:v>3499.5499549954998</c:v>
                </c:pt>
                <c:pt idx="2431">
                  <c:v>3500.9900990099</c:v>
                </c:pt>
                <c:pt idx="2432">
                  <c:v>3502.4302430243001</c:v>
                </c:pt>
                <c:pt idx="2433">
                  <c:v>3503.8703870386998</c:v>
                </c:pt>
                <c:pt idx="2434">
                  <c:v>3505.31053105311</c:v>
                </c:pt>
                <c:pt idx="2435">
                  <c:v>3506.7506750675102</c:v>
                </c:pt>
                <c:pt idx="2436">
                  <c:v>3508.1908190819099</c:v>
                </c:pt>
                <c:pt idx="2437">
                  <c:v>3509.6309630963101</c:v>
                </c:pt>
                <c:pt idx="2438">
                  <c:v>3511.0711071107098</c:v>
                </c:pt>
                <c:pt idx="2439">
                  <c:v>3512.51125112511</c:v>
                </c:pt>
                <c:pt idx="2440">
                  <c:v>3513.9513951395102</c:v>
                </c:pt>
                <c:pt idx="2441">
                  <c:v>3515.3915391539199</c:v>
                </c:pt>
                <c:pt idx="2442">
                  <c:v>3516.8316831683201</c:v>
                </c:pt>
                <c:pt idx="2443">
                  <c:v>3518.2718271827198</c:v>
                </c:pt>
                <c:pt idx="2444">
                  <c:v>3519.71197119712</c:v>
                </c:pt>
                <c:pt idx="2445">
                  <c:v>3521.1521152115201</c:v>
                </c:pt>
                <c:pt idx="2446">
                  <c:v>3522.5922592259199</c:v>
                </c:pt>
                <c:pt idx="2447">
                  <c:v>3524.03240324032</c:v>
                </c:pt>
                <c:pt idx="2448">
                  <c:v>3525.4725472547302</c:v>
                </c:pt>
                <c:pt idx="2449">
                  <c:v>3526.9126912691299</c:v>
                </c:pt>
                <c:pt idx="2450">
                  <c:v>3528.3528352835301</c:v>
                </c:pt>
                <c:pt idx="2451">
                  <c:v>3529.7929792979298</c:v>
                </c:pt>
                <c:pt idx="2452">
                  <c:v>3531.23312331233</c:v>
                </c:pt>
                <c:pt idx="2453">
                  <c:v>3532.6732673267302</c:v>
                </c:pt>
                <c:pt idx="2454">
                  <c:v>3534.1134113411299</c:v>
                </c:pt>
                <c:pt idx="2455">
                  <c:v>3535.5535553555401</c:v>
                </c:pt>
                <c:pt idx="2456">
                  <c:v>3536.9936993699398</c:v>
                </c:pt>
                <c:pt idx="2457">
                  <c:v>3538.43384338434</c:v>
                </c:pt>
                <c:pt idx="2458">
                  <c:v>3539.8739873987402</c:v>
                </c:pt>
                <c:pt idx="2459">
                  <c:v>3541.3141314131399</c:v>
                </c:pt>
                <c:pt idx="2460">
                  <c:v>3542.7542754275401</c:v>
                </c:pt>
                <c:pt idx="2461">
                  <c:v>3544.1944194419402</c:v>
                </c:pt>
                <c:pt idx="2462">
                  <c:v>3545.63456345635</c:v>
                </c:pt>
                <c:pt idx="2463">
                  <c:v>3547.0747074707501</c:v>
                </c:pt>
                <c:pt idx="2464">
                  <c:v>3548.5148514851498</c:v>
                </c:pt>
                <c:pt idx="2465">
                  <c:v>3549.95499549955</c:v>
                </c:pt>
                <c:pt idx="2466">
                  <c:v>3551.3951395139502</c:v>
                </c:pt>
                <c:pt idx="2467">
                  <c:v>3552.8352835283499</c:v>
                </c:pt>
                <c:pt idx="2468">
                  <c:v>3554.2754275427501</c:v>
                </c:pt>
                <c:pt idx="2469">
                  <c:v>3555.7155715571598</c:v>
                </c:pt>
                <c:pt idx="2470">
                  <c:v>3557.15571557156</c:v>
                </c:pt>
                <c:pt idx="2471">
                  <c:v>3558.5958595859602</c:v>
                </c:pt>
                <c:pt idx="2472">
                  <c:v>3560.0360036003599</c:v>
                </c:pt>
                <c:pt idx="2473">
                  <c:v>3561.4761476147601</c:v>
                </c:pt>
                <c:pt idx="2474">
                  <c:v>3562.9162916291598</c:v>
                </c:pt>
                <c:pt idx="2475">
                  <c:v>3564.35643564356</c:v>
                </c:pt>
                <c:pt idx="2476">
                  <c:v>3565.7965796579701</c:v>
                </c:pt>
                <c:pt idx="2477">
                  <c:v>3567.2367236723699</c:v>
                </c:pt>
                <c:pt idx="2478">
                  <c:v>3568.67686768677</c:v>
                </c:pt>
                <c:pt idx="2479">
                  <c:v>3570.1170117011702</c:v>
                </c:pt>
                <c:pt idx="2480">
                  <c:v>3571.5571557155699</c:v>
                </c:pt>
                <c:pt idx="2481">
                  <c:v>3572.9972997299701</c:v>
                </c:pt>
                <c:pt idx="2482">
                  <c:v>3574.4374437443698</c:v>
                </c:pt>
                <c:pt idx="2483">
                  <c:v>3575.87758775878</c:v>
                </c:pt>
                <c:pt idx="2484">
                  <c:v>3577.3177317731802</c:v>
                </c:pt>
                <c:pt idx="2485">
                  <c:v>3578.7578757875799</c:v>
                </c:pt>
                <c:pt idx="2486">
                  <c:v>3580.1980198019801</c:v>
                </c:pt>
                <c:pt idx="2487">
                  <c:v>3581.6381638163798</c:v>
                </c:pt>
                <c:pt idx="2488">
                  <c:v>3583.07830783078</c:v>
                </c:pt>
                <c:pt idx="2489">
                  <c:v>3584.5184518451802</c:v>
                </c:pt>
                <c:pt idx="2490">
                  <c:v>3585.9585958595899</c:v>
                </c:pt>
                <c:pt idx="2491">
                  <c:v>3587.3987398739901</c:v>
                </c:pt>
                <c:pt idx="2492">
                  <c:v>3588.8388838883898</c:v>
                </c:pt>
                <c:pt idx="2493">
                  <c:v>3590.2790279027899</c:v>
                </c:pt>
                <c:pt idx="2494">
                  <c:v>3591.7191719171901</c:v>
                </c:pt>
                <c:pt idx="2495">
                  <c:v>3593.1593159315898</c:v>
                </c:pt>
                <c:pt idx="2496">
                  <c:v>3594.59945994599</c:v>
                </c:pt>
                <c:pt idx="2497">
                  <c:v>3596.0396039604002</c:v>
                </c:pt>
                <c:pt idx="2498">
                  <c:v>3597.4797479747999</c:v>
                </c:pt>
                <c:pt idx="2499">
                  <c:v>3598.9198919892001</c:v>
                </c:pt>
                <c:pt idx="2500">
                  <c:v>3600.3600360035998</c:v>
                </c:pt>
                <c:pt idx="2501">
                  <c:v>3601.800180018</c:v>
                </c:pt>
                <c:pt idx="2502">
                  <c:v>3603.2403240324002</c:v>
                </c:pt>
                <c:pt idx="2503">
                  <c:v>3604.6804680468099</c:v>
                </c:pt>
                <c:pt idx="2504">
                  <c:v>3606.1206120612101</c:v>
                </c:pt>
                <c:pt idx="2505">
                  <c:v>3607.5607560756098</c:v>
                </c:pt>
                <c:pt idx="2506">
                  <c:v>3609.00090009001</c:v>
                </c:pt>
                <c:pt idx="2507">
                  <c:v>3610.4410441044101</c:v>
                </c:pt>
                <c:pt idx="2508">
                  <c:v>3611.8811881188099</c:v>
                </c:pt>
                <c:pt idx="2509">
                  <c:v>3613.32133213321</c:v>
                </c:pt>
                <c:pt idx="2510">
                  <c:v>3614.7614761476102</c:v>
                </c:pt>
                <c:pt idx="2511">
                  <c:v>3616.2016201620199</c:v>
                </c:pt>
                <c:pt idx="2512">
                  <c:v>3617.6417641764201</c:v>
                </c:pt>
                <c:pt idx="2513">
                  <c:v>3619.0819081908198</c:v>
                </c:pt>
                <c:pt idx="2514">
                  <c:v>3620.52205220522</c:v>
                </c:pt>
                <c:pt idx="2515">
                  <c:v>3621.9621962196202</c:v>
                </c:pt>
                <c:pt idx="2516">
                  <c:v>3623.4023402340199</c:v>
                </c:pt>
                <c:pt idx="2517">
                  <c:v>3624.8424842484201</c:v>
                </c:pt>
                <c:pt idx="2518">
                  <c:v>3626.2826282628298</c:v>
                </c:pt>
                <c:pt idx="2519">
                  <c:v>3627.72277227723</c:v>
                </c:pt>
                <c:pt idx="2520">
                  <c:v>3629.1629162916302</c:v>
                </c:pt>
                <c:pt idx="2521">
                  <c:v>3630.6030603060299</c:v>
                </c:pt>
                <c:pt idx="2522">
                  <c:v>3632.04320432043</c:v>
                </c:pt>
                <c:pt idx="2523">
                  <c:v>3633.4833483348302</c:v>
                </c:pt>
                <c:pt idx="2524">
                  <c:v>3634.92349234924</c:v>
                </c:pt>
                <c:pt idx="2525">
                  <c:v>3636.3636363636401</c:v>
                </c:pt>
                <c:pt idx="2526">
                  <c:v>3637.8037803780398</c:v>
                </c:pt>
                <c:pt idx="2527">
                  <c:v>3639.24392439244</c:v>
                </c:pt>
                <c:pt idx="2528">
                  <c:v>3640.6840684068402</c:v>
                </c:pt>
                <c:pt idx="2529">
                  <c:v>3642.1242124212399</c:v>
                </c:pt>
                <c:pt idx="2530">
                  <c:v>3643.5643564356401</c:v>
                </c:pt>
                <c:pt idx="2531">
                  <c:v>3645.0045004500498</c:v>
                </c:pt>
                <c:pt idx="2532">
                  <c:v>3646.44464446445</c:v>
                </c:pt>
                <c:pt idx="2533">
                  <c:v>3647.8847884788502</c:v>
                </c:pt>
                <c:pt idx="2534">
                  <c:v>3649.3249324932499</c:v>
                </c:pt>
                <c:pt idx="2535">
                  <c:v>3650.7650765076501</c:v>
                </c:pt>
                <c:pt idx="2536">
                  <c:v>3652.2052205220498</c:v>
                </c:pt>
                <c:pt idx="2537">
                  <c:v>3653.64536453645</c:v>
                </c:pt>
                <c:pt idx="2538">
                  <c:v>3655.0855085508601</c:v>
                </c:pt>
                <c:pt idx="2539">
                  <c:v>3656.5256525652599</c:v>
                </c:pt>
                <c:pt idx="2540">
                  <c:v>3657.96579657966</c:v>
                </c:pt>
                <c:pt idx="2541">
                  <c:v>3659.4059405940602</c:v>
                </c:pt>
                <c:pt idx="2542">
                  <c:v>3660.8460846084599</c:v>
                </c:pt>
                <c:pt idx="2543">
                  <c:v>3662.2862286228601</c:v>
                </c:pt>
                <c:pt idx="2544">
                  <c:v>3663.7263726372598</c:v>
                </c:pt>
                <c:pt idx="2545">
                  <c:v>3665.16651665167</c:v>
                </c:pt>
                <c:pt idx="2546">
                  <c:v>3666.6066606660702</c:v>
                </c:pt>
                <c:pt idx="2547">
                  <c:v>3668.0468046804699</c:v>
                </c:pt>
                <c:pt idx="2548">
                  <c:v>3669.4869486948701</c:v>
                </c:pt>
                <c:pt idx="2549">
                  <c:v>3670.9270927092698</c:v>
                </c:pt>
                <c:pt idx="2550">
                  <c:v>3672.36723672367</c:v>
                </c:pt>
                <c:pt idx="2551">
                  <c:v>3673.8073807380702</c:v>
                </c:pt>
                <c:pt idx="2552">
                  <c:v>3675.2475247524799</c:v>
                </c:pt>
                <c:pt idx="2553">
                  <c:v>3676.6876687668801</c:v>
                </c:pt>
                <c:pt idx="2554">
                  <c:v>3678.1278127812802</c:v>
                </c:pt>
                <c:pt idx="2555">
                  <c:v>3679.5679567956799</c:v>
                </c:pt>
                <c:pt idx="2556">
                  <c:v>3681.0081008100801</c:v>
                </c:pt>
                <c:pt idx="2557">
                  <c:v>3682.4482448244798</c:v>
                </c:pt>
                <c:pt idx="2558">
                  <c:v>3683.88838883888</c:v>
                </c:pt>
                <c:pt idx="2559">
                  <c:v>3685.3285328532902</c:v>
                </c:pt>
                <c:pt idx="2560">
                  <c:v>3686.7686768676899</c:v>
                </c:pt>
                <c:pt idx="2561">
                  <c:v>3688.2088208820901</c:v>
                </c:pt>
                <c:pt idx="2562">
                  <c:v>3689.6489648964898</c:v>
                </c:pt>
                <c:pt idx="2563">
                  <c:v>3691.08910891089</c:v>
                </c:pt>
                <c:pt idx="2564">
                  <c:v>3692.5292529252902</c:v>
                </c:pt>
                <c:pt idx="2565">
                  <c:v>3693.9693969396899</c:v>
                </c:pt>
                <c:pt idx="2566">
                  <c:v>3695.4095409541001</c:v>
                </c:pt>
                <c:pt idx="2567">
                  <c:v>3696.8496849684998</c:v>
                </c:pt>
                <c:pt idx="2568">
                  <c:v>3698.2898289829</c:v>
                </c:pt>
                <c:pt idx="2569">
                  <c:v>3699.7299729973001</c:v>
                </c:pt>
                <c:pt idx="2570">
                  <c:v>3701.1701170116999</c:v>
                </c:pt>
                <c:pt idx="2571">
                  <c:v>3702.6102610261</c:v>
                </c:pt>
                <c:pt idx="2572">
                  <c:v>3704.0504050405002</c:v>
                </c:pt>
                <c:pt idx="2573">
                  <c:v>3705.4905490549099</c:v>
                </c:pt>
                <c:pt idx="2574">
                  <c:v>3706.9306930693101</c:v>
                </c:pt>
                <c:pt idx="2575">
                  <c:v>3708.3708370837098</c:v>
                </c:pt>
                <c:pt idx="2576">
                  <c:v>3709.81098109811</c:v>
                </c:pt>
                <c:pt idx="2577">
                  <c:v>3711.2511251125102</c:v>
                </c:pt>
                <c:pt idx="2578">
                  <c:v>3712.6912691269099</c:v>
                </c:pt>
                <c:pt idx="2579">
                  <c:v>3714.1314131413101</c:v>
                </c:pt>
                <c:pt idx="2580">
                  <c:v>3715.5715571557198</c:v>
                </c:pt>
                <c:pt idx="2581">
                  <c:v>3717.01170117012</c:v>
                </c:pt>
                <c:pt idx="2582">
                  <c:v>3718.4518451845202</c:v>
                </c:pt>
                <c:pt idx="2583">
                  <c:v>3719.8919891989199</c:v>
                </c:pt>
                <c:pt idx="2584">
                  <c:v>3721.33213321332</c:v>
                </c:pt>
                <c:pt idx="2585">
                  <c:v>3722.7722772277202</c:v>
                </c:pt>
                <c:pt idx="2586">
                  <c:v>3724.2124212421199</c:v>
                </c:pt>
                <c:pt idx="2587">
                  <c:v>3725.6525652565301</c:v>
                </c:pt>
                <c:pt idx="2588">
                  <c:v>3727.0927092709298</c:v>
                </c:pt>
                <c:pt idx="2589">
                  <c:v>3728.53285328533</c:v>
                </c:pt>
                <c:pt idx="2590">
                  <c:v>3729.9729972997302</c:v>
                </c:pt>
                <c:pt idx="2591">
                  <c:v>3731.4131413141299</c:v>
                </c:pt>
                <c:pt idx="2592">
                  <c:v>3732.8532853285301</c:v>
                </c:pt>
                <c:pt idx="2593">
                  <c:v>3734.2934293429298</c:v>
                </c:pt>
                <c:pt idx="2594">
                  <c:v>3735.73357335734</c:v>
                </c:pt>
                <c:pt idx="2595">
                  <c:v>3737.1737173717402</c:v>
                </c:pt>
                <c:pt idx="2596">
                  <c:v>3738.6138613861399</c:v>
                </c:pt>
                <c:pt idx="2597">
                  <c:v>3740.0540054005401</c:v>
                </c:pt>
                <c:pt idx="2598">
                  <c:v>3741.4941494149398</c:v>
                </c:pt>
                <c:pt idx="2599">
                  <c:v>3742.93429342934</c:v>
                </c:pt>
                <c:pt idx="2600">
                  <c:v>3744.3744374437401</c:v>
                </c:pt>
                <c:pt idx="2601">
                  <c:v>3745.8145814581499</c:v>
                </c:pt>
                <c:pt idx="2602">
                  <c:v>3747.25472547255</c:v>
                </c:pt>
                <c:pt idx="2603">
                  <c:v>3748.6948694869502</c:v>
                </c:pt>
                <c:pt idx="2604">
                  <c:v>3750.1350135013499</c:v>
                </c:pt>
                <c:pt idx="2605">
                  <c:v>3751.5751575157501</c:v>
                </c:pt>
                <c:pt idx="2606">
                  <c:v>3753.0153015301498</c:v>
                </c:pt>
                <c:pt idx="2607">
                  <c:v>3754.45544554455</c:v>
                </c:pt>
                <c:pt idx="2608">
                  <c:v>3755.8955895589602</c:v>
                </c:pt>
                <c:pt idx="2609">
                  <c:v>3757.3357335733599</c:v>
                </c:pt>
                <c:pt idx="2610">
                  <c:v>3758.7758775877601</c:v>
                </c:pt>
                <c:pt idx="2611">
                  <c:v>3760.2160216021598</c:v>
                </c:pt>
                <c:pt idx="2612">
                  <c:v>3761.65616561656</c:v>
                </c:pt>
                <c:pt idx="2613">
                  <c:v>3763.0963096309601</c:v>
                </c:pt>
                <c:pt idx="2614">
                  <c:v>3764.5364536453599</c:v>
                </c:pt>
                <c:pt idx="2615">
                  <c:v>3765.9765976597701</c:v>
                </c:pt>
                <c:pt idx="2616">
                  <c:v>3767.4167416741702</c:v>
                </c:pt>
                <c:pt idx="2617">
                  <c:v>3768.8568856885699</c:v>
                </c:pt>
                <c:pt idx="2618">
                  <c:v>3770.2970297029701</c:v>
                </c:pt>
                <c:pt idx="2619">
                  <c:v>3771.7371737173698</c:v>
                </c:pt>
                <c:pt idx="2620">
                  <c:v>3773.17731773177</c:v>
                </c:pt>
                <c:pt idx="2621">
                  <c:v>3774.6174617461702</c:v>
                </c:pt>
                <c:pt idx="2622">
                  <c:v>3776.0576057605799</c:v>
                </c:pt>
                <c:pt idx="2623">
                  <c:v>3777.4977497749801</c:v>
                </c:pt>
                <c:pt idx="2624">
                  <c:v>3778.9378937893798</c:v>
                </c:pt>
                <c:pt idx="2625">
                  <c:v>3780.37803780378</c:v>
                </c:pt>
                <c:pt idx="2626">
                  <c:v>3781.8181818181802</c:v>
                </c:pt>
                <c:pt idx="2627">
                  <c:v>3783.2583258325799</c:v>
                </c:pt>
                <c:pt idx="2628">
                  <c:v>3784.6984698469801</c:v>
                </c:pt>
                <c:pt idx="2629">
                  <c:v>3786.1386138613898</c:v>
                </c:pt>
                <c:pt idx="2630">
                  <c:v>3787.57875787579</c:v>
                </c:pt>
                <c:pt idx="2631">
                  <c:v>3789.0189018901901</c:v>
                </c:pt>
                <c:pt idx="2632">
                  <c:v>3790.4590459045899</c:v>
                </c:pt>
                <c:pt idx="2633">
                  <c:v>3791.89918991899</c:v>
                </c:pt>
                <c:pt idx="2634">
                  <c:v>3793.3393339333902</c:v>
                </c:pt>
                <c:pt idx="2635">
                  <c:v>3794.7794779477999</c:v>
                </c:pt>
                <c:pt idx="2636">
                  <c:v>3796.2196219622001</c:v>
                </c:pt>
                <c:pt idx="2637">
                  <c:v>3797.6597659765998</c:v>
                </c:pt>
                <c:pt idx="2638">
                  <c:v>3799.099909991</c:v>
                </c:pt>
                <c:pt idx="2639">
                  <c:v>3800.5400540054002</c:v>
                </c:pt>
                <c:pt idx="2640">
                  <c:v>3801.9801980197999</c:v>
                </c:pt>
                <c:pt idx="2641">
                  <c:v>3803.4203420342001</c:v>
                </c:pt>
                <c:pt idx="2642">
                  <c:v>3804.8604860486098</c:v>
                </c:pt>
                <c:pt idx="2643">
                  <c:v>3806.30063006301</c:v>
                </c:pt>
                <c:pt idx="2644">
                  <c:v>3807.7407740774102</c:v>
                </c:pt>
                <c:pt idx="2645">
                  <c:v>3809.1809180918099</c:v>
                </c:pt>
                <c:pt idx="2646">
                  <c:v>3810.62106210621</c:v>
                </c:pt>
                <c:pt idx="2647">
                  <c:v>3812.0612061206102</c:v>
                </c:pt>
                <c:pt idx="2648">
                  <c:v>3813.5013501350099</c:v>
                </c:pt>
                <c:pt idx="2649">
                  <c:v>3814.9414941494201</c:v>
                </c:pt>
                <c:pt idx="2650">
                  <c:v>3816.3816381638198</c:v>
                </c:pt>
                <c:pt idx="2651">
                  <c:v>3817.82178217822</c:v>
                </c:pt>
                <c:pt idx="2652">
                  <c:v>3819.2619261926202</c:v>
                </c:pt>
                <c:pt idx="2653">
                  <c:v>3820.7020702070199</c:v>
                </c:pt>
                <c:pt idx="2654">
                  <c:v>3822.1422142214201</c:v>
                </c:pt>
                <c:pt idx="2655">
                  <c:v>3823.5823582358198</c:v>
                </c:pt>
                <c:pt idx="2656">
                  <c:v>3825.02250225023</c:v>
                </c:pt>
                <c:pt idx="2657">
                  <c:v>3826.4626462646302</c:v>
                </c:pt>
                <c:pt idx="2658">
                  <c:v>3827.9027902790299</c:v>
                </c:pt>
                <c:pt idx="2659">
                  <c:v>3829.3429342934301</c:v>
                </c:pt>
                <c:pt idx="2660">
                  <c:v>3830.7830783078298</c:v>
                </c:pt>
                <c:pt idx="2661">
                  <c:v>3832.22322232223</c:v>
                </c:pt>
                <c:pt idx="2662">
                  <c:v>3833.6633663366301</c:v>
                </c:pt>
                <c:pt idx="2663">
                  <c:v>3835.1035103510399</c:v>
                </c:pt>
                <c:pt idx="2664">
                  <c:v>3836.54365436544</c:v>
                </c:pt>
                <c:pt idx="2665">
                  <c:v>3837.9837983798402</c:v>
                </c:pt>
                <c:pt idx="2666">
                  <c:v>3839.4239423942399</c:v>
                </c:pt>
                <c:pt idx="2667">
                  <c:v>3840.8640864086401</c:v>
                </c:pt>
                <c:pt idx="2668">
                  <c:v>3842.3042304230398</c:v>
                </c:pt>
                <c:pt idx="2669">
                  <c:v>3843.74437443744</c:v>
                </c:pt>
                <c:pt idx="2670">
                  <c:v>3845.1845184518502</c:v>
                </c:pt>
                <c:pt idx="2671">
                  <c:v>3846.6246624662499</c:v>
                </c:pt>
                <c:pt idx="2672">
                  <c:v>3848.0648064806501</c:v>
                </c:pt>
                <c:pt idx="2673">
                  <c:v>3849.5049504950498</c:v>
                </c:pt>
                <c:pt idx="2674">
                  <c:v>3850.94509450945</c:v>
                </c:pt>
                <c:pt idx="2675">
                  <c:v>3852.3852385238501</c:v>
                </c:pt>
                <c:pt idx="2676">
                  <c:v>3853.8253825382499</c:v>
                </c:pt>
                <c:pt idx="2677">
                  <c:v>3855.26552655266</c:v>
                </c:pt>
                <c:pt idx="2678">
                  <c:v>3856.7056705670602</c:v>
                </c:pt>
                <c:pt idx="2679">
                  <c:v>3858.1458145814599</c:v>
                </c:pt>
                <c:pt idx="2680">
                  <c:v>3859.5859585958601</c:v>
                </c:pt>
                <c:pt idx="2681">
                  <c:v>3861.0261026102598</c:v>
                </c:pt>
                <c:pt idx="2682">
                  <c:v>3862.46624662466</c:v>
                </c:pt>
                <c:pt idx="2683">
                  <c:v>3863.9063906390602</c:v>
                </c:pt>
                <c:pt idx="2684">
                  <c:v>3865.3465346534699</c:v>
                </c:pt>
                <c:pt idx="2685">
                  <c:v>3866.7866786678701</c:v>
                </c:pt>
                <c:pt idx="2686">
                  <c:v>3868.2268226822698</c:v>
                </c:pt>
                <c:pt idx="2687">
                  <c:v>3869.66696669667</c:v>
                </c:pt>
                <c:pt idx="2688">
                  <c:v>3871.1071107110702</c:v>
                </c:pt>
                <c:pt idx="2689">
                  <c:v>3872.5472547254699</c:v>
                </c:pt>
                <c:pt idx="2690">
                  <c:v>3873.9873987398701</c:v>
                </c:pt>
                <c:pt idx="2691">
                  <c:v>3875.4275427542798</c:v>
                </c:pt>
                <c:pt idx="2692">
                  <c:v>3876.86768676868</c:v>
                </c:pt>
                <c:pt idx="2693">
                  <c:v>3878.3078307830801</c:v>
                </c:pt>
                <c:pt idx="2694">
                  <c:v>3879.7479747974799</c:v>
                </c:pt>
                <c:pt idx="2695">
                  <c:v>3881.18811881188</c:v>
                </c:pt>
                <c:pt idx="2696">
                  <c:v>3882.6282628262802</c:v>
                </c:pt>
                <c:pt idx="2697">
                  <c:v>3884.0684068406799</c:v>
                </c:pt>
                <c:pt idx="2698">
                  <c:v>3885.5085508550901</c:v>
                </c:pt>
                <c:pt idx="2699">
                  <c:v>3886.9486948694898</c:v>
                </c:pt>
                <c:pt idx="2700">
                  <c:v>3888.38883888389</c:v>
                </c:pt>
                <c:pt idx="2701">
                  <c:v>3889.8289828982902</c:v>
                </c:pt>
                <c:pt idx="2702">
                  <c:v>3891.2691269126899</c:v>
                </c:pt>
                <c:pt idx="2703">
                  <c:v>3892.7092709270901</c:v>
                </c:pt>
                <c:pt idx="2704">
                  <c:v>3894.1494149414898</c:v>
                </c:pt>
                <c:pt idx="2705">
                  <c:v>3895.5895589559</c:v>
                </c:pt>
                <c:pt idx="2706">
                  <c:v>3897.0297029703001</c:v>
                </c:pt>
                <c:pt idx="2707">
                  <c:v>3898.4698469846999</c:v>
                </c:pt>
                <c:pt idx="2708">
                  <c:v>3899.9099909991</c:v>
                </c:pt>
                <c:pt idx="2709">
                  <c:v>3901.3501350135002</c:v>
                </c:pt>
                <c:pt idx="2710">
                  <c:v>3902.7902790278999</c:v>
                </c:pt>
                <c:pt idx="2711">
                  <c:v>3904.2304230423001</c:v>
                </c:pt>
                <c:pt idx="2712">
                  <c:v>3905.6705670567098</c:v>
                </c:pt>
                <c:pt idx="2713">
                  <c:v>3907.11071107111</c:v>
                </c:pt>
                <c:pt idx="2714">
                  <c:v>3908.5508550855102</c:v>
                </c:pt>
                <c:pt idx="2715">
                  <c:v>3909.9909990999099</c:v>
                </c:pt>
                <c:pt idx="2716">
                  <c:v>3911.4311431143101</c:v>
                </c:pt>
                <c:pt idx="2717">
                  <c:v>3912.8712871287098</c:v>
                </c:pt>
                <c:pt idx="2718">
                  <c:v>3914.31143114311</c:v>
                </c:pt>
                <c:pt idx="2719">
                  <c:v>3915.7515751575202</c:v>
                </c:pt>
                <c:pt idx="2720">
                  <c:v>3917.1917191719199</c:v>
                </c:pt>
                <c:pt idx="2721">
                  <c:v>3918.6318631863201</c:v>
                </c:pt>
                <c:pt idx="2722">
                  <c:v>3920.0720072007198</c:v>
                </c:pt>
                <c:pt idx="2723">
                  <c:v>3921.51215121512</c:v>
                </c:pt>
                <c:pt idx="2724">
                  <c:v>3922.9522952295201</c:v>
                </c:pt>
                <c:pt idx="2725">
                  <c:v>3924.3924392439199</c:v>
                </c:pt>
                <c:pt idx="2726">
                  <c:v>3925.83258325833</c:v>
                </c:pt>
                <c:pt idx="2727">
                  <c:v>3927.2727272727302</c:v>
                </c:pt>
                <c:pt idx="2728">
                  <c:v>3928.7128712871299</c:v>
                </c:pt>
                <c:pt idx="2729">
                  <c:v>3930.1530153015301</c:v>
                </c:pt>
                <c:pt idx="2730">
                  <c:v>3931.5931593159298</c:v>
                </c:pt>
                <c:pt idx="2731">
                  <c:v>3933.03330333033</c:v>
                </c:pt>
                <c:pt idx="2732">
                  <c:v>3934.4734473447302</c:v>
                </c:pt>
                <c:pt idx="2733">
                  <c:v>3935.9135913591399</c:v>
                </c:pt>
                <c:pt idx="2734">
                  <c:v>3937.3537353735401</c:v>
                </c:pt>
                <c:pt idx="2735">
                  <c:v>3938.7938793879398</c:v>
                </c:pt>
                <c:pt idx="2736">
                  <c:v>3940.23402340234</c:v>
                </c:pt>
                <c:pt idx="2737">
                  <c:v>3941.6741674167401</c:v>
                </c:pt>
                <c:pt idx="2738">
                  <c:v>3943.1143114311399</c:v>
                </c:pt>
                <c:pt idx="2739">
                  <c:v>3944.55445544554</c:v>
                </c:pt>
                <c:pt idx="2740">
                  <c:v>3945.9945994599502</c:v>
                </c:pt>
                <c:pt idx="2741">
                  <c:v>3947.4347434743499</c:v>
                </c:pt>
                <c:pt idx="2742">
                  <c:v>3948.8748874887501</c:v>
                </c:pt>
                <c:pt idx="2743">
                  <c:v>3950.3150315031498</c:v>
                </c:pt>
                <c:pt idx="2744">
                  <c:v>3951.75517551755</c:v>
                </c:pt>
                <c:pt idx="2745">
                  <c:v>3953.1953195319502</c:v>
                </c:pt>
                <c:pt idx="2746">
                  <c:v>3954.6354635463499</c:v>
                </c:pt>
                <c:pt idx="2747">
                  <c:v>3956.0756075607601</c:v>
                </c:pt>
                <c:pt idx="2748">
                  <c:v>3957.5157515751598</c:v>
                </c:pt>
                <c:pt idx="2749">
                  <c:v>3958.95589558956</c:v>
                </c:pt>
                <c:pt idx="2750">
                  <c:v>3960.3960396039602</c:v>
                </c:pt>
                <c:pt idx="2751">
                  <c:v>3961.8361836183599</c:v>
                </c:pt>
                <c:pt idx="2752">
                  <c:v>3963.2763276327601</c:v>
                </c:pt>
                <c:pt idx="2753">
                  <c:v>3964.7164716471698</c:v>
                </c:pt>
                <c:pt idx="2754">
                  <c:v>3966.15661566157</c:v>
                </c:pt>
                <c:pt idx="2755">
                  <c:v>3967.5967596759701</c:v>
                </c:pt>
                <c:pt idx="2756">
                  <c:v>3969.0369036903699</c:v>
                </c:pt>
                <c:pt idx="2757">
                  <c:v>3970.47704770477</c:v>
                </c:pt>
                <c:pt idx="2758">
                  <c:v>3971.9171917191702</c:v>
                </c:pt>
                <c:pt idx="2759">
                  <c:v>3973.3573357335699</c:v>
                </c:pt>
                <c:pt idx="2760">
                  <c:v>3974.7974797479701</c:v>
                </c:pt>
                <c:pt idx="2761">
                  <c:v>3976.2376237623798</c:v>
                </c:pt>
                <c:pt idx="2762">
                  <c:v>3977.67776777678</c:v>
                </c:pt>
                <c:pt idx="2763">
                  <c:v>3979.1179117911802</c:v>
                </c:pt>
                <c:pt idx="2764">
                  <c:v>3980.5580558055799</c:v>
                </c:pt>
                <c:pt idx="2765">
                  <c:v>3981.9981998199801</c:v>
                </c:pt>
                <c:pt idx="2766">
                  <c:v>3983.4383438343798</c:v>
                </c:pt>
                <c:pt idx="2767">
                  <c:v>3984.87848784879</c:v>
                </c:pt>
                <c:pt idx="2768">
                  <c:v>3986.3186318631901</c:v>
                </c:pt>
                <c:pt idx="2769">
                  <c:v>3987.7587758775899</c:v>
                </c:pt>
                <c:pt idx="2770">
                  <c:v>3989.19891989199</c:v>
                </c:pt>
                <c:pt idx="2771">
                  <c:v>3990.6390639063902</c:v>
                </c:pt>
                <c:pt idx="2772">
                  <c:v>3992.0792079207899</c:v>
                </c:pt>
                <c:pt idx="2773">
                  <c:v>3993.5193519351901</c:v>
                </c:pt>
                <c:pt idx="2774">
                  <c:v>3994.9594959495998</c:v>
                </c:pt>
                <c:pt idx="2775">
                  <c:v>3996.399639964</c:v>
                </c:pt>
                <c:pt idx="2776">
                  <c:v>3997.8397839784002</c:v>
                </c:pt>
                <c:pt idx="2777">
                  <c:v>3999.2799279927999</c:v>
                </c:pt>
                <c:pt idx="2778">
                  <c:v>4000.7200720072001</c:v>
                </c:pt>
                <c:pt idx="2779">
                  <c:v>4002.1602160215998</c:v>
                </c:pt>
                <c:pt idx="2780">
                  <c:v>4003.600360036</c:v>
                </c:pt>
                <c:pt idx="2781">
                  <c:v>4005.0405040504102</c:v>
                </c:pt>
                <c:pt idx="2782">
                  <c:v>4006.4806480648099</c:v>
                </c:pt>
                <c:pt idx="2783">
                  <c:v>4007.9207920792101</c:v>
                </c:pt>
                <c:pt idx="2784">
                  <c:v>4009.3609360936098</c:v>
                </c:pt>
                <c:pt idx="2785">
                  <c:v>4010.80108010801</c:v>
                </c:pt>
                <c:pt idx="2786">
                  <c:v>4012.2412241224101</c:v>
                </c:pt>
                <c:pt idx="2787">
                  <c:v>4013.6813681368099</c:v>
                </c:pt>
                <c:pt idx="2788">
                  <c:v>4015.12151215122</c:v>
                </c:pt>
                <c:pt idx="2789">
                  <c:v>4016.5616561656202</c:v>
                </c:pt>
                <c:pt idx="2790">
                  <c:v>4018.0018001800199</c:v>
                </c:pt>
                <c:pt idx="2791">
                  <c:v>4019.4419441944201</c:v>
                </c:pt>
                <c:pt idx="2792">
                  <c:v>4020.8820882088198</c:v>
                </c:pt>
                <c:pt idx="2793">
                  <c:v>4022.32223222322</c:v>
                </c:pt>
                <c:pt idx="2794">
                  <c:v>4023.7623762376202</c:v>
                </c:pt>
                <c:pt idx="2795">
                  <c:v>4025.2025202520299</c:v>
                </c:pt>
                <c:pt idx="2796">
                  <c:v>4026.6426642664301</c:v>
                </c:pt>
                <c:pt idx="2797">
                  <c:v>4028.0828082808298</c:v>
                </c:pt>
                <c:pt idx="2798">
                  <c:v>4029.52295229523</c:v>
                </c:pt>
                <c:pt idx="2799">
                  <c:v>4030.9630963096301</c:v>
                </c:pt>
                <c:pt idx="2800">
                  <c:v>4032.4032403240299</c:v>
                </c:pt>
                <c:pt idx="2801">
                  <c:v>4033.84338433843</c:v>
                </c:pt>
                <c:pt idx="2802">
                  <c:v>4035.2835283528402</c:v>
                </c:pt>
                <c:pt idx="2803">
                  <c:v>4036.7236723672399</c:v>
                </c:pt>
                <c:pt idx="2804">
                  <c:v>4038.1638163816401</c:v>
                </c:pt>
                <c:pt idx="2805">
                  <c:v>4039.6039603960398</c:v>
                </c:pt>
                <c:pt idx="2806">
                  <c:v>4041.04410441044</c:v>
                </c:pt>
                <c:pt idx="2807">
                  <c:v>4042.4842484248402</c:v>
                </c:pt>
                <c:pt idx="2808">
                  <c:v>4043.9243924392399</c:v>
                </c:pt>
                <c:pt idx="2809">
                  <c:v>4045.3645364536501</c:v>
                </c:pt>
                <c:pt idx="2810">
                  <c:v>4046.8046804680498</c:v>
                </c:pt>
                <c:pt idx="2811">
                  <c:v>4048.24482448245</c:v>
                </c:pt>
                <c:pt idx="2812">
                  <c:v>4049.6849684968502</c:v>
                </c:pt>
                <c:pt idx="2813">
                  <c:v>4051.1251125112499</c:v>
                </c:pt>
                <c:pt idx="2814">
                  <c:v>4052.5652565256501</c:v>
                </c:pt>
                <c:pt idx="2815">
                  <c:v>4054.0054005400498</c:v>
                </c:pt>
                <c:pt idx="2816">
                  <c:v>4055.44554455446</c:v>
                </c:pt>
                <c:pt idx="2817">
                  <c:v>4056.8856885688601</c:v>
                </c:pt>
                <c:pt idx="2818">
                  <c:v>4058.3258325832599</c:v>
                </c:pt>
                <c:pt idx="2819">
                  <c:v>4059.76597659766</c:v>
                </c:pt>
                <c:pt idx="2820">
                  <c:v>4061.2061206120602</c:v>
                </c:pt>
                <c:pt idx="2821">
                  <c:v>4062.6462646264599</c:v>
                </c:pt>
                <c:pt idx="2822">
                  <c:v>4064.0864086408601</c:v>
                </c:pt>
                <c:pt idx="2823">
                  <c:v>4065.5265526552698</c:v>
                </c:pt>
                <c:pt idx="2824">
                  <c:v>4066.96669666967</c:v>
                </c:pt>
                <c:pt idx="2825">
                  <c:v>4068.4068406840702</c:v>
                </c:pt>
                <c:pt idx="2826">
                  <c:v>4069.8469846984699</c:v>
                </c:pt>
                <c:pt idx="2827">
                  <c:v>4071.2871287128701</c:v>
                </c:pt>
                <c:pt idx="2828">
                  <c:v>4072.7272727272698</c:v>
                </c:pt>
                <c:pt idx="2829">
                  <c:v>4074.16741674167</c:v>
                </c:pt>
                <c:pt idx="2830">
                  <c:v>4075.6075607560801</c:v>
                </c:pt>
                <c:pt idx="2831">
                  <c:v>4077.0477047704799</c:v>
                </c:pt>
                <c:pt idx="2832">
                  <c:v>4078.48784878488</c:v>
                </c:pt>
                <c:pt idx="2833">
                  <c:v>4079.9279927992802</c:v>
                </c:pt>
                <c:pt idx="2834">
                  <c:v>4081.3681368136799</c:v>
                </c:pt>
                <c:pt idx="2835">
                  <c:v>4082.8082808280801</c:v>
                </c:pt>
                <c:pt idx="2836">
                  <c:v>4084.2484248424798</c:v>
                </c:pt>
                <c:pt idx="2837">
                  <c:v>4085.68856885689</c:v>
                </c:pt>
                <c:pt idx="2838">
                  <c:v>4087.1287128712902</c:v>
                </c:pt>
                <c:pt idx="2839">
                  <c:v>4088.5688568856899</c:v>
                </c:pt>
                <c:pt idx="2840">
                  <c:v>4090.0090009000901</c:v>
                </c:pt>
                <c:pt idx="2841">
                  <c:v>4091.4491449144898</c:v>
                </c:pt>
                <c:pt idx="2842">
                  <c:v>4092.88928892889</c:v>
                </c:pt>
                <c:pt idx="2843">
                  <c:v>4094.3294329432902</c:v>
                </c:pt>
                <c:pt idx="2844">
                  <c:v>4095.7695769576999</c:v>
                </c:pt>
                <c:pt idx="2845">
                  <c:v>4097.2097209720996</c:v>
                </c:pt>
                <c:pt idx="2846">
                  <c:v>4098.6498649864998</c:v>
                </c:pt>
                <c:pt idx="2847">
                  <c:v>4100.0900090009</c:v>
                </c:pt>
                <c:pt idx="2848">
                  <c:v>4101.5301530153001</c:v>
                </c:pt>
                <c:pt idx="2849">
                  <c:v>4102.9702970297003</c:v>
                </c:pt>
                <c:pt idx="2850">
                  <c:v>4104.4104410440996</c:v>
                </c:pt>
                <c:pt idx="2851">
                  <c:v>4105.8505850585098</c:v>
                </c:pt>
                <c:pt idx="2852">
                  <c:v>4107.2907290729099</c:v>
                </c:pt>
                <c:pt idx="2853">
                  <c:v>4108.7308730873101</c:v>
                </c:pt>
                <c:pt idx="2854">
                  <c:v>4110.1710171017103</c:v>
                </c:pt>
                <c:pt idx="2855">
                  <c:v>4111.6111611161105</c:v>
                </c:pt>
                <c:pt idx="2856">
                  <c:v>4113.0513051305097</c:v>
                </c:pt>
                <c:pt idx="2857">
                  <c:v>4114.4914491449099</c:v>
                </c:pt>
                <c:pt idx="2858">
                  <c:v>4115.9315931593201</c:v>
                </c:pt>
                <c:pt idx="2859">
                  <c:v>4117.3717371737202</c:v>
                </c:pt>
                <c:pt idx="2860">
                  <c:v>4118.8118811881204</c:v>
                </c:pt>
                <c:pt idx="2861">
                  <c:v>4120.2520252025197</c:v>
                </c:pt>
                <c:pt idx="2862">
                  <c:v>4121.6921692169199</c:v>
                </c:pt>
                <c:pt idx="2863">
                  <c:v>4123.13231323132</c:v>
                </c:pt>
                <c:pt idx="2864">
                  <c:v>4124.5724572457302</c:v>
                </c:pt>
                <c:pt idx="2865">
                  <c:v>4126.0126012601304</c:v>
                </c:pt>
                <c:pt idx="2866">
                  <c:v>4127.4527452745297</c:v>
                </c:pt>
                <c:pt idx="2867">
                  <c:v>4128.8928892889298</c:v>
                </c:pt>
                <c:pt idx="2868">
                  <c:v>4130.33303330333</c:v>
                </c:pt>
                <c:pt idx="2869">
                  <c:v>4131.7731773177302</c:v>
                </c:pt>
                <c:pt idx="2870">
                  <c:v>4133.2133213321304</c:v>
                </c:pt>
                <c:pt idx="2871">
                  <c:v>4134.6534653465396</c:v>
                </c:pt>
                <c:pt idx="2872">
                  <c:v>4136.0936093609398</c:v>
                </c:pt>
                <c:pt idx="2873">
                  <c:v>4137.53375337534</c:v>
                </c:pt>
                <c:pt idx="2874">
                  <c:v>4138.9738973897402</c:v>
                </c:pt>
                <c:pt idx="2875">
                  <c:v>4140.4140414041403</c:v>
                </c:pt>
                <c:pt idx="2876">
                  <c:v>4141.8541854185396</c:v>
                </c:pt>
                <c:pt idx="2877">
                  <c:v>4143.2943294329398</c:v>
                </c:pt>
                <c:pt idx="2878">
                  <c:v>4144.73447344734</c:v>
                </c:pt>
                <c:pt idx="2879">
                  <c:v>4146.1746174617501</c:v>
                </c:pt>
                <c:pt idx="2880">
                  <c:v>4147.6147614761503</c:v>
                </c:pt>
                <c:pt idx="2881">
                  <c:v>4149.0549054905496</c:v>
                </c:pt>
                <c:pt idx="2882">
                  <c:v>4150.4950495049497</c:v>
                </c:pt>
                <c:pt idx="2883">
                  <c:v>4151.9351935193499</c:v>
                </c:pt>
                <c:pt idx="2884">
                  <c:v>4153.3753375337501</c:v>
                </c:pt>
                <c:pt idx="2885">
                  <c:v>4154.8154815481603</c:v>
                </c:pt>
                <c:pt idx="2886">
                  <c:v>4156.2556255625605</c:v>
                </c:pt>
                <c:pt idx="2887">
                  <c:v>4157.6957695769597</c:v>
                </c:pt>
                <c:pt idx="2888">
                  <c:v>4159.1359135913599</c:v>
                </c:pt>
                <c:pt idx="2889">
                  <c:v>4160.5760576057601</c:v>
                </c:pt>
                <c:pt idx="2890">
                  <c:v>4162.0162016201602</c:v>
                </c:pt>
                <c:pt idx="2891">
                  <c:v>4163.4563456345604</c:v>
                </c:pt>
                <c:pt idx="2892">
                  <c:v>4164.8964896489697</c:v>
                </c:pt>
                <c:pt idx="2893">
                  <c:v>4166.3366336633699</c:v>
                </c:pt>
                <c:pt idx="2894">
                  <c:v>4167.77677767777</c:v>
                </c:pt>
                <c:pt idx="2895">
                  <c:v>4169.2169216921702</c:v>
                </c:pt>
                <c:pt idx="2896">
                  <c:v>4170.6570657065704</c:v>
                </c:pt>
                <c:pt idx="2897">
                  <c:v>4172.0972097209697</c:v>
                </c:pt>
                <c:pt idx="2898">
                  <c:v>4173.5373537353698</c:v>
                </c:pt>
                <c:pt idx="2899">
                  <c:v>4174.97749774978</c:v>
                </c:pt>
                <c:pt idx="2900">
                  <c:v>4176.4176417641802</c:v>
                </c:pt>
                <c:pt idx="2901">
                  <c:v>4177.8577857785804</c:v>
                </c:pt>
                <c:pt idx="2902">
                  <c:v>4179.2979297929796</c:v>
                </c:pt>
                <c:pt idx="2903">
                  <c:v>4180.7380738073798</c:v>
                </c:pt>
                <c:pt idx="2904">
                  <c:v>4182.17821782178</c:v>
                </c:pt>
                <c:pt idx="2905">
                  <c:v>4183.6183618361802</c:v>
                </c:pt>
                <c:pt idx="2906">
                  <c:v>4185.0585058505903</c:v>
                </c:pt>
                <c:pt idx="2907">
                  <c:v>4186.4986498649896</c:v>
                </c:pt>
                <c:pt idx="2908">
                  <c:v>4187.9387938793898</c:v>
                </c:pt>
                <c:pt idx="2909">
                  <c:v>4189.37893789379</c:v>
                </c:pt>
                <c:pt idx="2910">
                  <c:v>4190.8190819081901</c:v>
                </c:pt>
                <c:pt idx="2911">
                  <c:v>4192.2592259225903</c:v>
                </c:pt>
                <c:pt idx="2912">
                  <c:v>4193.6993699369896</c:v>
                </c:pt>
                <c:pt idx="2913">
                  <c:v>4195.1395139513997</c:v>
                </c:pt>
                <c:pt idx="2914">
                  <c:v>4196.5796579657999</c:v>
                </c:pt>
                <c:pt idx="2915">
                  <c:v>4198.0198019802001</c:v>
                </c:pt>
                <c:pt idx="2916">
                  <c:v>4199.4599459946003</c:v>
                </c:pt>
                <c:pt idx="2917">
                  <c:v>4200.9000900090005</c:v>
                </c:pt>
                <c:pt idx="2918">
                  <c:v>4202.3402340233997</c:v>
                </c:pt>
                <c:pt idx="2919">
                  <c:v>4203.7803780377999</c:v>
                </c:pt>
                <c:pt idx="2920">
                  <c:v>4205.2205220522101</c:v>
                </c:pt>
                <c:pt idx="2921">
                  <c:v>4206.6606660666102</c:v>
                </c:pt>
                <c:pt idx="2922">
                  <c:v>4208.1008100810104</c:v>
                </c:pt>
                <c:pt idx="2923">
                  <c:v>4209.5409540954097</c:v>
                </c:pt>
                <c:pt idx="2924">
                  <c:v>4210.9810981098099</c:v>
                </c:pt>
                <c:pt idx="2925">
                  <c:v>4212.42124212421</c:v>
                </c:pt>
                <c:pt idx="2926">
                  <c:v>4213.8613861386102</c:v>
                </c:pt>
                <c:pt idx="2927">
                  <c:v>4215.3015301530204</c:v>
                </c:pt>
                <c:pt idx="2928">
                  <c:v>4216.7416741674197</c:v>
                </c:pt>
                <c:pt idx="2929">
                  <c:v>4218.1818181818198</c:v>
                </c:pt>
                <c:pt idx="2930">
                  <c:v>4219.62196219622</c:v>
                </c:pt>
                <c:pt idx="2931">
                  <c:v>4221.0621062106202</c:v>
                </c:pt>
                <c:pt idx="2932">
                  <c:v>4222.5022502250204</c:v>
                </c:pt>
                <c:pt idx="2933">
                  <c:v>4223.9423942394196</c:v>
                </c:pt>
                <c:pt idx="2934">
                  <c:v>4225.3825382538298</c:v>
                </c:pt>
                <c:pt idx="2935">
                  <c:v>4226.82268226823</c:v>
                </c:pt>
                <c:pt idx="2936">
                  <c:v>4228.2628262826302</c:v>
                </c:pt>
                <c:pt idx="2937">
                  <c:v>4229.7029702970303</c:v>
                </c:pt>
                <c:pt idx="2938">
                  <c:v>4231.1431143114296</c:v>
                </c:pt>
                <c:pt idx="2939">
                  <c:v>4232.5832583258298</c:v>
                </c:pt>
                <c:pt idx="2940">
                  <c:v>4234.0234023402299</c:v>
                </c:pt>
                <c:pt idx="2941">
                  <c:v>4235.4635463546401</c:v>
                </c:pt>
                <c:pt idx="2942">
                  <c:v>4236.9036903690403</c:v>
                </c:pt>
                <c:pt idx="2943">
                  <c:v>4238.3438343834396</c:v>
                </c:pt>
                <c:pt idx="2944">
                  <c:v>4239.7839783978397</c:v>
                </c:pt>
                <c:pt idx="2945">
                  <c:v>4241.2241224122399</c:v>
                </c:pt>
                <c:pt idx="2946">
                  <c:v>4242.6642664266401</c:v>
                </c:pt>
                <c:pt idx="2947">
                  <c:v>4244.1044104410403</c:v>
                </c:pt>
                <c:pt idx="2948">
                  <c:v>4245.5445544554505</c:v>
                </c:pt>
                <c:pt idx="2949">
                  <c:v>4246.9846984698497</c:v>
                </c:pt>
                <c:pt idx="2950">
                  <c:v>4248.4248424842499</c:v>
                </c:pt>
                <c:pt idx="2951">
                  <c:v>4249.8649864986501</c:v>
                </c:pt>
                <c:pt idx="2952">
                  <c:v>4251.3051305130502</c:v>
                </c:pt>
                <c:pt idx="2953">
                  <c:v>4252.7452745274504</c:v>
                </c:pt>
                <c:pt idx="2954">
                  <c:v>4254.1854185418497</c:v>
                </c:pt>
                <c:pt idx="2955">
                  <c:v>4255.6255625562599</c:v>
                </c:pt>
                <c:pt idx="2956">
                  <c:v>4257.06570657066</c:v>
                </c:pt>
                <c:pt idx="2957">
                  <c:v>4258.5058505850602</c:v>
                </c:pt>
                <c:pt idx="2958">
                  <c:v>4259.9459945994604</c:v>
                </c:pt>
                <c:pt idx="2959">
                  <c:v>4261.3861386138597</c:v>
                </c:pt>
                <c:pt idx="2960">
                  <c:v>4262.8262826282598</c:v>
                </c:pt>
                <c:pt idx="2961">
                  <c:v>4264.26642664267</c:v>
                </c:pt>
                <c:pt idx="2962">
                  <c:v>4265.7065706570702</c:v>
                </c:pt>
                <c:pt idx="2963">
                  <c:v>4267.1467146714704</c:v>
                </c:pt>
                <c:pt idx="2964">
                  <c:v>4268.5868586858696</c:v>
                </c:pt>
                <c:pt idx="2965">
                  <c:v>4270.0270027002698</c:v>
                </c:pt>
                <c:pt idx="2966">
                  <c:v>4271.46714671467</c:v>
                </c:pt>
                <c:pt idx="2967">
                  <c:v>4272.9072907290702</c:v>
                </c:pt>
                <c:pt idx="2968">
                  <c:v>4274.3474347434703</c:v>
                </c:pt>
                <c:pt idx="2969">
                  <c:v>4275.7875787578796</c:v>
                </c:pt>
                <c:pt idx="2970">
                  <c:v>4277.2277227722798</c:v>
                </c:pt>
                <c:pt idx="2971">
                  <c:v>4278.66786678668</c:v>
                </c:pt>
                <c:pt idx="2972">
                  <c:v>4280.1080108010801</c:v>
                </c:pt>
                <c:pt idx="2973">
                  <c:v>4281.5481548154803</c:v>
                </c:pt>
                <c:pt idx="2974">
                  <c:v>4282.9882988298796</c:v>
                </c:pt>
                <c:pt idx="2975">
                  <c:v>4284.4284428442797</c:v>
                </c:pt>
                <c:pt idx="2976">
                  <c:v>4285.8685868586899</c:v>
                </c:pt>
                <c:pt idx="2977">
                  <c:v>4287.3087308730901</c:v>
                </c:pt>
                <c:pt idx="2978">
                  <c:v>4288.7488748874903</c:v>
                </c:pt>
                <c:pt idx="2979">
                  <c:v>4290.1890189018904</c:v>
                </c:pt>
                <c:pt idx="2980">
                  <c:v>4291.6291629162897</c:v>
                </c:pt>
                <c:pt idx="2981">
                  <c:v>4293.0693069306899</c:v>
                </c:pt>
                <c:pt idx="2982">
                  <c:v>4294.5094509451001</c:v>
                </c:pt>
                <c:pt idx="2983">
                  <c:v>4295.9495949595002</c:v>
                </c:pt>
                <c:pt idx="2984">
                  <c:v>4297.3897389739004</c:v>
                </c:pt>
                <c:pt idx="2985">
                  <c:v>4298.8298829882997</c:v>
                </c:pt>
                <c:pt idx="2986">
                  <c:v>4300.2700270026999</c:v>
                </c:pt>
                <c:pt idx="2987">
                  <c:v>4301.7101710171</c:v>
                </c:pt>
                <c:pt idx="2988">
                  <c:v>4303.1503150315002</c:v>
                </c:pt>
                <c:pt idx="2989">
                  <c:v>4304.5904590459104</c:v>
                </c:pt>
                <c:pt idx="2990">
                  <c:v>4306.0306030603097</c:v>
                </c:pt>
                <c:pt idx="2991">
                  <c:v>4307.4707470747098</c:v>
                </c:pt>
                <c:pt idx="2992">
                  <c:v>4308.91089108911</c:v>
                </c:pt>
                <c:pt idx="2993">
                  <c:v>4310.3510351035102</c:v>
                </c:pt>
                <c:pt idx="2994">
                  <c:v>4311.7911791179104</c:v>
                </c:pt>
                <c:pt idx="2995">
                  <c:v>4313.2313231323096</c:v>
                </c:pt>
                <c:pt idx="2996">
                  <c:v>4314.6714671467098</c:v>
                </c:pt>
                <c:pt idx="2997">
                  <c:v>4316.11161116112</c:v>
                </c:pt>
                <c:pt idx="2998">
                  <c:v>4317.5517551755202</c:v>
                </c:pt>
                <c:pt idx="2999">
                  <c:v>4318.9918991899203</c:v>
                </c:pt>
                <c:pt idx="3000">
                  <c:v>4320.4320432043196</c:v>
                </c:pt>
                <c:pt idx="3001">
                  <c:v>4321.8721872187198</c:v>
                </c:pt>
                <c:pt idx="3002">
                  <c:v>4323.3123312331199</c:v>
                </c:pt>
                <c:pt idx="3003">
                  <c:v>4324.7524752475301</c:v>
                </c:pt>
                <c:pt idx="3004">
                  <c:v>4326.1926192619303</c:v>
                </c:pt>
                <c:pt idx="3005">
                  <c:v>4327.6327632763296</c:v>
                </c:pt>
                <c:pt idx="3006">
                  <c:v>4329.0729072907297</c:v>
                </c:pt>
                <c:pt idx="3007">
                  <c:v>4330.5130513051299</c:v>
                </c:pt>
                <c:pt idx="3008">
                  <c:v>4331.9531953195301</c:v>
                </c:pt>
                <c:pt idx="3009">
                  <c:v>4333.3933393339303</c:v>
                </c:pt>
                <c:pt idx="3010">
                  <c:v>4334.8334833483405</c:v>
                </c:pt>
                <c:pt idx="3011">
                  <c:v>4336.2736273627397</c:v>
                </c:pt>
                <c:pt idx="3012">
                  <c:v>4337.7137713771399</c:v>
                </c:pt>
                <c:pt idx="3013">
                  <c:v>4339.1539153915401</c:v>
                </c:pt>
                <c:pt idx="3014">
                  <c:v>4340.5940594059402</c:v>
                </c:pt>
                <c:pt idx="3015">
                  <c:v>4342.0342034203404</c:v>
                </c:pt>
                <c:pt idx="3016">
                  <c:v>4343.4743474347397</c:v>
                </c:pt>
                <c:pt idx="3017">
                  <c:v>4344.9144914491499</c:v>
                </c:pt>
                <c:pt idx="3018">
                  <c:v>4346.35463546355</c:v>
                </c:pt>
                <c:pt idx="3019">
                  <c:v>4347.7947794779502</c:v>
                </c:pt>
                <c:pt idx="3020">
                  <c:v>4349.2349234923504</c:v>
                </c:pt>
                <c:pt idx="3021">
                  <c:v>4350.6750675067497</c:v>
                </c:pt>
                <c:pt idx="3022">
                  <c:v>4352.1152115211498</c:v>
                </c:pt>
                <c:pt idx="3023">
                  <c:v>4353.55535553555</c:v>
                </c:pt>
                <c:pt idx="3024">
                  <c:v>4354.9954995499602</c:v>
                </c:pt>
                <c:pt idx="3025">
                  <c:v>4356.4356435643604</c:v>
                </c:pt>
                <c:pt idx="3026">
                  <c:v>4357.8757875787596</c:v>
                </c:pt>
                <c:pt idx="3027">
                  <c:v>4359.3159315931598</c:v>
                </c:pt>
                <c:pt idx="3028">
                  <c:v>4360.75607560756</c:v>
                </c:pt>
                <c:pt idx="3029">
                  <c:v>4362.1962196219602</c:v>
                </c:pt>
                <c:pt idx="3030">
                  <c:v>4363.6363636363603</c:v>
                </c:pt>
                <c:pt idx="3031">
                  <c:v>4365.0765076507696</c:v>
                </c:pt>
                <c:pt idx="3032">
                  <c:v>4366.5166516651698</c:v>
                </c:pt>
                <c:pt idx="3033">
                  <c:v>4367.95679567957</c:v>
                </c:pt>
                <c:pt idx="3034">
                  <c:v>4369.3969396939701</c:v>
                </c:pt>
                <c:pt idx="3035">
                  <c:v>4370.8370837083703</c:v>
                </c:pt>
                <c:pt idx="3036">
                  <c:v>4372.2772277227696</c:v>
                </c:pt>
                <c:pt idx="3037">
                  <c:v>4373.7173717371697</c:v>
                </c:pt>
                <c:pt idx="3038">
                  <c:v>4375.1575157515799</c:v>
                </c:pt>
                <c:pt idx="3039">
                  <c:v>4376.5976597659801</c:v>
                </c:pt>
                <c:pt idx="3040">
                  <c:v>4378.0378037803803</c:v>
                </c:pt>
                <c:pt idx="3041">
                  <c:v>4379.4779477947804</c:v>
                </c:pt>
                <c:pt idx="3042">
                  <c:v>4380.9180918091797</c:v>
                </c:pt>
                <c:pt idx="3043">
                  <c:v>4382.3582358235799</c:v>
                </c:pt>
                <c:pt idx="3044">
                  <c:v>4383.7983798379801</c:v>
                </c:pt>
                <c:pt idx="3045">
                  <c:v>4385.2385238523902</c:v>
                </c:pt>
                <c:pt idx="3046">
                  <c:v>4386.6786678667904</c:v>
                </c:pt>
                <c:pt idx="3047">
                  <c:v>4388.1188118811897</c:v>
                </c:pt>
                <c:pt idx="3048">
                  <c:v>4389.5589558955899</c:v>
                </c:pt>
                <c:pt idx="3049">
                  <c:v>4390.99909990999</c:v>
                </c:pt>
                <c:pt idx="3050">
                  <c:v>4392.4392439243902</c:v>
                </c:pt>
                <c:pt idx="3051">
                  <c:v>4393.8793879387904</c:v>
                </c:pt>
                <c:pt idx="3052">
                  <c:v>4395.3195319531997</c:v>
                </c:pt>
                <c:pt idx="3053">
                  <c:v>4396.7596759675998</c:v>
                </c:pt>
                <c:pt idx="3054">
                  <c:v>4398.199819982</c:v>
                </c:pt>
                <c:pt idx="3055">
                  <c:v>4399.6399639964002</c:v>
                </c:pt>
                <c:pt idx="3056">
                  <c:v>4401.0801080108004</c:v>
                </c:pt>
                <c:pt idx="3057">
                  <c:v>4402.5202520251996</c:v>
                </c:pt>
                <c:pt idx="3058">
                  <c:v>4403.9603960395998</c:v>
                </c:pt>
                <c:pt idx="3059">
                  <c:v>4405.40054005401</c:v>
                </c:pt>
                <c:pt idx="3060">
                  <c:v>4406.8406840684102</c:v>
                </c:pt>
                <c:pt idx="3061">
                  <c:v>4408.2808280828103</c:v>
                </c:pt>
                <c:pt idx="3062">
                  <c:v>4409.7209720972096</c:v>
                </c:pt>
                <c:pt idx="3063">
                  <c:v>4411.1611161116098</c:v>
                </c:pt>
                <c:pt idx="3064">
                  <c:v>4412.6012601260099</c:v>
                </c:pt>
                <c:pt idx="3065">
                  <c:v>4414.0414041404101</c:v>
                </c:pt>
                <c:pt idx="3066">
                  <c:v>4415.4815481548203</c:v>
                </c:pt>
                <c:pt idx="3067">
                  <c:v>4416.9216921692196</c:v>
                </c:pt>
                <c:pt idx="3068">
                  <c:v>4418.3618361836197</c:v>
                </c:pt>
                <c:pt idx="3069">
                  <c:v>4419.8019801980199</c:v>
                </c:pt>
                <c:pt idx="3070">
                  <c:v>4421.2421242124201</c:v>
                </c:pt>
                <c:pt idx="3071">
                  <c:v>4422.6822682268203</c:v>
                </c:pt>
                <c:pt idx="3072">
                  <c:v>4424.1224122412204</c:v>
                </c:pt>
                <c:pt idx="3073">
                  <c:v>4425.5625562556297</c:v>
                </c:pt>
                <c:pt idx="3074">
                  <c:v>4427.0027002700299</c:v>
                </c:pt>
                <c:pt idx="3075">
                  <c:v>4428.4428442844301</c:v>
                </c:pt>
                <c:pt idx="3076">
                  <c:v>4429.8829882988302</c:v>
                </c:pt>
                <c:pt idx="3077">
                  <c:v>4431.3231323132304</c:v>
                </c:pt>
                <c:pt idx="3078">
                  <c:v>4432.7632763276297</c:v>
                </c:pt>
                <c:pt idx="3079">
                  <c:v>4434.2034203420299</c:v>
                </c:pt>
                <c:pt idx="3080">
                  <c:v>4435.64356435644</c:v>
                </c:pt>
                <c:pt idx="3081">
                  <c:v>4437.0837083708402</c:v>
                </c:pt>
                <c:pt idx="3082">
                  <c:v>4438.5238523852404</c:v>
                </c:pt>
                <c:pt idx="3083">
                  <c:v>4439.9639963996397</c:v>
                </c:pt>
                <c:pt idx="3084">
                  <c:v>4441.4041404140398</c:v>
                </c:pt>
                <c:pt idx="3085">
                  <c:v>4442.84428442844</c:v>
                </c:pt>
                <c:pt idx="3086">
                  <c:v>4444.2844284428502</c:v>
                </c:pt>
                <c:pt idx="3087">
                  <c:v>4445.7245724572504</c:v>
                </c:pt>
                <c:pt idx="3088">
                  <c:v>4447.1647164716496</c:v>
                </c:pt>
                <c:pt idx="3089">
                  <c:v>4448.6048604860498</c:v>
                </c:pt>
                <c:pt idx="3090">
                  <c:v>4450.04500450045</c:v>
                </c:pt>
                <c:pt idx="3091">
                  <c:v>4451.4851485148502</c:v>
                </c:pt>
                <c:pt idx="3092">
                  <c:v>4452.9252925292503</c:v>
                </c:pt>
                <c:pt idx="3093">
                  <c:v>4454.3654365436496</c:v>
                </c:pt>
                <c:pt idx="3094">
                  <c:v>4455.8055805580598</c:v>
                </c:pt>
                <c:pt idx="3095">
                  <c:v>4457.2457245724599</c:v>
                </c:pt>
                <c:pt idx="3096">
                  <c:v>4458.6858685868601</c:v>
                </c:pt>
                <c:pt idx="3097">
                  <c:v>4460.1260126012603</c:v>
                </c:pt>
                <c:pt idx="3098">
                  <c:v>4461.5661566156596</c:v>
                </c:pt>
                <c:pt idx="3099">
                  <c:v>4463.0063006300597</c:v>
                </c:pt>
                <c:pt idx="3100">
                  <c:v>4464.4464446444599</c:v>
                </c:pt>
                <c:pt idx="3101">
                  <c:v>4465.8865886588701</c:v>
                </c:pt>
                <c:pt idx="3102">
                  <c:v>4467.3267326732703</c:v>
                </c:pt>
                <c:pt idx="3103">
                  <c:v>4468.7668766876704</c:v>
                </c:pt>
                <c:pt idx="3104">
                  <c:v>4470.2070207020697</c:v>
                </c:pt>
                <c:pt idx="3105">
                  <c:v>4471.6471647164699</c:v>
                </c:pt>
                <c:pt idx="3106">
                  <c:v>4473.0873087308701</c:v>
                </c:pt>
                <c:pt idx="3107">
                  <c:v>4474.5274527452802</c:v>
                </c:pt>
                <c:pt idx="3108">
                  <c:v>4475.9675967596804</c:v>
                </c:pt>
                <c:pt idx="3109">
                  <c:v>4477.4077407740797</c:v>
                </c:pt>
                <c:pt idx="3110">
                  <c:v>4478.8478847884799</c:v>
                </c:pt>
                <c:pt idx="3111">
                  <c:v>4480.28802880288</c:v>
                </c:pt>
                <c:pt idx="3112">
                  <c:v>4481.7281728172802</c:v>
                </c:pt>
                <c:pt idx="3113">
                  <c:v>4483.1683168316804</c:v>
                </c:pt>
                <c:pt idx="3114">
                  <c:v>4484.6084608460797</c:v>
                </c:pt>
                <c:pt idx="3115">
                  <c:v>4486.0486048604898</c:v>
                </c:pt>
                <c:pt idx="3116">
                  <c:v>4487.48874887489</c:v>
                </c:pt>
                <c:pt idx="3117">
                  <c:v>4488.9288928892902</c:v>
                </c:pt>
                <c:pt idx="3118">
                  <c:v>4490.3690369036904</c:v>
                </c:pt>
                <c:pt idx="3119">
                  <c:v>4491.8091809180896</c:v>
                </c:pt>
                <c:pt idx="3120">
                  <c:v>4493.2493249324898</c:v>
                </c:pt>
                <c:pt idx="3121">
                  <c:v>4494.68946894689</c:v>
                </c:pt>
                <c:pt idx="3122">
                  <c:v>4496.1296129613002</c:v>
                </c:pt>
                <c:pt idx="3123">
                  <c:v>4497.5697569757003</c:v>
                </c:pt>
                <c:pt idx="3124">
                  <c:v>4499.0099009900996</c:v>
                </c:pt>
                <c:pt idx="3125">
                  <c:v>4500.4500450044998</c:v>
                </c:pt>
                <c:pt idx="3126">
                  <c:v>4501.8901890188999</c:v>
                </c:pt>
                <c:pt idx="3127">
                  <c:v>4503.3303330333001</c:v>
                </c:pt>
                <c:pt idx="3128">
                  <c:v>4504.7704770477103</c:v>
                </c:pt>
                <c:pt idx="3129">
                  <c:v>4506.2106210621096</c:v>
                </c:pt>
                <c:pt idx="3130">
                  <c:v>4507.6507650765097</c:v>
                </c:pt>
                <c:pt idx="3131">
                  <c:v>4509.0909090909099</c:v>
                </c:pt>
                <c:pt idx="3132">
                  <c:v>4510.5310531053101</c:v>
                </c:pt>
                <c:pt idx="3133">
                  <c:v>4511.9711971197103</c:v>
                </c:pt>
                <c:pt idx="3134">
                  <c:v>4513.4113411341104</c:v>
                </c:pt>
                <c:pt idx="3135">
                  <c:v>4514.8514851485197</c:v>
                </c:pt>
                <c:pt idx="3136">
                  <c:v>4516.2916291629199</c:v>
                </c:pt>
                <c:pt idx="3137">
                  <c:v>4517.7317731773201</c:v>
                </c:pt>
                <c:pt idx="3138">
                  <c:v>4519.1719171917202</c:v>
                </c:pt>
                <c:pt idx="3139">
                  <c:v>4520.6120612061204</c:v>
                </c:pt>
                <c:pt idx="3140">
                  <c:v>4522.0522052205197</c:v>
                </c:pt>
                <c:pt idx="3141">
                  <c:v>4523.4923492349199</c:v>
                </c:pt>
                <c:pt idx="3142">
                  <c:v>4524.93249324933</c:v>
                </c:pt>
                <c:pt idx="3143">
                  <c:v>4526.3726372637302</c:v>
                </c:pt>
                <c:pt idx="3144">
                  <c:v>4527.8127812781304</c:v>
                </c:pt>
                <c:pt idx="3145">
                  <c:v>4529.2529252925297</c:v>
                </c:pt>
                <c:pt idx="3146">
                  <c:v>4530.6930693069298</c:v>
                </c:pt>
                <c:pt idx="3147">
                  <c:v>4532.13321332133</c:v>
                </c:pt>
                <c:pt idx="3148">
                  <c:v>4533.5733573357302</c:v>
                </c:pt>
                <c:pt idx="3149">
                  <c:v>4535.0135013501404</c:v>
                </c:pt>
                <c:pt idx="3150">
                  <c:v>4536.4536453645396</c:v>
                </c:pt>
                <c:pt idx="3151">
                  <c:v>4537.8937893789398</c:v>
                </c:pt>
                <c:pt idx="3152">
                  <c:v>4539.33393339334</c:v>
                </c:pt>
                <c:pt idx="3153">
                  <c:v>4540.7740774077402</c:v>
                </c:pt>
                <c:pt idx="3154">
                  <c:v>4542.2142214221403</c:v>
                </c:pt>
                <c:pt idx="3155">
                  <c:v>4543.6543654365396</c:v>
                </c:pt>
                <c:pt idx="3156">
                  <c:v>4545.0945094509498</c:v>
                </c:pt>
                <c:pt idx="3157">
                  <c:v>4546.5346534653499</c:v>
                </c:pt>
                <c:pt idx="3158">
                  <c:v>4547.9747974797501</c:v>
                </c:pt>
                <c:pt idx="3159">
                  <c:v>4549.4149414941503</c:v>
                </c:pt>
                <c:pt idx="3160">
                  <c:v>4550.8550855085496</c:v>
                </c:pt>
                <c:pt idx="3161">
                  <c:v>4552.2952295229497</c:v>
                </c:pt>
                <c:pt idx="3162">
                  <c:v>4553.7353735373499</c:v>
                </c:pt>
                <c:pt idx="3163">
                  <c:v>4555.1755175517601</c:v>
                </c:pt>
                <c:pt idx="3164">
                  <c:v>4556.6156615661603</c:v>
                </c:pt>
                <c:pt idx="3165">
                  <c:v>4558.0558055805604</c:v>
                </c:pt>
                <c:pt idx="3166">
                  <c:v>4559.4959495949597</c:v>
                </c:pt>
                <c:pt idx="3167">
                  <c:v>4560.9360936093599</c:v>
                </c:pt>
                <c:pt idx="3168">
                  <c:v>4562.3762376237601</c:v>
                </c:pt>
                <c:pt idx="3169">
                  <c:v>4563.8163816381602</c:v>
                </c:pt>
                <c:pt idx="3170">
                  <c:v>4565.2565256525704</c:v>
                </c:pt>
                <c:pt idx="3171">
                  <c:v>4566.6966696669697</c:v>
                </c:pt>
                <c:pt idx="3172">
                  <c:v>4568.1368136813699</c:v>
                </c:pt>
                <c:pt idx="3173">
                  <c:v>4569.57695769577</c:v>
                </c:pt>
                <c:pt idx="3174">
                  <c:v>4571.0171017101702</c:v>
                </c:pt>
                <c:pt idx="3175">
                  <c:v>4572.4572457245704</c:v>
                </c:pt>
                <c:pt idx="3176">
                  <c:v>4573.8973897389697</c:v>
                </c:pt>
                <c:pt idx="3177">
                  <c:v>4575.3375337533798</c:v>
                </c:pt>
                <c:pt idx="3178">
                  <c:v>4576.77767776778</c:v>
                </c:pt>
                <c:pt idx="3179">
                  <c:v>4578.2178217821802</c:v>
                </c:pt>
                <c:pt idx="3180">
                  <c:v>4579.6579657965804</c:v>
                </c:pt>
                <c:pt idx="3181">
                  <c:v>4581.0981098109796</c:v>
                </c:pt>
                <c:pt idx="3182">
                  <c:v>4582.5382538253798</c:v>
                </c:pt>
                <c:pt idx="3183">
                  <c:v>4583.97839783978</c:v>
                </c:pt>
                <c:pt idx="3184">
                  <c:v>4585.4185418541902</c:v>
                </c:pt>
                <c:pt idx="3185">
                  <c:v>4586.8586858685903</c:v>
                </c:pt>
                <c:pt idx="3186">
                  <c:v>4588.2988298829896</c:v>
                </c:pt>
                <c:pt idx="3187">
                  <c:v>4589.7389738973898</c:v>
                </c:pt>
                <c:pt idx="3188">
                  <c:v>4591.1791179117899</c:v>
                </c:pt>
                <c:pt idx="3189">
                  <c:v>4592.6192619261901</c:v>
                </c:pt>
                <c:pt idx="3190">
                  <c:v>4594.0594059405903</c:v>
                </c:pt>
                <c:pt idx="3191">
                  <c:v>4595.4995499549996</c:v>
                </c:pt>
                <c:pt idx="3192">
                  <c:v>4596.9396939693997</c:v>
                </c:pt>
                <c:pt idx="3193">
                  <c:v>4598.3798379837999</c:v>
                </c:pt>
                <c:pt idx="3194">
                  <c:v>4599.8199819982001</c:v>
                </c:pt>
                <c:pt idx="3195">
                  <c:v>4601.2601260126003</c:v>
                </c:pt>
                <c:pt idx="3196">
                  <c:v>4602.7002700270004</c:v>
                </c:pt>
                <c:pt idx="3197">
                  <c:v>4604.1404140413997</c:v>
                </c:pt>
                <c:pt idx="3198">
                  <c:v>4605.5805580558099</c:v>
                </c:pt>
                <c:pt idx="3199">
                  <c:v>4607.0207020702101</c:v>
                </c:pt>
                <c:pt idx="3200">
                  <c:v>4608.4608460846102</c:v>
                </c:pt>
                <c:pt idx="3201">
                  <c:v>4609.9009900990104</c:v>
                </c:pt>
                <c:pt idx="3202">
                  <c:v>4611.3411341134097</c:v>
                </c:pt>
                <c:pt idx="3203">
                  <c:v>4612.7812781278099</c:v>
                </c:pt>
                <c:pt idx="3204">
                  <c:v>4614.22142214222</c:v>
                </c:pt>
                <c:pt idx="3205">
                  <c:v>4615.6615661566202</c:v>
                </c:pt>
                <c:pt idx="3206">
                  <c:v>4617.1017101710204</c:v>
                </c:pt>
                <c:pt idx="3207">
                  <c:v>4618.5418541854197</c:v>
                </c:pt>
                <c:pt idx="3208">
                  <c:v>4619.9819981998198</c:v>
                </c:pt>
                <c:pt idx="3209">
                  <c:v>4621.42214221422</c:v>
                </c:pt>
                <c:pt idx="3210">
                  <c:v>4622.8622862286202</c:v>
                </c:pt>
                <c:pt idx="3211">
                  <c:v>4624.3024302430204</c:v>
                </c:pt>
                <c:pt idx="3212">
                  <c:v>4625.7425742574296</c:v>
                </c:pt>
                <c:pt idx="3213">
                  <c:v>4627.1827182718298</c:v>
                </c:pt>
                <c:pt idx="3214">
                  <c:v>4628.62286228623</c:v>
                </c:pt>
                <c:pt idx="3215">
                  <c:v>4630.0630063006301</c:v>
                </c:pt>
                <c:pt idx="3216">
                  <c:v>4631.5031503150303</c:v>
                </c:pt>
                <c:pt idx="3217">
                  <c:v>4632.9432943294296</c:v>
                </c:pt>
                <c:pt idx="3218">
                  <c:v>4634.3834383438298</c:v>
                </c:pt>
                <c:pt idx="3219">
                  <c:v>4635.8235823582399</c:v>
                </c:pt>
                <c:pt idx="3220">
                  <c:v>4637.2637263726401</c:v>
                </c:pt>
                <c:pt idx="3221">
                  <c:v>4638.7038703870403</c:v>
                </c:pt>
                <c:pt idx="3222">
                  <c:v>4640.1440144014396</c:v>
                </c:pt>
                <c:pt idx="3223">
                  <c:v>4641.5841584158397</c:v>
                </c:pt>
                <c:pt idx="3224">
                  <c:v>4643.0243024302399</c:v>
                </c:pt>
                <c:pt idx="3225">
                  <c:v>4644.4644464446501</c:v>
                </c:pt>
                <c:pt idx="3226">
                  <c:v>4645.9045904590503</c:v>
                </c:pt>
                <c:pt idx="3227">
                  <c:v>4647.3447344734504</c:v>
                </c:pt>
                <c:pt idx="3228">
                  <c:v>4648.7848784878497</c:v>
                </c:pt>
                <c:pt idx="3229">
                  <c:v>4650.2250225022499</c:v>
                </c:pt>
                <c:pt idx="3230">
                  <c:v>4651.6651665166501</c:v>
                </c:pt>
                <c:pt idx="3231">
                  <c:v>4653.1053105310502</c:v>
                </c:pt>
                <c:pt idx="3232">
                  <c:v>4654.5454545454604</c:v>
                </c:pt>
                <c:pt idx="3233">
                  <c:v>4655.9855985598597</c:v>
                </c:pt>
                <c:pt idx="3234">
                  <c:v>4657.4257425742599</c:v>
                </c:pt>
                <c:pt idx="3235">
                  <c:v>4658.86588658866</c:v>
                </c:pt>
                <c:pt idx="3236">
                  <c:v>4660.3060306030602</c:v>
                </c:pt>
                <c:pt idx="3237">
                  <c:v>4661.7461746174604</c:v>
                </c:pt>
                <c:pt idx="3238">
                  <c:v>4663.1863186318596</c:v>
                </c:pt>
                <c:pt idx="3239">
                  <c:v>4664.6264626462598</c:v>
                </c:pt>
                <c:pt idx="3240">
                  <c:v>4666.06660666067</c:v>
                </c:pt>
                <c:pt idx="3241">
                  <c:v>4667.5067506750702</c:v>
                </c:pt>
                <c:pt idx="3242">
                  <c:v>4668.9468946894704</c:v>
                </c:pt>
                <c:pt idx="3243">
                  <c:v>4670.3870387038696</c:v>
                </c:pt>
                <c:pt idx="3244">
                  <c:v>4671.8271827182698</c:v>
                </c:pt>
                <c:pt idx="3245">
                  <c:v>4673.26732673267</c:v>
                </c:pt>
                <c:pt idx="3246">
                  <c:v>4674.7074707470802</c:v>
                </c:pt>
                <c:pt idx="3247">
                  <c:v>4676.1476147614803</c:v>
                </c:pt>
                <c:pt idx="3248">
                  <c:v>4677.5877587758796</c:v>
                </c:pt>
                <c:pt idx="3249">
                  <c:v>4679.0279027902798</c:v>
                </c:pt>
                <c:pt idx="3250">
                  <c:v>4680.4680468046799</c:v>
                </c:pt>
                <c:pt idx="3251">
                  <c:v>4681.9081908190801</c:v>
                </c:pt>
                <c:pt idx="3252">
                  <c:v>4683.3483348334803</c:v>
                </c:pt>
                <c:pt idx="3253">
                  <c:v>4684.7884788478896</c:v>
                </c:pt>
                <c:pt idx="3254">
                  <c:v>4686.2286228622897</c:v>
                </c:pt>
                <c:pt idx="3255">
                  <c:v>4687.6687668766899</c:v>
                </c:pt>
                <c:pt idx="3256">
                  <c:v>4689.1089108910901</c:v>
                </c:pt>
                <c:pt idx="3257">
                  <c:v>4690.5490549054903</c:v>
                </c:pt>
                <c:pt idx="3258">
                  <c:v>4691.9891989198904</c:v>
                </c:pt>
                <c:pt idx="3259">
                  <c:v>4693.4293429342897</c:v>
                </c:pt>
                <c:pt idx="3260">
                  <c:v>4694.8694869486899</c:v>
                </c:pt>
                <c:pt idx="3261">
                  <c:v>4696.3096309631001</c:v>
                </c:pt>
                <c:pt idx="3262">
                  <c:v>4697.7497749775002</c:v>
                </c:pt>
                <c:pt idx="3263">
                  <c:v>4699.1899189919004</c:v>
                </c:pt>
                <c:pt idx="3264">
                  <c:v>4700.6300630062997</c:v>
                </c:pt>
                <c:pt idx="3265">
                  <c:v>4702.0702070206999</c:v>
                </c:pt>
                <c:pt idx="3266">
                  <c:v>4703.5103510351</c:v>
                </c:pt>
                <c:pt idx="3267">
                  <c:v>4704.9504950495102</c:v>
                </c:pt>
                <c:pt idx="3268">
                  <c:v>4706.3906390639104</c:v>
                </c:pt>
                <c:pt idx="3269">
                  <c:v>4707.8307830783097</c:v>
                </c:pt>
                <c:pt idx="3270">
                  <c:v>4709.2709270927098</c:v>
                </c:pt>
                <c:pt idx="3271">
                  <c:v>4710.71107110711</c:v>
                </c:pt>
                <c:pt idx="3272">
                  <c:v>4712.1512151215102</c:v>
                </c:pt>
                <c:pt idx="3273">
                  <c:v>4713.5913591359104</c:v>
                </c:pt>
                <c:pt idx="3274">
                  <c:v>4715.0315031503196</c:v>
                </c:pt>
                <c:pt idx="3275">
                  <c:v>4716.4716471647198</c:v>
                </c:pt>
                <c:pt idx="3276">
                  <c:v>4717.91179117912</c:v>
                </c:pt>
                <c:pt idx="3277">
                  <c:v>4719.3519351935201</c:v>
                </c:pt>
                <c:pt idx="3278">
                  <c:v>4720.7920792079203</c:v>
                </c:pt>
                <c:pt idx="3279">
                  <c:v>4722.2322232223196</c:v>
                </c:pt>
                <c:pt idx="3280">
                  <c:v>4723.6723672367198</c:v>
                </c:pt>
                <c:pt idx="3281">
                  <c:v>4725.1125112511299</c:v>
                </c:pt>
                <c:pt idx="3282">
                  <c:v>4726.5526552655301</c:v>
                </c:pt>
                <c:pt idx="3283">
                  <c:v>4727.9927992799303</c:v>
                </c:pt>
                <c:pt idx="3284">
                  <c:v>4729.4329432943296</c:v>
                </c:pt>
                <c:pt idx="3285">
                  <c:v>4730.8730873087297</c:v>
                </c:pt>
                <c:pt idx="3286">
                  <c:v>4732.3132313231299</c:v>
                </c:pt>
                <c:pt idx="3287">
                  <c:v>4733.7533753375301</c:v>
                </c:pt>
                <c:pt idx="3288">
                  <c:v>4735.1935193519403</c:v>
                </c:pt>
                <c:pt idx="3289">
                  <c:v>4736.6336633663404</c:v>
                </c:pt>
                <c:pt idx="3290">
                  <c:v>4738.0738073807397</c:v>
                </c:pt>
                <c:pt idx="3291">
                  <c:v>4739.5139513951399</c:v>
                </c:pt>
                <c:pt idx="3292">
                  <c:v>4740.9540954095401</c:v>
                </c:pt>
                <c:pt idx="3293">
                  <c:v>4742.3942394239402</c:v>
                </c:pt>
                <c:pt idx="3294">
                  <c:v>4743.8343834383404</c:v>
                </c:pt>
                <c:pt idx="3295">
                  <c:v>4745.2745274527497</c:v>
                </c:pt>
                <c:pt idx="3296">
                  <c:v>4746.7146714671499</c:v>
                </c:pt>
                <c:pt idx="3297">
                  <c:v>4748.15481548155</c:v>
                </c:pt>
                <c:pt idx="3298">
                  <c:v>4749.5949594959502</c:v>
                </c:pt>
                <c:pt idx="3299">
                  <c:v>4751.0351035103504</c:v>
                </c:pt>
                <c:pt idx="3300">
                  <c:v>4752.4752475247496</c:v>
                </c:pt>
                <c:pt idx="3301">
                  <c:v>4753.9153915391498</c:v>
                </c:pt>
                <c:pt idx="3302">
                  <c:v>4755.35553555356</c:v>
                </c:pt>
                <c:pt idx="3303">
                  <c:v>4756.7956795679602</c:v>
                </c:pt>
                <c:pt idx="3304">
                  <c:v>4758.2358235823604</c:v>
                </c:pt>
                <c:pt idx="3305">
                  <c:v>4759.6759675967596</c:v>
                </c:pt>
                <c:pt idx="3306">
                  <c:v>4761.1161116111598</c:v>
                </c:pt>
                <c:pt idx="3307">
                  <c:v>4762.55625562556</c:v>
                </c:pt>
                <c:pt idx="3308">
                  <c:v>4763.9963996399601</c:v>
                </c:pt>
                <c:pt idx="3309">
                  <c:v>4765.4365436543703</c:v>
                </c:pt>
                <c:pt idx="3310">
                  <c:v>4766.8766876687696</c:v>
                </c:pt>
                <c:pt idx="3311">
                  <c:v>4768.3168316831698</c:v>
                </c:pt>
                <c:pt idx="3312">
                  <c:v>4769.7569756975699</c:v>
                </c:pt>
                <c:pt idx="3313">
                  <c:v>4771.1971197119701</c:v>
                </c:pt>
                <c:pt idx="3314">
                  <c:v>4772.6372637263703</c:v>
                </c:pt>
                <c:pt idx="3315">
                  <c:v>4774.0774077407696</c:v>
                </c:pt>
                <c:pt idx="3316">
                  <c:v>4775.5175517551797</c:v>
                </c:pt>
                <c:pt idx="3317">
                  <c:v>4776.9576957695799</c:v>
                </c:pt>
                <c:pt idx="3318">
                  <c:v>4778.3978397839801</c:v>
                </c:pt>
                <c:pt idx="3319">
                  <c:v>4779.8379837983803</c:v>
                </c:pt>
                <c:pt idx="3320">
                  <c:v>4781.2781278127804</c:v>
                </c:pt>
                <c:pt idx="3321">
                  <c:v>4782.7182718271797</c:v>
                </c:pt>
                <c:pt idx="3322">
                  <c:v>4784.1584158415799</c:v>
                </c:pt>
                <c:pt idx="3323">
                  <c:v>4785.5985598559901</c:v>
                </c:pt>
                <c:pt idx="3324">
                  <c:v>4787.0387038703902</c:v>
                </c:pt>
                <c:pt idx="3325">
                  <c:v>4788.4788478847904</c:v>
                </c:pt>
                <c:pt idx="3326">
                  <c:v>4789.9189918991897</c:v>
                </c:pt>
                <c:pt idx="3327">
                  <c:v>4791.3591359135899</c:v>
                </c:pt>
                <c:pt idx="3328">
                  <c:v>4792.79927992799</c:v>
                </c:pt>
                <c:pt idx="3329">
                  <c:v>4794.2394239423902</c:v>
                </c:pt>
                <c:pt idx="3330">
                  <c:v>4795.6795679568004</c:v>
                </c:pt>
                <c:pt idx="3331">
                  <c:v>4797.1197119711996</c:v>
                </c:pt>
                <c:pt idx="3332">
                  <c:v>4798.5598559855998</c:v>
                </c:pt>
                <c:pt idx="3333">
                  <c:v>4800</c:v>
                </c:pt>
                <c:pt idx="3334">
                  <c:v>4801.4401440144002</c:v>
                </c:pt>
                <c:pt idx="3335">
                  <c:v>4802.8802880288004</c:v>
                </c:pt>
                <c:pt idx="3336">
                  <c:v>4804.3204320431996</c:v>
                </c:pt>
                <c:pt idx="3337">
                  <c:v>4805.7605760576098</c:v>
                </c:pt>
                <c:pt idx="3338">
                  <c:v>4807.20072007201</c:v>
                </c:pt>
                <c:pt idx="3339">
                  <c:v>4808.6408640864101</c:v>
                </c:pt>
                <c:pt idx="3340">
                  <c:v>4810.0810081008103</c:v>
                </c:pt>
                <c:pt idx="3341">
                  <c:v>4811.5211521152096</c:v>
                </c:pt>
                <c:pt idx="3342">
                  <c:v>4812.9612961296098</c:v>
                </c:pt>
                <c:pt idx="3343">
                  <c:v>4814.4014401440099</c:v>
                </c:pt>
                <c:pt idx="3344">
                  <c:v>4815.8415841584201</c:v>
                </c:pt>
                <c:pt idx="3345">
                  <c:v>4817.2817281728203</c:v>
                </c:pt>
                <c:pt idx="3346">
                  <c:v>4818.7218721872196</c:v>
                </c:pt>
                <c:pt idx="3347">
                  <c:v>4820.1620162016197</c:v>
                </c:pt>
                <c:pt idx="3348">
                  <c:v>4821.6021602160199</c:v>
                </c:pt>
                <c:pt idx="3349">
                  <c:v>4823.0423042304201</c:v>
                </c:pt>
                <c:pt idx="3350">
                  <c:v>4824.4824482448303</c:v>
                </c:pt>
                <c:pt idx="3351">
                  <c:v>4825.9225922592304</c:v>
                </c:pt>
                <c:pt idx="3352">
                  <c:v>4827.3627362736297</c:v>
                </c:pt>
                <c:pt idx="3353">
                  <c:v>4828.8028802880299</c:v>
                </c:pt>
                <c:pt idx="3354">
                  <c:v>4830.2430243024301</c:v>
                </c:pt>
                <c:pt idx="3355">
                  <c:v>4831.6831683168302</c:v>
                </c:pt>
                <c:pt idx="3356">
                  <c:v>4833.1233123312304</c:v>
                </c:pt>
                <c:pt idx="3357">
                  <c:v>4834.5634563456297</c:v>
                </c:pt>
                <c:pt idx="3358">
                  <c:v>4836.0036003600399</c:v>
                </c:pt>
                <c:pt idx="3359">
                  <c:v>4837.44374437444</c:v>
                </c:pt>
                <c:pt idx="3360">
                  <c:v>4838.8838883888402</c:v>
                </c:pt>
                <c:pt idx="3361">
                  <c:v>4840.3240324032404</c:v>
                </c:pt>
                <c:pt idx="3362">
                  <c:v>4841.7641764176396</c:v>
                </c:pt>
                <c:pt idx="3363">
                  <c:v>4843.2043204320398</c:v>
                </c:pt>
                <c:pt idx="3364">
                  <c:v>4844.64446444644</c:v>
                </c:pt>
                <c:pt idx="3365">
                  <c:v>4846.0846084608502</c:v>
                </c:pt>
                <c:pt idx="3366">
                  <c:v>4847.5247524752504</c:v>
                </c:pt>
                <c:pt idx="3367">
                  <c:v>4848.9648964896496</c:v>
                </c:pt>
                <c:pt idx="3368">
                  <c:v>4850.4050405040498</c:v>
                </c:pt>
                <c:pt idx="3369">
                  <c:v>4851.84518451845</c:v>
                </c:pt>
                <c:pt idx="3370">
                  <c:v>4853.2853285328501</c:v>
                </c:pt>
                <c:pt idx="3371">
                  <c:v>4854.7254725472603</c:v>
                </c:pt>
                <c:pt idx="3372">
                  <c:v>4856.1656165616596</c:v>
                </c:pt>
                <c:pt idx="3373">
                  <c:v>4857.6057605760598</c:v>
                </c:pt>
                <c:pt idx="3374">
                  <c:v>4859.0459045904599</c:v>
                </c:pt>
                <c:pt idx="3375">
                  <c:v>4860.4860486048601</c:v>
                </c:pt>
                <c:pt idx="3376">
                  <c:v>4861.9261926192603</c:v>
                </c:pt>
                <c:pt idx="3377">
                  <c:v>4863.3663366336596</c:v>
                </c:pt>
                <c:pt idx="3378">
                  <c:v>4864.8064806480697</c:v>
                </c:pt>
                <c:pt idx="3379">
                  <c:v>4866.2466246624699</c:v>
                </c:pt>
                <c:pt idx="3380">
                  <c:v>4867.6867686768701</c:v>
                </c:pt>
                <c:pt idx="3381">
                  <c:v>4869.1269126912703</c:v>
                </c:pt>
                <c:pt idx="3382">
                  <c:v>4870.5670567056704</c:v>
                </c:pt>
                <c:pt idx="3383">
                  <c:v>4872.0072007200697</c:v>
                </c:pt>
                <c:pt idx="3384">
                  <c:v>4873.4473447344699</c:v>
                </c:pt>
                <c:pt idx="3385">
                  <c:v>4874.8874887488801</c:v>
                </c:pt>
                <c:pt idx="3386">
                  <c:v>4876.3276327632802</c:v>
                </c:pt>
                <c:pt idx="3387">
                  <c:v>4877.7677767776804</c:v>
                </c:pt>
                <c:pt idx="3388">
                  <c:v>4879.2079207920797</c:v>
                </c:pt>
                <c:pt idx="3389">
                  <c:v>4880.6480648064799</c:v>
                </c:pt>
                <c:pt idx="3390">
                  <c:v>4882.08820882088</c:v>
                </c:pt>
                <c:pt idx="3391">
                  <c:v>4883.5283528352802</c:v>
                </c:pt>
                <c:pt idx="3392">
                  <c:v>4884.9684968496904</c:v>
                </c:pt>
                <c:pt idx="3393">
                  <c:v>4886.4086408640896</c:v>
                </c:pt>
                <c:pt idx="3394">
                  <c:v>4887.8487848784898</c:v>
                </c:pt>
                <c:pt idx="3395">
                  <c:v>4889.28892889289</c:v>
                </c:pt>
                <c:pt idx="3396">
                  <c:v>4890.7290729072902</c:v>
                </c:pt>
                <c:pt idx="3397">
                  <c:v>4892.1692169216903</c:v>
                </c:pt>
                <c:pt idx="3398">
                  <c:v>4893.6093609360896</c:v>
                </c:pt>
                <c:pt idx="3399">
                  <c:v>4895.0495049504998</c:v>
                </c:pt>
                <c:pt idx="3400">
                  <c:v>4896.4896489649</c:v>
                </c:pt>
                <c:pt idx="3401">
                  <c:v>4897.9297929793001</c:v>
                </c:pt>
                <c:pt idx="3402">
                  <c:v>4899.3699369937003</c:v>
                </c:pt>
                <c:pt idx="3403">
                  <c:v>4900.8100810080996</c:v>
                </c:pt>
                <c:pt idx="3404">
                  <c:v>4902.2502250224998</c:v>
                </c:pt>
                <c:pt idx="3405">
                  <c:v>4903.6903690368999</c:v>
                </c:pt>
                <c:pt idx="3406">
                  <c:v>4905.1305130513101</c:v>
                </c:pt>
                <c:pt idx="3407">
                  <c:v>4906.5706570657103</c:v>
                </c:pt>
                <c:pt idx="3408">
                  <c:v>4908.0108010801096</c:v>
                </c:pt>
                <c:pt idx="3409">
                  <c:v>4909.4509450945097</c:v>
                </c:pt>
                <c:pt idx="3410">
                  <c:v>4910.8910891089099</c:v>
                </c:pt>
                <c:pt idx="3411">
                  <c:v>4912.3312331233101</c:v>
                </c:pt>
                <c:pt idx="3412">
                  <c:v>4913.7713771377103</c:v>
                </c:pt>
                <c:pt idx="3413">
                  <c:v>4915.2115211521204</c:v>
                </c:pt>
                <c:pt idx="3414">
                  <c:v>4916.6516651665197</c:v>
                </c:pt>
                <c:pt idx="3415">
                  <c:v>4918.0918091809199</c:v>
                </c:pt>
                <c:pt idx="3416">
                  <c:v>4919.5319531953201</c:v>
                </c:pt>
                <c:pt idx="3417">
                  <c:v>4920.9720972097202</c:v>
                </c:pt>
                <c:pt idx="3418">
                  <c:v>4922.4122412241204</c:v>
                </c:pt>
                <c:pt idx="3419">
                  <c:v>4923.8523852385197</c:v>
                </c:pt>
                <c:pt idx="3420">
                  <c:v>4925.2925292529299</c:v>
                </c:pt>
                <c:pt idx="3421">
                  <c:v>4926.73267326733</c:v>
                </c:pt>
                <c:pt idx="3422">
                  <c:v>4928.1728172817302</c:v>
                </c:pt>
                <c:pt idx="3423">
                  <c:v>4929.6129612961304</c:v>
                </c:pt>
                <c:pt idx="3424">
                  <c:v>4931.0531053105296</c:v>
                </c:pt>
                <c:pt idx="3425">
                  <c:v>4932.4932493249298</c:v>
                </c:pt>
                <c:pt idx="3426">
                  <c:v>4933.93339333933</c:v>
                </c:pt>
                <c:pt idx="3427">
                  <c:v>4935.3735373537402</c:v>
                </c:pt>
                <c:pt idx="3428">
                  <c:v>4936.8136813681404</c:v>
                </c:pt>
                <c:pt idx="3429">
                  <c:v>4938.2538253825396</c:v>
                </c:pt>
                <c:pt idx="3430">
                  <c:v>4939.6939693969398</c:v>
                </c:pt>
                <c:pt idx="3431">
                  <c:v>4941.13411341134</c:v>
                </c:pt>
                <c:pt idx="3432">
                  <c:v>4942.5742574257401</c:v>
                </c:pt>
                <c:pt idx="3433">
                  <c:v>4944.0144014401403</c:v>
                </c:pt>
                <c:pt idx="3434">
                  <c:v>4945.4545454545496</c:v>
                </c:pt>
                <c:pt idx="3435">
                  <c:v>4946.8946894689498</c:v>
                </c:pt>
                <c:pt idx="3436">
                  <c:v>4948.3348334833499</c:v>
                </c:pt>
                <c:pt idx="3437">
                  <c:v>4949.7749774977501</c:v>
                </c:pt>
                <c:pt idx="3438">
                  <c:v>4951.2151215121503</c:v>
                </c:pt>
                <c:pt idx="3439">
                  <c:v>4952.6552655265496</c:v>
                </c:pt>
                <c:pt idx="3440">
                  <c:v>4954.0954095409497</c:v>
                </c:pt>
                <c:pt idx="3441">
                  <c:v>4955.5355535553599</c:v>
                </c:pt>
                <c:pt idx="3442">
                  <c:v>4956.9756975697601</c:v>
                </c:pt>
                <c:pt idx="3443">
                  <c:v>4958.4158415841603</c:v>
                </c:pt>
                <c:pt idx="3444">
                  <c:v>4959.8559855985604</c:v>
                </c:pt>
                <c:pt idx="3445">
                  <c:v>4961.2961296129597</c:v>
                </c:pt>
                <c:pt idx="3446">
                  <c:v>4962.7362736273599</c:v>
                </c:pt>
                <c:pt idx="3447">
                  <c:v>4964.1764176417701</c:v>
                </c:pt>
                <c:pt idx="3448">
                  <c:v>4965.6165616561702</c:v>
                </c:pt>
                <c:pt idx="3449">
                  <c:v>4967.0567056705704</c:v>
                </c:pt>
                <c:pt idx="3450">
                  <c:v>4968.4968496849697</c:v>
                </c:pt>
                <c:pt idx="3451">
                  <c:v>4969.9369936993699</c:v>
                </c:pt>
                <c:pt idx="3452">
                  <c:v>4971.37713771377</c:v>
                </c:pt>
                <c:pt idx="3453">
                  <c:v>4972.8172817281702</c:v>
                </c:pt>
                <c:pt idx="3454">
                  <c:v>4974.2574257425704</c:v>
                </c:pt>
                <c:pt idx="3455">
                  <c:v>4975.6975697569796</c:v>
                </c:pt>
                <c:pt idx="3456">
                  <c:v>4977.1377137713798</c:v>
                </c:pt>
                <c:pt idx="3457">
                  <c:v>4978.57785778578</c:v>
                </c:pt>
                <c:pt idx="3458">
                  <c:v>4980.0180018001802</c:v>
                </c:pt>
                <c:pt idx="3459">
                  <c:v>4981.4581458145803</c:v>
                </c:pt>
                <c:pt idx="3460">
                  <c:v>4982.8982898289796</c:v>
                </c:pt>
                <c:pt idx="3461">
                  <c:v>4984.3384338433798</c:v>
                </c:pt>
                <c:pt idx="3462">
                  <c:v>4985.77857785779</c:v>
                </c:pt>
                <c:pt idx="3463">
                  <c:v>4987.2187218721901</c:v>
                </c:pt>
                <c:pt idx="3464">
                  <c:v>4988.6588658865903</c:v>
                </c:pt>
                <c:pt idx="3465">
                  <c:v>4990.0990099009896</c:v>
                </c:pt>
                <c:pt idx="3466">
                  <c:v>4991.5391539153898</c:v>
                </c:pt>
                <c:pt idx="3467">
                  <c:v>4992.9792979297899</c:v>
                </c:pt>
                <c:pt idx="3468">
                  <c:v>4994.4194419442001</c:v>
                </c:pt>
                <c:pt idx="3469">
                  <c:v>4995.8595859586003</c:v>
                </c:pt>
                <c:pt idx="3470">
                  <c:v>4997.2997299729996</c:v>
                </c:pt>
                <c:pt idx="3471">
                  <c:v>4998.7398739873997</c:v>
                </c:pt>
                <c:pt idx="3472">
                  <c:v>5000.1800180017999</c:v>
                </c:pt>
                <c:pt idx="3473">
                  <c:v>5001.6201620162001</c:v>
                </c:pt>
                <c:pt idx="3474">
                  <c:v>5003.0603060306003</c:v>
                </c:pt>
                <c:pt idx="3475">
                  <c:v>5004.5004500450004</c:v>
                </c:pt>
                <c:pt idx="3476">
                  <c:v>5005.9405940594097</c:v>
                </c:pt>
                <c:pt idx="3477">
                  <c:v>5007.3807380738099</c:v>
                </c:pt>
                <c:pt idx="3478">
                  <c:v>5008.8208820882101</c:v>
                </c:pt>
                <c:pt idx="3479">
                  <c:v>5010.2610261026102</c:v>
                </c:pt>
                <c:pt idx="3480">
                  <c:v>5011.7011701170104</c:v>
                </c:pt>
                <c:pt idx="3481">
                  <c:v>5013.1413141314097</c:v>
                </c:pt>
                <c:pt idx="3482">
                  <c:v>5014.5814581458098</c:v>
                </c:pt>
                <c:pt idx="3483">
                  <c:v>5016.02160216022</c:v>
                </c:pt>
                <c:pt idx="3484">
                  <c:v>5017.4617461746202</c:v>
                </c:pt>
                <c:pt idx="3485">
                  <c:v>5018.9018901890204</c:v>
                </c:pt>
                <c:pt idx="3486">
                  <c:v>5020.3420342034196</c:v>
                </c:pt>
                <c:pt idx="3487">
                  <c:v>5021.7821782178198</c:v>
                </c:pt>
                <c:pt idx="3488">
                  <c:v>5023.22232223222</c:v>
                </c:pt>
                <c:pt idx="3489">
                  <c:v>5024.6624662466302</c:v>
                </c:pt>
                <c:pt idx="3490">
                  <c:v>5026.1026102610303</c:v>
                </c:pt>
                <c:pt idx="3491">
                  <c:v>5027.5427542754296</c:v>
                </c:pt>
                <c:pt idx="3492">
                  <c:v>5028.9828982898298</c:v>
                </c:pt>
                <c:pt idx="3493">
                  <c:v>5030.42304230423</c:v>
                </c:pt>
                <c:pt idx="3494">
                  <c:v>5031.8631863186301</c:v>
                </c:pt>
                <c:pt idx="3495">
                  <c:v>5033.3033303330303</c:v>
                </c:pt>
                <c:pt idx="3496">
                  <c:v>5034.7434743474396</c:v>
                </c:pt>
                <c:pt idx="3497">
                  <c:v>5036.1836183618398</c:v>
                </c:pt>
                <c:pt idx="3498">
                  <c:v>5037.6237623762399</c:v>
                </c:pt>
                <c:pt idx="3499">
                  <c:v>5039.0639063906401</c:v>
                </c:pt>
                <c:pt idx="3500">
                  <c:v>5040.5040504050403</c:v>
                </c:pt>
                <c:pt idx="3501">
                  <c:v>5041.9441944194396</c:v>
                </c:pt>
                <c:pt idx="3502">
                  <c:v>5043.3843384338397</c:v>
                </c:pt>
                <c:pt idx="3503">
                  <c:v>5044.8244824482399</c:v>
                </c:pt>
                <c:pt idx="3504">
                  <c:v>5046.2646264626501</c:v>
                </c:pt>
                <c:pt idx="3505">
                  <c:v>5047.7047704770503</c:v>
                </c:pt>
                <c:pt idx="3506">
                  <c:v>5049.1449144914504</c:v>
                </c:pt>
                <c:pt idx="3507">
                  <c:v>5050.5850585058497</c:v>
                </c:pt>
                <c:pt idx="3508">
                  <c:v>5052.0252025202499</c:v>
                </c:pt>
                <c:pt idx="3509">
                  <c:v>5053.4653465346501</c:v>
                </c:pt>
                <c:pt idx="3510">
                  <c:v>5054.9054905490602</c:v>
                </c:pt>
                <c:pt idx="3511">
                  <c:v>5056.3456345634604</c:v>
                </c:pt>
                <c:pt idx="3512">
                  <c:v>5057.7857785778597</c:v>
                </c:pt>
                <c:pt idx="3513">
                  <c:v>5059.2259225922598</c:v>
                </c:pt>
                <c:pt idx="3514">
                  <c:v>5060.66606660666</c:v>
                </c:pt>
                <c:pt idx="3515">
                  <c:v>5062.1062106210602</c:v>
                </c:pt>
                <c:pt idx="3516">
                  <c:v>5063.5463546354604</c:v>
                </c:pt>
                <c:pt idx="3517">
                  <c:v>5064.9864986498696</c:v>
                </c:pt>
                <c:pt idx="3518">
                  <c:v>5066.4266426642698</c:v>
                </c:pt>
                <c:pt idx="3519">
                  <c:v>5067.86678667867</c:v>
                </c:pt>
                <c:pt idx="3520">
                  <c:v>5069.3069306930702</c:v>
                </c:pt>
                <c:pt idx="3521">
                  <c:v>5070.7470747074703</c:v>
                </c:pt>
                <c:pt idx="3522">
                  <c:v>5072.1872187218696</c:v>
                </c:pt>
                <c:pt idx="3523">
                  <c:v>5073.6273627362698</c:v>
                </c:pt>
                <c:pt idx="3524">
                  <c:v>5075.06750675068</c:v>
                </c:pt>
                <c:pt idx="3525">
                  <c:v>5076.5076507650801</c:v>
                </c:pt>
                <c:pt idx="3526">
                  <c:v>5077.9477947794803</c:v>
                </c:pt>
                <c:pt idx="3527">
                  <c:v>5079.3879387938796</c:v>
                </c:pt>
                <c:pt idx="3528">
                  <c:v>5080.8280828082798</c:v>
                </c:pt>
                <c:pt idx="3529">
                  <c:v>5082.2682268226799</c:v>
                </c:pt>
                <c:pt idx="3530">
                  <c:v>5083.7083708370801</c:v>
                </c:pt>
                <c:pt idx="3531">
                  <c:v>5085.1485148514903</c:v>
                </c:pt>
                <c:pt idx="3532">
                  <c:v>5086.5886588658896</c:v>
                </c:pt>
                <c:pt idx="3533">
                  <c:v>5088.0288028802897</c:v>
                </c:pt>
                <c:pt idx="3534">
                  <c:v>5089.4689468946899</c:v>
                </c:pt>
                <c:pt idx="3535">
                  <c:v>5090.9090909090901</c:v>
                </c:pt>
                <c:pt idx="3536">
                  <c:v>5092.3492349234903</c:v>
                </c:pt>
                <c:pt idx="3537">
                  <c:v>5093.7893789378904</c:v>
                </c:pt>
                <c:pt idx="3538">
                  <c:v>5095.2295229522997</c:v>
                </c:pt>
                <c:pt idx="3539">
                  <c:v>5096.6696669666999</c:v>
                </c:pt>
                <c:pt idx="3540">
                  <c:v>5098.1098109811001</c:v>
                </c:pt>
                <c:pt idx="3541">
                  <c:v>5099.5499549955002</c:v>
                </c:pt>
                <c:pt idx="3542">
                  <c:v>5100.9900990099004</c:v>
                </c:pt>
                <c:pt idx="3543">
                  <c:v>5102.4302430242997</c:v>
                </c:pt>
                <c:pt idx="3544">
                  <c:v>5103.8703870386998</c:v>
                </c:pt>
                <c:pt idx="3545">
                  <c:v>5105.31053105311</c:v>
                </c:pt>
                <c:pt idx="3546">
                  <c:v>5106.7506750675102</c:v>
                </c:pt>
                <c:pt idx="3547">
                  <c:v>5108.1908190819104</c:v>
                </c:pt>
                <c:pt idx="3548">
                  <c:v>5109.6309630963096</c:v>
                </c:pt>
                <c:pt idx="3549">
                  <c:v>5111.0711071107098</c:v>
                </c:pt>
                <c:pt idx="3550">
                  <c:v>5112.51125112511</c:v>
                </c:pt>
                <c:pt idx="3551">
                  <c:v>5113.9513951395102</c:v>
                </c:pt>
                <c:pt idx="3552">
                  <c:v>5115.3915391539203</c:v>
                </c:pt>
                <c:pt idx="3553">
                  <c:v>5116.8316831683196</c:v>
                </c:pt>
                <c:pt idx="3554">
                  <c:v>5118.2718271827198</c:v>
                </c:pt>
                <c:pt idx="3555">
                  <c:v>5119.71197119712</c:v>
                </c:pt>
                <c:pt idx="3556">
                  <c:v>5121.1521152115201</c:v>
                </c:pt>
                <c:pt idx="3557">
                  <c:v>5122.5922592259203</c:v>
                </c:pt>
                <c:pt idx="3558">
                  <c:v>5124.0324032403196</c:v>
                </c:pt>
                <c:pt idx="3559">
                  <c:v>5125.4725472547298</c:v>
                </c:pt>
                <c:pt idx="3560">
                  <c:v>5126.9126912691299</c:v>
                </c:pt>
                <c:pt idx="3561">
                  <c:v>5128.3528352835301</c:v>
                </c:pt>
                <c:pt idx="3562">
                  <c:v>5129.7929792979303</c:v>
                </c:pt>
                <c:pt idx="3563">
                  <c:v>5131.2331233123296</c:v>
                </c:pt>
                <c:pt idx="3564">
                  <c:v>5132.6732673267297</c:v>
                </c:pt>
                <c:pt idx="3565">
                  <c:v>5134.1134113411299</c:v>
                </c:pt>
                <c:pt idx="3566">
                  <c:v>5135.5535553555401</c:v>
                </c:pt>
                <c:pt idx="3567">
                  <c:v>5136.9936993699403</c:v>
                </c:pt>
                <c:pt idx="3568">
                  <c:v>5138.4338433843404</c:v>
                </c:pt>
                <c:pt idx="3569">
                  <c:v>5139.8739873987397</c:v>
                </c:pt>
                <c:pt idx="3570">
                  <c:v>5141.3141314131399</c:v>
                </c:pt>
                <c:pt idx="3571">
                  <c:v>5142.7542754275401</c:v>
                </c:pt>
                <c:pt idx="3572">
                  <c:v>5144.1944194419402</c:v>
                </c:pt>
                <c:pt idx="3573">
                  <c:v>5145.6345634563504</c:v>
                </c:pt>
                <c:pt idx="3574">
                  <c:v>5147.0747074707497</c:v>
                </c:pt>
                <c:pt idx="3575">
                  <c:v>5148.5148514851498</c:v>
                </c:pt>
                <c:pt idx="3576">
                  <c:v>5149.95499549955</c:v>
                </c:pt>
                <c:pt idx="3577">
                  <c:v>5151.3951395139502</c:v>
                </c:pt>
                <c:pt idx="3578">
                  <c:v>5152.8352835283504</c:v>
                </c:pt>
                <c:pt idx="3579">
                  <c:v>5154.2754275427496</c:v>
                </c:pt>
                <c:pt idx="3580">
                  <c:v>5155.7155715571598</c:v>
                </c:pt>
                <c:pt idx="3581">
                  <c:v>5157.15571557156</c:v>
                </c:pt>
                <c:pt idx="3582">
                  <c:v>5158.5958595859602</c:v>
                </c:pt>
                <c:pt idx="3583">
                  <c:v>5160.0360036003603</c:v>
                </c:pt>
                <c:pt idx="3584">
                  <c:v>5161.4761476147596</c:v>
                </c:pt>
                <c:pt idx="3585">
                  <c:v>5162.9162916291598</c:v>
                </c:pt>
                <c:pt idx="3586">
                  <c:v>5164.35643564356</c:v>
                </c:pt>
                <c:pt idx="3587">
                  <c:v>5165.7965796579701</c:v>
                </c:pt>
                <c:pt idx="3588">
                  <c:v>5167.2367236723703</c:v>
                </c:pt>
                <c:pt idx="3589">
                  <c:v>5168.6768676867696</c:v>
                </c:pt>
                <c:pt idx="3590">
                  <c:v>5170.1170117011698</c:v>
                </c:pt>
                <c:pt idx="3591">
                  <c:v>5171.5571557155699</c:v>
                </c:pt>
                <c:pt idx="3592">
                  <c:v>5172.9972997299701</c:v>
                </c:pt>
                <c:pt idx="3593">
                  <c:v>5174.4374437443803</c:v>
                </c:pt>
                <c:pt idx="3594">
                  <c:v>5175.8775877587796</c:v>
                </c:pt>
                <c:pt idx="3595">
                  <c:v>5177.3177317731797</c:v>
                </c:pt>
                <c:pt idx="3596">
                  <c:v>5178.7578757875799</c:v>
                </c:pt>
                <c:pt idx="3597">
                  <c:v>5180.1980198019801</c:v>
                </c:pt>
                <c:pt idx="3598">
                  <c:v>5181.6381638163803</c:v>
                </c:pt>
                <c:pt idx="3599">
                  <c:v>5183.0783078307804</c:v>
                </c:pt>
                <c:pt idx="3600">
                  <c:v>5184.5184518451797</c:v>
                </c:pt>
                <c:pt idx="3601">
                  <c:v>5185.9585958595899</c:v>
                </c:pt>
                <c:pt idx="3602">
                  <c:v>5187.3987398739901</c:v>
                </c:pt>
                <c:pt idx="3603">
                  <c:v>5188.8388838883902</c:v>
                </c:pt>
                <c:pt idx="3604">
                  <c:v>5190.2790279027904</c:v>
                </c:pt>
                <c:pt idx="3605">
                  <c:v>5191.7191719171897</c:v>
                </c:pt>
                <c:pt idx="3606">
                  <c:v>5193.1593159315898</c:v>
                </c:pt>
                <c:pt idx="3607">
                  <c:v>5194.599459946</c:v>
                </c:pt>
                <c:pt idx="3608">
                  <c:v>5196.0396039604002</c:v>
                </c:pt>
                <c:pt idx="3609">
                  <c:v>5197.4797479748004</c:v>
                </c:pt>
                <c:pt idx="3610">
                  <c:v>5198.9198919891996</c:v>
                </c:pt>
                <c:pt idx="3611">
                  <c:v>5200.3600360035998</c:v>
                </c:pt>
                <c:pt idx="3612">
                  <c:v>5201.800180018</c:v>
                </c:pt>
                <c:pt idx="3613">
                  <c:v>5203.2403240324002</c:v>
                </c:pt>
                <c:pt idx="3614">
                  <c:v>5204.6804680468103</c:v>
                </c:pt>
                <c:pt idx="3615">
                  <c:v>5206.1206120612096</c:v>
                </c:pt>
                <c:pt idx="3616">
                  <c:v>5207.5607560756098</c:v>
                </c:pt>
                <c:pt idx="3617">
                  <c:v>5209.00090009001</c:v>
                </c:pt>
                <c:pt idx="3618">
                  <c:v>5210.4410441044101</c:v>
                </c:pt>
                <c:pt idx="3619">
                  <c:v>5211.8811881188103</c:v>
                </c:pt>
                <c:pt idx="3620">
                  <c:v>5213.3213321332096</c:v>
                </c:pt>
                <c:pt idx="3621">
                  <c:v>5214.7614761476198</c:v>
                </c:pt>
                <c:pt idx="3622">
                  <c:v>5216.2016201620199</c:v>
                </c:pt>
                <c:pt idx="3623">
                  <c:v>5217.6417641764201</c:v>
                </c:pt>
                <c:pt idx="3624">
                  <c:v>5219.0819081908203</c:v>
                </c:pt>
                <c:pt idx="3625">
                  <c:v>5220.5220522052196</c:v>
                </c:pt>
                <c:pt idx="3626">
                  <c:v>5221.9621962196197</c:v>
                </c:pt>
                <c:pt idx="3627">
                  <c:v>5223.4023402340199</c:v>
                </c:pt>
                <c:pt idx="3628">
                  <c:v>5224.8424842484301</c:v>
                </c:pt>
                <c:pt idx="3629">
                  <c:v>5226.2826282628303</c:v>
                </c:pt>
                <c:pt idx="3630">
                  <c:v>5227.7227722772304</c:v>
                </c:pt>
                <c:pt idx="3631">
                  <c:v>5229.1629162916297</c:v>
                </c:pt>
                <c:pt idx="3632">
                  <c:v>5230.6030603060299</c:v>
                </c:pt>
                <c:pt idx="3633">
                  <c:v>5232.04320432043</c:v>
                </c:pt>
                <c:pt idx="3634">
                  <c:v>5233.4833483348302</c:v>
                </c:pt>
                <c:pt idx="3635">
                  <c:v>5234.9234923492404</c:v>
                </c:pt>
                <c:pt idx="3636">
                  <c:v>5236.3636363636397</c:v>
                </c:pt>
                <c:pt idx="3637">
                  <c:v>5237.8037803780398</c:v>
                </c:pt>
                <c:pt idx="3638">
                  <c:v>5239.24392439244</c:v>
                </c:pt>
                <c:pt idx="3639">
                  <c:v>5240.6840684068402</c:v>
                </c:pt>
                <c:pt idx="3640">
                  <c:v>5242.1242124212404</c:v>
                </c:pt>
                <c:pt idx="3641">
                  <c:v>5243.5643564356396</c:v>
                </c:pt>
                <c:pt idx="3642">
                  <c:v>5245.0045004500498</c:v>
                </c:pt>
                <c:pt idx="3643">
                  <c:v>5246.44464446445</c:v>
                </c:pt>
                <c:pt idx="3644">
                  <c:v>5247.8847884788502</c:v>
                </c:pt>
                <c:pt idx="3645">
                  <c:v>5249.3249324932503</c:v>
                </c:pt>
                <c:pt idx="3646">
                  <c:v>5250.7650765076496</c:v>
                </c:pt>
                <c:pt idx="3647">
                  <c:v>5252.2052205220498</c:v>
                </c:pt>
                <c:pt idx="3648">
                  <c:v>5253.64536453645</c:v>
                </c:pt>
                <c:pt idx="3649">
                  <c:v>5255.0855085508601</c:v>
                </c:pt>
                <c:pt idx="3650">
                  <c:v>5256.5256525652603</c:v>
                </c:pt>
                <c:pt idx="3651">
                  <c:v>5257.9657965796596</c:v>
                </c:pt>
                <c:pt idx="3652">
                  <c:v>5259.4059405940598</c:v>
                </c:pt>
                <c:pt idx="3653">
                  <c:v>5260.8460846084599</c:v>
                </c:pt>
                <c:pt idx="3654">
                  <c:v>5262.2862286228601</c:v>
                </c:pt>
                <c:pt idx="3655">
                  <c:v>5263.7263726372603</c:v>
                </c:pt>
                <c:pt idx="3656">
                  <c:v>5265.1665166516696</c:v>
                </c:pt>
                <c:pt idx="3657">
                  <c:v>5266.6066606660697</c:v>
                </c:pt>
                <c:pt idx="3658">
                  <c:v>5268.0468046804699</c:v>
                </c:pt>
                <c:pt idx="3659">
                  <c:v>5269.4869486948701</c:v>
                </c:pt>
                <c:pt idx="3660">
                  <c:v>5270.9270927092703</c:v>
                </c:pt>
                <c:pt idx="3661">
                  <c:v>5272.3672367236704</c:v>
                </c:pt>
                <c:pt idx="3662">
                  <c:v>5273.8073807380697</c:v>
                </c:pt>
                <c:pt idx="3663">
                  <c:v>5275.2475247524799</c:v>
                </c:pt>
                <c:pt idx="3664">
                  <c:v>5276.6876687668801</c:v>
                </c:pt>
                <c:pt idx="3665">
                  <c:v>5278.1278127812802</c:v>
                </c:pt>
                <c:pt idx="3666">
                  <c:v>5279.5679567956804</c:v>
                </c:pt>
                <c:pt idx="3667">
                  <c:v>5281.0081008100797</c:v>
                </c:pt>
                <c:pt idx="3668">
                  <c:v>5282.4482448244798</c:v>
                </c:pt>
                <c:pt idx="3669">
                  <c:v>5283.88838883888</c:v>
                </c:pt>
                <c:pt idx="3670">
                  <c:v>5285.3285328532902</c:v>
                </c:pt>
                <c:pt idx="3671">
                  <c:v>5286.7686768676904</c:v>
                </c:pt>
                <c:pt idx="3672">
                  <c:v>5288.2088208820896</c:v>
                </c:pt>
                <c:pt idx="3673">
                  <c:v>5289.6489648964898</c:v>
                </c:pt>
                <c:pt idx="3674">
                  <c:v>5291.08910891089</c:v>
                </c:pt>
                <c:pt idx="3675">
                  <c:v>5292.5292529252902</c:v>
                </c:pt>
                <c:pt idx="3676">
                  <c:v>5293.9693969396903</c:v>
                </c:pt>
                <c:pt idx="3677">
                  <c:v>5295.4095409540996</c:v>
                </c:pt>
                <c:pt idx="3678">
                  <c:v>5296.8496849684998</c:v>
                </c:pt>
                <c:pt idx="3679">
                  <c:v>5298.2898289829</c:v>
                </c:pt>
                <c:pt idx="3680">
                  <c:v>5299.7299729973001</c:v>
                </c:pt>
                <c:pt idx="3681">
                  <c:v>5301.1701170117003</c:v>
                </c:pt>
                <c:pt idx="3682">
                  <c:v>5302.6102610260996</c:v>
                </c:pt>
                <c:pt idx="3683">
                  <c:v>5304.0504050404998</c:v>
                </c:pt>
                <c:pt idx="3684">
                  <c:v>5305.4905490549099</c:v>
                </c:pt>
                <c:pt idx="3685">
                  <c:v>5306.9306930693101</c:v>
                </c:pt>
                <c:pt idx="3686">
                  <c:v>5308.3708370837103</c:v>
                </c:pt>
                <c:pt idx="3687">
                  <c:v>5309.8109810981096</c:v>
                </c:pt>
                <c:pt idx="3688">
                  <c:v>5311.2511251125097</c:v>
                </c:pt>
                <c:pt idx="3689">
                  <c:v>5312.6912691269099</c:v>
                </c:pt>
                <c:pt idx="3690">
                  <c:v>5314.1314131413101</c:v>
                </c:pt>
                <c:pt idx="3691">
                  <c:v>5315.5715571557203</c:v>
                </c:pt>
                <c:pt idx="3692">
                  <c:v>5317.0117011701204</c:v>
                </c:pt>
                <c:pt idx="3693">
                  <c:v>5318.4518451845197</c:v>
                </c:pt>
                <c:pt idx="3694">
                  <c:v>5319.8919891989199</c:v>
                </c:pt>
                <c:pt idx="3695">
                  <c:v>5321.33213321332</c:v>
                </c:pt>
                <c:pt idx="3696">
                  <c:v>5322.7722772277202</c:v>
                </c:pt>
                <c:pt idx="3697">
                  <c:v>5324.2124212421204</c:v>
                </c:pt>
                <c:pt idx="3698">
                  <c:v>5325.6525652565297</c:v>
                </c:pt>
                <c:pt idx="3699">
                  <c:v>5327.0927092709298</c:v>
                </c:pt>
                <c:pt idx="3700">
                  <c:v>5328.53285328533</c:v>
                </c:pt>
                <c:pt idx="3701">
                  <c:v>5329.9729972997302</c:v>
                </c:pt>
                <c:pt idx="3702">
                  <c:v>5331.4131413141304</c:v>
                </c:pt>
                <c:pt idx="3703">
                  <c:v>5332.8532853285296</c:v>
                </c:pt>
                <c:pt idx="3704">
                  <c:v>5334.2934293429298</c:v>
                </c:pt>
                <c:pt idx="3705">
                  <c:v>5335.73357335734</c:v>
                </c:pt>
                <c:pt idx="3706">
                  <c:v>5337.1737173717402</c:v>
                </c:pt>
                <c:pt idx="3707">
                  <c:v>5338.6138613861403</c:v>
                </c:pt>
                <c:pt idx="3708">
                  <c:v>5340.0540054005396</c:v>
                </c:pt>
                <c:pt idx="3709">
                  <c:v>5341.4941494149398</c:v>
                </c:pt>
                <c:pt idx="3710">
                  <c:v>5342.93429342934</c:v>
                </c:pt>
                <c:pt idx="3711">
                  <c:v>5344.3744374437501</c:v>
                </c:pt>
                <c:pt idx="3712">
                  <c:v>5345.8145814581503</c:v>
                </c:pt>
                <c:pt idx="3713">
                  <c:v>5347.2547254725496</c:v>
                </c:pt>
                <c:pt idx="3714">
                  <c:v>5348.6948694869498</c:v>
                </c:pt>
                <c:pt idx="3715">
                  <c:v>5350.1350135013499</c:v>
                </c:pt>
                <c:pt idx="3716">
                  <c:v>5351.5751575157501</c:v>
                </c:pt>
                <c:pt idx="3717">
                  <c:v>5353.0153015301503</c:v>
                </c:pt>
                <c:pt idx="3718">
                  <c:v>5354.4554455445495</c:v>
                </c:pt>
                <c:pt idx="3719">
                  <c:v>5355.8955895589597</c:v>
                </c:pt>
                <c:pt idx="3720">
                  <c:v>5357.3357335733599</c:v>
                </c:pt>
                <c:pt idx="3721">
                  <c:v>5358.7758775877601</c:v>
                </c:pt>
                <c:pt idx="3722">
                  <c:v>5360.2160216021603</c:v>
                </c:pt>
                <c:pt idx="3723">
                  <c:v>5361.6561656165604</c:v>
                </c:pt>
                <c:pt idx="3724">
                  <c:v>5363.0963096309597</c:v>
                </c:pt>
                <c:pt idx="3725">
                  <c:v>5364.5364536453599</c:v>
                </c:pt>
                <c:pt idx="3726">
                  <c:v>5365.9765976597701</c:v>
                </c:pt>
                <c:pt idx="3727">
                  <c:v>5367.4167416741702</c:v>
                </c:pt>
                <c:pt idx="3728">
                  <c:v>5368.8568856885704</c:v>
                </c:pt>
                <c:pt idx="3729">
                  <c:v>5370.2970297029697</c:v>
                </c:pt>
                <c:pt idx="3730">
                  <c:v>5371.7371737173698</c:v>
                </c:pt>
                <c:pt idx="3731">
                  <c:v>5373.17731773177</c:v>
                </c:pt>
                <c:pt idx="3732">
                  <c:v>5374.6174617461802</c:v>
                </c:pt>
                <c:pt idx="3733">
                  <c:v>5376.0576057605804</c:v>
                </c:pt>
                <c:pt idx="3734">
                  <c:v>5377.4977497749796</c:v>
                </c:pt>
                <c:pt idx="3735">
                  <c:v>5378.9378937893798</c:v>
                </c:pt>
                <c:pt idx="3736">
                  <c:v>5380.37803780378</c:v>
                </c:pt>
                <c:pt idx="3737">
                  <c:v>5381.8181818181802</c:v>
                </c:pt>
                <c:pt idx="3738">
                  <c:v>5383.2583258325803</c:v>
                </c:pt>
                <c:pt idx="3739">
                  <c:v>5384.6984698469896</c:v>
                </c:pt>
                <c:pt idx="3740">
                  <c:v>5386.1386138613898</c:v>
                </c:pt>
                <c:pt idx="3741">
                  <c:v>5387.57875787579</c:v>
                </c:pt>
                <c:pt idx="3742">
                  <c:v>5389.0189018901901</c:v>
                </c:pt>
                <c:pt idx="3743">
                  <c:v>5390.4590459045903</c:v>
                </c:pt>
                <c:pt idx="3744">
                  <c:v>5391.8991899189896</c:v>
                </c:pt>
                <c:pt idx="3745">
                  <c:v>5393.3393339333898</c:v>
                </c:pt>
                <c:pt idx="3746">
                  <c:v>5394.7794779477899</c:v>
                </c:pt>
                <c:pt idx="3747">
                  <c:v>5396.2196219622001</c:v>
                </c:pt>
                <c:pt idx="3748">
                  <c:v>5397.6597659766003</c:v>
                </c:pt>
                <c:pt idx="3749">
                  <c:v>5399.0999099909995</c:v>
                </c:pt>
                <c:pt idx="3750">
                  <c:v>5400.5400540053997</c:v>
                </c:pt>
                <c:pt idx="3751">
                  <c:v>5401.9801980197999</c:v>
                </c:pt>
                <c:pt idx="3752">
                  <c:v>5403.4203420342001</c:v>
                </c:pt>
                <c:pt idx="3753">
                  <c:v>5404.8604860486103</c:v>
                </c:pt>
                <c:pt idx="3754">
                  <c:v>5406.3006300630104</c:v>
                </c:pt>
                <c:pt idx="3755">
                  <c:v>5407.7407740774097</c:v>
                </c:pt>
                <c:pt idx="3756">
                  <c:v>5409.1809180918099</c:v>
                </c:pt>
                <c:pt idx="3757">
                  <c:v>5410.62106210621</c:v>
                </c:pt>
                <c:pt idx="3758">
                  <c:v>5412.0612061206102</c:v>
                </c:pt>
                <c:pt idx="3759">
                  <c:v>5413.5013501350104</c:v>
                </c:pt>
                <c:pt idx="3760">
                  <c:v>5414.9414941494197</c:v>
                </c:pt>
                <c:pt idx="3761">
                  <c:v>5416.3816381638198</c:v>
                </c:pt>
                <c:pt idx="3762">
                  <c:v>5417.82178217822</c:v>
                </c:pt>
                <c:pt idx="3763">
                  <c:v>5419.2619261926202</c:v>
                </c:pt>
                <c:pt idx="3764">
                  <c:v>5420.7020702070204</c:v>
                </c:pt>
                <c:pt idx="3765">
                  <c:v>5422.1422142214196</c:v>
                </c:pt>
                <c:pt idx="3766">
                  <c:v>5423.5823582358198</c:v>
                </c:pt>
                <c:pt idx="3767">
                  <c:v>5425.02250225023</c:v>
                </c:pt>
                <c:pt idx="3768">
                  <c:v>5426.4626462646302</c:v>
                </c:pt>
                <c:pt idx="3769">
                  <c:v>5427.9027902790303</c:v>
                </c:pt>
                <c:pt idx="3770">
                  <c:v>5429.3429342934296</c:v>
                </c:pt>
                <c:pt idx="3771">
                  <c:v>5430.7830783078298</c:v>
                </c:pt>
                <c:pt idx="3772">
                  <c:v>5432.22322232223</c:v>
                </c:pt>
                <c:pt idx="3773">
                  <c:v>5433.6633663366301</c:v>
                </c:pt>
                <c:pt idx="3774">
                  <c:v>5435.1035103510403</c:v>
                </c:pt>
                <c:pt idx="3775">
                  <c:v>5436.5436543654396</c:v>
                </c:pt>
                <c:pt idx="3776">
                  <c:v>5437.9837983798398</c:v>
                </c:pt>
                <c:pt idx="3777">
                  <c:v>5439.4239423942399</c:v>
                </c:pt>
                <c:pt idx="3778">
                  <c:v>5440.8640864086401</c:v>
                </c:pt>
                <c:pt idx="3779">
                  <c:v>5442.3042304230403</c:v>
                </c:pt>
                <c:pt idx="3780">
                  <c:v>5443.7443744374395</c:v>
                </c:pt>
                <c:pt idx="3781">
                  <c:v>5445.1845184518497</c:v>
                </c:pt>
                <c:pt idx="3782">
                  <c:v>5446.6246624662499</c:v>
                </c:pt>
                <c:pt idx="3783">
                  <c:v>5448.0648064806501</c:v>
                </c:pt>
                <c:pt idx="3784">
                  <c:v>5449.5049504950503</c:v>
                </c:pt>
                <c:pt idx="3785">
                  <c:v>5450.9450945094504</c:v>
                </c:pt>
                <c:pt idx="3786">
                  <c:v>5452.3852385238497</c:v>
                </c:pt>
                <c:pt idx="3787">
                  <c:v>5453.8253825382499</c:v>
                </c:pt>
                <c:pt idx="3788">
                  <c:v>5455.26552655266</c:v>
                </c:pt>
                <c:pt idx="3789">
                  <c:v>5456.7056705670602</c:v>
                </c:pt>
                <c:pt idx="3790">
                  <c:v>5458.1458145814604</c:v>
                </c:pt>
                <c:pt idx="3791">
                  <c:v>5459.5859585958597</c:v>
                </c:pt>
                <c:pt idx="3792">
                  <c:v>5461.0261026102598</c:v>
                </c:pt>
                <c:pt idx="3793">
                  <c:v>5462.46624662466</c:v>
                </c:pt>
                <c:pt idx="3794">
                  <c:v>5463.9063906390602</c:v>
                </c:pt>
                <c:pt idx="3795">
                  <c:v>5465.3465346534704</c:v>
                </c:pt>
                <c:pt idx="3796">
                  <c:v>5466.7866786678696</c:v>
                </c:pt>
                <c:pt idx="3797">
                  <c:v>5468.2268226822698</c:v>
                </c:pt>
                <c:pt idx="3798">
                  <c:v>5469.66696669667</c:v>
                </c:pt>
                <c:pt idx="3799">
                  <c:v>5471.1071107110702</c:v>
                </c:pt>
                <c:pt idx="3800">
                  <c:v>5472.5472547254703</c:v>
                </c:pt>
                <c:pt idx="3801">
                  <c:v>5473.9873987398696</c:v>
                </c:pt>
                <c:pt idx="3802">
                  <c:v>5475.4275427542798</c:v>
                </c:pt>
                <c:pt idx="3803">
                  <c:v>5476.86768676868</c:v>
                </c:pt>
                <c:pt idx="3804">
                  <c:v>5478.3078307830801</c:v>
                </c:pt>
                <c:pt idx="3805">
                  <c:v>5479.7479747974803</c:v>
                </c:pt>
                <c:pt idx="3806">
                  <c:v>5481.1881188118796</c:v>
                </c:pt>
                <c:pt idx="3807">
                  <c:v>5482.6282628262798</c:v>
                </c:pt>
                <c:pt idx="3808">
                  <c:v>5484.0684068406799</c:v>
                </c:pt>
                <c:pt idx="3809">
                  <c:v>5485.5085508550901</c:v>
                </c:pt>
                <c:pt idx="3810">
                  <c:v>5486.9486948694903</c:v>
                </c:pt>
                <c:pt idx="3811">
                  <c:v>5488.3888388838895</c:v>
                </c:pt>
                <c:pt idx="3812">
                  <c:v>5489.8289828982897</c:v>
                </c:pt>
                <c:pt idx="3813">
                  <c:v>5491.2691269126899</c:v>
                </c:pt>
                <c:pt idx="3814">
                  <c:v>5492.7092709270901</c:v>
                </c:pt>
                <c:pt idx="3815">
                  <c:v>5494.1494149414902</c:v>
                </c:pt>
                <c:pt idx="3816">
                  <c:v>5495.5895589559004</c:v>
                </c:pt>
                <c:pt idx="3817">
                  <c:v>5497.0297029702997</c:v>
                </c:pt>
                <c:pt idx="3818">
                  <c:v>5498.4698469846999</c:v>
                </c:pt>
                <c:pt idx="3819">
                  <c:v>5499.9099909991</c:v>
                </c:pt>
                <c:pt idx="3820">
                  <c:v>5501.3501350135002</c:v>
                </c:pt>
                <c:pt idx="3821">
                  <c:v>5502.7902790279004</c:v>
                </c:pt>
                <c:pt idx="3822">
                  <c:v>5504.2304230422997</c:v>
                </c:pt>
                <c:pt idx="3823">
                  <c:v>5505.6705670567098</c:v>
                </c:pt>
                <c:pt idx="3824">
                  <c:v>5507.11071107111</c:v>
                </c:pt>
                <c:pt idx="3825">
                  <c:v>5508.5508550855102</c:v>
                </c:pt>
                <c:pt idx="3826">
                  <c:v>5509.9909990999104</c:v>
                </c:pt>
                <c:pt idx="3827">
                  <c:v>5511.4311431143096</c:v>
                </c:pt>
                <c:pt idx="3828">
                  <c:v>5512.8712871287098</c:v>
                </c:pt>
                <c:pt idx="3829">
                  <c:v>5514.31143114311</c:v>
                </c:pt>
                <c:pt idx="3830">
                  <c:v>5515.7515751575202</c:v>
                </c:pt>
                <c:pt idx="3831">
                  <c:v>5517.1917191719203</c:v>
                </c:pt>
                <c:pt idx="3832">
                  <c:v>5518.6318631863196</c:v>
                </c:pt>
                <c:pt idx="3833">
                  <c:v>5520.0720072007198</c:v>
                </c:pt>
                <c:pt idx="3834">
                  <c:v>5521.51215121512</c:v>
                </c:pt>
                <c:pt idx="3835">
                  <c:v>5522.9522952295201</c:v>
                </c:pt>
                <c:pt idx="3836">
                  <c:v>5524.3924392439203</c:v>
                </c:pt>
                <c:pt idx="3837">
                  <c:v>5525.8325832583296</c:v>
                </c:pt>
                <c:pt idx="3838">
                  <c:v>5527.2727272727298</c:v>
                </c:pt>
                <c:pt idx="3839">
                  <c:v>5528.7128712871299</c:v>
                </c:pt>
                <c:pt idx="3840">
                  <c:v>5530.1530153015301</c:v>
                </c:pt>
                <c:pt idx="3841">
                  <c:v>5531.5931593159303</c:v>
                </c:pt>
                <c:pt idx="3842">
                  <c:v>5533.0333033303305</c:v>
                </c:pt>
                <c:pt idx="3843">
                  <c:v>5534.4734473447297</c:v>
                </c:pt>
                <c:pt idx="3844">
                  <c:v>5535.9135913591399</c:v>
                </c:pt>
                <c:pt idx="3845">
                  <c:v>5537.3537353735401</c:v>
                </c:pt>
                <c:pt idx="3846">
                  <c:v>5538.7938793879403</c:v>
                </c:pt>
                <c:pt idx="3847">
                  <c:v>5540.2340234023404</c:v>
                </c:pt>
                <c:pt idx="3848">
                  <c:v>5541.6741674167397</c:v>
                </c:pt>
                <c:pt idx="3849">
                  <c:v>5543.1143114311399</c:v>
                </c:pt>
                <c:pt idx="3850">
                  <c:v>5544.55445544555</c:v>
                </c:pt>
                <c:pt idx="3851">
                  <c:v>5545.9945994599502</c:v>
                </c:pt>
                <c:pt idx="3852">
                  <c:v>5547.4347434743504</c:v>
                </c:pt>
                <c:pt idx="3853">
                  <c:v>5548.8748874887497</c:v>
                </c:pt>
                <c:pt idx="3854">
                  <c:v>5550.3150315031498</c:v>
                </c:pt>
                <c:pt idx="3855">
                  <c:v>5551.75517551755</c:v>
                </c:pt>
                <c:pt idx="3856">
                  <c:v>5553.1953195319502</c:v>
                </c:pt>
                <c:pt idx="3857">
                  <c:v>5554.6354635463604</c:v>
                </c:pt>
                <c:pt idx="3858">
                  <c:v>5556.0756075607596</c:v>
                </c:pt>
                <c:pt idx="3859">
                  <c:v>5557.5157515751598</c:v>
                </c:pt>
                <c:pt idx="3860">
                  <c:v>5558.95589558956</c:v>
                </c:pt>
                <c:pt idx="3861">
                  <c:v>5560.3960396039602</c:v>
                </c:pt>
                <c:pt idx="3862">
                  <c:v>5561.8361836183603</c:v>
                </c:pt>
                <c:pt idx="3863">
                  <c:v>5563.2763276327596</c:v>
                </c:pt>
                <c:pt idx="3864">
                  <c:v>5564.7164716471598</c:v>
                </c:pt>
                <c:pt idx="3865">
                  <c:v>5566.15661566157</c:v>
                </c:pt>
                <c:pt idx="3866">
                  <c:v>5567.5967596759701</c:v>
                </c:pt>
                <c:pt idx="3867">
                  <c:v>5569.0369036903703</c:v>
                </c:pt>
                <c:pt idx="3868">
                  <c:v>5570.4770477047696</c:v>
                </c:pt>
                <c:pt idx="3869">
                  <c:v>5571.9171917191698</c:v>
                </c:pt>
                <c:pt idx="3870">
                  <c:v>5573.3573357335699</c:v>
                </c:pt>
                <c:pt idx="3871">
                  <c:v>5574.7974797479801</c:v>
                </c:pt>
                <c:pt idx="3872">
                  <c:v>5576.2376237623803</c:v>
                </c:pt>
                <c:pt idx="3873">
                  <c:v>5577.6777677767795</c:v>
                </c:pt>
                <c:pt idx="3874">
                  <c:v>5579.1179117911797</c:v>
                </c:pt>
                <c:pt idx="3875">
                  <c:v>5580.5580558055799</c:v>
                </c:pt>
                <c:pt idx="3876">
                  <c:v>5581.9981998199801</c:v>
                </c:pt>
                <c:pt idx="3877">
                  <c:v>5583.4383438343802</c:v>
                </c:pt>
                <c:pt idx="3878">
                  <c:v>5584.8784878487904</c:v>
                </c:pt>
                <c:pt idx="3879">
                  <c:v>5586.3186318631897</c:v>
                </c:pt>
                <c:pt idx="3880">
                  <c:v>5587.7587758775899</c:v>
                </c:pt>
                <c:pt idx="3881">
                  <c:v>5589.19891989199</c:v>
                </c:pt>
                <c:pt idx="3882">
                  <c:v>5590.6390639063902</c:v>
                </c:pt>
                <c:pt idx="3883">
                  <c:v>5592.0792079207904</c:v>
                </c:pt>
                <c:pt idx="3884">
                  <c:v>5593.5193519351897</c:v>
                </c:pt>
                <c:pt idx="3885">
                  <c:v>5594.9594959495998</c:v>
                </c:pt>
                <c:pt idx="3886">
                  <c:v>5596.399639964</c:v>
                </c:pt>
                <c:pt idx="3887">
                  <c:v>5597.8397839784002</c:v>
                </c:pt>
                <c:pt idx="3888">
                  <c:v>5599.2799279928004</c:v>
                </c:pt>
                <c:pt idx="3889">
                  <c:v>5600.7200720071996</c:v>
                </c:pt>
                <c:pt idx="3890">
                  <c:v>5602.1602160215998</c:v>
                </c:pt>
                <c:pt idx="3891">
                  <c:v>5603.600360036</c:v>
                </c:pt>
                <c:pt idx="3892">
                  <c:v>5605.0405040504102</c:v>
                </c:pt>
                <c:pt idx="3893">
                  <c:v>5606.4806480648103</c:v>
                </c:pt>
                <c:pt idx="3894">
                  <c:v>5607.9207920792096</c:v>
                </c:pt>
                <c:pt idx="3895">
                  <c:v>5609.3609360936098</c:v>
                </c:pt>
                <c:pt idx="3896">
                  <c:v>5610.80108010801</c:v>
                </c:pt>
                <c:pt idx="3897">
                  <c:v>5612.2412241224101</c:v>
                </c:pt>
                <c:pt idx="3898">
                  <c:v>5613.6813681368103</c:v>
                </c:pt>
                <c:pt idx="3899">
                  <c:v>5615.1215121512196</c:v>
                </c:pt>
                <c:pt idx="3900">
                  <c:v>5616.5616561656198</c:v>
                </c:pt>
                <c:pt idx="3901">
                  <c:v>5618.0018001800199</c:v>
                </c:pt>
                <c:pt idx="3902">
                  <c:v>5619.4419441944201</c:v>
                </c:pt>
                <c:pt idx="3903">
                  <c:v>5620.8820882088203</c:v>
                </c:pt>
                <c:pt idx="3904">
                  <c:v>5622.3222322232205</c:v>
                </c:pt>
                <c:pt idx="3905">
                  <c:v>5623.7623762376197</c:v>
                </c:pt>
                <c:pt idx="3906">
                  <c:v>5625.2025202520299</c:v>
                </c:pt>
                <c:pt idx="3907">
                  <c:v>5626.6426642664301</c:v>
                </c:pt>
                <c:pt idx="3908">
                  <c:v>5628.0828082808302</c:v>
                </c:pt>
                <c:pt idx="3909">
                  <c:v>5629.5229522952304</c:v>
                </c:pt>
                <c:pt idx="3910">
                  <c:v>5630.9630963096297</c:v>
                </c:pt>
                <c:pt idx="3911">
                  <c:v>5632.4032403240299</c:v>
                </c:pt>
                <c:pt idx="3912">
                  <c:v>5633.84338433843</c:v>
                </c:pt>
                <c:pt idx="3913">
                  <c:v>5635.2835283528402</c:v>
                </c:pt>
                <c:pt idx="3914">
                  <c:v>5636.7236723672404</c:v>
                </c:pt>
                <c:pt idx="3915">
                  <c:v>5638.1638163816397</c:v>
                </c:pt>
                <c:pt idx="3916">
                  <c:v>5639.6039603960398</c:v>
                </c:pt>
                <c:pt idx="3917">
                  <c:v>5641.04410441044</c:v>
                </c:pt>
                <c:pt idx="3918">
                  <c:v>5642.4842484248402</c:v>
                </c:pt>
                <c:pt idx="3919">
                  <c:v>5643.9243924392404</c:v>
                </c:pt>
                <c:pt idx="3920">
                  <c:v>5645.3645364536496</c:v>
                </c:pt>
                <c:pt idx="3921">
                  <c:v>5646.8046804680498</c:v>
                </c:pt>
                <c:pt idx="3922">
                  <c:v>5648.24482448245</c:v>
                </c:pt>
                <c:pt idx="3923">
                  <c:v>5649.6849684968502</c:v>
                </c:pt>
                <c:pt idx="3924">
                  <c:v>5651.1251125112503</c:v>
                </c:pt>
                <c:pt idx="3925">
                  <c:v>5652.5652565256496</c:v>
                </c:pt>
                <c:pt idx="3926">
                  <c:v>5654.0054005400498</c:v>
                </c:pt>
                <c:pt idx="3927">
                  <c:v>5655.44554455446</c:v>
                </c:pt>
                <c:pt idx="3928">
                  <c:v>5656.8856885688601</c:v>
                </c:pt>
                <c:pt idx="3929">
                  <c:v>5658.3258325832603</c:v>
                </c:pt>
                <c:pt idx="3930">
                  <c:v>5659.7659765976596</c:v>
                </c:pt>
                <c:pt idx="3931">
                  <c:v>5661.2061206120597</c:v>
                </c:pt>
                <c:pt idx="3932">
                  <c:v>5662.6462646264599</c:v>
                </c:pt>
                <c:pt idx="3933">
                  <c:v>5664.0864086408601</c:v>
                </c:pt>
                <c:pt idx="3934">
                  <c:v>5665.5265526552703</c:v>
                </c:pt>
                <c:pt idx="3935">
                  <c:v>5666.9666966696695</c:v>
                </c:pt>
                <c:pt idx="3936">
                  <c:v>5668.4068406840697</c:v>
                </c:pt>
                <c:pt idx="3937">
                  <c:v>5669.8469846984699</c:v>
                </c:pt>
                <c:pt idx="3938">
                  <c:v>5671.2871287128701</c:v>
                </c:pt>
                <c:pt idx="3939">
                  <c:v>5672.7272727272702</c:v>
                </c:pt>
                <c:pt idx="3940">
                  <c:v>5674.1674167416704</c:v>
                </c:pt>
                <c:pt idx="3941">
                  <c:v>5675.6075607560797</c:v>
                </c:pt>
                <c:pt idx="3942">
                  <c:v>5677.0477047704799</c:v>
                </c:pt>
                <c:pt idx="3943">
                  <c:v>5678.48784878488</c:v>
                </c:pt>
                <c:pt idx="3944">
                  <c:v>5679.9279927992802</c:v>
                </c:pt>
                <c:pt idx="3945">
                  <c:v>5681.3681368136804</c:v>
                </c:pt>
                <c:pt idx="3946">
                  <c:v>5682.8082808280797</c:v>
                </c:pt>
                <c:pt idx="3947">
                  <c:v>5684.2484248424798</c:v>
                </c:pt>
                <c:pt idx="3948">
                  <c:v>5685.68856885689</c:v>
                </c:pt>
                <c:pt idx="3949">
                  <c:v>5687.1287128712902</c:v>
                </c:pt>
                <c:pt idx="3950">
                  <c:v>5688.5688568856904</c:v>
                </c:pt>
                <c:pt idx="3951">
                  <c:v>5690.0090009000896</c:v>
                </c:pt>
                <c:pt idx="3952">
                  <c:v>5691.4491449144898</c:v>
                </c:pt>
                <c:pt idx="3953">
                  <c:v>5692.88928892889</c:v>
                </c:pt>
                <c:pt idx="3954">
                  <c:v>5694.3294329433002</c:v>
                </c:pt>
                <c:pt idx="3955">
                  <c:v>5695.7695769577003</c:v>
                </c:pt>
                <c:pt idx="3956">
                  <c:v>5697.2097209720996</c:v>
                </c:pt>
                <c:pt idx="3957">
                  <c:v>5698.6498649864998</c:v>
                </c:pt>
                <c:pt idx="3958">
                  <c:v>5700.0900090009</c:v>
                </c:pt>
                <c:pt idx="3959">
                  <c:v>5701.5301530153001</c:v>
                </c:pt>
                <c:pt idx="3960">
                  <c:v>5702.9702970297003</c:v>
                </c:pt>
                <c:pt idx="3961">
                  <c:v>5704.4104410440996</c:v>
                </c:pt>
                <c:pt idx="3962">
                  <c:v>5705.8505850585098</c:v>
                </c:pt>
                <c:pt idx="3963">
                  <c:v>5707.2907290729099</c:v>
                </c:pt>
                <c:pt idx="3964">
                  <c:v>5708.7308730873101</c:v>
                </c:pt>
                <c:pt idx="3965">
                  <c:v>5710.1710171017103</c:v>
                </c:pt>
                <c:pt idx="3966">
                  <c:v>5711.6111611161105</c:v>
                </c:pt>
                <c:pt idx="3967">
                  <c:v>5713.0513051305097</c:v>
                </c:pt>
                <c:pt idx="3968">
                  <c:v>5714.4914491449099</c:v>
                </c:pt>
                <c:pt idx="3969">
                  <c:v>5715.9315931593201</c:v>
                </c:pt>
                <c:pt idx="3970">
                  <c:v>5717.3717371737202</c:v>
                </c:pt>
                <c:pt idx="3971">
                  <c:v>5718.8118811881204</c:v>
                </c:pt>
                <c:pt idx="3972">
                  <c:v>5720.2520252025197</c:v>
                </c:pt>
                <c:pt idx="3973">
                  <c:v>5721.6921692169199</c:v>
                </c:pt>
                <c:pt idx="3974">
                  <c:v>5723.13231323132</c:v>
                </c:pt>
                <c:pt idx="3975">
                  <c:v>5724.5724572457302</c:v>
                </c:pt>
                <c:pt idx="3976">
                  <c:v>5726.0126012601304</c:v>
                </c:pt>
                <c:pt idx="3977">
                  <c:v>5727.4527452745297</c:v>
                </c:pt>
                <c:pt idx="3978">
                  <c:v>5728.8928892889298</c:v>
                </c:pt>
                <c:pt idx="3979">
                  <c:v>5730.33303330333</c:v>
                </c:pt>
                <c:pt idx="3980">
                  <c:v>5731.7731773177302</c:v>
                </c:pt>
                <c:pt idx="3981">
                  <c:v>5733.2133213321304</c:v>
                </c:pt>
                <c:pt idx="3982">
                  <c:v>5734.6534653465396</c:v>
                </c:pt>
                <c:pt idx="3983">
                  <c:v>5736.0936093609398</c:v>
                </c:pt>
                <c:pt idx="3984">
                  <c:v>5737.53375337534</c:v>
                </c:pt>
                <c:pt idx="3985">
                  <c:v>5738.9738973897402</c:v>
                </c:pt>
                <c:pt idx="3986">
                  <c:v>5740.4140414041403</c:v>
                </c:pt>
                <c:pt idx="3987">
                  <c:v>5741.8541854185396</c:v>
                </c:pt>
                <c:pt idx="3988">
                  <c:v>5743.2943294329398</c:v>
                </c:pt>
                <c:pt idx="3989">
                  <c:v>5744.73447344734</c:v>
                </c:pt>
                <c:pt idx="3990">
                  <c:v>5746.1746174617501</c:v>
                </c:pt>
                <c:pt idx="3991">
                  <c:v>5747.6147614761503</c:v>
                </c:pt>
                <c:pt idx="3992">
                  <c:v>5749.0549054905496</c:v>
                </c:pt>
                <c:pt idx="3993">
                  <c:v>5750.4950495049497</c:v>
                </c:pt>
                <c:pt idx="3994">
                  <c:v>5751.9351935193499</c:v>
                </c:pt>
                <c:pt idx="3995">
                  <c:v>5753.3753375337501</c:v>
                </c:pt>
                <c:pt idx="3996">
                  <c:v>5754.8154815481603</c:v>
                </c:pt>
                <c:pt idx="3997">
                  <c:v>5756.2556255625605</c:v>
                </c:pt>
                <c:pt idx="3998">
                  <c:v>5757.6957695769597</c:v>
                </c:pt>
                <c:pt idx="3999">
                  <c:v>5759.1359135913599</c:v>
                </c:pt>
                <c:pt idx="4000">
                  <c:v>5760.5760576057601</c:v>
                </c:pt>
                <c:pt idx="4001">
                  <c:v>5762.0162016201602</c:v>
                </c:pt>
                <c:pt idx="4002">
                  <c:v>5763.4563456345604</c:v>
                </c:pt>
                <c:pt idx="4003">
                  <c:v>5764.8964896489697</c:v>
                </c:pt>
                <c:pt idx="4004">
                  <c:v>5766.3366336633699</c:v>
                </c:pt>
                <c:pt idx="4005">
                  <c:v>5767.77677767777</c:v>
                </c:pt>
                <c:pt idx="4006">
                  <c:v>5769.2169216921702</c:v>
                </c:pt>
                <c:pt idx="4007">
                  <c:v>5770.6570657065704</c:v>
                </c:pt>
                <c:pt idx="4008">
                  <c:v>5772.0972097209697</c:v>
                </c:pt>
                <c:pt idx="4009">
                  <c:v>5773.5373537353698</c:v>
                </c:pt>
                <c:pt idx="4010">
                  <c:v>5774.97749774978</c:v>
                </c:pt>
                <c:pt idx="4011">
                  <c:v>5776.4176417641802</c:v>
                </c:pt>
                <c:pt idx="4012">
                  <c:v>5777.8577857785804</c:v>
                </c:pt>
                <c:pt idx="4013">
                  <c:v>5779.2979297929796</c:v>
                </c:pt>
                <c:pt idx="4014">
                  <c:v>5780.7380738073798</c:v>
                </c:pt>
                <c:pt idx="4015">
                  <c:v>5782.17821782178</c:v>
                </c:pt>
                <c:pt idx="4016">
                  <c:v>5783.6183618361802</c:v>
                </c:pt>
                <c:pt idx="4017">
                  <c:v>5785.0585058505903</c:v>
                </c:pt>
                <c:pt idx="4018">
                  <c:v>5786.4986498649896</c:v>
                </c:pt>
                <c:pt idx="4019">
                  <c:v>5787.9387938793898</c:v>
                </c:pt>
                <c:pt idx="4020">
                  <c:v>5789.37893789379</c:v>
                </c:pt>
                <c:pt idx="4021">
                  <c:v>5790.8190819081901</c:v>
                </c:pt>
                <c:pt idx="4022">
                  <c:v>5792.2592259225903</c:v>
                </c:pt>
                <c:pt idx="4023">
                  <c:v>5793.6993699369896</c:v>
                </c:pt>
                <c:pt idx="4024">
                  <c:v>5795.1395139513997</c:v>
                </c:pt>
                <c:pt idx="4025">
                  <c:v>5796.5796579657999</c:v>
                </c:pt>
                <c:pt idx="4026">
                  <c:v>5798.0198019802001</c:v>
                </c:pt>
                <c:pt idx="4027">
                  <c:v>5799.4599459946003</c:v>
                </c:pt>
                <c:pt idx="4028">
                  <c:v>5800.9000900090005</c:v>
                </c:pt>
                <c:pt idx="4029">
                  <c:v>5802.3402340233997</c:v>
                </c:pt>
                <c:pt idx="4030">
                  <c:v>5803.7803780377999</c:v>
                </c:pt>
                <c:pt idx="4031">
                  <c:v>5805.2205220522101</c:v>
                </c:pt>
                <c:pt idx="4032">
                  <c:v>5806.6606660666102</c:v>
                </c:pt>
                <c:pt idx="4033">
                  <c:v>5808.1008100810104</c:v>
                </c:pt>
                <c:pt idx="4034">
                  <c:v>5809.5409540954097</c:v>
                </c:pt>
                <c:pt idx="4035">
                  <c:v>5810.9810981098099</c:v>
                </c:pt>
                <c:pt idx="4036">
                  <c:v>5812.42124212421</c:v>
                </c:pt>
                <c:pt idx="4037">
                  <c:v>5813.8613861386102</c:v>
                </c:pt>
                <c:pt idx="4038">
                  <c:v>5815.3015301530204</c:v>
                </c:pt>
                <c:pt idx="4039">
                  <c:v>5816.7416741674197</c:v>
                </c:pt>
                <c:pt idx="4040">
                  <c:v>5818.1818181818198</c:v>
                </c:pt>
                <c:pt idx="4041">
                  <c:v>5819.62196219622</c:v>
                </c:pt>
                <c:pt idx="4042">
                  <c:v>5821.0621062106202</c:v>
                </c:pt>
                <c:pt idx="4043">
                  <c:v>5822.5022502250204</c:v>
                </c:pt>
                <c:pt idx="4044">
                  <c:v>5823.9423942394196</c:v>
                </c:pt>
                <c:pt idx="4045">
                  <c:v>5825.3825382538298</c:v>
                </c:pt>
                <c:pt idx="4046">
                  <c:v>5826.82268226823</c:v>
                </c:pt>
                <c:pt idx="4047">
                  <c:v>5828.2628262826302</c:v>
                </c:pt>
                <c:pt idx="4048">
                  <c:v>5829.7029702970303</c:v>
                </c:pt>
                <c:pt idx="4049">
                  <c:v>5831.1431143114296</c:v>
                </c:pt>
                <c:pt idx="4050">
                  <c:v>5832.5832583258298</c:v>
                </c:pt>
                <c:pt idx="4051">
                  <c:v>5834.0234023402299</c:v>
                </c:pt>
                <c:pt idx="4052">
                  <c:v>5835.4635463546401</c:v>
                </c:pt>
                <c:pt idx="4053">
                  <c:v>5836.9036903690403</c:v>
                </c:pt>
                <c:pt idx="4054">
                  <c:v>5838.3438343834396</c:v>
                </c:pt>
                <c:pt idx="4055">
                  <c:v>5839.7839783978397</c:v>
                </c:pt>
                <c:pt idx="4056">
                  <c:v>5841.2241224122399</c:v>
                </c:pt>
                <c:pt idx="4057">
                  <c:v>5842.6642664266401</c:v>
                </c:pt>
                <c:pt idx="4058">
                  <c:v>5844.1044104410403</c:v>
                </c:pt>
                <c:pt idx="4059">
                  <c:v>5845.5445544554505</c:v>
                </c:pt>
                <c:pt idx="4060">
                  <c:v>5846.9846984698497</c:v>
                </c:pt>
                <c:pt idx="4061">
                  <c:v>5848.4248424842499</c:v>
                </c:pt>
                <c:pt idx="4062">
                  <c:v>5849.8649864986501</c:v>
                </c:pt>
                <c:pt idx="4063">
                  <c:v>5851.3051305130502</c:v>
                </c:pt>
                <c:pt idx="4064">
                  <c:v>5852.7452745274504</c:v>
                </c:pt>
                <c:pt idx="4065">
                  <c:v>5854.1854185418497</c:v>
                </c:pt>
                <c:pt idx="4066">
                  <c:v>5855.6255625562599</c:v>
                </c:pt>
                <c:pt idx="4067">
                  <c:v>5857.06570657066</c:v>
                </c:pt>
                <c:pt idx="4068">
                  <c:v>5858.5058505850602</c:v>
                </c:pt>
                <c:pt idx="4069">
                  <c:v>5859.9459945994604</c:v>
                </c:pt>
                <c:pt idx="4070">
                  <c:v>5861.3861386138597</c:v>
                </c:pt>
                <c:pt idx="4071">
                  <c:v>5862.8262826282598</c:v>
                </c:pt>
                <c:pt idx="4072">
                  <c:v>5864.26642664267</c:v>
                </c:pt>
                <c:pt idx="4073">
                  <c:v>5865.7065706570702</c:v>
                </c:pt>
                <c:pt idx="4074">
                  <c:v>5867.1467146714704</c:v>
                </c:pt>
                <c:pt idx="4075">
                  <c:v>5868.5868586858696</c:v>
                </c:pt>
                <c:pt idx="4076">
                  <c:v>5870.0270027002698</c:v>
                </c:pt>
                <c:pt idx="4077">
                  <c:v>5871.46714671467</c:v>
                </c:pt>
                <c:pt idx="4078">
                  <c:v>5872.9072907290702</c:v>
                </c:pt>
                <c:pt idx="4079">
                  <c:v>5874.3474347434703</c:v>
                </c:pt>
                <c:pt idx="4080">
                  <c:v>5875.7875787578796</c:v>
                </c:pt>
                <c:pt idx="4081">
                  <c:v>5877.2277227722798</c:v>
                </c:pt>
                <c:pt idx="4082">
                  <c:v>5878.66786678668</c:v>
                </c:pt>
                <c:pt idx="4083">
                  <c:v>5880.1080108010801</c:v>
                </c:pt>
                <c:pt idx="4084">
                  <c:v>5881.5481548154803</c:v>
                </c:pt>
                <c:pt idx="4085">
                  <c:v>5882.9882988298796</c:v>
                </c:pt>
                <c:pt idx="4086">
                  <c:v>5884.4284428442797</c:v>
                </c:pt>
                <c:pt idx="4087">
                  <c:v>5885.8685868586899</c:v>
                </c:pt>
                <c:pt idx="4088">
                  <c:v>5887.3087308730901</c:v>
                </c:pt>
                <c:pt idx="4089">
                  <c:v>5888.7488748874903</c:v>
                </c:pt>
                <c:pt idx="4090">
                  <c:v>5890.1890189018904</c:v>
                </c:pt>
                <c:pt idx="4091">
                  <c:v>5891.6291629162897</c:v>
                </c:pt>
                <c:pt idx="4092">
                  <c:v>5893.0693069306899</c:v>
                </c:pt>
                <c:pt idx="4093">
                  <c:v>5894.5094509451001</c:v>
                </c:pt>
                <c:pt idx="4094">
                  <c:v>5895.9495949595002</c:v>
                </c:pt>
                <c:pt idx="4095">
                  <c:v>5897.3897389739004</c:v>
                </c:pt>
                <c:pt idx="4096">
                  <c:v>5898.8298829882997</c:v>
                </c:pt>
                <c:pt idx="4097">
                  <c:v>5900.2700270026999</c:v>
                </c:pt>
                <c:pt idx="4098">
                  <c:v>5901.7101710171</c:v>
                </c:pt>
                <c:pt idx="4099">
                  <c:v>5903.1503150315002</c:v>
                </c:pt>
                <c:pt idx="4100">
                  <c:v>5904.5904590459104</c:v>
                </c:pt>
                <c:pt idx="4101">
                  <c:v>5906.0306030603097</c:v>
                </c:pt>
                <c:pt idx="4102">
                  <c:v>5907.4707470747098</c:v>
                </c:pt>
                <c:pt idx="4103">
                  <c:v>5908.91089108911</c:v>
                </c:pt>
                <c:pt idx="4104">
                  <c:v>5910.3510351035102</c:v>
                </c:pt>
                <c:pt idx="4105">
                  <c:v>5911.7911791179104</c:v>
                </c:pt>
                <c:pt idx="4106">
                  <c:v>5913.2313231323096</c:v>
                </c:pt>
                <c:pt idx="4107">
                  <c:v>5914.6714671467098</c:v>
                </c:pt>
                <c:pt idx="4108">
                  <c:v>5916.11161116112</c:v>
                </c:pt>
                <c:pt idx="4109">
                  <c:v>5917.5517551755202</c:v>
                </c:pt>
                <c:pt idx="4110">
                  <c:v>5918.9918991899203</c:v>
                </c:pt>
                <c:pt idx="4111">
                  <c:v>5920.4320432043196</c:v>
                </c:pt>
                <c:pt idx="4112">
                  <c:v>5921.8721872187198</c:v>
                </c:pt>
                <c:pt idx="4113">
                  <c:v>5923.3123312331199</c:v>
                </c:pt>
                <c:pt idx="4114">
                  <c:v>5924.7524752475301</c:v>
                </c:pt>
                <c:pt idx="4115">
                  <c:v>5926.1926192619303</c:v>
                </c:pt>
                <c:pt idx="4116">
                  <c:v>5927.6327632763296</c:v>
                </c:pt>
                <c:pt idx="4117">
                  <c:v>5929.0729072907297</c:v>
                </c:pt>
                <c:pt idx="4118">
                  <c:v>5930.5130513051299</c:v>
                </c:pt>
                <c:pt idx="4119">
                  <c:v>5931.9531953195301</c:v>
                </c:pt>
                <c:pt idx="4120">
                  <c:v>5933.3933393339303</c:v>
                </c:pt>
                <c:pt idx="4121">
                  <c:v>5934.8334833483405</c:v>
                </c:pt>
                <c:pt idx="4122">
                  <c:v>5936.2736273627397</c:v>
                </c:pt>
                <c:pt idx="4123">
                  <c:v>5937.7137713771399</c:v>
                </c:pt>
                <c:pt idx="4124">
                  <c:v>5939.1539153915401</c:v>
                </c:pt>
                <c:pt idx="4125">
                  <c:v>5940.5940594059402</c:v>
                </c:pt>
                <c:pt idx="4126">
                  <c:v>5942.0342034203404</c:v>
                </c:pt>
                <c:pt idx="4127">
                  <c:v>5943.4743474347397</c:v>
                </c:pt>
                <c:pt idx="4128">
                  <c:v>5944.9144914491499</c:v>
                </c:pt>
                <c:pt idx="4129">
                  <c:v>5946.35463546355</c:v>
                </c:pt>
                <c:pt idx="4130">
                  <c:v>5947.7947794779502</c:v>
                </c:pt>
                <c:pt idx="4131">
                  <c:v>5949.2349234923504</c:v>
                </c:pt>
                <c:pt idx="4132">
                  <c:v>5950.6750675067497</c:v>
                </c:pt>
                <c:pt idx="4133">
                  <c:v>5952.1152115211498</c:v>
                </c:pt>
                <c:pt idx="4134">
                  <c:v>5953.55535553555</c:v>
                </c:pt>
                <c:pt idx="4135">
                  <c:v>5954.9954995499602</c:v>
                </c:pt>
                <c:pt idx="4136">
                  <c:v>5956.4356435643604</c:v>
                </c:pt>
                <c:pt idx="4137">
                  <c:v>5957.8757875787596</c:v>
                </c:pt>
                <c:pt idx="4138">
                  <c:v>5959.3159315931598</c:v>
                </c:pt>
                <c:pt idx="4139">
                  <c:v>5960.75607560756</c:v>
                </c:pt>
                <c:pt idx="4140">
                  <c:v>5962.1962196219602</c:v>
                </c:pt>
                <c:pt idx="4141">
                  <c:v>5963.6363636363603</c:v>
                </c:pt>
                <c:pt idx="4142">
                  <c:v>5965.0765076507696</c:v>
                </c:pt>
                <c:pt idx="4143">
                  <c:v>5966.5166516651698</c:v>
                </c:pt>
                <c:pt idx="4144">
                  <c:v>5967.95679567957</c:v>
                </c:pt>
                <c:pt idx="4145">
                  <c:v>5969.3969396939701</c:v>
                </c:pt>
                <c:pt idx="4146">
                  <c:v>5970.8370837083703</c:v>
                </c:pt>
                <c:pt idx="4147">
                  <c:v>5972.2772277227696</c:v>
                </c:pt>
                <c:pt idx="4148">
                  <c:v>5973.7173717371697</c:v>
                </c:pt>
                <c:pt idx="4149">
                  <c:v>5975.1575157515799</c:v>
                </c:pt>
                <c:pt idx="4150">
                  <c:v>5976.5976597659801</c:v>
                </c:pt>
                <c:pt idx="4151">
                  <c:v>5978.0378037803803</c:v>
                </c:pt>
                <c:pt idx="4152">
                  <c:v>5979.4779477947804</c:v>
                </c:pt>
                <c:pt idx="4153">
                  <c:v>5980.9180918091797</c:v>
                </c:pt>
                <c:pt idx="4154">
                  <c:v>5982.3582358235799</c:v>
                </c:pt>
                <c:pt idx="4155">
                  <c:v>5983.7983798379801</c:v>
                </c:pt>
                <c:pt idx="4156">
                  <c:v>5985.2385238523902</c:v>
                </c:pt>
                <c:pt idx="4157">
                  <c:v>5986.6786678667904</c:v>
                </c:pt>
                <c:pt idx="4158">
                  <c:v>5988.1188118811897</c:v>
                </c:pt>
                <c:pt idx="4159">
                  <c:v>5989.5589558955899</c:v>
                </c:pt>
                <c:pt idx="4160">
                  <c:v>5990.99909990999</c:v>
                </c:pt>
                <c:pt idx="4161">
                  <c:v>5992.4392439243902</c:v>
                </c:pt>
                <c:pt idx="4162">
                  <c:v>5993.8793879387904</c:v>
                </c:pt>
                <c:pt idx="4163">
                  <c:v>5995.3195319531997</c:v>
                </c:pt>
                <c:pt idx="4164">
                  <c:v>5996.7596759675998</c:v>
                </c:pt>
                <c:pt idx="4165">
                  <c:v>5998.199819982</c:v>
                </c:pt>
                <c:pt idx="4166">
                  <c:v>5999.6399639964002</c:v>
                </c:pt>
                <c:pt idx="4167">
                  <c:v>6001.0801080108004</c:v>
                </c:pt>
                <c:pt idx="4168">
                  <c:v>6002.5202520251996</c:v>
                </c:pt>
                <c:pt idx="4169">
                  <c:v>6003.9603960395998</c:v>
                </c:pt>
                <c:pt idx="4170">
                  <c:v>6005.40054005401</c:v>
                </c:pt>
                <c:pt idx="4171">
                  <c:v>6006.8406840684102</c:v>
                </c:pt>
                <c:pt idx="4172">
                  <c:v>6008.2808280828103</c:v>
                </c:pt>
                <c:pt idx="4173">
                  <c:v>6009.7209720972096</c:v>
                </c:pt>
                <c:pt idx="4174">
                  <c:v>6011.1611161116098</c:v>
                </c:pt>
                <c:pt idx="4175">
                  <c:v>6012.6012601260099</c:v>
                </c:pt>
                <c:pt idx="4176">
                  <c:v>6014.0414041404101</c:v>
                </c:pt>
                <c:pt idx="4177">
                  <c:v>6015.4815481548203</c:v>
                </c:pt>
                <c:pt idx="4178">
                  <c:v>6016.9216921692196</c:v>
                </c:pt>
                <c:pt idx="4179">
                  <c:v>6018.3618361836197</c:v>
                </c:pt>
                <c:pt idx="4180">
                  <c:v>6019.8019801980199</c:v>
                </c:pt>
                <c:pt idx="4181">
                  <c:v>6021.2421242124201</c:v>
                </c:pt>
                <c:pt idx="4182">
                  <c:v>6022.6822682268203</c:v>
                </c:pt>
                <c:pt idx="4183">
                  <c:v>6024.1224122412204</c:v>
                </c:pt>
                <c:pt idx="4184">
                  <c:v>6025.5625562556297</c:v>
                </c:pt>
                <c:pt idx="4185">
                  <c:v>6027.0027002700299</c:v>
                </c:pt>
                <c:pt idx="4186">
                  <c:v>6028.4428442844301</c:v>
                </c:pt>
                <c:pt idx="4187">
                  <c:v>6029.8829882988302</c:v>
                </c:pt>
                <c:pt idx="4188">
                  <c:v>6031.3231323132304</c:v>
                </c:pt>
                <c:pt idx="4189">
                  <c:v>6032.7632763276297</c:v>
                </c:pt>
                <c:pt idx="4190">
                  <c:v>6034.2034203420299</c:v>
                </c:pt>
                <c:pt idx="4191">
                  <c:v>6035.64356435644</c:v>
                </c:pt>
                <c:pt idx="4192">
                  <c:v>6037.0837083708402</c:v>
                </c:pt>
                <c:pt idx="4193">
                  <c:v>6038.5238523852404</c:v>
                </c:pt>
                <c:pt idx="4194">
                  <c:v>6039.9639963996397</c:v>
                </c:pt>
                <c:pt idx="4195">
                  <c:v>6041.4041404140398</c:v>
                </c:pt>
                <c:pt idx="4196">
                  <c:v>6042.84428442844</c:v>
                </c:pt>
                <c:pt idx="4197">
                  <c:v>6044.2844284428502</c:v>
                </c:pt>
                <c:pt idx="4198">
                  <c:v>6045.7245724572504</c:v>
                </c:pt>
                <c:pt idx="4199">
                  <c:v>6047.1647164716496</c:v>
                </c:pt>
                <c:pt idx="4200">
                  <c:v>6048.6048604860498</c:v>
                </c:pt>
                <c:pt idx="4201">
                  <c:v>6050.04500450045</c:v>
                </c:pt>
                <c:pt idx="4202">
                  <c:v>6051.4851485148502</c:v>
                </c:pt>
                <c:pt idx="4203">
                  <c:v>6052.9252925292503</c:v>
                </c:pt>
                <c:pt idx="4204">
                  <c:v>6054.3654365436496</c:v>
                </c:pt>
                <c:pt idx="4205">
                  <c:v>6055.8055805580598</c:v>
                </c:pt>
                <c:pt idx="4206">
                  <c:v>6057.2457245724599</c:v>
                </c:pt>
                <c:pt idx="4207">
                  <c:v>6058.6858685868601</c:v>
                </c:pt>
                <c:pt idx="4208">
                  <c:v>6060.1260126012603</c:v>
                </c:pt>
                <c:pt idx="4209">
                  <c:v>6061.5661566156596</c:v>
                </c:pt>
                <c:pt idx="4210">
                  <c:v>6063.0063006300597</c:v>
                </c:pt>
                <c:pt idx="4211">
                  <c:v>6064.4464446444599</c:v>
                </c:pt>
                <c:pt idx="4212">
                  <c:v>6065.8865886588701</c:v>
                </c:pt>
                <c:pt idx="4213">
                  <c:v>6067.3267326732703</c:v>
                </c:pt>
                <c:pt idx="4214">
                  <c:v>6068.7668766876704</c:v>
                </c:pt>
                <c:pt idx="4215">
                  <c:v>6070.2070207020697</c:v>
                </c:pt>
                <c:pt idx="4216">
                  <c:v>6071.6471647164699</c:v>
                </c:pt>
                <c:pt idx="4217">
                  <c:v>6073.0873087308701</c:v>
                </c:pt>
                <c:pt idx="4218">
                  <c:v>6074.5274527452802</c:v>
                </c:pt>
                <c:pt idx="4219">
                  <c:v>6075.9675967596804</c:v>
                </c:pt>
                <c:pt idx="4220">
                  <c:v>6077.4077407740797</c:v>
                </c:pt>
                <c:pt idx="4221">
                  <c:v>6078.8478847884799</c:v>
                </c:pt>
                <c:pt idx="4222">
                  <c:v>6080.28802880288</c:v>
                </c:pt>
                <c:pt idx="4223">
                  <c:v>6081.7281728172802</c:v>
                </c:pt>
                <c:pt idx="4224">
                  <c:v>6083.1683168316804</c:v>
                </c:pt>
                <c:pt idx="4225">
                  <c:v>6084.6084608460797</c:v>
                </c:pt>
                <c:pt idx="4226">
                  <c:v>6086.0486048604898</c:v>
                </c:pt>
                <c:pt idx="4227">
                  <c:v>6087.48874887489</c:v>
                </c:pt>
                <c:pt idx="4228">
                  <c:v>6088.9288928892902</c:v>
                </c:pt>
                <c:pt idx="4229">
                  <c:v>6090.3690369036904</c:v>
                </c:pt>
                <c:pt idx="4230">
                  <c:v>6091.8091809180896</c:v>
                </c:pt>
                <c:pt idx="4231">
                  <c:v>6093.2493249324898</c:v>
                </c:pt>
                <c:pt idx="4232">
                  <c:v>6094.68946894689</c:v>
                </c:pt>
                <c:pt idx="4233">
                  <c:v>6096.1296129613002</c:v>
                </c:pt>
                <c:pt idx="4234">
                  <c:v>6097.5697569757003</c:v>
                </c:pt>
                <c:pt idx="4235">
                  <c:v>6099.0099009900996</c:v>
                </c:pt>
                <c:pt idx="4236">
                  <c:v>6100.4500450044998</c:v>
                </c:pt>
                <c:pt idx="4237">
                  <c:v>6101.8901890188999</c:v>
                </c:pt>
                <c:pt idx="4238">
                  <c:v>6103.3303330333001</c:v>
                </c:pt>
                <c:pt idx="4239">
                  <c:v>6104.7704770477103</c:v>
                </c:pt>
                <c:pt idx="4240">
                  <c:v>6106.2106210621096</c:v>
                </c:pt>
                <c:pt idx="4241">
                  <c:v>6107.6507650765097</c:v>
                </c:pt>
                <c:pt idx="4242">
                  <c:v>6109.0909090909099</c:v>
                </c:pt>
                <c:pt idx="4243">
                  <c:v>6110.5310531053101</c:v>
                </c:pt>
                <c:pt idx="4244">
                  <c:v>6111.9711971197103</c:v>
                </c:pt>
                <c:pt idx="4245">
                  <c:v>6113.4113411341104</c:v>
                </c:pt>
                <c:pt idx="4246">
                  <c:v>6114.8514851485197</c:v>
                </c:pt>
                <c:pt idx="4247">
                  <c:v>6116.2916291629199</c:v>
                </c:pt>
                <c:pt idx="4248">
                  <c:v>6117.7317731773201</c:v>
                </c:pt>
                <c:pt idx="4249">
                  <c:v>6119.1719171917202</c:v>
                </c:pt>
                <c:pt idx="4250">
                  <c:v>6120.6120612061204</c:v>
                </c:pt>
                <c:pt idx="4251">
                  <c:v>6122.0522052205197</c:v>
                </c:pt>
                <c:pt idx="4252">
                  <c:v>6123.4923492349199</c:v>
                </c:pt>
                <c:pt idx="4253">
                  <c:v>6124.93249324933</c:v>
                </c:pt>
                <c:pt idx="4254">
                  <c:v>6126.3726372637302</c:v>
                </c:pt>
                <c:pt idx="4255">
                  <c:v>6127.8127812781304</c:v>
                </c:pt>
                <c:pt idx="4256">
                  <c:v>6129.2529252925297</c:v>
                </c:pt>
                <c:pt idx="4257">
                  <c:v>6130.6930693069298</c:v>
                </c:pt>
                <c:pt idx="4258">
                  <c:v>6132.13321332133</c:v>
                </c:pt>
                <c:pt idx="4259">
                  <c:v>6133.5733573357302</c:v>
                </c:pt>
                <c:pt idx="4260">
                  <c:v>6135.0135013501404</c:v>
                </c:pt>
                <c:pt idx="4261">
                  <c:v>6136.4536453645396</c:v>
                </c:pt>
                <c:pt idx="4262">
                  <c:v>6137.8937893789398</c:v>
                </c:pt>
                <c:pt idx="4263">
                  <c:v>6139.33393339334</c:v>
                </c:pt>
                <c:pt idx="4264">
                  <c:v>6140.7740774077402</c:v>
                </c:pt>
                <c:pt idx="4265">
                  <c:v>6142.2142214221403</c:v>
                </c:pt>
                <c:pt idx="4266">
                  <c:v>6143.6543654365396</c:v>
                </c:pt>
                <c:pt idx="4267">
                  <c:v>6145.0945094509498</c:v>
                </c:pt>
                <c:pt idx="4268">
                  <c:v>6146.5346534653499</c:v>
                </c:pt>
                <c:pt idx="4269">
                  <c:v>6147.9747974797501</c:v>
                </c:pt>
                <c:pt idx="4270">
                  <c:v>6149.4149414941503</c:v>
                </c:pt>
                <c:pt idx="4271">
                  <c:v>6150.8550855085496</c:v>
                </c:pt>
                <c:pt idx="4272">
                  <c:v>6152.2952295229497</c:v>
                </c:pt>
                <c:pt idx="4273">
                  <c:v>6153.7353735373499</c:v>
                </c:pt>
                <c:pt idx="4274">
                  <c:v>6155.1755175517601</c:v>
                </c:pt>
                <c:pt idx="4275">
                  <c:v>6156.6156615661603</c:v>
                </c:pt>
                <c:pt idx="4276">
                  <c:v>6158.0558055805604</c:v>
                </c:pt>
                <c:pt idx="4277">
                  <c:v>6159.4959495949597</c:v>
                </c:pt>
                <c:pt idx="4278">
                  <c:v>6160.9360936093599</c:v>
                </c:pt>
                <c:pt idx="4279">
                  <c:v>6162.3762376237601</c:v>
                </c:pt>
                <c:pt idx="4280">
                  <c:v>6163.8163816381602</c:v>
                </c:pt>
                <c:pt idx="4281">
                  <c:v>6165.2565256525704</c:v>
                </c:pt>
                <c:pt idx="4282">
                  <c:v>6166.6966696669697</c:v>
                </c:pt>
                <c:pt idx="4283">
                  <c:v>6168.1368136813699</c:v>
                </c:pt>
                <c:pt idx="4284">
                  <c:v>6169.57695769577</c:v>
                </c:pt>
                <c:pt idx="4285">
                  <c:v>6171.0171017101702</c:v>
                </c:pt>
                <c:pt idx="4286">
                  <c:v>6172.4572457245704</c:v>
                </c:pt>
                <c:pt idx="4287">
                  <c:v>6173.8973897389697</c:v>
                </c:pt>
                <c:pt idx="4288">
                  <c:v>6175.3375337533798</c:v>
                </c:pt>
                <c:pt idx="4289">
                  <c:v>6176.77767776778</c:v>
                </c:pt>
                <c:pt idx="4290">
                  <c:v>6178.2178217821802</c:v>
                </c:pt>
                <c:pt idx="4291">
                  <c:v>6179.6579657965804</c:v>
                </c:pt>
                <c:pt idx="4292">
                  <c:v>6181.0981098109796</c:v>
                </c:pt>
                <c:pt idx="4293">
                  <c:v>6182.5382538253798</c:v>
                </c:pt>
                <c:pt idx="4294">
                  <c:v>6183.97839783978</c:v>
                </c:pt>
                <c:pt idx="4295">
                  <c:v>6185.4185418541902</c:v>
                </c:pt>
                <c:pt idx="4296">
                  <c:v>6186.8586858685903</c:v>
                </c:pt>
                <c:pt idx="4297">
                  <c:v>6188.2988298829896</c:v>
                </c:pt>
                <c:pt idx="4298">
                  <c:v>6189.7389738973898</c:v>
                </c:pt>
                <c:pt idx="4299">
                  <c:v>6191.1791179117899</c:v>
                </c:pt>
                <c:pt idx="4300">
                  <c:v>6192.6192619261901</c:v>
                </c:pt>
                <c:pt idx="4301">
                  <c:v>6194.0594059405903</c:v>
                </c:pt>
                <c:pt idx="4302">
                  <c:v>6195.4995499549996</c:v>
                </c:pt>
                <c:pt idx="4303">
                  <c:v>6196.9396939693997</c:v>
                </c:pt>
                <c:pt idx="4304">
                  <c:v>6198.3798379837999</c:v>
                </c:pt>
                <c:pt idx="4305">
                  <c:v>6199.8199819982001</c:v>
                </c:pt>
                <c:pt idx="4306">
                  <c:v>6201.2601260126003</c:v>
                </c:pt>
                <c:pt idx="4307">
                  <c:v>6202.7002700270004</c:v>
                </c:pt>
                <c:pt idx="4308">
                  <c:v>6204.1404140413997</c:v>
                </c:pt>
                <c:pt idx="4309">
                  <c:v>6205.5805580558099</c:v>
                </c:pt>
                <c:pt idx="4310">
                  <c:v>6207.0207020702101</c:v>
                </c:pt>
                <c:pt idx="4311">
                  <c:v>6208.4608460846102</c:v>
                </c:pt>
                <c:pt idx="4312">
                  <c:v>6209.9009900990104</c:v>
                </c:pt>
                <c:pt idx="4313">
                  <c:v>6211.3411341134097</c:v>
                </c:pt>
                <c:pt idx="4314">
                  <c:v>6212.7812781278099</c:v>
                </c:pt>
                <c:pt idx="4315">
                  <c:v>6214.22142214222</c:v>
                </c:pt>
                <c:pt idx="4316">
                  <c:v>6215.6615661566202</c:v>
                </c:pt>
                <c:pt idx="4317">
                  <c:v>6217.1017101710204</c:v>
                </c:pt>
                <c:pt idx="4318">
                  <c:v>6218.5418541854197</c:v>
                </c:pt>
                <c:pt idx="4319">
                  <c:v>6219.9819981998198</c:v>
                </c:pt>
                <c:pt idx="4320">
                  <c:v>6221.42214221422</c:v>
                </c:pt>
                <c:pt idx="4321">
                  <c:v>6222.8622862286202</c:v>
                </c:pt>
                <c:pt idx="4322">
                  <c:v>6224.3024302430204</c:v>
                </c:pt>
                <c:pt idx="4323">
                  <c:v>6225.7425742574296</c:v>
                </c:pt>
                <c:pt idx="4324">
                  <c:v>6227.1827182718298</c:v>
                </c:pt>
                <c:pt idx="4325">
                  <c:v>6228.62286228623</c:v>
                </c:pt>
                <c:pt idx="4326">
                  <c:v>6230.0630063006301</c:v>
                </c:pt>
                <c:pt idx="4327">
                  <c:v>6231.5031503150303</c:v>
                </c:pt>
                <c:pt idx="4328">
                  <c:v>6232.9432943294296</c:v>
                </c:pt>
                <c:pt idx="4329">
                  <c:v>6234.3834383438298</c:v>
                </c:pt>
                <c:pt idx="4330">
                  <c:v>6235.8235823582399</c:v>
                </c:pt>
                <c:pt idx="4331">
                  <c:v>6237.2637263726401</c:v>
                </c:pt>
                <c:pt idx="4332">
                  <c:v>6238.7038703870403</c:v>
                </c:pt>
                <c:pt idx="4333">
                  <c:v>6240.1440144014396</c:v>
                </c:pt>
                <c:pt idx="4334">
                  <c:v>6241.5841584158397</c:v>
                </c:pt>
                <c:pt idx="4335">
                  <c:v>6243.0243024302399</c:v>
                </c:pt>
                <c:pt idx="4336">
                  <c:v>6244.4644464446501</c:v>
                </c:pt>
                <c:pt idx="4337">
                  <c:v>6245.9045904590503</c:v>
                </c:pt>
                <c:pt idx="4338">
                  <c:v>6247.3447344734504</c:v>
                </c:pt>
                <c:pt idx="4339">
                  <c:v>6248.7848784878497</c:v>
                </c:pt>
                <c:pt idx="4340">
                  <c:v>6250.2250225022499</c:v>
                </c:pt>
                <c:pt idx="4341">
                  <c:v>6251.6651665166501</c:v>
                </c:pt>
                <c:pt idx="4342">
                  <c:v>6253.1053105310502</c:v>
                </c:pt>
                <c:pt idx="4343">
                  <c:v>6254.5454545454604</c:v>
                </c:pt>
                <c:pt idx="4344">
                  <c:v>6255.9855985598597</c:v>
                </c:pt>
                <c:pt idx="4345">
                  <c:v>6257.4257425742599</c:v>
                </c:pt>
                <c:pt idx="4346">
                  <c:v>6258.86588658866</c:v>
                </c:pt>
                <c:pt idx="4347">
                  <c:v>6260.3060306030602</c:v>
                </c:pt>
                <c:pt idx="4348">
                  <c:v>6261.7461746174604</c:v>
                </c:pt>
                <c:pt idx="4349">
                  <c:v>6263.1863186318596</c:v>
                </c:pt>
                <c:pt idx="4350">
                  <c:v>6264.6264626462598</c:v>
                </c:pt>
                <c:pt idx="4351">
                  <c:v>6266.06660666067</c:v>
                </c:pt>
                <c:pt idx="4352">
                  <c:v>6267.5067506750702</c:v>
                </c:pt>
                <c:pt idx="4353">
                  <c:v>6268.9468946894704</c:v>
                </c:pt>
                <c:pt idx="4354">
                  <c:v>6270.3870387038696</c:v>
                </c:pt>
                <c:pt idx="4355">
                  <c:v>6271.8271827182698</c:v>
                </c:pt>
                <c:pt idx="4356">
                  <c:v>6273.26732673267</c:v>
                </c:pt>
                <c:pt idx="4357">
                  <c:v>6274.7074707470802</c:v>
                </c:pt>
                <c:pt idx="4358">
                  <c:v>6276.1476147614803</c:v>
                </c:pt>
                <c:pt idx="4359">
                  <c:v>6277.5877587758796</c:v>
                </c:pt>
                <c:pt idx="4360">
                  <c:v>6279.0279027902798</c:v>
                </c:pt>
                <c:pt idx="4361">
                  <c:v>6280.4680468046799</c:v>
                </c:pt>
                <c:pt idx="4362">
                  <c:v>6281.9081908190801</c:v>
                </c:pt>
                <c:pt idx="4363">
                  <c:v>6283.3483348334803</c:v>
                </c:pt>
                <c:pt idx="4364">
                  <c:v>6284.7884788478896</c:v>
                </c:pt>
                <c:pt idx="4365">
                  <c:v>6286.2286228622897</c:v>
                </c:pt>
                <c:pt idx="4366">
                  <c:v>6287.6687668766899</c:v>
                </c:pt>
                <c:pt idx="4367">
                  <c:v>6289.1089108910901</c:v>
                </c:pt>
                <c:pt idx="4368">
                  <c:v>6290.5490549054903</c:v>
                </c:pt>
                <c:pt idx="4369">
                  <c:v>6291.9891989198904</c:v>
                </c:pt>
                <c:pt idx="4370">
                  <c:v>6293.4293429342897</c:v>
                </c:pt>
                <c:pt idx="4371">
                  <c:v>6294.8694869486899</c:v>
                </c:pt>
                <c:pt idx="4372">
                  <c:v>6296.3096309631001</c:v>
                </c:pt>
                <c:pt idx="4373">
                  <c:v>6297.7497749775002</c:v>
                </c:pt>
                <c:pt idx="4374">
                  <c:v>6299.1899189919004</c:v>
                </c:pt>
                <c:pt idx="4375">
                  <c:v>6300.6300630062997</c:v>
                </c:pt>
                <c:pt idx="4376">
                  <c:v>6302.0702070206999</c:v>
                </c:pt>
                <c:pt idx="4377">
                  <c:v>6303.5103510351</c:v>
                </c:pt>
                <c:pt idx="4378">
                  <c:v>6304.9504950495102</c:v>
                </c:pt>
                <c:pt idx="4379">
                  <c:v>6306.3906390639104</c:v>
                </c:pt>
                <c:pt idx="4380">
                  <c:v>6307.8307830783097</c:v>
                </c:pt>
                <c:pt idx="4381">
                  <c:v>6309.2709270927098</c:v>
                </c:pt>
                <c:pt idx="4382">
                  <c:v>6310.71107110711</c:v>
                </c:pt>
                <c:pt idx="4383">
                  <c:v>6312.1512151215102</c:v>
                </c:pt>
                <c:pt idx="4384">
                  <c:v>6313.5913591359104</c:v>
                </c:pt>
                <c:pt idx="4385">
                  <c:v>6315.0315031503196</c:v>
                </c:pt>
                <c:pt idx="4386">
                  <c:v>6316.4716471647198</c:v>
                </c:pt>
                <c:pt idx="4387">
                  <c:v>6317.91179117912</c:v>
                </c:pt>
                <c:pt idx="4388">
                  <c:v>6319.3519351935201</c:v>
                </c:pt>
                <c:pt idx="4389">
                  <c:v>6320.7920792079203</c:v>
                </c:pt>
                <c:pt idx="4390">
                  <c:v>6322.2322232223196</c:v>
                </c:pt>
                <c:pt idx="4391">
                  <c:v>6323.6723672367198</c:v>
                </c:pt>
                <c:pt idx="4392">
                  <c:v>6325.1125112511299</c:v>
                </c:pt>
                <c:pt idx="4393">
                  <c:v>6326.5526552655301</c:v>
                </c:pt>
                <c:pt idx="4394">
                  <c:v>6327.9927992799303</c:v>
                </c:pt>
                <c:pt idx="4395">
                  <c:v>6329.4329432943296</c:v>
                </c:pt>
                <c:pt idx="4396">
                  <c:v>6330.8730873087297</c:v>
                </c:pt>
                <c:pt idx="4397">
                  <c:v>6332.3132313231299</c:v>
                </c:pt>
                <c:pt idx="4398">
                  <c:v>6333.7533753375301</c:v>
                </c:pt>
                <c:pt idx="4399">
                  <c:v>6335.1935193519403</c:v>
                </c:pt>
                <c:pt idx="4400">
                  <c:v>6336.6336633663404</c:v>
                </c:pt>
                <c:pt idx="4401">
                  <c:v>6338.0738073807397</c:v>
                </c:pt>
                <c:pt idx="4402">
                  <c:v>6339.5139513951399</c:v>
                </c:pt>
                <c:pt idx="4403">
                  <c:v>6340.9540954095401</c:v>
                </c:pt>
                <c:pt idx="4404">
                  <c:v>6342.3942394239402</c:v>
                </c:pt>
                <c:pt idx="4405">
                  <c:v>6343.8343834383404</c:v>
                </c:pt>
                <c:pt idx="4406">
                  <c:v>6345.2745274527497</c:v>
                </c:pt>
                <c:pt idx="4407">
                  <c:v>6346.7146714671499</c:v>
                </c:pt>
                <c:pt idx="4408">
                  <c:v>6348.15481548155</c:v>
                </c:pt>
                <c:pt idx="4409">
                  <c:v>6349.5949594959502</c:v>
                </c:pt>
                <c:pt idx="4410">
                  <c:v>6351.0351035103504</c:v>
                </c:pt>
                <c:pt idx="4411">
                  <c:v>6352.4752475247496</c:v>
                </c:pt>
                <c:pt idx="4412">
                  <c:v>6353.9153915391498</c:v>
                </c:pt>
                <c:pt idx="4413">
                  <c:v>6355.35553555356</c:v>
                </c:pt>
                <c:pt idx="4414">
                  <c:v>6356.7956795679602</c:v>
                </c:pt>
                <c:pt idx="4415">
                  <c:v>6358.2358235823604</c:v>
                </c:pt>
                <c:pt idx="4416">
                  <c:v>6359.6759675967596</c:v>
                </c:pt>
                <c:pt idx="4417">
                  <c:v>6361.1161116111598</c:v>
                </c:pt>
                <c:pt idx="4418">
                  <c:v>6362.55625562556</c:v>
                </c:pt>
                <c:pt idx="4419">
                  <c:v>6363.9963996399601</c:v>
                </c:pt>
                <c:pt idx="4420">
                  <c:v>6365.4365436543703</c:v>
                </c:pt>
                <c:pt idx="4421">
                  <c:v>6366.8766876687696</c:v>
                </c:pt>
                <c:pt idx="4422">
                  <c:v>6368.3168316831698</c:v>
                </c:pt>
                <c:pt idx="4423">
                  <c:v>6369.7569756975699</c:v>
                </c:pt>
                <c:pt idx="4424">
                  <c:v>6371.1971197119701</c:v>
                </c:pt>
                <c:pt idx="4425">
                  <c:v>6372.6372637263703</c:v>
                </c:pt>
                <c:pt idx="4426">
                  <c:v>6374.0774077407696</c:v>
                </c:pt>
                <c:pt idx="4427">
                  <c:v>6375.5175517551797</c:v>
                </c:pt>
                <c:pt idx="4428">
                  <c:v>6376.9576957695799</c:v>
                </c:pt>
                <c:pt idx="4429">
                  <c:v>6378.3978397839801</c:v>
                </c:pt>
                <c:pt idx="4430">
                  <c:v>6379.8379837983803</c:v>
                </c:pt>
                <c:pt idx="4431">
                  <c:v>6381.2781278127804</c:v>
                </c:pt>
                <c:pt idx="4432">
                  <c:v>6382.7182718271797</c:v>
                </c:pt>
                <c:pt idx="4433">
                  <c:v>6384.1584158415799</c:v>
                </c:pt>
                <c:pt idx="4434">
                  <c:v>6385.5985598559901</c:v>
                </c:pt>
                <c:pt idx="4435">
                  <c:v>6387.0387038703902</c:v>
                </c:pt>
                <c:pt idx="4436">
                  <c:v>6388.4788478847904</c:v>
                </c:pt>
                <c:pt idx="4437">
                  <c:v>6389.9189918991897</c:v>
                </c:pt>
                <c:pt idx="4438">
                  <c:v>6391.3591359135899</c:v>
                </c:pt>
                <c:pt idx="4439">
                  <c:v>6392.79927992799</c:v>
                </c:pt>
                <c:pt idx="4440">
                  <c:v>6394.2394239423902</c:v>
                </c:pt>
                <c:pt idx="4441">
                  <c:v>6395.6795679568004</c:v>
                </c:pt>
                <c:pt idx="4442">
                  <c:v>6397.1197119711996</c:v>
                </c:pt>
                <c:pt idx="4443">
                  <c:v>6398.5598559855998</c:v>
                </c:pt>
                <c:pt idx="4444">
                  <c:v>6400</c:v>
                </c:pt>
                <c:pt idx="4445">
                  <c:v>6401.4401440144002</c:v>
                </c:pt>
                <c:pt idx="4446">
                  <c:v>6402.8802880288004</c:v>
                </c:pt>
                <c:pt idx="4447">
                  <c:v>6404.3204320431996</c:v>
                </c:pt>
                <c:pt idx="4448">
                  <c:v>6405.7605760576098</c:v>
                </c:pt>
                <c:pt idx="4449">
                  <c:v>6407.20072007201</c:v>
                </c:pt>
                <c:pt idx="4450">
                  <c:v>6408.6408640864101</c:v>
                </c:pt>
                <c:pt idx="4451">
                  <c:v>6410.0810081008103</c:v>
                </c:pt>
                <c:pt idx="4452">
                  <c:v>6411.5211521152096</c:v>
                </c:pt>
                <c:pt idx="4453">
                  <c:v>6412.9612961296098</c:v>
                </c:pt>
                <c:pt idx="4454">
                  <c:v>6414.4014401440099</c:v>
                </c:pt>
                <c:pt idx="4455">
                  <c:v>6415.8415841584201</c:v>
                </c:pt>
                <c:pt idx="4456">
                  <c:v>6417.2817281728203</c:v>
                </c:pt>
                <c:pt idx="4457">
                  <c:v>6418.7218721872196</c:v>
                </c:pt>
                <c:pt idx="4458">
                  <c:v>6420.1620162016197</c:v>
                </c:pt>
                <c:pt idx="4459">
                  <c:v>6421.6021602160199</c:v>
                </c:pt>
                <c:pt idx="4460">
                  <c:v>6423.0423042304201</c:v>
                </c:pt>
                <c:pt idx="4461">
                  <c:v>6424.4824482448303</c:v>
                </c:pt>
                <c:pt idx="4462">
                  <c:v>6425.9225922592304</c:v>
                </c:pt>
                <c:pt idx="4463">
                  <c:v>6427.3627362736297</c:v>
                </c:pt>
                <c:pt idx="4464">
                  <c:v>6428.8028802880299</c:v>
                </c:pt>
                <c:pt idx="4465">
                  <c:v>6430.2430243024301</c:v>
                </c:pt>
                <c:pt idx="4466">
                  <c:v>6431.6831683168302</c:v>
                </c:pt>
                <c:pt idx="4467">
                  <c:v>6433.1233123312304</c:v>
                </c:pt>
                <c:pt idx="4468">
                  <c:v>6434.5634563456297</c:v>
                </c:pt>
                <c:pt idx="4469">
                  <c:v>6436.0036003600399</c:v>
                </c:pt>
                <c:pt idx="4470">
                  <c:v>6437.44374437444</c:v>
                </c:pt>
                <c:pt idx="4471">
                  <c:v>6438.8838883888402</c:v>
                </c:pt>
                <c:pt idx="4472">
                  <c:v>6440.3240324032404</c:v>
                </c:pt>
                <c:pt idx="4473">
                  <c:v>6441.7641764176396</c:v>
                </c:pt>
                <c:pt idx="4474">
                  <c:v>6443.2043204320398</c:v>
                </c:pt>
                <c:pt idx="4475">
                  <c:v>6444.64446444644</c:v>
                </c:pt>
                <c:pt idx="4476">
                  <c:v>6446.0846084608502</c:v>
                </c:pt>
                <c:pt idx="4477">
                  <c:v>6447.5247524752504</c:v>
                </c:pt>
                <c:pt idx="4478">
                  <c:v>6448.9648964896496</c:v>
                </c:pt>
                <c:pt idx="4479">
                  <c:v>6450.4050405040498</c:v>
                </c:pt>
                <c:pt idx="4480">
                  <c:v>6451.84518451845</c:v>
                </c:pt>
                <c:pt idx="4481">
                  <c:v>6453.2853285328501</c:v>
                </c:pt>
                <c:pt idx="4482">
                  <c:v>6454.7254725472603</c:v>
                </c:pt>
                <c:pt idx="4483">
                  <c:v>6456.1656165616596</c:v>
                </c:pt>
                <c:pt idx="4484">
                  <c:v>6457.6057605760598</c:v>
                </c:pt>
                <c:pt idx="4485">
                  <c:v>6459.0459045904599</c:v>
                </c:pt>
                <c:pt idx="4486">
                  <c:v>6460.4860486048601</c:v>
                </c:pt>
                <c:pt idx="4487">
                  <c:v>6461.9261926192603</c:v>
                </c:pt>
                <c:pt idx="4488">
                  <c:v>6463.3663366336596</c:v>
                </c:pt>
                <c:pt idx="4489">
                  <c:v>6464.8064806480697</c:v>
                </c:pt>
                <c:pt idx="4490">
                  <c:v>6466.2466246624699</c:v>
                </c:pt>
                <c:pt idx="4491">
                  <c:v>6467.6867686768701</c:v>
                </c:pt>
                <c:pt idx="4492">
                  <c:v>6469.1269126912703</c:v>
                </c:pt>
                <c:pt idx="4493">
                  <c:v>6470.5670567056704</c:v>
                </c:pt>
                <c:pt idx="4494">
                  <c:v>6472.0072007200697</c:v>
                </c:pt>
                <c:pt idx="4495">
                  <c:v>6473.4473447344699</c:v>
                </c:pt>
                <c:pt idx="4496">
                  <c:v>6474.8874887488801</c:v>
                </c:pt>
                <c:pt idx="4497">
                  <c:v>6476.3276327632802</c:v>
                </c:pt>
                <c:pt idx="4498">
                  <c:v>6477.7677767776804</c:v>
                </c:pt>
                <c:pt idx="4499">
                  <c:v>6479.2079207920797</c:v>
                </c:pt>
                <c:pt idx="4500">
                  <c:v>6480.6480648064799</c:v>
                </c:pt>
                <c:pt idx="4501">
                  <c:v>6482.08820882088</c:v>
                </c:pt>
                <c:pt idx="4502">
                  <c:v>6483.5283528352802</c:v>
                </c:pt>
                <c:pt idx="4503">
                  <c:v>6484.9684968496904</c:v>
                </c:pt>
                <c:pt idx="4504">
                  <c:v>6486.4086408640896</c:v>
                </c:pt>
                <c:pt idx="4505">
                  <c:v>6487.8487848784898</c:v>
                </c:pt>
                <c:pt idx="4506">
                  <c:v>6489.28892889289</c:v>
                </c:pt>
                <c:pt idx="4507">
                  <c:v>6490.7290729072902</c:v>
                </c:pt>
                <c:pt idx="4508">
                  <c:v>6492.1692169216903</c:v>
                </c:pt>
                <c:pt idx="4509">
                  <c:v>6493.6093609360896</c:v>
                </c:pt>
                <c:pt idx="4510">
                  <c:v>6495.0495049504998</c:v>
                </c:pt>
                <c:pt idx="4511">
                  <c:v>6496.4896489649</c:v>
                </c:pt>
                <c:pt idx="4512">
                  <c:v>6497.9297929793001</c:v>
                </c:pt>
                <c:pt idx="4513">
                  <c:v>6499.3699369937003</c:v>
                </c:pt>
                <c:pt idx="4514">
                  <c:v>6500.8100810080996</c:v>
                </c:pt>
                <c:pt idx="4515">
                  <c:v>6502.2502250224998</c:v>
                </c:pt>
                <c:pt idx="4516">
                  <c:v>6503.6903690368999</c:v>
                </c:pt>
                <c:pt idx="4517">
                  <c:v>6505.1305130513101</c:v>
                </c:pt>
                <c:pt idx="4518">
                  <c:v>6506.5706570657103</c:v>
                </c:pt>
                <c:pt idx="4519">
                  <c:v>6508.0108010801096</c:v>
                </c:pt>
                <c:pt idx="4520">
                  <c:v>6509.4509450945097</c:v>
                </c:pt>
                <c:pt idx="4521">
                  <c:v>6510.8910891089099</c:v>
                </c:pt>
                <c:pt idx="4522">
                  <c:v>6512.3312331233101</c:v>
                </c:pt>
                <c:pt idx="4523">
                  <c:v>6513.7713771377103</c:v>
                </c:pt>
                <c:pt idx="4524">
                  <c:v>6515.2115211521204</c:v>
                </c:pt>
                <c:pt idx="4525">
                  <c:v>6516.6516651665197</c:v>
                </c:pt>
                <c:pt idx="4526">
                  <c:v>6518.0918091809199</c:v>
                </c:pt>
                <c:pt idx="4527">
                  <c:v>6519.5319531953201</c:v>
                </c:pt>
                <c:pt idx="4528">
                  <c:v>6520.9720972097202</c:v>
                </c:pt>
                <c:pt idx="4529">
                  <c:v>6522.4122412241204</c:v>
                </c:pt>
                <c:pt idx="4530">
                  <c:v>6523.8523852385197</c:v>
                </c:pt>
                <c:pt idx="4531">
                  <c:v>6525.2925292529299</c:v>
                </c:pt>
                <c:pt idx="4532">
                  <c:v>6526.73267326733</c:v>
                </c:pt>
                <c:pt idx="4533">
                  <c:v>6528.1728172817302</c:v>
                </c:pt>
                <c:pt idx="4534">
                  <c:v>6529.6129612961304</c:v>
                </c:pt>
                <c:pt idx="4535">
                  <c:v>6531.0531053105296</c:v>
                </c:pt>
                <c:pt idx="4536">
                  <c:v>6532.4932493249298</c:v>
                </c:pt>
                <c:pt idx="4537">
                  <c:v>6533.93339333933</c:v>
                </c:pt>
                <c:pt idx="4538">
                  <c:v>6535.3735373537402</c:v>
                </c:pt>
                <c:pt idx="4539">
                  <c:v>6536.8136813681404</c:v>
                </c:pt>
                <c:pt idx="4540">
                  <c:v>6538.2538253825396</c:v>
                </c:pt>
                <c:pt idx="4541">
                  <c:v>6539.6939693969398</c:v>
                </c:pt>
                <c:pt idx="4542">
                  <c:v>6541.13411341134</c:v>
                </c:pt>
                <c:pt idx="4543">
                  <c:v>6542.5742574257401</c:v>
                </c:pt>
                <c:pt idx="4544">
                  <c:v>6544.0144014401403</c:v>
                </c:pt>
                <c:pt idx="4545">
                  <c:v>6545.4545454545496</c:v>
                </c:pt>
                <c:pt idx="4546">
                  <c:v>6546.8946894689498</c:v>
                </c:pt>
                <c:pt idx="4547">
                  <c:v>6548.3348334833499</c:v>
                </c:pt>
                <c:pt idx="4548">
                  <c:v>6549.7749774977501</c:v>
                </c:pt>
                <c:pt idx="4549">
                  <c:v>6551.2151215121503</c:v>
                </c:pt>
                <c:pt idx="4550">
                  <c:v>6552.6552655265496</c:v>
                </c:pt>
                <c:pt idx="4551">
                  <c:v>6554.0954095409497</c:v>
                </c:pt>
                <c:pt idx="4552">
                  <c:v>6555.5355535553599</c:v>
                </c:pt>
                <c:pt idx="4553">
                  <c:v>6556.9756975697601</c:v>
                </c:pt>
                <c:pt idx="4554">
                  <c:v>6558.4158415841603</c:v>
                </c:pt>
                <c:pt idx="4555">
                  <c:v>6559.8559855985604</c:v>
                </c:pt>
                <c:pt idx="4556">
                  <c:v>6561.2961296129597</c:v>
                </c:pt>
                <c:pt idx="4557">
                  <c:v>6562.7362736273599</c:v>
                </c:pt>
                <c:pt idx="4558">
                  <c:v>6564.1764176417701</c:v>
                </c:pt>
                <c:pt idx="4559">
                  <c:v>6565.6165616561702</c:v>
                </c:pt>
                <c:pt idx="4560">
                  <c:v>6567.0567056705704</c:v>
                </c:pt>
                <c:pt idx="4561">
                  <c:v>6568.4968496849697</c:v>
                </c:pt>
                <c:pt idx="4562">
                  <c:v>6569.9369936993699</c:v>
                </c:pt>
                <c:pt idx="4563">
                  <c:v>6571.37713771377</c:v>
                </c:pt>
                <c:pt idx="4564">
                  <c:v>6572.8172817281702</c:v>
                </c:pt>
                <c:pt idx="4565">
                  <c:v>6574.2574257425704</c:v>
                </c:pt>
                <c:pt idx="4566">
                  <c:v>6575.6975697569796</c:v>
                </c:pt>
                <c:pt idx="4567">
                  <c:v>6577.1377137713798</c:v>
                </c:pt>
                <c:pt idx="4568">
                  <c:v>6578.57785778578</c:v>
                </c:pt>
                <c:pt idx="4569">
                  <c:v>6580.0180018001802</c:v>
                </c:pt>
                <c:pt idx="4570">
                  <c:v>6581.4581458145803</c:v>
                </c:pt>
                <c:pt idx="4571">
                  <c:v>6582.8982898289796</c:v>
                </c:pt>
                <c:pt idx="4572">
                  <c:v>6584.3384338433798</c:v>
                </c:pt>
                <c:pt idx="4573">
                  <c:v>6585.77857785779</c:v>
                </c:pt>
                <c:pt idx="4574">
                  <c:v>6587.2187218721901</c:v>
                </c:pt>
                <c:pt idx="4575">
                  <c:v>6588.6588658865903</c:v>
                </c:pt>
                <c:pt idx="4576">
                  <c:v>6590.0990099009896</c:v>
                </c:pt>
                <c:pt idx="4577">
                  <c:v>6591.5391539153898</c:v>
                </c:pt>
                <c:pt idx="4578">
                  <c:v>6592.9792979297899</c:v>
                </c:pt>
                <c:pt idx="4579">
                  <c:v>6594.4194419442001</c:v>
                </c:pt>
                <c:pt idx="4580">
                  <c:v>6595.8595859586003</c:v>
                </c:pt>
                <c:pt idx="4581">
                  <c:v>6597.2997299729996</c:v>
                </c:pt>
                <c:pt idx="4582">
                  <c:v>6598.7398739873997</c:v>
                </c:pt>
                <c:pt idx="4583">
                  <c:v>6600.1800180017999</c:v>
                </c:pt>
                <c:pt idx="4584">
                  <c:v>6601.6201620162001</c:v>
                </c:pt>
                <c:pt idx="4585">
                  <c:v>6603.0603060306003</c:v>
                </c:pt>
                <c:pt idx="4586">
                  <c:v>6604.5004500450004</c:v>
                </c:pt>
                <c:pt idx="4587">
                  <c:v>6605.9405940594097</c:v>
                </c:pt>
                <c:pt idx="4588">
                  <c:v>6607.3807380738099</c:v>
                </c:pt>
                <c:pt idx="4589">
                  <c:v>6608.8208820882101</c:v>
                </c:pt>
                <c:pt idx="4590">
                  <c:v>6610.2610261026102</c:v>
                </c:pt>
                <c:pt idx="4591">
                  <c:v>6611.7011701170104</c:v>
                </c:pt>
                <c:pt idx="4592">
                  <c:v>6613.1413141314097</c:v>
                </c:pt>
                <c:pt idx="4593">
                  <c:v>6614.5814581458098</c:v>
                </c:pt>
                <c:pt idx="4594">
                  <c:v>6616.02160216022</c:v>
                </c:pt>
                <c:pt idx="4595">
                  <c:v>6617.4617461746202</c:v>
                </c:pt>
                <c:pt idx="4596">
                  <c:v>6618.9018901890204</c:v>
                </c:pt>
                <c:pt idx="4597">
                  <c:v>6620.3420342034196</c:v>
                </c:pt>
                <c:pt idx="4598">
                  <c:v>6621.7821782178198</c:v>
                </c:pt>
                <c:pt idx="4599">
                  <c:v>6623.22232223222</c:v>
                </c:pt>
                <c:pt idx="4600">
                  <c:v>6624.6624662466302</c:v>
                </c:pt>
                <c:pt idx="4601">
                  <c:v>6626.1026102610303</c:v>
                </c:pt>
                <c:pt idx="4602">
                  <c:v>6627.5427542754296</c:v>
                </c:pt>
                <c:pt idx="4603">
                  <c:v>6628.9828982898298</c:v>
                </c:pt>
                <c:pt idx="4604">
                  <c:v>6630.42304230423</c:v>
                </c:pt>
                <c:pt idx="4605">
                  <c:v>6631.8631863186301</c:v>
                </c:pt>
                <c:pt idx="4606">
                  <c:v>6633.3033303330303</c:v>
                </c:pt>
                <c:pt idx="4607">
                  <c:v>6634.7434743474396</c:v>
                </c:pt>
                <c:pt idx="4608">
                  <c:v>6636.1836183618398</c:v>
                </c:pt>
                <c:pt idx="4609">
                  <c:v>6637.6237623762399</c:v>
                </c:pt>
                <c:pt idx="4610">
                  <c:v>6639.0639063906401</c:v>
                </c:pt>
                <c:pt idx="4611">
                  <c:v>6640.5040504050403</c:v>
                </c:pt>
                <c:pt idx="4612">
                  <c:v>6641.9441944194396</c:v>
                </c:pt>
                <c:pt idx="4613">
                  <c:v>6643.3843384338397</c:v>
                </c:pt>
                <c:pt idx="4614">
                  <c:v>6644.8244824482399</c:v>
                </c:pt>
                <c:pt idx="4615">
                  <c:v>6646.2646264626501</c:v>
                </c:pt>
                <c:pt idx="4616">
                  <c:v>6647.7047704770503</c:v>
                </c:pt>
                <c:pt idx="4617">
                  <c:v>6649.1449144914504</c:v>
                </c:pt>
                <c:pt idx="4618">
                  <c:v>6650.5850585058497</c:v>
                </c:pt>
                <c:pt idx="4619">
                  <c:v>6652.0252025202499</c:v>
                </c:pt>
                <c:pt idx="4620">
                  <c:v>6653.4653465346501</c:v>
                </c:pt>
                <c:pt idx="4621">
                  <c:v>6654.9054905490602</c:v>
                </c:pt>
                <c:pt idx="4622">
                  <c:v>6656.3456345634604</c:v>
                </c:pt>
                <c:pt idx="4623">
                  <c:v>6657.7857785778597</c:v>
                </c:pt>
                <c:pt idx="4624">
                  <c:v>6659.2259225922598</c:v>
                </c:pt>
                <c:pt idx="4625">
                  <c:v>6660.66606660666</c:v>
                </c:pt>
                <c:pt idx="4626">
                  <c:v>6662.1062106210602</c:v>
                </c:pt>
                <c:pt idx="4627">
                  <c:v>6663.5463546354604</c:v>
                </c:pt>
                <c:pt idx="4628">
                  <c:v>6664.9864986498696</c:v>
                </c:pt>
                <c:pt idx="4629">
                  <c:v>6666.4266426642698</c:v>
                </c:pt>
                <c:pt idx="4630">
                  <c:v>6667.86678667867</c:v>
                </c:pt>
                <c:pt idx="4631">
                  <c:v>6669.3069306930702</c:v>
                </c:pt>
                <c:pt idx="4632">
                  <c:v>6670.7470747074703</c:v>
                </c:pt>
                <c:pt idx="4633">
                  <c:v>6672.1872187218696</c:v>
                </c:pt>
                <c:pt idx="4634">
                  <c:v>6673.6273627362698</c:v>
                </c:pt>
                <c:pt idx="4635">
                  <c:v>6675.06750675068</c:v>
                </c:pt>
                <c:pt idx="4636">
                  <c:v>6676.5076507650801</c:v>
                </c:pt>
                <c:pt idx="4637">
                  <c:v>6677.9477947794803</c:v>
                </c:pt>
                <c:pt idx="4638">
                  <c:v>6679.3879387938796</c:v>
                </c:pt>
                <c:pt idx="4639">
                  <c:v>6680.8280828082798</c:v>
                </c:pt>
                <c:pt idx="4640">
                  <c:v>6682.2682268226799</c:v>
                </c:pt>
                <c:pt idx="4641">
                  <c:v>6683.7083708370801</c:v>
                </c:pt>
                <c:pt idx="4642">
                  <c:v>6685.1485148514903</c:v>
                </c:pt>
                <c:pt idx="4643">
                  <c:v>6686.5886588658896</c:v>
                </c:pt>
                <c:pt idx="4644">
                  <c:v>6688.0288028802897</c:v>
                </c:pt>
                <c:pt idx="4645">
                  <c:v>6689.4689468946899</c:v>
                </c:pt>
                <c:pt idx="4646">
                  <c:v>6690.9090909090901</c:v>
                </c:pt>
                <c:pt idx="4647">
                  <c:v>6692.3492349234903</c:v>
                </c:pt>
                <c:pt idx="4648">
                  <c:v>6693.7893789378904</c:v>
                </c:pt>
                <c:pt idx="4649">
                  <c:v>6695.2295229522997</c:v>
                </c:pt>
                <c:pt idx="4650">
                  <c:v>6696.6696669666999</c:v>
                </c:pt>
                <c:pt idx="4651">
                  <c:v>6698.1098109811001</c:v>
                </c:pt>
                <c:pt idx="4652">
                  <c:v>6699.5499549955002</c:v>
                </c:pt>
                <c:pt idx="4653">
                  <c:v>6700.9900990099004</c:v>
                </c:pt>
                <c:pt idx="4654">
                  <c:v>6702.4302430242997</c:v>
                </c:pt>
                <c:pt idx="4655">
                  <c:v>6703.8703870386998</c:v>
                </c:pt>
                <c:pt idx="4656">
                  <c:v>6705.31053105311</c:v>
                </c:pt>
                <c:pt idx="4657">
                  <c:v>6706.7506750675102</c:v>
                </c:pt>
                <c:pt idx="4658">
                  <c:v>6708.1908190819104</c:v>
                </c:pt>
                <c:pt idx="4659">
                  <c:v>6709.6309630963096</c:v>
                </c:pt>
                <c:pt idx="4660">
                  <c:v>6711.0711071107098</c:v>
                </c:pt>
                <c:pt idx="4661">
                  <c:v>6712.51125112511</c:v>
                </c:pt>
                <c:pt idx="4662">
                  <c:v>6713.9513951395102</c:v>
                </c:pt>
                <c:pt idx="4663">
                  <c:v>6715.3915391539203</c:v>
                </c:pt>
                <c:pt idx="4664">
                  <c:v>6716.8316831683196</c:v>
                </c:pt>
                <c:pt idx="4665">
                  <c:v>6718.2718271827198</c:v>
                </c:pt>
                <c:pt idx="4666">
                  <c:v>6719.71197119712</c:v>
                </c:pt>
                <c:pt idx="4667">
                  <c:v>6721.1521152115201</c:v>
                </c:pt>
                <c:pt idx="4668">
                  <c:v>6722.5922592259203</c:v>
                </c:pt>
                <c:pt idx="4669">
                  <c:v>6724.0324032403196</c:v>
                </c:pt>
                <c:pt idx="4670">
                  <c:v>6725.4725472547298</c:v>
                </c:pt>
                <c:pt idx="4671">
                  <c:v>6726.9126912691299</c:v>
                </c:pt>
                <c:pt idx="4672">
                  <c:v>6728.3528352835301</c:v>
                </c:pt>
                <c:pt idx="4673">
                  <c:v>6729.7929792979303</c:v>
                </c:pt>
                <c:pt idx="4674">
                  <c:v>6731.2331233123296</c:v>
                </c:pt>
                <c:pt idx="4675">
                  <c:v>6732.6732673267297</c:v>
                </c:pt>
                <c:pt idx="4676">
                  <c:v>6734.1134113411299</c:v>
                </c:pt>
                <c:pt idx="4677">
                  <c:v>6735.5535553555401</c:v>
                </c:pt>
                <c:pt idx="4678">
                  <c:v>6736.9936993699403</c:v>
                </c:pt>
                <c:pt idx="4679">
                  <c:v>6738.4338433843404</c:v>
                </c:pt>
                <c:pt idx="4680">
                  <c:v>6739.8739873987397</c:v>
                </c:pt>
                <c:pt idx="4681">
                  <c:v>6741.3141314131399</c:v>
                </c:pt>
                <c:pt idx="4682">
                  <c:v>6742.7542754275401</c:v>
                </c:pt>
                <c:pt idx="4683">
                  <c:v>6744.1944194419402</c:v>
                </c:pt>
                <c:pt idx="4684">
                  <c:v>6745.6345634563504</c:v>
                </c:pt>
                <c:pt idx="4685">
                  <c:v>6747.0747074707497</c:v>
                </c:pt>
                <c:pt idx="4686">
                  <c:v>6748.5148514851498</c:v>
                </c:pt>
                <c:pt idx="4687">
                  <c:v>6749.95499549955</c:v>
                </c:pt>
                <c:pt idx="4688">
                  <c:v>6751.3951395139502</c:v>
                </c:pt>
                <c:pt idx="4689">
                  <c:v>6752.8352835283504</c:v>
                </c:pt>
                <c:pt idx="4690">
                  <c:v>6754.2754275427496</c:v>
                </c:pt>
                <c:pt idx="4691">
                  <c:v>6755.7155715571598</c:v>
                </c:pt>
                <c:pt idx="4692">
                  <c:v>6757.15571557156</c:v>
                </c:pt>
                <c:pt idx="4693">
                  <c:v>6758.5958595859602</c:v>
                </c:pt>
                <c:pt idx="4694">
                  <c:v>6760.0360036003603</c:v>
                </c:pt>
                <c:pt idx="4695">
                  <c:v>6761.4761476147596</c:v>
                </c:pt>
                <c:pt idx="4696">
                  <c:v>6762.9162916291598</c:v>
                </c:pt>
                <c:pt idx="4697">
                  <c:v>6764.35643564356</c:v>
                </c:pt>
                <c:pt idx="4698">
                  <c:v>6765.7965796579701</c:v>
                </c:pt>
                <c:pt idx="4699">
                  <c:v>6767.2367236723703</c:v>
                </c:pt>
                <c:pt idx="4700">
                  <c:v>6768.6768676867696</c:v>
                </c:pt>
                <c:pt idx="4701">
                  <c:v>6770.1170117011698</c:v>
                </c:pt>
                <c:pt idx="4702">
                  <c:v>6771.5571557155699</c:v>
                </c:pt>
                <c:pt idx="4703">
                  <c:v>6772.9972997299701</c:v>
                </c:pt>
                <c:pt idx="4704">
                  <c:v>6774.4374437443803</c:v>
                </c:pt>
                <c:pt idx="4705">
                  <c:v>6775.8775877587796</c:v>
                </c:pt>
                <c:pt idx="4706">
                  <c:v>6777.3177317731797</c:v>
                </c:pt>
                <c:pt idx="4707">
                  <c:v>6778.7578757875799</c:v>
                </c:pt>
                <c:pt idx="4708">
                  <c:v>6780.1980198019801</c:v>
                </c:pt>
                <c:pt idx="4709">
                  <c:v>6781.6381638163803</c:v>
                </c:pt>
                <c:pt idx="4710">
                  <c:v>6783.0783078307804</c:v>
                </c:pt>
                <c:pt idx="4711">
                  <c:v>6784.5184518451797</c:v>
                </c:pt>
                <c:pt idx="4712">
                  <c:v>6785.9585958595899</c:v>
                </c:pt>
                <c:pt idx="4713">
                  <c:v>6787.3987398739901</c:v>
                </c:pt>
                <c:pt idx="4714">
                  <c:v>6788.8388838883902</c:v>
                </c:pt>
                <c:pt idx="4715">
                  <c:v>6790.2790279027904</c:v>
                </c:pt>
                <c:pt idx="4716">
                  <c:v>6791.7191719171897</c:v>
                </c:pt>
                <c:pt idx="4717">
                  <c:v>6793.1593159315898</c:v>
                </c:pt>
                <c:pt idx="4718">
                  <c:v>6794.599459946</c:v>
                </c:pt>
                <c:pt idx="4719">
                  <c:v>6796.0396039604002</c:v>
                </c:pt>
                <c:pt idx="4720">
                  <c:v>6797.4797479748004</c:v>
                </c:pt>
                <c:pt idx="4721">
                  <c:v>6798.9198919891996</c:v>
                </c:pt>
                <c:pt idx="4722">
                  <c:v>6800.3600360035998</c:v>
                </c:pt>
                <c:pt idx="4723">
                  <c:v>6801.800180018</c:v>
                </c:pt>
                <c:pt idx="4724">
                  <c:v>6803.2403240324002</c:v>
                </c:pt>
                <c:pt idx="4725">
                  <c:v>6804.6804680468103</c:v>
                </c:pt>
                <c:pt idx="4726">
                  <c:v>6806.1206120612096</c:v>
                </c:pt>
                <c:pt idx="4727">
                  <c:v>6807.5607560756098</c:v>
                </c:pt>
                <c:pt idx="4728">
                  <c:v>6809.00090009001</c:v>
                </c:pt>
                <c:pt idx="4729">
                  <c:v>6810.4410441044101</c:v>
                </c:pt>
                <c:pt idx="4730">
                  <c:v>6811.8811881188103</c:v>
                </c:pt>
                <c:pt idx="4731">
                  <c:v>6813.3213321332096</c:v>
                </c:pt>
                <c:pt idx="4732">
                  <c:v>6814.7614761476198</c:v>
                </c:pt>
                <c:pt idx="4733">
                  <c:v>6816.2016201620199</c:v>
                </c:pt>
                <c:pt idx="4734">
                  <c:v>6817.6417641764201</c:v>
                </c:pt>
                <c:pt idx="4735">
                  <c:v>6819.0819081908203</c:v>
                </c:pt>
                <c:pt idx="4736">
                  <c:v>6820.5220522052196</c:v>
                </c:pt>
                <c:pt idx="4737">
                  <c:v>6821.9621962196197</c:v>
                </c:pt>
                <c:pt idx="4738">
                  <c:v>6823.4023402340199</c:v>
                </c:pt>
                <c:pt idx="4739">
                  <c:v>6824.8424842484301</c:v>
                </c:pt>
                <c:pt idx="4740">
                  <c:v>6826.2826282628303</c:v>
                </c:pt>
                <c:pt idx="4741">
                  <c:v>6827.7227722772304</c:v>
                </c:pt>
                <c:pt idx="4742">
                  <c:v>6829.1629162916297</c:v>
                </c:pt>
                <c:pt idx="4743">
                  <c:v>6830.6030603060299</c:v>
                </c:pt>
                <c:pt idx="4744">
                  <c:v>6832.04320432043</c:v>
                </c:pt>
                <c:pt idx="4745">
                  <c:v>6833.4833483348302</c:v>
                </c:pt>
                <c:pt idx="4746">
                  <c:v>6834.9234923492404</c:v>
                </c:pt>
                <c:pt idx="4747">
                  <c:v>6836.3636363636397</c:v>
                </c:pt>
                <c:pt idx="4748">
                  <c:v>6837.8037803780398</c:v>
                </c:pt>
                <c:pt idx="4749">
                  <c:v>6839.24392439244</c:v>
                </c:pt>
                <c:pt idx="4750">
                  <c:v>6840.6840684068402</c:v>
                </c:pt>
                <c:pt idx="4751">
                  <c:v>6842.1242124212404</c:v>
                </c:pt>
                <c:pt idx="4752">
                  <c:v>6843.5643564356396</c:v>
                </c:pt>
                <c:pt idx="4753">
                  <c:v>6845.0045004500498</c:v>
                </c:pt>
                <c:pt idx="4754">
                  <c:v>6846.44464446445</c:v>
                </c:pt>
                <c:pt idx="4755">
                  <c:v>6847.8847884788502</c:v>
                </c:pt>
                <c:pt idx="4756">
                  <c:v>6849.3249324932503</c:v>
                </c:pt>
                <c:pt idx="4757">
                  <c:v>6850.7650765076496</c:v>
                </c:pt>
                <c:pt idx="4758">
                  <c:v>6852.2052205220498</c:v>
                </c:pt>
                <c:pt idx="4759">
                  <c:v>6853.64536453645</c:v>
                </c:pt>
                <c:pt idx="4760">
                  <c:v>6855.0855085508601</c:v>
                </c:pt>
                <c:pt idx="4761">
                  <c:v>6856.5256525652603</c:v>
                </c:pt>
                <c:pt idx="4762">
                  <c:v>6857.9657965796596</c:v>
                </c:pt>
                <c:pt idx="4763">
                  <c:v>6859.4059405940598</c:v>
                </c:pt>
                <c:pt idx="4764">
                  <c:v>6860.8460846084599</c:v>
                </c:pt>
                <c:pt idx="4765">
                  <c:v>6862.2862286228601</c:v>
                </c:pt>
                <c:pt idx="4766">
                  <c:v>6863.7263726372603</c:v>
                </c:pt>
                <c:pt idx="4767">
                  <c:v>6865.1665166516696</c:v>
                </c:pt>
                <c:pt idx="4768">
                  <c:v>6866.6066606660697</c:v>
                </c:pt>
                <c:pt idx="4769">
                  <c:v>6868.0468046804699</c:v>
                </c:pt>
                <c:pt idx="4770">
                  <c:v>6869.4869486948701</c:v>
                </c:pt>
                <c:pt idx="4771">
                  <c:v>6870.9270927092703</c:v>
                </c:pt>
                <c:pt idx="4772">
                  <c:v>6872.3672367236704</c:v>
                </c:pt>
                <c:pt idx="4773">
                  <c:v>6873.8073807380697</c:v>
                </c:pt>
                <c:pt idx="4774">
                  <c:v>6875.2475247524799</c:v>
                </c:pt>
                <c:pt idx="4775">
                  <c:v>6876.6876687668801</c:v>
                </c:pt>
                <c:pt idx="4776">
                  <c:v>6878.1278127812802</c:v>
                </c:pt>
                <c:pt idx="4777">
                  <c:v>6879.5679567956804</c:v>
                </c:pt>
                <c:pt idx="4778">
                  <c:v>6881.0081008100797</c:v>
                </c:pt>
                <c:pt idx="4779">
                  <c:v>6882.4482448244798</c:v>
                </c:pt>
                <c:pt idx="4780">
                  <c:v>6883.88838883888</c:v>
                </c:pt>
                <c:pt idx="4781">
                  <c:v>6885.3285328532902</c:v>
                </c:pt>
                <c:pt idx="4782">
                  <c:v>6886.7686768676904</c:v>
                </c:pt>
                <c:pt idx="4783">
                  <c:v>6888.2088208820896</c:v>
                </c:pt>
                <c:pt idx="4784">
                  <c:v>6889.6489648964898</c:v>
                </c:pt>
                <c:pt idx="4785">
                  <c:v>6891.08910891089</c:v>
                </c:pt>
                <c:pt idx="4786">
                  <c:v>6892.5292529252902</c:v>
                </c:pt>
                <c:pt idx="4787">
                  <c:v>6893.9693969396903</c:v>
                </c:pt>
                <c:pt idx="4788">
                  <c:v>6895.4095409540996</c:v>
                </c:pt>
                <c:pt idx="4789">
                  <c:v>6896.8496849684998</c:v>
                </c:pt>
                <c:pt idx="4790">
                  <c:v>6898.2898289829</c:v>
                </c:pt>
                <c:pt idx="4791">
                  <c:v>6899.7299729973001</c:v>
                </c:pt>
                <c:pt idx="4792">
                  <c:v>6901.1701170117003</c:v>
                </c:pt>
                <c:pt idx="4793">
                  <c:v>6902.6102610260996</c:v>
                </c:pt>
                <c:pt idx="4794">
                  <c:v>6904.0504050404998</c:v>
                </c:pt>
                <c:pt idx="4795">
                  <c:v>6905.4905490549099</c:v>
                </c:pt>
                <c:pt idx="4796">
                  <c:v>6906.9306930693101</c:v>
                </c:pt>
                <c:pt idx="4797">
                  <c:v>6908.3708370837103</c:v>
                </c:pt>
                <c:pt idx="4798">
                  <c:v>6909.8109810981096</c:v>
                </c:pt>
                <c:pt idx="4799">
                  <c:v>6911.2511251125097</c:v>
                </c:pt>
                <c:pt idx="4800">
                  <c:v>6912.6912691269099</c:v>
                </c:pt>
                <c:pt idx="4801">
                  <c:v>6914.1314131413101</c:v>
                </c:pt>
                <c:pt idx="4802">
                  <c:v>6915.5715571557203</c:v>
                </c:pt>
                <c:pt idx="4803">
                  <c:v>6917.0117011701204</c:v>
                </c:pt>
                <c:pt idx="4804">
                  <c:v>6918.4518451845197</c:v>
                </c:pt>
                <c:pt idx="4805">
                  <c:v>6919.8919891989199</c:v>
                </c:pt>
                <c:pt idx="4806">
                  <c:v>6921.33213321332</c:v>
                </c:pt>
                <c:pt idx="4807">
                  <c:v>6922.7722772277202</c:v>
                </c:pt>
                <c:pt idx="4808">
                  <c:v>6924.2124212421204</c:v>
                </c:pt>
                <c:pt idx="4809">
                  <c:v>6925.6525652565297</c:v>
                </c:pt>
                <c:pt idx="4810">
                  <c:v>6927.0927092709298</c:v>
                </c:pt>
                <c:pt idx="4811">
                  <c:v>6928.53285328533</c:v>
                </c:pt>
                <c:pt idx="4812">
                  <c:v>6929.9729972997302</c:v>
                </c:pt>
                <c:pt idx="4813">
                  <c:v>6931.4131413141304</c:v>
                </c:pt>
                <c:pt idx="4814">
                  <c:v>6932.8532853285296</c:v>
                </c:pt>
                <c:pt idx="4815">
                  <c:v>6934.2934293429298</c:v>
                </c:pt>
                <c:pt idx="4816">
                  <c:v>6935.73357335734</c:v>
                </c:pt>
                <c:pt idx="4817">
                  <c:v>6937.1737173717402</c:v>
                </c:pt>
                <c:pt idx="4818">
                  <c:v>6938.6138613861403</c:v>
                </c:pt>
                <c:pt idx="4819">
                  <c:v>6940.0540054005396</c:v>
                </c:pt>
                <c:pt idx="4820">
                  <c:v>6941.4941494149398</c:v>
                </c:pt>
                <c:pt idx="4821">
                  <c:v>6942.93429342934</c:v>
                </c:pt>
                <c:pt idx="4822">
                  <c:v>6944.3744374437501</c:v>
                </c:pt>
                <c:pt idx="4823">
                  <c:v>6945.8145814581503</c:v>
                </c:pt>
                <c:pt idx="4824">
                  <c:v>6947.2547254725496</c:v>
                </c:pt>
                <c:pt idx="4825">
                  <c:v>6948.6948694869498</c:v>
                </c:pt>
                <c:pt idx="4826">
                  <c:v>6950.1350135013499</c:v>
                </c:pt>
                <c:pt idx="4827">
                  <c:v>6951.5751575157501</c:v>
                </c:pt>
                <c:pt idx="4828">
                  <c:v>6953.0153015301503</c:v>
                </c:pt>
                <c:pt idx="4829">
                  <c:v>6954.4554455445495</c:v>
                </c:pt>
                <c:pt idx="4830">
                  <c:v>6955.8955895589597</c:v>
                </c:pt>
                <c:pt idx="4831">
                  <c:v>6957.3357335733599</c:v>
                </c:pt>
                <c:pt idx="4832">
                  <c:v>6958.7758775877601</c:v>
                </c:pt>
                <c:pt idx="4833">
                  <c:v>6960.2160216021603</c:v>
                </c:pt>
                <c:pt idx="4834">
                  <c:v>6961.6561656165604</c:v>
                </c:pt>
                <c:pt idx="4835">
                  <c:v>6963.0963096309597</c:v>
                </c:pt>
                <c:pt idx="4836">
                  <c:v>6964.5364536453599</c:v>
                </c:pt>
                <c:pt idx="4837">
                  <c:v>6965.9765976597701</c:v>
                </c:pt>
                <c:pt idx="4838">
                  <c:v>6967.4167416741702</c:v>
                </c:pt>
                <c:pt idx="4839">
                  <c:v>6968.8568856885704</c:v>
                </c:pt>
                <c:pt idx="4840">
                  <c:v>6970.2970297029697</c:v>
                </c:pt>
                <c:pt idx="4841">
                  <c:v>6971.7371737173698</c:v>
                </c:pt>
                <c:pt idx="4842">
                  <c:v>6973.17731773177</c:v>
                </c:pt>
                <c:pt idx="4843">
                  <c:v>6974.6174617461802</c:v>
                </c:pt>
                <c:pt idx="4844">
                  <c:v>6976.0576057605804</c:v>
                </c:pt>
                <c:pt idx="4845">
                  <c:v>6977.4977497749796</c:v>
                </c:pt>
                <c:pt idx="4846">
                  <c:v>6978.9378937893798</c:v>
                </c:pt>
                <c:pt idx="4847">
                  <c:v>6980.37803780378</c:v>
                </c:pt>
                <c:pt idx="4848">
                  <c:v>6981.8181818181802</c:v>
                </c:pt>
                <c:pt idx="4849">
                  <c:v>6983.2583258325803</c:v>
                </c:pt>
                <c:pt idx="4850">
                  <c:v>6984.6984698469896</c:v>
                </c:pt>
                <c:pt idx="4851">
                  <c:v>6986.1386138613898</c:v>
                </c:pt>
                <c:pt idx="4852">
                  <c:v>6987.57875787579</c:v>
                </c:pt>
                <c:pt idx="4853">
                  <c:v>6989.0189018901901</c:v>
                </c:pt>
                <c:pt idx="4854">
                  <c:v>6990.4590459045903</c:v>
                </c:pt>
                <c:pt idx="4855">
                  <c:v>6991.8991899189896</c:v>
                </c:pt>
                <c:pt idx="4856">
                  <c:v>6993.3393339333898</c:v>
                </c:pt>
                <c:pt idx="4857">
                  <c:v>6994.7794779477899</c:v>
                </c:pt>
                <c:pt idx="4858">
                  <c:v>6996.2196219622001</c:v>
                </c:pt>
                <c:pt idx="4859">
                  <c:v>6997.6597659766003</c:v>
                </c:pt>
                <c:pt idx="4860">
                  <c:v>6999.0999099909995</c:v>
                </c:pt>
                <c:pt idx="4861">
                  <c:v>7000.5400540053997</c:v>
                </c:pt>
                <c:pt idx="4862">
                  <c:v>7001.9801980197999</c:v>
                </c:pt>
                <c:pt idx="4863">
                  <c:v>7003.4203420342001</c:v>
                </c:pt>
                <c:pt idx="4864">
                  <c:v>7004.8604860486103</c:v>
                </c:pt>
                <c:pt idx="4865">
                  <c:v>7006.3006300630104</c:v>
                </c:pt>
                <c:pt idx="4866">
                  <c:v>7007.7407740774097</c:v>
                </c:pt>
                <c:pt idx="4867">
                  <c:v>7009.1809180918099</c:v>
                </c:pt>
                <c:pt idx="4868">
                  <c:v>7010.62106210621</c:v>
                </c:pt>
                <c:pt idx="4869">
                  <c:v>7012.0612061206102</c:v>
                </c:pt>
                <c:pt idx="4870">
                  <c:v>7013.5013501350104</c:v>
                </c:pt>
                <c:pt idx="4871">
                  <c:v>7014.9414941494197</c:v>
                </c:pt>
                <c:pt idx="4872">
                  <c:v>7016.3816381638198</c:v>
                </c:pt>
                <c:pt idx="4873">
                  <c:v>7017.82178217822</c:v>
                </c:pt>
                <c:pt idx="4874">
                  <c:v>7019.2619261926202</c:v>
                </c:pt>
                <c:pt idx="4875">
                  <c:v>7020.7020702070204</c:v>
                </c:pt>
                <c:pt idx="4876">
                  <c:v>7022.1422142214196</c:v>
                </c:pt>
                <c:pt idx="4877">
                  <c:v>7023.5823582358198</c:v>
                </c:pt>
                <c:pt idx="4878">
                  <c:v>7025.02250225023</c:v>
                </c:pt>
                <c:pt idx="4879">
                  <c:v>7026.4626462646302</c:v>
                </c:pt>
                <c:pt idx="4880">
                  <c:v>7027.9027902790303</c:v>
                </c:pt>
                <c:pt idx="4881">
                  <c:v>7029.3429342934296</c:v>
                </c:pt>
                <c:pt idx="4882">
                  <c:v>7030.7830783078298</c:v>
                </c:pt>
                <c:pt idx="4883">
                  <c:v>7032.22322232223</c:v>
                </c:pt>
                <c:pt idx="4884">
                  <c:v>7033.6633663366301</c:v>
                </c:pt>
                <c:pt idx="4885">
                  <c:v>7035.1035103510403</c:v>
                </c:pt>
                <c:pt idx="4886">
                  <c:v>7036.5436543654396</c:v>
                </c:pt>
                <c:pt idx="4887">
                  <c:v>7037.9837983798398</c:v>
                </c:pt>
                <c:pt idx="4888">
                  <c:v>7039.4239423942399</c:v>
                </c:pt>
                <c:pt idx="4889">
                  <c:v>7040.8640864086401</c:v>
                </c:pt>
                <c:pt idx="4890">
                  <c:v>7042.3042304230403</c:v>
                </c:pt>
                <c:pt idx="4891">
                  <c:v>7043.7443744374395</c:v>
                </c:pt>
                <c:pt idx="4892">
                  <c:v>7045.1845184518497</c:v>
                </c:pt>
                <c:pt idx="4893">
                  <c:v>7046.6246624662499</c:v>
                </c:pt>
                <c:pt idx="4894">
                  <c:v>7048.0648064806501</c:v>
                </c:pt>
                <c:pt idx="4895">
                  <c:v>7049.5049504950503</c:v>
                </c:pt>
                <c:pt idx="4896">
                  <c:v>7050.9450945094504</c:v>
                </c:pt>
                <c:pt idx="4897">
                  <c:v>7052.3852385238497</c:v>
                </c:pt>
                <c:pt idx="4898">
                  <c:v>7053.8253825382499</c:v>
                </c:pt>
                <c:pt idx="4899">
                  <c:v>7055.26552655266</c:v>
                </c:pt>
                <c:pt idx="4900">
                  <c:v>7056.7056705670602</c:v>
                </c:pt>
                <c:pt idx="4901">
                  <c:v>7058.1458145814604</c:v>
                </c:pt>
                <c:pt idx="4902">
                  <c:v>7059.5859585958597</c:v>
                </c:pt>
                <c:pt idx="4903">
                  <c:v>7061.0261026102598</c:v>
                </c:pt>
                <c:pt idx="4904">
                  <c:v>7062.46624662466</c:v>
                </c:pt>
                <c:pt idx="4905">
                  <c:v>7063.9063906390602</c:v>
                </c:pt>
                <c:pt idx="4906">
                  <c:v>7065.3465346534704</c:v>
                </c:pt>
                <c:pt idx="4907">
                  <c:v>7066.7866786678696</c:v>
                </c:pt>
                <c:pt idx="4908">
                  <c:v>7068.2268226822698</c:v>
                </c:pt>
                <c:pt idx="4909">
                  <c:v>7069.66696669667</c:v>
                </c:pt>
                <c:pt idx="4910">
                  <c:v>7071.1071107110702</c:v>
                </c:pt>
                <c:pt idx="4911">
                  <c:v>7072.5472547254703</c:v>
                </c:pt>
                <c:pt idx="4912">
                  <c:v>7073.9873987398696</c:v>
                </c:pt>
                <c:pt idx="4913">
                  <c:v>7075.4275427542798</c:v>
                </c:pt>
                <c:pt idx="4914">
                  <c:v>7076.86768676868</c:v>
                </c:pt>
                <c:pt idx="4915">
                  <c:v>7078.3078307830801</c:v>
                </c:pt>
                <c:pt idx="4916">
                  <c:v>7079.7479747974803</c:v>
                </c:pt>
                <c:pt idx="4917">
                  <c:v>7081.1881188118796</c:v>
                </c:pt>
                <c:pt idx="4918">
                  <c:v>7082.6282628262798</c:v>
                </c:pt>
                <c:pt idx="4919">
                  <c:v>7084.0684068406799</c:v>
                </c:pt>
                <c:pt idx="4920">
                  <c:v>7085.5085508550901</c:v>
                </c:pt>
                <c:pt idx="4921">
                  <c:v>7086.9486948694903</c:v>
                </c:pt>
                <c:pt idx="4922">
                  <c:v>7088.3888388838895</c:v>
                </c:pt>
                <c:pt idx="4923">
                  <c:v>7089.8289828982897</c:v>
                </c:pt>
                <c:pt idx="4924">
                  <c:v>7091.2691269126899</c:v>
                </c:pt>
                <c:pt idx="4925">
                  <c:v>7092.7092709270901</c:v>
                </c:pt>
                <c:pt idx="4926">
                  <c:v>7094.1494149414902</c:v>
                </c:pt>
                <c:pt idx="4927">
                  <c:v>7095.5895589559004</c:v>
                </c:pt>
                <c:pt idx="4928">
                  <c:v>7097.0297029702997</c:v>
                </c:pt>
                <c:pt idx="4929">
                  <c:v>7098.4698469846999</c:v>
                </c:pt>
                <c:pt idx="4930">
                  <c:v>7099.9099909991</c:v>
                </c:pt>
                <c:pt idx="4931">
                  <c:v>7101.3501350135002</c:v>
                </c:pt>
                <c:pt idx="4932">
                  <c:v>7102.7902790279004</c:v>
                </c:pt>
                <c:pt idx="4933">
                  <c:v>7104.2304230422997</c:v>
                </c:pt>
                <c:pt idx="4934">
                  <c:v>7105.6705670567098</c:v>
                </c:pt>
                <c:pt idx="4935">
                  <c:v>7107.11071107111</c:v>
                </c:pt>
                <c:pt idx="4936">
                  <c:v>7108.5508550855102</c:v>
                </c:pt>
                <c:pt idx="4937">
                  <c:v>7109.9909990999104</c:v>
                </c:pt>
                <c:pt idx="4938">
                  <c:v>7111.4311431143096</c:v>
                </c:pt>
                <c:pt idx="4939">
                  <c:v>7112.8712871287098</c:v>
                </c:pt>
                <c:pt idx="4940">
                  <c:v>7114.31143114311</c:v>
                </c:pt>
                <c:pt idx="4941">
                  <c:v>7115.7515751575202</c:v>
                </c:pt>
                <c:pt idx="4942">
                  <c:v>7117.1917191719203</c:v>
                </c:pt>
                <c:pt idx="4943">
                  <c:v>7118.6318631863196</c:v>
                </c:pt>
                <c:pt idx="4944">
                  <c:v>7120.0720072007198</c:v>
                </c:pt>
                <c:pt idx="4945">
                  <c:v>7121.51215121512</c:v>
                </c:pt>
                <c:pt idx="4946">
                  <c:v>7122.9522952295201</c:v>
                </c:pt>
                <c:pt idx="4947">
                  <c:v>7124.3924392439203</c:v>
                </c:pt>
                <c:pt idx="4948">
                  <c:v>7125.8325832583296</c:v>
                </c:pt>
                <c:pt idx="4949">
                  <c:v>7127.2727272727298</c:v>
                </c:pt>
                <c:pt idx="4950">
                  <c:v>7128.7128712871299</c:v>
                </c:pt>
                <c:pt idx="4951">
                  <c:v>7130.1530153015301</c:v>
                </c:pt>
                <c:pt idx="4952">
                  <c:v>7131.5931593159303</c:v>
                </c:pt>
                <c:pt idx="4953">
                  <c:v>7133.0333033303305</c:v>
                </c:pt>
                <c:pt idx="4954">
                  <c:v>7134.4734473447297</c:v>
                </c:pt>
                <c:pt idx="4955">
                  <c:v>7135.9135913591399</c:v>
                </c:pt>
                <c:pt idx="4956">
                  <c:v>7137.3537353735401</c:v>
                </c:pt>
                <c:pt idx="4957">
                  <c:v>7138.7938793879403</c:v>
                </c:pt>
                <c:pt idx="4958">
                  <c:v>7140.2340234023404</c:v>
                </c:pt>
                <c:pt idx="4959">
                  <c:v>7141.6741674167397</c:v>
                </c:pt>
                <c:pt idx="4960">
                  <c:v>7143.1143114311399</c:v>
                </c:pt>
                <c:pt idx="4961">
                  <c:v>7144.55445544555</c:v>
                </c:pt>
                <c:pt idx="4962">
                  <c:v>7145.9945994599502</c:v>
                </c:pt>
                <c:pt idx="4963">
                  <c:v>7147.4347434743504</c:v>
                </c:pt>
                <c:pt idx="4964">
                  <c:v>7148.8748874887497</c:v>
                </c:pt>
                <c:pt idx="4965">
                  <c:v>7150.3150315031498</c:v>
                </c:pt>
                <c:pt idx="4966">
                  <c:v>7151.75517551755</c:v>
                </c:pt>
                <c:pt idx="4967">
                  <c:v>7153.1953195319502</c:v>
                </c:pt>
                <c:pt idx="4968">
                  <c:v>7154.6354635463604</c:v>
                </c:pt>
                <c:pt idx="4969">
                  <c:v>7156.0756075607596</c:v>
                </c:pt>
                <c:pt idx="4970">
                  <c:v>7157.5157515751598</c:v>
                </c:pt>
                <c:pt idx="4971">
                  <c:v>7158.95589558956</c:v>
                </c:pt>
                <c:pt idx="4972">
                  <c:v>7160.3960396039602</c:v>
                </c:pt>
                <c:pt idx="4973">
                  <c:v>7161.8361836183603</c:v>
                </c:pt>
                <c:pt idx="4974">
                  <c:v>7163.2763276327596</c:v>
                </c:pt>
                <c:pt idx="4975">
                  <c:v>7164.7164716471598</c:v>
                </c:pt>
                <c:pt idx="4976">
                  <c:v>7166.15661566157</c:v>
                </c:pt>
                <c:pt idx="4977">
                  <c:v>7167.5967596759701</c:v>
                </c:pt>
                <c:pt idx="4978">
                  <c:v>7169.0369036903703</c:v>
                </c:pt>
                <c:pt idx="4979">
                  <c:v>7170.4770477047696</c:v>
                </c:pt>
                <c:pt idx="4980">
                  <c:v>7171.9171917191698</c:v>
                </c:pt>
                <c:pt idx="4981">
                  <c:v>7173.3573357335699</c:v>
                </c:pt>
                <c:pt idx="4982">
                  <c:v>7174.7974797479801</c:v>
                </c:pt>
                <c:pt idx="4983">
                  <c:v>7176.2376237623803</c:v>
                </c:pt>
                <c:pt idx="4984">
                  <c:v>7177.6777677767795</c:v>
                </c:pt>
                <c:pt idx="4985">
                  <c:v>7179.1179117911797</c:v>
                </c:pt>
                <c:pt idx="4986">
                  <c:v>7180.5580558055799</c:v>
                </c:pt>
                <c:pt idx="4987">
                  <c:v>7181.9981998199801</c:v>
                </c:pt>
                <c:pt idx="4988">
                  <c:v>7183.4383438343802</c:v>
                </c:pt>
                <c:pt idx="4989">
                  <c:v>7184.8784878487904</c:v>
                </c:pt>
                <c:pt idx="4990">
                  <c:v>7186.3186318631897</c:v>
                </c:pt>
                <c:pt idx="4991">
                  <c:v>7187.7587758775899</c:v>
                </c:pt>
                <c:pt idx="4992">
                  <c:v>7189.19891989199</c:v>
                </c:pt>
                <c:pt idx="4993">
                  <c:v>7190.6390639063902</c:v>
                </c:pt>
                <c:pt idx="4994">
                  <c:v>7192.0792079207904</c:v>
                </c:pt>
                <c:pt idx="4995">
                  <c:v>7193.5193519351897</c:v>
                </c:pt>
                <c:pt idx="4996">
                  <c:v>7194.9594959495998</c:v>
                </c:pt>
                <c:pt idx="4997">
                  <c:v>7196.399639964</c:v>
                </c:pt>
                <c:pt idx="4998">
                  <c:v>7197.8397839784002</c:v>
                </c:pt>
                <c:pt idx="4999">
                  <c:v>7199.2799279928004</c:v>
                </c:pt>
                <c:pt idx="5000">
                  <c:v>7200.7200720071996</c:v>
                </c:pt>
                <c:pt idx="5001">
                  <c:v>7202.1602160215998</c:v>
                </c:pt>
                <c:pt idx="5002">
                  <c:v>7203.600360036</c:v>
                </c:pt>
                <c:pt idx="5003">
                  <c:v>7205.0405040504102</c:v>
                </c:pt>
                <c:pt idx="5004">
                  <c:v>7206.4806480648103</c:v>
                </c:pt>
                <c:pt idx="5005">
                  <c:v>7207.9207920792096</c:v>
                </c:pt>
                <c:pt idx="5006">
                  <c:v>7209.3609360936098</c:v>
                </c:pt>
                <c:pt idx="5007">
                  <c:v>7210.80108010801</c:v>
                </c:pt>
                <c:pt idx="5008">
                  <c:v>7212.2412241224101</c:v>
                </c:pt>
                <c:pt idx="5009">
                  <c:v>7213.6813681368103</c:v>
                </c:pt>
                <c:pt idx="5010">
                  <c:v>7215.1215121512196</c:v>
                </c:pt>
                <c:pt idx="5011">
                  <c:v>7216.5616561656198</c:v>
                </c:pt>
                <c:pt idx="5012">
                  <c:v>7218.0018001800199</c:v>
                </c:pt>
                <c:pt idx="5013">
                  <c:v>7219.4419441944201</c:v>
                </c:pt>
                <c:pt idx="5014">
                  <c:v>7220.8820882088203</c:v>
                </c:pt>
                <c:pt idx="5015">
                  <c:v>7222.3222322232205</c:v>
                </c:pt>
                <c:pt idx="5016">
                  <c:v>7223.7623762376197</c:v>
                </c:pt>
                <c:pt idx="5017">
                  <c:v>7225.2025202520299</c:v>
                </c:pt>
                <c:pt idx="5018">
                  <c:v>7226.6426642664301</c:v>
                </c:pt>
                <c:pt idx="5019">
                  <c:v>7228.0828082808302</c:v>
                </c:pt>
                <c:pt idx="5020">
                  <c:v>7229.5229522952304</c:v>
                </c:pt>
                <c:pt idx="5021">
                  <c:v>7230.9630963096297</c:v>
                </c:pt>
                <c:pt idx="5022">
                  <c:v>7232.4032403240299</c:v>
                </c:pt>
                <c:pt idx="5023">
                  <c:v>7233.84338433843</c:v>
                </c:pt>
                <c:pt idx="5024">
                  <c:v>7235.2835283528402</c:v>
                </c:pt>
                <c:pt idx="5025">
                  <c:v>7236.7236723672404</c:v>
                </c:pt>
                <c:pt idx="5026">
                  <c:v>7238.1638163816397</c:v>
                </c:pt>
                <c:pt idx="5027">
                  <c:v>7239.6039603960398</c:v>
                </c:pt>
                <c:pt idx="5028">
                  <c:v>7241.04410441044</c:v>
                </c:pt>
                <c:pt idx="5029">
                  <c:v>7242.4842484248402</c:v>
                </c:pt>
                <c:pt idx="5030">
                  <c:v>7243.9243924392404</c:v>
                </c:pt>
                <c:pt idx="5031">
                  <c:v>7245.3645364536496</c:v>
                </c:pt>
                <c:pt idx="5032">
                  <c:v>7246.8046804680498</c:v>
                </c:pt>
                <c:pt idx="5033">
                  <c:v>7248.24482448245</c:v>
                </c:pt>
                <c:pt idx="5034">
                  <c:v>7249.6849684968502</c:v>
                </c:pt>
                <c:pt idx="5035">
                  <c:v>7251.1251125112503</c:v>
                </c:pt>
                <c:pt idx="5036">
                  <c:v>7252.5652565256496</c:v>
                </c:pt>
                <c:pt idx="5037">
                  <c:v>7254.0054005400498</c:v>
                </c:pt>
                <c:pt idx="5038">
                  <c:v>7255.44554455446</c:v>
                </c:pt>
                <c:pt idx="5039">
                  <c:v>7256.8856885688601</c:v>
                </c:pt>
                <c:pt idx="5040">
                  <c:v>7258.3258325832603</c:v>
                </c:pt>
                <c:pt idx="5041">
                  <c:v>7259.7659765976596</c:v>
                </c:pt>
                <c:pt idx="5042">
                  <c:v>7261.2061206120597</c:v>
                </c:pt>
                <c:pt idx="5043">
                  <c:v>7262.6462646264599</c:v>
                </c:pt>
                <c:pt idx="5044">
                  <c:v>7264.0864086408601</c:v>
                </c:pt>
                <c:pt idx="5045">
                  <c:v>7265.5265526552703</c:v>
                </c:pt>
                <c:pt idx="5046">
                  <c:v>7266.9666966696695</c:v>
                </c:pt>
                <c:pt idx="5047">
                  <c:v>7268.4068406840697</c:v>
                </c:pt>
                <c:pt idx="5048">
                  <c:v>7269.8469846984699</c:v>
                </c:pt>
                <c:pt idx="5049">
                  <c:v>7271.2871287128701</c:v>
                </c:pt>
                <c:pt idx="5050">
                  <c:v>7272.7272727272702</c:v>
                </c:pt>
                <c:pt idx="5051">
                  <c:v>7274.1674167416704</c:v>
                </c:pt>
                <c:pt idx="5052">
                  <c:v>7275.6075607560797</c:v>
                </c:pt>
                <c:pt idx="5053">
                  <c:v>7277.0477047704799</c:v>
                </c:pt>
                <c:pt idx="5054">
                  <c:v>7278.48784878488</c:v>
                </c:pt>
                <c:pt idx="5055">
                  <c:v>7279.9279927992802</c:v>
                </c:pt>
                <c:pt idx="5056">
                  <c:v>7281.3681368136804</c:v>
                </c:pt>
                <c:pt idx="5057">
                  <c:v>7282.8082808280797</c:v>
                </c:pt>
                <c:pt idx="5058">
                  <c:v>7284.2484248424798</c:v>
                </c:pt>
                <c:pt idx="5059">
                  <c:v>7285.68856885689</c:v>
                </c:pt>
                <c:pt idx="5060">
                  <c:v>7287.1287128712902</c:v>
                </c:pt>
                <c:pt idx="5061">
                  <c:v>7288.5688568856904</c:v>
                </c:pt>
                <c:pt idx="5062">
                  <c:v>7290.0090009000896</c:v>
                </c:pt>
                <c:pt idx="5063">
                  <c:v>7291.4491449144898</c:v>
                </c:pt>
                <c:pt idx="5064">
                  <c:v>7292.88928892889</c:v>
                </c:pt>
                <c:pt idx="5065">
                  <c:v>7294.3294329433002</c:v>
                </c:pt>
                <c:pt idx="5066">
                  <c:v>7295.7695769577003</c:v>
                </c:pt>
                <c:pt idx="5067">
                  <c:v>7297.2097209720996</c:v>
                </c:pt>
                <c:pt idx="5068">
                  <c:v>7298.6498649864998</c:v>
                </c:pt>
                <c:pt idx="5069">
                  <c:v>7300.0900090009</c:v>
                </c:pt>
                <c:pt idx="5070">
                  <c:v>7301.5301530153001</c:v>
                </c:pt>
                <c:pt idx="5071">
                  <c:v>7302.9702970297003</c:v>
                </c:pt>
                <c:pt idx="5072">
                  <c:v>7304.4104410440996</c:v>
                </c:pt>
                <c:pt idx="5073">
                  <c:v>7305.8505850585098</c:v>
                </c:pt>
                <c:pt idx="5074">
                  <c:v>7307.2907290729099</c:v>
                </c:pt>
                <c:pt idx="5075">
                  <c:v>7308.7308730873101</c:v>
                </c:pt>
                <c:pt idx="5076">
                  <c:v>7310.1710171017103</c:v>
                </c:pt>
                <c:pt idx="5077">
                  <c:v>7311.6111611161105</c:v>
                </c:pt>
                <c:pt idx="5078">
                  <c:v>7313.0513051305097</c:v>
                </c:pt>
                <c:pt idx="5079">
                  <c:v>7314.4914491449099</c:v>
                </c:pt>
                <c:pt idx="5080">
                  <c:v>7315.9315931593201</c:v>
                </c:pt>
                <c:pt idx="5081">
                  <c:v>7317.3717371737202</c:v>
                </c:pt>
                <c:pt idx="5082">
                  <c:v>7318.8118811881204</c:v>
                </c:pt>
                <c:pt idx="5083">
                  <c:v>7320.2520252025197</c:v>
                </c:pt>
                <c:pt idx="5084">
                  <c:v>7321.6921692169199</c:v>
                </c:pt>
                <c:pt idx="5085">
                  <c:v>7323.13231323132</c:v>
                </c:pt>
                <c:pt idx="5086">
                  <c:v>7324.5724572457302</c:v>
                </c:pt>
                <c:pt idx="5087">
                  <c:v>7326.0126012601304</c:v>
                </c:pt>
                <c:pt idx="5088">
                  <c:v>7327.4527452745297</c:v>
                </c:pt>
                <c:pt idx="5089">
                  <c:v>7328.8928892889298</c:v>
                </c:pt>
                <c:pt idx="5090">
                  <c:v>7330.33303330333</c:v>
                </c:pt>
                <c:pt idx="5091">
                  <c:v>7331.7731773177302</c:v>
                </c:pt>
                <c:pt idx="5092">
                  <c:v>7333.2133213321304</c:v>
                </c:pt>
                <c:pt idx="5093">
                  <c:v>7334.6534653465396</c:v>
                </c:pt>
                <c:pt idx="5094">
                  <c:v>7336.0936093609398</c:v>
                </c:pt>
                <c:pt idx="5095">
                  <c:v>7337.53375337534</c:v>
                </c:pt>
                <c:pt idx="5096">
                  <c:v>7338.9738973897402</c:v>
                </c:pt>
                <c:pt idx="5097">
                  <c:v>7340.4140414041403</c:v>
                </c:pt>
                <c:pt idx="5098">
                  <c:v>7341.8541854185396</c:v>
                </c:pt>
                <c:pt idx="5099">
                  <c:v>7343.2943294329398</c:v>
                </c:pt>
                <c:pt idx="5100">
                  <c:v>7344.73447344734</c:v>
                </c:pt>
                <c:pt idx="5101">
                  <c:v>7346.1746174617501</c:v>
                </c:pt>
                <c:pt idx="5102">
                  <c:v>7347.6147614761503</c:v>
                </c:pt>
                <c:pt idx="5103">
                  <c:v>7349.0549054905496</c:v>
                </c:pt>
                <c:pt idx="5104">
                  <c:v>7350.4950495049497</c:v>
                </c:pt>
                <c:pt idx="5105">
                  <c:v>7351.9351935193499</c:v>
                </c:pt>
                <c:pt idx="5106">
                  <c:v>7353.3753375337501</c:v>
                </c:pt>
                <c:pt idx="5107">
                  <c:v>7354.8154815481603</c:v>
                </c:pt>
                <c:pt idx="5108">
                  <c:v>7356.2556255625605</c:v>
                </c:pt>
                <c:pt idx="5109">
                  <c:v>7357.6957695769597</c:v>
                </c:pt>
                <c:pt idx="5110">
                  <c:v>7359.1359135913599</c:v>
                </c:pt>
                <c:pt idx="5111">
                  <c:v>7360.5760576057601</c:v>
                </c:pt>
                <c:pt idx="5112">
                  <c:v>7362.0162016201602</c:v>
                </c:pt>
                <c:pt idx="5113">
                  <c:v>7363.4563456345604</c:v>
                </c:pt>
                <c:pt idx="5114">
                  <c:v>7364.8964896489697</c:v>
                </c:pt>
                <c:pt idx="5115">
                  <c:v>7366.3366336633699</c:v>
                </c:pt>
                <c:pt idx="5116">
                  <c:v>7367.77677767777</c:v>
                </c:pt>
                <c:pt idx="5117">
                  <c:v>7369.2169216921702</c:v>
                </c:pt>
                <c:pt idx="5118">
                  <c:v>7370.6570657065704</c:v>
                </c:pt>
                <c:pt idx="5119">
                  <c:v>7372.0972097209697</c:v>
                </c:pt>
                <c:pt idx="5120">
                  <c:v>7373.5373537353698</c:v>
                </c:pt>
                <c:pt idx="5121">
                  <c:v>7374.97749774978</c:v>
                </c:pt>
                <c:pt idx="5122">
                  <c:v>7376.4176417641802</c:v>
                </c:pt>
                <c:pt idx="5123">
                  <c:v>7377.8577857785804</c:v>
                </c:pt>
                <c:pt idx="5124">
                  <c:v>7379.2979297929796</c:v>
                </c:pt>
                <c:pt idx="5125">
                  <c:v>7380.7380738073798</c:v>
                </c:pt>
                <c:pt idx="5126">
                  <c:v>7382.17821782178</c:v>
                </c:pt>
                <c:pt idx="5127">
                  <c:v>7383.6183618361802</c:v>
                </c:pt>
                <c:pt idx="5128">
                  <c:v>7385.0585058505903</c:v>
                </c:pt>
                <c:pt idx="5129">
                  <c:v>7386.4986498649896</c:v>
                </c:pt>
                <c:pt idx="5130">
                  <c:v>7387.9387938793898</c:v>
                </c:pt>
                <c:pt idx="5131">
                  <c:v>7389.37893789379</c:v>
                </c:pt>
                <c:pt idx="5132">
                  <c:v>7390.8190819081901</c:v>
                </c:pt>
                <c:pt idx="5133">
                  <c:v>7392.2592259225903</c:v>
                </c:pt>
                <c:pt idx="5134">
                  <c:v>7393.6993699369896</c:v>
                </c:pt>
                <c:pt idx="5135">
                  <c:v>7395.1395139513997</c:v>
                </c:pt>
                <c:pt idx="5136">
                  <c:v>7396.5796579657999</c:v>
                </c:pt>
                <c:pt idx="5137">
                  <c:v>7398.0198019802001</c:v>
                </c:pt>
                <c:pt idx="5138">
                  <c:v>7399.4599459946003</c:v>
                </c:pt>
                <c:pt idx="5139">
                  <c:v>7400.9000900090005</c:v>
                </c:pt>
                <c:pt idx="5140">
                  <c:v>7402.3402340233997</c:v>
                </c:pt>
                <c:pt idx="5141">
                  <c:v>7403.7803780377999</c:v>
                </c:pt>
                <c:pt idx="5142">
                  <c:v>7405.2205220522101</c:v>
                </c:pt>
                <c:pt idx="5143">
                  <c:v>7406.6606660666102</c:v>
                </c:pt>
                <c:pt idx="5144">
                  <c:v>7408.1008100810104</c:v>
                </c:pt>
                <c:pt idx="5145">
                  <c:v>7409.5409540954097</c:v>
                </c:pt>
                <c:pt idx="5146">
                  <c:v>7410.9810981098099</c:v>
                </c:pt>
                <c:pt idx="5147">
                  <c:v>7412.42124212421</c:v>
                </c:pt>
                <c:pt idx="5148">
                  <c:v>7413.8613861386102</c:v>
                </c:pt>
                <c:pt idx="5149">
                  <c:v>7415.3015301530204</c:v>
                </c:pt>
                <c:pt idx="5150">
                  <c:v>7416.7416741674197</c:v>
                </c:pt>
                <c:pt idx="5151">
                  <c:v>7418.1818181818198</c:v>
                </c:pt>
                <c:pt idx="5152">
                  <c:v>7419.62196219622</c:v>
                </c:pt>
                <c:pt idx="5153">
                  <c:v>7421.0621062106202</c:v>
                </c:pt>
                <c:pt idx="5154">
                  <c:v>7422.5022502250204</c:v>
                </c:pt>
                <c:pt idx="5155">
                  <c:v>7423.9423942394196</c:v>
                </c:pt>
                <c:pt idx="5156">
                  <c:v>7425.3825382538298</c:v>
                </c:pt>
                <c:pt idx="5157">
                  <c:v>7426.82268226823</c:v>
                </c:pt>
                <c:pt idx="5158">
                  <c:v>7428.2628262826302</c:v>
                </c:pt>
                <c:pt idx="5159">
                  <c:v>7429.7029702970303</c:v>
                </c:pt>
                <c:pt idx="5160">
                  <c:v>7431.1431143114296</c:v>
                </c:pt>
                <c:pt idx="5161">
                  <c:v>7432.5832583258298</c:v>
                </c:pt>
                <c:pt idx="5162">
                  <c:v>7434.0234023402299</c:v>
                </c:pt>
                <c:pt idx="5163">
                  <c:v>7435.4635463546401</c:v>
                </c:pt>
                <c:pt idx="5164">
                  <c:v>7436.9036903690403</c:v>
                </c:pt>
                <c:pt idx="5165">
                  <c:v>7438.3438343834396</c:v>
                </c:pt>
                <c:pt idx="5166">
                  <c:v>7439.7839783978397</c:v>
                </c:pt>
                <c:pt idx="5167">
                  <c:v>7441.2241224122399</c:v>
                </c:pt>
                <c:pt idx="5168">
                  <c:v>7442.6642664266401</c:v>
                </c:pt>
                <c:pt idx="5169">
                  <c:v>7444.1044104410403</c:v>
                </c:pt>
                <c:pt idx="5170">
                  <c:v>7445.5445544554505</c:v>
                </c:pt>
                <c:pt idx="5171">
                  <c:v>7446.9846984698497</c:v>
                </c:pt>
                <c:pt idx="5172">
                  <c:v>7448.4248424842499</c:v>
                </c:pt>
                <c:pt idx="5173">
                  <c:v>7449.8649864986501</c:v>
                </c:pt>
                <c:pt idx="5174">
                  <c:v>7451.3051305130502</c:v>
                </c:pt>
                <c:pt idx="5175">
                  <c:v>7452.7452745274504</c:v>
                </c:pt>
                <c:pt idx="5176">
                  <c:v>7454.1854185418497</c:v>
                </c:pt>
                <c:pt idx="5177">
                  <c:v>7455.6255625562599</c:v>
                </c:pt>
                <c:pt idx="5178">
                  <c:v>7457.06570657066</c:v>
                </c:pt>
                <c:pt idx="5179">
                  <c:v>7458.5058505850602</c:v>
                </c:pt>
                <c:pt idx="5180">
                  <c:v>7459.9459945994604</c:v>
                </c:pt>
                <c:pt idx="5181">
                  <c:v>7461.3861386138597</c:v>
                </c:pt>
                <c:pt idx="5182">
                  <c:v>7462.8262826282598</c:v>
                </c:pt>
                <c:pt idx="5183">
                  <c:v>7464.26642664267</c:v>
                </c:pt>
                <c:pt idx="5184">
                  <c:v>7465.7065706570702</c:v>
                </c:pt>
                <c:pt idx="5185">
                  <c:v>7467.1467146714704</c:v>
                </c:pt>
                <c:pt idx="5186">
                  <c:v>7468.5868586858696</c:v>
                </c:pt>
                <c:pt idx="5187">
                  <c:v>7470.0270027002698</c:v>
                </c:pt>
                <c:pt idx="5188">
                  <c:v>7471.46714671467</c:v>
                </c:pt>
                <c:pt idx="5189">
                  <c:v>7472.9072907290702</c:v>
                </c:pt>
                <c:pt idx="5190">
                  <c:v>7474.3474347434703</c:v>
                </c:pt>
                <c:pt idx="5191">
                  <c:v>7475.7875787578796</c:v>
                </c:pt>
                <c:pt idx="5192">
                  <c:v>7477.2277227722798</c:v>
                </c:pt>
                <c:pt idx="5193">
                  <c:v>7478.66786678668</c:v>
                </c:pt>
                <c:pt idx="5194">
                  <c:v>7480.1080108010801</c:v>
                </c:pt>
                <c:pt idx="5195">
                  <c:v>7481.5481548154803</c:v>
                </c:pt>
                <c:pt idx="5196">
                  <c:v>7482.9882988298796</c:v>
                </c:pt>
                <c:pt idx="5197">
                  <c:v>7484.4284428442797</c:v>
                </c:pt>
                <c:pt idx="5198">
                  <c:v>7485.8685868586899</c:v>
                </c:pt>
                <c:pt idx="5199">
                  <c:v>7487.3087308730901</c:v>
                </c:pt>
                <c:pt idx="5200">
                  <c:v>7488.7488748874903</c:v>
                </c:pt>
                <c:pt idx="5201">
                  <c:v>7490.1890189018904</c:v>
                </c:pt>
                <c:pt idx="5202">
                  <c:v>7491.6291629162897</c:v>
                </c:pt>
                <c:pt idx="5203">
                  <c:v>7493.0693069306899</c:v>
                </c:pt>
                <c:pt idx="5204">
                  <c:v>7494.5094509451001</c:v>
                </c:pt>
                <c:pt idx="5205">
                  <c:v>7495.9495949595002</c:v>
                </c:pt>
                <c:pt idx="5206">
                  <c:v>7497.3897389739004</c:v>
                </c:pt>
                <c:pt idx="5207">
                  <c:v>7498.8298829882997</c:v>
                </c:pt>
                <c:pt idx="5208">
                  <c:v>7500.2700270026999</c:v>
                </c:pt>
                <c:pt idx="5209">
                  <c:v>7501.7101710171</c:v>
                </c:pt>
                <c:pt idx="5210">
                  <c:v>7503.1503150315002</c:v>
                </c:pt>
                <c:pt idx="5211">
                  <c:v>7504.5904590459104</c:v>
                </c:pt>
                <c:pt idx="5212">
                  <c:v>7506.0306030603097</c:v>
                </c:pt>
                <c:pt idx="5213">
                  <c:v>7507.4707470747098</c:v>
                </c:pt>
                <c:pt idx="5214">
                  <c:v>7508.91089108911</c:v>
                </c:pt>
                <c:pt idx="5215">
                  <c:v>7510.3510351035102</c:v>
                </c:pt>
                <c:pt idx="5216">
                  <c:v>7511.7911791179104</c:v>
                </c:pt>
                <c:pt idx="5217">
                  <c:v>7513.2313231323096</c:v>
                </c:pt>
                <c:pt idx="5218">
                  <c:v>7514.6714671467098</c:v>
                </c:pt>
                <c:pt idx="5219">
                  <c:v>7516.11161116112</c:v>
                </c:pt>
                <c:pt idx="5220">
                  <c:v>7517.5517551755202</c:v>
                </c:pt>
                <c:pt idx="5221">
                  <c:v>7518.9918991899203</c:v>
                </c:pt>
                <c:pt idx="5222">
                  <c:v>7520.4320432043196</c:v>
                </c:pt>
                <c:pt idx="5223">
                  <c:v>7521.8721872187198</c:v>
                </c:pt>
                <c:pt idx="5224">
                  <c:v>7523.3123312331199</c:v>
                </c:pt>
                <c:pt idx="5225">
                  <c:v>7524.7524752475301</c:v>
                </c:pt>
                <c:pt idx="5226">
                  <c:v>7526.1926192619303</c:v>
                </c:pt>
                <c:pt idx="5227">
                  <c:v>7527.6327632763296</c:v>
                </c:pt>
                <c:pt idx="5228">
                  <c:v>7529.0729072907297</c:v>
                </c:pt>
                <c:pt idx="5229">
                  <c:v>7530.5130513051299</c:v>
                </c:pt>
                <c:pt idx="5230">
                  <c:v>7531.9531953195301</c:v>
                </c:pt>
                <c:pt idx="5231">
                  <c:v>7533.3933393339303</c:v>
                </c:pt>
                <c:pt idx="5232">
                  <c:v>7534.8334833483405</c:v>
                </c:pt>
                <c:pt idx="5233">
                  <c:v>7536.2736273627397</c:v>
                </c:pt>
                <c:pt idx="5234">
                  <c:v>7537.7137713771399</c:v>
                </c:pt>
                <c:pt idx="5235">
                  <c:v>7539.1539153915401</c:v>
                </c:pt>
                <c:pt idx="5236">
                  <c:v>7540.5940594059402</c:v>
                </c:pt>
                <c:pt idx="5237">
                  <c:v>7542.0342034203404</c:v>
                </c:pt>
                <c:pt idx="5238">
                  <c:v>7543.4743474347397</c:v>
                </c:pt>
                <c:pt idx="5239">
                  <c:v>7544.9144914491499</c:v>
                </c:pt>
                <c:pt idx="5240">
                  <c:v>7546.35463546355</c:v>
                </c:pt>
                <c:pt idx="5241">
                  <c:v>7547.7947794779502</c:v>
                </c:pt>
                <c:pt idx="5242">
                  <c:v>7549.2349234923504</c:v>
                </c:pt>
                <c:pt idx="5243">
                  <c:v>7550.6750675067497</c:v>
                </c:pt>
                <c:pt idx="5244">
                  <c:v>7552.1152115211498</c:v>
                </c:pt>
                <c:pt idx="5245">
                  <c:v>7553.55535553555</c:v>
                </c:pt>
                <c:pt idx="5246">
                  <c:v>7554.9954995499602</c:v>
                </c:pt>
                <c:pt idx="5247">
                  <c:v>7556.4356435643604</c:v>
                </c:pt>
                <c:pt idx="5248">
                  <c:v>7557.8757875787596</c:v>
                </c:pt>
                <c:pt idx="5249">
                  <c:v>7559.3159315931598</c:v>
                </c:pt>
                <c:pt idx="5250">
                  <c:v>7560.75607560756</c:v>
                </c:pt>
                <c:pt idx="5251">
                  <c:v>7562.1962196219602</c:v>
                </c:pt>
                <c:pt idx="5252">
                  <c:v>7563.6363636363603</c:v>
                </c:pt>
                <c:pt idx="5253">
                  <c:v>7565.0765076507696</c:v>
                </c:pt>
                <c:pt idx="5254">
                  <c:v>7566.5166516651698</c:v>
                </c:pt>
                <c:pt idx="5255">
                  <c:v>7567.95679567957</c:v>
                </c:pt>
                <c:pt idx="5256">
                  <c:v>7569.3969396939701</c:v>
                </c:pt>
                <c:pt idx="5257">
                  <c:v>7570.8370837083703</c:v>
                </c:pt>
                <c:pt idx="5258">
                  <c:v>7572.2772277227696</c:v>
                </c:pt>
                <c:pt idx="5259">
                  <c:v>7573.7173717371697</c:v>
                </c:pt>
                <c:pt idx="5260">
                  <c:v>7575.1575157515799</c:v>
                </c:pt>
                <c:pt idx="5261">
                  <c:v>7576.5976597659801</c:v>
                </c:pt>
                <c:pt idx="5262">
                  <c:v>7578.0378037803803</c:v>
                </c:pt>
                <c:pt idx="5263">
                  <c:v>7579.4779477947804</c:v>
                </c:pt>
                <c:pt idx="5264">
                  <c:v>7580.9180918091797</c:v>
                </c:pt>
                <c:pt idx="5265">
                  <c:v>7582.3582358235799</c:v>
                </c:pt>
                <c:pt idx="5266">
                  <c:v>7583.7983798379801</c:v>
                </c:pt>
                <c:pt idx="5267">
                  <c:v>7585.2385238523902</c:v>
                </c:pt>
                <c:pt idx="5268">
                  <c:v>7586.6786678667904</c:v>
                </c:pt>
                <c:pt idx="5269">
                  <c:v>7588.1188118811897</c:v>
                </c:pt>
                <c:pt idx="5270">
                  <c:v>7589.5589558955899</c:v>
                </c:pt>
                <c:pt idx="5271">
                  <c:v>7590.99909990999</c:v>
                </c:pt>
                <c:pt idx="5272">
                  <c:v>7592.4392439243902</c:v>
                </c:pt>
                <c:pt idx="5273">
                  <c:v>7593.8793879387904</c:v>
                </c:pt>
                <c:pt idx="5274">
                  <c:v>7595.3195319531997</c:v>
                </c:pt>
                <c:pt idx="5275">
                  <c:v>7596.7596759675998</c:v>
                </c:pt>
                <c:pt idx="5276">
                  <c:v>7598.199819982</c:v>
                </c:pt>
                <c:pt idx="5277">
                  <c:v>7599.6399639964002</c:v>
                </c:pt>
                <c:pt idx="5278">
                  <c:v>7601.0801080108004</c:v>
                </c:pt>
                <c:pt idx="5279">
                  <c:v>7602.5202520251996</c:v>
                </c:pt>
                <c:pt idx="5280">
                  <c:v>7603.9603960395998</c:v>
                </c:pt>
                <c:pt idx="5281">
                  <c:v>7605.40054005401</c:v>
                </c:pt>
                <c:pt idx="5282">
                  <c:v>7606.8406840684102</c:v>
                </c:pt>
                <c:pt idx="5283">
                  <c:v>7608.2808280828103</c:v>
                </c:pt>
                <c:pt idx="5284">
                  <c:v>7609.7209720972096</c:v>
                </c:pt>
                <c:pt idx="5285">
                  <c:v>7611.1611161116098</c:v>
                </c:pt>
                <c:pt idx="5286">
                  <c:v>7612.6012601260099</c:v>
                </c:pt>
                <c:pt idx="5287">
                  <c:v>7614.0414041404101</c:v>
                </c:pt>
                <c:pt idx="5288">
                  <c:v>7615.4815481548203</c:v>
                </c:pt>
                <c:pt idx="5289">
                  <c:v>7616.9216921692196</c:v>
                </c:pt>
                <c:pt idx="5290">
                  <c:v>7618.3618361836197</c:v>
                </c:pt>
                <c:pt idx="5291">
                  <c:v>7619.8019801980199</c:v>
                </c:pt>
                <c:pt idx="5292">
                  <c:v>7621.2421242124201</c:v>
                </c:pt>
                <c:pt idx="5293">
                  <c:v>7622.6822682268203</c:v>
                </c:pt>
                <c:pt idx="5294">
                  <c:v>7624.1224122412204</c:v>
                </c:pt>
                <c:pt idx="5295">
                  <c:v>7625.5625562556297</c:v>
                </c:pt>
                <c:pt idx="5296">
                  <c:v>7627.0027002700299</c:v>
                </c:pt>
                <c:pt idx="5297">
                  <c:v>7628.4428442844301</c:v>
                </c:pt>
                <c:pt idx="5298">
                  <c:v>7629.8829882988302</c:v>
                </c:pt>
                <c:pt idx="5299">
                  <c:v>7631.3231323132304</c:v>
                </c:pt>
                <c:pt idx="5300">
                  <c:v>7632.7632763276297</c:v>
                </c:pt>
                <c:pt idx="5301">
                  <c:v>7634.2034203420299</c:v>
                </c:pt>
                <c:pt idx="5302">
                  <c:v>7635.64356435644</c:v>
                </c:pt>
                <c:pt idx="5303">
                  <c:v>7637.0837083708402</c:v>
                </c:pt>
                <c:pt idx="5304">
                  <c:v>7638.5238523852404</c:v>
                </c:pt>
                <c:pt idx="5305">
                  <c:v>7639.9639963996397</c:v>
                </c:pt>
                <c:pt idx="5306">
                  <c:v>7641.4041404140398</c:v>
                </c:pt>
                <c:pt idx="5307">
                  <c:v>7642.84428442844</c:v>
                </c:pt>
                <c:pt idx="5308">
                  <c:v>7644.2844284428502</c:v>
                </c:pt>
                <c:pt idx="5309">
                  <c:v>7645.7245724572504</c:v>
                </c:pt>
                <c:pt idx="5310">
                  <c:v>7647.1647164716496</c:v>
                </c:pt>
                <c:pt idx="5311">
                  <c:v>7648.6048604860498</c:v>
                </c:pt>
                <c:pt idx="5312">
                  <c:v>7650.04500450045</c:v>
                </c:pt>
                <c:pt idx="5313">
                  <c:v>7651.4851485148502</c:v>
                </c:pt>
                <c:pt idx="5314">
                  <c:v>7652.9252925292503</c:v>
                </c:pt>
                <c:pt idx="5315">
                  <c:v>7654.3654365436496</c:v>
                </c:pt>
                <c:pt idx="5316">
                  <c:v>7655.8055805580598</c:v>
                </c:pt>
                <c:pt idx="5317">
                  <c:v>7657.2457245724599</c:v>
                </c:pt>
                <c:pt idx="5318">
                  <c:v>7658.6858685868601</c:v>
                </c:pt>
                <c:pt idx="5319">
                  <c:v>7660.1260126012603</c:v>
                </c:pt>
                <c:pt idx="5320">
                  <c:v>7661.5661566156596</c:v>
                </c:pt>
                <c:pt idx="5321">
                  <c:v>7663.0063006300597</c:v>
                </c:pt>
                <c:pt idx="5322">
                  <c:v>7664.4464446444599</c:v>
                </c:pt>
                <c:pt idx="5323">
                  <c:v>7665.8865886588701</c:v>
                </c:pt>
                <c:pt idx="5324">
                  <c:v>7667.3267326732703</c:v>
                </c:pt>
                <c:pt idx="5325">
                  <c:v>7668.7668766876704</c:v>
                </c:pt>
                <c:pt idx="5326">
                  <c:v>7670.2070207020697</c:v>
                </c:pt>
                <c:pt idx="5327">
                  <c:v>7671.6471647164699</c:v>
                </c:pt>
                <c:pt idx="5328">
                  <c:v>7673.0873087308701</c:v>
                </c:pt>
                <c:pt idx="5329">
                  <c:v>7674.5274527452802</c:v>
                </c:pt>
                <c:pt idx="5330">
                  <c:v>7675.9675967596804</c:v>
                </c:pt>
                <c:pt idx="5331">
                  <c:v>7677.4077407740797</c:v>
                </c:pt>
                <c:pt idx="5332">
                  <c:v>7678.8478847884799</c:v>
                </c:pt>
                <c:pt idx="5333">
                  <c:v>7680.28802880288</c:v>
                </c:pt>
                <c:pt idx="5334">
                  <c:v>7681.7281728172802</c:v>
                </c:pt>
                <c:pt idx="5335">
                  <c:v>7683.1683168316804</c:v>
                </c:pt>
                <c:pt idx="5336">
                  <c:v>7684.6084608460797</c:v>
                </c:pt>
                <c:pt idx="5337">
                  <c:v>7686.0486048604898</c:v>
                </c:pt>
                <c:pt idx="5338">
                  <c:v>7687.48874887489</c:v>
                </c:pt>
                <c:pt idx="5339">
                  <c:v>7688.9288928892902</c:v>
                </c:pt>
                <c:pt idx="5340">
                  <c:v>7690.3690369036904</c:v>
                </c:pt>
                <c:pt idx="5341">
                  <c:v>7691.8091809180896</c:v>
                </c:pt>
                <c:pt idx="5342">
                  <c:v>7693.2493249324898</c:v>
                </c:pt>
                <c:pt idx="5343">
                  <c:v>7694.68946894689</c:v>
                </c:pt>
                <c:pt idx="5344">
                  <c:v>7696.1296129613002</c:v>
                </c:pt>
                <c:pt idx="5345">
                  <c:v>7697.5697569757003</c:v>
                </c:pt>
                <c:pt idx="5346">
                  <c:v>7699.0099009900996</c:v>
                </c:pt>
                <c:pt idx="5347">
                  <c:v>7700.4500450044998</c:v>
                </c:pt>
                <c:pt idx="5348">
                  <c:v>7701.8901890188999</c:v>
                </c:pt>
                <c:pt idx="5349">
                  <c:v>7703.3303330333001</c:v>
                </c:pt>
                <c:pt idx="5350">
                  <c:v>7704.7704770477103</c:v>
                </c:pt>
                <c:pt idx="5351">
                  <c:v>7706.2106210621096</c:v>
                </c:pt>
                <c:pt idx="5352">
                  <c:v>7707.6507650765097</c:v>
                </c:pt>
                <c:pt idx="5353">
                  <c:v>7709.0909090909099</c:v>
                </c:pt>
                <c:pt idx="5354">
                  <c:v>7710.5310531053101</c:v>
                </c:pt>
                <c:pt idx="5355">
                  <c:v>7711.9711971197103</c:v>
                </c:pt>
                <c:pt idx="5356">
                  <c:v>7713.4113411341104</c:v>
                </c:pt>
                <c:pt idx="5357">
                  <c:v>7714.8514851485197</c:v>
                </c:pt>
                <c:pt idx="5358">
                  <c:v>7716.2916291629199</c:v>
                </c:pt>
                <c:pt idx="5359">
                  <c:v>7717.7317731773201</c:v>
                </c:pt>
                <c:pt idx="5360">
                  <c:v>7719.1719171917202</c:v>
                </c:pt>
                <c:pt idx="5361">
                  <c:v>7720.6120612061204</c:v>
                </c:pt>
                <c:pt idx="5362">
                  <c:v>7722.0522052205197</c:v>
                </c:pt>
                <c:pt idx="5363">
                  <c:v>7723.4923492349199</c:v>
                </c:pt>
                <c:pt idx="5364">
                  <c:v>7724.93249324933</c:v>
                </c:pt>
                <c:pt idx="5365">
                  <c:v>7726.3726372637302</c:v>
                </c:pt>
                <c:pt idx="5366">
                  <c:v>7727.8127812781304</c:v>
                </c:pt>
                <c:pt idx="5367">
                  <c:v>7729.2529252925297</c:v>
                </c:pt>
                <c:pt idx="5368">
                  <c:v>7730.6930693069298</c:v>
                </c:pt>
                <c:pt idx="5369">
                  <c:v>7732.13321332133</c:v>
                </c:pt>
                <c:pt idx="5370">
                  <c:v>7733.5733573357302</c:v>
                </c:pt>
                <c:pt idx="5371">
                  <c:v>7735.0135013501404</c:v>
                </c:pt>
                <c:pt idx="5372">
                  <c:v>7736.4536453645396</c:v>
                </c:pt>
                <c:pt idx="5373">
                  <c:v>7737.8937893789398</c:v>
                </c:pt>
                <c:pt idx="5374">
                  <c:v>7739.33393339334</c:v>
                </c:pt>
                <c:pt idx="5375">
                  <c:v>7740.7740774077402</c:v>
                </c:pt>
                <c:pt idx="5376">
                  <c:v>7742.2142214221403</c:v>
                </c:pt>
                <c:pt idx="5377">
                  <c:v>7743.6543654365396</c:v>
                </c:pt>
                <c:pt idx="5378">
                  <c:v>7745.0945094509498</c:v>
                </c:pt>
                <c:pt idx="5379">
                  <c:v>7746.5346534653499</c:v>
                </c:pt>
                <c:pt idx="5380">
                  <c:v>7747.9747974797501</c:v>
                </c:pt>
                <c:pt idx="5381">
                  <c:v>7749.4149414941503</c:v>
                </c:pt>
                <c:pt idx="5382">
                  <c:v>7750.8550855085496</c:v>
                </c:pt>
                <c:pt idx="5383">
                  <c:v>7752.2952295229497</c:v>
                </c:pt>
                <c:pt idx="5384">
                  <c:v>7753.7353735373499</c:v>
                </c:pt>
                <c:pt idx="5385">
                  <c:v>7755.1755175517601</c:v>
                </c:pt>
                <c:pt idx="5386">
                  <c:v>7756.6156615661603</c:v>
                </c:pt>
                <c:pt idx="5387">
                  <c:v>7758.0558055805604</c:v>
                </c:pt>
                <c:pt idx="5388">
                  <c:v>7759.4959495949597</c:v>
                </c:pt>
                <c:pt idx="5389">
                  <c:v>7760.9360936093599</c:v>
                </c:pt>
                <c:pt idx="5390">
                  <c:v>7762.3762376237601</c:v>
                </c:pt>
                <c:pt idx="5391">
                  <c:v>7763.8163816381602</c:v>
                </c:pt>
                <c:pt idx="5392">
                  <c:v>7765.2565256525704</c:v>
                </c:pt>
                <c:pt idx="5393">
                  <c:v>7766.6966696669697</c:v>
                </c:pt>
                <c:pt idx="5394">
                  <c:v>7768.1368136813699</c:v>
                </c:pt>
                <c:pt idx="5395">
                  <c:v>7769.57695769577</c:v>
                </c:pt>
                <c:pt idx="5396">
                  <c:v>7771.0171017101702</c:v>
                </c:pt>
                <c:pt idx="5397">
                  <c:v>7772.4572457245704</c:v>
                </c:pt>
                <c:pt idx="5398">
                  <c:v>7773.8973897389697</c:v>
                </c:pt>
                <c:pt idx="5399">
                  <c:v>7775.3375337533798</c:v>
                </c:pt>
                <c:pt idx="5400">
                  <c:v>7776.77767776778</c:v>
                </c:pt>
                <c:pt idx="5401">
                  <c:v>7778.2178217821802</c:v>
                </c:pt>
                <c:pt idx="5402">
                  <c:v>7779.6579657965804</c:v>
                </c:pt>
                <c:pt idx="5403">
                  <c:v>7781.0981098109796</c:v>
                </c:pt>
                <c:pt idx="5404">
                  <c:v>7782.5382538253798</c:v>
                </c:pt>
                <c:pt idx="5405">
                  <c:v>7783.97839783978</c:v>
                </c:pt>
                <c:pt idx="5406">
                  <c:v>7785.4185418541902</c:v>
                </c:pt>
                <c:pt idx="5407">
                  <c:v>7786.8586858685903</c:v>
                </c:pt>
                <c:pt idx="5408">
                  <c:v>7788.2988298829896</c:v>
                </c:pt>
                <c:pt idx="5409">
                  <c:v>7789.7389738973898</c:v>
                </c:pt>
                <c:pt idx="5410">
                  <c:v>7791.1791179117899</c:v>
                </c:pt>
                <c:pt idx="5411">
                  <c:v>7792.6192619261901</c:v>
                </c:pt>
                <c:pt idx="5412">
                  <c:v>7794.0594059405903</c:v>
                </c:pt>
                <c:pt idx="5413">
                  <c:v>7795.4995499549996</c:v>
                </c:pt>
                <c:pt idx="5414">
                  <c:v>7796.9396939693997</c:v>
                </c:pt>
                <c:pt idx="5415">
                  <c:v>7798.3798379837999</c:v>
                </c:pt>
                <c:pt idx="5416">
                  <c:v>7799.8199819982001</c:v>
                </c:pt>
                <c:pt idx="5417">
                  <c:v>7801.2601260126003</c:v>
                </c:pt>
                <c:pt idx="5418">
                  <c:v>7802.7002700270004</c:v>
                </c:pt>
                <c:pt idx="5419">
                  <c:v>7804.1404140413997</c:v>
                </c:pt>
                <c:pt idx="5420">
                  <c:v>7805.5805580558099</c:v>
                </c:pt>
                <c:pt idx="5421">
                  <c:v>7807.0207020702101</c:v>
                </c:pt>
                <c:pt idx="5422">
                  <c:v>7808.4608460846102</c:v>
                </c:pt>
                <c:pt idx="5423">
                  <c:v>7809.9009900990104</c:v>
                </c:pt>
                <c:pt idx="5424">
                  <c:v>7811.3411341134097</c:v>
                </c:pt>
                <c:pt idx="5425">
                  <c:v>7812.7812781278099</c:v>
                </c:pt>
                <c:pt idx="5426">
                  <c:v>7814.22142214222</c:v>
                </c:pt>
                <c:pt idx="5427">
                  <c:v>7815.6615661566202</c:v>
                </c:pt>
                <c:pt idx="5428">
                  <c:v>7817.1017101710204</c:v>
                </c:pt>
                <c:pt idx="5429">
                  <c:v>7818.5418541854197</c:v>
                </c:pt>
                <c:pt idx="5430">
                  <c:v>7819.9819981998198</c:v>
                </c:pt>
                <c:pt idx="5431">
                  <c:v>7821.42214221422</c:v>
                </c:pt>
                <c:pt idx="5432">
                  <c:v>7822.8622862286202</c:v>
                </c:pt>
                <c:pt idx="5433">
                  <c:v>7824.3024302430204</c:v>
                </c:pt>
                <c:pt idx="5434">
                  <c:v>7825.7425742574296</c:v>
                </c:pt>
                <c:pt idx="5435">
                  <c:v>7827.1827182718298</c:v>
                </c:pt>
                <c:pt idx="5436">
                  <c:v>7828.62286228623</c:v>
                </c:pt>
                <c:pt idx="5437">
                  <c:v>7830.0630063006301</c:v>
                </c:pt>
                <c:pt idx="5438">
                  <c:v>7831.5031503150303</c:v>
                </c:pt>
                <c:pt idx="5439">
                  <c:v>7832.9432943294296</c:v>
                </c:pt>
                <c:pt idx="5440">
                  <c:v>7834.3834383438298</c:v>
                </c:pt>
                <c:pt idx="5441">
                  <c:v>7835.8235823582399</c:v>
                </c:pt>
                <c:pt idx="5442">
                  <c:v>7837.2637263726401</c:v>
                </c:pt>
                <c:pt idx="5443">
                  <c:v>7838.7038703870403</c:v>
                </c:pt>
                <c:pt idx="5444">
                  <c:v>7840.1440144014396</c:v>
                </c:pt>
                <c:pt idx="5445">
                  <c:v>7841.5841584158397</c:v>
                </c:pt>
                <c:pt idx="5446">
                  <c:v>7843.0243024302399</c:v>
                </c:pt>
                <c:pt idx="5447">
                  <c:v>7844.4644464446501</c:v>
                </c:pt>
                <c:pt idx="5448">
                  <c:v>7845.9045904590503</c:v>
                </c:pt>
                <c:pt idx="5449">
                  <c:v>7847.3447344734504</c:v>
                </c:pt>
                <c:pt idx="5450">
                  <c:v>7848.7848784878497</c:v>
                </c:pt>
                <c:pt idx="5451">
                  <c:v>7850.2250225022499</c:v>
                </c:pt>
                <c:pt idx="5452">
                  <c:v>7851.6651665166501</c:v>
                </c:pt>
                <c:pt idx="5453">
                  <c:v>7853.1053105310502</c:v>
                </c:pt>
                <c:pt idx="5454">
                  <c:v>7854.5454545454604</c:v>
                </c:pt>
                <c:pt idx="5455">
                  <c:v>7855.9855985598597</c:v>
                </c:pt>
                <c:pt idx="5456">
                  <c:v>7857.4257425742599</c:v>
                </c:pt>
                <c:pt idx="5457">
                  <c:v>7858.86588658866</c:v>
                </c:pt>
                <c:pt idx="5458">
                  <c:v>7860.3060306030602</c:v>
                </c:pt>
                <c:pt idx="5459">
                  <c:v>7861.7461746174604</c:v>
                </c:pt>
                <c:pt idx="5460">
                  <c:v>7863.1863186318596</c:v>
                </c:pt>
                <c:pt idx="5461">
                  <c:v>7864.6264626462598</c:v>
                </c:pt>
                <c:pt idx="5462">
                  <c:v>7866.06660666067</c:v>
                </c:pt>
                <c:pt idx="5463">
                  <c:v>7867.5067506750702</c:v>
                </c:pt>
                <c:pt idx="5464">
                  <c:v>7868.9468946894704</c:v>
                </c:pt>
                <c:pt idx="5465">
                  <c:v>7870.3870387038696</c:v>
                </c:pt>
                <c:pt idx="5466">
                  <c:v>7871.8271827182698</c:v>
                </c:pt>
                <c:pt idx="5467">
                  <c:v>7873.26732673267</c:v>
                </c:pt>
                <c:pt idx="5468">
                  <c:v>7874.7074707470802</c:v>
                </c:pt>
                <c:pt idx="5469">
                  <c:v>7876.1476147614803</c:v>
                </c:pt>
                <c:pt idx="5470">
                  <c:v>7877.5877587758796</c:v>
                </c:pt>
                <c:pt idx="5471">
                  <c:v>7879.0279027902798</c:v>
                </c:pt>
                <c:pt idx="5472">
                  <c:v>7880.4680468046799</c:v>
                </c:pt>
                <c:pt idx="5473">
                  <c:v>7881.9081908190801</c:v>
                </c:pt>
                <c:pt idx="5474">
                  <c:v>7883.3483348334803</c:v>
                </c:pt>
                <c:pt idx="5475">
                  <c:v>7884.7884788478896</c:v>
                </c:pt>
                <c:pt idx="5476">
                  <c:v>7886.2286228622897</c:v>
                </c:pt>
                <c:pt idx="5477">
                  <c:v>7887.6687668766899</c:v>
                </c:pt>
                <c:pt idx="5478">
                  <c:v>7889.1089108910901</c:v>
                </c:pt>
                <c:pt idx="5479">
                  <c:v>7890.5490549054903</c:v>
                </c:pt>
                <c:pt idx="5480">
                  <c:v>7891.9891989198904</c:v>
                </c:pt>
                <c:pt idx="5481">
                  <c:v>7893.4293429342897</c:v>
                </c:pt>
                <c:pt idx="5482">
                  <c:v>7894.8694869486899</c:v>
                </c:pt>
                <c:pt idx="5483">
                  <c:v>7896.3096309631001</c:v>
                </c:pt>
                <c:pt idx="5484">
                  <c:v>7897.7497749775002</c:v>
                </c:pt>
                <c:pt idx="5485">
                  <c:v>7899.1899189919004</c:v>
                </c:pt>
                <c:pt idx="5486">
                  <c:v>7900.6300630062997</c:v>
                </c:pt>
                <c:pt idx="5487">
                  <c:v>7902.0702070206999</c:v>
                </c:pt>
                <c:pt idx="5488">
                  <c:v>7903.5103510351</c:v>
                </c:pt>
                <c:pt idx="5489">
                  <c:v>7904.9504950495102</c:v>
                </c:pt>
                <c:pt idx="5490">
                  <c:v>7906.3906390639104</c:v>
                </c:pt>
                <c:pt idx="5491">
                  <c:v>7907.8307830783097</c:v>
                </c:pt>
                <c:pt idx="5492">
                  <c:v>7909.2709270927098</c:v>
                </c:pt>
                <c:pt idx="5493">
                  <c:v>7910.71107110711</c:v>
                </c:pt>
                <c:pt idx="5494">
                  <c:v>7912.1512151215102</c:v>
                </c:pt>
                <c:pt idx="5495">
                  <c:v>7913.5913591359104</c:v>
                </c:pt>
                <c:pt idx="5496">
                  <c:v>7915.0315031503196</c:v>
                </c:pt>
                <c:pt idx="5497">
                  <c:v>7916.4716471647198</c:v>
                </c:pt>
                <c:pt idx="5498">
                  <c:v>7917.91179117912</c:v>
                </c:pt>
                <c:pt idx="5499">
                  <c:v>7919.3519351935201</c:v>
                </c:pt>
                <c:pt idx="5500">
                  <c:v>7920.7920792079203</c:v>
                </c:pt>
                <c:pt idx="5501">
                  <c:v>7922.2322232223196</c:v>
                </c:pt>
                <c:pt idx="5502">
                  <c:v>7923.6723672367198</c:v>
                </c:pt>
                <c:pt idx="5503">
                  <c:v>7925.1125112511299</c:v>
                </c:pt>
                <c:pt idx="5504">
                  <c:v>7926.5526552655301</c:v>
                </c:pt>
                <c:pt idx="5505">
                  <c:v>7927.9927992799303</c:v>
                </c:pt>
                <c:pt idx="5506">
                  <c:v>7929.4329432943296</c:v>
                </c:pt>
                <c:pt idx="5507">
                  <c:v>7930.8730873087297</c:v>
                </c:pt>
                <c:pt idx="5508">
                  <c:v>7932.3132313231299</c:v>
                </c:pt>
                <c:pt idx="5509">
                  <c:v>7933.7533753375301</c:v>
                </c:pt>
                <c:pt idx="5510">
                  <c:v>7935.1935193519403</c:v>
                </c:pt>
                <c:pt idx="5511">
                  <c:v>7936.6336633663404</c:v>
                </c:pt>
                <c:pt idx="5512">
                  <c:v>7938.0738073807397</c:v>
                </c:pt>
                <c:pt idx="5513">
                  <c:v>7939.5139513951399</c:v>
                </c:pt>
                <c:pt idx="5514">
                  <c:v>7940.9540954095401</c:v>
                </c:pt>
                <c:pt idx="5515">
                  <c:v>7942.3942394239402</c:v>
                </c:pt>
                <c:pt idx="5516">
                  <c:v>7943.8343834383404</c:v>
                </c:pt>
                <c:pt idx="5517">
                  <c:v>7945.2745274527497</c:v>
                </c:pt>
                <c:pt idx="5518">
                  <c:v>7946.7146714671499</c:v>
                </c:pt>
                <c:pt idx="5519">
                  <c:v>7948.15481548155</c:v>
                </c:pt>
                <c:pt idx="5520">
                  <c:v>7949.5949594959502</c:v>
                </c:pt>
                <c:pt idx="5521">
                  <c:v>7951.0351035103504</c:v>
                </c:pt>
                <c:pt idx="5522">
                  <c:v>7952.4752475247496</c:v>
                </c:pt>
                <c:pt idx="5523">
                  <c:v>7953.9153915391498</c:v>
                </c:pt>
                <c:pt idx="5524">
                  <c:v>7955.35553555356</c:v>
                </c:pt>
                <c:pt idx="5525">
                  <c:v>7956.7956795679602</c:v>
                </c:pt>
                <c:pt idx="5526">
                  <c:v>7958.2358235823604</c:v>
                </c:pt>
                <c:pt idx="5527">
                  <c:v>7959.6759675967596</c:v>
                </c:pt>
                <c:pt idx="5528">
                  <c:v>7961.1161116111598</c:v>
                </c:pt>
                <c:pt idx="5529">
                  <c:v>7962.55625562556</c:v>
                </c:pt>
                <c:pt idx="5530">
                  <c:v>7963.9963996399601</c:v>
                </c:pt>
                <c:pt idx="5531">
                  <c:v>7965.4365436543703</c:v>
                </c:pt>
                <c:pt idx="5532">
                  <c:v>7966.8766876687696</c:v>
                </c:pt>
                <c:pt idx="5533">
                  <c:v>7968.3168316831698</c:v>
                </c:pt>
                <c:pt idx="5534">
                  <c:v>7969.7569756975699</c:v>
                </c:pt>
                <c:pt idx="5535">
                  <c:v>7971.1971197119701</c:v>
                </c:pt>
                <c:pt idx="5536">
                  <c:v>7972.6372637263703</c:v>
                </c:pt>
                <c:pt idx="5537">
                  <c:v>7974.0774077407696</c:v>
                </c:pt>
                <c:pt idx="5538">
                  <c:v>7975.5175517551797</c:v>
                </c:pt>
                <c:pt idx="5539">
                  <c:v>7976.9576957695799</c:v>
                </c:pt>
                <c:pt idx="5540">
                  <c:v>7978.3978397839801</c:v>
                </c:pt>
                <c:pt idx="5541">
                  <c:v>7979.8379837983803</c:v>
                </c:pt>
                <c:pt idx="5542">
                  <c:v>7981.2781278127804</c:v>
                </c:pt>
                <c:pt idx="5543">
                  <c:v>7982.7182718271797</c:v>
                </c:pt>
                <c:pt idx="5544">
                  <c:v>7984.1584158415799</c:v>
                </c:pt>
                <c:pt idx="5545">
                  <c:v>7985.5985598559901</c:v>
                </c:pt>
                <c:pt idx="5546">
                  <c:v>7987.0387038703902</c:v>
                </c:pt>
                <c:pt idx="5547">
                  <c:v>7988.4788478847904</c:v>
                </c:pt>
                <c:pt idx="5548">
                  <c:v>7989.9189918991897</c:v>
                </c:pt>
                <c:pt idx="5549">
                  <c:v>7991.3591359135899</c:v>
                </c:pt>
                <c:pt idx="5550">
                  <c:v>7992.79927992799</c:v>
                </c:pt>
                <c:pt idx="5551">
                  <c:v>7994.2394239423902</c:v>
                </c:pt>
                <c:pt idx="5552">
                  <c:v>7995.6795679568004</c:v>
                </c:pt>
                <c:pt idx="5553">
                  <c:v>7997.1197119711996</c:v>
                </c:pt>
                <c:pt idx="5554">
                  <c:v>7998.5598559855998</c:v>
                </c:pt>
                <c:pt idx="5555">
                  <c:v>8000</c:v>
                </c:pt>
                <c:pt idx="5556">
                  <c:v>8001.4401440144002</c:v>
                </c:pt>
                <c:pt idx="5557">
                  <c:v>8002.8802880288004</c:v>
                </c:pt>
                <c:pt idx="5558">
                  <c:v>8004.3204320431996</c:v>
                </c:pt>
                <c:pt idx="5559">
                  <c:v>8005.7605760576098</c:v>
                </c:pt>
                <c:pt idx="5560">
                  <c:v>8007.20072007201</c:v>
                </c:pt>
                <c:pt idx="5561">
                  <c:v>8008.6408640864101</c:v>
                </c:pt>
                <c:pt idx="5562">
                  <c:v>8010.0810081008103</c:v>
                </c:pt>
                <c:pt idx="5563">
                  <c:v>8011.5211521152096</c:v>
                </c:pt>
                <c:pt idx="5564">
                  <c:v>8012.9612961296098</c:v>
                </c:pt>
                <c:pt idx="5565">
                  <c:v>8014.4014401440099</c:v>
                </c:pt>
                <c:pt idx="5566">
                  <c:v>8015.8415841584201</c:v>
                </c:pt>
                <c:pt idx="5567">
                  <c:v>8017.2817281728203</c:v>
                </c:pt>
                <c:pt idx="5568">
                  <c:v>8018.7218721872196</c:v>
                </c:pt>
                <c:pt idx="5569">
                  <c:v>8020.1620162016197</c:v>
                </c:pt>
                <c:pt idx="5570">
                  <c:v>8021.6021602160199</c:v>
                </c:pt>
                <c:pt idx="5571">
                  <c:v>8023.0423042304201</c:v>
                </c:pt>
                <c:pt idx="5572">
                  <c:v>8024.4824482448303</c:v>
                </c:pt>
                <c:pt idx="5573">
                  <c:v>8025.9225922592304</c:v>
                </c:pt>
                <c:pt idx="5574">
                  <c:v>8027.3627362736297</c:v>
                </c:pt>
                <c:pt idx="5575">
                  <c:v>8028.8028802880299</c:v>
                </c:pt>
                <c:pt idx="5576">
                  <c:v>8030.2430243024301</c:v>
                </c:pt>
                <c:pt idx="5577">
                  <c:v>8031.6831683168302</c:v>
                </c:pt>
                <c:pt idx="5578">
                  <c:v>8033.1233123312304</c:v>
                </c:pt>
                <c:pt idx="5579">
                  <c:v>8034.5634563456297</c:v>
                </c:pt>
                <c:pt idx="5580">
                  <c:v>8036.0036003600399</c:v>
                </c:pt>
                <c:pt idx="5581">
                  <c:v>8037.44374437444</c:v>
                </c:pt>
                <c:pt idx="5582">
                  <c:v>8038.8838883888402</c:v>
                </c:pt>
                <c:pt idx="5583">
                  <c:v>8040.3240324032404</c:v>
                </c:pt>
                <c:pt idx="5584">
                  <c:v>8041.7641764176396</c:v>
                </c:pt>
                <c:pt idx="5585">
                  <c:v>8043.2043204320398</c:v>
                </c:pt>
                <c:pt idx="5586">
                  <c:v>8044.64446444644</c:v>
                </c:pt>
                <c:pt idx="5587">
                  <c:v>8046.0846084608502</c:v>
                </c:pt>
                <c:pt idx="5588">
                  <c:v>8047.5247524752504</c:v>
                </c:pt>
                <c:pt idx="5589">
                  <c:v>8048.9648964896496</c:v>
                </c:pt>
                <c:pt idx="5590">
                  <c:v>8050.4050405040498</c:v>
                </c:pt>
                <c:pt idx="5591">
                  <c:v>8051.84518451845</c:v>
                </c:pt>
                <c:pt idx="5592">
                  <c:v>8053.2853285328501</c:v>
                </c:pt>
                <c:pt idx="5593">
                  <c:v>8054.7254725472603</c:v>
                </c:pt>
                <c:pt idx="5594">
                  <c:v>8056.1656165616596</c:v>
                </c:pt>
                <c:pt idx="5595">
                  <c:v>8057.6057605760598</c:v>
                </c:pt>
                <c:pt idx="5596">
                  <c:v>8059.0459045904599</c:v>
                </c:pt>
                <c:pt idx="5597">
                  <c:v>8060.4860486048601</c:v>
                </c:pt>
                <c:pt idx="5598">
                  <c:v>8061.9261926192603</c:v>
                </c:pt>
                <c:pt idx="5599">
                  <c:v>8063.3663366336596</c:v>
                </c:pt>
                <c:pt idx="5600">
                  <c:v>8064.8064806480697</c:v>
                </c:pt>
                <c:pt idx="5601">
                  <c:v>8066.2466246624699</c:v>
                </c:pt>
                <c:pt idx="5602">
                  <c:v>8067.6867686768701</c:v>
                </c:pt>
                <c:pt idx="5603">
                  <c:v>8069.1269126912703</c:v>
                </c:pt>
                <c:pt idx="5604">
                  <c:v>8070.5670567056704</c:v>
                </c:pt>
                <c:pt idx="5605">
                  <c:v>8072.0072007200697</c:v>
                </c:pt>
                <c:pt idx="5606">
                  <c:v>8073.4473447344699</c:v>
                </c:pt>
                <c:pt idx="5607">
                  <c:v>8074.8874887488801</c:v>
                </c:pt>
                <c:pt idx="5608">
                  <c:v>8076.3276327632802</c:v>
                </c:pt>
                <c:pt idx="5609">
                  <c:v>8077.7677767776804</c:v>
                </c:pt>
                <c:pt idx="5610">
                  <c:v>8079.2079207920797</c:v>
                </c:pt>
                <c:pt idx="5611">
                  <c:v>8080.6480648064799</c:v>
                </c:pt>
                <c:pt idx="5612">
                  <c:v>8082.08820882088</c:v>
                </c:pt>
                <c:pt idx="5613">
                  <c:v>8083.5283528352802</c:v>
                </c:pt>
                <c:pt idx="5614">
                  <c:v>8084.9684968496904</c:v>
                </c:pt>
                <c:pt idx="5615">
                  <c:v>8086.4086408640896</c:v>
                </c:pt>
                <c:pt idx="5616">
                  <c:v>8087.8487848784898</c:v>
                </c:pt>
                <c:pt idx="5617">
                  <c:v>8089.28892889289</c:v>
                </c:pt>
                <c:pt idx="5618">
                  <c:v>8090.7290729072902</c:v>
                </c:pt>
                <c:pt idx="5619">
                  <c:v>8092.1692169216903</c:v>
                </c:pt>
                <c:pt idx="5620">
                  <c:v>8093.6093609360896</c:v>
                </c:pt>
                <c:pt idx="5621">
                  <c:v>8095.0495049504998</c:v>
                </c:pt>
                <c:pt idx="5622">
                  <c:v>8096.4896489649</c:v>
                </c:pt>
                <c:pt idx="5623">
                  <c:v>8097.9297929793001</c:v>
                </c:pt>
                <c:pt idx="5624">
                  <c:v>8099.3699369937003</c:v>
                </c:pt>
                <c:pt idx="5625">
                  <c:v>8100.8100810080996</c:v>
                </c:pt>
                <c:pt idx="5626">
                  <c:v>8102.2502250224998</c:v>
                </c:pt>
                <c:pt idx="5627">
                  <c:v>8103.6903690368999</c:v>
                </c:pt>
                <c:pt idx="5628">
                  <c:v>8105.1305130513101</c:v>
                </c:pt>
                <c:pt idx="5629">
                  <c:v>8106.5706570657103</c:v>
                </c:pt>
                <c:pt idx="5630">
                  <c:v>8108.0108010801096</c:v>
                </c:pt>
                <c:pt idx="5631">
                  <c:v>8109.4509450945097</c:v>
                </c:pt>
                <c:pt idx="5632">
                  <c:v>8110.8910891089099</c:v>
                </c:pt>
                <c:pt idx="5633">
                  <c:v>8112.3312331233101</c:v>
                </c:pt>
                <c:pt idx="5634">
                  <c:v>8113.7713771377103</c:v>
                </c:pt>
                <c:pt idx="5635">
                  <c:v>8115.2115211521204</c:v>
                </c:pt>
                <c:pt idx="5636">
                  <c:v>8116.6516651665197</c:v>
                </c:pt>
                <c:pt idx="5637">
                  <c:v>8118.0918091809199</c:v>
                </c:pt>
                <c:pt idx="5638">
                  <c:v>8119.5319531953201</c:v>
                </c:pt>
                <c:pt idx="5639">
                  <c:v>8120.9720972097202</c:v>
                </c:pt>
                <c:pt idx="5640">
                  <c:v>8122.4122412241204</c:v>
                </c:pt>
                <c:pt idx="5641">
                  <c:v>8123.8523852385197</c:v>
                </c:pt>
                <c:pt idx="5642">
                  <c:v>8125.2925292529299</c:v>
                </c:pt>
                <c:pt idx="5643">
                  <c:v>8126.73267326733</c:v>
                </c:pt>
                <c:pt idx="5644">
                  <c:v>8128.1728172817302</c:v>
                </c:pt>
                <c:pt idx="5645">
                  <c:v>8129.6129612961304</c:v>
                </c:pt>
                <c:pt idx="5646">
                  <c:v>8131.0531053105296</c:v>
                </c:pt>
                <c:pt idx="5647">
                  <c:v>8132.4932493249298</c:v>
                </c:pt>
                <c:pt idx="5648">
                  <c:v>8133.93339333933</c:v>
                </c:pt>
                <c:pt idx="5649">
                  <c:v>8135.3735373537402</c:v>
                </c:pt>
                <c:pt idx="5650">
                  <c:v>8136.8136813681404</c:v>
                </c:pt>
                <c:pt idx="5651">
                  <c:v>8138.2538253825396</c:v>
                </c:pt>
                <c:pt idx="5652">
                  <c:v>8139.6939693969398</c:v>
                </c:pt>
                <c:pt idx="5653">
                  <c:v>8141.13411341134</c:v>
                </c:pt>
                <c:pt idx="5654">
                  <c:v>8142.5742574257401</c:v>
                </c:pt>
                <c:pt idx="5655">
                  <c:v>8144.0144014401403</c:v>
                </c:pt>
                <c:pt idx="5656">
                  <c:v>8145.4545454545496</c:v>
                </c:pt>
                <c:pt idx="5657">
                  <c:v>8146.8946894689498</c:v>
                </c:pt>
                <c:pt idx="5658">
                  <c:v>8148.3348334833499</c:v>
                </c:pt>
                <c:pt idx="5659">
                  <c:v>8149.7749774977501</c:v>
                </c:pt>
                <c:pt idx="5660">
                  <c:v>8151.2151215121503</c:v>
                </c:pt>
                <c:pt idx="5661">
                  <c:v>8152.6552655265496</c:v>
                </c:pt>
                <c:pt idx="5662">
                  <c:v>8154.0954095409497</c:v>
                </c:pt>
                <c:pt idx="5663">
                  <c:v>8155.5355535553599</c:v>
                </c:pt>
                <c:pt idx="5664">
                  <c:v>8156.9756975697601</c:v>
                </c:pt>
                <c:pt idx="5665">
                  <c:v>8158.4158415841603</c:v>
                </c:pt>
                <c:pt idx="5666">
                  <c:v>8159.8559855985604</c:v>
                </c:pt>
                <c:pt idx="5667">
                  <c:v>8161.2961296129597</c:v>
                </c:pt>
                <c:pt idx="5668">
                  <c:v>8162.7362736273599</c:v>
                </c:pt>
                <c:pt idx="5669">
                  <c:v>8164.1764176417701</c:v>
                </c:pt>
                <c:pt idx="5670">
                  <c:v>8165.6165616561702</c:v>
                </c:pt>
                <c:pt idx="5671">
                  <c:v>8167.0567056705704</c:v>
                </c:pt>
                <c:pt idx="5672">
                  <c:v>8168.4968496849697</c:v>
                </c:pt>
                <c:pt idx="5673">
                  <c:v>8169.9369936993699</c:v>
                </c:pt>
                <c:pt idx="5674">
                  <c:v>8171.37713771377</c:v>
                </c:pt>
                <c:pt idx="5675">
                  <c:v>8172.8172817281702</c:v>
                </c:pt>
                <c:pt idx="5676">
                  <c:v>8174.2574257425704</c:v>
                </c:pt>
                <c:pt idx="5677">
                  <c:v>8175.6975697569796</c:v>
                </c:pt>
                <c:pt idx="5678">
                  <c:v>8177.1377137713798</c:v>
                </c:pt>
                <c:pt idx="5679">
                  <c:v>8178.57785778578</c:v>
                </c:pt>
                <c:pt idx="5680">
                  <c:v>8180.0180018001802</c:v>
                </c:pt>
                <c:pt idx="5681">
                  <c:v>8181.4581458145803</c:v>
                </c:pt>
                <c:pt idx="5682">
                  <c:v>8182.8982898289796</c:v>
                </c:pt>
                <c:pt idx="5683">
                  <c:v>8184.3384338433798</c:v>
                </c:pt>
                <c:pt idx="5684">
                  <c:v>8185.77857785779</c:v>
                </c:pt>
                <c:pt idx="5685">
                  <c:v>8187.2187218721901</c:v>
                </c:pt>
                <c:pt idx="5686">
                  <c:v>8188.6588658865903</c:v>
                </c:pt>
                <c:pt idx="5687">
                  <c:v>8190.0990099009896</c:v>
                </c:pt>
                <c:pt idx="5688">
                  <c:v>8191.5391539153898</c:v>
                </c:pt>
                <c:pt idx="5689">
                  <c:v>8192.9792979297908</c:v>
                </c:pt>
                <c:pt idx="5690">
                  <c:v>8194.4194419441901</c:v>
                </c:pt>
                <c:pt idx="5691">
                  <c:v>8195.8595859586003</c:v>
                </c:pt>
                <c:pt idx="5692">
                  <c:v>8197.2997299729996</c:v>
                </c:pt>
                <c:pt idx="5693">
                  <c:v>8198.7398739874006</c:v>
                </c:pt>
                <c:pt idx="5694">
                  <c:v>8200.1800180017999</c:v>
                </c:pt>
                <c:pt idx="5695">
                  <c:v>8201.6201620161992</c:v>
                </c:pt>
                <c:pt idx="5696">
                  <c:v>8203.0603060306003</c:v>
                </c:pt>
                <c:pt idx="5697">
                  <c:v>8204.5004500450104</c:v>
                </c:pt>
                <c:pt idx="5698">
                  <c:v>8205.9405940594097</c:v>
                </c:pt>
                <c:pt idx="5699">
                  <c:v>8207.3807380738108</c:v>
                </c:pt>
                <c:pt idx="5700">
                  <c:v>8208.8208820882101</c:v>
                </c:pt>
                <c:pt idx="5701">
                  <c:v>8210.2610261026093</c:v>
                </c:pt>
                <c:pt idx="5702">
                  <c:v>8211.7011701170104</c:v>
                </c:pt>
                <c:pt idx="5703">
                  <c:v>8213.1413141314097</c:v>
                </c:pt>
                <c:pt idx="5704">
                  <c:v>8214.5814581458108</c:v>
                </c:pt>
                <c:pt idx="5705">
                  <c:v>8216.0216021602191</c:v>
                </c:pt>
                <c:pt idx="5706">
                  <c:v>8217.4617461746202</c:v>
                </c:pt>
                <c:pt idx="5707">
                  <c:v>8218.9018901890195</c:v>
                </c:pt>
                <c:pt idx="5708">
                  <c:v>8220.3420342034206</c:v>
                </c:pt>
                <c:pt idx="5709">
                  <c:v>8221.7821782178198</c:v>
                </c:pt>
                <c:pt idx="5710">
                  <c:v>8223.2223222322209</c:v>
                </c:pt>
                <c:pt idx="5711">
                  <c:v>8224.6624662466202</c:v>
                </c:pt>
                <c:pt idx="5712">
                  <c:v>8226.1026102610303</c:v>
                </c:pt>
                <c:pt idx="5713">
                  <c:v>8227.5427542754296</c:v>
                </c:pt>
                <c:pt idx="5714">
                  <c:v>8228.9828982898307</c:v>
                </c:pt>
                <c:pt idx="5715">
                  <c:v>8230.42304230423</c:v>
                </c:pt>
                <c:pt idx="5716">
                  <c:v>8231.8631863186292</c:v>
                </c:pt>
                <c:pt idx="5717">
                  <c:v>8233.3033303330303</c:v>
                </c:pt>
                <c:pt idx="5718">
                  <c:v>8234.7434743474405</c:v>
                </c:pt>
                <c:pt idx="5719">
                  <c:v>8236.1836183618398</c:v>
                </c:pt>
                <c:pt idx="5720">
                  <c:v>8237.6237623762408</c:v>
                </c:pt>
                <c:pt idx="5721">
                  <c:v>8239.0639063906401</c:v>
                </c:pt>
                <c:pt idx="5722">
                  <c:v>8240.5040504050394</c:v>
                </c:pt>
                <c:pt idx="5723">
                  <c:v>8241.9441944194405</c:v>
                </c:pt>
                <c:pt idx="5724">
                  <c:v>8243.3843384338397</c:v>
                </c:pt>
                <c:pt idx="5725">
                  <c:v>8244.8244824482408</c:v>
                </c:pt>
                <c:pt idx="5726">
                  <c:v>8246.2646264626492</c:v>
                </c:pt>
                <c:pt idx="5727">
                  <c:v>8247.7047704770503</c:v>
                </c:pt>
                <c:pt idx="5728">
                  <c:v>8249.1449144914495</c:v>
                </c:pt>
                <c:pt idx="5729">
                  <c:v>8250.5850585058506</c:v>
                </c:pt>
                <c:pt idx="5730">
                  <c:v>8252.0252025202499</c:v>
                </c:pt>
                <c:pt idx="5731">
                  <c:v>8253.4653465346491</c:v>
                </c:pt>
                <c:pt idx="5732">
                  <c:v>8254.9054905490593</c:v>
                </c:pt>
                <c:pt idx="5733">
                  <c:v>8256.3456345634604</c:v>
                </c:pt>
                <c:pt idx="5734">
                  <c:v>8257.7857785778597</c:v>
                </c:pt>
                <c:pt idx="5735">
                  <c:v>8259.2259225922608</c:v>
                </c:pt>
                <c:pt idx="5736">
                  <c:v>8260.66606660666</c:v>
                </c:pt>
                <c:pt idx="5737">
                  <c:v>8262.1062106210593</c:v>
                </c:pt>
                <c:pt idx="5738">
                  <c:v>8263.5463546354604</c:v>
                </c:pt>
                <c:pt idx="5739">
                  <c:v>8264.9864986498706</c:v>
                </c:pt>
                <c:pt idx="5740">
                  <c:v>8266.4266426642698</c:v>
                </c:pt>
                <c:pt idx="5741">
                  <c:v>8267.8667866786709</c:v>
                </c:pt>
                <c:pt idx="5742">
                  <c:v>8269.3069306930702</c:v>
                </c:pt>
                <c:pt idx="5743">
                  <c:v>8270.7470747074694</c:v>
                </c:pt>
                <c:pt idx="5744">
                  <c:v>8272.1872187218705</c:v>
                </c:pt>
                <c:pt idx="5745">
                  <c:v>8273.6273627362698</c:v>
                </c:pt>
                <c:pt idx="5746">
                  <c:v>8275.06750675068</c:v>
                </c:pt>
                <c:pt idx="5747">
                  <c:v>8276.5076507650792</c:v>
                </c:pt>
                <c:pt idx="5748">
                  <c:v>8277.9477947794803</c:v>
                </c:pt>
                <c:pt idx="5749">
                  <c:v>8279.3879387938796</c:v>
                </c:pt>
                <c:pt idx="5750">
                  <c:v>8280.8280828082807</c:v>
                </c:pt>
                <c:pt idx="5751">
                  <c:v>8282.2682268226799</c:v>
                </c:pt>
                <c:pt idx="5752">
                  <c:v>8283.7083708370792</c:v>
                </c:pt>
                <c:pt idx="5753">
                  <c:v>8285.1485148514894</c:v>
                </c:pt>
                <c:pt idx="5754">
                  <c:v>8286.5886588658905</c:v>
                </c:pt>
                <c:pt idx="5755">
                  <c:v>8288.0288028802897</c:v>
                </c:pt>
                <c:pt idx="5756">
                  <c:v>8289.4689468946908</c:v>
                </c:pt>
                <c:pt idx="5757">
                  <c:v>8290.9090909090901</c:v>
                </c:pt>
                <c:pt idx="5758">
                  <c:v>8292.3492349234893</c:v>
                </c:pt>
                <c:pt idx="5759">
                  <c:v>8293.7893789378904</c:v>
                </c:pt>
                <c:pt idx="5760">
                  <c:v>8295.2295229523006</c:v>
                </c:pt>
                <c:pt idx="5761">
                  <c:v>8296.6696669666999</c:v>
                </c:pt>
                <c:pt idx="5762">
                  <c:v>8298.1098109810991</c:v>
                </c:pt>
                <c:pt idx="5763">
                  <c:v>8299.5499549955002</c:v>
                </c:pt>
                <c:pt idx="5764">
                  <c:v>8300.9900990098995</c:v>
                </c:pt>
                <c:pt idx="5765">
                  <c:v>8302.4302430243006</c:v>
                </c:pt>
                <c:pt idx="5766">
                  <c:v>8303.8703870386998</c:v>
                </c:pt>
                <c:pt idx="5767">
                  <c:v>8305.31053105311</c:v>
                </c:pt>
                <c:pt idx="5768">
                  <c:v>8306.7506750675093</c:v>
                </c:pt>
                <c:pt idx="5769">
                  <c:v>8308.1908190819104</c:v>
                </c:pt>
                <c:pt idx="5770">
                  <c:v>8309.6309630963096</c:v>
                </c:pt>
                <c:pt idx="5771">
                  <c:v>8311.0711071107107</c:v>
                </c:pt>
                <c:pt idx="5772">
                  <c:v>8312.51125112511</c:v>
                </c:pt>
                <c:pt idx="5773">
                  <c:v>8313.9513951395202</c:v>
                </c:pt>
                <c:pt idx="5774">
                  <c:v>8315.3915391539194</c:v>
                </c:pt>
                <c:pt idx="5775">
                  <c:v>8316.8316831683205</c:v>
                </c:pt>
                <c:pt idx="5776">
                  <c:v>8318.2718271827198</c:v>
                </c:pt>
                <c:pt idx="5777">
                  <c:v>8319.7119711971209</c:v>
                </c:pt>
                <c:pt idx="5778">
                  <c:v>8321.1521152115201</c:v>
                </c:pt>
                <c:pt idx="5779">
                  <c:v>8322.5922592259194</c:v>
                </c:pt>
                <c:pt idx="5780">
                  <c:v>8324.0324032403205</c:v>
                </c:pt>
                <c:pt idx="5781">
                  <c:v>8325.4725472547307</c:v>
                </c:pt>
                <c:pt idx="5782">
                  <c:v>8326.9126912691299</c:v>
                </c:pt>
                <c:pt idx="5783">
                  <c:v>8328.3528352835292</c:v>
                </c:pt>
                <c:pt idx="5784">
                  <c:v>8329.7929792979303</c:v>
                </c:pt>
                <c:pt idx="5785">
                  <c:v>8331.2331233123296</c:v>
                </c:pt>
                <c:pt idx="5786">
                  <c:v>8332.6732673267306</c:v>
                </c:pt>
                <c:pt idx="5787">
                  <c:v>8334.1134113411299</c:v>
                </c:pt>
                <c:pt idx="5788">
                  <c:v>8335.5535553555401</c:v>
                </c:pt>
                <c:pt idx="5789">
                  <c:v>8336.9936993699393</c:v>
                </c:pt>
                <c:pt idx="5790">
                  <c:v>8338.4338433843404</c:v>
                </c:pt>
                <c:pt idx="5791">
                  <c:v>8339.8739873987397</c:v>
                </c:pt>
                <c:pt idx="5792">
                  <c:v>8341.3141314131408</c:v>
                </c:pt>
                <c:pt idx="5793">
                  <c:v>8342.7542754275401</c:v>
                </c:pt>
                <c:pt idx="5794">
                  <c:v>8344.1944194419502</c:v>
                </c:pt>
                <c:pt idx="5795">
                  <c:v>8345.6345634563495</c:v>
                </c:pt>
                <c:pt idx="5796">
                  <c:v>8347.0747074707506</c:v>
                </c:pt>
                <c:pt idx="5797">
                  <c:v>8348.5148514851498</c:v>
                </c:pt>
                <c:pt idx="5798">
                  <c:v>8349.9549954995491</c:v>
                </c:pt>
                <c:pt idx="5799">
                  <c:v>8351.3951395139502</c:v>
                </c:pt>
                <c:pt idx="5800">
                  <c:v>8352.8352835283495</c:v>
                </c:pt>
                <c:pt idx="5801">
                  <c:v>8354.2754275427505</c:v>
                </c:pt>
                <c:pt idx="5802">
                  <c:v>8355.7155715571607</c:v>
                </c:pt>
                <c:pt idx="5803">
                  <c:v>8357.15571557156</c:v>
                </c:pt>
                <c:pt idx="5804">
                  <c:v>8358.5958595859593</c:v>
                </c:pt>
                <c:pt idx="5805">
                  <c:v>8360.0360036003603</c:v>
                </c:pt>
                <c:pt idx="5806">
                  <c:v>8361.4761476147596</c:v>
                </c:pt>
                <c:pt idx="5807">
                  <c:v>8362.9162916291607</c:v>
                </c:pt>
                <c:pt idx="5808">
                  <c:v>8364.35643564356</c:v>
                </c:pt>
                <c:pt idx="5809">
                  <c:v>8365.7965796579701</c:v>
                </c:pt>
                <c:pt idx="5810">
                  <c:v>8367.2367236723694</c:v>
                </c:pt>
                <c:pt idx="5811">
                  <c:v>8368.6768676867705</c:v>
                </c:pt>
                <c:pt idx="5812">
                  <c:v>8370.1170117011698</c:v>
                </c:pt>
                <c:pt idx="5813">
                  <c:v>8371.5571557155708</c:v>
                </c:pt>
                <c:pt idx="5814">
                  <c:v>8372.9972997299701</c:v>
                </c:pt>
                <c:pt idx="5815">
                  <c:v>8374.4374437443803</c:v>
                </c:pt>
                <c:pt idx="5816">
                  <c:v>8375.8775877587796</c:v>
                </c:pt>
                <c:pt idx="5817">
                  <c:v>8377.3177317731806</c:v>
                </c:pt>
                <c:pt idx="5818">
                  <c:v>8378.7578757875799</c:v>
                </c:pt>
                <c:pt idx="5819">
                  <c:v>8380.1980198019792</c:v>
                </c:pt>
                <c:pt idx="5820">
                  <c:v>8381.6381638163803</c:v>
                </c:pt>
                <c:pt idx="5821">
                  <c:v>8383.0783078307795</c:v>
                </c:pt>
                <c:pt idx="5822">
                  <c:v>8384.5184518451806</c:v>
                </c:pt>
                <c:pt idx="5823">
                  <c:v>8385.9585958595908</c:v>
                </c:pt>
                <c:pt idx="5824">
                  <c:v>8387.3987398739901</c:v>
                </c:pt>
                <c:pt idx="5825">
                  <c:v>8388.8388838883893</c:v>
                </c:pt>
                <c:pt idx="5826">
                  <c:v>8390.2790279027904</c:v>
                </c:pt>
                <c:pt idx="5827">
                  <c:v>8391.7191719171897</c:v>
                </c:pt>
                <c:pt idx="5828">
                  <c:v>8393.1593159315908</c:v>
                </c:pt>
                <c:pt idx="5829">
                  <c:v>8394.5994599459991</c:v>
                </c:pt>
                <c:pt idx="5830">
                  <c:v>8396.0396039604002</c:v>
                </c:pt>
                <c:pt idx="5831">
                  <c:v>8397.4797479747995</c:v>
                </c:pt>
                <c:pt idx="5832">
                  <c:v>8398.9198919892006</c:v>
                </c:pt>
                <c:pt idx="5833">
                  <c:v>8400.3600360035998</c:v>
                </c:pt>
                <c:pt idx="5834">
                  <c:v>8401.8001800180009</c:v>
                </c:pt>
                <c:pt idx="5835">
                  <c:v>8403.2403240324002</c:v>
                </c:pt>
                <c:pt idx="5836">
                  <c:v>8404.6804680468103</c:v>
                </c:pt>
                <c:pt idx="5837">
                  <c:v>8406.1206120612096</c:v>
                </c:pt>
                <c:pt idx="5838">
                  <c:v>8407.5607560756107</c:v>
                </c:pt>
                <c:pt idx="5839">
                  <c:v>8409.00090009001</c:v>
                </c:pt>
                <c:pt idx="5840">
                  <c:v>8410.4410441044092</c:v>
                </c:pt>
                <c:pt idx="5841">
                  <c:v>8411.8811881188103</c:v>
                </c:pt>
                <c:pt idx="5842">
                  <c:v>8413.3213321332096</c:v>
                </c:pt>
                <c:pt idx="5843">
                  <c:v>8414.7614761476107</c:v>
                </c:pt>
                <c:pt idx="5844">
                  <c:v>8416.2016201620208</c:v>
                </c:pt>
                <c:pt idx="5845">
                  <c:v>8417.6417641764201</c:v>
                </c:pt>
                <c:pt idx="5846">
                  <c:v>8419.0819081908194</c:v>
                </c:pt>
                <c:pt idx="5847">
                  <c:v>8420.5220522052205</c:v>
                </c:pt>
                <c:pt idx="5848">
                  <c:v>8421.9621962196197</c:v>
                </c:pt>
                <c:pt idx="5849">
                  <c:v>8423.4023402340208</c:v>
                </c:pt>
                <c:pt idx="5850">
                  <c:v>8424.8424842484292</c:v>
                </c:pt>
                <c:pt idx="5851">
                  <c:v>8426.2826282628303</c:v>
                </c:pt>
                <c:pt idx="5852">
                  <c:v>8427.7227722772295</c:v>
                </c:pt>
                <c:pt idx="5853">
                  <c:v>8429.1629162916306</c:v>
                </c:pt>
                <c:pt idx="5854">
                  <c:v>8430.6030603060299</c:v>
                </c:pt>
                <c:pt idx="5855">
                  <c:v>8432.0432043204291</c:v>
                </c:pt>
                <c:pt idx="5856">
                  <c:v>8433.4833483348302</c:v>
                </c:pt>
                <c:pt idx="5857">
                  <c:v>8434.9234923492404</c:v>
                </c:pt>
                <c:pt idx="5858">
                  <c:v>8436.3636363636397</c:v>
                </c:pt>
                <c:pt idx="5859">
                  <c:v>8437.8037803780408</c:v>
                </c:pt>
                <c:pt idx="5860">
                  <c:v>8439.24392439244</c:v>
                </c:pt>
                <c:pt idx="5861">
                  <c:v>8440.6840684068393</c:v>
                </c:pt>
                <c:pt idx="5862">
                  <c:v>8442.1242124212404</c:v>
                </c:pt>
                <c:pt idx="5863">
                  <c:v>8443.5643564356396</c:v>
                </c:pt>
                <c:pt idx="5864">
                  <c:v>8445.0045004500407</c:v>
                </c:pt>
                <c:pt idx="5865">
                  <c:v>8446.4446444644509</c:v>
                </c:pt>
                <c:pt idx="5866">
                  <c:v>8447.8847884788502</c:v>
                </c:pt>
                <c:pt idx="5867">
                  <c:v>8449.3249324932494</c:v>
                </c:pt>
                <c:pt idx="5868">
                  <c:v>8450.7650765076505</c:v>
                </c:pt>
                <c:pt idx="5869">
                  <c:v>8452.2052205220498</c:v>
                </c:pt>
                <c:pt idx="5870">
                  <c:v>8453.64536453646</c:v>
                </c:pt>
                <c:pt idx="5871">
                  <c:v>8455.0855085508592</c:v>
                </c:pt>
                <c:pt idx="5872">
                  <c:v>8456.5256525652603</c:v>
                </c:pt>
                <c:pt idx="5873">
                  <c:v>8457.9657965796596</c:v>
                </c:pt>
                <c:pt idx="5874">
                  <c:v>8459.4059405940607</c:v>
                </c:pt>
                <c:pt idx="5875">
                  <c:v>8460.8460846084599</c:v>
                </c:pt>
                <c:pt idx="5876">
                  <c:v>8462.2862286228592</c:v>
                </c:pt>
                <c:pt idx="5877">
                  <c:v>8463.7263726372603</c:v>
                </c:pt>
                <c:pt idx="5878">
                  <c:v>8465.1665166516705</c:v>
                </c:pt>
                <c:pt idx="5879">
                  <c:v>8466.6066606660697</c:v>
                </c:pt>
                <c:pt idx="5880">
                  <c:v>8468.0468046804708</c:v>
                </c:pt>
                <c:pt idx="5881">
                  <c:v>8469.4869486948701</c:v>
                </c:pt>
                <c:pt idx="5882">
                  <c:v>8470.9270927092693</c:v>
                </c:pt>
                <c:pt idx="5883">
                  <c:v>8472.3672367236704</c:v>
                </c:pt>
                <c:pt idx="5884">
                  <c:v>8473.8073807380697</c:v>
                </c:pt>
                <c:pt idx="5885">
                  <c:v>8475.2475247524708</c:v>
                </c:pt>
                <c:pt idx="5886">
                  <c:v>8476.6876687668791</c:v>
                </c:pt>
                <c:pt idx="5887">
                  <c:v>8478.1278127812802</c:v>
                </c:pt>
                <c:pt idx="5888">
                  <c:v>8479.5679567956795</c:v>
                </c:pt>
                <c:pt idx="5889">
                  <c:v>8481.0081008100806</c:v>
                </c:pt>
                <c:pt idx="5890">
                  <c:v>8482.4482448244798</c:v>
                </c:pt>
                <c:pt idx="5891">
                  <c:v>8483.88838883889</c:v>
                </c:pt>
                <c:pt idx="5892">
                  <c:v>8485.3285328532893</c:v>
                </c:pt>
                <c:pt idx="5893">
                  <c:v>8486.7686768676904</c:v>
                </c:pt>
                <c:pt idx="5894">
                  <c:v>8488.2088208820896</c:v>
                </c:pt>
                <c:pt idx="5895">
                  <c:v>8489.6489648964907</c:v>
                </c:pt>
                <c:pt idx="5896">
                  <c:v>8491.08910891089</c:v>
                </c:pt>
                <c:pt idx="5897">
                  <c:v>8492.5292529252893</c:v>
                </c:pt>
                <c:pt idx="5898">
                  <c:v>8493.9693969396903</c:v>
                </c:pt>
                <c:pt idx="5899">
                  <c:v>8495.4095409541005</c:v>
                </c:pt>
                <c:pt idx="5900">
                  <c:v>8496.8496849684998</c:v>
                </c:pt>
                <c:pt idx="5901">
                  <c:v>8498.2898289829009</c:v>
                </c:pt>
                <c:pt idx="5902">
                  <c:v>8499.7299729973001</c:v>
                </c:pt>
                <c:pt idx="5903">
                  <c:v>8501.1701170116994</c:v>
                </c:pt>
                <c:pt idx="5904">
                  <c:v>8502.6102610261005</c:v>
                </c:pt>
                <c:pt idx="5905">
                  <c:v>8504.0504050404998</c:v>
                </c:pt>
                <c:pt idx="5906">
                  <c:v>8505.4905490549099</c:v>
                </c:pt>
                <c:pt idx="5907">
                  <c:v>8506.9306930693092</c:v>
                </c:pt>
                <c:pt idx="5908">
                  <c:v>8508.3708370837103</c:v>
                </c:pt>
                <c:pt idx="5909">
                  <c:v>8509.8109810981096</c:v>
                </c:pt>
                <c:pt idx="5910">
                  <c:v>8511.2511251125106</c:v>
                </c:pt>
                <c:pt idx="5911">
                  <c:v>8512.6912691269099</c:v>
                </c:pt>
                <c:pt idx="5912">
                  <c:v>8514.1314131413201</c:v>
                </c:pt>
                <c:pt idx="5913">
                  <c:v>8515.5715571557193</c:v>
                </c:pt>
                <c:pt idx="5914">
                  <c:v>8517.0117011701204</c:v>
                </c:pt>
                <c:pt idx="5915">
                  <c:v>8518.4518451845197</c:v>
                </c:pt>
                <c:pt idx="5916">
                  <c:v>8519.8919891989208</c:v>
                </c:pt>
                <c:pt idx="5917">
                  <c:v>8521.33213321332</c:v>
                </c:pt>
                <c:pt idx="5918">
                  <c:v>8522.7722772277193</c:v>
                </c:pt>
                <c:pt idx="5919">
                  <c:v>8524.2124212421204</c:v>
                </c:pt>
                <c:pt idx="5920">
                  <c:v>8525.6525652565306</c:v>
                </c:pt>
                <c:pt idx="5921">
                  <c:v>8527.0927092709298</c:v>
                </c:pt>
                <c:pt idx="5922">
                  <c:v>8528.5328532853291</c:v>
                </c:pt>
                <c:pt idx="5923">
                  <c:v>8529.9729972997302</c:v>
                </c:pt>
                <c:pt idx="5924">
                  <c:v>8531.4131413141295</c:v>
                </c:pt>
                <c:pt idx="5925">
                  <c:v>8532.8532853285305</c:v>
                </c:pt>
                <c:pt idx="5926">
                  <c:v>8534.2934293429298</c:v>
                </c:pt>
                <c:pt idx="5927">
                  <c:v>8535.73357335734</c:v>
                </c:pt>
                <c:pt idx="5928">
                  <c:v>8537.1737173717393</c:v>
                </c:pt>
                <c:pt idx="5929">
                  <c:v>8538.6138613861403</c:v>
                </c:pt>
                <c:pt idx="5930">
                  <c:v>8540.0540054005396</c:v>
                </c:pt>
                <c:pt idx="5931">
                  <c:v>8541.4941494149407</c:v>
                </c:pt>
                <c:pt idx="5932">
                  <c:v>8542.93429342934</c:v>
                </c:pt>
                <c:pt idx="5933">
                  <c:v>8544.3744374437501</c:v>
                </c:pt>
                <c:pt idx="5934">
                  <c:v>8545.8145814581494</c:v>
                </c:pt>
                <c:pt idx="5935">
                  <c:v>8547.2547254725505</c:v>
                </c:pt>
                <c:pt idx="5936">
                  <c:v>8548.6948694869498</c:v>
                </c:pt>
                <c:pt idx="5937">
                  <c:v>8550.1350135013508</c:v>
                </c:pt>
                <c:pt idx="5938">
                  <c:v>8551.5751575157501</c:v>
                </c:pt>
                <c:pt idx="5939">
                  <c:v>8553.0153015301494</c:v>
                </c:pt>
                <c:pt idx="5940">
                  <c:v>8554.4554455445505</c:v>
                </c:pt>
                <c:pt idx="5941">
                  <c:v>8555.8955895589606</c:v>
                </c:pt>
                <c:pt idx="5942">
                  <c:v>8557.3357335733599</c:v>
                </c:pt>
                <c:pt idx="5943">
                  <c:v>8558.7758775877592</c:v>
                </c:pt>
                <c:pt idx="5944">
                  <c:v>8560.2160216021603</c:v>
                </c:pt>
                <c:pt idx="5945">
                  <c:v>8561.6561656165595</c:v>
                </c:pt>
                <c:pt idx="5946">
                  <c:v>8563.0963096309606</c:v>
                </c:pt>
                <c:pt idx="5947">
                  <c:v>8564.5364536453708</c:v>
                </c:pt>
                <c:pt idx="5948">
                  <c:v>8565.9765976597701</c:v>
                </c:pt>
                <c:pt idx="5949">
                  <c:v>8567.4167416741693</c:v>
                </c:pt>
                <c:pt idx="5950">
                  <c:v>8568.8568856885704</c:v>
                </c:pt>
                <c:pt idx="5951">
                  <c:v>8570.2970297029697</c:v>
                </c:pt>
                <c:pt idx="5952">
                  <c:v>8571.7371737173708</c:v>
                </c:pt>
                <c:pt idx="5953">
                  <c:v>8573.17731773177</c:v>
                </c:pt>
                <c:pt idx="5954">
                  <c:v>8574.6174617461802</c:v>
                </c:pt>
                <c:pt idx="5955">
                  <c:v>8576.0576057605795</c:v>
                </c:pt>
                <c:pt idx="5956">
                  <c:v>8577.4977497749805</c:v>
                </c:pt>
                <c:pt idx="5957">
                  <c:v>8578.9378937893798</c:v>
                </c:pt>
                <c:pt idx="5958">
                  <c:v>8580.3780378037809</c:v>
                </c:pt>
                <c:pt idx="5959">
                  <c:v>8581.8181818181802</c:v>
                </c:pt>
                <c:pt idx="5960">
                  <c:v>8583.2583258325794</c:v>
                </c:pt>
                <c:pt idx="5961">
                  <c:v>8584.6984698469805</c:v>
                </c:pt>
                <c:pt idx="5962">
                  <c:v>8586.1386138613907</c:v>
                </c:pt>
                <c:pt idx="5963">
                  <c:v>8587.57875787579</c:v>
                </c:pt>
                <c:pt idx="5964">
                  <c:v>8589.0189018901892</c:v>
                </c:pt>
                <c:pt idx="5965">
                  <c:v>8590.4590459045903</c:v>
                </c:pt>
                <c:pt idx="5966">
                  <c:v>8591.8991899189896</c:v>
                </c:pt>
                <c:pt idx="5967">
                  <c:v>8593.3393339333907</c:v>
                </c:pt>
                <c:pt idx="5968">
                  <c:v>8594.7794779478008</c:v>
                </c:pt>
                <c:pt idx="5969">
                  <c:v>8596.2196219622001</c:v>
                </c:pt>
                <c:pt idx="5970">
                  <c:v>8597.6597659765994</c:v>
                </c:pt>
                <c:pt idx="5971">
                  <c:v>8599.0999099910005</c:v>
                </c:pt>
                <c:pt idx="5972">
                  <c:v>8600.5400540053997</c:v>
                </c:pt>
                <c:pt idx="5973">
                  <c:v>8601.9801980198008</c:v>
                </c:pt>
                <c:pt idx="5974">
                  <c:v>8603.4203420342001</c:v>
                </c:pt>
                <c:pt idx="5975">
                  <c:v>8604.8604860486103</c:v>
                </c:pt>
                <c:pt idx="5976">
                  <c:v>8606.3006300630095</c:v>
                </c:pt>
                <c:pt idx="5977">
                  <c:v>8607.7407740774106</c:v>
                </c:pt>
                <c:pt idx="5978">
                  <c:v>8609.1809180918099</c:v>
                </c:pt>
                <c:pt idx="5979">
                  <c:v>8610.6210621062091</c:v>
                </c:pt>
                <c:pt idx="5980">
                  <c:v>8612.0612061206102</c:v>
                </c:pt>
                <c:pt idx="5981">
                  <c:v>8613.5013501350095</c:v>
                </c:pt>
                <c:pt idx="5982">
                  <c:v>8614.9414941494106</c:v>
                </c:pt>
                <c:pt idx="5983">
                  <c:v>8616.3816381638208</c:v>
                </c:pt>
                <c:pt idx="5984">
                  <c:v>8617.82178217822</c:v>
                </c:pt>
                <c:pt idx="5985">
                  <c:v>8619.2619261926193</c:v>
                </c:pt>
                <c:pt idx="5986">
                  <c:v>8620.7020702070204</c:v>
                </c:pt>
                <c:pt idx="5987">
                  <c:v>8622.1422142214196</c:v>
                </c:pt>
                <c:pt idx="5988">
                  <c:v>8623.5823582358207</c:v>
                </c:pt>
                <c:pt idx="5989">
                  <c:v>8625.0225022502309</c:v>
                </c:pt>
                <c:pt idx="5990">
                  <c:v>8626.4626462646302</c:v>
                </c:pt>
                <c:pt idx="5991">
                  <c:v>8627.9027902790294</c:v>
                </c:pt>
                <c:pt idx="5992">
                  <c:v>8629.3429342934305</c:v>
                </c:pt>
                <c:pt idx="5993">
                  <c:v>8630.7830783078298</c:v>
                </c:pt>
                <c:pt idx="5994">
                  <c:v>8632.2232223222309</c:v>
                </c:pt>
                <c:pt idx="5995">
                  <c:v>8633.6633663366301</c:v>
                </c:pt>
                <c:pt idx="5996">
                  <c:v>8635.1035103510403</c:v>
                </c:pt>
                <c:pt idx="5997">
                  <c:v>8636.5436543654396</c:v>
                </c:pt>
                <c:pt idx="5998">
                  <c:v>8637.9837983798407</c:v>
                </c:pt>
                <c:pt idx="5999">
                  <c:v>8639.4239423942399</c:v>
                </c:pt>
                <c:pt idx="6000">
                  <c:v>8640.8640864086392</c:v>
                </c:pt>
                <c:pt idx="6001">
                  <c:v>8642.3042304230403</c:v>
                </c:pt>
                <c:pt idx="6002">
                  <c:v>8643.7443744374395</c:v>
                </c:pt>
                <c:pt idx="6003">
                  <c:v>8645.1845184518497</c:v>
                </c:pt>
                <c:pt idx="6004">
                  <c:v>8646.6246624662508</c:v>
                </c:pt>
                <c:pt idx="6005">
                  <c:v>8648.0648064806501</c:v>
                </c:pt>
                <c:pt idx="6006">
                  <c:v>8649.5049504950493</c:v>
                </c:pt>
                <c:pt idx="6007">
                  <c:v>8650.9450945094504</c:v>
                </c:pt>
                <c:pt idx="6008">
                  <c:v>8652.3852385238497</c:v>
                </c:pt>
                <c:pt idx="6009">
                  <c:v>8653.8253825382508</c:v>
                </c:pt>
                <c:pt idx="6010">
                  <c:v>8655.2655265526591</c:v>
                </c:pt>
                <c:pt idx="6011">
                  <c:v>8656.7056705670602</c:v>
                </c:pt>
                <c:pt idx="6012">
                  <c:v>8658.1458145814595</c:v>
                </c:pt>
                <c:pt idx="6013">
                  <c:v>8659.5859585958606</c:v>
                </c:pt>
                <c:pt idx="6014">
                  <c:v>8661.0261026102598</c:v>
                </c:pt>
                <c:pt idx="6015">
                  <c:v>8662.4662466246591</c:v>
                </c:pt>
                <c:pt idx="6016">
                  <c:v>8663.9063906390602</c:v>
                </c:pt>
                <c:pt idx="6017">
                  <c:v>8665.3465346534704</c:v>
                </c:pt>
                <c:pt idx="6018">
                  <c:v>8666.7866786678696</c:v>
                </c:pt>
                <c:pt idx="6019">
                  <c:v>8668.2268226822707</c:v>
                </c:pt>
                <c:pt idx="6020">
                  <c:v>8669.66696669667</c:v>
                </c:pt>
                <c:pt idx="6021">
                  <c:v>8671.1071107110693</c:v>
                </c:pt>
                <c:pt idx="6022">
                  <c:v>8672.5472547254703</c:v>
                </c:pt>
                <c:pt idx="6023">
                  <c:v>8673.9873987398696</c:v>
                </c:pt>
                <c:pt idx="6024">
                  <c:v>8675.4275427542798</c:v>
                </c:pt>
                <c:pt idx="6025">
                  <c:v>8676.8676867686809</c:v>
                </c:pt>
                <c:pt idx="6026">
                  <c:v>8678.3078307830801</c:v>
                </c:pt>
                <c:pt idx="6027">
                  <c:v>8679.7479747974794</c:v>
                </c:pt>
                <c:pt idx="6028">
                  <c:v>8681.1881188118805</c:v>
                </c:pt>
                <c:pt idx="6029">
                  <c:v>8682.6282628262798</c:v>
                </c:pt>
                <c:pt idx="6030">
                  <c:v>8684.0684068406808</c:v>
                </c:pt>
                <c:pt idx="6031">
                  <c:v>8685.5085508550892</c:v>
                </c:pt>
                <c:pt idx="6032">
                  <c:v>8686.9486948694903</c:v>
                </c:pt>
                <c:pt idx="6033">
                  <c:v>8688.3888388838895</c:v>
                </c:pt>
                <c:pt idx="6034">
                  <c:v>8689.8289828982906</c:v>
                </c:pt>
                <c:pt idx="6035">
                  <c:v>8691.2691269126899</c:v>
                </c:pt>
                <c:pt idx="6036">
                  <c:v>8692.7092709270892</c:v>
                </c:pt>
                <c:pt idx="6037">
                  <c:v>8694.1494149414902</c:v>
                </c:pt>
                <c:pt idx="6038">
                  <c:v>8695.5895589559004</c:v>
                </c:pt>
                <c:pt idx="6039">
                  <c:v>8697.0297029702997</c:v>
                </c:pt>
                <c:pt idx="6040">
                  <c:v>8698.4698469847008</c:v>
                </c:pt>
                <c:pt idx="6041">
                  <c:v>8699.9099909991</c:v>
                </c:pt>
                <c:pt idx="6042">
                  <c:v>8701.3501350134993</c:v>
                </c:pt>
                <c:pt idx="6043">
                  <c:v>8702.7902790279004</c:v>
                </c:pt>
                <c:pt idx="6044">
                  <c:v>8704.2304230423106</c:v>
                </c:pt>
                <c:pt idx="6045">
                  <c:v>8705.6705670567098</c:v>
                </c:pt>
                <c:pt idx="6046">
                  <c:v>8707.1107110711091</c:v>
                </c:pt>
                <c:pt idx="6047">
                  <c:v>8708.5508550855102</c:v>
                </c:pt>
                <c:pt idx="6048">
                  <c:v>8709.9909990999095</c:v>
                </c:pt>
                <c:pt idx="6049">
                  <c:v>8711.4311431143105</c:v>
                </c:pt>
                <c:pt idx="6050">
                  <c:v>8712.8712871287098</c:v>
                </c:pt>
                <c:pt idx="6051">
                  <c:v>8714.31143114312</c:v>
                </c:pt>
                <c:pt idx="6052">
                  <c:v>8715.7515751575193</c:v>
                </c:pt>
                <c:pt idx="6053">
                  <c:v>8717.1917191719203</c:v>
                </c:pt>
                <c:pt idx="6054">
                  <c:v>8718.6318631863196</c:v>
                </c:pt>
                <c:pt idx="6055">
                  <c:v>8720.0720072007207</c:v>
                </c:pt>
                <c:pt idx="6056">
                  <c:v>8721.51215121512</c:v>
                </c:pt>
                <c:pt idx="6057">
                  <c:v>8722.9522952295192</c:v>
                </c:pt>
                <c:pt idx="6058">
                  <c:v>8724.3924392439203</c:v>
                </c:pt>
                <c:pt idx="6059">
                  <c:v>8725.8325832583305</c:v>
                </c:pt>
                <c:pt idx="6060">
                  <c:v>8727.2727272727298</c:v>
                </c:pt>
                <c:pt idx="6061">
                  <c:v>8728.7128712871308</c:v>
                </c:pt>
                <c:pt idx="6062">
                  <c:v>8730.1530153015301</c:v>
                </c:pt>
                <c:pt idx="6063">
                  <c:v>8731.5931593159294</c:v>
                </c:pt>
                <c:pt idx="6064">
                  <c:v>8733.0333033303305</c:v>
                </c:pt>
                <c:pt idx="6065">
                  <c:v>8734.4734473447406</c:v>
                </c:pt>
                <c:pt idx="6066">
                  <c:v>8735.9135913591399</c:v>
                </c:pt>
                <c:pt idx="6067">
                  <c:v>8737.3537353735392</c:v>
                </c:pt>
                <c:pt idx="6068">
                  <c:v>8738.7938793879403</c:v>
                </c:pt>
                <c:pt idx="6069">
                  <c:v>8740.2340234023395</c:v>
                </c:pt>
                <c:pt idx="6070">
                  <c:v>8741.6741674167406</c:v>
                </c:pt>
                <c:pt idx="6071">
                  <c:v>8743.1143114311399</c:v>
                </c:pt>
                <c:pt idx="6072">
                  <c:v>8744.55445544555</c:v>
                </c:pt>
                <c:pt idx="6073">
                  <c:v>8745.9945994599493</c:v>
                </c:pt>
                <c:pt idx="6074">
                  <c:v>8747.4347434743504</c:v>
                </c:pt>
                <c:pt idx="6075">
                  <c:v>8748.8748874887497</c:v>
                </c:pt>
                <c:pt idx="6076">
                  <c:v>8750.3150315031507</c:v>
                </c:pt>
                <c:pt idx="6077">
                  <c:v>8751.75517551755</c:v>
                </c:pt>
                <c:pt idx="6078">
                  <c:v>8753.1953195319493</c:v>
                </c:pt>
                <c:pt idx="6079">
                  <c:v>8754.6354635463504</c:v>
                </c:pt>
                <c:pt idx="6080">
                  <c:v>8756.0756075607605</c:v>
                </c:pt>
                <c:pt idx="6081">
                  <c:v>8757.5157515751598</c:v>
                </c:pt>
                <c:pt idx="6082">
                  <c:v>8758.9558955895609</c:v>
                </c:pt>
                <c:pt idx="6083">
                  <c:v>8760.3960396039602</c:v>
                </c:pt>
                <c:pt idx="6084">
                  <c:v>8761.8361836183594</c:v>
                </c:pt>
                <c:pt idx="6085">
                  <c:v>8763.2763276327605</c:v>
                </c:pt>
                <c:pt idx="6086">
                  <c:v>8764.7164716471707</c:v>
                </c:pt>
                <c:pt idx="6087">
                  <c:v>8766.15661566157</c:v>
                </c:pt>
                <c:pt idx="6088">
                  <c:v>8767.5967596759692</c:v>
                </c:pt>
                <c:pt idx="6089">
                  <c:v>8769.0369036903703</c:v>
                </c:pt>
                <c:pt idx="6090">
                  <c:v>8770.4770477047696</c:v>
                </c:pt>
                <c:pt idx="6091">
                  <c:v>8771.9171917191707</c:v>
                </c:pt>
                <c:pt idx="6092">
                  <c:v>8773.3573357335699</c:v>
                </c:pt>
                <c:pt idx="6093">
                  <c:v>8774.7974797479801</c:v>
                </c:pt>
                <c:pt idx="6094">
                  <c:v>8776.2376237623794</c:v>
                </c:pt>
                <c:pt idx="6095">
                  <c:v>8777.6777677767805</c:v>
                </c:pt>
                <c:pt idx="6096">
                  <c:v>8779.1179117911797</c:v>
                </c:pt>
                <c:pt idx="6097">
                  <c:v>8780.5580558055808</c:v>
                </c:pt>
                <c:pt idx="6098">
                  <c:v>8781.9981998199801</c:v>
                </c:pt>
                <c:pt idx="6099">
                  <c:v>8783.4383438343793</c:v>
                </c:pt>
                <c:pt idx="6100">
                  <c:v>8784.8784878487804</c:v>
                </c:pt>
                <c:pt idx="6101">
                  <c:v>8786.3186318631906</c:v>
                </c:pt>
                <c:pt idx="6102">
                  <c:v>8787.7587758775899</c:v>
                </c:pt>
                <c:pt idx="6103">
                  <c:v>8789.1989198919891</c:v>
                </c:pt>
                <c:pt idx="6104">
                  <c:v>8790.6390639063902</c:v>
                </c:pt>
                <c:pt idx="6105">
                  <c:v>8792.0792079207895</c:v>
                </c:pt>
                <c:pt idx="6106">
                  <c:v>8793.5193519351906</c:v>
                </c:pt>
                <c:pt idx="6107">
                  <c:v>8794.9594959496008</c:v>
                </c:pt>
                <c:pt idx="6108">
                  <c:v>8796.399639964</c:v>
                </c:pt>
                <c:pt idx="6109">
                  <c:v>8797.8397839783993</c:v>
                </c:pt>
                <c:pt idx="6110">
                  <c:v>8799.2799279928004</c:v>
                </c:pt>
                <c:pt idx="6111">
                  <c:v>8800.7200720071996</c:v>
                </c:pt>
                <c:pt idx="6112">
                  <c:v>8802.1602160216007</c:v>
                </c:pt>
                <c:pt idx="6113">
                  <c:v>8803.600360036</c:v>
                </c:pt>
                <c:pt idx="6114">
                  <c:v>8805.0405040504102</c:v>
                </c:pt>
                <c:pt idx="6115">
                  <c:v>8806.4806480648094</c:v>
                </c:pt>
                <c:pt idx="6116">
                  <c:v>8807.9207920792105</c:v>
                </c:pt>
                <c:pt idx="6117">
                  <c:v>8809.3609360936098</c:v>
                </c:pt>
                <c:pt idx="6118">
                  <c:v>8810.8010801080109</c:v>
                </c:pt>
                <c:pt idx="6119">
                  <c:v>8812.2412241224101</c:v>
                </c:pt>
                <c:pt idx="6120">
                  <c:v>8813.6813681368094</c:v>
                </c:pt>
                <c:pt idx="6121">
                  <c:v>8815.1215121512196</c:v>
                </c:pt>
                <c:pt idx="6122">
                  <c:v>8816.5616561656207</c:v>
                </c:pt>
                <c:pt idx="6123">
                  <c:v>8818.0018001800199</c:v>
                </c:pt>
                <c:pt idx="6124">
                  <c:v>8819.4419441944192</c:v>
                </c:pt>
                <c:pt idx="6125">
                  <c:v>8820.8820882088203</c:v>
                </c:pt>
                <c:pt idx="6126">
                  <c:v>8822.3222322232195</c:v>
                </c:pt>
                <c:pt idx="6127">
                  <c:v>8823.7623762376206</c:v>
                </c:pt>
                <c:pt idx="6128">
                  <c:v>8825.2025202520308</c:v>
                </c:pt>
                <c:pt idx="6129">
                  <c:v>8826.6426642664301</c:v>
                </c:pt>
                <c:pt idx="6130">
                  <c:v>8828.0828082808293</c:v>
                </c:pt>
                <c:pt idx="6131">
                  <c:v>8829.5229522952304</c:v>
                </c:pt>
                <c:pt idx="6132">
                  <c:v>8830.9630963096297</c:v>
                </c:pt>
                <c:pt idx="6133">
                  <c:v>8832.4032403240308</c:v>
                </c:pt>
                <c:pt idx="6134">
                  <c:v>8833.84338433843</c:v>
                </c:pt>
                <c:pt idx="6135">
                  <c:v>8835.2835283528402</c:v>
                </c:pt>
                <c:pt idx="6136">
                  <c:v>8836.7236723672395</c:v>
                </c:pt>
                <c:pt idx="6137">
                  <c:v>8838.1638163816406</c:v>
                </c:pt>
                <c:pt idx="6138">
                  <c:v>8839.6039603960398</c:v>
                </c:pt>
                <c:pt idx="6139">
                  <c:v>8841.0441044104391</c:v>
                </c:pt>
                <c:pt idx="6140">
                  <c:v>8842.4842484248402</c:v>
                </c:pt>
                <c:pt idx="6141">
                  <c:v>8843.9243924392395</c:v>
                </c:pt>
                <c:pt idx="6142">
                  <c:v>8845.3645364536496</c:v>
                </c:pt>
                <c:pt idx="6143">
                  <c:v>8846.8046804680507</c:v>
                </c:pt>
                <c:pt idx="6144">
                  <c:v>8848.24482448245</c:v>
                </c:pt>
                <c:pt idx="6145">
                  <c:v>8849.6849684968493</c:v>
                </c:pt>
                <c:pt idx="6146">
                  <c:v>8851.1251125112503</c:v>
                </c:pt>
                <c:pt idx="6147">
                  <c:v>8852.5652565256496</c:v>
                </c:pt>
                <c:pt idx="6148">
                  <c:v>8854.0054005400507</c:v>
                </c:pt>
                <c:pt idx="6149">
                  <c:v>8855.4455445544609</c:v>
                </c:pt>
                <c:pt idx="6150">
                  <c:v>8856.8856885688601</c:v>
                </c:pt>
                <c:pt idx="6151">
                  <c:v>8858.3258325832594</c:v>
                </c:pt>
                <c:pt idx="6152">
                  <c:v>8859.7659765976605</c:v>
                </c:pt>
                <c:pt idx="6153">
                  <c:v>8861.2061206120597</c:v>
                </c:pt>
                <c:pt idx="6154">
                  <c:v>8862.6462646264608</c:v>
                </c:pt>
                <c:pt idx="6155">
                  <c:v>8864.0864086408601</c:v>
                </c:pt>
                <c:pt idx="6156">
                  <c:v>8865.5265526552703</c:v>
                </c:pt>
                <c:pt idx="6157">
                  <c:v>8866.9666966696695</c:v>
                </c:pt>
                <c:pt idx="6158">
                  <c:v>8868.4068406840706</c:v>
                </c:pt>
                <c:pt idx="6159">
                  <c:v>8869.8469846984699</c:v>
                </c:pt>
                <c:pt idx="6160">
                  <c:v>8871.2871287128692</c:v>
                </c:pt>
                <c:pt idx="6161">
                  <c:v>8872.7272727272702</c:v>
                </c:pt>
                <c:pt idx="6162">
                  <c:v>8874.1674167416804</c:v>
                </c:pt>
                <c:pt idx="6163">
                  <c:v>8875.6075607560797</c:v>
                </c:pt>
                <c:pt idx="6164">
                  <c:v>8877.0477047704808</c:v>
                </c:pt>
                <c:pt idx="6165">
                  <c:v>8878.48784878488</c:v>
                </c:pt>
                <c:pt idx="6166">
                  <c:v>8879.9279927992793</c:v>
                </c:pt>
                <c:pt idx="6167">
                  <c:v>8881.3681368136804</c:v>
                </c:pt>
                <c:pt idx="6168">
                  <c:v>8882.8082808280797</c:v>
                </c:pt>
                <c:pt idx="6169">
                  <c:v>8884.2484248424807</c:v>
                </c:pt>
                <c:pt idx="6170">
                  <c:v>8885.6885688568891</c:v>
                </c:pt>
                <c:pt idx="6171">
                  <c:v>8887.1287128712902</c:v>
                </c:pt>
                <c:pt idx="6172">
                  <c:v>8888.5688568856895</c:v>
                </c:pt>
                <c:pt idx="6173">
                  <c:v>8890.0090009000905</c:v>
                </c:pt>
                <c:pt idx="6174">
                  <c:v>8891.4491449144898</c:v>
                </c:pt>
                <c:pt idx="6175">
                  <c:v>8892.8892889288909</c:v>
                </c:pt>
                <c:pt idx="6176">
                  <c:v>8894.3294329432902</c:v>
                </c:pt>
                <c:pt idx="6177">
                  <c:v>8895.7695769577003</c:v>
                </c:pt>
                <c:pt idx="6178">
                  <c:v>8897.2097209720996</c:v>
                </c:pt>
                <c:pt idx="6179">
                  <c:v>8898.6498649865007</c:v>
                </c:pt>
                <c:pt idx="6180">
                  <c:v>8900.0900090009</c:v>
                </c:pt>
                <c:pt idx="6181">
                  <c:v>8901.5301530152992</c:v>
                </c:pt>
                <c:pt idx="6182">
                  <c:v>8902.9702970297003</c:v>
                </c:pt>
                <c:pt idx="6183">
                  <c:v>8904.4104410441105</c:v>
                </c:pt>
                <c:pt idx="6184">
                  <c:v>8905.8505850585098</c:v>
                </c:pt>
                <c:pt idx="6185">
                  <c:v>8907.2907290729108</c:v>
                </c:pt>
                <c:pt idx="6186">
                  <c:v>8908.7308730873101</c:v>
                </c:pt>
                <c:pt idx="6187">
                  <c:v>8910.1710171017094</c:v>
                </c:pt>
                <c:pt idx="6188">
                  <c:v>8911.6111611161105</c:v>
                </c:pt>
                <c:pt idx="6189">
                  <c:v>8913.0513051305097</c:v>
                </c:pt>
                <c:pt idx="6190">
                  <c:v>8914.4914491449108</c:v>
                </c:pt>
                <c:pt idx="6191">
                  <c:v>8915.9315931593192</c:v>
                </c:pt>
                <c:pt idx="6192">
                  <c:v>8917.3717371737202</c:v>
                </c:pt>
                <c:pt idx="6193">
                  <c:v>8918.8118811881195</c:v>
                </c:pt>
                <c:pt idx="6194">
                  <c:v>8920.2520252025206</c:v>
                </c:pt>
                <c:pt idx="6195">
                  <c:v>8921.6921692169199</c:v>
                </c:pt>
                <c:pt idx="6196">
                  <c:v>8923.1323132313191</c:v>
                </c:pt>
                <c:pt idx="6197">
                  <c:v>8924.5724572457202</c:v>
                </c:pt>
                <c:pt idx="6198">
                  <c:v>8926.0126012601304</c:v>
                </c:pt>
                <c:pt idx="6199">
                  <c:v>8927.4527452745297</c:v>
                </c:pt>
                <c:pt idx="6200">
                  <c:v>8928.8928892889307</c:v>
                </c:pt>
                <c:pt idx="6201">
                  <c:v>8930.33303330333</c:v>
                </c:pt>
                <c:pt idx="6202">
                  <c:v>8931.7731773177293</c:v>
                </c:pt>
                <c:pt idx="6203">
                  <c:v>8933.2133213321304</c:v>
                </c:pt>
                <c:pt idx="6204">
                  <c:v>8934.6534653465405</c:v>
                </c:pt>
                <c:pt idx="6205">
                  <c:v>8936.0936093609398</c:v>
                </c:pt>
                <c:pt idx="6206">
                  <c:v>8937.5337533753409</c:v>
                </c:pt>
                <c:pt idx="6207">
                  <c:v>8938.9738973897402</c:v>
                </c:pt>
                <c:pt idx="6208">
                  <c:v>8940.4140414041394</c:v>
                </c:pt>
                <c:pt idx="6209">
                  <c:v>8941.8541854185405</c:v>
                </c:pt>
                <c:pt idx="6210">
                  <c:v>8943.2943294329398</c:v>
                </c:pt>
                <c:pt idx="6211">
                  <c:v>8944.7344734473409</c:v>
                </c:pt>
                <c:pt idx="6212">
                  <c:v>8946.1746174617492</c:v>
                </c:pt>
                <c:pt idx="6213">
                  <c:v>8947.6147614761503</c:v>
                </c:pt>
                <c:pt idx="6214">
                  <c:v>8949.0549054905496</c:v>
                </c:pt>
                <c:pt idx="6215">
                  <c:v>8950.4950495049507</c:v>
                </c:pt>
                <c:pt idx="6216">
                  <c:v>8951.9351935193499</c:v>
                </c:pt>
                <c:pt idx="6217">
                  <c:v>8953.3753375337492</c:v>
                </c:pt>
                <c:pt idx="6218">
                  <c:v>8954.8154815481503</c:v>
                </c:pt>
                <c:pt idx="6219">
                  <c:v>8956.2556255625605</c:v>
                </c:pt>
                <c:pt idx="6220">
                  <c:v>8957.6957695769597</c:v>
                </c:pt>
                <c:pt idx="6221">
                  <c:v>8959.1359135913608</c:v>
                </c:pt>
                <c:pt idx="6222">
                  <c:v>8960.5760576057601</c:v>
                </c:pt>
                <c:pt idx="6223">
                  <c:v>8962.0162016201593</c:v>
                </c:pt>
                <c:pt idx="6224">
                  <c:v>8963.4563456345604</c:v>
                </c:pt>
                <c:pt idx="6225">
                  <c:v>8964.8964896489706</c:v>
                </c:pt>
                <c:pt idx="6226">
                  <c:v>8966.3366336633699</c:v>
                </c:pt>
                <c:pt idx="6227">
                  <c:v>8967.7767776777691</c:v>
                </c:pt>
                <c:pt idx="6228">
                  <c:v>8969.2169216921702</c:v>
                </c:pt>
                <c:pt idx="6229">
                  <c:v>8970.6570657065695</c:v>
                </c:pt>
                <c:pt idx="6230">
                  <c:v>8972.0972097209706</c:v>
                </c:pt>
                <c:pt idx="6231">
                  <c:v>8973.5373537353698</c:v>
                </c:pt>
                <c:pt idx="6232">
                  <c:v>8974.97749774978</c:v>
                </c:pt>
                <c:pt idx="6233">
                  <c:v>8976.4176417641793</c:v>
                </c:pt>
                <c:pt idx="6234">
                  <c:v>8977.8577857785804</c:v>
                </c:pt>
                <c:pt idx="6235">
                  <c:v>8979.2979297929796</c:v>
                </c:pt>
                <c:pt idx="6236">
                  <c:v>8980.7380738073807</c:v>
                </c:pt>
                <c:pt idx="6237">
                  <c:v>8982.17821782178</c:v>
                </c:pt>
                <c:pt idx="6238">
                  <c:v>8983.6183618361792</c:v>
                </c:pt>
                <c:pt idx="6239">
                  <c:v>8985.0585058505894</c:v>
                </c:pt>
                <c:pt idx="6240">
                  <c:v>8986.4986498649905</c:v>
                </c:pt>
                <c:pt idx="6241">
                  <c:v>8987.9387938793898</c:v>
                </c:pt>
                <c:pt idx="6242">
                  <c:v>8989.3789378937909</c:v>
                </c:pt>
                <c:pt idx="6243">
                  <c:v>8990.8190819081901</c:v>
                </c:pt>
                <c:pt idx="6244">
                  <c:v>8992.2592259225894</c:v>
                </c:pt>
                <c:pt idx="6245">
                  <c:v>8993.6993699369905</c:v>
                </c:pt>
                <c:pt idx="6246">
                  <c:v>8995.1395139514007</c:v>
                </c:pt>
                <c:pt idx="6247">
                  <c:v>8996.5796579657999</c:v>
                </c:pt>
                <c:pt idx="6248">
                  <c:v>8998.0198019801992</c:v>
                </c:pt>
                <c:pt idx="6249">
                  <c:v>8999.4599459946003</c:v>
                </c:pt>
                <c:pt idx="6250">
                  <c:v>9000.9000900089995</c:v>
                </c:pt>
                <c:pt idx="6251">
                  <c:v>9002.3402340234006</c:v>
                </c:pt>
                <c:pt idx="6252">
                  <c:v>9003.7803780377999</c:v>
                </c:pt>
                <c:pt idx="6253">
                  <c:v>9005.2205220522101</c:v>
                </c:pt>
                <c:pt idx="6254">
                  <c:v>9006.6606660666093</c:v>
                </c:pt>
                <c:pt idx="6255">
                  <c:v>9008.1008100810104</c:v>
                </c:pt>
                <c:pt idx="6256">
                  <c:v>9009.5409540954097</c:v>
                </c:pt>
                <c:pt idx="6257">
                  <c:v>9010.9810981098108</c:v>
                </c:pt>
                <c:pt idx="6258">
                  <c:v>9012.42124212421</c:v>
                </c:pt>
                <c:pt idx="6259">
                  <c:v>9013.8613861386202</c:v>
                </c:pt>
                <c:pt idx="6260">
                  <c:v>9015.3015301530195</c:v>
                </c:pt>
                <c:pt idx="6261">
                  <c:v>9016.7416741674206</c:v>
                </c:pt>
                <c:pt idx="6262">
                  <c:v>9018.1818181818198</c:v>
                </c:pt>
                <c:pt idx="6263">
                  <c:v>9019.6219621962191</c:v>
                </c:pt>
                <c:pt idx="6264">
                  <c:v>9021.0621062106202</c:v>
                </c:pt>
                <c:pt idx="6265">
                  <c:v>9022.5022502250195</c:v>
                </c:pt>
                <c:pt idx="6266">
                  <c:v>9023.9423942394205</c:v>
                </c:pt>
                <c:pt idx="6267">
                  <c:v>9025.3825382538307</c:v>
                </c:pt>
                <c:pt idx="6268">
                  <c:v>9026.82268226823</c:v>
                </c:pt>
                <c:pt idx="6269">
                  <c:v>9028.2628262826292</c:v>
                </c:pt>
                <c:pt idx="6270">
                  <c:v>9029.7029702970303</c:v>
                </c:pt>
                <c:pt idx="6271">
                  <c:v>9031.1431143114296</c:v>
                </c:pt>
                <c:pt idx="6272">
                  <c:v>9032.5832583258307</c:v>
                </c:pt>
                <c:pt idx="6273">
                  <c:v>9034.0234023402299</c:v>
                </c:pt>
                <c:pt idx="6274">
                  <c:v>9035.4635463546401</c:v>
                </c:pt>
                <c:pt idx="6275">
                  <c:v>9036.9036903690394</c:v>
                </c:pt>
                <c:pt idx="6276">
                  <c:v>9038.3438343834405</c:v>
                </c:pt>
                <c:pt idx="6277">
                  <c:v>9039.7839783978397</c:v>
                </c:pt>
                <c:pt idx="6278">
                  <c:v>9041.2241224122408</c:v>
                </c:pt>
                <c:pt idx="6279">
                  <c:v>9042.6642664266401</c:v>
                </c:pt>
                <c:pt idx="6280">
                  <c:v>9044.1044104410503</c:v>
                </c:pt>
                <c:pt idx="6281">
                  <c:v>9045.5445544554495</c:v>
                </c:pt>
                <c:pt idx="6282">
                  <c:v>9046.9846984698506</c:v>
                </c:pt>
                <c:pt idx="6283">
                  <c:v>9048.4248424842499</c:v>
                </c:pt>
                <c:pt idx="6284">
                  <c:v>9049.8649864986492</c:v>
                </c:pt>
                <c:pt idx="6285">
                  <c:v>9051.3051305130502</c:v>
                </c:pt>
                <c:pt idx="6286">
                  <c:v>9052.7452745274495</c:v>
                </c:pt>
                <c:pt idx="6287">
                  <c:v>9054.1854185418506</c:v>
                </c:pt>
                <c:pt idx="6288">
                  <c:v>9055.6255625562608</c:v>
                </c:pt>
                <c:pt idx="6289">
                  <c:v>9057.06570657066</c:v>
                </c:pt>
                <c:pt idx="6290">
                  <c:v>9058.5058505850593</c:v>
                </c:pt>
                <c:pt idx="6291">
                  <c:v>9059.9459945994604</c:v>
                </c:pt>
                <c:pt idx="6292">
                  <c:v>9061.3861386138597</c:v>
                </c:pt>
                <c:pt idx="6293">
                  <c:v>9062.8262826282607</c:v>
                </c:pt>
                <c:pt idx="6294">
                  <c:v>9064.26642664266</c:v>
                </c:pt>
                <c:pt idx="6295">
                  <c:v>9065.7065706570702</c:v>
                </c:pt>
                <c:pt idx="6296">
                  <c:v>9067.1467146714695</c:v>
                </c:pt>
                <c:pt idx="6297">
                  <c:v>9068.5868586858705</c:v>
                </c:pt>
                <c:pt idx="6298">
                  <c:v>9070.0270027002698</c:v>
                </c:pt>
                <c:pt idx="6299">
                  <c:v>9071.4671467146709</c:v>
                </c:pt>
                <c:pt idx="6300">
                  <c:v>9072.9072907290702</c:v>
                </c:pt>
                <c:pt idx="6301">
                  <c:v>9074.3474347434803</c:v>
                </c:pt>
                <c:pt idx="6302">
                  <c:v>9075.7875787578796</c:v>
                </c:pt>
                <c:pt idx="6303">
                  <c:v>9077.2277227722807</c:v>
                </c:pt>
                <c:pt idx="6304">
                  <c:v>9078.66786678668</c:v>
                </c:pt>
                <c:pt idx="6305">
                  <c:v>9080.1080108010792</c:v>
                </c:pt>
                <c:pt idx="6306">
                  <c:v>9081.5481548154803</c:v>
                </c:pt>
                <c:pt idx="6307">
                  <c:v>9082.9882988298796</c:v>
                </c:pt>
                <c:pt idx="6308">
                  <c:v>9084.4284428442807</c:v>
                </c:pt>
                <c:pt idx="6309">
                  <c:v>9085.8685868586908</c:v>
                </c:pt>
                <c:pt idx="6310">
                  <c:v>9087.3087308730901</c:v>
                </c:pt>
                <c:pt idx="6311">
                  <c:v>9088.7488748874894</c:v>
                </c:pt>
                <c:pt idx="6312">
                  <c:v>9090.1890189018904</c:v>
                </c:pt>
                <c:pt idx="6313">
                  <c:v>9091.6291629162897</c:v>
                </c:pt>
                <c:pt idx="6314">
                  <c:v>9093.0693069306908</c:v>
                </c:pt>
                <c:pt idx="6315">
                  <c:v>9094.5094509450901</c:v>
                </c:pt>
                <c:pt idx="6316">
                  <c:v>9095.9495949595002</c:v>
                </c:pt>
                <c:pt idx="6317">
                  <c:v>9097.3897389738995</c:v>
                </c:pt>
                <c:pt idx="6318">
                  <c:v>9098.8298829883006</c:v>
                </c:pt>
                <c:pt idx="6319">
                  <c:v>9100.2700270026999</c:v>
                </c:pt>
                <c:pt idx="6320">
                  <c:v>9101.7101710170991</c:v>
                </c:pt>
                <c:pt idx="6321">
                  <c:v>9103.1503150315002</c:v>
                </c:pt>
                <c:pt idx="6322">
                  <c:v>9104.5904590459104</c:v>
                </c:pt>
                <c:pt idx="6323">
                  <c:v>9106.0306030603097</c:v>
                </c:pt>
                <c:pt idx="6324">
                  <c:v>9107.4707470747107</c:v>
                </c:pt>
                <c:pt idx="6325">
                  <c:v>9108.91089108911</c:v>
                </c:pt>
                <c:pt idx="6326">
                  <c:v>9110.3510351035093</c:v>
                </c:pt>
                <c:pt idx="6327">
                  <c:v>9111.7911791179104</c:v>
                </c:pt>
                <c:pt idx="6328">
                  <c:v>9113.2313231323096</c:v>
                </c:pt>
                <c:pt idx="6329">
                  <c:v>9114.6714671467107</c:v>
                </c:pt>
                <c:pt idx="6330">
                  <c:v>9116.1116111611209</c:v>
                </c:pt>
                <c:pt idx="6331">
                  <c:v>9117.5517551755202</c:v>
                </c:pt>
                <c:pt idx="6332">
                  <c:v>9118.9918991899194</c:v>
                </c:pt>
                <c:pt idx="6333">
                  <c:v>9120.4320432043205</c:v>
                </c:pt>
                <c:pt idx="6334">
                  <c:v>9121.8721872187198</c:v>
                </c:pt>
                <c:pt idx="6335">
                  <c:v>9123.3123312331209</c:v>
                </c:pt>
                <c:pt idx="6336">
                  <c:v>9124.7524752475292</c:v>
                </c:pt>
                <c:pt idx="6337">
                  <c:v>9126.1926192619303</c:v>
                </c:pt>
                <c:pt idx="6338">
                  <c:v>9127.6327632763296</c:v>
                </c:pt>
                <c:pt idx="6339">
                  <c:v>9129.0729072907307</c:v>
                </c:pt>
                <c:pt idx="6340">
                  <c:v>9130.5130513051299</c:v>
                </c:pt>
                <c:pt idx="6341">
                  <c:v>9131.9531953195292</c:v>
                </c:pt>
                <c:pt idx="6342">
                  <c:v>9133.3933393339303</c:v>
                </c:pt>
                <c:pt idx="6343">
                  <c:v>9134.8334833483405</c:v>
                </c:pt>
                <c:pt idx="6344">
                  <c:v>9136.2736273627397</c:v>
                </c:pt>
                <c:pt idx="6345">
                  <c:v>9137.7137713771408</c:v>
                </c:pt>
                <c:pt idx="6346">
                  <c:v>9139.1539153915401</c:v>
                </c:pt>
                <c:pt idx="6347">
                  <c:v>9140.5940594059393</c:v>
                </c:pt>
                <c:pt idx="6348">
                  <c:v>9142.0342034203404</c:v>
                </c:pt>
                <c:pt idx="6349">
                  <c:v>9143.4743474347397</c:v>
                </c:pt>
                <c:pt idx="6350">
                  <c:v>9144.9144914491408</c:v>
                </c:pt>
                <c:pt idx="6351">
                  <c:v>9146.3546354635491</c:v>
                </c:pt>
                <c:pt idx="6352">
                  <c:v>9147.7947794779502</c:v>
                </c:pt>
                <c:pt idx="6353">
                  <c:v>9149.2349234923495</c:v>
                </c:pt>
                <c:pt idx="6354">
                  <c:v>9150.6750675067506</c:v>
                </c:pt>
                <c:pt idx="6355">
                  <c:v>9152.1152115211498</c:v>
                </c:pt>
                <c:pt idx="6356">
                  <c:v>9153.5553555355491</c:v>
                </c:pt>
                <c:pt idx="6357">
                  <c:v>9154.9954995499593</c:v>
                </c:pt>
                <c:pt idx="6358">
                  <c:v>9156.4356435643604</c:v>
                </c:pt>
                <c:pt idx="6359">
                  <c:v>9157.8757875787596</c:v>
                </c:pt>
                <c:pt idx="6360">
                  <c:v>9159.3159315931607</c:v>
                </c:pt>
                <c:pt idx="6361">
                  <c:v>9160.75607560756</c:v>
                </c:pt>
                <c:pt idx="6362">
                  <c:v>9162.1962196219592</c:v>
                </c:pt>
                <c:pt idx="6363">
                  <c:v>9163.6363636363603</c:v>
                </c:pt>
                <c:pt idx="6364">
                  <c:v>9165.0765076507705</c:v>
                </c:pt>
                <c:pt idx="6365">
                  <c:v>9166.5166516651698</c:v>
                </c:pt>
                <c:pt idx="6366">
                  <c:v>9167.9567956795709</c:v>
                </c:pt>
                <c:pt idx="6367">
                  <c:v>9169.3969396939701</c:v>
                </c:pt>
                <c:pt idx="6368">
                  <c:v>9170.8370837083694</c:v>
                </c:pt>
                <c:pt idx="6369">
                  <c:v>9172.2772277227705</c:v>
                </c:pt>
                <c:pt idx="6370">
                  <c:v>9173.7173717371697</c:v>
                </c:pt>
                <c:pt idx="6371">
                  <c:v>9175.1575157515708</c:v>
                </c:pt>
                <c:pt idx="6372">
                  <c:v>9176.5976597659792</c:v>
                </c:pt>
                <c:pt idx="6373">
                  <c:v>9178.0378037803803</c:v>
                </c:pt>
                <c:pt idx="6374">
                  <c:v>9179.4779477947795</c:v>
                </c:pt>
                <c:pt idx="6375">
                  <c:v>9180.9180918091806</c:v>
                </c:pt>
                <c:pt idx="6376">
                  <c:v>9182.3582358235799</c:v>
                </c:pt>
                <c:pt idx="6377">
                  <c:v>9183.7983798379901</c:v>
                </c:pt>
                <c:pt idx="6378">
                  <c:v>9185.2385238523893</c:v>
                </c:pt>
                <c:pt idx="6379">
                  <c:v>9186.6786678667904</c:v>
                </c:pt>
                <c:pt idx="6380">
                  <c:v>9188.1188118811897</c:v>
                </c:pt>
                <c:pt idx="6381">
                  <c:v>9189.5589558955908</c:v>
                </c:pt>
                <c:pt idx="6382">
                  <c:v>9190.99909990999</c:v>
                </c:pt>
                <c:pt idx="6383">
                  <c:v>9192.4392439243893</c:v>
                </c:pt>
                <c:pt idx="6384">
                  <c:v>9193.8793879387904</c:v>
                </c:pt>
                <c:pt idx="6385">
                  <c:v>9195.3195319532006</c:v>
                </c:pt>
                <c:pt idx="6386">
                  <c:v>9196.7596759675998</c:v>
                </c:pt>
                <c:pt idx="6387">
                  <c:v>9198.1998199819991</c:v>
                </c:pt>
                <c:pt idx="6388">
                  <c:v>9199.6399639964002</c:v>
                </c:pt>
                <c:pt idx="6389">
                  <c:v>9201.0801080107994</c:v>
                </c:pt>
                <c:pt idx="6390">
                  <c:v>9202.5202520252005</c:v>
                </c:pt>
                <c:pt idx="6391">
                  <c:v>9203.9603960395998</c:v>
                </c:pt>
                <c:pt idx="6392">
                  <c:v>9205.40054005401</c:v>
                </c:pt>
                <c:pt idx="6393">
                  <c:v>9206.8406840684092</c:v>
                </c:pt>
                <c:pt idx="6394">
                  <c:v>9208.2808280828103</c:v>
                </c:pt>
                <c:pt idx="6395">
                  <c:v>9209.7209720972096</c:v>
                </c:pt>
                <c:pt idx="6396">
                  <c:v>9211.1611161116107</c:v>
                </c:pt>
                <c:pt idx="6397">
                  <c:v>9212.6012601260099</c:v>
                </c:pt>
                <c:pt idx="6398">
                  <c:v>9214.0414041404201</c:v>
                </c:pt>
                <c:pt idx="6399">
                  <c:v>9215.4815481548194</c:v>
                </c:pt>
                <c:pt idx="6400">
                  <c:v>9216.9216921692205</c:v>
                </c:pt>
                <c:pt idx="6401">
                  <c:v>9218.3618361836197</c:v>
                </c:pt>
                <c:pt idx="6402">
                  <c:v>9219.8019801980208</c:v>
                </c:pt>
                <c:pt idx="6403">
                  <c:v>9221.2421242124201</c:v>
                </c:pt>
                <c:pt idx="6404">
                  <c:v>9222.6822682268194</c:v>
                </c:pt>
                <c:pt idx="6405">
                  <c:v>9224.1224122412204</c:v>
                </c:pt>
                <c:pt idx="6406">
                  <c:v>9225.5625562556306</c:v>
                </c:pt>
                <c:pt idx="6407">
                  <c:v>9227.0027002700299</c:v>
                </c:pt>
                <c:pt idx="6408">
                  <c:v>9228.4428442844292</c:v>
                </c:pt>
                <c:pt idx="6409">
                  <c:v>9229.8829882988302</c:v>
                </c:pt>
                <c:pt idx="6410">
                  <c:v>9231.3231323132295</c:v>
                </c:pt>
                <c:pt idx="6411">
                  <c:v>9232.7632763276306</c:v>
                </c:pt>
                <c:pt idx="6412">
                  <c:v>9234.2034203420299</c:v>
                </c:pt>
                <c:pt idx="6413">
                  <c:v>9235.64356435644</c:v>
                </c:pt>
                <c:pt idx="6414">
                  <c:v>9237.0837083708393</c:v>
                </c:pt>
                <c:pt idx="6415">
                  <c:v>9238.5238523852404</c:v>
                </c:pt>
                <c:pt idx="6416">
                  <c:v>9239.9639963996397</c:v>
                </c:pt>
                <c:pt idx="6417">
                  <c:v>9241.4041404140407</c:v>
                </c:pt>
                <c:pt idx="6418">
                  <c:v>9242.84428442844</c:v>
                </c:pt>
                <c:pt idx="6419">
                  <c:v>9244.2844284428502</c:v>
                </c:pt>
                <c:pt idx="6420">
                  <c:v>9245.7245724572495</c:v>
                </c:pt>
                <c:pt idx="6421">
                  <c:v>9247.1647164716505</c:v>
                </c:pt>
                <c:pt idx="6422">
                  <c:v>9248.6048604860498</c:v>
                </c:pt>
                <c:pt idx="6423">
                  <c:v>9250.0450045004509</c:v>
                </c:pt>
                <c:pt idx="6424">
                  <c:v>9251.4851485148502</c:v>
                </c:pt>
                <c:pt idx="6425">
                  <c:v>9252.9252925292494</c:v>
                </c:pt>
                <c:pt idx="6426">
                  <c:v>9254.3654365436505</c:v>
                </c:pt>
                <c:pt idx="6427">
                  <c:v>9255.8055805580607</c:v>
                </c:pt>
                <c:pt idx="6428">
                  <c:v>9257.2457245724599</c:v>
                </c:pt>
                <c:pt idx="6429">
                  <c:v>9258.6858685868592</c:v>
                </c:pt>
                <c:pt idx="6430">
                  <c:v>9260.1260126012603</c:v>
                </c:pt>
                <c:pt idx="6431">
                  <c:v>9261.5661566156596</c:v>
                </c:pt>
                <c:pt idx="6432">
                  <c:v>9263.0063006300607</c:v>
                </c:pt>
                <c:pt idx="6433">
                  <c:v>9264.4464446444599</c:v>
                </c:pt>
                <c:pt idx="6434">
                  <c:v>9265.8865886588701</c:v>
                </c:pt>
                <c:pt idx="6435">
                  <c:v>9267.3267326732694</c:v>
                </c:pt>
                <c:pt idx="6436">
                  <c:v>9268.7668766876704</c:v>
                </c:pt>
                <c:pt idx="6437">
                  <c:v>9270.2070207020697</c:v>
                </c:pt>
                <c:pt idx="6438">
                  <c:v>9271.6471647164708</c:v>
                </c:pt>
                <c:pt idx="6439">
                  <c:v>9273.0873087308701</c:v>
                </c:pt>
                <c:pt idx="6440">
                  <c:v>9274.5274527452802</c:v>
                </c:pt>
                <c:pt idx="6441">
                  <c:v>9275.9675967596795</c:v>
                </c:pt>
                <c:pt idx="6442">
                  <c:v>9277.4077407740806</c:v>
                </c:pt>
                <c:pt idx="6443">
                  <c:v>9278.8478847884799</c:v>
                </c:pt>
                <c:pt idx="6444">
                  <c:v>9280.2880288028791</c:v>
                </c:pt>
                <c:pt idx="6445">
                  <c:v>9281.7281728172802</c:v>
                </c:pt>
                <c:pt idx="6446">
                  <c:v>9283.1683168316795</c:v>
                </c:pt>
                <c:pt idx="6447">
                  <c:v>9284.6084608460806</c:v>
                </c:pt>
                <c:pt idx="6448">
                  <c:v>9286.0486048604907</c:v>
                </c:pt>
                <c:pt idx="6449">
                  <c:v>9287.48874887489</c:v>
                </c:pt>
                <c:pt idx="6450">
                  <c:v>9288.9288928892893</c:v>
                </c:pt>
                <c:pt idx="6451">
                  <c:v>9290.3690369036904</c:v>
                </c:pt>
                <c:pt idx="6452">
                  <c:v>9291.8091809180896</c:v>
                </c:pt>
                <c:pt idx="6453">
                  <c:v>9293.2493249324907</c:v>
                </c:pt>
                <c:pt idx="6454">
                  <c:v>9294.6894689469009</c:v>
                </c:pt>
                <c:pt idx="6455">
                  <c:v>9296.1296129613002</c:v>
                </c:pt>
                <c:pt idx="6456">
                  <c:v>9297.5697569756994</c:v>
                </c:pt>
                <c:pt idx="6457">
                  <c:v>9299.0099009901005</c:v>
                </c:pt>
                <c:pt idx="6458">
                  <c:v>9300.4500450044998</c:v>
                </c:pt>
                <c:pt idx="6459">
                  <c:v>9301.8901890189009</c:v>
                </c:pt>
                <c:pt idx="6460">
                  <c:v>9303.3303330333001</c:v>
                </c:pt>
                <c:pt idx="6461">
                  <c:v>9304.7704770477103</c:v>
                </c:pt>
                <c:pt idx="6462">
                  <c:v>9306.2106210621096</c:v>
                </c:pt>
                <c:pt idx="6463">
                  <c:v>9307.6507650765107</c:v>
                </c:pt>
                <c:pt idx="6464">
                  <c:v>9309.0909090909099</c:v>
                </c:pt>
                <c:pt idx="6465">
                  <c:v>9310.5310531053092</c:v>
                </c:pt>
                <c:pt idx="6466">
                  <c:v>9311.9711971197103</c:v>
                </c:pt>
                <c:pt idx="6467">
                  <c:v>9313.4113411341095</c:v>
                </c:pt>
                <c:pt idx="6468">
                  <c:v>9314.8514851485106</c:v>
                </c:pt>
                <c:pt idx="6469">
                  <c:v>9316.2916291629208</c:v>
                </c:pt>
                <c:pt idx="6470">
                  <c:v>9317.7317731773201</c:v>
                </c:pt>
                <c:pt idx="6471">
                  <c:v>9319.1719171917193</c:v>
                </c:pt>
                <c:pt idx="6472">
                  <c:v>9320.6120612061204</c:v>
                </c:pt>
                <c:pt idx="6473">
                  <c:v>9322.0522052205197</c:v>
                </c:pt>
                <c:pt idx="6474">
                  <c:v>9323.4923492349208</c:v>
                </c:pt>
                <c:pt idx="6475">
                  <c:v>9324.9324932493291</c:v>
                </c:pt>
                <c:pt idx="6476">
                  <c:v>9326.3726372637302</c:v>
                </c:pt>
                <c:pt idx="6477">
                  <c:v>9327.8127812781295</c:v>
                </c:pt>
                <c:pt idx="6478">
                  <c:v>9329.2529252925306</c:v>
                </c:pt>
                <c:pt idx="6479">
                  <c:v>9330.6930693069298</c:v>
                </c:pt>
                <c:pt idx="6480">
                  <c:v>9332.1332133213291</c:v>
                </c:pt>
                <c:pt idx="6481">
                  <c:v>9333.5733573357302</c:v>
                </c:pt>
                <c:pt idx="6482">
                  <c:v>9335.0135013501404</c:v>
                </c:pt>
                <c:pt idx="6483">
                  <c:v>9336.4536453645396</c:v>
                </c:pt>
                <c:pt idx="6484">
                  <c:v>9337.8937893789407</c:v>
                </c:pt>
                <c:pt idx="6485">
                  <c:v>9339.33393339334</c:v>
                </c:pt>
                <c:pt idx="6486">
                  <c:v>9340.7740774077392</c:v>
                </c:pt>
                <c:pt idx="6487">
                  <c:v>9342.2142214221403</c:v>
                </c:pt>
                <c:pt idx="6488">
                  <c:v>9343.6543654365396</c:v>
                </c:pt>
                <c:pt idx="6489">
                  <c:v>9345.0945094509407</c:v>
                </c:pt>
                <c:pt idx="6490">
                  <c:v>9346.5346534653509</c:v>
                </c:pt>
                <c:pt idx="6491">
                  <c:v>9347.9747974797501</c:v>
                </c:pt>
                <c:pt idx="6492">
                  <c:v>9349.4149414941494</c:v>
                </c:pt>
                <c:pt idx="6493">
                  <c:v>9350.8550855085505</c:v>
                </c:pt>
                <c:pt idx="6494">
                  <c:v>9352.2952295229497</c:v>
                </c:pt>
                <c:pt idx="6495">
                  <c:v>9353.7353735373508</c:v>
                </c:pt>
                <c:pt idx="6496">
                  <c:v>9355.1755175517592</c:v>
                </c:pt>
                <c:pt idx="6497">
                  <c:v>9356.6156615661603</c:v>
                </c:pt>
                <c:pt idx="6498">
                  <c:v>9358.0558055805595</c:v>
                </c:pt>
                <c:pt idx="6499">
                  <c:v>9359.4959495949606</c:v>
                </c:pt>
                <c:pt idx="6500">
                  <c:v>9360.9360936093599</c:v>
                </c:pt>
                <c:pt idx="6501">
                  <c:v>9362.3762376237592</c:v>
                </c:pt>
                <c:pt idx="6502">
                  <c:v>9363.8163816381602</c:v>
                </c:pt>
                <c:pt idx="6503">
                  <c:v>9365.2565256525704</c:v>
                </c:pt>
                <c:pt idx="6504">
                  <c:v>9366.6966696669697</c:v>
                </c:pt>
                <c:pt idx="6505">
                  <c:v>9368.1368136813708</c:v>
                </c:pt>
                <c:pt idx="6506">
                  <c:v>9369.57695769577</c:v>
                </c:pt>
                <c:pt idx="6507">
                  <c:v>9371.0171017101693</c:v>
                </c:pt>
                <c:pt idx="6508">
                  <c:v>9372.4572457245704</c:v>
                </c:pt>
                <c:pt idx="6509">
                  <c:v>9373.8973897389697</c:v>
                </c:pt>
                <c:pt idx="6510">
                  <c:v>9375.3375337533798</c:v>
                </c:pt>
                <c:pt idx="6511">
                  <c:v>9376.7776777677791</c:v>
                </c:pt>
                <c:pt idx="6512">
                  <c:v>9378.2178217821802</c:v>
                </c:pt>
                <c:pt idx="6513">
                  <c:v>9379.6579657965794</c:v>
                </c:pt>
                <c:pt idx="6514">
                  <c:v>9381.0981098109805</c:v>
                </c:pt>
                <c:pt idx="6515">
                  <c:v>9382.5382538253798</c:v>
                </c:pt>
                <c:pt idx="6516">
                  <c:v>9383.97839783979</c:v>
                </c:pt>
                <c:pt idx="6517">
                  <c:v>9385.4185418541892</c:v>
                </c:pt>
                <c:pt idx="6518">
                  <c:v>9386.8586858685903</c:v>
                </c:pt>
                <c:pt idx="6519">
                  <c:v>9388.2988298829896</c:v>
                </c:pt>
                <c:pt idx="6520">
                  <c:v>9389.7389738973907</c:v>
                </c:pt>
                <c:pt idx="6521">
                  <c:v>9391.1791179117899</c:v>
                </c:pt>
                <c:pt idx="6522">
                  <c:v>9392.6192619261892</c:v>
                </c:pt>
                <c:pt idx="6523">
                  <c:v>9394.0594059405903</c:v>
                </c:pt>
                <c:pt idx="6524">
                  <c:v>9395.4995499550005</c:v>
                </c:pt>
                <c:pt idx="6525">
                  <c:v>9396.9396939693997</c:v>
                </c:pt>
                <c:pt idx="6526">
                  <c:v>9398.3798379838008</c:v>
                </c:pt>
                <c:pt idx="6527">
                  <c:v>9399.8199819982001</c:v>
                </c:pt>
                <c:pt idx="6528">
                  <c:v>9401.2601260125994</c:v>
                </c:pt>
                <c:pt idx="6529">
                  <c:v>9402.7002700270004</c:v>
                </c:pt>
                <c:pt idx="6530">
                  <c:v>9404.1404140413997</c:v>
                </c:pt>
                <c:pt idx="6531">
                  <c:v>9405.5805580558099</c:v>
                </c:pt>
                <c:pt idx="6532">
                  <c:v>9407.0207020702092</c:v>
                </c:pt>
                <c:pt idx="6533">
                  <c:v>9408.4608460846102</c:v>
                </c:pt>
                <c:pt idx="6534">
                  <c:v>9409.9009900990095</c:v>
                </c:pt>
                <c:pt idx="6535">
                  <c:v>9411.3411341134106</c:v>
                </c:pt>
                <c:pt idx="6536">
                  <c:v>9412.7812781278099</c:v>
                </c:pt>
                <c:pt idx="6537">
                  <c:v>9414.22142214222</c:v>
                </c:pt>
                <c:pt idx="6538">
                  <c:v>9415.6615661566193</c:v>
                </c:pt>
                <c:pt idx="6539">
                  <c:v>9417.1017101710204</c:v>
                </c:pt>
                <c:pt idx="6540">
                  <c:v>9418.5418541854197</c:v>
                </c:pt>
                <c:pt idx="6541">
                  <c:v>9419.9819981998207</c:v>
                </c:pt>
                <c:pt idx="6542">
                  <c:v>9421.42214221422</c:v>
                </c:pt>
                <c:pt idx="6543">
                  <c:v>9422.8622862286193</c:v>
                </c:pt>
                <c:pt idx="6544">
                  <c:v>9424.3024302430204</c:v>
                </c:pt>
                <c:pt idx="6545">
                  <c:v>9425.7425742574305</c:v>
                </c:pt>
                <c:pt idx="6546">
                  <c:v>9427.1827182718298</c:v>
                </c:pt>
                <c:pt idx="6547">
                  <c:v>9428.6228622862309</c:v>
                </c:pt>
                <c:pt idx="6548">
                  <c:v>9430.0630063006301</c:v>
                </c:pt>
                <c:pt idx="6549">
                  <c:v>9431.5031503150294</c:v>
                </c:pt>
                <c:pt idx="6550">
                  <c:v>9432.9432943294305</c:v>
                </c:pt>
                <c:pt idx="6551">
                  <c:v>9434.3834383438407</c:v>
                </c:pt>
                <c:pt idx="6552">
                  <c:v>9435.8235823582399</c:v>
                </c:pt>
                <c:pt idx="6553">
                  <c:v>9437.2637263726392</c:v>
                </c:pt>
                <c:pt idx="6554">
                  <c:v>9438.7038703870403</c:v>
                </c:pt>
                <c:pt idx="6555">
                  <c:v>9440.1440144014396</c:v>
                </c:pt>
                <c:pt idx="6556">
                  <c:v>9441.5841584158406</c:v>
                </c:pt>
                <c:pt idx="6557">
                  <c:v>9443.0243024302399</c:v>
                </c:pt>
                <c:pt idx="6558">
                  <c:v>9444.4644464446501</c:v>
                </c:pt>
                <c:pt idx="6559">
                  <c:v>9445.9045904590494</c:v>
                </c:pt>
                <c:pt idx="6560">
                  <c:v>9447.3447344734504</c:v>
                </c:pt>
                <c:pt idx="6561">
                  <c:v>9448.7848784878497</c:v>
                </c:pt>
                <c:pt idx="6562">
                  <c:v>9450.2250225022508</c:v>
                </c:pt>
                <c:pt idx="6563">
                  <c:v>9451.6651665166501</c:v>
                </c:pt>
                <c:pt idx="6564">
                  <c:v>9453.1053105310493</c:v>
                </c:pt>
                <c:pt idx="6565">
                  <c:v>9454.5454545454504</c:v>
                </c:pt>
                <c:pt idx="6566">
                  <c:v>9455.9855985598606</c:v>
                </c:pt>
                <c:pt idx="6567">
                  <c:v>9457.4257425742599</c:v>
                </c:pt>
                <c:pt idx="6568">
                  <c:v>9458.8658865886591</c:v>
                </c:pt>
                <c:pt idx="6569">
                  <c:v>9460.3060306030602</c:v>
                </c:pt>
                <c:pt idx="6570">
                  <c:v>9461.7461746174595</c:v>
                </c:pt>
                <c:pt idx="6571">
                  <c:v>9463.1863186318606</c:v>
                </c:pt>
                <c:pt idx="6572">
                  <c:v>9464.6264626462707</c:v>
                </c:pt>
                <c:pt idx="6573">
                  <c:v>9466.06660666067</c:v>
                </c:pt>
                <c:pt idx="6574">
                  <c:v>9467.5067506750693</c:v>
                </c:pt>
                <c:pt idx="6575">
                  <c:v>9468.9468946894704</c:v>
                </c:pt>
                <c:pt idx="6576">
                  <c:v>9470.3870387038696</c:v>
                </c:pt>
                <c:pt idx="6577">
                  <c:v>9471.8271827182707</c:v>
                </c:pt>
                <c:pt idx="6578">
                  <c:v>9473.26732673267</c:v>
                </c:pt>
                <c:pt idx="6579">
                  <c:v>9474.7074707470802</c:v>
                </c:pt>
                <c:pt idx="6580">
                  <c:v>9476.1476147614794</c:v>
                </c:pt>
                <c:pt idx="6581">
                  <c:v>9477.5877587758805</c:v>
                </c:pt>
                <c:pt idx="6582">
                  <c:v>9479.0279027902798</c:v>
                </c:pt>
                <c:pt idx="6583">
                  <c:v>9480.4680468046809</c:v>
                </c:pt>
                <c:pt idx="6584">
                  <c:v>9481.9081908190801</c:v>
                </c:pt>
                <c:pt idx="6585">
                  <c:v>9483.3483348334794</c:v>
                </c:pt>
                <c:pt idx="6586">
                  <c:v>9484.7884788478805</c:v>
                </c:pt>
                <c:pt idx="6587">
                  <c:v>9486.2286228622906</c:v>
                </c:pt>
                <c:pt idx="6588">
                  <c:v>9487.6687668766899</c:v>
                </c:pt>
                <c:pt idx="6589">
                  <c:v>9489.1089108910892</c:v>
                </c:pt>
                <c:pt idx="6590">
                  <c:v>9490.5490549054903</c:v>
                </c:pt>
                <c:pt idx="6591">
                  <c:v>9491.9891989198895</c:v>
                </c:pt>
                <c:pt idx="6592">
                  <c:v>9493.4293429342906</c:v>
                </c:pt>
                <c:pt idx="6593">
                  <c:v>9494.8694869487008</c:v>
                </c:pt>
                <c:pt idx="6594">
                  <c:v>9496.3096309631001</c:v>
                </c:pt>
                <c:pt idx="6595">
                  <c:v>9497.7497749774993</c:v>
                </c:pt>
                <c:pt idx="6596">
                  <c:v>9499.1899189919004</c:v>
                </c:pt>
                <c:pt idx="6597">
                  <c:v>9500.6300630062997</c:v>
                </c:pt>
                <c:pt idx="6598">
                  <c:v>9502.0702070207008</c:v>
                </c:pt>
                <c:pt idx="6599">
                  <c:v>9503.5103510351</c:v>
                </c:pt>
                <c:pt idx="6600">
                  <c:v>9504.9504950495102</c:v>
                </c:pt>
                <c:pt idx="6601">
                  <c:v>9506.3906390639095</c:v>
                </c:pt>
                <c:pt idx="6602">
                  <c:v>9507.8307830783106</c:v>
                </c:pt>
                <c:pt idx="6603">
                  <c:v>9509.2709270927098</c:v>
                </c:pt>
                <c:pt idx="6604">
                  <c:v>9510.7110711071091</c:v>
                </c:pt>
                <c:pt idx="6605">
                  <c:v>9512.1512151215102</c:v>
                </c:pt>
                <c:pt idx="6606">
                  <c:v>9513.5913591359094</c:v>
                </c:pt>
                <c:pt idx="6607">
                  <c:v>9515.0315031503105</c:v>
                </c:pt>
                <c:pt idx="6608">
                  <c:v>9516.4716471647207</c:v>
                </c:pt>
                <c:pt idx="6609">
                  <c:v>9517.91179117912</c:v>
                </c:pt>
                <c:pt idx="6610">
                  <c:v>9519.3519351935192</c:v>
                </c:pt>
                <c:pt idx="6611">
                  <c:v>9520.7920792079203</c:v>
                </c:pt>
                <c:pt idx="6612">
                  <c:v>9522.2322232223196</c:v>
                </c:pt>
                <c:pt idx="6613">
                  <c:v>9523.6723672367207</c:v>
                </c:pt>
                <c:pt idx="6614">
                  <c:v>9525.1125112511309</c:v>
                </c:pt>
                <c:pt idx="6615">
                  <c:v>9526.5526552655301</c:v>
                </c:pt>
                <c:pt idx="6616">
                  <c:v>9527.9927992799294</c:v>
                </c:pt>
                <c:pt idx="6617">
                  <c:v>9529.4329432943305</c:v>
                </c:pt>
                <c:pt idx="6618">
                  <c:v>9530.8730873087297</c:v>
                </c:pt>
                <c:pt idx="6619">
                  <c:v>9532.3132313231308</c:v>
                </c:pt>
                <c:pt idx="6620">
                  <c:v>9533.7533753375301</c:v>
                </c:pt>
                <c:pt idx="6621">
                  <c:v>9535.1935193519403</c:v>
                </c:pt>
                <c:pt idx="6622">
                  <c:v>9536.6336633663395</c:v>
                </c:pt>
                <c:pt idx="6623">
                  <c:v>9538.0738073807406</c:v>
                </c:pt>
                <c:pt idx="6624">
                  <c:v>9539.5139513951399</c:v>
                </c:pt>
                <c:pt idx="6625">
                  <c:v>9540.9540954095391</c:v>
                </c:pt>
                <c:pt idx="6626">
                  <c:v>9542.3942394239402</c:v>
                </c:pt>
                <c:pt idx="6627">
                  <c:v>9543.8343834383395</c:v>
                </c:pt>
                <c:pt idx="6628">
                  <c:v>9545.2745274527497</c:v>
                </c:pt>
                <c:pt idx="6629">
                  <c:v>9546.7146714671508</c:v>
                </c:pt>
                <c:pt idx="6630">
                  <c:v>9548.15481548155</c:v>
                </c:pt>
                <c:pt idx="6631">
                  <c:v>9549.5949594959493</c:v>
                </c:pt>
                <c:pt idx="6632">
                  <c:v>9551.0351035103504</c:v>
                </c:pt>
                <c:pt idx="6633">
                  <c:v>9552.4752475247496</c:v>
                </c:pt>
                <c:pt idx="6634">
                  <c:v>9553.9153915391507</c:v>
                </c:pt>
                <c:pt idx="6635">
                  <c:v>9555.3555355535591</c:v>
                </c:pt>
                <c:pt idx="6636">
                  <c:v>9556.7956795679602</c:v>
                </c:pt>
                <c:pt idx="6637">
                  <c:v>9558.2358235823594</c:v>
                </c:pt>
                <c:pt idx="6638">
                  <c:v>9559.6759675967605</c:v>
                </c:pt>
                <c:pt idx="6639">
                  <c:v>9561.1161116111598</c:v>
                </c:pt>
                <c:pt idx="6640">
                  <c:v>9562.5562556255609</c:v>
                </c:pt>
                <c:pt idx="6641">
                  <c:v>9563.9963996399601</c:v>
                </c:pt>
                <c:pt idx="6642">
                  <c:v>9565.4365436543703</c:v>
                </c:pt>
                <c:pt idx="6643">
                  <c:v>9566.8766876687696</c:v>
                </c:pt>
                <c:pt idx="6644">
                  <c:v>9568.3168316831707</c:v>
                </c:pt>
                <c:pt idx="6645">
                  <c:v>9569.7569756975699</c:v>
                </c:pt>
                <c:pt idx="6646">
                  <c:v>9571.1971197119692</c:v>
                </c:pt>
                <c:pt idx="6647">
                  <c:v>9572.6372637263703</c:v>
                </c:pt>
                <c:pt idx="6648">
                  <c:v>9574.0774077407696</c:v>
                </c:pt>
                <c:pt idx="6649">
                  <c:v>9575.5175517551797</c:v>
                </c:pt>
                <c:pt idx="6650">
                  <c:v>9576.9576957695808</c:v>
                </c:pt>
                <c:pt idx="6651">
                  <c:v>9578.3978397839801</c:v>
                </c:pt>
                <c:pt idx="6652">
                  <c:v>9579.8379837983794</c:v>
                </c:pt>
                <c:pt idx="6653">
                  <c:v>9581.2781278127804</c:v>
                </c:pt>
                <c:pt idx="6654">
                  <c:v>9582.7182718271797</c:v>
                </c:pt>
                <c:pt idx="6655">
                  <c:v>9584.1584158415808</c:v>
                </c:pt>
                <c:pt idx="6656">
                  <c:v>9585.5985598559892</c:v>
                </c:pt>
                <c:pt idx="6657">
                  <c:v>9587.0387038703902</c:v>
                </c:pt>
                <c:pt idx="6658">
                  <c:v>9588.4788478847895</c:v>
                </c:pt>
                <c:pt idx="6659">
                  <c:v>9589.9189918991906</c:v>
                </c:pt>
                <c:pt idx="6660">
                  <c:v>9591.3591359135899</c:v>
                </c:pt>
                <c:pt idx="6661">
                  <c:v>9592.7992799279891</c:v>
                </c:pt>
                <c:pt idx="6662">
                  <c:v>9594.2394239423902</c:v>
                </c:pt>
                <c:pt idx="6663">
                  <c:v>9595.6795679568004</c:v>
                </c:pt>
                <c:pt idx="6664">
                  <c:v>9597.1197119711996</c:v>
                </c:pt>
                <c:pt idx="6665">
                  <c:v>9598.5598559856007</c:v>
                </c:pt>
                <c:pt idx="6666">
                  <c:v>9600</c:v>
                </c:pt>
                <c:pt idx="6667">
                  <c:v>9601.4401440143993</c:v>
                </c:pt>
                <c:pt idx="6668">
                  <c:v>9602.8802880288004</c:v>
                </c:pt>
                <c:pt idx="6669">
                  <c:v>9604.3204320432105</c:v>
                </c:pt>
                <c:pt idx="6670">
                  <c:v>9605.7605760576098</c:v>
                </c:pt>
                <c:pt idx="6671">
                  <c:v>9607.2007200720109</c:v>
                </c:pt>
                <c:pt idx="6672">
                  <c:v>9608.6408640864101</c:v>
                </c:pt>
                <c:pt idx="6673">
                  <c:v>9610.0810081008094</c:v>
                </c:pt>
                <c:pt idx="6674">
                  <c:v>9611.5211521152105</c:v>
                </c:pt>
                <c:pt idx="6675">
                  <c:v>9612.9612961296098</c:v>
                </c:pt>
                <c:pt idx="6676">
                  <c:v>9614.4014401440108</c:v>
                </c:pt>
                <c:pt idx="6677">
                  <c:v>9615.8415841584192</c:v>
                </c:pt>
                <c:pt idx="6678">
                  <c:v>9617.2817281728203</c:v>
                </c:pt>
                <c:pt idx="6679">
                  <c:v>9618.7218721872196</c:v>
                </c:pt>
                <c:pt idx="6680">
                  <c:v>9620.1620162016206</c:v>
                </c:pt>
                <c:pt idx="6681">
                  <c:v>9621.6021602160199</c:v>
                </c:pt>
                <c:pt idx="6682">
                  <c:v>9623.0423042304192</c:v>
                </c:pt>
                <c:pt idx="6683">
                  <c:v>9624.4824482448203</c:v>
                </c:pt>
                <c:pt idx="6684">
                  <c:v>9625.9225922592304</c:v>
                </c:pt>
                <c:pt idx="6685">
                  <c:v>9627.3627362736297</c:v>
                </c:pt>
                <c:pt idx="6686">
                  <c:v>9628.8028802880308</c:v>
                </c:pt>
                <c:pt idx="6687">
                  <c:v>9630.2430243024301</c:v>
                </c:pt>
                <c:pt idx="6688">
                  <c:v>9631.6831683168293</c:v>
                </c:pt>
                <c:pt idx="6689">
                  <c:v>9633.1233123312304</c:v>
                </c:pt>
                <c:pt idx="6690">
                  <c:v>9634.5634563456406</c:v>
                </c:pt>
                <c:pt idx="6691">
                  <c:v>9636.0036003600399</c:v>
                </c:pt>
                <c:pt idx="6692">
                  <c:v>9637.4437443744391</c:v>
                </c:pt>
                <c:pt idx="6693">
                  <c:v>9638.8838883888402</c:v>
                </c:pt>
                <c:pt idx="6694">
                  <c:v>9640.3240324032395</c:v>
                </c:pt>
                <c:pt idx="6695">
                  <c:v>9641.7641764176406</c:v>
                </c:pt>
                <c:pt idx="6696">
                  <c:v>9643.2043204320398</c:v>
                </c:pt>
                <c:pt idx="6697">
                  <c:v>9644.64446444645</c:v>
                </c:pt>
                <c:pt idx="6698">
                  <c:v>9646.0846084608493</c:v>
                </c:pt>
                <c:pt idx="6699">
                  <c:v>9647.5247524752504</c:v>
                </c:pt>
                <c:pt idx="6700">
                  <c:v>9648.9648964896496</c:v>
                </c:pt>
                <c:pt idx="6701">
                  <c:v>9650.4050405040507</c:v>
                </c:pt>
                <c:pt idx="6702">
                  <c:v>9651.84518451845</c:v>
                </c:pt>
                <c:pt idx="6703">
                  <c:v>9653.2853285328492</c:v>
                </c:pt>
                <c:pt idx="6704">
                  <c:v>9654.7254725472503</c:v>
                </c:pt>
                <c:pt idx="6705">
                  <c:v>9656.1656165616605</c:v>
                </c:pt>
                <c:pt idx="6706">
                  <c:v>9657.6057605760598</c:v>
                </c:pt>
                <c:pt idx="6707">
                  <c:v>9659.0459045904609</c:v>
                </c:pt>
                <c:pt idx="6708">
                  <c:v>9660.4860486048601</c:v>
                </c:pt>
                <c:pt idx="6709">
                  <c:v>9661.9261926192594</c:v>
                </c:pt>
                <c:pt idx="6710">
                  <c:v>9663.3663366336605</c:v>
                </c:pt>
                <c:pt idx="6711">
                  <c:v>9664.8064806480706</c:v>
                </c:pt>
                <c:pt idx="6712">
                  <c:v>9666.2466246624699</c:v>
                </c:pt>
                <c:pt idx="6713">
                  <c:v>9667.6867686768692</c:v>
                </c:pt>
                <c:pt idx="6714">
                  <c:v>9669.1269126912703</c:v>
                </c:pt>
                <c:pt idx="6715">
                  <c:v>9670.5670567056695</c:v>
                </c:pt>
                <c:pt idx="6716">
                  <c:v>9672.0072007200706</c:v>
                </c:pt>
                <c:pt idx="6717">
                  <c:v>9673.4473447344699</c:v>
                </c:pt>
                <c:pt idx="6718">
                  <c:v>9674.8874887488801</c:v>
                </c:pt>
                <c:pt idx="6719">
                  <c:v>9676.3276327632793</c:v>
                </c:pt>
                <c:pt idx="6720">
                  <c:v>9677.7677767776804</c:v>
                </c:pt>
                <c:pt idx="6721">
                  <c:v>9679.2079207920797</c:v>
                </c:pt>
                <c:pt idx="6722">
                  <c:v>9680.6480648064808</c:v>
                </c:pt>
                <c:pt idx="6723">
                  <c:v>9682.08820882088</c:v>
                </c:pt>
                <c:pt idx="6724">
                  <c:v>9683.5283528352793</c:v>
                </c:pt>
                <c:pt idx="6725">
                  <c:v>9684.9684968496895</c:v>
                </c:pt>
                <c:pt idx="6726">
                  <c:v>9686.4086408640906</c:v>
                </c:pt>
                <c:pt idx="6727">
                  <c:v>9687.8487848784898</c:v>
                </c:pt>
                <c:pt idx="6728">
                  <c:v>9689.2889288928909</c:v>
                </c:pt>
                <c:pt idx="6729">
                  <c:v>9690.7290729072902</c:v>
                </c:pt>
                <c:pt idx="6730">
                  <c:v>9692.1692169216894</c:v>
                </c:pt>
                <c:pt idx="6731">
                  <c:v>9693.6093609360905</c:v>
                </c:pt>
                <c:pt idx="6732">
                  <c:v>9695.0495049505007</c:v>
                </c:pt>
                <c:pt idx="6733">
                  <c:v>9696.4896489649</c:v>
                </c:pt>
                <c:pt idx="6734">
                  <c:v>9697.9297929792992</c:v>
                </c:pt>
                <c:pt idx="6735">
                  <c:v>9699.3699369937003</c:v>
                </c:pt>
                <c:pt idx="6736">
                  <c:v>9700.8100810080996</c:v>
                </c:pt>
                <c:pt idx="6737">
                  <c:v>9702.2502250225007</c:v>
                </c:pt>
                <c:pt idx="6738">
                  <c:v>9703.6903690368999</c:v>
                </c:pt>
                <c:pt idx="6739">
                  <c:v>9705.1305130513101</c:v>
                </c:pt>
                <c:pt idx="6740">
                  <c:v>9706.5706570657094</c:v>
                </c:pt>
                <c:pt idx="6741">
                  <c:v>9708.0108010801105</c:v>
                </c:pt>
                <c:pt idx="6742">
                  <c:v>9709.4509450945097</c:v>
                </c:pt>
                <c:pt idx="6743">
                  <c:v>9710.8910891089108</c:v>
                </c:pt>
                <c:pt idx="6744">
                  <c:v>9712.3312331233101</c:v>
                </c:pt>
                <c:pt idx="6745">
                  <c:v>9713.7713771377094</c:v>
                </c:pt>
                <c:pt idx="6746">
                  <c:v>9715.2115211521195</c:v>
                </c:pt>
                <c:pt idx="6747">
                  <c:v>9716.6516651665206</c:v>
                </c:pt>
                <c:pt idx="6748">
                  <c:v>9718.0918091809199</c:v>
                </c:pt>
                <c:pt idx="6749">
                  <c:v>9719.5319531953191</c:v>
                </c:pt>
                <c:pt idx="6750">
                  <c:v>9720.9720972097202</c:v>
                </c:pt>
                <c:pt idx="6751">
                  <c:v>9722.4122412241195</c:v>
                </c:pt>
                <c:pt idx="6752">
                  <c:v>9723.8523852385206</c:v>
                </c:pt>
                <c:pt idx="6753">
                  <c:v>9725.2925292529308</c:v>
                </c:pt>
                <c:pt idx="6754">
                  <c:v>9726.73267326733</c:v>
                </c:pt>
                <c:pt idx="6755">
                  <c:v>9728.1728172817293</c:v>
                </c:pt>
                <c:pt idx="6756">
                  <c:v>9729.6129612961304</c:v>
                </c:pt>
                <c:pt idx="6757">
                  <c:v>9731.0531053105296</c:v>
                </c:pt>
                <c:pt idx="6758">
                  <c:v>9732.4932493249307</c:v>
                </c:pt>
                <c:pt idx="6759">
                  <c:v>9733.93339333933</c:v>
                </c:pt>
                <c:pt idx="6760">
                  <c:v>9735.3735373537402</c:v>
                </c:pt>
                <c:pt idx="6761">
                  <c:v>9736.8136813681394</c:v>
                </c:pt>
                <c:pt idx="6762">
                  <c:v>9738.2538253825405</c:v>
                </c:pt>
                <c:pt idx="6763">
                  <c:v>9739.6939693969398</c:v>
                </c:pt>
                <c:pt idx="6764">
                  <c:v>9741.1341134113409</c:v>
                </c:pt>
                <c:pt idx="6765">
                  <c:v>9742.5742574257401</c:v>
                </c:pt>
                <c:pt idx="6766">
                  <c:v>9744.0144014401503</c:v>
                </c:pt>
                <c:pt idx="6767">
                  <c:v>9745.4545454545496</c:v>
                </c:pt>
                <c:pt idx="6768">
                  <c:v>9746.8946894689507</c:v>
                </c:pt>
                <c:pt idx="6769">
                  <c:v>9748.3348334833499</c:v>
                </c:pt>
                <c:pt idx="6770">
                  <c:v>9749.7749774977492</c:v>
                </c:pt>
                <c:pt idx="6771">
                  <c:v>9751.2151215121503</c:v>
                </c:pt>
                <c:pt idx="6772">
                  <c:v>9752.6552655265496</c:v>
                </c:pt>
                <c:pt idx="6773">
                  <c:v>9754.0954095409506</c:v>
                </c:pt>
                <c:pt idx="6774">
                  <c:v>9755.5355535553608</c:v>
                </c:pt>
                <c:pt idx="6775">
                  <c:v>9756.9756975697601</c:v>
                </c:pt>
                <c:pt idx="6776">
                  <c:v>9758.4158415841594</c:v>
                </c:pt>
                <c:pt idx="6777">
                  <c:v>9759.8559855985604</c:v>
                </c:pt>
                <c:pt idx="6778">
                  <c:v>9761.2961296129597</c:v>
                </c:pt>
                <c:pt idx="6779">
                  <c:v>9762.7362736273608</c:v>
                </c:pt>
                <c:pt idx="6780">
                  <c:v>9764.1764176417601</c:v>
                </c:pt>
                <c:pt idx="6781">
                  <c:v>9765.6165616561702</c:v>
                </c:pt>
                <c:pt idx="6782">
                  <c:v>9767.0567056705695</c:v>
                </c:pt>
                <c:pt idx="6783">
                  <c:v>9768.4968496849706</c:v>
                </c:pt>
                <c:pt idx="6784">
                  <c:v>9769.9369936993699</c:v>
                </c:pt>
                <c:pt idx="6785">
                  <c:v>9771.3771377137691</c:v>
                </c:pt>
                <c:pt idx="6786">
                  <c:v>9772.8172817281702</c:v>
                </c:pt>
                <c:pt idx="6787">
                  <c:v>9774.2574257425804</c:v>
                </c:pt>
                <c:pt idx="6788">
                  <c:v>9775.6975697569796</c:v>
                </c:pt>
                <c:pt idx="6789">
                  <c:v>9777.1377137713807</c:v>
                </c:pt>
                <c:pt idx="6790">
                  <c:v>9778.57785778578</c:v>
                </c:pt>
                <c:pt idx="6791">
                  <c:v>9780.0180018001793</c:v>
                </c:pt>
                <c:pt idx="6792">
                  <c:v>9781.4581458145803</c:v>
                </c:pt>
                <c:pt idx="6793">
                  <c:v>9782.8982898289796</c:v>
                </c:pt>
                <c:pt idx="6794">
                  <c:v>9784.3384338433807</c:v>
                </c:pt>
                <c:pt idx="6795">
                  <c:v>9785.7785778577909</c:v>
                </c:pt>
                <c:pt idx="6796">
                  <c:v>9787.2187218721901</c:v>
                </c:pt>
                <c:pt idx="6797">
                  <c:v>9788.6588658865894</c:v>
                </c:pt>
                <c:pt idx="6798">
                  <c:v>9790.0990099009905</c:v>
                </c:pt>
                <c:pt idx="6799">
                  <c:v>9791.5391539153898</c:v>
                </c:pt>
                <c:pt idx="6800">
                  <c:v>9792.9792979297908</c:v>
                </c:pt>
                <c:pt idx="6801">
                  <c:v>9794.4194419441901</c:v>
                </c:pt>
                <c:pt idx="6802">
                  <c:v>9795.8595859586003</c:v>
                </c:pt>
                <c:pt idx="6803">
                  <c:v>9797.2997299729996</c:v>
                </c:pt>
                <c:pt idx="6804">
                  <c:v>9798.7398739874006</c:v>
                </c:pt>
                <c:pt idx="6805">
                  <c:v>9800.1800180017999</c:v>
                </c:pt>
                <c:pt idx="6806">
                  <c:v>9801.6201620161992</c:v>
                </c:pt>
                <c:pt idx="6807">
                  <c:v>9803.0603060306003</c:v>
                </c:pt>
                <c:pt idx="6808">
                  <c:v>9804.5004500450104</c:v>
                </c:pt>
                <c:pt idx="6809">
                  <c:v>9805.9405940594097</c:v>
                </c:pt>
                <c:pt idx="6810">
                  <c:v>9807.3807380738108</c:v>
                </c:pt>
                <c:pt idx="6811">
                  <c:v>9808.8208820882101</c:v>
                </c:pt>
                <c:pt idx="6812">
                  <c:v>9810.2610261026093</c:v>
                </c:pt>
                <c:pt idx="6813">
                  <c:v>9811.7011701170104</c:v>
                </c:pt>
                <c:pt idx="6814">
                  <c:v>9813.1413141314097</c:v>
                </c:pt>
                <c:pt idx="6815">
                  <c:v>9814.5814581458108</c:v>
                </c:pt>
                <c:pt idx="6816">
                  <c:v>9816.0216021602191</c:v>
                </c:pt>
                <c:pt idx="6817">
                  <c:v>9817.4617461746202</c:v>
                </c:pt>
                <c:pt idx="6818">
                  <c:v>9818.9018901890195</c:v>
                </c:pt>
                <c:pt idx="6819">
                  <c:v>9820.3420342034206</c:v>
                </c:pt>
                <c:pt idx="6820">
                  <c:v>9821.7821782178198</c:v>
                </c:pt>
                <c:pt idx="6821">
                  <c:v>9823.2223222322209</c:v>
                </c:pt>
                <c:pt idx="6822">
                  <c:v>9824.6624662466202</c:v>
                </c:pt>
                <c:pt idx="6823">
                  <c:v>9826.1026102610303</c:v>
                </c:pt>
                <c:pt idx="6824">
                  <c:v>9827.5427542754296</c:v>
                </c:pt>
                <c:pt idx="6825">
                  <c:v>9828.9828982898307</c:v>
                </c:pt>
                <c:pt idx="6826">
                  <c:v>9830.42304230423</c:v>
                </c:pt>
                <c:pt idx="6827">
                  <c:v>9831.8631863186292</c:v>
                </c:pt>
                <c:pt idx="6828">
                  <c:v>9833.3033303330303</c:v>
                </c:pt>
                <c:pt idx="6829">
                  <c:v>9834.7434743474405</c:v>
                </c:pt>
                <c:pt idx="6830">
                  <c:v>9836.1836183618398</c:v>
                </c:pt>
                <c:pt idx="6831">
                  <c:v>9837.6237623762408</c:v>
                </c:pt>
                <c:pt idx="6832">
                  <c:v>9839.0639063906401</c:v>
                </c:pt>
                <c:pt idx="6833">
                  <c:v>9840.5040504050394</c:v>
                </c:pt>
                <c:pt idx="6834">
                  <c:v>9841.9441944194405</c:v>
                </c:pt>
                <c:pt idx="6835">
                  <c:v>9843.3843384338397</c:v>
                </c:pt>
                <c:pt idx="6836">
                  <c:v>9844.8244824482408</c:v>
                </c:pt>
                <c:pt idx="6837">
                  <c:v>9846.2646264626492</c:v>
                </c:pt>
                <c:pt idx="6838">
                  <c:v>9847.7047704770503</c:v>
                </c:pt>
                <c:pt idx="6839">
                  <c:v>9849.1449144914495</c:v>
                </c:pt>
                <c:pt idx="6840">
                  <c:v>9850.5850585058506</c:v>
                </c:pt>
                <c:pt idx="6841">
                  <c:v>9852.0252025202499</c:v>
                </c:pt>
                <c:pt idx="6842">
                  <c:v>9853.4653465346491</c:v>
                </c:pt>
                <c:pt idx="6843">
                  <c:v>9854.9054905490593</c:v>
                </c:pt>
                <c:pt idx="6844">
                  <c:v>9856.3456345634604</c:v>
                </c:pt>
                <c:pt idx="6845">
                  <c:v>9857.7857785778597</c:v>
                </c:pt>
                <c:pt idx="6846">
                  <c:v>9859.2259225922608</c:v>
                </c:pt>
                <c:pt idx="6847">
                  <c:v>9860.66606660666</c:v>
                </c:pt>
                <c:pt idx="6848">
                  <c:v>9862.1062106210593</c:v>
                </c:pt>
                <c:pt idx="6849">
                  <c:v>9863.5463546354604</c:v>
                </c:pt>
                <c:pt idx="6850">
                  <c:v>9864.9864986498706</c:v>
                </c:pt>
                <c:pt idx="6851">
                  <c:v>9866.4266426642698</c:v>
                </c:pt>
                <c:pt idx="6852">
                  <c:v>9867.8667866786709</c:v>
                </c:pt>
                <c:pt idx="6853">
                  <c:v>9869.3069306930702</c:v>
                </c:pt>
                <c:pt idx="6854">
                  <c:v>9870.7470747074694</c:v>
                </c:pt>
                <c:pt idx="6855">
                  <c:v>9872.1872187218705</c:v>
                </c:pt>
                <c:pt idx="6856">
                  <c:v>9873.6273627362698</c:v>
                </c:pt>
                <c:pt idx="6857">
                  <c:v>9875.06750675068</c:v>
                </c:pt>
                <c:pt idx="6858">
                  <c:v>9876.5076507650792</c:v>
                </c:pt>
                <c:pt idx="6859">
                  <c:v>9877.9477947794803</c:v>
                </c:pt>
                <c:pt idx="6860">
                  <c:v>9879.3879387938796</c:v>
                </c:pt>
                <c:pt idx="6861">
                  <c:v>9880.8280828082807</c:v>
                </c:pt>
                <c:pt idx="6862">
                  <c:v>9882.2682268226799</c:v>
                </c:pt>
                <c:pt idx="6863">
                  <c:v>9883.7083708370792</c:v>
                </c:pt>
                <c:pt idx="6864">
                  <c:v>9885.1485148514894</c:v>
                </c:pt>
                <c:pt idx="6865">
                  <c:v>9886.5886588658905</c:v>
                </c:pt>
                <c:pt idx="6866">
                  <c:v>9888.0288028802897</c:v>
                </c:pt>
                <c:pt idx="6867">
                  <c:v>9889.4689468946908</c:v>
                </c:pt>
                <c:pt idx="6868">
                  <c:v>9890.9090909090901</c:v>
                </c:pt>
                <c:pt idx="6869">
                  <c:v>9892.3492349234893</c:v>
                </c:pt>
                <c:pt idx="6870">
                  <c:v>9893.7893789378904</c:v>
                </c:pt>
                <c:pt idx="6871">
                  <c:v>9895.2295229523006</c:v>
                </c:pt>
                <c:pt idx="6872">
                  <c:v>9896.6696669666999</c:v>
                </c:pt>
                <c:pt idx="6873">
                  <c:v>9898.1098109810991</c:v>
                </c:pt>
                <c:pt idx="6874">
                  <c:v>9899.5499549955002</c:v>
                </c:pt>
                <c:pt idx="6875">
                  <c:v>9900.9900990098995</c:v>
                </c:pt>
                <c:pt idx="6876">
                  <c:v>9902.4302430243006</c:v>
                </c:pt>
                <c:pt idx="6877">
                  <c:v>9903.8703870386998</c:v>
                </c:pt>
                <c:pt idx="6878">
                  <c:v>9905.31053105311</c:v>
                </c:pt>
                <c:pt idx="6879">
                  <c:v>9906.7506750675093</c:v>
                </c:pt>
                <c:pt idx="6880">
                  <c:v>9908.1908190819104</c:v>
                </c:pt>
                <c:pt idx="6881">
                  <c:v>9909.6309630963096</c:v>
                </c:pt>
                <c:pt idx="6882">
                  <c:v>9911.0711071107107</c:v>
                </c:pt>
                <c:pt idx="6883">
                  <c:v>9912.51125112511</c:v>
                </c:pt>
                <c:pt idx="6884">
                  <c:v>9913.9513951395202</c:v>
                </c:pt>
                <c:pt idx="6885">
                  <c:v>9915.3915391539194</c:v>
                </c:pt>
                <c:pt idx="6886">
                  <c:v>9916.8316831683205</c:v>
                </c:pt>
                <c:pt idx="6887">
                  <c:v>9918.2718271827198</c:v>
                </c:pt>
                <c:pt idx="6888">
                  <c:v>9919.7119711971209</c:v>
                </c:pt>
                <c:pt idx="6889">
                  <c:v>9921.1521152115201</c:v>
                </c:pt>
                <c:pt idx="6890">
                  <c:v>9922.5922592259194</c:v>
                </c:pt>
                <c:pt idx="6891">
                  <c:v>9924.0324032403205</c:v>
                </c:pt>
                <c:pt idx="6892">
                  <c:v>9925.4725472547307</c:v>
                </c:pt>
                <c:pt idx="6893">
                  <c:v>9926.9126912691299</c:v>
                </c:pt>
                <c:pt idx="6894">
                  <c:v>9928.3528352835292</c:v>
                </c:pt>
                <c:pt idx="6895">
                  <c:v>9929.7929792979303</c:v>
                </c:pt>
                <c:pt idx="6896">
                  <c:v>9931.2331233123296</c:v>
                </c:pt>
                <c:pt idx="6897">
                  <c:v>9932.6732673267306</c:v>
                </c:pt>
                <c:pt idx="6898">
                  <c:v>9934.1134113411299</c:v>
                </c:pt>
                <c:pt idx="6899">
                  <c:v>9935.5535553555401</c:v>
                </c:pt>
                <c:pt idx="6900">
                  <c:v>9936.9936993699393</c:v>
                </c:pt>
                <c:pt idx="6901">
                  <c:v>9938.4338433843404</c:v>
                </c:pt>
                <c:pt idx="6902">
                  <c:v>9939.8739873987397</c:v>
                </c:pt>
                <c:pt idx="6903">
                  <c:v>9941.3141314131408</c:v>
                </c:pt>
                <c:pt idx="6904">
                  <c:v>9942.7542754275401</c:v>
                </c:pt>
                <c:pt idx="6905">
                  <c:v>9944.1944194419502</c:v>
                </c:pt>
                <c:pt idx="6906">
                  <c:v>9945.6345634563495</c:v>
                </c:pt>
                <c:pt idx="6907">
                  <c:v>9947.0747074707506</c:v>
                </c:pt>
                <c:pt idx="6908">
                  <c:v>9948.5148514851498</c:v>
                </c:pt>
                <c:pt idx="6909">
                  <c:v>9949.9549954995491</c:v>
                </c:pt>
                <c:pt idx="6910">
                  <c:v>9951.3951395139502</c:v>
                </c:pt>
                <c:pt idx="6911">
                  <c:v>9952.8352835283495</c:v>
                </c:pt>
                <c:pt idx="6912">
                  <c:v>9954.2754275427505</c:v>
                </c:pt>
                <c:pt idx="6913">
                  <c:v>9955.7155715571607</c:v>
                </c:pt>
                <c:pt idx="6914">
                  <c:v>9957.15571557156</c:v>
                </c:pt>
                <c:pt idx="6915">
                  <c:v>9958.5958595859593</c:v>
                </c:pt>
                <c:pt idx="6916">
                  <c:v>9960.0360036003603</c:v>
                </c:pt>
                <c:pt idx="6917">
                  <c:v>9961.4761476147596</c:v>
                </c:pt>
                <c:pt idx="6918">
                  <c:v>9962.9162916291607</c:v>
                </c:pt>
                <c:pt idx="6919">
                  <c:v>9964.35643564356</c:v>
                </c:pt>
                <c:pt idx="6920">
                  <c:v>9965.7965796579701</c:v>
                </c:pt>
                <c:pt idx="6921">
                  <c:v>9967.2367236723694</c:v>
                </c:pt>
                <c:pt idx="6922">
                  <c:v>9968.6768676867705</c:v>
                </c:pt>
                <c:pt idx="6923">
                  <c:v>9970.1170117011698</c:v>
                </c:pt>
                <c:pt idx="6924">
                  <c:v>9971.5571557155708</c:v>
                </c:pt>
                <c:pt idx="6925">
                  <c:v>9972.9972997299701</c:v>
                </c:pt>
                <c:pt idx="6926">
                  <c:v>9974.4374437443803</c:v>
                </c:pt>
                <c:pt idx="6927">
                  <c:v>9975.8775877587796</c:v>
                </c:pt>
                <c:pt idx="6928">
                  <c:v>9977.3177317731806</c:v>
                </c:pt>
                <c:pt idx="6929">
                  <c:v>9978.7578757875799</c:v>
                </c:pt>
                <c:pt idx="6930">
                  <c:v>9980.1980198019792</c:v>
                </c:pt>
                <c:pt idx="6931">
                  <c:v>9981.6381638163803</c:v>
                </c:pt>
                <c:pt idx="6932">
                  <c:v>9983.0783078307795</c:v>
                </c:pt>
                <c:pt idx="6933">
                  <c:v>9984.5184518451806</c:v>
                </c:pt>
                <c:pt idx="6934">
                  <c:v>9985.9585958595908</c:v>
                </c:pt>
                <c:pt idx="6935">
                  <c:v>9987.3987398739901</c:v>
                </c:pt>
                <c:pt idx="6936">
                  <c:v>9988.8388838883893</c:v>
                </c:pt>
                <c:pt idx="6937">
                  <c:v>9990.2790279027904</c:v>
                </c:pt>
                <c:pt idx="6938">
                  <c:v>9991.7191719171897</c:v>
                </c:pt>
                <c:pt idx="6939">
                  <c:v>9993.1593159315908</c:v>
                </c:pt>
                <c:pt idx="6940">
                  <c:v>9994.5994599459991</c:v>
                </c:pt>
                <c:pt idx="6941">
                  <c:v>9996.0396039604002</c:v>
                </c:pt>
                <c:pt idx="6942">
                  <c:v>9997.4797479747995</c:v>
                </c:pt>
                <c:pt idx="6943">
                  <c:v>9998.9198919892006</c:v>
                </c:pt>
                <c:pt idx="6944">
                  <c:v>10000.3600360036</c:v>
                </c:pt>
                <c:pt idx="6945">
                  <c:v>10001.800180018001</c:v>
                </c:pt>
                <c:pt idx="6946">
                  <c:v>10003.2403240324</c:v>
                </c:pt>
                <c:pt idx="6947">
                  <c:v>10004.680468046799</c:v>
                </c:pt>
                <c:pt idx="6948">
                  <c:v>10006.120612061201</c:v>
                </c:pt>
                <c:pt idx="6949">
                  <c:v>10007.5607560756</c:v>
                </c:pt>
                <c:pt idx="6950">
                  <c:v>10009.000900090001</c:v>
                </c:pt>
                <c:pt idx="6951">
                  <c:v>10010.4410441044</c:v>
                </c:pt>
                <c:pt idx="6952">
                  <c:v>10011.881188118799</c:v>
                </c:pt>
                <c:pt idx="6953">
                  <c:v>10013.3213321332</c:v>
                </c:pt>
                <c:pt idx="6954">
                  <c:v>10014.7614761476</c:v>
                </c:pt>
                <c:pt idx="6955">
                  <c:v>10016.201620162001</c:v>
                </c:pt>
                <c:pt idx="6956">
                  <c:v>10017.6417641764</c:v>
                </c:pt>
                <c:pt idx="6957">
                  <c:v>10019.081908190799</c:v>
                </c:pt>
                <c:pt idx="6958">
                  <c:v>10020.5220522052</c:v>
                </c:pt>
                <c:pt idx="6959">
                  <c:v>10021.9621962196</c:v>
                </c:pt>
                <c:pt idx="6960">
                  <c:v>10023.402340234001</c:v>
                </c:pt>
                <c:pt idx="6961">
                  <c:v>10024.8424842484</c:v>
                </c:pt>
                <c:pt idx="6962">
                  <c:v>10026.282628262799</c:v>
                </c:pt>
                <c:pt idx="6963">
                  <c:v>10027.7227722772</c:v>
                </c:pt>
                <c:pt idx="6964">
                  <c:v>10029.1629162916</c:v>
                </c:pt>
                <c:pt idx="6965">
                  <c:v>10030.603060306001</c:v>
                </c:pt>
                <c:pt idx="6966">
                  <c:v>10032.0432043204</c:v>
                </c:pt>
                <c:pt idx="6967">
                  <c:v>10033.483348334799</c:v>
                </c:pt>
                <c:pt idx="6968">
                  <c:v>10034.9234923492</c:v>
                </c:pt>
                <c:pt idx="6969">
                  <c:v>10036.3636363636</c:v>
                </c:pt>
                <c:pt idx="6970">
                  <c:v>10037.803780378001</c:v>
                </c:pt>
                <c:pt idx="6971">
                  <c:v>10039.2439243924</c:v>
                </c:pt>
                <c:pt idx="6972">
                  <c:v>10040.684068406799</c:v>
                </c:pt>
                <c:pt idx="6973">
                  <c:v>10042.1242124212</c:v>
                </c:pt>
                <c:pt idx="6974">
                  <c:v>10043.5643564356</c:v>
                </c:pt>
                <c:pt idx="6975">
                  <c:v>10045.004500450001</c:v>
                </c:pt>
                <c:pt idx="6976">
                  <c:v>10046.4446444644</c:v>
                </c:pt>
                <c:pt idx="6977">
                  <c:v>10047.884788478799</c:v>
                </c:pt>
                <c:pt idx="6978">
                  <c:v>10049.3249324933</c:v>
                </c:pt>
                <c:pt idx="6979">
                  <c:v>10050.7650765077</c:v>
                </c:pt>
                <c:pt idx="6980">
                  <c:v>10052.205220522101</c:v>
                </c:pt>
                <c:pt idx="6981">
                  <c:v>10053.6453645365</c:v>
                </c:pt>
                <c:pt idx="6982">
                  <c:v>10055.085508550899</c:v>
                </c:pt>
                <c:pt idx="6983">
                  <c:v>10056.5256525653</c:v>
                </c:pt>
                <c:pt idx="6984">
                  <c:v>10057.9657965797</c:v>
                </c:pt>
                <c:pt idx="6985">
                  <c:v>10059.405940594101</c:v>
                </c:pt>
                <c:pt idx="6986">
                  <c:v>10060.8460846085</c:v>
                </c:pt>
                <c:pt idx="6987">
                  <c:v>10062.286228622899</c:v>
                </c:pt>
                <c:pt idx="6988">
                  <c:v>10063.7263726373</c:v>
                </c:pt>
                <c:pt idx="6989">
                  <c:v>10065.1665166517</c:v>
                </c:pt>
                <c:pt idx="6990">
                  <c:v>10066.606660666101</c:v>
                </c:pt>
                <c:pt idx="6991">
                  <c:v>10068.0468046805</c:v>
                </c:pt>
                <c:pt idx="6992">
                  <c:v>10069.486948694899</c:v>
                </c:pt>
                <c:pt idx="6993">
                  <c:v>10070.9270927093</c:v>
                </c:pt>
                <c:pt idx="6994">
                  <c:v>10072.3672367237</c:v>
                </c:pt>
                <c:pt idx="6995">
                  <c:v>10073.807380738101</c:v>
                </c:pt>
                <c:pt idx="6996">
                  <c:v>10075.2475247525</c:v>
                </c:pt>
                <c:pt idx="6997">
                  <c:v>10076.687668766899</c:v>
                </c:pt>
                <c:pt idx="6998">
                  <c:v>10078.1278127813</c:v>
                </c:pt>
                <c:pt idx="6999">
                  <c:v>10079.5679567957</c:v>
                </c:pt>
                <c:pt idx="7000">
                  <c:v>10081.008100810101</c:v>
                </c:pt>
                <c:pt idx="7001">
                  <c:v>10082.4482448245</c:v>
                </c:pt>
                <c:pt idx="7002">
                  <c:v>10083.888388838899</c:v>
                </c:pt>
                <c:pt idx="7003">
                  <c:v>10085.3285328533</c:v>
                </c:pt>
                <c:pt idx="7004">
                  <c:v>10086.768676867699</c:v>
                </c:pt>
                <c:pt idx="7005">
                  <c:v>10088.208820882101</c:v>
                </c:pt>
                <c:pt idx="7006">
                  <c:v>10089.6489648965</c:v>
                </c:pt>
                <c:pt idx="7007">
                  <c:v>10091.089108910901</c:v>
                </c:pt>
                <c:pt idx="7008">
                  <c:v>10092.5292529253</c:v>
                </c:pt>
                <c:pt idx="7009">
                  <c:v>10093.969396939699</c:v>
                </c:pt>
                <c:pt idx="7010">
                  <c:v>10095.409540954101</c:v>
                </c:pt>
                <c:pt idx="7011">
                  <c:v>10096.8496849685</c:v>
                </c:pt>
                <c:pt idx="7012">
                  <c:v>10098.289828982901</c:v>
                </c:pt>
                <c:pt idx="7013">
                  <c:v>10099.7299729973</c:v>
                </c:pt>
                <c:pt idx="7014">
                  <c:v>10101.170117011699</c:v>
                </c:pt>
                <c:pt idx="7015">
                  <c:v>10102.6102610261</c:v>
                </c:pt>
                <c:pt idx="7016">
                  <c:v>10104.0504050405</c:v>
                </c:pt>
                <c:pt idx="7017">
                  <c:v>10105.490549054901</c:v>
                </c:pt>
                <c:pt idx="7018">
                  <c:v>10106.9306930693</c:v>
                </c:pt>
                <c:pt idx="7019">
                  <c:v>10108.370837083699</c:v>
                </c:pt>
                <c:pt idx="7020">
                  <c:v>10109.8109810981</c:v>
                </c:pt>
                <c:pt idx="7021">
                  <c:v>10111.2511251125</c:v>
                </c:pt>
                <c:pt idx="7022">
                  <c:v>10112.691269126901</c:v>
                </c:pt>
                <c:pt idx="7023">
                  <c:v>10114.1314131413</c:v>
                </c:pt>
                <c:pt idx="7024">
                  <c:v>10115.571557155699</c:v>
                </c:pt>
                <c:pt idx="7025">
                  <c:v>10117.0117011701</c:v>
                </c:pt>
                <c:pt idx="7026">
                  <c:v>10118.4518451845</c:v>
                </c:pt>
                <c:pt idx="7027">
                  <c:v>10119.891989198901</c:v>
                </c:pt>
                <c:pt idx="7028">
                  <c:v>10121.3321332133</c:v>
                </c:pt>
                <c:pt idx="7029">
                  <c:v>10122.772277227699</c:v>
                </c:pt>
                <c:pt idx="7030">
                  <c:v>10124.2124212421</c:v>
                </c:pt>
                <c:pt idx="7031">
                  <c:v>10125.6525652565</c:v>
                </c:pt>
                <c:pt idx="7032">
                  <c:v>10127.092709270901</c:v>
                </c:pt>
                <c:pt idx="7033">
                  <c:v>10128.5328532853</c:v>
                </c:pt>
                <c:pt idx="7034">
                  <c:v>10129.972997299699</c:v>
                </c:pt>
                <c:pt idx="7035">
                  <c:v>10131.4131413141</c:v>
                </c:pt>
                <c:pt idx="7036">
                  <c:v>10132.8532853285</c:v>
                </c:pt>
                <c:pt idx="7037">
                  <c:v>10134.293429342901</c:v>
                </c:pt>
                <c:pt idx="7038">
                  <c:v>10135.7335733573</c:v>
                </c:pt>
                <c:pt idx="7039">
                  <c:v>10137.173717371699</c:v>
                </c:pt>
                <c:pt idx="7040">
                  <c:v>10138.6138613861</c:v>
                </c:pt>
                <c:pt idx="7041">
                  <c:v>10140.0540054005</c:v>
                </c:pt>
                <c:pt idx="7042">
                  <c:v>10141.494149414901</c:v>
                </c:pt>
                <c:pt idx="7043">
                  <c:v>10142.9342934293</c:v>
                </c:pt>
                <c:pt idx="7044">
                  <c:v>10144.374437443699</c:v>
                </c:pt>
                <c:pt idx="7045">
                  <c:v>10145.8145814581</c:v>
                </c:pt>
                <c:pt idx="7046">
                  <c:v>10147.2547254725</c:v>
                </c:pt>
                <c:pt idx="7047">
                  <c:v>10148.694869486901</c:v>
                </c:pt>
                <c:pt idx="7048">
                  <c:v>10150.1350135014</c:v>
                </c:pt>
                <c:pt idx="7049">
                  <c:v>10151.575157515799</c:v>
                </c:pt>
                <c:pt idx="7050">
                  <c:v>10153.0153015302</c:v>
                </c:pt>
                <c:pt idx="7051">
                  <c:v>10154.4554455446</c:v>
                </c:pt>
                <c:pt idx="7052">
                  <c:v>10155.895589559001</c:v>
                </c:pt>
                <c:pt idx="7053">
                  <c:v>10157.3357335734</c:v>
                </c:pt>
                <c:pt idx="7054">
                  <c:v>10158.775877587799</c:v>
                </c:pt>
                <c:pt idx="7055">
                  <c:v>10160.2160216022</c:v>
                </c:pt>
                <c:pt idx="7056">
                  <c:v>10161.6561656166</c:v>
                </c:pt>
                <c:pt idx="7057">
                  <c:v>10163.096309631001</c:v>
                </c:pt>
                <c:pt idx="7058">
                  <c:v>10164.5364536454</c:v>
                </c:pt>
                <c:pt idx="7059">
                  <c:v>10165.976597659799</c:v>
                </c:pt>
                <c:pt idx="7060">
                  <c:v>10167.4167416742</c:v>
                </c:pt>
                <c:pt idx="7061">
                  <c:v>10168.8568856886</c:v>
                </c:pt>
                <c:pt idx="7062">
                  <c:v>10170.297029703001</c:v>
                </c:pt>
                <c:pt idx="7063">
                  <c:v>10171.7371737174</c:v>
                </c:pt>
                <c:pt idx="7064">
                  <c:v>10173.177317731799</c:v>
                </c:pt>
                <c:pt idx="7065">
                  <c:v>10174.6174617462</c:v>
                </c:pt>
                <c:pt idx="7066">
                  <c:v>10176.057605760599</c:v>
                </c:pt>
                <c:pt idx="7067">
                  <c:v>10177.497749775001</c:v>
                </c:pt>
                <c:pt idx="7068">
                  <c:v>10178.9378937894</c:v>
                </c:pt>
                <c:pt idx="7069">
                  <c:v>10180.378037803801</c:v>
                </c:pt>
                <c:pt idx="7070">
                  <c:v>10181.8181818182</c:v>
                </c:pt>
                <c:pt idx="7071">
                  <c:v>10183.258325832599</c:v>
                </c:pt>
                <c:pt idx="7072">
                  <c:v>10184.698469847001</c:v>
                </c:pt>
                <c:pt idx="7073">
                  <c:v>10186.1386138614</c:v>
                </c:pt>
                <c:pt idx="7074">
                  <c:v>10187.578757875801</c:v>
                </c:pt>
                <c:pt idx="7075">
                  <c:v>10189.0189018902</c:v>
                </c:pt>
                <c:pt idx="7076">
                  <c:v>10190.459045904599</c:v>
                </c:pt>
                <c:pt idx="7077">
                  <c:v>10191.899189919</c:v>
                </c:pt>
                <c:pt idx="7078">
                  <c:v>10193.3393339334</c:v>
                </c:pt>
                <c:pt idx="7079">
                  <c:v>10194.779477947801</c:v>
                </c:pt>
                <c:pt idx="7080">
                  <c:v>10196.2196219622</c:v>
                </c:pt>
                <c:pt idx="7081">
                  <c:v>10197.659765976599</c:v>
                </c:pt>
                <c:pt idx="7082">
                  <c:v>10199.099909991</c:v>
                </c:pt>
                <c:pt idx="7083">
                  <c:v>10200.5400540054</c:v>
                </c:pt>
                <c:pt idx="7084">
                  <c:v>10201.980198019801</c:v>
                </c:pt>
                <c:pt idx="7085">
                  <c:v>10203.4203420342</c:v>
                </c:pt>
                <c:pt idx="7086">
                  <c:v>10204.860486048599</c:v>
                </c:pt>
                <c:pt idx="7087">
                  <c:v>10206.300630063</c:v>
                </c:pt>
                <c:pt idx="7088">
                  <c:v>10207.7407740774</c:v>
                </c:pt>
                <c:pt idx="7089">
                  <c:v>10209.180918091801</c:v>
                </c:pt>
                <c:pt idx="7090">
                  <c:v>10210.6210621062</c:v>
                </c:pt>
                <c:pt idx="7091">
                  <c:v>10212.061206120599</c:v>
                </c:pt>
                <c:pt idx="7092">
                  <c:v>10213.501350135</c:v>
                </c:pt>
                <c:pt idx="7093">
                  <c:v>10214.9414941494</c:v>
                </c:pt>
                <c:pt idx="7094">
                  <c:v>10216.381638163801</c:v>
                </c:pt>
                <c:pt idx="7095">
                  <c:v>10217.8217821782</c:v>
                </c:pt>
                <c:pt idx="7096">
                  <c:v>10219.261926192599</c:v>
                </c:pt>
                <c:pt idx="7097">
                  <c:v>10220.702070207</c:v>
                </c:pt>
                <c:pt idx="7098">
                  <c:v>10222.1422142214</c:v>
                </c:pt>
                <c:pt idx="7099">
                  <c:v>10223.582358235801</c:v>
                </c:pt>
                <c:pt idx="7100">
                  <c:v>10225.0225022502</c:v>
                </c:pt>
                <c:pt idx="7101">
                  <c:v>10226.462646264599</c:v>
                </c:pt>
                <c:pt idx="7102">
                  <c:v>10227.902790279</c:v>
                </c:pt>
                <c:pt idx="7103">
                  <c:v>10229.3429342934</c:v>
                </c:pt>
                <c:pt idx="7104">
                  <c:v>10230.783078307801</c:v>
                </c:pt>
                <c:pt idx="7105">
                  <c:v>10232.2232223222</c:v>
                </c:pt>
                <c:pt idx="7106">
                  <c:v>10233.663366336599</c:v>
                </c:pt>
                <c:pt idx="7107">
                  <c:v>10235.103510351</c:v>
                </c:pt>
                <c:pt idx="7108">
                  <c:v>10236.5436543654</c:v>
                </c:pt>
                <c:pt idx="7109">
                  <c:v>10237.983798379801</c:v>
                </c:pt>
                <c:pt idx="7110">
                  <c:v>10239.4239423942</c:v>
                </c:pt>
                <c:pt idx="7111">
                  <c:v>10240.864086408599</c:v>
                </c:pt>
                <c:pt idx="7112">
                  <c:v>10242.304230423</c:v>
                </c:pt>
                <c:pt idx="7113">
                  <c:v>10243.7443744374</c:v>
                </c:pt>
                <c:pt idx="7114">
                  <c:v>10245.184518451801</c:v>
                </c:pt>
                <c:pt idx="7115">
                  <c:v>10246.6246624662</c:v>
                </c:pt>
                <c:pt idx="7116">
                  <c:v>10248.064806480599</c:v>
                </c:pt>
                <c:pt idx="7117">
                  <c:v>10249.5049504951</c:v>
                </c:pt>
                <c:pt idx="7118">
                  <c:v>10250.9450945095</c:v>
                </c:pt>
                <c:pt idx="7119">
                  <c:v>10252.385238523901</c:v>
                </c:pt>
                <c:pt idx="7120">
                  <c:v>10253.8253825383</c:v>
                </c:pt>
                <c:pt idx="7121">
                  <c:v>10255.265526552699</c:v>
                </c:pt>
                <c:pt idx="7122">
                  <c:v>10256.7056705671</c:v>
                </c:pt>
                <c:pt idx="7123">
                  <c:v>10258.1458145815</c:v>
                </c:pt>
                <c:pt idx="7124">
                  <c:v>10259.585958595901</c:v>
                </c:pt>
                <c:pt idx="7125">
                  <c:v>10261.0261026103</c:v>
                </c:pt>
                <c:pt idx="7126">
                  <c:v>10262.466246624699</c:v>
                </c:pt>
                <c:pt idx="7127">
                  <c:v>10263.9063906391</c:v>
                </c:pt>
                <c:pt idx="7128">
                  <c:v>10265.346534653499</c:v>
                </c:pt>
                <c:pt idx="7129">
                  <c:v>10266.786678667901</c:v>
                </c:pt>
                <c:pt idx="7130">
                  <c:v>10268.2268226823</c:v>
                </c:pt>
                <c:pt idx="7131">
                  <c:v>10269.666966696699</c:v>
                </c:pt>
                <c:pt idx="7132">
                  <c:v>10271.1071107111</c:v>
                </c:pt>
                <c:pt idx="7133">
                  <c:v>10272.547254725499</c:v>
                </c:pt>
                <c:pt idx="7134">
                  <c:v>10273.987398739901</c:v>
                </c:pt>
                <c:pt idx="7135">
                  <c:v>10275.4275427543</c:v>
                </c:pt>
                <c:pt idx="7136">
                  <c:v>10276.867686768701</c:v>
                </c:pt>
                <c:pt idx="7137">
                  <c:v>10278.3078307831</c:v>
                </c:pt>
                <c:pt idx="7138">
                  <c:v>10279.747974797499</c:v>
                </c:pt>
                <c:pt idx="7139">
                  <c:v>10281.1881188119</c:v>
                </c:pt>
                <c:pt idx="7140">
                  <c:v>10282.6282628263</c:v>
                </c:pt>
                <c:pt idx="7141">
                  <c:v>10284.068406840701</c:v>
                </c:pt>
                <c:pt idx="7142">
                  <c:v>10285.5085508551</c:v>
                </c:pt>
                <c:pt idx="7143">
                  <c:v>10286.948694869499</c:v>
                </c:pt>
                <c:pt idx="7144">
                  <c:v>10288.3888388839</c:v>
                </c:pt>
                <c:pt idx="7145">
                  <c:v>10289.8289828983</c:v>
                </c:pt>
                <c:pt idx="7146">
                  <c:v>10291.269126912701</c:v>
                </c:pt>
                <c:pt idx="7147">
                  <c:v>10292.7092709271</c:v>
                </c:pt>
                <c:pt idx="7148">
                  <c:v>10294.149414941499</c:v>
                </c:pt>
                <c:pt idx="7149">
                  <c:v>10295.5895589559</c:v>
                </c:pt>
                <c:pt idx="7150">
                  <c:v>10297.0297029703</c:v>
                </c:pt>
                <c:pt idx="7151">
                  <c:v>10298.469846984701</c:v>
                </c:pt>
                <c:pt idx="7152">
                  <c:v>10299.9099909991</c:v>
                </c:pt>
                <c:pt idx="7153">
                  <c:v>10301.350135013499</c:v>
                </c:pt>
                <c:pt idx="7154">
                  <c:v>10302.7902790279</c:v>
                </c:pt>
                <c:pt idx="7155">
                  <c:v>10304.2304230423</c:v>
                </c:pt>
                <c:pt idx="7156">
                  <c:v>10305.670567056701</c:v>
                </c:pt>
                <c:pt idx="7157">
                  <c:v>10307.1107110711</c:v>
                </c:pt>
                <c:pt idx="7158">
                  <c:v>10308.550855085499</c:v>
                </c:pt>
                <c:pt idx="7159">
                  <c:v>10309.9909990999</c:v>
                </c:pt>
                <c:pt idx="7160">
                  <c:v>10311.4311431143</c:v>
                </c:pt>
                <c:pt idx="7161">
                  <c:v>10312.871287128701</c:v>
                </c:pt>
                <c:pt idx="7162">
                  <c:v>10314.3114311431</c:v>
                </c:pt>
                <c:pt idx="7163">
                  <c:v>10315.751575157499</c:v>
                </c:pt>
                <c:pt idx="7164">
                  <c:v>10317.1917191719</c:v>
                </c:pt>
                <c:pt idx="7165">
                  <c:v>10318.6318631863</c:v>
                </c:pt>
                <c:pt idx="7166">
                  <c:v>10320.072007200701</c:v>
                </c:pt>
                <c:pt idx="7167">
                  <c:v>10321.5121512151</c:v>
                </c:pt>
                <c:pt idx="7168">
                  <c:v>10322.952295229499</c:v>
                </c:pt>
                <c:pt idx="7169">
                  <c:v>10324.3924392439</c:v>
                </c:pt>
                <c:pt idx="7170">
                  <c:v>10325.8325832583</c:v>
                </c:pt>
                <c:pt idx="7171">
                  <c:v>10327.272727272701</c:v>
                </c:pt>
                <c:pt idx="7172">
                  <c:v>10328.7128712871</c:v>
                </c:pt>
                <c:pt idx="7173">
                  <c:v>10330.153015301499</c:v>
                </c:pt>
                <c:pt idx="7174">
                  <c:v>10331.5931593159</c:v>
                </c:pt>
                <c:pt idx="7175">
                  <c:v>10333.0333033303</c:v>
                </c:pt>
                <c:pt idx="7176">
                  <c:v>10334.473447344701</c:v>
                </c:pt>
                <c:pt idx="7177">
                  <c:v>10335.9135913591</c:v>
                </c:pt>
                <c:pt idx="7178">
                  <c:v>10337.353735373499</c:v>
                </c:pt>
                <c:pt idx="7179">
                  <c:v>10338.7938793879</c:v>
                </c:pt>
                <c:pt idx="7180">
                  <c:v>10340.234023402299</c:v>
                </c:pt>
                <c:pt idx="7181">
                  <c:v>10341.674167416701</c:v>
                </c:pt>
                <c:pt idx="7182">
                  <c:v>10343.1143114311</c:v>
                </c:pt>
                <c:pt idx="7183">
                  <c:v>10344.554455445499</c:v>
                </c:pt>
                <c:pt idx="7184">
                  <c:v>10345.9945994599</c:v>
                </c:pt>
                <c:pt idx="7185">
                  <c:v>10347.434743474299</c:v>
                </c:pt>
                <c:pt idx="7186">
                  <c:v>10348.874887488801</c:v>
                </c:pt>
                <c:pt idx="7187">
                  <c:v>10350.3150315032</c:v>
                </c:pt>
                <c:pt idx="7188">
                  <c:v>10351.755175517599</c:v>
                </c:pt>
                <c:pt idx="7189">
                  <c:v>10353.195319532</c:v>
                </c:pt>
                <c:pt idx="7190">
                  <c:v>10354.635463546399</c:v>
                </c:pt>
                <c:pt idx="7191">
                  <c:v>10356.075607560801</c:v>
                </c:pt>
                <c:pt idx="7192">
                  <c:v>10357.5157515752</c:v>
                </c:pt>
                <c:pt idx="7193">
                  <c:v>10358.955895589599</c:v>
                </c:pt>
                <c:pt idx="7194">
                  <c:v>10360.396039604</c:v>
                </c:pt>
                <c:pt idx="7195">
                  <c:v>10361.836183618399</c:v>
                </c:pt>
                <c:pt idx="7196">
                  <c:v>10363.276327632801</c:v>
                </c:pt>
                <c:pt idx="7197">
                  <c:v>10364.7164716472</c:v>
                </c:pt>
                <c:pt idx="7198">
                  <c:v>10366.156615661601</c:v>
                </c:pt>
                <c:pt idx="7199">
                  <c:v>10367.596759676</c:v>
                </c:pt>
                <c:pt idx="7200">
                  <c:v>10369.036903690399</c:v>
                </c:pt>
                <c:pt idx="7201">
                  <c:v>10370.4770477048</c:v>
                </c:pt>
                <c:pt idx="7202">
                  <c:v>10371.9171917192</c:v>
                </c:pt>
                <c:pt idx="7203">
                  <c:v>10373.357335733601</c:v>
                </c:pt>
                <c:pt idx="7204">
                  <c:v>10374.797479748</c:v>
                </c:pt>
                <c:pt idx="7205">
                  <c:v>10376.237623762399</c:v>
                </c:pt>
                <c:pt idx="7206">
                  <c:v>10377.6777677768</c:v>
                </c:pt>
                <c:pt idx="7207">
                  <c:v>10379.1179117912</c:v>
                </c:pt>
                <c:pt idx="7208">
                  <c:v>10380.558055805601</c:v>
                </c:pt>
                <c:pt idx="7209">
                  <c:v>10381.99819982</c:v>
                </c:pt>
                <c:pt idx="7210">
                  <c:v>10383.438343834399</c:v>
                </c:pt>
                <c:pt idx="7211">
                  <c:v>10384.8784878488</c:v>
                </c:pt>
                <c:pt idx="7212">
                  <c:v>10386.3186318632</c:v>
                </c:pt>
                <c:pt idx="7213">
                  <c:v>10387.758775877601</c:v>
                </c:pt>
                <c:pt idx="7214">
                  <c:v>10389.198919892</c:v>
                </c:pt>
                <c:pt idx="7215">
                  <c:v>10390.639063906399</c:v>
                </c:pt>
                <c:pt idx="7216">
                  <c:v>10392.0792079208</c:v>
                </c:pt>
                <c:pt idx="7217">
                  <c:v>10393.5193519352</c:v>
                </c:pt>
                <c:pt idx="7218">
                  <c:v>10394.959495949601</c:v>
                </c:pt>
                <c:pt idx="7219">
                  <c:v>10396.399639964</c:v>
                </c:pt>
                <c:pt idx="7220">
                  <c:v>10397.839783978399</c:v>
                </c:pt>
                <c:pt idx="7221">
                  <c:v>10399.2799279928</c:v>
                </c:pt>
                <c:pt idx="7222">
                  <c:v>10400.7200720072</c:v>
                </c:pt>
                <c:pt idx="7223">
                  <c:v>10402.160216021601</c:v>
                </c:pt>
                <c:pt idx="7224">
                  <c:v>10403.600360036</c:v>
                </c:pt>
                <c:pt idx="7225">
                  <c:v>10405.040504050399</c:v>
                </c:pt>
                <c:pt idx="7226">
                  <c:v>10406.4806480648</c:v>
                </c:pt>
                <c:pt idx="7227">
                  <c:v>10407.9207920792</c:v>
                </c:pt>
                <c:pt idx="7228">
                  <c:v>10409.360936093601</c:v>
                </c:pt>
                <c:pt idx="7229">
                  <c:v>10410.801080108</c:v>
                </c:pt>
                <c:pt idx="7230">
                  <c:v>10412.241224122399</c:v>
                </c:pt>
                <c:pt idx="7231">
                  <c:v>10413.6813681368</c:v>
                </c:pt>
                <c:pt idx="7232">
                  <c:v>10415.1215121512</c:v>
                </c:pt>
                <c:pt idx="7233">
                  <c:v>10416.561656165601</c:v>
                </c:pt>
                <c:pt idx="7234">
                  <c:v>10418.00180018</c:v>
                </c:pt>
                <c:pt idx="7235">
                  <c:v>10419.441944194399</c:v>
                </c:pt>
                <c:pt idx="7236">
                  <c:v>10420.8820882088</c:v>
                </c:pt>
                <c:pt idx="7237">
                  <c:v>10422.3222322232</c:v>
                </c:pt>
                <c:pt idx="7238">
                  <c:v>10423.762376237601</c:v>
                </c:pt>
                <c:pt idx="7239">
                  <c:v>10425.202520252</c:v>
                </c:pt>
                <c:pt idx="7240">
                  <c:v>10426.642664266399</c:v>
                </c:pt>
                <c:pt idx="7241">
                  <c:v>10428.0828082808</c:v>
                </c:pt>
                <c:pt idx="7242">
                  <c:v>10429.5229522952</c:v>
                </c:pt>
                <c:pt idx="7243">
                  <c:v>10430.963096309601</c:v>
                </c:pt>
                <c:pt idx="7244">
                  <c:v>10432.403240324</c:v>
                </c:pt>
                <c:pt idx="7245">
                  <c:v>10433.843384338399</c:v>
                </c:pt>
                <c:pt idx="7246">
                  <c:v>10435.2835283528</c:v>
                </c:pt>
                <c:pt idx="7247">
                  <c:v>10436.723672367199</c:v>
                </c:pt>
                <c:pt idx="7248">
                  <c:v>10438.163816381601</c:v>
                </c:pt>
                <c:pt idx="7249">
                  <c:v>10439.603960396</c:v>
                </c:pt>
                <c:pt idx="7250">
                  <c:v>10441.044104410401</c:v>
                </c:pt>
                <c:pt idx="7251">
                  <c:v>10442.4842484248</c:v>
                </c:pt>
                <c:pt idx="7252">
                  <c:v>10443.924392439199</c:v>
                </c:pt>
                <c:pt idx="7253">
                  <c:v>10445.364536453601</c:v>
                </c:pt>
                <c:pt idx="7254">
                  <c:v>10446.804680468</c:v>
                </c:pt>
                <c:pt idx="7255">
                  <c:v>10448.244824482401</c:v>
                </c:pt>
                <c:pt idx="7256">
                  <c:v>10449.6849684969</c:v>
                </c:pt>
                <c:pt idx="7257">
                  <c:v>10451.125112511299</c:v>
                </c:pt>
                <c:pt idx="7258">
                  <c:v>10452.565256525701</c:v>
                </c:pt>
                <c:pt idx="7259">
                  <c:v>10454.0054005401</c:v>
                </c:pt>
                <c:pt idx="7260">
                  <c:v>10455.445544554501</c:v>
                </c:pt>
                <c:pt idx="7261">
                  <c:v>10456.8856885689</c:v>
                </c:pt>
                <c:pt idx="7262">
                  <c:v>10458.325832583299</c:v>
                </c:pt>
                <c:pt idx="7263">
                  <c:v>10459.765976597701</c:v>
                </c:pt>
                <c:pt idx="7264">
                  <c:v>10461.2061206121</c:v>
                </c:pt>
                <c:pt idx="7265">
                  <c:v>10462.646264626501</c:v>
                </c:pt>
                <c:pt idx="7266">
                  <c:v>10464.0864086409</c:v>
                </c:pt>
                <c:pt idx="7267">
                  <c:v>10465.526552655299</c:v>
                </c:pt>
                <c:pt idx="7268">
                  <c:v>10466.9666966697</c:v>
                </c:pt>
                <c:pt idx="7269">
                  <c:v>10468.4068406841</c:v>
                </c:pt>
                <c:pt idx="7270">
                  <c:v>10469.846984698501</c:v>
                </c:pt>
                <c:pt idx="7271">
                  <c:v>10471.2871287129</c:v>
                </c:pt>
                <c:pt idx="7272">
                  <c:v>10472.727272727299</c:v>
                </c:pt>
                <c:pt idx="7273">
                  <c:v>10474.1674167417</c:v>
                </c:pt>
                <c:pt idx="7274">
                  <c:v>10475.6075607561</c:v>
                </c:pt>
                <c:pt idx="7275">
                  <c:v>10477.047704770501</c:v>
                </c:pt>
                <c:pt idx="7276">
                  <c:v>10478.4878487849</c:v>
                </c:pt>
                <c:pt idx="7277">
                  <c:v>10479.927992799299</c:v>
                </c:pt>
                <c:pt idx="7278">
                  <c:v>10481.3681368137</c:v>
                </c:pt>
                <c:pt idx="7279">
                  <c:v>10482.8082808281</c:v>
                </c:pt>
                <c:pt idx="7280">
                  <c:v>10484.248424842501</c:v>
                </c:pt>
                <c:pt idx="7281">
                  <c:v>10485.6885688569</c:v>
                </c:pt>
                <c:pt idx="7282">
                  <c:v>10487.128712871299</c:v>
                </c:pt>
                <c:pt idx="7283">
                  <c:v>10488.5688568857</c:v>
                </c:pt>
                <c:pt idx="7284">
                  <c:v>10490.0090009001</c:v>
                </c:pt>
                <c:pt idx="7285">
                  <c:v>10491.449144914501</c:v>
                </c:pt>
                <c:pt idx="7286">
                  <c:v>10492.8892889289</c:v>
                </c:pt>
                <c:pt idx="7287">
                  <c:v>10494.329432943299</c:v>
                </c:pt>
                <c:pt idx="7288">
                  <c:v>10495.7695769577</c:v>
                </c:pt>
                <c:pt idx="7289">
                  <c:v>10497.2097209721</c:v>
                </c:pt>
                <c:pt idx="7290">
                  <c:v>10498.649864986501</c:v>
                </c:pt>
                <c:pt idx="7291">
                  <c:v>10500.0900090009</c:v>
                </c:pt>
                <c:pt idx="7292">
                  <c:v>10501.530153015299</c:v>
                </c:pt>
                <c:pt idx="7293">
                  <c:v>10502.9702970297</c:v>
                </c:pt>
                <c:pt idx="7294">
                  <c:v>10504.4104410441</c:v>
                </c:pt>
                <c:pt idx="7295">
                  <c:v>10505.850585058501</c:v>
                </c:pt>
                <c:pt idx="7296">
                  <c:v>10507.2907290729</c:v>
                </c:pt>
                <c:pt idx="7297">
                  <c:v>10508.730873087299</c:v>
                </c:pt>
                <c:pt idx="7298">
                  <c:v>10510.1710171017</c:v>
                </c:pt>
                <c:pt idx="7299">
                  <c:v>10511.6111611161</c:v>
                </c:pt>
                <c:pt idx="7300">
                  <c:v>10513.051305130501</c:v>
                </c:pt>
                <c:pt idx="7301">
                  <c:v>10514.4914491449</c:v>
                </c:pt>
                <c:pt idx="7302">
                  <c:v>10515.931593159299</c:v>
                </c:pt>
                <c:pt idx="7303">
                  <c:v>10517.3717371737</c:v>
                </c:pt>
                <c:pt idx="7304">
                  <c:v>10518.8118811881</c:v>
                </c:pt>
                <c:pt idx="7305">
                  <c:v>10520.252025202501</c:v>
                </c:pt>
                <c:pt idx="7306">
                  <c:v>10521.6921692169</c:v>
                </c:pt>
                <c:pt idx="7307">
                  <c:v>10523.132313231299</c:v>
                </c:pt>
                <c:pt idx="7308">
                  <c:v>10524.5724572457</c:v>
                </c:pt>
                <c:pt idx="7309">
                  <c:v>10526.012601260099</c:v>
                </c:pt>
                <c:pt idx="7310">
                  <c:v>10527.452745274501</c:v>
                </c:pt>
                <c:pt idx="7311">
                  <c:v>10528.8928892889</c:v>
                </c:pt>
                <c:pt idx="7312">
                  <c:v>10530.333033303301</c:v>
                </c:pt>
                <c:pt idx="7313">
                  <c:v>10531.7731773177</c:v>
                </c:pt>
                <c:pt idx="7314">
                  <c:v>10533.213321332099</c:v>
                </c:pt>
                <c:pt idx="7315">
                  <c:v>10534.653465346501</c:v>
                </c:pt>
                <c:pt idx="7316">
                  <c:v>10536.0936093609</c:v>
                </c:pt>
                <c:pt idx="7317">
                  <c:v>10537.533753375301</c:v>
                </c:pt>
                <c:pt idx="7318">
                  <c:v>10538.9738973897</c:v>
                </c:pt>
                <c:pt idx="7319">
                  <c:v>10540.414041404099</c:v>
                </c:pt>
                <c:pt idx="7320">
                  <c:v>10541.8541854185</c:v>
                </c:pt>
                <c:pt idx="7321">
                  <c:v>10543.2943294329</c:v>
                </c:pt>
                <c:pt idx="7322">
                  <c:v>10544.734473447301</c:v>
                </c:pt>
                <c:pt idx="7323">
                  <c:v>10546.1746174617</c:v>
                </c:pt>
                <c:pt idx="7324">
                  <c:v>10547.614761476099</c:v>
                </c:pt>
                <c:pt idx="7325">
                  <c:v>10549.054905490601</c:v>
                </c:pt>
                <c:pt idx="7326">
                  <c:v>10550.495049505</c:v>
                </c:pt>
                <c:pt idx="7327">
                  <c:v>10551.935193519401</c:v>
                </c:pt>
                <c:pt idx="7328">
                  <c:v>10553.3753375338</c:v>
                </c:pt>
                <c:pt idx="7329">
                  <c:v>10554.815481548199</c:v>
                </c:pt>
                <c:pt idx="7330">
                  <c:v>10556.2556255626</c:v>
                </c:pt>
                <c:pt idx="7331">
                  <c:v>10557.695769577</c:v>
                </c:pt>
                <c:pt idx="7332">
                  <c:v>10559.135913591401</c:v>
                </c:pt>
                <c:pt idx="7333">
                  <c:v>10560.5760576058</c:v>
                </c:pt>
                <c:pt idx="7334">
                  <c:v>10562.016201620199</c:v>
                </c:pt>
                <c:pt idx="7335">
                  <c:v>10563.4563456346</c:v>
                </c:pt>
                <c:pt idx="7336">
                  <c:v>10564.896489649</c:v>
                </c:pt>
                <c:pt idx="7337">
                  <c:v>10566.336633663401</c:v>
                </c:pt>
                <c:pt idx="7338">
                  <c:v>10567.7767776778</c:v>
                </c:pt>
                <c:pt idx="7339">
                  <c:v>10569.216921692199</c:v>
                </c:pt>
                <c:pt idx="7340">
                  <c:v>10570.6570657066</c:v>
                </c:pt>
                <c:pt idx="7341">
                  <c:v>10572.097209721</c:v>
                </c:pt>
                <c:pt idx="7342">
                  <c:v>10573.537353735401</c:v>
                </c:pt>
                <c:pt idx="7343">
                  <c:v>10574.9774977498</c:v>
                </c:pt>
                <c:pt idx="7344">
                  <c:v>10576.417641764199</c:v>
                </c:pt>
                <c:pt idx="7345">
                  <c:v>10577.8577857786</c:v>
                </c:pt>
                <c:pt idx="7346">
                  <c:v>10579.297929793</c:v>
                </c:pt>
                <c:pt idx="7347">
                  <c:v>10580.738073807401</c:v>
                </c:pt>
                <c:pt idx="7348">
                  <c:v>10582.1782178218</c:v>
                </c:pt>
                <c:pt idx="7349">
                  <c:v>10583.618361836199</c:v>
                </c:pt>
                <c:pt idx="7350">
                  <c:v>10585.0585058506</c:v>
                </c:pt>
                <c:pt idx="7351">
                  <c:v>10586.498649865</c:v>
                </c:pt>
                <c:pt idx="7352">
                  <c:v>10587.938793879401</c:v>
                </c:pt>
                <c:pt idx="7353">
                  <c:v>10589.3789378938</c:v>
                </c:pt>
                <c:pt idx="7354">
                  <c:v>10590.819081908199</c:v>
                </c:pt>
                <c:pt idx="7355">
                  <c:v>10592.2592259226</c:v>
                </c:pt>
                <c:pt idx="7356">
                  <c:v>10593.699369937</c:v>
                </c:pt>
                <c:pt idx="7357">
                  <c:v>10595.139513951401</c:v>
                </c:pt>
                <c:pt idx="7358">
                  <c:v>10596.5796579658</c:v>
                </c:pt>
                <c:pt idx="7359">
                  <c:v>10598.019801980199</c:v>
                </c:pt>
                <c:pt idx="7360">
                  <c:v>10599.4599459946</c:v>
                </c:pt>
                <c:pt idx="7361">
                  <c:v>10600.900090009</c:v>
                </c:pt>
                <c:pt idx="7362">
                  <c:v>10602.340234023401</c:v>
                </c:pt>
                <c:pt idx="7363">
                  <c:v>10603.7803780378</c:v>
                </c:pt>
                <c:pt idx="7364">
                  <c:v>10605.220522052199</c:v>
                </c:pt>
                <c:pt idx="7365">
                  <c:v>10606.6606660666</c:v>
                </c:pt>
                <c:pt idx="7366">
                  <c:v>10608.100810081</c:v>
                </c:pt>
                <c:pt idx="7367">
                  <c:v>10609.540954095401</c:v>
                </c:pt>
                <c:pt idx="7368">
                  <c:v>10610.9810981098</c:v>
                </c:pt>
                <c:pt idx="7369">
                  <c:v>10612.421242124199</c:v>
                </c:pt>
                <c:pt idx="7370">
                  <c:v>10613.8613861386</c:v>
                </c:pt>
                <c:pt idx="7371">
                  <c:v>10615.301530152999</c:v>
                </c:pt>
                <c:pt idx="7372">
                  <c:v>10616.741674167401</c:v>
                </c:pt>
                <c:pt idx="7373">
                  <c:v>10618.1818181818</c:v>
                </c:pt>
                <c:pt idx="7374">
                  <c:v>10619.621962196199</c:v>
                </c:pt>
                <c:pt idx="7375">
                  <c:v>10621.0621062106</c:v>
                </c:pt>
                <c:pt idx="7376">
                  <c:v>10622.502250224999</c:v>
                </c:pt>
                <c:pt idx="7377">
                  <c:v>10623.942394239401</c:v>
                </c:pt>
                <c:pt idx="7378">
                  <c:v>10625.3825382538</c:v>
                </c:pt>
                <c:pt idx="7379">
                  <c:v>10626.822682268201</c:v>
                </c:pt>
                <c:pt idx="7380">
                  <c:v>10628.2628262826</c:v>
                </c:pt>
                <c:pt idx="7381">
                  <c:v>10629.702970296999</c:v>
                </c:pt>
                <c:pt idx="7382">
                  <c:v>10631.1431143114</c:v>
                </c:pt>
                <c:pt idx="7383">
                  <c:v>10632.5832583258</c:v>
                </c:pt>
                <c:pt idx="7384">
                  <c:v>10634.023402340201</c:v>
                </c:pt>
                <c:pt idx="7385">
                  <c:v>10635.4635463546</c:v>
                </c:pt>
                <c:pt idx="7386">
                  <c:v>10636.903690368999</c:v>
                </c:pt>
                <c:pt idx="7387">
                  <c:v>10638.3438343834</c:v>
                </c:pt>
                <c:pt idx="7388">
                  <c:v>10639.7839783978</c:v>
                </c:pt>
                <c:pt idx="7389">
                  <c:v>10641.224122412201</c:v>
                </c:pt>
                <c:pt idx="7390">
                  <c:v>10642.6642664266</c:v>
                </c:pt>
                <c:pt idx="7391">
                  <c:v>10644.104410440999</c:v>
                </c:pt>
                <c:pt idx="7392">
                  <c:v>10645.5445544554</c:v>
                </c:pt>
                <c:pt idx="7393">
                  <c:v>10646.9846984698</c:v>
                </c:pt>
                <c:pt idx="7394">
                  <c:v>10648.424842484201</c:v>
                </c:pt>
                <c:pt idx="7395">
                  <c:v>10649.8649864987</c:v>
                </c:pt>
                <c:pt idx="7396">
                  <c:v>10651.305130513099</c:v>
                </c:pt>
                <c:pt idx="7397">
                  <c:v>10652.7452745275</c:v>
                </c:pt>
                <c:pt idx="7398">
                  <c:v>10654.1854185419</c:v>
                </c:pt>
                <c:pt idx="7399">
                  <c:v>10655.625562556301</c:v>
                </c:pt>
                <c:pt idx="7400">
                  <c:v>10657.0657065707</c:v>
                </c:pt>
                <c:pt idx="7401">
                  <c:v>10658.505850585099</c:v>
                </c:pt>
                <c:pt idx="7402">
                  <c:v>10659.9459945995</c:v>
                </c:pt>
                <c:pt idx="7403">
                  <c:v>10661.3861386139</c:v>
                </c:pt>
                <c:pt idx="7404">
                  <c:v>10662.826282628301</c:v>
                </c:pt>
                <c:pt idx="7405">
                  <c:v>10664.2664266427</c:v>
                </c:pt>
                <c:pt idx="7406">
                  <c:v>10665.706570657099</c:v>
                </c:pt>
                <c:pt idx="7407">
                  <c:v>10667.1467146715</c:v>
                </c:pt>
                <c:pt idx="7408">
                  <c:v>10668.5868586859</c:v>
                </c:pt>
                <c:pt idx="7409">
                  <c:v>10670.027002700301</c:v>
                </c:pt>
                <c:pt idx="7410">
                  <c:v>10671.4671467147</c:v>
                </c:pt>
                <c:pt idx="7411">
                  <c:v>10672.907290729099</c:v>
                </c:pt>
                <c:pt idx="7412">
                  <c:v>10674.3474347435</c:v>
                </c:pt>
                <c:pt idx="7413">
                  <c:v>10675.7875787579</c:v>
                </c:pt>
                <c:pt idx="7414">
                  <c:v>10677.227722772301</c:v>
                </c:pt>
                <c:pt idx="7415">
                  <c:v>10678.6678667867</c:v>
                </c:pt>
                <c:pt idx="7416">
                  <c:v>10680.108010801099</c:v>
                </c:pt>
                <c:pt idx="7417">
                  <c:v>10681.5481548155</c:v>
                </c:pt>
                <c:pt idx="7418">
                  <c:v>10682.9882988299</c:v>
                </c:pt>
                <c:pt idx="7419">
                  <c:v>10684.428442844301</c:v>
                </c:pt>
                <c:pt idx="7420">
                  <c:v>10685.8685868587</c:v>
                </c:pt>
                <c:pt idx="7421">
                  <c:v>10687.308730873099</c:v>
                </c:pt>
                <c:pt idx="7422">
                  <c:v>10688.7488748875</c:v>
                </c:pt>
                <c:pt idx="7423">
                  <c:v>10690.1890189019</c:v>
                </c:pt>
                <c:pt idx="7424">
                  <c:v>10691.629162916301</c:v>
                </c:pt>
                <c:pt idx="7425">
                  <c:v>10693.0693069307</c:v>
                </c:pt>
                <c:pt idx="7426">
                  <c:v>10694.509450945099</c:v>
                </c:pt>
                <c:pt idx="7427">
                  <c:v>10695.9495949595</c:v>
                </c:pt>
                <c:pt idx="7428">
                  <c:v>10697.3897389739</c:v>
                </c:pt>
                <c:pt idx="7429">
                  <c:v>10698.829882988301</c:v>
                </c:pt>
                <c:pt idx="7430">
                  <c:v>10700.2700270027</c:v>
                </c:pt>
                <c:pt idx="7431">
                  <c:v>10701.710171017099</c:v>
                </c:pt>
                <c:pt idx="7432">
                  <c:v>10703.1503150315</c:v>
                </c:pt>
                <c:pt idx="7433">
                  <c:v>10704.590459045899</c:v>
                </c:pt>
                <c:pt idx="7434">
                  <c:v>10706.030603060301</c:v>
                </c:pt>
                <c:pt idx="7435">
                  <c:v>10707.4707470747</c:v>
                </c:pt>
                <c:pt idx="7436">
                  <c:v>10708.910891089099</c:v>
                </c:pt>
                <c:pt idx="7437">
                  <c:v>10710.3510351035</c:v>
                </c:pt>
                <c:pt idx="7438">
                  <c:v>10711.791179117899</c:v>
                </c:pt>
                <c:pt idx="7439">
                  <c:v>10713.231323132301</c:v>
                </c:pt>
                <c:pt idx="7440">
                  <c:v>10714.6714671467</c:v>
                </c:pt>
                <c:pt idx="7441">
                  <c:v>10716.111611161101</c:v>
                </c:pt>
                <c:pt idx="7442">
                  <c:v>10717.5517551755</c:v>
                </c:pt>
                <c:pt idx="7443">
                  <c:v>10718.991899189899</c:v>
                </c:pt>
                <c:pt idx="7444">
                  <c:v>10720.4320432043</c:v>
                </c:pt>
                <c:pt idx="7445">
                  <c:v>10721.8721872187</c:v>
                </c:pt>
                <c:pt idx="7446">
                  <c:v>10723.312331233101</c:v>
                </c:pt>
                <c:pt idx="7447">
                  <c:v>10724.7524752475</c:v>
                </c:pt>
                <c:pt idx="7448">
                  <c:v>10726.192619261899</c:v>
                </c:pt>
                <c:pt idx="7449">
                  <c:v>10727.6327632763</c:v>
                </c:pt>
                <c:pt idx="7450">
                  <c:v>10729.0729072907</c:v>
                </c:pt>
                <c:pt idx="7451">
                  <c:v>10730.513051305101</c:v>
                </c:pt>
                <c:pt idx="7452">
                  <c:v>10731.9531953195</c:v>
                </c:pt>
                <c:pt idx="7453">
                  <c:v>10733.393339333899</c:v>
                </c:pt>
                <c:pt idx="7454">
                  <c:v>10734.8334833483</c:v>
                </c:pt>
                <c:pt idx="7455">
                  <c:v>10736.2736273627</c:v>
                </c:pt>
                <c:pt idx="7456">
                  <c:v>10737.713771377101</c:v>
                </c:pt>
                <c:pt idx="7457">
                  <c:v>10739.1539153915</c:v>
                </c:pt>
                <c:pt idx="7458">
                  <c:v>10740.594059405899</c:v>
                </c:pt>
                <c:pt idx="7459">
                  <c:v>10742.0342034203</c:v>
                </c:pt>
                <c:pt idx="7460">
                  <c:v>10743.4743474347</c:v>
                </c:pt>
                <c:pt idx="7461">
                  <c:v>10744.914491449101</c:v>
                </c:pt>
                <c:pt idx="7462">
                  <c:v>10746.3546354635</c:v>
                </c:pt>
                <c:pt idx="7463">
                  <c:v>10747.794779477899</c:v>
                </c:pt>
                <c:pt idx="7464">
                  <c:v>10749.2349234924</c:v>
                </c:pt>
                <c:pt idx="7465">
                  <c:v>10750.6750675068</c:v>
                </c:pt>
                <c:pt idx="7466">
                  <c:v>10752.115211521201</c:v>
                </c:pt>
                <c:pt idx="7467">
                  <c:v>10753.5553555356</c:v>
                </c:pt>
                <c:pt idx="7468">
                  <c:v>10754.995499549999</c:v>
                </c:pt>
                <c:pt idx="7469">
                  <c:v>10756.4356435644</c:v>
                </c:pt>
                <c:pt idx="7470">
                  <c:v>10757.8757875788</c:v>
                </c:pt>
                <c:pt idx="7471">
                  <c:v>10759.315931593201</c:v>
                </c:pt>
                <c:pt idx="7472">
                  <c:v>10760.7560756076</c:v>
                </c:pt>
                <c:pt idx="7473">
                  <c:v>10762.196219621999</c:v>
                </c:pt>
                <c:pt idx="7474">
                  <c:v>10763.6363636364</c:v>
                </c:pt>
                <c:pt idx="7475">
                  <c:v>10765.0765076508</c:v>
                </c:pt>
                <c:pt idx="7476">
                  <c:v>10766.516651665201</c:v>
                </c:pt>
                <c:pt idx="7477">
                  <c:v>10767.9567956796</c:v>
                </c:pt>
                <c:pt idx="7478">
                  <c:v>10769.396939693999</c:v>
                </c:pt>
                <c:pt idx="7479">
                  <c:v>10770.8370837084</c:v>
                </c:pt>
                <c:pt idx="7480">
                  <c:v>10772.2772277228</c:v>
                </c:pt>
                <c:pt idx="7481">
                  <c:v>10773.717371737201</c:v>
                </c:pt>
                <c:pt idx="7482">
                  <c:v>10775.1575157516</c:v>
                </c:pt>
                <c:pt idx="7483">
                  <c:v>10776.597659765999</c:v>
                </c:pt>
                <c:pt idx="7484">
                  <c:v>10778.0378037804</c:v>
                </c:pt>
                <c:pt idx="7485">
                  <c:v>10779.4779477948</c:v>
                </c:pt>
                <c:pt idx="7486">
                  <c:v>10780.918091809201</c:v>
                </c:pt>
                <c:pt idx="7487">
                  <c:v>10782.3582358236</c:v>
                </c:pt>
                <c:pt idx="7488">
                  <c:v>10783.798379837999</c:v>
                </c:pt>
                <c:pt idx="7489">
                  <c:v>10785.2385238524</c:v>
                </c:pt>
                <c:pt idx="7490">
                  <c:v>10786.6786678668</c:v>
                </c:pt>
                <c:pt idx="7491">
                  <c:v>10788.118811881201</c:v>
                </c:pt>
                <c:pt idx="7492">
                  <c:v>10789.5589558956</c:v>
                </c:pt>
                <c:pt idx="7493">
                  <c:v>10790.999099909999</c:v>
                </c:pt>
                <c:pt idx="7494">
                  <c:v>10792.4392439244</c:v>
                </c:pt>
                <c:pt idx="7495">
                  <c:v>10793.879387938799</c:v>
                </c:pt>
                <c:pt idx="7496">
                  <c:v>10795.319531953201</c:v>
                </c:pt>
                <c:pt idx="7497">
                  <c:v>10796.7596759676</c:v>
                </c:pt>
                <c:pt idx="7498">
                  <c:v>10798.199819981999</c:v>
                </c:pt>
                <c:pt idx="7499">
                  <c:v>10799.6399639964</c:v>
                </c:pt>
                <c:pt idx="7500">
                  <c:v>10801.080108010799</c:v>
                </c:pt>
                <c:pt idx="7501">
                  <c:v>10802.520252025201</c:v>
                </c:pt>
                <c:pt idx="7502">
                  <c:v>10803.9603960396</c:v>
                </c:pt>
                <c:pt idx="7503">
                  <c:v>10805.400540054001</c:v>
                </c:pt>
                <c:pt idx="7504">
                  <c:v>10806.8406840684</c:v>
                </c:pt>
                <c:pt idx="7505">
                  <c:v>10808.280828082799</c:v>
                </c:pt>
                <c:pt idx="7506">
                  <c:v>10809.720972097201</c:v>
                </c:pt>
                <c:pt idx="7507">
                  <c:v>10811.1611161116</c:v>
                </c:pt>
                <c:pt idx="7508">
                  <c:v>10812.601260126001</c:v>
                </c:pt>
                <c:pt idx="7509">
                  <c:v>10814.0414041404</c:v>
                </c:pt>
                <c:pt idx="7510">
                  <c:v>10815.481548154799</c:v>
                </c:pt>
                <c:pt idx="7511">
                  <c:v>10816.9216921692</c:v>
                </c:pt>
                <c:pt idx="7512">
                  <c:v>10818.3618361836</c:v>
                </c:pt>
                <c:pt idx="7513">
                  <c:v>10819.801980198001</c:v>
                </c:pt>
                <c:pt idx="7514">
                  <c:v>10821.2421242124</c:v>
                </c:pt>
                <c:pt idx="7515">
                  <c:v>10822.682268226799</c:v>
                </c:pt>
                <c:pt idx="7516">
                  <c:v>10824.1224122412</c:v>
                </c:pt>
                <c:pt idx="7517">
                  <c:v>10825.5625562556</c:v>
                </c:pt>
                <c:pt idx="7518">
                  <c:v>10827.002700270001</c:v>
                </c:pt>
                <c:pt idx="7519">
                  <c:v>10828.4428442844</c:v>
                </c:pt>
                <c:pt idx="7520">
                  <c:v>10829.882988298799</c:v>
                </c:pt>
                <c:pt idx="7521">
                  <c:v>10831.3231323132</c:v>
                </c:pt>
                <c:pt idx="7522">
                  <c:v>10832.7632763276</c:v>
                </c:pt>
                <c:pt idx="7523">
                  <c:v>10834.203420342001</c:v>
                </c:pt>
                <c:pt idx="7524">
                  <c:v>10835.6435643564</c:v>
                </c:pt>
                <c:pt idx="7525">
                  <c:v>10837.083708370799</c:v>
                </c:pt>
                <c:pt idx="7526">
                  <c:v>10838.5238523852</c:v>
                </c:pt>
                <c:pt idx="7527">
                  <c:v>10839.9639963996</c:v>
                </c:pt>
                <c:pt idx="7528">
                  <c:v>10841.404140414001</c:v>
                </c:pt>
                <c:pt idx="7529">
                  <c:v>10842.8442844284</c:v>
                </c:pt>
                <c:pt idx="7530">
                  <c:v>10844.284428442799</c:v>
                </c:pt>
                <c:pt idx="7531">
                  <c:v>10845.7245724572</c:v>
                </c:pt>
                <c:pt idx="7532">
                  <c:v>10847.1647164716</c:v>
                </c:pt>
                <c:pt idx="7533">
                  <c:v>10848.604860486001</c:v>
                </c:pt>
                <c:pt idx="7534">
                  <c:v>10850.0450045005</c:v>
                </c:pt>
                <c:pt idx="7535">
                  <c:v>10851.485148514899</c:v>
                </c:pt>
                <c:pt idx="7536">
                  <c:v>10852.9252925293</c:v>
                </c:pt>
                <c:pt idx="7537">
                  <c:v>10854.3654365437</c:v>
                </c:pt>
                <c:pt idx="7538">
                  <c:v>10855.805580558101</c:v>
                </c:pt>
                <c:pt idx="7539">
                  <c:v>10857.2457245725</c:v>
                </c:pt>
                <c:pt idx="7540">
                  <c:v>10858.685868586899</c:v>
                </c:pt>
                <c:pt idx="7541">
                  <c:v>10860.1260126013</c:v>
                </c:pt>
                <c:pt idx="7542">
                  <c:v>10861.5661566157</c:v>
                </c:pt>
                <c:pt idx="7543">
                  <c:v>10863.006300630101</c:v>
                </c:pt>
                <c:pt idx="7544">
                  <c:v>10864.4464446445</c:v>
                </c:pt>
                <c:pt idx="7545">
                  <c:v>10865.886588658899</c:v>
                </c:pt>
                <c:pt idx="7546">
                  <c:v>10867.3267326733</c:v>
                </c:pt>
                <c:pt idx="7547">
                  <c:v>10868.7668766877</c:v>
                </c:pt>
                <c:pt idx="7548">
                  <c:v>10870.207020702101</c:v>
                </c:pt>
                <c:pt idx="7549">
                  <c:v>10871.6471647165</c:v>
                </c:pt>
                <c:pt idx="7550">
                  <c:v>10873.087308730899</c:v>
                </c:pt>
                <c:pt idx="7551">
                  <c:v>10874.5274527453</c:v>
                </c:pt>
                <c:pt idx="7552">
                  <c:v>10875.9675967597</c:v>
                </c:pt>
                <c:pt idx="7553">
                  <c:v>10877.407740774101</c:v>
                </c:pt>
                <c:pt idx="7554">
                  <c:v>10878.8478847885</c:v>
                </c:pt>
                <c:pt idx="7555">
                  <c:v>10880.288028802899</c:v>
                </c:pt>
                <c:pt idx="7556">
                  <c:v>10881.7281728173</c:v>
                </c:pt>
                <c:pt idx="7557">
                  <c:v>10883.168316831699</c:v>
                </c:pt>
                <c:pt idx="7558">
                  <c:v>10884.608460846101</c:v>
                </c:pt>
                <c:pt idx="7559">
                  <c:v>10886.0486048605</c:v>
                </c:pt>
                <c:pt idx="7560">
                  <c:v>10887.488748874899</c:v>
                </c:pt>
                <c:pt idx="7561">
                  <c:v>10888.9288928893</c:v>
                </c:pt>
                <c:pt idx="7562">
                  <c:v>10890.369036903699</c:v>
                </c:pt>
                <c:pt idx="7563">
                  <c:v>10891.809180918101</c:v>
                </c:pt>
                <c:pt idx="7564">
                  <c:v>10893.2493249325</c:v>
                </c:pt>
                <c:pt idx="7565">
                  <c:v>10894.689468946901</c:v>
                </c:pt>
                <c:pt idx="7566">
                  <c:v>10896.1296129613</c:v>
                </c:pt>
                <c:pt idx="7567">
                  <c:v>10897.569756975699</c:v>
                </c:pt>
                <c:pt idx="7568">
                  <c:v>10899.009900990101</c:v>
                </c:pt>
                <c:pt idx="7569">
                  <c:v>10900.4500450045</c:v>
                </c:pt>
                <c:pt idx="7570">
                  <c:v>10901.890189018901</c:v>
                </c:pt>
                <c:pt idx="7571">
                  <c:v>10903.3303330333</c:v>
                </c:pt>
                <c:pt idx="7572">
                  <c:v>10904.770477047699</c:v>
                </c:pt>
                <c:pt idx="7573">
                  <c:v>10906.2106210621</c:v>
                </c:pt>
                <c:pt idx="7574">
                  <c:v>10907.6507650765</c:v>
                </c:pt>
                <c:pt idx="7575">
                  <c:v>10909.090909090901</c:v>
                </c:pt>
                <c:pt idx="7576">
                  <c:v>10910.5310531053</c:v>
                </c:pt>
                <c:pt idx="7577">
                  <c:v>10911.971197119699</c:v>
                </c:pt>
                <c:pt idx="7578">
                  <c:v>10913.4113411341</c:v>
                </c:pt>
                <c:pt idx="7579">
                  <c:v>10914.8514851485</c:v>
                </c:pt>
                <c:pt idx="7580">
                  <c:v>10916.291629162901</c:v>
                </c:pt>
                <c:pt idx="7581">
                  <c:v>10917.7317731773</c:v>
                </c:pt>
                <c:pt idx="7582">
                  <c:v>10919.171917191699</c:v>
                </c:pt>
                <c:pt idx="7583">
                  <c:v>10920.6120612061</c:v>
                </c:pt>
                <c:pt idx="7584">
                  <c:v>10922.0522052205</c:v>
                </c:pt>
                <c:pt idx="7585">
                  <c:v>10923.492349234901</c:v>
                </c:pt>
                <c:pt idx="7586">
                  <c:v>10924.9324932493</c:v>
                </c:pt>
                <c:pt idx="7587">
                  <c:v>10926.372637263699</c:v>
                </c:pt>
                <c:pt idx="7588">
                  <c:v>10927.8127812781</c:v>
                </c:pt>
                <c:pt idx="7589">
                  <c:v>10929.2529252925</c:v>
                </c:pt>
                <c:pt idx="7590">
                  <c:v>10930.693069306901</c:v>
                </c:pt>
                <c:pt idx="7591">
                  <c:v>10932.1332133213</c:v>
                </c:pt>
                <c:pt idx="7592">
                  <c:v>10933.573357335699</c:v>
                </c:pt>
                <c:pt idx="7593">
                  <c:v>10935.0135013501</c:v>
                </c:pt>
                <c:pt idx="7594">
                  <c:v>10936.4536453645</c:v>
                </c:pt>
                <c:pt idx="7595">
                  <c:v>10937.893789378901</c:v>
                </c:pt>
                <c:pt idx="7596">
                  <c:v>10939.3339333933</c:v>
                </c:pt>
                <c:pt idx="7597">
                  <c:v>10940.774077407699</c:v>
                </c:pt>
                <c:pt idx="7598">
                  <c:v>10942.2142214221</c:v>
                </c:pt>
                <c:pt idx="7599">
                  <c:v>10943.6543654365</c:v>
                </c:pt>
                <c:pt idx="7600">
                  <c:v>10945.094509450901</c:v>
                </c:pt>
                <c:pt idx="7601">
                  <c:v>10946.5346534653</c:v>
                </c:pt>
                <c:pt idx="7602">
                  <c:v>10947.974797479699</c:v>
                </c:pt>
                <c:pt idx="7603">
                  <c:v>10949.4149414942</c:v>
                </c:pt>
                <c:pt idx="7604">
                  <c:v>10950.8550855086</c:v>
                </c:pt>
                <c:pt idx="7605">
                  <c:v>10952.295229523001</c:v>
                </c:pt>
                <c:pt idx="7606">
                  <c:v>10953.7353735374</c:v>
                </c:pt>
                <c:pt idx="7607">
                  <c:v>10955.175517551799</c:v>
                </c:pt>
                <c:pt idx="7608">
                  <c:v>10956.6156615662</c:v>
                </c:pt>
                <c:pt idx="7609">
                  <c:v>10958.0558055806</c:v>
                </c:pt>
                <c:pt idx="7610">
                  <c:v>10959.495949595001</c:v>
                </c:pt>
                <c:pt idx="7611">
                  <c:v>10960.9360936094</c:v>
                </c:pt>
                <c:pt idx="7612">
                  <c:v>10962.376237623799</c:v>
                </c:pt>
                <c:pt idx="7613">
                  <c:v>10963.8163816382</c:v>
                </c:pt>
                <c:pt idx="7614">
                  <c:v>10965.2565256526</c:v>
                </c:pt>
                <c:pt idx="7615">
                  <c:v>10966.696669667001</c:v>
                </c:pt>
                <c:pt idx="7616">
                  <c:v>10968.1368136814</c:v>
                </c:pt>
                <c:pt idx="7617">
                  <c:v>10969.576957695799</c:v>
                </c:pt>
                <c:pt idx="7618">
                  <c:v>10971.0171017102</c:v>
                </c:pt>
                <c:pt idx="7619">
                  <c:v>10972.457245724599</c:v>
                </c:pt>
                <c:pt idx="7620">
                  <c:v>10973.897389739001</c:v>
                </c:pt>
                <c:pt idx="7621">
                  <c:v>10975.3375337534</c:v>
                </c:pt>
                <c:pt idx="7622">
                  <c:v>10976.777677767799</c:v>
                </c:pt>
                <c:pt idx="7623">
                  <c:v>10978.2178217822</c:v>
                </c:pt>
                <c:pt idx="7624">
                  <c:v>10979.657965796599</c:v>
                </c:pt>
                <c:pt idx="7625">
                  <c:v>10981.098109811001</c:v>
                </c:pt>
                <c:pt idx="7626">
                  <c:v>10982.5382538254</c:v>
                </c:pt>
                <c:pt idx="7627">
                  <c:v>10983.978397839801</c:v>
                </c:pt>
                <c:pt idx="7628">
                  <c:v>10985.4185418542</c:v>
                </c:pt>
                <c:pt idx="7629">
                  <c:v>10986.858685868599</c:v>
                </c:pt>
                <c:pt idx="7630">
                  <c:v>10988.298829883001</c:v>
                </c:pt>
                <c:pt idx="7631">
                  <c:v>10989.7389738974</c:v>
                </c:pt>
                <c:pt idx="7632">
                  <c:v>10991.179117911801</c:v>
                </c:pt>
                <c:pt idx="7633">
                  <c:v>10992.6192619262</c:v>
                </c:pt>
                <c:pt idx="7634">
                  <c:v>10994.059405940599</c:v>
                </c:pt>
                <c:pt idx="7635">
                  <c:v>10995.499549955</c:v>
                </c:pt>
                <c:pt idx="7636">
                  <c:v>10996.9396939694</c:v>
                </c:pt>
                <c:pt idx="7637">
                  <c:v>10998.379837983801</c:v>
                </c:pt>
                <c:pt idx="7638">
                  <c:v>10999.8199819982</c:v>
                </c:pt>
                <c:pt idx="7639">
                  <c:v>11001.260126012599</c:v>
                </c:pt>
                <c:pt idx="7640">
                  <c:v>11002.700270027</c:v>
                </c:pt>
                <c:pt idx="7641">
                  <c:v>11004.1404140414</c:v>
                </c:pt>
                <c:pt idx="7642">
                  <c:v>11005.580558055801</c:v>
                </c:pt>
                <c:pt idx="7643">
                  <c:v>11007.0207020702</c:v>
                </c:pt>
                <c:pt idx="7644">
                  <c:v>11008.460846084599</c:v>
                </c:pt>
                <c:pt idx="7645">
                  <c:v>11009.900990099</c:v>
                </c:pt>
                <c:pt idx="7646">
                  <c:v>11011.3411341134</c:v>
                </c:pt>
                <c:pt idx="7647">
                  <c:v>11012.781278127801</c:v>
                </c:pt>
                <c:pt idx="7648">
                  <c:v>11014.2214221422</c:v>
                </c:pt>
                <c:pt idx="7649">
                  <c:v>11015.661566156599</c:v>
                </c:pt>
                <c:pt idx="7650">
                  <c:v>11017.101710171</c:v>
                </c:pt>
                <c:pt idx="7651">
                  <c:v>11018.5418541854</c:v>
                </c:pt>
                <c:pt idx="7652">
                  <c:v>11019.981998199801</c:v>
                </c:pt>
                <c:pt idx="7653">
                  <c:v>11021.4221422142</c:v>
                </c:pt>
                <c:pt idx="7654">
                  <c:v>11022.862286228599</c:v>
                </c:pt>
                <c:pt idx="7655">
                  <c:v>11024.302430243</c:v>
                </c:pt>
                <c:pt idx="7656">
                  <c:v>11025.7425742574</c:v>
                </c:pt>
                <c:pt idx="7657">
                  <c:v>11027.182718271801</c:v>
                </c:pt>
                <c:pt idx="7658">
                  <c:v>11028.6228622862</c:v>
                </c:pt>
                <c:pt idx="7659">
                  <c:v>11030.063006300599</c:v>
                </c:pt>
                <c:pt idx="7660">
                  <c:v>11031.503150315</c:v>
                </c:pt>
                <c:pt idx="7661">
                  <c:v>11032.9432943294</c:v>
                </c:pt>
                <c:pt idx="7662">
                  <c:v>11034.383438343801</c:v>
                </c:pt>
                <c:pt idx="7663">
                  <c:v>11035.8235823582</c:v>
                </c:pt>
                <c:pt idx="7664">
                  <c:v>11037.263726372599</c:v>
                </c:pt>
                <c:pt idx="7665">
                  <c:v>11038.703870387</c:v>
                </c:pt>
                <c:pt idx="7666">
                  <c:v>11040.1440144014</c:v>
                </c:pt>
                <c:pt idx="7667">
                  <c:v>11041.584158415801</c:v>
                </c:pt>
                <c:pt idx="7668">
                  <c:v>11043.0243024302</c:v>
                </c:pt>
                <c:pt idx="7669">
                  <c:v>11044.464446444599</c:v>
                </c:pt>
                <c:pt idx="7670">
                  <c:v>11045.904590459</c:v>
                </c:pt>
                <c:pt idx="7671">
                  <c:v>11047.3447344734</c:v>
                </c:pt>
                <c:pt idx="7672">
                  <c:v>11048.784878487801</c:v>
                </c:pt>
                <c:pt idx="7673">
                  <c:v>11050.2250225023</c:v>
                </c:pt>
                <c:pt idx="7674">
                  <c:v>11051.665166516699</c:v>
                </c:pt>
                <c:pt idx="7675">
                  <c:v>11053.1053105311</c:v>
                </c:pt>
                <c:pt idx="7676">
                  <c:v>11054.5454545455</c:v>
                </c:pt>
                <c:pt idx="7677">
                  <c:v>11055.985598559901</c:v>
                </c:pt>
                <c:pt idx="7678">
                  <c:v>11057.4257425743</c:v>
                </c:pt>
                <c:pt idx="7679">
                  <c:v>11058.865886588699</c:v>
                </c:pt>
                <c:pt idx="7680">
                  <c:v>11060.3060306031</c:v>
                </c:pt>
                <c:pt idx="7681">
                  <c:v>11061.746174617499</c:v>
                </c:pt>
                <c:pt idx="7682">
                  <c:v>11063.186318631901</c:v>
                </c:pt>
                <c:pt idx="7683">
                  <c:v>11064.6264626463</c:v>
                </c:pt>
                <c:pt idx="7684">
                  <c:v>11066.066606660699</c:v>
                </c:pt>
                <c:pt idx="7685">
                  <c:v>11067.5067506751</c:v>
                </c:pt>
                <c:pt idx="7686">
                  <c:v>11068.946894689499</c:v>
                </c:pt>
                <c:pt idx="7687">
                  <c:v>11070.387038703901</c:v>
                </c:pt>
                <c:pt idx="7688">
                  <c:v>11071.8271827183</c:v>
                </c:pt>
                <c:pt idx="7689">
                  <c:v>11073.267326732701</c:v>
                </c:pt>
                <c:pt idx="7690">
                  <c:v>11074.7074707471</c:v>
                </c:pt>
                <c:pt idx="7691">
                  <c:v>11076.147614761499</c:v>
                </c:pt>
                <c:pt idx="7692">
                  <c:v>11077.587758775901</c:v>
                </c:pt>
                <c:pt idx="7693">
                  <c:v>11079.0279027903</c:v>
                </c:pt>
                <c:pt idx="7694">
                  <c:v>11080.468046804701</c:v>
                </c:pt>
                <c:pt idx="7695">
                  <c:v>11081.9081908191</c:v>
                </c:pt>
                <c:pt idx="7696">
                  <c:v>11083.348334833499</c:v>
                </c:pt>
                <c:pt idx="7697">
                  <c:v>11084.7884788479</c:v>
                </c:pt>
                <c:pt idx="7698">
                  <c:v>11086.2286228623</c:v>
                </c:pt>
                <c:pt idx="7699">
                  <c:v>11087.668766876701</c:v>
                </c:pt>
                <c:pt idx="7700">
                  <c:v>11089.1089108911</c:v>
                </c:pt>
                <c:pt idx="7701">
                  <c:v>11090.549054905499</c:v>
                </c:pt>
                <c:pt idx="7702">
                  <c:v>11091.9891989199</c:v>
                </c:pt>
                <c:pt idx="7703">
                  <c:v>11093.4293429343</c:v>
                </c:pt>
                <c:pt idx="7704">
                  <c:v>11094.869486948701</c:v>
                </c:pt>
                <c:pt idx="7705">
                  <c:v>11096.3096309631</c:v>
                </c:pt>
                <c:pt idx="7706">
                  <c:v>11097.749774977499</c:v>
                </c:pt>
                <c:pt idx="7707">
                  <c:v>11099.1899189919</c:v>
                </c:pt>
                <c:pt idx="7708">
                  <c:v>11100.6300630063</c:v>
                </c:pt>
                <c:pt idx="7709">
                  <c:v>11102.070207020701</c:v>
                </c:pt>
                <c:pt idx="7710">
                  <c:v>11103.5103510351</c:v>
                </c:pt>
                <c:pt idx="7711">
                  <c:v>11104.950495049499</c:v>
                </c:pt>
                <c:pt idx="7712">
                  <c:v>11106.3906390639</c:v>
                </c:pt>
                <c:pt idx="7713">
                  <c:v>11107.8307830783</c:v>
                </c:pt>
                <c:pt idx="7714">
                  <c:v>11109.270927092701</c:v>
                </c:pt>
                <c:pt idx="7715">
                  <c:v>11110.7110711071</c:v>
                </c:pt>
                <c:pt idx="7716">
                  <c:v>11112.151215121499</c:v>
                </c:pt>
                <c:pt idx="7717">
                  <c:v>11113.5913591359</c:v>
                </c:pt>
                <c:pt idx="7718">
                  <c:v>11115.0315031503</c:v>
                </c:pt>
                <c:pt idx="7719">
                  <c:v>11116.471647164701</c:v>
                </c:pt>
                <c:pt idx="7720">
                  <c:v>11117.9117911791</c:v>
                </c:pt>
                <c:pt idx="7721">
                  <c:v>11119.351935193499</c:v>
                </c:pt>
                <c:pt idx="7722">
                  <c:v>11120.7920792079</c:v>
                </c:pt>
                <c:pt idx="7723">
                  <c:v>11122.2322232223</c:v>
                </c:pt>
                <c:pt idx="7724">
                  <c:v>11123.672367236701</c:v>
                </c:pt>
                <c:pt idx="7725">
                  <c:v>11125.1125112511</c:v>
                </c:pt>
                <c:pt idx="7726">
                  <c:v>11126.552655265499</c:v>
                </c:pt>
                <c:pt idx="7727">
                  <c:v>11127.9927992799</c:v>
                </c:pt>
                <c:pt idx="7728">
                  <c:v>11129.4329432943</c:v>
                </c:pt>
                <c:pt idx="7729">
                  <c:v>11130.873087308701</c:v>
                </c:pt>
                <c:pt idx="7730">
                  <c:v>11132.3132313231</c:v>
                </c:pt>
                <c:pt idx="7731">
                  <c:v>11133.753375337499</c:v>
                </c:pt>
                <c:pt idx="7732">
                  <c:v>11135.1935193519</c:v>
                </c:pt>
                <c:pt idx="7733">
                  <c:v>11136.6336633663</c:v>
                </c:pt>
                <c:pt idx="7734">
                  <c:v>11138.073807380701</c:v>
                </c:pt>
                <c:pt idx="7735">
                  <c:v>11139.5139513951</c:v>
                </c:pt>
                <c:pt idx="7736">
                  <c:v>11140.954095409499</c:v>
                </c:pt>
                <c:pt idx="7737">
                  <c:v>11142.3942394239</c:v>
                </c:pt>
                <c:pt idx="7738">
                  <c:v>11143.834383438299</c:v>
                </c:pt>
                <c:pt idx="7739">
                  <c:v>11145.274527452701</c:v>
                </c:pt>
                <c:pt idx="7740">
                  <c:v>11146.7146714671</c:v>
                </c:pt>
                <c:pt idx="7741">
                  <c:v>11148.154815481499</c:v>
                </c:pt>
                <c:pt idx="7742">
                  <c:v>11149.594959496</c:v>
                </c:pt>
                <c:pt idx="7743">
                  <c:v>11151.035103510399</c:v>
                </c:pt>
                <c:pt idx="7744">
                  <c:v>11152.475247524801</c:v>
                </c:pt>
                <c:pt idx="7745">
                  <c:v>11153.9153915392</c:v>
                </c:pt>
                <c:pt idx="7746">
                  <c:v>11155.355535553599</c:v>
                </c:pt>
                <c:pt idx="7747">
                  <c:v>11156.795679568</c:v>
                </c:pt>
                <c:pt idx="7748">
                  <c:v>11158.235823582399</c:v>
                </c:pt>
                <c:pt idx="7749">
                  <c:v>11159.675967596801</c:v>
                </c:pt>
                <c:pt idx="7750">
                  <c:v>11161.1161116112</c:v>
                </c:pt>
                <c:pt idx="7751">
                  <c:v>11162.556255625601</c:v>
                </c:pt>
                <c:pt idx="7752">
                  <c:v>11163.99639964</c:v>
                </c:pt>
                <c:pt idx="7753">
                  <c:v>11165.436543654399</c:v>
                </c:pt>
                <c:pt idx="7754">
                  <c:v>11166.876687668801</c:v>
                </c:pt>
                <c:pt idx="7755">
                  <c:v>11168.3168316832</c:v>
                </c:pt>
                <c:pt idx="7756">
                  <c:v>11169.756975697601</c:v>
                </c:pt>
                <c:pt idx="7757">
                  <c:v>11171.197119712</c:v>
                </c:pt>
                <c:pt idx="7758">
                  <c:v>11172.637263726399</c:v>
                </c:pt>
                <c:pt idx="7759">
                  <c:v>11174.0774077408</c:v>
                </c:pt>
                <c:pt idx="7760">
                  <c:v>11175.5175517552</c:v>
                </c:pt>
                <c:pt idx="7761">
                  <c:v>11176.957695769601</c:v>
                </c:pt>
                <c:pt idx="7762">
                  <c:v>11178.397839784</c:v>
                </c:pt>
                <c:pt idx="7763">
                  <c:v>11179.837983798399</c:v>
                </c:pt>
                <c:pt idx="7764">
                  <c:v>11181.2781278128</c:v>
                </c:pt>
                <c:pt idx="7765">
                  <c:v>11182.7182718272</c:v>
                </c:pt>
                <c:pt idx="7766">
                  <c:v>11184.158415841601</c:v>
                </c:pt>
                <c:pt idx="7767">
                  <c:v>11185.598559856</c:v>
                </c:pt>
                <c:pt idx="7768">
                  <c:v>11187.038703870399</c:v>
                </c:pt>
                <c:pt idx="7769">
                  <c:v>11188.4788478848</c:v>
                </c:pt>
                <c:pt idx="7770">
                  <c:v>11189.9189918992</c:v>
                </c:pt>
                <c:pt idx="7771">
                  <c:v>11191.359135913601</c:v>
                </c:pt>
                <c:pt idx="7772">
                  <c:v>11192.799279928</c:v>
                </c:pt>
                <c:pt idx="7773">
                  <c:v>11194.239423942399</c:v>
                </c:pt>
                <c:pt idx="7774">
                  <c:v>11195.6795679568</c:v>
                </c:pt>
                <c:pt idx="7775">
                  <c:v>11197.1197119712</c:v>
                </c:pt>
                <c:pt idx="7776">
                  <c:v>11198.559855985601</c:v>
                </c:pt>
                <c:pt idx="7777">
                  <c:v>11200</c:v>
                </c:pt>
                <c:pt idx="7778">
                  <c:v>11201.440144014399</c:v>
                </c:pt>
                <c:pt idx="7779">
                  <c:v>11202.8802880288</c:v>
                </c:pt>
                <c:pt idx="7780">
                  <c:v>11204.3204320432</c:v>
                </c:pt>
                <c:pt idx="7781">
                  <c:v>11205.760576057601</c:v>
                </c:pt>
                <c:pt idx="7782">
                  <c:v>11207.200720072</c:v>
                </c:pt>
                <c:pt idx="7783">
                  <c:v>11208.640864086399</c:v>
                </c:pt>
                <c:pt idx="7784">
                  <c:v>11210.0810081008</c:v>
                </c:pt>
                <c:pt idx="7785">
                  <c:v>11211.5211521152</c:v>
                </c:pt>
                <c:pt idx="7786">
                  <c:v>11212.961296129601</c:v>
                </c:pt>
                <c:pt idx="7787">
                  <c:v>11214.401440144</c:v>
                </c:pt>
                <c:pt idx="7788">
                  <c:v>11215.841584158399</c:v>
                </c:pt>
                <c:pt idx="7789">
                  <c:v>11217.2817281728</c:v>
                </c:pt>
                <c:pt idx="7790">
                  <c:v>11218.7218721872</c:v>
                </c:pt>
                <c:pt idx="7791">
                  <c:v>11220.162016201601</c:v>
                </c:pt>
                <c:pt idx="7792">
                  <c:v>11221.602160216</c:v>
                </c:pt>
                <c:pt idx="7793">
                  <c:v>11223.042304230399</c:v>
                </c:pt>
                <c:pt idx="7794">
                  <c:v>11224.4824482448</c:v>
                </c:pt>
                <c:pt idx="7795">
                  <c:v>11225.9225922592</c:v>
                </c:pt>
                <c:pt idx="7796">
                  <c:v>11227.362736273601</c:v>
                </c:pt>
                <c:pt idx="7797">
                  <c:v>11228.802880288</c:v>
                </c:pt>
                <c:pt idx="7798">
                  <c:v>11230.243024302399</c:v>
                </c:pt>
                <c:pt idx="7799">
                  <c:v>11231.6831683168</c:v>
                </c:pt>
                <c:pt idx="7800">
                  <c:v>11233.123312331199</c:v>
                </c:pt>
                <c:pt idx="7801">
                  <c:v>11234.563456345601</c:v>
                </c:pt>
                <c:pt idx="7802">
                  <c:v>11236.00360036</c:v>
                </c:pt>
                <c:pt idx="7803">
                  <c:v>11237.443744374399</c:v>
                </c:pt>
                <c:pt idx="7804">
                  <c:v>11238.8838883888</c:v>
                </c:pt>
                <c:pt idx="7805">
                  <c:v>11240.324032403199</c:v>
                </c:pt>
                <c:pt idx="7806">
                  <c:v>11241.764176417601</c:v>
                </c:pt>
                <c:pt idx="7807">
                  <c:v>11243.204320432</c:v>
                </c:pt>
                <c:pt idx="7808">
                  <c:v>11244.644464446401</c:v>
                </c:pt>
                <c:pt idx="7809">
                  <c:v>11246.0846084608</c:v>
                </c:pt>
                <c:pt idx="7810">
                  <c:v>11247.524752475199</c:v>
                </c:pt>
                <c:pt idx="7811">
                  <c:v>11248.964896489701</c:v>
                </c:pt>
                <c:pt idx="7812">
                  <c:v>11250.4050405041</c:v>
                </c:pt>
                <c:pt idx="7813">
                  <c:v>11251.845184518501</c:v>
                </c:pt>
                <c:pt idx="7814">
                  <c:v>11253.2853285329</c:v>
                </c:pt>
                <c:pt idx="7815">
                  <c:v>11254.725472547299</c:v>
                </c:pt>
                <c:pt idx="7816">
                  <c:v>11256.165616561701</c:v>
                </c:pt>
                <c:pt idx="7817">
                  <c:v>11257.6057605761</c:v>
                </c:pt>
                <c:pt idx="7818">
                  <c:v>11259.045904590501</c:v>
                </c:pt>
                <c:pt idx="7819">
                  <c:v>11260.4860486049</c:v>
                </c:pt>
                <c:pt idx="7820">
                  <c:v>11261.926192619299</c:v>
                </c:pt>
                <c:pt idx="7821">
                  <c:v>11263.3663366337</c:v>
                </c:pt>
                <c:pt idx="7822">
                  <c:v>11264.8064806481</c:v>
                </c:pt>
                <c:pt idx="7823">
                  <c:v>11266.246624662501</c:v>
                </c:pt>
                <c:pt idx="7824">
                  <c:v>11267.6867686769</c:v>
                </c:pt>
                <c:pt idx="7825">
                  <c:v>11269.126912691299</c:v>
                </c:pt>
                <c:pt idx="7826">
                  <c:v>11270.5670567057</c:v>
                </c:pt>
                <c:pt idx="7827">
                  <c:v>11272.0072007201</c:v>
                </c:pt>
                <c:pt idx="7828">
                  <c:v>11273.447344734501</c:v>
                </c:pt>
                <c:pt idx="7829">
                  <c:v>11274.8874887489</c:v>
                </c:pt>
                <c:pt idx="7830">
                  <c:v>11276.327632763299</c:v>
                </c:pt>
                <c:pt idx="7831">
                  <c:v>11277.7677767777</c:v>
                </c:pt>
                <c:pt idx="7832">
                  <c:v>11279.2079207921</c:v>
                </c:pt>
                <c:pt idx="7833">
                  <c:v>11280.648064806501</c:v>
                </c:pt>
                <c:pt idx="7834">
                  <c:v>11282.0882088209</c:v>
                </c:pt>
                <c:pt idx="7835">
                  <c:v>11283.528352835299</c:v>
                </c:pt>
                <c:pt idx="7836">
                  <c:v>11284.9684968497</c:v>
                </c:pt>
                <c:pt idx="7837">
                  <c:v>11286.4086408641</c:v>
                </c:pt>
                <c:pt idx="7838">
                  <c:v>11287.848784878501</c:v>
                </c:pt>
                <c:pt idx="7839">
                  <c:v>11289.2889288929</c:v>
                </c:pt>
                <c:pt idx="7840">
                  <c:v>11290.729072907299</c:v>
                </c:pt>
                <c:pt idx="7841">
                  <c:v>11292.1692169217</c:v>
                </c:pt>
                <c:pt idx="7842">
                  <c:v>11293.6093609361</c:v>
                </c:pt>
                <c:pt idx="7843">
                  <c:v>11295.049504950501</c:v>
                </c:pt>
                <c:pt idx="7844">
                  <c:v>11296.4896489649</c:v>
                </c:pt>
                <c:pt idx="7845">
                  <c:v>11297.929792979299</c:v>
                </c:pt>
                <c:pt idx="7846">
                  <c:v>11299.3699369937</c:v>
                </c:pt>
                <c:pt idx="7847">
                  <c:v>11300.8100810081</c:v>
                </c:pt>
                <c:pt idx="7848">
                  <c:v>11302.250225022501</c:v>
                </c:pt>
                <c:pt idx="7849">
                  <c:v>11303.6903690369</c:v>
                </c:pt>
                <c:pt idx="7850">
                  <c:v>11305.130513051299</c:v>
                </c:pt>
                <c:pt idx="7851">
                  <c:v>11306.5706570657</c:v>
                </c:pt>
                <c:pt idx="7852">
                  <c:v>11308.0108010801</c:v>
                </c:pt>
                <c:pt idx="7853">
                  <c:v>11309.450945094501</c:v>
                </c:pt>
                <c:pt idx="7854">
                  <c:v>11310.8910891089</c:v>
                </c:pt>
                <c:pt idx="7855">
                  <c:v>11312.331233123299</c:v>
                </c:pt>
                <c:pt idx="7856">
                  <c:v>11313.7713771377</c:v>
                </c:pt>
                <c:pt idx="7857">
                  <c:v>11315.2115211521</c:v>
                </c:pt>
                <c:pt idx="7858">
                  <c:v>11316.651665166501</c:v>
                </c:pt>
                <c:pt idx="7859">
                  <c:v>11318.0918091809</c:v>
                </c:pt>
                <c:pt idx="7860">
                  <c:v>11319.531953195299</c:v>
                </c:pt>
                <c:pt idx="7861">
                  <c:v>11320.9720972097</c:v>
                </c:pt>
                <c:pt idx="7862">
                  <c:v>11322.412241224099</c:v>
                </c:pt>
                <c:pt idx="7863">
                  <c:v>11323.852385238501</c:v>
                </c:pt>
                <c:pt idx="7864">
                  <c:v>11325.2925292529</c:v>
                </c:pt>
                <c:pt idx="7865">
                  <c:v>11326.732673267299</c:v>
                </c:pt>
                <c:pt idx="7866">
                  <c:v>11328.1728172817</c:v>
                </c:pt>
                <c:pt idx="7867">
                  <c:v>11329.612961296099</c:v>
                </c:pt>
                <c:pt idx="7868">
                  <c:v>11331.053105310501</c:v>
                </c:pt>
                <c:pt idx="7869">
                  <c:v>11332.4932493249</c:v>
                </c:pt>
                <c:pt idx="7870">
                  <c:v>11333.933393339301</c:v>
                </c:pt>
                <c:pt idx="7871">
                  <c:v>11335.3735373537</c:v>
                </c:pt>
                <c:pt idx="7872">
                  <c:v>11336.813681368099</c:v>
                </c:pt>
                <c:pt idx="7873">
                  <c:v>11338.253825382501</c:v>
                </c:pt>
                <c:pt idx="7874">
                  <c:v>11339.6939693969</c:v>
                </c:pt>
                <c:pt idx="7875">
                  <c:v>11341.134113411301</c:v>
                </c:pt>
                <c:pt idx="7876">
                  <c:v>11342.5742574257</c:v>
                </c:pt>
                <c:pt idx="7877">
                  <c:v>11344.014401440099</c:v>
                </c:pt>
                <c:pt idx="7878">
                  <c:v>11345.4545454545</c:v>
                </c:pt>
                <c:pt idx="7879">
                  <c:v>11346.8946894689</c:v>
                </c:pt>
                <c:pt idx="7880">
                  <c:v>11348.334833483301</c:v>
                </c:pt>
                <c:pt idx="7881">
                  <c:v>11349.7749774978</c:v>
                </c:pt>
                <c:pt idx="7882">
                  <c:v>11351.215121512199</c:v>
                </c:pt>
                <c:pt idx="7883">
                  <c:v>11352.6552655266</c:v>
                </c:pt>
                <c:pt idx="7884">
                  <c:v>11354.095409541</c:v>
                </c:pt>
                <c:pt idx="7885">
                  <c:v>11355.535553555401</c:v>
                </c:pt>
                <c:pt idx="7886">
                  <c:v>11356.9756975698</c:v>
                </c:pt>
                <c:pt idx="7887">
                  <c:v>11358.415841584199</c:v>
                </c:pt>
                <c:pt idx="7888">
                  <c:v>11359.8559855986</c:v>
                </c:pt>
                <c:pt idx="7889">
                  <c:v>11361.296129613</c:v>
                </c:pt>
                <c:pt idx="7890">
                  <c:v>11362.736273627401</c:v>
                </c:pt>
                <c:pt idx="7891">
                  <c:v>11364.1764176418</c:v>
                </c:pt>
                <c:pt idx="7892">
                  <c:v>11365.616561656199</c:v>
                </c:pt>
                <c:pt idx="7893">
                  <c:v>11367.0567056706</c:v>
                </c:pt>
                <c:pt idx="7894">
                  <c:v>11368.496849685</c:v>
                </c:pt>
                <c:pt idx="7895">
                  <c:v>11369.936993699401</c:v>
                </c:pt>
                <c:pt idx="7896">
                  <c:v>11371.3771377138</c:v>
                </c:pt>
                <c:pt idx="7897">
                  <c:v>11372.817281728199</c:v>
                </c:pt>
                <c:pt idx="7898">
                  <c:v>11374.2574257426</c:v>
                </c:pt>
                <c:pt idx="7899">
                  <c:v>11375.697569757</c:v>
                </c:pt>
                <c:pt idx="7900">
                  <c:v>11377.137713771401</c:v>
                </c:pt>
                <c:pt idx="7901">
                  <c:v>11378.5778577858</c:v>
                </c:pt>
                <c:pt idx="7902">
                  <c:v>11380.018001800199</c:v>
                </c:pt>
                <c:pt idx="7903">
                  <c:v>11381.4581458146</c:v>
                </c:pt>
                <c:pt idx="7904">
                  <c:v>11382.898289829</c:v>
                </c:pt>
                <c:pt idx="7905">
                  <c:v>11384.338433843401</c:v>
                </c:pt>
                <c:pt idx="7906">
                  <c:v>11385.7785778578</c:v>
                </c:pt>
                <c:pt idx="7907">
                  <c:v>11387.218721872199</c:v>
                </c:pt>
                <c:pt idx="7908">
                  <c:v>11388.6588658866</c:v>
                </c:pt>
                <c:pt idx="7909">
                  <c:v>11390.099009901</c:v>
                </c:pt>
                <c:pt idx="7910">
                  <c:v>11391.539153915401</c:v>
                </c:pt>
                <c:pt idx="7911">
                  <c:v>11392.9792979298</c:v>
                </c:pt>
                <c:pt idx="7912">
                  <c:v>11394.419441944199</c:v>
                </c:pt>
                <c:pt idx="7913">
                  <c:v>11395.8595859586</c:v>
                </c:pt>
                <c:pt idx="7914">
                  <c:v>11397.299729973</c:v>
                </c:pt>
                <c:pt idx="7915">
                  <c:v>11398.739873987401</c:v>
                </c:pt>
                <c:pt idx="7916">
                  <c:v>11400.1800180018</c:v>
                </c:pt>
                <c:pt idx="7917">
                  <c:v>11401.620162016199</c:v>
                </c:pt>
                <c:pt idx="7918">
                  <c:v>11403.0603060306</c:v>
                </c:pt>
                <c:pt idx="7919">
                  <c:v>11404.500450045</c:v>
                </c:pt>
                <c:pt idx="7920">
                  <c:v>11405.940594059401</c:v>
                </c:pt>
                <c:pt idx="7921">
                  <c:v>11407.3807380738</c:v>
                </c:pt>
                <c:pt idx="7922">
                  <c:v>11408.820882088199</c:v>
                </c:pt>
                <c:pt idx="7923">
                  <c:v>11410.2610261026</c:v>
                </c:pt>
                <c:pt idx="7924">
                  <c:v>11411.701170116999</c:v>
                </c:pt>
                <c:pt idx="7925">
                  <c:v>11413.141314131401</c:v>
                </c:pt>
                <c:pt idx="7926">
                  <c:v>11414.5814581458</c:v>
                </c:pt>
                <c:pt idx="7927">
                  <c:v>11416.021602160199</c:v>
                </c:pt>
                <c:pt idx="7928">
                  <c:v>11417.4617461746</c:v>
                </c:pt>
                <c:pt idx="7929">
                  <c:v>11418.901890188999</c:v>
                </c:pt>
                <c:pt idx="7930">
                  <c:v>11420.342034203401</c:v>
                </c:pt>
                <c:pt idx="7931">
                  <c:v>11421.7821782178</c:v>
                </c:pt>
                <c:pt idx="7932">
                  <c:v>11423.222322232201</c:v>
                </c:pt>
                <c:pt idx="7933">
                  <c:v>11424.6624662466</c:v>
                </c:pt>
                <c:pt idx="7934">
                  <c:v>11426.102610260999</c:v>
                </c:pt>
                <c:pt idx="7935">
                  <c:v>11427.542754275401</c:v>
                </c:pt>
                <c:pt idx="7936">
                  <c:v>11428.9828982898</c:v>
                </c:pt>
                <c:pt idx="7937">
                  <c:v>11430.423042304201</c:v>
                </c:pt>
                <c:pt idx="7938">
                  <c:v>11431.8631863186</c:v>
                </c:pt>
                <c:pt idx="7939">
                  <c:v>11433.303330332999</c:v>
                </c:pt>
                <c:pt idx="7940">
                  <c:v>11434.7434743474</c:v>
                </c:pt>
                <c:pt idx="7941">
                  <c:v>11436.1836183618</c:v>
                </c:pt>
                <c:pt idx="7942">
                  <c:v>11437.623762376201</c:v>
                </c:pt>
                <c:pt idx="7943">
                  <c:v>11439.0639063906</c:v>
                </c:pt>
                <c:pt idx="7944">
                  <c:v>11440.504050404999</c:v>
                </c:pt>
                <c:pt idx="7945">
                  <c:v>11441.9441944194</c:v>
                </c:pt>
                <c:pt idx="7946">
                  <c:v>11443.3843384338</c:v>
                </c:pt>
                <c:pt idx="7947">
                  <c:v>11444.824482448201</c:v>
                </c:pt>
                <c:pt idx="7948">
                  <c:v>11446.2646264626</c:v>
                </c:pt>
                <c:pt idx="7949">
                  <c:v>11447.704770476999</c:v>
                </c:pt>
                <c:pt idx="7950">
                  <c:v>11449.1449144915</c:v>
                </c:pt>
                <c:pt idx="7951">
                  <c:v>11450.5850585059</c:v>
                </c:pt>
                <c:pt idx="7952">
                  <c:v>11452.025202520301</c:v>
                </c:pt>
                <c:pt idx="7953">
                  <c:v>11453.4653465347</c:v>
                </c:pt>
                <c:pt idx="7954">
                  <c:v>11454.905490549099</c:v>
                </c:pt>
                <c:pt idx="7955">
                  <c:v>11456.3456345635</c:v>
                </c:pt>
                <c:pt idx="7956">
                  <c:v>11457.7857785779</c:v>
                </c:pt>
                <c:pt idx="7957">
                  <c:v>11459.225922592301</c:v>
                </c:pt>
                <c:pt idx="7958">
                  <c:v>11460.6660666067</c:v>
                </c:pt>
                <c:pt idx="7959">
                  <c:v>11462.106210621099</c:v>
                </c:pt>
                <c:pt idx="7960">
                  <c:v>11463.5463546355</c:v>
                </c:pt>
                <c:pt idx="7961">
                  <c:v>11464.9864986499</c:v>
                </c:pt>
                <c:pt idx="7962">
                  <c:v>11466.426642664301</c:v>
                </c:pt>
                <c:pt idx="7963">
                  <c:v>11467.8667866787</c:v>
                </c:pt>
                <c:pt idx="7964">
                  <c:v>11469.306930693099</c:v>
                </c:pt>
                <c:pt idx="7965">
                  <c:v>11470.7470747075</c:v>
                </c:pt>
                <c:pt idx="7966">
                  <c:v>11472.1872187219</c:v>
                </c:pt>
                <c:pt idx="7967">
                  <c:v>11473.627362736301</c:v>
                </c:pt>
                <c:pt idx="7968">
                  <c:v>11475.0675067507</c:v>
                </c:pt>
                <c:pt idx="7969">
                  <c:v>11476.507650765099</c:v>
                </c:pt>
                <c:pt idx="7970">
                  <c:v>11477.9477947795</c:v>
                </c:pt>
                <c:pt idx="7971">
                  <c:v>11479.3879387939</c:v>
                </c:pt>
                <c:pt idx="7972">
                  <c:v>11480.828082808301</c:v>
                </c:pt>
                <c:pt idx="7973">
                  <c:v>11482.2682268227</c:v>
                </c:pt>
                <c:pt idx="7974">
                  <c:v>11483.708370837099</c:v>
                </c:pt>
                <c:pt idx="7975">
                  <c:v>11485.1485148515</c:v>
                </c:pt>
                <c:pt idx="7976">
                  <c:v>11486.5886588659</c:v>
                </c:pt>
                <c:pt idx="7977">
                  <c:v>11488.028802880301</c:v>
                </c:pt>
                <c:pt idx="7978">
                  <c:v>11489.4689468947</c:v>
                </c:pt>
                <c:pt idx="7979">
                  <c:v>11490.909090909099</c:v>
                </c:pt>
                <c:pt idx="7980">
                  <c:v>11492.3492349235</c:v>
                </c:pt>
                <c:pt idx="7981">
                  <c:v>11493.7893789379</c:v>
                </c:pt>
                <c:pt idx="7982">
                  <c:v>11495.229522952301</c:v>
                </c:pt>
                <c:pt idx="7983">
                  <c:v>11496.6696669667</c:v>
                </c:pt>
                <c:pt idx="7984">
                  <c:v>11498.109810981099</c:v>
                </c:pt>
                <c:pt idx="7985">
                  <c:v>11499.5499549955</c:v>
                </c:pt>
                <c:pt idx="7986">
                  <c:v>11500.990099009899</c:v>
                </c:pt>
                <c:pt idx="7987">
                  <c:v>11502.430243024301</c:v>
                </c:pt>
                <c:pt idx="7988">
                  <c:v>11503.8703870387</c:v>
                </c:pt>
                <c:pt idx="7989">
                  <c:v>11505.310531053099</c:v>
                </c:pt>
                <c:pt idx="7990">
                  <c:v>11506.7506750675</c:v>
                </c:pt>
                <c:pt idx="7991">
                  <c:v>11508.190819081899</c:v>
                </c:pt>
                <c:pt idx="7992">
                  <c:v>11509.630963096301</c:v>
                </c:pt>
                <c:pt idx="7993">
                  <c:v>11511.0711071107</c:v>
                </c:pt>
                <c:pt idx="7994">
                  <c:v>11512.511251125101</c:v>
                </c:pt>
                <c:pt idx="7995">
                  <c:v>11513.9513951395</c:v>
                </c:pt>
                <c:pt idx="7996">
                  <c:v>11515.391539153899</c:v>
                </c:pt>
                <c:pt idx="7997">
                  <c:v>11516.831683168301</c:v>
                </c:pt>
                <c:pt idx="7998">
                  <c:v>11518.2718271827</c:v>
                </c:pt>
                <c:pt idx="7999">
                  <c:v>11519.711971197101</c:v>
                </c:pt>
                <c:pt idx="8000">
                  <c:v>11521.1521152115</c:v>
                </c:pt>
                <c:pt idx="8001">
                  <c:v>11522.592259225899</c:v>
                </c:pt>
                <c:pt idx="8002">
                  <c:v>11524.0324032403</c:v>
                </c:pt>
                <c:pt idx="8003">
                  <c:v>11525.4725472547</c:v>
                </c:pt>
                <c:pt idx="8004">
                  <c:v>11526.912691269101</c:v>
                </c:pt>
                <c:pt idx="8005">
                  <c:v>11528.3528352835</c:v>
                </c:pt>
                <c:pt idx="8006">
                  <c:v>11529.792979297899</c:v>
                </c:pt>
                <c:pt idx="8007">
                  <c:v>11531.2331233123</c:v>
                </c:pt>
                <c:pt idx="8008">
                  <c:v>11532.6732673267</c:v>
                </c:pt>
                <c:pt idx="8009">
                  <c:v>11534.113411341101</c:v>
                </c:pt>
                <c:pt idx="8010">
                  <c:v>11535.5535553555</c:v>
                </c:pt>
                <c:pt idx="8011">
                  <c:v>11536.993699369899</c:v>
                </c:pt>
                <c:pt idx="8012">
                  <c:v>11538.4338433843</c:v>
                </c:pt>
                <c:pt idx="8013">
                  <c:v>11539.8739873987</c:v>
                </c:pt>
                <c:pt idx="8014">
                  <c:v>11541.314131413101</c:v>
                </c:pt>
                <c:pt idx="8015">
                  <c:v>11542.7542754275</c:v>
                </c:pt>
                <c:pt idx="8016">
                  <c:v>11544.194419441899</c:v>
                </c:pt>
                <c:pt idx="8017">
                  <c:v>11545.6345634563</c:v>
                </c:pt>
                <c:pt idx="8018">
                  <c:v>11547.0747074707</c:v>
                </c:pt>
                <c:pt idx="8019">
                  <c:v>11548.514851485101</c:v>
                </c:pt>
                <c:pt idx="8020">
                  <c:v>11549.9549954996</c:v>
                </c:pt>
                <c:pt idx="8021">
                  <c:v>11551.395139513999</c:v>
                </c:pt>
                <c:pt idx="8022">
                  <c:v>11552.8352835284</c:v>
                </c:pt>
                <c:pt idx="8023">
                  <c:v>11554.2754275428</c:v>
                </c:pt>
                <c:pt idx="8024">
                  <c:v>11555.715571557201</c:v>
                </c:pt>
                <c:pt idx="8025">
                  <c:v>11557.1557155716</c:v>
                </c:pt>
                <c:pt idx="8026">
                  <c:v>11558.595859585999</c:v>
                </c:pt>
                <c:pt idx="8027">
                  <c:v>11560.0360036004</c:v>
                </c:pt>
                <c:pt idx="8028">
                  <c:v>11561.4761476148</c:v>
                </c:pt>
                <c:pt idx="8029">
                  <c:v>11562.916291629201</c:v>
                </c:pt>
                <c:pt idx="8030">
                  <c:v>11564.3564356436</c:v>
                </c:pt>
                <c:pt idx="8031">
                  <c:v>11565.796579657999</c:v>
                </c:pt>
                <c:pt idx="8032">
                  <c:v>11567.2367236724</c:v>
                </c:pt>
                <c:pt idx="8033">
                  <c:v>11568.6768676868</c:v>
                </c:pt>
                <c:pt idx="8034">
                  <c:v>11570.117011701201</c:v>
                </c:pt>
                <c:pt idx="8035">
                  <c:v>11571.5571557156</c:v>
                </c:pt>
                <c:pt idx="8036">
                  <c:v>11572.997299729999</c:v>
                </c:pt>
                <c:pt idx="8037">
                  <c:v>11574.4374437444</c:v>
                </c:pt>
                <c:pt idx="8038">
                  <c:v>11575.8775877588</c:v>
                </c:pt>
                <c:pt idx="8039">
                  <c:v>11577.317731773201</c:v>
                </c:pt>
                <c:pt idx="8040">
                  <c:v>11578.7578757876</c:v>
                </c:pt>
                <c:pt idx="8041">
                  <c:v>11580.198019801999</c:v>
                </c:pt>
                <c:pt idx="8042">
                  <c:v>11581.6381638164</c:v>
                </c:pt>
                <c:pt idx="8043">
                  <c:v>11583.0783078308</c:v>
                </c:pt>
                <c:pt idx="8044">
                  <c:v>11584.518451845201</c:v>
                </c:pt>
                <c:pt idx="8045">
                  <c:v>11585.9585958596</c:v>
                </c:pt>
                <c:pt idx="8046">
                  <c:v>11587.398739873999</c:v>
                </c:pt>
                <c:pt idx="8047">
                  <c:v>11588.8388838884</c:v>
                </c:pt>
                <c:pt idx="8048">
                  <c:v>11590.279027902799</c:v>
                </c:pt>
                <c:pt idx="8049">
                  <c:v>11591.719171917201</c:v>
                </c:pt>
                <c:pt idx="8050">
                  <c:v>11593.1593159316</c:v>
                </c:pt>
                <c:pt idx="8051">
                  <c:v>11594.599459945999</c:v>
                </c:pt>
                <c:pt idx="8052">
                  <c:v>11596.0396039604</c:v>
                </c:pt>
                <c:pt idx="8053">
                  <c:v>11597.479747974799</c:v>
                </c:pt>
                <c:pt idx="8054">
                  <c:v>11598.919891989201</c:v>
                </c:pt>
                <c:pt idx="8055">
                  <c:v>11600.3600360036</c:v>
                </c:pt>
                <c:pt idx="8056">
                  <c:v>11601.800180018001</c:v>
                </c:pt>
                <c:pt idx="8057">
                  <c:v>11603.2403240324</c:v>
                </c:pt>
                <c:pt idx="8058">
                  <c:v>11604.680468046799</c:v>
                </c:pt>
                <c:pt idx="8059">
                  <c:v>11606.120612061201</c:v>
                </c:pt>
                <c:pt idx="8060">
                  <c:v>11607.5607560756</c:v>
                </c:pt>
                <c:pt idx="8061">
                  <c:v>11609.000900090001</c:v>
                </c:pt>
                <c:pt idx="8062">
                  <c:v>11610.4410441044</c:v>
                </c:pt>
                <c:pt idx="8063">
                  <c:v>11611.881188118799</c:v>
                </c:pt>
                <c:pt idx="8064">
                  <c:v>11613.3213321332</c:v>
                </c:pt>
                <c:pt idx="8065">
                  <c:v>11614.7614761476</c:v>
                </c:pt>
                <c:pt idx="8066">
                  <c:v>11616.201620162001</c:v>
                </c:pt>
                <c:pt idx="8067">
                  <c:v>11617.6417641764</c:v>
                </c:pt>
                <c:pt idx="8068">
                  <c:v>11619.081908190799</c:v>
                </c:pt>
                <c:pt idx="8069">
                  <c:v>11620.5220522052</c:v>
                </c:pt>
                <c:pt idx="8070">
                  <c:v>11621.9621962196</c:v>
                </c:pt>
                <c:pt idx="8071">
                  <c:v>11623.402340234001</c:v>
                </c:pt>
                <c:pt idx="8072">
                  <c:v>11624.8424842484</c:v>
                </c:pt>
                <c:pt idx="8073">
                  <c:v>11626.282628262799</c:v>
                </c:pt>
                <c:pt idx="8074">
                  <c:v>11627.7227722772</c:v>
                </c:pt>
                <c:pt idx="8075">
                  <c:v>11629.1629162916</c:v>
                </c:pt>
                <c:pt idx="8076">
                  <c:v>11630.603060306001</c:v>
                </c:pt>
                <c:pt idx="8077">
                  <c:v>11632.0432043204</c:v>
                </c:pt>
                <c:pt idx="8078">
                  <c:v>11633.483348334799</c:v>
                </c:pt>
                <c:pt idx="8079">
                  <c:v>11634.9234923492</c:v>
                </c:pt>
                <c:pt idx="8080">
                  <c:v>11636.3636363636</c:v>
                </c:pt>
                <c:pt idx="8081">
                  <c:v>11637.803780378001</c:v>
                </c:pt>
                <c:pt idx="8082">
                  <c:v>11639.2439243924</c:v>
                </c:pt>
                <c:pt idx="8083">
                  <c:v>11640.684068406799</c:v>
                </c:pt>
                <c:pt idx="8084">
                  <c:v>11642.1242124212</c:v>
                </c:pt>
                <c:pt idx="8085">
                  <c:v>11643.5643564356</c:v>
                </c:pt>
                <c:pt idx="8086">
                  <c:v>11645.004500450001</c:v>
                </c:pt>
                <c:pt idx="8087">
                  <c:v>11646.4446444644</c:v>
                </c:pt>
                <c:pt idx="8088">
                  <c:v>11647.884788478799</c:v>
                </c:pt>
                <c:pt idx="8089">
                  <c:v>11649.3249324933</c:v>
                </c:pt>
                <c:pt idx="8090">
                  <c:v>11650.7650765077</c:v>
                </c:pt>
                <c:pt idx="8091">
                  <c:v>11652.205220522101</c:v>
                </c:pt>
                <c:pt idx="8092">
                  <c:v>11653.6453645365</c:v>
                </c:pt>
                <c:pt idx="8093">
                  <c:v>11655.085508550899</c:v>
                </c:pt>
                <c:pt idx="8094">
                  <c:v>11656.5256525653</c:v>
                </c:pt>
                <c:pt idx="8095">
                  <c:v>11657.9657965797</c:v>
                </c:pt>
                <c:pt idx="8096">
                  <c:v>11659.405940594101</c:v>
                </c:pt>
                <c:pt idx="8097">
                  <c:v>11660.8460846085</c:v>
                </c:pt>
                <c:pt idx="8098">
                  <c:v>11662.286228622899</c:v>
                </c:pt>
                <c:pt idx="8099">
                  <c:v>11663.7263726373</c:v>
                </c:pt>
                <c:pt idx="8100">
                  <c:v>11665.1665166517</c:v>
                </c:pt>
                <c:pt idx="8101">
                  <c:v>11666.606660666101</c:v>
                </c:pt>
                <c:pt idx="8102">
                  <c:v>11668.0468046805</c:v>
                </c:pt>
                <c:pt idx="8103">
                  <c:v>11669.486948694899</c:v>
                </c:pt>
                <c:pt idx="8104">
                  <c:v>11670.9270927093</c:v>
                </c:pt>
                <c:pt idx="8105">
                  <c:v>11672.3672367237</c:v>
                </c:pt>
                <c:pt idx="8106">
                  <c:v>11673.807380738101</c:v>
                </c:pt>
                <c:pt idx="8107">
                  <c:v>11675.2475247525</c:v>
                </c:pt>
                <c:pt idx="8108">
                  <c:v>11676.687668766899</c:v>
                </c:pt>
                <c:pt idx="8109">
                  <c:v>11678.1278127813</c:v>
                </c:pt>
                <c:pt idx="8110">
                  <c:v>11679.5679567957</c:v>
                </c:pt>
                <c:pt idx="8111">
                  <c:v>11681.008100810101</c:v>
                </c:pt>
                <c:pt idx="8112">
                  <c:v>11682.4482448245</c:v>
                </c:pt>
                <c:pt idx="8113">
                  <c:v>11683.888388838899</c:v>
                </c:pt>
                <c:pt idx="8114">
                  <c:v>11685.3285328533</c:v>
                </c:pt>
                <c:pt idx="8115">
                  <c:v>11686.768676867699</c:v>
                </c:pt>
                <c:pt idx="8116">
                  <c:v>11688.208820882101</c:v>
                </c:pt>
                <c:pt idx="8117">
                  <c:v>11689.6489648965</c:v>
                </c:pt>
                <c:pt idx="8118">
                  <c:v>11691.089108910901</c:v>
                </c:pt>
                <c:pt idx="8119">
                  <c:v>11692.5292529253</c:v>
                </c:pt>
                <c:pt idx="8120">
                  <c:v>11693.969396939699</c:v>
                </c:pt>
                <c:pt idx="8121">
                  <c:v>11695.409540954101</c:v>
                </c:pt>
                <c:pt idx="8122">
                  <c:v>11696.8496849685</c:v>
                </c:pt>
                <c:pt idx="8123">
                  <c:v>11698.289828982901</c:v>
                </c:pt>
                <c:pt idx="8124">
                  <c:v>11699.7299729973</c:v>
                </c:pt>
                <c:pt idx="8125">
                  <c:v>11701.170117011699</c:v>
                </c:pt>
                <c:pt idx="8126">
                  <c:v>11702.6102610261</c:v>
                </c:pt>
                <c:pt idx="8127">
                  <c:v>11704.0504050405</c:v>
                </c:pt>
                <c:pt idx="8128">
                  <c:v>11705.490549054901</c:v>
                </c:pt>
                <c:pt idx="8129">
                  <c:v>11706.9306930693</c:v>
                </c:pt>
                <c:pt idx="8130">
                  <c:v>11708.370837083699</c:v>
                </c:pt>
                <c:pt idx="8131">
                  <c:v>11709.8109810981</c:v>
                </c:pt>
                <c:pt idx="8132">
                  <c:v>11711.2511251125</c:v>
                </c:pt>
                <c:pt idx="8133">
                  <c:v>11712.691269126901</c:v>
                </c:pt>
                <c:pt idx="8134">
                  <c:v>11714.1314131413</c:v>
                </c:pt>
                <c:pt idx="8135">
                  <c:v>11715.571557155699</c:v>
                </c:pt>
                <c:pt idx="8136">
                  <c:v>11717.0117011701</c:v>
                </c:pt>
                <c:pt idx="8137">
                  <c:v>11718.4518451845</c:v>
                </c:pt>
                <c:pt idx="8138">
                  <c:v>11719.891989198901</c:v>
                </c:pt>
                <c:pt idx="8139">
                  <c:v>11721.3321332133</c:v>
                </c:pt>
                <c:pt idx="8140">
                  <c:v>11722.772277227699</c:v>
                </c:pt>
                <c:pt idx="8141">
                  <c:v>11724.2124212421</c:v>
                </c:pt>
                <c:pt idx="8142">
                  <c:v>11725.6525652565</c:v>
                </c:pt>
                <c:pt idx="8143">
                  <c:v>11727.092709270901</c:v>
                </c:pt>
                <c:pt idx="8144">
                  <c:v>11728.5328532853</c:v>
                </c:pt>
                <c:pt idx="8145">
                  <c:v>11729.972997299699</c:v>
                </c:pt>
                <c:pt idx="8146">
                  <c:v>11731.4131413141</c:v>
                </c:pt>
                <c:pt idx="8147">
                  <c:v>11732.8532853285</c:v>
                </c:pt>
                <c:pt idx="8148">
                  <c:v>11734.293429342901</c:v>
                </c:pt>
                <c:pt idx="8149">
                  <c:v>11735.7335733573</c:v>
                </c:pt>
                <c:pt idx="8150">
                  <c:v>11737.173717371699</c:v>
                </c:pt>
                <c:pt idx="8151">
                  <c:v>11738.6138613861</c:v>
                </c:pt>
                <c:pt idx="8152">
                  <c:v>11740.0540054005</c:v>
                </c:pt>
                <c:pt idx="8153">
                  <c:v>11741.494149414901</c:v>
                </c:pt>
                <c:pt idx="8154">
                  <c:v>11742.9342934293</c:v>
                </c:pt>
                <c:pt idx="8155">
                  <c:v>11744.374437443699</c:v>
                </c:pt>
                <c:pt idx="8156">
                  <c:v>11745.8145814581</c:v>
                </c:pt>
                <c:pt idx="8157">
                  <c:v>11747.2547254725</c:v>
                </c:pt>
                <c:pt idx="8158">
                  <c:v>11748.694869486901</c:v>
                </c:pt>
                <c:pt idx="8159">
                  <c:v>11750.1350135014</c:v>
                </c:pt>
                <c:pt idx="8160">
                  <c:v>11751.575157515799</c:v>
                </c:pt>
                <c:pt idx="8161">
                  <c:v>11753.0153015302</c:v>
                </c:pt>
                <c:pt idx="8162">
                  <c:v>11754.4554455446</c:v>
                </c:pt>
                <c:pt idx="8163">
                  <c:v>11755.895589559001</c:v>
                </c:pt>
                <c:pt idx="8164">
                  <c:v>11757.3357335734</c:v>
                </c:pt>
                <c:pt idx="8165">
                  <c:v>11758.775877587799</c:v>
                </c:pt>
                <c:pt idx="8166">
                  <c:v>11760.2160216022</c:v>
                </c:pt>
                <c:pt idx="8167">
                  <c:v>11761.6561656166</c:v>
                </c:pt>
                <c:pt idx="8168">
                  <c:v>11763.096309631001</c:v>
                </c:pt>
                <c:pt idx="8169">
                  <c:v>11764.5364536454</c:v>
                </c:pt>
                <c:pt idx="8170">
                  <c:v>11765.976597659799</c:v>
                </c:pt>
                <c:pt idx="8171">
                  <c:v>11767.4167416742</c:v>
                </c:pt>
                <c:pt idx="8172">
                  <c:v>11768.8568856886</c:v>
                </c:pt>
                <c:pt idx="8173">
                  <c:v>11770.297029703001</c:v>
                </c:pt>
                <c:pt idx="8174">
                  <c:v>11771.7371737174</c:v>
                </c:pt>
                <c:pt idx="8175">
                  <c:v>11773.177317731799</c:v>
                </c:pt>
                <c:pt idx="8176">
                  <c:v>11774.6174617462</c:v>
                </c:pt>
                <c:pt idx="8177">
                  <c:v>11776.057605760599</c:v>
                </c:pt>
                <c:pt idx="8178">
                  <c:v>11777.497749775001</c:v>
                </c:pt>
                <c:pt idx="8179">
                  <c:v>11778.9378937894</c:v>
                </c:pt>
                <c:pt idx="8180">
                  <c:v>11780.378037803801</c:v>
                </c:pt>
                <c:pt idx="8181">
                  <c:v>11781.8181818182</c:v>
                </c:pt>
                <c:pt idx="8182">
                  <c:v>11783.258325832599</c:v>
                </c:pt>
                <c:pt idx="8183">
                  <c:v>11784.698469847001</c:v>
                </c:pt>
                <c:pt idx="8184">
                  <c:v>11786.1386138614</c:v>
                </c:pt>
                <c:pt idx="8185">
                  <c:v>11787.578757875801</c:v>
                </c:pt>
                <c:pt idx="8186">
                  <c:v>11789.0189018902</c:v>
                </c:pt>
                <c:pt idx="8187">
                  <c:v>11790.459045904599</c:v>
                </c:pt>
                <c:pt idx="8188">
                  <c:v>11791.899189919</c:v>
                </c:pt>
                <c:pt idx="8189">
                  <c:v>11793.3393339334</c:v>
                </c:pt>
                <c:pt idx="8190">
                  <c:v>11794.779477947801</c:v>
                </c:pt>
                <c:pt idx="8191">
                  <c:v>11796.2196219622</c:v>
                </c:pt>
                <c:pt idx="8192">
                  <c:v>11797.659765976599</c:v>
                </c:pt>
                <c:pt idx="8193">
                  <c:v>11799.099909991</c:v>
                </c:pt>
                <c:pt idx="8194">
                  <c:v>11800.5400540054</c:v>
                </c:pt>
                <c:pt idx="8195">
                  <c:v>11801.980198019801</c:v>
                </c:pt>
                <c:pt idx="8196">
                  <c:v>11803.4203420342</c:v>
                </c:pt>
                <c:pt idx="8197">
                  <c:v>11804.860486048599</c:v>
                </c:pt>
                <c:pt idx="8198">
                  <c:v>11806.300630063</c:v>
                </c:pt>
                <c:pt idx="8199">
                  <c:v>11807.7407740774</c:v>
                </c:pt>
                <c:pt idx="8200">
                  <c:v>11809.180918091801</c:v>
                </c:pt>
                <c:pt idx="8201">
                  <c:v>11810.6210621062</c:v>
                </c:pt>
                <c:pt idx="8202">
                  <c:v>11812.061206120599</c:v>
                </c:pt>
                <c:pt idx="8203">
                  <c:v>11813.501350135</c:v>
                </c:pt>
                <c:pt idx="8204">
                  <c:v>11814.9414941494</c:v>
                </c:pt>
                <c:pt idx="8205">
                  <c:v>11816.381638163801</c:v>
                </c:pt>
                <c:pt idx="8206">
                  <c:v>11817.8217821782</c:v>
                </c:pt>
                <c:pt idx="8207">
                  <c:v>11819.261926192599</c:v>
                </c:pt>
                <c:pt idx="8208">
                  <c:v>11820.702070207</c:v>
                </c:pt>
                <c:pt idx="8209">
                  <c:v>11822.1422142214</c:v>
                </c:pt>
                <c:pt idx="8210">
                  <c:v>11823.582358235801</c:v>
                </c:pt>
                <c:pt idx="8211">
                  <c:v>11825.0225022502</c:v>
                </c:pt>
                <c:pt idx="8212">
                  <c:v>11826.462646264599</c:v>
                </c:pt>
                <c:pt idx="8213">
                  <c:v>11827.902790279</c:v>
                </c:pt>
                <c:pt idx="8214">
                  <c:v>11829.3429342934</c:v>
                </c:pt>
                <c:pt idx="8215">
                  <c:v>11830.783078307801</c:v>
                </c:pt>
                <c:pt idx="8216">
                  <c:v>11832.2232223222</c:v>
                </c:pt>
                <c:pt idx="8217">
                  <c:v>11833.663366336599</c:v>
                </c:pt>
                <c:pt idx="8218">
                  <c:v>11835.103510351</c:v>
                </c:pt>
                <c:pt idx="8219">
                  <c:v>11836.5436543654</c:v>
                </c:pt>
                <c:pt idx="8220">
                  <c:v>11837.983798379801</c:v>
                </c:pt>
                <c:pt idx="8221">
                  <c:v>11839.4239423942</c:v>
                </c:pt>
                <c:pt idx="8222">
                  <c:v>11840.864086408599</c:v>
                </c:pt>
                <c:pt idx="8223">
                  <c:v>11842.304230423</c:v>
                </c:pt>
                <c:pt idx="8224">
                  <c:v>11843.7443744374</c:v>
                </c:pt>
                <c:pt idx="8225">
                  <c:v>11845.184518451801</c:v>
                </c:pt>
                <c:pt idx="8226">
                  <c:v>11846.6246624662</c:v>
                </c:pt>
                <c:pt idx="8227">
                  <c:v>11848.064806480599</c:v>
                </c:pt>
                <c:pt idx="8228">
                  <c:v>11849.5049504951</c:v>
                </c:pt>
                <c:pt idx="8229">
                  <c:v>11850.9450945095</c:v>
                </c:pt>
                <c:pt idx="8230">
                  <c:v>11852.385238523901</c:v>
                </c:pt>
                <c:pt idx="8231">
                  <c:v>11853.8253825383</c:v>
                </c:pt>
                <c:pt idx="8232">
                  <c:v>11855.265526552699</c:v>
                </c:pt>
                <c:pt idx="8233">
                  <c:v>11856.7056705671</c:v>
                </c:pt>
                <c:pt idx="8234">
                  <c:v>11858.1458145815</c:v>
                </c:pt>
                <c:pt idx="8235">
                  <c:v>11859.585958595901</c:v>
                </c:pt>
                <c:pt idx="8236">
                  <c:v>11861.0261026103</c:v>
                </c:pt>
                <c:pt idx="8237">
                  <c:v>11862.466246624699</c:v>
                </c:pt>
                <c:pt idx="8238">
                  <c:v>11863.9063906391</c:v>
                </c:pt>
                <c:pt idx="8239">
                  <c:v>11865.346534653499</c:v>
                </c:pt>
                <c:pt idx="8240">
                  <c:v>11866.786678667901</c:v>
                </c:pt>
                <c:pt idx="8241">
                  <c:v>11868.2268226823</c:v>
                </c:pt>
                <c:pt idx="8242">
                  <c:v>11869.666966696699</c:v>
                </c:pt>
                <c:pt idx="8243">
                  <c:v>11871.1071107111</c:v>
                </c:pt>
                <c:pt idx="8244">
                  <c:v>11872.547254725499</c:v>
                </c:pt>
                <c:pt idx="8245">
                  <c:v>11873.987398739901</c:v>
                </c:pt>
                <c:pt idx="8246">
                  <c:v>11875.4275427543</c:v>
                </c:pt>
                <c:pt idx="8247">
                  <c:v>11876.867686768701</c:v>
                </c:pt>
                <c:pt idx="8248">
                  <c:v>11878.3078307831</c:v>
                </c:pt>
                <c:pt idx="8249">
                  <c:v>11879.747974797499</c:v>
                </c:pt>
                <c:pt idx="8250">
                  <c:v>11881.1881188119</c:v>
                </c:pt>
                <c:pt idx="8251">
                  <c:v>11882.6282628263</c:v>
                </c:pt>
                <c:pt idx="8252">
                  <c:v>11884.068406840701</c:v>
                </c:pt>
                <c:pt idx="8253">
                  <c:v>11885.5085508551</c:v>
                </c:pt>
                <c:pt idx="8254">
                  <c:v>11886.948694869499</c:v>
                </c:pt>
                <c:pt idx="8255">
                  <c:v>11888.3888388839</c:v>
                </c:pt>
                <c:pt idx="8256">
                  <c:v>11889.8289828983</c:v>
                </c:pt>
                <c:pt idx="8257">
                  <c:v>11891.269126912701</c:v>
                </c:pt>
                <c:pt idx="8258">
                  <c:v>11892.7092709271</c:v>
                </c:pt>
                <c:pt idx="8259">
                  <c:v>11894.149414941499</c:v>
                </c:pt>
                <c:pt idx="8260">
                  <c:v>11895.5895589559</c:v>
                </c:pt>
                <c:pt idx="8261">
                  <c:v>11897.0297029703</c:v>
                </c:pt>
                <c:pt idx="8262">
                  <c:v>11898.469846984701</c:v>
                </c:pt>
                <c:pt idx="8263">
                  <c:v>11899.9099909991</c:v>
                </c:pt>
                <c:pt idx="8264">
                  <c:v>11901.350135013499</c:v>
                </c:pt>
                <c:pt idx="8265">
                  <c:v>11902.7902790279</c:v>
                </c:pt>
                <c:pt idx="8266">
                  <c:v>11904.2304230423</c:v>
                </c:pt>
                <c:pt idx="8267">
                  <c:v>11905.670567056701</c:v>
                </c:pt>
                <c:pt idx="8268">
                  <c:v>11907.1107110711</c:v>
                </c:pt>
                <c:pt idx="8269">
                  <c:v>11908.550855085499</c:v>
                </c:pt>
                <c:pt idx="8270">
                  <c:v>11909.9909990999</c:v>
                </c:pt>
                <c:pt idx="8271">
                  <c:v>11911.4311431143</c:v>
                </c:pt>
                <c:pt idx="8272">
                  <c:v>11912.871287128701</c:v>
                </c:pt>
                <c:pt idx="8273">
                  <c:v>11914.3114311431</c:v>
                </c:pt>
                <c:pt idx="8274">
                  <c:v>11915.751575157499</c:v>
                </c:pt>
                <c:pt idx="8275">
                  <c:v>11917.1917191719</c:v>
                </c:pt>
                <c:pt idx="8276">
                  <c:v>11918.6318631863</c:v>
                </c:pt>
                <c:pt idx="8277">
                  <c:v>11920.072007200701</c:v>
                </c:pt>
                <c:pt idx="8278">
                  <c:v>11921.5121512151</c:v>
                </c:pt>
                <c:pt idx="8279">
                  <c:v>11922.952295229499</c:v>
                </c:pt>
                <c:pt idx="8280">
                  <c:v>11924.3924392439</c:v>
                </c:pt>
                <c:pt idx="8281">
                  <c:v>11925.8325832583</c:v>
                </c:pt>
                <c:pt idx="8282">
                  <c:v>11927.272727272701</c:v>
                </c:pt>
                <c:pt idx="8283">
                  <c:v>11928.7128712871</c:v>
                </c:pt>
                <c:pt idx="8284">
                  <c:v>11930.153015301499</c:v>
                </c:pt>
                <c:pt idx="8285">
                  <c:v>11931.5931593159</c:v>
                </c:pt>
                <c:pt idx="8286">
                  <c:v>11933.0333033303</c:v>
                </c:pt>
                <c:pt idx="8287">
                  <c:v>11934.473447344701</c:v>
                </c:pt>
                <c:pt idx="8288">
                  <c:v>11935.9135913591</c:v>
                </c:pt>
                <c:pt idx="8289">
                  <c:v>11937.353735373499</c:v>
                </c:pt>
                <c:pt idx="8290">
                  <c:v>11938.7938793879</c:v>
                </c:pt>
                <c:pt idx="8291">
                  <c:v>11940.234023402299</c:v>
                </c:pt>
                <c:pt idx="8292">
                  <c:v>11941.674167416701</c:v>
                </c:pt>
                <c:pt idx="8293">
                  <c:v>11943.1143114311</c:v>
                </c:pt>
                <c:pt idx="8294">
                  <c:v>11944.554455445499</c:v>
                </c:pt>
                <c:pt idx="8295">
                  <c:v>11945.9945994599</c:v>
                </c:pt>
                <c:pt idx="8296">
                  <c:v>11947.434743474299</c:v>
                </c:pt>
                <c:pt idx="8297">
                  <c:v>11948.874887488801</c:v>
                </c:pt>
                <c:pt idx="8298">
                  <c:v>11950.3150315032</c:v>
                </c:pt>
                <c:pt idx="8299">
                  <c:v>11951.755175517599</c:v>
                </c:pt>
                <c:pt idx="8300">
                  <c:v>11953.195319532</c:v>
                </c:pt>
                <c:pt idx="8301">
                  <c:v>11954.635463546399</c:v>
                </c:pt>
                <c:pt idx="8302">
                  <c:v>11956.075607560801</c:v>
                </c:pt>
                <c:pt idx="8303">
                  <c:v>11957.5157515752</c:v>
                </c:pt>
                <c:pt idx="8304">
                  <c:v>11958.955895589599</c:v>
                </c:pt>
                <c:pt idx="8305">
                  <c:v>11960.396039604</c:v>
                </c:pt>
                <c:pt idx="8306">
                  <c:v>11961.836183618399</c:v>
                </c:pt>
                <c:pt idx="8307">
                  <c:v>11963.276327632801</c:v>
                </c:pt>
                <c:pt idx="8308">
                  <c:v>11964.7164716472</c:v>
                </c:pt>
                <c:pt idx="8309">
                  <c:v>11966.156615661601</c:v>
                </c:pt>
                <c:pt idx="8310">
                  <c:v>11967.596759676</c:v>
                </c:pt>
                <c:pt idx="8311">
                  <c:v>11969.036903690399</c:v>
                </c:pt>
                <c:pt idx="8312">
                  <c:v>11970.4770477048</c:v>
                </c:pt>
                <c:pt idx="8313">
                  <c:v>11971.9171917192</c:v>
                </c:pt>
                <c:pt idx="8314">
                  <c:v>11973.357335733601</c:v>
                </c:pt>
                <c:pt idx="8315">
                  <c:v>11974.797479748</c:v>
                </c:pt>
                <c:pt idx="8316">
                  <c:v>11976.237623762399</c:v>
                </c:pt>
                <c:pt idx="8317">
                  <c:v>11977.6777677768</c:v>
                </c:pt>
                <c:pt idx="8318">
                  <c:v>11979.1179117912</c:v>
                </c:pt>
                <c:pt idx="8319">
                  <c:v>11980.558055805601</c:v>
                </c:pt>
                <c:pt idx="8320">
                  <c:v>11981.99819982</c:v>
                </c:pt>
                <c:pt idx="8321">
                  <c:v>11983.438343834399</c:v>
                </c:pt>
                <c:pt idx="8322">
                  <c:v>11984.8784878488</c:v>
                </c:pt>
                <c:pt idx="8323">
                  <c:v>11986.3186318632</c:v>
                </c:pt>
                <c:pt idx="8324">
                  <c:v>11987.758775877601</c:v>
                </c:pt>
                <c:pt idx="8325">
                  <c:v>11989.198919892</c:v>
                </c:pt>
                <c:pt idx="8326">
                  <c:v>11990.639063906399</c:v>
                </c:pt>
                <c:pt idx="8327">
                  <c:v>11992.0792079208</c:v>
                </c:pt>
                <c:pt idx="8328">
                  <c:v>11993.5193519352</c:v>
                </c:pt>
                <c:pt idx="8329">
                  <c:v>11994.959495949601</c:v>
                </c:pt>
                <c:pt idx="8330">
                  <c:v>11996.399639964</c:v>
                </c:pt>
                <c:pt idx="8331">
                  <c:v>11997.839783978399</c:v>
                </c:pt>
                <c:pt idx="8332">
                  <c:v>11999.2799279928</c:v>
                </c:pt>
                <c:pt idx="8333">
                  <c:v>12000.7200720072</c:v>
                </c:pt>
                <c:pt idx="8334">
                  <c:v>12002.160216021601</c:v>
                </c:pt>
                <c:pt idx="8335">
                  <c:v>12003.600360036</c:v>
                </c:pt>
                <c:pt idx="8336">
                  <c:v>12005.040504050399</c:v>
                </c:pt>
                <c:pt idx="8337">
                  <c:v>12006.4806480648</c:v>
                </c:pt>
                <c:pt idx="8338">
                  <c:v>12007.9207920792</c:v>
                </c:pt>
                <c:pt idx="8339">
                  <c:v>12009.360936093601</c:v>
                </c:pt>
                <c:pt idx="8340">
                  <c:v>12010.801080108</c:v>
                </c:pt>
                <c:pt idx="8341">
                  <c:v>12012.241224122399</c:v>
                </c:pt>
                <c:pt idx="8342">
                  <c:v>12013.6813681368</c:v>
                </c:pt>
                <c:pt idx="8343">
                  <c:v>12015.1215121512</c:v>
                </c:pt>
                <c:pt idx="8344">
                  <c:v>12016.561656165601</c:v>
                </c:pt>
                <c:pt idx="8345">
                  <c:v>12018.00180018</c:v>
                </c:pt>
                <c:pt idx="8346">
                  <c:v>12019.441944194399</c:v>
                </c:pt>
                <c:pt idx="8347">
                  <c:v>12020.8820882088</c:v>
                </c:pt>
                <c:pt idx="8348">
                  <c:v>12022.3222322232</c:v>
                </c:pt>
                <c:pt idx="8349">
                  <c:v>12023.762376237601</c:v>
                </c:pt>
                <c:pt idx="8350">
                  <c:v>12025.202520252</c:v>
                </c:pt>
                <c:pt idx="8351">
                  <c:v>12026.642664266399</c:v>
                </c:pt>
                <c:pt idx="8352">
                  <c:v>12028.0828082808</c:v>
                </c:pt>
                <c:pt idx="8353">
                  <c:v>12029.5229522952</c:v>
                </c:pt>
                <c:pt idx="8354">
                  <c:v>12030.963096309601</c:v>
                </c:pt>
                <c:pt idx="8355">
                  <c:v>12032.403240324</c:v>
                </c:pt>
                <c:pt idx="8356">
                  <c:v>12033.843384338399</c:v>
                </c:pt>
                <c:pt idx="8357">
                  <c:v>12035.2835283528</c:v>
                </c:pt>
                <c:pt idx="8358">
                  <c:v>12036.723672367199</c:v>
                </c:pt>
                <c:pt idx="8359">
                  <c:v>12038.163816381601</c:v>
                </c:pt>
                <c:pt idx="8360">
                  <c:v>12039.603960396</c:v>
                </c:pt>
                <c:pt idx="8361">
                  <c:v>12041.044104410401</c:v>
                </c:pt>
                <c:pt idx="8362">
                  <c:v>12042.4842484248</c:v>
                </c:pt>
                <c:pt idx="8363">
                  <c:v>12043.924392439199</c:v>
                </c:pt>
                <c:pt idx="8364">
                  <c:v>12045.364536453601</c:v>
                </c:pt>
                <c:pt idx="8365">
                  <c:v>12046.804680468</c:v>
                </c:pt>
                <c:pt idx="8366">
                  <c:v>12048.244824482401</c:v>
                </c:pt>
                <c:pt idx="8367">
                  <c:v>12049.6849684969</c:v>
                </c:pt>
                <c:pt idx="8368">
                  <c:v>12051.125112511299</c:v>
                </c:pt>
                <c:pt idx="8369">
                  <c:v>12052.565256525701</c:v>
                </c:pt>
                <c:pt idx="8370">
                  <c:v>12054.0054005401</c:v>
                </c:pt>
                <c:pt idx="8371">
                  <c:v>12055.445544554501</c:v>
                </c:pt>
                <c:pt idx="8372">
                  <c:v>12056.8856885689</c:v>
                </c:pt>
                <c:pt idx="8373">
                  <c:v>12058.325832583299</c:v>
                </c:pt>
                <c:pt idx="8374">
                  <c:v>12059.765976597701</c:v>
                </c:pt>
                <c:pt idx="8375">
                  <c:v>12061.2061206121</c:v>
                </c:pt>
                <c:pt idx="8376">
                  <c:v>12062.646264626501</c:v>
                </c:pt>
                <c:pt idx="8377">
                  <c:v>12064.0864086409</c:v>
                </c:pt>
                <c:pt idx="8378">
                  <c:v>12065.526552655299</c:v>
                </c:pt>
                <c:pt idx="8379">
                  <c:v>12066.9666966697</c:v>
                </c:pt>
                <c:pt idx="8380">
                  <c:v>12068.4068406841</c:v>
                </c:pt>
                <c:pt idx="8381">
                  <c:v>12069.846984698501</c:v>
                </c:pt>
                <c:pt idx="8382">
                  <c:v>12071.2871287129</c:v>
                </c:pt>
                <c:pt idx="8383">
                  <c:v>12072.727272727299</c:v>
                </c:pt>
                <c:pt idx="8384">
                  <c:v>12074.1674167417</c:v>
                </c:pt>
                <c:pt idx="8385">
                  <c:v>12075.6075607561</c:v>
                </c:pt>
                <c:pt idx="8386">
                  <c:v>12077.047704770501</c:v>
                </c:pt>
                <c:pt idx="8387">
                  <c:v>12078.4878487849</c:v>
                </c:pt>
                <c:pt idx="8388">
                  <c:v>12079.927992799299</c:v>
                </c:pt>
                <c:pt idx="8389">
                  <c:v>12081.3681368137</c:v>
                </c:pt>
                <c:pt idx="8390">
                  <c:v>12082.8082808281</c:v>
                </c:pt>
                <c:pt idx="8391">
                  <c:v>12084.248424842501</c:v>
                </c:pt>
                <c:pt idx="8392">
                  <c:v>12085.6885688569</c:v>
                </c:pt>
                <c:pt idx="8393">
                  <c:v>12087.128712871299</c:v>
                </c:pt>
                <c:pt idx="8394">
                  <c:v>12088.5688568857</c:v>
                </c:pt>
                <c:pt idx="8395">
                  <c:v>12090.0090009001</c:v>
                </c:pt>
                <c:pt idx="8396">
                  <c:v>12091.449144914501</c:v>
                </c:pt>
                <c:pt idx="8397">
                  <c:v>12092.8892889289</c:v>
                </c:pt>
                <c:pt idx="8398">
                  <c:v>12094.329432943299</c:v>
                </c:pt>
                <c:pt idx="8399">
                  <c:v>12095.7695769577</c:v>
                </c:pt>
                <c:pt idx="8400">
                  <c:v>12097.2097209721</c:v>
                </c:pt>
                <c:pt idx="8401">
                  <c:v>12098.649864986501</c:v>
                </c:pt>
                <c:pt idx="8402">
                  <c:v>12100.0900090009</c:v>
                </c:pt>
                <c:pt idx="8403">
                  <c:v>12101.530153015299</c:v>
                </c:pt>
                <c:pt idx="8404">
                  <c:v>12102.9702970297</c:v>
                </c:pt>
                <c:pt idx="8405">
                  <c:v>12104.4104410441</c:v>
                </c:pt>
                <c:pt idx="8406">
                  <c:v>12105.850585058501</c:v>
                </c:pt>
                <c:pt idx="8407">
                  <c:v>12107.2907290729</c:v>
                </c:pt>
                <c:pt idx="8408">
                  <c:v>12108.730873087299</c:v>
                </c:pt>
                <c:pt idx="8409">
                  <c:v>12110.1710171017</c:v>
                </c:pt>
                <c:pt idx="8410">
                  <c:v>12111.6111611161</c:v>
                </c:pt>
                <c:pt idx="8411">
                  <c:v>12113.051305130501</c:v>
                </c:pt>
                <c:pt idx="8412">
                  <c:v>12114.4914491449</c:v>
                </c:pt>
                <c:pt idx="8413">
                  <c:v>12115.931593159299</c:v>
                </c:pt>
                <c:pt idx="8414">
                  <c:v>12117.3717371737</c:v>
                </c:pt>
                <c:pt idx="8415">
                  <c:v>12118.8118811881</c:v>
                </c:pt>
                <c:pt idx="8416">
                  <c:v>12120.252025202501</c:v>
                </c:pt>
                <c:pt idx="8417">
                  <c:v>12121.6921692169</c:v>
                </c:pt>
                <c:pt idx="8418">
                  <c:v>12123.132313231299</c:v>
                </c:pt>
                <c:pt idx="8419">
                  <c:v>12124.5724572457</c:v>
                </c:pt>
                <c:pt idx="8420">
                  <c:v>12126.012601260099</c:v>
                </c:pt>
                <c:pt idx="8421">
                  <c:v>12127.452745274501</c:v>
                </c:pt>
                <c:pt idx="8422">
                  <c:v>12128.8928892889</c:v>
                </c:pt>
                <c:pt idx="8423">
                  <c:v>12130.333033303301</c:v>
                </c:pt>
                <c:pt idx="8424">
                  <c:v>12131.7731773177</c:v>
                </c:pt>
                <c:pt idx="8425">
                  <c:v>12133.213321332099</c:v>
                </c:pt>
                <c:pt idx="8426">
                  <c:v>12134.653465346501</c:v>
                </c:pt>
                <c:pt idx="8427">
                  <c:v>12136.0936093609</c:v>
                </c:pt>
                <c:pt idx="8428">
                  <c:v>12137.533753375301</c:v>
                </c:pt>
                <c:pt idx="8429">
                  <c:v>12138.9738973897</c:v>
                </c:pt>
                <c:pt idx="8430">
                  <c:v>12140.414041404099</c:v>
                </c:pt>
                <c:pt idx="8431">
                  <c:v>12141.8541854185</c:v>
                </c:pt>
                <c:pt idx="8432">
                  <c:v>12143.2943294329</c:v>
                </c:pt>
                <c:pt idx="8433">
                  <c:v>12144.734473447301</c:v>
                </c:pt>
                <c:pt idx="8434">
                  <c:v>12146.1746174617</c:v>
                </c:pt>
                <c:pt idx="8435">
                  <c:v>12147.614761476099</c:v>
                </c:pt>
                <c:pt idx="8436">
                  <c:v>12149.054905490601</c:v>
                </c:pt>
                <c:pt idx="8437">
                  <c:v>12150.495049505</c:v>
                </c:pt>
                <c:pt idx="8438">
                  <c:v>12151.935193519401</c:v>
                </c:pt>
                <c:pt idx="8439">
                  <c:v>12153.3753375338</c:v>
                </c:pt>
                <c:pt idx="8440">
                  <c:v>12154.815481548199</c:v>
                </c:pt>
                <c:pt idx="8441">
                  <c:v>12156.2556255626</c:v>
                </c:pt>
                <c:pt idx="8442">
                  <c:v>12157.695769577</c:v>
                </c:pt>
                <c:pt idx="8443">
                  <c:v>12159.135913591401</c:v>
                </c:pt>
                <c:pt idx="8444">
                  <c:v>12160.5760576058</c:v>
                </c:pt>
                <c:pt idx="8445">
                  <c:v>12162.016201620199</c:v>
                </c:pt>
                <c:pt idx="8446">
                  <c:v>12163.4563456346</c:v>
                </c:pt>
                <c:pt idx="8447">
                  <c:v>12164.896489649</c:v>
                </c:pt>
                <c:pt idx="8448">
                  <c:v>12166.336633663401</c:v>
                </c:pt>
                <c:pt idx="8449">
                  <c:v>12167.7767776778</c:v>
                </c:pt>
                <c:pt idx="8450">
                  <c:v>12169.216921692199</c:v>
                </c:pt>
                <c:pt idx="8451">
                  <c:v>12170.6570657066</c:v>
                </c:pt>
                <c:pt idx="8452">
                  <c:v>12172.097209721</c:v>
                </c:pt>
                <c:pt idx="8453">
                  <c:v>12173.537353735401</c:v>
                </c:pt>
                <c:pt idx="8454">
                  <c:v>12174.9774977498</c:v>
                </c:pt>
                <c:pt idx="8455">
                  <c:v>12176.417641764199</c:v>
                </c:pt>
                <c:pt idx="8456">
                  <c:v>12177.8577857786</c:v>
                </c:pt>
                <c:pt idx="8457">
                  <c:v>12179.297929793</c:v>
                </c:pt>
                <c:pt idx="8458">
                  <c:v>12180.738073807401</c:v>
                </c:pt>
                <c:pt idx="8459">
                  <c:v>12182.1782178218</c:v>
                </c:pt>
                <c:pt idx="8460">
                  <c:v>12183.618361836199</c:v>
                </c:pt>
                <c:pt idx="8461">
                  <c:v>12185.0585058506</c:v>
                </c:pt>
                <c:pt idx="8462">
                  <c:v>12186.498649865</c:v>
                </c:pt>
                <c:pt idx="8463">
                  <c:v>12187.938793879401</c:v>
                </c:pt>
                <c:pt idx="8464">
                  <c:v>12189.3789378938</c:v>
                </c:pt>
                <c:pt idx="8465">
                  <c:v>12190.819081908199</c:v>
                </c:pt>
                <c:pt idx="8466">
                  <c:v>12192.2592259226</c:v>
                </c:pt>
                <c:pt idx="8467">
                  <c:v>12193.699369937</c:v>
                </c:pt>
                <c:pt idx="8468">
                  <c:v>12195.139513951401</c:v>
                </c:pt>
                <c:pt idx="8469">
                  <c:v>12196.5796579658</c:v>
                </c:pt>
                <c:pt idx="8470">
                  <c:v>12198.019801980199</c:v>
                </c:pt>
                <c:pt idx="8471">
                  <c:v>12199.4599459946</c:v>
                </c:pt>
                <c:pt idx="8472">
                  <c:v>12200.900090009</c:v>
                </c:pt>
                <c:pt idx="8473">
                  <c:v>12202.340234023401</c:v>
                </c:pt>
                <c:pt idx="8474">
                  <c:v>12203.7803780378</c:v>
                </c:pt>
                <c:pt idx="8475">
                  <c:v>12205.220522052199</c:v>
                </c:pt>
                <c:pt idx="8476">
                  <c:v>12206.6606660666</c:v>
                </c:pt>
                <c:pt idx="8477">
                  <c:v>12208.100810081</c:v>
                </c:pt>
                <c:pt idx="8478">
                  <c:v>12209.540954095401</c:v>
                </c:pt>
                <c:pt idx="8479">
                  <c:v>12210.9810981098</c:v>
                </c:pt>
                <c:pt idx="8480">
                  <c:v>12212.421242124199</c:v>
                </c:pt>
                <c:pt idx="8481">
                  <c:v>12213.8613861386</c:v>
                </c:pt>
                <c:pt idx="8482">
                  <c:v>12215.301530152999</c:v>
                </c:pt>
                <c:pt idx="8483">
                  <c:v>12216.741674167401</c:v>
                </c:pt>
                <c:pt idx="8484">
                  <c:v>12218.1818181818</c:v>
                </c:pt>
                <c:pt idx="8485">
                  <c:v>12219.621962196199</c:v>
                </c:pt>
                <c:pt idx="8486">
                  <c:v>12221.0621062106</c:v>
                </c:pt>
                <c:pt idx="8487">
                  <c:v>12222.502250224999</c:v>
                </c:pt>
                <c:pt idx="8488">
                  <c:v>12223.942394239401</c:v>
                </c:pt>
                <c:pt idx="8489">
                  <c:v>12225.3825382538</c:v>
                </c:pt>
                <c:pt idx="8490">
                  <c:v>12226.822682268201</c:v>
                </c:pt>
                <c:pt idx="8491">
                  <c:v>12228.2628262826</c:v>
                </c:pt>
                <c:pt idx="8492">
                  <c:v>12229.702970296999</c:v>
                </c:pt>
                <c:pt idx="8493">
                  <c:v>12231.1431143114</c:v>
                </c:pt>
                <c:pt idx="8494">
                  <c:v>12232.5832583258</c:v>
                </c:pt>
                <c:pt idx="8495">
                  <c:v>12234.023402340201</c:v>
                </c:pt>
                <c:pt idx="8496">
                  <c:v>12235.4635463546</c:v>
                </c:pt>
                <c:pt idx="8497">
                  <c:v>12236.903690368999</c:v>
                </c:pt>
                <c:pt idx="8498">
                  <c:v>12238.3438343834</c:v>
                </c:pt>
                <c:pt idx="8499">
                  <c:v>12239.7839783978</c:v>
                </c:pt>
                <c:pt idx="8500">
                  <c:v>12241.224122412201</c:v>
                </c:pt>
                <c:pt idx="8501">
                  <c:v>12242.6642664266</c:v>
                </c:pt>
                <c:pt idx="8502">
                  <c:v>12244.104410440999</c:v>
                </c:pt>
                <c:pt idx="8503">
                  <c:v>12245.5445544554</c:v>
                </c:pt>
                <c:pt idx="8504">
                  <c:v>12246.9846984698</c:v>
                </c:pt>
                <c:pt idx="8505">
                  <c:v>12248.424842484201</c:v>
                </c:pt>
                <c:pt idx="8506">
                  <c:v>12249.8649864987</c:v>
                </c:pt>
                <c:pt idx="8507">
                  <c:v>12251.305130513099</c:v>
                </c:pt>
                <c:pt idx="8508">
                  <c:v>12252.7452745275</c:v>
                </c:pt>
                <c:pt idx="8509">
                  <c:v>12254.1854185419</c:v>
                </c:pt>
                <c:pt idx="8510">
                  <c:v>12255.625562556301</c:v>
                </c:pt>
                <c:pt idx="8511">
                  <c:v>12257.0657065707</c:v>
                </c:pt>
                <c:pt idx="8512">
                  <c:v>12258.505850585099</c:v>
                </c:pt>
                <c:pt idx="8513">
                  <c:v>12259.9459945995</c:v>
                </c:pt>
                <c:pt idx="8514">
                  <c:v>12261.3861386139</c:v>
                </c:pt>
                <c:pt idx="8515">
                  <c:v>12262.826282628301</c:v>
                </c:pt>
                <c:pt idx="8516">
                  <c:v>12264.2664266427</c:v>
                </c:pt>
                <c:pt idx="8517">
                  <c:v>12265.706570657099</c:v>
                </c:pt>
                <c:pt idx="8518">
                  <c:v>12267.1467146715</c:v>
                </c:pt>
                <c:pt idx="8519">
                  <c:v>12268.5868586859</c:v>
                </c:pt>
                <c:pt idx="8520">
                  <c:v>12270.027002700301</c:v>
                </c:pt>
                <c:pt idx="8521">
                  <c:v>12271.4671467147</c:v>
                </c:pt>
                <c:pt idx="8522">
                  <c:v>12272.907290729099</c:v>
                </c:pt>
                <c:pt idx="8523">
                  <c:v>12274.3474347435</c:v>
                </c:pt>
                <c:pt idx="8524">
                  <c:v>12275.7875787579</c:v>
                </c:pt>
                <c:pt idx="8525">
                  <c:v>12277.227722772301</c:v>
                </c:pt>
                <c:pt idx="8526">
                  <c:v>12278.6678667867</c:v>
                </c:pt>
                <c:pt idx="8527">
                  <c:v>12280.108010801099</c:v>
                </c:pt>
                <c:pt idx="8528">
                  <c:v>12281.5481548155</c:v>
                </c:pt>
                <c:pt idx="8529">
                  <c:v>12282.9882988299</c:v>
                </c:pt>
                <c:pt idx="8530">
                  <c:v>12284.428442844301</c:v>
                </c:pt>
                <c:pt idx="8531">
                  <c:v>12285.8685868587</c:v>
                </c:pt>
                <c:pt idx="8532">
                  <c:v>12287.308730873099</c:v>
                </c:pt>
                <c:pt idx="8533">
                  <c:v>12288.7488748875</c:v>
                </c:pt>
                <c:pt idx="8534">
                  <c:v>12290.1890189019</c:v>
                </c:pt>
                <c:pt idx="8535">
                  <c:v>12291.629162916301</c:v>
                </c:pt>
                <c:pt idx="8536">
                  <c:v>12293.0693069307</c:v>
                </c:pt>
                <c:pt idx="8537">
                  <c:v>12294.509450945099</c:v>
                </c:pt>
                <c:pt idx="8538">
                  <c:v>12295.9495949595</c:v>
                </c:pt>
                <c:pt idx="8539">
                  <c:v>12297.3897389739</c:v>
                </c:pt>
                <c:pt idx="8540">
                  <c:v>12298.829882988301</c:v>
                </c:pt>
                <c:pt idx="8541">
                  <c:v>12300.2700270027</c:v>
                </c:pt>
                <c:pt idx="8542">
                  <c:v>12301.710171017099</c:v>
                </c:pt>
                <c:pt idx="8543">
                  <c:v>12303.1503150315</c:v>
                </c:pt>
                <c:pt idx="8544">
                  <c:v>12304.590459045899</c:v>
                </c:pt>
                <c:pt idx="8545">
                  <c:v>12306.030603060301</c:v>
                </c:pt>
                <c:pt idx="8546">
                  <c:v>12307.4707470747</c:v>
                </c:pt>
                <c:pt idx="8547">
                  <c:v>12308.910891089099</c:v>
                </c:pt>
                <c:pt idx="8548">
                  <c:v>12310.3510351035</c:v>
                </c:pt>
                <c:pt idx="8549">
                  <c:v>12311.791179117899</c:v>
                </c:pt>
                <c:pt idx="8550">
                  <c:v>12313.231323132301</c:v>
                </c:pt>
                <c:pt idx="8551">
                  <c:v>12314.6714671467</c:v>
                </c:pt>
                <c:pt idx="8552">
                  <c:v>12316.111611161101</c:v>
                </c:pt>
                <c:pt idx="8553">
                  <c:v>12317.5517551755</c:v>
                </c:pt>
                <c:pt idx="8554">
                  <c:v>12318.991899189899</c:v>
                </c:pt>
                <c:pt idx="8555">
                  <c:v>12320.4320432043</c:v>
                </c:pt>
                <c:pt idx="8556">
                  <c:v>12321.8721872187</c:v>
                </c:pt>
                <c:pt idx="8557">
                  <c:v>12323.312331233101</c:v>
                </c:pt>
                <c:pt idx="8558">
                  <c:v>12324.7524752475</c:v>
                </c:pt>
                <c:pt idx="8559">
                  <c:v>12326.192619261899</c:v>
                </c:pt>
                <c:pt idx="8560">
                  <c:v>12327.6327632763</c:v>
                </c:pt>
                <c:pt idx="8561">
                  <c:v>12329.0729072907</c:v>
                </c:pt>
                <c:pt idx="8562">
                  <c:v>12330.513051305101</c:v>
                </c:pt>
                <c:pt idx="8563">
                  <c:v>12331.9531953195</c:v>
                </c:pt>
                <c:pt idx="8564">
                  <c:v>12333.393339333899</c:v>
                </c:pt>
                <c:pt idx="8565">
                  <c:v>12334.8334833483</c:v>
                </c:pt>
                <c:pt idx="8566">
                  <c:v>12336.2736273627</c:v>
                </c:pt>
                <c:pt idx="8567">
                  <c:v>12337.713771377101</c:v>
                </c:pt>
                <c:pt idx="8568">
                  <c:v>12339.1539153915</c:v>
                </c:pt>
                <c:pt idx="8569">
                  <c:v>12340.594059405899</c:v>
                </c:pt>
                <c:pt idx="8570">
                  <c:v>12342.0342034203</c:v>
                </c:pt>
                <c:pt idx="8571">
                  <c:v>12343.4743474347</c:v>
                </c:pt>
                <c:pt idx="8572">
                  <c:v>12344.914491449101</c:v>
                </c:pt>
                <c:pt idx="8573">
                  <c:v>12346.3546354635</c:v>
                </c:pt>
                <c:pt idx="8574">
                  <c:v>12347.794779477899</c:v>
                </c:pt>
                <c:pt idx="8575">
                  <c:v>12349.2349234924</c:v>
                </c:pt>
                <c:pt idx="8576">
                  <c:v>12350.6750675068</c:v>
                </c:pt>
                <c:pt idx="8577">
                  <c:v>12352.115211521201</c:v>
                </c:pt>
                <c:pt idx="8578">
                  <c:v>12353.5553555356</c:v>
                </c:pt>
                <c:pt idx="8579">
                  <c:v>12354.995499549999</c:v>
                </c:pt>
                <c:pt idx="8580">
                  <c:v>12356.4356435644</c:v>
                </c:pt>
                <c:pt idx="8581">
                  <c:v>12357.8757875788</c:v>
                </c:pt>
                <c:pt idx="8582">
                  <c:v>12359.315931593201</c:v>
                </c:pt>
                <c:pt idx="8583">
                  <c:v>12360.7560756076</c:v>
                </c:pt>
                <c:pt idx="8584">
                  <c:v>12362.196219621999</c:v>
                </c:pt>
                <c:pt idx="8585">
                  <c:v>12363.6363636364</c:v>
                </c:pt>
                <c:pt idx="8586">
                  <c:v>12365.0765076508</c:v>
                </c:pt>
                <c:pt idx="8587">
                  <c:v>12366.516651665201</c:v>
                </c:pt>
                <c:pt idx="8588">
                  <c:v>12367.9567956796</c:v>
                </c:pt>
                <c:pt idx="8589">
                  <c:v>12369.396939693999</c:v>
                </c:pt>
                <c:pt idx="8590">
                  <c:v>12370.8370837084</c:v>
                </c:pt>
                <c:pt idx="8591">
                  <c:v>12372.2772277228</c:v>
                </c:pt>
                <c:pt idx="8592">
                  <c:v>12373.717371737201</c:v>
                </c:pt>
                <c:pt idx="8593">
                  <c:v>12375.1575157516</c:v>
                </c:pt>
                <c:pt idx="8594">
                  <c:v>12376.597659765999</c:v>
                </c:pt>
                <c:pt idx="8595">
                  <c:v>12378.0378037804</c:v>
                </c:pt>
                <c:pt idx="8596">
                  <c:v>12379.4779477948</c:v>
                </c:pt>
                <c:pt idx="8597">
                  <c:v>12380.918091809201</c:v>
                </c:pt>
                <c:pt idx="8598">
                  <c:v>12382.3582358236</c:v>
                </c:pt>
                <c:pt idx="8599">
                  <c:v>12383.798379837999</c:v>
                </c:pt>
                <c:pt idx="8600">
                  <c:v>12385.2385238524</c:v>
                </c:pt>
                <c:pt idx="8601">
                  <c:v>12386.6786678668</c:v>
                </c:pt>
                <c:pt idx="8602">
                  <c:v>12388.118811881201</c:v>
                </c:pt>
                <c:pt idx="8603">
                  <c:v>12389.5589558956</c:v>
                </c:pt>
                <c:pt idx="8604">
                  <c:v>12390.999099909999</c:v>
                </c:pt>
                <c:pt idx="8605">
                  <c:v>12392.4392439244</c:v>
                </c:pt>
                <c:pt idx="8606">
                  <c:v>12393.879387938799</c:v>
                </c:pt>
                <c:pt idx="8607">
                  <c:v>12395.319531953201</c:v>
                </c:pt>
                <c:pt idx="8608">
                  <c:v>12396.7596759676</c:v>
                </c:pt>
                <c:pt idx="8609">
                  <c:v>12398.199819981999</c:v>
                </c:pt>
                <c:pt idx="8610">
                  <c:v>12399.6399639964</c:v>
                </c:pt>
                <c:pt idx="8611">
                  <c:v>12401.080108010799</c:v>
                </c:pt>
                <c:pt idx="8612">
                  <c:v>12402.520252025201</c:v>
                </c:pt>
                <c:pt idx="8613">
                  <c:v>12403.9603960396</c:v>
                </c:pt>
                <c:pt idx="8614">
                  <c:v>12405.400540054001</c:v>
                </c:pt>
                <c:pt idx="8615">
                  <c:v>12406.8406840684</c:v>
                </c:pt>
                <c:pt idx="8616">
                  <c:v>12408.280828082799</c:v>
                </c:pt>
                <c:pt idx="8617">
                  <c:v>12409.720972097201</c:v>
                </c:pt>
                <c:pt idx="8618">
                  <c:v>12411.1611161116</c:v>
                </c:pt>
                <c:pt idx="8619">
                  <c:v>12412.601260126001</c:v>
                </c:pt>
                <c:pt idx="8620">
                  <c:v>12414.0414041404</c:v>
                </c:pt>
                <c:pt idx="8621">
                  <c:v>12415.481548154799</c:v>
                </c:pt>
                <c:pt idx="8622">
                  <c:v>12416.9216921692</c:v>
                </c:pt>
                <c:pt idx="8623">
                  <c:v>12418.3618361836</c:v>
                </c:pt>
                <c:pt idx="8624">
                  <c:v>12419.801980198001</c:v>
                </c:pt>
                <c:pt idx="8625">
                  <c:v>12421.2421242124</c:v>
                </c:pt>
                <c:pt idx="8626">
                  <c:v>12422.682268226799</c:v>
                </c:pt>
                <c:pt idx="8627">
                  <c:v>12424.1224122412</c:v>
                </c:pt>
                <c:pt idx="8628">
                  <c:v>12425.5625562556</c:v>
                </c:pt>
                <c:pt idx="8629">
                  <c:v>12427.002700270001</c:v>
                </c:pt>
                <c:pt idx="8630">
                  <c:v>12428.4428442844</c:v>
                </c:pt>
                <c:pt idx="8631">
                  <c:v>12429.882988298799</c:v>
                </c:pt>
                <c:pt idx="8632">
                  <c:v>12431.3231323132</c:v>
                </c:pt>
                <c:pt idx="8633">
                  <c:v>12432.7632763276</c:v>
                </c:pt>
                <c:pt idx="8634">
                  <c:v>12434.203420342001</c:v>
                </c:pt>
                <c:pt idx="8635">
                  <c:v>12435.6435643564</c:v>
                </c:pt>
                <c:pt idx="8636">
                  <c:v>12437.083708370799</c:v>
                </c:pt>
                <c:pt idx="8637">
                  <c:v>12438.5238523852</c:v>
                </c:pt>
                <c:pt idx="8638">
                  <c:v>12439.9639963996</c:v>
                </c:pt>
                <c:pt idx="8639">
                  <c:v>12441.404140414001</c:v>
                </c:pt>
                <c:pt idx="8640">
                  <c:v>12442.8442844284</c:v>
                </c:pt>
                <c:pt idx="8641">
                  <c:v>12444.284428442799</c:v>
                </c:pt>
                <c:pt idx="8642">
                  <c:v>12445.7245724572</c:v>
                </c:pt>
                <c:pt idx="8643">
                  <c:v>12447.1647164716</c:v>
                </c:pt>
                <c:pt idx="8644">
                  <c:v>12448.604860486001</c:v>
                </c:pt>
                <c:pt idx="8645">
                  <c:v>12450.0450045005</c:v>
                </c:pt>
                <c:pt idx="8646">
                  <c:v>12451.485148514899</c:v>
                </c:pt>
                <c:pt idx="8647">
                  <c:v>12452.9252925293</c:v>
                </c:pt>
                <c:pt idx="8648">
                  <c:v>12454.3654365437</c:v>
                </c:pt>
                <c:pt idx="8649">
                  <c:v>12455.805580558101</c:v>
                </c:pt>
                <c:pt idx="8650">
                  <c:v>12457.2457245725</c:v>
                </c:pt>
                <c:pt idx="8651">
                  <c:v>12458.685868586899</c:v>
                </c:pt>
                <c:pt idx="8652">
                  <c:v>12460.1260126013</c:v>
                </c:pt>
                <c:pt idx="8653">
                  <c:v>12461.5661566157</c:v>
                </c:pt>
                <c:pt idx="8654">
                  <c:v>12463.006300630101</c:v>
                </c:pt>
                <c:pt idx="8655">
                  <c:v>12464.4464446445</c:v>
                </c:pt>
                <c:pt idx="8656">
                  <c:v>12465.886588658899</c:v>
                </c:pt>
                <c:pt idx="8657">
                  <c:v>12467.3267326733</c:v>
                </c:pt>
                <c:pt idx="8658">
                  <c:v>12468.7668766877</c:v>
                </c:pt>
                <c:pt idx="8659">
                  <c:v>12470.207020702101</c:v>
                </c:pt>
                <c:pt idx="8660">
                  <c:v>12471.6471647165</c:v>
                </c:pt>
                <c:pt idx="8661">
                  <c:v>12473.087308730899</c:v>
                </c:pt>
                <c:pt idx="8662">
                  <c:v>12474.5274527453</c:v>
                </c:pt>
                <c:pt idx="8663">
                  <c:v>12475.9675967597</c:v>
                </c:pt>
                <c:pt idx="8664">
                  <c:v>12477.407740774101</c:v>
                </c:pt>
                <c:pt idx="8665">
                  <c:v>12478.8478847885</c:v>
                </c:pt>
                <c:pt idx="8666">
                  <c:v>12480.288028802899</c:v>
                </c:pt>
                <c:pt idx="8667">
                  <c:v>12481.7281728173</c:v>
                </c:pt>
                <c:pt idx="8668">
                  <c:v>12483.168316831699</c:v>
                </c:pt>
                <c:pt idx="8669">
                  <c:v>12484.608460846101</c:v>
                </c:pt>
                <c:pt idx="8670">
                  <c:v>12486.0486048605</c:v>
                </c:pt>
                <c:pt idx="8671">
                  <c:v>12487.488748874899</c:v>
                </c:pt>
                <c:pt idx="8672">
                  <c:v>12488.9288928893</c:v>
                </c:pt>
                <c:pt idx="8673">
                  <c:v>12490.369036903699</c:v>
                </c:pt>
                <c:pt idx="8674">
                  <c:v>12491.809180918101</c:v>
                </c:pt>
                <c:pt idx="8675">
                  <c:v>12493.2493249325</c:v>
                </c:pt>
                <c:pt idx="8676">
                  <c:v>12494.689468946901</c:v>
                </c:pt>
                <c:pt idx="8677">
                  <c:v>12496.1296129613</c:v>
                </c:pt>
                <c:pt idx="8678">
                  <c:v>12497.569756975699</c:v>
                </c:pt>
                <c:pt idx="8679">
                  <c:v>12499.009900990101</c:v>
                </c:pt>
                <c:pt idx="8680">
                  <c:v>12500.4500450045</c:v>
                </c:pt>
                <c:pt idx="8681">
                  <c:v>12501.890189018901</c:v>
                </c:pt>
                <c:pt idx="8682">
                  <c:v>12503.3303330333</c:v>
                </c:pt>
                <c:pt idx="8683">
                  <c:v>12504.770477047699</c:v>
                </c:pt>
                <c:pt idx="8684">
                  <c:v>12506.2106210621</c:v>
                </c:pt>
                <c:pt idx="8685">
                  <c:v>12507.6507650765</c:v>
                </c:pt>
                <c:pt idx="8686">
                  <c:v>12509.090909090901</c:v>
                </c:pt>
                <c:pt idx="8687">
                  <c:v>12510.5310531053</c:v>
                </c:pt>
                <c:pt idx="8688">
                  <c:v>12511.971197119699</c:v>
                </c:pt>
                <c:pt idx="8689">
                  <c:v>12513.4113411341</c:v>
                </c:pt>
                <c:pt idx="8690">
                  <c:v>12514.8514851485</c:v>
                </c:pt>
                <c:pt idx="8691">
                  <c:v>12516.291629162901</c:v>
                </c:pt>
                <c:pt idx="8692">
                  <c:v>12517.7317731773</c:v>
                </c:pt>
                <c:pt idx="8693">
                  <c:v>12519.171917191699</c:v>
                </c:pt>
                <c:pt idx="8694">
                  <c:v>12520.6120612061</c:v>
                </c:pt>
                <c:pt idx="8695">
                  <c:v>12522.0522052205</c:v>
                </c:pt>
                <c:pt idx="8696">
                  <c:v>12523.492349234901</c:v>
                </c:pt>
                <c:pt idx="8697">
                  <c:v>12524.9324932493</c:v>
                </c:pt>
                <c:pt idx="8698">
                  <c:v>12526.372637263699</c:v>
                </c:pt>
                <c:pt idx="8699">
                  <c:v>12527.8127812781</c:v>
                </c:pt>
                <c:pt idx="8700">
                  <c:v>12529.2529252925</c:v>
                </c:pt>
                <c:pt idx="8701">
                  <c:v>12530.693069306901</c:v>
                </c:pt>
                <c:pt idx="8702">
                  <c:v>12532.1332133213</c:v>
                </c:pt>
                <c:pt idx="8703">
                  <c:v>12533.573357335699</c:v>
                </c:pt>
                <c:pt idx="8704">
                  <c:v>12535.0135013501</c:v>
                </c:pt>
                <c:pt idx="8705">
                  <c:v>12536.4536453645</c:v>
                </c:pt>
                <c:pt idx="8706">
                  <c:v>12537.893789378901</c:v>
                </c:pt>
                <c:pt idx="8707">
                  <c:v>12539.3339333933</c:v>
                </c:pt>
                <c:pt idx="8708">
                  <c:v>12540.774077407699</c:v>
                </c:pt>
                <c:pt idx="8709">
                  <c:v>12542.2142214221</c:v>
                </c:pt>
                <c:pt idx="8710">
                  <c:v>12543.6543654365</c:v>
                </c:pt>
                <c:pt idx="8711">
                  <c:v>12545.094509450901</c:v>
                </c:pt>
                <c:pt idx="8712">
                  <c:v>12546.5346534653</c:v>
                </c:pt>
                <c:pt idx="8713">
                  <c:v>12547.974797479699</c:v>
                </c:pt>
                <c:pt idx="8714">
                  <c:v>12549.4149414942</c:v>
                </c:pt>
                <c:pt idx="8715">
                  <c:v>12550.8550855086</c:v>
                </c:pt>
                <c:pt idx="8716">
                  <c:v>12552.295229523001</c:v>
                </c:pt>
                <c:pt idx="8717">
                  <c:v>12553.7353735374</c:v>
                </c:pt>
                <c:pt idx="8718">
                  <c:v>12555.175517551799</c:v>
                </c:pt>
                <c:pt idx="8719">
                  <c:v>12556.6156615662</c:v>
                </c:pt>
                <c:pt idx="8720">
                  <c:v>12558.0558055806</c:v>
                </c:pt>
                <c:pt idx="8721">
                  <c:v>12559.495949595001</c:v>
                </c:pt>
                <c:pt idx="8722">
                  <c:v>12560.9360936094</c:v>
                </c:pt>
                <c:pt idx="8723">
                  <c:v>12562.376237623799</c:v>
                </c:pt>
                <c:pt idx="8724">
                  <c:v>12563.8163816382</c:v>
                </c:pt>
                <c:pt idx="8725">
                  <c:v>12565.2565256526</c:v>
                </c:pt>
                <c:pt idx="8726">
                  <c:v>12566.696669667001</c:v>
                </c:pt>
                <c:pt idx="8727">
                  <c:v>12568.1368136814</c:v>
                </c:pt>
                <c:pt idx="8728">
                  <c:v>12569.576957695799</c:v>
                </c:pt>
                <c:pt idx="8729">
                  <c:v>12571.0171017102</c:v>
                </c:pt>
                <c:pt idx="8730">
                  <c:v>12572.457245724599</c:v>
                </c:pt>
                <c:pt idx="8731">
                  <c:v>12573.897389739001</c:v>
                </c:pt>
                <c:pt idx="8732">
                  <c:v>12575.3375337534</c:v>
                </c:pt>
                <c:pt idx="8733">
                  <c:v>12576.777677767799</c:v>
                </c:pt>
                <c:pt idx="8734">
                  <c:v>12578.2178217822</c:v>
                </c:pt>
                <c:pt idx="8735">
                  <c:v>12579.657965796599</c:v>
                </c:pt>
                <c:pt idx="8736">
                  <c:v>12581.098109811001</c:v>
                </c:pt>
                <c:pt idx="8737">
                  <c:v>12582.5382538254</c:v>
                </c:pt>
                <c:pt idx="8738">
                  <c:v>12583.978397839801</c:v>
                </c:pt>
                <c:pt idx="8739">
                  <c:v>12585.4185418542</c:v>
                </c:pt>
                <c:pt idx="8740">
                  <c:v>12586.858685868599</c:v>
                </c:pt>
                <c:pt idx="8741">
                  <c:v>12588.298829883001</c:v>
                </c:pt>
                <c:pt idx="8742">
                  <c:v>12589.7389738974</c:v>
                </c:pt>
                <c:pt idx="8743">
                  <c:v>12591.179117911801</c:v>
                </c:pt>
                <c:pt idx="8744">
                  <c:v>12592.6192619262</c:v>
                </c:pt>
                <c:pt idx="8745">
                  <c:v>12594.059405940599</c:v>
                </c:pt>
                <c:pt idx="8746">
                  <c:v>12595.499549955</c:v>
                </c:pt>
                <c:pt idx="8747">
                  <c:v>12596.9396939694</c:v>
                </c:pt>
                <c:pt idx="8748">
                  <c:v>12598.379837983801</c:v>
                </c:pt>
                <c:pt idx="8749">
                  <c:v>12599.8199819982</c:v>
                </c:pt>
                <c:pt idx="8750">
                  <c:v>12601.260126012599</c:v>
                </c:pt>
                <c:pt idx="8751">
                  <c:v>12602.700270027</c:v>
                </c:pt>
                <c:pt idx="8752">
                  <c:v>12604.1404140414</c:v>
                </c:pt>
                <c:pt idx="8753">
                  <c:v>12605.580558055801</c:v>
                </c:pt>
                <c:pt idx="8754">
                  <c:v>12607.0207020702</c:v>
                </c:pt>
                <c:pt idx="8755">
                  <c:v>12608.460846084599</c:v>
                </c:pt>
                <c:pt idx="8756">
                  <c:v>12609.900990099</c:v>
                </c:pt>
                <c:pt idx="8757">
                  <c:v>12611.3411341134</c:v>
                </c:pt>
                <c:pt idx="8758">
                  <c:v>12612.781278127801</c:v>
                </c:pt>
                <c:pt idx="8759">
                  <c:v>12614.2214221422</c:v>
                </c:pt>
                <c:pt idx="8760">
                  <c:v>12615.661566156599</c:v>
                </c:pt>
                <c:pt idx="8761">
                  <c:v>12617.101710171</c:v>
                </c:pt>
                <c:pt idx="8762">
                  <c:v>12618.5418541854</c:v>
                </c:pt>
                <c:pt idx="8763">
                  <c:v>12619.981998199801</c:v>
                </c:pt>
                <c:pt idx="8764">
                  <c:v>12621.4221422142</c:v>
                </c:pt>
                <c:pt idx="8765">
                  <c:v>12622.862286228599</c:v>
                </c:pt>
                <c:pt idx="8766">
                  <c:v>12624.302430243</c:v>
                </c:pt>
                <c:pt idx="8767">
                  <c:v>12625.7425742574</c:v>
                </c:pt>
                <c:pt idx="8768">
                  <c:v>12627.182718271801</c:v>
                </c:pt>
                <c:pt idx="8769">
                  <c:v>12628.6228622862</c:v>
                </c:pt>
                <c:pt idx="8770">
                  <c:v>12630.063006300599</c:v>
                </c:pt>
                <c:pt idx="8771">
                  <c:v>12631.503150315</c:v>
                </c:pt>
                <c:pt idx="8772">
                  <c:v>12632.9432943294</c:v>
                </c:pt>
                <c:pt idx="8773">
                  <c:v>12634.383438343801</c:v>
                </c:pt>
                <c:pt idx="8774">
                  <c:v>12635.8235823582</c:v>
                </c:pt>
                <c:pt idx="8775">
                  <c:v>12637.263726372599</c:v>
                </c:pt>
                <c:pt idx="8776">
                  <c:v>12638.703870387</c:v>
                </c:pt>
                <c:pt idx="8777">
                  <c:v>12640.1440144014</c:v>
                </c:pt>
                <c:pt idx="8778">
                  <c:v>12641.584158415801</c:v>
                </c:pt>
                <c:pt idx="8779">
                  <c:v>12643.0243024302</c:v>
                </c:pt>
                <c:pt idx="8780">
                  <c:v>12644.464446444599</c:v>
                </c:pt>
                <c:pt idx="8781">
                  <c:v>12645.904590459</c:v>
                </c:pt>
                <c:pt idx="8782">
                  <c:v>12647.3447344734</c:v>
                </c:pt>
                <c:pt idx="8783">
                  <c:v>12648.784878487801</c:v>
                </c:pt>
                <c:pt idx="8784">
                  <c:v>12650.2250225023</c:v>
                </c:pt>
                <c:pt idx="8785">
                  <c:v>12651.665166516699</c:v>
                </c:pt>
                <c:pt idx="8786">
                  <c:v>12653.1053105311</c:v>
                </c:pt>
                <c:pt idx="8787">
                  <c:v>12654.5454545455</c:v>
                </c:pt>
                <c:pt idx="8788">
                  <c:v>12655.985598559901</c:v>
                </c:pt>
                <c:pt idx="8789">
                  <c:v>12657.4257425743</c:v>
                </c:pt>
                <c:pt idx="8790">
                  <c:v>12658.865886588699</c:v>
                </c:pt>
                <c:pt idx="8791">
                  <c:v>12660.3060306031</c:v>
                </c:pt>
                <c:pt idx="8792">
                  <c:v>12661.746174617499</c:v>
                </c:pt>
                <c:pt idx="8793">
                  <c:v>12663.186318631901</c:v>
                </c:pt>
                <c:pt idx="8794">
                  <c:v>12664.6264626463</c:v>
                </c:pt>
                <c:pt idx="8795">
                  <c:v>12666.066606660699</c:v>
                </c:pt>
                <c:pt idx="8796">
                  <c:v>12667.5067506751</c:v>
                </c:pt>
                <c:pt idx="8797">
                  <c:v>12668.946894689499</c:v>
                </c:pt>
                <c:pt idx="8798">
                  <c:v>12670.387038703901</c:v>
                </c:pt>
                <c:pt idx="8799">
                  <c:v>12671.8271827183</c:v>
                </c:pt>
                <c:pt idx="8800">
                  <c:v>12673.267326732701</c:v>
                </c:pt>
                <c:pt idx="8801">
                  <c:v>12674.7074707471</c:v>
                </c:pt>
                <c:pt idx="8802">
                  <c:v>12676.147614761499</c:v>
                </c:pt>
                <c:pt idx="8803">
                  <c:v>12677.587758775901</c:v>
                </c:pt>
                <c:pt idx="8804">
                  <c:v>12679.0279027903</c:v>
                </c:pt>
                <c:pt idx="8805">
                  <c:v>12680.468046804701</c:v>
                </c:pt>
                <c:pt idx="8806">
                  <c:v>12681.9081908191</c:v>
                </c:pt>
                <c:pt idx="8807">
                  <c:v>12683.348334833499</c:v>
                </c:pt>
                <c:pt idx="8808">
                  <c:v>12684.7884788479</c:v>
                </c:pt>
                <c:pt idx="8809">
                  <c:v>12686.2286228623</c:v>
                </c:pt>
                <c:pt idx="8810">
                  <c:v>12687.668766876701</c:v>
                </c:pt>
                <c:pt idx="8811">
                  <c:v>12689.1089108911</c:v>
                </c:pt>
                <c:pt idx="8812">
                  <c:v>12690.549054905499</c:v>
                </c:pt>
                <c:pt idx="8813">
                  <c:v>12691.9891989199</c:v>
                </c:pt>
                <c:pt idx="8814">
                  <c:v>12693.4293429343</c:v>
                </c:pt>
                <c:pt idx="8815">
                  <c:v>12694.869486948701</c:v>
                </c:pt>
                <c:pt idx="8816">
                  <c:v>12696.3096309631</c:v>
                </c:pt>
                <c:pt idx="8817">
                  <c:v>12697.749774977499</c:v>
                </c:pt>
                <c:pt idx="8818">
                  <c:v>12699.1899189919</c:v>
                </c:pt>
                <c:pt idx="8819">
                  <c:v>12700.6300630063</c:v>
                </c:pt>
                <c:pt idx="8820">
                  <c:v>12702.070207020701</c:v>
                </c:pt>
                <c:pt idx="8821">
                  <c:v>12703.5103510351</c:v>
                </c:pt>
                <c:pt idx="8822">
                  <c:v>12704.950495049499</c:v>
                </c:pt>
                <c:pt idx="8823">
                  <c:v>12706.3906390639</c:v>
                </c:pt>
                <c:pt idx="8824">
                  <c:v>12707.8307830783</c:v>
                </c:pt>
                <c:pt idx="8825">
                  <c:v>12709.270927092701</c:v>
                </c:pt>
                <c:pt idx="8826">
                  <c:v>12710.7110711071</c:v>
                </c:pt>
                <c:pt idx="8827">
                  <c:v>12712.151215121499</c:v>
                </c:pt>
                <c:pt idx="8828">
                  <c:v>12713.5913591359</c:v>
                </c:pt>
                <c:pt idx="8829">
                  <c:v>12715.0315031503</c:v>
                </c:pt>
                <c:pt idx="8830">
                  <c:v>12716.471647164701</c:v>
                </c:pt>
                <c:pt idx="8831">
                  <c:v>12717.9117911791</c:v>
                </c:pt>
                <c:pt idx="8832">
                  <c:v>12719.351935193499</c:v>
                </c:pt>
                <c:pt idx="8833">
                  <c:v>12720.7920792079</c:v>
                </c:pt>
                <c:pt idx="8834">
                  <c:v>12722.2322232223</c:v>
                </c:pt>
                <c:pt idx="8835">
                  <c:v>12723.672367236701</c:v>
                </c:pt>
                <c:pt idx="8836">
                  <c:v>12725.1125112511</c:v>
                </c:pt>
                <c:pt idx="8837">
                  <c:v>12726.552655265499</c:v>
                </c:pt>
                <c:pt idx="8838">
                  <c:v>12727.9927992799</c:v>
                </c:pt>
                <c:pt idx="8839">
                  <c:v>12729.4329432943</c:v>
                </c:pt>
                <c:pt idx="8840">
                  <c:v>12730.873087308701</c:v>
                </c:pt>
                <c:pt idx="8841">
                  <c:v>12732.3132313231</c:v>
                </c:pt>
                <c:pt idx="8842">
                  <c:v>12733.753375337499</c:v>
                </c:pt>
                <c:pt idx="8843">
                  <c:v>12735.1935193519</c:v>
                </c:pt>
                <c:pt idx="8844">
                  <c:v>12736.6336633663</c:v>
                </c:pt>
                <c:pt idx="8845">
                  <c:v>12738.073807380701</c:v>
                </c:pt>
                <c:pt idx="8846">
                  <c:v>12739.5139513951</c:v>
                </c:pt>
                <c:pt idx="8847">
                  <c:v>12740.954095409499</c:v>
                </c:pt>
                <c:pt idx="8848">
                  <c:v>12742.3942394239</c:v>
                </c:pt>
                <c:pt idx="8849">
                  <c:v>12743.834383438299</c:v>
                </c:pt>
                <c:pt idx="8850">
                  <c:v>12745.274527452701</c:v>
                </c:pt>
                <c:pt idx="8851">
                  <c:v>12746.7146714671</c:v>
                </c:pt>
                <c:pt idx="8852">
                  <c:v>12748.154815481499</c:v>
                </c:pt>
                <c:pt idx="8853">
                  <c:v>12749.594959496</c:v>
                </c:pt>
                <c:pt idx="8854">
                  <c:v>12751.035103510399</c:v>
                </c:pt>
                <c:pt idx="8855">
                  <c:v>12752.475247524801</c:v>
                </c:pt>
                <c:pt idx="8856">
                  <c:v>12753.9153915392</c:v>
                </c:pt>
                <c:pt idx="8857">
                  <c:v>12755.355535553599</c:v>
                </c:pt>
                <c:pt idx="8858">
                  <c:v>12756.795679568</c:v>
                </c:pt>
                <c:pt idx="8859">
                  <c:v>12758.235823582399</c:v>
                </c:pt>
                <c:pt idx="8860">
                  <c:v>12759.675967596801</c:v>
                </c:pt>
                <c:pt idx="8861">
                  <c:v>12761.1161116112</c:v>
                </c:pt>
                <c:pt idx="8862">
                  <c:v>12762.556255625601</c:v>
                </c:pt>
                <c:pt idx="8863">
                  <c:v>12763.99639964</c:v>
                </c:pt>
                <c:pt idx="8864">
                  <c:v>12765.436543654399</c:v>
                </c:pt>
                <c:pt idx="8865">
                  <c:v>12766.876687668801</c:v>
                </c:pt>
                <c:pt idx="8866">
                  <c:v>12768.3168316832</c:v>
                </c:pt>
                <c:pt idx="8867">
                  <c:v>12769.756975697601</c:v>
                </c:pt>
                <c:pt idx="8868">
                  <c:v>12771.197119712</c:v>
                </c:pt>
                <c:pt idx="8869">
                  <c:v>12772.637263726399</c:v>
                </c:pt>
                <c:pt idx="8870">
                  <c:v>12774.0774077408</c:v>
                </c:pt>
                <c:pt idx="8871">
                  <c:v>12775.5175517552</c:v>
                </c:pt>
                <c:pt idx="8872">
                  <c:v>12776.957695769601</c:v>
                </c:pt>
                <c:pt idx="8873">
                  <c:v>12778.397839784</c:v>
                </c:pt>
                <c:pt idx="8874">
                  <c:v>12779.837983798399</c:v>
                </c:pt>
                <c:pt idx="8875">
                  <c:v>12781.2781278128</c:v>
                </c:pt>
                <c:pt idx="8876">
                  <c:v>12782.7182718272</c:v>
                </c:pt>
                <c:pt idx="8877">
                  <c:v>12784.158415841601</c:v>
                </c:pt>
                <c:pt idx="8878">
                  <c:v>12785.598559856</c:v>
                </c:pt>
                <c:pt idx="8879">
                  <c:v>12787.038703870399</c:v>
                </c:pt>
                <c:pt idx="8880">
                  <c:v>12788.4788478848</c:v>
                </c:pt>
                <c:pt idx="8881">
                  <c:v>12789.9189918992</c:v>
                </c:pt>
                <c:pt idx="8882">
                  <c:v>12791.359135913601</c:v>
                </c:pt>
                <c:pt idx="8883">
                  <c:v>12792.799279928</c:v>
                </c:pt>
                <c:pt idx="8884">
                  <c:v>12794.239423942399</c:v>
                </c:pt>
                <c:pt idx="8885">
                  <c:v>12795.6795679568</c:v>
                </c:pt>
                <c:pt idx="8886">
                  <c:v>12797.1197119712</c:v>
                </c:pt>
                <c:pt idx="8887">
                  <c:v>12798.559855985601</c:v>
                </c:pt>
                <c:pt idx="8888">
                  <c:v>12800</c:v>
                </c:pt>
                <c:pt idx="8889">
                  <c:v>12801.440144014399</c:v>
                </c:pt>
                <c:pt idx="8890">
                  <c:v>12802.8802880288</c:v>
                </c:pt>
                <c:pt idx="8891">
                  <c:v>12804.3204320432</c:v>
                </c:pt>
                <c:pt idx="8892">
                  <c:v>12805.760576057601</c:v>
                </c:pt>
                <c:pt idx="8893">
                  <c:v>12807.200720072</c:v>
                </c:pt>
                <c:pt idx="8894">
                  <c:v>12808.640864086399</c:v>
                </c:pt>
                <c:pt idx="8895">
                  <c:v>12810.0810081008</c:v>
                </c:pt>
                <c:pt idx="8896">
                  <c:v>12811.5211521152</c:v>
                </c:pt>
                <c:pt idx="8897">
                  <c:v>12812.961296129601</c:v>
                </c:pt>
                <c:pt idx="8898">
                  <c:v>12814.401440144</c:v>
                </c:pt>
                <c:pt idx="8899">
                  <c:v>12815.841584158399</c:v>
                </c:pt>
                <c:pt idx="8900">
                  <c:v>12817.2817281728</c:v>
                </c:pt>
                <c:pt idx="8901">
                  <c:v>12818.7218721872</c:v>
                </c:pt>
                <c:pt idx="8902">
                  <c:v>12820.162016201601</c:v>
                </c:pt>
                <c:pt idx="8903">
                  <c:v>12821.602160216</c:v>
                </c:pt>
                <c:pt idx="8904">
                  <c:v>12823.042304230399</c:v>
                </c:pt>
                <c:pt idx="8905">
                  <c:v>12824.4824482448</c:v>
                </c:pt>
                <c:pt idx="8906">
                  <c:v>12825.9225922592</c:v>
                </c:pt>
                <c:pt idx="8907">
                  <c:v>12827.362736273601</c:v>
                </c:pt>
                <c:pt idx="8908">
                  <c:v>12828.802880288</c:v>
                </c:pt>
                <c:pt idx="8909">
                  <c:v>12830.243024302399</c:v>
                </c:pt>
                <c:pt idx="8910">
                  <c:v>12831.6831683168</c:v>
                </c:pt>
                <c:pt idx="8911">
                  <c:v>12833.123312331199</c:v>
                </c:pt>
                <c:pt idx="8912">
                  <c:v>12834.563456345601</c:v>
                </c:pt>
                <c:pt idx="8913">
                  <c:v>12836.00360036</c:v>
                </c:pt>
                <c:pt idx="8914">
                  <c:v>12837.443744374399</c:v>
                </c:pt>
                <c:pt idx="8915">
                  <c:v>12838.8838883888</c:v>
                </c:pt>
                <c:pt idx="8916">
                  <c:v>12840.324032403199</c:v>
                </c:pt>
                <c:pt idx="8917">
                  <c:v>12841.764176417601</c:v>
                </c:pt>
                <c:pt idx="8918">
                  <c:v>12843.204320432</c:v>
                </c:pt>
                <c:pt idx="8919">
                  <c:v>12844.644464446401</c:v>
                </c:pt>
                <c:pt idx="8920">
                  <c:v>12846.0846084608</c:v>
                </c:pt>
                <c:pt idx="8921">
                  <c:v>12847.524752475199</c:v>
                </c:pt>
                <c:pt idx="8922">
                  <c:v>12848.964896489701</c:v>
                </c:pt>
                <c:pt idx="8923">
                  <c:v>12850.4050405041</c:v>
                </c:pt>
                <c:pt idx="8924">
                  <c:v>12851.845184518501</c:v>
                </c:pt>
                <c:pt idx="8925">
                  <c:v>12853.2853285329</c:v>
                </c:pt>
                <c:pt idx="8926">
                  <c:v>12854.725472547299</c:v>
                </c:pt>
                <c:pt idx="8927">
                  <c:v>12856.165616561701</c:v>
                </c:pt>
                <c:pt idx="8928">
                  <c:v>12857.6057605761</c:v>
                </c:pt>
                <c:pt idx="8929">
                  <c:v>12859.045904590501</c:v>
                </c:pt>
                <c:pt idx="8930">
                  <c:v>12860.4860486049</c:v>
                </c:pt>
                <c:pt idx="8931">
                  <c:v>12861.926192619299</c:v>
                </c:pt>
                <c:pt idx="8932">
                  <c:v>12863.3663366337</c:v>
                </c:pt>
                <c:pt idx="8933">
                  <c:v>12864.8064806481</c:v>
                </c:pt>
                <c:pt idx="8934">
                  <c:v>12866.246624662501</c:v>
                </c:pt>
                <c:pt idx="8935">
                  <c:v>12867.6867686769</c:v>
                </c:pt>
                <c:pt idx="8936">
                  <c:v>12869.126912691299</c:v>
                </c:pt>
                <c:pt idx="8937">
                  <c:v>12870.5670567057</c:v>
                </c:pt>
                <c:pt idx="8938">
                  <c:v>12872.0072007201</c:v>
                </c:pt>
                <c:pt idx="8939">
                  <c:v>12873.447344734501</c:v>
                </c:pt>
                <c:pt idx="8940">
                  <c:v>12874.8874887489</c:v>
                </c:pt>
                <c:pt idx="8941">
                  <c:v>12876.327632763299</c:v>
                </c:pt>
                <c:pt idx="8942">
                  <c:v>12877.7677767777</c:v>
                </c:pt>
                <c:pt idx="8943">
                  <c:v>12879.2079207921</c:v>
                </c:pt>
                <c:pt idx="8944">
                  <c:v>12880.648064806501</c:v>
                </c:pt>
                <c:pt idx="8945">
                  <c:v>12882.0882088209</c:v>
                </c:pt>
                <c:pt idx="8946">
                  <c:v>12883.528352835299</c:v>
                </c:pt>
                <c:pt idx="8947">
                  <c:v>12884.9684968497</c:v>
                </c:pt>
                <c:pt idx="8948">
                  <c:v>12886.4086408641</c:v>
                </c:pt>
                <c:pt idx="8949">
                  <c:v>12887.848784878501</c:v>
                </c:pt>
                <c:pt idx="8950">
                  <c:v>12889.2889288929</c:v>
                </c:pt>
                <c:pt idx="8951">
                  <c:v>12890.729072907299</c:v>
                </c:pt>
                <c:pt idx="8952">
                  <c:v>12892.1692169217</c:v>
                </c:pt>
                <c:pt idx="8953">
                  <c:v>12893.6093609361</c:v>
                </c:pt>
                <c:pt idx="8954">
                  <c:v>12895.049504950501</c:v>
                </c:pt>
                <c:pt idx="8955">
                  <c:v>12896.4896489649</c:v>
                </c:pt>
                <c:pt idx="8956">
                  <c:v>12897.929792979299</c:v>
                </c:pt>
                <c:pt idx="8957">
                  <c:v>12899.3699369937</c:v>
                </c:pt>
                <c:pt idx="8958">
                  <c:v>12900.8100810081</c:v>
                </c:pt>
                <c:pt idx="8959">
                  <c:v>12902.250225022501</c:v>
                </c:pt>
                <c:pt idx="8960">
                  <c:v>12903.6903690369</c:v>
                </c:pt>
                <c:pt idx="8961">
                  <c:v>12905.130513051299</c:v>
                </c:pt>
                <c:pt idx="8962">
                  <c:v>12906.5706570657</c:v>
                </c:pt>
                <c:pt idx="8963">
                  <c:v>12908.0108010801</c:v>
                </c:pt>
                <c:pt idx="8964">
                  <c:v>12909.450945094501</c:v>
                </c:pt>
                <c:pt idx="8965">
                  <c:v>12910.8910891089</c:v>
                </c:pt>
                <c:pt idx="8966">
                  <c:v>12912.331233123299</c:v>
                </c:pt>
                <c:pt idx="8967">
                  <c:v>12913.7713771377</c:v>
                </c:pt>
                <c:pt idx="8968">
                  <c:v>12915.2115211521</c:v>
                </c:pt>
                <c:pt idx="8969">
                  <c:v>12916.651665166501</c:v>
                </c:pt>
                <c:pt idx="8970">
                  <c:v>12918.0918091809</c:v>
                </c:pt>
                <c:pt idx="8971">
                  <c:v>12919.531953195299</c:v>
                </c:pt>
                <c:pt idx="8972">
                  <c:v>12920.9720972097</c:v>
                </c:pt>
                <c:pt idx="8973">
                  <c:v>12922.412241224099</c:v>
                </c:pt>
                <c:pt idx="8974">
                  <c:v>12923.852385238501</c:v>
                </c:pt>
                <c:pt idx="8975">
                  <c:v>12925.2925292529</c:v>
                </c:pt>
                <c:pt idx="8976">
                  <c:v>12926.732673267299</c:v>
                </c:pt>
                <c:pt idx="8977">
                  <c:v>12928.1728172817</c:v>
                </c:pt>
                <c:pt idx="8978">
                  <c:v>12929.612961296099</c:v>
                </c:pt>
                <c:pt idx="8979">
                  <c:v>12931.053105310501</c:v>
                </c:pt>
                <c:pt idx="8980">
                  <c:v>12932.4932493249</c:v>
                </c:pt>
                <c:pt idx="8981">
                  <c:v>12933.933393339301</c:v>
                </c:pt>
                <c:pt idx="8982">
                  <c:v>12935.3735373537</c:v>
                </c:pt>
                <c:pt idx="8983">
                  <c:v>12936.813681368099</c:v>
                </c:pt>
                <c:pt idx="8984">
                  <c:v>12938.253825382501</c:v>
                </c:pt>
                <c:pt idx="8985">
                  <c:v>12939.6939693969</c:v>
                </c:pt>
                <c:pt idx="8986">
                  <c:v>12941.134113411301</c:v>
                </c:pt>
                <c:pt idx="8987">
                  <c:v>12942.5742574257</c:v>
                </c:pt>
                <c:pt idx="8988">
                  <c:v>12944.014401440099</c:v>
                </c:pt>
                <c:pt idx="8989">
                  <c:v>12945.4545454545</c:v>
                </c:pt>
                <c:pt idx="8990">
                  <c:v>12946.8946894689</c:v>
                </c:pt>
                <c:pt idx="8991">
                  <c:v>12948.334833483301</c:v>
                </c:pt>
                <c:pt idx="8992">
                  <c:v>12949.7749774978</c:v>
                </c:pt>
                <c:pt idx="8993">
                  <c:v>12951.215121512199</c:v>
                </c:pt>
                <c:pt idx="8994">
                  <c:v>12952.6552655266</c:v>
                </c:pt>
                <c:pt idx="8995">
                  <c:v>12954.095409541</c:v>
                </c:pt>
                <c:pt idx="8996">
                  <c:v>12955.535553555401</c:v>
                </c:pt>
                <c:pt idx="8997">
                  <c:v>12956.9756975698</c:v>
                </c:pt>
                <c:pt idx="8998">
                  <c:v>12958.415841584199</c:v>
                </c:pt>
                <c:pt idx="8999">
                  <c:v>12959.8559855986</c:v>
                </c:pt>
                <c:pt idx="9000">
                  <c:v>12961.296129613</c:v>
                </c:pt>
                <c:pt idx="9001">
                  <c:v>12962.736273627401</c:v>
                </c:pt>
                <c:pt idx="9002">
                  <c:v>12964.1764176418</c:v>
                </c:pt>
                <c:pt idx="9003">
                  <c:v>12965.616561656199</c:v>
                </c:pt>
                <c:pt idx="9004">
                  <c:v>12967.0567056706</c:v>
                </c:pt>
                <c:pt idx="9005">
                  <c:v>12968.496849685</c:v>
                </c:pt>
                <c:pt idx="9006">
                  <c:v>12969.936993699401</c:v>
                </c:pt>
                <c:pt idx="9007">
                  <c:v>12971.3771377138</c:v>
                </c:pt>
                <c:pt idx="9008">
                  <c:v>12972.817281728199</c:v>
                </c:pt>
                <c:pt idx="9009">
                  <c:v>12974.2574257426</c:v>
                </c:pt>
                <c:pt idx="9010">
                  <c:v>12975.697569757</c:v>
                </c:pt>
                <c:pt idx="9011">
                  <c:v>12977.137713771401</c:v>
                </c:pt>
                <c:pt idx="9012">
                  <c:v>12978.5778577858</c:v>
                </c:pt>
                <c:pt idx="9013">
                  <c:v>12980.018001800199</c:v>
                </c:pt>
                <c:pt idx="9014">
                  <c:v>12981.4581458146</c:v>
                </c:pt>
                <c:pt idx="9015">
                  <c:v>12982.898289829</c:v>
                </c:pt>
                <c:pt idx="9016">
                  <c:v>12984.338433843401</c:v>
                </c:pt>
                <c:pt idx="9017">
                  <c:v>12985.7785778578</c:v>
                </c:pt>
                <c:pt idx="9018">
                  <c:v>12987.218721872199</c:v>
                </c:pt>
                <c:pt idx="9019">
                  <c:v>12988.6588658866</c:v>
                </c:pt>
                <c:pt idx="9020">
                  <c:v>12990.099009901</c:v>
                </c:pt>
                <c:pt idx="9021">
                  <c:v>12991.539153915401</c:v>
                </c:pt>
                <c:pt idx="9022">
                  <c:v>12992.9792979298</c:v>
                </c:pt>
                <c:pt idx="9023">
                  <c:v>12994.419441944199</c:v>
                </c:pt>
                <c:pt idx="9024">
                  <c:v>12995.8595859586</c:v>
                </c:pt>
                <c:pt idx="9025">
                  <c:v>12997.299729973</c:v>
                </c:pt>
                <c:pt idx="9026">
                  <c:v>12998.739873987401</c:v>
                </c:pt>
                <c:pt idx="9027">
                  <c:v>13000.1800180018</c:v>
                </c:pt>
                <c:pt idx="9028">
                  <c:v>13001.620162016199</c:v>
                </c:pt>
                <c:pt idx="9029">
                  <c:v>13003.0603060306</c:v>
                </c:pt>
                <c:pt idx="9030">
                  <c:v>13004.500450045</c:v>
                </c:pt>
                <c:pt idx="9031">
                  <c:v>13005.940594059401</c:v>
                </c:pt>
                <c:pt idx="9032">
                  <c:v>13007.3807380738</c:v>
                </c:pt>
                <c:pt idx="9033">
                  <c:v>13008.820882088199</c:v>
                </c:pt>
                <c:pt idx="9034">
                  <c:v>13010.2610261026</c:v>
                </c:pt>
                <c:pt idx="9035">
                  <c:v>13011.701170116999</c:v>
                </c:pt>
                <c:pt idx="9036">
                  <c:v>13013.141314131401</c:v>
                </c:pt>
                <c:pt idx="9037">
                  <c:v>13014.5814581458</c:v>
                </c:pt>
                <c:pt idx="9038">
                  <c:v>13016.021602160199</c:v>
                </c:pt>
                <c:pt idx="9039">
                  <c:v>13017.4617461746</c:v>
                </c:pt>
                <c:pt idx="9040">
                  <c:v>13018.901890188999</c:v>
                </c:pt>
                <c:pt idx="9041">
                  <c:v>13020.342034203401</c:v>
                </c:pt>
                <c:pt idx="9042">
                  <c:v>13021.7821782178</c:v>
                </c:pt>
                <c:pt idx="9043">
                  <c:v>13023.222322232201</c:v>
                </c:pt>
                <c:pt idx="9044">
                  <c:v>13024.6624662466</c:v>
                </c:pt>
                <c:pt idx="9045">
                  <c:v>13026.102610260999</c:v>
                </c:pt>
                <c:pt idx="9046">
                  <c:v>13027.542754275401</c:v>
                </c:pt>
                <c:pt idx="9047">
                  <c:v>13028.9828982898</c:v>
                </c:pt>
                <c:pt idx="9048">
                  <c:v>13030.423042304201</c:v>
                </c:pt>
                <c:pt idx="9049">
                  <c:v>13031.8631863186</c:v>
                </c:pt>
                <c:pt idx="9050">
                  <c:v>13033.303330332999</c:v>
                </c:pt>
                <c:pt idx="9051">
                  <c:v>13034.7434743474</c:v>
                </c:pt>
                <c:pt idx="9052">
                  <c:v>13036.1836183618</c:v>
                </c:pt>
                <c:pt idx="9053">
                  <c:v>13037.623762376201</c:v>
                </c:pt>
                <c:pt idx="9054">
                  <c:v>13039.0639063906</c:v>
                </c:pt>
                <c:pt idx="9055">
                  <c:v>13040.504050404999</c:v>
                </c:pt>
                <c:pt idx="9056">
                  <c:v>13041.9441944194</c:v>
                </c:pt>
                <c:pt idx="9057">
                  <c:v>13043.3843384338</c:v>
                </c:pt>
                <c:pt idx="9058">
                  <c:v>13044.824482448201</c:v>
                </c:pt>
                <c:pt idx="9059">
                  <c:v>13046.2646264626</c:v>
                </c:pt>
                <c:pt idx="9060">
                  <c:v>13047.704770476999</c:v>
                </c:pt>
                <c:pt idx="9061">
                  <c:v>13049.1449144915</c:v>
                </c:pt>
                <c:pt idx="9062">
                  <c:v>13050.5850585059</c:v>
                </c:pt>
                <c:pt idx="9063">
                  <c:v>13052.025202520301</c:v>
                </c:pt>
                <c:pt idx="9064">
                  <c:v>13053.4653465347</c:v>
                </c:pt>
                <c:pt idx="9065">
                  <c:v>13054.905490549099</c:v>
                </c:pt>
                <c:pt idx="9066">
                  <c:v>13056.3456345635</c:v>
                </c:pt>
                <c:pt idx="9067">
                  <c:v>13057.7857785779</c:v>
                </c:pt>
                <c:pt idx="9068">
                  <c:v>13059.225922592301</c:v>
                </c:pt>
                <c:pt idx="9069">
                  <c:v>13060.6660666067</c:v>
                </c:pt>
                <c:pt idx="9070">
                  <c:v>13062.106210621099</c:v>
                </c:pt>
                <c:pt idx="9071">
                  <c:v>13063.5463546355</c:v>
                </c:pt>
                <c:pt idx="9072">
                  <c:v>13064.9864986499</c:v>
                </c:pt>
                <c:pt idx="9073">
                  <c:v>13066.426642664301</c:v>
                </c:pt>
                <c:pt idx="9074">
                  <c:v>13067.8667866787</c:v>
                </c:pt>
                <c:pt idx="9075">
                  <c:v>13069.306930693099</c:v>
                </c:pt>
                <c:pt idx="9076">
                  <c:v>13070.7470747075</c:v>
                </c:pt>
                <c:pt idx="9077">
                  <c:v>13072.1872187219</c:v>
                </c:pt>
                <c:pt idx="9078">
                  <c:v>13073.627362736301</c:v>
                </c:pt>
                <c:pt idx="9079">
                  <c:v>13075.0675067507</c:v>
                </c:pt>
                <c:pt idx="9080">
                  <c:v>13076.507650765099</c:v>
                </c:pt>
                <c:pt idx="9081">
                  <c:v>13077.9477947795</c:v>
                </c:pt>
                <c:pt idx="9082">
                  <c:v>13079.3879387939</c:v>
                </c:pt>
                <c:pt idx="9083">
                  <c:v>13080.828082808301</c:v>
                </c:pt>
                <c:pt idx="9084">
                  <c:v>13082.2682268227</c:v>
                </c:pt>
                <c:pt idx="9085">
                  <c:v>13083.708370837099</c:v>
                </c:pt>
                <c:pt idx="9086">
                  <c:v>13085.1485148515</c:v>
                </c:pt>
                <c:pt idx="9087">
                  <c:v>13086.5886588659</c:v>
                </c:pt>
                <c:pt idx="9088">
                  <c:v>13088.028802880301</c:v>
                </c:pt>
                <c:pt idx="9089">
                  <c:v>13089.4689468947</c:v>
                </c:pt>
                <c:pt idx="9090">
                  <c:v>13090.909090909099</c:v>
                </c:pt>
                <c:pt idx="9091">
                  <c:v>13092.3492349235</c:v>
                </c:pt>
                <c:pt idx="9092">
                  <c:v>13093.7893789379</c:v>
                </c:pt>
                <c:pt idx="9093">
                  <c:v>13095.229522952301</c:v>
                </c:pt>
                <c:pt idx="9094">
                  <c:v>13096.6696669667</c:v>
                </c:pt>
                <c:pt idx="9095">
                  <c:v>13098.109810981099</c:v>
                </c:pt>
                <c:pt idx="9096">
                  <c:v>13099.5499549955</c:v>
                </c:pt>
                <c:pt idx="9097">
                  <c:v>13100.990099009899</c:v>
                </c:pt>
                <c:pt idx="9098">
                  <c:v>13102.430243024301</c:v>
                </c:pt>
                <c:pt idx="9099">
                  <c:v>13103.8703870387</c:v>
                </c:pt>
                <c:pt idx="9100">
                  <c:v>13105.310531053099</c:v>
                </c:pt>
                <c:pt idx="9101">
                  <c:v>13106.7506750675</c:v>
                </c:pt>
                <c:pt idx="9102">
                  <c:v>13108.190819081899</c:v>
                </c:pt>
                <c:pt idx="9103">
                  <c:v>13109.630963096301</c:v>
                </c:pt>
                <c:pt idx="9104">
                  <c:v>13111.0711071107</c:v>
                </c:pt>
                <c:pt idx="9105">
                  <c:v>13112.511251125101</c:v>
                </c:pt>
                <c:pt idx="9106">
                  <c:v>13113.9513951395</c:v>
                </c:pt>
                <c:pt idx="9107">
                  <c:v>13115.391539153899</c:v>
                </c:pt>
                <c:pt idx="9108">
                  <c:v>13116.831683168301</c:v>
                </c:pt>
                <c:pt idx="9109">
                  <c:v>13118.2718271827</c:v>
                </c:pt>
                <c:pt idx="9110">
                  <c:v>13119.711971197101</c:v>
                </c:pt>
                <c:pt idx="9111">
                  <c:v>13121.1521152115</c:v>
                </c:pt>
                <c:pt idx="9112">
                  <c:v>13122.592259225899</c:v>
                </c:pt>
                <c:pt idx="9113">
                  <c:v>13124.0324032403</c:v>
                </c:pt>
                <c:pt idx="9114">
                  <c:v>13125.4725472547</c:v>
                </c:pt>
                <c:pt idx="9115">
                  <c:v>13126.912691269101</c:v>
                </c:pt>
                <c:pt idx="9116">
                  <c:v>13128.3528352835</c:v>
                </c:pt>
                <c:pt idx="9117">
                  <c:v>13129.792979297899</c:v>
                </c:pt>
                <c:pt idx="9118">
                  <c:v>13131.2331233123</c:v>
                </c:pt>
                <c:pt idx="9119">
                  <c:v>13132.6732673267</c:v>
                </c:pt>
                <c:pt idx="9120">
                  <c:v>13134.113411341101</c:v>
                </c:pt>
                <c:pt idx="9121">
                  <c:v>13135.5535553555</c:v>
                </c:pt>
                <c:pt idx="9122">
                  <c:v>13136.993699369899</c:v>
                </c:pt>
                <c:pt idx="9123">
                  <c:v>13138.4338433843</c:v>
                </c:pt>
                <c:pt idx="9124">
                  <c:v>13139.8739873987</c:v>
                </c:pt>
                <c:pt idx="9125">
                  <c:v>13141.314131413101</c:v>
                </c:pt>
                <c:pt idx="9126">
                  <c:v>13142.7542754275</c:v>
                </c:pt>
                <c:pt idx="9127">
                  <c:v>13144.194419441899</c:v>
                </c:pt>
                <c:pt idx="9128">
                  <c:v>13145.6345634563</c:v>
                </c:pt>
                <c:pt idx="9129">
                  <c:v>13147.0747074707</c:v>
                </c:pt>
                <c:pt idx="9130">
                  <c:v>13148.514851485101</c:v>
                </c:pt>
                <c:pt idx="9131">
                  <c:v>13149.9549954996</c:v>
                </c:pt>
                <c:pt idx="9132">
                  <c:v>13151.395139513999</c:v>
                </c:pt>
                <c:pt idx="9133">
                  <c:v>13152.8352835284</c:v>
                </c:pt>
                <c:pt idx="9134">
                  <c:v>13154.2754275428</c:v>
                </c:pt>
                <c:pt idx="9135">
                  <c:v>13155.715571557201</c:v>
                </c:pt>
                <c:pt idx="9136">
                  <c:v>13157.1557155716</c:v>
                </c:pt>
                <c:pt idx="9137">
                  <c:v>13158.595859585999</c:v>
                </c:pt>
                <c:pt idx="9138">
                  <c:v>13160.0360036004</c:v>
                </c:pt>
                <c:pt idx="9139">
                  <c:v>13161.4761476148</c:v>
                </c:pt>
                <c:pt idx="9140">
                  <c:v>13162.916291629201</c:v>
                </c:pt>
                <c:pt idx="9141">
                  <c:v>13164.3564356436</c:v>
                </c:pt>
                <c:pt idx="9142">
                  <c:v>13165.796579657999</c:v>
                </c:pt>
                <c:pt idx="9143">
                  <c:v>13167.2367236724</c:v>
                </c:pt>
                <c:pt idx="9144">
                  <c:v>13168.6768676868</c:v>
                </c:pt>
                <c:pt idx="9145">
                  <c:v>13170.117011701201</c:v>
                </c:pt>
                <c:pt idx="9146">
                  <c:v>13171.5571557156</c:v>
                </c:pt>
                <c:pt idx="9147">
                  <c:v>13172.997299729999</c:v>
                </c:pt>
                <c:pt idx="9148">
                  <c:v>13174.4374437444</c:v>
                </c:pt>
                <c:pt idx="9149">
                  <c:v>13175.8775877588</c:v>
                </c:pt>
                <c:pt idx="9150">
                  <c:v>13177.317731773201</c:v>
                </c:pt>
                <c:pt idx="9151">
                  <c:v>13178.7578757876</c:v>
                </c:pt>
                <c:pt idx="9152">
                  <c:v>13180.198019801999</c:v>
                </c:pt>
                <c:pt idx="9153">
                  <c:v>13181.6381638164</c:v>
                </c:pt>
                <c:pt idx="9154">
                  <c:v>13183.0783078308</c:v>
                </c:pt>
                <c:pt idx="9155">
                  <c:v>13184.518451845201</c:v>
                </c:pt>
                <c:pt idx="9156">
                  <c:v>13185.9585958596</c:v>
                </c:pt>
                <c:pt idx="9157">
                  <c:v>13187.398739873999</c:v>
                </c:pt>
                <c:pt idx="9158">
                  <c:v>13188.8388838884</c:v>
                </c:pt>
                <c:pt idx="9159">
                  <c:v>13190.279027902799</c:v>
                </c:pt>
                <c:pt idx="9160">
                  <c:v>13191.719171917201</c:v>
                </c:pt>
                <c:pt idx="9161">
                  <c:v>13193.1593159316</c:v>
                </c:pt>
                <c:pt idx="9162">
                  <c:v>13194.599459945999</c:v>
                </c:pt>
                <c:pt idx="9163">
                  <c:v>13196.0396039604</c:v>
                </c:pt>
                <c:pt idx="9164">
                  <c:v>13197.479747974799</c:v>
                </c:pt>
                <c:pt idx="9165">
                  <c:v>13198.919891989201</c:v>
                </c:pt>
                <c:pt idx="9166">
                  <c:v>13200.3600360036</c:v>
                </c:pt>
                <c:pt idx="9167">
                  <c:v>13201.800180018001</c:v>
                </c:pt>
                <c:pt idx="9168">
                  <c:v>13203.2403240324</c:v>
                </c:pt>
                <c:pt idx="9169">
                  <c:v>13204.680468046799</c:v>
                </c:pt>
                <c:pt idx="9170">
                  <c:v>13206.120612061201</c:v>
                </c:pt>
                <c:pt idx="9171">
                  <c:v>13207.5607560756</c:v>
                </c:pt>
                <c:pt idx="9172">
                  <c:v>13209.000900090001</c:v>
                </c:pt>
                <c:pt idx="9173">
                  <c:v>13210.4410441044</c:v>
                </c:pt>
                <c:pt idx="9174">
                  <c:v>13211.881188118799</c:v>
                </c:pt>
                <c:pt idx="9175">
                  <c:v>13213.3213321332</c:v>
                </c:pt>
                <c:pt idx="9176">
                  <c:v>13214.7614761476</c:v>
                </c:pt>
                <c:pt idx="9177">
                  <c:v>13216.201620162001</c:v>
                </c:pt>
                <c:pt idx="9178">
                  <c:v>13217.6417641764</c:v>
                </c:pt>
                <c:pt idx="9179">
                  <c:v>13219.081908190799</c:v>
                </c:pt>
                <c:pt idx="9180">
                  <c:v>13220.5220522052</c:v>
                </c:pt>
                <c:pt idx="9181">
                  <c:v>13221.9621962196</c:v>
                </c:pt>
                <c:pt idx="9182">
                  <c:v>13223.402340234001</c:v>
                </c:pt>
                <c:pt idx="9183">
                  <c:v>13224.8424842484</c:v>
                </c:pt>
                <c:pt idx="9184">
                  <c:v>13226.282628262799</c:v>
                </c:pt>
                <c:pt idx="9185">
                  <c:v>13227.7227722772</c:v>
                </c:pt>
                <c:pt idx="9186">
                  <c:v>13229.1629162916</c:v>
                </c:pt>
                <c:pt idx="9187">
                  <c:v>13230.603060306001</c:v>
                </c:pt>
                <c:pt idx="9188">
                  <c:v>13232.0432043204</c:v>
                </c:pt>
                <c:pt idx="9189">
                  <c:v>13233.483348334799</c:v>
                </c:pt>
                <c:pt idx="9190">
                  <c:v>13234.9234923492</c:v>
                </c:pt>
                <c:pt idx="9191">
                  <c:v>13236.3636363636</c:v>
                </c:pt>
                <c:pt idx="9192">
                  <c:v>13237.803780378001</c:v>
                </c:pt>
                <c:pt idx="9193">
                  <c:v>13239.2439243924</c:v>
                </c:pt>
                <c:pt idx="9194">
                  <c:v>13240.684068406799</c:v>
                </c:pt>
                <c:pt idx="9195">
                  <c:v>13242.1242124212</c:v>
                </c:pt>
                <c:pt idx="9196">
                  <c:v>13243.5643564356</c:v>
                </c:pt>
                <c:pt idx="9197">
                  <c:v>13245.004500450001</c:v>
                </c:pt>
                <c:pt idx="9198">
                  <c:v>13246.4446444644</c:v>
                </c:pt>
                <c:pt idx="9199">
                  <c:v>13247.884788478799</c:v>
                </c:pt>
                <c:pt idx="9200">
                  <c:v>13249.3249324933</c:v>
                </c:pt>
                <c:pt idx="9201">
                  <c:v>13250.7650765077</c:v>
                </c:pt>
                <c:pt idx="9202">
                  <c:v>13252.205220522101</c:v>
                </c:pt>
                <c:pt idx="9203">
                  <c:v>13253.6453645365</c:v>
                </c:pt>
                <c:pt idx="9204">
                  <c:v>13255.085508550899</c:v>
                </c:pt>
                <c:pt idx="9205">
                  <c:v>13256.5256525653</c:v>
                </c:pt>
                <c:pt idx="9206">
                  <c:v>13257.9657965797</c:v>
                </c:pt>
                <c:pt idx="9207">
                  <c:v>13259.405940594101</c:v>
                </c:pt>
                <c:pt idx="9208">
                  <c:v>13260.8460846085</c:v>
                </c:pt>
                <c:pt idx="9209">
                  <c:v>13262.286228622899</c:v>
                </c:pt>
                <c:pt idx="9210">
                  <c:v>13263.7263726373</c:v>
                </c:pt>
                <c:pt idx="9211">
                  <c:v>13265.1665166517</c:v>
                </c:pt>
                <c:pt idx="9212">
                  <c:v>13266.606660666101</c:v>
                </c:pt>
                <c:pt idx="9213">
                  <c:v>13268.0468046805</c:v>
                </c:pt>
                <c:pt idx="9214">
                  <c:v>13269.486948694899</c:v>
                </c:pt>
                <c:pt idx="9215">
                  <c:v>13270.9270927093</c:v>
                </c:pt>
                <c:pt idx="9216">
                  <c:v>13272.3672367237</c:v>
                </c:pt>
                <c:pt idx="9217">
                  <c:v>13273.807380738101</c:v>
                </c:pt>
                <c:pt idx="9218">
                  <c:v>13275.2475247525</c:v>
                </c:pt>
                <c:pt idx="9219">
                  <c:v>13276.687668766899</c:v>
                </c:pt>
                <c:pt idx="9220">
                  <c:v>13278.1278127813</c:v>
                </c:pt>
                <c:pt idx="9221">
                  <c:v>13279.5679567957</c:v>
                </c:pt>
                <c:pt idx="9222">
                  <c:v>13281.008100810101</c:v>
                </c:pt>
                <c:pt idx="9223">
                  <c:v>13282.4482448245</c:v>
                </c:pt>
                <c:pt idx="9224">
                  <c:v>13283.888388838899</c:v>
                </c:pt>
                <c:pt idx="9225">
                  <c:v>13285.3285328533</c:v>
                </c:pt>
                <c:pt idx="9226">
                  <c:v>13286.768676867699</c:v>
                </c:pt>
                <c:pt idx="9227">
                  <c:v>13288.208820882101</c:v>
                </c:pt>
                <c:pt idx="9228">
                  <c:v>13289.6489648965</c:v>
                </c:pt>
                <c:pt idx="9229">
                  <c:v>13291.089108910901</c:v>
                </c:pt>
                <c:pt idx="9230">
                  <c:v>13292.5292529253</c:v>
                </c:pt>
                <c:pt idx="9231">
                  <c:v>13293.969396939699</c:v>
                </c:pt>
                <c:pt idx="9232">
                  <c:v>13295.409540954101</c:v>
                </c:pt>
                <c:pt idx="9233">
                  <c:v>13296.8496849685</c:v>
                </c:pt>
                <c:pt idx="9234">
                  <c:v>13298.289828982901</c:v>
                </c:pt>
                <c:pt idx="9235">
                  <c:v>13299.7299729973</c:v>
                </c:pt>
                <c:pt idx="9236">
                  <c:v>13301.170117011699</c:v>
                </c:pt>
                <c:pt idx="9237">
                  <c:v>13302.6102610261</c:v>
                </c:pt>
                <c:pt idx="9238">
                  <c:v>13304.0504050405</c:v>
                </c:pt>
                <c:pt idx="9239">
                  <c:v>13305.490549054901</c:v>
                </c:pt>
                <c:pt idx="9240">
                  <c:v>13306.9306930693</c:v>
                </c:pt>
                <c:pt idx="9241">
                  <c:v>13308.370837083699</c:v>
                </c:pt>
                <c:pt idx="9242">
                  <c:v>13309.8109810981</c:v>
                </c:pt>
                <c:pt idx="9243">
                  <c:v>13311.2511251125</c:v>
                </c:pt>
                <c:pt idx="9244">
                  <c:v>13312.691269126901</c:v>
                </c:pt>
                <c:pt idx="9245">
                  <c:v>13314.1314131413</c:v>
                </c:pt>
                <c:pt idx="9246">
                  <c:v>13315.571557155699</c:v>
                </c:pt>
                <c:pt idx="9247">
                  <c:v>13317.0117011701</c:v>
                </c:pt>
                <c:pt idx="9248">
                  <c:v>13318.4518451845</c:v>
                </c:pt>
                <c:pt idx="9249">
                  <c:v>13319.891989198901</c:v>
                </c:pt>
                <c:pt idx="9250">
                  <c:v>13321.3321332133</c:v>
                </c:pt>
                <c:pt idx="9251">
                  <c:v>13322.772277227699</c:v>
                </c:pt>
                <c:pt idx="9252">
                  <c:v>13324.2124212421</c:v>
                </c:pt>
                <c:pt idx="9253">
                  <c:v>13325.6525652565</c:v>
                </c:pt>
                <c:pt idx="9254">
                  <c:v>13327.092709270901</c:v>
                </c:pt>
                <c:pt idx="9255">
                  <c:v>13328.5328532853</c:v>
                </c:pt>
                <c:pt idx="9256">
                  <c:v>13329.972997299699</c:v>
                </c:pt>
                <c:pt idx="9257">
                  <c:v>13331.4131413141</c:v>
                </c:pt>
                <c:pt idx="9258">
                  <c:v>13332.8532853285</c:v>
                </c:pt>
                <c:pt idx="9259">
                  <c:v>13334.293429342901</c:v>
                </c:pt>
                <c:pt idx="9260">
                  <c:v>13335.7335733573</c:v>
                </c:pt>
                <c:pt idx="9261">
                  <c:v>13337.173717371699</c:v>
                </c:pt>
                <c:pt idx="9262">
                  <c:v>13338.6138613861</c:v>
                </c:pt>
                <c:pt idx="9263">
                  <c:v>13340.0540054005</c:v>
                </c:pt>
                <c:pt idx="9264">
                  <c:v>13341.494149414901</c:v>
                </c:pt>
                <c:pt idx="9265">
                  <c:v>13342.9342934293</c:v>
                </c:pt>
                <c:pt idx="9266">
                  <c:v>13344.374437443699</c:v>
                </c:pt>
                <c:pt idx="9267">
                  <c:v>13345.8145814581</c:v>
                </c:pt>
                <c:pt idx="9268">
                  <c:v>13347.2547254725</c:v>
                </c:pt>
                <c:pt idx="9269">
                  <c:v>13348.694869486901</c:v>
                </c:pt>
                <c:pt idx="9270">
                  <c:v>13350.1350135014</c:v>
                </c:pt>
                <c:pt idx="9271">
                  <c:v>13351.575157515799</c:v>
                </c:pt>
                <c:pt idx="9272">
                  <c:v>13353.0153015302</c:v>
                </c:pt>
                <c:pt idx="9273">
                  <c:v>13354.4554455446</c:v>
                </c:pt>
                <c:pt idx="9274">
                  <c:v>13355.895589559001</c:v>
                </c:pt>
                <c:pt idx="9275">
                  <c:v>13357.3357335734</c:v>
                </c:pt>
                <c:pt idx="9276">
                  <c:v>13358.775877587799</c:v>
                </c:pt>
                <c:pt idx="9277">
                  <c:v>13360.2160216022</c:v>
                </c:pt>
                <c:pt idx="9278">
                  <c:v>13361.6561656166</c:v>
                </c:pt>
                <c:pt idx="9279">
                  <c:v>13363.096309631001</c:v>
                </c:pt>
                <c:pt idx="9280">
                  <c:v>13364.5364536454</c:v>
                </c:pt>
                <c:pt idx="9281">
                  <c:v>13365.976597659799</c:v>
                </c:pt>
                <c:pt idx="9282">
                  <c:v>13367.4167416742</c:v>
                </c:pt>
                <c:pt idx="9283">
                  <c:v>13368.8568856886</c:v>
                </c:pt>
                <c:pt idx="9284">
                  <c:v>13370.297029703001</c:v>
                </c:pt>
                <c:pt idx="9285">
                  <c:v>13371.7371737174</c:v>
                </c:pt>
                <c:pt idx="9286">
                  <c:v>13373.177317731799</c:v>
                </c:pt>
                <c:pt idx="9287">
                  <c:v>13374.6174617462</c:v>
                </c:pt>
                <c:pt idx="9288">
                  <c:v>13376.057605760599</c:v>
                </c:pt>
                <c:pt idx="9289">
                  <c:v>13377.497749775001</c:v>
                </c:pt>
                <c:pt idx="9290">
                  <c:v>13378.9378937894</c:v>
                </c:pt>
                <c:pt idx="9291">
                  <c:v>13380.378037803801</c:v>
                </c:pt>
                <c:pt idx="9292">
                  <c:v>13381.8181818182</c:v>
                </c:pt>
                <c:pt idx="9293">
                  <c:v>13383.258325832599</c:v>
                </c:pt>
                <c:pt idx="9294">
                  <c:v>13384.698469847001</c:v>
                </c:pt>
                <c:pt idx="9295">
                  <c:v>13386.1386138614</c:v>
                </c:pt>
                <c:pt idx="9296">
                  <c:v>13387.578757875801</c:v>
                </c:pt>
                <c:pt idx="9297">
                  <c:v>13389.0189018902</c:v>
                </c:pt>
                <c:pt idx="9298">
                  <c:v>13390.459045904599</c:v>
                </c:pt>
                <c:pt idx="9299">
                  <c:v>13391.899189919</c:v>
                </c:pt>
                <c:pt idx="9300">
                  <c:v>13393.3393339334</c:v>
                </c:pt>
                <c:pt idx="9301">
                  <c:v>13394.779477947801</c:v>
                </c:pt>
                <c:pt idx="9302">
                  <c:v>13396.2196219622</c:v>
                </c:pt>
                <c:pt idx="9303">
                  <c:v>13397.659765976599</c:v>
                </c:pt>
                <c:pt idx="9304">
                  <c:v>13399.099909991</c:v>
                </c:pt>
                <c:pt idx="9305">
                  <c:v>13400.5400540054</c:v>
                </c:pt>
                <c:pt idx="9306">
                  <c:v>13401.980198019801</c:v>
                </c:pt>
                <c:pt idx="9307">
                  <c:v>13403.4203420342</c:v>
                </c:pt>
                <c:pt idx="9308">
                  <c:v>13404.860486048599</c:v>
                </c:pt>
                <c:pt idx="9309">
                  <c:v>13406.300630063</c:v>
                </c:pt>
                <c:pt idx="9310">
                  <c:v>13407.7407740774</c:v>
                </c:pt>
                <c:pt idx="9311">
                  <c:v>13409.180918091801</c:v>
                </c:pt>
                <c:pt idx="9312">
                  <c:v>13410.6210621062</c:v>
                </c:pt>
                <c:pt idx="9313">
                  <c:v>13412.061206120599</c:v>
                </c:pt>
                <c:pt idx="9314">
                  <c:v>13413.501350135</c:v>
                </c:pt>
                <c:pt idx="9315">
                  <c:v>13414.9414941494</c:v>
                </c:pt>
                <c:pt idx="9316">
                  <c:v>13416.381638163801</c:v>
                </c:pt>
                <c:pt idx="9317">
                  <c:v>13417.8217821782</c:v>
                </c:pt>
                <c:pt idx="9318">
                  <c:v>13419.261926192599</c:v>
                </c:pt>
                <c:pt idx="9319">
                  <c:v>13420.702070207</c:v>
                </c:pt>
                <c:pt idx="9320">
                  <c:v>13422.1422142214</c:v>
                </c:pt>
                <c:pt idx="9321">
                  <c:v>13423.582358235801</c:v>
                </c:pt>
                <c:pt idx="9322">
                  <c:v>13425.0225022502</c:v>
                </c:pt>
                <c:pt idx="9323">
                  <c:v>13426.462646264599</c:v>
                </c:pt>
                <c:pt idx="9324">
                  <c:v>13427.902790279</c:v>
                </c:pt>
                <c:pt idx="9325">
                  <c:v>13429.3429342934</c:v>
                </c:pt>
                <c:pt idx="9326">
                  <c:v>13430.783078307801</c:v>
                </c:pt>
                <c:pt idx="9327">
                  <c:v>13432.2232223222</c:v>
                </c:pt>
                <c:pt idx="9328">
                  <c:v>13433.663366336599</c:v>
                </c:pt>
                <c:pt idx="9329">
                  <c:v>13435.103510351</c:v>
                </c:pt>
                <c:pt idx="9330">
                  <c:v>13436.5436543654</c:v>
                </c:pt>
                <c:pt idx="9331">
                  <c:v>13437.983798379801</c:v>
                </c:pt>
                <c:pt idx="9332">
                  <c:v>13439.4239423942</c:v>
                </c:pt>
                <c:pt idx="9333">
                  <c:v>13440.864086408599</c:v>
                </c:pt>
                <c:pt idx="9334">
                  <c:v>13442.304230423</c:v>
                </c:pt>
                <c:pt idx="9335">
                  <c:v>13443.7443744374</c:v>
                </c:pt>
                <c:pt idx="9336">
                  <c:v>13445.184518451801</c:v>
                </c:pt>
                <c:pt idx="9337">
                  <c:v>13446.6246624662</c:v>
                </c:pt>
                <c:pt idx="9338">
                  <c:v>13448.064806480599</c:v>
                </c:pt>
                <c:pt idx="9339">
                  <c:v>13449.5049504951</c:v>
                </c:pt>
                <c:pt idx="9340">
                  <c:v>13450.9450945095</c:v>
                </c:pt>
                <c:pt idx="9341">
                  <c:v>13452.385238523901</c:v>
                </c:pt>
                <c:pt idx="9342">
                  <c:v>13453.8253825383</c:v>
                </c:pt>
                <c:pt idx="9343">
                  <c:v>13455.265526552699</c:v>
                </c:pt>
                <c:pt idx="9344">
                  <c:v>13456.7056705671</c:v>
                </c:pt>
                <c:pt idx="9345">
                  <c:v>13458.1458145815</c:v>
                </c:pt>
                <c:pt idx="9346">
                  <c:v>13459.585958595901</c:v>
                </c:pt>
                <c:pt idx="9347">
                  <c:v>13461.0261026103</c:v>
                </c:pt>
                <c:pt idx="9348">
                  <c:v>13462.466246624699</c:v>
                </c:pt>
                <c:pt idx="9349">
                  <c:v>13463.9063906391</c:v>
                </c:pt>
                <c:pt idx="9350">
                  <c:v>13465.346534653499</c:v>
                </c:pt>
                <c:pt idx="9351">
                  <c:v>13466.786678667901</c:v>
                </c:pt>
                <c:pt idx="9352">
                  <c:v>13468.2268226823</c:v>
                </c:pt>
                <c:pt idx="9353">
                  <c:v>13469.666966696699</c:v>
                </c:pt>
                <c:pt idx="9354">
                  <c:v>13471.1071107111</c:v>
                </c:pt>
                <c:pt idx="9355">
                  <c:v>13472.547254725499</c:v>
                </c:pt>
                <c:pt idx="9356">
                  <c:v>13473.987398739901</c:v>
                </c:pt>
                <c:pt idx="9357">
                  <c:v>13475.4275427543</c:v>
                </c:pt>
                <c:pt idx="9358">
                  <c:v>13476.867686768701</c:v>
                </c:pt>
                <c:pt idx="9359">
                  <c:v>13478.3078307831</c:v>
                </c:pt>
                <c:pt idx="9360">
                  <c:v>13479.747974797499</c:v>
                </c:pt>
                <c:pt idx="9361">
                  <c:v>13481.1881188119</c:v>
                </c:pt>
                <c:pt idx="9362">
                  <c:v>13482.6282628263</c:v>
                </c:pt>
                <c:pt idx="9363">
                  <c:v>13484.068406840701</c:v>
                </c:pt>
                <c:pt idx="9364">
                  <c:v>13485.5085508551</c:v>
                </c:pt>
                <c:pt idx="9365">
                  <c:v>13486.948694869499</c:v>
                </c:pt>
                <c:pt idx="9366">
                  <c:v>13488.3888388839</c:v>
                </c:pt>
                <c:pt idx="9367">
                  <c:v>13489.8289828983</c:v>
                </c:pt>
                <c:pt idx="9368">
                  <c:v>13491.269126912701</c:v>
                </c:pt>
                <c:pt idx="9369">
                  <c:v>13492.7092709271</c:v>
                </c:pt>
                <c:pt idx="9370">
                  <c:v>13494.149414941499</c:v>
                </c:pt>
                <c:pt idx="9371">
                  <c:v>13495.5895589559</c:v>
                </c:pt>
                <c:pt idx="9372">
                  <c:v>13497.0297029703</c:v>
                </c:pt>
                <c:pt idx="9373">
                  <c:v>13498.469846984701</c:v>
                </c:pt>
                <c:pt idx="9374">
                  <c:v>13499.9099909991</c:v>
                </c:pt>
                <c:pt idx="9375">
                  <c:v>13501.350135013499</c:v>
                </c:pt>
                <c:pt idx="9376">
                  <c:v>13502.7902790279</c:v>
                </c:pt>
                <c:pt idx="9377">
                  <c:v>13504.2304230423</c:v>
                </c:pt>
                <c:pt idx="9378">
                  <c:v>13505.670567056701</c:v>
                </c:pt>
                <c:pt idx="9379">
                  <c:v>13507.1107110711</c:v>
                </c:pt>
                <c:pt idx="9380">
                  <c:v>13508.550855085499</c:v>
                </c:pt>
                <c:pt idx="9381">
                  <c:v>13509.9909990999</c:v>
                </c:pt>
                <c:pt idx="9382">
                  <c:v>13511.4311431143</c:v>
                </c:pt>
                <c:pt idx="9383">
                  <c:v>13512.871287128701</c:v>
                </c:pt>
                <c:pt idx="9384">
                  <c:v>13514.3114311431</c:v>
                </c:pt>
                <c:pt idx="9385">
                  <c:v>13515.751575157499</c:v>
                </c:pt>
                <c:pt idx="9386">
                  <c:v>13517.1917191719</c:v>
                </c:pt>
                <c:pt idx="9387">
                  <c:v>13518.6318631863</c:v>
                </c:pt>
                <c:pt idx="9388">
                  <c:v>13520.072007200701</c:v>
                </c:pt>
                <c:pt idx="9389">
                  <c:v>13521.5121512151</c:v>
                </c:pt>
                <c:pt idx="9390">
                  <c:v>13522.952295229499</c:v>
                </c:pt>
                <c:pt idx="9391">
                  <c:v>13524.3924392439</c:v>
                </c:pt>
                <c:pt idx="9392">
                  <c:v>13525.8325832583</c:v>
                </c:pt>
                <c:pt idx="9393">
                  <c:v>13527.272727272701</c:v>
                </c:pt>
                <c:pt idx="9394">
                  <c:v>13528.7128712871</c:v>
                </c:pt>
                <c:pt idx="9395">
                  <c:v>13530.153015301499</c:v>
                </c:pt>
                <c:pt idx="9396">
                  <c:v>13531.5931593159</c:v>
                </c:pt>
                <c:pt idx="9397">
                  <c:v>13533.0333033303</c:v>
                </c:pt>
                <c:pt idx="9398">
                  <c:v>13534.473447344701</c:v>
                </c:pt>
                <c:pt idx="9399">
                  <c:v>13535.9135913591</c:v>
                </c:pt>
                <c:pt idx="9400">
                  <c:v>13537.353735373499</c:v>
                </c:pt>
                <c:pt idx="9401">
                  <c:v>13538.7938793879</c:v>
                </c:pt>
                <c:pt idx="9402">
                  <c:v>13540.234023402299</c:v>
                </c:pt>
                <c:pt idx="9403">
                  <c:v>13541.674167416701</c:v>
                </c:pt>
                <c:pt idx="9404">
                  <c:v>13543.1143114311</c:v>
                </c:pt>
                <c:pt idx="9405">
                  <c:v>13544.554455445499</c:v>
                </c:pt>
                <c:pt idx="9406">
                  <c:v>13545.9945994599</c:v>
                </c:pt>
                <c:pt idx="9407">
                  <c:v>13547.434743474299</c:v>
                </c:pt>
                <c:pt idx="9408">
                  <c:v>13548.874887488801</c:v>
                </c:pt>
                <c:pt idx="9409">
                  <c:v>13550.3150315032</c:v>
                </c:pt>
                <c:pt idx="9410">
                  <c:v>13551.755175517599</c:v>
                </c:pt>
                <c:pt idx="9411">
                  <c:v>13553.195319532</c:v>
                </c:pt>
                <c:pt idx="9412">
                  <c:v>13554.635463546399</c:v>
                </c:pt>
                <c:pt idx="9413">
                  <c:v>13556.075607560801</c:v>
                </c:pt>
                <c:pt idx="9414">
                  <c:v>13557.5157515752</c:v>
                </c:pt>
                <c:pt idx="9415">
                  <c:v>13558.955895589599</c:v>
                </c:pt>
                <c:pt idx="9416">
                  <c:v>13560.396039604</c:v>
                </c:pt>
                <c:pt idx="9417">
                  <c:v>13561.836183618399</c:v>
                </c:pt>
                <c:pt idx="9418">
                  <c:v>13563.276327632801</c:v>
                </c:pt>
                <c:pt idx="9419">
                  <c:v>13564.7164716472</c:v>
                </c:pt>
                <c:pt idx="9420">
                  <c:v>13566.156615661601</c:v>
                </c:pt>
                <c:pt idx="9421">
                  <c:v>13567.596759676</c:v>
                </c:pt>
                <c:pt idx="9422">
                  <c:v>13569.036903690399</c:v>
                </c:pt>
                <c:pt idx="9423">
                  <c:v>13570.4770477048</c:v>
                </c:pt>
                <c:pt idx="9424">
                  <c:v>13571.9171917192</c:v>
                </c:pt>
                <c:pt idx="9425">
                  <c:v>13573.357335733601</c:v>
                </c:pt>
                <c:pt idx="9426">
                  <c:v>13574.797479748</c:v>
                </c:pt>
                <c:pt idx="9427">
                  <c:v>13576.237623762399</c:v>
                </c:pt>
                <c:pt idx="9428">
                  <c:v>13577.6777677768</c:v>
                </c:pt>
                <c:pt idx="9429">
                  <c:v>13579.1179117912</c:v>
                </c:pt>
                <c:pt idx="9430">
                  <c:v>13580.558055805601</c:v>
                </c:pt>
                <c:pt idx="9431">
                  <c:v>13581.99819982</c:v>
                </c:pt>
                <c:pt idx="9432">
                  <c:v>13583.438343834399</c:v>
                </c:pt>
                <c:pt idx="9433">
                  <c:v>13584.8784878488</c:v>
                </c:pt>
                <c:pt idx="9434">
                  <c:v>13586.3186318632</c:v>
                </c:pt>
                <c:pt idx="9435">
                  <c:v>13587.758775877601</c:v>
                </c:pt>
                <c:pt idx="9436">
                  <c:v>13589.198919892</c:v>
                </c:pt>
                <c:pt idx="9437">
                  <c:v>13590.639063906399</c:v>
                </c:pt>
                <c:pt idx="9438">
                  <c:v>13592.0792079208</c:v>
                </c:pt>
                <c:pt idx="9439">
                  <c:v>13593.5193519352</c:v>
                </c:pt>
                <c:pt idx="9440">
                  <c:v>13594.959495949601</c:v>
                </c:pt>
                <c:pt idx="9441">
                  <c:v>13596.399639964</c:v>
                </c:pt>
                <c:pt idx="9442">
                  <c:v>13597.839783978399</c:v>
                </c:pt>
                <c:pt idx="9443">
                  <c:v>13599.2799279928</c:v>
                </c:pt>
                <c:pt idx="9444">
                  <c:v>13600.7200720072</c:v>
                </c:pt>
                <c:pt idx="9445">
                  <c:v>13602.160216021601</c:v>
                </c:pt>
                <c:pt idx="9446">
                  <c:v>13603.600360036</c:v>
                </c:pt>
                <c:pt idx="9447">
                  <c:v>13605.040504050399</c:v>
                </c:pt>
                <c:pt idx="9448">
                  <c:v>13606.4806480648</c:v>
                </c:pt>
                <c:pt idx="9449">
                  <c:v>13607.9207920792</c:v>
                </c:pt>
                <c:pt idx="9450">
                  <c:v>13609.360936093601</c:v>
                </c:pt>
                <c:pt idx="9451">
                  <c:v>13610.801080108</c:v>
                </c:pt>
                <c:pt idx="9452">
                  <c:v>13612.241224122399</c:v>
                </c:pt>
                <c:pt idx="9453">
                  <c:v>13613.6813681368</c:v>
                </c:pt>
                <c:pt idx="9454">
                  <c:v>13615.1215121512</c:v>
                </c:pt>
                <c:pt idx="9455">
                  <c:v>13616.561656165601</c:v>
                </c:pt>
                <c:pt idx="9456">
                  <c:v>13618.00180018</c:v>
                </c:pt>
                <c:pt idx="9457">
                  <c:v>13619.441944194399</c:v>
                </c:pt>
                <c:pt idx="9458">
                  <c:v>13620.8820882088</c:v>
                </c:pt>
                <c:pt idx="9459">
                  <c:v>13622.3222322232</c:v>
                </c:pt>
                <c:pt idx="9460">
                  <c:v>13623.762376237601</c:v>
                </c:pt>
                <c:pt idx="9461">
                  <c:v>13625.202520252</c:v>
                </c:pt>
                <c:pt idx="9462">
                  <c:v>13626.642664266399</c:v>
                </c:pt>
                <c:pt idx="9463">
                  <c:v>13628.0828082808</c:v>
                </c:pt>
                <c:pt idx="9464">
                  <c:v>13629.5229522952</c:v>
                </c:pt>
                <c:pt idx="9465">
                  <c:v>13630.963096309601</c:v>
                </c:pt>
                <c:pt idx="9466">
                  <c:v>13632.403240324</c:v>
                </c:pt>
                <c:pt idx="9467">
                  <c:v>13633.843384338399</c:v>
                </c:pt>
                <c:pt idx="9468">
                  <c:v>13635.2835283528</c:v>
                </c:pt>
                <c:pt idx="9469">
                  <c:v>13636.723672367199</c:v>
                </c:pt>
                <c:pt idx="9470">
                  <c:v>13638.163816381601</c:v>
                </c:pt>
                <c:pt idx="9471">
                  <c:v>13639.603960396</c:v>
                </c:pt>
                <c:pt idx="9472">
                  <c:v>13641.044104410401</c:v>
                </c:pt>
                <c:pt idx="9473">
                  <c:v>13642.4842484248</c:v>
                </c:pt>
                <c:pt idx="9474">
                  <c:v>13643.924392439199</c:v>
                </c:pt>
                <c:pt idx="9475">
                  <c:v>13645.364536453601</c:v>
                </c:pt>
                <c:pt idx="9476">
                  <c:v>13646.804680468</c:v>
                </c:pt>
                <c:pt idx="9477">
                  <c:v>13648.244824482401</c:v>
                </c:pt>
                <c:pt idx="9478">
                  <c:v>13649.6849684969</c:v>
                </c:pt>
                <c:pt idx="9479">
                  <c:v>13651.125112511299</c:v>
                </c:pt>
                <c:pt idx="9480">
                  <c:v>13652.565256525701</c:v>
                </c:pt>
                <c:pt idx="9481">
                  <c:v>13654.0054005401</c:v>
                </c:pt>
                <c:pt idx="9482">
                  <c:v>13655.445544554501</c:v>
                </c:pt>
                <c:pt idx="9483">
                  <c:v>13656.8856885689</c:v>
                </c:pt>
                <c:pt idx="9484">
                  <c:v>13658.325832583299</c:v>
                </c:pt>
                <c:pt idx="9485">
                  <c:v>13659.765976597701</c:v>
                </c:pt>
                <c:pt idx="9486">
                  <c:v>13661.2061206121</c:v>
                </c:pt>
                <c:pt idx="9487">
                  <c:v>13662.646264626501</c:v>
                </c:pt>
                <c:pt idx="9488">
                  <c:v>13664.0864086409</c:v>
                </c:pt>
                <c:pt idx="9489">
                  <c:v>13665.526552655299</c:v>
                </c:pt>
                <c:pt idx="9490">
                  <c:v>13666.9666966697</c:v>
                </c:pt>
                <c:pt idx="9491">
                  <c:v>13668.4068406841</c:v>
                </c:pt>
                <c:pt idx="9492">
                  <c:v>13669.846984698501</c:v>
                </c:pt>
                <c:pt idx="9493">
                  <c:v>13671.2871287129</c:v>
                </c:pt>
                <c:pt idx="9494">
                  <c:v>13672.727272727299</c:v>
                </c:pt>
                <c:pt idx="9495">
                  <c:v>13674.1674167417</c:v>
                </c:pt>
                <c:pt idx="9496">
                  <c:v>13675.6075607561</c:v>
                </c:pt>
                <c:pt idx="9497">
                  <c:v>13677.047704770501</c:v>
                </c:pt>
                <c:pt idx="9498">
                  <c:v>13678.4878487849</c:v>
                </c:pt>
                <c:pt idx="9499">
                  <c:v>13679.927992799299</c:v>
                </c:pt>
                <c:pt idx="9500">
                  <c:v>13681.3681368137</c:v>
                </c:pt>
                <c:pt idx="9501">
                  <c:v>13682.8082808281</c:v>
                </c:pt>
                <c:pt idx="9502">
                  <c:v>13684.248424842501</c:v>
                </c:pt>
                <c:pt idx="9503">
                  <c:v>13685.6885688569</c:v>
                </c:pt>
                <c:pt idx="9504">
                  <c:v>13687.128712871299</c:v>
                </c:pt>
                <c:pt idx="9505">
                  <c:v>13688.5688568857</c:v>
                </c:pt>
                <c:pt idx="9506">
                  <c:v>13690.0090009001</c:v>
                </c:pt>
                <c:pt idx="9507">
                  <c:v>13691.449144914501</c:v>
                </c:pt>
                <c:pt idx="9508">
                  <c:v>13692.8892889289</c:v>
                </c:pt>
                <c:pt idx="9509">
                  <c:v>13694.329432943299</c:v>
                </c:pt>
                <c:pt idx="9510">
                  <c:v>13695.7695769577</c:v>
                </c:pt>
                <c:pt idx="9511">
                  <c:v>13697.2097209721</c:v>
                </c:pt>
                <c:pt idx="9512">
                  <c:v>13698.649864986501</c:v>
                </c:pt>
                <c:pt idx="9513">
                  <c:v>13700.0900090009</c:v>
                </c:pt>
                <c:pt idx="9514">
                  <c:v>13701.530153015299</c:v>
                </c:pt>
                <c:pt idx="9515">
                  <c:v>13702.9702970297</c:v>
                </c:pt>
                <c:pt idx="9516">
                  <c:v>13704.4104410441</c:v>
                </c:pt>
                <c:pt idx="9517">
                  <c:v>13705.850585058501</c:v>
                </c:pt>
                <c:pt idx="9518">
                  <c:v>13707.2907290729</c:v>
                </c:pt>
                <c:pt idx="9519">
                  <c:v>13708.730873087299</c:v>
                </c:pt>
                <c:pt idx="9520">
                  <c:v>13710.1710171017</c:v>
                </c:pt>
                <c:pt idx="9521">
                  <c:v>13711.6111611161</c:v>
                </c:pt>
                <c:pt idx="9522">
                  <c:v>13713.051305130501</c:v>
                </c:pt>
                <c:pt idx="9523">
                  <c:v>13714.4914491449</c:v>
                </c:pt>
                <c:pt idx="9524">
                  <c:v>13715.931593159299</c:v>
                </c:pt>
                <c:pt idx="9525">
                  <c:v>13717.3717371737</c:v>
                </c:pt>
                <c:pt idx="9526">
                  <c:v>13718.8118811881</c:v>
                </c:pt>
                <c:pt idx="9527">
                  <c:v>13720.252025202501</c:v>
                </c:pt>
                <c:pt idx="9528">
                  <c:v>13721.6921692169</c:v>
                </c:pt>
                <c:pt idx="9529">
                  <c:v>13723.132313231299</c:v>
                </c:pt>
                <c:pt idx="9530">
                  <c:v>13724.5724572457</c:v>
                </c:pt>
                <c:pt idx="9531">
                  <c:v>13726.012601260099</c:v>
                </c:pt>
                <c:pt idx="9532">
                  <c:v>13727.452745274501</c:v>
                </c:pt>
                <c:pt idx="9533">
                  <c:v>13728.8928892889</c:v>
                </c:pt>
                <c:pt idx="9534">
                  <c:v>13730.333033303301</c:v>
                </c:pt>
                <c:pt idx="9535">
                  <c:v>13731.7731773177</c:v>
                </c:pt>
                <c:pt idx="9536">
                  <c:v>13733.213321332099</c:v>
                </c:pt>
                <c:pt idx="9537">
                  <c:v>13734.653465346501</c:v>
                </c:pt>
                <c:pt idx="9538">
                  <c:v>13736.0936093609</c:v>
                </c:pt>
                <c:pt idx="9539">
                  <c:v>13737.533753375301</c:v>
                </c:pt>
                <c:pt idx="9540">
                  <c:v>13738.9738973897</c:v>
                </c:pt>
                <c:pt idx="9541">
                  <c:v>13740.414041404099</c:v>
                </c:pt>
                <c:pt idx="9542">
                  <c:v>13741.8541854185</c:v>
                </c:pt>
                <c:pt idx="9543">
                  <c:v>13743.2943294329</c:v>
                </c:pt>
                <c:pt idx="9544">
                  <c:v>13744.734473447301</c:v>
                </c:pt>
                <c:pt idx="9545">
                  <c:v>13746.1746174617</c:v>
                </c:pt>
                <c:pt idx="9546">
                  <c:v>13747.614761476099</c:v>
                </c:pt>
                <c:pt idx="9547">
                  <c:v>13749.054905490601</c:v>
                </c:pt>
                <c:pt idx="9548">
                  <c:v>13750.495049505</c:v>
                </c:pt>
                <c:pt idx="9549">
                  <c:v>13751.935193519401</c:v>
                </c:pt>
                <c:pt idx="9550">
                  <c:v>13753.3753375338</c:v>
                </c:pt>
                <c:pt idx="9551">
                  <c:v>13754.815481548199</c:v>
                </c:pt>
                <c:pt idx="9552">
                  <c:v>13756.2556255626</c:v>
                </c:pt>
                <c:pt idx="9553">
                  <c:v>13757.695769577</c:v>
                </c:pt>
                <c:pt idx="9554">
                  <c:v>13759.135913591401</c:v>
                </c:pt>
                <c:pt idx="9555">
                  <c:v>13760.5760576058</c:v>
                </c:pt>
                <c:pt idx="9556">
                  <c:v>13762.016201620199</c:v>
                </c:pt>
                <c:pt idx="9557">
                  <c:v>13763.4563456346</c:v>
                </c:pt>
                <c:pt idx="9558">
                  <c:v>13764.896489649</c:v>
                </c:pt>
                <c:pt idx="9559">
                  <c:v>13766.336633663401</c:v>
                </c:pt>
                <c:pt idx="9560">
                  <c:v>13767.7767776778</c:v>
                </c:pt>
                <c:pt idx="9561">
                  <c:v>13769.216921692199</c:v>
                </c:pt>
                <c:pt idx="9562">
                  <c:v>13770.6570657066</c:v>
                </c:pt>
                <c:pt idx="9563">
                  <c:v>13772.097209721</c:v>
                </c:pt>
                <c:pt idx="9564">
                  <c:v>13773.537353735401</c:v>
                </c:pt>
                <c:pt idx="9565">
                  <c:v>13774.9774977498</c:v>
                </c:pt>
                <c:pt idx="9566">
                  <c:v>13776.417641764199</c:v>
                </c:pt>
                <c:pt idx="9567">
                  <c:v>13777.8577857786</c:v>
                </c:pt>
                <c:pt idx="9568">
                  <c:v>13779.297929793</c:v>
                </c:pt>
                <c:pt idx="9569">
                  <c:v>13780.738073807401</c:v>
                </c:pt>
                <c:pt idx="9570">
                  <c:v>13782.1782178218</c:v>
                </c:pt>
                <c:pt idx="9571">
                  <c:v>13783.618361836199</c:v>
                </c:pt>
                <c:pt idx="9572">
                  <c:v>13785.0585058506</c:v>
                </c:pt>
                <c:pt idx="9573">
                  <c:v>13786.498649865</c:v>
                </c:pt>
                <c:pt idx="9574">
                  <c:v>13787.938793879401</c:v>
                </c:pt>
                <c:pt idx="9575">
                  <c:v>13789.3789378938</c:v>
                </c:pt>
                <c:pt idx="9576">
                  <c:v>13790.819081908199</c:v>
                </c:pt>
                <c:pt idx="9577">
                  <c:v>13792.2592259226</c:v>
                </c:pt>
                <c:pt idx="9578">
                  <c:v>13793.699369937</c:v>
                </c:pt>
                <c:pt idx="9579">
                  <c:v>13795.139513951401</c:v>
                </c:pt>
                <c:pt idx="9580">
                  <c:v>13796.5796579658</c:v>
                </c:pt>
                <c:pt idx="9581">
                  <c:v>13798.019801980199</c:v>
                </c:pt>
                <c:pt idx="9582">
                  <c:v>13799.4599459946</c:v>
                </c:pt>
                <c:pt idx="9583">
                  <c:v>13800.900090009</c:v>
                </c:pt>
                <c:pt idx="9584">
                  <c:v>13802.340234023401</c:v>
                </c:pt>
                <c:pt idx="9585">
                  <c:v>13803.7803780378</c:v>
                </c:pt>
                <c:pt idx="9586">
                  <c:v>13805.220522052199</c:v>
                </c:pt>
                <c:pt idx="9587">
                  <c:v>13806.6606660666</c:v>
                </c:pt>
                <c:pt idx="9588">
                  <c:v>13808.100810081</c:v>
                </c:pt>
                <c:pt idx="9589">
                  <c:v>13809.540954095401</c:v>
                </c:pt>
                <c:pt idx="9590">
                  <c:v>13810.9810981098</c:v>
                </c:pt>
                <c:pt idx="9591">
                  <c:v>13812.421242124199</c:v>
                </c:pt>
                <c:pt idx="9592">
                  <c:v>13813.8613861386</c:v>
                </c:pt>
                <c:pt idx="9593">
                  <c:v>13815.301530152999</c:v>
                </c:pt>
                <c:pt idx="9594">
                  <c:v>13816.741674167401</c:v>
                </c:pt>
                <c:pt idx="9595">
                  <c:v>13818.1818181818</c:v>
                </c:pt>
                <c:pt idx="9596">
                  <c:v>13819.621962196199</c:v>
                </c:pt>
                <c:pt idx="9597">
                  <c:v>13821.0621062106</c:v>
                </c:pt>
                <c:pt idx="9598">
                  <c:v>13822.502250224999</c:v>
                </c:pt>
                <c:pt idx="9599">
                  <c:v>13823.942394239401</c:v>
                </c:pt>
                <c:pt idx="9600">
                  <c:v>13825.3825382538</c:v>
                </c:pt>
                <c:pt idx="9601">
                  <c:v>13826.822682268201</c:v>
                </c:pt>
                <c:pt idx="9602">
                  <c:v>13828.2628262826</c:v>
                </c:pt>
                <c:pt idx="9603">
                  <c:v>13829.702970296999</c:v>
                </c:pt>
                <c:pt idx="9604">
                  <c:v>13831.1431143114</c:v>
                </c:pt>
                <c:pt idx="9605">
                  <c:v>13832.5832583258</c:v>
                </c:pt>
                <c:pt idx="9606">
                  <c:v>13834.023402340201</c:v>
                </c:pt>
                <c:pt idx="9607">
                  <c:v>13835.4635463546</c:v>
                </c:pt>
                <c:pt idx="9608">
                  <c:v>13836.903690368999</c:v>
                </c:pt>
                <c:pt idx="9609">
                  <c:v>13838.3438343834</c:v>
                </c:pt>
                <c:pt idx="9610">
                  <c:v>13839.7839783978</c:v>
                </c:pt>
                <c:pt idx="9611">
                  <c:v>13841.224122412201</c:v>
                </c:pt>
                <c:pt idx="9612">
                  <c:v>13842.6642664266</c:v>
                </c:pt>
                <c:pt idx="9613">
                  <c:v>13844.104410440999</c:v>
                </c:pt>
                <c:pt idx="9614">
                  <c:v>13845.5445544554</c:v>
                </c:pt>
                <c:pt idx="9615">
                  <c:v>13846.9846984698</c:v>
                </c:pt>
                <c:pt idx="9616">
                  <c:v>13848.424842484201</c:v>
                </c:pt>
                <c:pt idx="9617">
                  <c:v>13849.8649864987</c:v>
                </c:pt>
                <c:pt idx="9618">
                  <c:v>13851.305130513099</c:v>
                </c:pt>
                <c:pt idx="9619">
                  <c:v>13852.7452745275</c:v>
                </c:pt>
                <c:pt idx="9620">
                  <c:v>13854.1854185419</c:v>
                </c:pt>
                <c:pt idx="9621">
                  <c:v>13855.625562556301</c:v>
                </c:pt>
                <c:pt idx="9622">
                  <c:v>13857.0657065707</c:v>
                </c:pt>
                <c:pt idx="9623">
                  <c:v>13858.505850585099</c:v>
                </c:pt>
                <c:pt idx="9624">
                  <c:v>13859.9459945995</c:v>
                </c:pt>
                <c:pt idx="9625">
                  <c:v>13861.3861386139</c:v>
                </c:pt>
                <c:pt idx="9626">
                  <c:v>13862.826282628301</c:v>
                </c:pt>
                <c:pt idx="9627">
                  <c:v>13864.2664266427</c:v>
                </c:pt>
                <c:pt idx="9628">
                  <c:v>13865.706570657099</c:v>
                </c:pt>
                <c:pt idx="9629">
                  <c:v>13867.1467146715</c:v>
                </c:pt>
                <c:pt idx="9630">
                  <c:v>13868.5868586859</c:v>
                </c:pt>
                <c:pt idx="9631">
                  <c:v>13870.027002700301</c:v>
                </c:pt>
                <c:pt idx="9632">
                  <c:v>13871.4671467147</c:v>
                </c:pt>
                <c:pt idx="9633">
                  <c:v>13872.907290729099</c:v>
                </c:pt>
                <c:pt idx="9634">
                  <c:v>13874.3474347435</c:v>
                </c:pt>
                <c:pt idx="9635">
                  <c:v>13875.7875787579</c:v>
                </c:pt>
                <c:pt idx="9636">
                  <c:v>13877.227722772301</c:v>
                </c:pt>
                <c:pt idx="9637">
                  <c:v>13878.6678667867</c:v>
                </c:pt>
                <c:pt idx="9638">
                  <c:v>13880.108010801099</c:v>
                </c:pt>
                <c:pt idx="9639">
                  <c:v>13881.5481548155</c:v>
                </c:pt>
                <c:pt idx="9640">
                  <c:v>13882.9882988299</c:v>
                </c:pt>
                <c:pt idx="9641">
                  <c:v>13884.428442844301</c:v>
                </c:pt>
                <c:pt idx="9642">
                  <c:v>13885.8685868587</c:v>
                </c:pt>
                <c:pt idx="9643">
                  <c:v>13887.308730873099</c:v>
                </c:pt>
                <c:pt idx="9644">
                  <c:v>13888.7488748875</c:v>
                </c:pt>
                <c:pt idx="9645">
                  <c:v>13890.1890189019</c:v>
                </c:pt>
                <c:pt idx="9646">
                  <c:v>13891.629162916301</c:v>
                </c:pt>
                <c:pt idx="9647">
                  <c:v>13893.0693069307</c:v>
                </c:pt>
                <c:pt idx="9648">
                  <c:v>13894.509450945099</c:v>
                </c:pt>
                <c:pt idx="9649">
                  <c:v>13895.9495949595</c:v>
                </c:pt>
                <c:pt idx="9650">
                  <c:v>13897.3897389739</c:v>
                </c:pt>
                <c:pt idx="9651">
                  <c:v>13898.829882988301</c:v>
                </c:pt>
                <c:pt idx="9652">
                  <c:v>13900.2700270027</c:v>
                </c:pt>
                <c:pt idx="9653">
                  <c:v>13901.710171017099</c:v>
                </c:pt>
                <c:pt idx="9654">
                  <c:v>13903.1503150315</c:v>
                </c:pt>
                <c:pt idx="9655">
                  <c:v>13904.590459045899</c:v>
                </c:pt>
                <c:pt idx="9656">
                  <c:v>13906.030603060301</c:v>
                </c:pt>
                <c:pt idx="9657">
                  <c:v>13907.4707470747</c:v>
                </c:pt>
                <c:pt idx="9658">
                  <c:v>13908.910891089099</c:v>
                </c:pt>
                <c:pt idx="9659">
                  <c:v>13910.3510351035</c:v>
                </c:pt>
                <c:pt idx="9660">
                  <c:v>13911.791179117899</c:v>
                </c:pt>
                <c:pt idx="9661">
                  <c:v>13913.231323132301</c:v>
                </c:pt>
                <c:pt idx="9662">
                  <c:v>13914.6714671467</c:v>
                </c:pt>
                <c:pt idx="9663">
                  <c:v>13916.111611161101</c:v>
                </c:pt>
                <c:pt idx="9664">
                  <c:v>13917.5517551755</c:v>
                </c:pt>
                <c:pt idx="9665">
                  <c:v>13918.991899189899</c:v>
                </c:pt>
                <c:pt idx="9666">
                  <c:v>13920.4320432043</c:v>
                </c:pt>
                <c:pt idx="9667">
                  <c:v>13921.8721872187</c:v>
                </c:pt>
                <c:pt idx="9668">
                  <c:v>13923.312331233101</c:v>
                </c:pt>
                <c:pt idx="9669">
                  <c:v>13924.7524752475</c:v>
                </c:pt>
                <c:pt idx="9670">
                  <c:v>13926.192619261899</c:v>
                </c:pt>
                <c:pt idx="9671">
                  <c:v>13927.6327632763</c:v>
                </c:pt>
                <c:pt idx="9672">
                  <c:v>13929.0729072907</c:v>
                </c:pt>
                <c:pt idx="9673">
                  <c:v>13930.513051305101</c:v>
                </c:pt>
                <c:pt idx="9674">
                  <c:v>13931.9531953195</c:v>
                </c:pt>
                <c:pt idx="9675">
                  <c:v>13933.393339333899</c:v>
                </c:pt>
                <c:pt idx="9676">
                  <c:v>13934.8334833483</c:v>
                </c:pt>
                <c:pt idx="9677">
                  <c:v>13936.2736273627</c:v>
                </c:pt>
                <c:pt idx="9678">
                  <c:v>13937.713771377101</c:v>
                </c:pt>
                <c:pt idx="9679">
                  <c:v>13939.1539153915</c:v>
                </c:pt>
                <c:pt idx="9680">
                  <c:v>13940.594059405899</c:v>
                </c:pt>
                <c:pt idx="9681">
                  <c:v>13942.0342034203</c:v>
                </c:pt>
                <c:pt idx="9682">
                  <c:v>13943.4743474347</c:v>
                </c:pt>
                <c:pt idx="9683">
                  <c:v>13944.914491449101</c:v>
                </c:pt>
                <c:pt idx="9684">
                  <c:v>13946.3546354635</c:v>
                </c:pt>
                <c:pt idx="9685">
                  <c:v>13947.794779477899</c:v>
                </c:pt>
                <c:pt idx="9686">
                  <c:v>13949.2349234924</c:v>
                </c:pt>
                <c:pt idx="9687">
                  <c:v>13950.6750675068</c:v>
                </c:pt>
                <c:pt idx="9688">
                  <c:v>13952.115211521201</c:v>
                </c:pt>
                <c:pt idx="9689">
                  <c:v>13953.5553555356</c:v>
                </c:pt>
                <c:pt idx="9690">
                  <c:v>13954.995499549999</c:v>
                </c:pt>
                <c:pt idx="9691">
                  <c:v>13956.4356435644</c:v>
                </c:pt>
                <c:pt idx="9692">
                  <c:v>13957.8757875788</c:v>
                </c:pt>
                <c:pt idx="9693">
                  <c:v>13959.315931593201</c:v>
                </c:pt>
                <c:pt idx="9694">
                  <c:v>13960.7560756076</c:v>
                </c:pt>
                <c:pt idx="9695">
                  <c:v>13962.196219621999</c:v>
                </c:pt>
                <c:pt idx="9696">
                  <c:v>13963.6363636364</c:v>
                </c:pt>
                <c:pt idx="9697">
                  <c:v>13965.0765076508</c:v>
                </c:pt>
                <c:pt idx="9698">
                  <c:v>13966.516651665201</c:v>
                </c:pt>
                <c:pt idx="9699">
                  <c:v>13967.9567956796</c:v>
                </c:pt>
                <c:pt idx="9700">
                  <c:v>13969.396939693999</c:v>
                </c:pt>
                <c:pt idx="9701">
                  <c:v>13970.8370837084</c:v>
                </c:pt>
                <c:pt idx="9702">
                  <c:v>13972.2772277228</c:v>
                </c:pt>
                <c:pt idx="9703">
                  <c:v>13973.717371737201</c:v>
                </c:pt>
                <c:pt idx="9704">
                  <c:v>13975.1575157516</c:v>
                </c:pt>
                <c:pt idx="9705">
                  <c:v>13976.597659765999</c:v>
                </c:pt>
                <c:pt idx="9706">
                  <c:v>13978.0378037804</c:v>
                </c:pt>
                <c:pt idx="9707">
                  <c:v>13979.4779477948</c:v>
                </c:pt>
                <c:pt idx="9708">
                  <c:v>13980.918091809201</c:v>
                </c:pt>
                <c:pt idx="9709">
                  <c:v>13982.3582358236</c:v>
                </c:pt>
                <c:pt idx="9710">
                  <c:v>13983.798379837999</c:v>
                </c:pt>
                <c:pt idx="9711">
                  <c:v>13985.2385238524</c:v>
                </c:pt>
                <c:pt idx="9712">
                  <c:v>13986.6786678668</c:v>
                </c:pt>
                <c:pt idx="9713">
                  <c:v>13988.118811881201</c:v>
                </c:pt>
                <c:pt idx="9714">
                  <c:v>13989.5589558956</c:v>
                </c:pt>
                <c:pt idx="9715">
                  <c:v>13990.999099909999</c:v>
                </c:pt>
                <c:pt idx="9716">
                  <c:v>13992.4392439244</c:v>
                </c:pt>
                <c:pt idx="9717">
                  <c:v>13993.879387938799</c:v>
                </c:pt>
                <c:pt idx="9718">
                  <c:v>13995.319531953201</c:v>
                </c:pt>
                <c:pt idx="9719">
                  <c:v>13996.7596759676</c:v>
                </c:pt>
                <c:pt idx="9720">
                  <c:v>13998.199819981999</c:v>
                </c:pt>
                <c:pt idx="9721">
                  <c:v>13999.6399639964</c:v>
                </c:pt>
                <c:pt idx="9722">
                  <c:v>14001.080108010799</c:v>
                </c:pt>
                <c:pt idx="9723">
                  <c:v>14002.520252025201</c:v>
                </c:pt>
                <c:pt idx="9724">
                  <c:v>14003.9603960396</c:v>
                </c:pt>
                <c:pt idx="9725">
                  <c:v>14005.400540054001</c:v>
                </c:pt>
                <c:pt idx="9726">
                  <c:v>14006.8406840684</c:v>
                </c:pt>
                <c:pt idx="9727">
                  <c:v>14008.280828082799</c:v>
                </c:pt>
                <c:pt idx="9728">
                  <c:v>14009.720972097201</c:v>
                </c:pt>
                <c:pt idx="9729">
                  <c:v>14011.1611161116</c:v>
                </c:pt>
                <c:pt idx="9730">
                  <c:v>14012.601260126001</c:v>
                </c:pt>
                <c:pt idx="9731">
                  <c:v>14014.0414041404</c:v>
                </c:pt>
                <c:pt idx="9732">
                  <c:v>14015.481548154799</c:v>
                </c:pt>
                <c:pt idx="9733">
                  <c:v>14016.9216921692</c:v>
                </c:pt>
                <c:pt idx="9734">
                  <c:v>14018.3618361836</c:v>
                </c:pt>
                <c:pt idx="9735">
                  <c:v>14019.801980198001</c:v>
                </c:pt>
                <c:pt idx="9736">
                  <c:v>14021.2421242124</c:v>
                </c:pt>
                <c:pt idx="9737">
                  <c:v>14022.682268226799</c:v>
                </c:pt>
                <c:pt idx="9738">
                  <c:v>14024.1224122412</c:v>
                </c:pt>
                <c:pt idx="9739">
                  <c:v>14025.5625562556</c:v>
                </c:pt>
                <c:pt idx="9740">
                  <c:v>14027.002700270001</c:v>
                </c:pt>
                <c:pt idx="9741">
                  <c:v>14028.4428442844</c:v>
                </c:pt>
                <c:pt idx="9742">
                  <c:v>14029.882988298799</c:v>
                </c:pt>
                <c:pt idx="9743">
                  <c:v>14031.3231323132</c:v>
                </c:pt>
                <c:pt idx="9744">
                  <c:v>14032.7632763276</c:v>
                </c:pt>
                <c:pt idx="9745">
                  <c:v>14034.203420342001</c:v>
                </c:pt>
                <c:pt idx="9746">
                  <c:v>14035.6435643564</c:v>
                </c:pt>
                <c:pt idx="9747">
                  <c:v>14037.083708370799</c:v>
                </c:pt>
                <c:pt idx="9748">
                  <c:v>14038.5238523852</c:v>
                </c:pt>
                <c:pt idx="9749">
                  <c:v>14039.9639963996</c:v>
                </c:pt>
                <c:pt idx="9750">
                  <c:v>14041.404140414001</c:v>
                </c:pt>
                <c:pt idx="9751">
                  <c:v>14042.8442844284</c:v>
                </c:pt>
                <c:pt idx="9752">
                  <c:v>14044.284428442799</c:v>
                </c:pt>
                <c:pt idx="9753">
                  <c:v>14045.7245724572</c:v>
                </c:pt>
                <c:pt idx="9754">
                  <c:v>14047.1647164716</c:v>
                </c:pt>
                <c:pt idx="9755">
                  <c:v>14048.604860486001</c:v>
                </c:pt>
                <c:pt idx="9756">
                  <c:v>14050.0450045005</c:v>
                </c:pt>
                <c:pt idx="9757">
                  <c:v>14051.485148514899</c:v>
                </c:pt>
                <c:pt idx="9758">
                  <c:v>14052.9252925293</c:v>
                </c:pt>
                <c:pt idx="9759">
                  <c:v>14054.3654365437</c:v>
                </c:pt>
                <c:pt idx="9760">
                  <c:v>14055.805580558101</c:v>
                </c:pt>
                <c:pt idx="9761">
                  <c:v>14057.2457245725</c:v>
                </c:pt>
                <c:pt idx="9762">
                  <c:v>14058.685868586899</c:v>
                </c:pt>
                <c:pt idx="9763">
                  <c:v>14060.1260126013</c:v>
                </c:pt>
                <c:pt idx="9764">
                  <c:v>14061.5661566157</c:v>
                </c:pt>
                <c:pt idx="9765">
                  <c:v>14063.006300630101</c:v>
                </c:pt>
                <c:pt idx="9766">
                  <c:v>14064.4464446445</c:v>
                </c:pt>
                <c:pt idx="9767">
                  <c:v>14065.886588658899</c:v>
                </c:pt>
                <c:pt idx="9768">
                  <c:v>14067.3267326733</c:v>
                </c:pt>
                <c:pt idx="9769">
                  <c:v>14068.7668766877</c:v>
                </c:pt>
                <c:pt idx="9770">
                  <c:v>14070.207020702101</c:v>
                </c:pt>
                <c:pt idx="9771">
                  <c:v>14071.6471647165</c:v>
                </c:pt>
                <c:pt idx="9772">
                  <c:v>14073.087308730899</c:v>
                </c:pt>
                <c:pt idx="9773">
                  <c:v>14074.5274527453</c:v>
                </c:pt>
                <c:pt idx="9774">
                  <c:v>14075.9675967597</c:v>
                </c:pt>
                <c:pt idx="9775">
                  <c:v>14077.407740774101</c:v>
                </c:pt>
                <c:pt idx="9776">
                  <c:v>14078.8478847885</c:v>
                </c:pt>
                <c:pt idx="9777">
                  <c:v>14080.288028802899</c:v>
                </c:pt>
                <c:pt idx="9778">
                  <c:v>14081.7281728173</c:v>
                </c:pt>
                <c:pt idx="9779">
                  <c:v>14083.168316831699</c:v>
                </c:pt>
                <c:pt idx="9780">
                  <c:v>14084.608460846101</c:v>
                </c:pt>
                <c:pt idx="9781">
                  <c:v>14086.0486048605</c:v>
                </c:pt>
                <c:pt idx="9782">
                  <c:v>14087.488748874899</c:v>
                </c:pt>
                <c:pt idx="9783">
                  <c:v>14088.9288928893</c:v>
                </c:pt>
                <c:pt idx="9784">
                  <c:v>14090.369036903699</c:v>
                </c:pt>
                <c:pt idx="9785">
                  <c:v>14091.809180918101</c:v>
                </c:pt>
                <c:pt idx="9786">
                  <c:v>14093.2493249325</c:v>
                </c:pt>
                <c:pt idx="9787">
                  <c:v>14094.689468946901</c:v>
                </c:pt>
                <c:pt idx="9788">
                  <c:v>14096.1296129613</c:v>
                </c:pt>
                <c:pt idx="9789">
                  <c:v>14097.569756975699</c:v>
                </c:pt>
                <c:pt idx="9790">
                  <c:v>14099.009900990101</c:v>
                </c:pt>
                <c:pt idx="9791">
                  <c:v>14100.4500450045</c:v>
                </c:pt>
                <c:pt idx="9792">
                  <c:v>14101.890189018901</c:v>
                </c:pt>
                <c:pt idx="9793">
                  <c:v>14103.3303330333</c:v>
                </c:pt>
                <c:pt idx="9794">
                  <c:v>14104.770477047699</c:v>
                </c:pt>
                <c:pt idx="9795">
                  <c:v>14106.2106210621</c:v>
                </c:pt>
                <c:pt idx="9796">
                  <c:v>14107.6507650765</c:v>
                </c:pt>
                <c:pt idx="9797">
                  <c:v>14109.090909090901</c:v>
                </c:pt>
                <c:pt idx="9798">
                  <c:v>14110.5310531053</c:v>
                </c:pt>
                <c:pt idx="9799">
                  <c:v>14111.971197119699</c:v>
                </c:pt>
                <c:pt idx="9800">
                  <c:v>14113.4113411341</c:v>
                </c:pt>
                <c:pt idx="9801">
                  <c:v>14114.8514851485</c:v>
                </c:pt>
                <c:pt idx="9802">
                  <c:v>14116.291629162901</c:v>
                </c:pt>
                <c:pt idx="9803">
                  <c:v>14117.7317731773</c:v>
                </c:pt>
                <c:pt idx="9804">
                  <c:v>14119.171917191699</c:v>
                </c:pt>
                <c:pt idx="9805">
                  <c:v>14120.6120612061</c:v>
                </c:pt>
                <c:pt idx="9806">
                  <c:v>14122.0522052205</c:v>
                </c:pt>
                <c:pt idx="9807">
                  <c:v>14123.492349234901</c:v>
                </c:pt>
                <c:pt idx="9808">
                  <c:v>14124.9324932493</c:v>
                </c:pt>
                <c:pt idx="9809">
                  <c:v>14126.372637263699</c:v>
                </c:pt>
                <c:pt idx="9810">
                  <c:v>14127.8127812781</c:v>
                </c:pt>
                <c:pt idx="9811">
                  <c:v>14129.2529252925</c:v>
                </c:pt>
                <c:pt idx="9812">
                  <c:v>14130.693069306901</c:v>
                </c:pt>
                <c:pt idx="9813">
                  <c:v>14132.1332133213</c:v>
                </c:pt>
                <c:pt idx="9814">
                  <c:v>14133.573357335699</c:v>
                </c:pt>
                <c:pt idx="9815">
                  <c:v>14135.0135013501</c:v>
                </c:pt>
                <c:pt idx="9816">
                  <c:v>14136.4536453645</c:v>
                </c:pt>
                <c:pt idx="9817">
                  <c:v>14137.893789378901</c:v>
                </c:pt>
                <c:pt idx="9818">
                  <c:v>14139.3339333933</c:v>
                </c:pt>
                <c:pt idx="9819">
                  <c:v>14140.774077407699</c:v>
                </c:pt>
                <c:pt idx="9820">
                  <c:v>14142.2142214221</c:v>
                </c:pt>
                <c:pt idx="9821">
                  <c:v>14143.6543654365</c:v>
                </c:pt>
                <c:pt idx="9822">
                  <c:v>14145.094509450901</c:v>
                </c:pt>
                <c:pt idx="9823">
                  <c:v>14146.5346534653</c:v>
                </c:pt>
                <c:pt idx="9824">
                  <c:v>14147.974797479699</c:v>
                </c:pt>
                <c:pt idx="9825">
                  <c:v>14149.4149414942</c:v>
                </c:pt>
                <c:pt idx="9826">
                  <c:v>14150.8550855086</c:v>
                </c:pt>
                <c:pt idx="9827">
                  <c:v>14152.295229523001</c:v>
                </c:pt>
                <c:pt idx="9828">
                  <c:v>14153.7353735374</c:v>
                </c:pt>
                <c:pt idx="9829">
                  <c:v>14155.175517551799</c:v>
                </c:pt>
                <c:pt idx="9830">
                  <c:v>14156.6156615662</c:v>
                </c:pt>
                <c:pt idx="9831">
                  <c:v>14158.0558055806</c:v>
                </c:pt>
                <c:pt idx="9832">
                  <c:v>14159.495949595001</c:v>
                </c:pt>
                <c:pt idx="9833">
                  <c:v>14160.9360936094</c:v>
                </c:pt>
                <c:pt idx="9834">
                  <c:v>14162.376237623799</c:v>
                </c:pt>
                <c:pt idx="9835">
                  <c:v>14163.8163816382</c:v>
                </c:pt>
                <c:pt idx="9836">
                  <c:v>14165.2565256526</c:v>
                </c:pt>
                <c:pt idx="9837">
                  <c:v>14166.696669667001</c:v>
                </c:pt>
                <c:pt idx="9838">
                  <c:v>14168.1368136814</c:v>
                </c:pt>
                <c:pt idx="9839">
                  <c:v>14169.576957695799</c:v>
                </c:pt>
                <c:pt idx="9840">
                  <c:v>14171.0171017102</c:v>
                </c:pt>
                <c:pt idx="9841">
                  <c:v>14172.457245724599</c:v>
                </c:pt>
                <c:pt idx="9842">
                  <c:v>14173.897389739001</c:v>
                </c:pt>
                <c:pt idx="9843">
                  <c:v>14175.3375337534</c:v>
                </c:pt>
                <c:pt idx="9844">
                  <c:v>14176.777677767799</c:v>
                </c:pt>
                <c:pt idx="9845">
                  <c:v>14178.2178217822</c:v>
                </c:pt>
                <c:pt idx="9846">
                  <c:v>14179.657965796599</c:v>
                </c:pt>
                <c:pt idx="9847">
                  <c:v>14181.098109811001</c:v>
                </c:pt>
                <c:pt idx="9848">
                  <c:v>14182.5382538254</c:v>
                </c:pt>
                <c:pt idx="9849">
                  <c:v>14183.978397839801</c:v>
                </c:pt>
                <c:pt idx="9850">
                  <c:v>14185.4185418542</c:v>
                </c:pt>
                <c:pt idx="9851">
                  <c:v>14186.858685868599</c:v>
                </c:pt>
                <c:pt idx="9852">
                  <c:v>14188.298829883001</c:v>
                </c:pt>
                <c:pt idx="9853">
                  <c:v>14189.7389738974</c:v>
                </c:pt>
                <c:pt idx="9854">
                  <c:v>14191.179117911801</c:v>
                </c:pt>
                <c:pt idx="9855">
                  <c:v>14192.6192619262</c:v>
                </c:pt>
                <c:pt idx="9856">
                  <c:v>14194.059405940599</c:v>
                </c:pt>
                <c:pt idx="9857">
                  <c:v>14195.499549955</c:v>
                </c:pt>
                <c:pt idx="9858">
                  <c:v>14196.9396939694</c:v>
                </c:pt>
                <c:pt idx="9859">
                  <c:v>14198.379837983801</c:v>
                </c:pt>
                <c:pt idx="9860">
                  <c:v>14199.8199819982</c:v>
                </c:pt>
                <c:pt idx="9861">
                  <c:v>14201.260126012599</c:v>
                </c:pt>
                <c:pt idx="9862">
                  <c:v>14202.700270027</c:v>
                </c:pt>
                <c:pt idx="9863">
                  <c:v>14204.1404140414</c:v>
                </c:pt>
                <c:pt idx="9864">
                  <c:v>14205.580558055801</c:v>
                </c:pt>
                <c:pt idx="9865">
                  <c:v>14207.0207020702</c:v>
                </c:pt>
                <c:pt idx="9866">
                  <c:v>14208.460846084599</c:v>
                </c:pt>
                <c:pt idx="9867">
                  <c:v>14209.900990099</c:v>
                </c:pt>
                <c:pt idx="9868">
                  <c:v>14211.3411341134</c:v>
                </c:pt>
                <c:pt idx="9869">
                  <c:v>14212.781278127801</c:v>
                </c:pt>
                <c:pt idx="9870">
                  <c:v>14214.2214221422</c:v>
                </c:pt>
                <c:pt idx="9871">
                  <c:v>14215.661566156599</c:v>
                </c:pt>
                <c:pt idx="9872">
                  <c:v>14217.101710171</c:v>
                </c:pt>
                <c:pt idx="9873">
                  <c:v>14218.5418541854</c:v>
                </c:pt>
                <c:pt idx="9874">
                  <c:v>14219.981998199801</c:v>
                </c:pt>
                <c:pt idx="9875">
                  <c:v>14221.4221422142</c:v>
                </c:pt>
                <c:pt idx="9876">
                  <c:v>14222.862286228599</c:v>
                </c:pt>
                <c:pt idx="9877">
                  <c:v>14224.302430243</c:v>
                </c:pt>
                <c:pt idx="9878">
                  <c:v>14225.7425742574</c:v>
                </c:pt>
                <c:pt idx="9879">
                  <c:v>14227.182718271801</c:v>
                </c:pt>
                <c:pt idx="9880">
                  <c:v>14228.6228622862</c:v>
                </c:pt>
                <c:pt idx="9881">
                  <c:v>14230.063006300599</c:v>
                </c:pt>
                <c:pt idx="9882">
                  <c:v>14231.503150315</c:v>
                </c:pt>
                <c:pt idx="9883">
                  <c:v>14232.9432943294</c:v>
                </c:pt>
                <c:pt idx="9884">
                  <c:v>14234.383438343801</c:v>
                </c:pt>
                <c:pt idx="9885">
                  <c:v>14235.8235823582</c:v>
                </c:pt>
                <c:pt idx="9886">
                  <c:v>14237.263726372599</c:v>
                </c:pt>
                <c:pt idx="9887">
                  <c:v>14238.703870387</c:v>
                </c:pt>
                <c:pt idx="9888">
                  <c:v>14240.1440144014</c:v>
                </c:pt>
                <c:pt idx="9889">
                  <c:v>14241.584158415801</c:v>
                </c:pt>
                <c:pt idx="9890">
                  <c:v>14243.0243024302</c:v>
                </c:pt>
                <c:pt idx="9891">
                  <c:v>14244.464446444599</c:v>
                </c:pt>
                <c:pt idx="9892">
                  <c:v>14245.904590459</c:v>
                </c:pt>
                <c:pt idx="9893">
                  <c:v>14247.3447344734</c:v>
                </c:pt>
                <c:pt idx="9894">
                  <c:v>14248.784878487801</c:v>
                </c:pt>
                <c:pt idx="9895">
                  <c:v>14250.2250225023</c:v>
                </c:pt>
                <c:pt idx="9896">
                  <c:v>14251.665166516699</c:v>
                </c:pt>
                <c:pt idx="9897">
                  <c:v>14253.1053105311</c:v>
                </c:pt>
                <c:pt idx="9898">
                  <c:v>14254.5454545455</c:v>
                </c:pt>
                <c:pt idx="9899">
                  <c:v>14255.985598559901</c:v>
                </c:pt>
                <c:pt idx="9900">
                  <c:v>14257.4257425743</c:v>
                </c:pt>
                <c:pt idx="9901">
                  <c:v>14258.865886588699</c:v>
                </c:pt>
                <c:pt idx="9902">
                  <c:v>14260.3060306031</c:v>
                </c:pt>
                <c:pt idx="9903">
                  <c:v>14261.746174617499</c:v>
                </c:pt>
                <c:pt idx="9904">
                  <c:v>14263.186318631901</c:v>
                </c:pt>
                <c:pt idx="9905">
                  <c:v>14264.6264626463</c:v>
                </c:pt>
                <c:pt idx="9906">
                  <c:v>14266.066606660699</c:v>
                </c:pt>
                <c:pt idx="9907">
                  <c:v>14267.5067506751</c:v>
                </c:pt>
                <c:pt idx="9908">
                  <c:v>14268.946894689499</c:v>
                </c:pt>
                <c:pt idx="9909">
                  <c:v>14270.387038703901</c:v>
                </c:pt>
                <c:pt idx="9910">
                  <c:v>14271.8271827183</c:v>
                </c:pt>
                <c:pt idx="9911">
                  <c:v>14273.267326732701</c:v>
                </c:pt>
                <c:pt idx="9912">
                  <c:v>14274.7074707471</c:v>
                </c:pt>
                <c:pt idx="9913">
                  <c:v>14276.147614761499</c:v>
                </c:pt>
                <c:pt idx="9914">
                  <c:v>14277.587758775901</c:v>
                </c:pt>
                <c:pt idx="9915">
                  <c:v>14279.0279027903</c:v>
                </c:pt>
                <c:pt idx="9916">
                  <c:v>14280.468046804701</c:v>
                </c:pt>
                <c:pt idx="9917">
                  <c:v>14281.9081908191</c:v>
                </c:pt>
                <c:pt idx="9918">
                  <c:v>14283.348334833499</c:v>
                </c:pt>
                <c:pt idx="9919">
                  <c:v>14284.7884788479</c:v>
                </c:pt>
                <c:pt idx="9920">
                  <c:v>14286.2286228623</c:v>
                </c:pt>
                <c:pt idx="9921">
                  <c:v>14287.668766876701</c:v>
                </c:pt>
                <c:pt idx="9922">
                  <c:v>14289.1089108911</c:v>
                </c:pt>
                <c:pt idx="9923">
                  <c:v>14290.549054905499</c:v>
                </c:pt>
                <c:pt idx="9924">
                  <c:v>14291.9891989199</c:v>
                </c:pt>
                <c:pt idx="9925">
                  <c:v>14293.4293429343</c:v>
                </c:pt>
                <c:pt idx="9926">
                  <c:v>14294.869486948701</c:v>
                </c:pt>
                <c:pt idx="9927">
                  <c:v>14296.3096309631</c:v>
                </c:pt>
                <c:pt idx="9928">
                  <c:v>14297.749774977499</c:v>
                </c:pt>
                <c:pt idx="9929">
                  <c:v>14299.1899189919</c:v>
                </c:pt>
                <c:pt idx="9930">
                  <c:v>14300.6300630063</c:v>
                </c:pt>
                <c:pt idx="9931">
                  <c:v>14302.070207020701</c:v>
                </c:pt>
                <c:pt idx="9932">
                  <c:v>14303.5103510351</c:v>
                </c:pt>
                <c:pt idx="9933">
                  <c:v>14304.950495049499</c:v>
                </c:pt>
                <c:pt idx="9934">
                  <c:v>14306.3906390639</c:v>
                </c:pt>
                <c:pt idx="9935">
                  <c:v>14307.8307830783</c:v>
                </c:pt>
                <c:pt idx="9936">
                  <c:v>14309.270927092701</c:v>
                </c:pt>
                <c:pt idx="9937">
                  <c:v>14310.7110711071</c:v>
                </c:pt>
                <c:pt idx="9938">
                  <c:v>14312.151215121499</c:v>
                </c:pt>
                <c:pt idx="9939">
                  <c:v>14313.5913591359</c:v>
                </c:pt>
                <c:pt idx="9940">
                  <c:v>14315.0315031503</c:v>
                </c:pt>
                <c:pt idx="9941">
                  <c:v>14316.471647164701</c:v>
                </c:pt>
                <c:pt idx="9942">
                  <c:v>14317.9117911791</c:v>
                </c:pt>
                <c:pt idx="9943">
                  <c:v>14319.351935193499</c:v>
                </c:pt>
                <c:pt idx="9944">
                  <c:v>14320.7920792079</c:v>
                </c:pt>
                <c:pt idx="9945">
                  <c:v>14322.2322232223</c:v>
                </c:pt>
                <c:pt idx="9946">
                  <c:v>14323.672367236701</c:v>
                </c:pt>
                <c:pt idx="9947">
                  <c:v>14325.1125112511</c:v>
                </c:pt>
                <c:pt idx="9948">
                  <c:v>14326.552655265499</c:v>
                </c:pt>
                <c:pt idx="9949">
                  <c:v>14327.9927992799</c:v>
                </c:pt>
                <c:pt idx="9950">
                  <c:v>14329.4329432943</c:v>
                </c:pt>
                <c:pt idx="9951">
                  <c:v>14330.873087308701</c:v>
                </c:pt>
                <c:pt idx="9952">
                  <c:v>14332.3132313231</c:v>
                </c:pt>
                <c:pt idx="9953">
                  <c:v>14333.753375337499</c:v>
                </c:pt>
                <c:pt idx="9954">
                  <c:v>14335.1935193519</c:v>
                </c:pt>
                <c:pt idx="9955">
                  <c:v>14336.6336633663</c:v>
                </c:pt>
                <c:pt idx="9956">
                  <c:v>14338.073807380701</c:v>
                </c:pt>
                <c:pt idx="9957">
                  <c:v>14339.5139513951</c:v>
                </c:pt>
                <c:pt idx="9958">
                  <c:v>14340.954095409499</c:v>
                </c:pt>
                <c:pt idx="9959">
                  <c:v>14342.3942394239</c:v>
                </c:pt>
                <c:pt idx="9960">
                  <c:v>14343.834383438299</c:v>
                </c:pt>
                <c:pt idx="9961">
                  <c:v>14345.274527452701</c:v>
                </c:pt>
                <c:pt idx="9962">
                  <c:v>14346.7146714671</c:v>
                </c:pt>
                <c:pt idx="9963">
                  <c:v>14348.154815481499</c:v>
                </c:pt>
                <c:pt idx="9964">
                  <c:v>14349.594959496</c:v>
                </c:pt>
                <c:pt idx="9965">
                  <c:v>14351.035103510399</c:v>
                </c:pt>
                <c:pt idx="9966">
                  <c:v>14352.475247524801</c:v>
                </c:pt>
                <c:pt idx="9967">
                  <c:v>14353.9153915392</c:v>
                </c:pt>
                <c:pt idx="9968">
                  <c:v>14355.355535553599</c:v>
                </c:pt>
                <c:pt idx="9969">
                  <c:v>14356.795679568</c:v>
                </c:pt>
                <c:pt idx="9970">
                  <c:v>14358.235823582399</c:v>
                </c:pt>
                <c:pt idx="9971">
                  <c:v>14359.675967596801</c:v>
                </c:pt>
                <c:pt idx="9972">
                  <c:v>14361.1161116112</c:v>
                </c:pt>
                <c:pt idx="9973">
                  <c:v>14362.556255625601</c:v>
                </c:pt>
                <c:pt idx="9974">
                  <c:v>14363.99639964</c:v>
                </c:pt>
                <c:pt idx="9975">
                  <c:v>14365.436543654399</c:v>
                </c:pt>
                <c:pt idx="9976">
                  <c:v>14366.876687668801</c:v>
                </c:pt>
                <c:pt idx="9977">
                  <c:v>14368.3168316832</c:v>
                </c:pt>
                <c:pt idx="9978">
                  <c:v>14369.756975697601</c:v>
                </c:pt>
                <c:pt idx="9979">
                  <c:v>14371.197119712</c:v>
                </c:pt>
                <c:pt idx="9980">
                  <c:v>14372.637263726399</c:v>
                </c:pt>
                <c:pt idx="9981">
                  <c:v>14374.0774077408</c:v>
                </c:pt>
                <c:pt idx="9982">
                  <c:v>14375.5175517552</c:v>
                </c:pt>
                <c:pt idx="9983">
                  <c:v>14376.957695769601</c:v>
                </c:pt>
                <c:pt idx="9984">
                  <c:v>14378.397839784</c:v>
                </c:pt>
                <c:pt idx="9985">
                  <c:v>14379.837983798399</c:v>
                </c:pt>
                <c:pt idx="9986">
                  <c:v>14381.2781278128</c:v>
                </c:pt>
                <c:pt idx="9987">
                  <c:v>14382.7182718272</c:v>
                </c:pt>
                <c:pt idx="9988">
                  <c:v>14384.158415841601</c:v>
                </c:pt>
                <c:pt idx="9989">
                  <c:v>14385.598559856</c:v>
                </c:pt>
                <c:pt idx="9990">
                  <c:v>14387.038703870399</c:v>
                </c:pt>
                <c:pt idx="9991">
                  <c:v>14388.4788478848</c:v>
                </c:pt>
                <c:pt idx="9992">
                  <c:v>14389.9189918992</c:v>
                </c:pt>
                <c:pt idx="9993">
                  <c:v>14391.359135913601</c:v>
                </c:pt>
                <c:pt idx="9994">
                  <c:v>14392.799279928</c:v>
                </c:pt>
                <c:pt idx="9995">
                  <c:v>14394.239423942399</c:v>
                </c:pt>
                <c:pt idx="9996">
                  <c:v>14395.6795679568</c:v>
                </c:pt>
                <c:pt idx="9997">
                  <c:v>14397.1197119712</c:v>
                </c:pt>
                <c:pt idx="9998">
                  <c:v>14398.559855985601</c:v>
                </c:pt>
                <c:pt idx="9999">
                  <c:v>14400</c:v>
                </c:pt>
              </c:numCache>
            </c:numRef>
          </c:xVal>
          <c:yVal>
            <c:numRef>
              <c:f>Sheet1!$D$4:$D$10003</c:f>
              <c:numCache>
                <c:formatCode>General</c:formatCode>
                <c:ptCount val="10000"/>
                <c:pt idx="0">
                  <c:v>937.1049706668</c:v>
                </c:pt>
                <c:pt idx="1">
                  <c:v>1110.8461711595501</c:v>
                </c:pt>
                <c:pt idx="2">
                  <c:v>1212.27068641085</c:v>
                </c:pt>
                <c:pt idx="3">
                  <c:v>1276.16966222205</c:v>
                </c:pt>
                <c:pt idx="4">
                  <c:v>1318.65295186086</c:v>
                </c:pt>
                <c:pt idx="5">
                  <c:v>1346.9886633987001</c:v>
                </c:pt>
                <c:pt idx="6">
                  <c:v>1365.6230787367001</c:v>
                </c:pt>
                <c:pt idx="7">
                  <c:v>1378.0651079826901</c:v>
                </c:pt>
                <c:pt idx="8">
                  <c:v>1386.47160933225</c:v>
                </c:pt>
                <c:pt idx="9">
                  <c:v>1392.19556950073</c:v>
                </c:pt>
                <c:pt idx="10">
                  <c:v>1396.0893095301601</c:v>
                </c:pt>
                <c:pt idx="11">
                  <c:v>1398.6573413198901</c:v>
                </c:pt>
                <c:pt idx="12">
                  <c:v>1400.29581528995</c:v>
                </c:pt>
                <c:pt idx="13">
                  <c:v>1401.4557369750901</c:v>
                </c:pt>
                <c:pt idx="14">
                  <c:v>1402.1811097490199</c:v>
                </c:pt>
                <c:pt idx="15">
                  <c:v>1402.79102299443</c:v>
                </c:pt>
                <c:pt idx="16">
                  <c:v>1403.16707628471</c:v>
                </c:pt>
                <c:pt idx="17">
                  <c:v>1403.49959315465</c:v>
                </c:pt>
                <c:pt idx="18">
                  <c:v>1403.69800627431</c:v>
                </c:pt>
                <c:pt idx="19">
                  <c:v>1403.8476953157101</c:v>
                </c:pt>
                <c:pt idx="20">
                  <c:v>1403.9393753049001</c:v>
                </c:pt>
                <c:pt idx="21">
                  <c:v>1404.0094916619601</c:v>
                </c:pt>
                <c:pt idx="22">
                  <c:v>1404.0859833639599</c:v>
                </c:pt>
                <c:pt idx="23">
                  <c:v>1404.1339059730101</c:v>
                </c:pt>
                <c:pt idx="24">
                  <c:v>1404.15325948911</c:v>
                </c:pt>
                <c:pt idx="25">
                  <c:v>1404.14404391225</c:v>
                </c:pt>
                <c:pt idx="26">
                  <c:v>1404.10625924244</c:v>
                </c:pt>
                <c:pt idx="27">
                  <c:v>1404.0717958018599</c:v>
                </c:pt>
                <c:pt idx="28">
                  <c:v>1404.066061017</c:v>
                </c:pt>
                <c:pt idx="29">
                  <c:v>1404.05531021807</c:v>
                </c:pt>
                <c:pt idx="30">
                  <c:v>1404.0395434050799</c:v>
                </c:pt>
                <c:pt idx="31">
                  <c:v>1404.01876057801</c:v>
                </c:pt>
                <c:pt idx="32">
                  <c:v>1403.99296173688</c:v>
                </c:pt>
                <c:pt idx="33">
                  <c:v>1403.97718410537</c:v>
                </c:pt>
                <c:pt idx="34">
                  <c:v>1403.96680295858</c:v>
                </c:pt>
                <c:pt idx="35">
                  <c:v>1403.95761823872</c:v>
                </c:pt>
                <c:pt idx="36">
                  <c:v>1403.9496299457801</c:v>
                </c:pt>
                <c:pt idx="37">
                  <c:v>1403.9428380797499</c:v>
                </c:pt>
                <c:pt idx="38">
                  <c:v>1403.9375028386401</c:v>
                </c:pt>
                <c:pt idx="39">
                  <c:v>1403.9381229719399</c:v>
                </c:pt>
                <c:pt idx="40">
                  <c:v>1403.9414129505101</c:v>
                </c:pt>
                <c:pt idx="41">
                  <c:v>1403.94737277434</c:v>
                </c:pt>
                <c:pt idx="42">
                  <c:v>1403.95600244345</c:v>
                </c:pt>
                <c:pt idx="43">
                  <c:v>1403.9673019578099</c:v>
                </c:pt>
                <c:pt idx="44">
                  <c:v>1403.9765342057999</c:v>
                </c:pt>
                <c:pt idx="45">
                  <c:v>1403.97858457392</c:v>
                </c:pt>
                <c:pt idx="46">
                  <c:v>1403.9806349420301</c:v>
                </c:pt>
                <c:pt idx="47">
                  <c:v>1403.9826853101499</c:v>
                </c:pt>
                <c:pt idx="48">
                  <c:v>1403.98473567826</c:v>
                </c:pt>
                <c:pt idx="49">
                  <c:v>1403.9867860463701</c:v>
                </c:pt>
                <c:pt idx="50">
                  <c:v>1403.9888364144899</c:v>
                </c:pt>
                <c:pt idx="51">
                  <c:v>1403.9908867826</c:v>
                </c:pt>
                <c:pt idx="52">
                  <c:v>1403.9929371507201</c:v>
                </c:pt>
                <c:pt idx="53">
                  <c:v>1403.9949875188299</c:v>
                </c:pt>
                <c:pt idx="54">
                  <c:v>1403.99703788694</c:v>
                </c:pt>
                <c:pt idx="55">
                  <c:v>1403.9990882550601</c:v>
                </c:pt>
                <c:pt idx="56">
                  <c:v>1404.0011386231699</c:v>
                </c:pt>
                <c:pt idx="57">
                  <c:v>1404.00318899129</c:v>
                </c:pt>
                <c:pt idx="58">
                  <c:v>1404.0052393594001</c:v>
                </c:pt>
                <c:pt idx="59">
                  <c:v>1404.0072897275099</c:v>
                </c:pt>
                <c:pt idx="60">
                  <c:v>1404.00934009563</c:v>
                </c:pt>
                <c:pt idx="61">
                  <c:v>1404.0113904637401</c:v>
                </c:pt>
                <c:pt idx="62">
                  <c:v>1404.01344083186</c:v>
                </c:pt>
                <c:pt idx="63">
                  <c:v>1404.01549119997</c:v>
                </c:pt>
                <c:pt idx="64">
                  <c:v>1404.0175415680901</c:v>
                </c:pt>
                <c:pt idx="65">
                  <c:v>1404.0195919362</c:v>
                </c:pt>
                <c:pt idx="66">
                  <c:v>1404.02164230431</c:v>
                </c:pt>
                <c:pt idx="67">
                  <c:v>1404.0236926724299</c:v>
                </c:pt>
                <c:pt idx="68">
                  <c:v>1404.02574304054</c:v>
                </c:pt>
                <c:pt idx="69">
                  <c:v>1404.02779340866</c:v>
                </c:pt>
                <c:pt idx="70">
                  <c:v>1404.0298437767699</c:v>
                </c:pt>
                <c:pt idx="71">
                  <c:v>1404.03189414488</c:v>
                </c:pt>
                <c:pt idx="72">
                  <c:v>1404.0339445130001</c:v>
                </c:pt>
                <c:pt idx="73">
                  <c:v>1404.0359948811099</c:v>
                </c:pt>
                <c:pt idx="74">
                  <c:v>1404.03804524923</c:v>
                </c:pt>
                <c:pt idx="75">
                  <c:v>1404.0400956173401</c:v>
                </c:pt>
                <c:pt idx="76">
                  <c:v>1404.0405587909599</c:v>
                </c:pt>
                <c:pt idx="77">
                  <c:v>1404.0409245570099</c:v>
                </c:pt>
                <c:pt idx="78">
                  <c:v>1404.0412903230599</c:v>
                </c:pt>
                <c:pt idx="79">
                  <c:v>1404.0416560890999</c:v>
                </c:pt>
                <c:pt idx="80">
                  <c:v>1404.0420218551501</c:v>
                </c:pt>
                <c:pt idx="81">
                  <c:v>1404.0423876211901</c:v>
                </c:pt>
                <c:pt idx="82">
                  <c:v>1404.0427533872401</c:v>
                </c:pt>
                <c:pt idx="83">
                  <c:v>1404.04311915329</c:v>
                </c:pt>
                <c:pt idx="84">
                  <c:v>1404.04348491933</c:v>
                </c:pt>
                <c:pt idx="85">
                  <c:v>1404.04385068538</c:v>
                </c:pt>
                <c:pt idx="86">
                  <c:v>1404.04421645142</c:v>
                </c:pt>
                <c:pt idx="87">
                  <c:v>1404.04458221747</c:v>
                </c:pt>
                <c:pt idx="88">
                  <c:v>1404.0449479835099</c:v>
                </c:pt>
                <c:pt idx="89">
                  <c:v>1404.0453137495599</c:v>
                </c:pt>
                <c:pt idx="90">
                  <c:v>1404.0456795156099</c:v>
                </c:pt>
                <c:pt idx="91">
                  <c:v>1404.0460452816501</c:v>
                </c:pt>
                <c:pt idx="92">
                  <c:v>1404.0464110477001</c:v>
                </c:pt>
                <c:pt idx="93">
                  <c:v>1404.0467768137401</c:v>
                </c:pt>
                <c:pt idx="94">
                  <c:v>1404.04714257979</c:v>
                </c:pt>
                <c:pt idx="95">
                  <c:v>1404.04750834583</c:v>
                </c:pt>
                <c:pt idx="96">
                  <c:v>1404.04787411188</c:v>
                </c:pt>
                <c:pt idx="97">
                  <c:v>1404.04823987793</c:v>
                </c:pt>
                <c:pt idx="98">
                  <c:v>1404.0486056439699</c:v>
                </c:pt>
                <c:pt idx="99">
                  <c:v>1404.0489714100199</c:v>
                </c:pt>
                <c:pt idx="100">
                  <c:v>1404.0493371760599</c:v>
                </c:pt>
                <c:pt idx="101">
                  <c:v>1404.0497029421099</c:v>
                </c:pt>
                <c:pt idx="102">
                  <c:v>1404.0500687081601</c:v>
                </c:pt>
                <c:pt idx="103">
                  <c:v>1404.0504344742001</c:v>
                </c:pt>
                <c:pt idx="104">
                  <c:v>1404.0508002402501</c:v>
                </c:pt>
                <c:pt idx="105">
                  <c:v>1404.05116600629</c:v>
                </c:pt>
                <c:pt idx="106">
                  <c:v>1404.05153177234</c:v>
                </c:pt>
                <c:pt idx="107">
                  <c:v>1404.0515113640699</c:v>
                </c:pt>
                <c:pt idx="108">
                  <c:v>1404.05112443845</c:v>
                </c:pt>
                <c:pt idx="109">
                  <c:v>1404.05073751283</c:v>
                </c:pt>
                <c:pt idx="110">
                  <c:v>1404.05035058721</c:v>
                </c:pt>
                <c:pt idx="111">
                  <c:v>1404.04996366159</c:v>
                </c:pt>
                <c:pt idx="112">
                  <c:v>1404.04957673597</c:v>
                </c:pt>
                <c:pt idx="113">
                  <c:v>1404.0491898103501</c:v>
                </c:pt>
                <c:pt idx="114">
                  <c:v>1404.0488028847401</c:v>
                </c:pt>
                <c:pt idx="115">
                  <c:v>1404.0484159591199</c:v>
                </c:pt>
                <c:pt idx="116">
                  <c:v>1404.0480290334999</c:v>
                </c:pt>
                <c:pt idx="117">
                  <c:v>1404.0476421078799</c:v>
                </c:pt>
                <c:pt idx="118">
                  <c:v>1404.04725518226</c:v>
                </c:pt>
                <c:pt idx="119">
                  <c:v>1404.04686825664</c:v>
                </c:pt>
                <c:pt idx="120">
                  <c:v>1404.04648133102</c:v>
                </c:pt>
                <c:pt idx="121">
                  <c:v>1404.0460944054</c:v>
                </c:pt>
                <c:pt idx="122">
                  <c:v>1404.04570747978</c:v>
                </c:pt>
                <c:pt idx="123">
                  <c:v>1404.0453205541601</c:v>
                </c:pt>
                <c:pt idx="124">
                  <c:v>1404.0449336285401</c:v>
                </c:pt>
                <c:pt idx="125">
                  <c:v>1404.0445467029199</c:v>
                </c:pt>
                <c:pt idx="126">
                  <c:v>1404.0441597772999</c:v>
                </c:pt>
                <c:pt idx="127">
                  <c:v>1404.0437728516799</c:v>
                </c:pt>
                <c:pt idx="128">
                  <c:v>1404.04338592606</c:v>
                </c:pt>
                <c:pt idx="129">
                  <c:v>1404.04299900044</c:v>
                </c:pt>
                <c:pt idx="130">
                  <c:v>1404.04261207482</c:v>
                </c:pt>
                <c:pt idx="131">
                  <c:v>1404.0422251492</c:v>
                </c:pt>
                <c:pt idx="132">
                  <c:v>1404.04183822358</c:v>
                </c:pt>
                <c:pt idx="133">
                  <c:v>1404.0414512979601</c:v>
                </c:pt>
                <c:pt idx="134">
                  <c:v>1404.0410643723401</c:v>
                </c:pt>
                <c:pt idx="135">
                  <c:v>1404.0406774467201</c:v>
                </c:pt>
                <c:pt idx="136">
                  <c:v>1404.0402905210999</c:v>
                </c:pt>
                <c:pt idx="137">
                  <c:v>1404.0399035954899</c:v>
                </c:pt>
                <c:pt idx="138">
                  <c:v>1404.0395432990799</c:v>
                </c:pt>
                <c:pt idx="139">
                  <c:v>1404.0394736226499</c:v>
                </c:pt>
                <c:pt idx="140">
                  <c:v>1404.0394039462101</c:v>
                </c:pt>
                <c:pt idx="141">
                  <c:v>1404.0393342697701</c:v>
                </c:pt>
                <c:pt idx="142">
                  <c:v>1404.03926459333</c:v>
                </c:pt>
                <c:pt idx="143">
                  <c:v>1404.0391949169</c:v>
                </c:pt>
                <c:pt idx="144">
                  <c:v>1404.03912524046</c:v>
                </c:pt>
                <c:pt idx="145">
                  <c:v>1404.0390555640199</c:v>
                </c:pt>
                <c:pt idx="146">
                  <c:v>1404.0389858875801</c:v>
                </c:pt>
                <c:pt idx="147">
                  <c:v>1404.0389162111501</c:v>
                </c:pt>
                <c:pt idx="148">
                  <c:v>1404.03884653471</c:v>
                </c:pt>
                <c:pt idx="149">
                  <c:v>1404.03877685827</c:v>
                </c:pt>
                <c:pt idx="150">
                  <c:v>1404.03870718183</c:v>
                </c:pt>
                <c:pt idx="151">
                  <c:v>1404.0386375053999</c:v>
                </c:pt>
                <c:pt idx="152">
                  <c:v>1404.0385678289599</c:v>
                </c:pt>
                <c:pt idx="153">
                  <c:v>1404.0384981525201</c:v>
                </c:pt>
                <c:pt idx="154">
                  <c:v>1404.0384284760801</c:v>
                </c:pt>
                <c:pt idx="155">
                  <c:v>1404.03835879965</c:v>
                </c:pt>
                <c:pt idx="156">
                  <c:v>1404.03828912321</c:v>
                </c:pt>
                <c:pt idx="157">
                  <c:v>1404.03821944677</c:v>
                </c:pt>
                <c:pt idx="158">
                  <c:v>1404.0381497703299</c:v>
                </c:pt>
                <c:pt idx="159">
                  <c:v>1404.0380800938999</c:v>
                </c:pt>
                <c:pt idx="160">
                  <c:v>1404.0380104174601</c:v>
                </c:pt>
                <c:pt idx="161">
                  <c:v>1404.0379407410201</c:v>
                </c:pt>
                <c:pt idx="162">
                  <c:v>1404.03787106458</c:v>
                </c:pt>
                <c:pt idx="163">
                  <c:v>1404.03780138815</c:v>
                </c:pt>
                <c:pt idx="164">
                  <c:v>1404.03773171171</c:v>
                </c:pt>
                <c:pt idx="165">
                  <c:v>1404.0376620352699</c:v>
                </c:pt>
                <c:pt idx="166">
                  <c:v>1404.0375923588299</c:v>
                </c:pt>
                <c:pt idx="167">
                  <c:v>1404.0375226824001</c:v>
                </c:pt>
                <c:pt idx="168">
                  <c:v>1404.0374530059601</c:v>
                </c:pt>
                <c:pt idx="169">
                  <c:v>1404.03738332952</c:v>
                </c:pt>
                <c:pt idx="170">
                  <c:v>1404.03731365308</c:v>
                </c:pt>
                <c:pt idx="171">
                  <c:v>1404.03724397665</c:v>
                </c:pt>
                <c:pt idx="172">
                  <c:v>1404.0371743002099</c:v>
                </c:pt>
                <c:pt idx="173">
                  <c:v>1404.0371046237699</c:v>
                </c:pt>
                <c:pt idx="174">
                  <c:v>1404.0370349473301</c:v>
                </c:pt>
                <c:pt idx="175">
                  <c:v>1404.0369652709001</c:v>
                </c:pt>
                <c:pt idx="176">
                  <c:v>1404.03689559446</c:v>
                </c:pt>
                <c:pt idx="177">
                  <c:v>1404.03682591802</c:v>
                </c:pt>
                <c:pt idx="178">
                  <c:v>1404.03675624158</c:v>
                </c:pt>
                <c:pt idx="179">
                  <c:v>1404.0366865651499</c:v>
                </c:pt>
                <c:pt idx="180">
                  <c:v>1404.0366168887099</c:v>
                </c:pt>
                <c:pt idx="181">
                  <c:v>1404.0365472122701</c:v>
                </c:pt>
                <c:pt idx="182">
                  <c:v>1404.03647753583</c:v>
                </c:pt>
                <c:pt idx="183">
                  <c:v>1404.0364078594</c:v>
                </c:pt>
                <c:pt idx="184">
                  <c:v>1404.03633818296</c:v>
                </c:pt>
                <c:pt idx="185">
                  <c:v>1404.0362685065199</c:v>
                </c:pt>
                <c:pt idx="186">
                  <c:v>1404.0361988300799</c:v>
                </c:pt>
                <c:pt idx="187">
                  <c:v>1404.0361291536501</c:v>
                </c:pt>
                <c:pt idx="188">
                  <c:v>1404.0360594772101</c:v>
                </c:pt>
                <c:pt idx="189">
                  <c:v>1404.03598980077</c:v>
                </c:pt>
                <c:pt idx="190">
                  <c:v>1404.03592012433</c:v>
                </c:pt>
                <c:pt idx="191">
                  <c:v>1404.0358504479</c:v>
                </c:pt>
                <c:pt idx="192">
                  <c:v>1404.0357807714599</c:v>
                </c:pt>
                <c:pt idx="193">
                  <c:v>1404.0357110950199</c:v>
                </c:pt>
                <c:pt idx="194">
                  <c:v>1404.0356414185801</c:v>
                </c:pt>
                <c:pt idx="195">
                  <c:v>1404.0355717421501</c:v>
                </c:pt>
                <c:pt idx="196">
                  <c:v>1404.03550206571</c:v>
                </c:pt>
                <c:pt idx="197">
                  <c:v>1404.03543238927</c:v>
                </c:pt>
                <c:pt idx="198">
                  <c:v>1404.03536271283</c:v>
                </c:pt>
                <c:pt idx="199">
                  <c:v>1404.0352930363999</c:v>
                </c:pt>
                <c:pt idx="200">
                  <c:v>1404.0352233599599</c:v>
                </c:pt>
                <c:pt idx="201">
                  <c:v>1404.0351536835201</c:v>
                </c:pt>
                <c:pt idx="202">
                  <c:v>1404.0350840070801</c:v>
                </c:pt>
                <c:pt idx="203">
                  <c:v>1404.03501433065</c:v>
                </c:pt>
                <c:pt idx="204">
                  <c:v>1404.03494465421</c:v>
                </c:pt>
                <c:pt idx="205">
                  <c:v>1404.03487497777</c:v>
                </c:pt>
                <c:pt idx="206">
                  <c:v>1404.0348053013299</c:v>
                </c:pt>
                <c:pt idx="207">
                  <c:v>1404.0347356248999</c:v>
                </c:pt>
                <c:pt idx="208">
                  <c:v>1404.0346659484601</c:v>
                </c:pt>
                <c:pt idx="209">
                  <c:v>1404.0345962720201</c:v>
                </c:pt>
                <c:pt idx="210">
                  <c:v>1404.03452659558</c:v>
                </c:pt>
                <c:pt idx="211">
                  <c:v>1404.03445691915</c:v>
                </c:pt>
                <c:pt idx="212">
                  <c:v>1404.03438724271</c:v>
                </c:pt>
                <c:pt idx="213">
                  <c:v>1404.0343175662699</c:v>
                </c:pt>
                <c:pt idx="214">
                  <c:v>1404.0342478898301</c:v>
                </c:pt>
                <c:pt idx="215">
                  <c:v>1404.0341782134001</c:v>
                </c:pt>
                <c:pt idx="216">
                  <c:v>1404.03410853696</c:v>
                </c:pt>
                <c:pt idx="217">
                  <c:v>1404.03403886052</c:v>
                </c:pt>
                <c:pt idx="218">
                  <c:v>1404.03396918408</c:v>
                </c:pt>
                <c:pt idx="219">
                  <c:v>1404.0338995076499</c:v>
                </c:pt>
                <c:pt idx="220">
                  <c:v>1404.0338298312099</c:v>
                </c:pt>
                <c:pt idx="221">
                  <c:v>1404.0337601547701</c:v>
                </c:pt>
                <c:pt idx="222">
                  <c:v>1404.0336904783301</c:v>
                </c:pt>
                <c:pt idx="223">
                  <c:v>1404.0336208019</c:v>
                </c:pt>
                <c:pt idx="224">
                  <c:v>1404.03355112546</c:v>
                </c:pt>
                <c:pt idx="225">
                  <c:v>1404.03348144902</c:v>
                </c:pt>
                <c:pt idx="226">
                  <c:v>1404.0334117725899</c:v>
                </c:pt>
                <c:pt idx="227">
                  <c:v>1404.0333420961499</c:v>
                </c:pt>
                <c:pt idx="228">
                  <c:v>1404.0332724197101</c:v>
                </c:pt>
                <c:pt idx="229">
                  <c:v>1404.0332027432701</c:v>
                </c:pt>
                <c:pt idx="230">
                  <c:v>1404.03313306684</c:v>
                </c:pt>
                <c:pt idx="231">
                  <c:v>1404.0330633904</c:v>
                </c:pt>
                <c:pt idx="232">
                  <c:v>1404.03299371396</c:v>
                </c:pt>
                <c:pt idx="233">
                  <c:v>1404.0329240375199</c:v>
                </c:pt>
                <c:pt idx="234">
                  <c:v>1404.0328543610899</c:v>
                </c:pt>
                <c:pt idx="235">
                  <c:v>1404.0327846846501</c:v>
                </c:pt>
                <c:pt idx="236">
                  <c:v>1404.0327150082101</c:v>
                </c:pt>
                <c:pt idx="237">
                  <c:v>1404.03264533177</c:v>
                </c:pt>
                <c:pt idx="238">
                  <c:v>1404.03257565534</c:v>
                </c:pt>
                <c:pt idx="239">
                  <c:v>1404.0325059789</c:v>
                </c:pt>
                <c:pt idx="240">
                  <c:v>1404.0324363024599</c:v>
                </c:pt>
                <c:pt idx="241">
                  <c:v>1404.0323666260199</c:v>
                </c:pt>
                <c:pt idx="242">
                  <c:v>1404.0322969495901</c:v>
                </c:pt>
                <c:pt idx="243">
                  <c:v>1404.0322272731501</c:v>
                </c:pt>
                <c:pt idx="244">
                  <c:v>1404.03215759671</c:v>
                </c:pt>
                <c:pt idx="245">
                  <c:v>1404.03208792027</c:v>
                </c:pt>
                <c:pt idx="246">
                  <c:v>1404.03201824384</c:v>
                </c:pt>
                <c:pt idx="247">
                  <c:v>1404.0319485673999</c:v>
                </c:pt>
                <c:pt idx="248">
                  <c:v>1404.0318788909599</c:v>
                </c:pt>
                <c:pt idx="249">
                  <c:v>1404.0318092145201</c:v>
                </c:pt>
                <c:pt idx="250">
                  <c:v>1404.0317395380901</c:v>
                </c:pt>
                <c:pt idx="251">
                  <c:v>1404.03166986165</c:v>
                </c:pt>
                <c:pt idx="252">
                  <c:v>1404.03160018521</c:v>
                </c:pt>
                <c:pt idx="253">
                  <c:v>1404.0315305087699</c:v>
                </c:pt>
                <c:pt idx="254">
                  <c:v>1404.0314608323399</c:v>
                </c:pt>
                <c:pt idx="255">
                  <c:v>1404.0313911559001</c:v>
                </c:pt>
                <c:pt idx="256">
                  <c:v>1404.0313214794601</c:v>
                </c:pt>
                <c:pt idx="257">
                  <c:v>1404.03125180302</c:v>
                </c:pt>
                <c:pt idx="258">
                  <c:v>1404.03118212659</c:v>
                </c:pt>
                <c:pt idx="259">
                  <c:v>1404.03111245015</c:v>
                </c:pt>
                <c:pt idx="260">
                  <c:v>1404.0310427737099</c:v>
                </c:pt>
                <c:pt idx="261">
                  <c:v>1404.0309730972699</c:v>
                </c:pt>
                <c:pt idx="262">
                  <c:v>1404.0309034208401</c:v>
                </c:pt>
                <c:pt idx="263">
                  <c:v>1404.0308337444001</c:v>
                </c:pt>
                <c:pt idx="264">
                  <c:v>1404.03076406796</c:v>
                </c:pt>
                <c:pt idx="265">
                  <c:v>1404.03069439152</c:v>
                </c:pt>
                <c:pt idx="266">
                  <c:v>1404.03062471509</c:v>
                </c:pt>
                <c:pt idx="267">
                  <c:v>1404.0305550386499</c:v>
                </c:pt>
                <c:pt idx="268">
                  <c:v>1404.0304853622099</c:v>
                </c:pt>
                <c:pt idx="269">
                  <c:v>1404.0304156857701</c:v>
                </c:pt>
                <c:pt idx="270">
                  <c:v>1404.0303460093401</c:v>
                </c:pt>
                <c:pt idx="271">
                  <c:v>1404.0302763329</c:v>
                </c:pt>
                <c:pt idx="272">
                  <c:v>1404.03020665646</c:v>
                </c:pt>
                <c:pt idx="273">
                  <c:v>1404.03013698002</c:v>
                </c:pt>
                <c:pt idx="274">
                  <c:v>1404.0300673035899</c:v>
                </c:pt>
                <c:pt idx="275">
                  <c:v>1404.0299976271499</c:v>
                </c:pt>
                <c:pt idx="276">
                  <c:v>1404.0299279507101</c:v>
                </c:pt>
                <c:pt idx="277">
                  <c:v>1404.0298582742701</c:v>
                </c:pt>
                <c:pt idx="278">
                  <c:v>1404.02978859784</c:v>
                </c:pt>
                <c:pt idx="279">
                  <c:v>1404.0297189214</c:v>
                </c:pt>
                <c:pt idx="280">
                  <c:v>1404.02964924496</c:v>
                </c:pt>
                <c:pt idx="281">
                  <c:v>1404.0295795685199</c:v>
                </c:pt>
                <c:pt idx="282">
                  <c:v>1404.0295098920899</c:v>
                </c:pt>
                <c:pt idx="283">
                  <c:v>1404.0294402156501</c:v>
                </c:pt>
                <c:pt idx="284">
                  <c:v>1404.02937053921</c:v>
                </c:pt>
                <c:pt idx="285">
                  <c:v>1404.02930086277</c:v>
                </c:pt>
                <c:pt idx="286">
                  <c:v>1404.02923118634</c:v>
                </c:pt>
                <c:pt idx="287">
                  <c:v>1404.0291615099</c:v>
                </c:pt>
                <c:pt idx="288">
                  <c:v>1404.0290918334599</c:v>
                </c:pt>
                <c:pt idx="289">
                  <c:v>1404.0290221570201</c:v>
                </c:pt>
                <c:pt idx="290">
                  <c:v>1404.0289524805901</c:v>
                </c:pt>
                <c:pt idx="291">
                  <c:v>1404.02888280415</c:v>
                </c:pt>
                <c:pt idx="292">
                  <c:v>1404.02881312771</c:v>
                </c:pt>
                <c:pt idx="293">
                  <c:v>1404.02874345127</c:v>
                </c:pt>
                <c:pt idx="294">
                  <c:v>1404.0286737748399</c:v>
                </c:pt>
                <c:pt idx="295">
                  <c:v>1404.0286040983999</c:v>
                </c:pt>
                <c:pt idx="296">
                  <c:v>1404.0285344219601</c:v>
                </c:pt>
                <c:pt idx="297">
                  <c:v>1404.0284647455201</c:v>
                </c:pt>
                <c:pt idx="298">
                  <c:v>1404.02839506909</c:v>
                </c:pt>
                <c:pt idx="299">
                  <c:v>1404.02832539265</c:v>
                </c:pt>
                <c:pt idx="300">
                  <c:v>1404.02825571621</c:v>
                </c:pt>
                <c:pt idx="301">
                  <c:v>1404.0281860397699</c:v>
                </c:pt>
                <c:pt idx="302">
                  <c:v>1404.0281163633399</c:v>
                </c:pt>
                <c:pt idx="303">
                  <c:v>1404.0280466869001</c:v>
                </c:pt>
                <c:pt idx="304">
                  <c:v>1404.0279770104601</c:v>
                </c:pt>
                <c:pt idx="305">
                  <c:v>1404.02790733402</c:v>
                </c:pt>
                <c:pt idx="306">
                  <c:v>1404.02783765759</c:v>
                </c:pt>
                <c:pt idx="307">
                  <c:v>1404.02776798115</c:v>
                </c:pt>
                <c:pt idx="308">
                  <c:v>1404.0276983047099</c:v>
                </c:pt>
                <c:pt idx="309">
                  <c:v>1404.0276286282699</c:v>
                </c:pt>
                <c:pt idx="310">
                  <c:v>1404.0275589518401</c:v>
                </c:pt>
                <c:pt idx="311">
                  <c:v>1404.0274892754001</c:v>
                </c:pt>
                <c:pt idx="312">
                  <c:v>1404.02741959896</c:v>
                </c:pt>
                <c:pt idx="313">
                  <c:v>1404.02734992252</c:v>
                </c:pt>
                <c:pt idx="314">
                  <c:v>1404.02728024609</c:v>
                </c:pt>
                <c:pt idx="315">
                  <c:v>1404.0272105696499</c:v>
                </c:pt>
                <c:pt idx="316">
                  <c:v>1404.0271408932099</c:v>
                </c:pt>
                <c:pt idx="317">
                  <c:v>1404.0270712167701</c:v>
                </c:pt>
                <c:pt idx="318">
                  <c:v>1404.0270015403401</c:v>
                </c:pt>
                <c:pt idx="319">
                  <c:v>1404.0269318639</c:v>
                </c:pt>
                <c:pt idx="320">
                  <c:v>1404.02686218746</c:v>
                </c:pt>
                <c:pt idx="321">
                  <c:v>1404.0267925110199</c:v>
                </c:pt>
                <c:pt idx="322">
                  <c:v>1404.0267228345899</c:v>
                </c:pt>
                <c:pt idx="323">
                  <c:v>1404.0266531581501</c:v>
                </c:pt>
                <c:pt idx="324">
                  <c:v>1404.0265834817101</c:v>
                </c:pt>
                <c:pt idx="325">
                  <c:v>1404.02651380527</c:v>
                </c:pt>
                <c:pt idx="326">
                  <c:v>1404.02644412884</c:v>
                </c:pt>
                <c:pt idx="327">
                  <c:v>1404.0263744524</c:v>
                </c:pt>
                <c:pt idx="328">
                  <c:v>1404.0263047759599</c:v>
                </c:pt>
                <c:pt idx="329">
                  <c:v>1404.0262350995199</c:v>
                </c:pt>
                <c:pt idx="330">
                  <c:v>1404.0261654230901</c:v>
                </c:pt>
                <c:pt idx="331">
                  <c:v>1404.0260957466501</c:v>
                </c:pt>
                <c:pt idx="332">
                  <c:v>1404.02602607021</c:v>
                </c:pt>
                <c:pt idx="333">
                  <c:v>1404.02595639377</c:v>
                </c:pt>
                <c:pt idx="334">
                  <c:v>1404.02588671734</c:v>
                </c:pt>
                <c:pt idx="335">
                  <c:v>1404.0258170408999</c:v>
                </c:pt>
                <c:pt idx="336">
                  <c:v>1404.0257473644599</c:v>
                </c:pt>
                <c:pt idx="337">
                  <c:v>1404.0256776880201</c:v>
                </c:pt>
                <c:pt idx="338">
                  <c:v>1404.0256080115901</c:v>
                </c:pt>
                <c:pt idx="339">
                  <c:v>1404.02553833515</c:v>
                </c:pt>
                <c:pt idx="340">
                  <c:v>1404.02546865871</c:v>
                </c:pt>
                <c:pt idx="341">
                  <c:v>1404.02539898227</c:v>
                </c:pt>
                <c:pt idx="342">
                  <c:v>1404.0253293058399</c:v>
                </c:pt>
                <c:pt idx="343">
                  <c:v>1404.0252596293999</c:v>
                </c:pt>
                <c:pt idx="344">
                  <c:v>1404.0251899529601</c:v>
                </c:pt>
                <c:pt idx="345">
                  <c:v>1404.0251202765201</c:v>
                </c:pt>
                <c:pt idx="346">
                  <c:v>1404.02505060009</c:v>
                </c:pt>
                <c:pt idx="347">
                  <c:v>1404.02498092365</c:v>
                </c:pt>
                <c:pt idx="348">
                  <c:v>1404.02491124721</c:v>
                </c:pt>
                <c:pt idx="349">
                  <c:v>1404.0248415707799</c:v>
                </c:pt>
                <c:pt idx="350">
                  <c:v>1404.0247718943399</c:v>
                </c:pt>
                <c:pt idx="351">
                  <c:v>1404.0247022179001</c:v>
                </c:pt>
                <c:pt idx="352">
                  <c:v>1404.0246325414601</c:v>
                </c:pt>
                <c:pt idx="353">
                  <c:v>1404.02456286503</c:v>
                </c:pt>
                <c:pt idx="354">
                  <c:v>1404.02449318859</c:v>
                </c:pt>
                <c:pt idx="355">
                  <c:v>1404.02442351215</c:v>
                </c:pt>
                <c:pt idx="356">
                  <c:v>1404.0243538357099</c:v>
                </c:pt>
                <c:pt idx="357">
                  <c:v>1404.0242841592799</c:v>
                </c:pt>
                <c:pt idx="358">
                  <c:v>1404.0242144828401</c:v>
                </c:pt>
                <c:pt idx="359">
                  <c:v>1404.0241448064</c:v>
                </c:pt>
                <c:pt idx="360">
                  <c:v>1404.02407512996</c:v>
                </c:pt>
                <c:pt idx="361">
                  <c:v>1404.02400545353</c:v>
                </c:pt>
                <c:pt idx="362">
                  <c:v>1404.0239357770899</c:v>
                </c:pt>
                <c:pt idx="363">
                  <c:v>1404.0238661006499</c:v>
                </c:pt>
                <c:pt idx="364">
                  <c:v>1404.0237964242101</c:v>
                </c:pt>
                <c:pt idx="365">
                  <c:v>1404.0237267477801</c:v>
                </c:pt>
                <c:pt idx="366">
                  <c:v>1404.02365707134</c:v>
                </c:pt>
                <c:pt idx="367">
                  <c:v>1404.0235873949</c:v>
                </c:pt>
                <c:pt idx="368">
                  <c:v>1404.02351771846</c:v>
                </c:pt>
                <c:pt idx="369">
                  <c:v>1404.0234480420299</c:v>
                </c:pt>
                <c:pt idx="370">
                  <c:v>1404.0233783655899</c:v>
                </c:pt>
                <c:pt idx="371">
                  <c:v>1404.0233086891501</c:v>
                </c:pt>
                <c:pt idx="372">
                  <c:v>1404.0232390127101</c:v>
                </c:pt>
                <c:pt idx="373">
                  <c:v>1404.02316933628</c:v>
                </c:pt>
                <c:pt idx="374">
                  <c:v>1404.02309965984</c:v>
                </c:pt>
                <c:pt idx="375">
                  <c:v>1404.0230299834</c:v>
                </c:pt>
                <c:pt idx="376">
                  <c:v>1404.0229603069599</c:v>
                </c:pt>
                <c:pt idx="377">
                  <c:v>1404.0228906305299</c:v>
                </c:pt>
                <c:pt idx="378">
                  <c:v>1404.0228209540901</c:v>
                </c:pt>
                <c:pt idx="379">
                  <c:v>1404.0227512776501</c:v>
                </c:pt>
                <c:pt idx="380">
                  <c:v>1404.02268160121</c:v>
                </c:pt>
                <c:pt idx="381">
                  <c:v>1404.02261192478</c:v>
                </c:pt>
                <c:pt idx="382">
                  <c:v>1404.02254224834</c:v>
                </c:pt>
                <c:pt idx="383">
                  <c:v>1404.0224725718999</c:v>
                </c:pt>
                <c:pt idx="384">
                  <c:v>1404.0224028954599</c:v>
                </c:pt>
                <c:pt idx="385">
                  <c:v>1404.0223332190301</c:v>
                </c:pt>
                <c:pt idx="386">
                  <c:v>1404.0222635425901</c:v>
                </c:pt>
                <c:pt idx="387">
                  <c:v>1404.02219386615</c:v>
                </c:pt>
                <c:pt idx="388">
                  <c:v>1404.02212418971</c:v>
                </c:pt>
                <c:pt idx="389">
                  <c:v>1404.02205451328</c:v>
                </c:pt>
                <c:pt idx="390">
                  <c:v>1404.0219848368399</c:v>
                </c:pt>
                <c:pt idx="391">
                  <c:v>1404.0219151604001</c:v>
                </c:pt>
                <c:pt idx="392">
                  <c:v>1404.0218454839601</c:v>
                </c:pt>
                <c:pt idx="393">
                  <c:v>1404.02177580753</c:v>
                </c:pt>
                <c:pt idx="394">
                  <c:v>1404.02170613109</c:v>
                </c:pt>
                <c:pt idx="395">
                  <c:v>1404.02163645465</c:v>
                </c:pt>
                <c:pt idx="396">
                  <c:v>1404.0215667782099</c:v>
                </c:pt>
                <c:pt idx="397">
                  <c:v>1404.0214971017799</c:v>
                </c:pt>
                <c:pt idx="398">
                  <c:v>1404.0214274253401</c:v>
                </c:pt>
                <c:pt idx="399">
                  <c:v>1404.0213577489001</c:v>
                </c:pt>
                <c:pt idx="400">
                  <c:v>1404.02128807246</c:v>
                </c:pt>
                <c:pt idx="401">
                  <c:v>1404.02121839603</c:v>
                </c:pt>
                <c:pt idx="402">
                  <c:v>1404.02114871959</c:v>
                </c:pt>
                <c:pt idx="403">
                  <c:v>1404.0210790431499</c:v>
                </c:pt>
                <c:pt idx="404">
                  <c:v>1404.0210093667099</c:v>
                </c:pt>
                <c:pt idx="405">
                  <c:v>1404.0209396902801</c:v>
                </c:pt>
                <c:pt idx="406">
                  <c:v>1404.0208700138401</c:v>
                </c:pt>
                <c:pt idx="407">
                  <c:v>1404.0208003374</c:v>
                </c:pt>
                <c:pt idx="408">
                  <c:v>1404.02073066096</c:v>
                </c:pt>
                <c:pt idx="409">
                  <c:v>1404.02066098453</c:v>
                </c:pt>
                <c:pt idx="410">
                  <c:v>1404.0205913080899</c:v>
                </c:pt>
                <c:pt idx="411">
                  <c:v>1404.0205216316499</c:v>
                </c:pt>
                <c:pt idx="412">
                  <c:v>1404.0204519552101</c:v>
                </c:pt>
                <c:pt idx="413">
                  <c:v>1404.0203822787801</c:v>
                </c:pt>
                <c:pt idx="414">
                  <c:v>1404.02031260234</c:v>
                </c:pt>
                <c:pt idx="415">
                  <c:v>1404.0202429259</c:v>
                </c:pt>
                <c:pt idx="416">
                  <c:v>1404.02017324946</c:v>
                </c:pt>
                <c:pt idx="417">
                  <c:v>1404.0201035730299</c:v>
                </c:pt>
                <c:pt idx="418">
                  <c:v>1404.0200338965899</c:v>
                </c:pt>
                <c:pt idx="419">
                  <c:v>1404.0199642201501</c:v>
                </c:pt>
                <c:pt idx="420">
                  <c:v>1404.0198945437101</c:v>
                </c:pt>
                <c:pt idx="421">
                  <c:v>1404.01982486728</c:v>
                </c:pt>
                <c:pt idx="422">
                  <c:v>1404.01975519084</c:v>
                </c:pt>
                <c:pt idx="423">
                  <c:v>1404.0196855144</c:v>
                </c:pt>
                <c:pt idx="424">
                  <c:v>1404.0196158379599</c:v>
                </c:pt>
                <c:pt idx="425">
                  <c:v>1404.0195461615299</c:v>
                </c:pt>
                <c:pt idx="426">
                  <c:v>1404.0194764850901</c:v>
                </c:pt>
                <c:pt idx="427">
                  <c:v>1404.01940680865</c:v>
                </c:pt>
                <c:pt idx="428">
                  <c:v>1404.01933713221</c:v>
                </c:pt>
                <c:pt idx="429">
                  <c:v>1404.01926745578</c:v>
                </c:pt>
                <c:pt idx="430">
                  <c:v>1404.0191977793399</c:v>
                </c:pt>
                <c:pt idx="431">
                  <c:v>1404.0191281028999</c:v>
                </c:pt>
                <c:pt idx="432">
                  <c:v>1404.0190584264601</c:v>
                </c:pt>
                <c:pt idx="433">
                  <c:v>1404.0189887500301</c:v>
                </c:pt>
                <c:pt idx="434">
                  <c:v>1404.01891907359</c:v>
                </c:pt>
                <c:pt idx="435">
                  <c:v>1404.01884939715</c:v>
                </c:pt>
                <c:pt idx="436">
                  <c:v>1404.01877972071</c:v>
                </c:pt>
                <c:pt idx="437">
                  <c:v>1404.0187100442799</c:v>
                </c:pt>
                <c:pt idx="438">
                  <c:v>1404.0186403678399</c:v>
                </c:pt>
                <c:pt idx="439">
                  <c:v>1404.0185706914001</c:v>
                </c:pt>
                <c:pt idx="440">
                  <c:v>1404.0185010149601</c:v>
                </c:pt>
                <c:pt idx="441">
                  <c:v>1404.01843133853</c:v>
                </c:pt>
                <c:pt idx="442">
                  <c:v>1404.01836166209</c:v>
                </c:pt>
                <c:pt idx="443">
                  <c:v>1404.01829198565</c:v>
                </c:pt>
                <c:pt idx="444">
                  <c:v>1404.0182223092099</c:v>
                </c:pt>
                <c:pt idx="445">
                  <c:v>1404.0181526327799</c:v>
                </c:pt>
                <c:pt idx="446">
                  <c:v>1404.0180829563401</c:v>
                </c:pt>
                <c:pt idx="447">
                  <c:v>1404.0180132799001</c:v>
                </c:pt>
                <c:pt idx="448">
                  <c:v>1404.01794360346</c:v>
                </c:pt>
                <c:pt idx="449">
                  <c:v>1404.01787392703</c:v>
                </c:pt>
                <c:pt idx="450">
                  <c:v>1404.01780425059</c:v>
                </c:pt>
                <c:pt idx="451">
                  <c:v>1404.0177345741499</c:v>
                </c:pt>
                <c:pt idx="452">
                  <c:v>1404.0176648977099</c:v>
                </c:pt>
                <c:pt idx="453">
                  <c:v>1404.01765161046</c:v>
                </c:pt>
                <c:pt idx="454">
                  <c:v>1404.0176530661499</c:v>
                </c:pt>
                <c:pt idx="455">
                  <c:v>1404.0176545218301</c:v>
                </c:pt>
                <c:pt idx="456">
                  <c:v>1404.01765597752</c:v>
                </c:pt>
                <c:pt idx="457">
                  <c:v>1404.0176574331999</c:v>
                </c:pt>
                <c:pt idx="458">
                  <c:v>1404.0176588888801</c:v>
                </c:pt>
                <c:pt idx="459">
                  <c:v>1404.01766034457</c:v>
                </c:pt>
                <c:pt idx="460">
                  <c:v>1404.0176618002499</c:v>
                </c:pt>
                <c:pt idx="461">
                  <c:v>1404.0176632559401</c:v>
                </c:pt>
                <c:pt idx="462">
                  <c:v>1404.01766471162</c:v>
                </c:pt>
                <c:pt idx="463">
                  <c:v>1404.0176661673099</c:v>
                </c:pt>
                <c:pt idx="464">
                  <c:v>1404.0176676229901</c:v>
                </c:pt>
                <c:pt idx="465">
                  <c:v>1404.01766907868</c:v>
                </c:pt>
                <c:pt idx="466">
                  <c:v>1404.0176705343599</c:v>
                </c:pt>
                <c:pt idx="467">
                  <c:v>1404.0176719900401</c:v>
                </c:pt>
                <c:pt idx="468">
                  <c:v>1404.01767344573</c:v>
                </c:pt>
                <c:pt idx="469">
                  <c:v>1404.0176749014099</c:v>
                </c:pt>
                <c:pt idx="470">
                  <c:v>1404.0176763571001</c:v>
                </c:pt>
                <c:pt idx="471">
                  <c:v>1404.01767781278</c:v>
                </c:pt>
                <c:pt idx="472">
                  <c:v>1404.0176792684699</c:v>
                </c:pt>
                <c:pt idx="473">
                  <c:v>1404.0176807241501</c:v>
                </c:pt>
                <c:pt idx="474">
                  <c:v>1404.01768217983</c:v>
                </c:pt>
                <c:pt idx="475">
                  <c:v>1404.0176836355199</c:v>
                </c:pt>
                <c:pt idx="476">
                  <c:v>1404.0176850912001</c:v>
                </c:pt>
                <c:pt idx="477">
                  <c:v>1404.01768654689</c:v>
                </c:pt>
                <c:pt idx="478">
                  <c:v>1404.0176880025699</c:v>
                </c:pt>
                <c:pt idx="479">
                  <c:v>1404.0176894582601</c:v>
                </c:pt>
                <c:pt idx="480">
                  <c:v>1404.01769091394</c:v>
                </c:pt>
                <c:pt idx="481">
                  <c:v>1404.0176923696299</c:v>
                </c:pt>
                <c:pt idx="482">
                  <c:v>1404.0176938253101</c:v>
                </c:pt>
                <c:pt idx="483">
                  <c:v>1404.01769528099</c:v>
                </c:pt>
                <c:pt idx="484">
                  <c:v>1404.0176967366799</c:v>
                </c:pt>
                <c:pt idx="485">
                  <c:v>1404.0176981923601</c:v>
                </c:pt>
                <c:pt idx="486">
                  <c:v>1404.01769964805</c:v>
                </c:pt>
                <c:pt idx="487">
                  <c:v>1404.0177011037299</c:v>
                </c:pt>
                <c:pt idx="488">
                  <c:v>1404.0177025594201</c:v>
                </c:pt>
                <c:pt idx="489">
                  <c:v>1404.0177040151</c:v>
                </c:pt>
                <c:pt idx="490">
                  <c:v>1404.0177054707799</c:v>
                </c:pt>
                <c:pt idx="491">
                  <c:v>1404.0177069264701</c:v>
                </c:pt>
                <c:pt idx="492">
                  <c:v>1404.01770838215</c:v>
                </c:pt>
                <c:pt idx="493">
                  <c:v>1404.0177098378399</c:v>
                </c:pt>
                <c:pt idx="494">
                  <c:v>1404.0177112935201</c:v>
                </c:pt>
                <c:pt idx="495">
                  <c:v>1404.01771274921</c:v>
                </c:pt>
                <c:pt idx="496">
                  <c:v>1404.0177142048899</c:v>
                </c:pt>
                <c:pt idx="497">
                  <c:v>1404.01771566057</c:v>
                </c:pt>
                <c:pt idx="498">
                  <c:v>1404.01771711626</c:v>
                </c:pt>
                <c:pt idx="499">
                  <c:v>1404.0177185719399</c:v>
                </c:pt>
                <c:pt idx="500">
                  <c:v>1404.01772002763</c:v>
                </c:pt>
                <c:pt idx="501">
                  <c:v>1404.01772148331</c:v>
                </c:pt>
                <c:pt idx="502">
                  <c:v>1404.0177229389999</c:v>
                </c:pt>
                <c:pt idx="503">
                  <c:v>1404.01772439468</c:v>
                </c:pt>
                <c:pt idx="504">
                  <c:v>1404.01772585037</c:v>
                </c:pt>
                <c:pt idx="505">
                  <c:v>1404.0177273060499</c:v>
                </c:pt>
                <c:pt idx="506">
                  <c:v>1404.01772876173</c:v>
                </c:pt>
                <c:pt idx="507">
                  <c:v>1404.01773021742</c:v>
                </c:pt>
                <c:pt idx="508">
                  <c:v>1404.0177316730999</c:v>
                </c:pt>
                <c:pt idx="509">
                  <c:v>1404.01773312879</c:v>
                </c:pt>
                <c:pt idx="510">
                  <c:v>1404.01773458447</c:v>
                </c:pt>
                <c:pt idx="511">
                  <c:v>1404.0177360401599</c:v>
                </c:pt>
                <c:pt idx="512">
                  <c:v>1404.01773749584</c:v>
                </c:pt>
                <c:pt idx="513">
                  <c:v>1404.01773895152</c:v>
                </c:pt>
                <c:pt idx="514">
                  <c:v>1404.0177404072101</c:v>
                </c:pt>
                <c:pt idx="515">
                  <c:v>1404.01774186289</c:v>
                </c:pt>
                <c:pt idx="516">
                  <c:v>1404.01774331858</c:v>
                </c:pt>
                <c:pt idx="517">
                  <c:v>1404.0177447742601</c:v>
                </c:pt>
                <c:pt idx="518">
                  <c:v>1404.01774622995</c:v>
                </c:pt>
                <c:pt idx="519">
                  <c:v>1404.01774768563</c:v>
                </c:pt>
                <c:pt idx="520">
                  <c:v>1404.0177491413201</c:v>
                </c:pt>
                <c:pt idx="521">
                  <c:v>1404.017750597</c:v>
                </c:pt>
                <c:pt idx="522">
                  <c:v>1404.01775205268</c:v>
                </c:pt>
                <c:pt idx="523">
                  <c:v>1404.0177535083701</c:v>
                </c:pt>
                <c:pt idx="524">
                  <c:v>1404.01775496405</c:v>
                </c:pt>
                <c:pt idx="525">
                  <c:v>1404.01775641974</c:v>
                </c:pt>
                <c:pt idx="526">
                  <c:v>1404.0177578754201</c:v>
                </c:pt>
                <c:pt idx="527">
                  <c:v>1404.01775933111</c:v>
                </c:pt>
                <c:pt idx="528">
                  <c:v>1404.0177607867899</c:v>
                </c:pt>
                <c:pt idx="529">
                  <c:v>1404.0177622424701</c:v>
                </c:pt>
                <c:pt idx="530">
                  <c:v>1404.01776369816</c:v>
                </c:pt>
                <c:pt idx="531">
                  <c:v>1404.0177651538399</c:v>
                </c:pt>
                <c:pt idx="532">
                  <c:v>1404.0177666095301</c:v>
                </c:pt>
                <c:pt idx="533">
                  <c:v>1404.01776806521</c:v>
                </c:pt>
                <c:pt idx="534">
                  <c:v>1404.0177695208999</c:v>
                </c:pt>
                <c:pt idx="535">
                  <c:v>1404.0177709765801</c:v>
                </c:pt>
                <c:pt idx="536">
                  <c:v>1404.01777243227</c:v>
                </c:pt>
                <c:pt idx="537">
                  <c:v>1404.0177738879499</c:v>
                </c:pt>
                <c:pt idx="538">
                  <c:v>1404.0177753436301</c:v>
                </c:pt>
                <c:pt idx="539">
                  <c:v>1404.01777679932</c:v>
                </c:pt>
                <c:pt idx="540">
                  <c:v>1404.0177782549999</c:v>
                </c:pt>
                <c:pt idx="541">
                  <c:v>1404.0177797106901</c:v>
                </c:pt>
                <c:pt idx="542">
                  <c:v>1404.01778116637</c:v>
                </c:pt>
                <c:pt idx="543">
                  <c:v>1404.0177826220599</c:v>
                </c:pt>
                <c:pt idx="544">
                  <c:v>1404.0177840777401</c:v>
                </c:pt>
                <c:pt idx="545">
                  <c:v>1404.01778553342</c:v>
                </c:pt>
                <c:pt idx="546">
                  <c:v>1404.0177869891099</c:v>
                </c:pt>
                <c:pt idx="547">
                  <c:v>1404.0177884447901</c:v>
                </c:pt>
                <c:pt idx="548">
                  <c:v>1404.01778990048</c:v>
                </c:pt>
                <c:pt idx="549">
                  <c:v>1404.0177913561599</c:v>
                </c:pt>
                <c:pt idx="550">
                  <c:v>1404.0177928118501</c:v>
                </c:pt>
                <c:pt idx="551">
                  <c:v>1404.01779426753</c:v>
                </c:pt>
                <c:pt idx="552">
                  <c:v>1404.0177957232199</c:v>
                </c:pt>
                <c:pt idx="553">
                  <c:v>1404.0177971789001</c:v>
                </c:pt>
                <c:pt idx="554">
                  <c:v>1404.01779863458</c:v>
                </c:pt>
                <c:pt idx="555">
                  <c:v>1404.0178000902699</c:v>
                </c:pt>
                <c:pt idx="556">
                  <c:v>1404.0178015459501</c:v>
                </c:pt>
                <c:pt idx="557">
                  <c:v>1404.01780300164</c:v>
                </c:pt>
                <c:pt idx="558">
                  <c:v>1404.0178044573199</c:v>
                </c:pt>
                <c:pt idx="559">
                  <c:v>1404.0178059130101</c:v>
                </c:pt>
                <c:pt idx="560">
                  <c:v>1404.01780736869</c:v>
                </c:pt>
                <c:pt idx="561">
                  <c:v>1404.0178088243699</c:v>
                </c:pt>
                <c:pt idx="562">
                  <c:v>1404.0178102800601</c:v>
                </c:pt>
                <c:pt idx="563">
                  <c:v>1404.01781173574</c:v>
                </c:pt>
                <c:pt idx="564">
                  <c:v>1404.0178131914299</c:v>
                </c:pt>
                <c:pt idx="565">
                  <c:v>1404.0178146471101</c:v>
                </c:pt>
                <c:pt idx="566">
                  <c:v>1404.0178161028</c:v>
                </c:pt>
                <c:pt idx="567">
                  <c:v>1404.0178175584799</c:v>
                </c:pt>
                <c:pt idx="568">
                  <c:v>1404.0178190141601</c:v>
                </c:pt>
                <c:pt idx="569">
                  <c:v>1404.01782046985</c:v>
                </c:pt>
                <c:pt idx="570">
                  <c:v>1404.0178219255299</c:v>
                </c:pt>
                <c:pt idx="571">
                  <c:v>1404.0178233812201</c:v>
                </c:pt>
                <c:pt idx="572">
                  <c:v>1404.0178248369</c:v>
                </c:pt>
                <c:pt idx="573">
                  <c:v>1404.0178262925899</c:v>
                </c:pt>
                <c:pt idx="574">
                  <c:v>1404.0178277482701</c:v>
                </c:pt>
                <c:pt idx="575">
                  <c:v>1404.01782920396</c:v>
                </c:pt>
                <c:pt idx="576">
                  <c:v>1404.0178306596399</c:v>
                </c:pt>
                <c:pt idx="577">
                  <c:v>1404.0178321153201</c:v>
                </c:pt>
                <c:pt idx="578">
                  <c:v>1404.01783357101</c:v>
                </c:pt>
                <c:pt idx="579">
                  <c:v>1404.0178350266899</c:v>
                </c:pt>
                <c:pt idx="580">
                  <c:v>1404.0178364823801</c:v>
                </c:pt>
                <c:pt idx="581">
                  <c:v>1404.01783793806</c:v>
                </c:pt>
                <c:pt idx="582">
                  <c:v>1404.0178393937499</c:v>
                </c:pt>
                <c:pt idx="583">
                  <c:v>1404.0178408494301</c:v>
                </c:pt>
                <c:pt idx="584">
                  <c:v>1404.01784230511</c:v>
                </c:pt>
                <c:pt idx="585">
                  <c:v>1404.0178437607999</c:v>
                </c:pt>
                <c:pt idx="586">
                  <c:v>1404.0178452164801</c:v>
                </c:pt>
                <c:pt idx="587">
                  <c:v>1404.01784667217</c:v>
                </c:pt>
                <c:pt idx="588">
                  <c:v>1404.0178481278499</c:v>
                </c:pt>
                <c:pt idx="589">
                  <c:v>1404.0178495835401</c:v>
                </c:pt>
                <c:pt idx="590">
                  <c:v>1404.01785103922</c:v>
                </c:pt>
                <c:pt idx="591">
                  <c:v>1404.0178524949099</c:v>
                </c:pt>
                <c:pt idx="592">
                  <c:v>1404.0178539505901</c:v>
                </c:pt>
                <c:pt idx="593">
                  <c:v>1404.01785540627</c:v>
                </c:pt>
                <c:pt idx="594">
                  <c:v>1404.0178568619599</c:v>
                </c:pt>
                <c:pt idx="595">
                  <c:v>1404.01785831764</c:v>
                </c:pt>
                <c:pt idx="596">
                  <c:v>1404.01785977333</c:v>
                </c:pt>
                <c:pt idx="597">
                  <c:v>1404.0178612290099</c:v>
                </c:pt>
                <c:pt idx="598">
                  <c:v>1404.0178626847</c:v>
                </c:pt>
                <c:pt idx="599">
                  <c:v>1404.01786414038</c:v>
                </c:pt>
                <c:pt idx="600">
                  <c:v>1404.0178655960599</c:v>
                </c:pt>
                <c:pt idx="601">
                  <c:v>1404.01786705175</c:v>
                </c:pt>
                <c:pt idx="602">
                  <c:v>1404.01786850743</c:v>
                </c:pt>
                <c:pt idx="603">
                  <c:v>1404.0178699631199</c:v>
                </c:pt>
                <c:pt idx="604">
                  <c:v>1404.0178714188</c:v>
                </c:pt>
                <c:pt idx="605">
                  <c:v>1404.01787287449</c:v>
                </c:pt>
                <c:pt idx="606">
                  <c:v>1404.0178743301699</c:v>
                </c:pt>
                <c:pt idx="607">
                  <c:v>1404.01787578586</c:v>
                </c:pt>
                <c:pt idx="608">
                  <c:v>1404.01787724154</c:v>
                </c:pt>
                <c:pt idx="609">
                  <c:v>1404.0178786972201</c:v>
                </c:pt>
                <c:pt idx="610">
                  <c:v>1404.01788015291</c:v>
                </c:pt>
                <c:pt idx="611">
                  <c:v>1404.01788160859</c:v>
                </c:pt>
                <c:pt idx="612">
                  <c:v>1404.0178830642801</c:v>
                </c:pt>
                <c:pt idx="613">
                  <c:v>1404.01788451996</c:v>
                </c:pt>
                <c:pt idx="614">
                  <c:v>1404.01788597565</c:v>
                </c:pt>
                <c:pt idx="615">
                  <c:v>1404.0178874313301</c:v>
                </c:pt>
                <c:pt idx="616">
                  <c:v>1404.01788888701</c:v>
                </c:pt>
                <c:pt idx="617">
                  <c:v>1404.0178903427</c:v>
                </c:pt>
                <c:pt idx="618">
                  <c:v>1404.0178917983801</c:v>
                </c:pt>
                <c:pt idx="619">
                  <c:v>1404.01789325407</c:v>
                </c:pt>
                <c:pt idx="620">
                  <c:v>1404.01789470975</c:v>
                </c:pt>
                <c:pt idx="621">
                  <c:v>1404.0178961654401</c:v>
                </c:pt>
                <c:pt idx="622">
                  <c:v>1404.01789762112</c:v>
                </c:pt>
                <c:pt idx="623">
                  <c:v>1404.01789907681</c:v>
                </c:pt>
                <c:pt idx="624">
                  <c:v>1404.0179005324901</c:v>
                </c:pt>
                <c:pt idx="625">
                  <c:v>1404.01790198817</c:v>
                </c:pt>
                <c:pt idx="626">
                  <c:v>1404.01790344386</c:v>
                </c:pt>
                <c:pt idx="627">
                  <c:v>1404.0179048995401</c:v>
                </c:pt>
                <c:pt idx="628">
                  <c:v>1404.01790635523</c:v>
                </c:pt>
                <c:pt idx="629">
                  <c:v>1404.0179078109099</c:v>
                </c:pt>
                <c:pt idx="630">
                  <c:v>1404.0179092666001</c:v>
                </c:pt>
                <c:pt idx="631">
                  <c:v>1404.01791072228</c:v>
                </c:pt>
                <c:pt idx="632">
                  <c:v>1404.0179121779599</c:v>
                </c:pt>
                <c:pt idx="633">
                  <c:v>1404.0179136336501</c:v>
                </c:pt>
                <c:pt idx="634">
                  <c:v>1404.01791508933</c:v>
                </c:pt>
                <c:pt idx="635">
                  <c:v>1404.0179165450199</c:v>
                </c:pt>
                <c:pt idx="636">
                  <c:v>1404.0179180007001</c:v>
                </c:pt>
                <c:pt idx="637">
                  <c:v>1404.01791945639</c:v>
                </c:pt>
                <c:pt idx="638">
                  <c:v>1404.0179209120699</c:v>
                </c:pt>
                <c:pt idx="639">
                  <c:v>1404.0179223677501</c:v>
                </c:pt>
                <c:pt idx="640">
                  <c:v>1404.01792382344</c:v>
                </c:pt>
                <c:pt idx="641">
                  <c:v>1404.0179252791199</c:v>
                </c:pt>
                <c:pt idx="642">
                  <c:v>1404.0179267348101</c:v>
                </c:pt>
                <c:pt idx="643">
                  <c:v>1404.01792819049</c:v>
                </c:pt>
                <c:pt idx="644">
                  <c:v>1404.0179296461799</c:v>
                </c:pt>
                <c:pt idx="645">
                  <c:v>1404.0179311018601</c:v>
                </c:pt>
                <c:pt idx="646">
                  <c:v>1404.01793255755</c:v>
                </c:pt>
                <c:pt idx="647">
                  <c:v>1404.0179340132299</c:v>
                </c:pt>
                <c:pt idx="648">
                  <c:v>1404.0179354689101</c:v>
                </c:pt>
                <c:pt idx="649">
                  <c:v>1404.0179369246</c:v>
                </c:pt>
                <c:pt idx="650">
                  <c:v>1404.0179383802799</c:v>
                </c:pt>
                <c:pt idx="651">
                  <c:v>1404.0179398359701</c:v>
                </c:pt>
                <c:pt idx="652">
                  <c:v>1404.01794129165</c:v>
                </c:pt>
                <c:pt idx="653">
                  <c:v>1404.0179427473399</c:v>
                </c:pt>
                <c:pt idx="654">
                  <c:v>1404.0179442030201</c:v>
                </c:pt>
                <c:pt idx="655">
                  <c:v>1404.0179456587</c:v>
                </c:pt>
                <c:pt idx="656">
                  <c:v>1404.0179471143899</c:v>
                </c:pt>
                <c:pt idx="657">
                  <c:v>1404.0179485700701</c:v>
                </c:pt>
                <c:pt idx="658">
                  <c:v>1404.01795002576</c:v>
                </c:pt>
                <c:pt idx="659">
                  <c:v>1404.0179514814399</c:v>
                </c:pt>
                <c:pt idx="660">
                  <c:v>1404.0179529371301</c:v>
                </c:pt>
                <c:pt idx="661">
                  <c:v>1404.01795439281</c:v>
                </c:pt>
                <c:pt idx="662">
                  <c:v>1404.0179558484999</c:v>
                </c:pt>
                <c:pt idx="663">
                  <c:v>1404.0179573041801</c:v>
                </c:pt>
                <c:pt idx="664">
                  <c:v>1404.01795875986</c:v>
                </c:pt>
                <c:pt idx="665">
                  <c:v>1404.0179602155499</c:v>
                </c:pt>
                <c:pt idx="666">
                  <c:v>1404.0179616712301</c:v>
                </c:pt>
                <c:pt idx="667">
                  <c:v>1404.01796312692</c:v>
                </c:pt>
                <c:pt idx="668">
                  <c:v>1404.0179645825999</c:v>
                </c:pt>
                <c:pt idx="669">
                  <c:v>1404.0179660382901</c:v>
                </c:pt>
                <c:pt idx="670">
                  <c:v>1404.01796749397</c:v>
                </c:pt>
                <c:pt idx="671">
                  <c:v>1404.0179689496499</c:v>
                </c:pt>
                <c:pt idx="672">
                  <c:v>1404.0179704053401</c:v>
                </c:pt>
                <c:pt idx="673">
                  <c:v>1404.01797186102</c:v>
                </c:pt>
                <c:pt idx="674">
                  <c:v>1404.0179733167099</c:v>
                </c:pt>
                <c:pt idx="675">
                  <c:v>1404.0179747723901</c:v>
                </c:pt>
                <c:pt idx="676">
                  <c:v>1404.01797622808</c:v>
                </c:pt>
                <c:pt idx="677">
                  <c:v>1404.0179776837599</c:v>
                </c:pt>
                <c:pt idx="678">
                  <c:v>1404.0179791394501</c:v>
                </c:pt>
                <c:pt idx="679">
                  <c:v>1404.01798059513</c:v>
                </c:pt>
                <c:pt idx="680">
                  <c:v>1404.0179820508099</c:v>
                </c:pt>
                <c:pt idx="681">
                  <c:v>1404.0179835065001</c:v>
                </c:pt>
                <c:pt idx="682">
                  <c:v>1404.01798496218</c:v>
                </c:pt>
                <c:pt idx="683">
                  <c:v>1404.0179864178699</c:v>
                </c:pt>
                <c:pt idx="684">
                  <c:v>1404.0179878735501</c:v>
                </c:pt>
                <c:pt idx="685">
                  <c:v>1404.01798932924</c:v>
                </c:pt>
                <c:pt idx="686">
                  <c:v>1404.0179907849199</c:v>
                </c:pt>
                <c:pt idx="687">
                  <c:v>1404.0179922406001</c:v>
                </c:pt>
                <c:pt idx="688">
                  <c:v>1404.01799369629</c:v>
                </c:pt>
                <c:pt idx="689">
                  <c:v>1404.0179951519699</c:v>
                </c:pt>
                <c:pt idx="690">
                  <c:v>1404.0179966076601</c:v>
                </c:pt>
                <c:pt idx="691">
                  <c:v>1404.01799806334</c:v>
                </c:pt>
                <c:pt idx="692">
                  <c:v>1404.0179995190299</c:v>
                </c:pt>
                <c:pt idx="693">
                  <c:v>1404.01800097471</c:v>
                </c:pt>
                <c:pt idx="694">
                  <c:v>1404.01800243039</c:v>
                </c:pt>
                <c:pt idx="695">
                  <c:v>1404.0180038860799</c:v>
                </c:pt>
                <c:pt idx="696">
                  <c:v>1404.01800534176</c:v>
                </c:pt>
                <c:pt idx="697">
                  <c:v>1404.01800679745</c:v>
                </c:pt>
                <c:pt idx="698">
                  <c:v>1404.0180082531299</c:v>
                </c:pt>
                <c:pt idx="699">
                  <c:v>1404.01800970882</c:v>
                </c:pt>
                <c:pt idx="700">
                  <c:v>1404.0180111645</c:v>
                </c:pt>
                <c:pt idx="701">
                  <c:v>1404.0180126201899</c:v>
                </c:pt>
                <c:pt idx="702">
                  <c:v>1404.01801407587</c:v>
                </c:pt>
                <c:pt idx="703">
                  <c:v>1404.01801553155</c:v>
                </c:pt>
                <c:pt idx="704">
                  <c:v>1404.0180169872399</c:v>
                </c:pt>
                <c:pt idx="705">
                  <c:v>1404.01801844292</c:v>
                </c:pt>
                <c:pt idx="706">
                  <c:v>1404.01801989861</c:v>
                </c:pt>
                <c:pt idx="707">
                  <c:v>1404.0180213542901</c:v>
                </c:pt>
                <c:pt idx="708">
                  <c:v>1404.01802280998</c:v>
                </c:pt>
                <c:pt idx="709">
                  <c:v>1404.01802426566</c:v>
                </c:pt>
                <c:pt idx="710">
                  <c:v>1404.0180257213401</c:v>
                </c:pt>
                <c:pt idx="711">
                  <c:v>1404.01802717703</c:v>
                </c:pt>
                <c:pt idx="712">
                  <c:v>1404.01802863271</c:v>
                </c:pt>
                <c:pt idx="713">
                  <c:v>1404.0180300884001</c:v>
                </c:pt>
                <c:pt idx="714">
                  <c:v>1404.01803154408</c:v>
                </c:pt>
                <c:pt idx="715">
                  <c:v>1404.01803299977</c:v>
                </c:pt>
                <c:pt idx="716">
                  <c:v>1404.0180344554501</c:v>
                </c:pt>
                <c:pt idx="717">
                  <c:v>1404.01803591114</c:v>
                </c:pt>
                <c:pt idx="718">
                  <c:v>1404.01803736682</c:v>
                </c:pt>
                <c:pt idx="719">
                  <c:v>1404.0180388225001</c:v>
                </c:pt>
                <c:pt idx="720">
                  <c:v>1404.01804027819</c:v>
                </c:pt>
                <c:pt idx="721">
                  <c:v>1404.0180417338699</c:v>
                </c:pt>
                <c:pt idx="722">
                  <c:v>1404.0180431895601</c:v>
                </c:pt>
                <c:pt idx="723">
                  <c:v>1404.01804464524</c:v>
                </c:pt>
                <c:pt idx="724">
                  <c:v>1404.01804610093</c:v>
                </c:pt>
                <c:pt idx="725">
                  <c:v>1404.0180475566101</c:v>
                </c:pt>
                <c:pt idx="726">
                  <c:v>1404.01804901229</c:v>
                </c:pt>
                <c:pt idx="727">
                  <c:v>1404.0180504679799</c:v>
                </c:pt>
                <c:pt idx="728">
                  <c:v>1404.0180519236601</c:v>
                </c:pt>
                <c:pt idx="729">
                  <c:v>1404.01805337935</c:v>
                </c:pt>
                <c:pt idx="730">
                  <c:v>1404.0180548350299</c:v>
                </c:pt>
                <c:pt idx="731">
                  <c:v>1404.0180562907201</c:v>
                </c:pt>
                <c:pt idx="732">
                  <c:v>1404.0180577464</c:v>
                </c:pt>
                <c:pt idx="733">
                  <c:v>1404.0180592020899</c:v>
                </c:pt>
                <c:pt idx="734">
                  <c:v>1404.0180606577701</c:v>
                </c:pt>
                <c:pt idx="735">
                  <c:v>1404.01806211345</c:v>
                </c:pt>
                <c:pt idx="736">
                  <c:v>1404.0180635691399</c:v>
                </c:pt>
                <c:pt idx="737">
                  <c:v>1404.0180650248201</c:v>
                </c:pt>
                <c:pt idx="738">
                  <c:v>1404.01806648051</c:v>
                </c:pt>
                <c:pt idx="739">
                  <c:v>1404.0180679361899</c:v>
                </c:pt>
                <c:pt idx="740">
                  <c:v>1404.0180693918801</c:v>
                </c:pt>
                <c:pt idx="741">
                  <c:v>1404.01807084756</c:v>
                </c:pt>
                <c:pt idx="742">
                  <c:v>1404.0180723032399</c:v>
                </c:pt>
                <c:pt idx="743">
                  <c:v>1404.0180737589301</c:v>
                </c:pt>
                <c:pt idx="744">
                  <c:v>1404.01807521461</c:v>
                </c:pt>
                <c:pt idx="745">
                  <c:v>1404.0180766702999</c:v>
                </c:pt>
                <c:pt idx="746">
                  <c:v>1404.0180781259801</c:v>
                </c:pt>
                <c:pt idx="747">
                  <c:v>1404.01807958167</c:v>
                </c:pt>
                <c:pt idx="748">
                  <c:v>1404.0180810373499</c:v>
                </c:pt>
                <c:pt idx="749">
                  <c:v>1404.0180824930301</c:v>
                </c:pt>
                <c:pt idx="750">
                  <c:v>1404.01808394872</c:v>
                </c:pt>
                <c:pt idx="751">
                  <c:v>1404.0180854043999</c:v>
                </c:pt>
                <c:pt idx="752">
                  <c:v>1404.0180868600901</c:v>
                </c:pt>
                <c:pt idx="753">
                  <c:v>1404.01808831577</c:v>
                </c:pt>
                <c:pt idx="754">
                  <c:v>1404.0180897714599</c:v>
                </c:pt>
                <c:pt idx="755">
                  <c:v>1404.0180912271401</c:v>
                </c:pt>
                <c:pt idx="756">
                  <c:v>1404.01809268283</c:v>
                </c:pt>
                <c:pt idx="757">
                  <c:v>1404.0180941385099</c:v>
                </c:pt>
                <c:pt idx="758">
                  <c:v>1404.0180955941901</c:v>
                </c:pt>
                <c:pt idx="759">
                  <c:v>1404.01809704988</c:v>
                </c:pt>
                <c:pt idx="760">
                  <c:v>1404.0180985055599</c:v>
                </c:pt>
                <c:pt idx="761">
                  <c:v>1404.0180999612501</c:v>
                </c:pt>
                <c:pt idx="762">
                  <c:v>1404.01810141693</c:v>
                </c:pt>
                <c:pt idx="763">
                  <c:v>1404.0181028726199</c:v>
                </c:pt>
                <c:pt idx="764">
                  <c:v>1404.0181043283001</c:v>
                </c:pt>
                <c:pt idx="765">
                  <c:v>1404.01810578398</c:v>
                </c:pt>
                <c:pt idx="766">
                  <c:v>1404.0181072396699</c:v>
                </c:pt>
                <c:pt idx="767">
                  <c:v>1404.01811920318</c:v>
                </c:pt>
                <c:pt idx="768">
                  <c:v>1404.0181416100199</c:v>
                </c:pt>
                <c:pt idx="769">
                  <c:v>1404.0181640168501</c:v>
                </c:pt>
                <c:pt idx="770">
                  <c:v>1404.0181864236799</c:v>
                </c:pt>
                <c:pt idx="771">
                  <c:v>1404.01820883051</c:v>
                </c:pt>
                <c:pt idx="772">
                  <c:v>1404.0182312373399</c:v>
                </c:pt>
                <c:pt idx="773">
                  <c:v>1404.01825364418</c:v>
                </c:pt>
                <c:pt idx="774">
                  <c:v>1404.0182760510099</c:v>
                </c:pt>
                <c:pt idx="775">
                  <c:v>1404.01829845784</c:v>
                </c:pt>
                <c:pt idx="776">
                  <c:v>1404.0183208646699</c:v>
                </c:pt>
                <c:pt idx="777">
                  <c:v>1404.01834327151</c:v>
                </c:pt>
                <c:pt idx="778">
                  <c:v>1404.0183656783399</c:v>
                </c:pt>
                <c:pt idx="779">
                  <c:v>1404.01838808517</c:v>
                </c:pt>
                <c:pt idx="780">
                  <c:v>1404.0184104919999</c:v>
                </c:pt>
                <c:pt idx="781">
                  <c:v>1404.01843289883</c:v>
                </c:pt>
                <c:pt idx="782">
                  <c:v>1404.0184553056699</c:v>
                </c:pt>
                <c:pt idx="783">
                  <c:v>1404.0184777125</c:v>
                </c:pt>
                <c:pt idx="784">
                  <c:v>1404.0185001193299</c:v>
                </c:pt>
                <c:pt idx="785">
                  <c:v>1404.01852252616</c:v>
                </c:pt>
                <c:pt idx="786">
                  <c:v>1404.0185449329999</c:v>
                </c:pt>
                <c:pt idx="787">
                  <c:v>1404.01856733983</c:v>
                </c:pt>
                <c:pt idx="788">
                  <c:v>1404.0185897466599</c:v>
                </c:pt>
                <c:pt idx="789">
                  <c:v>1404.01861215349</c:v>
                </c:pt>
                <c:pt idx="790">
                  <c:v>1404.0186345603199</c:v>
                </c:pt>
                <c:pt idx="791">
                  <c:v>1404.01865696716</c:v>
                </c:pt>
                <c:pt idx="792">
                  <c:v>1404.0186793739899</c:v>
                </c:pt>
                <c:pt idx="793">
                  <c:v>1404.01870178082</c:v>
                </c:pt>
                <c:pt idx="794">
                  <c:v>1404.0187241876499</c:v>
                </c:pt>
                <c:pt idx="795">
                  <c:v>1404.01874659449</c:v>
                </c:pt>
                <c:pt idx="796">
                  <c:v>1404.0187690013199</c:v>
                </c:pt>
                <c:pt idx="797">
                  <c:v>1404.01879140815</c:v>
                </c:pt>
                <c:pt idx="798">
                  <c:v>1404.0188138149799</c:v>
                </c:pt>
                <c:pt idx="799">
                  <c:v>1404.01883622181</c:v>
                </c:pt>
                <c:pt idx="800">
                  <c:v>1404.0188586286499</c:v>
                </c:pt>
                <c:pt idx="801">
                  <c:v>1404.01888103548</c:v>
                </c:pt>
                <c:pt idx="802">
                  <c:v>1404.0189034423099</c:v>
                </c:pt>
                <c:pt idx="803">
                  <c:v>1404.01892584914</c:v>
                </c:pt>
                <c:pt idx="804">
                  <c:v>1404.0189482559799</c:v>
                </c:pt>
                <c:pt idx="805">
                  <c:v>1404.01897066281</c:v>
                </c:pt>
                <c:pt idx="806">
                  <c:v>1404.0189930696399</c:v>
                </c:pt>
                <c:pt idx="807">
                  <c:v>1404.01901547647</c:v>
                </c:pt>
                <c:pt idx="808">
                  <c:v>1404.0190378833099</c:v>
                </c:pt>
                <c:pt idx="809">
                  <c:v>1404.01906029014</c:v>
                </c:pt>
                <c:pt idx="810">
                  <c:v>1404.0190826969699</c:v>
                </c:pt>
                <c:pt idx="811">
                  <c:v>1404.0191051038</c:v>
                </c:pt>
                <c:pt idx="812">
                  <c:v>1404.0191275106299</c:v>
                </c:pt>
                <c:pt idx="813">
                  <c:v>1404.01914991747</c:v>
                </c:pt>
                <c:pt idx="814">
                  <c:v>1404.0191723242999</c:v>
                </c:pt>
                <c:pt idx="815">
                  <c:v>1404.01919473113</c:v>
                </c:pt>
                <c:pt idx="816">
                  <c:v>1404.0192171379599</c:v>
                </c:pt>
                <c:pt idx="817">
                  <c:v>1404.0192395448</c:v>
                </c:pt>
                <c:pt idx="818">
                  <c:v>1404.0192619516299</c:v>
                </c:pt>
                <c:pt idx="819">
                  <c:v>1404.01928435846</c:v>
                </c:pt>
                <c:pt idx="820">
                  <c:v>1404.0193067652899</c:v>
                </c:pt>
                <c:pt idx="821">
                  <c:v>1404.01932917212</c:v>
                </c:pt>
                <c:pt idx="822">
                  <c:v>1404.0193515789599</c:v>
                </c:pt>
                <c:pt idx="823">
                  <c:v>1404.01937398579</c:v>
                </c:pt>
                <c:pt idx="824">
                  <c:v>1404.0193963926199</c:v>
                </c:pt>
                <c:pt idx="825">
                  <c:v>1404.01941879945</c:v>
                </c:pt>
                <c:pt idx="826">
                  <c:v>1404.0194412062899</c:v>
                </c:pt>
                <c:pt idx="827">
                  <c:v>1404.01946361312</c:v>
                </c:pt>
                <c:pt idx="828">
                  <c:v>1404.0194860199499</c:v>
                </c:pt>
                <c:pt idx="829">
                  <c:v>1404.01950842678</c:v>
                </c:pt>
                <c:pt idx="830">
                  <c:v>1404.0195308336099</c:v>
                </c:pt>
                <c:pt idx="831">
                  <c:v>1404.01955324045</c:v>
                </c:pt>
                <c:pt idx="832">
                  <c:v>1404.0195756472799</c:v>
                </c:pt>
                <c:pt idx="833">
                  <c:v>1404.01959805411</c:v>
                </c:pt>
                <c:pt idx="834">
                  <c:v>1404.0196204609399</c:v>
                </c:pt>
                <c:pt idx="835">
                  <c:v>1404.01964286778</c:v>
                </c:pt>
                <c:pt idx="836">
                  <c:v>1404.0196652746099</c:v>
                </c:pt>
                <c:pt idx="837">
                  <c:v>1404.01968768144</c:v>
                </c:pt>
                <c:pt idx="838">
                  <c:v>1404.0197100882699</c:v>
                </c:pt>
                <c:pt idx="839">
                  <c:v>1404.0197324951</c:v>
                </c:pt>
                <c:pt idx="840">
                  <c:v>1404.0197549019399</c:v>
                </c:pt>
                <c:pt idx="841">
                  <c:v>1404.01977730877</c:v>
                </c:pt>
                <c:pt idx="842">
                  <c:v>1404.0197997155999</c:v>
                </c:pt>
                <c:pt idx="843">
                  <c:v>1404.01982212243</c:v>
                </c:pt>
                <c:pt idx="844">
                  <c:v>1404.0198445292699</c:v>
                </c:pt>
                <c:pt idx="845">
                  <c:v>1404.0198669361</c:v>
                </c:pt>
                <c:pt idx="846">
                  <c:v>1404.0198893429299</c:v>
                </c:pt>
                <c:pt idx="847">
                  <c:v>1404.01991174976</c:v>
                </c:pt>
                <c:pt idx="848">
                  <c:v>1404.0199341565999</c:v>
                </c:pt>
                <c:pt idx="849">
                  <c:v>1404.01995656343</c:v>
                </c:pt>
                <c:pt idx="850">
                  <c:v>1404.0199789702599</c:v>
                </c:pt>
                <c:pt idx="851">
                  <c:v>1404.02000137709</c:v>
                </c:pt>
                <c:pt idx="852">
                  <c:v>1404.0200237839199</c:v>
                </c:pt>
                <c:pt idx="853">
                  <c:v>1404.02004619076</c:v>
                </c:pt>
                <c:pt idx="854">
                  <c:v>1404.0200685975899</c:v>
                </c:pt>
                <c:pt idx="855">
                  <c:v>1404.02009100442</c:v>
                </c:pt>
                <c:pt idx="856">
                  <c:v>1404.0201134112499</c:v>
                </c:pt>
                <c:pt idx="857">
                  <c:v>1404.02013581809</c:v>
                </c:pt>
                <c:pt idx="858">
                  <c:v>1404.0201582249199</c:v>
                </c:pt>
                <c:pt idx="859">
                  <c:v>1404.02018063175</c:v>
                </c:pt>
                <c:pt idx="860">
                  <c:v>1404.0202030385799</c:v>
                </c:pt>
                <c:pt idx="861">
                  <c:v>1404.02022544541</c:v>
                </c:pt>
                <c:pt idx="862">
                  <c:v>1404.0202478522499</c:v>
                </c:pt>
                <c:pt idx="863">
                  <c:v>1404.02027025908</c:v>
                </c:pt>
                <c:pt idx="864">
                  <c:v>1404.0202926659099</c:v>
                </c:pt>
                <c:pt idx="865">
                  <c:v>1404.02031507274</c:v>
                </c:pt>
                <c:pt idx="866">
                  <c:v>1404.0203374795799</c:v>
                </c:pt>
                <c:pt idx="867">
                  <c:v>1404.02035988641</c:v>
                </c:pt>
                <c:pt idx="868">
                  <c:v>1404.0203822932399</c:v>
                </c:pt>
                <c:pt idx="869">
                  <c:v>1404.02040470007</c:v>
                </c:pt>
                <c:pt idx="870">
                  <c:v>1404.0204271068999</c:v>
                </c:pt>
                <c:pt idx="871">
                  <c:v>1404.02044951374</c:v>
                </c:pt>
                <c:pt idx="872">
                  <c:v>1404.0204719205699</c:v>
                </c:pt>
                <c:pt idx="873">
                  <c:v>1404.0204943274</c:v>
                </c:pt>
                <c:pt idx="874">
                  <c:v>1404.0205167342299</c:v>
                </c:pt>
                <c:pt idx="875">
                  <c:v>1404.02053914107</c:v>
                </c:pt>
                <c:pt idx="876">
                  <c:v>1404.0205615478999</c:v>
                </c:pt>
                <c:pt idx="877">
                  <c:v>1404.02058395473</c:v>
                </c:pt>
                <c:pt idx="878">
                  <c:v>1404.0206063615601</c:v>
                </c:pt>
                <c:pt idx="879">
                  <c:v>1404.0206287684</c:v>
                </c:pt>
                <c:pt idx="880">
                  <c:v>1404.0206511752299</c:v>
                </c:pt>
                <c:pt idx="881">
                  <c:v>1404.02067358206</c:v>
                </c:pt>
                <c:pt idx="882">
                  <c:v>1404.0206959888901</c:v>
                </c:pt>
                <c:pt idx="883">
                  <c:v>1404.02071839572</c:v>
                </c:pt>
                <c:pt idx="884">
                  <c:v>1404.0207408025601</c:v>
                </c:pt>
                <c:pt idx="885">
                  <c:v>1404.02076320939</c:v>
                </c:pt>
                <c:pt idx="886">
                  <c:v>1404.0207856162201</c:v>
                </c:pt>
                <c:pt idx="887">
                  <c:v>1404.02080802305</c:v>
                </c:pt>
                <c:pt idx="888">
                  <c:v>1404.0208304298901</c:v>
                </c:pt>
                <c:pt idx="889">
                  <c:v>1404.02085283672</c:v>
                </c:pt>
                <c:pt idx="890">
                  <c:v>1404.0208752435501</c:v>
                </c:pt>
                <c:pt idx="891">
                  <c:v>1404.02089765038</c:v>
                </c:pt>
                <c:pt idx="892">
                  <c:v>1404.0209200572101</c:v>
                </c:pt>
                <c:pt idx="893">
                  <c:v>1404.02094246405</c:v>
                </c:pt>
                <c:pt idx="894">
                  <c:v>1404.0209648708801</c:v>
                </c:pt>
                <c:pt idx="895">
                  <c:v>1404.02098727771</c:v>
                </c:pt>
                <c:pt idx="896">
                  <c:v>1404.0210096845401</c:v>
                </c:pt>
                <c:pt idx="897">
                  <c:v>1404.02103209138</c:v>
                </c:pt>
                <c:pt idx="898">
                  <c:v>1404.0210544982101</c:v>
                </c:pt>
                <c:pt idx="899">
                  <c:v>1404.02107690504</c:v>
                </c:pt>
                <c:pt idx="900">
                  <c:v>1404.0210993118701</c:v>
                </c:pt>
                <c:pt idx="901">
                  <c:v>1404.0211217187</c:v>
                </c:pt>
                <c:pt idx="902">
                  <c:v>1404.0211441255401</c:v>
                </c:pt>
                <c:pt idx="903">
                  <c:v>1404.02116653237</c:v>
                </c:pt>
                <c:pt idx="904">
                  <c:v>1404.0211889392001</c:v>
                </c:pt>
                <c:pt idx="905">
                  <c:v>1404.02121134603</c:v>
                </c:pt>
                <c:pt idx="906">
                  <c:v>1404.0212337528701</c:v>
                </c:pt>
                <c:pt idx="907">
                  <c:v>1404.0212561597</c:v>
                </c:pt>
                <c:pt idx="908">
                  <c:v>1404.0212785665301</c:v>
                </c:pt>
                <c:pt idx="909">
                  <c:v>1404.02130097336</c:v>
                </c:pt>
                <c:pt idx="910">
                  <c:v>1404.0213233801901</c:v>
                </c:pt>
                <c:pt idx="911">
                  <c:v>1404.02134578703</c:v>
                </c:pt>
                <c:pt idx="912">
                  <c:v>1404.0213681938601</c:v>
                </c:pt>
                <c:pt idx="913">
                  <c:v>1404.02139060069</c:v>
                </c:pt>
                <c:pt idx="914">
                  <c:v>1404.0214130075201</c:v>
                </c:pt>
                <c:pt idx="915">
                  <c:v>1404.02143541436</c:v>
                </c:pt>
                <c:pt idx="916">
                  <c:v>1404.0214578211901</c:v>
                </c:pt>
                <c:pt idx="917">
                  <c:v>1404.02148022802</c:v>
                </c:pt>
                <c:pt idx="918">
                  <c:v>1404.0215026348501</c:v>
                </c:pt>
                <c:pt idx="919">
                  <c:v>1404.02152504169</c:v>
                </c:pt>
                <c:pt idx="920">
                  <c:v>1404.0215474485201</c:v>
                </c:pt>
                <c:pt idx="921">
                  <c:v>1404.02156985535</c:v>
                </c:pt>
                <c:pt idx="922">
                  <c:v>1404.0215922621801</c:v>
                </c:pt>
                <c:pt idx="923">
                  <c:v>1404.02161466901</c:v>
                </c:pt>
                <c:pt idx="924">
                  <c:v>1404.0216370758501</c:v>
                </c:pt>
                <c:pt idx="925">
                  <c:v>1404.02165948268</c:v>
                </c:pt>
                <c:pt idx="926">
                  <c:v>1404.0216818895101</c:v>
                </c:pt>
                <c:pt idx="927">
                  <c:v>1404.02170429634</c:v>
                </c:pt>
                <c:pt idx="928">
                  <c:v>1404.0217267031801</c:v>
                </c:pt>
                <c:pt idx="929">
                  <c:v>1404.02174911001</c:v>
                </c:pt>
                <c:pt idx="930">
                  <c:v>1404.0217715168401</c:v>
                </c:pt>
                <c:pt idx="931">
                  <c:v>1404.02179392367</c:v>
                </c:pt>
                <c:pt idx="932">
                  <c:v>1404.0218163305001</c:v>
                </c:pt>
                <c:pt idx="933">
                  <c:v>1404.02183873734</c:v>
                </c:pt>
                <c:pt idx="934">
                  <c:v>1404.0218611441701</c:v>
                </c:pt>
                <c:pt idx="935">
                  <c:v>1404.021883551</c:v>
                </c:pt>
                <c:pt idx="936">
                  <c:v>1404.0219059578301</c:v>
                </c:pt>
                <c:pt idx="937">
                  <c:v>1404.02192836467</c:v>
                </c:pt>
                <c:pt idx="938">
                  <c:v>1404.0219507715001</c:v>
                </c:pt>
                <c:pt idx="939">
                  <c:v>1404.02197317833</c:v>
                </c:pt>
                <c:pt idx="940">
                  <c:v>1404.0219955851601</c:v>
                </c:pt>
                <c:pt idx="941">
                  <c:v>1404.02201799199</c:v>
                </c:pt>
                <c:pt idx="942">
                  <c:v>1404.0220403988301</c:v>
                </c:pt>
                <c:pt idx="943">
                  <c:v>1404.02206280566</c:v>
                </c:pt>
                <c:pt idx="944">
                  <c:v>1404.0220852124901</c:v>
                </c:pt>
                <c:pt idx="945">
                  <c:v>1404.02210761932</c:v>
                </c:pt>
                <c:pt idx="946">
                  <c:v>1404.0221300261601</c:v>
                </c:pt>
                <c:pt idx="947">
                  <c:v>1404.02215243299</c:v>
                </c:pt>
                <c:pt idx="948">
                  <c:v>1404.0221748398201</c:v>
                </c:pt>
                <c:pt idx="949">
                  <c:v>1404.02219724665</c:v>
                </c:pt>
                <c:pt idx="950">
                  <c:v>1404.0222196534801</c:v>
                </c:pt>
                <c:pt idx="951">
                  <c:v>1404.02224206032</c:v>
                </c:pt>
                <c:pt idx="952">
                  <c:v>1404.0222644671501</c:v>
                </c:pt>
                <c:pt idx="953">
                  <c:v>1404.02228687398</c:v>
                </c:pt>
                <c:pt idx="954">
                  <c:v>1404.0223092808101</c:v>
                </c:pt>
                <c:pt idx="955">
                  <c:v>1404.02233168765</c:v>
                </c:pt>
                <c:pt idx="956">
                  <c:v>1404.0223540944801</c:v>
                </c:pt>
                <c:pt idx="957">
                  <c:v>1404.02237650131</c:v>
                </c:pt>
                <c:pt idx="958">
                  <c:v>1404.0223989081401</c:v>
                </c:pt>
                <c:pt idx="959">
                  <c:v>1404.02242131498</c:v>
                </c:pt>
                <c:pt idx="960">
                  <c:v>1404.0224437218101</c:v>
                </c:pt>
                <c:pt idx="961">
                  <c:v>1404.02246612864</c:v>
                </c:pt>
                <c:pt idx="962">
                  <c:v>1404.0224885354701</c:v>
                </c:pt>
                <c:pt idx="963">
                  <c:v>1404.0225109423</c:v>
                </c:pt>
                <c:pt idx="964">
                  <c:v>1404.0225333491401</c:v>
                </c:pt>
                <c:pt idx="965">
                  <c:v>1404.02255575597</c:v>
                </c:pt>
                <c:pt idx="966">
                  <c:v>1404.0225781628001</c:v>
                </c:pt>
                <c:pt idx="967">
                  <c:v>1404.02260056963</c:v>
                </c:pt>
                <c:pt idx="968">
                  <c:v>1404.0226229764701</c:v>
                </c:pt>
                <c:pt idx="969">
                  <c:v>1404.0226453833</c:v>
                </c:pt>
                <c:pt idx="970">
                  <c:v>1404.0226677901301</c:v>
                </c:pt>
                <c:pt idx="971">
                  <c:v>1404.02269019696</c:v>
                </c:pt>
                <c:pt idx="972">
                  <c:v>1404.0227126037901</c:v>
                </c:pt>
                <c:pt idx="973">
                  <c:v>1404.02273501063</c:v>
                </c:pt>
                <c:pt idx="974">
                  <c:v>1404.0227574174601</c:v>
                </c:pt>
                <c:pt idx="975">
                  <c:v>1404.02277982429</c:v>
                </c:pt>
                <c:pt idx="976">
                  <c:v>1404.0228022311201</c:v>
                </c:pt>
                <c:pt idx="977">
                  <c:v>1404.02282463796</c:v>
                </c:pt>
                <c:pt idx="978">
                  <c:v>1404.0228470447901</c:v>
                </c:pt>
                <c:pt idx="979">
                  <c:v>1404.02286945162</c:v>
                </c:pt>
                <c:pt idx="980">
                  <c:v>1404.0228918584501</c:v>
                </c:pt>
                <c:pt idx="981">
                  <c:v>1404.02291426528</c:v>
                </c:pt>
                <c:pt idx="982">
                  <c:v>1404.0229366721201</c:v>
                </c:pt>
                <c:pt idx="983">
                  <c:v>1404.02295907895</c:v>
                </c:pt>
                <c:pt idx="984">
                  <c:v>1404.0229814857801</c:v>
                </c:pt>
                <c:pt idx="985">
                  <c:v>1404.0230038926099</c:v>
                </c:pt>
                <c:pt idx="986">
                  <c:v>1404.0230262994501</c:v>
                </c:pt>
                <c:pt idx="987">
                  <c:v>1404.02304870628</c:v>
                </c:pt>
                <c:pt idx="988">
                  <c:v>1404.0230711131101</c:v>
                </c:pt>
                <c:pt idx="989">
                  <c:v>1404.0230935199399</c:v>
                </c:pt>
                <c:pt idx="990">
                  <c:v>1404.0231159267701</c:v>
                </c:pt>
                <c:pt idx="991">
                  <c:v>1404.0231383336099</c:v>
                </c:pt>
                <c:pt idx="992">
                  <c:v>1404.0231607404401</c:v>
                </c:pt>
                <c:pt idx="993">
                  <c:v>1404.0231831472699</c:v>
                </c:pt>
                <c:pt idx="994">
                  <c:v>1404.0232055541001</c:v>
                </c:pt>
                <c:pt idx="995">
                  <c:v>1404.0232279609399</c:v>
                </c:pt>
                <c:pt idx="996">
                  <c:v>1404.0232503677701</c:v>
                </c:pt>
                <c:pt idx="997">
                  <c:v>1404.0232727745999</c:v>
                </c:pt>
                <c:pt idx="998">
                  <c:v>1404.0232951814301</c:v>
                </c:pt>
                <c:pt idx="999">
                  <c:v>1404.0233175882699</c:v>
                </c:pt>
                <c:pt idx="1000">
                  <c:v>1404.0233399951001</c:v>
                </c:pt>
                <c:pt idx="1001">
                  <c:v>1404.0233624019299</c:v>
                </c:pt>
                <c:pt idx="1002">
                  <c:v>1404.0233848087601</c:v>
                </c:pt>
                <c:pt idx="1003">
                  <c:v>1404.0234072155899</c:v>
                </c:pt>
                <c:pt idx="1004">
                  <c:v>1404.0234296224301</c:v>
                </c:pt>
                <c:pt idx="1005">
                  <c:v>1404.0234520292599</c:v>
                </c:pt>
                <c:pt idx="1006">
                  <c:v>1404.0234744360901</c:v>
                </c:pt>
                <c:pt idx="1007">
                  <c:v>1404.0234968429199</c:v>
                </c:pt>
                <c:pt idx="1008">
                  <c:v>1404.0235192497601</c:v>
                </c:pt>
                <c:pt idx="1009">
                  <c:v>1404.0235416565899</c:v>
                </c:pt>
                <c:pt idx="1010">
                  <c:v>1404.0235640634201</c:v>
                </c:pt>
                <c:pt idx="1011">
                  <c:v>1404.0235864702499</c:v>
                </c:pt>
                <c:pt idx="1012">
                  <c:v>1404.0236088770801</c:v>
                </c:pt>
                <c:pt idx="1013">
                  <c:v>1404.0236312839199</c:v>
                </c:pt>
                <c:pt idx="1014">
                  <c:v>1404.0236536907501</c:v>
                </c:pt>
                <c:pt idx="1015">
                  <c:v>1404.0236760975799</c:v>
                </c:pt>
                <c:pt idx="1016">
                  <c:v>1404.02369850441</c:v>
                </c:pt>
                <c:pt idx="1017">
                  <c:v>1404.0237209112499</c:v>
                </c:pt>
                <c:pt idx="1018">
                  <c:v>1404.0237433180801</c:v>
                </c:pt>
                <c:pt idx="1019">
                  <c:v>1404.0237657249099</c:v>
                </c:pt>
                <c:pt idx="1020">
                  <c:v>1404.02378813174</c:v>
                </c:pt>
                <c:pt idx="1021">
                  <c:v>1404.0238105385699</c:v>
                </c:pt>
                <c:pt idx="1022">
                  <c:v>1404.02383294541</c:v>
                </c:pt>
                <c:pt idx="1023">
                  <c:v>1404.0238553522399</c:v>
                </c:pt>
                <c:pt idx="1024">
                  <c:v>1404.02387775907</c:v>
                </c:pt>
                <c:pt idx="1025">
                  <c:v>1404.0239001658999</c:v>
                </c:pt>
                <c:pt idx="1026">
                  <c:v>1404.02392257274</c:v>
                </c:pt>
                <c:pt idx="1027">
                  <c:v>1404.0239449795699</c:v>
                </c:pt>
                <c:pt idx="1028">
                  <c:v>1404.0239673864</c:v>
                </c:pt>
                <c:pt idx="1029">
                  <c:v>1404.0239897932299</c:v>
                </c:pt>
                <c:pt idx="1030">
                  <c:v>1404.02401220006</c:v>
                </c:pt>
                <c:pt idx="1031">
                  <c:v>1404.0240346068999</c:v>
                </c:pt>
                <c:pt idx="1032">
                  <c:v>1404.02405701373</c:v>
                </c:pt>
                <c:pt idx="1033">
                  <c:v>1404.0240794205599</c:v>
                </c:pt>
                <c:pt idx="1034">
                  <c:v>1404.02410182739</c:v>
                </c:pt>
                <c:pt idx="1035">
                  <c:v>1404.0241242342299</c:v>
                </c:pt>
                <c:pt idx="1036">
                  <c:v>1404.02414664106</c:v>
                </c:pt>
                <c:pt idx="1037">
                  <c:v>1404.0241690478899</c:v>
                </c:pt>
                <c:pt idx="1038">
                  <c:v>1404.02419145472</c:v>
                </c:pt>
                <c:pt idx="1039">
                  <c:v>1404.0242138615599</c:v>
                </c:pt>
                <c:pt idx="1040">
                  <c:v>1404.02423626839</c:v>
                </c:pt>
                <c:pt idx="1041">
                  <c:v>1404.0242586752199</c:v>
                </c:pt>
                <c:pt idx="1042">
                  <c:v>1404.02428108205</c:v>
                </c:pt>
                <c:pt idx="1043">
                  <c:v>1404.0243034888799</c:v>
                </c:pt>
                <c:pt idx="1044">
                  <c:v>1404.02432589572</c:v>
                </c:pt>
                <c:pt idx="1045">
                  <c:v>1404.0243483025499</c:v>
                </c:pt>
                <c:pt idx="1046">
                  <c:v>1404.02437070938</c:v>
                </c:pt>
                <c:pt idx="1047">
                  <c:v>1404.0243931162099</c:v>
                </c:pt>
                <c:pt idx="1048">
                  <c:v>1404.02441552305</c:v>
                </c:pt>
                <c:pt idx="1049">
                  <c:v>1404.0244379298799</c:v>
                </c:pt>
                <c:pt idx="1050">
                  <c:v>1404.02446033671</c:v>
                </c:pt>
                <c:pt idx="1051">
                  <c:v>1404.0244827435399</c:v>
                </c:pt>
                <c:pt idx="1052">
                  <c:v>1404.02450515037</c:v>
                </c:pt>
                <c:pt idx="1053">
                  <c:v>1404.0245275572099</c:v>
                </c:pt>
                <c:pt idx="1054">
                  <c:v>1404.02454996404</c:v>
                </c:pt>
                <c:pt idx="1055">
                  <c:v>1404.0245723708699</c:v>
                </c:pt>
                <c:pt idx="1056">
                  <c:v>1404.0245947777</c:v>
                </c:pt>
                <c:pt idx="1057">
                  <c:v>1404.0246171845399</c:v>
                </c:pt>
                <c:pt idx="1058">
                  <c:v>1404.02463959137</c:v>
                </c:pt>
                <c:pt idx="1059">
                  <c:v>1404.0246619981999</c:v>
                </c:pt>
                <c:pt idx="1060">
                  <c:v>1404.02468440503</c:v>
                </c:pt>
                <c:pt idx="1061">
                  <c:v>1404.0247068118599</c:v>
                </c:pt>
                <c:pt idx="1062">
                  <c:v>1404.0247292187</c:v>
                </c:pt>
                <c:pt idx="1063">
                  <c:v>1404.0247516255299</c:v>
                </c:pt>
                <c:pt idx="1064">
                  <c:v>1404.02477403236</c:v>
                </c:pt>
                <c:pt idx="1065">
                  <c:v>1404.0247964391899</c:v>
                </c:pt>
                <c:pt idx="1066">
                  <c:v>1404.02481884603</c:v>
                </c:pt>
                <c:pt idx="1067">
                  <c:v>1404.0248412528599</c:v>
                </c:pt>
                <c:pt idx="1068">
                  <c:v>1404.02486365969</c:v>
                </c:pt>
                <c:pt idx="1069">
                  <c:v>1404.0248860665199</c:v>
                </c:pt>
                <c:pt idx="1070">
                  <c:v>1404.02490847336</c:v>
                </c:pt>
                <c:pt idx="1071">
                  <c:v>1404.0249308801899</c:v>
                </c:pt>
                <c:pt idx="1072">
                  <c:v>1404.02495328702</c:v>
                </c:pt>
                <c:pt idx="1073">
                  <c:v>1404.0249756938499</c:v>
                </c:pt>
                <c:pt idx="1074">
                  <c:v>1404.02499810068</c:v>
                </c:pt>
                <c:pt idx="1075">
                  <c:v>1404.0250205075199</c:v>
                </c:pt>
                <c:pt idx="1076">
                  <c:v>1404.02504291435</c:v>
                </c:pt>
                <c:pt idx="1077">
                  <c:v>1404.0250653211799</c:v>
                </c:pt>
                <c:pt idx="1078">
                  <c:v>1404.02508772801</c:v>
                </c:pt>
                <c:pt idx="1079">
                  <c:v>1404.0251101348499</c:v>
                </c:pt>
                <c:pt idx="1080">
                  <c:v>1404.02513254168</c:v>
                </c:pt>
                <c:pt idx="1081">
                  <c:v>1404.0251512509001</c:v>
                </c:pt>
                <c:pt idx="1082">
                  <c:v>1404.02515607853</c:v>
                </c:pt>
                <c:pt idx="1083">
                  <c:v>1404.02516090617</c:v>
                </c:pt>
                <c:pt idx="1084">
                  <c:v>1404.0251657338099</c:v>
                </c:pt>
                <c:pt idx="1085">
                  <c:v>1404.0251705614501</c:v>
                </c:pt>
                <c:pt idx="1086">
                  <c:v>1404.02517538908</c:v>
                </c:pt>
                <c:pt idx="1087">
                  <c:v>1404.0251802167199</c:v>
                </c:pt>
                <c:pt idx="1088">
                  <c:v>1404.0251850443599</c:v>
                </c:pt>
                <c:pt idx="1089">
                  <c:v>1404.0251898719901</c:v>
                </c:pt>
                <c:pt idx="1090">
                  <c:v>1404.02519469963</c:v>
                </c:pt>
                <c:pt idx="1091">
                  <c:v>1404.0251995272699</c:v>
                </c:pt>
                <c:pt idx="1092">
                  <c:v>1404.0252043549101</c:v>
                </c:pt>
                <c:pt idx="1093">
                  <c:v>1404.02520918254</c:v>
                </c:pt>
                <c:pt idx="1094">
                  <c:v>1404.02521401018</c:v>
                </c:pt>
                <c:pt idx="1095">
                  <c:v>1404.0252188378199</c:v>
                </c:pt>
                <c:pt idx="1096">
                  <c:v>1404.0252236654601</c:v>
                </c:pt>
                <c:pt idx="1097">
                  <c:v>1404.02522849309</c:v>
                </c:pt>
                <c:pt idx="1098">
                  <c:v>1404.02523332073</c:v>
                </c:pt>
                <c:pt idx="1099">
                  <c:v>1404.0252381483699</c:v>
                </c:pt>
                <c:pt idx="1100">
                  <c:v>1404.0252429760101</c:v>
                </c:pt>
                <c:pt idx="1101">
                  <c:v>1404.02524780364</c:v>
                </c:pt>
                <c:pt idx="1102">
                  <c:v>1404.02525263128</c:v>
                </c:pt>
                <c:pt idx="1103">
                  <c:v>1404.0252574589199</c:v>
                </c:pt>
                <c:pt idx="1104">
                  <c:v>1404.0252622865601</c:v>
                </c:pt>
                <c:pt idx="1105">
                  <c:v>1404.02526711419</c:v>
                </c:pt>
                <c:pt idx="1106">
                  <c:v>1404.0252719418299</c:v>
                </c:pt>
                <c:pt idx="1107">
                  <c:v>1404.0252767694701</c:v>
                </c:pt>
                <c:pt idx="1108">
                  <c:v>1404.0252815971101</c:v>
                </c:pt>
                <c:pt idx="1109">
                  <c:v>1404.02528642474</c:v>
                </c:pt>
                <c:pt idx="1110">
                  <c:v>1404.0252912523799</c:v>
                </c:pt>
                <c:pt idx="1111">
                  <c:v>1404.0252960800201</c:v>
                </c:pt>
                <c:pt idx="1112">
                  <c:v>1404.02530090766</c:v>
                </c:pt>
                <c:pt idx="1113">
                  <c:v>1404.02530573529</c:v>
                </c:pt>
                <c:pt idx="1114">
                  <c:v>1404.0253105629299</c:v>
                </c:pt>
                <c:pt idx="1115">
                  <c:v>1404.0253153905701</c:v>
                </c:pt>
                <c:pt idx="1116">
                  <c:v>1404.02532021821</c:v>
                </c:pt>
                <c:pt idx="1117">
                  <c:v>1404.02532504584</c:v>
                </c:pt>
                <c:pt idx="1118">
                  <c:v>1404.0253298734799</c:v>
                </c:pt>
                <c:pt idx="1119">
                  <c:v>1404.0253347011201</c:v>
                </c:pt>
                <c:pt idx="1120">
                  <c:v>1404.02533952876</c:v>
                </c:pt>
                <c:pt idx="1121">
                  <c:v>1404.02534435639</c:v>
                </c:pt>
                <c:pt idx="1122">
                  <c:v>1404.0253491840299</c:v>
                </c:pt>
                <c:pt idx="1123">
                  <c:v>1404.0253540116701</c:v>
                </c:pt>
                <c:pt idx="1124">
                  <c:v>1404.02535883931</c:v>
                </c:pt>
                <c:pt idx="1125">
                  <c:v>1404.0253636669399</c:v>
                </c:pt>
                <c:pt idx="1126">
                  <c:v>1404.0253684945801</c:v>
                </c:pt>
                <c:pt idx="1127">
                  <c:v>1404.02537332222</c:v>
                </c:pt>
                <c:pt idx="1128">
                  <c:v>1404.02537814985</c:v>
                </c:pt>
                <c:pt idx="1129">
                  <c:v>1404.0253829774899</c:v>
                </c:pt>
                <c:pt idx="1130">
                  <c:v>1404.0253878051301</c:v>
                </c:pt>
                <c:pt idx="1131">
                  <c:v>1404.02539263277</c:v>
                </c:pt>
                <c:pt idx="1132">
                  <c:v>1404.0253974604</c:v>
                </c:pt>
                <c:pt idx="1133">
                  <c:v>1404.0254022880399</c:v>
                </c:pt>
                <c:pt idx="1134">
                  <c:v>1404.0254071156801</c:v>
                </c:pt>
                <c:pt idx="1135">
                  <c:v>1404.02541194332</c:v>
                </c:pt>
                <c:pt idx="1136">
                  <c:v>1404.02541677095</c:v>
                </c:pt>
                <c:pt idx="1137">
                  <c:v>1404.0254215985899</c:v>
                </c:pt>
                <c:pt idx="1138">
                  <c:v>1404.0254264262301</c:v>
                </c:pt>
                <c:pt idx="1139">
                  <c:v>1404.02543125387</c:v>
                </c:pt>
                <c:pt idx="1140">
                  <c:v>1404.0254360814999</c:v>
                </c:pt>
                <c:pt idx="1141">
                  <c:v>1404.0254409091399</c:v>
                </c:pt>
                <c:pt idx="1142">
                  <c:v>1404.0254457367801</c:v>
                </c:pt>
                <c:pt idx="1143">
                  <c:v>1404.02545056442</c:v>
                </c:pt>
                <c:pt idx="1144">
                  <c:v>1404.0254553920499</c:v>
                </c:pt>
                <c:pt idx="1145">
                  <c:v>1404.0254602196901</c:v>
                </c:pt>
                <c:pt idx="1146">
                  <c:v>1404.02546504733</c:v>
                </c:pt>
                <c:pt idx="1147">
                  <c:v>1404.02546987497</c:v>
                </c:pt>
                <c:pt idx="1148">
                  <c:v>1404.0254747025999</c:v>
                </c:pt>
                <c:pt idx="1149">
                  <c:v>1404.0254795302401</c:v>
                </c:pt>
                <c:pt idx="1150">
                  <c:v>1404.02548435788</c:v>
                </c:pt>
                <c:pt idx="1151">
                  <c:v>1404.02548918552</c:v>
                </c:pt>
                <c:pt idx="1152">
                  <c:v>1404.0254940131499</c:v>
                </c:pt>
                <c:pt idx="1153">
                  <c:v>1404.0254988407901</c:v>
                </c:pt>
                <c:pt idx="1154">
                  <c:v>1404.02550366843</c:v>
                </c:pt>
                <c:pt idx="1155">
                  <c:v>1404.02550849607</c:v>
                </c:pt>
                <c:pt idx="1156">
                  <c:v>1404.0255133236999</c:v>
                </c:pt>
                <c:pt idx="1157">
                  <c:v>1404.0255181513401</c:v>
                </c:pt>
                <c:pt idx="1158">
                  <c:v>1404.02552297898</c:v>
                </c:pt>
                <c:pt idx="1159">
                  <c:v>1404.0255278066199</c:v>
                </c:pt>
                <c:pt idx="1160">
                  <c:v>1404.0255326342501</c:v>
                </c:pt>
                <c:pt idx="1161">
                  <c:v>1404.0255374618901</c:v>
                </c:pt>
                <c:pt idx="1162">
                  <c:v>1404.02554228953</c:v>
                </c:pt>
                <c:pt idx="1163">
                  <c:v>1404.0255471171599</c:v>
                </c:pt>
                <c:pt idx="1164">
                  <c:v>1404.0255519448001</c:v>
                </c:pt>
                <c:pt idx="1165">
                  <c:v>1404.02555677244</c:v>
                </c:pt>
                <c:pt idx="1166">
                  <c:v>1404.02556160008</c:v>
                </c:pt>
                <c:pt idx="1167">
                  <c:v>1404.0255664277099</c:v>
                </c:pt>
                <c:pt idx="1168">
                  <c:v>1404.0255712553501</c:v>
                </c:pt>
                <c:pt idx="1169">
                  <c:v>1404.02557608299</c:v>
                </c:pt>
                <c:pt idx="1170">
                  <c:v>1404.02558091063</c:v>
                </c:pt>
                <c:pt idx="1171">
                  <c:v>1404.0255857382599</c:v>
                </c:pt>
                <c:pt idx="1172">
                  <c:v>1404.0255905659001</c:v>
                </c:pt>
                <c:pt idx="1173">
                  <c:v>1404.02559539354</c:v>
                </c:pt>
                <c:pt idx="1174">
                  <c:v>1404.02560022118</c:v>
                </c:pt>
                <c:pt idx="1175">
                  <c:v>1404.0256050488099</c:v>
                </c:pt>
                <c:pt idx="1176">
                  <c:v>1404.0256098764501</c:v>
                </c:pt>
                <c:pt idx="1177">
                  <c:v>1404.02561470409</c:v>
                </c:pt>
                <c:pt idx="1178">
                  <c:v>1404.0256195317299</c:v>
                </c:pt>
                <c:pt idx="1179">
                  <c:v>1404.0256243593601</c:v>
                </c:pt>
                <c:pt idx="1180">
                  <c:v>1404.025629187</c:v>
                </c:pt>
                <c:pt idx="1181">
                  <c:v>1404.02563401464</c:v>
                </c:pt>
                <c:pt idx="1182">
                  <c:v>1404.0256388422799</c:v>
                </c:pt>
                <c:pt idx="1183">
                  <c:v>1404.0256436699101</c:v>
                </c:pt>
                <c:pt idx="1184">
                  <c:v>1404.02564849755</c:v>
                </c:pt>
                <c:pt idx="1185">
                  <c:v>1404.02565332519</c:v>
                </c:pt>
                <c:pt idx="1186">
                  <c:v>1404.0256581528299</c:v>
                </c:pt>
                <c:pt idx="1187">
                  <c:v>1404.0256629804601</c:v>
                </c:pt>
                <c:pt idx="1188">
                  <c:v>1404.0256678081</c:v>
                </c:pt>
                <c:pt idx="1189">
                  <c:v>1404.02567263574</c:v>
                </c:pt>
                <c:pt idx="1190">
                  <c:v>1404.0256774633799</c:v>
                </c:pt>
                <c:pt idx="1191">
                  <c:v>1404.0256822910101</c:v>
                </c:pt>
                <c:pt idx="1192">
                  <c:v>1404.02568711865</c:v>
                </c:pt>
                <c:pt idx="1193">
                  <c:v>1404.02569194629</c:v>
                </c:pt>
                <c:pt idx="1194">
                  <c:v>1404.0256967739299</c:v>
                </c:pt>
                <c:pt idx="1195">
                  <c:v>1404.0257016015601</c:v>
                </c:pt>
                <c:pt idx="1196">
                  <c:v>1404.0257064292</c:v>
                </c:pt>
                <c:pt idx="1197">
                  <c:v>1404.0257112568399</c:v>
                </c:pt>
                <c:pt idx="1198">
                  <c:v>1404.0257160844701</c:v>
                </c:pt>
                <c:pt idx="1199">
                  <c:v>1404.02572091211</c:v>
                </c:pt>
                <c:pt idx="1200">
                  <c:v>1404.02572573975</c:v>
                </c:pt>
                <c:pt idx="1201">
                  <c:v>1404.0257305673899</c:v>
                </c:pt>
                <c:pt idx="1202">
                  <c:v>1404.0257353950201</c:v>
                </c:pt>
                <c:pt idx="1203">
                  <c:v>1404.02574022266</c:v>
                </c:pt>
                <c:pt idx="1204">
                  <c:v>1404.0257450503</c:v>
                </c:pt>
                <c:pt idx="1205">
                  <c:v>1404.0257498779399</c:v>
                </c:pt>
                <c:pt idx="1206">
                  <c:v>1404.0257547055701</c:v>
                </c:pt>
                <c:pt idx="1207">
                  <c:v>1404.02575953321</c:v>
                </c:pt>
                <c:pt idx="1208">
                  <c:v>1404.02576436085</c:v>
                </c:pt>
                <c:pt idx="1209">
                  <c:v>1404.0257691884899</c:v>
                </c:pt>
                <c:pt idx="1210">
                  <c:v>1404.0257740161201</c:v>
                </c:pt>
                <c:pt idx="1211">
                  <c:v>1404.02577884376</c:v>
                </c:pt>
                <c:pt idx="1212">
                  <c:v>1404.0257836713999</c:v>
                </c:pt>
                <c:pt idx="1213">
                  <c:v>1404.0257884990399</c:v>
                </c:pt>
                <c:pt idx="1214">
                  <c:v>1404.0257933266701</c:v>
                </c:pt>
                <c:pt idx="1215">
                  <c:v>1404.02579815431</c:v>
                </c:pt>
                <c:pt idx="1216">
                  <c:v>1404.0258029819499</c:v>
                </c:pt>
                <c:pt idx="1217">
                  <c:v>1404.0258078095901</c:v>
                </c:pt>
                <c:pt idx="1218">
                  <c:v>1404.02581263722</c:v>
                </c:pt>
                <c:pt idx="1219">
                  <c:v>1404.02581746486</c:v>
                </c:pt>
                <c:pt idx="1220">
                  <c:v>1404.0258222924999</c:v>
                </c:pt>
                <c:pt idx="1221">
                  <c:v>1404.0258271201401</c:v>
                </c:pt>
                <c:pt idx="1222">
                  <c:v>1404.02583194777</c:v>
                </c:pt>
                <c:pt idx="1223">
                  <c:v>1404.02583677541</c:v>
                </c:pt>
                <c:pt idx="1224">
                  <c:v>1404.0258416030499</c:v>
                </c:pt>
                <c:pt idx="1225">
                  <c:v>1404.0258464306901</c:v>
                </c:pt>
                <c:pt idx="1226">
                  <c:v>1404.02585125832</c:v>
                </c:pt>
                <c:pt idx="1227">
                  <c:v>1404.02585608596</c:v>
                </c:pt>
                <c:pt idx="1228">
                  <c:v>1404.0258609135999</c:v>
                </c:pt>
                <c:pt idx="1229">
                  <c:v>1404.0258657412401</c:v>
                </c:pt>
                <c:pt idx="1230">
                  <c:v>1404.02587056887</c:v>
                </c:pt>
                <c:pt idx="1231">
                  <c:v>1404.0258753965099</c:v>
                </c:pt>
                <c:pt idx="1232">
                  <c:v>1404.0258802241499</c:v>
                </c:pt>
                <c:pt idx="1233">
                  <c:v>1404.0258850517901</c:v>
                </c:pt>
                <c:pt idx="1234">
                  <c:v>1404.02588987942</c:v>
                </c:pt>
                <c:pt idx="1235">
                  <c:v>1404.0258947070599</c:v>
                </c:pt>
                <c:pt idx="1236">
                  <c:v>1404.0258995347001</c:v>
                </c:pt>
                <c:pt idx="1237">
                  <c:v>1404.02590436233</c:v>
                </c:pt>
                <c:pt idx="1238">
                  <c:v>1404.02590918997</c:v>
                </c:pt>
                <c:pt idx="1239">
                  <c:v>1404.0259140176099</c:v>
                </c:pt>
                <c:pt idx="1240">
                  <c:v>1404.0259188452501</c:v>
                </c:pt>
                <c:pt idx="1241">
                  <c:v>1404.02592367288</c:v>
                </c:pt>
                <c:pt idx="1242">
                  <c:v>1404.02592850052</c:v>
                </c:pt>
                <c:pt idx="1243">
                  <c:v>1404.0259333281599</c:v>
                </c:pt>
                <c:pt idx="1244">
                  <c:v>1404.0259381558001</c:v>
                </c:pt>
                <c:pt idx="1245">
                  <c:v>1404.02594298343</c:v>
                </c:pt>
                <c:pt idx="1246">
                  <c:v>1404.02594781107</c:v>
                </c:pt>
                <c:pt idx="1247">
                  <c:v>1404.0259526387099</c:v>
                </c:pt>
                <c:pt idx="1248">
                  <c:v>1404.0259574663501</c:v>
                </c:pt>
                <c:pt idx="1249">
                  <c:v>1404.02596229398</c:v>
                </c:pt>
                <c:pt idx="1250">
                  <c:v>1404.0259671216199</c:v>
                </c:pt>
                <c:pt idx="1251">
                  <c:v>1404.0259719492601</c:v>
                </c:pt>
                <c:pt idx="1252">
                  <c:v>1404.0259767769001</c:v>
                </c:pt>
                <c:pt idx="1253">
                  <c:v>1404.02598160453</c:v>
                </c:pt>
                <c:pt idx="1254">
                  <c:v>1404.0259864321699</c:v>
                </c:pt>
                <c:pt idx="1255">
                  <c:v>1404.0259912598101</c:v>
                </c:pt>
                <c:pt idx="1256">
                  <c:v>1404.02599608745</c:v>
                </c:pt>
                <c:pt idx="1257">
                  <c:v>1404.02600091508</c:v>
                </c:pt>
                <c:pt idx="1258">
                  <c:v>1404.0260057427199</c:v>
                </c:pt>
                <c:pt idx="1259">
                  <c:v>1404.0260105703601</c:v>
                </c:pt>
                <c:pt idx="1260">
                  <c:v>1404.026015398</c:v>
                </c:pt>
                <c:pt idx="1261">
                  <c:v>1404.02602022563</c:v>
                </c:pt>
                <c:pt idx="1262">
                  <c:v>1404.0260250532699</c:v>
                </c:pt>
                <c:pt idx="1263">
                  <c:v>1404.0260298809101</c:v>
                </c:pt>
                <c:pt idx="1264">
                  <c:v>1404.02603470855</c:v>
                </c:pt>
                <c:pt idx="1265">
                  <c:v>1404.02603953618</c:v>
                </c:pt>
                <c:pt idx="1266">
                  <c:v>1404.0260443638199</c:v>
                </c:pt>
                <c:pt idx="1267">
                  <c:v>1404.0260491914601</c:v>
                </c:pt>
                <c:pt idx="1268">
                  <c:v>1404.0260540191</c:v>
                </c:pt>
                <c:pt idx="1269">
                  <c:v>1404.0260588467299</c:v>
                </c:pt>
                <c:pt idx="1270">
                  <c:v>1404.0260636743701</c:v>
                </c:pt>
                <c:pt idx="1271">
                  <c:v>1404.02606850201</c:v>
                </c:pt>
                <c:pt idx="1272">
                  <c:v>1404.02607332965</c:v>
                </c:pt>
                <c:pt idx="1273">
                  <c:v>1404.0260781572799</c:v>
                </c:pt>
                <c:pt idx="1274">
                  <c:v>1404.0260829849201</c:v>
                </c:pt>
                <c:pt idx="1275">
                  <c:v>1404.02608781256</c:v>
                </c:pt>
                <c:pt idx="1276">
                  <c:v>1404.02609264019</c:v>
                </c:pt>
                <c:pt idx="1277">
                  <c:v>1404.0260974678299</c:v>
                </c:pt>
                <c:pt idx="1278">
                  <c:v>1404.0261022954701</c:v>
                </c:pt>
                <c:pt idx="1279">
                  <c:v>1404.02610712311</c:v>
                </c:pt>
                <c:pt idx="1280">
                  <c:v>1404.02611195074</c:v>
                </c:pt>
                <c:pt idx="1281">
                  <c:v>1404.0261167783799</c:v>
                </c:pt>
                <c:pt idx="1282">
                  <c:v>1404.0261216060201</c:v>
                </c:pt>
                <c:pt idx="1283">
                  <c:v>1404.02612643366</c:v>
                </c:pt>
                <c:pt idx="1284">
                  <c:v>1404.0261312612899</c:v>
                </c:pt>
                <c:pt idx="1285">
                  <c:v>1404.0261360889299</c:v>
                </c:pt>
                <c:pt idx="1286">
                  <c:v>1404.0261409165701</c:v>
                </c:pt>
                <c:pt idx="1287">
                  <c:v>1404.02614574421</c:v>
                </c:pt>
                <c:pt idx="1288">
                  <c:v>1404.0261505718399</c:v>
                </c:pt>
                <c:pt idx="1289">
                  <c:v>1404.0261553994801</c:v>
                </c:pt>
                <c:pt idx="1290">
                  <c:v>1404.02616022712</c:v>
                </c:pt>
                <c:pt idx="1291">
                  <c:v>1404.02616505476</c:v>
                </c:pt>
                <c:pt idx="1292">
                  <c:v>1404.0261698823899</c:v>
                </c:pt>
                <c:pt idx="1293">
                  <c:v>1404.0261747100301</c:v>
                </c:pt>
                <c:pt idx="1294">
                  <c:v>1404.02617953767</c:v>
                </c:pt>
                <c:pt idx="1295">
                  <c:v>1404.02618436531</c:v>
                </c:pt>
                <c:pt idx="1296">
                  <c:v>1404.0261891929399</c:v>
                </c:pt>
                <c:pt idx="1297">
                  <c:v>1404.0261940205801</c:v>
                </c:pt>
                <c:pt idx="1298">
                  <c:v>1404.02619884822</c:v>
                </c:pt>
                <c:pt idx="1299">
                  <c:v>1404.02620367586</c:v>
                </c:pt>
                <c:pt idx="1300">
                  <c:v>1404.0262085034899</c:v>
                </c:pt>
                <c:pt idx="1301">
                  <c:v>1404.0262133311301</c:v>
                </c:pt>
                <c:pt idx="1302">
                  <c:v>1404.02621815877</c:v>
                </c:pt>
                <c:pt idx="1303">
                  <c:v>1404.0262229864099</c:v>
                </c:pt>
                <c:pt idx="1304">
                  <c:v>1404.0262278140401</c:v>
                </c:pt>
                <c:pt idx="1305">
                  <c:v>1404.0262326416801</c:v>
                </c:pt>
                <c:pt idx="1306">
                  <c:v>1404.02623746932</c:v>
                </c:pt>
                <c:pt idx="1307">
                  <c:v>1404.0262422969599</c:v>
                </c:pt>
                <c:pt idx="1308">
                  <c:v>1404.0262471245901</c:v>
                </c:pt>
                <c:pt idx="1309">
                  <c:v>1404.02625195223</c:v>
                </c:pt>
                <c:pt idx="1310">
                  <c:v>1404.02625677987</c:v>
                </c:pt>
                <c:pt idx="1311">
                  <c:v>1404.0262616075099</c:v>
                </c:pt>
                <c:pt idx="1312">
                  <c:v>1404.0262664351401</c:v>
                </c:pt>
                <c:pt idx="1313">
                  <c:v>1404.02627126278</c:v>
                </c:pt>
                <c:pt idx="1314">
                  <c:v>1404.02627609042</c:v>
                </c:pt>
                <c:pt idx="1315">
                  <c:v>1404.0262809180499</c:v>
                </c:pt>
                <c:pt idx="1316">
                  <c:v>1404.0262857456901</c:v>
                </c:pt>
                <c:pt idx="1317">
                  <c:v>1404.02629057333</c:v>
                </c:pt>
                <c:pt idx="1318">
                  <c:v>1404.02629540097</c:v>
                </c:pt>
                <c:pt idx="1319">
                  <c:v>1404.0263002285999</c:v>
                </c:pt>
                <c:pt idx="1320">
                  <c:v>1404.0263050562401</c:v>
                </c:pt>
                <c:pt idx="1321">
                  <c:v>1404.02630988388</c:v>
                </c:pt>
                <c:pt idx="1322">
                  <c:v>1404.0263147115199</c:v>
                </c:pt>
                <c:pt idx="1323">
                  <c:v>1404.0263195391501</c:v>
                </c:pt>
                <c:pt idx="1324">
                  <c:v>1404.02632436679</c:v>
                </c:pt>
                <c:pt idx="1325">
                  <c:v>1404.02632919443</c:v>
                </c:pt>
                <c:pt idx="1326">
                  <c:v>1404.0263340220699</c:v>
                </c:pt>
                <c:pt idx="1327">
                  <c:v>1404.0263388497001</c:v>
                </c:pt>
                <c:pt idx="1328">
                  <c:v>1404.02634367734</c:v>
                </c:pt>
                <c:pt idx="1329">
                  <c:v>1404.02634850498</c:v>
                </c:pt>
                <c:pt idx="1330">
                  <c:v>1404.0263533326199</c:v>
                </c:pt>
                <c:pt idx="1331">
                  <c:v>1404.0263581602501</c:v>
                </c:pt>
                <c:pt idx="1332">
                  <c:v>1404.02636298789</c:v>
                </c:pt>
                <c:pt idx="1333">
                  <c:v>1404.02636781553</c:v>
                </c:pt>
                <c:pt idx="1334">
                  <c:v>1404.0263726431699</c:v>
                </c:pt>
                <c:pt idx="1335">
                  <c:v>1404.0263774708001</c:v>
                </c:pt>
                <c:pt idx="1336">
                  <c:v>1404.02638229844</c:v>
                </c:pt>
                <c:pt idx="1337">
                  <c:v>1404.02638712608</c:v>
                </c:pt>
                <c:pt idx="1338">
                  <c:v>1404.0263919537199</c:v>
                </c:pt>
                <c:pt idx="1339">
                  <c:v>1404.0263967813501</c:v>
                </c:pt>
                <c:pt idx="1340">
                  <c:v>1404.02640160899</c:v>
                </c:pt>
                <c:pt idx="1341">
                  <c:v>1404.0264064366299</c:v>
                </c:pt>
                <c:pt idx="1342">
                  <c:v>1404.0264112642701</c:v>
                </c:pt>
                <c:pt idx="1343">
                  <c:v>1404.0264160919</c:v>
                </c:pt>
                <c:pt idx="1344">
                  <c:v>1404.02642091954</c:v>
                </c:pt>
                <c:pt idx="1345">
                  <c:v>1404.0264257471799</c:v>
                </c:pt>
                <c:pt idx="1346">
                  <c:v>1404.0264305748201</c:v>
                </c:pt>
                <c:pt idx="1347">
                  <c:v>1404.02643540245</c:v>
                </c:pt>
                <c:pt idx="1348">
                  <c:v>1404.02644023009</c:v>
                </c:pt>
                <c:pt idx="1349">
                  <c:v>1404.0264450577299</c:v>
                </c:pt>
                <c:pt idx="1350">
                  <c:v>1404.0264498853601</c:v>
                </c:pt>
                <c:pt idx="1351">
                  <c:v>1404.026454713</c:v>
                </c:pt>
                <c:pt idx="1352">
                  <c:v>1404.02645954064</c:v>
                </c:pt>
                <c:pt idx="1353">
                  <c:v>1404.0264643682799</c:v>
                </c:pt>
                <c:pt idx="1354">
                  <c:v>1404.0264691959101</c:v>
                </c:pt>
                <c:pt idx="1355">
                  <c:v>1404.02647402355</c:v>
                </c:pt>
                <c:pt idx="1356">
                  <c:v>1404.0264788511899</c:v>
                </c:pt>
                <c:pt idx="1357">
                  <c:v>1404.0264836788299</c:v>
                </c:pt>
                <c:pt idx="1358">
                  <c:v>1404.0264885064601</c:v>
                </c:pt>
                <c:pt idx="1359">
                  <c:v>1404.0264933341</c:v>
                </c:pt>
                <c:pt idx="1360">
                  <c:v>1404.0264981617399</c:v>
                </c:pt>
                <c:pt idx="1361">
                  <c:v>1404.0265029893801</c:v>
                </c:pt>
                <c:pt idx="1362">
                  <c:v>1404.02650781701</c:v>
                </c:pt>
                <c:pt idx="1363">
                  <c:v>1404.02651264465</c:v>
                </c:pt>
                <c:pt idx="1364">
                  <c:v>1404.0265174722899</c:v>
                </c:pt>
                <c:pt idx="1365">
                  <c:v>1404.0265222999301</c:v>
                </c:pt>
                <c:pt idx="1366">
                  <c:v>1404.02652712756</c:v>
                </c:pt>
                <c:pt idx="1367">
                  <c:v>1404.0265319552</c:v>
                </c:pt>
                <c:pt idx="1368">
                  <c:v>1404.0265367828399</c:v>
                </c:pt>
                <c:pt idx="1369">
                  <c:v>1404.0265416104801</c:v>
                </c:pt>
                <c:pt idx="1370">
                  <c:v>1404.02654643811</c:v>
                </c:pt>
                <c:pt idx="1371">
                  <c:v>1404.02655126575</c:v>
                </c:pt>
                <c:pt idx="1372">
                  <c:v>1404.0265560933899</c:v>
                </c:pt>
                <c:pt idx="1373">
                  <c:v>1404.0265609210301</c:v>
                </c:pt>
                <c:pt idx="1374">
                  <c:v>1404.02656574866</c:v>
                </c:pt>
                <c:pt idx="1375">
                  <c:v>1404.0265705762999</c:v>
                </c:pt>
                <c:pt idx="1376">
                  <c:v>1404.0265754039399</c:v>
                </c:pt>
                <c:pt idx="1377">
                  <c:v>1404.0265802315801</c:v>
                </c:pt>
                <c:pt idx="1378">
                  <c:v>1404.02658505921</c:v>
                </c:pt>
                <c:pt idx="1379">
                  <c:v>1404.0265898868499</c:v>
                </c:pt>
                <c:pt idx="1380">
                  <c:v>1404.0265947144901</c:v>
                </c:pt>
                <c:pt idx="1381">
                  <c:v>1404.02659954213</c:v>
                </c:pt>
                <c:pt idx="1382">
                  <c:v>1404.02660436976</c:v>
                </c:pt>
                <c:pt idx="1383">
                  <c:v>1404.0266091973999</c:v>
                </c:pt>
                <c:pt idx="1384">
                  <c:v>1404.0266140250401</c:v>
                </c:pt>
                <c:pt idx="1385">
                  <c:v>1404.02661885268</c:v>
                </c:pt>
                <c:pt idx="1386">
                  <c:v>1404.02662368031</c:v>
                </c:pt>
                <c:pt idx="1387">
                  <c:v>1404.0266285079499</c:v>
                </c:pt>
                <c:pt idx="1388">
                  <c:v>1404.0266333355901</c:v>
                </c:pt>
                <c:pt idx="1389">
                  <c:v>1404.02663816322</c:v>
                </c:pt>
                <c:pt idx="1390">
                  <c:v>1404.02664299086</c:v>
                </c:pt>
                <c:pt idx="1391">
                  <c:v>1404.0266478184999</c:v>
                </c:pt>
                <c:pt idx="1392">
                  <c:v>1404.0266526461401</c:v>
                </c:pt>
                <c:pt idx="1393">
                  <c:v>1404.02665747377</c:v>
                </c:pt>
                <c:pt idx="1394">
                  <c:v>1404.0266623014099</c:v>
                </c:pt>
                <c:pt idx="1395">
                  <c:v>1404.0266671290501</c:v>
                </c:pt>
                <c:pt idx="1396">
                  <c:v>1404.0266719566901</c:v>
                </c:pt>
                <c:pt idx="1397">
                  <c:v>1404.02667678432</c:v>
                </c:pt>
                <c:pt idx="1398">
                  <c:v>1404.0266816119599</c:v>
                </c:pt>
                <c:pt idx="1399">
                  <c:v>1404.0266864396001</c:v>
                </c:pt>
                <c:pt idx="1400">
                  <c:v>1404.02669126724</c:v>
                </c:pt>
                <c:pt idx="1401">
                  <c:v>1404.02669609487</c:v>
                </c:pt>
                <c:pt idx="1402">
                  <c:v>1404.0267009225099</c:v>
                </c:pt>
                <c:pt idx="1403">
                  <c:v>1404.0267057501501</c:v>
                </c:pt>
                <c:pt idx="1404">
                  <c:v>1404.02671057779</c:v>
                </c:pt>
                <c:pt idx="1405">
                  <c:v>1404.02671540542</c:v>
                </c:pt>
                <c:pt idx="1406">
                  <c:v>1404.0267202330599</c:v>
                </c:pt>
                <c:pt idx="1407">
                  <c:v>1404.0267250607001</c:v>
                </c:pt>
                <c:pt idx="1408">
                  <c:v>1404.02672988834</c:v>
                </c:pt>
                <c:pt idx="1409">
                  <c:v>1404.02673471597</c:v>
                </c:pt>
                <c:pt idx="1410">
                  <c:v>1404.0267395436099</c:v>
                </c:pt>
                <c:pt idx="1411">
                  <c:v>1404.0267443712501</c:v>
                </c:pt>
                <c:pt idx="1412">
                  <c:v>1404.02674919889</c:v>
                </c:pt>
                <c:pt idx="1413">
                  <c:v>1404.0267540265199</c:v>
                </c:pt>
                <c:pt idx="1414">
                  <c:v>1404.0267588541601</c:v>
                </c:pt>
                <c:pt idx="1415">
                  <c:v>1404.0267636818</c:v>
                </c:pt>
                <c:pt idx="1416">
                  <c:v>1404.02676850944</c:v>
                </c:pt>
                <c:pt idx="1417">
                  <c:v>1404.0267733370699</c:v>
                </c:pt>
                <c:pt idx="1418">
                  <c:v>1404.0267781647101</c:v>
                </c:pt>
                <c:pt idx="1419">
                  <c:v>1404.02678299235</c:v>
                </c:pt>
                <c:pt idx="1420">
                  <c:v>1404.02678781999</c:v>
                </c:pt>
                <c:pt idx="1421">
                  <c:v>1404.0267926476199</c:v>
                </c:pt>
                <c:pt idx="1422">
                  <c:v>1404.0267974752601</c:v>
                </c:pt>
                <c:pt idx="1423">
                  <c:v>1404.0268023029</c:v>
                </c:pt>
                <c:pt idx="1424">
                  <c:v>1404.02680713053</c:v>
                </c:pt>
                <c:pt idx="1425">
                  <c:v>1404.0268119581699</c:v>
                </c:pt>
                <c:pt idx="1426">
                  <c:v>1404.0268167858101</c:v>
                </c:pt>
                <c:pt idx="1427">
                  <c:v>1404.02682161345</c:v>
                </c:pt>
                <c:pt idx="1428">
                  <c:v>1404.0268264410799</c:v>
                </c:pt>
                <c:pt idx="1429">
                  <c:v>1404.0268312687199</c:v>
                </c:pt>
                <c:pt idx="1430">
                  <c:v>1404.0268360963601</c:v>
                </c:pt>
                <c:pt idx="1431">
                  <c:v>1404.026840924</c:v>
                </c:pt>
                <c:pt idx="1432">
                  <c:v>1404.0268457516299</c:v>
                </c:pt>
                <c:pt idx="1433">
                  <c:v>1404.0268505792701</c:v>
                </c:pt>
                <c:pt idx="1434">
                  <c:v>1404.02685540691</c:v>
                </c:pt>
                <c:pt idx="1435">
                  <c:v>1404.02686023455</c:v>
                </c:pt>
                <c:pt idx="1436">
                  <c:v>1404.0268650621799</c:v>
                </c:pt>
                <c:pt idx="1437">
                  <c:v>1404.0268698898201</c:v>
                </c:pt>
                <c:pt idx="1438">
                  <c:v>1404.02687471746</c:v>
                </c:pt>
                <c:pt idx="1439">
                  <c:v>1404.0268795451</c:v>
                </c:pt>
                <c:pt idx="1440">
                  <c:v>1404.0268843727299</c:v>
                </c:pt>
                <c:pt idx="1441">
                  <c:v>1404.0268892003701</c:v>
                </c:pt>
                <c:pt idx="1442">
                  <c:v>1404.02689402801</c:v>
                </c:pt>
                <c:pt idx="1443">
                  <c:v>1404.02689885565</c:v>
                </c:pt>
                <c:pt idx="1444">
                  <c:v>1404.0269036832799</c:v>
                </c:pt>
                <c:pt idx="1445">
                  <c:v>1404.0269085109201</c:v>
                </c:pt>
                <c:pt idx="1446">
                  <c:v>1404.02691333856</c:v>
                </c:pt>
                <c:pt idx="1447">
                  <c:v>1404.0269181661999</c:v>
                </c:pt>
                <c:pt idx="1448">
                  <c:v>1404.0269229938301</c:v>
                </c:pt>
                <c:pt idx="1449">
                  <c:v>1404.0269278214701</c:v>
                </c:pt>
                <c:pt idx="1450">
                  <c:v>1404.02693264911</c:v>
                </c:pt>
                <c:pt idx="1451">
                  <c:v>1404.0269374767499</c:v>
                </c:pt>
                <c:pt idx="1452">
                  <c:v>1404.0269423043801</c:v>
                </c:pt>
                <c:pt idx="1453">
                  <c:v>1404.02694713202</c:v>
                </c:pt>
                <c:pt idx="1454">
                  <c:v>1404.02695195966</c:v>
                </c:pt>
                <c:pt idx="1455">
                  <c:v>1404.0269567872999</c:v>
                </c:pt>
                <c:pt idx="1456">
                  <c:v>1404.0269616149301</c:v>
                </c:pt>
                <c:pt idx="1457">
                  <c:v>1404.02696644257</c:v>
                </c:pt>
                <c:pt idx="1458">
                  <c:v>1404.02697127021</c:v>
                </c:pt>
                <c:pt idx="1459">
                  <c:v>1404.0269760978499</c:v>
                </c:pt>
                <c:pt idx="1460">
                  <c:v>1404.0269809254801</c:v>
                </c:pt>
                <c:pt idx="1461">
                  <c:v>1404.02698575312</c:v>
                </c:pt>
                <c:pt idx="1462">
                  <c:v>1404.02699058076</c:v>
                </c:pt>
                <c:pt idx="1463">
                  <c:v>1404.0269954083899</c:v>
                </c:pt>
                <c:pt idx="1464">
                  <c:v>1404.0270002360301</c:v>
                </c:pt>
                <c:pt idx="1465">
                  <c:v>1404.02700506367</c:v>
                </c:pt>
                <c:pt idx="1466">
                  <c:v>1404.0270098913099</c:v>
                </c:pt>
                <c:pt idx="1467">
                  <c:v>1404.0270147189401</c:v>
                </c:pt>
                <c:pt idx="1468">
                  <c:v>1404.02701954658</c:v>
                </c:pt>
                <c:pt idx="1469">
                  <c:v>1404.02702437422</c:v>
                </c:pt>
                <c:pt idx="1470">
                  <c:v>1404.0270292018599</c:v>
                </c:pt>
                <c:pt idx="1471">
                  <c:v>1404.0270340294901</c:v>
                </c:pt>
                <c:pt idx="1472">
                  <c:v>1404.02703885713</c:v>
                </c:pt>
                <c:pt idx="1473">
                  <c:v>1404.02704368477</c:v>
                </c:pt>
                <c:pt idx="1474">
                  <c:v>1404.0270485124099</c:v>
                </c:pt>
                <c:pt idx="1475">
                  <c:v>1404.0270533400401</c:v>
                </c:pt>
                <c:pt idx="1476">
                  <c:v>1404.02705816768</c:v>
                </c:pt>
                <c:pt idx="1477">
                  <c:v>1404.02706299532</c:v>
                </c:pt>
                <c:pt idx="1478">
                  <c:v>1404.0270678229599</c:v>
                </c:pt>
                <c:pt idx="1479">
                  <c:v>1404.0270726505901</c:v>
                </c:pt>
                <c:pt idx="1480">
                  <c:v>1404.02707747823</c:v>
                </c:pt>
                <c:pt idx="1481">
                  <c:v>1404.02708230587</c:v>
                </c:pt>
                <c:pt idx="1482">
                  <c:v>1404.0270871335099</c:v>
                </c:pt>
                <c:pt idx="1483">
                  <c:v>1404.0270919611401</c:v>
                </c:pt>
                <c:pt idx="1484">
                  <c:v>1404.02709678878</c:v>
                </c:pt>
                <c:pt idx="1485">
                  <c:v>1404.0271016164199</c:v>
                </c:pt>
                <c:pt idx="1486">
                  <c:v>1404.0271064440601</c:v>
                </c:pt>
                <c:pt idx="1487">
                  <c:v>1404.02711127169</c:v>
                </c:pt>
                <c:pt idx="1488">
                  <c:v>1404.02711609933</c:v>
                </c:pt>
                <c:pt idx="1489">
                  <c:v>1404.0271209269699</c:v>
                </c:pt>
                <c:pt idx="1490">
                  <c:v>1404.0271257546101</c:v>
                </c:pt>
                <c:pt idx="1491">
                  <c:v>1404.02713058224</c:v>
                </c:pt>
                <c:pt idx="1492">
                  <c:v>1404.02713540988</c:v>
                </c:pt>
                <c:pt idx="1493">
                  <c:v>1404.0271402375199</c:v>
                </c:pt>
                <c:pt idx="1494">
                  <c:v>1404.0271450651601</c:v>
                </c:pt>
                <c:pt idx="1495">
                  <c:v>1404.02714989279</c:v>
                </c:pt>
                <c:pt idx="1496">
                  <c:v>1404.02715472043</c:v>
                </c:pt>
                <c:pt idx="1497">
                  <c:v>1404.0271595480699</c:v>
                </c:pt>
                <c:pt idx="1498">
                  <c:v>1404.0271643757001</c:v>
                </c:pt>
                <c:pt idx="1499">
                  <c:v>1404.02716920334</c:v>
                </c:pt>
                <c:pt idx="1500">
                  <c:v>1404.0271740309799</c:v>
                </c:pt>
                <c:pt idx="1501">
                  <c:v>1404.0271788586199</c:v>
                </c:pt>
                <c:pt idx="1502">
                  <c:v>1404.0271836862501</c:v>
                </c:pt>
                <c:pt idx="1503">
                  <c:v>1404.02718851389</c:v>
                </c:pt>
                <c:pt idx="1504">
                  <c:v>1404.0271933415299</c:v>
                </c:pt>
                <c:pt idx="1505">
                  <c:v>1404.0271981691701</c:v>
                </c:pt>
                <c:pt idx="1506">
                  <c:v>1404.0272029968</c:v>
                </c:pt>
                <c:pt idx="1507">
                  <c:v>1404.02720782444</c:v>
                </c:pt>
                <c:pt idx="1508">
                  <c:v>1404.0272126520799</c:v>
                </c:pt>
                <c:pt idx="1509">
                  <c:v>1404.0272174797201</c:v>
                </c:pt>
                <c:pt idx="1510">
                  <c:v>1404.02722230735</c:v>
                </c:pt>
                <c:pt idx="1511">
                  <c:v>1404.02722713499</c:v>
                </c:pt>
                <c:pt idx="1512">
                  <c:v>1404.0272319626299</c:v>
                </c:pt>
                <c:pt idx="1513">
                  <c:v>1404.0272367902701</c:v>
                </c:pt>
                <c:pt idx="1514">
                  <c:v>1404.0272416179</c:v>
                </c:pt>
                <c:pt idx="1515">
                  <c:v>1404.02724644554</c:v>
                </c:pt>
                <c:pt idx="1516">
                  <c:v>1404.0272512731799</c:v>
                </c:pt>
                <c:pt idx="1517">
                  <c:v>1404.0272561008201</c:v>
                </c:pt>
                <c:pt idx="1518">
                  <c:v>1404.02726092845</c:v>
                </c:pt>
                <c:pt idx="1519">
                  <c:v>1404.0272657560899</c:v>
                </c:pt>
                <c:pt idx="1520">
                  <c:v>1404.0272705837299</c:v>
                </c:pt>
                <c:pt idx="1521">
                  <c:v>1404.0272754113701</c:v>
                </c:pt>
                <c:pt idx="1522">
                  <c:v>1404.027280239</c:v>
                </c:pt>
                <c:pt idx="1523">
                  <c:v>1404.0272850666399</c:v>
                </c:pt>
                <c:pt idx="1524">
                  <c:v>1404.0272898942801</c:v>
                </c:pt>
                <c:pt idx="1525">
                  <c:v>1404.02729472192</c:v>
                </c:pt>
                <c:pt idx="1526">
                  <c:v>1404.02729954955</c:v>
                </c:pt>
                <c:pt idx="1527">
                  <c:v>1404.0273043771899</c:v>
                </c:pt>
                <c:pt idx="1528">
                  <c:v>1404.0273092048301</c:v>
                </c:pt>
                <c:pt idx="1529">
                  <c:v>1404.02731403247</c:v>
                </c:pt>
                <c:pt idx="1530">
                  <c:v>1404.0273188601</c:v>
                </c:pt>
                <c:pt idx="1531">
                  <c:v>1404.0273236877399</c:v>
                </c:pt>
                <c:pt idx="1532">
                  <c:v>1404.0273285153801</c:v>
                </c:pt>
                <c:pt idx="1533">
                  <c:v>1404.02733334302</c:v>
                </c:pt>
                <c:pt idx="1534">
                  <c:v>1404.02733817065</c:v>
                </c:pt>
                <c:pt idx="1535">
                  <c:v>1404.0273429982899</c:v>
                </c:pt>
                <c:pt idx="1536">
                  <c:v>1404.0273478259301</c:v>
                </c:pt>
                <c:pt idx="1537">
                  <c:v>1404.02735265356</c:v>
                </c:pt>
                <c:pt idx="1538">
                  <c:v>1404.0273574811999</c:v>
                </c:pt>
                <c:pt idx="1539">
                  <c:v>1404.0273623088401</c:v>
                </c:pt>
                <c:pt idx="1540">
                  <c:v>1404.0273671364801</c:v>
                </c:pt>
                <c:pt idx="1541">
                  <c:v>1404.02737196411</c:v>
                </c:pt>
                <c:pt idx="1542">
                  <c:v>1404.0273767917499</c:v>
                </c:pt>
                <c:pt idx="1543">
                  <c:v>1404.0273816193901</c:v>
                </c:pt>
                <c:pt idx="1544">
                  <c:v>1404.02738644703</c:v>
                </c:pt>
                <c:pt idx="1545">
                  <c:v>1404.02739127466</c:v>
                </c:pt>
                <c:pt idx="1546">
                  <c:v>1404.0273961022999</c:v>
                </c:pt>
                <c:pt idx="1547">
                  <c:v>1404.0274009299401</c:v>
                </c:pt>
                <c:pt idx="1548">
                  <c:v>1404.02740575758</c:v>
                </c:pt>
                <c:pt idx="1549">
                  <c:v>1404.02741058521</c:v>
                </c:pt>
                <c:pt idx="1550">
                  <c:v>1404.0274154128499</c:v>
                </c:pt>
                <c:pt idx="1551">
                  <c:v>1404.0274202404901</c:v>
                </c:pt>
                <c:pt idx="1552">
                  <c:v>1404.02742506813</c:v>
                </c:pt>
                <c:pt idx="1553">
                  <c:v>1404.02742989576</c:v>
                </c:pt>
                <c:pt idx="1554">
                  <c:v>1404.0274347233999</c:v>
                </c:pt>
                <c:pt idx="1555">
                  <c:v>1404.0274395510401</c:v>
                </c:pt>
                <c:pt idx="1556">
                  <c:v>1404.02744437868</c:v>
                </c:pt>
                <c:pt idx="1557">
                  <c:v>1404.0274492063099</c:v>
                </c:pt>
                <c:pt idx="1558">
                  <c:v>1404.0274540339501</c:v>
                </c:pt>
                <c:pt idx="1559">
                  <c:v>1404.02745886159</c:v>
                </c:pt>
                <c:pt idx="1560">
                  <c:v>1404.02746368923</c:v>
                </c:pt>
                <c:pt idx="1561">
                  <c:v>1404.0274685168599</c:v>
                </c:pt>
                <c:pt idx="1562">
                  <c:v>1404.0274733445001</c:v>
                </c:pt>
                <c:pt idx="1563">
                  <c:v>1404.02747817214</c:v>
                </c:pt>
                <c:pt idx="1564">
                  <c:v>1404.02748299978</c:v>
                </c:pt>
                <c:pt idx="1565">
                  <c:v>1404.0274878274099</c:v>
                </c:pt>
                <c:pt idx="1566">
                  <c:v>1404.0274926550501</c:v>
                </c:pt>
                <c:pt idx="1567">
                  <c:v>1404.02749748269</c:v>
                </c:pt>
                <c:pt idx="1568">
                  <c:v>1404.02750231033</c:v>
                </c:pt>
                <c:pt idx="1569">
                  <c:v>1404.0275071379599</c:v>
                </c:pt>
                <c:pt idx="1570">
                  <c:v>1404.0275119656001</c:v>
                </c:pt>
                <c:pt idx="1571">
                  <c:v>1404.02751679324</c:v>
                </c:pt>
                <c:pt idx="1572">
                  <c:v>1404.02752162088</c:v>
                </c:pt>
                <c:pt idx="1573">
                  <c:v>1404.0275264485099</c:v>
                </c:pt>
                <c:pt idx="1574">
                  <c:v>1404.0275312761501</c:v>
                </c:pt>
                <c:pt idx="1575">
                  <c:v>1404.02753610379</c:v>
                </c:pt>
                <c:pt idx="1576">
                  <c:v>1404.0275409314199</c:v>
                </c:pt>
                <c:pt idx="1577">
                  <c:v>1404.0275457590601</c:v>
                </c:pt>
                <c:pt idx="1578">
                  <c:v>1404.0275505867</c:v>
                </c:pt>
                <c:pt idx="1579">
                  <c:v>1404.02755541434</c:v>
                </c:pt>
                <c:pt idx="1580">
                  <c:v>1404.0275602419699</c:v>
                </c:pt>
                <c:pt idx="1581">
                  <c:v>1404.0275650696101</c:v>
                </c:pt>
                <c:pt idx="1582">
                  <c:v>1404.02756989725</c:v>
                </c:pt>
                <c:pt idx="1583">
                  <c:v>1404.02757472489</c:v>
                </c:pt>
                <c:pt idx="1584">
                  <c:v>1404.0275795525199</c:v>
                </c:pt>
                <c:pt idx="1585">
                  <c:v>1404.0275843801601</c:v>
                </c:pt>
                <c:pt idx="1586">
                  <c:v>1404.0275892078</c:v>
                </c:pt>
                <c:pt idx="1587">
                  <c:v>1404.02759403544</c:v>
                </c:pt>
                <c:pt idx="1588">
                  <c:v>1404.0275988630699</c:v>
                </c:pt>
                <c:pt idx="1589">
                  <c:v>1404.0276036907101</c:v>
                </c:pt>
                <c:pt idx="1590">
                  <c:v>1404.02760851835</c:v>
                </c:pt>
                <c:pt idx="1591">
                  <c:v>1404.0276133459899</c:v>
                </c:pt>
                <c:pt idx="1592">
                  <c:v>1404.0276181736201</c:v>
                </c:pt>
                <c:pt idx="1593">
                  <c:v>1404.0276230012601</c:v>
                </c:pt>
                <c:pt idx="1594">
                  <c:v>1404.0276278289</c:v>
                </c:pt>
                <c:pt idx="1595">
                  <c:v>1404.0276326565399</c:v>
                </c:pt>
                <c:pt idx="1596">
                  <c:v>1404.0276374841701</c:v>
                </c:pt>
                <c:pt idx="1597">
                  <c:v>1404.02764231181</c:v>
                </c:pt>
                <c:pt idx="1598">
                  <c:v>1404.02764713945</c:v>
                </c:pt>
                <c:pt idx="1599">
                  <c:v>1404.0276519670899</c:v>
                </c:pt>
                <c:pt idx="1600">
                  <c:v>1404.0276567947201</c:v>
                </c:pt>
                <c:pt idx="1601">
                  <c:v>1404.02766162236</c:v>
                </c:pt>
                <c:pt idx="1602">
                  <c:v>1404.02766645</c:v>
                </c:pt>
                <c:pt idx="1603">
                  <c:v>1404.0276712776399</c:v>
                </c:pt>
                <c:pt idx="1604">
                  <c:v>1404.0276761052701</c:v>
                </c:pt>
                <c:pt idx="1605">
                  <c:v>1404.02768093291</c:v>
                </c:pt>
                <c:pt idx="1606">
                  <c:v>1404.02768576055</c:v>
                </c:pt>
                <c:pt idx="1607">
                  <c:v>1404.0276905881899</c:v>
                </c:pt>
                <c:pt idx="1608">
                  <c:v>1404.0276954158201</c:v>
                </c:pt>
                <c:pt idx="1609">
                  <c:v>1404.02770024346</c:v>
                </c:pt>
                <c:pt idx="1610">
                  <c:v>1404.0277050710999</c:v>
                </c:pt>
                <c:pt idx="1611">
                  <c:v>1404.0277098987301</c:v>
                </c:pt>
                <c:pt idx="1612">
                  <c:v>1404.02771472637</c:v>
                </c:pt>
                <c:pt idx="1613">
                  <c:v>1404.02771955401</c:v>
                </c:pt>
                <c:pt idx="1614">
                  <c:v>1404.0277243816499</c:v>
                </c:pt>
                <c:pt idx="1615">
                  <c:v>1404.0277292092801</c:v>
                </c:pt>
                <c:pt idx="1616">
                  <c:v>1404.02773403692</c:v>
                </c:pt>
                <c:pt idx="1617">
                  <c:v>1404.02773886456</c:v>
                </c:pt>
                <c:pt idx="1618">
                  <c:v>1404.0277436921999</c:v>
                </c:pt>
                <c:pt idx="1619">
                  <c:v>1404.0277485198301</c:v>
                </c:pt>
                <c:pt idx="1620">
                  <c:v>1404.02775334747</c:v>
                </c:pt>
                <c:pt idx="1621">
                  <c:v>1404.02775817511</c:v>
                </c:pt>
                <c:pt idx="1622">
                  <c:v>1404.0277630027499</c:v>
                </c:pt>
                <c:pt idx="1623">
                  <c:v>1404.0277678303801</c:v>
                </c:pt>
                <c:pt idx="1624">
                  <c:v>1404.02777265802</c:v>
                </c:pt>
                <c:pt idx="1625">
                  <c:v>1404.02777748566</c:v>
                </c:pt>
                <c:pt idx="1626">
                  <c:v>1404.0277823132999</c:v>
                </c:pt>
                <c:pt idx="1627">
                  <c:v>1404.0277871409301</c:v>
                </c:pt>
                <c:pt idx="1628">
                  <c:v>1404.02779196857</c:v>
                </c:pt>
                <c:pt idx="1629">
                  <c:v>1404.0277967962099</c:v>
                </c:pt>
                <c:pt idx="1630">
                  <c:v>1404.0278016238501</c:v>
                </c:pt>
                <c:pt idx="1631">
                  <c:v>1404.02780645148</c:v>
                </c:pt>
                <c:pt idx="1632">
                  <c:v>1404.02781127912</c:v>
                </c:pt>
                <c:pt idx="1633">
                  <c:v>1404.0278161067599</c:v>
                </c:pt>
                <c:pt idx="1634">
                  <c:v>1404.0278209344001</c:v>
                </c:pt>
                <c:pt idx="1635">
                  <c:v>1404.02782576203</c:v>
                </c:pt>
                <c:pt idx="1636">
                  <c:v>1404.02783058967</c:v>
                </c:pt>
                <c:pt idx="1637">
                  <c:v>1404.0278354173099</c:v>
                </c:pt>
                <c:pt idx="1638">
                  <c:v>1404.0278402449501</c:v>
                </c:pt>
                <c:pt idx="1639">
                  <c:v>1404.02784507258</c:v>
                </c:pt>
                <c:pt idx="1640">
                  <c:v>1404.02784990022</c:v>
                </c:pt>
                <c:pt idx="1641">
                  <c:v>1404.0278547278599</c:v>
                </c:pt>
                <c:pt idx="1642">
                  <c:v>1404.0278595555001</c:v>
                </c:pt>
                <c:pt idx="1643">
                  <c:v>1404.02786438313</c:v>
                </c:pt>
                <c:pt idx="1644">
                  <c:v>1404.0278692107699</c:v>
                </c:pt>
                <c:pt idx="1645">
                  <c:v>1404.0278740384099</c:v>
                </c:pt>
                <c:pt idx="1646">
                  <c:v>1404.0278788660401</c:v>
                </c:pt>
                <c:pt idx="1647">
                  <c:v>1404.02788369368</c:v>
                </c:pt>
                <c:pt idx="1648">
                  <c:v>1404.0278885213199</c:v>
                </c:pt>
                <c:pt idx="1649">
                  <c:v>1404.0278933489601</c:v>
                </c:pt>
                <c:pt idx="1650">
                  <c:v>1404.02789817659</c:v>
                </c:pt>
                <c:pt idx="1651">
                  <c:v>1404.02790300423</c:v>
                </c:pt>
                <c:pt idx="1652">
                  <c:v>1404.0279078318699</c:v>
                </c:pt>
                <c:pt idx="1653">
                  <c:v>1404.0279126595101</c:v>
                </c:pt>
                <c:pt idx="1654">
                  <c:v>1404.02791748714</c:v>
                </c:pt>
                <c:pt idx="1655">
                  <c:v>1404.02792231478</c:v>
                </c:pt>
                <c:pt idx="1656">
                  <c:v>1404.0279271424199</c:v>
                </c:pt>
                <c:pt idx="1657">
                  <c:v>1404.0279319700601</c:v>
                </c:pt>
                <c:pt idx="1658">
                  <c:v>1404.02793679769</c:v>
                </c:pt>
                <c:pt idx="1659">
                  <c:v>1404.02794162533</c:v>
                </c:pt>
                <c:pt idx="1660">
                  <c:v>1404.0279464529699</c:v>
                </c:pt>
                <c:pt idx="1661">
                  <c:v>1404.0279512806101</c:v>
                </c:pt>
                <c:pt idx="1662">
                  <c:v>1404.02795610824</c:v>
                </c:pt>
                <c:pt idx="1663">
                  <c:v>1404.0279609358799</c:v>
                </c:pt>
                <c:pt idx="1664">
                  <c:v>1404.0279657635199</c:v>
                </c:pt>
                <c:pt idx="1665">
                  <c:v>1404.0279705911601</c:v>
                </c:pt>
                <c:pt idx="1666">
                  <c:v>1404.02797541879</c:v>
                </c:pt>
                <c:pt idx="1667">
                  <c:v>1404.0279802464299</c:v>
                </c:pt>
                <c:pt idx="1668">
                  <c:v>1404.0279850740701</c:v>
                </c:pt>
                <c:pt idx="1669">
                  <c:v>1404.02798990171</c:v>
                </c:pt>
                <c:pt idx="1670">
                  <c:v>1404.02799472934</c:v>
                </c:pt>
                <c:pt idx="1671">
                  <c:v>1404.0279995569799</c:v>
                </c:pt>
                <c:pt idx="1672">
                  <c:v>1404.0280043846201</c:v>
                </c:pt>
                <c:pt idx="1673">
                  <c:v>1404.02800921226</c:v>
                </c:pt>
                <c:pt idx="1674">
                  <c:v>1404.02801403989</c:v>
                </c:pt>
                <c:pt idx="1675">
                  <c:v>1404.0280188675299</c:v>
                </c:pt>
                <c:pt idx="1676">
                  <c:v>1404.0280236951701</c:v>
                </c:pt>
                <c:pt idx="1677">
                  <c:v>1404.02802852281</c:v>
                </c:pt>
                <c:pt idx="1678">
                  <c:v>1404.02803335044</c:v>
                </c:pt>
                <c:pt idx="1679">
                  <c:v>1404.0280381780799</c:v>
                </c:pt>
                <c:pt idx="1680">
                  <c:v>1404.0280430057201</c:v>
                </c:pt>
                <c:pt idx="1681">
                  <c:v>1404.02804783336</c:v>
                </c:pt>
                <c:pt idx="1682">
                  <c:v>1404.0280526609899</c:v>
                </c:pt>
                <c:pt idx="1683">
                  <c:v>1404.0280574886301</c:v>
                </c:pt>
                <c:pt idx="1684">
                  <c:v>1404.0280623162701</c:v>
                </c:pt>
                <c:pt idx="1685">
                  <c:v>1404.0280671439</c:v>
                </c:pt>
                <c:pt idx="1686">
                  <c:v>1404.0280719715399</c:v>
                </c:pt>
                <c:pt idx="1687">
                  <c:v>1404.0280767991801</c:v>
                </c:pt>
                <c:pt idx="1688">
                  <c:v>1404.02808162682</c:v>
                </c:pt>
                <c:pt idx="1689">
                  <c:v>1404.02808645445</c:v>
                </c:pt>
                <c:pt idx="1690">
                  <c:v>1404.0280912820899</c:v>
                </c:pt>
                <c:pt idx="1691">
                  <c:v>1404.0280961097301</c:v>
                </c:pt>
                <c:pt idx="1692">
                  <c:v>1404.02810093737</c:v>
                </c:pt>
                <c:pt idx="1693">
                  <c:v>1404.028105765</c:v>
                </c:pt>
                <c:pt idx="1694">
                  <c:v>1404.0281105926399</c:v>
                </c:pt>
                <c:pt idx="1695">
                  <c:v>1404.0281154202801</c:v>
                </c:pt>
                <c:pt idx="1696">
                  <c:v>1404.02812024792</c:v>
                </c:pt>
                <c:pt idx="1697">
                  <c:v>1404.02812507555</c:v>
                </c:pt>
                <c:pt idx="1698">
                  <c:v>1404.0281299031899</c:v>
                </c:pt>
                <c:pt idx="1699">
                  <c:v>1404.0281347308301</c:v>
                </c:pt>
                <c:pt idx="1700">
                  <c:v>1404.02813955847</c:v>
                </c:pt>
                <c:pt idx="1701">
                  <c:v>1404.0281443860999</c:v>
                </c:pt>
                <c:pt idx="1702">
                  <c:v>1404.0281492137401</c:v>
                </c:pt>
                <c:pt idx="1703">
                  <c:v>1404.02815404138</c:v>
                </c:pt>
                <c:pt idx="1704">
                  <c:v>1404.02815886902</c:v>
                </c:pt>
                <c:pt idx="1705">
                  <c:v>1404.0281636966499</c:v>
                </c:pt>
                <c:pt idx="1706">
                  <c:v>1404.0281685242901</c:v>
                </c:pt>
                <c:pt idx="1707">
                  <c:v>1404.02817335193</c:v>
                </c:pt>
                <c:pt idx="1708">
                  <c:v>1404.02817817957</c:v>
                </c:pt>
                <c:pt idx="1709">
                  <c:v>1404.0281830071999</c:v>
                </c:pt>
                <c:pt idx="1710">
                  <c:v>1404.0281878348401</c:v>
                </c:pt>
                <c:pt idx="1711">
                  <c:v>1404.02819266248</c:v>
                </c:pt>
                <c:pt idx="1712">
                  <c:v>1404.02819749012</c:v>
                </c:pt>
                <c:pt idx="1713">
                  <c:v>1404.0282023177499</c:v>
                </c:pt>
                <c:pt idx="1714">
                  <c:v>1404.0282071453901</c:v>
                </c:pt>
                <c:pt idx="1715">
                  <c:v>1404.02821197303</c:v>
                </c:pt>
                <c:pt idx="1716">
                  <c:v>1404.02821680067</c:v>
                </c:pt>
                <c:pt idx="1717">
                  <c:v>1404.0282216282999</c:v>
                </c:pt>
                <c:pt idx="1718">
                  <c:v>1404.0282264559401</c:v>
                </c:pt>
                <c:pt idx="1719">
                  <c:v>1404.02823128358</c:v>
                </c:pt>
                <c:pt idx="1720">
                  <c:v>1404.0282361112199</c:v>
                </c:pt>
                <c:pt idx="1721">
                  <c:v>1404.0282409388501</c:v>
                </c:pt>
                <c:pt idx="1722">
                  <c:v>1404.02824576649</c:v>
                </c:pt>
                <c:pt idx="1723">
                  <c:v>1404.02825059413</c:v>
                </c:pt>
                <c:pt idx="1724">
                  <c:v>1404.0282554217599</c:v>
                </c:pt>
                <c:pt idx="1725">
                  <c:v>1404.0282602494001</c:v>
                </c:pt>
                <c:pt idx="1726">
                  <c:v>1404.02826507704</c:v>
                </c:pt>
                <c:pt idx="1727">
                  <c:v>1404.02826990468</c:v>
                </c:pt>
                <c:pt idx="1728">
                  <c:v>1404.0282747323099</c:v>
                </c:pt>
                <c:pt idx="1729">
                  <c:v>1404.0282795599501</c:v>
                </c:pt>
                <c:pt idx="1730">
                  <c:v>1404.02828438759</c:v>
                </c:pt>
                <c:pt idx="1731">
                  <c:v>1404.02828921523</c:v>
                </c:pt>
                <c:pt idx="1732">
                  <c:v>1404.0282940428599</c:v>
                </c:pt>
                <c:pt idx="1733">
                  <c:v>1404.0282988705001</c:v>
                </c:pt>
                <c:pt idx="1734">
                  <c:v>1404.02830369814</c:v>
                </c:pt>
                <c:pt idx="1735">
                  <c:v>1404.0283085257799</c:v>
                </c:pt>
                <c:pt idx="1736">
                  <c:v>1404.0283133534101</c:v>
                </c:pt>
                <c:pt idx="1737">
                  <c:v>1404.0283181810501</c:v>
                </c:pt>
                <c:pt idx="1738">
                  <c:v>1404.02832300869</c:v>
                </c:pt>
                <c:pt idx="1739">
                  <c:v>1404.0283278363299</c:v>
                </c:pt>
                <c:pt idx="1740">
                  <c:v>1404.0283326639601</c:v>
                </c:pt>
                <c:pt idx="1741">
                  <c:v>1404.0283374916</c:v>
                </c:pt>
                <c:pt idx="1742">
                  <c:v>1404.02834231924</c:v>
                </c:pt>
                <c:pt idx="1743">
                  <c:v>1404.0283471468799</c:v>
                </c:pt>
                <c:pt idx="1744">
                  <c:v>1404.0283519745101</c:v>
                </c:pt>
                <c:pt idx="1745">
                  <c:v>1404.02835680215</c:v>
                </c:pt>
                <c:pt idx="1746">
                  <c:v>1404.02836162979</c:v>
                </c:pt>
                <c:pt idx="1747">
                  <c:v>1404.0283664574299</c:v>
                </c:pt>
                <c:pt idx="1748">
                  <c:v>1404.0283712850601</c:v>
                </c:pt>
                <c:pt idx="1749">
                  <c:v>1404.0283761127</c:v>
                </c:pt>
                <c:pt idx="1750">
                  <c:v>1404.02838094034</c:v>
                </c:pt>
                <c:pt idx="1751">
                  <c:v>1404.0283857679799</c:v>
                </c:pt>
                <c:pt idx="1752">
                  <c:v>1404.0283905956101</c:v>
                </c:pt>
                <c:pt idx="1753">
                  <c:v>1404.02839542325</c:v>
                </c:pt>
                <c:pt idx="1754">
                  <c:v>1404.0284002508899</c:v>
                </c:pt>
                <c:pt idx="1755">
                  <c:v>1404.0284050785301</c:v>
                </c:pt>
                <c:pt idx="1756">
                  <c:v>1404.0284099061601</c:v>
                </c:pt>
                <c:pt idx="1757">
                  <c:v>1404.0284147338</c:v>
                </c:pt>
                <c:pt idx="1758">
                  <c:v>1404.0284195614399</c:v>
                </c:pt>
                <c:pt idx="1759">
                  <c:v>1404.0284243890701</c:v>
                </c:pt>
                <c:pt idx="1760">
                  <c:v>1404.02842921671</c:v>
                </c:pt>
                <c:pt idx="1761">
                  <c:v>1404.02843404435</c:v>
                </c:pt>
                <c:pt idx="1762">
                  <c:v>1404.0284388719899</c:v>
                </c:pt>
                <c:pt idx="1763">
                  <c:v>1404.0284436996201</c:v>
                </c:pt>
                <c:pt idx="1764">
                  <c:v>1404.02844852726</c:v>
                </c:pt>
                <c:pt idx="1765">
                  <c:v>1404.0284533549</c:v>
                </c:pt>
                <c:pt idx="1766">
                  <c:v>1404.0284581825399</c:v>
                </c:pt>
                <c:pt idx="1767">
                  <c:v>1404.0284630101701</c:v>
                </c:pt>
                <c:pt idx="1768">
                  <c:v>1404.02846783781</c:v>
                </c:pt>
                <c:pt idx="1769">
                  <c:v>1404.02847266545</c:v>
                </c:pt>
                <c:pt idx="1770">
                  <c:v>1404.0284774930899</c:v>
                </c:pt>
                <c:pt idx="1771">
                  <c:v>1404.0284823207201</c:v>
                </c:pt>
                <c:pt idx="1772">
                  <c:v>1404.02848714836</c:v>
                </c:pt>
                <c:pt idx="1773">
                  <c:v>1404.0284919759999</c:v>
                </c:pt>
                <c:pt idx="1774">
                  <c:v>1404.0284968036401</c:v>
                </c:pt>
                <c:pt idx="1775">
                  <c:v>1404.02850163127</c:v>
                </c:pt>
                <c:pt idx="1776">
                  <c:v>1404.02850645891</c:v>
                </c:pt>
                <c:pt idx="1777">
                  <c:v>1404.0285112865499</c:v>
                </c:pt>
                <c:pt idx="1778">
                  <c:v>1404.0285161141901</c:v>
                </c:pt>
                <c:pt idx="1779">
                  <c:v>1404.02852094182</c:v>
                </c:pt>
                <c:pt idx="1780">
                  <c:v>1404.02852576946</c:v>
                </c:pt>
                <c:pt idx="1781">
                  <c:v>1404.0285305970999</c:v>
                </c:pt>
                <c:pt idx="1782">
                  <c:v>1404.0285354247401</c:v>
                </c:pt>
                <c:pt idx="1783">
                  <c:v>1404.02854025237</c:v>
                </c:pt>
                <c:pt idx="1784">
                  <c:v>1404.02854508001</c:v>
                </c:pt>
                <c:pt idx="1785">
                  <c:v>1404.0285499076499</c:v>
                </c:pt>
                <c:pt idx="1786">
                  <c:v>1404.0285547352901</c:v>
                </c:pt>
                <c:pt idx="1787">
                  <c:v>1404.02855956292</c:v>
                </c:pt>
                <c:pt idx="1788">
                  <c:v>1404.0285643905599</c:v>
                </c:pt>
                <c:pt idx="1789">
                  <c:v>1404.0285692181999</c:v>
                </c:pt>
                <c:pt idx="1790">
                  <c:v>1404.0285740458401</c:v>
                </c:pt>
                <c:pt idx="1791">
                  <c:v>1404.02857887347</c:v>
                </c:pt>
                <c:pt idx="1792">
                  <c:v>1404.0285837011099</c:v>
                </c:pt>
                <c:pt idx="1793">
                  <c:v>1404.0285885287501</c:v>
                </c:pt>
                <c:pt idx="1794">
                  <c:v>1404.02859335639</c:v>
                </c:pt>
                <c:pt idx="1795">
                  <c:v>1404.02859818402</c:v>
                </c:pt>
                <c:pt idx="1796">
                  <c:v>1404.0286030116599</c:v>
                </c:pt>
                <c:pt idx="1797">
                  <c:v>1404.0286078393001</c:v>
                </c:pt>
                <c:pt idx="1798">
                  <c:v>1404.02861266693</c:v>
                </c:pt>
                <c:pt idx="1799">
                  <c:v>1404.02861749457</c:v>
                </c:pt>
                <c:pt idx="1800">
                  <c:v>1404.0286223222099</c:v>
                </c:pt>
                <c:pt idx="1801">
                  <c:v>1404.0286271498501</c:v>
                </c:pt>
                <c:pt idx="1802">
                  <c:v>1404.02863197748</c:v>
                </c:pt>
                <c:pt idx="1803">
                  <c:v>1404.02863680512</c:v>
                </c:pt>
                <c:pt idx="1804">
                  <c:v>1404.0286416327599</c:v>
                </c:pt>
                <c:pt idx="1805">
                  <c:v>1404.0286464604001</c:v>
                </c:pt>
                <c:pt idx="1806">
                  <c:v>1404.02865128803</c:v>
                </c:pt>
                <c:pt idx="1807">
                  <c:v>1404.0286561156699</c:v>
                </c:pt>
                <c:pt idx="1808">
                  <c:v>1404.0286609433099</c:v>
                </c:pt>
                <c:pt idx="1809">
                  <c:v>1404.0286657709501</c:v>
                </c:pt>
                <c:pt idx="1810">
                  <c:v>1404.02867059858</c:v>
                </c:pt>
                <c:pt idx="1811">
                  <c:v>1404.0286754262199</c:v>
                </c:pt>
                <c:pt idx="1812">
                  <c:v>1404.0286802538601</c:v>
                </c:pt>
                <c:pt idx="1813">
                  <c:v>1404.0286850815</c:v>
                </c:pt>
                <c:pt idx="1814">
                  <c:v>1404.02868990913</c:v>
                </c:pt>
                <c:pt idx="1815">
                  <c:v>1404.0286947367699</c:v>
                </c:pt>
                <c:pt idx="1816">
                  <c:v>1404.0286995644101</c:v>
                </c:pt>
                <c:pt idx="1817">
                  <c:v>1404.02870439205</c:v>
                </c:pt>
                <c:pt idx="1818">
                  <c:v>1404.02870921968</c:v>
                </c:pt>
                <c:pt idx="1819">
                  <c:v>1404.0287140473199</c:v>
                </c:pt>
                <c:pt idx="1820">
                  <c:v>1404.0287188749601</c:v>
                </c:pt>
                <c:pt idx="1821">
                  <c:v>1404.0287237026</c:v>
                </c:pt>
                <c:pt idx="1822">
                  <c:v>1404.02872853023</c:v>
                </c:pt>
                <c:pt idx="1823">
                  <c:v>1404.0287333578699</c:v>
                </c:pt>
                <c:pt idx="1824">
                  <c:v>1404.0287381855101</c:v>
                </c:pt>
                <c:pt idx="1825">
                  <c:v>1404.02874301315</c:v>
                </c:pt>
                <c:pt idx="1826">
                  <c:v>1404.0287478407799</c:v>
                </c:pt>
                <c:pt idx="1827">
                  <c:v>1404.0287526684201</c:v>
                </c:pt>
                <c:pt idx="1828">
                  <c:v>1404.0287574960601</c:v>
                </c:pt>
                <c:pt idx="1829">
                  <c:v>1404.0287623237</c:v>
                </c:pt>
                <c:pt idx="1830">
                  <c:v>1404.0287671513299</c:v>
                </c:pt>
                <c:pt idx="1831">
                  <c:v>1404.0287719789701</c:v>
                </c:pt>
                <c:pt idx="1832">
                  <c:v>1404.02877680661</c:v>
                </c:pt>
                <c:pt idx="1833">
                  <c:v>1404.02878163425</c:v>
                </c:pt>
                <c:pt idx="1834">
                  <c:v>1404.0287864618799</c:v>
                </c:pt>
                <c:pt idx="1835">
                  <c:v>1404.0287912895201</c:v>
                </c:pt>
                <c:pt idx="1836">
                  <c:v>1404.02879611716</c:v>
                </c:pt>
                <c:pt idx="1837">
                  <c:v>1404.02880094479</c:v>
                </c:pt>
                <c:pt idx="1838">
                  <c:v>1404.0288057724299</c:v>
                </c:pt>
                <c:pt idx="1839">
                  <c:v>1404.0288106000701</c:v>
                </c:pt>
                <c:pt idx="1840">
                  <c:v>1404.02881542771</c:v>
                </c:pt>
                <c:pt idx="1841">
                  <c:v>1404.02882025534</c:v>
                </c:pt>
                <c:pt idx="1842">
                  <c:v>1404.0288250829799</c:v>
                </c:pt>
                <c:pt idx="1843">
                  <c:v>1404.0288299106201</c:v>
                </c:pt>
                <c:pt idx="1844">
                  <c:v>1404.02883473826</c:v>
                </c:pt>
                <c:pt idx="1845">
                  <c:v>1404.0288395658899</c:v>
                </c:pt>
                <c:pt idx="1846">
                  <c:v>1404.0288443935301</c:v>
                </c:pt>
                <c:pt idx="1847">
                  <c:v>1404.02884922117</c:v>
                </c:pt>
                <c:pt idx="1848">
                  <c:v>1404.02885404881</c:v>
                </c:pt>
                <c:pt idx="1849">
                  <c:v>1404.0288588764399</c:v>
                </c:pt>
                <c:pt idx="1850">
                  <c:v>1404.0288637040801</c:v>
                </c:pt>
                <c:pt idx="1851">
                  <c:v>1404.02886853172</c:v>
                </c:pt>
                <c:pt idx="1852">
                  <c:v>1404.02887335936</c:v>
                </c:pt>
                <c:pt idx="1853">
                  <c:v>1404.0288781869899</c:v>
                </c:pt>
                <c:pt idx="1854">
                  <c:v>1404.0288830146301</c:v>
                </c:pt>
                <c:pt idx="1855">
                  <c:v>1404.02888784227</c:v>
                </c:pt>
                <c:pt idx="1856">
                  <c:v>1404.02889266991</c:v>
                </c:pt>
                <c:pt idx="1857">
                  <c:v>1404.0288974975399</c:v>
                </c:pt>
                <c:pt idx="1858">
                  <c:v>1404.0289023251801</c:v>
                </c:pt>
                <c:pt idx="1859">
                  <c:v>1404.02890715282</c:v>
                </c:pt>
                <c:pt idx="1860">
                  <c:v>1404.02891198046</c:v>
                </c:pt>
                <c:pt idx="1861">
                  <c:v>1404.0289168080899</c:v>
                </c:pt>
                <c:pt idx="1862">
                  <c:v>1404.0289216357301</c:v>
                </c:pt>
                <c:pt idx="1863">
                  <c:v>1404.02892646337</c:v>
                </c:pt>
                <c:pt idx="1864">
                  <c:v>1404.0289312910099</c:v>
                </c:pt>
                <c:pt idx="1865">
                  <c:v>1404.0289361186401</c:v>
                </c:pt>
                <c:pt idx="1866">
                  <c:v>1404.02894094628</c:v>
                </c:pt>
                <c:pt idx="1867">
                  <c:v>1404.02894577392</c:v>
                </c:pt>
                <c:pt idx="1868">
                  <c:v>1404.0289506015599</c:v>
                </c:pt>
                <c:pt idx="1869">
                  <c:v>1404.0289554291901</c:v>
                </c:pt>
                <c:pt idx="1870">
                  <c:v>1404.02896025683</c:v>
                </c:pt>
                <c:pt idx="1871">
                  <c:v>1404.02896508447</c:v>
                </c:pt>
                <c:pt idx="1872">
                  <c:v>1404.0289699120999</c:v>
                </c:pt>
                <c:pt idx="1873">
                  <c:v>1404.0289747397401</c:v>
                </c:pt>
                <c:pt idx="1874">
                  <c:v>1404.02897956738</c:v>
                </c:pt>
                <c:pt idx="1875">
                  <c:v>1404.02898439502</c:v>
                </c:pt>
                <c:pt idx="1876">
                  <c:v>1404.0289892226499</c:v>
                </c:pt>
                <c:pt idx="1877">
                  <c:v>1404.0289940502901</c:v>
                </c:pt>
                <c:pt idx="1878">
                  <c:v>1404.02899887793</c:v>
                </c:pt>
                <c:pt idx="1879">
                  <c:v>1404.0290037055699</c:v>
                </c:pt>
                <c:pt idx="1880">
                  <c:v>1404.0290085332001</c:v>
                </c:pt>
                <c:pt idx="1881">
                  <c:v>1404.0290133608401</c:v>
                </c:pt>
                <c:pt idx="1882">
                  <c:v>1404.02901818848</c:v>
                </c:pt>
                <c:pt idx="1883">
                  <c:v>1404.0290230161199</c:v>
                </c:pt>
                <c:pt idx="1884">
                  <c:v>1404.0290278437501</c:v>
                </c:pt>
                <c:pt idx="1885">
                  <c:v>1404.02903267139</c:v>
                </c:pt>
                <c:pt idx="1886">
                  <c:v>1404.02903749903</c:v>
                </c:pt>
                <c:pt idx="1887">
                  <c:v>1404.0290423266699</c:v>
                </c:pt>
                <c:pt idx="1888">
                  <c:v>1404.0290471543001</c:v>
                </c:pt>
                <c:pt idx="1889">
                  <c:v>1404.02905198194</c:v>
                </c:pt>
                <c:pt idx="1890">
                  <c:v>1404.02905680958</c:v>
                </c:pt>
                <c:pt idx="1891">
                  <c:v>1404.0290616372199</c:v>
                </c:pt>
                <c:pt idx="1892">
                  <c:v>1404.0290664648501</c:v>
                </c:pt>
                <c:pt idx="1893">
                  <c:v>1404.02907129249</c:v>
                </c:pt>
                <c:pt idx="1894">
                  <c:v>1404.02907612013</c:v>
                </c:pt>
                <c:pt idx="1895">
                  <c:v>1404.0290809477699</c:v>
                </c:pt>
                <c:pt idx="1896">
                  <c:v>1404.0290857754001</c:v>
                </c:pt>
                <c:pt idx="1897">
                  <c:v>1404.02909060304</c:v>
                </c:pt>
                <c:pt idx="1898">
                  <c:v>1404.0290954306799</c:v>
                </c:pt>
                <c:pt idx="1899">
                  <c:v>1404.0291002583201</c:v>
                </c:pt>
                <c:pt idx="1900">
                  <c:v>1404.0291050859501</c:v>
                </c:pt>
                <c:pt idx="1901">
                  <c:v>1404.02910991359</c:v>
                </c:pt>
                <c:pt idx="1902">
                  <c:v>1404.0291147412299</c:v>
                </c:pt>
                <c:pt idx="1903">
                  <c:v>1404.0291195688701</c:v>
                </c:pt>
                <c:pt idx="1904">
                  <c:v>1404.0291243965</c:v>
                </c:pt>
                <c:pt idx="1905">
                  <c:v>1404.02912922414</c:v>
                </c:pt>
                <c:pt idx="1906">
                  <c:v>1404.0291340517799</c:v>
                </c:pt>
                <c:pt idx="1907">
                  <c:v>1404.0291388794101</c:v>
                </c:pt>
                <c:pt idx="1908">
                  <c:v>1404.02914370705</c:v>
                </c:pt>
                <c:pt idx="1909">
                  <c:v>1404.02914853469</c:v>
                </c:pt>
                <c:pt idx="1910">
                  <c:v>1404.0291533623299</c:v>
                </c:pt>
                <c:pt idx="1911">
                  <c:v>1404.0291581899601</c:v>
                </c:pt>
                <c:pt idx="1912">
                  <c:v>1404.0291630176</c:v>
                </c:pt>
                <c:pt idx="1913">
                  <c:v>1404.02916784524</c:v>
                </c:pt>
                <c:pt idx="1914">
                  <c:v>1404.0291726728799</c:v>
                </c:pt>
                <c:pt idx="1915">
                  <c:v>1404.0291775005101</c:v>
                </c:pt>
                <c:pt idx="1916">
                  <c:v>1404.02918232815</c:v>
                </c:pt>
                <c:pt idx="1917">
                  <c:v>1404.0291871557899</c:v>
                </c:pt>
                <c:pt idx="1918">
                  <c:v>1404.0291919834301</c:v>
                </c:pt>
                <c:pt idx="1919">
                  <c:v>1404.02919681106</c:v>
                </c:pt>
                <c:pt idx="1920">
                  <c:v>1404.0292016387</c:v>
                </c:pt>
                <c:pt idx="1921">
                  <c:v>1404.0292064663399</c:v>
                </c:pt>
                <c:pt idx="1922">
                  <c:v>1404.0292112939801</c:v>
                </c:pt>
                <c:pt idx="1923">
                  <c:v>1404.02921612161</c:v>
                </c:pt>
                <c:pt idx="1924">
                  <c:v>1404.02922094925</c:v>
                </c:pt>
                <c:pt idx="1925">
                  <c:v>1404.0292257768899</c:v>
                </c:pt>
                <c:pt idx="1926">
                  <c:v>1404.0292306045301</c:v>
                </c:pt>
                <c:pt idx="1927">
                  <c:v>1404.02923543216</c:v>
                </c:pt>
                <c:pt idx="1928">
                  <c:v>1404.0292402598</c:v>
                </c:pt>
                <c:pt idx="1929">
                  <c:v>1404.0292450874399</c:v>
                </c:pt>
                <c:pt idx="1930">
                  <c:v>1404.0292499150801</c:v>
                </c:pt>
                <c:pt idx="1931">
                  <c:v>1404.02925474271</c:v>
                </c:pt>
                <c:pt idx="1932">
                  <c:v>1404.02925957035</c:v>
                </c:pt>
                <c:pt idx="1933">
                  <c:v>1404.0292643979899</c:v>
                </c:pt>
                <c:pt idx="1934">
                  <c:v>1404.0292692256301</c:v>
                </c:pt>
                <c:pt idx="1935">
                  <c:v>1404.02927405326</c:v>
                </c:pt>
                <c:pt idx="1936">
                  <c:v>1404.0292788808999</c:v>
                </c:pt>
                <c:pt idx="1937">
                  <c:v>1404.0292837085401</c:v>
                </c:pt>
                <c:pt idx="1938">
                  <c:v>1404.02928853618</c:v>
                </c:pt>
                <c:pt idx="1939">
                  <c:v>1404.02929336381</c:v>
                </c:pt>
                <c:pt idx="1940">
                  <c:v>1404.0292981914499</c:v>
                </c:pt>
                <c:pt idx="1941">
                  <c:v>1404.0293030190901</c:v>
                </c:pt>
                <c:pt idx="1942">
                  <c:v>1404.02930784673</c:v>
                </c:pt>
                <c:pt idx="1943">
                  <c:v>1404.02931267436</c:v>
                </c:pt>
                <c:pt idx="1944">
                  <c:v>1404.0293175019999</c:v>
                </c:pt>
                <c:pt idx="1945">
                  <c:v>1404.0293223296401</c:v>
                </c:pt>
                <c:pt idx="1946">
                  <c:v>1404.02932715727</c:v>
                </c:pt>
                <c:pt idx="1947">
                  <c:v>1404.02933198491</c:v>
                </c:pt>
                <c:pt idx="1948">
                  <c:v>1404.0293368125499</c:v>
                </c:pt>
                <c:pt idx="1949">
                  <c:v>1404.0293416401901</c:v>
                </c:pt>
                <c:pt idx="1950">
                  <c:v>1404.02934646782</c:v>
                </c:pt>
                <c:pt idx="1951">
                  <c:v>1404.0293512954599</c:v>
                </c:pt>
                <c:pt idx="1952">
                  <c:v>1404.0293561230999</c:v>
                </c:pt>
                <c:pt idx="1953">
                  <c:v>1404.0293609507401</c:v>
                </c:pt>
                <c:pt idx="1954">
                  <c:v>1404.02936577837</c:v>
                </c:pt>
                <c:pt idx="1955">
                  <c:v>1404.0293706060099</c:v>
                </c:pt>
                <c:pt idx="1956">
                  <c:v>1404.0293754336501</c:v>
                </c:pt>
                <c:pt idx="1957">
                  <c:v>1404.02938026129</c:v>
                </c:pt>
                <c:pt idx="1958">
                  <c:v>1404.02938508892</c:v>
                </c:pt>
                <c:pt idx="1959">
                  <c:v>1404.0293899165599</c:v>
                </c:pt>
                <c:pt idx="1960">
                  <c:v>1404.0293947442001</c:v>
                </c:pt>
                <c:pt idx="1961">
                  <c:v>1404.02939957184</c:v>
                </c:pt>
                <c:pt idx="1962">
                  <c:v>1404.02940439947</c:v>
                </c:pt>
                <c:pt idx="1963">
                  <c:v>1404.0294092271099</c:v>
                </c:pt>
                <c:pt idx="1964">
                  <c:v>1404.0294140547501</c:v>
                </c:pt>
                <c:pt idx="1965">
                  <c:v>1404.02941888239</c:v>
                </c:pt>
                <c:pt idx="1966">
                  <c:v>1404.02942371002</c:v>
                </c:pt>
                <c:pt idx="1967">
                  <c:v>1404.0294285376599</c:v>
                </c:pt>
                <c:pt idx="1968">
                  <c:v>1404.0294333653001</c:v>
                </c:pt>
                <c:pt idx="1969">
                  <c:v>1404.02943819294</c:v>
                </c:pt>
                <c:pt idx="1970">
                  <c:v>1404.0294430205699</c:v>
                </c:pt>
                <c:pt idx="1971">
                  <c:v>1404.0294478482101</c:v>
                </c:pt>
                <c:pt idx="1972">
                  <c:v>1404.0294526758501</c:v>
                </c:pt>
                <c:pt idx="1973">
                  <c:v>1404.02945750349</c:v>
                </c:pt>
                <c:pt idx="1974">
                  <c:v>1404.0294623311199</c:v>
                </c:pt>
                <c:pt idx="1975">
                  <c:v>1404.0294671587601</c:v>
                </c:pt>
                <c:pt idx="1976">
                  <c:v>1404.0294719864</c:v>
                </c:pt>
                <c:pt idx="1977">
                  <c:v>1404.02947681404</c:v>
                </c:pt>
                <c:pt idx="1978">
                  <c:v>1404.0294816416699</c:v>
                </c:pt>
                <c:pt idx="1979">
                  <c:v>1404.0294864693101</c:v>
                </c:pt>
                <c:pt idx="1980">
                  <c:v>1404.02949129695</c:v>
                </c:pt>
                <c:pt idx="1981">
                  <c:v>1404.02949612459</c:v>
                </c:pt>
                <c:pt idx="1982">
                  <c:v>1404.0295009522199</c:v>
                </c:pt>
                <c:pt idx="1983">
                  <c:v>1404.0295057798601</c:v>
                </c:pt>
                <c:pt idx="1984">
                  <c:v>1404.0295106075</c:v>
                </c:pt>
                <c:pt idx="1985">
                  <c:v>1404.02951543513</c:v>
                </c:pt>
                <c:pt idx="1986">
                  <c:v>1404.0295202627699</c:v>
                </c:pt>
                <c:pt idx="1987">
                  <c:v>1404.0295250904101</c:v>
                </c:pt>
                <c:pt idx="1988">
                  <c:v>1404.02952991805</c:v>
                </c:pt>
                <c:pt idx="1989">
                  <c:v>1404.0295347456799</c:v>
                </c:pt>
                <c:pt idx="1990">
                  <c:v>1404.0295395733201</c:v>
                </c:pt>
                <c:pt idx="1991">
                  <c:v>1404.02954440096</c:v>
                </c:pt>
                <c:pt idx="1992">
                  <c:v>1404.0295492286</c:v>
                </c:pt>
                <c:pt idx="1993">
                  <c:v>1404.0295540562299</c:v>
                </c:pt>
                <c:pt idx="1994">
                  <c:v>1404.0295588838701</c:v>
                </c:pt>
                <c:pt idx="1995">
                  <c:v>1404.02956371151</c:v>
                </c:pt>
                <c:pt idx="1996">
                  <c:v>1404.02956853915</c:v>
                </c:pt>
                <c:pt idx="1997">
                  <c:v>1404.0295733667799</c:v>
                </c:pt>
                <c:pt idx="1998">
                  <c:v>1404.0295781944201</c:v>
                </c:pt>
                <c:pt idx="1999">
                  <c:v>1404.02958302206</c:v>
                </c:pt>
                <c:pt idx="2000">
                  <c:v>1404.0295878497</c:v>
                </c:pt>
                <c:pt idx="2001">
                  <c:v>1404.0295926773299</c:v>
                </c:pt>
                <c:pt idx="2002">
                  <c:v>1404.0295975049701</c:v>
                </c:pt>
                <c:pt idx="2003">
                  <c:v>1404.02960233261</c:v>
                </c:pt>
                <c:pt idx="2004">
                  <c:v>1404.02960716025</c:v>
                </c:pt>
                <c:pt idx="2005">
                  <c:v>1404.0296119878799</c:v>
                </c:pt>
                <c:pt idx="2006">
                  <c:v>1404.0296168155201</c:v>
                </c:pt>
                <c:pt idx="2007">
                  <c:v>1404.02962164316</c:v>
                </c:pt>
                <c:pt idx="2008">
                  <c:v>1404.0296264707999</c:v>
                </c:pt>
                <c:pt idx="2009">
                  <c:v>1404.0296312984301</c:v>
                </c:pt>
                <c:pt idx="2010">
                  <c:v>1404.02963612607</c:v>
                </c:pt>
                <c:pt idx="2011">
                  <c:v>1404.02964095371</c:v>
                </c:pt>
                <c:pt idx="2012">
                  <c:v>1404.0296457813499</c:v>
                </c:pt>
                <c:pt idx="2013">
                  <c:v>1404.0296506089801</c:v>
                </c:pt>
                <c:pt idx="2014">
                  <c:v>1404.02965543662</c:v>
                </c:pt>
                <c:pt idx="2015">
                  <c:v>1404.02966026426</c:v>
                </c:pt>
                <c:pt idx="2016">
                  <c:v>1404.0296650918999</c:v>
                </c:pt>
                <c:pt idx="2017">
                  <c:v>1404.0296699195301</c:v>
                </c:pt>
                <c:pt idx="2018">
                  <c:v>1404.02967474717</c:v>
                </c:pt>
                <c:pt idx="2019">
                  <c:v>1404.02967957481</c:v>
                </c:pt>
                <c:pt idx="2020">
                  <c:v>1404.0296844024499</c:v>
                </c:pt>
                <c:pt idx="2021">
                  <c:v>1404.0296892300801</c:v>
                </c:pt>
                <c:pt idx="2022">
                  <c:v>1404.02969405772</c:v>
                </c:pt>
                <c:pt idx="2023">
                  <c:v>1404.0296988853599</c:v>
                </c:pt>
                <c:pt idx="2024">
                  <c:v>1404.0297037129901</c:v>
                </c:pt>
                <c:pt idx="2025">
                  <c:v>1404.0297085406301</c:v>
                </c:pt>
                <c:pt idx="2026">
                  <c:v>1404.02971336827</c:v>
                </c:pt>
                <c:pt idx="2027">
                  <c:v>1404.0297181959099</c:v>
                </c:pt>
                <c:pt idx="2028">
                  <c:v>1404.0297230235401</c:v>
                </c:pt>
                <c:pt idx="2029">
                  <c:v>1404.02972785118</c:v>
                </c:pt>
                <c:pt idx="2030">
                  <c:v>1404.02973267882</c:v>
                </c:pt>
                <c:pt idx="2031">
                  <c:v>1404.0297375064599</c:v>
                </c:pt>
                <c:pt idx="2032">
                  <c:v>1404.0297423340901</c:v>
                </c:pt>
                <c:pt idx="2033">
                  <c:v>1404.02974716173</c:v>
                </c:pt>
                <c:pt idx="2034">
                  <c:v>1404.02975198937</c:v>
                </c:pt>
                <c:pt idx="2035">
                  <c:v>1404.0297568170099</c:v>
                </c:pt>
                <c:pt idx="2036">
                  <c:v>1404.0297616446401</c:v>
                </c:pt>
                <c:pt idx="2037">
                  <c:v>1404.02976647228</c:v>
                </c:pt>
                <c:pt idx="2038">
                  <c:v>1404.02977129992</c:v>
                </c:pt>
                <c:pt idx="2039">
                  <c:v>1404.0297761275599</c:v>
                </c:pt>
                <c:pt idx="2040">
                  <c:v>1404.0297809551901</c:v>
                </c:pt>
                <c:pt idx="2041">
                  <c:v>1404.02978578283</c:v>
                </c:pt>
                <c:pt idx="2042">
                  <c:v>1404.0297906104699</c:v>
                </c:pt>
                <c:pt idx="2043">
                  <c:v>1404.0297954381101</c:v>
                </c:pt>
                <c:pt idx="2044">
                  <c:v>1404.0298002657401</c:v>
                </c:pt>
                <c:pt idx="2045">
                  <c:v>1404.02980509338</c:v>
                </c:pt>
                <c:pt idx="2046">
                  <c:v>1404.0298099210199</c:v>
                </c:pt>
                <c:pt idx="2047">
                  <c:v>1404.0298147486601</c:v>
                </c:pt>
                <c:pt idx="2048">
                  <c:v>1404.02981957629</c:v>
                </c:pt>
                <c:pt idx="2049">
                  <c:v>1404.02982440393</c:v>
                </c:pt>
                <c:pt idx="2050">
                  <c:v>1404.0298292315699</c:v>
                </c:pt>
                <c:pt idx="2051">
                  <c:v>1404.0298340592101</c:v>
                </c:pt>
                <c:pt idx="2052">
                  <c:v>1404.02983888684</c:v>
                </c:pt>
                <c:pt idx="2053">
                  <c:v>1404.02984371448</c:v>
                </c:pt>
                <c:pt idx="2054">
                  <c:v>1404.0298485421199</c:v>
                </c:pt>
                <c:pt idx="2055">
                  <c:v>1404.0298533697601</c:v>
                </c:pt>
                <c:pt idx="2056">
                  <c:v>1404.02985819739</c:v>
                </c:pt>
                <c:pt idx="2057">
                  <c:v>1404.02986302503</c:v>
                </c:pt>
                <c:pt idx="2058">
                  <c:v>1404.0298678526699</c:v>
                </c:pt>
                <c:pt idx="2059">
                  <c:v>1404.0298726803001</c:v>
                </c:pt>
                <c:pt idx="2060">
                  <c:v>1404.02987750794</c:v>
                </c:pt>
                <c:pt idx="2061">
                  <c:v>1404.0298823355799</c:v>
                </c:pt>
                <c:pt idx="2062">
                  <c:v>1404.0298871632201</c:v>
                </c:pt>
                <c:pt idx="2063">
                  <c:v>1404.02989199085</c:v>
                </c:pt>
                <c:pt idx="2064">
                  <c:v>1404.02989681849</c:v>
                </c:pt>
                <c:pt idx="2065">
                  <c:v>1404.0299016461299</c:v>
                </c:pt>
                <c:pt idx="2066">
                  <c:v>1404.0299064737701</c:v>
                </c:pt>
                <c:pt idx="2067">
                  <c:v>1404.0299113014</c:v>
                </c:pt>
                <c:pt idx="2068">
                  <c:v>1404.02991612904</c:v>
                </c:pt>
                <c:pt idx="2069">
                  <c:v>1404.0299209566799</c:v>
                </c:pt>
                <c:pt idx="2070">
                  <c:v>1404.0299257843201</c:v>
                </c:pt>
                <c:pt idx="2071">
                  <c:v>1404.02993061195</c:v>
                </c:pt>
                <c:pt idx="2072">
                  <c:v>1404.02993543959</c:v>
                </c:pt>
                <c:pt idx="2073">
                  <c:v>1404.0299402672299</c:v>
                </c:pt>
                <c:pt idx="2074">
                  <c:v>1404.0299450948701</c:v>
                </c:pt>
                <c:pt idx="2075">
                  <c:v>1404.0299499225</c:v>
                </c:pt>
                <c:pt idx="2076">
                  <c:v>1404.02995475014</c:v>
                </c:pt>
                <c:pt idx="2077">
                  <c:v>1404.0299595777799</c:v>
                </c:pt>
                <c:pt idx="2078">
                  <c:v>1404.0299644054201</c:v>
                </c:pt>
                <c:pt idx="2079">
                  <c:v>1404.02996923305</c:v>
                </c:pt>
                <c:pt idx="2080">
                  <c:v>1404.0299740606899</c:v>
                </c:pt>
                <c:pt idx="2081">
                  <c:v>1404.02997745583</c:v>
                </c:pt>
                <c:pt idx="2082">
                  <c:v>1404.0299776675899</c:v>
                </c:pt>
                <c:pt idx="2083">
                  <c:v>1404.0299778793401</c:v>
                </c:pt>
                <c:pt idx="2084">
                  <c:v>1404.02997809109</c:v>
                </c:pt>
                <c:pt idx="2085">
                  <c:v>1404.0299783028499</c:v>
                </c:pt>
                <c:pt idx="2086">
                  <c:v>1404.0299785146001</c:v>
                </c:pt>
                <c:pt idx="2087">
                  <c:v>1404.02997872635</c:v>
                </c:pt>
                <c:pt idx="2088">
                  <c:v>1404.0299789381099</c:v>
                </c:pt>
                <c:pt idx="2089">
                  <c:v>1404.0299791498601</c:v>
                </c:pt>
                <c:pt idx="2090">
                  <c:v>1404.02997936162</c:v>
                </c:pt>
                <c:pt idx="2091">
                  <c:v>1404.0299795733699</c:v>
                </c:pt>
                <c:pt idx="2092">
                  <c:v>1404.0299797851201</c:v>
                </c:pt>
                <c:pt idx="2093">
                  <c:v>1404.02997999688</c:v>
                </c:pt>
                <c:pt idx="2094">
                  <c:v>1404.0299802086299</c:v>
                </c:pt>
                <c:pt idx="2095">
                  <c:v>1404.0299804203801</c:v>
                </c:pt>
                <c:pt idx="2096">
                  <c:v>1404.02998063214</c:v>
                </c:pt>
                <c:pt idx="2097">
                  <c:v>1404.0299808438899</c:v>
                </c:pt>
                <c:pt idx="2098">
                  <c:v>1404.0299810556401</c:v>
                </c:pt>
                <c:pt idx="2099">
                  <c:v>1404.0299812674</c:v>
                </c:pt>
                <c:pt idx="2100">
                  <c:v>1404.0299814791499</c:v>
                </c:pt>
                <c:pt idx="2101">
                  <c:v>1404.0299816909001</c:v>
                </c:pt>
                <c:pt idx="2102">
                  <c:v>1404.02998190266</c:v>
                </c:pt>
                <c:pt idx="2103">
                  <c:v>1404.0299821144099</c:v>
                </c:pt>
                <c:pt idx="2104">
                  <c:v>1404.0299823261701</c:v>
                </c:pt>
                <c:pt idx="2105">
                  <c:v>1404.02998253792</c:v>
                </c:pt>
                <c:pt idx="2106">
                  <c:v>1404.0299827496699</c:v>
                </c:pt>
                <c:pt idx="2107">
                  <c:v>1404.0299829614301</c:v>
                </c:pt>
                <c:pt idx="2108">
                  <c:v>1404.02998317318</c:v>
                </c:pt>
                <c:pt idx="2109">
                  <c:v>1404.0299833849299</c:v>
                </c:pt>
                <c:pt idx="2110">
                  <c:v>1404.02998359669</c:v>
                </c:pt>
                <c:pt idx="2111">
                  <c:v>1404.02998380844</c:v>
                </c:pt>
                <c:pt idx="2112">
                  <c:v>1404.0299840201901</c:v>
                </c:pt>
                <c:pt idx="2113">
                  <c:v>1404.02998423195</c:v>
                </c:pt>
                <c:pt idx="2114">
                  <c:v>1404.0299844437</c:v>
                </c:pt>
                <c:pt idx="2115">
                  <c:v>1404.0299846554501</c:v>
                </c:pt>
                <c:pt idx="2116">
                  <c:v>1404.02998486721</c:v>
                </c:pt>
                <c:pt idx="2117">
                  <c:v>1404.02998507896</c:v>
                </c:pt>
                <c:pt idx="2118">
                  <c:v>1404.0299852907101</c:v>
                </c:pt>
                <c:pt idx="2119">
                  <c:v>1404.02998550247</c:v>
                </c:pt>
                <c:pt idx="2120">
                  <c:v>1404.0299857142199</c:v>
                </c:pt>
                <c:pt idx="2121">
                  <c:v>1404.0299859259801</c:v>
                </c:pt>
                <c:pt idx="2122">
                  <c:v>1404.02998613773</c:v>
                </c:pt>
                <c:pt idx="2123">
                  <c:v>1404.0299863494799</c:v>
                </c:pt>
                <c:pt idx="2124">
                  <c:v>1404.0299865612401</c:v>
                </c:pt>
                <c:pt idx="2125">
                  <c:v>1404.02998677299</c:v>
                </c:pt>
                <c:pt idx="2126">
                  <c:v>1404.0299869847399</c:v>
                </c:pt>
                <c:pt idx="2127">
                  <c:v>1404.0299871965001</c:v>
                </c:pt>
                <c:pt idx="2128">
                  <c:v>1404.02998740825</c:v>
                </c:pt>
                <c:pt idx="2129">
                  <c:v>1404.0299876199999</c:v>
                </c:pt>
                <c:pt idx="2130">
                  <c:v>1404.0299878317601</c:v>
                </c:pt>
                <c:pt idx="2131">
                  <c:v>1404.02998804351</c:v>
                </c:pt>
                <c:pt idx="2132">
                  <c:v>1404.0299882552699</c:v>
                </c:pt>
                <c:pt idx="2133">
                  <c:v>1404.0299884670201</c:v>
                </c:pt>
                <c:pt idx="2134">
                  <c:v>1404.02998867877</c:v>
                </c:pt>
                <c:pt idx="2135">
                  <c:v>1404.0299888905299</c:v>
                </c:pt>
                <c:pt idx="2136">
                  <c:v>1404.0299891022801</c:v>
                </c:pt>
                <c:pt idx="2137">
                  <c:v>1404.02998931403</c:v>
                </c:pt>
                <c:pt idx="2138">
                  <c:v>1404.0299895257899</c:v>
                </c:pt>
                <c:pt idx="2139">
                  <c:v>1404.0299897375401</c:v>
                </c:pt>
                <c:pt idx="2140">
                  <c:v>1404.02998994929</c:v>
                </c:pt>
                <c:pt idx="2141">
                  <c:v>1404.0299901610499</c:v>
                </c:pt>
                <c:pt idx="2142">
                  <c:v>1404.0299903728001</c:v>
                </c:pt>
                <c:pt idx="2143">
                  <c:v>1404.02999058455</c:v>
                </c:pt>
                <c:pt idx="2144">
                  <c:v>1404.0299907963099</c:v>
                </c:pt>
                <c:pt idx="2145">
                  <c:v>1404.0299910080601</c:v>
                </c:pt>
                <c:pt idx="2146">
                  <c:v>1404.02999121981</c:v>
                </c:pt>
                <c:pt idx="2147">
                  <c:v>1404.0299914315699</c:v>
                </c:pt>
                <c:pt idx="2148">
                  <c:v>1404.02999164332</c:v>
                </c:pt>
                <c:pt idx="2149">
                  <c:v>1404.02999185508</c:v>
                </c:pt>
                <c:pt idx="2150">
                  <c:v>1404.0299920668299</c:v>
                </c:pt>
                <c:pt idx="2151">
                  <c:v>1404.02999227858</c:v>
                </c:pt>
                <c:pt idx="2152">
                  <c:v>1404.02999249034</c:v>
                </c:pt>
                <c:pt idx="2153">
                  <c:v>1404.0299927020901</c:v>
                </c:pt>
                <c:pt idx="2154">
                  <c:v>1404.02999291384</c:v>
                </c:pt>
                <c:pt idx="2155">
                  <c:v>1404.0299931256</c:v>
                </c:pt>
                <c:pt idx="2156">
                  <c:v>1404.0299933373501</c:v>
                </c:pt>
                <c:pt idx="2157">
                  <c:v>1404.0299935491</c:v>
                </c:pt>
                <c:pt idx="2158">
                  <c:v>1404.02999376086</c:v>
                </c:pt>
                <c:pt idx="2159">
                  <c:v>1404.0299939726101</c:v>
                </c:pt>
                <c:pt idx="2160">
                  <c:v>1404.02999418436</c:v>
                </c:pt>
                <c:pt idx="2161">
                  <c:v>1404.0299943961199</c:v>
                </c:pt>
                <c:pt idx="2162">
                  <c:v>1404.0299946078701</c:v>
                </c:pt>
                <c:pt idx="2163">
                  <c:v>1404.02999481963</c:v>
                </c:pt>
                <c:pt idx="2164">
                  <c:v>1404.0299950313799</c:v>
                </c:pt>
                <c:pt idx="2165">
                  <c:v>1404.0299952431301</c:v>
                </c:pt>
                <c:pt idx="2166">
                  <c:v>1404.02999545489</c:v>
                </c:pt>
                <c:pt idx="2167">
                  <c:v>1404.0299956666399</c:v>
                </c:pt>
                <c:pt idx="2168">
                  <c:v>1404.0299958783901</c:v>
                </c:pt>
                <c:pt idx="2169">
                  <c:v>1404.02999609015</c:v>
                </c:pt>
                <c:pt idx="2170">
                  <c:v>1404.0299963018999</c:v>
                </c:pt>
                <c:pt idx="2171">
                  <c:v>1404.0299965136501</c:v>
                </c:pt>
                <c:pt idx="2172">
                  <c:v>1404.02999672541</c:v>
                </c:pt>
                <c:pt idx="2173">
                  <c:v>1404.0299969371599</c:v>
                </c:pt>
                <c:pt idx="2174">
                  <c:v>1404.0299971489101</c:v>
                </c:pt>
                <c:pt idx="2175">
                  <c:v>1404.02999736067</c:v>
                </c:pt>
                <c:pt idx="2176">
                  <c:v>1404.0299975724199</c:v>
                </c:pt>
                <c:pt idx="2177">
                  <c:v>1404.0299977841801</c:v>
                </c:pt>
                <c:pt idx="2178">
                  <c:v>1404.02999799593</c:v>
                </c:pt>
                <c:pt idx="2179">
                  <c:v>1404.0299982076799</c:v>
                </c:pt>
                <c:pt idx="2180">
                  <c:v>1404.0299984194401</c:v>
                </c:pt>
                <c:pt idx="2181">
                  <c:v>1404.02999863119</c:v>
                </c:pt>
                <c:pt idx="2182">
                  <c:v>1404.0299988429399</c:v>
                </c:pt>
                <c:pt idx="2183">
                  <c:v>1404.0299990547001</c:v>
                </c:pt>
                <c:pt idx="2184">
                  <c:v>1404.02999926645</c:v>
                </c:pt>
                <c:pt idx="2185">
                  <c:v>1404.0299994781999</c:v>
                </c:pt>
                <c:pt idx="2186">
                  <c:v>1404.0299996899601</c:v>
                </c:pt>
                <c:pt idx="2187">
                  <c:v>1404.02999990171</c:v>
                </c:pt>
                <c:pt idx="2188">
                  <c:v>1404.0300001134599</c:v>
                </c:pt>
                <c:pt idx="2189">
                  <c:v>1404.03000032522</c:v>
                </c:pt>
                <c:pt idx="2190">
                  <c:v>1404.03000053697</c:v>
                </c:pt>
                <c:pt idx="2191">
                  <c:v>1404.0300007487299</c:v>
                </c:pt>
                <c:pt idx="2192">
                  <c:v>1404.03000096048</c:v>
                </c:pt>
                <c:pt idx="2193">
                  <c:v>1404.03000117223</c:v>
                </c:pt>
                <c:pt idx="2194">
                  <c:v>1404.0300013839901</c:v>
                </c:pt>
                <c:pt idx="2195">
                  <c:v>1404.03000159574</c:v>
                </c:pt>
                <c:pt idx="2196">
                  <c:v>1404.03000180749</c:v>
                </c:pt>
                <c:pt idx="2197">
                  <c:v>1404.0300020192501</c:v>
                </c:pt>
                <c:pt idx="2198">
                  <c:v>1404.030002231</c:v>
                </c:pt>
                <c:pt idx="2199">
                  <c:v>1404.0300024427499</c:v>
                </c:pt>
                <c:pt idx="2200">
                  <c:v>1404.0300026545101</c:v>
                </c:pt>
                <c:pt idx="2201">
                  <c:v>1404.03000286626</c:v>
                </c:pt>
                <c:pt idx="2202">
                  <c:v>1404.0300030780099</c:v>
                </c:pt>
                <c:pt idx="2203">
                  <c:v>1404.0300032897701</c:v>
                </c:pt>
                <c:pt idx="2204">
                  <c:v>1404.03000350152</c:v>
                </c:pt>
                <c:pt idx="2205">
                  <c:v>1404.0300037132799</c:v>
                </c:pt>
                <c:pt idx="2206">
                  <c:v>1404.0300039250301</c:v>
                </c:pt>
                <c:pt idx="2207">
                  <c:v>1404.03000413678</c:v>
                </c:pt>
                <c:pt idx="2208">
                  <c:v>1404.0300043485399</c:v>
                </c:pt>
                <c:pt idx="2209">
                  <c:v>1404.0300045602901</c:v>
                </c:pt>
                <c:pt idx="2210">
                  <c:v>1404.03000477204</c:v>
                </c:pt>
                <c:pt idx="2211">
                  <c:v>1404.0300049837999</c:v>
                </c:pt>
                <c:pt idx="2212">
                  <c:v>1404.0300051955501</c:v>
                </c:pt>
                <c:pt idx="2213">
                  <c:v>1404.0300054073</c:v>
                </c:pt>
                <c:pt idx="2214">
                  <c:v>1404.0300056190599</c:v>
                </c:pt>
                <c:pt idx="2215">
                  <c:v>1404.0300058308101</c:v>
                </c:pt>
                <c:pt idx="2216">
                  <c:v>1404.03000604256</c:v>
                </c:pt>
                <c:pt idx="2217">
                  <c:v>1404.0300062543199</c:v>
                </c:pt>
                <c:pt idx="2218">
                  <c:v>1404.0300064660701</c:v>
                </c:pt>
                <c:pt idx="2219">
                  <c:v>1404.03000667783</c:v>
                </c:pt>
                <c:pt idx="2220">
                  <c:v>1404.0300068895799</c:v>
                </c:pt>
                <c:pt idx="2221">
                  <c:v>1404.0300071013301</c:v>
                </c:pt>
                <c:pt idx="2222">
                  <c:v>1404.03000731309</c:v>
                </c:pt>
                <c:pt idx="2223">
                  <c:v>1404.0300075248399</c:v>
                </c:pt>
                <c:pt idx="2224">
                  <c:v>1404.0300077365901</c:v>
                </c:pt>
                <c:pt idx="2225">
                  <c:v>1404.03000794835</c:v>
                </c:pt>
                <c:pt idx="2226">
                  <c:v>1404.0300081600999</c:v>
                </c:pt>
                <c:pt idx="2227">
                  <c:v>1404.03000837185</c:v>
                </c:pt>
                <c:pt idx="2228">
                  <c:v>1404.03000858361</c:v>
                </c:pt>
                <c:pt idx="2229">
                  <c:v>1404.0300087953599</c:v>
                </c:pt>
                <c:pt idx="2230">
                  <c:v>1404.03000900711</c:v>
                </c:pt>
                <c:pt idx="2231">
                  <c:v>1404.03000921887</c:v>
                </c:pt>
                <c:pt idx="2232">
                  <c:v>1404.0300094306201</c:v>
                </c:pt>
                <c:pt idx="2233">
                  <c:v>1404.03000964238</c:v>
                </c:pt>
                <c:pt idx="2234">
                  <c:v>1404.03000985413</c:v>
                </c:pt>
                <c:pt idx="2235">
                  <c:v>1404.0300100658801</c:v>
                </c:pt>
                <c:pt idx="2236">
                  <c:v>1404.03001027764</c:v>
                </c:pt>
                <c:pt idx="2237">
                  <c:v>1404.03001048939</c:v>
                </c:pt>
                <c:pt idx="2238">
                  <c:v>1404.0300107011401</c:v>
                </c:pt>
                <c:pt idx="2239">
                  <c:v>1404.0300109129</c:v>
                </c:pt>
                <c:pt idx="2240">
                  <c:v>1404.0300111246499</c:v>
                </c:pt>
                <c:pt idx="2241">
                  <c:v>1404.0300113364001</c:v>
                </c:pt>
                <c:pt idx="2242">
                  <c:v>1404.03001154816</c:v>
                </c:pt>
                <c:pt idx="2243">
                  <c:v>1404.0300117599099</c:v>
                </c:pt>
                <c:pt idx="2244">
                  <c:v>1404.0300119716601</c:v>
                </c:pt>
                <c:pt idx="2245">
                  <c:v>1404.03001218342</c:v>
                </c:pt>
                <c:pt idx="2246">
                  <c:v>1404.0300123951699</c:v>
                </c:pt>
                <c:pt idx="2247">
                  <c:v>1404.0300126069201</c:v>
                </c:pt>
                <c:pt idx="2248">
                  <c:v>1404.03001281868</c:v>
                </c:pt>
                <c:pt idx="2249">
                  <c:v>1404.0300130304299</c:v>
                </c:pt>
                <c:pt idx="2250">
                  <c:v>1404.0300132421901</c:v>
                </c:pt>
                <c:pt idx="2251">
                  <c:v>1404.03001345394</c:v>
                </c:pt>
                <c:pt idx="2252">
                  <c:v>1404.0300136656899</c:v>
                </c:pt>
                <c:pt idx="2253">
                  <c:v>1404.0300138774501</c:v>
                </c:pt>
                <c:pt idx="2254">
                  <c:v>1404.0300140892</c:v>
                </c:pt>
                <c:pt idx="2255">
                  <c:v>1404.0300143009499</c:v>
                </c:pt>
                <c:pt idx="2256">
                  <c:v>1404.0300145127101</c:v>
                </c:pt>
                <c:pt idx="2257">
                  <c:v>1404.03001472446</c:v>
                </c:pt>
                <c:pt idx="2258">
                  <c:v>1404.0300149362099</c:v>
                </c:pt>
                <c:pt idx="2259">
                  <c:v>1404.0300151479701</c:v>
                </c:pt>
                <c:pt idx="2260">
                  <c:v>1404.03001535972</c:v>
                </c:pt>
                <c:pt idx="2261">
                  <c:v>1404.0300155714799</c:v>
                </c:pt>
                <c:pt idx="2262">
                  <c:v>1404.0300157832301</c:v>
                </c:pt>
                <c:pt idx="2263">
                  <c:v>1404.03001599498</c:v>
                </c:pt>
                <c:pt idx="2264">
                  <c:v>1404.0300162067399</c:v>
                </c:pt>
                <c:pt idx="2265">
                  <c:v>1404.03001641849</c:v>
                </c:pt>
                <c:pt idx="2266">
                  <c:v>1404.03001663024</c:v>
                </c:pt>
                <c:pt idx="2267">
                  <c:v>1404.0300168419999</c:v>
                </c:pt>
                <c:pt idx="2268">
                  <c:v>1404.03001705375</c:v>
                </c:pt>
                <c:pt idx="2269">
                  <c:v>1404.0300172655</c:v>
                </c:pt>
                <c:pt idx="2270">
                  <c:v>1404.0300174772599</c:v>
                </c:pt>
                <c:pt idx="2271">
                  <c:v>1404.03001768901</c:v>
                </c:pt>
                <c:pt idx="2272">
                  <c:v>1404.03001790076</c:v>
                </c:pt>
                <c:pt idx="2273">
                  <c:v>1404.0300181125201</c:v>
                </c:pt>
                <c:pt idx="2274">
                  <c:v>1404.03001832427</c:v>
                </c:pt>
                <c:pt idx="2275">
                  <c:v>1404.03001853602</c:v>
                </c:pt>
                <c:pt idx="2276">
                  <c:v>1404.0300187477801</c:v>
                </c:pt>
                <c:pt idx="2277">
                  <c:v>1404.03001895953</c:v>
                </c:pt>
                <c:pt idx="2278">
                  <c:v>1404.03001917129</c:v>
                </c:pt>
                <c:pt idx="2279">
                  <c:v>1404.0300193830401</c:v>
                </c:pt>
                <c:pt idx="2280">
                  <c:v>1404.03001959479</c:v>
                </c:pt>
                <c:pt idx="2281">
                  <c:v>1404.0300198065499</c:v>
                </c:pt>
                <c:pt idx="2282">
                  <c:v>1404.0300200183001</c:v>
                </c:pt>
                <c:pt idx="2283">
                  <c:v>1404.03002023005</c:v>
                </c:pt>
                <c:pt idx="2284">
                  <c:v>1404.0300204418099</c:v>
                </c:pt>
                <c:pt idx="2285">
                  <c:v>1404.0300206535601</c:v>
                </c:pt>
                <c:pt idx="2286">
                  <c:v>1404.03002086531</c:v>
                </c:pt>
                <c:pt idx="2287">
                  <c:v>1404.0300210770699</c:v>
                </c:pt>
                <c:pt idx="2288">
                  <c:v>1404.0300212888201</c:v>
                </c:pt>
                <c:pt idx="2289">
                  <c:v>1404.03002150057</c:v>
                </c:pt>
                <c:pt idx="2290">
                  <c:v>1404.0300217123299</c:v>
                </c:pt>
                <c:pt idx="2291">
                  <c:v>1404.0300219240801</c:v>
                </c:pt>
                <c:pt idx="2292">
                  <c:v>1404.03002213584</c:v>
                </c:pt>
                <c:pt idx="2293">
                  <c:v>1404.0300223475899</c:v>
                </c:pt>
                <c:pt idx="2294">
                  <c:v>1404.0300225593401</c:v>
                </c:pt>
                <c:pt idx="2295">
                  <c:v>1404.0300227711</c:v>
                </c:pt>
                <c:pt idx="2296">
                  <c:v>1404.0300229828499</c:v>
                </c:pt>
                <c:pt idx="2297">
                  <c:v>1404.0300231946001</c:v>
                </c:pt>
                <c:pt idx="2298">
                  <c:v>1404.03002340636</c:v>
                </c:pt>
                <c:pt idx="2299">
                  <c:v>1404.0300236181099</c:v>
                </c:pt>
                <c:pt idx="2300">
                  <c:v>1404.0300238298601</c:v>
                </c:pt>
                <c:pt idx="2301">
                  <c:v>1404.03002404162</c:v>
                </c:pt>
                <c:pt idx="2302">
                  <c:v>1404.0300242533699</c:v>
                </c:pt>
                <c:pt idx="2303">
                  <c:v>1404.0300244651201</c:v>
                </c:pt>
                <c:pt idx="2304">
                  <c:v>1404.03002467688</c:v>
                </c:pt>
                <c:pt idx="2305">
                  <c:v>1404.0300248886299</c:v>
                </c:pt>
                <c:pt idx="2306">
                  <c:v>1404.03002510039</c:v>
                </c:pt>
                <c:pt idx="2307">
                  <c:v>1404.03002531214</c:v>
                </c:pt>
                <c:pt idx="2308">
                  <c:v>1404.0300255238899</c:v>
                </c:pt>
                <c:pt idx="2309">
                  <c:v>1404.03002573565</c:v>
                </c:pt>
                <c:pt idx="2310">
                  <c:v>1404.0300259474</c:v>
                </c:pt>
                <c:pt idx="2311">
                  <c:v>1404.0300261591501</c:v>
                </c:pt>
                <c:pt idx="2312">
                  <c:v>1404.03002637091</c:v>
                </c:pt>
                <c:pt idx="2313">
                  <c:v>1404.03002658266</c:v>
                </c:pt>
                <c:pt idx="2314">
                  <c:v>1404.0300267944101</c:v>
                </c:pt>
                <c:pt idx="2315">
                  <c:v>1404.03002700617</c:v>
                </c:pt>
                <c:pt idx="2316">
                  <c:v>1404.03002721792</c:v>
                </c:pt>
                <c:pt idx="2317">
                  <c:v>1404.0300274296701</c:v>
                </c:pt>
                <c:pt idx="2318">
                  <c:v>1404.03002764143</c:v>
                </c:pt>
                <c:pt idx="2319">
                  <c:v>1404.0300278531799</c:v>
                </c:pt>
                <c:pt idx="2320">
                  <c:v>1404.0300280649401</c:v>
                </c:pt>
                <c:pt idx="2321">
                  <c:v>1404.03002827669</c:v>
                </c:pt>
                <c:pt idx="2322">
                  <c:v>1404.0300284884399</c:v>
                </c:pt>
                <c:pt idx="2323">
                  <c:v>1404.0300287002001</c:v>
                </c:pt>
                <c:pt idx="2324">
                  <c:v>1404.03002891195</c:v>
                </c:pt>
                <c:pt idx="2325">
                  <c:v>1404.0300291236999</c:v>
                </c:pt>
                <c:pt idx="2326">
                  <c:v>1404.0300293354601</c:v>
                </c:pt>
                <c:pt idx="2327">
                  <c:v>1404.03002954721</c:v>
                </c:pt>
                <c:pt idx="2328">
                  <c:v>1404.0300297589599</c:v>
                </c:pt>
                <c:pt idx="2329">
                  <c:v>1404.0300299707201</c:v>
                </c:pt>
                <c:pt idx="2330">
                  <c:v>1404.03003018247</c:v>
                </c:pt>
                <c:pt idx="2331">
                  <c:v>1404.0300303942199</c:v>
                </c:pt>
                <c:pt idx="2332">
                  <c:v>1404.0300306059801</c:v>
                </c:pt>
                <c:pt idx="2333">
                  <c:v>1404.03003081773</c:v>
                </c:pt>
                <c:pt idx="2334">
                  <c:v>1404.0300310294899</c:v>
                </c:pt>
                <c:pt idx="2335">
                  <c:v>1404.0300312412401</c:v>
                </c:pt>
                <c:pt idx="2336">
                  <c:v>1404.03003145299</c:v>
                </c:pt>
                <c:pt idx="2337">
                  <c:v>1404.0300316647499</c:v>
                </c:pt>
                <c:pt idx="2338">
                  <c:v>1404.0300318765001</c:v>
                </c:pt>
                <c:pt idx="2339">
                  <c:v>1404.03003208825</c:v>
                </c:pt>
                <c:pt idx="2340">
                  <c:v>1404.0300323000099</c:v>
                </c:pt>
                <c:pt idx="2341">
                  <c:v>1404.0300325117601</c:v>
                </c:pt>
                <c:pt idx="2342">
                  <c:v>1404.03003272351</c:v>
                </c:pt>
                <c:pt idx="2343">
                  <c:v>1404.0300329352699</c:v>
                </c:pt>
                <c:pt idx="2344">
                  <c:v>1404.03003314702</c:v>
                </c:pt>
                <c:pt idx="2345">
                  <c:v>1404.03003335877</c:v>
                </c:pt>
                <c:pt idx="2346">
                  <c:v>1404.0300335705299</c:v>
                </c:pt>
                <c:pt idx="2347">
                  <c:v>1404.03003378228</c:v>
                </c:pt>
                <c:pt idx="2348">
                  <c:v>1404.03003399404</c:v>
                </c:pt>
                <c:pt idx="2349">
                  <c:v>1404.0300342057899</c:v>
                </c:pt>
                <c:pt idx="2350">
                  <c:v>1404.03003441754</c:v>
                </c:pt>
                <c:pt idx="2351">
                  <c:v>1404.0300346293</c:v>
                </c:pt>
                <c:pt idx="2352">
                  <c:v>1404.0300348410501</c:v>
                </c:pt>
                <c:pt idx="2353">
                  <c:v>1404.0300350528</c:v>
                </c:pt>
                <c:pt idx="2354">
                  <c:v>1404.03003526456</c:v>
                </c:pt>
                <c:pt idx="2355">
                  <c:v>1404.0300354763101</c:v>
                </c:pt>
                <c:pt idx="2356">
                  <c:v>1404.03003568806</c:v>
                </c:pt>
                <c:pt idx="2357">
                  <c:v>1404.0300358998199</c:v>
                </c:pt>
                <c:pt idx="2358">
                  <c:v>1404.0300361115701</c:v>
                </c:pt>
                <c:pt idx="2359">
                  <c:v>1404.03003632332</c:v>
                </c:pt>
                <c:pt idx="2360">
                  <c:v>1404.0300365350799</c:v>
                </c:pt>
                <c:pt idx="2361">
                  <c:v>1404.0300367468301</c:v>
                </c:pt>
                <c:pt idx="2362">
                  <c:v>1404.03003695859</c:v>
                </c:pt>
                <c:pt idx="2363">
                  <c:v>1404.0300371703399</c:v>
                </c:pt>
                <c:pt idx="2364">
                  <c:v>1404.0300373820901</c:v>
                </c:pt>
                <c:pt idx="2365">
                  <c:v>1404.03003759385</c:v>
                </c:pt>
                <c:pt idx="2366">
                  <c:v>1404.0300378055999</c:v>
                </c:pt>
                <c:pt idx="2367">
                  <c:v>1404.0300380173501</c:v>
                </c:pt>
                <c:pt idx="2368">
                  <c:v>1404.03003822911</c:v>
                </c:pt>
                <c:pt idx="2369">
                  <c:v>1404.0300384408599</c:v>
                </c:pt>
                <c:pt idx="2370">
                  <c:v>1404.0300386526101</c:v>
                </c:pt>
                <c:pt idx="2371">
                  <c:v>1404.03003886437</c:v>
                </c:pt>
                <c:pt idx="2372">
                  <c:v>1404.0300390761199</c:v>
                </c:pt>
                <c:pt idx="2373">
                  <c:v>1404.0300392878701</c:v>
                </c:pt>
                <c:pt idx="2374">
                  <c:v>1404.03003949963</c:v>
                </c:pt>
                <c:pt idx="2375">
                  <c:v>1404.0300397113799</c:v>
                </c:pt>
                <c:pt idx="2376">
                  <c:v>1404.0300399231301</c:v>
                </c:pt>
                <c:pt idx="2377">
                  <c:v>1404.03004013489</c:v>
                </c:pt>
                <c:pt idx="2378">
                  <c:v>1404.0300403466399</c:v>
                </c:pt>
                <c:pt idx="2379">
                  <c:v>1404.0300405584001</c:v>
                </c:pt>
                <c:pt idx="2380">
                  <c:v>1404.03004077015</c:v>
                </c:pt>
                <c:pt idx="2381">
                  <c:v>1404.0300409818999</c:v>
                </c:pt>
                <c:pt idx="2382">
                  <c:v>1404.0300411936601</c:v>
                </c:pt>
                <c:pt idx="2383">
                  <c:v>1404.03004140541</c:v>
                </c:pt>
                <c:pt idx="2384">
                  <c:v>1404.0300416171599</c:v>
                </c:pt>
                <c:pt idx="2385">
                  <c:v>1404.03004182892</c:v>
                </c:pt>
                <c:pt idx="2386">
                  <c:v>1404.03004204067</c:v>
                </c:pt>
                <c:pt idx="2387">
                  <c:v>1404.0300422524199</c:v>
                </c:pt>
                <c:pt idx="2388">
                  <c:v>1404.03004246418</c:v>
                </c:pt>
                <c:pt idx="2389">
                  <c:v>1404.03004267593</c:v>
                </c:pt>
                <c:pt idx="2390">
                  <c:v>1404.0300428876801</c:v>
                </c:pt>
                <c:pt idx="2391">
                  <c:v>1404.03004309944</c:v>
                </c:pt>
                <c:pt idx="2392">
                  <c:v>1404.03004331119</c:v>
                </c:pt>
                <c:pt idx="2393">
                  <c:v>1404.0300435229501</c:v>
                </c:pt>
                <c:pt idx="2394">
                  <c:v>1404.0300437347</c:v>
                </c:pt>
                <c:pt idx="2395">
                  <c:v>1404.03004394645</c:v>
                </c:pt>
                <c:pt idx="2396">
                  <c:v>1404.0300441582101</c:v>
                </c:pt>
                <c:pt idx="2397">
                  <c:v>1404.03004436996</c:v>
                </c:pt>
                <c:pt idx="2398">
                  <c:v>1404.0300445817099</c:v>
                </c:pt>
                <c:pt idx="2399">
                  <c:v>1404.0300447934701</c:v>
                </c:pt>
                <c:pt idx="2400">
                  <c:v>1404.03004500522</c:v>
                </c:pt>
                <c:pt idx="2401">
                  <c:v>1404.0300452169699</c:v>
                </c:pt>
                <c:pt idx="2402">
                  <c:v>1404.0300454287301</c:v>
                </c:pt>
                <c:pt idx="2403">
                  <c:v>1404.03004564048</c:v>
                </c:pt>
                <c:pt idx="2404">
                  <c:v>1404.0300458522299</c:v>
                </c:pt>
                <c:pt idx="2405">
                  <c:v>1404.0300460639901</c:v>
                </c:pt>
                <c:pt idx="2406">
                  <c:v>1404.03004627574</c:v>
                </c:pt>
                <c:pt idx="2407">
                  <c:v>1404.0300464874999</c:v>
                </c:pt>
                <c:pt idx="2408">
                  <c:v>1404.0300466992501</c:v>
                </c:pt>
                <c:pt idx="2409">
                  <c:v>1404.030046911</c:v>
                </c:pt>
                <c:pt idx="2410">
                  <c:v>1404.0300471227599</c:v>
                </c:pt>
                <c:pt idx="2411">
                  <c:v>1404.0300473345101</c:v>
                </c:pt>
                <c:pt idx="2412">
                  <c:v>1404.03004754626</c:v>
                </c:pt>
                <c:pt idx="2413">
                  <c:v>1404.0300477580199</c:v>
                </c:pt>
                <c:pt idx="2414">
                  <c:v>1404.0300479697701</c:v>
                </c:pt>
                <c:pt idx="2415">
                  <c:v>1404.03004818152</c:v>
                </c:pt>
                <c:pt idx="2416">
                  <c:v>1404.0300483932799</c:v>
                </c:pt>
                <c:pt idx="2417">
                  <c:v>1404.0300486050301</c:v>
                </c:pt>
                <c:pt idx="2418">
                  <c:v>1404.03004881678</c:v>
                </c:pt>
                <c:pt idx="2419">
                  <c:v>1404.0300490285399</c:v>
                </c:pt>
                <c:pt idx="2420">
                  <c:v>1404.0300492402901</c:v>
                </c:pt>
                <c:pt idx="2421">
                  <c:v>1404.03004945205</c:v>
                </c:pt>
                <c:pt idx="2422">
                  <c:v>1404.0300496637999</c:v>
                </c:pt>
                <c:pt idx="2423">
                  <c:v>1404.03004987555</c:v>
                </c:pt>
                <c:pt idx="2424">
                  <c:v>1404.03005008731</c:v>
                </c:pt>
                <c:pt idx="2425">
                  <c:v>1404.0300502990599</c:v>
                </c:pt>
                <c:pt idx="2426">
                  <c:v>1404.03005051081</c:v>
                </c:pt>
                <c:pt idx="2427">
                  <c:v>1404.03005072257</c:v>
                </c:pt>
                <c:pt idx="2428">
                  <c:v>1404.0300509343199</c:v>
                </c:pt>
                <c:pt idx="2429">
                  <c:v>1404.03005114607</c:v>
                </c:pt>
                <c:pt idx="2430">
                  <c:v>1404.03005135783</c:v>
                </c:pt>
                <c:pt idx="2431">
                  <c:v>1404.0300515695801</c:v>
                </c:pt>
                <c:pt idx="2432">
                  <c:v>1404.03005178133</c:v>
                </c:pt>
                <c:pt idx="2433">
                  <c:v>1404.03005199309</c:v>
                </c:pt>
                <c:pt idx="2434">
                  <c:v>1404.0300522048401</c:v>
                </c:pt>
                <c:pt idx="2435">
                  <c:v>1404.0300524166</c:v>
                </c:pt>
                <c:pt idx="2436">
                  <c:v>1404.0300526283499</c:v>
                </c:pt>
                <c:pt idx="2437">
                  <c:v>1404.0300528401001</c:v>
                </c:pt>
                <c:pt idx="2438">
                  <c:v>1404.03005305186</c:v>
                </c:pt>
                <c:pt idx="2439">
                  <c:v>1404.0300532636099</c:v>
                </c:pt>
                <c:pt idx="2440">
                  <c:v>1404.0300534753601</c:v>
                </c:pt>
                <c:pt idx="2441">
                  <c:v>1404.03005368712</c:v>
                </c:pt>
                <c:pt idx="2442">
                  <c:v>1404.0300538988699</c:v>
                </c:pt>
                <c:pt idx="2443">
                  <c:v>1404.0300541106201</c:v>
                </c:pt>
                <c:pt idx="2444">
                  <c:v>1404.03005432238</c:v>
                </c:pt>
                <c:pt idx="2445">
                  <c:v>1404.0300545341299</c:v>
                </c:pt>
                <c:pt idx="2446">
                  <c:v>1404.0300547458801</c:v>
                </c:pt>
                <c:pt idx="2447">
                  <c:v>1404.03005495764</c:v>
                </c:pt>
                <c:pt idx="2448">
                  <c:v>1404.0300551693899</c:v>
                </c:pt>
                <c:pt idx="2449">
                  <c:v>1404.0300553811501</c:v>
                </c:pt>
                <c:pt idx="2450">
                  <c:v>1404.0300555929</c:v>
                </c:pt>
                <c:pt idx="2451">
                  <c:v>1404.0300558046499</c:v>
                </c:pt>
                <c:pt idx="2452">
                  <c:v>1404.0300560164101</c:v>
                </c:pt>
                <c:pt idx="2453">
                  <c:v>1404.03005622816</c:v>
                </c:pt>
                <c:pt idx="2454">
                  <c:v>1404.0300564399099</c:v>
                </c:pt>
                <c:pt idx="2455">
                  <c:v>1404.0300566516701</c:v>
                </c:pt>
                <c:pt idx="2456">
                  <c:v>1404.03005686342</c:v>
                </c:pt>
                <c:pt idx="2457">
                  <c:v>1404.0300570751699</c:v>
                </c:pt>
                <c:pt idx="2458">
                  <c:v>1404.0300572869301</c:v>
                </c:pt>
                <c:pt idx="2459">
                  <c:v>1404.03005749868</c:v>
                </c:pt>
                <c:pt idx="2460">
                  <c:v>1404.0300577104299</c:v>
                </c:pt>
                <c:pt idx="2461">
                  <c:v>1404.0300579221901</c:v>
                </c:pt>
                <c:pt idx="2462">
                  <c:v>1404.03005813394</c:v>
                </c:pt>
                <c:pt idx="2463">
                  <c:v>1404.0300583456999</c:v>
                </c:pt>
                <c:pt idx="2464">
                  <c:v>1404.03005855745</c:v>
                </c:pt>
                <c:pt idx="2465">
                  <c:v>1404.0300587692</c:v>
                </c:pt>
                <c:pt idx="2466">
                  <c:v>1404.0300589809599</c:v>
                </c:pt>
                <c:pt idx="2467">
                  <c:v>1404.03005919271</c:v>
                </c:pt>
                <c:pt idx="2468">
                  <c:v>1404.03005940446</c:v>
                </c:pt>
                <c:pt idx="2469">
                  <c:v>1404.0300596162199</c:v>
                </c:pt>
                <c:pt idx="2470">
                  <c:v>1404.03005982797</c:v>
                </c:pt>
                <c:pt idx="2471">
                  <c:v>1404.03006003972</c:v>
                </c:pt>
                <c:pt idx="2472">
                  <c:v>1404.0300602514801</c:v>
                </c:pt>
                <c:pt idx="2473">
                  <c:v>1404.03006046323</c:v>
                </c:pt>
                <c:pt idx="2474">
                  <c:v>1404.0300606749799</c:v>
                </c:pt>
                <c:pt idx="2475">
                  <c:v>1404.0300608867401</c:v>
                </c:pt>
                <c:pt idx="2476">
                  <c:v>1404.03006109849</c:v>
                </c:pt>
                <c:pt idx="2477">
                  <c:v>1404.0300613102499</c:v>
                </c:pt>
                <c:pt idx="2478">
                  <c:v>1404.0300615220001</c:v>
                </c:pt>
                <c:pt idx="2479">
                  <c:v>1404.03006173375</c:v>
                </c:pt>
                <c:pt idx="2480">
                  <c:v>1404.0300619455099</c:v>
                </c:pt>
                <c:pt idx="2481">
                  <c:v>1404.0300621572601</c:v>
                </c:pt>
                <c:pt idx="2482">
                  <c:v>1404.03006236901</c:v>
                </c:pt>
                <c:pt idx="2483">
                  <c:v>1404.0300625807699</c:v>
                </c:pt>
                <c:pt idx="2484">
                  <c:v>1404.0300627925201</c:v>
                </c:pt>
                <c:pt idx="2485">
                  <c:v>1404.03006300427</c:v>
                </c:pt>
                <c:pt idx="2486">
                  <c:v>1404.0300632160299</c:v>
                </c:pt>
                <c:pt idx="2487">
                  <c:v>1404.0300634277801</c:v>
                </c:pt>
                <c:pt idx="2488">
                  <c:v>1404.03006363953</c:v>
                </c:pt>
                <c:pt idx="2489">
                  <c:v>1404.0300638512899</c:v>
                </c:pt>
                <c:pt idx="2490">
                  <c:v>1404.0300640630401</c:v>
                </c:pt>
                <c:pt idx="2491">
                  <c:v>1404.0300642748</c:v>
                </c:pt>
                <c:pt idx="2492">
                  <c:v>1404.0300644865499</c:v>
                </c:pt>
                <c:pt idx="2493">
                  <c:v>1404.0300646983001</c:v>
                </c:pt>
                <c:pt idx="2494">
                  <c:v>1404.03006491006</c:v>
                </c:pt>
                <c:pt idx="2495">
                  <c:v>1404.0300651218099</c:v>
                </c:pt>
                <c:pt idx="2496">
                  <c:v>1404.0300653335601</c:v>
                </c:pt>
                <c:pt idx="2497">
                  <c:v>1404.03006554532</c:v>
                </c:pt>
                <c:pt idx="2498">
                  <c:v>1404.0300657570699</c:v>
                </c:pt>
                <c:pt idx="2499">
                  <c:v>1404.0300659688201</c:v>
                </c:pt>
                <c:pt idx="2500">
                  <c:v>1404.03006618058</c:v>
                </c:pt>
                <c:pt idx="2501">
                  <c:v>1404.0300663923299</c:v>
                </c:pt>
                <c:pt idx="2502">
                  <c:v>1404.03006660408</c:v>
                </c:pt>
                <c:pt idx="2503">
                  <c:v>1404.03006681584</c:v>
                </c:pt>
                <c:pt idx="2504">
                  <c:v>1404.0300670275899</c:v>
                </c:pt>
                <c:pt idx="2505">
                  <c:v>1404.03006723934</c:v>
                </c:pt>
                <c:pt idx="2506">
                  <c:v>1404.0300674511</c:v>
                </c:pt>
                <c:pt idx="2507">
                  <c:v>1404.0300676628499</c:v>
                </c:pt>
                <c:pt idx="2508">
                  <c:v>1404.03006787461</c:v>
                </c:pt>
                <c:pt idx="2509">
                  <c:v>1404.03006808636</c:v>
                </c:pt>
                <c:pt idx="2510">
                  <c:v>1404.0300682981101</c:v>
                </c:pt>
                <c:pt idx="2511">
                  <c:v>1404.03006850987</c:v>
                </c:pt>
                <c:pt idx="2512">
                  <c:v>1404.03006872162</c:v>
                </c:pt>
                <c:pt idx="2513">
                  <c:v>1404.0300689333701</c:v>
                </c:pt>
                <c:pt idx="2514">
                  <c:v>1404.03006914513</c:v>
                </c:pt>
                <c:pt idx="2515">
                  <c:v>1404.0300693568799</c:v>
                </c:pt>
                <c:pt idx="2516">
                  <c:v>1404.0300695686301</c:v>
                </c:pt>
                <c:pt idx="2517">
                  <c:v>1404.03006978039</c:v>
                </c:pt>
                <c:pt idx="2518">
                  <c:v>1404.0300699921399</c:v>
                </c:pt>
                <c:pt idx="2519">
                  <c:v>1404.0300702038901</c:v>
                </c:pt>
                <c:pt idx="2520">
                  <c:v>1404.03007041565</c:v>
                </c:pt>
                <c:pt idx="2521">
                  <c:v>1404.0300706273999</c:v>
                </c:pt>
                <c:pt idx="2522">
                  <c:v>1404.0300708391601</c:v>
                </c:pt>
                <c:pt idx="2523">
                  <c:v>1404.03007105091</c:v>
                </c:pt>
                <c:pt idx="2524">
                  <c:v>1404.0300712626599</c:v>
                </c:pt>
                <c:pt idx="2525">
                  <c:v>1404.0300714744201</c:v>
                </c:pt>
                <c:pt idx="2526">
                  <c:v>1404.03007168617</c:v>
                </c:pt>
                <c:pt idx="2527">
                  <c:v>1404.0300718979199</c:v>
                </c:pt>
                <c:pt idx="2528">
                  <c:v>1404.0300721096801</c:v>
                </c:pt>
                <c:pt idx="2529">
                  <c:v>1404.03007232143</c:v>
                </c:pt>
                <c:pt idx="2530">
                  <c:v>1404.0300725331799</c:v>
                </c:pt>
                <c:pt idx="2531">
                  <c:v>1404.0300727449401</c:v>
                </c:pt>
                <c:pt idx="2532">
                  <c:v>1404.03007295669</c:v>
                </c:pt>
                <c:pt idx="2533">
                  <c:v>1404.0300731684399</c:v>
                </c:pt>
                <c:pt idx="2534">
                  <c:v>1404.0300733802001</c:v>
                </c:pt>
                <c:pt idx="2535">
                  <c:v>1404.03007359195</c:v>
                </c:pt>
                <c:pt idx="2536">
                  <c:v>1404.0300738037099</c:v>
                </c:pt>
                <c:pt idx="2537">
                  <c:v>1404.0300740154601</c:v>
                </c:pt>
                <c:pt idx="2538">
                  <c:v>1404.03007422721</c:v>
                </c:pt>
                <c:pt idx="2539">
                  <c:v>1404.0300744389699</c:v>
                </c:pt>
                <c:pt idx="2540">
                  <c:v>1404.0300746507201</c:v>
                </c:pt>
                <c:pt idx="2541">
                  <c:v>1404.03007486247</c:v>
                </c:pt>
                <c:pt idx="2542">
                  <c:v>1404.0300750742299</c:v>
                </c:pt>
                <c:pt idx="2543">
                  <c:v>1404.03007528598</c:v>
                </c:pt>
                <c:pt idx="2544">
                  <c:v>1404.03007549773</c:v>
                </c:pt>
                <c:pt idx="2545">
                  <c:v>1404.0300757094899</c:v>
                </c:pt>
                <c:pt idx="2546">
                  <c:v>1404.03007592124</c:v>
                </c:pt>
                <c:pt idx="2547">
                  <c:v>1404.03007613299</c:v>
                </c:pt>
                <c:pt idx="2548">
                  <c:v>1404.0300763447499</c:v>
                </c:pt>
                <c:pt idx="2549">
                  <c:v>1404.0300765565</c:v>
                </c:pt>
                <c:pt idx="2550">
                  <c:v>1404.03007676826</c:v>
                </c:pt>
                <c:pt idx="2551">
                  <c:v>1404.0300769800101</c:v>
                </c:pt>
                <c:pt idx="2552">
                  <c:v>1404.03007719176</c:v>
                </c:pt>
                <c:pt idx="2553">
                  <c:v>1404.03007740352</c:v>
                </c:pt>
                <c:pt idx="2554">
                  <c:v>1404.0300776152701</c:v>
                </c:pt>
                <c:pt idx="2555">
                  <c:v>1404.03007782702</c:v>
                </c:pt>
                <c:pt idx="2556">
                  <c:v>1404.0300780387799</c:v>
                </c:pt>
                <c:pt idx="2557">
                  <c:v>1404.0300782505301</c:v>
                </c:pt>
                <c:pt idx="2558">
                  <c:v>1404.03007846228</c:v>
                </c:pt>
                <c:pt idx="2559">
                  <c:v>1404.0300786740399</c:v>
                </c:pt>
                <c:pt idx="2560">
                  <c:v>1404.0300788857901</c:v>
                </c:pt>
                <c:pt idx="2561">
                  <c:v>1404.03007909754</c:v>
                </c:pt>
                <c:pt idx="2562">
                  <c:v>1404.0300793092999</c:v>
                </c:pt>
                <c:pt idx="2563">
                  <c:v>1404.0300795210501</c:v>
                </c:pt>
                <c:pt idx="2564">
                  <c:v>1404.03007973281</c:v>
                </c:pt>
                <c:pt idx="2565">
                  <c:v>1404.0300799445599</c:v>
                </c:pt>
                <c:pt idx="2566">
                  <c:v>1404.0300801563101</c:v>
                </c:pt>
                <c:pt idx="2567">
                  <c:v>1404.03008036807</c:v>
                </c:pt>
                <c:pt idx="2568">
                  <c:v>1404.0300805798199</c:v>
                </c:pt>
                <c:pt idx="2569">
                  <c:v>1404.0300807915701</c:v>
                </c:pt>
                <c:pt idx="2570">
                  <c:v>1404.03008100333</c:v>
                </c:pt>
                <c:pt idx="2571">
                  <c:v>1404.0300812150799</c:v>
                </c:pt>
                <c:pt idx="2572">
                  <c:v>1404.0300814268301</c:v>
                </c:pt>
                <c:pt idx="2573">
                  <c:v>1404.03008163859</c:v>
                </c:pt>
                <c:pt idx="2574">
                  <c:v>1404.0300818503399</c:v>
                </c:pt>
                <c:pt idx="2575">
                  <c:v>1404.0300820620901</c:v>
                </c:pt>
                <c:pt idx="2576">
                  <c:v>1404.03008227385</c:v>
                </c:pt>
                <c:pt idx="2577">
                  <c:v>1404.0300824855999</c:v>
                </c:pt>
                <c:pt idx="2578">
                  <c:v>1404.0300826973601</c:v>
                </c:pt>
                <c:pt idx="2579">
                  <c:v>1404.03008290911</c:v>
                </c:pt>
                <c:pt idx="2580">
                  <c:v>1404.0300831208599</c:v>
                </c:pt>
                <c:pt idx="2581">
                  <c:v>1404.0300833326201</c:v>
                </c:pt>
                <c:pt idx="2582">
                  <c:v>1404.03008354437</c:v>
                </c:pt>
                <c:pt idx="2583">
                  <c:v>1404.0300837561199</c:v>
                </c:pt>
                <c:pt idx="2584">
                  <c:v>1404.03008396788</c:v>
                </c:pt>
                <c:pt idx="2585">
                  <c:v>1404.03008417963</c:v>
                </c:pt>
                <c:pt idx="2586">
                  <c:v>1404.0300843913799</c:v>
                </c:pt>
                <c:pt idx="2587">
                  <c:v>1404.03008460314</c:v>
                </c:pt>
                <c:pt idx="2588">
                  <c:v>1404.03008481489</c:v>
                </c:pt>
                <c:pt idx="2589">
                  <c:v>1404.0300850266401</c:v>
                </c:pt>
                <c:pt idx="2590">
                  <c:v>1404.0300852384</c:v>
                </c:pt>
                <c:pt idx="2591">
                  <c:v>1404.03008545015</c:v>
                </c:pt>
                <c:pt idx="2592">
                  <c:v>1404.0300856619101</c:v>
                </c:pt>
                <c:pt idx="2593">
                  <c:v>1404.03008587366</c:v>
                </c:pt>
                <c:pt idx="2594">
                  <c:v>1404.0300860854099</c:v>
                </c:pt>
                <c:pt idx="2595">
                  <c:v>1404.0300862971701</c:v>
                </c:pt>
                <c:pt idx="2596">
                  <c:v>1404.03008650892</c:v>
                </c:pt>
                <c:pt idx="2597">
                  <c:v>1404.0300867206699</c:v>
                </c:pt>
                <c:pt idx="2598">
                  <c:v>1404.0300869324301</c:v>
                </c:pt>
                <c:pt idx="2599">
                  <c:v>1404.03008714418</c:v>
                </c:pt>
                <c:pt idx="2600">
                  <c:v>1404.0300873559299</c:v>
                </c:pt>
                <c:pt idx="2601">
                  <c:v>1404.0300875676901</c:v>
                </c:pt>
                <c:pt idx="2602">
                  <c:v>1404.03008777944</c:v>
                </c:pt>
                <c:pt idx="2603">
                  <c:v>1404.0300879911899</c:v>
                </c:pt>
                <c:pt idx="2604">
                  <c:v>1404.0300882029501</c:v>
                </c:pt>
                <c:pt idx="2605">
                  <c:v>1404.0300884147</c:v>
                </c:pt>
                <c:pt idx="2606">
                  <c:v>1404.0300886264599</c:v>
                </c:pt>
                <c:pt idx="2607">
                  <c:v>1404.0300888382101</c:v>
                </c:pt>
                <c:pt idx="2608">
                  <c:v>1404.03008904996</c:v>
                </c:pt>
                <c:pt idx="2609">
                  <c:v>1404.0300892617199</c:v>
                </c:pt>
                <c:pt idx="2610">
                  <c:v>1404.0300894734701</c:v>
                </c:pt>
                <c:pt idx="2611">
                  <c:v>1404.03008968522</c:v>
                </c:pt>
                <c:pt idx="2612">
                  <c:v>1404.0300898969799</c:v>
                </c:pt>
                <c:pt idx="2613">
                  <c:v>1404.0300901087301</c:v>
                </c:pt>
                <c:pt idx="2614">
                  <c:v>1404.03009032048</c:v>
                </c:pt>
                <c:pt idx="2615">
                  <c:v>1404.0300905322399</c:v>
                </c:pt>
                <c:pt idx="2616">
                  <c:v>1404.0300907439901</c:v>
                </c:pt>
                <c:pt idx="2617">
                  <c:v>1404.03009095574</c:v>
                </c:pt>
                <c:pt idx="2618">
                  <c:v>1404.0300911674999</c:v>
                </c:pt>
                <c:pt idx="2619">
                  <c:v>1404.0300913792501</c:v>
                </c:pt>
                <c:pt idx="2620">
                  <c:v>1404.03009159101</c:v>
                </c:pt>
                <c:pt idx="2621">
                  <c:v>1404.0300918027599</c:v>
                </c:pt>
                <c:pt idx="2622">
                  <c:v>1404.03009201451</c:v>
                </c:pt>
                <c:pt idx="2623">
                  <c:v>1404.03009222627</c:v>
                </c:pt>
                <c:pt idx="2624">
                  <c:v>1404.0300924380199</c:v>
                </c:pt>
                <c:pt idx="2625">
                  <c:v>1404.03009264977</c:v>
                </c:pt>
                <c:pt idx="2626">
                  <c:v>1404.03009286153</c:v>
                </c:pt>
                <c:pt idx="2627">
                  <c:v>1404.0300930732801</c:v>
                </c:pt>
                <c:pt idx="2628">
                  <c:v>1404.03009328503</c:v>
                </c:pt>
                <c:pt idx="2629">
                  <c:v>1404.03009349679</c:v>
                </c:pt>
                <c:pt idx="2630">
                  <c:v>1404.0300937085401</c:v>
                </c:pt>
                <c:pt idx="2631">
                  <c:v>1404.03009392029</c:v>
                </c:pt>
                <c:pt idx="2632">
                  <c:v>1404.03009413205</c:v>
                </c:pt>
                <c:pt idx="2633">
                  <c:v>1404.0300943438001</c:v>
                </c:pt>
                <c:pt idx="2634">
                  <c:v>1404.03009455555</c:v>
                </c:pt>
                <c:pt idx="2635">
                  <c:v>1404.0300947673099</c:v>
                </c:pt>
                <c:pt idx="2636">
                  <c:v>1404.0300949790601</c:v>
                </c:pt>
                <c:pt idx="2637">
                  <c:v>1404.03009519082</c:v>
                </c:pt>
                <c:pt idx="2638">
                  <c:v>1404.0300954025699</c:v>
                </c:pt>
                <c:pt idx="2639">
                  <c:v>1404.0300956143201</c:v>
                </c:pt>
                <c:pt idx="2640">
                  <c:v>1404.03009582608</c:v>
                </c:pt>
                <c:pt idx="2641">
                  <c:v>1404.0300960378299</c:v>
                </c:pt>
                <c:pt idx="2642">
                  <c:v>1404.0300962495801</c:v>
                </c:pt>
                <c:pt idx="2643">
                  <c:v>1404.03009646134</c:v>
                </c:pt>
                <c:pt idx="2644">
                  <c:v>1404.0300966730899</c:v>
                </c:pt>
                <c:pt idx="2645">
                  <c:v>1404.0300968848401</c:v>
                </c:pt>
                <c:pt idx="2646">
                  <c:v>1404.0300970966</c:v>
                </c:pt>
                <c:pt idx="2647">
                  <c:v>1404.0300973083499</c:v>
                </c:pt>
                <c:pt idx="2648">
                  <c:v>1404.0300975201001</c:v>
                </c:pt>
                <c:pt idx="2649">
                  <c:v>1404.03009773186</c:v>
                </c:pt>
                <c:pt idx="2650">
                  <c:v>1404.0300979436099</c:v>
                </c:pt>
                <c:pt idx="2651">
                  <c:v>1404.0300981553701</c:v>
                </c:pt>
                <c:pt idx="2652">
                  <c:v>1404.03009836712</c:v>
                </c:pt>
                <c:pt idx="2653">
                  <c:v>1404.0300985788699</c:v>
                </c:pt>
                <c:pt idx="2654">
                  <c:v>1404.0300987906301</c:v>
                </c:pt>
                <c:pt idx="2655">
                  <c:v>1404.03009900238</c:v>
                </c:pt>
                <c:pt idx="2656">
                  <c:v>1404.0300992141299</c:v>
                </c:pt>
                <c:pt idx="2657">
                  <c:v>1404.0300994258901</c:v>
                </c:pt>
                <c:pt idx="2658">
                  <c:v>1404.03009963764</c:v>
                </c:pt>
                <c:pt idx="2659">
                  <c:v>1404.0300998493899</c:v>
                </c:pt>
                <c:pt idx="2660">
                  <c:v>1404.0301000611501</c:v>
                </c:pt>
                <c:pt idx="2661">
                  <c:v>1404.0301002729</c:v>
                </c:pt>
                <c:pt idx="2662">
                  <c:v>1404.0301004846499</c:v>
                </c:pt>
                <c:pt idx="2663">
                  <c:v>1404.03010069641</c:v>
                </c:pt>
                <c:pt idx="2664">
                  <c:v>1404.03010090816</c:v>
                </c:pt>
                <c:pt idx="2665">
                  <c:v>1404.0301011199199</c:v>
                </c:pt>
                <c:pt idx="2666">
                  <c:v>1404.03010133167</c:v>
                </c:pt>
                <c:pt idx="2667">
                  <c:v>1404.03010154342</c:v>
                </c:pt>
                <c:pt idx="2668">
                  <c:v>1404.0301017551801</c:v>
                </c:pt>
                <c:pt idx="2669">
                  <c:v>1404.03010196693</c:v>
                </c:pt>
                <c:pt idx="2670">
                  <c:v>1404.03010217868</c:v>
                </c:pt>
                <c:pt idx="2671">
                  <c:v>1404.0301023904401</c:v>
                </c:pt>
                <c:pt idx="2672">
                  <c:v>1404.03010260219</c:v>
                </c:pt>
                <c:pt idx="2673">
                  <c:v>1404.0301028139399</c:v>
                </c:pt>
                <c:pt idx="2674">
                  <c:v>1404.0301030257001</c:v>
                </c:pt>
                <c:pt idx="2675">
                  <c:v>1404.03010323745</c:v>
                </c:pt>
                <c:pt idx="2676">
                  <c:v>1404.0301034491999</c:v>
                </c:pt>
                <c:pt idx="2677">
                  <c:v>1404.0301036609601</c:v>
                </c:pt>
                <c:pt idx="2678">
                  <c:v>1404.03010387271</c:v>
                </c:pt>
                <c:pt idx="2679">
                  <c:v>1404.0301040844699</c:v>
                </c:pt>
                <c:pt idx="2680">
                  <c:v>1404.0301042962201</c:v>
                </c:pt>
                <c:pt idx="2681">
                  <c:v>1404.03010450797</c:v>
                </c:pt>
                <c:pt idx="2682">
                  <c:v>1404.0301047197299</c:v>
                </c:pt>
                <c:pt idx="2683">
                  <c:v>1404.0301049314801</c:v>
                </c:pt>
                <c:pt idx="2684">
                  <c:v>1404.03010514323</c:v>
                </c:pt>
                <c:pt idx="2685">
                  <c:v>1404.0301053549899</c:v>
                </c:pt>
                <c:pt idx="2686">
                  <c:v>1404.0301055667401</c:v>
                </c:pt>
                <c:pt idx="2687">
                  <c:v>1404.03010577849</c:v>
                </c:pt>
                <c:pt idx="2688">
                  <c:v>1404.0301059902499</c:v>
                </c:pt>
                <c:pt idx="2689">
                  <c:v>1404.0301062020001</c:v>
                </c:pt>
                <c:pt idx="2690">
                  <c:v>1404.03010641375</c:v>
                </c:pt>
                <c:pt idx="2691">
                  <c:v>1404.0301066255099</c:v>
                </c:pt>
                <c:pt idx="2692">
                  <c:v>1404.0301068372601</c:v>
                </c:pt>
                <c:pt idx="2693">
                  <c:v>1404.03010704902</c:v>
                </c:pt>
                <c:pt idx="2694">
                  <c:v>1404.0301072607699</c:v>
                </c:pt>
                <c:pt idx="2695">
                  <c:v>1404.0301074725201</c:v>
                </c:pt>
                <c:pt idx="2696">
                  <c:v>1404.03010768428</c:v>
                </c:pt>
                <c:pt idx="2697">
                  <c:v>1404.0301078960299</c:v>
                </c:pt>
                <c:pt idx="2698">
                  <c:v>1404.0301081077801</c:v>
                </c:pt>
                <c:pt idx="2699">
                  <c:v>1404.03010831954</c:v>
                </c:pt>
                <c:pt idx="2700">
                  <c:v>1404.0301085312899</c:v>
                </c:pt>
                <c:pt idx="2701">
                  <c:v>1404.03010874304</c:v>
                </c:pt>
                <c:pt idx="2702">
                  <c:v>1404.0301089548</c:v>
                </c:pt>
                <c:pt idx="2703">
                  <c:v>1404.0301091665499</c:v>
                </c:pt>
                <c:pt idx="2704">
                  <c:v>1404.0301093783</c:v>
                </c:pt>
                <c:pt idx="2705">
                  <c:v>1404.03010959006</c:v>
                </c:pt>
                <c:pt idx="2706">
                  <c:v>1404.0301098018101</c:v>
                </c:pt>
                <c:pt idx="2707">
                  <c:v>1404.03011001357</c:v>
                </c:pt>
                <c:pt idx="2708">
                  <c:v>1404.03011022532</c:v>
                </c:pt>
                <c:pt idx="2709">
                  <c:v>1404.0301104370701</c:v>
                </c:pt>
                <c:pt idx="2710">
                  <c:v>1404.03011064883</c:v>
                </c:pt>
                <c:pt idx="2711">
                  <c:v>1404.03011086058</c:v>
                </c:pt>
                <c:pt idx="2712">
                  <c:v>1404.0301110723301</c:v>
                </c:pt>
                <c:pt idx="2713">
                  <c:v>1404.03011128409</c:v>
                </c:pt>
                <c:pt idx="2714">
                  <c:v>1404.0301114958399</c:v>
                </c:pt>
                <c:pt idx="2715">
                  <c:v>1404.0301117075901</c:v>
                </c:pt>
                <c:pt idx="2716">
                  <c:v>1404.03011191935</c:v>
                </c:pt>
                <c:pt idx="2717">
                  <c:v>1404.0301121310999</c:v>
                </c:pt>
                <c:pt idx="2718">
                  <c:v>1404.0301123428501</c:v>
                </c:pt>
                <c:pt idx="2719">
                  <c:v>1404.03011255461</c:v>
                </c:pt>
                <c:pt idx="2720">
                  <c:v>1404.0301127663599</c:v>
                </c:pt>
                <c:pt idx="2721">
                  <c:v>1404.0301129781201</c:v>
                </c:pt>
                <c:pt idx="2722">
                  <c:v>1404.03011318987</c:v>
                </c:pt>
                <c:pt idx="2723">
                  <c:v>1404.0301134016199</c:v>
                </c:pt>
                <c:pt idx="2724">
                  <c:v>1404.0301136133801</c:v>
                </c:pt>
                <c:pt idx="2725">
                  <c:v>1404.03011382513</c:v>
                </c:pt>
                <c:pt idx="2726">
                  <c:v>1404.0301140368799</c:v>
                </c:pt>
                <c:pt idx="2727">
                  <c:v>1404.0301142486401</c:v>
                </c:pt>
                <c:pt idx="2728">
                  <c:v>1404.03011446039</c:v>
                </c:pt>
                <c:pt idx="2729">
                  <c:v>1404.0301146721399</c:v>
                </c:pt>
                <c:pt idx="2730">
                  <c:v>1404.0301148839001</c:v>
                </c:pt>
                <c:pt idx="2731">
                  <c:v>1404.03011509565</c:v>
                </c:pt>
                <c:pt idx="2732">
                  <c:v>1404.0301153073999</c:v>
                </c:pt>
                <c:pt idx="2733">
                  <c:v>1404.0301155191601</c:v>
                </c:pt>
                <c:pt idx="2734">
                  <c:v>1404.03011573091</c:v>
                </c:pt>
                <c:pt idx="2735">
                  <c:v>1404.0301159426699</c:v>
                </c:pt>
                <c:pt idx="2736">
                  <c:v>1404.0301161544201</c:v>
                </c:pt>
                <c:pt idx="2737">
                  <c:v>1404.03011636617</c:v>
                </c:pt>
                <c:pt idx="2738">
                  <c:v>1404.0301165779299</c:v>
                </c:pt>
                <c:pt idx="2739">
                  <c:v>1404.0301167896801</c:v>
                </c:pt>
                <c:pt idx="2740">
                  <c:v>1404.03011700143</c:v>
                </c:pt>
                <c:pt idx="2741">
                  <c:v>1404.0301172131899</c:v>
                </c:pt>
                <c:pt idx="2742">
                  <c:v>1404.03011742494</c:v>
                </c:pt>
                <c:pt idx="2743">
                  <c:v>1404.03011763669</c:v>
                </c:pt>
                <c:pt idx="2744">
                  <c:v>1404.0301178484499</c:v>
                </c:pt>
                <c:pt idx="2745">
                  <c:v>1404.0301180602</c:v>
                </c:pt>
                <c:pt idx="2746">
                  <c:v>1404.03011827195</c:v>
                </c:pt>
                <c:pt idx="2747">
                  <c:v>1404.0301184837101</c:v>
                </c:pt>
                <c:pt idx="2748">
                  <c:v>1404.03011869546</c:v>
                </c:pt>
                <c:pt idx="2749">
                  <c:v>1404.03011890722</c:v>
                </c:pt>
                <c:pt idx="2750">
                  <c:v>1404.0301191189701</c:v>
                </c:pt>
                <c:pt idx="2751">
                  <c:v>1404.03011933072</c:v>
                </c:pt>
                <c:pt idx="2752">
                  <c:v>1404.03011954248</c:v>
                </c:pt>
                <c:pt idx="2753">
                  <c:v>1404.0301197542301</c:v>
                </c:pt>
                <c:pt idx="2754">
                  <c:v>1404.03011996598</c:v>
                </c:pt>
                <c:pt idx="2755">
                  <c:v>1404.0301201777399</c:v>
                </c:pt>
                <c:pt idx="2756">
                  <c:v>1404.0301203894901</c:v>
                </c:pt>
                <c:pt idx="2757">
                  <c:v>1404.03012060124</c:v>
                </c:pt>
                <c:pt idx="2758">
                  <c:v>1404.0301208129999</c:v>
                </c:pt>
                <c:pt idx="2759">
                  <c:v>1404.0301210247501</c:v>
                </c:pt>
                <c:pt idx="2760">
                  <c:v>1404.0301212365</c:v>
                </c:pt>
                <c:pt idx="2761">
                  <c:v>1404.0301214482599</c:v>
                </c:pt>
                <c:pt idx="2762">
                  <c:v>1404.0301216600101</c:v>
                </c:pt>
                <c:pt idx="2763">
                  <c:v>1404.03012187176</c:v>
                </c:pt>
                <c:pt idx="2764">
                  <c:v>1404.0301220835199</c:v>
                </c:pt>
                <c:pt idx="2765">
                  <c:v>1404.0301222952701</c:v>
                </c:pt>
                <c:pt idx="2766">
                  <c:v>1404.03012250703</c:v>
                </c:pt>
                <c:pt idx="2767">
                  <c:v>1404.0301227187799</c:v>
                </c:pt>
                <c:pt idx="2768">
                  <c:v>1404.0301229305301</c:v>
                </c:pt>
                <c:pt idx="2769">
                  <c:v>1404.03012314229</c:v>
                </c:pt>
                <c:pt idx="2770">
                  <c:v>1404.0301233540399</c:v>
                </c:pt>
                <c:pt idx="2771">
                  <c:v>1404.0301235657901</c:v>
                </c:pt>
                <c:pt idx="2772">
                  <c:v>1404.03012377755</c:v>
                </c:pt>
                <c:pt idx="2773">
                  <c:v>1404.0301239892999</c:v>
                </c:pt>
                <c:pt idx="2774">
                  <c:v>1404.0301242010501</c:v>
                </c:pt>
                <c:pt idx="2775">
                  <c:v>1404.03012441281</c:v>
                </c:pt>
                <c:pt idx="2776">
                  <c:v>1404.0301246245599</c:v>
                </c:pt>
                <c:pt idx="2777">
                  <c:v>1404.0301248363101</c:v>
                </c:pt>
                <c:pt idx="2778">
                  <c:v>1404.03012504807</c:v>
                </c:pt>
                <c:pt idx="2779">
                  <c:v>1404.0301252598199</c:v>
                </c:pt>
                <c:pt idx="2780">
                  <c:v>1404.03012547158</c:v>
                </c:pt>
                <c:pt idx="2781">
                  <c:v>1404.03012568333</c:v>
                </c:pt>
                <c:pt idx="2782">
                  <c:v>1404.0301258950799</c:v>
                </c:pt>
                <c:pt idx="2783">
                  <c:v>1404.03012610684</c:v>
                </c:pt>
                <c:pt idx="2784">
                  <c:v>1404.03012631859</c:v>
                </c:pt>
                <c:pt idx="2785">
                  <c:v>1404.0301265303401</c:v>
                </c:pt>
                <c:pt idx="2786">
                  <c:v>1404.0301267421</c:v>
                </c:pt>
                <c:pt idx="2787">
                  <c:v>1404.03012695385</c:v>
                </c:pt>
                <c:pt idx="2788">
                  <c:v>1404.0301271656001</c:v>
                </c:pt>
                <c:pt idx="2789">
                  <c:v>1404.03012737736</c:v>
                </c:pt>
                <c:pt idx="2790">
                  <c:v>1404.03012758911</c:v>
                </c:pt>
                <c:pt idx="2791">
                  <c:v>1404.0301278008601</c:v>
                </c:pt>
                <c:pt idx="2792">
                  <c:v>1404.03012801262</c:v>
                </c:pt>
                <c:pt idx="2793">
                  <c:v>1404.0301282243699</c:v>
                </c:pt>
                <c:pt idx="2794">
                  <c:v>1404.0301284361301</c:v>
                </c:pt>
                <c:pt idx="2795">
                  <c:v>1404.03012864788</c:v>
                </c:pt>
                <c:pt idx="2796">
                  <c:v>1404.0301288596299</c:v>
                </c:pt>
                <c:pt idx="2797">
                  <c:v>1404.0301290713901</c:v>
                </c:pt>
                <c:pt idx="2798">
                  <c:v>1404.03012928314</c:v>
                </c:pt>
                <c:pt idx="2799">
                  <c:v>1404.0301294948899</c:v>
                </c:pt>
                <c:pt idx="2800">
                  <c:v>1404.0301297066501</c:v>
                </c:pt>
                <c:pt idx="2801">
                  <c:v>1404.0301299184</c:v>
                </c:pt>
                <c:pt idx="2802">
                  <c:v>1404.0301301301499</c:v>
                </c:pt>
                <c:pt idx="2803">
                  <c:v>1404.0301303419101</c:v>
                </c:pt>
                <c:pt idx="2804">
                  <c:v>1404.03013055366</c:v>
                </c:pt>
                <c:pt idx="2805">
                  <c:v>1404.0301307654099</c:v>
                </c:pt>
                <c:pt idx="2806">
                  <c:v>1404.0301309771701</c:v>
                </c:pt>
                <c:pt idx="2807">
                  <c:v>1404.03013118892</c:v>
                </c:pt>
                <c:pt idx="2808">
                  <c:v>1404.0301314006799</c:v>
                </c:pt>
                <c:pt idx="2809">
                  <c:v>1404.0301316124301</c:v>
                </c:pt>
                <c:pt idx="2810">
                  <c:v>1404.03013182418</c:v>
                </c:pt>
                <c:pt idx="2811">
                  <c:v>1404.0301320359399</c:v>
                </c:pt>
                <c:pt idx="2812">
                  <c:v>1404.0301322476901</c:v>
                </c:pt>
                <c:pt idx="2813">
                  <c:v>1404.03013245944</c:v>
                </c:pt>
                <c:pt idx="2814">
                  <c:v>1404.0301326711999</c:v>
                </c:pt>
                <c:pt idx="2815">
                  <c:v>1404.0301328829501</c:v>
                </c:pt>
                <c:pt idx="2816">
                  <c:v>1404.0301330947</c:v>
                </c:pt>
                <c:pt idx="2817">
                  <c:v>1404.0301333064599</c:v>
                </c:pt>
                <c:pt idx="2818">
                  <c:v>1404.0301335182101</c:v>
                </c:pt>
                <c:pt idx="2819">
                  <c:v>1404.03013372996</c:v>
                </c:pt>
                <c:pt idx="2820">
                  <c:v>1404.0301339417199</c:v>
                </c:pt>
                <c:pt idx="2821">
                  <c:v>1404.03013415347</c:v>
                </c:pt>
                <c:pt idx="2822">
                  <c:v>1404.03013436523</c:v>
                </c:pt>
                <c:pt idx="2823">
                  <c:v>1404.0301345769799</c:v>
                </c:pt>
                <c:pt idx="2824">
                  <c:v>1404.03013478873</c:v>
                </c:pt>
                <c:pt idx="2825">
                  <c:v>1404.03013500049</c:v>
                </c:pt>
                <c:pt idx="2826">
                  <c:v>1404.0301352122401</c:v>
                </c:pt>
                <c:pt idx="2827">
                  <c:v>1404.03013542399</c:v>
                </c:pt>
                <c:pt idx="2828">
                  <c:v>1404.03013563575</c:v>
                </c:pt>
                <c:pt idx="2829">
                  <c:v>1404.0301358475001</c:v>
                </c:pt>
                <c:pt idx="2830">
                  <c:v>1404.03013605925</c:v>
                </c:pt>
                <c:pt idx="2831">
                  <c:v>1404.03013627101</c:v>
                </c:pt>
                <c:pt idx="2832">
                  <c:v>1404.0301364827601</c:v>
                </c:pt>
                <c:pt idx="2833">
                  <c:v>1404.03013669451</c:v>
                </c:pt>
                <c:pt idx="2834">
                  <c:v>1404.0301369062699</c:v>
                </c:pt>
                <c:pt idx="2835">
                  <c:v>1404.0301371180201</c:v>
                </c:pt>
                <c:pt idx="2836">
                  <c:v>1404.03013732978</c:v>
                </c:pt>
                <c:pt idx="2837">
                  <c:v>1404.0301375415299</c:v>
                </c:pt>
                <c:pt idx="2838">
                  <c:v>1404.0301377532801</c:v>
                </c:pt>
                <c:pt idx="2839">
                  <c:v>1404.03013796504</c:v>
                </c:pt>
                <c:pt idx="2840">
                  <c:v>1404.0301381767899</c:v>
                </c:pt>
                <c:pt idx="2841">
                  <c:v>1404.0301383885401</c:v>
                </c:pt>
                <c:pt idx="2842">
                  <c:v>1404.0301386003</c:v>
                </c:pt>
                <c:pt idx="2843">
                  <c:v>1404.0301388120499</c:v>
                </c:pt>
                <c:pt idx="2844">
                  <c:v>1404.0301390238001</c:v>
                </c:pt>
                <c:pt idx="2845">
                  <c:v>1404.03013923556</c:v>
                </c:pt>
                <c:pt idx="2846">
                  <c:v>1404.0301394473099</c:v>
                </c:pt>
                <c:pt idx="2847">
                  <c:v>1404.0301396590601</c:v>
                </c:pt>
                <c:pt idx="2848">
                  <c:v>1404.03013987082</c:v>
                </c:pt>
                <c:pt idx="2849">
                  <c:v>1404.0301400825699</c:v>
                </c:pt>
                <c:pt idx="2850">
                  <c:v>1404.0301402943301</c:v>
                </c:pt>
                <c:pt idx="2851">
                  <c:v>1404.03014050608</c:v>
                </c:pt>
                <c:pt idx="2852">
                  <c:v>1404.0301407178299</c:v>
                </c:pt>
                <c:pt idx="2853">
                  <c:v>1404.0301409295901</c:v>
                </c:pt>
                <c:pt idx="2854">
                  <c:v>1404.03014114134</c:v>
                </c:pt>
                <c:pt idx="2855">
                  <c:v>1404.0301413530899</c:v>
                </c:pt>
                <c:pt idx="2856">
                  <c:v>1404.0301415648501</c:v>
                </c:pt>
                <c:pt idx="2857">
                  <c:v>1404.0301417766</c:v>
                </c:pt>
                <c:pt idx="2858">
                  <c:v>1404.0301419883499</c:v>
                </c:pt>
                <c:pt idx="2859">
                  <c:v>1404.03014220011</c:v>
                </c:pt>
                <c:pt idx="2860">
                  <c:v>1404.03014241186</c:v>
                </c:pt>
                <c:pt idx="2861">
                  <c:v>1404.0301426236099</c:v>
                </c:pt>
                <c:pt idx="2862">
                  <c:v>1404.03014283537</c:v>
                </c:pt>
                <c:pt idx="2863">
                  <c:v>1404.03014304712</c:v>
                </c:pt>
                <c:pt idx="2864">
                  <c:v>1404.0301432588799</c:v>
                </c:pt>
                <c:pt idx="2865">
                  <c:v>1404.03014347063</c:v>
                </c:pt>
                <c:pt idx="2866">
                  <c:v>1404.03014368238</c:v>
                </c:pt>
                <c:pt idx="2867">
                  <c:v>1404.0301438941401</c:v>
                </c:pt>
                <c:pt idx="2868">
                  <c:v>1404.03014410589</c:v>
                </c:pt>
                <c:pt idx="2869">
                  <c:v>1404.03014431764</c:v>
                </c:pt>
                <c:pt idx="2870">
                  <c:v>1404.0301445294001</c:v>
                </c:pt>
                <c:pt idx="2871">
                  <c:v>1404.03014474115</c:v>
                </c:pt>
                <c:pt idx="2872">
                  <c:v>1404.0301449528999</c:v>
                </c:pt>
                <c:pt idx="2873">
                  <c:v>1404.0301451646601</c:v>
                </c:pt>
                <c:pt idx="2874">
                  <c:v>1404.03014537641</c:v>
                </c:pt>
                <c:pt idx="2875">
                  <c:v>1404.0301455881599</c:v>
                </c:pt>
                <c:pt idx="2876">
                  <c:v>1404.0301457999201</c:v>
                </c:pt>
                <c:pt idx="2877">
                  <c:v>1404.03014601167</c:v>
                </c:pt>
                <c:pt idx="2878">
                  <c:v>1404.0301462234299</c:v>
                </c:pt>
                <c:pt idx="2879">
                  <c:v>1404.0301464351801</c:v>
                </c:pt>
                <c:pt idx="2880">
                  <c:v>1404.03014664693</c:v>
                </c:pt>
                <c:pt idx="2881">
                  <c:v>1404.0301468586899</c:v>
                </c:pt>
                <c:pt idx="2882">
                  <c:v>1404.0301470704401</c:v>
                </c:pt>
                <c:pt idx="2883">
                  <c:v>1404.03014728219</c:v>
                </c:pt>
                <c:pt idx="2884">
                  <c:v>1404.0301474939499</c:v>
                </c:pt>
                <c:pt idx="2885">
                  <c:v>1404.0301477057001</c:v>
                </c:pt>
                <c:pt idx="2886">
                  <c:v>1404.03014791745</c:v>
                </c:pt>
                <c:pt idx="2887">
                  <c:v>1404.0301481292099</c:v>
                </c:pt>
                <c:pt idx="2888">
                  <c:v>1404.0301483409601</c:v>
                </c:pt>
                <c:pt idx="2889">
                  <c:v>1404.03014855271</c:v>
                </c:pt>
                <c:pt idx="2890">
                  <c:v>1404.0301487644699</c:v>
                </c:pt>
                <c:pt idx="2891">
                  <c:v>1404.0301489762201</c:v>
                </c:pt>
                <c:pt idx="2892">
                  <c:v>1404.03014918797</c:v>
                </c:pt>
                <c:pt idx="2893">
                  <c:v>1404.0301493997299</c:v>
                </c:pt>
                <c:pt idx="2894">
                  <c:v>1404.0301496114801</c:v>
                </c:pt>
                <c:pt idx="2895">
                  <c:v>1404.03014982324</c:v>
                </c:pt>
                <c:pt idx="2896">
                  <c:v>1404.0301500349899</c:v>
                </c:pt>
                <c:pt idx="2897">
                  <c:v>1404.03015024674</c:v>
                </c:pt>
                <c:pt idx="2898">
                  <c:v>1404.0301504585</c:v>
                </c:pt>
                <c:pt idx="2899">
                  <c:v>1404.0301506702499</c:v>
                </c:pt>
                <c:pt idx="2900">
                  <c:v>1404.030150882</c:v>
                </c:pt>
                <c:pt idx="2901">
                  <c:v>1404.03015109376</c:v>
                </c:pt>
                <c:pt idx="2902">
                  <c:v>1404.0301513055099</c:v>
                </c:pt>
                <c:pt idx="2903">
                  <c:v>1404.03015151726</c:v>
                </c:pt>
                <c:pt idx="2904">
                  <c:v>1404.03015172902</c:v>
                </c:pt>
                <c:pt idx="2905">
                  <c:v>1404.0301519407701</c:v>
                </c:pt>
                <c:pt idx="2906">
                  <c:v>1404.03015215252</c:v>
                </c:pt>
                <c:pt idx="2907">
                  <c:v>1404.03015236428</c:v>
                </c:pt>
                <c:pt idx="2908">
                  <c:v>1404.0301525760301</c:v>
                </c:pt>
                <c:pt idx="2909">
                  <c:v>1404.03015278779</c:v>
                </c:pt>
                <c:pt idx="2910">
                  <c:v>1404.03015299954</c:v>
                </c:pt>
                <c:pt idx="2911">
                  <c:v>1404.0301532112901</c:v>
                </c:pt>
                <c:pt idx="2912">
                  <c:v>1404.03015342305</c:v>
                </c:pt>
                <c:pt idx="2913">
                  <c:v>1404.0301536347999</c:v>
                </c:pt>
                <c:pt idx="2914">
                  <c:v>1404.0301538465501</c:v>
                </c:pt>
                <c:pt idx="2915">
                  <c:v>1404.03015405831</c:v>
                </c:pt>
                <c:pt idx="2916">
                  <c:v>1404.0301542700599</c:v>
                </c:pt>
                <c:pt idx="2917">
                  <c:v>1404.0301544818101</c:v>
                </c:pt>
                <c:pt idx="2918">
                  <c:v>1404.03015469357</c:v>
                </c:pt>
                <c:pt idx="2919">
                  <c:v>1404.0301549053199</c:v>
                </c:pt>
                <c:pt idx="2920">
                  <c:v>1404.0301551170701</c:v>
                </c:pt>
                <c:pt idx="2921">
                  <c:v>1404.03015532883</c:v>
                </c:pt>
                <c:pt idx="2922">
                  <c:v>1404.0301555405799</c:v>
                </c:pt>
                <c:pt idx="2923">
                  <c:v>1404.0301557523401</c:v>
                </c:pt>
                <c:pt idx="2924">
                  <c:v>1404.03015596409</c:v>
                </c:pt>
                <c:pt idx="2925">
                  <c:v>1404.0301561758399</c:v>
                </c:pt>
                <c:pt idx="2926">
                  <c:v>1404.0301563876001</c:v>
                </c:pt>
                <c:pt idx="2927">
                  <c:v>1404.03015659935</c:v>
                </c:pt>
                <c:pt idx="2928">
                  <c:v>1404.0301568110999</c:v>
                </c:pt>
                <c:pt idx="2929">
                  <c:v>1404.0301570228601</c:v>
                </c:pt>
                <c:pt idx="2930">
                  <c:v>1404.03015723461</c:v>
                </c:pt>
                <c:pt idx="2931">
                  <c:v>1404.0301574463599</c:v>
                </c:pt>
                <c:pt idx="2932">
                  <c:v>1404.0301576581201</c:v>
                </c:pt>
                <c:pt idx="2933">
                  <c:v>1404.03015786987</c:v>
                </c:pt>
                <c:pt idx="2934">
                  <c:v>1404.0301580816199</c:v>
                </c:pt>
                <c:pt idx="2935">
                  <c:v>1404.0301582933801</c:v>
                </c:pt>
                <c:pt idx="2936">
                  <c:v>1404.03015850513</c:v>
                </c:pt>
                <c:pt idx="2937">
                  <c:v>1404.0301587168899</c:v>
                </c:pt>
                <c:pt idx="2938">
                  <c:v>1404.03015892864</c:v>
                </c:pt>
                <c:pt idx="2939">
                  <c:v>1404.03015914039</c:v>
                </c:pt>
                <c:pt idx="2940">
                  <c:v>1404.0301593521499</c:v>
                </c:pt>
                <c:pt idx="2941">
                  <c:v>1404.0301595639</c:v>
                </c:pt>
                <c:pt idx="2942">
                  <c:v>1404.03015977565</c:v>
                </c:pt>
                <c:pt idx="2943">
                  <c:v>1404.0301599874099</c:v>
                </c:pt>
                <c:pt idx="2944">
                  <c:v>1404.03016019916</c:v>
                </c:pt>
                <c:pt idx="2945">
                  <c:v>1404.03016041091</c:v>
                </c:pt>
                <c:pt idx="2946">
                  <c:v>1404.0301606226701</c:v>
                </c:pt>
                <c:pt idx="2947">
                  <c:v>1404.03016083442</c:v>
                </c:pt>
                <c:pt idx="2948">
                  <c:v>1404.03016104617</c:v>
                </c:pt>
                <c:pt idx="2949">
                  <c:v>1404.0301612579301</c:v>
                </c:pt>
                <c:pt idx="2950">
                  <c:v>1404.03016146968</c:v>
                </c:pt>
                <c:pt idx="2951">
                  <c:v>1404.0301616814399</c:v>
                </c:pt>
                <c:pt idx="2952">
                  <c:v>1404.0301618931901</c:v>
                </c:pt>
                <c:pt idx="2953">
                  <c:v>1404.03016210494</c:v>
                </c:pt>
                <c:pt idx="2954">
                  <c:v>1404.0301623166999</c:v>
                </c:pt>
                <c:pt idx="2955">
                  <c:v>1404.0301625284501</c:v>
                </c:pt>
                <c:pt idx="2956">
                  <c:v>1404.0301627402</c:v>
                </c:pt>
                <c:pt idx="2957">
                  <c:v>1404.0301629519599</c:v>
                </c:pt>
                <c:pt idx="2958">
                  <c:v>1404.0301631637101</c:v>
                </c:pt>
                <c:pt idx="2959">
                  <c:v>1404.03016337546</c:v>
                </c:pt>
                <c:pt idx="2960">
                  <c:v>1404.0301635872199</c:v>
                </c:pt>
                <c:pt idx="2961">
                  <c:v>1404.0301637989701</c:v>
                </c:pt>
                <c:pt idx="2962">
                  <c:v>1404.03016401072</c:v>
                </c:pt>
                <c:pt idx="2963">
                  <c:v>1404.0301642224799</c:v>
                </c:pt>
                <c:pt idx="2964">
                  <c:v>1404.0301644342301</c:v>
                </c:pt>
                <c:pt idx="2965">
                  <c:v>1404.03016464599</c:v>
                </c:pt>
                <c:pt idx="2966">
                  <c:v>1404.0301648577399</c:v>
                </c:pt>
                <c:pt idx="2967">
                  <c:v>1404.0301650694901</c:v>
                </c:pt>
                <c:pt idx="2968">
                  <c:v>1404.03016528125</c:v>
                </c:pt>
                <c:pt idx="2969">
                  <c:v>1404.0301654929999</c:v>
                </c:pt>
                <c:pt idx="2970">
                  <c:v>1404.0301657047501</c:v>
                </c:pt>
                <c:pt idx="2971">
                  <c:v>1404.03016591651</c:v>
                </c:pt>
                <c:pt idx="2972">
                  <c:v>1404.0301661282599</c:v>
                </c:pt>
                <c:pt idx="2973">
                  <c:v>1404.0301663400101</c:v>
                </c:pt>
                <c:pt idx="2974">
                  <c:v>1404.03016655177</c:v>
                </c:pt>
                <c:pt idx="2975">
                  <c:v>1404.0301667635199</c:v>
                </c:pt>
                <c:pt idx="2976">
                  <c:v>1404.03016697527</c:v>
                </c:pt>
                <c:pt idx="2977">
                  <c:v>1404.03016718703</c:v>
                </c:pt>
                <c:pt idx="2978">
                  <c:v>1404.0301673987799</c:v>
                </c:pt>
                <c:pt idx="2979">
                  <c:v>1404.03016761054</c:v>
                </c:pt>
                <c:pt idx="2980">
                  <c:v>1404.03016782229</c:v>
                </c:pt>
                <c:pt idx="2981">
                  <c:v>1404.0301680340399</c:v>
                </c:pt>
                <c:pt idx="2982">
                  <c:v>1404.0301682458</c:v>
                </c:pt>
                <c:pt idx="2983">
                  <c:v>1404.03016845755</c:v>
                </c:pt>
                <c:pt idx="2984">
                  <c:v>1404.0301686693001</c:v>
                </c:pt>
                <c:pt idx="2985">
                  <c:v>1404.03016888106</c:v>
                </c:pt>
                <c:pt idx="2986">
                  <c:v>1404.03016909281</c:v>
                </c:pt>
                <c:pt idx="2987">
                  <c:v>1404.0301693045601</c:v>
                </c:pt>
                <c:pt idx="2988">
                  <c:v>1404.03016951632</c:v>
                </c:pt>
                <c:pt idx="2989">
                  <c:v>1404.0301697280699</c:v>
                </c:pt>
                <c:pt idx="2990">
                  <c:v>1404.0301699398201</c:v>
                </c:pt>
                <c:pt idx="2991">
                  <c:v>1404.03017015158</c:v>
                </c:pt>
                <c:pt idx="2992">
                  <c:v>1404.0301703633299</c:v>
                </c:pt>
                <c:pt idx="2993">
                  <c:v>1404.0301705750801</c:v>
                </c:pt>
                <c:pt idx="2994">
                  <c:v>1404.03017078684</c:v>
                </c:pt>
                <c:pt idx="2995">
                  <c:v>1404.0301709985899</c:v>
                </c:pt>
                <c:pt idx="2996">
                  <c:v>1404.0301712103501</c:v>
                </c:pt>
                <c:pt idx="2997">
                  <c:v>1404.0301714221</c:v>
                </c:pt>
                <c:pt idx="2998">
                  <c:v>1404.0301716338499</c:v>
                </c:pt>
                <c:pt idx="2999">
                  <c:v>1404.0301718456101</c:v>
                </c:pt>
                <c:pt idx="3000">
                  <c:v>1404.03017205736</c:v>
                </c:pt>
                <c:pt idx="3001">
                  <c:v>1404.0301722691099</c:v>
                </c:pt>
                <c:pt idx="3002">
                  <c:v>1404.0301724808701</c:v>
                </c:pt>
                <c:pt idx="3003">
                  <c:v>1404.03017269262</c:v>
                </c:pt>
                <c:pt idx="3004">
                  <c:v>1404.0301729043699</c:v>
                </c:pt>
                <c:pt idx="3005">
                  <c:v>1404.0301731161301</c:v>
                </c:pt>
                <c:pt idx="3006">
                  <c:v>1404.03017332788</c:v>
                </c:pt>
                <c:pt idx="3007">
                  <c:v>1404.0301735396399</c:v>
                </c:pt>
                <c:pt idx="3008">
                  <c:v>1404.0301737513901</c:v>
                </c:pt>
                <c:pt idx="3009">
                  <c:v>1404.03017396314</c:v>
                </c:pt>
                <c:pt idx="3010">
                  <c:v>1404.0301741748999</c:v>
                </c:pt>
                <c:pt idx="3011">
                  <c:v>1404.0301743866501</c:v>
                </c:pt>
                <c:pt idx="3012">
                  <c:v>1404.0301745984</c:v>
                </c:pt>
                <c:pt idx="3013">
                  <c:v>1404.0301748101599</c:v>
                </c:pt>
                <c:pt idx="3014">
                  <c:v>1404.0301750219101</c:v>
                </c:pt>
                <c:pt idx="3015">
                  <c:v>1404.03017523366</c:v>
                </c:pt>
                <c:pt idx="3016">
                  <c:v>1404.0301754454199</c:v>
                </c:pt>
                <c:pt idx="3017">
                  <c:v>1404.03017565717</c:v>
                </c:pt>
                <c:pt idx="3018">
                  <c:v>1404.03017586892</c:v>
                </c:pt>
                <c:pt idx="3019">
                  <c:v>1404.0301760806799</c:v>
                </c:pt>
                <c:pt idx="3020">
                  <c:v>1404.03017629243</c:v>
                </c:pt>
                <c:pt idx="3021">
                  <c:v>1404.03017650418</c:v>
                </c:pt>
                <c:pt idx="3022">
                  <c:v>1404.0301767159399</c:v>
                </c:pt>
                <c:pt idx="3023">
                  <c:v>1404.03017692769</c:v>
                </c:pt>
                <c:pt idx="3024">
                  <c:v>1404.03017713945</c:v>
                </c:pt>
                <c:pt idx="3025">
                  <c:v>1404.0301773512001</c:v>
                </c:pt>
                <c:pt idx="3026">
                  <c:v>1404.03017756295</c:v>
                </c:pt>
                <c:pt idx="3027">
                  <c:v>1404.03017777471</c:v>
                </c:pt>
                <c:pt idx="3028">
                  <c:v>1404.0301779864601</c:v>
                </c:pt>
                <c:pt idx="3029">
                  <c:v>1404.03017819821</c:v>
                </c:pt>
                <c:pt idx="3030">
                  <c:v>1404.0301784099699</c:v>
                </c:pt>
                <c:pt idx="3031">
                  <c:v>1404.0301786217201</c:v>
                </c:pt>
                <c:pt idx="3032">
                  <c:v>1404.03017883347</c:v>
                </c:pt>
                <c:pt idx="3033">
                  <c:v>1404.0301790452299</c:v>
                </c:pt>
                <c:pt idx="3034">
                  <c:v>1404.0301792569801</c:v>
                </c:pt>
                <c:pt idx="3035">
                  <c:v>1404.03017946873</c:v>
                </c:pt>
                <c:pt idx="3036">
                  <c:v>1404.0301796804899</c:v>
                </c:pt>
                <c:pt idx="3037">
                  <c:v>1404.0301798922401</c:v>
                </c:pt>
                <c:pt idx="3038">
                  <c:v>1404.030180104</c:v>
                </c:pt>
                <c:pt idx="3039">
                  <c:v>1404.0301803157499</c:v>
                </c:pt>
                <c:pt idx="3040">
                  <c:v>1404.0301805275001</c:v>
                </c:pt>
                <c:pt idx="3041">
                  <c:v>1404.03018073926</c:v>
                </c:pt>
                <c:pt idx="3042">
                  <c:v>1404.0301809510099</c:v>
                </c:pt>
                <c:pt idx="3043">
                  <c:v>1404.0301811627601</c:v>
                </c:pt>
                <c:pt idx="3044">
                  <c:v>1404.03018137452</c:v>
                </c:pt>
                <c:pt idx="3045">
                  <c:v>1404.0301815862699</c:v>
                </c:pt>
                <c:pt idx="3046">
                  <c:v>1404.0301817980201</c:v>
                </c:pt>
                <c:pt idx="3047">
                  <c:v>1404.03018200978</c:v>
                </c:pt>
                <c:pt idx="3048">
                  <c:v>1404.0301822215299</c:v>
                </c:pt>
                <c:pt idx="3049">
                  <c:v>1404.0301824332801</c:v>
                </c:pt>
                <c:pt idx="3050">
                  <c:v>1404.03018264504</c:v>
                </c:pt>
                <c:pt idx="3051">
                  <c:v>1404.0301828567899</c:v>
                </c:pt>
                <c:pt idx="3052">
                  <c:v>1404.0301830685501</c:v>
                </c:pt>
                <c:pt idx="3053">
                  <c:v>1404.0301832803</c:v>
                </c:pt>
                <c:pt idx="3054">
                  <c:v>1404.0301834920499</c:v>
                </c:pt>
                <c:pt idx="3055">
                  <c:v>1404.0301837038101</c:v>
                </c:pt>
                <c:pt idx="3056">
                  <c:v>1404.03018391556</c:v>
                </c:pt>
                <c:pt idx="3057">
                  <c:v>1404.0301841273099</c:v>
                </c:pt>
                <c:pt idx="3058">
                  <c:v>1404.03018433907</c:v>
                </c:pt>
                <c:pt idx="3059">
                  <c:v>1404.03018455082</c:v>
                </c:pt>
                <c:pt idx="3060">
                  <c:v>1404.0301847625699</c:v>
                </c:pt>
                <c:pt idx="3061">
                  <c:v>1404.03018497433</c:v>
                </c:pt>
                <c:pt idx="3062">
                  <c:v>1404.03018518608</c:v>
                </c:pt>
                <c:pt idx="3063">
                  <c:v>1404.0301853978301</c:v>
                </c:pt>
                <c:pt idx="3064">
                  <c:v>1404.03018560959</c:v>
                </c:pt>
                <c:pt idx="3065">
                  <c:v>1404.03018582134</c:v>
                </c:pt>
                <c:pt idx="3066">
                  <c:v>1404.0301860331001</c:v>
                </c:pt>
                <c:pt idx="3067">
                  <c:v>1404.03018624485</c:v>
                </c:pt>
                <c:pt idx="3068">
                  <c:v>1404.0301864565999</c:v>
                </c:pt>
                <c:pt idx="3069">
                  <c:v>1404.0301866683601</c:v>
                </c:pt>
                <c:pt idx="3070">
                  <c:v>1404.03018688011</c:v>
                </c:pt>
                <c:pt idx="3071">
                  <c:v>1404.0301870918599</c:v>
                </c:pt>
                <c:pt idx="3072">
                  <c:v>1404.0301873036201</c:v>
                </c:pt>
                <c:pt idx="3073">
                  <c:v>1404.03018751537</c:v>
                </c:pt>
                <c:pt idx="3074">
                  <c:v>1404.0301877271199</c:v>
                </c:pt>
                <c:pt idx="3075">
                  <c:v>1404.0301879388801</c:v>
                </c:pt>
                <c:pt idx="3076">
                  <c:v>1404.03018815063</c:v>
                </c:pt>
                <c:pt idx="3077">
                  <c:v>1404.0301883623799</c:v>
                </c:pt>
                <c:pt idx="3078">
                  <c:v>1404.0301885741401</c:v>
                </c:pt>
                <c:pt idx="3079">
                  <c:v>1404.03018878589</c:v>
                </c:pt>
                <c:pt idx="3080">
                  <c:v>1404.0301889976499</c:v>
                </c:pt>
                <c:pt idx="3081">
                  <c:v>1404.0301885644701</c:v>
                </c:pt>
                <c:pt idx="3082">
                  <c:v>1404.03018720454</c:v>
                </c:pt>
                <c:pt idx="3083">
                  <c:v>1404.0301858446101</c:v>
                </c:pt>
                <c:pt idx="3084">
                  <c:v>1404.0301844846899</c:v>
                </c:pt>
                <c:pt idx="3085">
                  <c:v>1404.03018312476</c:v>
                </c:pt>
                <c:pt idx="3086">
                  <c:v>1404.0301817648301</c:v>
                </c:pt>
                <c:pt idx="3087">
                  <c:v>1404.0301804049</c:v>
                </c:pt>
                <c:pt idx="3088">
                  <c:v>1404.0301790449701</c:v>
                </c:pt>
                <c:pt idx="3089">
                  <c:v>1404.0301776850399</c:v>
                </c:pt>
                <c:pt idx="3090">
                  <c:v>1404.03017632511</c:v>
                </c:pt>
                <c:pt idx="3091">
                  <c:v>1404.0301749651801</c:v>
                </c:pt>
                <c:pt idx="3092">
                  <c:v>1404.03017360525</c:v>
                </c:pt>
                <c:pt idx="3093">
                  <c:v>1404.03017224532</c:v>
                </c:pt>
                <c:pt idx="3094">
                  <c:v>1404.0301708853899</c:v>
                </c:pt>
                <c:pt idx="3095">
                  <c:v>1404.03016952546</c:v>
                </c:pt>
                <c:pt idx="3096">
                  <c:v>1404.0301681655301</c:v>
                </c:pt>
                <c:pt idx="3097">
                  <c:v>1404.0301668055999</c:v>
                </c:pt>
                <c:pt idx="3098">
                  <c:v>1404.03016544567</c:v>
                </c:pt>
                <c:pt idx="3099">
                  <c:v>1404.0301640857499</c:v>
                </c:pt>
                <c:pt idx="3100">
                  <c:v>1404.03016272582</c:v>
                </c:pt>
                <c:pt idx="3101">
                  <c:v>1404.0301613658901</c:v>
                </c:pt>
                <c:pt idx="3102">
                  <c:v>1404.0301600059599</c:v>
                </c:pt>
                <c:pt idx="3103">
                  <c:v>1404.03015864603</c:v>
                </c:pt>
                <c:pt idx="3104">
                  <c:v>1404.0301572860999</c:v>
                </c:pt>
                <c:pt idx="3105">
                  <c:v>1404.03015592617</c:v>
                </c:pt>
                <c:pt idx="3106">
                  <c:v>1404.0301545662401</c:v>
                </c:pt>
                <c:pt idx="3107">
                  <c:v>1404.0301532063099</c:v>
                </c:pt>
                <c:pt idx="3108">
                  <c:v>1404.03015184638</c:v>
                </c:pt>
                <c:pt idx="3109">
                  <c:v>1404.0301504864501</c:v>
                </c:pt>
                <c:pt idx="3110">
                  <c:v>1404.03014912652</c:v>
                </c:pt>
                <c:pt idx="3111">
                  <c:v>1404.0301477665901</c:v>
                </c:pt>
                <c:pt idx="3112">
                  <c:v>1404.0301464066599</c:v>
                </c:pt>
                <c:pt idx="3113">
                  <c:v>1404.03014504673</c:v>
                </c:pt>
                <c:pt idx="3114">
                  <c:v>1404.0301436868101</c:v>
                </c:pt>
                <c:pt idx="3115">
                  <c:v>1404.03014232688</c:v>
                </c:pt>
                <c:pt idx="3116">
                  <c:v>1404.0301409669501</c:v>
                </c:pt>
                <c:pt idx="3117">
                  <c:v>1404.0301396070199</c:v>
                </c:pt>
                <c:pt idx="3118">
                  <c:v>1404.03013824709</c:v>
                </c:pt>
                <c:pt idx="3119">
                  <c:v>1404.0301368871601</c:v>
                </c:pt>
                <c:pt idx="3120">
                  <c:v>1404.03013552723</c:v>
                </c:pt>
                <c:pt idx="3121">
                  <c:v>1404.0301341673</c:v>
                </c:pt>
                <c:pt idx="3122">
                  <c:v>1404.0301328073699</c:v>
                </c:pt>
                <c:pt idx="3123">
                  <c:v>1404.03013144744</c:v>
                </c:pt>
                <c:pt idx="3124">
                  <c:v>1404.0301300875101</c:v>
                </c:pt>
                <c:pt idx="3125">
                  <c:v>1404.0301287275799</c:v>
                </c:pt>
                <c:pt idx="3126">
                  <c:v>1404.03012736765</c:v>
                </c:pt>
                <c:pt idx="3127">
                  <c:v>1404.0301260077199</c:v>
                </c:pt>
                <c:pt idx="3128">
                  <c:v>1404.03012464779</c:v>
                </c:pt>
                <c:pt idx="3129">
                  <c:v>1404.0301232878701</c:v>
                </c:pt>
                <c:pt idx="3130">
                  <c:v>1404.0301219279399</c:v>
                </c:pt>
                <c:pt idx="3131">
                  <c:v>1404.03012056801</c:v>
                </c:pt>
                <c:pt idx="3132">
                  <c:v>1404.0301192080799</c:v>
                </c:pt>
                <c:pt idx="3133">
                  <c:v>1404.03011784815</c:v>
                </c:pt>
                <c:pt idx="3134">
                  <c:v>1404.0301164882201</c:v>
                </c:pt>
                <c:pt idx="3135">
                  <c:v>1404.0301151282899</c:v>
                </c:pt>
                <c:pt idx="3136">
                  <c:v>1404.03011376836</c:v>
                </c:pt>
                <c:pt idx="3137">
                  <c:v>1404.0301124084299</c:v>
                </c:pt>
                <c:pt idx="3138">
                  <c:v>1404.0301110485</c:v>
                </c:pt>
                <c:pt idx="3139">
                  <c:v>1404.0301096885701</c:v>
                </c:pt>
                <c:pt idx="3140">
                  <c:v>1404.0301083286399</c:v>
                </c:pt>
                <c:pt idx="3141">
                  <c:v>1404.03010696871</c:v>
                </c:pt>
                <c:pt idx="3142">
                  <c:v>1404.0301056087801</c:v>
                </c:pt>
                <c:pt idx="3143">
                  <c:v>1404.03010424885</c:v>
                </c:pt>
                <c:pt idx="3144">
                  <c:v>1404.0301028889301</c:v>
                </c:pt>
                <c:pt idx="3145">
                  <c:v>1404.0301015289999</c:v>
                </c:pt>
                <c:pt idx="3146">
                  <c:v>1404.03010016907</c:v>
                </c:pt>
                <c:pt idx="3147">
                  <c:v>1404.0300988091401</c:v>
                </c:pt>
                <c:pt idx="3148">
                  <c:v>1404.03009744921</c:v>
                </c:pt>
                <c:pt idx="3149">
                  <c:v>1404.0300960892801</c:v>
                </c:pt>
                <c:pt idx="3150">
                  <c:v>1404.0300947293499</c:v>
                </c:pt>
                <c:pt idx="3151">
                  <c:v>1404.03009336942</c:v>
                </c:pt>
                <c:pt idx="3152">
                  <c:v>1404.0300920094901</c:v>
                </c:pt>
                <c:pt idx="3153">
                  <c:v>1404.03009064956</c:v>
                </c:pt>
                <c:pt idx="3154">
                  <c:v>1404.03008928963</c:v>
                </c:pt>
                <c:pt idx="3155">
                  <c:v>1404.0300879296999</c:v>
                </c:pt>
                <c:pt idx="3156">
                  <c:v>1404.03008656977</c:v>
                </c:pt>
                <c:pt idx="3157">
                  <c:v>1404.0300852098401</c:v>
                </c:pt>
                <c:pt idx="3158">
                  <c:v>1404.0300838499099</c:v>
                </c:pt>
                <c:pt idx="3159">
                  <c:v>1404.03008248999</c:v>
                </c:pt>
                <c:pt idx="3160">
                  <c:v>1404.0300811300599</c:v>
                </c:pt>
                <c:pt idx="3161">
                  <c:v>1404.03007977013</c:v>
                </c:pt>
                <c:pt idx="3162">
                  <c:v>1404.0300784102001</c:v>
                </c:pt>
                <c:pt idx="3163">
                  <c:v>1404.0300770502699</c:v>
                </c:pt>
                <c:pt idx="3164">
                  <c:v>1404.03007569034</c:v>
                </c:pt>
                <c:pt idx="3165">
                  <c:v>1404.0300743304099</c:v>
                </c:pt>
                <c:pt idx="3166">
                  <c:v>1404.03007297048</c:v>
                </c:pt>
                <c:pt idx="3167">
                  <c:v>1404.0300716105501</c:v>
                </c:pt>
                <c:pt idx="3168">
                  <c:v>1404.0300702506199</c:v>
                </c:pt>
                <c:pt idx="3169">
                  <c:v>1404.03006889069</c:v>
                </c:pt>
                <c:pt idx="3170">
                  <c:v>1404.0300675307601</c:v>
                </c:pt>
                <c:pt idx="3171">
                  <c:v>1404.03006617083</c:v>
                </c:pt>
                <c:pt idx="3172">
                  <c:v>1404.0300648109001</c:v>
                </c:pt>
                <c:pt idx="3173">
                  <c:v>1404.0300634509699</c:v>
                </c:pt>
                <c:pt idx="3174">
                  <c:v>1404.03006209105</c:v>
                </c:pt>
                <c:pt idx="3175">
                  <c:v>1404.0300607311201</c:v>
                </c:pt>
                <c:pt idx="3176">
                  <c:v>1404.03005937119</c:v>
                </c:pt>
                <c:pt idx="3177">
                  <c:v>1404.0300580112601</c:v>
                </c:pt>
                <c:pt idx="3178">
                  <c:v>1404.0300566513299</c:v>
                </c:pt>
                <c:pt idx="3179">
                  <c:v>1404.0300552914</c:v>
                </c:pt>
                <c:pt idx="3180">
                  <c:v>1404.0300539314701</c:v>
                </c:pt>
                <c:pt idx="3181">
                  <c:v>1404.03005257154</c:v>
                </c:pt>
                <c:pt idx="3182">
                  <c:v>1404.03005121161</c:v>
                </c:pt>
                <c:pt idx="3183">
                  <c:v>1404.0300498516799</c:v>
                </c:pt>
                <c:pt idx="3184">
                  <c:v>1404.03004849175</c:v>
                </c:pt>
                <c:pt idx="3185">
                  <c:v>1404.0300471318201</c:v>
                </c:pt>
                <c:pt idx="3186">
                  <c:v>1404.0300457718899</c:v>
                </c:pt>
                <c:pt idx="3187">
                  <c:v>1404.03004441196</c:v>
                </c:pt>
                <c:pt idx="3188">
                  <c:v>1404.0300430520299</c:v>
                </c:pt>
                <c:pt idx="3189">
                  <c:v>1404.03004169211</c:v>
                </c:pt>
                <c:pt idx="3190">
                  <c:v>1404.0300403321801</c:v>
                </c:pt>
                <c:pt idx="3191">
                  <c:v>1404.0300389722499</c:v>
                </c:pt>
                <c:pt idx="3192">
                  <c:v>1404.03003761232</c:v>
                </c:pt>
                <c:pt idx="3193">
                  <c:v>1404.0300362523899</c:v>
                </c:pt>
                <c:pt idx="3194">
                  <c:v>1404.03003489246</c:v>
                </c:pt>
                <c:pt idx="3195">
                  <c:v>1404.0300335325301</c:v>
                </c:pt>
                <c:pt idx="3196">
                  <c:v>1404.0300321725999</c:v>
                </c:pt>
                <c:pt idx="3197">
                  <c:v>1404.03003081267</c:v>
                </c:pt>
                <c:pt idx="3198">
                  <c:v>1404.0300294527401</c:v>
                </c:pt>
                <c:pt idx="3199">
                  <c:v>1404.03002809281</c:v>
                </c:pt>
                <c:pt idx="3200">
                  <c:v>1404.0300267328801</c:v>
                </c:pt>
                <c:pt idx="3201">
                  <c:v>1404.0300253729499</c:v>
                </c:pt>
                <c:pt idx="3202">
                  <c:v>1404.03002401302</c:v>
                </c:pt>
                <c:pt idx="3203">
                  <c:v>1404.0300226530901</c:v>
                </c:pt>
                <c:pt idx="3204">
                  <c:v>1404.03002129317</c:v>
                </c:pt>
                <c:pt idx="3205">
                  <c:v>1404.0300199332401</c:v>
                </c:pt>
                <c:pt idx="3206">
                  <c:v>1404.0300185733099</c:v>
                </c:pt>
                <c:pt idx="3207">
                  <c:v>1404.03001721338</c:v>
                </c:pt>
                <c:pt idx="3208">
                  <c:v>1404.0300158534501</c:v>
                </c:pt>
                <c:pt idx="3209">
                  <c:v>1404.03001449352</c:v>
                </c:pt>
                <c:pt idx="3210">
                  <c:v>1404.03001313359</c:v>
                </c:pt>
                <c:pt idx="3211">
                  <c:v>1404.0300117736599</c:v>
                </c:pt>
                <c:pt idx="3212">
                  <c:v>1404.03001041373</c:v>
                </c:pt>
                <c:pt idx="3213">
                  <c:v>1404.0300090538001</c:v>
                </c:pt>
                <c:pt idx="3214">
                  <c:v>1404.0300076938699</c:v>
                </c:pt>
                <c:pt idx="3215">
                  <c:v>1404.03000633394</c:v>
                </c:pt>
                <c:pt idx="3216">
                  <c:v>1404.0300049740099</c:v>
                </c:pt>
                <c:pt idx="3217">
                  <c:v>1404.03000361408</c:v>
                </c:pt>
                <c:pt idx="3218">
                  <c:v>1404.0300022541501</c:v>
                </c:pt>
                <c:pt idx="3219">
                  <c:v>1404.0300008942299</c:v>
                </c:pt>
                <c:pt idx="3220">
                  <c:v>1404.0299995343</c:v>
                </c:pt>
                <c:pt idx="3221">
                  <c:v>1404.0299981743699</c:v>
                </c:pt>
                <c:pt idx="3222">
                  <c:v>1404.02999681444</c:v>
                </c:pt>
                <c:pt idx="3223">
                  <c:v>1404.0299954545101</c:v>
                </c:pt>
                <c:pt idx="3224">
                  <c:v>1404.0299940945799</c:v>
                </c:pt>
                <c:pt idx="3225">
                  <c:v>1404.02999273465</c:v>
                </c:pt>
                <c:pt idx="3226">
                  <c:v>1404.0299913747201</c:v>
                </c:pt>
                <c:pt idx="3227">
                  <c:v>1404.02999001479</c:v>
                </c:pt>
                <c:pt idx="3228">
                  <c:v>1404.0299886548601</c:v>
                </c:pt>
                <c:pt idx="3229">
                  <c:v>1404.0299872949299</c:v>
                </c:pt>
                <c:pt idx="3230">
                  <c:v>1404.029985935</c:v>
                </c:pt>
                <c:pt idx="3231">
                  <c:v>1404.0299845750701</c:v>
                </c:pt>
                <c:pt idx="3232">
                  <c:v>1404.02998321514</c:v>
                </c:pt>
                <c:pt idx="3233">
                  <c:v>1404.0299818552101</c:v>
                </c:pt>
                <c:pt idx="3234">
                  <c:v>1404.0299804952899</c:v>
                </c:pt>
                <c:pt idx="3235">
                  <c:v>1404.02997913536</c:v>
                </c:pt>
                <c:pt idx="3236">
                  <c:v>1404.0299777754301</c:v>
                </c:pt>
                <c:pt idx="3237">
                  <c:v>1404.0299764155</c:v>
                </c:pt>
                <c:pt idx="3238">
                  <c:v>1404.02997505557</c:v>
                </c:pt>
                <c:pt idx="3239">
                  <c:v>1404.0299736956399</c:v>
                </c:pt>
                <c:pt idx="3240">
                  <c:v>1404.02997233571</c:v>
                </c:pt>
                <c:pt idx="3241">
                  <c:v>1404.0299709757801</c:v>
                </c:pt>
                <c:pt idx="3242">
                  <c:v>1404.02996961585</c:v>
                </c:pt>
                <c:pt idx="3243">
                  <c:v>1404.02996825592</c:v>
                </c:pt>
                <c:pt idx="3244">
                  <c:v>1404.0299668959899</c:v>
                </c:pt>
                <c:pt idx="3245">
                  <c:v>1404.02996553606</c:v>
                </c:pt>
                <c:pt idx="3246">
                  <c:v>1404.0299641761301</c:v>
                </c:pt>
                <c:pt idx="3247">
                  <c:v>1404.0299628161999</c:v>
                </c:pt>
                <c:pt idx="3248">
                  <c:v>1404.02996145627</c:v>
                </c:pt>
                <c:pt idx="3249">
                  <c:v>1404.0299600963499</c:v>
                </c:pt>
                <c:pt idx="3250">
                  <c:v>1404.02995873642</c:v>
                </c:pt>
                <c:pt idx="3251">
                  <c:v>1404.0299573764901</c:v>
                </c:pt>
                <c:pt idx="3252">
                  <c:v>1404.0299560165599</c:v>
                </c:pt>
                <c:pt idx="3253">
                  <c:v>1404.02995465663</c:v>
                </c:pt>
                <c:pt idx="3254">
                  <c:v>1404.0299532966999</c:v>
                </c:pt>
                <c:pt idx="3255">
                  <c:v>1404.02995193677</c:v>
                </c:pt>
                <c:pt idx="3256">
                  <c:v>1404.0299505768401</c:v>
                </c:pt>
                <c:pt idx="3257">
                  <c:v>1404.0299492169099</c:v>
                </c:pt>
                <c:pt idx="3258">
                  <c:v>1404.02994785698</c:v>
                </c:pt>
                <c:pt idx="3259">
                  <c:v>1404.0299464970501</c:v>
                </c:pt>
                <c:pt idx="3260">
                  <c:v>1404.02994513712</c:v>
                </c:pt>
                <c:pt idx="3261">
                  <c:v>1404.0299437771901</c:v>
                </c:pt>
                <c:pt idx="3262">
                  <c:v>1404.0299424172599</c:v>
                </c:pt>
                <c:pt idx="3263">
                  <c:v>1404.02994105733</c:v>
                </c:pt>
                <c:pt idx="3264">
                  <c:v>1404.0299396974001</c:v>
                </c:pt>
                <c:pt idx="3265">
                  <c:v>1404.02993833748</c:v>
                </c:pt>
                <c:pt idx="3266">
                  <c:v>1404.0299369775501</c:v>
                </c:pt>
                <c:pt idx="3267">
                  <c:v>1404.0299356176199</c:v>
                </c:pt>
                <c:pt idx="3268">
                  <c:v>1404.02993425769</c:v>
                </c:pt>
                <c:pt idx="3269">
                  <c:v>1404.0299328977601</c:v>
                </c:pt>
                <c:pt idx="3270">
                  <c:v>1404.02993153783</c:v>
                </c:pt>
                <c:pt idx="3271">
                  <c:v>1404.0299301779</c:v>
                </c:pt>
                <c:pt idx="3272">
                  <c:v>1404.0299288179699</c:v>
                </c:pt>
                <c:pt idx="3273">
                  <c:v>1404.02992745804</c:v>
                </c:pt>
                <c:pt idx="3274">
                  <c:v>1404.0299260981101</c:v>
                </c:pt>
                <c:pt idx="3275">
                  <c:v>1404.0299247381799</c:v>
                </c:pt>
                <c:pt idx="3276">
                  <c:v>1404.02992337825</c:v>
                </c:pt>
                <c:pt idx="3277">
                  <c:v>1404.0299220183199</c:v>
                </c:pt>
                <c:pt idx="3278">
                  <c:v>1404.02992065839</c:v>
                </c:pt>
                <c:pt idx="3279">
                  <c:v>1404.0299192984601</c:v>
                </c:pt>
                <c:pt idx="3280">
                  <c:v>1404.0299179385399</c:v>
                </c:pt>
                <c:pt idx="3281">
                  <c:v>1404.02991657861</c:v>
                </c:pt>
                <c:pt idx="3282">
                  <c:v>1404.0299152186799</c:v>
                </c:pt>
                <c:pt idx="3283">
                  <c:v>1404.02991385875</c:v>
                </c:pt>
                <c:pt idx="3284">
                  <c:v>1404.0299124988201</c:v>
                </c:pt>
                <c:pt idx="3285">
                  <c:v>1404.0299111388899</c:v>
                </c:pt>
                <c:pt idx="3286">
                  <c:v>1404.02990977896</c:v>
                </c:pt>
                <c:pt idx="3287">
                  <c:v>1404.0299084190301</c:v>
                </c:pt>
                <c:pt idx="3288">
                  <c:v>1404.0299070591</c:v>
                </c:pt>
                <c:pt idx="3289">
                  <c:v>1404.0299056991701</c:v>
                </c:pt>
                <c:pt idx="3290">
                  <c:v>1404.0299043392399</c:v>
                </c:pt>
                <c:pt idx="3291">
                  <c:v>1404.02990297931</c:v>
                </c:pt>
                <c:pt idx="3292">
                  <c:v>1404.0299016193801</c:v>
                </c:pt>
                <c:pt idx="3293">
                  <c:v>1404.02990025945</c:v>
                </c:pt>
                <c:pt idx="3294">
                  <c:v>1404.02989889952</c:v>
                </c:pt>
                <c:pt idx="3295">
                  <c:v>1404.0298975395999</c:v>
                </c:pt>
                <c:pt idx="3296">
                  <c:v>1404.02989617967</c:v>
                </c:pt>
                <c:pt idx="3297">
                  <c:v>1404.0298948197401</c:v>
                </c:pt>
                <c:pt idx="3298">
                  <c:v>1404.02989345981</c:v>
                </c:pt>
                <c:pt idx="3299">
                  <c:v>1404.02989209988</c:v>
                </c:pt>
                <c:pt idx="3300">
                  <c:v>1404.0298907399499</c:v>
                </c:pt>
                <c:pt idx="3301">
                  <c:v>1404.02988938002</c:v>
                </c:pt>
                <c:pt idx="3302">
                  <c:v>1404.0298880200901</c:v>
                </c:pt>
                <c:pt idx="3303">
                  <c:v>1404.0298866601599</c:v>
                </c:pt>
                <c:pt idx="3304">
                  <c:v>1404.02988530023</c:v>
                </c:pt>
                <c:pt idx="3305">
                  <c:v>1404.0298839402999</c:v>
                </c:pt>
                <c:pt idx="3306">
                  <c:v>1404.02988258037</c:v>
                </c:pt>
                <c:pt idx="3307">
                  <c:v>1404.0298812204401</c:v>
                </c:pt>
                <c:pt idx="3308">
                  <c:v>1404.0298798605099</c:v>
                </c:pt>
                <c:pt idx="3309">
                  <c:v>1404.02987850058</c:v>
                </c:pt>
                <c:pt idx="3310">
                  <c:v>1404.0298771406599</c:v>
                </c:pt>
                <c:pt idx="3311">
                  <c:v>1404.02987578073</c:v>
                </c:pt>
                <c:pt idx="3312">
                  <c:v>1404.0298744208001</c:v>
                </c:pt>
                <c:pt idx="3313">
                  <c:v>1404.0298730608699</c:v>
                </c:pt>
                <c:pt idx="3314">
                  <c:v>1404.02987170094</c:v>
                </c:pt>
                <c:pt idx="3315">
                  <c:v>1404.0298703410101</c:v>
                </c:pt>
                <c:pt idx="3316">
                  <c:v>1404.02986898108</c:v>
                </c:pt>
                <c:pt idx="3317">
                  <c:v>1404.0298676211501</c:v>
                </c:pt>
                <c:pt idx="3318">
                  <c:v>1404.0298662612199</c:v>
                </c:pt>
                <c:pt idx="3319">
                  <c:v>1404.02986490129</c:v>
                </c:pt>
                <c:pt idx="3320">
                  <c:v>1404.0298635413601</c:v>
                </c:pt>
                <c:pt idx="3321">
                  <c:v>1404.02986218143</c:v>
                </c:pt>
                <c:pt idx="3322">
                  <c:v>1404.0298608215001</c:v>
                </c:pt>
                <c:pt idx="3323">
                  <c:v>1404.0298594615699</c:v>
                </c:pt>
                <c:pt idx="3324">
                  <c:v>1404.02985810164</c:v>
                </c:pt>
                <c:pt idx="3325">
                  <c:v>1404.0298567417201</c:v>
                </c:pt>
                <c:pt idx="3326">
                  <c:v>1404.02985538179</c:v>
                </c:pt>
                <c:pt idx="3327">
                  <c:v>1404.02985402186</c:v>
                </c:pt>
                <c:pt idx="3328">
                  <c:v>1404.0298526619299</c:v>
                </c:pt>
                <c:pt idx="3329">
                  <c:v>1404.029851302</c:v>
                </c:pt>
                <c:pt idx="3330">
                  <c:v>1404.0298499420701</c:v>
                </c:pt>
                <c:pt idx="3331">
                  <c:v>1404.0298485821399</c:v>
                </c:pt>
                <c:pt idx="3332">
                  <c:v>1404.02984722221</c:v>
                </c:pt>
                <c:pt idx="3333">
                  <c:v>1404.0298458622799</c:v>
                </c:pt>
                <c:pt idx="3334">
                  <c:v>1404.02984450235</c:v>
                </c:pt>
                <c:pt idx="3335">
                  <c:v>1404.0298431424201</c:v>
                </c:pt>
                <c:pt idx="3336">
                  <c:v>1404.0298417824899</c:v>
                </c:pt>
                <c:pt idx="3337">
                  <c:v>1404.02984042256</c:v>
                </c:pt>
                <c:pt idx="3338">
                  <c:v>1404.0298390626299</c:v>
                </c:pt>
                <c:pt idx="3339">
                  <c:v>1404.0298377027</c:v>
                </c:pt>
                <c:pt idx="3340">
                  <c:v>1404.0298363427801</c:v>
                </c:pt>
                <c:pt idx="3341">
                  <c:v>1404.0298349828499</c:v>
                </c:pt>
                <c:pt idx="3342">
                  <c:v>1404.02983362292</c:v>
                </c:pt>
                <c:pt idx="3343">
                  <c:v>1404.0298322629901</c:v>
                </c:pt>
                <c:pt idx="3344">
                  <c:v>1404.02983090306</c:v>
                </c:pt>
                <c:pt idx="3345">
                  <c:v>1404.0298295431301</c:v>
                </c:pt>
                <c:pt idx="3346">
                  <c:v>1404.0298281831999</c:v>
                </c:pt>
                <c:pt idx="3347">
                  <c:v>1404.02982682327</c:v>
                </c:pt>
                <c:pt idx="3348">
                  <c:v>1404.0298254633401</c:v>
                </c:pt>
                <c:pt idx="3349">
                  <c:v>1404.02982410341</c:v>
                </c:pt>
                <c:pt idx="3350">
                  <c:v>1404.0298227434801</c:v>
                </c:pt>
                <c:pt idx="3351">
                  <c:v>1404.0298213835499</c:v>
                </c:pt>
                <c:pt idx="3352">
                  <c:v>1404.02982002362</c:v>
                </c:pt>
                <c:pt idx="3353">
                  <c:v>1404.0298186636901</c:v>
                </c:pt>
                <c:pt idx="3354">
                  <c:v>1404.02981730376</c:v>
                </c:pt>
                <c:pt idx="3355">
                  <c:v>1404.02981594384</c:v>
                </c:pt>
                <c:pt idx="3356">
                  <c:v>1404.0298145839099</c:v>
                </c:pt>
                <c:pt idx="3357">
                  <c:v>1404.02981322398</c:v>
                </c:pt>
                <c:pt idx="3358">
                  <c:v>1404.0298118640501</c:v>
                </c:pt>
                <c:pt idx="3359">
                  <c:v>1404.02981050412</c:v>
                </c:pt>
                <c:pt idx="3360">
                  <c:v>1404.02980914419</c:v>
                </c:pt>
                <c:pt idx="3361">
                  <c:v>1404.0298077842599</c:v>
                </c:pt>
                <c:pt idx="3362">
                  <c:v>1404.02980642433</c:v>
                </c:pt>
                <c:pt idx="3363">
                  <c:v>1404.0298050644001</c:v>
                </c:pt>
                <c:pt idx="3364">
                  <c:v>1404.0298037044699</c:v>
                </c:pt>
                <c:pt idx="3365">
                  <c:v>1404.02980234454</c:v>
                </c:pt>
                <c:pt idx="3366">
                  <c:v>1404.0298009846099</c:v>
                </c:pt>
                <c:pt idx="3367">
                  <c:v>1404.02979962468</c:v>
                </c:pt>
                <c:pt idx="3368">
                  <c:v>1404.0297982647501</c:v>
                </c:pt>
                <c:pt idx="3369">
                  <c:v>1404.0297969048199</c:v>
                </c:pt>
                <c:pt idx="3370">
                  <c:v>1404.0297955449</c:v>
                </c:pt>
                <c:pt idx="3371">
                  <c:v>1404.0297941849699</c:v>
                </c:pt>
                <c:pt idx="3372">
                  <c:v>1404.02979282504</c:v>
                </c:pt>
                <c:pt idx="3373">
                  <c:v>1404.0297914651101</c:v>
                </c:pt>
                <c:pt idx="3374">
                  <c:v>1404.0297901051799</c:v>
                </c:pt>
                <c:pt idx="3375">
                  <c:v>1404.02978874525</c:v>
                </c:pt>
                <c:pt idx="3376">
                  <c:v>1404.0297873853201</c:v>
                </c:pt>
                <c:pt idx="3377">
                  <c:v>1404.02978602539</c:v>
                </c:pt>
                <c:pt idx="3378">
                  <c:v>1404.0297846654601</c:v>
                </c:pt>
                <c:pt idx="3379">
                  <c:v>1404.0297833055299</c:v>
                </c:pt>
                <c:pt idx="3380">
                  <c:v>1404.0297819456</c:v>
                </c:pt>
                <c:pt idx="3381">
                  <c:v>1404.0297805856701</c:v>
                </c:pt>
                <c:pt idx="3382">
                  <c:v>1404.02977922574</c:v>
                </c:pt>
                <c:pt idx="3383">
                  <c:v>1404.02977786581</c:v>
                </c:pt>
                <c:pt idx="3384">
                  <c:v>1404.0297765058799</c:v>
                </c:pt>
                <c:pt idx="3385">
                  <c:v>1404.02977514595</c:v>
                </c:pt>
                <c:pt idx="3386">
                  <c:v>1404.0297737860301</c:v>
                </c:pt>
                <c:pt idx="3387">
                  <c:v>1404.0297724261</c:v>
                </c:pt>
                <c:pt idx="3388">
                  <c:v>1404.02977106617</c:v>
                </c:pt>
                <c:pt idx="3389">
                  <c:v>1404.0297697062399</c:v>
                </c:pt>
                <c:pt idx="3390">
                  <c:v>1404.02976834631</c:v>
                </c:pt>
                <c:pt idx="3391">
                  <c:v>1404.0297669863801</c:v>
                </c:pt>
                <c:pt idx="3392">
                  <c:v>1404.0297656264499</c:v>
                </c:pt>
                <c:pt idx="3393">
                  <c:v>1404.02976426652</c:v>
                </c:pt>
                <c:pt idx="3394">
                  <c:v>1404.0297629065899</c:v>
                </c:pt>
                <c:pt idx="3395">
                  <c:v>1404.02976154666</c:v>
                </c:pt>
                <c:pt idx="3396">
                  <c:v>1404.0297601867301</c:v>
                </c:pt>
                <c:pt idx="3397">
                  <c:v>1404.0297588267999</c:v>
                </c:pt>
                <c:pt idx="3398">
                  <c:v>1404.02975746687</c:v>
                </c:pt>
                <c:pt idx="3399">
                  <c:v>1404.0297561069401</c:v>
                </c:pt>
                <c:pt idx="3400">
                  <c:v>1404.02975474701</c:v>
                </c:pt>
                <c:pt idx="3401">
                  <c:v>1404.0297533870901</c:v>
                </c:pt>
                <c:pt idx="3402">
                  <c:v>1404.0297520271599</c:v>
                </c:pt>
                <c:pt idx="3403">
                  <c:v>1404.02975066723</c:v>
                </c:pt>
                <c:pt idx="3404">
                  <c:v>1404.0297493073001</c:v>
                </c:pt>
                <c:pt idx="3405">
                  <c:v>1404.02974794737</c:v>
                </c:pt>
                <c:pt idx="3406">
                  <c:v>1404.0297465874401</c:v>
                </c:pt>
                <c:pt idx="3407">
                  <c:v>1404.0297452275099</c:v>
                </c:pt>
                <c:pt idx="3408">
                  <c:v>1404.02974386758</c:v>
                </c:pt>
                <c:pt idx="3409">
                  <c:v>1404.0297425076501</c:v>
                </c:pt>
                <c:pt idx="3410">
                  <c:v>1404.02974114772</c:v>
                </c:pt>
                <c:pt idx="3411">
                  <c:v>1404.02973978779</c:v>
                </c:pt>
                <c:pt idx="3412">
                  <c:v>1404.0297384278599</c:v>
                </c:pt>
                <c:pt idx="3413">
                  <c:v>1404.02973706793</c:v>
                </c:pt>
                <c:pt idx="3414">
                  <c:v>1404.0297357080001</c:v>
                </c:pt>
                <c:pt idx="3415">
                  <c:v>1404.02973434807</c:v>
                </c:pt>
                <c:pt idx="3416">
                  <c:v>1404.02973298815</c:v>
                </c:pt>
                <c:pt idx="3417">
                  <c:v>1404.0297316282199</c:v>
                </c:pt>
                <c:pt idx="3418">
                  <c:v>1404.02973026829</c:v>
                </c:pt>
                <c:pt idx="3419">
                  <c:v>1404.0297289083601</c:v>
                </c:pt>
                <c:pt idx="3420">
                  <c:v>1404.0297275484299</c:v>
                </c:pt>
                <c:pt idx="3421">
                  <c:v>1404.0297261885</c:v>
                </c:pt>
                <c:pt idx="3422">
                  <c:v>1404.0297248285699</c:v>
                </c:pt>
                <c:pt idx="3423">
                  <c:v>1404.02972346864</c:v>
                </c:pt>
                <c:pt idx="3424">
                  <c:v>1404.0297221087101</c:v>
                </c:pt>
                <c:pt idx="3425">
                  <c:v>1404.0297207487799</c:v>
                </c:pt>
                <c:pt idx="3426">
                  <c:v>1404.02971938885</c:v>
                </c:pt>
                <c:pt idx="3427">
                  <c:v>1404.0297180289199</c:v>
                </c:pt>
                <c:pt idx="3428">
                  <c:v>1404.02971666899</c:v>
                </c:pt>
                <c:pt idx="3429">
                  <c:v>1404.0297153090601</c:v>
                </c:pt>
                <c:pt idx="3430">
                  <c:v>1404.0297139491299</c:v>
                </c:pt>
                <c:pt idx="3431">
                  <c:v>1404.02971258921</c:v>
                </c:pt>
                <c:pt idx="3432">
                  <c:v>1404.0297112292801</c:v>
                </c:pt>
                <c:pt idx="3433">
                  <c:v>1404.02970986935</c:v>
                </c:pt>
                <c:pt idx="3434">
                  <c:v>1404.0297085094201</c:v>
                </c:pt>
                <c:pt idx="3435">
                  <c:v>1404.0297071494899</c:v>
                </c:pt>
                <c:pt idx="3436">
                  <c:v>1404.02970578956</c:v>
                </c:pt>
                <c:pt idx="3437">
                  <c:v>1404.0297044296301</c:v>
                </c:pt>
                <c:pt idx="3438">
                  <c:v>1404.0297030697</c:v>
                </c:pt>
                <c:pt idx="3439">
                  <c:v>1404.0297017097701</c:v>
                </c:pt>
                <c:pt idx="3440">
                  <c:v>1404.0297003498399</c:v>
                </c:pt>
                <c:pt idx="3441">
                  <c:v>1404.02969898991</c:v>
                </c:pt>
                <c:pt idx="3442">
                  <c:v>1404.0296976299801</c:v>
                </c:pt>
                <c:pt idx="3443">
                  <c:v>1404.02969627005</c:v>
                </c:pt>
                <c:pt idx="3444">
                  <c:v>1404.02969491012</c:v>
                </c:pt>
                <c:pt idx="3445">
                  <c:v>1404.0296935501899</c:v>
                </c:pt>
                <c:pt idx="3446">
                  <c:v>1404.02969219027</c:v>
                </c:pt>
                <c:pt idx="3447">
                  <c:v>1404.0296908303401</c:v>
                </c:pt>
                <c:pt idx="3448">
                  <c:v>1404.0296894704099</c:v>
                </c:pt>
                <c:pt idx="3449">
                  <c:v>1404.02968811048</c:v>
                </c:pt>
                <c:pt idx="3450">
                  <c:v>1404.0296867505499</c:v>
                </c:pt>
                <c:pt idx="3451">
                  <c:v>1404.02968539062</c:v>
                </c:pt>
                <c:pt idx="3452">
                  <c:v>1404.0296840306901</c:v>
                </c:pt>
                <c:pt idx="3453">
                  <c:v>1404.0296826707599</c:v>
                </c:pt>
                <c:pt idx="3454">
                  <c:v>1404.02968131083</c:v>
                </c:pt>
                <c:pt idx="3455">
                  <c:v>1404.0296799508999</c:v>
                </c:pt>
                <c:pt idx="3456">
                  <c:v>1404.02967859097</c:v>
                </c:pt>
                <c:pt idx="3457">
                  <c:v>1404.0296772310401</c:v>
                </c:pt>
                <c:pt idx="3458">
                  <c:v>1404.0296758711099</c:v>
                </c:pt>
                <c:pt idx="3459">
                  <c:v>1404.02967451118</c:v>
                </c:pt>
                <c:pt idx="3460">
                  <c:v>1404.0296731512501</c:v>
                </c:pt>
                <c:pt idx="3461">
                  <c:v>1404.02967179133</c:v>
                </c:pt>
                <c:pt idx="3462">
                  <c:v>1404.0296704314001</c:v>
                </c:pt>
                <c:pt idx="3463">
                  <c:v>1404.0296690714699</c:v>
                </c:pt>
                <c:pt idx="3464">
                  <c:v>1404.02966771154</c:v>
                </c:pt>
                <c:pt idx="3465">
                  <c:v>1404.0296663516101</c:v>
                </c:pt>
                <c:pt idx="3466">
                  <c:v>1404.02966499168</c:v>
                </c:pt>
                <c:pt idx="3467">
                  <c:v>1404.0296636317501</c:v>
                </c:pt>
                <c:pt idx="3468">
                  <c:v>1404.0296622718199</c:v>
                </c:pt>
                <c:pt idx="3469">
                  <c:v>1404.02966091189</c:v>
                </c:pt>
                <c:pt idx="3470">
                  <c:v>1404.0296595519601</c:v>
                </c:pt>
                <c:pt idx="3471">
                  <c:v>1404.02965819203</c:v>
                </c:pt>
                <c:pt idx="3472">
                  <c:v>1404.0296568321</c:v>
                </c:pt>
                <c:pt idx="3473">
                  <c:v>1404.0296554721699</c:v>
                </c:pt>
                <c:pt idx="3474">
                  <c:v>1404.02965411224</c:v>
                </c:pt>
                <c:pt idx="3475">
                  <c:v>1404.0296527523101</c:v>
                </c:pt>
                <c:pt idx="3476">
                  <c:v>1404.02965139239</c:v>
                </c:pt>
                <c:pt idx="3477">
                  <c:v>1404.02965003246</c:v>
                </c:pt>
                <c:pt idx="3478">
                  <c:v>1404.0296486725299</c:v>
                </c:pt>
                <c:pt idx="3479">
                  <c:v>1404.0296473126</c:v>
                </c:pt>
                <c:pt idx="3480">
                  <c:v>1404.0296459526701</c:v>
                </c:pt>
                <c:pt idx="3481">
                  <c:v>1404.0296445927399</c:v>
                </c:pt>
                <c:pt idx="3482">
                  <c:v>1404.02964323281</c:v>
                </c:pt>
                <c:pt idx="3483">
                  <c:v>1404.0296418728799</c:v>
                </c:pt>
                <c:pt idx="3484">
                  <c:v>1404.02964051295</c:v>
                </c:pt>
                <c:pt idx="3485">
                  <c:v>1404.0296391530201</c:v>
                </c:pt>
                <c:pt idx="3486">
                  <c:v>1404.0296377930899</c:v>
                </c:pt>
                <c:pt idx="3487">
                  <c:v>1404.02963643316</c:v>
                </c:pt>
                <c:pt idx="3488">
                  <c:v>1404.0296350732301</c:v>
                </c:pt>
                <c:pt idx="3489">
                  <c:v>1404.0296337133</c:v>
                </c:pt>
                <c:pt idx="3490">
                  <c:v>1404.0296323533701</c:v>
                </c:pt>
                <c:pt idx="3491">
                  <c:v>1404.0296309934499</c:v>
                </c:pt>
                <c:pt idx="3492">
                  <c:v>1404.02962963352</c:v>
                </c:pt>
                <c:pt idx="3493">
                  <c:v>1404.0296282735901</c:v>
                </c:pt>
                <c:pt idx="3494">
                  <c:v>1404.02962691366</c:v>
                </c:pt>
                <c:pt idx="3495">
                  <c:v>1404.0296255537301</c:v>
                </c:pt>
                <c:pt idx="3496">
                  <c:v>1404.0296241937999</c:v>
                </c:pt>
                <c:pt idx="3497">
                  <c:v>1404.02962283387</c:v>
                </c:pt>
                <c:pt idx="3498">
                  <c:v>1404.0296214739401</c:v>
                </c:pt>
                <c:pt idx="3499">
                  <c:v>1404.02962011401</c:v>
                </c:pt>
                <c:pt idx="3500">
                  <c:v>1404.02961875408</c:v>
                </c:pt>
                <c:pt idx="3501">
                  <c:v>1404.0296173941499</c:v>
                </c:pt>
                <c:pt idx="3502">
                  <c:v>1404.02961603422</c:v>
                </c:pt>
                <c:pt idx="3503">
                  <c:v>1404.0296146742901</c:v>
                </c:pt>
                <c:pt idx="3504">
                  <c:v>1404.0296133143599</c:v>
                </c:pt>
                <c:pt idx="3505">
                  <c:v>1404.02961195443</c:v>
                </c:pt>
                <c:pt idx="3506">
                  <c:v>1404.0296105945099</c:v>
                </c:pt>
                <c:pt idx="3507">
                  <c:v>1404.02960923458</c:v>
                </c:pt>
                <c:pt idx="3508">
                  <c:v>1404.0296078746501</c:v>
                </c:pt>
                <c:pt idx="3509">
                  <c:v>1404.0296065147199</c:v>
                </c:pt>
                <c:pt idx="3510">
                  <c:v>1404.02960515479</c:v>
                </c:pt>
                <c:pt idx="3511">
                  <c:v>1404.0296037948599</c:v>
                </c:pt>
                <c:pt idx="3512">
                  <c:v>1404.02960243493</c:v>
                </c:pt>
                <c:pt idx="3513">
                  <c:v>1404.0296010750001</c:v>
                </c:pt>
                <c:pt idx="3514">
                  <c:v>1404.0295997150699</c:v>
                </c:pt>
                <c:pt idx="3515">
                  <c:v>1404.02959835514</c:v>
                </c:pt>
                <c:pt idx="3516">
                  <c:v>1404.0295969952101</c:v>
                </c:pt>
                <c:pt idx="3517">
                  <c:v>1404.02959563528</c:v>
                </c:pt>
                <c:pt idx="3518">
                  <c:v>1404.0295942753501</c:v>
                </c:pt>
                <c:pt idx="3519">
                  <c:v>1404.0295929154199</c:v>
                </c:pt>
                <c:pt idx="3520">
                  <c:v>1404.02959155549</c:v>
                </c:pt>
                <c:pt idx="3521">
                  <c:v>1404.0295901955601</c:v>
                </c:pt>
                <c:pt idx="3522">
                  <c:v>1404.02958883564</c:v>
                </c:pt>
                <c:pt idx="3523">
                  <c:v>1404.0295874757101</c:v>
                </c:pt>
                <c:pt idx="3524">
                  <c:v>1404.0295861157799</c:v>
                </c:pt>
                <c:pt idx="3525">
                  <c:v>1404.02958475585</c:v>
                </c:pt>
                <c:pt idx="3526">
                  <c:v>1404.0295833959201</c:v>
                </c:pt>
                <c:pt idx="3527">
                  <c:v>1404.02958203599</c:v>
                </c:pt>
                <c:pt idx="3528">
                  <c:v>1404.02958067606</c:v>
                </c:pt>
                <c:pt idx="3529">
                  <c:v>1404.0295793161299</c:v>
                </c:pt>
                <c:pt idx="3530">
                  <c:v>1404.0295779562</c:v>
                </c:pt>
                <c:pt idx="3531">
                  <c:v>1404.0295765962701</c:v>
                </c:pt>
                <c:pt idx="3532">
                  <c:v>1404.02957523634</c:v>
                </c:pt>
                <c:pt idx="3533">
                  <c:v>1404.02957387641</c:v>
                </c:pt>
                <c:pt idx="3534">
                  <c:v>1404.0295725164799</c:v>
                </c:pt>
                <c:pt idx="3535">
                  <c:v>1404.02957115655</c:v>
                </c:pt>
                <c:pt idx="3536">
                  <c:v>1404.0295697966201</c:v>
                </c:pt>
                <c:pt idx="3537">
                  <c:v>1404.0295684366999</c:v>
                </c:pt>
                <c:pt idx="3538">
                  <c:v>1404.02956707677</c:v>
                </c:pt>
                <c:pt idx="3539">
                  <c:v>1404.0295657168399</c:v>
                </c:pt>
                <c:pt idx="3540">
                  <c:v>1404.02956435691</c:v>
                </c:pt>
                <c:pt idx="3541">
                  <c:v>1404.0295629969801</c:v>
                </c:pt>
                <c:pt idx="3542">
                  <c:v>1404.0295616370499</c:v>
                </c:pt>
                <c:pt idx="3543">
                  <c:v>1404.02956027712</c:v>
                </c:pt>
                <c:pt idx="3544">
                  <c:v>1404.0295589171899</c:v>
                </c:pt>
                <c:pt idx="3545">
                  <c:v>1404.02955755726</c:v>
                </c:pt>
                <c:pt idx="3546">
                  <c:v>1404.0295561973301</c:v>
                </c:pt>
                <c:pt idx="3547">
                  <c:v>1404.0295548373999</c:v>
                </c:pt>
                <c:pt idx="3548">
                  <c:v>1404.02955347747</c:v>
                </c:pt>
                <c:pt idx="3549">
                  <c:v>1404.0295521175401</c:v>
                </c:pt>
                <c:pt idx="3550">
                  <c:v>1404.02955075761</c:v>
                </c:pt>
                <c:pt idx="3551">
                  <c:v>1404.0295493976801</c:v>
                </c:pt>
                <c:pt idx="3552">
                  <c:v>1404.0295480377599</c:v>
                </c:pt>
                <c:pt idx="3553">
                  <c:v>1404.02954667783</c:v>
                </c:pt>
                <c:pt idx="3554">
                  <c:v>1404.0295453179001</c:v>
                </c:pt>
                <c:pt idx="3555">
                  <c:v>1404.02954395797</c:v>
                </c:pt>
                <c:pt idx="3556">
                  <c:v>1404.0295425980401</c:v>
                </c:pt>
                <c:pt idx="3557">
                  <c:v>1404.0295412381099</c:v>
                </c:pt>
                <c:pt idx="3558">
                  <c:v>1404.02953987818</c:v>
                </c:pt>
                <c:pt idx="3559">
                  <c:v>1404.0295385182501</c:v>
                </c:pt>
                <c:pt idx="3560">
                  <c:v>1404.02953715832</c:v>
                </c:pt>
                <c:pt idx="3561">
                  <c:v>1404.02953579839</c:v>
                </c:pt>
                <c:pt idx="3562">
                  <c:v>1404.0295344384599</c:v>
                </c:pt>
                <c:pt idx="3563">
                  <c:v>1404.02953307853</c:v>
                </c:pt>
                <c:pt idx="3564">
                  <c:v>1404.0295317186001</c:v>
                </c:pt>
                <c:pt idx="3565">
                  <c:v>1404.0295303586699</c:v>
                </c:pt>
                <c:pt idx="3566">
                  <c:v>1404.02952899874</c:v>
                </c:pt>
                <c:pt idx="3567">
                  <c:v>1404.0295276388199</c:v>
                </c:pt>
                <c:pt idx="3568">
                  <c:v>1404.02952627889</c:v>
                </c:pt>
                <c:pt idx="3569">
                  <c:v>1404.0295249189601</c:v>
                </c:pt>
                <c:pt idx="3570">
                  <c:v>1404.0295235590299</c:v>
                </c:pt>
                <c:pt idx="3571">
                  <c:v>1404.0295221991</c:v>
                </c:pt>
                <c:pt idx="3572">
                  <c:v>1404.0295208391699</c:v>
                </c:pt>
                <c:pt idx="3573">
                  <c:v>1404.02951947924</c:v>
                </c:pt>
                <c:pt idx="3574">
                  <c:v>1404.0295181193101</c:v>
                </c:pt>
                <c:pt idx="3575">
                  <c:v>1404.0295167593799</c:v>
                </c:pt>
                <c:pt idx="3576">
                  <c:v>1404.02951539945</c:v>
                </c:pt>
                <c:pt idx="3577">
                  <c:v>1404.0295140395201</c:v>
                </c:pt>
                <c:pt idx="3578">
                  <c:v>1404.02951267959</c:v>
                </c:pt>
                <c:pt idx="3579">
                  <c:v>1404.0295113196601</c:v>
                </c:pt>
                <c:pt idx="3580">
                  <c:v>1404.0295099597299</c:v>
                </c:pt>
                <c:pt idx="3581">
                  <c:v>1404.0295085998</c:v>
                </c:pt>
                <c:pt idx="3582">
                  <c:v>1404.0295072398801</c:v>
                </c:pt>
                <c:pt idx="3583">
                  <c:v>1404.02950587995</c:v>
                </c:pt>
                <c:pt idx="3584">
                  <c:v>1404.0295045200201</c:v>
                </c:pt>
                <c:pt idx="3585">
                  <c:v>1404.0295031600899</c:v>
                </c:pt>
                <c:pt idx="3586">
                  <c:v>1404.02950180016</c:v>
                </c:pt>
                <c:pt idx="3587">
                  <c:v>1404.0295004402301</c:v>
                </c:pt>
                <c:pt idx="3588">
                  <c:v>1404.0294990803</c:v>
                </c:pt>
                <c:pt idx="3589">
                  <c:v>1404.02949772037</c:v>
                </c:pt>
                <c:pt idx="3590">
                  <c:v>1404.0294963604399</c:v>
                </c:pt>
                <c:pt idx="3591">
                  <c:v>1404.02949500051</c:v>
                </c:pt>
                <c:pt idx="3592">
                  <c:v>1404.0294936405801</c:v>
                </c:pt>
                <c:pt idx="3593">
                  <c:v>1404.0294922806499</c:v>
                </c:pt>
                <c:pt idx="3594">
                  <c:v>1404.02949092072</c:v>
                </c:pt>
                <c:pt idx="3595">
                  <c:v>1404.0294895607899</c:v>
                </c:pt>
                <c:pt idx="3596">
                  <c:v>1404.02948820086</c:v>
                </c:pt>
                <c:pt idx="3597">
                  <c:v>1404.0294868409401</c:v>
                </c:pt>
                <c:pt idx="3598">
                  <c:v>1404.0294854810099</c:v>
                </c:pt>
                <c:pt idx="3599">
                  <c:v>1404.02948412108</c:v>
                </c:pt>
                <c:pt idx="3600">
                  <c:v>1404.0294827611499</c:v>
                </c:pt>
                <c:pt idx="3601">
                  <c:v>1404.02948140122</c:v>
                </c:pt>
                <c:pt idx="3602">
                  <c:v>1404.0294800412901</c:v>
                </c:pt>
                <c:pt idx="3603">
                  <c:v>1404.0294786813599</c:v>
                </c:pt>
                <c:pt idx="3604">
                  <c:v>1404.02947732143</c:v>
                </c:pt>
                <c:pt idx="3605">
                  <c:v>1404.0294759615001</c:v>
                </c:pt>
                <c:pt idx="3606">
                  <c:v>1404.02947460157</c:v>
                </c:pt>
                <c:pt idx="3607">
                  <c:v>1404.0294732416401</c:v>
                </c:pt>
                <c:pt idx="3608">
                  <c:v>1404.0294718817099</c:v>
                </c:pt>
                <c:pt idx="3609">
                  <c:v>1404.02947052178</c:v>
                </c:pt>
                <c:pt idx="3610">
                  <c:v>1404.0294691618501</c:v>
                </c:pt>
                <c:pt idx="3611">
                  <c:v>1404.02946780192</c:v>
                </c:pt>
                <c:pt idx="3612">
                  <c:v>1404.0294664420001</c:v>
                </c:pt>
                <c:pt idx="3613">
                  <c:v>1404.0294650820699</c:v>
                </c:pt>
                <c:pt idx="3614">
                  <c:v>1404.02946372214</c:v>
                </c:pt>
                <c:pt idx="3615">
                  <c:v>1404.0294623622101</c:v>
                </c:pt>
                <c:pt idx="3616">
                  <c:v>1404.02946100228</c:v>
                </c:pt>
                <c:pt idx="3617">
                  <c:v>1404.02945964235</c:v>
                </c:pt>
                <c:pt idx="3618">
                  <c:v>1404.0294582824199</c:v>
                </c:pt>
                <c:pt idx="3619">
                  <c:v>1404.02945692249</c:v>
                </c:pt>
                <c:pt idx="3620">
                  <c:v>1404.0294555625601</c:v>
                </c:pt>
                <c:pt idx="3621">
                  <c:v>1404.0294542026299</c:v>
                </c:pt>
                <c:pt idx="3622">
                  <c:v>1404.0294528427</c:v>
                </c:pt>
                <c:pt idx="3623">
                  <c:v>1404.0294514827699</c:v>
                </c:pt>
                <c:pt idx="3624">
                  <c:v>1404.02945012284</c:v>
                </c:pt>
                <c:pt idx="3625">
                  <c:v>1404.0294487629101</c:v>
                </c:pt>
                <c:pt idx="3626">
                  <c:v>1404.0294474029799</c:v>
                </c:pt>
                <c:pt idx="3627">
                  <c:v>1404.02944604306</c:v>
                </c:pt>
                <c:pt idx="3628">
                  <c:v>1404.0294446831299</c:v>
                </c:pt>
                <c:pt idx="3629">
                  <c:v>1404.0294433232</c:v>
                </c:pt>
                <c:pt idx="3630">
                  <c:v>1404.0294419632701</c:v>
                </c:pt>
                <c:pt idx="3631">
                  <c:v>1404.0294406033399</c:v>
                </c:pt>
                <c:pt idx="3632">
                  <c:v>1404.02943924341</c:v>
                </c:pt>
                <c:pt idx="3633">
                  <c:v>1404.0294378834801</c:v>
                </c:pt>
                <c:pt idx="3634">
                  <c:v>1404.02943652355</c:v>
                </c:pt>
                <c:pt idx="3635">
                  <c:v>1404.0294351636201</c:v>
                </c:pt>
                <c:pt idx="3636">
                  <c:v>1404.0294338036899</c:v>
                </c:pt>
                <c:pt idx="3637">
                  <c:v>1404.02943244376</c:v>
                </c:pt>
                <c:pt idx="3638">
                  <c:v>1404.0294310838301</c:v>
                </c:pt>
                <c:pt idx="3639">
                  <c:v>1404.0294297239</c:v>
                </c:pt>
                <c:pt idx="3640">
                  <c:v>1404.0294283639701</c:v>
                </c:pt>
                <c:pt idx="3641">
                  <c:v>1404.0294270040399</c:v>
                </c:pt>
                <c:pt idx="3642">
                  <c:v>1404.02942564412</c:v>
                </c:pt>
                <c:pt idx="3643">
                  <c:v>1404.0294242841901</c:v>
                </c:pt>
                <c:pt idx="3644">
                  <c:v>1404.02942292426</c:v>
                </c:pt>
                <c:pt idx="3645">
                  <c:v>1404.0294215643301</c:v>
                </c:pt>
                <c:pt idx="3646">
                  <c:v>1404.0294202043999</c:v>
                </c:pt>
                <c:pt idx="3647">
                  <c:v>1404.02941884447</c:v>
                </c:pt>
                <c:pt idx="3648">
                  <c:v>1404.0294174845401</c:v>
                </c:pt>
                <c:pt idx="3649">
                  <c:v>1404.02941612461</c:v>
                </c:pt>
                <c:pt idx="3650">
                  <c:v>1404.02941476468</c:v>
                </c:pt>
                <c:pt idx="3651">
                  <c:v>1404.0294134047499</c:v>
                </c:pt>
                <c:pt idx="3652">
                  <c:v>1404.02941204482</c:v>
                </c:pt>
                <c:pt idx="3653">
                  <c:v>1404.0294106848901</c:v>
                </c:pt>
                <c:pt idx="3654">
                  <c:v>1404.0294093249599</c:v>
                </c:pt>
                <c:pt idx="3655">
                  <c:v>1404.02940796503</c:v>
                </c:pt>
                <c:pt idx="3656">
                  <c:v>1404.0294066050999</c:v>
                </c:pt>
                <c:pt idx="3657">
                  <c:v>1404.02940524518</c:v>
                </c:pt>
                <c:pt idx="3658">
                  <c:v>1404.0294038852501</c:v>
                </c:pt>
                <c:pt idx="3659">
                  <c:v>1404.0294025253199</c:v>
                </c:pt>
                <c:pt idx="3660">
                  <c:v>1404.02940116539</c:v>
                </c:pt>
                <c:pt idx="3661">
                  <c:v>1404.0293998054599</c:v>
                </c:pt>
                <c:pt idx="3662">
                  <c:v>1404.02939844553</c:v>
                </c:pt>
                <c:pt idx="3663">
                  <c:v>1404.0293970856001</c:v>
                </c:pt>
                <c:pt idx="3664">
                  <c:v>1404.0293957256699</c:v>
                </c:pt>
                <c:pt idx="3665">
                  <c:v>1404.02939436574</c:v>
                </c:pt>
                <c:pt idx="3666">
                  <c:v>1404.0293930058101</c:v>
                </c:pt>
                <c:pt idx="3667">
                  <c:v>1404.02939164588</c:v>
                </c:pt>
                <c:pt idx="3668">
                  <c:v>1404.0293902859501</c:v>
                </c:pt>
                <c:pt idx="3669">
                  <c:v>1404.0293889260199</c:v>
                </c:pt>
                <c:pt idx="3670">
                  <c:v>1404.02938756609</c:v>
                </c:pt>
                <c:pt idx="3671">
                  <c:v>1404.0293862061601</c:v>
                </c:pt>
                <c:pt idx="3672">
                  <c:v>1404.02938484624</c:v>
                </c:pt>
                <c:pt idx="3673">
                  <c:v>1404.0293834863101</c:v>
                </c:pt>
                <c:pt idx="3674">
                  <c:v>1404.0293821263799</c:v>
                </c:pt>
                <c:pt idx="3675">
                  <c:v>1404.02938076645</c:v>
                </c:pt>
                <c:pt idx="3676">
                  <c:v>1404.0293794065201</c:v>
                </c:pt>
                <c:pt idx="3677">
                  <c:v>1404.02937804659</c:v>
                </c:pt>
                <c:pt idx="3678">
                  <c:v>1404.02937668666</c:v>
                </c:pt>
                <c:pt idx="3679">
                  <c:v>1404.0293753267299</c:v>
                </c:pt>
                <c:pt idx="3680">
                  <c:v>1404.0293739668</c:v>
                </c:pt>
                <c:pt idx="3681">
                  <c:v>1404.0293726068701</c:v>
                </c:pt>
                <c:pt idx="3682">
                  <c:v>1404.0293712469399</c:v>
                </c:pt>
                <c:pt idx="3683">
                  <c:v>1404.02936988701</c:v>
                </c:pt>
                <c:pt idx="3684">
                  <c:v>1404.0293685270799</c:v>
                </c:pt>
                <c:pt idx="3685">
                  <c:v>1404.02936716715</c:v>
                </c:pt>
                <c:pt idx="3686">
                  <c:v>1404.0293658072201</c:v>
                </c:pt>
                <c:pt idx="3687">
                  <c:v>1404.0293644472999</c:v>
                </c:pt>
                <c:pt idx="3688">
                  <c:v>1404.02936308737</c:v>
                </c:pt>
                <c:pt idx="3689">
                  <c:v>1404.0293617274399</c:v>
                </c:pt>
                <c:pt idx="3690">
                  <c:v>1404.02936036751</c:v>
                </c:pt>
                <c:pt idx="3691">
                  <c:v>1404.0293590075801</c:v>
                </c:pt>
                <c:pt idx="3692">
                  <c:v>1404.0293576476499</c:v>
                </c:pt>
                <c:pt idx="3693">
                  <c:v>1404.02935628772</c:v>
                </c:pt>
                <c:pt idx="3694">
                  <c:v>1404.0293549277901</c:v>
                </c:pt>
                <c:pt idx="3695">
                  <c:v>1404.02935356786</c:v>
                </c:pt>
                <c:pt idx="3696">
                  <c:v>1404.0293522079301</c:v>
                </c:pt>
                <c:pt idx="3697">
                  <c:v>1404.0293508479999</c:v>
                </c:pt>
                <c:pt idx="3698">
                  <c:v>1404.02934948807</c:v>
                </c:pt>
                <c:pt idx="3699">
                  <c:v>1404.0293481281401</c:v>
                </c:pt>
                <c:pt idx="3700">
                  <c:v>1404.02934676821</c:v>
                </c:pt>
                <c:pt idx="3701">
                  <c:v>1404.0293454082801</c:v>
                </c:pt>
                <c:pt idx="3702">
                  <c:v>1404.0293440483499</c:v>
                </c:pt>
                <c:pt idx="3703">
                  <c:v>1404.02934268843</c:v>
                </c:pt>
                <c:pt idx="3704">
                  <c:v>1404.0293413285001</c:v>
                </c:pt>
                <c:pt idx="3705">
                  <c:v>1404.02933996857</c:v>
                </c:pt>
                <c:pt idx="3706">
                  <c:v>1404.02933860864</c:v>
                </c:pt>
                <c:pt idx="3707">
                  <c:v>1404.0293372487099</c:v>
                </c:pt>
                <c:pt idx="3708">
                  <c:v>1404.02933588878</c:v>
                </c:pt>
                <c:pt idx="3709">
                  <c:v>1404.0293345288501</c:v>
                </c:pt>
                <c:pt idx="3710">
                  <c:v>1404.0293331689199</c:v>
                </c:pt>
                <c:pt idx="3711">
                  <c:v>1404.02933180899</c:v>
                </c:pt>
                <c:pt idx="3712">
                  <c:v>1404.0293304490599</c:v>
                </c:pt>
                <c:pt idx="3713">
                  <c:v>1404.02932908913</c:v>
                </c:pt>
                <c:pt idx="3714">
                  <c:v>1404.0293277292001</c:v>
                </c:pt>
                <c:pt idx="3715">
                  <c:v>1404.0293263692699</c:v>
                </c:pt>
                <c:pt idx="3716">
                  <c:v>1404.02932500934</c:v>
                </c:pt>
                <c:pt idx="3717">
                  <c:v>1404.0293236494099</c:v>
                </c:pt>
                <c:pt idx="3718">
                  <c:v>1404.02932228949</c:v>
                </c:pt>
                <c:pt idx="3719">
                  <c:v>1404.0293209295601</c:v>
                </c:pt>
                <c:pt idx="3720">
                  <c:v>1404.0293195696299</c:v>
                </c:pt>
                <c:pt idx="3721">
                  <c:v>1404.0293182097</c:v>
                </c:pt>
                <c:pt idx="3722">
                  <c:v>1404.0293168497701</c:v>
                </c:pt>
                <c:pt idx="3723">
                  <c:v>1404.02931548984</c:v>
                </c:pt>
                <c:pt idx="3724">
                  <c:v>1404.0293141299101</c:v>
                </c:pt>
                <c:pt idx="3725">
                  <c:v>1404.0293127699799</c:v>
                </c:pt>
                <c:pt idx="3726">
                  <c:v>1404.02931141005</c:v>
                </c:pt>
                <c:pt idx="3727">
                  <c:v>1404.0293100501201</c:v>
                </c:pt>
                <c:pt idx="3728">
                  <c:v>1404.02930869019</c:v>
                </c:pt>
                <c:pt idx="3729">
                  <c:v>1404.0293073302601</c:v>
                </c:pt>
                <c:pt idx="3730">
                  <c:v>1404.0293059703299</c:v>
                </c:pt>
                <c:pt idx="3731">
                  <c:v>1404.0293046104</c:v>
                </c:pt>
                <c:pt idx="3732">
                  <c:v>1404.0293032504701</c:v>
                </c:pt>
                <c:pt idx="3733">
                  <c:v>1404.02930189055</c:v>
                </c:pt>
                <c:pt idx="3734">
                  <c:v>1404.02930053062</c:v>
                </c:pt>
                <c:pt idx="3735">
                  <c:v>1404.0292991706899</c:v>
                </c:pt>
                <c:pt idx="3736">
                  <c:v>1404.02929781076</c:v>
                </c:pt>
                <c:pt idx="3737">
                  <c:v>1404.0292964508301</c:v>
                </c:pt>
                <c:pt idx="3738">
                  <c:v>1404.0292950909</c:v>
                </c:pt>
                <c:pt idx="3739">
                  <c:v>1404.02929373097</c:v>
                </c:pt>
                <c:pt idx="3740">
                  <c:v>1404.0292923710399</c:v>
                </c:pt>
                <c:pt idx="3741">
                  <c:v>1404.02929101111</c:v>
                </c:pt>
                <c:pt idx="3742">
                  <c:v>1404.0292896511801</c:v>
                </c:pt>
                <c:pt idx="3743">
                  <c:v>1404.0292882912499</c:v>
                </c:pt>
                <c:pt idx="3744">
                  <c:v>1404.02928693132</c:v>
                </c:pt>
                <c:pt idx="3745">
                  <c:v>1404.0292855713899</c:v>
                </c:pt>
                <c:pt idx="3746">
                  <c:v>1404.02928421146</c:v>
                </c:pt>
                <c:pt idx="3747">
                  <c:v>1404.0292828515301</c:v>
                </c:pt>
                <c:pt idx="3748">
                  <c:v>1404.0292814916099</c:v>
                </c:pt>
                <c:pt idx="3749">
                  <c:v>1404.02928013168</c:v>
                </c:pt>
                <c:pt idx="3750">
                  <c:v>1404.0292787717499</c:v>
                </c:pt>
                <c:pt idx="3751">
                  <c:v>1404.02927741182</c:v>
                </c:pt>
                <c:pt idx="3752">
                  <c:v>1404.0292760518901</c:v>
                </c:pt>
                <c:pt idx="3753">
                  <c:v>1404.0292746919599</c:v>
                </c:pt>
                <c:pt idx="3754">
                  <c:v>1404.02927333203</c:v>
                </c:pt>
                <c:pt idx="3755">
                  <c:v>1404.0292719721001</c:v>
                </c:pt>
                <c:pt idx="3756">
                  <c:v>1404.02927061217</c:v>
                </c:pt>
                <c:pt idx="3757">
                  <c:v>1404.0292692522401</c:v>
                </c:pt>
                <c:pt idx="3758">
                  <c:v>1404.0292678923099</c:v>
                </c:pt>
                <c:pt idx="3759">
                  <c:v>1404.02926653238</c:v>
                </c:pt>
                <c:pt idx="3760">
                  <c:v>1404.0292651724501</c:v>
                </c:pt>
                <c:pt idx="3761">
                  <c:v>1404.02926381252</c:v>
                </c:pt>
                <c:pt idx="3762">
                  <c:v>1404.02926245259</c:v>
                </c:pt>
                <c:pt idx="3763">
                  <c:v>1404.0292610926699</c:v>
                </c:pt>
                <c:pt idx="3764">
                  <c:v>1404.02925973274</c:v>
                </c:pt>
                <c:pt idx="3765">
                  <c:v>1404.0292583728101</c:v>
                </c:pt>
                <c:pt idx="3766">
                  <c:v>1404.02925701288</c:v>
                </c:pt>
                <c:pt idx="3767">
                  <c:v>1404.02925565295</c:v>
                </c:pt>
                <c:pt idx="3768">
                  <c:v>1404.0292542930199</c:v>
                </c:pt>
                <c:pt idx="3769">
                  <c:v>1404.02925293309</c:v>
                </c:pt>
                <c:pt idx="3770">
                  <c:v>1404.0292515731601</c:v>
                </c:pt>
                <c:pt idx="3771">
                  <c:v>1404.0292502132299</c:v>
                </c:pt>
                <c:pt idx="3772">
                  <c:v>1404.0292488533</c:v>
                </c:pt>
                <c:pt idx="3773">
                  <c:v>1404.0292474933699</c:v>
                </c:pt>
                <c:pt idx="3774">
                  <c:v>1404.02924613344</c:v>
                </c:pt>
                <c:pt idx="3775">
                  <c:v>1404.0292447735101</c:v>
                </c:pt>
                <c:pt idx="3776">
                  <c:v>1404.0292434135799</c:v>
                </c:pt>
                <c:pt idx="3777">
                  <c:v>1404.02924205365</c:v>
                </c:pt>
                <c:pt idx="3778">
                  <c:v>1404.0292406937299</c:v>
                </c:pt>
                <c:pt idx="3779">
                  <c:v>1404.0292393338</c:v>
                </c:pt>
                <c:pt idx="3780">
                  <c:v>1404.0292379738701</c:v>
                </c:pt>
                <c:pt idx="3781">
                  <c:v>1404.0292366139399</c:v>
                </c:pt>
                <c:pt idx="3782">
                  <c:v>1404.02923525401</c:v>
                </c:pt>
                <c:pt idx="3783">
                  <c:v>1404.0292338940801</c:v>
                </c:pt>
                <c:pt idx="3784">
                  <c:v>1404.02923253415</c:v>
                </c:pt>
                <c:pt idx="3785">
                  <c:v>1404.0292311742201</c:v>
                </c:pt>
                <c:pt idx="3786">
                  <c:v>1404.0292298142899</c:v>
                </c:pt>
                <c:pt idx="3787">
                  <c:v>1404.02922845436</c:v>
                </c:pt>
                <c:pt idx="3788">
                  <c:v>1404.0292270944301</c:v>
                </c:pt>
                <c:pt idx="3789">
                  <c:v>1404.0292257345</c:v>
                </c:pt>
                <c:pt idx="3790">
                  <c:v>1404.02922437457</c:v>
                </c:pt>
                <c:pt idx="3791">
                  <c:v>1404.0292230146399</c:v>
                </c:pt>
                <c:pt idx="3792">
                  <c:v>1404.02922165471</c:v>
                </c:pt>
                <c:pt idx="3793">
                  <c:v>1404.0292202947901</c:v>
                </c:pt>
                <c:pt idx="3794">
                  <c:v>1404.02921893486</c:v>
                </c:pt>
                <c:pt idx="3795">
                  <c:v>1404.02921757493</c:v>
                </c:pt>
                <c:pt idx="3796">
                  <c:v>1404.0292162149999</c:v>
                </c:pt>
                <c:pt idx="3797">
                  <c:v>1404.02921485507</c:v>
                </c:pt>
                <c:pt idx="3798">
                  <c:v>1404.0292134951401</c:v>
                </c:pt>
                <c:pt idx="3799">
                  <c:v>1404.0292121352099</c:v>
                </c:pt>
                <c:pt idx="3800">
                  <c:v>1404.02921077528</c:v>
                </c:pt>
                <c:pt idx="3801">
                  <c:v>1404.0292094153499</c:v>
                </c:pt>
                <c:pt idx="3802">
                  <c:v>1404.02920805542</c:v>
                </c:pt>
                <c:pt idx="3803">
                  <c:v>1404.0292066954901</c:v>
                </c:pt>
                <c:pt idx="3804">
                  <c:v>1404.0292053355599</c:v>
                </c:pt>
                <c:pt idx="3805">
                  <c:v>1404.02920397563</c:v>
                </c:pt>
                <c:pt idx="3806">
                  <c:v>1404.0292026156999</c:v>
                </c:pt>
                <c:pt idx="3807">
                  <c:v>1404.02920125577</c:v>
                </c:pt>
                <c:pt idx="3808">
                  <c:v>1404.0291998958501</c:v>
                </c:pt>
                <c:pt idx="3809">
                  <c:v>1404.0291985359199</c:v>
                </c:pt>
                <c:pt idx="3810">
                  <c:v>1404.02919717599</c:v>
                </c:pt>
                <c:pt idx="3811">
                  <c:v>1404.0291958160601</c:v>
                </c:pt>
                <c:pt idx="3812">
                  <c:v>1404.02919445613</c:v>
                </c:pt>
                <c:pt idx="3813">
                  <c:v>1404.0291930962001</c:v>
                </c:pt>
                <c:pt idx="3814">
                  <c:v>1404.0291917362699</c:v>
                </c:pt>
                <c:pt idx="3815">
                  <c:v>1404.02919037634</c:v>
                </c:pt>
                <c:pt idx="3816">
                  <c:v>1404.0291890164101</c:v>
                </c:pt>
                <c:pt idx="3817">
                  <c:v>1404.02918765648</c:v>
                </c:pt>
                <c:pt idx="3818">
                  <c:v>1404.0291862965501</c:v>
                </c:pt>
                <c:pt idx="3819">
                  <c:v>1404.0291849366199</c:v>
                </c:pt>
                <c:pt idx="3820">
                  <c:v>1404.02918357669</c:v>
                </c:pt>
                <c:pt idx="3821">
                  <c:v>1404.0291822167601</c:v>
                </c:pt>
                <c:pt idx="3822">
                  <c:v>1404.02918085683</c:v>
                </c:pt>
                <c:pt idx="3823">
                  <c:v>1404.0291794969</c:v>
                </c:pt>
                <c:pt idx="3824">
                  <c:v>1404.0291781369799</c:v>
                </c:pt>
                <c:pt idx="3825">
                  <c:v>1404.02917677705</c:v>
                </c:pt>
                <c:pt idx="3826">
                  <c:v>1404.0291754171201</c:v>
                </c:pt>
                <c:pt idx="3827">
                  <c:v>1404.0291740571899</c:v>
                </c:pt>
                <c:pt idx="3828">
                  <c:v>1404.02917269726</c:v>
                </c:pt>
                <c:pt idx="3829">
                  <c:v>1404.0291713373299</c:v>
                </c:pt>
                <c:pt idx="3830">
                  <c:v>1404.0291699774</c:v>
                </c:pt>
                <c:pt idx="3831">
                  <c:v>1404.0291686174701</c:v>
                </c:pt>
                <c:pt idx="3832">
                  <c:v>1404.0291672575399</c:v>
                </c:pt>
                <c:pt idx="3833">
                  <c:v>1404.02916589761</c:v>
                </c:pt>
                <c:pt idx="3834">
                  <c:v>1404.0291645376799</c:v>
                </c:pt>
                <c:pt idx="3835">
                  <c:v>1404.02916317775</c:v>
                </c:pt>
                <c:pt idx="3836">
                  <c:v>1404.0291618178201</c:v>
                </c:pt>
                <c:pt idx="3837">
                  <c:v>1404.0291604578899</c:v>
                </c:pt>
                <c:pt idx="3838">
                  <c:v>1404.02915909796</c:v>
                </c:pt>
                <c:pt idx="3839">
                  <c:v>1404.0291577380401</c:v>
                </c:pt>
                <c:pt idx="3840">
                  <c:v>1404.02915637811</c:v>
                </c:pt>
                <c:pt idx="3841">
                  <c:v>1404.0291550181801</c:v>
                </c:pt>
                <c:pt idx="3842">
                  <c:v>1404.0291536582499</c:v>
                </c:pt>
                <c:pt idx="3843">
                  <c:v>1404.02915229832</c:v>
                </c:pt>
                <c:pt idx="3844">
                  <c:v>1404.0291509383901</c:v>
                </c:pt>
                <c:pt idx="3845">
                  <c:v>1404.02914957846</c:v>
                </c:pt>
                <c:pt idx="3846">
                  <c:v>1404.0291482185301</c:v>
                </c:pt>
                <c:pt idx="3847">
                  <c:v>1404.0291468585999</c:v>
                </c:pt>
                <c:pt idx="3848">
                  <c:v>1404.02914549867</c:v>
                </c:pt>
                <c:pt idx="3849">
                  <c:v>1404.0291441387401</c:v>
                </c:pt>
                <c:pt idx="3850">
                  <c:v>1404.02914277881</c:v>
                </c:pt>
                <c:pt idx="3851">
                  <c:v>1404.02914141888</c:v>
                </c:pt>
                <c:pt idx="3852">
                  <c:v>1404.0291400589499</c:v>
                </c:pt>
                <c:pt idx="3853">
                  <c:v>1404.02913869902</c:v>
                </c:pt>
                <c:pt idx="3854">
                  <c:v>1404.0291373391001</c:v>
                </c:pt>
                <c:pt idx="3855">
                  <c:v>1404.02913597917</c:v>
                </c:pt>
                <c:pt idx="3856">
                  <c:v>1404.02913461924</c:v>
                </c:pt>
                <c:pt idx="3857">
                  <c:v>1404.0291332593099</c:v>
                </c:pt>
                <c:pt idx="3858">
                  <c:v>1404.02913189938</c:v>
                </c:pt>
                <c:pt idx="3859">
                  <c:v>1404.0291305394501</c:v>
                </c:pt>
                <c:pt idx="3860">
                  <c:v>1404.0291291795199</c:v>
                </c:pt>
                <c:pt idx="3861">
                  <c:v>1404.02912781959</c:v>
                </c:pt>
                <c:pt idx="3862">
                  <c:v>1404.0291264596599</c:v>
                </c:pt>
                <c:pt idx="3863">
                  <c:v>1404.02912509973</c:v>
                </c:pt>
                <c:pt idx="3864">
                  <c:v>1404.0291237398001</c:v>
                </c:pt>
                <c:pt idx="3865">
                  <c:v>1404.0291223798699</c:v>
                </c:pt>
                <c:pt idx="3866">
                  <c:v>1404.02912101994</c:v>
                </c:pt>
                <c:pt idx="3867">
                  <c:v>1404.0291196600101</c:v>
                </c:pt>
                <c:pt idx="3868">
                  <c:v>1404.02911830008</c:v>
                </c:pt>
                <c:pt idx="3869">
                  <c:v>1404.0291169401601</c:v>
                </c:pt>
                <c:pt idx="3870">
                  <c:v>1404.0291155802299</c:v>
                </c:pt>
                <c:pt idx="3871">
                  <c:v>1404.0291142203</c:v>
                </c:pt>
                <c:pt idx="3872">
                  <c:v>1404.0291128603701</c:v>
                </c:pt>
                <c:pt idx="3873">
                  <c:v>1404.02911150044</c:v>
                </c:pt>
                <c:pt idx="3874">
                  <c:v>1404.0291101405101</c:v>
                </c:pt>
                <c:pt idx="3875">
                  <c:v>1404.0291087805799</c:v>
                </c:pt>
                <c:pt idx="3876">
                  <c:v>1404.02910742065</c:v>
                </c:pt>
                <c:pt idx="3877">
                  <c:v>1404.0291060607201</c:v>
                </c:pt>
                <c:pt idx="3878">
                  <c:v>1404.02910470079</c:v>
                </c:pt>
                <c:pt idx="3879">
                  <c:v>1404.02910334086</c:v>
                </c:pt>
                <c:pt idx="3880">
                  <c:v>1404.0291019809299</c:v>
                </c:pt>
                <c:pt idx="3881">
                  <c:v>1404.029100621</c:v>
                </c:pt>
                <c:pt idx="3882">
                  <c:v>1404.0290992610701</c:v>
                </c:pt>
                <c:pt idx="3883">
                  <c:v>1404.0290979011399</c:v>
                </c:pt>
                <c:pt idx="3884">
                  <c:v>1404.02909654122</c:v>
                </c:pt>
                <c:pt idx="3885">
                  <c:v>1404.0290951812899</c:v>
                </c:pt>
                <c:pt idx="3886">
                  <c:v>1404.02909382136</c:v>
                </c:pt>
                <c:pt idx="3887">
                  <c:v>1404.0290924614301</c:v>
                </c:pt>
                <c:pt idx="3888">
                  <c:v>1404.0290911014999</c:v>
                </c:pt>
                <c:pt idx="3889">
                  <c:v>1404.02908974157</c:v>
                </c:pt>
                <c:pt idx="3890">
                  <c:v>1404.0290883816399</c:v>
                </c:pt>
                <c:pt idx="3891">
                  <c:v>1404.02908702171</c:v>
                </c:pt>
                <c:pt idx="3892">
                  <c:v>1404.0290856617801</c:v>
                </c:pt>
                <c:pt idx="3893">
                  <c:v>1404.0290843018499</c:v>
                </c:pt>
                <c:pt idx="3894">
                  <c:v>1404.02908294192</c:v>
                </c:pt>
                <c:pt idx="3895">
                  <c:v>1404.0290815819901</c:v>
                </c:pt>
                <c:pt idx="3896">
                  <c:v>1404.02908022206</c:v>
                </c:pt>
                <c:pt idx="3897">
                  <c:v>1404.0290788621301</c:v>
                </c:pt>
                <c:pt idx="3898">
                  <c:v>1404.0290775021999</c:v>
                </c:pt>
                <c:pt idx="3899">
                  <c:v>1404.02907614228</c:v>
                </c:pt>
                <c:pt idx="3900">
                  <c:v>1404.0290747823501</c:v>
                </c:pt>
                <c:pt idx="3901">
                  <c:v>1404.02907342242</c:v>
                </c:pt>
                <c:pt idx="3902">
                  <c:v>1404.0290720624901</c:v>
                </c:pt>
                <c:pt idx="3903">
                  <c:v>1404.0290707025599</c:v>
                </c:pt>
                <c:pt idx="3904">
                  <c:v>1404.02906934263</c:v>
                </c:pt>
                <c:pt idx="3905">
                  <c:v>1404.0290679827001</c:v>
                </c:pt>
                <c:pt idx="3906">
                  <c:v>1404.02906662277</c:v>
                </c:pt>
                <c:pt idx="3907">
                  <c:v>1404.02906526284</c:v>
                </c:pt>
                <c:pt idx="3908">
                  <c:v>1404.0290639029099</c:v>
                </c:pt>
                <c:pt idx="3909">
                  <c:v>1404.02906254298</c:v>
                </c:pt>
                <c:pt idx="3910">
                  <c:v>1404.0290611830501</c:v>
                </c:pt>
                <c:pt idx="3911">
                  <c:v>1404.02905982312</c:v>
                </c:pt>
                <c:pt idx="3912">
                  <c:v>1404.02905846319</c:v>
                </c:pt>
                <c:pt idx="3913">
                  <c:v>1404.0290571032599</c:v>
                </c:pt>
                <c:pt idx="3914">
                  <c:v>1404.02905574334</c:v>
                </c:pt>
                <c:pt idx="3915">
                  <c:v>1404.0290543834101</c:v>
                </c:pt>
                <c:pt idx="3916">
                  <c:v>1404.0290530234799</c:v>
                </c:pt>
                <c:pt idx="3917">
                  <c:v>1404.02905166355</c:v>
                </c:pt>
                <c:pt idx="3918">
                  <c:v>1404.0290503036199</c:v>
                </c:pt>
                <c:pt idx="3919">
                  <c:v>1404.02904894369</c:v>
                </c:pt>
                <c:pt idx="3920">
                  <c:v>1404.0290475837601</c:v>
                </c:pt>
                <c:pt idx="3921">
                  <c:v>1404.0290462238299</c:v>
                </c:pt>
                <c:pt idx="3922">
                  <c:v>1404.0290448639</c:v>
                </c:pt>
                <c:pt idx="3923">
                  <c:v>1404.0290435039699</c:v>
                </c:pt>
                <c:pt idx="3924">
                  <c:v>1404.02904214404</c:v>
                </c:pt>
                <c:pt idx="3925">
                  <c:v>1404.0290407841101</c:v>
                </c:pt>
                <c:pt idx="3926">
                  <c:v>1404.0290394241799</c:v>
                </c:pt>
                <c:pt idx="3927">
                  <c:v>1404.02903806425</c:v>
                </c:pt>
                <c:pt idx="3928">
                  <c:v>1404.0290367043201</c:v>
                </c:pt>
                <c:pt idx="3929">
                  <c:v>1404.0290353444</c:v>
                </c:pt>
                <c:pt idx="3930">
                  <c:v>1404.0290339844701</c:v>
                </c:pt>
                <c:pt idx="3931">
                  <c:v>1404.0290326245399</c:v>
                </c:pt>
                <c:pt idx="3932">
                  <c:v>1404.02903126461</c:v>
                </c:pt>
                <c:pt idx="3933">
                  <c:v>1404.0290299046801</c:v>
                </c:pt>
                <c:pt idx="3934">
                  <c:v>1404.02902854475</c:v>
                </c:pt>
                <c:pt idx="3935">
                  <c:v>1404.0290271848201</c:v>
                </c:pt>
                <c:pt idx="3936">
                  <c:v>1404.0290258248899</c:v>
                </c:pt>
                <c:pt idx="3937">
                  <c:v>1404.02902446496</c:v>
                </c:pt>
                <c:pt idx="3938">
                  <c:v>1404.0290231050301</c:v>
                </c:pt>
                <c:pt idx="3939">
                  <c:v>1404.0290217451</c:v>
                </c:pt>
                <c:pt idx="3940">
                  <c:v>1404.02902038517</c:v>
                </c:pt>
                <c:pt idx="3941">
                  <c:v>1404.0290190252399</c:v>
                </c:pt>
                <c:pt idx="3942">
                  <c:v>1404.02901766531</c:v>
                </c:pt>
                <c:pt idx="3943">
                  <c:v>1404.0290163053801</c:v>
                </c:pt>
                <c:pt idx="3944">
                  <c:v>1404.0290149454599</c:v>
                </c:pt>
                <c:pt idx="3945">
                  <c:v>1404.02901358553</c:v>
                </c:pt>
                <c:pt idx="3946">
                  <c:v>1404.0290122255999</c:v>
                </c:pt>
                <c:pt idx="3947">
                  <c:v>1404.02901086567</c:v>
                </c:pt>
                <c:pt idx="3948">
                  <c:v>1404.0290095057401</c:v>
                </c:pt>
                <c:pt idx="3949">
                  <c:v>1404.0290081458099</c:v>
                </c:pt>
                <c:pt idx="3950">
                  <c:v>1404.02900678588</c:v>
                </c:pt>
                <c:pt idx="3951">
                  <c:v>1404.0290054259499</c:v>
                </c:pt>
                <c:pt idx="3952">
                  <c:v>1404.02900406602</c:v>
                </c:pt>
                <c:pt idx="3953">
                  <c:v>1404.0290027060901</c:v>
                </c:pt>
                <c:pt idx="3954">
                  <c:v>1404.0290013461599</c:v>
                </c:pt>
                <c:pt idx="3955">
                  <c:v>1404.02899998623</c:v>
                </c:pt>
                <c:pt idx="3956">
                  <c:v>1404.0289986263001</c:v>
                </c:pt>
                <c:pt idx="3957">
                  <c:v>1404.02899726637</c:v>
                </c:pt>
                <c:pt idx="3958">
                  <c:v>1404.0289959064401</c:v>
                </c:pt>
                <c:pt idx="3959">
                  <c:v>1404.0289945465199</c:v>
                </c:pt>
                <c:pt idx="3960">
                  <c:v>1404.02899318659</c:v>
                </c:pt>
                <c:pt idx="3961">
                  <c:v>1404.0289918266601</c:v>
                </c:pt>
                <c:pt idx="3962">
                  <c:v>1404.02899046673</c:v>
                </c:pt>
                <c:pt idx="3963">
                  <c:v>1404.0289891068001</c:v>
                </c:pt>
                <c:pt idx="3964">
                  <c:v>1404.0289877468699</c:v>
                </c:pt>
                <c:pt idx="3965">
                  <c:v>1404.02898638694</c:v>
                </c:pt>
                <c:pt idx="3966">
                  <c:v>1404.0289850270101</c:v>
                </c:pt>
                <c:pt idx="3967">
                  <c:v>1404.02898366708</c:v>
                </c:pt>
                <c:pt idx="3968">
                  <c:v>1404.02898230715</c:v>
                </c:pt>
                <c:pt idx="3969">
                  <c:v>1404.0289809472199</c:v>
                </c:pt>
                <c:pt idx="3970">
                  <c:v>1404.02897958729</c:v>
                </c:pt>
                <c:pt idx="3971">
                  <c:v>1404.0289782273601</c:v>
                </c:pt>
                <c:pt idx="3972">
                  <c:v>1404.0289768674299</c:v>
                </c:pt>
                <c:pt idx="3973">
                  <c:v>1404.0289755075</c:v>
                </c:pt>
                <c:pt idx="3974">
                  <c:v>1404.0289741475799</c:v>
                </c:pt>
                <c:pt idx="3975">
                  <c:v>1404.02897278765</c:v>
                </c:pt>
                <c:pt idx="3976">
                  <c:v>1404.0289714277201</c:v>
                </c:pt>
                <c:pt idx="3977">
                  <c:v>1404.0289700677899</c:v>
                </c:pt>
                <c:pt idx="3978">
                  <c:v>1404.02896870786</c:v>
                </c:pt>
                <c:pt idx="3979">
                  <c:v>1404.0289673479299</c:v>
                </c:pt>
                <c:pt idx="3980">
                  <c:v>1404.028965988</c:v>
                </c:pt>
                <c:pt idx="3981">
                  <c:v>1404.0289646280701</c:v>
                </c:pt>
                <c:pt idx="3982">
                  <c:v>1404.0289632681399</c:v>
                </c:pt>
                <c:pt idx="3983">
                  <c:v>1404.02896190821</c:v>
                </c:pt>
                <c:pt idx="3984">
                  <c:v>1404.0289605482801</c:v>
                </c:pt>
                <c:pt idx="3985">
                  <c:v>1404.02895918835</c:v>
                </c:pt>
                <c:pt idx="3986">
                  <c:v>1404.0289578284201</c:v>
                </c:pt>
                <c:pt idx="3987">
                  <c:v>1404.0289564684899</c:v>
                </c:pt>
                <c:pt idx="3988">
                  <c:v>1404.02895510856</c:v>
                </c:pt>
                <c:pt idx="3989">
                  <c:v>1404.0289537486301</c:v>
                </c:pt>
                <c:pt idx="3990">
                  <c:v>1404.02895238871</c:v>
                </c:pt>
                <c:pt idx="3991">
                  <c:v>1404.0289510287801</c:v>
                </c:pt>
                <c:pt idx="3992">
                  <c:v>1404.0289496688499</c:v>
                </c:pt>
                <c:pt idx="3993">
                  <c:v>1404.02894830892</c:v>
                </c:pt>
                <c:pt idx="3994">
                  <c:v>1404.0289469489901</c:v>
                </c:pt>
                <c:pt idx="3995">
                  <c:v>1404.02894558906</c:v>
                </c:pt>
                <c:pt idx="3996">
                  <c:v>1404.02894422913</c:v>
                </c:pt>
                <c:pt idx="3997">
                  <c:v>1404.0289428691999</c:v>
                </c:pt>
                <c:pt idx="3998">
                  <c:v>1404.02894150927</c:v>
                </c:pt>
                <c:pt idx="3999">
                  <c:v>1404.0289401493401</c:v>
                </c:pt>
                <c:pt idx="4000">
                  <c:v>1404.0289387894099</c:v>
                </c:pt>
                <c:pt idx="4001">
                  <c:v>1404.02893742948</c:v>
                </c:pt>
                <c:pt idx="4002">
                  <c:v>1404.0289360695499</c:v>
                </c:pt>
                <c:pt idx="4003">
                  <c:v>1404.02893470962</c:v>
                </c:pt>
                <c:pt idx="4004">
                  <c:v>1404.0289333496901</c:v>
                </c:pt>
                <c:pt idx="4005">
                  <c:v>1404.0289319897699</c:v>
                </c:pt>
                <c:pt idx="4006">
                  <c:v>1404.02893062984</c:v>
                </c:pt>
                <c:pt idx="4007">
                  <c:v>1404.0289292699099</c:v>
                </c:pt>
                <c:pt idx="4008">
                  <c:v>1404.02892790998</c:v>
                </c:pt>
                <c:pt idx="4009">
                  <c:v>1404.0289265500501</c:v>
                </c:pt>
                <c:pt idx="4010">
                  <c:v>1404.0289251901199</c:v>
                </c:pt>
                <c:pt idx="4011">
                  <c:v>1404.02892383019</c:v>
                </c:pt>
                <c:pt idx="4012">
                  <c:v>1404.0289224702601</c:v>
                </c:pt>
                <c:pt idx="4013">
                  <c:v>1404.02892111033</c:v>
                </c:pt>
                <c:pt idx="4014">
                  <c:v>1404.0289197504001</c:v>
                </c:pt>
                <c:pt idx="4015">
                  <c:v>1404.0289183904699</c:v>
                </c:pt>
                <c:pt idx="4016">
                  <c:v>1404.02891703054</c:v>
                </c:pt>
                <c:pt idx="4017">
                  <c:v>1404.0289156706101</c:v>
                </c:pt>
                <c:pt idx="4018">
                  <c:v>1404.02891431068</c:v>
                </c:pt>
                <c:pt idx="4019">
                  <c:v>1404.0289129507501</c:v>
                </c:pt>
                <c:pt idx="4020">
                  <c:v>1404.0289115908299</c:v>
                </c:pt>
                <c:pt idx="4021">
                  <c:v>1404.0289102309</c:v>
                </c:pt>
                <c:pt idx="4022">
                  <c:v>1404.0289088709701</c:v>
                </c:pt>
                <c:pt idx="4023">
                  <c:v>1404.02890751104</c:v>
                </c:pt>
                <c:pt idx="4024">
                  <c:v>1404.02890615111</c:v>
                </c:pt>
                <c:pt idx="4025">
                  <c:v>1404.0289047911799</c:v>
                </c:pt>
                <c:pt idx="4026">
                  <c:v>1404.02890343125</c:v>
                </c:pt>
                <c:pt idx="4027">
                  <c:v>1404.0289020713201</c:v>
                </c:pt>
                <c:pt idx="4028">
                  <c:v>1404.02890071139</c:v>
                </c:pt>
                <c:pt idx="4029">
                  <c:v>1404.02889935146</c:v>
                </c:pt>
                <c:pt idx="4030">
                  <c:v>1404.0288979915299</c:v>
                </c:pt>
                <c:pt idx="4031">
                  <c:v>1404.0288966316</c:v>
                </c:pt>
                <c:pt idx="4032">
                  <c:v>1404.0288952716701</c:v>
                </c:pt>
                <c:pt idx="4033">
                  <c:v>1404.0288939117399</c:v>
                </c:pt>
                <c:pt idx="4034">
                  <c:v>1404.02889255181</c:v>
                </c:pt>
                <c:pt idx="4035">
                  <c:v>1404.0288911918899</c:v>
                </c:pt>
                <c:pt idx="4036">
                  <c:v>1404.02888983196</c:v>
                </c:pt>
                <c:pt idx="4037">
                  <c:v>1404.0288884720301</c:v>
                </c:pt>
                <c:pt idx="4038">
                  <c:v>1404.0288871120999</c:v>
                </c:pt>
                <c:pt idx="4039">
                  <c:v>1404.02888575217</c:v>
                </c:pt>
                <c:pt idx="4040">
                  <c:v>1404.0288843922399</c:v>
                </c:pt>
                <c:pt idx="4041">
                  <c:v>1404.02888303231</c:v>
                </c:pt>
                <c:pt idx="4042">
                  <c:v>1404.0288816723801</c:v>
                </c:pt>
                <c:pt idx="4043">
                  <c:v>1404.0288803124499</c:v>
                </c:pt>
                <c:pt idx="4044">
                  <c:v>1404.02887895252</c:v>
                </c:pt>
                <c:pt idx="4045">
                  <c:v>1404.0288775925901</c:v>
                </c:pt>
                <c:pt idx="4046">
                  <c:v>1404.02887623266</c:v>
                </c:pt>
                <c:pt idx="4047">
                  <c:v>1404.0288748727301</c:v>
                </c:pt>
                <c:pt idx="4048">
                  <c:v>1404.0288735127999</c:v>
                </c:pt>
                <c:pt idx="4049">
                  <c:v>1404.02887215287</c:v>
                </c:pt>
                <c:pt idx="4050">
                  <c:v>1404.0288707929501</c:v>
                </c:pt>
                <c:pt idx="4051">
                  <c:v>1404.02886943302</c:v>
                </c:pt>
                <c:pt idx="4052">
                  <c:v>1404.0288680730901</c:v>
                </c:pt>
                <c:pt idx="4053">
                  <c:v>1404.0288667131599</c:v>
                </c:pt>
                <c:pt idx="4054">
                  <c:v>1404.02886535323</c:v>
                </c:pt>
                <c:pt idx="4055">
                  <c:v>1404.0288639933001</c:v>
                </c:pt>
                <c:pt idx="4056">
                  <c:v>1404.02886263337</c:v>
                </c:pt>
                <c:pt idx="4057">
                  <c:v>1404.02886127344</c:v>
                </c:pt>
                <c:pt idx="4058">
                  <c:v>1404.0288599135099</c:v>
                </c:pt>
                <c:pt idx="4059">
                  <c:v>1404.02885855358</c:v>
                </c:pt>
                <c:pt idx="4060">
                  <c:v>1404.0288571936501</c:v>
                </c:pt>
                <c:pt idx="4061">
                  <c:v>1404.0288558337199</c:v>
                </c:pt>
                <c:pt idx="4062">
                  <c:v>1404.02885447379</c:v>
                </c:pt>
                <c:pt idx="4063">
                  <c:v>1404.0288531138599</c:v>
                </c:pt>
                <c:pt idx="4064">
                  <c:v>1404.02885175393</c:v>
                </c:pt>
                <c:pt idx="4065">
                  <c:v>1404.0288503940101</c:v>
                </c:pt>
                <c:pt idx="4066">
                  <c:v>1404.0288490340799</c:v>
                </c:pt>
                <c:pt idx="4067">
                  <c:v>1404.02884767415</c:v>
                </c:pt>
                <c:pt idx="4068">
                  <c:v>1404.0288463142199</c:v>
                </c:pt>
                <c:pt idx="4069">
                  <c:v>1404.02884495429</c:v>
                </c:pt>
                <c:pt idx="4070">
                  <c:v>1404.0288435943601</c:v>
                </c:pt>
                <c:pt idx="4071">
                  <c:v>1404.0288422344299</c:v>
                </c:pt>
                <c:pt idx="4072">
                  <c:v>1404.0288408745</c:v>
                </c:pt>
                <c:pt idx="4073">
                  <c:v>1404.0288395145701</c:v>
                </c:pt>
                <c:pt idx="4074">
                  <c:v>1404.02883815464</c:v>
                </c:pt>
                <c:pt idx="4075">
                  <c:v>1404.0288367947101</c:v>
                </c:pt>
                <c:pt idx="4076">
                  <c:v>1404.0288354347799</c:v>
                </c:pt>
                <c:pt idx="4077">
                  <c:v>1404.02883407485</c:v>
                </c:pt>
                <c:pt idx="4078">
                  <c:v>1404.0288327149201</c:v>
                </c:pt>
                <c:pt idx="4079">
                  <c:v>1404.02883135499</c:v>
                </c:pt>
                <c:pt idx="4080">
                  <c:v>1404.0288299950701</c:v>
                </c:pt>
                <c:pt idx="4081">
                  <c:v>1404.02882886674</c:v>
                </c:pt>
                <c:pt idx="4082">
                  <c:v>1404.02882796064</c:v>
                </c:pt>
                <c:pt idx="4083">
                  <c:v>1404.02882705454</c:v>
                </c:pt>
                <c:pt idx="4084">
                  <c:v>1404.02882614844</c:v>
                </c:pt>
                <c:pt idx="4085">
                  <c:v>1404.02882524234</c:v>
                </c:pt>
                <c:pt idx="4086">
                  <c:v>1404.0288243362399</c:v>
                </c:pt>
                <c:pt idx="4087">
                  <c:v>1404.0288234301399</c:v>
                </c:pt>
                <c:pt idx="4088">
                  <c:v>1404.0288225240399</c:v>
                </c:pt>
                <c:pt idx="4089">
                  <c:v>1404.0288216179399</c:v>
                </c:pt>
                <c:pt idx="4090">
                  <c:v>1404.0288207118399</c:v>
                </c:pt>
                <c:pt idx="4091">
                  <c:v>1404.0288198057401</c:v>
                </c:pt>
                <c:pt idx="4092">
                  <c:v>1404.0288188996401</c:v>
                </c:pt>
                <c:pt idx="4093">
                  <c:v>1404.0288179935401</c:v>
                </c:pt>
                <c:pt idx="4094">
                  <c:v>1404.0288170874401</c:v>
                </c:pt>
                <c:pt idx="4095">
                  <c:v>1404.0288161813401</c:v>
                </c:pt>
                <c:pt idx="4096">
                  <c:v>1404.02881527524</c:v>
                </c:pt>
                <c:pt idx="4097">
                  <c:v>1404.02881436914</c:v>
                </c:pt>
                <c:pt idx="4098">
                  <c:v>1404.02881346304</c:v>
                </c:pt>
                <c:pt idx="4099">
                  <c:v>1404.02881255694</c:v>
                </c:pt>
                <c:pt idx="4100">
                  <c:v>1404.02881165084</c:v>
                </c:pt>
                <c:pt idx="4101">
                  <c:v>1404.02881074474</c:v>
                </c:pt>
                <c:pt idx="4102">
                  <c:v>1404.02880983864</c:v>
                </c:pt>
                <c:pt idx="4103">
                  <c:v>1404.02880893254</c:v>
                </c:pt>
                <c:pt idx="4104">
                  <c:v>1404.0288080264399</c:v>
                </c:pt>
                <c:pt idx="4105">
                  <c:v>1404.0288071203399</c:v>
                </c:pt>
                <c:pt idx="4106">
                  <c:v>1404.0288062142299</c:v>
                </c:pt>
                <c:pt idx="4107">
                  <c:v>1404.0288053081299</c:v>
                </c:pt>
                <c:pt idx="4108">
                  <c:v>1404.0288044020299</c:v>
                </c:pt>
                <c:pt idx="4109">
                  <c:v>1404.0288034959301</c:v>
                </c:pt>
                <c:pt idx="4110">
                  <c:v>1404.0288025898301</c:v>
                </c:pt>
                <c:pt idx="4111">
                  <c:v>1404.0288016837301</c:v>
                </c:pt>
                <c:pt idx="4112">
                  <c:v>1404.0288007776301</c:v>
                </c:pt>
                <c:pt idx="4113">
                  <c:v>1404.0287998715301</c:v>
                </c:pt>
                <c:pt idx="4114">
                  <c:v>1404.02879896543</c:v>
                </c:pt>
                <c:pt idx="4115">
                  <c:v>1404.02879805933</c:v>
                </c:pt>
                <c:pt idx="4116">
                  <c:v>1404.02879715323</c:v>
                </c:pt>
                <c:pt idx="4117">
                  <c:v>1404.02879624713</c:v>
                </c:pt>
                <c:pt idx="4118">
                  <c:v>1404.02879534103</c:v>
                </c:pt>
                <c:pt idx="4119">
                  <c:v>1404.02879443493</c:v>
                </c:pt>
                <c:pt idx="4120">
                  <c:v>1404.02879352883</c:v>
                </c:pt>
                <c:pt idx="4121">
                  <c:v>1404.02879262273</c:v>
                </c:pt>
                <c:pt idx="4122">
                  <c:v>1404.0287917166299</c:v>
                </c:pt>
                <c:pt idx="4123">
                  <c:v>1404.0287908105299</c:v>
                </c:pt>
                <c:pt idx="4124">
                  <c:v>1404.0287899044299</c:v>
                </c:pt>
                <c:pt idx="4125">
                  <c:v>1404.0287889983299</c:v>
                </c:pt>
                <c:pt idx="4126">
                  <c:v>1404.0287880922299</c:v>
                </c:pt>
                <c:pt idx="4127">
                  <c:v>1404.0287871861301</c:v>
                </c:pt>
                <c:pt idx="4128">
                  <c:v>1404.0287862800301</c:v>
                </c:pt>
                <c:pt idx="4129">
                  <c:v>1404.0287853739301</c:v>
                </c:pt>
                <c:pt idx="4130">
                  <c:v>1404.0287844678301</c:v>
                </c:pt>
                <c:pt idx="4131">
                  <c:v>1404.0287835617301</c:v>
                </c:pt>
                <c:pt idx="4132">
                  <c:v>1404.02878265563</c:v>
                </c:pt>
                <c:pt idx="4133">
                  <c:v>1404.02878174953</c:v>
                </c:pt>
                <c:pt idx="4134">
                  <c:v>1404.02878084343</c:v>
                </c:pt>
                <c:pt idx="4135">
                  <c:v>1404.02877993733</c:v>
                </c:pt>
                <c:pt idx="4136">
                  <c:v>1404.02877903122</c:v>
                </c:pt>
                <c:pt idx="4137">
                  <c:v>1404.02877812512</c:v>
                </c:pt>
                <c:pt idx="4138">
                  <c:v>1404.02877721902</c:v>
                </c:pt>
                <c:pt idx="4139">
                  <c:v>1404.0287763129199</c:v>
                </c:pt>
                <c:pt idx="4140">
                  <c:v>1404.0287754068199</c:v>
                </c:pt>
                <c:pt idx="4141">
                  <c:v>1404.0287745007199</c:v>
                </c:pt>
                <c:pt idx="4142">
                  <c:v>1404.0287735946199</c:v>
                </c:pt>
                <c:pt idx="4143">
                  <c:v>1404.0287726885199</c:v>
                </c:pt>
                <c:pt idx="4144">
                  <c:v>1404.0287717824201</c:v>
                </c:pt>
                <c:pt idx="4145">
                  <c:v>1404.0287708763201</c:v>
                </c:pt>
                <c:pt idx="4146">
                  <c:v>1404.0287699702201</c:v>
                </c:pt>
                <c:pt idx="4147">
                  <c:v>1404.0287690641201</c:v>
                </c:pt>
                <c:pt idx="4148">
                  <c:v>1404.0287681580201</c:v>
                </c:pt>
                <c:pt idx="4149">
                  <c:v>1404.02876725192</c:v>
                </c:pt>
                <c:pt idx="4150">
                  <c:v>1404.02876634582</c:v>
                </c:pt>
                <c:pt idx="4151">
                  <c:v>1404.02876543972</c:v>
                </c:pt>
                <c:pt idx="4152">
                  <c:v>1404.02876453362</c:v>
                </c:pt>
                <c:pt idx="4153">
                  <c:v>1404.02876362752</c:v>
                </c:pt>
                <c:pt idx="4154">
                  <c:v>1404.02876272142</c:v>
                </c:pt>
                <c:pt idx="4155">
                  <c:v>1404.02876181532</c:v>
                </c:pt>
                <c:pt idx="4156">
                  <c:v>1404.02876090922</c:v>
                </c:pt>
                <c:pt idx="4157">
                  <c:v>1404.0287600031199</c:v>
                </c:pt>
                <c:pt idx="4158">
                  <c:v>1404.0287590970199</c:v>
                </c:pt>
                <c:pt idx="4159">
                  <c:v>1404.0287581909199</c:v>
                </c:pt>
                <c:pt idx="4160">
                  <c:v>1404.0287572848199</c:v>
                </c:pt>
                <c:pt idx="4161">
                  <c:v>1404.0287563787199</c:v>
                </c:pt>
                <c:pt idx="4162">
                  <c:v>1404.0287554726201</c:v>
                </c:pt>
                <c:pt idx="4163">
                  <c:v>1404.0287545665201</c:v>
                </c:pt>
                <c:pt idx="4164">
                  <c:v>1404.0287536604201</c:v>
                </c:pt>
                <c:pt idx="4165">
                  <c:v>1404.0287527543201</c:v>
                </c:pt>
                <c:pt idx="4166">
                  <c:v>1404.02875184821</c:v>
                </c:pt>
                <c:pt idx="4167">
                  <c:v>1404.02875094211</c:v>
                </c:pt>
                <c:pt idx="4168">
                  <c:v>1404.02875003601</c:v>
                </c:pt>
                <c:pt idx="4169">
                  <c:v>1404.02874912991</c:v>
                </c:pt>
                <c:pt idx="4170">
                  <c:v>1404.02874822381</c:v>
                </c:pt>
                <c:pt idx="4171">
                  <c:v>1404.02874731771</c:v>
                </c:pt>
                <c:pt idx="4172">
                  <c:v>1404.02874641161</c:v>
                </c:pt>
                <c:pt idx="4173">
                  <c:v>1404.02874550551</c:v>
                </c:pt>
                <c:pt idx="4174">
                  <c:v>1404.0287445994099</c:v>
                </c:pt>
                <c:pt idx="4175">
                  <c:v>1404.0287436933099</c:v>
                </c:pt>
                <c:pt idx="4176">
                  <c:v>1404.0287427872099</c:v>
                </c:pt>
                <c:pt idx="4177">
                  <c:v>1404.0287418811099</c:v>
                </c:pt>
                <c:pt idx="4178">
                  <c:v>1404.0287409750099</c:v>
                </c:pt>
                <c:pt idx="4179">
                  <c:v>1404.0287400689101</c:v>
                </c:pt>
                <c:pt idx="4180">
                  <c:v>1404.0287391628101</c:v>
                </c:pt>
                <c:pt idx="4181">
                  <c:v>1404.0287382567101</c:v>
                </c:pt>
                <c:pt idx="4182">
                  <c:v>1404.0287373506101</c:v>
                </c:pt>
                <c:pt idx="4183">
                  <c:v>1404.0287364445101</c:v>
                </c:pt>
                <c:pt idx="4184">
                  <c:v>1404.02873553841</c:v>
                </c:pt>
                <c:pt idx="4185">
                  <c:v>1404.02873463231</c:v>
                </c:pt>
                <c:pt idx="4186">
                  <c:v>1404.02873372621</c:v>
                </c:pt>
                <c:pt idx="4187">
                  <c:v>1404.02873282011</c:v>
                </c:pt>
                <c:pt idx="4188">
                  <c:v>1404.02873191401</c:v>
                </c:pt>
                <c:pt idx="4189">
                  <c:v>1404.02873100791</c:v>
                </c:pt>
                <c:pt idx="4190">
                  <c:v>1404.02873010181</c:v>
                </c:pt>
                <c:pt idx="4191">
                  <c:v>1404.02872919571</c:v>
                </c:pt>
                <c:pt idx="4192">
                  <c:v>1404.0287282896099</c:v>
                </c:pt>
                <c:pt idx="4193">
                  <c:v>1404.0287273835099</c:v>
                </c:pt>
                <c:pt idx="4194">
                  <c:v>1404.0287264774099</c:v>
                </c:pt>
                <c:pt idx="4195">
                  <c:v>1404.0287255713099</c:v>
                </c:pt>
                <c:pt idx="4196">
                  <c:v>1404.0287246651999</c:v>
                </c:pt>
                <c:pt idx="4197">
                  <c:v>1404.0287237591001</c:v>
                </c:pt>
                <c:pt idx="4198">
                  <c:v>1404.0287228530001</c:v>
                </c:pt>
                <c:pt idx="4199">
                  <c:v>1404.0287219469001</c:v>
                </c:pt>
                <c:pt idx="4200">
                  <c:v>1404.0287210408001</c:v>
                </c:pt>
                <c:pt idx="4201">
                  <c:v>1404.0287201347001</c:v>
                </c:pt>
                <c:pt idx="4202">
                  <c:v>1404.0287192286</c:v>
                </c:pt>
                <c:pt idx="4203">
                  <c:v>1404.0287183225</c:v>
                </c:pt>
                <c:pt idx="4204">
                  <c:v>1404.0287174164</c:v>
                </c:pt>
                <c:pt idx="4205">
                  <c:v>1404.0287165103</c:v>
                </c:pt>
                <c:pt idx="4206">
                  <c:v>1404.0287156042</c:v>
                </c:pt>
                <c:pt idx="4207">
                  <c:v>1404.0287146981</c:v>
                </c:pt>
                <c:pt idx="4208">
                  <c:v>1404.028713792</c:v>
                </c:pt>
                <c:pt idx="4209">
                  <c:v>1404.0287128858999</c:v>
                </c:pt>
                <c:pt idx="4210">
                  <c:v>1404.0287119797999</c:v>
                </c:pt>
                <c:pt idx="4211">
                  <c:v>1404.0287110736999</c:v>
                </c:pt>
                <c:pt idx="4212">
                  <c:v>1404.0287101675999</c:v>
                </c:pt>
                <c:pt idx="4213">
                  <c:v>1404.0287092614999</c:v>
                </c:pt>
                <c:pt idx="4214">
                  <c:v>1404.0287083554001</c:v>
                </c:pt>
                <c:pt idx="4215">
                  <c:v>1404.0287074493001</c:v>
                </c:pt>
                <c:pt idx="4216">
                  <c:v>1404.0287065432001</c:v>
                </c:pt>
                <c:pt idx="4217">
                  <c:v>1404.0287056371001</c:v>
                </c:pt>
                <c:pt idx="4218">
                  <c:v>1404.0287047310001</c:v>
                </c:pt>
                <c:pt idx="4219">
                  <c:v>1404.0287038249</c:v>
                </c:pt>
                <c:pt idx="4220">
                  <c:v>1404.0287029188</c:v>
                </c:pt>
                <c:pt idx="4221">
                  <c:v>1404.0287020127</c:v>
                </c:pt>
                <c:pt idx="4222">
                  <c:v>1404.0287011066</c:v>
                </c:pt>
                <c:pt idx="4223">
                  <c:v>1404.0287002005</c:v>
                </c:pt>
                <c:pt idx="4224">
                  <c:v>1404.0286992944</c:v>
                </c:pt>
                <c:pt idx="4225">
                  <c:v>1404.0286983883</c:v>
                </c:pt>
                <c:pt idx="4226">
                  <c:v>1404.02869748219</c:v>
                </c:pt>
                <c:pt idx="4227">
                  <c:v>1404.0286965760899</c:v>
                </c:pt>
                <c:pt idx="4228">
                  <c:v>1404.0286956699899</c:v>
                </c:pt>
                <c:pt idx="4229">
                  <c:v>1404.0286947638899</c:v>
                </c:pt>
                <c:pt idx="4230">
                  <c:v>1404.0286938577899</c:v>
                </c:pt>
                <c:pt idx="4231">
                  <c:v>1404.0286929516899</c:v>
                </c:pt>
                <c:pt idx="4232">
                  <c:v>1404.0286920455901</c:v>
                </c:pt>
                <c:pt idx="4233">
                  <c:v>1404.0286911394901</c:v>
                </c:pt>
                <c:pt idx="4234">
                  <c:v>1404.0286902333901</c:v>
                </c:pt>
                <c:pt idx="4235">
                  <c:v>1404.0286893272901</c:v>
                </c:pt>
                <c:pt idx="4236">
                  <c:v>1404.0286884211901</c:v>
                </c:pt>
                <c:pt idx="4237">
                  <c:v>1404.02868751509</c:v>
                </c:pt>
                <c:pt idx="4238">
                  <c:v>1404.02868660899</c:v>
                </c:pt>
                <c:pt idx="4239">
                  <c:v>1404.02868570289</c:v>
                </c:pt>
                <c:pt idx="4240">
                  <c:v>1404.02868479679</c:v>
                </c:pt>
                <c:pt idx="4241">
                  <c:v>1404.02868389069</c:v>
                </c:pt>
                <c:pt idx="4242">
                  <c:v>1404.02868298459</c:v>
                </c:pt>
                <c:pt idx="4243">
                  <c:v>1404.02868207849</c:v>
                </c:pt>
                <c:pt idx="4244">
                  <c:v>1404.02868117239</c:v>
                </c:pt>
                <c:pt idx="4245">
                  <c:v>1404.0286802662899</c:v>
                </c:pt>
                <c:pt idx="4246">
                  <c:v>1404.0286793601899</c:v>
                </c:pt>
                <c:pt idx="4247">
                  <c:v>1404.0286784540899</c:v>
                </c:pt>
                <c:pt idx="4248">
                  <c:v>1404.0286775479899</c:v>
                </c:pt>
                <c:pt idx="4249">
                  <c:v>1404.0286766418899</c:v>
                </c:pt>
                <c:pt idx="4250">
                  <c:v>1404.0286757357901</c:v>
                </c:pt>
                <c:pt idx="4251">
                  <c:v>1404.0286748296901</c:v>
                </c:pt>
                <c:pt idx="4252">
                  <c:v>1404.0286739235901</c:v>
                </c:pt>
                <c:pt idx="4253">
                  <c:v>1404.0286730174901</c:v>
                </c:pt>
                <c:pt idx="4254">
                  <c:v>1404.0286721113901</c:v>
                </c:pt>
                <c:pt idx="4255">
                  <c:v>1404.02867120529</c:v>
                </c:pt>
                <c:pt idx="4256">
                  <c:v>1404.02867029918</c:v>
                </c:pt>
                <c:pt idx="4257">
                  <c:v>1404.02866939308</c:v>
                </c:pt>
                <c:pt idx="4258">
                  <c:v>1404.02866848698</c:v>
                </c:pt>
                <c:pt idx="4259">
                  <c:v>1404.02866758088</c:v>
                </c:pt>
                <c:pt idx="4260">
                  <c:v>1404.02866667478</c:v>
                </c:pt>
                <c:pt idx="4261">
                  <c:v>1404.02866576868</c:v>
                </c:pt>
                <c:pt idx="4262">
                  <c:v>1404.0286648625799</c:v>
                </c:pt>
                <c:pt idx="4263">
                  <c:v>1404.0286639564799</c:v>
                </c:pt>
                <c:pt idx="4264">
                  <c:v>1404.0286630503799</c:v>
                </c:pt>
                <c:pt idx="4265">
                  <c:v>1404.0286621442799</c:v>
                </c:pt>
                <c:pt idx="4266">
                  <c:v>1404.0286612381799</c:v>
                </c:pt>
                <c:pt idx="4267">
                  <c:v>1404.0286603320801</c:v>
                </c:pt>
                <c:pt idx="4268">
                  <c:v>1404.0286594259801</c:v>
                </c:pt>
                <c:pt idx="4269">
                  <c:v>1404.0286585198801</c:v>
                </c:pt>
                <c:pt idx="4270">
                  <c:v>1404.0286576137801</c:v>
                </c:pt>
                <c:pt idx="4271">
                  <c:v>1404.0286567076801</c:v>
                </c:pt>
                <c:pt idx="4272">
                  <c:v>1404.02865580158</c:v>
                </c:pt>
                <c:pt idx="4273">
                  <c:v>1404.02865489548</c:v>
                </c:pt>
                <c:pt idx="4274">
                  <c:v>1404.02865398938</c:v>
                </c:pt>
                <c:pt idx="4275">
                  <c:v>1404.02865308328</c:v>
                </c:pt>
                <c:pt idx="4276">
                  <c:v>1404.02865217718</c:v>
                </c:pt>
                <c:pt idx="4277">
                  <c:v>1404.02865127108</c:v>
                </c:pt>
                <c:pt idx="4278">
                  <c:v>1404.02865036498</c:v>
                </c:pt>
                <c:pt idx="4279">
                  <c:v>1404.02864945888</c:v>
                </c:pt>
                <c:pt idx="4280">
                  <c:v>1404.0286485527799</c:v>
                </c:pt>
                <c:pt idx="4281">
                  <c:v>1404.0286476466799</c:v>
                </c:pt>
                <c:pt idx="4282">
                  <c:v>1404.0286467405799</c:v>
                </c:pt>
                <c:pt idx="4283">
                  <c:v>1404.0286458344799</c:v>
                </c:pt>
                <c:pt idx="4284">
                  <c:v>1404.0286449283799</c:v>
                </c:pt>
                <c:pt idx="4285">
                  <c:v>1404.0286440222801</c:v>
                </c:pt>
                <c:pt idx="4286">
                  <c:v>1404.0286431161701</c:v>
                </c:pt>
                <c:pt idx="4287">
                  <c:v>1404.0286422100701</c:v>
                </c:pt>
                <c:pt idx="4288">
                  <c:v>1404.0286413039701</c:v>
                </c:pt>
                <c:pt idx="4289">
                  <c:v>1404.02864039787</c:v>
                </c:pt>
                <c:pt idx="4290">
                  <c:v>1404.02863949177</c:v>
                </c:pt>
                <c:pt idx="4291">
                  <c:v>1404.02863858567</c:v>
                </c:pt>
                <c:pt idx="4292">
                  <c:v>1404.02863767957</c:v>
                </c:pt>
                <c:pt idx="4293">
                  <c:v>1404.02863677347</c:v>
                </c:pt>
                <c:pt idx="4294">
                  <c:v>1404.02863586737</c:v>
                </c:pt>
                <c:pt idx="4295">
                  <c:v>1404.02863496127</c:v>
                </c:pt>
                <c:pt idx="4296">
                  <c:v>1404.02863405517</c:v>
                </c:pt>
                <c:pt idx="4297">
                  <c:v>1404.0286331490699</c:v>
                </c:pt>
                <c:pt idx="4298">
                  <c:v>1404.0286322429699</c:v>
                </c:pt>
                <c:pt idx="4299">
                  <c:v>1404.0286313368699</c:v>
                </c:pt>
                <c:pt idx="4300">
                  <c:v>1404.0286304307699</c:v>
                </c:pt>
                <c:pt idx="4301">
                  <c:v>1404.0286295246699</c:v>
                </c:pt>
                <c:pt idx="4302">
                  <c:v>1404.0286286185701</c:v>
                </c:pt>
                <c:pt idx="4303">
                  <c:v>1404.0286277124701</c:v>
                </c:pt>
                <c:pt idx="4304">
                  <c:v>1404.0286268063701</c:v>
                </c:pt>
                <c:pt idx="4305">
                  <c:v>1404.0286259002701</c:v>
                </c:pt>
                <c:pt idx="4306">
                  <c:v>1404.0286249941701</c:v>
                </c:pt>
                <c:pt idx="4307">
                  <c:v>1404.02862408807</c:v>
                </c:pt>
                <c:pt idx="4308">
                  <c:v>1404.02862318197</c:v>
                </c:pt>
                <c:pt idx="4309">
                  <c:v>1404.02862227587</c:v>
                </c:pt>
                <c:pt idx="4310">
                  <c:v>1404.02862136977</c:v>
                </c:pt>
                <c:pt idx="4311">
                  <c:v>1404.02862046367</c:v>
                </c:pt>
                <c:pt idx="4312">
                  <c:v>1404.02861955757</c:v>
                </c:pt>
                <c:pt idx="4313">
                  <c:v>1404.02861865147</c:v>
                </c:pt>
                <c:pt idx="4314">
                  <c:v>1404.02861774537</c:v>
                </c:pt>
                <c:pt idx="4315">
                  <c:v>1404.0286168392699</c:v>
                </c:pt>
                <c:pt idx="4316">
                  <c:v>1404.0286159331599</c:v>
                </c:pt>
                <c:pt idx="4317">
                  <c:v>1404.0286150270599</c:v>
                </c:pt>
                <c:pt idx="4318">
                  <c:v>1404.0286141209599</c:v>
                </c:pt>
                <c:pt idx="4319">
                  <c:v>1404.0286132148599</c:v>
                </c:pt>
                <c:pt idx="4320">
                  <c:v>1404.0286123087601</c:v>
                </c:pt>
                <c:pt idx="4321">
                  <c:v>1404.0286114026601</c:v>
                </c:pt>
                <c:pt idx="4322">
                  <c:v>1404.0286104965601</c:v>
                </c:pt>
                <c:pt idx="4323">
                  <c:v>1404.0286095904601</c:v>
                </c:pt>
                <c:pt idx="4324">
                  <c:v>1404.0286086843601</c:v>
                </c:pt>
                <c:pt idx="4325">
                  <c:v>1404.02860777826</c:v>
                </c:pt>
                <c:pt idx="4326">
                  <c:v>1404.02860687216</c:v>
                </c:pt>
                <c:pt idx="4327">
                  <c:v>1404.02860596606</c:v>
                </c:pt>
                <c:pt idx="4328">
                  <c:v>1404.02860505996</c:v>
                </c:pt>
                <c:pt idx="4329">
                  <c:v>1404.02860415386</c:v>
                </c:pt>
                <c:pt idx="4330">
                  <c:v>1404.02860324776</c:v>
                </c:pt>
                <c:pt idx="4331">
                  <c:v>1404.02860234166</c:v>
                </c:pt>
                <c:pt idx="4332">
                  <c:v>1404.0286014355599</c:v>
                </c:pt>
                <c:pt idx="4333">
                  <c:v>1404.0286005294599</c:v>
                </c:pt>
                <c:pt idx="4334">
                  <c:v>1404.0285996233599</c:v>
                </c:pt>
                <c:pt idx="4335">
                  <c:v>1404.0285987172599</c:v>
                </c:pt>
                <c:pt idx="4336">
                  <c:v>1404.0285978111599</c:v>
                </c:pt>
                <c:pt idx="4337">
                  <c:v>1404.0285969050601</c:v>
                </c:pt>
                <c:pt idx="4338">
                  <c:v>1404.0285959989601</c:v>
                </c:pt>
                <c:pt idx="4339">
                  <c:v>1404.0285950928601</c:v>
                </c:pt>
                <c:pt idx="4340">
                  <c:v>1404.0285941867601</c:v>
                </c:pt>
                <c:pt idx="4341">
                  <c:v>1404.0285932806601</c:v>
                </c:pt>
                <c:pt idx="4342">
                  <c:v>1404.02859237456</c:v>
                </c:pt>
                <c:pt idx="4343">
                  <c:v>1404.02859146846</c:v>
                </c:pt>
                <c:pt idx="4344">
                  <c:v>1404.02859056236</c:v>
                </c:pt>
                <c:pt idx="4345">
                  <c:v>1404.02858965626</c:v>
                </c:pt>
                <c:pt idx="4346">
                  <c:v>1404.02858875015</c:v>
                </c:pt>
                <c:pt idx="4347">
                  <c:v>1404.02858784405</c:v>
                </c:pt>
                <c:pt idx="4348">
                  <c:v>1404.02858693795</c:v>
                </c:pt>
                <c:pt idx="4349">
                  <c:v>1404.02858603185</c:v>
                </c:pt>
                <c:pt idx="4350">
                  <c:v>1404.0285851257499</c:v>
                </c:pt>
                <c:pt idx="4351">
                  <c:v>1404.0285842196499</c:v>
                </c:pt>
                <c:pt idx="4352">
                  <c:v>1404.0285833135499</c:v>
                </c:pt>
                <c:pt idx="4353">
                  <c:v>1404.0285824074499</c:v>
                </c:pt>
                <c:pt idx="4354">
                  <c:v>1404.0285815013499</c:v>
                </c:pt>
                <c:pt idx="4355">
                  <c:v>1404.0285805952501</c:v>
                </c:pt>
                <c:pt idx="4356">
                  <c:v>1404.0285796891501</c:v>
                </c:pt>
                <c:pt idx="4357">
                  <c:v>1404.0285787830501</c:v>
                </c:pt>
                <c:pt idx="4358">
                  <c:v>1404.0285778769501</c:v>
                </c:pt>
                <c:pt idx="4359">
                  <c:v>1404.0285769708501</c:v>
                </c:pt>
                <c:pt idx="4360">
                  <c:v>1404.02857606475</c:v>
                </c:pt>
                <c:pt idx="4361">
                  <c:v>1404.02857515865</c:v>
                </c:pt>
                <c:pt idx="4362">
                  <c:v>1404.02857425255</c:v>
                </c:pt>
                <c:pt idx="4363">
                  <c:v>1404.02857334645</c:v>
                </c:pt>
                <c:pt idx="4364">
                  <c:v>1404.02857244035</c:v>
                </c:pt>
                <c:pt idx="4365">
                  <c:v>1404.02857153425</c:v>
                </c:pt>
                <c:pt idx="4366">
                  <c:v>1404.02857062815</c:v>
                </c:pt>
                <c:pt idx="4367">
                  <c:v>1404.02856972205</c:v>
                </c:pt>
                <c:pt idx="4368">
                  <c:v>1404.0285688159499</c:v>
                </c:pt>
                <c:pt idx="4369">
                  <c:v>1404.0285679098499</c:v>
                </c:pt>
                <c:pt idx="4370">
                  <c:v>1404.0285670037499</c:v>
                </c:pt>
                <c:pt idx="4371">
                  <c:v>1404.0285660976499</c:v>
                </c:pt>
                <c:pt idx="4372">
                  <c:v>1404.0285651915499</c:v>
                </c:pt>
                <c:pt idx="4373">
                  <c:v>1404.0285642854501</c:v>
                </c:pt>
                <c:pt idx="4374">
                  <c:v>1404.0285633793501</c:v>
                </c:pt>
                <c:pt idx="4375">
                  <c:v>1404.0285624732501</c:v>
                </c:pt>
                <c:pt idx="4376">
                  <c:v>1404.0285615671401</c:v>
                </c:pt>
                <c:pt idx="4377">
                  <c:v>1404.02856066104</c:v>
                </c:pt>
                <c:pt idx="4378">
                  <c:v>1404.02855975494</c:v>
                </c:pt>
                <c:pt idx="4379">
                  <c:v>1404.02855884884</c:v>
                </c:pt>
                <c:pt idx="4380">
                  <c:v>1404.02855794274</c:v>
                </c:pt>
                <c:pt idx="4381">
                  <c:v>1404.02855703664</c:v>
                </c:pt>
                <c:pt idx="4382">
                  <c:v>1404.02855613054</c:v>
                </c:pt>
                <c:pt idx="4383">
                  <c:v>1404.02855522444</c:v>
                </c:pt>
                <c:pt idx="4384">
                  <c:v>1404.02855431834</c:v>
                </c:pt>
                <c:pt idx="4385">
                  <c:v>1404.0285534122399</c:v>
                </c:pt>
                <c:pt idx="4386">
                  <c:v>1404.0285525061399</c:v>
                </c:pt>
                <c:pt idx="4387">
                  <c:v>1404.0285516000399</c:v>
                </c:pt>
                <c:pt idx="4388">
                  <c:v>1404.0285506939399</c:v>
                </c:pt>
                <c:pt idx="4389">
                  <c:v>1404.0285497878399</c:v>
                </c:pt>
                <c:pt idx="4390">
                  <c:v>1404.0285488817401</c:v>
                </c:pt>
                <c:pt idx="4391">
                  <c:v>1404.0285479756401</c:v>
                </c:pt>
                <c:pt idx="4392">
                  <c:v>1404.0285470695401</c:v>
                </c:pt>
                <c:pt idx="4393">
                  <c:v>1404.0285461634401</c:v>
                </c:pt>
                <c:pt idx="4394">
                  <c:v>1404.0285452573401</c:v>
                </c:pt>
                <c:pt idx="4395">
                  <c:v>1404.02854435124</c:v>
                </c:pt>
                <c:pt idx="4396">
                  <c:v>1404.02854344514</c:v>
                </c:pt>
                <c:pt idx="4397">
                  <c:v>1404.02854253904</c:v>
                </c:pt>
                <c:pt idx="4398">
                  <c:v>1404.02854163294</c:v>
                </c:pt>
                <c:pt idx="4399">
                  <c:v>1404.02854072684</c:v>
                </c:pt>
                <c:pt idx="4400">
                  <c:v>1404.02853982074</c:v>
                </c:pt>
                <c:pt idx="4401">
                  <c:v>1404.02853891464</c:v>
                </c:pt>
                <c:pt idx="4402">
                  <c:v>1404.02853800854</c:v>
                </c:pt>
                <c:pt idx="4403">
                  <c:v>1404.0285371024399</c:v>
                </c:pt>
                <c:pt idx="4404">
                  <c:v>1404.0285361963399</c:v>
                </c:pt>
                <c:pt idx="4405">
                  <c:v>1404.0285352902399</c:v>
                </c:pt>
                <c:pt idx="4406">
                  <c:v>1404.0285343841299</c:v>
                </c:pt>
                <c:pt idx="4407">
                  <c:v>1404.0285334780301</c:v>
                </c:pt>
                <c:pt idx="4408">
                  <c:v>1404.0285325719301</c:v>
                </c:pt>
                <c:pt idx="4409">
                  <c:v>1404.0285316658301</c:v>
                </c:pt>
                <c:pt idx="4410">
                  <c:v>1404.0285307597301</c:v>
                </c:pt>
                <c:pt idx="4411">
                  <c:v>1404.0285298536301</c:v>
                </c:pt>
                <c:pt idx="4412">
                  <c:v>1404.02852894753</c:v>
                </c:pt>
                <c:pt idx="4413">
                  <c:v>1404.02852804143</c:v>
                </c:pt>
                <c:pt idx="4414">
                  <c:v>1404.02852713533</c:v>
                </c:pt>
                <c:pt idx="4415">
                  <c:v>1404.02852622923</c:v>
                </c:pt>
                <c:pt idx="4416">
                  <c:v>1404.02852532313</c:v>
                </c:pt>
                <c:pt idx="4417">
                  <c:v>1404.02852441703</c:v>
                </c:pt>
                <c:pt idx="4418">
                  <c:v>1404.02852351093</c:v>
                </c:pt>
                <c:pt idx="4419">
                  <c:v>1404.02852260483</c:v>
                </c:pt>
                <c:pt idx="4420">
                  <c:v>1404.0285216987299</c:v>
                </c:pt>
                <c:pt idx="4421">
                  <c:v>1404.0285207926299</c:v>
                </c:pt>
                <c:pt idx="4422">
                  <c:v>1404.0285198865299</c:v>
                </c:pt>
                <c:pt idx="4423">
                  <c:v>1404.0285189804299</c:v>
                </c:pt>
                <c:pt idx="4424">
                  <c:v>1404.0285180743299</c:v>
                </c:pt>
                <c:pt idx="4425">
                  <c:v>1404.0285171682301</c:v>
                </c:pt>
                <c:pt idx="4426">
                  <c:v>1404.0285162621301</c:v>
                </c:pt>
                <c:pt idx="4427">
                  <c:v>1404.0285153560301</c:v>
                </c:pt>
                <c:pt idx="4428">
                  <c:v>1404.0285144499301</c:v>
                </c:pt>
                <c:pt idx="4429">
                  <c:v>1404.0285135438301</c:v>
                </c:pt>
                <c:pt idx="4430">
                  <c:v>1404.02851263773</c:v>
                </c:pt>
                <c:pt idx="4431">
                  <c:v>1404.02851173163</c:v>
                </c:pt>
                <c:pt idx="4432">
                  <c:v>1404.02851082553</c:v>
                </c:pt>
                <c:pt idx="4433">
                  <c:v>1404.02850991943</c:v>
                </c:pt>
                <c:pt idx="4434">
                  <c:v>1404.02850901333</c:v>
                </c:pt>
                <c:pt idx="4435">
                  <c:v>1404.02850810723</c:v>
                </c:pt>
                <c:pt idx="4436">
                  <c:v>1404.02850720112</c:v>
                </c:pt>
                <c:pt idx="4437">
                  <c:v>1404.02850629502</c:v>
                </c:pt>
                <c:pt idx="4438">
                  <c:v>1404.0285053889199</c:v>
                </c:pt>
                <c:pt idx="4439">
                  <c:v>1404.0285044828199</c:v>
                </c:pt>
                <c:pt idx="4440">
                  <c:v>1404.0285035767199</c:v>
                </c:pt>
                <c:pt idx="4441">
                  <c:v>1404.0285026706199</c:v>
                </c:pt>
                <c:pt idx="4442">
                  <c:v>1404.0285017645199</c:v>
                </c:pt>
                <c:pt idx="4443">
                  <c:v>1404.0285008584201</c:v>
                </c:pt>
                <c:pt idx="4444">
                  <c:v>1404.0284999523201</c:v>
                </c:pt>
                <c:pt idx="4445">
                  <c:v>1404.0284990462201</c:v>
                </c:pt>
                <c:pt idx="4446">
                  <c:v>1404.0284981401201</c:v>
                </c:pt>
                <c:pt idx="4447">
                  <c:v>1404.0284972340201</c:v>
                </c:pt>
                <c:pt idx="4448">
                  <c:v>1404.02849632792</c:v>
                </c:pt>
                <c:pt idx="4449">
                  <c:v>1404.02849542182</c:v>
                </c:pt>
                <c:pt idx="4450">
                  <c:v>1404.02849451572</c:v>
                </c:pt>
                <c:pt idx="4451">
                  <c:v>1404.02849360962</c:v>
                </c:pt>
                <c:pt idx="4452">
                  <c:v>1404.02849270352</c:v>
                </c:pt>
                <c:pt idx="4453">
                  <c:v>1404.02849179742</c:v>
                </c:pt>
                <c:pt idx="4454">
                  <c:v>1404.02849089132</c:v>
                </c:pt>
                <c:pt idx="4455">
                  <c:v>1404.0284899852199</c:v>
                </c:pt>
                <c:pt idx="4456">
                  <c:v>1404.0284890791199</c:v>
                </c:pt>
                <c:pt idx="4457">
                  <c:v>1404.0284881730199</c:v>
                </c:pt>
                <c:pt idx="4458">
                  <c:v>1404.0284872669199</c:v>
                </c:pt>
                <c:pt idx="4459">
                  <c:v>1404.0284863608199</c:v>
                </c:pt>
                <c:pt idx="4460">
                  <c:v>1404.0284854547201</c:v>
                </c:pt>
                <c:pt idx="4461">
                  <c:v>1404.0284845486201</c:v>
                </c:pt>
                <c:pt idx="4462">
                  <c:v>1404.0284836425201</c:v>
                </c:pt>
                <c:pt idx="4463">
                  <c:v>1404.0284827364201</c:v>
                </c:pt>
                <c:pt idx="4464">
                  <c:v>1404.0284818303201</c:v>
                </c:pt>
                <c:pt idx="4465">
                  <c:v>1404.02848092422</c:v>
                </c:pt>
                <c:pt idx="4466">
                  <c:v>1404.02848001811</c:v>
                </c:pt>
                <c:pt idx="4467">
                  <c:v>1404.02847911201</c:v>
                </c:pt>
                <c:pt idx="4468">
                  <c:v>1404.02847820591</c:v>
                </c:pt>
                <c:pt idx="4469">
                  <c:v>1404.02847729981</c:v>
                </c:pt>
                <c:pt idx="4470">
                  <c:v>1404.02847639371</c:v>
                </c:pt>
                <c:pt idx="4471">
                  <c:v>1404.02847548761</c:v>
                </c:pt>
                <c:pt idx="4472">
                  <c:v>1404.02847458151</c:v>
                </c:pt>
                <c:pt idx="4473">
                  <c:v>1404.0284736754099</c:v>
                </c:pt>
                <c:pt idx="4474">
                  <c:v>1404.0284727693099</c:v>
                </c:pt>
                <c:pt idx="4475">
                  <c:v>1404.0284718632099</c:v>
                </c:pt>
                <c:pt idx="4476">
                  <c:v>1404.0284709571099</c:v>
                </c:pt>
                <c:pt idx="4477">
                  <c:v>1404.0284700510099</c:v>
                </c:pt>
                <c:pt idx="4478">
                  <c:v>1404.0284691449101</c:v>
                </c:pt>
                <c:pt idx="4479">
                  <c:v>1404.0284682388101</c:v>
                </c:pt>
                <c:pt idx="4480">
                  <c:v>1404.0284673327101</c:v>
                </c:pt>
                <c:pt idx="4481">
                  <c:v>1404.0284664266101</c:v>
                </c:pt>
                <c:pt idx="4482">
                  <c:v>1404.0284655205101</c:v>
                </c:pt>
                <c:pt idx="4483">
                  <c:v>1404.02846461441</c:v>
                </c:pt>
                <c:pt idx="4484">
                  <c:v>1404.02846370831</c:v>
                </c:pt>
                <c:pt idx="4485">
                  <c:v>1404.02846280221</c:v>
                </c:pt>
                <c:pt idx="4486">
                  <c:v>1404.02846189611</c:v>
                </c:pt>
                <c:pt idx="4487">
                  <c:v>1404.02846099001</c:v>
                </c:pt>
                <c:pt idx="4488">
                  <c:v>1404.02846008391</c:v>
                </c:pt>
                <c:pt idx="4489">
                  <c:v>1404.02845917781</c:v>
                </c:pt>
                <c:pt idx="4490">
                  <c:v>1404.02845827171</c:v>
                </c:pt>
                <c:pt idx="4491">
                  <c:v>1404.0284573656099</c:v>
                </c:pt>
                <c:pt idx="4492">
                  <c:v>1404.0284564595099</c:v>
                </c:pt>
                <c:pt idx="4493">
                  <c:v>1404.0284555534099</c:v>
                </c:pt>
                <c:pt idx="4494">
                  <c:v>1404.0284546473099</c:v>
                </c:pt>
                <c:pt idx="4495">
                  <c:v>1404.0284537412001</c:v>
                </c:pt>
                <c:pt idx="4496">
                  <c:v>1404.0284528351001</c:v>
                </c:pt>
                <c:pt idx="4497">
                  <c:v>1404.0284519290001</c:v>
                </c:pt>
                <c:pt idx="4498">
                  <c:v>1404.0284510229001</c:v>
                </c:pt>
                <c:pt idx="4499">
                  <c:v>1404.0284501168001</c:v>
                </c:pt>
                <c:pt idx="4500">
                  <c:v>1404.0284492107</c:v>
                </c:pt>
                <c:pt idx="4501">
                  <c:v>1404.0284483046</c:v>
                </c:pt>
                <c:pt idx="4502">
                  <c:v>1404.0284473985</c:v>
                </c:pt>
                <c:pt idx="4503">
                  <c:v>1404.0284464924</c:v>
                </c:pt>
                <c:pt idx="4504">
                  <c:v>1404.0284455863</c:v>
                </c:pt>
                <c:pt idx="4505">
                  <c:v>1404.0284446802</c:v>
                </c:pt>
                <c:pt idx="4506">
                  <c:v>1404.0284437741</c:v>
                </c:pt>
                <c:pt idx="4507">
                  <c:v>1404.028442868</c:v>
                </c:pt>
                <c:pt idx="4508">
                  <c:v>1404.0284419618999</c:v>
                </c:pt>
                <c:pt idx="4509">
                  <c:v>1404.0284410557999</c:v>
                </c:pt>
                <c:pt idx="4510">
                  <c:v>1404.0284401496999</c:v>
                </c:pt>
                <c:pt idx="4511">
                  <c:v>1404.0284392435999</c:v>
                </c:pt>
                <c:pt idx="4512">
                  <c:v>1404.0284383374999</c:v>
                </c:pt>
                <c:pt idx="4513">
                  <c:v>1404.0284374314001</c:v>
                </c:pt>
                <c:pt idx="4514">
                  <c:v>1404.0284365253001</c:v>
                </c:pt>
                <c:pt idx="4515">
                  <c:v>1404.0284356192001</c:v>
                </c:pt>
                <c:pt idx="4516">
                  <c:v>1404.0284347131001</c:v>
                </c:pt>
                <c:pt idx="4517">
                  <c:v>1404.0284338070001</c:v>
                </c:pt>
                <c:pt idx="4518">
                  <c:v>1404.0284329009</c:v>
                </c:pt>
                <c:pt idx="4519">
                  <c:v>1404.0284319948</c:v>
                </c:pt>
                <c:pt idx="4520">
                  <c:v>1404.0284310887</c:v>
                </c:pt>
                <c:pt idx="4521">
                  <c:v>1404.0284301826</c:v>
                </c:pt>
                <c:pt idx="4522">
                  <c:v>1404.0284292765</c:v>
                </c:pt>
                <c:pt idx="4523">
                  <c:v>1404.0284283704</c:v>
                </c:pt>
                <c:pt idx="4524">
                  <c:v>1404.0284274643</c:v>
                </c:pt>
                <c:pt idx="4525">
                  <c:v>1404.0284265582</c:v>
                </c:pt>
                <c:pt idx="4526">
                  <c:v>1404.0284256520899</c:v>
                </c:pt>
                <c:pt idx="4527">
                  <c:v>1404.0284247459899</c:v>
                </c:pt>
                <c:pt idx="4528">
                  <c:v>1404.0284238398899</c:v>
                </c:pt>
                <c:pt idx="4529">
                  <c:v>1404.0284229337899</c:v>
                </c:pt>
                <c:pt idx="4530">
                  <c:v>1404.0284220276901</c:v>
                </c:pt>
                <c:pt idx="4531">
                  <c:v>1404.0284211215901</c:v>
                </c:pt>
                <c:pt idx="4532">
                  <c:v>1404.0284202154901</c:v>
                </c:pt>
                <c:pt idx="4533">
                  <c:v>1404.0284193093901</c:v>
                </c:pt>
                <c:pt idx="4534">
                  <c:v>1404.0284184032901</c:v>
                </c:pt>
                <c:pt idx="4535">
                  <c:v>1404.02841749719</c:v>
                </c:pt>
                <c:pt idx="4536">
                  <c:v>1404.02841659109</c:v>
                </c:pt>
                <c:pt idx="4537">
                  <c:v>1404.02841568499</c:v>
                </c:pt>
                <c:pt idx="4538">
                  <c:v>1404.02841477889</c:v>
                </c:pt>
                <c:pt idx="4539">
                  <c:v>1404.02841387279</c:v>
                </c:pt>
                <c:pt idx="4540">
                  <c:v>1404.02841296669</c:v>
                </c:pt>
                <c:pt idx="4541">
                  <c:v>1404.02841206059</c:v>
                </c:pt>
                <c:pt idx="4542">
                  <c:v>1404.02841115449</c:v>
                </c:pt>
                <c:pt idx="4543">
                  <c:v>1404.0284102483899</c:v>
                </c:pt>
                <c:pt idx="4544">
                  <c:v>1404.0284093422899</c:v>
                </c:pt>
                <c:pt idx="4545">
                  <c:v>1404.0284084361899</c:v>
                </c:pt>
                <c:pt idx="4546">
                  <c:v>1404.0284075300899</c:v>
                </c:pt>
                <c:pt idx="4547">
                  <c:v>1404.0284066239899</c:v>
                </c:pt>
                <c:pt idx="4548">
                  <c:v>1404.0284057178901</c:v>
                </c:pt>
                <c:pt idx="4549">
                  <c:v>1404.0284048117901</c:v>
                </c:pt>
                <c:pt idx="4550">
                  <c:v>1404.0284039056901</c:v>
                </c:pt>
                <c:pt idx="4551">
                  <c:v>1404.0284029995901</c:v>
                </c:pt>
                <c:pt idx="4552">
                  <c:v>1404.0284020934901</c:v>
                </c:pt>
                <c:pt idx="4553">
                  <c:v>1404.02840118739</c:v>
                </c:pt>
                <c:pt idx="4554">
                  <c:v>1404.02840028129</c:v>
                </c:pt>
                <c:pt idx="4555">
                  <c:v>1404.02839937519</c:v>
                </c:pt>
                <c:pt idx="4556">
                  <c:v>1404.02839846908</c:v>
                </c:pt>
                <c:pt idx="4557">
                  <c:v>1404.02839756298</c:v>
                </c:pt>
                <c:pt idx="4558">
                  <c:v>1404.02839665688</c:v>
                </c:pt>
                <c:pt idx="4559">
                  <c:v>1404.02839575078</c:v>
                </c:pt>
                <c:pt idx="4560">
                  <c:v>1404.02839484468</c:v>
                </c:pt>
                <c:pt idx="4561">
                  <c:v>1404.0283939385799</c:v>
                </c:pt>
                <c:pt idx="4562">
                  <c:v>1404.0283930324799</c:v>
                </c:pt>
                <c:pt idx="4563">
                  <c:v>1404.0283921263799</c:v>
                </c:pt>
                <c:pt idx="4564">
                  <c:v>1404.0283912202799</c:v>
                </c:pt>
                <c:pt idx="4565">
                  <c:v>1404.0283903141799</c:v>
                </c:pt>
                <c:pt idx="4566">
                  <c:v>1404.0283894080801</c:v>
                </c:pt>
                <c:pt idx="4567">
                  <c:v>1404.0283885019801</c:v>
                </c:pt>
                <c:pt idx="4568">
                  <c:v>1404.0283875958801</c:v>
                </c:pt>
                <c:pt idx="4569">
                  <c:v>1404.0283866897801</c:v>
                </c:pt>
                <c:pt idx="4570">
                  <c:v>1404.0283857836801</c:v>
                </c:pt>
                <c:pt idx="4571">
                  <c:v>1404.02838487758</c:v>
                </c:pt>
                <c:pt idx="4572">
                  <c:v>1404.02838397148</c:v>
                </c:pt>
                <c:pt idx="4573">
                  <c:v>1404.02838306538</c:v>
                </c:pt>
                <c:pt idx="4574">
                  <c:v>1404.02838215928</c:v>
                </c:pt>
                <c:pt idx="4575">
                  <c:v>1404.02838125318</c:v>
                </c:pt>
                <c:pt idx="4576">
                  <c:v>1404.02838034708</c:v>
                </c:pt>
                <c:pt idx="4577">
                  <c:v>1404.02837944098</c:v>
                </c:pt>
                <c:pt idx="4578">
                  <c:v>1404.0283785348799</c:v>
                </c:pt>
                <c:pt idx="4579">
                  <c:v>1404.0283776287799</c:v>
                </c:pt>
                <c:pt idx="4580">
                  <c:v>1404.0283767226799</c:v>
                </c:pt>
                <c:pt idx="4581">
                  <c:v>1404.0283758165799</c:v>
                </c:pt>
                <c:pt idx="4582">
                  <c:v>1404.0283749104799</c:v>
                </c:pt>
                <c:pt idx="4583">
                  <c:v>1404.0283740043801</c:v>
                </c:pt>
                <c:pt idx="4584">
                  <c:v>1404.0283730982801</c:v>
                </c:pt>
                <c:pt idx="4585">
                  <c:v>1404.0283721921701</c:v>
                </c:pt>
                <c:pt idx="4586">
                  <c:v>1404.0283712860701</c:v>
                </c:pt>
                <c:pt idx="4587">
                  <c:v>1404.0283703799701</c:v>
                </c:pt>
                <c:pt idx="4588">
                  <c:v>1404.02836947387</c:v>
                </c:pt>
                <c:pt idx="4589">
                  <c:v>1404.02836856777</c:v>
                </c:pt>
                <c:pt idx="4590">
                  <c:v>1404.02836766167</c:v>
                </c:pt>
                <c:pt idx="4591">
                  <c:v>1404.02836675557</c:v>
                </c:pt>
                <c:pt idx="4592">
                  <c:v>1404.02836584947</c:v>
                </c:pt>
                <c:pt idx="4593">
                  <c:v>1404.02836494337</c:v>
                </c:pt>
                <c:pt idx="4594">
                  <c:v>1404.02836403727</c:v>
                </c:pt>
                <c:pt idx="4595">
                  <c:v>1404.02836313117</c:v>
                </c:pt>
                <c:pt idx="4596">
                  <c:v>1404.0283622250699</c:v>
                </c:pt>
                <c:pt idx="4597">
                  <c:v>1404.0283613189699</c:v>
                </c:pt>
                <c:pt idx="4598">
                  <c:v>1404.0283604128699</c:v>
                </c:pt>
                <c:pt idx="4599">
                  <c:v>1404.0283595067699</c:v>
                </c:pt>
                <c:pt idx="4600">
                  <c:v>1404.0283586006699</c:v>
                </c:pt>
                <c:pt idx="4601">
                  <c:v>1404.0283576945701</c:v>
                </c:pt>
                <c:pt idx="4602">
                  <c:v>1404.0283567884701</c:v>
                </c:pt>
                <c:pt idx="4603">
                  <c:v>1404.0283558823701</c:v>
                </c:pt>
                <c:pt idx="4604">
                  <c:v>1404.0283549762701</c:v>
                </c:pt>
                <c:pt idx="4605">
                  <c:v>1404.0283540701701</c:v>
                </c:pt>
                <c:pt idx="4606">
                  <c:v>1404.02835316407</c:v>
                </c:pt>
                <c:pt idx="4607">
                  <c:v>1404.02835225797</c:v>
                </c:pt>
                <c:pt idx="4608">
                  <c:v>1404.02835135187</c:v>
                </c:pt>
                <c:pt idx="4609">
                  <c:v>1404.02835044577</c:v>
                </c:pt>
                <c:pt idx="4610">
                  <c:v>1404.02834953967</c:v>
                </c:pt>
                <c:pt idx="4611">
                  <c:v>1404.02834863357</c:v>
                </c:pt>
                <c:pt idx="4612">
                  <c:v>1404.02834772747</c:v>
                </c:pt>
                <c:pt idx="4613">
                  <c:v>1404.02834682137</c:v>
                </c:pt>
                <c:pt idx="4614">
                  <c:v>1404.0283459152699</c:v>
                </c:pt>
                <c:pt idx="4615">
                  <c:v>1404.0283450091699</c:v>
                </c:pt>
                <c:pt idx="4616">
                  <c:v>1404.0283441030599</c:v>
                </c:pt>
                <c:pt idx="4617">
                  <c:v>1404.0283431969599</c:v>
                </c:pt>
                <c:pt idx="4618">
                  <c:v>1404.0283422908601</c:v>
                </c:pt>
                <c:pt idx="4619">
                  <c:v>1404.0283413847601</c:v>
                </c:pt>
                <c:pt idx="4620">
                  <c:v>1404.0283404786601</c:v>
                </c:pt>
                <c:pt idx="4621">
                  <c:v>1404.0283395725601</c:v>
                </c:pt>
                <c:pt idx="4622">
                  <c:v>1404.0283386664601</c:v>
                </c:pt>
                <c:pt idx="4623">
                  <c:v>1404.02833776036</c:v>
                </c:pt>
                <c:pt idx="4624">
                  <c:v>1404.02833685426</c:v>
                </c:pt>
                <c:pt idx="4625">
                  <c:v>1404.02833594816</c:v>
                </c:pt>
                <c:pt idx="4626">
                  <c:v>1404.02833504206</c:v>
                </c:pt>
                <c:pt idx="4627">
                  <c:v>1404.02833413596</c:v>
                </c:pt>
                <c:pt idx="4628">
                  <c:v>1404.02833322986</c:v>
                </c:pt>
                <c:pt idx="4629">
                  <c:v>1404.02833232376</c:v>
                </c:pt>
                <c:pt idx="4630">
                  <c:v>1404.02833141766</c:v>
                </c:pt>
                <c:pt idx="4631">
                  <c:v>1404.0283305115599</c:v>
                </c:pt>
                <c:pt idx="4632">
                  <c:v>1404.0283296054599</c:v>
                </c:pt>
                <c:pt idx="4633">
                  <c:v>1404.0283286993599</c:v>
                </c:pt>
                <c:pt idx="4634">
                  <c:v>1404.0283277932599</c:v>
                </c:pt>
                <c:pt idx="4635">
                  <c:v>1404.0283268871599</c:v>
                </c:pt>
                <c:pt idx="4636">
                  <c:v>1404.0283259810601</c:v>
                </c:pt>
                <c:pt idx="4637">
                  <c:v>1404.0283250749601</c:v>
                </c:pt>
                <c:pt idx="4638">
                  <c:v>1404.0283241688601</c:v>
                </c:pt>
                <c:pt idx="4639">
                  <c:v>1404.0283232627601</c:v>
                </c:pt>
                <c:pt idx="4640">
                  <c:v>1404.0283223566601</c:v>
                </c:pt>
                <c:pt idx="4641">
                  <c:v>1404.02832145056</c:v>
                </c:pt>
                <c:pt idx="4642">
                  <c:v>1404.02832054446</c:v>
                </c:pt>
                <c:pt idx="4643">
                  <c:v>1404.02831963836</c:v>
                </c:pt>
                <c:pt idx="4644">
                  <c:v>1404.02831873226</c:v>
                </c:pt>
                <c:pt idx="4645">
                  <c:v>1404.02831782615</c:v>
                </c:pt>
                <c:pt idx="4646">
                  <c:v>1404.02831692005</c:v>
                </c:pt>
                <c:pt idx="4647">
                  <c:v>1404.02831601395</c:v>
                </c:pt>
                <c:pt idx="4648">
                  <c:v>1404.0283151078499</c:v>
                </c:pt>
                <c:pt idx="4649">
                  <c:v>1404.0283142017499</c:v>
                </c:pt>
                <c:pt idx="4650">
                  <c:v>1404.0283132956499</c:v>
                </c:pt>
                <c:pt idx="4651">
                  <c:v>1404.0283123895499</c:v>
                </c:pt>
                <c:pt idx="4652">
                  <c:v>1404.0283114834499</c:v>
                </c:pt>
                <c:pt idx="4653">
                  <c:v>1404.0283105773501</c:v>
                </c:pt>
                <c:pt idx="4654">
                  <c:v>1404.0283096712501</c:v>
                </c:pt>
                <c:pt idx="4655">
                  <c:v>1404.0283087651501</c:v>
                </c:pt>
                <c:pt idx="4656">
                  <c:v>1404.0283078590501</c:v>
                </c:pt>
                <c:pt idx="4657">
                  <c:v>1404.0283069529501</c:v>
                </c:pt>
                <c:pt idx="4658">
                  <c:v>1404.02830604685</c:v>
                </c:pt>
                <c:pt idx="4659">
                  <c:v>1404.02830514075</c:v>
                </c:pt>
                <c:pt idx="4660">
                  <c:v>1404.02830423465</c:v>
                </c:pt>
                <c:pt idx="4661">
                  <c:v>1404.02830332855</c:v>
                </c:pt>
                <c:pt idx="4662">
                  <c:v>1404.02830242245</c:v>
                </c:pt>
                <c:pt idx="4663">
                  <c:v>1404.02830151635</c:v>
                </c:pt>
                <c:pt idx="4664">
                  <c:v>1404.02830061025</c:v>
                </c:pt>
                <c:pt idx="4665">
                  <c:v>1404.02829970415</c:v>
                </c:pt>
                <c:pt idx="4666">
                  <c:v>1404.0282987980499</c:v>
                </c:pt>
                <c:pt idx="4667">
                  <c:v>1404.0282978919499</c:v>
                </c:pt>
                <c:pt idx="4668">
                  <c:v>1404.0282969858499</c:v>
                </c:pt>
                <c:pt idx="4669">
                  <c:v>1404.0282960797499</c:v>
                </c:pt>
                <c:pt idx="4670">
                  <c:v>1404.0282951736499</c:v>
                </c:pt>
                <c:pt idx="4671">
                  <c:v>1404.0282942675501</c:v>
                </c:pt>
                <c:pt idx="4672">
                  <c:v>1404.0282933614501</c:v>
                </c:pt>
                <c:pt idx="4673">
                  <c:v>1404.0282924553501</c:v>
                </c:pt>
                <c:pt idx="4674">
                  <c:v>1404.0282915492501</c:v>
                </c:pt>
                <c:pt idx="4675">
                  <c:v>1404.0282906431401</c:v>
                </c:pt>
                <c:pt idx="4676">
                  <c:v>1404.02828973704</c:v>
                </c:pt>
                <c:pt idx="4677">
                  <c:v>1404.02828883094</c:v>
                </c:pt>
                <c:pt idx="4678">
                  <c:v>1404.02828792484</c:v>
                </c:pt>
                <c:pt idx="4679">
                  <c:v>1404.02828701874</c:v>
                </c:pt>
                <c:pt idx="4680">
                  <c:v>1404.02828611264</c:v>
                </c:pt>
                <c:pt idx="4681">
                  <c:v>1404.02828520654</c:v>
                </c:pt>
                <c:pt idx="4682">
                  <c:v>1404.02828430044</c:v>
                </c:pt>
                <c:pt idx="4683">
                  <c:v>1404.02828339434</c:v>
                </c:pt>
                <c:pt idx="4684">
                  <c:v>1404.0282824882399</c:v>
                </c:pt>
                <c:pt idx="4685">
                  <c:v>1404.0282815821399</c:v>
                </c:pt>
                <c:pt idx="4686">
                  <c:v>1404.0282806760399</c:v>
                </c:pt>
                <c:pt idx="4687">
                  <c:v>1404.0282797699399</c:v>
                </c:pt>
                <c:pt idx="4688">
                  <c:v>1404.0282788638399</c:v>
                </c:pt>
                <c:pt idx="4689">
                  <c:v>1404.0282779577401</c:v>
                </c:pt>
                <c:pt idx="4690">
                  <c:v>1404.0282770516401</c:v>
                </c:pt>
                <c:pt idx="4691">
                  <c:v>1404.0282761455401</c:v>
                </c:pt>
                <c:pt idx="4692">
                  <c:v>1404.0282752394401</c:v>
                </c:pt>
                <c:pt idx="4693">
                  <c:v>1404.0282743333401</c:v>
                </c:pt>
                <c:pt idx="4694">
                  <c:v>1404.02827342724</c:v>
                </c:pt>
                <c:pt idx="4695">
                  <c:v>1404.02827252114</c:v>
                </c:pt>
                <c:pt idx="4696">
                  <c:v>1404.02827161504</c:v>
                </c:pt>
                <c:pt idx="4697">
                  <c:v>1404.02827070894</c:v>
                </c:pt>
                <c:pt idx="4698">
                  <c:v>1404.02826980284</c:v>
                </c:pt>
                <c:pt idx="4699">
                  <c:v>1404.02826889674</c:v>
                </c:pt>
                <c:pt idx="4700">
                  <c:v>1404.02826799064</c:v>
                </c:pt>
                <c:pt idx="4701">
                  <c:v>1404.0282670845399</c:v>
                </c:pt>
                <c:pt idx="4702">
                  <c:v>1404.0282661784399</c:v>
                </c:pt>
                <c:pt idx="4703">
                  <c:v>1404.0282652723399</c:v>
                </c:pt>
                <c:pt idx="4704">
                  <c:v>1404.0282643662399</c:v>
                </c:pt>
                <c:pt idx="4705">
                  <c:v>1404.0282634601399</c:v>
                </c:pt>
                <c:pt idx="4706">
                  <c:v>1404.0282625540301</c:v>
                </c:pt>
                <c:pt idx="4707">
                  <c:v>1404.0282616479301</c:v>
                </c:pt>
                <c:pt idx="4708">
                  <c:v>1404.0282607418301</c:v>
                </c:pt>
                <c:pt idx="4709">
                  <c:v>1404.0282598357301</c:v>
                </c:pt>
                <c:pt idx="4710">
                  <c:v>1404.0282589296301</c:v>
                </c:pt>
                <c:pt idx="4711">
                  <c:v>1404.02825802353</c:v>
                </c:pt>
                <c:pt idx="4712">
                  <c:v>1404.02825711743</c:v>
                </c:pt>
                <c:pt idx="4713">
                  <c:v>1404.02825621133</c:v>
                </c:pt>
                <c:pt idx="4714">
                  <c:v>1404.02825530523</c:v>
                </c:pt>
                <c:pt idx="4715">
                  <c:v>1404.02825439913</c:v>
                </c:pt>
                <c:pt idx="4716">
                  <c:v>1404.02825349303</c:v>
                </c:pt>
                <c:pt idx="4717">
                  <c:v>1404.02825258693</c:v>
                </c:pt>
                <c:pt idx="4718">
                  <c:v>1404.02825168083</c:v>
                </c:pt>
                <c:pt idx="4719">
                  <c:v>1404.0282507747299</c:v>
                </c:pt>
                <c:pt idx="4720">
                  <c:v>1404.0282498686299</c:v>
                </c:pt>
                <c:pt idx="4721">
                  <c:v>1404.0282489625299</c:v>
                </c:pt>
                <c:pt idx="4722">
                  <c:v>1404.0282480564299</c:v>
                </c:pt>
                <c:pt idx="4723">
                  <c:v>1404.0282471503299</c:v>
                </c:pt>
                <c:pt idx="4724">
                  <c:v>1404.0282462442301</c:v>
                </c:pt>
                <c:pt idx="4725">
                  <c:v>1404.0282453381301</c:v>
                </c:pt>
                <c:pt idx="4726">
                  <c:v>1404.0282444320301</c:v>
                </c:pt>
                <c:pt idx="4727">
                  <c:v>1404.0282435259301</c:v>
                </c:pt>
                <c:pt idx="4728">
                  <c:v>1404.0282426198301</c:v>
                </c:pt>
                <c:pt idx="4729">
                  <c:v>1404.02824171373</c:v>
                </c:pt>
                <c:pt idx="4730">
                  <c:v>1404.02824080763</c:v>
                </c:pt>
                <c:pt idx="4731">
                  <c:v>1404.02823990153</c:v>
                </c:pt>
                <c:pt idx="4732">
                  <c:v>1404.02823899543</c:v>
                </c:pt>
                <c:pt idx="4733">
                  <c:v>1404.02823808933</c:v>
                </c:pt>
                <c:pt idx="4734">
                  <c:v>1404.02823718323</c:v>
                </c:pt>
                <c:pt idx="4735">
                  <c:v>1404.02823627712</c:v>
                </c:pt>
                <c:pt idx="4736">
                  <c:v>1404.0282353710199</c:v>
                </c:pt>
                <c:pt idx="4737">
                  <c:v>1404.0282344649199</c:v>
                </c:pt>
                <c:pt idx="4738">
                  <c:v>1404.0282335588199</c:v>
                </c:pt>
                <c:pt idx="4739">
                  <c:v>1404.0282326527199</c:v>
                </c:pt>
                <c:pt idx="4740">
                  <c:v>1404.0282317466199</c:v>
                </c:pt>
                <c:pt idx="4741">
                  <c:v>1404.0282308405201</c:v>
                </c:pt>
                <c:pt idx="4742">
                  <c:v>1404.0282299344201</c:v>
                </c:pt>
                <c:pt idx="4743">
                  <c:v>1404.0282290283201</c:v>
                </c:pt>
                <c:pt idx="4744">
                  <c:v>1404.0282281222201</c:v>
                </c:pt>
                <c:pt idx="4745">
                  <c:v>1404.0282272161201</c:v>
                </c:pt>
                <c:pt idx="4746">
                  <c:v>1404.02822631002</c:v>
                </c:pt>
                <c:pt idx="4747">
                  <c:v>1404.02822540392</c:v>
                </c:pt>
                <c:pt idx="4748">
                  <c:v>1404.02822449782</c:v>
                </c:pt>
                <c:pt idx="4749">
                  <c:v>1404.02822359172</c:v>
                </c:pt>
                <c:pt idx="4750">
                  <c:v>1404.02822268562</c:v>
                </c:pt>
                <c:pt idx="4751">
                  <c:v>1404.02822177952</c:v>
                </c:pt>
                <c:pt idx="4752">
                  <c:v>1404.02822087342</c:v>
                </c:pt>
                <c:pt idx="4753">
                  <c:v>1404.02821996732</c:v>
                </c:pt>
                <c:pt idx="4754">
                  <c:v>1404.0282190612199</c:v>
                </c:pt>
                <c:pt idx="4755">
                  <c:v>1404.0282181551199</c:v>
                </c:pt>
                <c:pt idx="4756">
                  <c:v>1404.0282172490199</c:v>
                </c:pt>
                <c:pt idx="4757">
                  <c:v>1404.0282163429199</c:v>
                </c:pt>
                <c:pt idx="4758">
                  <c:v>1404.0282154368199</c:v>
                </c:pt>
                <c:pt idx="4759">
                  <c:v>1404.0282145307201</c:v>
                </c:pt>
                <c:pt idx="4760">
                  <c:v>1404.0282136246201</c:v>
                </c:pt>
                <c:pt idx="4761">
                  <c:v>1404.0282127185201</c:v>
                </c:pt>
                <c:pt idx="4762">
                  <c:v>1404.0282118124201</c:v>
                </c:pt>
                <c:pt idx="4763">
                  <c:v>1404.0282109063201</c:v>
                </c:pt>
                <c:pt idx="4764">
                  <c:v>1404.02821000022</c:v>
                </c:pt>
                <c:pt idx="4765">
                  <c:v>1404.02820909411</c:v>
                </c:pt>
                <c:pt idx="4766">
                  <c:v>1404.02820818801</c:v>
                </c:pt>
                <c:pt idx="4767">
                  <c:v>1404.02820728191</c:v>
                </c:pt>
                <c:pt idx="4768">
                  <c:v>1404.02820637581</c:v>
                </c:pt>
                <c:pt idx="4769">
                  <c:v>1404.02820546971</c:v>
                </c:pt>
                <c:pt idx="4770">
                  <c:v>1404.02820456361</c:v>
                </c:pt>
                <c:pt idx="4771">
                  <c:v>1404.0282036575099</c:v>
                </c:pt>
                <c:pt idx="4772">
                  <c:v>1404.0282027514099</c:v>
                </c:pt>
                <c:pt idx="4773">
                  <c:v>1404.0282018453099</c:v>
                </c:pt>
                <c:pt idx="4774">
                  <c:v>1404.0282009392099</c:v>
                </c:pt>
                <c:pt idx="4775">
                  <c:v>1404.0282000331099</c:v>
                </c:pt>
                <c:pt idx="4776">
                  <c:v>1404.0281991270101</c:v>
                </c:pt>
                <c:pt idx="4777">
                  <c:v>1404.0281982209101</c:v>
                </c:pt>
                <c:pt idx="4778">
                  <c:v>1404.0281973148101</c:v>
                </c:pt>
                <c:pt idx="4779">
                  <c:v>1404.0281964087101</c:v>
                </c:pt>
                <c:pt idx="4780">
                  <c:v>1404.0281955026101</c:v>
                </c:pt>
                <c:pt idx="4781">
                  <c:v>1404.02819459651</c:v>
                </c:pt>
                <c:pt idx="4782">
                  <c:v>1404.02819369041</c:v>
                </c:pt>
                <c:pt idx="4783">
                  <c:v>1404.02819278431</c:v>
                </c:pt>
                <c:pt idx="4784">
                  <c:v>1404.02819187821</c:v>
                </c:pt>
                <c:pt idx="4785">
                  <c:v>1404.02819097211</c:v>
                </c:pt>
                <c:pt idx="4786">
                  <c:v>1404.02819006601</c:v>
                </c:pt>
                <c:pt idx="4787">
                  <c:v>1404.02818915991</c:v>
                </c:pt>
                <c:pt idx="4788">
                  <c:v>1404.02818825381</c:v>
                </c:pt>
                <c:pt idx="4789">
                  <c:v>1404.0281873477099</c:v>
                </c:pt>
                <c:pt idx="4790">
                  <c:v>1404.0281864416099</c:v>
                </c:pt>
                <c:pt idx="4791">
                  <c:v>1404.0281855355099</c:v>
                </c:pt>
                <c:pt idx="4792">
                  <c:v>1404.0281846294099</c:v>
                </c:pt>
                <c:pt idx="4793">
                  <c:v>1404.0281837233099</c:v>
                </c:pt>
                <c:pt idx="4794">
                  <c:v>1404.0281828172101</c:v>
                </c:pt>
                <c:pt idx="4795">
                  <c:v>1404.0281819111001</c:v>
                </c:pt>
                <c:pt idx="4796">
                  <c:v>1404.0281810050001</c:v>
                </c:pt>
                <c:pt idx="4797">
                  <c:v>1404.0281800989001</c:v>
                </c:pt>
                <c:pt idx="4798">
                  <c:v>1404.0281791928001</c:v>
                </c:pt>
                <c:pt idx="4799">
                  <c:v>1404.0281782867</c:v>
                </c:pt>
                <c:pt idx="4800">
                  <c:v>1404.0281773806</c:v>
                </c:pt>
                <c:pt idx="4801">
                  <c:v>1404.0281764745</c:v>
                </c:pt>
                <c:pt idx="4802">
                  <c:v>1404.0281755684</c:v>
                </c:pt>
                <c:pt idx="4803">
                  <c:v>1404.0281746623</c:v>
                </c:pt>
                <c:pt idx="4804">
                  <c:v>1404.0281737562</c:v>
                </c:pt>
                <c:pt idx="4805">
                  <c:v>1404.0281728501</c:v>
                </c:pt>
                <c:pt idx="4806">
                  <c:v>1404.028171944</c:v>
                </c:pt>
                <c:pt idx="4807">
                  <c:v>1404.0281710378999</c:v>
                </c:pt>
                <c:pt idx="4808">
                  <c:v>1404.0281701317999</c:v>
                </c:pt>
                <c:pt idx="4809">
                  <c:v>1404.0281692256999</c:v>
                </c:pt>
                <c:pt idx="4810">
                  <c:v>1404.0281683195999</c:v>
                </c:pt>
                <c:pt idx="4811">
                  <c:v>1404.0281674134999</c:v>
                </c:pt>
                <c:pt idx="4812">
                  <c:v>1404.0281665074001</c:v>
                </c:pt>
                <c:pt idx="4813">
                  <c:v>1404.0281656013001</c:v>
                </c:pt>
                <c:pt idx="4814">
                  <c:v>1404.0281646952001</c:v>
                </c:pt>
                <c:pt idx="4815">
                  <c:v>1404.0281637891001</c:v>
                </c:pt>
                <c:pt idx="4816">
                  <c:v>1404.028162883</c:v>
                </c:pt>
                <c:pt idx="4817">
                  <c:v>1404.0281619769</c:v>
                </c:pt>
                <c:pt idx="4818">
                  <c:v>1404.0281610708</c:v>
                </c:pt>
                <c:pt idx="4819">
                  <c:v>1404.0281601647</c:v>
                </c:pt>
                <c:pt idx="4820">
                  <c:v>1404.0281592586</c:v>
                </c:pt>
                <c:pt idx="4821">
                  <c:v>1404.0281583525</c:v>
                </c:pt>
                <c:pt idx="4822">
                  <c:v>1404.0281574464</c:v>
                </c:pt>
                <c:pt idx="4823">
                  <c:v>1404.0281565403</c:v>
                </c:pt>
                <c:pt idx="4824">
                  <c:v>1404.0281556341999</c:v>
                </c:pt>
                <c:pt idx="4825">
                  <c:v>1404.0281547280899</c:v>
                </c:pt>
                <c:pt idx="4826">
                  <c:v>1404.0281538219899</c:v>
                </c:pt>
                <c:pt idx="4827">
                  <c:v>1404.0281529158899</c:v>
                </c:pt>
                <c:pt idx="4828">
                  <c:v>1404.0281520097899</c:v>
                </c:pt>
                <c:pt idx="4829">
                  <c:v>1404.0281511036901</c:v>
                </c:pt>
                <c:pt idx="4830">
                  <c:v>1404.0281501975901</c:v>
                </c:pt>
                <c:pt idx="4831">
                  <c:v>1404.0281492914901</c:v>
                </c:pt>
                <c:pt idx="4832">
                  <c:v>1404.0281483853901</c:v>
                </c:pt>
                <c:pt idx="4833">
                  <c:v>1404.0281474792901</c:v>
                </c:pt>
                <c:pt idx="4834">
                  <c:v>1404.02814657319</c:v>
                </c:pt>
                <c:pt idx="4835">
                  <c:v>1404.02814566709</c:v>
                </c:pt>
                <c:pt idx="4836">
                  <c:v>1404.02814476099</c:v>
                </c:pt>
                <c:pt idx="4837">
                  <c:v>1404.02814385489</c:v>
                </c:pt>
                <c:pt idx="4838">
                  <c:v>1404.02814294879</c:v>
                </c:pt>
                <c:pt idx="4839">
                  <c:v>1404.02814204269</c:v>
                </c:pt>
                <c:pt idx="4840">
                  <c:v>1404.02814113659</c:v>
                </c:pt>
                <c:pt idx="4841">
                  <c:v>1404.02814023049</c:v>
                </c:pt>
                <c:pt idx="4842">
                  <c:v>1404.0281393243899</c:v>
                </c:pt>
                <c:pt idx="4843">
                  <c:v>1404.0281384182899</c:v>
                </c:pt>
                <c:pt idx="4844">
                  <c:v>1404.0281375121899</c:v>
                </c:pt>
                <c:pt idx="4845">
                  <c:v>1404.0281366060899</c:v>
                </c:pt>
                <c:pt idx="4846">
                  <c:v>1404.0281356999899</c:v>
                </c:pt>
                <c:pt idx="4847">
                  <c:v>1404.0281347938901</c:v>
                </c:pt>
                <c:pt idx="4848">
                  <c:v>1404.0281338877901</c:v>
                </c:pt>
                <c:pt idx="4849">
                  <c:v>1404.0281329816901</c:v>
                </c:pt>
                <c:pt idx="4850">
                  <c:v>1404.0281320755901</c:v>
                </c:pt>
                <c:pt idx="4851">
                  <c:v>1404.0281311694901</c:v>
                </c:pt>
                <c:pt idx="4852">
                  <c:v>1404.02813026339</c:v>
                </c:pt>
                <c:pt idx="4853">
                  <c:v>1404.02812935729</c:v>
                </c:pt>
                <c:pt idx="4854">
                  <c:v>1404.02812845119</c:v>
                </c:pt>
                <c:pt idx="4855">
                  <c:v>1404.02812754508</c:v>
                </c:pt>
                <c:pt idx="4856">
                  <c:v>1404.02812663898</c:v>
                </c:pt>
                <c:pt idx="4857">
                  <c:v>1404.02812573288</c:v>
                </c:pt>
                <c:pt idx="4858">
                  <c:v>1404.02812482678</c:v>
                </c:pt>
                <c:pt idx="4859">
                  <c:v>1404.0281239206799</c:v>
                </c:pt>
                <c:pt idx="4860">
                  <c:v>1404.0281230145799</c:v>
                </c:pt>
                <c:pt idx="4861">
                  <c:v>1404.0281221084799</c:v>
                </c:pt>
                <c:pt idx="4862">
                  <c:v>1404.0281212023799</c:v>
                </c:pt>
                <c:pt idx="4863">
                  <c:v>1404.0281202962799</c:v>
                </c:pt>
                <c:pt idx="4864">
                  <c:v>1404.0281193901801</c:v>
                </c:pt>
                <c:pt idx="4865">
                  <c:v>1404.0281184840801</c:v>
                </c:pt>
                <c:pt idx="4866">
                  <c:v>1404.0281175779801</c:v>
                </c:pt>
                <c:pt idx="4867">
                  <c:v>1404.0281166718801</c:v>
                </c:pt>
                <c:pt idx="4868">
                  <c:v>1404.0281157657801</c:v>
                </c:pt>
                <c:pt idx="4869">
                  <c:v>1404.02811485968</c:v>
                </c:pt>
                <c:pt idx="4870">
                  <c:v>1404.02811395358</c:v>
                </c:pt>
                <c:pt idx="4871">
                  <c:v>1404.02811304748</c:v>
                </c:pt>
                <c:pt idx="4872">
                  <c:v>1404.02811214138</c:v>
                </c:pt>
                <c:pt idx="4873">
                  <c:v>1404.02811123528</c:v>
                </c:pt>
                <c:pt idx="4874">
                  <c:v>1404.02811032918</c:v>
                </c:pt>
                <c:pt idx="4875">
                  <c:v>1404.02810942308</c:v>
                </c:pt>
                <c:pt idx="4876">
                  <c:v>1404.02810851698</c:v>
                </c:pt>
                <c:pt idx="4877">
                  <c:v>1404.0281076108799</c:v>
                </c:pt>
                <c:pt idx="4878">
                  <c:v>1404.0281067047799</c:v>
                </c:pt>
                <c:pt idx="4879">
                  <c:v>1404.0281057986799</c:v>
                </c:pt>
                <c:pt idx="4880">
                  <c:v>1404.0281048925799</c:v>
                </c:pt>
                <c:pt idx="4881">
                  <c:v>1404.0281039864799</c:v>
                </c:pt>
                <c:pt idx="4882">
                  <c:v>1404.0281030803801</c:v>
                </c:pt>
                <c:pt idx="4883">
                  <c:v>1404.0281021742801</c:v>
                </c:pt>
                <c:pt idx="4884">
                  <c:v>1404.0281012681801</c:v>
                </c:pt>
                <c:pt idx="4885">
                  <c:v>1404.0281003620701</c:v>
                </c:pt>
                <c:pt idx="4886">
                  <c:v>1404.0280994559701</c:v>
                </c:pt>
                <c:pt idx="4887">
                  <c:v>1404.02809854987</c:v>
                </c:pt>
                <c:pt idx="4888">
                  <c:v>1404.02809764377</c:v>
                </c:pt>
                <c:pt idx="4889">
                  <c:v>1404.02809673767</c:v>
                </c:pt>
                <c:pt idx="4890">
                  <c:v>1404.02809583157</c:v>
                </c:pt>
                <c:pt idx="4891">
                  <c:v>1404.02809492547</c:v>
                </c:pt>
                <c:pt idx="4892">
                  <c:v>1404.02809401937</c:v>
                </c:pt>
                <c:pt idx="4893">
                  <c:v>1404.02809311327</c:v>
                </c:pt>
                <c:pt idx="4894">
                  <c:v>1404.0280922071699</c:v>
                </c:pt>
                <c:pt idx="4895">
                  <c:v>1404.0280913010699</c:v>
                </c:pt>
                <c:pt idx="4896">
                  <c:v>1404.0280903949699</c:v>
                </c:pt>
                <c:pt idx="4897">
                  <c:v>1404.0280894888699</c:v>
                </c:pt>
                <c:pt idx="4898">
                  <c:v>1404.0280885827699</c:v>
                </c:pt>
                <c:pt idx="4899">
                  <c:v>1404.0280876766701</c:v>
                </c:pt>
                <c:pt idx="4900">
                  <c:v>1404.0280867705701</c:v>
                </c:pt>
                <c:pt idx="4901">
                  <c:v>1404.0280858644701</c:v>
                </c:pt>
                <c:pt idx="4902">
                  <c:v>1404.0280849583701</c:v>
                </c:pt>
                <c:pt idx="4903">
                  <c:v>1404.0280840522701</c:v>
                </c:pt>
                <c:pt idx="4904">
                  <c:v>1404.02808314617</c:v>
                </c:pt>
                <c:pt idx="4905">
                  <c:v>1404.02808224007</c:v>
                </c:pt>
                <c:pt idx="4906">
                  <c:v>1404.02808133397</c:v>
                </c:pt>
                <c:pt idx="4907">
                  <c:v>1404.02808042787</c:v>
                </c:pt>
                <c:pt idx="4908">
                  <c:v>1404.02807952177</c:v>
                </c:pt>
                <c:pt idx="4909">
                  <c:v>1404.02807861567</c:v>
                </c:pt>
                <c:pt idx="4910">
                  <c:v>1404.02807770957</c:v>
                </c:pt>
                <c:pt idx="4911">
                  <c:v>1404.02807680347</c:v>
                </c:pt>
                <c:pt idx="4912">
                  <c:v>1404.0280758973699</c:v>
                </c:pt>
                <c:pt idx="4913">
                  <c:v>1404.0280749912699</c:v>
                </c:pt>
                <c:pt idx="4914">
                  <c:v>1404.0280740851699</c:v>
                </c:pt>
                <c:pt idx="4915">
                  <c:v>1404.0280731790599</c:v>
                </c:pt>
                <c:pt idx="4916">
                  <c:v>1404.0280722729599</c:v>
                </c:pt>
                <c:pt idx="4917">
                  <c:v>1404.0280713668601</c:v>
                </c:pt>
                <c:pt idx="4918">
                  <c:v>1404.0280704607601</c:v>
                </c:pt>
                <c:pt idx="4919">
                  <c:v>1404.0280695546601</c:v>
                </c:pt>
                <c:pt idx="4920">
                  <c:v>1404.0280686485601</c:v>
                </c:pt>
                <c:pt idx="4921">
                  <c:v>1404.0280677424601</c:v>
                </c:pt>
                <c:pt idx="4922">
                  <c:v>1404.02806683636</c:v>
                </c:pt>
                <c:pt idx="4923">
                  <c:v>1404.02806593026</c:v>
                </c:pt>
                <c:pt idx="4924">
                  <c:v>1404.02806502416</c:v>
                </c:pt>
                <c:pt idx="4925">
                  <c:v>1404.02806411806</c:v>
                </c:pt>
                <c:pt idx="4926">
                  <c:v>1404.02806321196</c:v>
                </c:pt>
                <c:pt idx="4927">
                  <c:v>1404.02806230586</c:v>
                </c:pt>
                <c:pt idx="4928">
                  <c:v>1404.02806139976</c:v>
                </c:pt>
                <c:pt idx="4929">
                  <c:v>1404.02806049366</c:v>
                </c:pt>
                <c:pt idx="4930">
                  <c:v>1404.0280595875599</c:v>
                </c:pt>
                <c:pt idx="4931">
                  <c:v>1404.0280586814599</c:v>
                </c:pt>
                <c:pt idx="4932">
                  <c:v>1404.0280577753599</c:v>
                </c:pt>
                <c:pt idx="4933">
                  <c:v>1404.0280568692599</c:v>
                </c:pt>
                <c:pt idx="4934">
                  <c:v>1404.0280559631601</c:v>
                </c:pt>
                <c:pt idx="4935">
                  <c:v>1404.0280550570601</c:v>
                </c:pt>
                <c:pt idx="4936">
                  <c:v>1404.0280541509601</c:v>
                </c:pt>
                <c:pt idx="4937">
                  <c:v>1404.0280532448601</c:v>
                </c:pt>
                <c:pt idx="4938">
                  <c:v>1404.0280523387601</c:v>
                </c:pt>
                <c:pt idx="4939">
                  <c:v>1404.02805143266</c:v>
                </c:pt>
                <c:pt idx="4940">
                  <c:v>1404.02805052656</c:v>
                </c:pt>
                <c:pt idx="4941">
                  <c:v>1404.02804962046</c:v>
                </c:pt>
                <c:pt idx="4942">
                  <c:v>1404.02804871436</c:v>
                </c:pt>
                <c:pt idx="4943">
                  <c:v>1404.02804780826</c:v>
                </c:pt>
                <c:pt idx="4944">
                  <c:v>1404.02804690216</c:v>
                </c:pt>
                <c:pt idx="4945">
                  <c:v>1404.02804599605</c:v>
                </c:pt>
                <c:pt idx="4946">
                  <c:v>1404.02804508995</c:v>
                </c:pt>
                <c:pt idx="4947">
                  <c:v>1404.0280441838499</c:v>
                </c:pt>
                <c:pt idx="4948">
                  <c:v>1404.0280432777499</c:v>
                </c:pt>
                <c:pt idx="4949">
                  <c:v>1404.0280423716499</c:v>
                </c:pt>
                <c:pt idx="4950">
                  <c:v>1404.0280414655499</c:v>
                </c:pt>
                <c:pt idx="4951">
                  <c:v>1404.0280405594499</c:v>
                </c:pt>
                <c:pt idx="4952">
                  <c:v>1404.0280396533501</c:v>
                </c:pt>
                <c:pt idx="4953">
                  <c:v>1404.0280387472501</c:v>
                </c:pt>
                <c:pt idx="4954">
                  <c:v>1404.0280378411501</c:v>
                </c:pt>
                <c:pt idx="4955">
                  <c:v>1404.0280369350501</c:v>
                </c:pt>
                <c:pt idx="4956">
                  <c:v>1404.0280360289501</c:v>
                </c:pt>
                <c:pt idx="4957">
                  <c:v>1404.02803512285</c:v>
                </c:pt>
                <c:pt idx="4958">
                  <c:v>1404.02803421675</c:v>
                </c:pt>
                <c:pt idx="4959">
                  <c:v>1404.02803331065</c:v>
                </c:pt>
                <c:pt idx="4960">
                  <c:v>1404.02803240455</c:v>
                </c:pt>
                <c:pt idx="4961">
                  <c:v>1404.02803149845</c:v>
                </c:pt>
                <c:pt idx="4962">
                  <c:v>1404.02803059235</c:v>
                </c:pt>
                <c:pt idx="4963">
                  <c:v>1404.02802968625</c:v>
                </c:pt>
                <c:pt idx="4964">
                  <c:v>1404.02802878015</c:v>
                </c:pt>
                <c:pt idx="4965">
                  <c:v>1404.0280278740499</c:v>
                </c:pt>
                <c:pt idx="4966">
                  <c:v>1404.0280269679499</c:v>
                </c:pt>
                <c:pt idx="4967">
                  <c:v>1404.0280260618499</c:v>
                </c:pt>
                <c:pt idx="4968">
                  <c:v>1404.0280251557499</c:v>
                </c:pt>
                <c:pt idx="4969">
                  <c:v>1404.0280242496499</c:v>
                </c:pt>
                <c:pt idx="4970">
                  <c:v>1404.0280233435501</c:v>
                </c:pt>
                <c:pt idx="4971">
                  <c:v>1404.0280224374501</c:v>
                </c:pt>
                <c:pt idx="4972">
                  <c:v>1404.0280215313501</c:v>
                </c:pt>
                <c:pt idx="4973">
                  <c:v>1404.0280206252501</c:v>
                </c:pt>
                <c:pt idx="4974">
                  <c:v>1404.0280197191501</c:v>
                </c:pt>
                <c:pt idx="4975">
                  <c:v>1404.02801881304</c:v>
                </c:pt>
                <c:pt idx="4976">
                  <c:v>1404.02801790694</c:v>
                </c:pt>
                <c:pt idx="4977">
                  <c:v>1404.02801700084</c:v>
                </c:pt>
                <c:pt idx="4978">
                  <c:v>1404.02801609474</c:v>
                </c:pt>
                <c:pt idx="4979">
                  <c:v>1404.02801518864</c:v>
                </c:pt>
                <c:pt idx="4980">
                  <c:v>1404.02801428254</c:v>
                </c:pt>
                <c:pt idx="4981">
                  <c:v>1404.02801337644</c:v>
                </c:pt>
                <c:pt idx="4982">
                  <c:v>1404.0280124703399</c:v>
                </c:pt>
                <c:pt idx="4983">
                  <c:v>1404.0280115642399</c:v>
                </c:pt>
                <c:pt idx="4984">
                  <c:v>1404.0280106581399</c:v>
                </c:pt>
                <c:pt idx="4985">
                  <c:v>1404.0280097520399</c:v>
                </c:pt>
                <c:pt idx="4986">
                  <c:v>1404.0280088459399</c:v>
                </c:pt>
                <c:pt idx="4987">
                  <c:v>1404.0280079398401</c:v>
                </c:pt>
                <c:pt idx="4988">
                  <c:v>1404.0280070337401</c:v>
                </c:pt>
                <c:pt idx="4989">
                  <c:v>1404.0280061276401</c:v>
                </c:pt>
                <c:pt idx="4990">
                  <c:v>1404.0280052215401</c:v>
                </c:pt>
                <c:pt idx="4991">
                  <c:v>1404.0280043154401</c:v>
                </c:pt>
                <c:pt idx="4992">
                  <c:v>1404.02800340934</c:v>
                </c:pt>
                <c:pt idx="4993">
                  <c:v>1404.02800250324</c:v>
                </c:pt>
                <c:pt idx="4994">
                  <c:v>1404.02800159714</c:v>
                </c:pt>
                <c:pt idx="4995">
                  <c:v>1404.02800069104</c:v>
                </c:pt>
                <c:pt idx="4996">
                  <c:v>1404.02799978494</c:v>
                </c:pt>
                <c:pt idx="4997">
                  <c:v>1404.02799887884</c:v>
                </c:pt>
                <c:pt idx="4998">
                  <c:v>1404.02799797274</c:v>
                </c:pt>
                <c:pt idx="4999">
                  <c:v>1404.02799706664</c:v>
                </c:pt>
                <c:pt idx="5000">
                  <c:v>1404.0279961605399</c:v>
                </c:pt>
                <c:pt idx="5001">
                  <c:v>1404.0279952544399</c:v>
                </c:pt>
                <c:pt idx="5002">
                  <c:v>1404.0279943483399</c:v>
                </c:pt>
                <c:pt idx="5003">
                  <c:v>1404.0279934422399</c:v>
                </c:pt>
                <c:pt idx="5004">
                  <c:v>1404.0279925361399</c:v>
                </c:pt>
                <c:pt idx="5005">
                  <c:v>1404.0279916300301</c:v>
                </c:pt>
                <c:pt idx="5006">
                  <c:v>1404.0279907239301</c:v>
                </c:pt>
                <c:pt idx="5007">
                  <c:v>1404.0279898178301</c:v>
                </c:pt>
                <c:pt idx="5008">
                  <c:v>1404.0279889117301</c:v>
                </c:pt>
                <c:pt idx="5009">
                  <c:v>1404.02798800563</c:v>
                </c:pt>
                <c:pt idx="5010">
                  <c:v>1404.02798709953</c:v>
                </c:pt>
                <c:pt idx="5011">
                  <c:v>1404.02798619343</c:v>
                </c:pt>
                <c:pt idx="5012">
                  <c:v>1404.02798528733</c:v>
                </c:pt>
                <c:pt idx="5013">
                  <c:v>1404.02798438123</c:v>
                </c:pt>
                <c:pt idx="5014">
                  <c:v>1404.02798347513</c:v>
                </c:pt>
                <c:pt idx="5015">
                  <c:v>1404.02798256903</c:v>
                </c:pt>
                <c:pt idx="5016">
                  <c:v>1404.02798166293</c:v>
                </c:pt>
                <c:pt idx="5017">
                  <c:v>1404.0279807568299</c:v>
                </c:pt>
                <c:pt idx="5018">
                  <c:v>1404.0279798507299</c:v>
                </c:pt>
                <c:pt idx="5019">
                  <c:v>1404.0279789446299</c:v>
                </c:pt>
                <c:pt idx="5020">
                  <c:v>1404.0279780385299</c:v>
                </c:pt>
                <c:pt idx="5021">
                  <c:v>1404.0279771324299</c:v>
                </c:pt>
                <c:pt idx="5022">
                  <c:v>1404.0279762263301</c:v>
                </c:pt>
                <c:pt idx="5023">
                  <c:v>1404.0279753202301</c:v>
                </c:pt>
                <c:pt idx="5024">
                  <c:v>1404.0279744141301</c:v>
                </c:pt>
                <c:pt idx="5025">
                  <c:v>1404.0279735080301</c:v>
                </c:pt>
                <c:pt idx="5026">
                  <c:v>1404.0279726019301</c:v>
                </c:pt>
                <c:pt idx="5027">
                  <c:v>1404.02797169583</c:v>
                </c:pt>
                <c:pt idx="5028">
                  <c:v>1404.02797078973</c:v>
                </c:pt>
                <c:pt idx="5029">
                  <c:v>1404.02796988363</c:v>
                </c:pt>
                <c:pt idx="5030">
                  <c:v>1404.02796897753</c:v>
                </c:pt>
                <c:pt idx="5031">
                  <c:v>1404.02796807143</c:v>
                </c:pt>
                <c:pt idx="5032">
                  <c:v>1404.02796716533</c:v>
                </c:pt>
                <c:pt idx="5033">
                  <c:v>1404.02796625923</c:v>
                </c:pt>
                <c:pt idx="5034">
                  <c:v>1404.02796535313</c:v>
                </c:pt>
                <c:pt idx="5035">
                  <c:v>1404.0279644470199</c:v>
                </c:pt>
                <c:pt idx="5036">
                  <c:v>1404.0279635409199</c:v>
                </c:pt>
                <c:pt idx="5037">
                  <c:v>1404.0279626348199</c:v>
                </c:pt>
                <c:pt idx="5038">
                  <c:v>1404.0279617287199</c:v>
                </c:pt>
                <c:pt idx="5039">
                  <c:v>1404.0279608226199</c:v>
                </c:pt>
                <c:pt idx="5040">
                  <c:v>1404.0279599165201</c:v>
                </c:pt>
                <c:pt idx="5041">
                  <c:v>1404.0279590104201</c:v>
                </c:pt>
                <c:pt idx="5042">
                  <c:v>1404.0279581043201</c:v>
                </c:pt>
                <c:pt idx="5043">
                  <c:v>1404.0279571982201</c:v>
                </c:pt>
                <c:pt idx="5044">
                  <c:v>1404.0279562921201</c:v>
                </c:pt>
                <c:pt idx="5045">
                  <c:v>1404.02795538602</c:v>
                </c:pt>
                <c:pt idx="5046">
                  <c:v>1404.02795447992</c:v>
                </c:pt>
                <c:pt idx="5047">
                  <c:v>1404.02795357382</c:v>
                </c:pt>
                <c:pt idx="5048">
                  <c:v>1404.02795266772</c:v>
                </c:pt>
                <c:pt idx="5049">
                  <c:v>1404.02795176162</c:v>
                </c:pt>
                <c:pt idx="5050">
                  <c:v>1404.02795085552</c:v>
                </c:pt>
                <c:pt idx="5051">
                  <c:v>1404.02794994942</c:v>
                </c:pt>
                <c:pt idx="5052">
                  <c:v>1404.0279490433199</c:v>
                </c:pt>
                <c:pt idx="5053">
                  <c:v>1404.0279481372199</c:v>
                </c:pt>
                <c:pt idx="5054">
                  <c:v>1404.0279472311199</c:v>
                </c:pt>
                <c:pt idx="5055">
                  <c:v>1404.0279463250199</c:v>
                </c:pt>
                <c:pt idx="5056">
                  <c:v>1404.0279454189199</c:v>
                </c:pt>
                <c:pt idx="5057">
                  <c:v>1404.0279445128201</c:v>
                </c:pt>
                <c:pt idx="5058">
                  <c:v>1404.0279436067201</c:v>
                </c:pt>
                <c:pt idx="5059">
                  <c:v>1404.0279427006201</c:v>
                </c:pt>
                <c:pt idx="5060">
                  <c:v>1404.0279417945201</c:v>
                </c:pt>
                <c:pt idx="5061">
                  <c:v>1404.0279408884201</c:v>
                </c:pt>
                <c:pt idx="5062">
                  <c:v>1404.02793998232</c:v>
                </c:pt>
                <c:pt idx="5063">
                  <c:v>1404.02793907622</c:v>
                </c:pt>
                <c:pt idx="5064">
                  <c:v>1404.02793817012</c:v>
                </c:pt>
                <c:pt idx="5065">
                  <c:v>1404.02793726401</c:v>
                </c:pt>
                <c:pt idx="5066">
                  <c:v>1404.02793635791</c:v>
                </c:pt>
                <c:pt idx="5067">
                  <c:v>1404.02793545181</c:v>
                </c:pt>
                <c:pt idx="5068">
                  <c:v>1404.02793454571</c:v>
                </c:pt>
                <c:pt idx="5069">
                  <c:v>1404.02793363961</c:v>
                </c:pt>
                <c:pt idx="5070">
                  <c:v>1404.0279327335099</c:v>
                </c:pt>
                <c:pt idx="5071">
                  <c:v>1404.0279318274099</c:v>
                </c:pt>
                <c:pt idx="5072">
                  <c:v>1404.0279309213099</c:v>
                </c:pt>
                <c:pt idx="5073">
                  <c:v>1404.0279300152099</c:v>
                </c:pt>
                <c:pt idx="5074">
                  <c:v>1404.0279291091099</c:v>
                </c:pt>
                <c:pt idx="5075">
                  <c:v>1404.0279282030101</c:v>
                </c:pt>
                <c:pt idx="5076">
                  <c:v>1404.0279272969101</c:v>
                </c:pt>
                <c:pt idx="5077">
                  <c:v>1404.0279263908101</c:v>
                </c:pt>
                <c:pt idx="5078">
                  <c:v>1404.0279254847101</c:v>
                </c:pt>
                <c:pt idx="5079">
                  <c:v>1404.0279245786101</c:v>
                </c:pt>
                <c:pt idx="5080">
                  <c:v>1404.02792367251</c:v>
                </c:pt>
                <c:pt idx="5081">
                  <c:v>1404.0279232338901</c:v>
                </c:pt>
                <c:pt idx="5082">
                  <c:v>1404.0279230937099</c:v>
                </c:pt>
                <c:pt idx="5083">
                  <c:v>1404.0279229535399</c:v>
                </c:pt>
                <c:pt idx="5084">
                  <c:v>1404.02792281337</c:v>
                </c:pt>
                <c:pt idx="5085">
                  <c:v>1404.0279226732</c:v>
                </c:pt>
                <c:pt idx="5086">
                  <c:v>1404.0279225330301</c:v>
                </c:pt>
                <c:pt idx="5087">
                  <c:v>1404.0279223928501</c:v>
                </c:pt>
                <c:pt idx="5088">
                  <c:v>1404.0279222526799</c:v>
                </c:pt>
                <c:pt idx="5089">
                  <c:v>1404.0279221125099</c:v>
                </c:pt>
                <c:pt idx="5090">
                  <c:v>1404.02792197234</c:v>
                </c:pt>
                <c:pt idx="5091">
                  <c:v>1404.02792183217</c:v>
                </c:pt>
                <c:pt idx="5092">
                  <c:v>1404.0279216919901</c:v>
                </c:pt>
                <c:pt idx="5093">
                  <c:v>1404.0279215518201</c:v>
                </c:pt>
                <c:pt idx="5094">
                  <c:v>1404.0279214116499</c:v>
                </c:pt>
                <c:pt idx="5095">
                  <c:v>1404.02792127148</c:v>
                </c:pt>
                <c:pt idx="5096">
                  <c:v>1404.0279211313</c:v>
                </c:pt>
                <c:pt idx="5097">
                  <c:v>1404.02792099113</c:v>
                </c:pt>
                <c:pt idx="5098">
                  <c:v>1404.0279208509601</c:v>
                </c:pt>
                <c:pt idx="5099">
                  <c:v>1404.0279207107901</c:v>
                </c:pt>
                <c:pt idx="5100">
                  <c:v>1404.0279205706199</c:v>
                </c:pt>
                <c:pt idx="5101">
                  <c:v>1404.02792043044</c:v>
                </c:pt>
                <c:pt idx="5102">
                  <c:v>1404.02792029027</c:v>
                </c:pt>
                <c:pt idx="5103">
                  <c:v>1404.0279201501</c:v>
                </c:pt>
                <c:pt idx="5104">
                  <c:v>1404.0279200099301</c:v>
                </c:pt>
                <c:pt idx="5105">
                  <c:v>1404.0279198697599</c:v>
                </c:pt>
                <c:pt idx="5106">
                  <c:v>1404.0279197295799</c:v>
                </c:pt>
                <c:pt idx="5107">
                  <c:v>1404.02791958941</c:v>
                </c:pt>
                <c:pt idx="5108">
                  <c:v>1404.02791944924</c:v>
                </c:pt>
                <c:pt idx="5109">
                  <c:v>1404.0279193090701</c:v>
                </c:pt>
                <c:pt idx="5110">
                  <c:v>1404.0279191688901</c:v>
                </c:pt>
                <c:pt idx="5111">
                  <c:v>1404.0279190287199</c:v>
                </c:pt>
                <c:pt idx="5112">
                  <c:v>1404.0279188885499</c:v>
                </c:pt>
                <c:pt idx="5113">
                  <c:v>1404.02791874838</c:v>
                </c:pt>
                <c:pt idx="5114">
                  <c:v>1404.02791860821</c:v>
                </c:pt>
                <c:pt idx="5115">
                  <c:v>1404.0279184680301</c:v>
                </c:pt>
                <c:pt idx="5116">
                  <c:v>1404.0279183278601</c:v>
                </c:pt>
                <c:pt idx="5117">
                  <c:v>1404.0279181876899</c:v>
                </c:pt>
                <c:pt idx="5118">
                  <c:v>1404.02791804752</c:v>
                </c:pt>
                <c:pt idx="5119">
                  <c:v>1404.02791790735</c:v>
                </c:pt>
                <c:pt idx="5120">
                  <c:v>1404.02791776717</c:v>
                </c:pt>
                <c:pt idx="5121">
                  <c:v>1404.0279176270001</c:v>
                </c:pt>
                <c:pt idx="5122">
                  <c:v>1404.0279174868299</c:v>
                </c:pt>
                <c:pt idx="5123">
                  <c:v>1404.0279173466599</c:v>
                </c:pt>
                <c:pt idx="5124">
                  <c:v>1404.02791720648</c:v>
                </c:pt>
                <c:pt idx="5125">
                  <c:v>1404.02791706631</c:v>
                </c:pt>
                <c:pt idx="5126">
                  <c:v>1404.0279169261401</c:v>
                </c:pt>
                <c:pt idx="5127">
                  <c:v>1404.0279167859701</c:v>
                </c:pt>
                <c:pt idx="5128">
                  <c:v>1404.0279166457999</c:v>
                </c:pt>
                <c:pt idx="5129">
                  <c:v>1404.0279165056199</c:v>
                </c:pt>
                <c:pt idx="5130">
                  <c:v>1404.02791636545</c:v>
                </c:pt>
                <c:pt idx="5131">
                  <c:v>1404.02791622528</c:v>
                </c:pt>
                <c:pt idx="5132">
                  <c:v>1404.0279160851101</c:v>
                </c:pt>
                <c:pt idx="5133">
                  <c:v>1404.0279159449401</c:v>
                </c:pt>
                <c:pt idx="5134">
                  <c:v>1404.0279158047599</c:v>
                </c:pt>
                <c:pt idx="5135">
                  <c:v>1404.02791566459</c:v>
                </c:pt>
                <c:pt idx="5136">
                  <c:v>1404.02791552442</c:v>
                </c:pt>
                <c:pt idx="5137">
                  <c:v>1404.02791538425</c:v>
                </c:pt>
                <c:pt idx="5138">
                  <c:v>1404.0279152440701</c:v>
                </c:pt>
                <c:pt idx="5139">
                  <c:v>1404.0279151039001</c:v>
                </c:pt>
                <c:pt idx="5140">
                  <c:v>1404.0279149637299</c:v>
                </c:pt>
                <c:pt idx="5141">
                  <c:v>1404.02791482356</c:v>
                </c:pt>
                <c:pt idx="5142">
                  <c:v>1404.02791468339</c:v>
                </c:pt>
                <c:pt idx="5143">
                  <c:v>1404.02791454321</c:v>
                </c:pt>
                <c:pt idx="5144">
                  <c:v>1404.0279144030401</c:v>
                </c:pt>
                <c:pt idx="5145">
                  <c:v>1404.0279142628699</c:v>
                </c:pt>
                <c:pt idx="5146">
                  <c:v>1404.0279141226999</c:v>
                </c:pt>
                <c:pt idx="5147">
                  <c:v>1404.02791398253</c:v>
                </c:pt>
                <c:pt idx="5148">
                  <c:v>1404.02791384235</c:v>
                </c:pt>
                <c:pt idx="5149">
                  <c:v>1404.0279137021801</c:v>
                </c:pt>
                <c:pt idx="5150">
                  <c:v>1404.0279135620101</c:v>
                </c:pt>
                <c:pt idx="5151">
                  <c:v>1404.0279134218399</c:v>
                </c:pt>
                <c:pt idx="5152">
                  <c:v>1404.02791328167</c:v>
                </c:pt>
                <c:pt idx="5153">
                  <c:v>1404.02791314149</c:v>
                </c:pt>
                <c:pt idx="5154">
                  <c:v>1404.02791300132</c:v>
                </c:pt>
                <c:pt idx="5155">
                  <c:v>1404.0279128611501</c:v>
                </c:pt>
                <c:pt idx="5156">
                  <c:v>1404.0279127209801</c:v>
                </c:pt>
                <c:pt idx="5157">
                  <c:v>1404.0279125807999</c:v>
                </c:pt>
                <c:pt idx="5158">
                  <c:v>1404.02791244063</c:v>
                </c:pt>
                <c:pt idx="5159">
                  <c:v>1404.02791230046</c:v>
                </c:pt>
                <c:pt idx="5160">
                  <c:v>1404.02791216029</c:v>
                </c:pt>
                <c:pt idx="5161">
                  <c:v>1404.0279120201201</c:v>
                </c:pt>
                <c:pt idx="5162">
                  <c:v>1404.0279118799399</c:v>
                </c:pt>
                <c:pt idx="5163">
                  <c:v>1404.0279117397699</c:v>
                </c:pt>
                <c:pt idx="5164">
                  <c:v>1404.0279115996</c:v>
                </c:pt>
                <c:pt idx="5165">
                  <c:v>1404.02791145943</c:v>
                </c:pt>
                <c:pt idx="5166">
                  <c:v>1404.0279113192601</c:v>
                </c:pt>
                <c:pt idx="5167">
                  <c:v>1404.0279111790801</c:v>
                </c:pt>
                <c:pt idx="5168">
                  <c:v>1404.0279110389099</c:v>
                </c:pt>
                <c:pt idx="5169">
                  <c:v>1404.0279108987399</c:v>
                </c:pt>
                <c:pt idx="5170">
                  <c:v>1404.02791075857</c:v>
                </c:pt>
                <c:pt idx="5171">
                  <c:v>1404.02791061839</c:v>
                </c:pt>
                <c:pt idx="5172">
                  <c:v>1404.0279104782201</c:v>
                </c:pt>
                <c:pt idx="5173">
                  <c:v>1404.0279103380501</c:v>
                </c:pt>
                <c:pt idx="5174">
                  <c:v>1404.0279101978799</c:v>
                </c:pt>
                <c:pt idx="5175">
                  <c:v>1404.02791005771</c:v>
                </c:pt>
                <c:pt idx="5176">
                  <c:v>1404.02790991753</c:v>
                </c:pt>
                <c:pt idx="5177">
                  <c:v>1404.02790977736</c:v>
                </c:pt>
                <c:pt idx="5178">
                  <c:v>1404.0279096371901</c:v>
                </c:pt>
                <c:pt idx="5179">
                  <c:v>1404.0279094970199</c:v>
                </c:pt>
                <c:pt idx="5180">
                  <c:v>1404.0279093568499</c:v>
                </c:pt>
                <c:pt idx="5181">
                  <c:v>1404.02790921667</c:v>
                </c:pt>
                <c:pt idx="5182">
                  <c:v>1404.0279090765</c:v>
                </c:pt>
                <c:pt idx="5183">
                  <c:v>1404.02790893633</c:v>
                </c:pt>
                <c:pt idx="5184">
                  <c:v>1404.0279087961601</c:v>
                </c:pt>
                <c:pt idx="5185">
                  <c:v>1404.0279086559799</c:v>
                </c:pt>
                <c:pt idx="5186">
                  <c:v>1404.0279085158099</c:v>
                </c:pt>
                <c:pt idx="5187">
                  <c:v>1404.02790837564</c:v>
                </c:pt>
                <c:pt idx="5188">
                  <c:v>1404.02790823547</c:v>
                </c:pt>
                <c:pt idx="5189">
                  <c:v>1404.0279080953001</c:v>
                </c:pt>
                <c:pt idx="5190">
                  <c:v>1404.0279079551201</c:v>
                </c:pt>
                <c:pt idx="5191">
                  <c:v>1404.0279078149499</c:v>
                </c:pt>
                <c:pt idx="5192">
                  <c:v>1404.02790767478</c:v>
                </c:pt>
                <c:pt idx="5193">
                  <c:v>1404.02790753461</c:v>
                </c:pt>
                <c:pt idx="5194">
                  <c:v>1404.02790739444</c:v>
                </c:pt>
                <c:pt idx="5195">
                  <c:v>1404.0279072542601</c:v>
                </c:pt>
                <c:pt idx="5196">
                  <c:v>1404.0279071140901</c:v>
                </c:pt>
                <c:pt idx="5197">
                  <c:v>1404.0279069739199</c:v>
                </c:pt>
                <c:pt idx="5198">
                  <c:v>1404.02790683375</c:v>
                </c:pt>
                <c:pt idx="5199">
                  <c:v>1404.02790669357</c:v>
                </c:pt>
                <c:pt idx="5200">
                  <c:v>1404.0279065534</c:v>
                </c:pt>
                <c:pt idx="5201">
                  <c:v>1404.0279064132301</c:v>
                </c:pt>
                <c:pt idx="5202">
                  <c:v>1404.0279062730599</c:v>
                </c:pt>
                <c:pt idx="5203">
                  <c:v>1404.0279061328899</c:v>
                </c:pt>
                <c:pt idx="5204">
                  <c:v>1404.02790599271</c:v>
                </c:pt>
                <c:pt idx="5205">
                  <c:v>1404.02790585254</c:v>
                </c:pt>
                <c:pt idx="5206">
                  <c:v>1404.0279057123701</c:v>
                </c:pt>
                <c:pt idx="5207">
                  <c:v>1404.0279055722001</c:v>
                </c:pt>
                <c:pt idx="5208">
                  <c:v>1404.0279054320299</c:v>
                </c:pt>
                <c:pt idx="5209">
                  <c:v>1404.0279052918499</c:v>
                </c:pt>
                <c:pt idx="5210">
                  <c:v>1404.02790515168</c:v>
                </c:pt>
                <c:pt idx="5211">
                  <c:v>1404.02790501151</c:v>
                </c:pt>
                <c:pt idx="5212">
                  <c:v>1404.0279048713401</c:v>
                </c:pt>
                <c:pt idx="5213">
                  <c:v>1404.0279047311701</c:v>
                </c:pt>
                <c:pt idx="5214">
                  <c:v>1404.0279045909899</c:v>
                </c:pt>
                <c:pt idx="5215">
                  <c:v>1404.02790445082</c:v>
                </c:pt>
                <c:pt idx="5216">
                  <c:v>1404.02790431065</c:v>
                </c:pt>
                <c:pt idx="5217">
                  <c:v>1404.02790417048</c:v>
                </c:pt>
                <c:pt idx="5218">
                  <c:v>1404.0279040303001</c:v>
                </c:pt>
                <c:pt idx="5219">
                  <c:v>1404.0279038901299</c:v>
                </c:pt>
                <c:pt idx="5220">
                  <c:v>1404.0279037499599</c:v>
                </c:pt>
                <c:pt idx="5221">
                  <c:v>1404.02790360979</c:v>
                </c:pt>
                <c:pt idx="5222">
                  <c:v>1404.02790346962</c:v>
                </c:pt>
                <c:pt idx="5223">
                  <c:v>1404.0279033294401</c:v>
                </c:pt>
                <c:pt idx="5224">
                  <c:v>1404.0279031892701</c:v>
                </c:pt>
                <c:pt idx="5225">
                  <c:v>1404.0279030490999</c:v>
                </c:pt>
                <c:pt idx="5226">
                  <c:v>1404.0279029089299</c:v>
                </c:pt>
                <c:pt idx="5227">
                  <c:v>1404.02790276876</c:v>
                </c:pt>
                <c:pt idx="5228">
                  <c:v>1404.02790262858</c:v>
                </c:pt>
                <c:pt idx="5229">
                  <c:v>1404.0279024884101</c:v>
                </c:pt>
                <c:pt idx="5230">
                  <c:v>1404.0279023482401</c:v>
                </c:pt>
                <c:pt idx="5231">
                  <c:v>1404.0279022080699</c:v>
                </c:pt>
                <c:pt idx="5232">
                  <c:v>1404.02790206789</c:v>
                </c:pt>
                <c:pt idx="5233">
                  <c:v>1404.02790192772</c:v>
                </c:pt>
                <c:pt idx="5234">
                  <c:v>1404.02790178755</c:v>
                </c:pt>
                <c:pt idx="5235">
                  <c:v>1404.0279016473801</c:v>
                </c:pt>
                <c:pt idx="5236">
                  <c:v>1404.0279015072099</c:v>
                </c:pt>
                <c:pt idx="5237">
                  <c:v>1404.0279013670299</c:v>
                </c:pt>
                <c:pt idx="5238">
                  <c:v>1404.02790122686</c:v>
                </c:pt>
                <c:pt idx="5239">
                  <c:v>1404.02790108669</c:v>
                </c:pt>
                <c:pt idx="5240">
                  <c:v>1404.02790094652</c:v>
                </c:pt>
                <c:pt idx="5241">
                  <c:v>1404.0279008063501</c:v>
                </c:pt>
                <c:pt idx="5242">
                  <c:v>1404.0279006661699</c:v>
                </c:pt>
                <c:pt idx="5243">
                  <c:v>1404.0279005259999</c:v>
                </c:pt>
                <c:pt idx="5244">
                  <c:v>1404.02790038583</c:v>
                </c:pt>
                <c:pt idx="5245">
                  <c:v>1404.02790024566</c:v>
                </c:pt>
                <c:pt idx="5246">
                  <c:v>1404.0279001054801</c:v>
                </c:pt>
                <c:pt idx="5247">
                  <c:v>1404.0278999653101</c:v>
                </c:pt>
                <c:pt idx="5248">
                  <c:v>1404.0278998251399</c:v>
                </c:pt>
                <c:pt idx="5249">
                  <c:v>1404.02789968497</c:v>
                </c:pt>
                <c:pt idx="5250">
                  <c:v>1404.0278995448</c:v>
                </c:pt>
                <c:pt idx="5251">
                  <c:v>1404.02789940462</c:v>
                </c:pt>
                <c:pt idx="5252">
                  <c:v>1404.0278992644501</c:v>
                </c:pt>
                <c:pt idx="5253">
                  <c:v>1404.0278991242801</c:v>
                </c:pt>
                <c:pt idx="5254">
                  <c:v>1404.0278989841099</c:v>
                </c:pt>
                <c:pt idx="5255">
                  <c:v>1404.02789884394</c:v>
                </c:pt>
                <c:pt idx="5256">
                  <c:v>1404.02789870376</c:v>
                </c:pt>
                <c:pt idx="5257">
                  <c:v>1404.02789856359</c:v>
                </c:pt>
                <c:pt idx="5258">
                  <c:v>1404.0278984234201</c:v>
                </c:pt>
                <c:pt idx="5259">
                  <c:v>1404.0278982832499</c:v>
                </c:pt>
                <c:pt idx="5260">
                  <c:v>1404.0278981430799</c:v>
                </c:pt>
                <c:pt idx="5261">
                  <c:v>1404.0278980029</c:v>
                </c:pt>
                <c:pt idx="5262">
                  <c:v>1404.02789786273</c:v>
                </c:pt>
                <c:pt idx="5263">
                  <c:v>1404.0278977225601</c:v>
                </c:pt>
                <c:pt idx="5264">
                  <c:v>1404.0278975823901</c:v>
                </c:pt>
                <c:pt idx="5265">
                  <c:v>1404.0278974422099</c:v>
                </c:pt>
                <c:pt idx="5266">
                  <c:v>1404.0278973020399</c:v>
                </c:pt>
                <c:pt idx="5267">
                  <c:v>1404.02789716187</c:v>
                </c:pt>
                <c:pt idx="5268">
                  <c:v>1404.0278970217</c:v>
                </c:pt>
                <c:pt idx="5269">
                  <c:v>1404.0278968815301</c:v>
                </c:pt>
                <c:pt idx="5270">
                  <c:v>1404.0278967413501</c:v>
                </c:pt>
                <c:pt idx="5271">
                  <c:v>1404.0278966011799</c:v>
                </c:pt>
                <c:pt idx="5272">
                  <c:v>1404.02789646101</c:v>
                </c:pt>
                <c:pt idx="5273">
                  <c:v>1404.02789632084</c:v>
                </c:pt>
                <c:pt idx="5274">
                  <c:v>1404.02789618067</c:v>
                </c:pt>
                <c:pt idx="5275">
                  <c:v>1404.0278960404901</c:v>
                </c:pt>
                <c:pt idx="5276">
                  <c:v>1404.0278959003199</c:v>
                </c:pt>
                <c:pt idx="5277">
                  <c:v>1404.0278957601499</c:v>
                </c:pt>
                <c:pt idx="5278">
                  <c:v>1404.02789561998</c:v>
                </c:pt>
                <c:pt idx="5279">
                  <c:v>1404.0278954798</c:v>
                </c:pt>
                <c:pt idx="5280">
                  <c:v>1404.02789533963</c:v>
                </c:pt>
                <c:pt idx="5281">
                  <c:v>1404.0278951994601</c:v>
                </c:pt>
                <c:pt idx="5282">
                  <c:v>1404.0278950592899</c:v>
                </c:pt>
                <c:pt idx="5283">
                  <c:v>1404.0278949191199</c:v>
                </c:pt>
                <c:pt idx="5284">
                  <c:v>1404.02789477894</c:v>
                </c:pt>
                <c:pt idx="5285">
                  <c:v>1404.02789463877</c:v>
                </c:pt>
                <c:pt idx="5286">
                  <c:v>1404.0278944986001</c:v>
                </c:pt>
                <c:pt idx="5287">
                  <c:v>1404.0278943584301</c:v>
                </c:pt>
                <c:pt idx="5288">
                  <c:v>1404.0278942182599</c:v>
                </c:pt>
                <c:pt idx="5289">
                  <c:v>1404.02789407808</c:v>
                </c:pt>
                <c:pt idx="5290">
                  <c:v>1404.02789393791</c:v>
                </c:pt>
                <c:pt idx="5291">
                  <c:v>1404.02789379774</c:v>
                </c:pt>
                <c:pt idx="5292">
                  <c:v>1404.0278936575701</c:v>
                </c:pt>
                <c:pt idx="5293">
                  <c:v>1404.0278935173901</c:v>
                </c:pt>
                <c:pt idx="5294">
                  <c:v>1404.0278933772199</c:v>
                </c:pt>
                <c:pt idx="5295">
                  <c:v>1404.02789323705</c:v>
                </c:pt>
                <c:pt idx="5296">
                  <c:v>1404.02789309688</c:v>
                </c:pt>
                <c:pt idx="5297">
                  <c:v>1404.02789295671</c:v>
                </c:pt>
                <c:pt idx="5298">
                  <c:v>1404.0278928165301</c:v>
                </c:pt>
                <c:pt idx="5299">
                  <c:v>1404.0278926763599</c:v>
                </c:pt>
                <c:pt idx="5300">
                  <c:v>1404.0278925361899</c:v>
                </c:pt>
                <c:pt idx="5301">
                  <c:v>1404.02789239602</c:v>
                </c:pt>
                <c:pt idx="5302">
                  <c:v>1404.02789225585</c:v>
                </c:pt>
                <c:pt idx="5303">
                  <c:v>1404.0278921156701</c:v>
                </c:pt>
                <c:pt idx="5304">
                  <c:v>1404.0278919755001</c:v>
                </c:pt>
                <c:pt idx="5305">
                  <c:v>1404.0278918353299</c:v>
                </c:pt>
                <c:pt idx="5306">
                  <c:v>1404.02789169516</c:v>
                </c:pt>
                <c:pt idx="5307">
                  <c:v>1404.02789155498</c:v>
                </c:pt>
                <c:pt idx="5308">
                  <c:v>1404.02789141481</c:v>
                </c:pt>
                <c:pt idx="5309">
                  <c:v>1404.0278912746401</c:v>
                </c:pt>
                <c:pt idx="5310">
                  <c:v>1404.0278911344701</c:v>
                </c:pt>
                <c:pt idx="5311">
                  <c:v>1404.0278909942999</c:v>
                </c:pt>
                <c:pt idx="5312">
                  <c:v>1404.02789085412</c:v>
                </c:pt>
                <c:pt idx="5313">
                  <c:v>1404.02789071395</c:v>
                </c:pt>
                <c:pt idx="5314">
                  <c:v>1404.02789057378</c:v>
                </c:pt>
                <c:pt idx="5315">
                  <c:v>1404.0278904336101</c:v>
                </c:pt>
                <c:pt idx="5316">
                  <c:v>1404.0278902934399</c:v>
                </c:pt>
                <c:pt idx="5317">
                  <c:v>1404.0278901532599</c:v>
                </c:pt>
                <c:pt idx="5318">
                  <c:v>1404.02789001309</c:v>
                </c:pt>
                <c:pt idx="5319">
                  <c:v>1404.02788987292</c:v>
                </c:pt>
                <c:pt idx="5320">
                  <c:v>1404.0278897327501</c:v>
                </c:pt>
                <c:pt idx="5321">
                  <c:v>1404.0278895925701</c:v>
                </c:pt>
                <c:pt idx="5322">
                  <c:v>1404.0278894523999</c:v>
                </c:pt>
                <c:pt idx="5323">
                  <c:v>1404.0278893122299</c:v>
                </c:pt>
                <c:pt idx="5324">
                  <c:v>1404.02788917206</c:v>
                </c:pt>
                <c:pt idx="5325">
                  <c:v>1404.02788903189</c:v>
                </c:pt>
                <c:pt idx="5326">
                  <c:v>1404.0278888917101</c:v>
                </c:pt>
                <c:pt idx="5327">
                  <c:v>1404.0278887515401</c:v>
                </c:pt>
                <c:pt idx="5328">
                  <c:v>1404.0278886113699</c:v>
                </c:pt>
                <c:pt idx="5329">
                  <c:v>1404.0278884712</c:v>
                </c:pt>
                <c:pt idx="5330">
                  <c:v>1404.02788833103</c:v>
                </c:pt>
                <c:pt idx="5331">
                  <c:v>1404.02788819085</c:v>
                </c:pt>
                <c:pt idx="5332">
                  <c:v>1404.0278880506801</c:v>
                </c:pt>
                <c:pt idx="5333">
                  <c:v>1404.0278879105099</c:v>
                </c:pt>
                <c:pt idx="5334">
                  <c:v>1404.0278877703399</c:v>
                </c:pt>
                <c:pt idx="5335">
                  <c:v>1404.02788763017</c:v>
                </c:pt>
                <c:pt idx="5336">
                  <c:v>1404.02788748999</c:v>
                </c:pt>
                <c:pt idx="5337">
                  <c:v>1404.02788734982</c:v>
                </c:pt>
                <c:pt idx="5338">
                  <c:v>1404.0278872096501</c:v>
                </c:pt>
                <c:pt idx="5339">
                  <c:v>1404.0278870694799</c:v>
                </c:pt>
                <c:pt idx="5340">
                  <c:v>1404.0278869292999</c:v>
                </c:pt>
                <c:pt idx="5341">
                  <c:v>1404.02788678913</c:v>
                </c:pt>
                <c:pt idx="5342">
                  <c:v>1404.02788664896</c:v>
                </c:pt>
                <c:pt idx="5343">
                  <c:v>1404.0278865087901</c:v>
                </c:pt>
                <c:pt idx="5344">
                  <c:v>1404.0278863686201</c:v>
                </c:pt>
                <c:pt idx="5345">
                  <c:v>1404.0278862284399</c:v>
                </c:pt>
                <c:pt idx="5346">
                  <c:v>1404.02788608827</c:v>
                </c:pt>
                <c:pt idx="5347">
                  <c:v>1404.0278859481</c:v>
                </c:pt>
                <c:pt idx="5348">
                  <c:v>1404.02788580793</c:v>
                </c:pt>
                <c:pt idx="5349">
                  <c:v>1404.0278856677601</c:v>
                </c:pt>
                <c:pt idx="5350">
                  <c:v>1404.0278855275801</c:v>
                </c:pt>
                <c:pt idx="5351">
                  <c:v>1404.0278853874099</c:v>
                </c:pt>
                <c:pt idx="5352">
                  <c:v>1404.02788524724</c:v>
                </c:pt>
                <c:pt idx="5353">
                  <c:v>1404.02788510707</c:v>
                </c:pt>
                <c:pt idx="5354">
                  <c:v>1404.02788496689</c:v>
                </c:pt>
                <c:pt idx="5355">
                  <c:v>1404.0278848267201</c:v>
                </c:pt>
                <c:pt idx="5356">
                  <c:v>1404.0278846865499</c:v>
                </c:pt>
                <c:pt idx="5357">
                  <c:v>1404.0278845463799</c:v>
                </c:pt>
                <c:pt idx="5358">
                  <c:v>1404.02788440621</c:v>
                </c:pt>
                <c:pt idx="5359">
                  <c:v>1404.02788426603</c:v>
                </c:pt>
                <c:pt idx="5360">
                  <c:v>1404.0278841258601</c:v>
                </c:pt>
                <c:pt idx="5361">
                  <c:v>1404.0278839856901</c:v>
                </c:pt>
                <c:pt idx="5362">
                  <c:v>1404.0278838455199</c:v>
                </c:pt>
                <c:pt idx="5363">
                  <c:v>1404.02788370535</c:v>
                </c:pt>
                <c:pt idx="5364">
                  <c:v>1404.02788356517</c:v>
                </c:pt>
                <c:pt idx="5365">
                  <c:v>1404.027883425</c:v>
                </c:pt>
                <c:pt idx="5366">
                  <c:v>1404.0278832848301</c:v>
                </c:pt>
                <c:pt idx="5367">
                  <c:v>1404.0278831446601</c:v>
                </c:pt>
                <c:pt idx="5368">
                  <c:v>1404.0278830044799</c:v>
                </c:pt>
                <c:pt idx="5369">
                  <c:v>1404.02788286431</c:v>
                </c:pt>
                <c:pt idx="5370">
                  <c:v>1404.02788272414</c:v>
                </c:pt>
                <c:pt idx="5371">
                  <c:v>1404.02788258397</c:v>
                </c:pt>
                <c:pt idx="5372">
                  <c:v>1404.0278824438001</c:v>
                </c:pt>
                <c:pt idx="5373">
                  <c:v>1404.0278823036199</c:v>
                </c:pt>
                <c:pt idx="5374">
                  <c:v>1404.0278821634499</c:v>
                </c:pt>
                <c:pt idx="5375">
                  <c:v>1404.02788202328</c:v>
                </c:pt>
                <c:pt idx="5376">
                  <c:v>1404.02788188311</c:v>
                </c:pt>
                <c:pt idx="5377">
                  <c:v>1404.0278817429401</c:v>
                </c:pt>
                <c:pt idx="5378">
                  <c:v>1404.0278816027601</c:v>
                </c:pt>
                <c:pt idx="5379">
                  <c:v>1404.0278814625899</c:v>
                </c:pt>
                <c:pt idx="5380">
                  <c:v>1404.0278813224199</c:v>
                </c:pt>
                <c:pt idx="5381">
                  <c:v>1404.02788118225</c:v>
                </c:pt>
                <c:pt idx="5382">
                  <c:v>1404.02788104207</c:v>
                </c:pt>
                <c:pt idx="5383">
                  <c:v>1404.0278809019001</c:v>
                </c:pt>
                <c:pt idx="5384">
                  <c:v>1404.0278807617301</c:v>
                </c:pt>
                <c:pt idx="5385">
                  <c:v>1404.0278806215599</c:v>
                </c:pt>
                <c:pt idx="5386">
                  <c:v>1404.02788048139</c:v>
                </c:pt>
                <c:pt idx="5387">
                  <c:v>1404.02788034121</c:v>
                </c:pt>
                <c:pt idx="5388">
                  <c:v>1404.02788020104</c:v>
                </c:pt>
                <c:pt idx="5389">
                  <c:v>1404.0278800608701</c:v>
                </c:pt>
                <c:pt idx="5390">
                  <c:v>1404.0278799206999</c:v>
                </c:pt>
                <c:pt idx="5391">
                  <c:v>1404.0278797805299</c:v>
                </c:pt>
                <c:pt idx="5392">
                  <c:v>1404.02787964035</c:v>
                </c:pt>
                <c:pt idx="5393">
                  <c:v>1404.02787950018</c:v>
                </c:pt>
                <c:pt idx="5394">
                  <c:v>1404.02787936001</c:v>
                </c:pt>
                <c:pt idx="5395">
                  <c:v>1404.0278792198401</c:v>
                </c:pt>
                <c:pt idx="5396">
                  <c:v>1404.0278790796699</c:v>
                </c:pt>
                <c:pt idx="5397">
                  <c:v>1404.0278789394899</c:v>
                </c:pt>
                <c:pt idx="5398">
                  <c:v>1404.02787879932</c:v>
                </c:pt>
                <c:pt idx="5399">
                  <c:v>1404.02787865915</c:v>
                </c:pt>
                <c:pt idx="5400">
                  <c:v>1404.0278785189801</c:v>
                </c:pt>
                <c:pt idx="5401">
                  <c:v>1404.0278783788001</c:v>
                </c:pt>
                <c:pt idx="5402">
                  <c:v>1404.0278782386299</c:v>
                </c:pt>
                <c:pt idx="5403">
                  <c:v>1404.02787809846</c:v>
                </c:pt>
                <c:pt idx="5404">
                  <c:v>1404.02787795829</c:v>
                </c:pt>
                <c:pt idx="5405">
                  <c:v>1404.02787781812</c:v>
                </c:pt>
                <c:pt idx="5406">
                  <c:v>1404.0278776779401</c:v>
                </c:pt>
                <c:pt idx="5407">
                  <c:v>1404.0278775377701</c:v>
                </c:pt>
                <c:pt idx="5408">
                  <c:v>1404.0278773975999</c:v>
                </c:pt>
                <c:pt idx="5409">
                  <c:v>1404.02787725743</c:v>
                </c:pt>
                <c:pt idx="5410">
                  <c:v>1404.02787711726</c:v>
                </c:pt>
                <c:pt idx="5411">
                  <c:v>1404.02787697708</c:v>
                </c:pt>
                <c:pt idx="5412">
                  <c:v>1404.0278768369101</c:v>
                </c:pt>
                <c:pt idx="5413">
                  <c:v>1404.0278766967399</c:v>
                </c:pt>
                <c:pt idx="5414">
                  <c:v>1404.0278765565699</c:v>
                </c:pt>
                <c:pt idx="5415">
                  <c:v>1404.02787641639</c:v>
                </c:pt>
                <c:pt idx="5416">
                  <c:v>1404.02787627622</c:v>
                </c:pt>
                <c:pt idx="5417">
                  <c:v>1404.0278761360501</c:v>
                </c:pt>
                <c:pt idx="5418">
                  <c:v>1404.0278759958801</c:v>
                </c:pt>
                <c:pt idx="5419">
                  <c:v>1404.0278758557099</c:v>
                </c:pt>
                <c:pt idx="5420">
                  <c:v>1404.0278757155299</c:v>
                </c:pt>
                <c:pt idx="5421">
                  <c:v>1404.02787557536</c:v>
                </c:pt>
                <c:pt idx="5422">
                  <c:v>1404.02787543519</c:v>
                </c:pt>
                <c:pt idx="5423">
                  <c:v>1404.0278752950201</c:v>
                </c:pt>
                <c:pt idx="5424">
                  <c:v>1404.0278751548501</c:v>
                </c:pt>
                <c:pt idx="5425">
                  <c:v>1404.0278750146699</c:v>
                </c:pt>
                <c:pt idx="5426">
                  <c:v>1404.0278748745</c:v>
                </c:pt>
                <c:pt idx="5427">
                  <c:v>1404.02787473433</c:v>
                </c:pt>
                <c:pt idx="5428">
                  <c:v>1404.02787459416</c:v>
                </c:pt>
                <c:pt idx="5429">
                  <c:v>1404.0278744539801</c:v>
                </c:pt>
                <c:pt idx="5430">
                  <c:v>1404.0278743138099</c:v>
                </c:pt>
                <c:pt idx="5431">
                  <c:v>1404.0278741736399</c:v>
                </c:pt>
                <c:pt idx="5432">
                  <c:v>1404.02787403347</c:v>
                </c:pt>
                <c:pt idx="5433">
                  <c:v>1404.0278738933</c:v>
                </c:pt>
                <c:pt idx="5434">
                  <c:v>1404.02787375312</c:v>
                </c:pt>
                <c:pt idx="5435">
                  <c:v>1404.0278736129501</c:v>
                </c:pt>
                <c:pt idx="5436">
                  <c:v>1404.0278734727799</c:v>
                </c:pt>
                <c:pt idx="5437">
                  <c:v>1404.0278733326099</c:v>
                </c:pt>
                <c:pt idx="5438">
                  <c:v>1404.02787319244</c:v>
                </c:pt>
                <c:pt idx="5439">
                  <c:v>1404.02787305226</c:v>
                </c:pt>
                <c:pt idx="5440">
                  <c:v>1404.0278729120901</c:v>
                </c:pt>
                <c:pt idx="5441">
                  <c:v>1404.0278727719201</c:v>
                </c:pt>
                <c:pt idx="5442">
                  <c:v>1404.0278726317499</c:v>
                </c:pt>
                <c:pt idx="5443">
                  <c:v>1404.02787249157</c:v>
                </c:pt>
                <c:pt idx="5444">
                  <c:v>1404.0278723514</c:v>
                </c:pt>
                <c:pt idx="5445">
                  <c:v>1404.02787221123</c:v>
                </c:pt>
                <c:pt idx="5446">
                  <c:v>1404.0278720710601</c:v>
                </c:pt>
                <c:pt idx="5447">
                  <c:v>1404.0278719308899</c:v>
                </c:pt>
                <c:pt idx="5448">
                  <c:v>1404.0278717907099</c:v>
                </c:pt>
                <c:pt idx="5449">
                  <c:v>1404.02787165054</c:v>
                </c:pt>
                <c:pt idx="5450">
                  <c:v>1404.02787151037</c:v>
                </c:pt>
                <c:pt idx="5451">
                  <c:v>1404.0278713702</c:v>
                </c:pt>
                <c:pt idx="5452">
                  <c:v>1404.0278712300301</c:v>
                </c:pt>
                <c:pt idx="5453">
                  <c:v>1404.0278710898499</c:v>
                </c:pt>
                <c:pt idx="5454">
                  <c:v>1404.0278709496799</c:v>
                </c:pt>
                <c:pt idx="5455">
                  <c:v>1404.02787080951</c:v>
                </c:pt>
                <c:pt idx="5456">
                  <c:v>1404.02787066934</c:v>
                </c:pt>
                <c:pt idx="5457">
                  <c:v>1404.0278705291601</c:v>
                </c:pt>
                <c:pt idx="5458">
                  <c:v>1404.0278703889901</c:v>
                </c:pt>
                <c:pt idx="5459">
                  <c:v>1404.0278702488199</c:v>
                </c:pt>
                <c:pt idx="5460">
                  <c:v>1404.0278701086499</c:v>
                </c:pt>
                <c:pt idx="5461">
                  <c:v>1404.02786996848</c:v>
                </c:pt>
                <c:pt idx="5462">
                  <c:v>1404.0278698283</c:v>
                </c:pt>
                <c:pt idx="5463">
                  <c:v>1404.0278696881301</c:v>
                </c:pt>
                <c:pt idx="5464">
                  <c:v>1404.0278695479601</c:v>
                </c:pt>
                <c:pt idx="5465">
                  <c:v>1404.0278694077899</c:v>
                </c:pt>
                <c:pt idx="5466">
                  <c:v>1404.02786926762</c:v>
                </c:pt>
                <c:pt idx="5467">
                  <c:v>1404.02786912744</c:v>
                </c:pt>
                <c:pt idx="5468">
                  <c:v>1404.02786898727</c:v>
                </c:pt>
                <c:pt idx="5469">
                  <c:v>1404.0278688471001</c:v>
                </c:pt>
                <c:pt idx="5470">
                  <c:v>1404.0278687069299</c:v>
                </c:pt>
                <c:pt idx="5471">
                  <c:v>1404.0278685667599</c:v>
                </c:pt>
                <c:pt idx="5472">
                  <c:v>1404.02786842658</c:v>
                </c:pt>
                <c:pt idx="5473">
                  <c:v>1404.02786828641</c:v>
                </c:pt>
                <c:pt idx="5474">
                  <c:v>1404.0278681462401</c:v>
                </c:pt>
                <c:pt idx="5475">
                  <c:v>1404.0278680060701</c:v>
                </c:pt>
                <c:pt idx="5476">
                  <c:v>1404.0278678658899</c:v>
                </c:pt>
                <c:pt idx="5477">
                  <c:v>1404.0278677257199</c:v>
                </c:pt>
                <c:pt idx="5478">
                  <c:v>1404.02786758555</c:v>
                </c:pt>
                <c:pt idx="5479">
                  <c:v>1404.02786744538</c:v>
                </c:pt>
                <c:pt idx="5480">
                  <c:v>1404.0278673052101</c:v>
                </c:pt>
                <c:pt idx="5481">
                  <c:v>1404.0278671650301</c:v>
                </c:pt>
                <c:pt idx="5482">
                  <c:v>1404.0278670248599</c:v>
                </c:pt>
                <c:pt idx="5483">
                  <c:v>1404.02786688469</c:v>
                </c:pt>
                <c:pt idx="5484">
                  <c:v>1404.02786674452</c:v>
                </c:pt>
                <c:pt idx="5485">
                  <c:v>1404.02786660435</c:v>
                </c:pt>
                <c:pt idx="5486">
                  <c:v>1404.0278664641701</c:v>
                </c:pt>
                <c:pt idx="5487">
                  <c:v>1404.0278663239999</c:v>
                </c:pt>
                <c:pt idx="5488">
                  <c:v>1404.0278661838299</c:v>
                </c:pt>
                <c:pt idx="5489">
                  <c:v>1404.02786604366</c:v>
                </c:pt>
                <c:pt idx="5490">
                  <c:v>1404.02786590348</c:v>
                </c:pt>
                <c:pt idx="5491">
                  <c:v>1404.02786576331</c:v>
                </c:pt>
                <c:pt idx="5492">
                  <c:v>1404.0278656231401</c:v>
                </c:pt>
                <c:pt idx="5493">
                  <c:v>1404.0278654829699</c:v>
                </c:pt>
                <c:pt idx="5494">
                  <c:v>1404.0278653427999</c:v>
                </c:pt>
                <c:pt idx="5495">
                  <c:v>1404.02786520262</c:v>
                </c:pt>
                <c:pt idx="5496">
                  <c:v>1404.02786506245</c:v>
                </c:pt>
                <c:pt idx="5497">
                  <c:v>1404.0278649222801</c:v>
                </c:pt>
                <c:pt idx="5498">
                  <c:v>1404.0278647821101</c:v>
                </c:pt>
                <c:pt idx="5499">
                  <c:v>1404.0278646419399</c:v>
                </c:pt>
                <c:pt idx="5500">
                  <c:v>1404.02786450176</c:v>
                </c:pt>
                <c:pt idx="5501">
                  <c:v>1404.02786436159</c:v>
                </c:pt>
                <c:pt idx="5502">
                  <c:v>1404.02786422142</c:v>
                </c:pt>
                <c:pt idx="5503">
                  <c:v>1404.0278640812501</c:v>
                </c:pt>
                <c:pt idx="5504">
                  <c:v>1404.0278639410701</c:v>
                </c:pt>
                <c:pt idx="5505">
                  <c:v>1404.0278638008999</c:v>
                </c:pt>
                <c:pt idx="5506">
                  <c:v>1404.02786366073</c:v>
                </c:pt>
                <c:pt idx="5507">
                  <c:v>1404.02786352056</c:v>
                </c:pt>
                <c:pt idx="5508">
                  <c:v>1404.02786338039</c:v>
                </c:pt>
                <c:pt idx="5509">
                  <c:v>1404.0278632402101</c:v>
                </c:pt>
                <c:pt idx="5510">
                  <c:v>1404.0278631000399</c:v>
                </c:pt>
                <c:pt idx="5511">
                  <c:v>1404.0278629598699</c:v>
                </c:pt>
                <c:pt idx="5512">
                  <c:v>1404.0278628197</c:v>
                </c:pt>
                <c:pt idx="5513">
                  <c:v>1404.02786267953</c:v>
                </c:pt>
                <c:pt idx="5514">
                  <c:v>1404.0278625393501</c:v>
                </c:pt>
                <c:pt idx="5515">
                  <c:v>1404.0278623991801</c:v>
                </c:pt>
                <c:pt idx="5516">
                  <c:v>1404.0278622590099</c:v>
                </c:pt>
                <c:pt idx="5517">
                  <c:v>1404.0278621188399</c:v>
                </c:pt>
                <c:pt idx="5518">
                  <c:v>1404.02786197866</c:v>
                </c:pt>
                <c:pt idx="5519">
                  <c:v>1404.02786183849</c:v>
                </c:pt>
                <c:pt idx="5520">
                  <c:v>1404.0278616983201</c:v>
                </c:pt>
                <c:pt idx="5521">
                  <c:v>1404.0278615581501</c:v>
                </c:pt>
                <c:pt idx="5522">
                  <c:v>1404.0278614179799</c:v>
                </c:pt>
                <c:pt idx="5523">
                  <c:v>1404.0278612778</c:v>
                </c:pt>
                <c:pt idx="5524">
                  <c:v>1404.02786113763</c:v>
                </c:pt>
                <c:pt idx="5525">
                  <c:v>1404.02786099746</c:v>
                </c:pt>
                <c:pt idx="5526">
                  <c:v>1404.0278608572901</c:v>
                </c:pt>
                <c:pt idx="5527">
                  <c:v>1404.0278607171199</c:v>
                </c:pt>
                <c:pt idx="5528">
                  <c:v>1404.0278605769399</c:v>
                </c:pt>
                <c:pt idx="5529">
                  <c:v>1404.02786043677</c:v>
                </c:pt>
                <c:pt idx="5530">
                  <c:v>1404.0278602966</c:v>
                </c:pt>
                <c:pt idx="5531">
                  <c:v>1404.0278601564301</c:v>
                </c:pt>
                <c:pt idx="5532">
                  <c:v>1404.0278600162601</c:v>
                </c:pt>
                <c:pt idx="5533">
                  <c:v>1404.0278598760799</c:v>
                </c:pt>
                <c:pt idx="5534">
                  <c:v>1404.0278597359099</c:v>
                </c:pt>
                <c:pt idx="5535">
                  <c:v>1404.02785959574</c:v>
                </c:pt>
                <c:pt idx="5536">
                  <c:v>1404.02785945557</c:v>
                </c:pt>
                <c:pt idx="5537">
                  <c:v>1404.0278593153901</c:v>
                </c:pt>
                <c:pt idx="5538">
                  <c:v>1404.0278591752201</c:v>
                </c:pt>
                <c:pt idx="5539">
                  <c:v>1404.0278590350499</c:v>
                </c:pt>
                <c:pt idx="5540">
                  <c:v>1404.02785889488</c:v>
                </c:pt>
                <c:pt idx="5541">
                  <c:v>1404.02785875471</c:v>
                </c:pt>
                <c:pt idx="5542">
                  <c:v>1404.02785861453</c:v>
                </c:pt>
                <c:pt idx="5543">
                  <c:v>1404.0278584743601</c:v>
                </c:pt>
                <c:pt idx="5544">
                  <c:v>1404.0278583341899</c:v>
                </c:pt>
                <c:pt idx="5545">
                  <c:v>1404.0278581940199</c:v>
                </c:pt>
                <c:pt idx="5546">
                  <c:v>1404.02785805385</c:v>
                </c:pt>
                <c:pt idx="5547">
                  <c:v>1404.02785791367</c:v>
                </c:pt>
                <c:pt idx="5548">
                  <c:v>1404.0278577735</c:v>
                </c:pt>
                <c:pt idx="5549">
                  <c:v>1404.0278576333301</c:v>
                </c:pt>
                <c:pt idx="5550">
                  <c:v>1404.0278574931599</c:v>
                </c:pt>
                <c:pt idx="5551">
                  <c:v>1404.0278573529799</c:v>
                </c:pt>
                <c:pt idx="5552">
                  <c:v>1404.02785721281</c:v>
                </c:pt>
                <c:pt idx="5553">
                  <c:v>1404.02785707264</c:v>
                </c:pt>
                <c:pt idx="5554">
                  <c:v>1404.0278569324701</c:v>
                </c:pt>
                <c:pt idx="5555">
                  <c:v>1404.0278567923001</c:v>
                </c:pt>
                <c:pt idx="5556">
                  <c:v>1404.0278566521199</c:v>
                </c:pt>
                <c:pt idx="5557">
                  <c:v>1404.0278565119499</c:v>
                </c:pt>
                <c:pt idx="5558">
                  <c:v>1404.02785637178</c:v>
                </c:pt>
                <c:pt idx="5559">
                  <c:v>1404.02785623161</c:v>
                </c:pt>
                <c:pt idx="5560">
                  <c:v>1404.0278560914401</c:v>
                </c:pt>
                <c:pt idx="5561">
                  <c:v>1404.0278559512601</c:v>
                </c:pt>
                <c:pt idx="5562">
                  <c:v>1404.0278558110899</c:v>
                </c:pt>
                <c:pt idx="5563">
                  <c:v>1404.02785567092</c:v>
                </c:pt>
                <c:pt idx="5564">
                  <c:v>1404.02785553075</c:v>
                </c:pt>
                <c:pt idx="5565">
                  <c:v>1404.02785539057</c:v>
                </c:pt>
                <c:pt idx="5566">
                  <c:v>1404.0278552504001</c:v>
                </c:pt>
                <c:pt idx="5567">
                  <c:v>1404.0278551102299</c:v>
                </c:pt>
                <c:pt idx="5568">
                  <c:v>1404.0278549700599</c:v>
                </c:pt>
                <c:pt idx="5569">
                  <c:v>1404.02785482989</c:v>
                </c:pt>
                <c:pt idx="5570">
                  <c:v>1404.02785468971</c:v>
                </c:pt>
                <c:pt idx="5571">
                  <c:v>1404.0278545495401</c:v>
                </c:pt>
                <c:pt idx="5572">
                  <c:v>1404.0278544093701</c:v>
                </c:pt>
                <c:pt idx="5573">
                  <c:v>1404.0278542691999</c:v>
                </c:pt>
                <c:pt idx="5574">
                  <c:v>1404.0278541290299</c:v>
                </c:pt>
                <c:pt idx="5575">
                  <c:v>1404.02785398885</c:v>
                </c:pt>
                <c:pt idx="5576">
                  <c:v>1404.02785384868</c:v>
                </c:pt>
                <c:pt idx="5577">
                  <c:v>1404.0278537085101</c:v>
                </c:pt>
                <c:pt idx="5578">
                  <c:v>1404.0278535683401</c:v>
                </c:pt>
                <c:pt idx="5579">
                  <c:v>1404.0278534281599</c:v>
                </c:pt>
                <c:pt idx="5580">
                  <c:v>1404.02785328799</c:v>
                </c:pt>
                <c:pt idx="5581">
                  <c:v>1404.02785314782</c:v>
                </c:pt>
                <c:pt idx="5582">
                  <c:v>1404.02785300765</c:v>
                </c:pt>
                <c:pt idx="5583">
                  <c:v>1404.0278528674801</c:v>
                </c:pt>
                <c:pt idx="5584">
                  <c:v>1404.0278527272999</c:v>
                </c:pt>
                <c:pt idx="5585">
                  <c:v>1404.0278525871299</c:v>
                </c:pt>
                <c:pt idx="5586">
                  <c:v>1404.02785244696</c:v>
                </c:pt>
                <c:pt idx="5587">
                  <c:v>1404.02785230679</c:v>
                </c:pt>
                <c:pt idx="5588">
                  <c:v>1404.0278521666201</c:v>
                </c:pt>
                <c:pt idx="5589">
                  <c:v>1404.0278520264401</c:v>
                </c:pt>
                <c:pt idx="5590">
                  <c:v>1404.0278518862699</c:v>
                </c:pt>
                <c:pt idx="5591">
                  <c:v>1404.0278517460999</c:v>
                </c:pt>
                <c:pt idx="5592">
                  <c:v>1404.02785160593</c:v>
                </c:pt>
                <c:pt idx="5593">
                  <c:v>1404.02785146576</c:v>
                </c:pt>
                <c:pt idx="5594">
                  <c:v>1404.0278513255801</c:v>
                </c:pt>
                <c:pt idx="5595">
                  <c:v>1404.0278511854101</c:v>
                </c:pt>
                <c:pt idx="5596">
                  <c:v>1404.0278510452399</c:v>
                </c:pt>
                <c:pt idx="5597">
                  <c:v>1404.02785090507</c:v>
                </c:pt>
                <c:pt idx="5598">
                  <c:v>1404.02785076489</c:v>
                </c:pt>
                <c:pt idx="5599">
                  <c:v>1404.02785062472</c:v>
                </c:pt>
                <c:pt idx="5600">
                  <c:v>1404.0278504845501</c:v>
                </c:pt>
                <c:pt idx="5601">
                  <c:v>1404.0278503443801</c:v>
                </c:pt>
                <c:pt idx="5602">
                  <c:v>1404.0278502042099</c:v>
                </c:pt>
                <c:pt idx="5603">
                  <c:v>1404.02785006403</c:v>
                </c:pt>
                <c:pt idx="5604">
                  <c:v>1404.02784992386</c:v>
                </c:pt>
                <c:pt idx="5605">
                  <c:v>1404.02784978369</c:v>
                </c:pt>
                <c:pt idx="5606">
                  <c:v>1404.0278496435201</c:v>
                </c:pt>
                <c:pt idx="5607">
                  <c:v>1404.0278495033499</c:v>
                </c:pt>
                <c:pt idx="5608">
                  <c:v>1404.0278493631699</c:v>
                </c:pt>
                <c:pt idx="5609">
                  <c:v>1404.027849223</c:v>
                </c:pt>
                <c:pt idx="5610">
                  <c:v>1404.02784908283</c:v>
                </c:pt>
                <c:pt idx="5611">
                  <c:v>1404.0278489426601</c:v>
                </c:pt>
                <c:pt idx="5612">
                  <c:v>1404.0278488024801</c:v>
                </c:pt>
                <c:pt idx="5613">
                  <c:v>1404.0278486623099</c:v>
                </c:pt>
                <c:pt idx="5614">
                  <c:v>1404.0278485221399</c:v>
                </c:pt>
                <c:pt idx="5615">
                  <c:v>1404.02784838197</c:v>
                </c:pt>
                <c:pt idx="5616">
                  <c:v>1404.0278482418</c:v>
                </c:pt>
                <c:pt idx="5617">
                  <c:v>1404.0278481016201</c:v>
                </c:pt>
                <c:pt idx="5618">
                  <c:v>1404.0278479614501</c:v>
                </c:pt>
                <c:pt idx="5619">
                  <c:v>1404.0278478212799</c:v>
                </c:pt>
                <c:pt idx="5620">
                  <c:v>1404.02784768111</c:v>
                </c:pt>
                <c:pt idx="5621">
                  <c:v>1404.02784754094</c:v>
                </c:pt>
                <c:pt idx="5622">
                  <c:v>1404.02784740076</c:v>
                </c:pt>
                <c:pt idx="5623">
                  <c:v>1404.0278472605901</c:v>
                </c:pt>
                <c:pt idx="5624">
                  <c:v>1404.0278471204199</c:v>
                </c:pt>
                <c:pt idx="5625">
                  <c:v>1404.0278469802499</c:v>
                </c:pt>
                <c:pt idx="5626">
                  <c:v>1404.02784684007</c:v>
                </c:pt>
                <c:pt idx="5627">
                  <c:v>1404.0278466999</c:v>
                </c:pt>
                <c:pt idx="5628">
                  <c:v>1404.0278465597301</c:v>
                </c:pt>
                <c:pt idx="5629">
                  <c:v>1404.0278464195601</c:v>
                </c:pt>
                <c:pt idx="5630">
                  <c:v>1404.0278462793899</c:v>
                </c:pt>
                <c:pt idx="5631">
                  <c:v>1404.0278461392099</c:v>
                </c:pt>
                <c:pt idx="5632">
                  <c:v>1404.02784599904</c:v>
                </c:pt>
                <c:pt idx="5633">
                  <c:v>1404.02784585887</c:v>
                </c:pt>
                <c:pt idx="5634">
                  <c:v>1404.0278457187001</c:v>
                </c:pt>
                <c:pt idx="5635">
                  <c:v>1404.0278455785301</c:v>
                </c:pt>
                <c:pt idx="5636">
                  <c:v>1404.0278454383499</c:v>
                </c:pt>
                <c:pt idx="5637">
                  <c:v>1404.02784529818</c:v>
                </c:pt>
                <c:pt idx="5638">
                  <c:v>1404.02784515801</c:v>
                </c:pt>
                <c:pt idx="5639">
                  <c:v>1404.02784501784</c:v>
                </c:pt>
                <c:pt idx="5640">
                  <c:v>1404.0278448776601</c:v>
                </c:pt>
                <c:pt idx="5641">
                  <c:v>1404.0278447374901</c:v>
                </c:pt>
                <c:pt idx="5642">
                  <c:v>1404.0278445973199</c:v>
                </c:pt>
                <c:pt idx="5643">
                  <c:v>1404.02784445715</c:v>
                </c:pt>
                <c:pt idx="5644">
                  <c:v>1404.02784431698</c:v>
                </c:pt>
                <c:pt idx="5645">
                  <c:v>1404.0278441768</c:v>
                </c:pt>
                <c:pt idx="5646">
                  <c:v>1404.0278440366301</c:v>
                </c:pt>
                <c:pt idx="5647">
                  <c:v>1404.0278438964599</c:v>
                </c:pt>
                <c:pt idx="5648">
                  <c:v>1404.0278437562899</c:v>
                </c:pt>
                <c:pt idx="5649">
                  <c:v>1404.02784361612</c:v>
                </c:pt>
                <c:pt idx="5650">
                  <c:v>1404.02784347594</c:v>
                </c:pt>
                <c:pt idx="5651">
                  <c:v>1404.0278433357701</c:v>
                </c:pt>
                <c:pt idx="5652">
                  <c:v>1404.0278431956001</c:v>
                </c:pt>
                <c:pt idx="5653">
                  <c:v>1404.0278430554299</c:v>
                </c:pt>
                <c:pt idx="5654">
                  <c:v>1404.02784291526</c:v>
                </c:pt>
                <c:pt idx="5655">
                  <c:v>1404.02784277508</c:v>
                </c:pt>
                <c:pt idx="5656">
                  <c:v>1404.02784263491</c:v>
                </c:pt>
                <c:pt idx="5657">
                  <c:v>1404.0278424947401</c:v>
                </c:pt>
                <c:pt idx="5658">
                  <c:v>1404.0278423545701</c:v>
                </c:pt>
                <c:pt idx="5659">
                  <c:v>1404.0278422143899</c:v>
                </c:pt>
                <c:pt idx="5660">
                  <c:v>1404.02784207422</c:v>
                </c:pt>
                <c:pt idx="5661">
                  <c:v>1404.02784193405</c:v>
                </c:pt>
                <c:pt idx="5662">
                  <c:v>1404.02784179388</c:v>
                </c:pt>
                <c:pt idx="5663">
                  <c:v>1404.0278416537101</c:v>
                </c:pt>
                <c:pt idx="5664">
                  <c:v>1404.0278415135299</c:v>
                </c:pt>
                <c:pt idx="5665">
                  <c:v>1404.0278413733599</c:v>
                </c:pt>
                <c:pt idx="5666">
                  <c:v>1404.02784123319</c:v>
                </c:pt>
                <c:pt idx="5667">
                  <c:v>1404.02784109302</c:v>
                </c:pt>
                <c:pt idx="5668">
                  <c:v>1404.0278409528501</c:v>
                </c:pt>
                <c:pt idx="5669">
                  <c:v>1404.0278408126701</c:v>
                </c:pt>
                <c:pt idx="5670">
                  <c:v>1404.0278406724999</c:v>
                </c:pt>
                <c:pt idx="5671">
                  <c:v>1404.0278405323299</c:v>
                </c:pt>
                <c:pt idx="5672">
                  <c:v>1404.02784039216</c:v>
                </c:pt>
                <c:pt idx="5673">
                  <c:v>1404.02784025198</c:v>
                </c:pt>
                <c:pt idx="5674">
                  <c:v>1404.0278401118101</c:v>
                </c:pt>
                <c:pt idx="5675">
                  <c:v>1404.0278399716401</c:v>
                </c:pt>
                <c:pt idx="5676">
                  <c:v>1404.0278398314699</c:v>
                </c:pt>
                <c:pt idx="5677">
                  <c:v>1404.0278396913</c:v>
                </c:pt>
                <c:pt idx="5678">
                  <c:v>1404.02783955112</c:v>
                </c:pt>
                <c:pt idx="5679">
                  <c:v>1404.02783941095</c:v>
                </c:pt>
                <c:pt idx="5680">
                  <c:v>1404.0278392707801</c:v>
                </c:pt>
                <c:pt idx="5681">
                  <c:v>1404.0278391306099</c:v>
                </c:pt>
                <c:pt idx="5682">
                  <c:v>1404.0278389904399</c:v>
                </c:pt>
                <c:pt idx="5683">
                  <c:v>1404.02783885026</c:v>
                </c:pt>
                <c:pt idx="5684">
                  <c:v>1404.02783871009</c:v>
                </c:pt>
                <c:pt idx="5685">
                  <c:v>1404.02783856992</c:v>
                </c:pt>
                <c:pt idx="5686">
                  <c:v>1404.0278384297501</c:v>
                </c:pt>
                <c:pt idx="5687">
                  <c:v>1404.0278382895699</c:v>
                </c:pt>
                <c:pt idx="5688">
                  <c:v>1404.0278381493999</c:v>
                </c:pt>
                <c:pt idx="5689">
                  <c:v>1404.02783800923</c:v>
                </c:pt>
                <c:pt idx="5690">
                  <c:v>1404.02783786906</c:v>
                </c:pt>
                <c:pt idx="5691">
                  <c:v>1404.0278377288901</c:v>
                </c:pt>
                <c:pt idx="5692">
                  <c:v>1404.0278375887101</c:v>
                </c:pt>
                <c:pt idx="5693">
                  <c:v>1404.0278374485399</c:v>
                </c:pt>
                <c:pt idx="5694">
                  <c:v>1404.02783730837</c:v>
                </c:pt>
                <c:pt idx="5695">
                  <c:v>1404.0278371682</c:v>
                </c:pt>
                <c:pt idx="5696">
                  <c:v>1404.02783702803</c:v>
                </c:pt>
                <c:pt idx="5697">
                  <c:v>1404.0278368878501</c:v>
                </c:pt>
                <c:pt idx="5698">
                  <c:v>1404.0278367476801</c:v>
                </c:pt>
                <c:pt idx="5699">
                  <c:v>1404.0278366075099</c:v>
                </c:pt>
                <c:pt idx="5700">
                  <c:v>1404.02783646734</c:v>
                </c:pt>
                <c:pt idx="5701">
                  <c:v>1404.02783632716</c:v>
                </c:pt>
                <c:pt idx="5702">
                  <c:v>1404.02783618699</c:v>
                </c:pt>
                <c:pt idx="5703">
                  <c:v>1404.0278360468201</c:v>
                </c:pt>
                <c:pt idx="5704">
                  <c:v>1404.0278359066499</c:v>
                </c:pt>
                <c:pt idx="5705">
                  <c:v>1404.0278357664799</c:v>
                </c:pt>
                <c:pt idx="5706">
                  <c:v>1404.0278356263</c:v>
                </c:pt>
                <c:pt idx="5707">
                  <c:v>1404.02783548613</c:v>
                </c:pt>
                <c:pt idx="5708">
                  <c:v>1404.0278353459601</c:v>
                </c:pt>
                <c:pt idx="5709">
                  <c:v>1404.0278352057901</c:v>
                </c:pt>
                <c:pt idx="5710">
                  <c:v>1404.0278350656199</c:v>
                </c:pt>
                <c:pt idx="5711">
                  <c:v>1404.0278349254399</c:v>
                </c:pt>
                <c:pt idx="5712">
                  <c:v>1404.02783478527</c:v>
                </c:pt>
                <c:pt idx="5713">
                  <c:v>1404.0278346451</c:v>
                </c:pt>
                <c:pt idx="5714">
                  <c:v>1404.0278345049301</c:v>
                </c:pt>
                <c:pt idx="5715">
                  <c:v>1404.0278343647501</c:v>
                </c:pt>
                <c:pt idx="5716">
                  <c:v>1404.0278342245799</c:v>
                </c:pt>
                <c:pt idx="5717">
                  <c:v>1404.02783408441</c:v>
                </c:pt>
                <c:pt idx="5718">
                  <c:v>1404.02783394424</c:v>
                </c:pt>
                <c:pt idx="5719">
                  <c:v>1404.02783380407</c:v>
                </c:pt>
                <c:pt idx="5720">
                  <c:v>1404.0278336638901</c:v>
                </c:pt>
                <c:pt idx="5721">
                  <c:v>1404.0278335237199</c:v>
                </c:pt>
                <c:pt idx="5722">
                  <c:v>1404.0278333835499</c:v>
                </c:pt>
                <c:pt idx="5723">
                  <c:v>1404.02783324338</c:v>
                </c:pt>
                <c:pt idx="5724">
                  <c:v>1404.02783310321</c:v>
                </c:pt>
                <c:pt idx="5725">
                  <c:v>1404.0278329630301</c:v>
                </c:pt>
                <c:pt idx="5726">
                  <c:v>1404.0278328228601</c:v>
                </c:pt>
                <c:pt idx="5727">
                  <c:v>1404.0278326826899</c:v>
                </c:pt>
                <c:pt idx="5728">
                  <c:v>1404.0278325425199</c:v>
                </c:pt>
                <c:pt idx="5729">
                  <c:v>1404.02783240235</c:v>
                </c:pt>
                <c:pt idx="5730">
                  <c:v>1404.02783226217</c:v>
                </c:pt>
                <c:pt idx="5731">
                  <c:v>1404.0278321220001</c:v>
                </c:pt>
                <c:pt idx="5732">
                  <c:v>1404.0278319818301</c:v>
                </c:pt>
                <c:pt idx="5733">
                  <c:v>1404.0278318416599</c:v>
                </c:pt>
                <c:pt idx="5734">
                  <c:v>1404.02783170148</c:v>
                </c:pt>
                <c:pt idx="5735">
                  <c:v>1404.02783156131</c:v>
                </c:pt>
                <c:pt idx="5736">
                  <c:v>1404.02783142114</c:v>
                </c:pt>
                <c:pt idx="5737">
                  <c:v>1404.0278312809701</c:v>
                </c:pt>
                <c:pt idx="5738">
                  <c:v>1404.0278311407999</c:v>
                </c:pt>
                <c:pt idx="5739">
                  <c:v>1404.0278310006199</c:v>
                </c:pt>
                <c:pt idx="5740">
                  <c:v>1404.02783086045</c:v>
                </c:pt>
                <c:pt idx="5741">
                  <c:v>1404.02783072028</c:v>
                </c:pt>
                <c:pt idx="5742">
                  <c:v>1404.02783058011</c:v>
                </c:pt>
                <c:pt idx="5743">
                  <c:v>1404.0278304399401</c:v>
                </c:pt>
                <c:pt idx="5744">
                  <c:v>1404.0278302997599</c:v>
                </c:pt>
                <c:pt idx="5745">
                  <c:v>1404.0278301595899</c:v>
                </c:pt>
                <c:pt idx="5746">
                  <c:v>1404.02783001942</c:v>
                </c:pt>
                <c:pt idx="5747">
                  <c:v>1404.02782987925</c:v>
                </c:pt>
                <c:pt idx="5748">
                  <c:v>1404.0278297390701</c:v>
                </c:pt>
                <c:pt idx="5749">
                  <c:v>1404.0278295989001</c:v>
                </c:pt>
                <c:pt idx="5750">
                  <c:v>1404.0278294587299</c:v>
                </c:pt>
                <c:pt idx="5751">
                  <c:v>1404.02782931856</c:v>
                </c:pt>
                <c:pt idx="5752">
                  <c:v>1404.02782917839</c:v>
                </c:pt>
                <c:pt idx="5753">
                  <c:v>1404.02782903821</c:v>
                </c:pt>
                <c:pt idx="5754">
                  <c:v>1404.0278288980401</c:v>
                </c:pt>
                <c:pt idx="5755">
                  <c:v>1404.0278287578701</c:v>
                </c:pt>
                <c:pt idx="5756">
                  <c:v>1404.0278286176999</c:v>
                </c:pt>
                <c:pt idx="5757">
                  <c:v>1404.02782847753</c:v>
                </c:pt>
                <c:pt idx="5758">
                  <c:v>1404.02782833735</c:v>
                </c:pt>
                <c:pt idx="5759">
                  <c:v>1404.02782819718</c:v>
                </c:pt>
                <c:pt idx="5760">
                  <c:v>1404.0278280570101</c:v>
                </c:pt>
                <c:pt idx="5761">
                  <c:v>1404.0278279168399</c:v>
                </c:pt>
                <c:pt idx="5762">
                  <c:v>1404.0278277766599</c:v>
                </c:pt>
                <c:pt idx="5763">
                  <c:v>1404.02782763649</c:v>
                </c:pt>
                <c:pt idx="5764">
                  <c:v>1404.02782749632</c:v>
                </c:pt>
                <c:pt idx="5765">
                  <c:v>1404.0278273561501</c:v>
                </c:pt>
                <c:pt idx="5766">
                  <c:v>1404.0278272159801</c:v>
                </c:pt>
                <c:pt idx="5767">
                  <c:v>1404.0278270757999</c:v>
                </c:pt>
                <c:pt idx="5768">
                  <c:v>1404.0278269356299</c:v>
                </c:pt>
                <c:pt idx="5769">
                  <c:v>1404.02782679546</c:v>
                </c:pt>
                <c:pt idx="5770">
                  <c:v>1404.02782665529</c:v>
                </c:pt>
                <c:pt idx="5771">
                  <c:v>1404.0278265151201</c:v>
                </c:pt>
                <c:pt idx="5772">
                  <c:v>1404.0278263749401</c:v>
                </c:pt>
                <c:pt idx="5773">
                  <c:v>1404.0278262347699</c:v>
                </c:pt>
                <c:pt idx="5774">
                  <c:v>1404.0278260946</c:v>
                </c:pt>
                <c:pt idx="5775">
                  <c:v>1404.02782595443</c:v>
                </c:pt>
                <c:pt idx="5776">
                  <c:v>1404.02782581425</c:v>
                </c:pt>
                <c:pt idx="5777">
                  <c:v>1404.0278256740801</c:v>
                </c:pt>
                <c:pt idx="5778">
                  <c:v>1404.0278255339099</c:v>
                </c:pt>
                <c:pt idx="5779">
                  <c:v>1404.0278253937399</c:v>
                </c:pt>
                <c:pt idx="5780">
                  <c:v>1404.02782525357</c:v>
                </c:pt>
                <c:pt idx="5781">
                  <c:v>1404.02782511339</c:v>
                </c:pt>
                <c:pt idx="5782">
                  <c:v>1404.02782497322</c:v>
                </c:pt>
                <c:pt idx="5783">
                  <c:v>1404.0278248330501</c:v>
                </c:pt>
                <c:pt idx="5784">
                  <c:v>1404.0278246928799</c:v>
                </c:pt>
                <c:pt idx="5785">
                  <c:v>1404.0278245527099</c:v>
                </c:pt>
                <c:pt idx="5786">
                  <c:v>1404.02782441253</c:v>
                </c:pt>
                <c:pt idx="5787">
                  <c:v>1404.02782427236</c:v>
                </c:pt>
                <c:pt idx="5788">
                  <c:v>1404.0278241321901</c:v>
                </c:pt>
                <c:pt idx="5789">
                  <c:v>1404.0278239920201</c:v>
                </c:pt>
                <c:pt idx="5790">
                  <c:v>1404.0278238518499</c:v>
                </c:pt>
                <c:pt idx="5791">
                  <c:v>1404.02782371167</c:v>
                </c:pt>
                <c:pt idx="5792">
                  <c:v>1404.0278235715</c:v>
                </c:pt>
                <c:pt idx="5793">
                  <c:v>1404.02782343133</c:v>
                </c:pt>
                <c:pt idx="5794">
                  <c:v>1404.0278232911601</c:v>
                </c:pt>
                <c:pt idx="5795">
                  <c:v>1404.0278231509801</c:v>
                </c:pt>
                <c:pt idx="5796">
                  <c:v>1404.0278230108099</c:v>
                </c:pt>
                <c:pt idx="5797">
                  <c:v>1404.02782287064</c:v>
                </c:pt>
                <c:pt idx="5798">
                  <c:v>1404.02782273047</c:v>
                </c:pt>
                <c:pt idx="5799">
                  <c:v>1404.0278225903</c:v>
                </c:pt>
                <c:pt idx="5800">
                  <c:v>1404.0278224501201</c:v>
                </c:pt>
                <c:pt idx="5801">
                  <c:v>1404.0278223099499</c:v>
                </c:pt>
                <c:pt idx="5802">
                  <c:v>1404.0278221697799</c:v>
                </c:pt>
                <c:pt idx="5803">
                  <c:v>1404.02782202961</c:v>
                </c:pt>
                <c:pt idx="5804">
                  <c:v>1404.02782188944</c:v>
                </c:pt>
                <c:pt idx="5805">
                  <c:v>1404.0278217492601</c:v>
                </c:pt>
                <c:pt idx="5806">
                  <c:v>1404.0278216090901</c:v>
                </c:pt>
                <c:pt idx="5807">
                  <c:v>1404.0278214689199</c:v>
                </c:pt>
                <c:pt idx="5808">
                  <c:v>1404.02782132875</c:v>
                </c:pt>
                <c:pt idx="5809">
                  <c:v>1404.02782118857</c:v>
                </c:pt>
                <c:pt idx="5810">
                  <c:v>1404.0278210484</c:v>
                </c:pt>
                <c:pt idx="5811">
                  <c:v>1404.0278209082301</c:v>
                </c:pt>
                <c:pt idx="5812">
                  <c:v>1404.0278207680601</c:v>
                </c:pt>
                <c:pt idx="5813">
                  <c:v>1404.0278206278899</c:v>
                </c:pt>
                <c:pt idx="5814">
                  <c:v>1404.02782048771</c:v>
                </c:pt>
                <c:pt idx="5815">
                  <c:v>1404.02782034754</c:v>
                </c:pt>
                <c:pt idx="5816">
                  <c:v>1404.02782020737</c:v>
                </c:pt>
                <c:pt idx="5817">
                  <c:v>1404.0278200672001</c:v>
                </c:pt>
                <c:pt idx="5818">
                  <c:v>1404.0278199270299</c:v>
                </c:pt>
                <c:pt idx="5819">
                  <c:v>1404.0278197868499</c:v>
                </c:pt>
                <c:pt idx="5820">
                  <c:v>1404.02781964668</c:v>
                </c:pt>
                <c:pt idx="5821">
                  <c:v>1404.02781950651</c:v>
                </c:pt>
                <c:pt idx="5822">
                  <c:v>1404.0278193663401</c:v>
                </c:pt>
                <c:pt idx="5823">
                  <c:v>1404.0278192261601</c:v>
                </c:pt>
                <c:pt idx="5824">
                  <c:v>1404.0278190859899</c:v>
                </c:pt>
                <c:pt idx="5825">
                  <c:v>1404.0278189458199</c:v>
                </c:pt>
                <c:pt idx="5826">
                  <c:v>1404.02781880565</c:v>
                </c:pt>
                <c:pt idx="5827">
                  <c:v>1404.02781866548</c:v>
                </c:pt>
                <c:pt idx="5828">
                  <c:v>1404.0278185253001</c:v>
                </c:pt>
                <c:pt idx="5829">
                  <c:v>1404.0278183851301</c:v>
                </c:pt>
                <c:pt idx="5830">
                  <c:v>1404.0278182449599</c:v>
                </c:pt>
                <c:pt idx="5831">
                  <c:v>1404.02781810479</c:v>
                </c:pt>
                <c:pt idx="5832">
                  <c:v>1404.02781796462</c:v>
                </c:pt>
                <c:pt idx="5833">
                  <c:v>1404.02781782444</c:v>
                </c:pt>
                <c:pt idx="5834">
                  <c:v>1404.0278176842701</c:v>
                </c:pt>
                <c:pt idx="5835">
                  <c:v>1404.0278175440999</c:v>
                </c:pt>
                <c:pt idx="5836">
                  <c:v>1404.0278174039299</c:v>
                </c:pt>
                <c:pt idx="5837">
                  <c:v>1404.02781726375</c:v>
                </c:pt>
                <c:pt idx="5838">
                  <c:v>1404.02781712358</c:v>
                </c:pt>
                <c:pt idx="5839">
                  <c:v>1404.02781698341</c:v>
                </c:pt>
                <c:pt idx="5840">
                  <c:v>1404.0278168432401</c:v>
                </c:pt>
                <c:pt idx="5841">
                  <c:v>1404.0278167030699</c:v>
                </c:pt>
                <c:pt idx="5842">
                  <c:v>1404.0278165628899</c:v>
                </c:pt>
                <c:pt idx="5843">
                  <c:v>1404.02781642272</c:v>
                </c:pt>
                <c:pt idx="5844">
                  <c:v>1404.02781628255</c:v>
                </c:pt>
                <c:pt idx="5845">
                  <c:v>1404.0278161423801</c:v>
                </c:pt>
                <c:pt idx="5846">
                  <c:v>1404.0278160022101</c:v>
                </c:pt>
                <c:pt idx="5847">
                  <c:v>1404.0278158620299</c:v>
                </c:pt>
                <c:pt idx="5848">
                  <c:v>1404.02781572186</c:v>
                </c:pt>
                <c:pt idx="5849">
                  <c:v>1404.02781558169</c:v>
                </c:pt>
                <c:pt idx="5850">
                  <c:v>1404.02781544152</c:v>
                </c:pt>
                <c:pt idx="5851">
                  <c:v>1404.0278153013401</c:v>
                </c:pt>
                <c:pt idx="5852">
                  <c:v>1404.0278151611701</c:v>
                </c:pt>
                <c:pt idx="5853">
                  <c:v>1404.0278150209999</c:v>
                </c:pt>
                <c:pt idx="5854">
                  <c:v>1404.02781488083</c:v>
                </c:pt>
                <c:pt idx="5855">
                  <c:v>1404.02781474066</c:v>
                </c:pt>
                <c:pt idx="5856">
                  <c:v>1404.02781460048</c:v>
                </c:pt>
                <c:pt idx="5857">
                  <c:v>1404.0278144603101</c:v>
                </c:pt>
                <c:pt idx="5858">
                  <c:v>1404.0278143201399</c:v>
                </c:pt>
                <c:pt idx="5859">
                  <c:v>1404.0278141799699</c:v>
                </c:pt>
                <c:pt idx="5860">
                  <c:v>1404.0278140398</c:v>
                </c:pt>
                <c:pt idx="5861">
                  <c:v>1404.02781389962</c:v>
                </c:pt>
                <c:pt idx="5862">
                  <c:v>1404.0278137594501</c:v>
                </c:pt>
                <c:pt idx="5863">
                  <c:v>1404.0278136192801</c:v>
                </c:pt>
                <c:pt idx="5864">
                  <c:v>1404.0278134791099</c:v>
                </c:pt>
                <c:pt idx="5865">
                  <c:v>1404.0278133389399</c:v>
                </c:pt>
                <c:pt idx="5866">
                  <c:v>1404.02781319876</c:v>
                </c:pt>
                <c:pt idx="5867">
                  <c:v>1404.02781305859</c:v>
                </c:pt>
                <c:pt idx="5868">
                  <c:v>1404.0278129184201</c:v>
                </c:pt>
                <c:pt idx="5869">
                  <c:v>1404.0278127782501</c:v>
                </c:pt>
                <c:pt idx="5870">
                  <c:v>1404.0278126380699</c:v>
                </c:pt>
                <c:pt idx="5871">
                  <c:v>1404.0278124979</c:v>
                </c:pt>
                <c:pt idx="5872">
                  <c:v>1404.02781235773</c:v>
                </c:pt>
                <c:pt idx="5873">
                  <c:v>1404.02781221756</c:v>
                </c:pt>
                <c:pt idx="5874">
                  <c:v>1404.0278120773901</c:v>
                </c:pt>
                <c:pt idx="5875">
                  <c:v>1404.0278119372099</c:v>
                </c:pt>
                <c:pt idx="5876">
                  <c:v>1404.0278117970399</c:v>
                </c:pt>
                <c:pt idx="5877">
                  <c:v>1404.02781165687</c:v>
                </c:pt>
                <c:pt idx="5878">
                  <c:v>1404.0278115167</c:v>
                </c:pt>
                <c:pt idx="5879">
                  <c:v>1404.0278113765301</c:v>
                </c:pt>
                <c:pt idx="5880">
                  <c:v>1404.0278112363501</c:v>
                </c:pt>
                <c:pt idx="5881">
                  <c:v>1404.0278110961799</c:v>
                </c:pt>
                <c:pt idx="5882">
                  <c:v>1404.0278109560099</c:v>
                </c:pt>
                <c:pt idx="5883">
                  <c:v>1404.02781081584</c:v>
                </c:pt>
                <c:pt idx="5884">
                  <c:v>1404.02781067566</c:v>
                </c:pt>
                <c:pt idx="5885">
                  <c:v>1404.0278105354901</c:v>
                </c:pt>
                <c:pt idx="5886">
                  <c:v>1404.0278103953201</c:v>
                </c:pt>
                <c:pt idx="5887">
                  <c:v>1404.0278102551499</c:v>
                </c:pt>
                <c:pt idx="5888">
                  <c:v>1404.02781011498</c:v>
                </c:pt>
                <c:pt idx="5889">
                  <c:v>1404.0278099748</c:v>
                </c:pt>
                <c:pt idx="5890">
                  <c:v>1404.02780983463</c:v>
                </c:pt>
                <c:pt idx="5891">
                  <c:v>1404.0278096944601</c:v>
                </c:pt>
                <c:pt idx="5892">
                  <c:v>1404.0278095542899</c:v>
                </c:pt>
                <c:pt idx="5893">
                  <c:v>1404.0278094141199</c:v>
                </c:pt>
                <c:pt idx="5894">
                  <c:v>1404.02780927394</c:v>
                </c:pt>
                <c:pt idx="5895">
                  <c:v>1404.02780913377</c:v>
                </c:pt>
                <c:pt idx="5896">
                  <c:v>1404.0278089936</c:v>
                </c:pt>
                <c:pt idx="5897">
                  <c:v>1404.0278088534301</c:v>
                </c:pt>
                <c:pt idx="5898">
                  <c:v>1404.0278087132499</c:v>
                </c:pt>
                <c:pt idx="5899">
                  <c:v>1404.0278085730799</c:v>
                </c:pt>
                <c:pt idx="5900">
                  <c:v>1404.02780843291</c:v>
                </c:pt>
                <c:pt idx="5901">
                  <c:v>1404.02780829274</c:v>
                </c:pt>
                <c:pt idx="5902">
                  <c:v>1404.0278081525701</c:v>
                </c:pt>
                <c:pt idx="5903">
                  <c:v>1404.0278080123901</c:v>
                </c:pt>
                <c:pt idx="5904">
                  <c:v>1404.0278078722199</c:v>
                </c:pt>
                <c:pt idx="5905">
                  <c:v>1404.02780773205</c:v>
                </c:pt>
                <c:pt idx="5906">
                  <c:v>1404.02780759188</c:v>
                </c:pt>
                <c:pt idx="5907">
                  <c:v>1404.02780745171</c:v>
                </c:pt>
                <c:pt idx="5908">
                  <c:v>1404.0278073115301</c:v>
                </c:pt>
                <c:pt idx="5909">
                  <c:v>1404.0278071713601</c:v>
                </c:pt>
                <c:pt idx="5910">
                  <c:v>1404.0278070311899</c:v>
                </c:pt>
                <c:pt idx="5911">
                  <c:v>1404.02780689102</c:v>
                </c:pt>
                <c:pt idx="5912">
                  <c:v>1404.02780675085</c:v>
                </c:pt>
                <c:pt idx="5913">
                  <c:v>1404.02780661067</c:v>
                </c:pt>
                <c:pt idx="5914">
                  <c:v>1404.0278064705001</c:v>
                </c:pt>
                <c:pt idx="5915">
                  <c:v>1404.0278063303299</c:v>
                </c:pt>
                <c:pt idx="5916">
                  <c:v>1404.0278061901599</c:v>
                </c:pt>
                <c:pt idx="5917">
                  <c:v>1404.02780604998</c:v>
                </c:pt>
                <c:pt idx="5918">
                  <c:v>1404.02780590981</c:v>
                </c:pt>
                <c:pt idx="5919">
                  <c:v>1404.0278057696401</c:v>
                </c:pt>
                <c:pt idx="5920">
                  <c:v>1404.0278056294701</c:v>
                </c:pt>
                <c:pt idx="5921">
                  <c:v>1404.0278054892999</c:v>
                </c:pt>
                <c:pt idx="5922">
                  <c:v>1404.0278053491199</c:v>
                </c:pt>
                <c:pt idx="5923">
                  <c:v>1404.02780520895</c:v>
                </c:pt>
                <c:pt idx="5924">
                  <c:v>1404.02780506878</c:v>
                </c:pt>
                <c:pt idx="5925">
                  <c:v>1404.0278049286101</c:v>
                </c:pt>
                <c:pt idx="5926">
                  <c:v>1404.0278047884401</c:v>
                </c:pt>
                <c:pt idx="5927">
                  <c:v>1404.0278046482599</c:v>
                </c:pt>
                <c:pt idx="5928">
                  <c:v>1404.02780450809</c:v>
                </c:pt>
                <c:pt idx="5929">
                  <c:v>1404.02780436792</c:v>
                </c:pt>
                <c:pt idx="5930">
                  <c:v>1404.02780422775</c:v>
                </c:pt>
                <c:pt idx="5931">
                  <c:v>1404.0278040875701</c:v>
                </c:pt>
                <c:pt idx="5932">
                  <c:v>1404.0278039473999</c:v>
                </c:pt>
                <c:pt idx="5933">
                  <c:v>1404.0278038072299</c:v>
                </c:pt>
                <c:pt idx="5934">
                  <c:v>1404.02780366706</c:v>
                </c:pt>
                <c:pt idx="5935">
                  <c:v>1404.02780352689</c:v>
                </c:pt>
                <c:pt idx="5936">
                  <c:v>1404.02780338671</c:v>
                </c:pt>
                <c:pt idx="5937">
                  <c:v>1404.0278032465401</c:v>
                </c:pt>
                <c:pt idx="5938">
                  <c:v>1404.0278031063699</c:v>
                </c:pt>
                <c:pt idx="5939">
                  <c:v>1404.0278029661999</c:v>
                </c:pt>
                <c:pt idx="5940">
                  <c:v>1404.02780282603</c:v>
                </c:pt>
                <c:pt idx="5941">
                  <c:v>1404.02780268585</c:v>
                </c:pt>
                <c:pt idx="5942">
                  <c:v>1404.0278025456801</c:v>
                </c:pt>
                <c:pt idx="5943">
                  <c:v>1404.0278024055101</c:v>
                </c:pt>
                <c:pt idx="5944">
                  <c:v>1404.0278022653399</c:v>
                </c:pt>
                <c:pt idx="5945">
                  <c:v>1404.02780212516</c:v>
                </c:pt>
                <c:pt idx="5946">
                  <c:v>1404.02780198499</c:v>
                </c:pt>
                <c:pt idx="5947">
                  <c:v>1404.02780184482</c:v>
                </c:pt>
                <c:pt idx="5948">
                  <c:v>1404.0278017046501</c:v>
                </c:pt>
                <c:pt idx="5949">
                  <c:v>1404.0278015644799</c:v>
                </c:pt>
                <c:pt idx="5950">
                  <c:v>1404.0278014242999</c:v>
                </c:pt>
                <c:pt idx="5951">
                  <c:v>1404.02780128413</c:v>
                </c:pt>
                <c:pt idx="5952">
                  <c:v>1404.02780114396</c:v>
                </c:pt>
                <c:pt idx="5953">
                  <c:v>1404.02780100379</c:v>
                </c:pt>
                <c:pt idx="5954">
                  <c:v>1404.0278008636201</c:v>
                </c:pt>
                <c:pt idx="5955">
                  <c:v>1404.0278007234399</c:v>
                </c:pt>
                <c:pt idx="5956">
                  <c:v>1404.0278005832699</c:v>
                </c:pt>
                <c:pt idx="5957">
                  <c:v>1404.0278004431</c:v>
                </c:pt>
                <c:pt idx="5958">
                  <c:v>1404.02780030293</c:v>
                </c:pt>
                <c:pt idx="5959">
                  <c:v>1404.0278001627501</c:v>
                </c:pt>
                <c:pt idx="5960">
                  <c:v>1404.0278000225801</c:v>
                </c:pt>
                <c:pt idx="5961">
                  <c:v>1404.0277998824099</c:v>
                </c:pt>
                <c:pt idx="5962">
                  <c:v>1404.0277997422399</c:v>
                </c:pt>
                <c:pt idx="5963">
                  <c:v>1404.02779960207</c:v>
                </c:pt>
                <c:pt idx="5964">
                  <c:v>1404.02779946189</c:v>
                </c:pt>
                <c:pt idx="5965">
                  <c:v>1404.0277993217201</c:v>
                </c:pt>
                <c:pt idx="5966">
                  <c:v>1404.0277991815501</c:v>
                </c:pt>
                <c:pt idx="5967">
                  <c:v>1404.0277990413799</c:v>
                </c:pt>
                <c:pt idx="5968">
                  <c:v>1404.02779890121</c:v>
                </c:pt>
                <c:pt idx="5969">
                  <c:v>1404.02779876103</c:v>
                </c:pt>
                <c:pt idx="5970">
                  <c:v>1404.02779862086</c:v>
                </c:pt>
                <c:pt idx="5971">
                  <c:v>1404.0277984806901</c:v>
                </c:pt>
                <c:pt idx="5972">
                  <c:v>1404.0277983405199</c:v>
                </c:pt>
                <c:pt idx="5973">
                  <c:v>1404.0277982003499</c:v>
                </c:pt>
                <c:pt idx="5974">
                  <c:v>1404.02779806017</c:v>
                </c:pt>
                <c:pt idx="5975">
                  <c:v>1404.02779792</c:v>
                </c:pt>
                <c:pt idx="5976">
                  <c:v>1404.0277977798301</c:v>
                </c:pt>
                <c:pt idx="5977">
                  <c:v>1404.0277976396601</c:v>
                </c:pt>
                <c:pt idx="5978">
                  <c:v>1404.0277974994799</c:v>
                </c:pt>
                <c:pt idx="5979">
                  <c:v>1404.0277973593099</c:v>
                </c:pt>
                <c:pt idx="5980">
                  <c:v>1404.02779721914</c:v>
                </c:pt>
                <c:pt idx="5981">
                  <c:v>1404.02779707897</c:v>
                </c:pt>
                <c:pt idx="5982">
                  <c:v>1404.0277969388001</c:v>
                </c:pt>
                <c:pt idx="5983">
                  <c:v>1404.0277967986201</c:v>
                </c:pt>
                <c:pt idx="5984">
                  <c:v>1404.0277966584499</c:v>
                </c:pt>
                <c:pt idx="5985">
                  <c:v>1404.02779651828</c:v>
                </c:pt>
                <c:pt idx="5986">
                  <c:v>1404.02779637811</c:v>
                </c:pt>
                <c:pt idx="5987">
                  <c:v>1404.02779623794</c:v>
                </c:pt>
                <c:pt idx="5988">
                  <c:v>1404.0277960977601</c:v>
                </c:pt>
                <c:pt idx="5989">
                  <c:v>1404.0277959575899</c:v>
                </c:pt>
                <c:pt idx="5990">
                  <c:v>1404.0277958174199</c:v>
                </c:pt>
                <c:pt idx="5991">
                  <c:v>1404.02779567725</c:v>
                </c:pt>
                <c:pt idx="5992">
                  <c:v>1404.02779553707</c:v>
                </c:pt>
                <c:pt idx="5993">
                  <c:v>1404.0277953969</c:v>
                </c:pt>
                <c:pt idx="5994">
                  <c:v>1404.0277952567301</c:v>
                </c:pt>
                <c:pt idx="5995">
                  <c:v>1404.0277951165599</c:v>
                </c:pt>
                <c:pt idx="5996">
                  <c:v>1404.0277949763899</c:v>
                </c:pt>
                <c:pt idx="5997">
                  <c:v>1404.02779483621</c:v>
                </c:pt>
                <c:pt idx="5998">
                  <c:v>1404.02779469604</c:v>
                </c:pt>
                <c:pt idx="5999">
                  <c:v>1404.0277945558701</c:v>
                </c:pt>
                <c:pt idx="6000">
                  <c:v>1404.0277944157001</c:v>
                </c:pt>
                <c:pt idx="6001">
                  <c:v>1404.0277942755299</c:v>
                </c:pt>
                <c:pt idx="6002">
                  <c:v>1404.02779413535</c:v>
                </c:pt>
                <c:pt idx="6003">
                  <c:v>1404.02779399518</c:v>
                </c:pt>
                <c:pt idx="6004">
                  <c:v>1404.02779385501</c:v>
                </c:pt>
                <c:pt idx="6005">
                  <c:v>1404.0277937148401</c:v>
                </c:pt>
                <c:pt idx="6006">
                  <c:v>1404.0277935746601</c:v>
                </c:pt>
                <c:pt idx="6007">
                  <c:v>1404.0277934344899</c:v>
                </c:pt>
                <c:pt idx="6008">
                  <c:v>1404.02779329432</c:v>
                </c:pt>
                <c:pt idx="6009">
                  <c:v>1404.02779315415</c:v>
                </c:pt>
                <c:pt idx="6010">
                  <c:v>1404.02779301398</c:v>
                </c:pt>
                <c:pt idx="6011">
                  <c:v>1404.0277928738001</c:v>
                </c:pt>
                <c:pt idx="6012">
                  <c:v>1404.0277927336299</c:v>
                </c:pt>
                <c:pt idx="6013">
                  <c:v>1404.0277925934599</c:v>
                </c:pt>
                <c:pt idx="6014">
                  <c:v>1404.02779245329</c:v>
                </c:pt>
                <c:pt idx="6015">
                  <c:v>1404.02779231312</c:v>
                </c:pt>
                <c:pt idx="6016">
                  <c:v>1404.0277921729401</c:v>
                </c:pt>
                <c:pt idx="6017">
                  <c:v>1404.0277920327701</c:v>
                </c:pt>
                <c:pt idx="6018">
                  <c:v>1404.0277918925999</c:v>
                </c:pt>
                <c:pt idx="6019">
                  <c:v>1404.0277917524299</c:v>
                </c:pt>
                <c:pt idx="6020">
                  <c:v>1404.02779161225</c:v>
                </c:pt>
                <c:pt idx="6021">
                  <c:v>1404.02779147208</c:v>
                </c:pt>
                <c:pt idx="6022">
                  <c:v>1404.0277913319101</c:v>
                </c:pt>
                <c:pt idx="6023">
                  <c:v>1404.0277911917401</c:v>
                </c:pt>
                <c:pt idx="6024">
                  <c:v>1404.0277910515699</c:v>
                </c:pt>
                <c:pt idx="6025">
                  <c:v>1404.02779091139</c:v>
                </c:pt>
                <c:pt idx="6026">
                  <c:v>1404.02779077122</c:v>
                </c:pt>
                <c:pt idx="6027">
                  <c:v>1404.02779063105</c:v>
                </c:pt>
                <c:pt idx="6028">
                  <c:v>1404.0277904908801</c:v>
                </c:pt>
                <c:pt idx="6029">
                  <c:v>1404.0277903507099</c:v>
                </c:pt>
                <c:pt idx="6030">
                  <c:v>1404.0277902105299</c:v>
                </c:pt>
                <c:pt idx="6031">
                  <c:v>1404.02779007036</c:v>
                </c:pt>
                <c:pt idx="6032">
                  <c:v>1404.02778993019</c:v>
                </c:pt>
                <c:pt idx="6033">
                  <c:v>1404.0277897900201</c:v>
                </c:pt>
                <c:pt idx="6034">
                  <c:v>1404.0277896498401</c:v>
                </c:pt>
                <c:pt idx="6035">
                  <c:v>1404.0277895096699</c:v>
                </c:pt>
                <c:pt idx="6036">
                  <c:v>1404.0277893694999</c:v>
                </c:pt>
                <c:pt idx="6037">
                  <c:v>1404.02778922933</c:v>
                </c:pt>
                <c:pt idx="6038">
                  <c:v>1404.02778908916</c:v>
                </c:pt>
                <c:pt idx="6039">
                  <c:v>1404.0277889489801</c:v>
                </c:pt>
                <c:pt idx="6040">
                  <c:v>1404.0277888088101</c:v>
                </c:pt>
                <c:pt idx="6041">
                  <c:v>1404.0277886686399</c:v>
                </c:pt>
                <c:pt idx="6042">
                  <c:v>1404.02778852847</c:v>
                </c:pt>
                <c:pt idx="6043">
                  <c:v>1404.0277883883</c:v>
                </c:pt>
                <c:pt idx="6044">
                  <c:v>1404.02778824812</c:v>
                </c:pt>
                <c:pt idx="6045">
                  <c:v>1404.0277881079501</c:v>
                </c:pt>
                <c:pt idx="6046">
                  <c:v>1404.0277879677799</c:v>
                </c:pt>
                <c:pt idx="6047">
                  <c:v>1404.0277878276099</c:v>
                </c:pt>
                <c:pt idx="6048">
                  <c:v>1404.02778768744</c:v>
                </c:pt>
                <c:pt idx="6049">
                  <c:v>1404.02778754726</c:v>
                </c:pt>
                <c:pt idx="6050">
                  <c:v>1404.02778740709</c:v>
                </c:pt>
                <c:pt idx="6051">
                  <c:v>1404.0277872669201</c:v>
                </c:pt>
                <c:pt idx="6052">
                  <c:v>1404.0277871267499</c:v>
                </c:pt>
                <c:pt idx="6053">
                  <c:v>1404.0277869865699</c:v>
                </c:pt>
                <c:pt idx="6054">
                  <c:v>1404.0277868464</c:v>
                </c:pt>
                <c:pt idx="6055">
                  <c:v>1404.02778670623</c:v>
                </c:pt>
                <c:pt idx="6056">
                  <c:v>1404.0277865660601</c:v>
                </c:pt>
                <c:pt idx="6057">
                  <c:v>1404.0277864258901</c:v>
                </c:pt>
                <c:pt idx="6058">
                  <c:v>1404.0277862857099</c:v>
                </c:pt>
                <c:pt idx="6059">
                  <c:v>1404.0277861455399</c:v>
                </c:pt>
                <c:pt idx="6060">
                  <c:v>1404.02778600537</c:v>
                </c:pt>
                <c:pt idx="6061">
                  <c:v>1404.0277858652</c:v>
                </c:pt>
                <c:pt idx="6062">
                  <c:v>1404.0277857250301</c:v>
                </c:pt>
                <c:pt idx="6063">
                  <c:v>1404.0277855848501</c:v>
                </c:pt>
                <c:pt idx="6064">
                  <c:v>1404.0277854446799</c:v>
                </c:pt>
                <c:pt idx="6065">
                  <c:v>1404.02778530451</c:v>
                </c:pt>
                <c:pt idx="6066">
                  <c:v>1404.02778516434</c:v>
                </c:pt>
                <c:pt idx="6067">
                  <c:v>1404.02778502416</c:v>
                </c:pt>
                <c:pt idx="6068">
                  <c:v>1404.0277848839901</c:v>
                </c:pt>
                <c:pt idx="6069">
                  <c:v>1404.0277847438199</c:v>
                </c:pt>
                <c:pt idx="6070">
                  <c:v>1404.0277846036499</c:v>
                </c:pt>
                <c:pt idx="6071">
                  <c:v>1404.02778446348</c:v>
                </c:pt>
                <c:pt idx="6072">
                  <c:v>1404.0277843233</c:v>
                </c:pt>
                <c:pt idx="6073">
                  <c:v>1404.0277841831301</c:v>
                </c:pt>
                <c:pt idx="6074">
                  <c:v>1404.0277840429601</c:v>
                </c:pt>
                <c:pt idx="6075">
                  <c:v>1404.0277839027899</c:v>
                </c:pt>
                <c:pt idx="6076">
                  <c:v>1404.0277837626199</c:v>
                </c:pt>
                <c:pt idx="6077">
                  <c:v>1404.02778362244</c:v>
                </c:pt>
                <c:pt idx="6078">
                  <c:v>1404.02778348227</c:v>
                </c:pt>
                <c:pt idx="6079">
                  <c:v>1404.0277833421001</c:v>
                </c:pt>
                <c:pt idx="6080">
                  <c:v>1404.0277832019301</c:v>
                </c:pt>
                <c:pt idx="6081">
                  <c:v>1404.02778329853</c:v>
                </c:pt>
                <c:pt idx="6082">
                  <c:v>1404.0277834916899</c:v>
                </c:pt>
                <c:pt idx="6083">
                  <c:v>1404.02778368485</c:v>
                </c:pt>
                <c:pt idx="6084">
                  <c:v>1404.02778387802</c:v>
                </c:pt>
                <c:pt idx="6085">
                  <c:v>1404.0277840711799</c:v>
                </c:pt>
                <c:pt idx="6086">
                  <c:v>1404.02778426434</c:v>
                </c:pt>
                <c:pt idx="6087">
                  <c:v>1404.0277844575</c:v>
                </c:pt>
                <c:pt idx="6088">
                  <c:v>1404.0277846506599</c:v>
                </c:pt>
                <c:pt idx="6089">
                  <c:v>1404.02778484382</c:v>
                </c:pt>
                <c:pt idx="6090">
                  <c:v>1404.02778503698</c:v>
                </c:pt>
                <c:pt idx="6091">
                  <c:v>1404.0277852301399</c:v>
                </c:pt>
                <c:pt idx="6092">
                  <c:v>1404.0277854233</c:v>
                </c:pt>
                <c:pt idx="6093">
                  <c:v>1404.0277856164601</c:v>
                </c:pt>
                <c:pt idx="6094">
                  <c:v>1404.0277858096199</c:v>
                </c:pt>
                <c:pt idx="6095">
                  <c:v>1404.02778600278</c:v>
                </c:pt>
                <c:pt idx="6096">
                  <c:v>1404.0277861959401</c:v>
                </c:pt>
                <c:pt idx="6097">
                  <c:v>1404.0277863890999</c:v>
                </c:pt>
                <c:pt idx="6098">
                  <c:v>1404.02778658226</c:v>
                </c:pt>
                <c:pt idx="6099">
                  <c:v>1404.0277867754201</c:v>
                </c:pt>
                <c:pt idx="6100">
                  <c:v>1404.0277869685799</c:v>
                </c:pt>
                <c:pt idx="6101">
                  <c:v>1404.02778716174</c:v>
                </c:pt>
                <c:pt idx="6102">
                  <c:v>1404.0277873549001</c:v>
                </c:pt>
                <c:pt idx="6103">
                  <c:v>1404.0277875480599</c:v>
                </c:pt>
                <c:pt idx="6104">
                  <c:v>1404.02778774122</c:v>
                </c:pt>
                <c:pt idx="6105">
                  <c:v>1404.0277879343801</c:v>
                </c:pt>
                <c:pt idx="6106">
                  <c:v>1404.0277881275399</c:v>
                </c:pt>
                <c:pt idx="6107">
                  <c:v>1404.0277883207</c:v>
                </c:pt>
                <c:pt idx="6108">
                  <c:v>1404.0277885138601</c:v>
                </c:pt>
                <c:pt idx="6109">
                  <c:v>1404.0277887070199</c:v>
                </c:pt>
                <c:pt idx="6110">
                  <c:v>1404.02778890018</c:v>
                </c:pt>
                <c:pt idx="6111">
                  <c:v>1404.0277890933401</c:v>
                </c:pt>
                <c:pt idx="6112">
                  <c:v>1404.0277892864999</c:v>
                </c:pt>
                <c:pt idx="6113">
                  <c:v>1404.02778947966</c:v>
                </c:pt>
                <c:pt idx="6114">
                  <c:v>1404.0277896728201</c:v>
                </c:pt>
                <c:pt idx="6115">
                  <c:v>1404.0277898659899</c:v>
                </c:pt>
                <c:pt idx="6116">
                  <c:v>1404.02779005915</c:v>
                </c:pt>
                <c:pt idx="6117">
                  <c:v>1404.0277902523101</c:v>
                </c:pt>
                <c:pt idx="6118">
                  <c:v>1404.0277904454699</c:v>
                </c:pt>
                <c:pt idx="6119">
                  <c:v>1404.02779063863</c:v>
                </c:pt>
                <c:pt idx="6120">
                  <c:v>1404.0277908317901</c:v>
                </c:pt>
                <c:pt idx="6121">
                  <c:v>1404.0277910249499</c:v>
                </c:pt>
                <c:pt idx="6122">
                  <c:v>1404.02779121811</c:v>
                </c:pt>
                <c:pt idx="6123">
                  <c:v>1404.0277914112701</c:v>
                </c:pt>
                <c:pt idx="6124">
                  <c:v>1404.0277916044299</c:v>
                </c:pt>
                <c:pt idx="6125">
                  <c:v>1404.02779179759</c:v>
                </c:pt>
                <c:pt idx="6126">
                  <c:v>1404.0277919907501</c:v>
                </c:pt>
                <c:pt idx="6127">
                  <c:v>1404.0277921839099</c:v>
                </c:pt>
                <c:pt idx="6128">
                  <c:v>1404.02779237707</c:v>
                </c:pt>
                <c:pt idx="6129">
                  <c:v>1404.0277925702301</c:v>
                </c:pt>
                <c:pt idx="6130">
                  <c:v>1404.0277927633899</c:v>
                </c:pt>
                <c:pt idx="6131">
                  <c:v>1404.02779295655</c:v>
                </c:pt>
                <c:pt idx="6132">
                  <c:v>1404.0277931497101</c:v>
                </c:pt>
                <c:pt idx="6133">
                  <c:v>1404.0277933428699</c:v>
                </c:pt>
                <c:pt idx="6134">
                  <c:v>1404.02779353603</c:v>
                </c:pt>
                <c:pt idx="6135">
                  <c:v>1404.0277937291901</c:v>
                </c:pt>
                <c:pt idx="6136">
                  <c:v>1404.0277939223499</c:v>
                </c:pt>
                <c:pt idx="6137">
                  <c:v>1404.02779411551</c:v>
                </c:pt>
                <c:pt idx="6138">
                  <c:v>1404.0277943086701</c:v>
                </c:pt>
                <c:pt idx="6139">
                  <c:v>1404.0277945018299</c:v>
                </c:pt>
                <c:pt idx="6140">
                  <c:v>1404.02779469499</c:v>
                </c:pt>
                <c:pt idx="6141">
                  <c:v>1404.0277948881501</c:v>
                </c:pt>
                <c:pt idx="6142">
                  <c:v>1404.0277950813099</c:v>
                </c:pt>
                <c:pt idx="6143">
                  <c:v>1404.02779527447</c:v>
                </c:pt>
                <c:pt idx="6144">
                  <c:v>1404.0277954676301</c:v>
                </c:pt>
                <c:pt idx="6145">
                  <c:v>1404.0277956607899</c:v>
                </c:pt>
                <c:pt idx="6146">
                  <c:v>1404.02779585395</c:v>
                </c:pt>
                <c:pt idx="6147">
                  <c:v>1404.0277960471101</c:v>
                </c:pt>
                <c:pt idx="6148">
                  <c:v>1404.0277962402799</c:v>
                </c:pt>
                <c:pt idx="6149">
                  <c:v>1404.02779643344</c:v>
                </c:pt>
                <c:pt idx="6150">
                  <c:v>1404.0277966266001</c:v>
                </c:pt>
                <c:pt idx="6151">
                  <c:v>1404.0277968197599</c:v>
                </c:pt>
                <c:pt idx="6152">
                  <c:v>1404.02779701292</c:v>
                </c:pt>
                <c:pt idx="6153">
                  <c:v>1404.0277972060801</c:v>
                </c:pt>
                <c:pt idx="6154">
                  <c:v>1404.0277973992399</c:v>
                </c:pt>
                <c:pt idx="6155">
                  <c:v>1404.0277975924</c:v>
                </c:pt>
                <c:pt idx="6156">
                  <c:v>1404.0277977855601</c:v>
                </c:pt>
                <c:pt idx="6157">
                  <c:v>1404.0277979787199</c:v>
                </c:pt>
                <c:pt idx="6158">
                  <c:v>1404.02779817188</c:v>
                </c:pt>
                <c:pt idx="6159">
                  <c:v>1404.0277983650401</c:v>
                </c:pt>
                <c:pt idx="6160">
                  <c:v>1404.0277985581999</c:v>
                </c:pt>
                <c:pt idx="6161">
                  <c:v>1404.02779875136</c:v>
                </c:pt>
                <c:pt idx="6162">
                  <c:v>1404.0277989445201</c:v>
                </c:pt>
                <c:pt idx="6163">
                  <c:v>1404.0277991376799</c:v>
                </c:pt>
                <c:pt idx="6164">
                  <c:v>1404.02779933084</c:v>
                </c:pt>
                <c:pt idx="6165">
                  <c:v>1404.0277995240001</c:v>
                </c:pt>
                <c:pt idx="6166">
                  <c:v>1404.02779971716</c:v>
                </c:pt>
                <c:pt idx="6167">
                  <c:v>1404.02779991032</c:v>
                </c:pt>
                <c:pt idx="6168">
                  <c:v>1404.0278001034801</c:v>
                </c:pt>
                <c:pt idx="6169">
                  <c:v>1404.02780029664</c:v>
                </c:pt>
                <c:pt idx="6170">
                  <c:v>1404.0278004898</c:v>
                </c:pt>
                <c:pt idx="6171">
                  <c:v>1404.0278006829601</c:v>
                </c:pt>
                <c:pt idx="6172">
                  <c:v>1404.02780087612</c:v>
                </c:pt>
                <c:pt idx="6173">
                  <c:v>1404.02780106928</c:v>
                </c:pt>
                <c:pt idx="6174">
                  <c:v>1404.0278012624401</c:v>
                </c:pt>
                <c:pt idx="6175">
                  <c:v>1404.0278014556</c:v>
                </c:pt>
                <c:pt idx="6176">
                  <c:v>1404.02780164876</c:v>
                </c:pt>
                <c:pt idx="6177">
                  <c:v>1404.0278018419201</c:v>
                </c:pt>
                <c:pt idx="6178">
                  <c:v>1404.02780203508</c:v>
                </c:pt>
                <c:pt idx="6179">
                  <c:v>1404.02780222825</c:v>
                </c:pt>
                <c:pt idx="6180">
                  <c:v>1404.0278024214099</c:v>
                </c:pt>
                <c:pt idx="6181">
                  <c:v>1404.02780261457</c:v>
                </c:pt>
                <c:pt idx="6182">
                  <c:v>1404.02780280773</c:v>
                </c:pt>
                <c:pt idx="6183">
                  <c:v>1404.0278030008899</c:v>
                </c:pt>
                <c:pt idx="6184">
                  <c:v>1404.02780319405</c:v>
                </c:pt>
                <c:pt idx="6185">
                  <c:v>1404.02780338721</c:v>
                </c:pt>
                <c:pt idx="6186">
                  <c:v>1404.0278035803699</c:v>
                </c:pt>
                <c:pt idx="6187">
                  <c:v>1404.02780377353</c:v>
                </c:pt>
                <c:pt idx="6188">
                  <c:v>1404.02780396669</c:v>
                </c:pt>
                <c:pt idx="6189">
                  <c:v>1404.0278041598499</c:v>
                </c:pt>
                <c:pt idx="6190">
                  <c:v>1404.02780435301</c:v>
                </c:pt>
                <c:pt idx="6191">
                  <c:v>1404.02780454617</c:v>
                </c:pt>
                <c:pt idx="6192">
                  <c:v>1404.0278047393299</c:v>
                </c:pt>
                <c:pt idx="6193">
                  <c:v>1404.02780493249</c:v>
                </c:pt>
                <c:pt idx="6194">
                  <c:v>1404.02780512565</c:v>
                </c:pt>
                <c:pt idx="6195">
                  <c:v>1404.0278053188099</c:v>
                </c:pt>
                <c:pt idx="6196">
                  <c:v>1404.02780551197</c:v>
                </c:pt>
                <c:pt idx="6197">
                  <c:v>1404.02780570513</c:v>
                </c:pt>
                <c:pt idx="6198">
                  <c:v>1404.0278058982899</c:v>
                </c:pt>
                <c:pt idx="6199">
                  <c:v>1404.02780609145</c:v>
                </c:pt>
                <c:pt idx="6200">
                  <c:v>1404.0278062846101</c:v>
                </c:pt>
                <c:pt idx="6201">
                  <c:v>1404.0278064777699</c:v>
                </c:pt>
                <c:pt idx="6202">
                  <c:v>1404.02780667093</c:v>
                </c:pt>
                <c:pt idx="6203">
                  <c:v>1404.0278068640901</c:v>
                </c:pt>
                <c:pt idx="6204">
                  <c:v>1404.0278070572499</c:v>
                </c:pt>
                <c:pt idx="6205">
                  <c:v>1404.02780725041</c:v>
                </c:pt>
                <c:pt idx="6206">
                  <c:v>1404.0278074435701</c:v>
                </c:pt>
                <c:pt idx="6207">
                  <c:v>1404.0278076367299</c:v>
                </c:pt>
                <c:pt idx="6208">
                  <c:v>1404.02780782989</c:v>
                </c:pt>
                <c:pt idx="6209">
                  <c:v>1404.0278080230501</c:v>
                </c:pt>
                <c:pt idx="6210">
                  <c:v>1404.0278082162099</c:v>
                </c:pt>
                <c:pt idx="6211">
                  <c:v>1404.02780840938</c:v>
                </c:pt>
                <c:pt idx="6212">
                  <c:v>1404.0278086025401</c:v>
                </c:pt>
                <c:pt idx="6213">
                  <c:v>1404.0278087956999</c:v>
                </c:pt>
                <c:pt idx="6214">
                  <c:v>1404.02780898886</c:v>
                </c:pt>
                <c:pt idx="6215">
                  <c:v>1404.0278091820201</c:v>
                </c:pt>
                <c:pt idx="6216">
                  <c:v>1404.0278093751799</c:v>
                </c:pt>
                <c:pt idx="6217">
                  <c:v>1404.02780956834</c:v>
                </c:pt>
                <c:pt idx="6218">
                  <c:v>1404.0278097615001</c:v>
                </c:pt>
                <c:pt idx="6219">
                  <c:v>1404.0278099546599</c:v>
                </c:pt>
                <c:pt idx="6220">
                  <c:v>1404.02781014782</c:v>
                </c:pt>
                <c:pt idx="6221">
                  <c:v>1404.0278103409801</c:v>
                </c:pt>
                <c:pt idx="6222">
                  <c:v>1404.0278105341399</c:v>
                </c:pt>
                <c:pt idx="6223">
                  <c:v>1404.0278107273</c:v>
                </c:pt>
                <c:pt idx="6224">
                  <c:v>1404.0278109204601</c:v>
                </c:pt>
                <c:pt idx="6225">
                  <c:v>1404.0278111136199</c:v>
                </c:pt>
                <c:pt idx="6226">
                  <c:v>1404.02781130678</c:v>
                </c:pt>
                <c:pt idx="6227">
                  <c:v>1404.0278114999401</c:v>
                </c:pt>
                <c:pt idx="6228">
                  <c:v>1404.0278116930999</c:v>
                </c:pt>
                <c:pt idx="6229">
                  <c:v>1404.02781188626</c:v>
                </c:pt>
                <c:pt idx="6230">
                  <c:v>1404.0278120794201</c:v>
                </c:pt>
                <c:pt idx="6231">
                  <c:v>1404.0278122725799</c:v>
                </c:pt>
                <c:pt idx="6232">
                  <c:v>1404.02781246574</c:v>
                </c:pt>
                <c:pt idx="6233">
                  <c:v>1404.0278126589001</c:v>
                </c:pt>
                <c:pt idx="6234">
                  <c:v>1404.0278128520599</c:v>
                </c:pt>
                <c:pt idx="6235">
                  <c:v>1404.02781304522</c:v>
                </c:pt>
                <c:pt idx="6236">
                  <c:v>1404.0278132383801</c:v>
                </c:pt>
                <c:pt idx="6237">
                  <c:v>1404.0278134315399</c:v>
                </c:pt>
                <c:pt idx="6238">
                  <c:v>1404.0278136247</c:v>
                </c:pt>
                <c:pt idx="6239">
                  <c:v>1404.0278138178601</c:v>
                </c:pt>
                <c:pt idx="6240">
                  <c:v>1404.0278140110199</c:v>
                </c:pt>
                <c:pt idx="6241">
                  <c:v>1404.02781420418</c:v>
                </c:pt>
                <c:pt idx="6242">
                  <c:v>1404.0278143973401</c:v>
                </c:pt>
                <c:pt idx="6243">
                  <c:v>1404.0278145905099</c:v>
                </c:pt>
                <c:pt idx="6244">
                  <c:v>1404.02781478367</c:v>
                </c:pt>
                <c:pt idx="6245">
                  <c:v>1404.0278149768301</c:v>
                </c:pt>
                <c:pt idx="6246">
                  <c:v>1404.0278151699899</c:v>
                </c:pt>
                <c:pt idx="6247">
                  <c:v>1404.02781536315</c:v>
                </c:pt>
                <c:pt idx="6248">
                  <c:v>1404.0278155563101</c:v>
                </c:pt>
                <c:pt idx="6249">
                  <c:v>1404.0278157494699</c:v>
                </c:pt>
                <c:pt idx="6250">
                  <c:v>1404.02781594263</c:v>
                </c:pt>
                <c:pt idx="6251">
                  <c:v>1404.0278161357901</c:v>
                </c:pt>
                <c:pt idx="6252">
                  <c:v>1404.0278163289499</c:v>
                </c:pt>
                <c:pt idx="6253">
                  <c:v>1404.02781652211</c:v>
                </c:pt>
                <c:pt idx="6254">
                  <c:v>1404.0278167152701</c:v>
                </c:pt>
                <c:pt idx="6255">
                  <c:v>1404.0278169084299</c:v>
                </c:pt>
                <c:pt idx="6256">
                  <c:v>1404.02781710159</c:v>
                </c:pt>
                <c:pt idx="6257">
                  <c:v>1404.0278172947501</c:v>
                </c:pt>
                <c:pt idx="6258">
                  <c:v>1404.0278174879099</c:v>
                </c:pt>
                <c:pt idx="6259">
                  <c:v>1404.02781768107</c:v>
                </c:pt>
                <c:pt idx="6260">
                  <c:v>1404.0278178742301</c:v>
                </c:pt>
                <c:pt idx="6261">
                  <c:v>1404.0278180673899</c:v>
                </c:pt>
                <c:pt idx="6262">
                  <c:v>1404.02781826055</c:v>
                </c:pt>
                <c:pt idx="6263">
                  <c:v>1404.0278184537101</c:v>
                </c:pt>
                <c:pt idx="6264">
                  <c:v>1404.0278186468699</c:v>
                </c:pt>
                <c:pt idx="6265">
                  <c:v>1404.02781884003</c:v>
                </c:pt>
                <c:pt idx="6266">
                  <c:v>1404.0278190331901</c:v>
                </c:pt>
                <c:pt idx="6267">
                  <c:v>1404.0278192263499</c:v>
                </c:pt>
                <c:pt idx="6268">
                  <c:v>1404.02781941951</c:v>
                </c:pt>
                <c:pt idx="6269">
                  <c:v>1404.0278196126701</c:v>
                </c:pt>
                <c:pt idx="6270">
                  <c:v>1404.0278198058299</c:v>
                </c:pt>
                <c:pt idx="6271">
                  <c:v>1404.02781999899</c:v>
                </c:pt>
                <c:pt idx="6272">
                  <c:v>1404.0278201921501</c:v>
                </c:pt>
                <c:pt idx="6273">
                  <c:v>1404.02782038531</c:v>
                </c:pt>
                <c:pt idx="6274">
                  <c:v>1404.02782057847</c:v>
                </c:pt>
                <c:pt idx="6275">
                  <c:v>1404.0278207716401</c:v>
                </c:pt>
                <c:pt idx="6276">
                  <c:v>1404.0278209648</c:v>
                </c:pt>
                <c:pt idx="6277">
                  <c:v>1404.02782115796</c:v>
                </c:pt>
                <c:pt idx="6278">
                  <c:v>1404.0278213511201</c:v>
                </c:pt>
                <c:pt idx="6279">
                  <c:v>1404.02782154428</c:v>
                </c:pt>
                <c:pt idx="6280">
                  <c:v>1404.02782173744</c:v>
                </c:pt>
                <c:pt idx="6281">
                  <c:v>1404.0278219306001</c:v>
                </c:pt>
                <c:pt idx="6282">
                  <c:v>1404.02782212376</c:v>
                </c:pt>
                <c:pt idx="6283">
                  <c:v>1404.02782231692</c:v>
                </c:pt>
                <c:pt idx="6284">
                  <c:v>1404.0278225100801</c:v>
                </c:pt>
                <c:pt idx="6285">
                  <c:v>1404.02782270324</c:v>
                </c:pt>
                <c:pt idx="6286">
                  <c:v>1404.0278228964</c:v>
                </c:pt>
                <c:pt idx="6287">
                  <c:v>1404.0278230895599</c:v>
                </c:pt>
                <c:pt idx="6288">
                  <c:v>1404.02782328272</c:v>
                </c:pt>
                <c:pt idx="6289">
                  <c:v>1404.02782347588</c:v>
                </c:pt>
                <c:pt idx="6290">
                  <c:v>1404.0278236690399</c:v>
                </c:pt>
                <c:pt idx="6291">
                  <c:v>1404.0278238622</c:v>
                </c:pt>
                <c:pt idx="6292">
                  <c:v>1404.02782405536</c:v>
                </c:pt>
                <c:pt idx="6293">
                  <c:v>1404.0278242485199</c:v>
                </c:pt>
                <c:pt idx="6294">
                  <c:v>1404.02782444168</c:v>
                </c:pt>
                <c:pt idx="6295">
                  <c:v>1404.02782463484</c:v>
                </c:pt>
                <c:pt idx="6296">
                  <c:v>1404.0278248279999</c:v>
                </c:pt>
                <c:pt idx="6297">
                  <c:v>1404.02782502116</c:v>
                </c:pt>
                <c:pt idx="6298">
                  <c:v>1404.02782521432</c:v>
                </c:pt>
                <c:pt idx="6299">
                  <c:v>1404.0278254074799</c:v>
                </c:pt>
                <c:pt idx="6300">
                  <c:v>1404.02782560064</c:v>
                </c:pt>
                <c:pt idx="6301">
                  <c:v>1404.0278257938</c:v>
                </c:pt>
                <c:pt idx="6302">
                  <c:v>1404.0278259869599</c:v>
                </c:pt>
                <c:pt idx="6303">
                  <c:v>1404.02782618012</c:v>
                </c:pt>
                <c:pt idx="6304">
                  <c:v>1404.02782637328</c:v>
                </c:pt>
                <c:pt idx="6305">
                  <c:v>1404.0278265664399</c:v>
                </c:pt>
                <c:pt idx="6306">
                  <c:v>1404.02782675961</c:v>
                </c:pt>
                <c:pt idx="6307">
                  <c:v>1404.0278269527701</c:v>
                </c:pt>
                <c:pt idx="6308">
                  <c:v>1404.0278271459299</c:v>
                </c:pt>
                <c:pt idx="6309">
                  <c:v>1404.02782733909</c:v>
                </c:pt>
                <c:pt idx="6310">
                  <c:v>1404.0278275322501</c:v>
                </c:pt>
                <c:pt idx="6311">
                  <c:v>1404.0278277254099</c:v>
                </c:pt>
                <c:pt idx="6312">
                  <c:v>1404.02782791857</c:v>
                </c:pt>
                <c:pt idx="6313">
                  <c:v>1404.0278281117301</c:v>
                </c:pt>
                <c:pt idx="6314">
                  <c:v>1404.0278283048899</c:v>
                </c:pt>
                <c:pt idx="6315">
                  <c:v>1404.02782849805</c:v>
                </c:pt>
                <c:pt idx="6316">
                  <c:v>1404.0278286912101</c:v>
                </c:pt>
                <c:pt idx="6317">
                  <c:v>1404.0278288843699</c:v>
                </c:pt>
                <c:pt idx="6318">
                  <c:v>1404.02782907753</c:v>
                </c:pt>
                <c:pt idx="6319">
                  <c:v>1404.0278292706901</c:v>
                </c:pt>
                <c:pt idx="6320">
                  <c:v>1404.0278294638499</c:v>
                </c:pt>
                <c:pt idx="6321">
                  <c:v>1404.02782965701</c:v>
                </c:pt>
                <c:pt idx="6322">
                  <c:v>1404.0278298501701</c:v>
                </c:pt>
                <c:pt idx="6323">
                  <c:v>1404.0278300433299</c:v>
                </c:pt>
                <c:pt idx="6324">
                  <c:v>1404.02783023649</c:v>
                </c:pt>
                <c:pt idx="6325">
                  <c:v>1404.0278304296501</c:v>
                </c:pt>
                <c:pt idx="6326">
                  <c:v>1404.0278306228099</c:v>
                </c:pt>
                <c:pt idx="6327">
                  <c:v>1404.02783081597</c:v>
                </c:pt>
                <c:pt idx="6328">
                  <c:v>1404.0278310091301</c:v>
                </c:pt>
                <c:pt idx="6329">
                  <c:v>1404.0278312022899</c:v>
                </c:pt>
                <c:pt idx="6330">
                  <c:v>1404.02783139545</c:v>
                </c:pt>
                <c:pt idx="6331">
                  <c:v>1404.0278315886101</c:v>
                </c:pt>
                <c:pt idx="6332">
                  <c:v>1404.0278317817699</c:v>
                </c:pt>
                <c:pt idx="6333">
                  <c:v>1404.02783197493</c:v>
                </c:pt>
                <c:pt idx="6334">
                  <c:v>1404.0278321680901</c:v>
                </c:pt>
                <c:pt idx="6335">
                  <c:v>1404.0278323612499</c:v>
                </c:pt>
                <c:pt idx="6336">
                  <c:v>1404.02783255441</c:v>
                </c:pt>
                <c:pt idx="6337">
                  <c:v>1404.0278327475701</c:v>
                </c:pt>
                <c:pt idx="6338">
                  <c:v>1404.0278329407399</c:v>
                </c:pt>
                <c:pt idx="6339">
                  <c:v>1404.0278331339</c:v>
                </c:pt>
                <c:pt idx="6340">
                  <c:v>1404.0278333270601</c:v>
                </c:pt>
                <c:pt idx="6341">
                  <c:v>1404.0278335202199</c:v>
                </c:pt>
                <c:pt idx="6342">
                  <c:v>1404.02783371338</c:v>
                </c:pt>
                <c:pt idx="6343">
                  <c:v>1404.0278339065401</c:v>
                </c:pt>
                <c:pt idx="6344">
                  <c:v>1404.0278340996999</c:v>
                </c:pt>
                <c:pt idx="6345">
                  <c:v>1404.02783429286</c:v>
                </c:pt>
                <c:pt idx="6346">
                  <c:v>1404.0278344860201</c:v>
                </c:pt>
                <c:pt idx="6347">
                  <c:v>1404.0278346791799</c:v>
                </c:pt>
                <c:pt idx="6348">
                  <c:v>1404.02783487234</c:v>
                </c:pt>
                <c:pt idx="6349">
                  <c:v>1404.0278350655001</c:v>
                </c:pt>
                <c:pt idx="6350">
                  <c:v>1404.0278352586599</c:v>
                </c:pt>
                <c:pt idx="6351">
                  <c:v>1404.02783545182</c:v>
                </c:pt>
                <c:pt idx="6352">
                  <c:v>1404.0278356449801</c:v>
                </c:pt>
                <c:pt idx="6353">
                  <c:v>1404.0278358381399</c:v>
                </c:pt>
                <c:pt idx="6354">
                  <c:v>1404.0278360313</c:v>
                </c:pt>
                <c:pt idx="6355">
                  <c:v>1404.0278362244601</c:v>
                </c:pt>
                <c:pt idx="6356">
                  <c:v>1404.0278364176199</c:v>
                </c:pt>
                <c:pt idx="6357">
                  <c:v>1404.02783661078</c:v>
                </c:pt>
                <c:pt idx="6358">
                  <c:v>1404.0278368039401</c:v>
                </c:pt>
                <c:pt idx="6359">
                  <c:v>1404.0278369970999</c:v>
                </c:pt>
                <c:pt idx="6360">
                  <c:v>1404.02783719026</c:v>
                </c:pt>
                <c:pt idx="6361">
                  <c:v>1404.0278373834201</c:v>
                </c:pt>
                <c:pt idx="6362">
                  <c:v>1404.0278375765799</c:v>
                </c:pt>
                <c:pt idx="6363">
                  <c:v>1404.02783776974</c:v>
                </c:pt>
                <c:pt idx="6364">
                  <c:v>1404.0278379629001</c:v>
                </c:pt>
                <c:pt idx="6365">
                  <c:v>1404.0278381560599</c:v>
                </c:pt>
                <c:pt idx="6366">
                  <c:v>1404.02783834922</c:v>
                </c:pt>
                <c:pt idx="6367">
                  <c:v>1404.0278385423801</c:v>
                </c:pt>
                <c:pt idx="6368">
                  <c:v>1404.0278387355399</c:v>
                </c:pt>
                <c:pt idx="6369">
                  <c:v>1404.0278389287</c:v>
                </c:pt>
                <c:pt idx="6370">
                  <c:v>1404.0278391218701</c:v>
                </c:pt>
                <c:pt idx="6371">
                  <c:v>1404.02783931503</c:v>
                </c:pt>
                <c:pt idx="6372">
                  <c:v>1404.02783950819</c:v>
                </c:pt>
                <c:pt idx="6373">
                  <c:v>1404.0278397013501</c:v>
                </c:pt>
                <c:pt idx="6374">
                  <c:v>1404.02783989451</c:v>
                </c:pt>
                <c:pt idx="6375">
                  <c:v>1404.02784008767</c:v>
                </c:pt>
                <c:pt idx="6376">
                  <c:v>1404.0278402808301</c:v>
                </c:pt>
                <c:pt idx="6377">
                  <c:v>1404.02784047399</c:v>
                </c:pt>
                <c:pt idx="6378">
                  <c:v>1404.02784066715</c:v>
                </c:pt>
                <c:pt idx="6379">
                  <c:v>1404.0278408603101</c:v>
                </c:pt>
                <c:pt idx="6380">
                  <c:v>1404.02784105347</c:v>
                </c:pt>
                <c:pt idx="6381">
                  <c:v>1404.02784124663</c:v>
                </c:pt>
                <c:pt idx="6382">
                  <c:v>1404.0278414397901</c:v>
                </c:pt>
                <c:pt idx="6383">
                  <c:v>1404.02784163295</c:v>
                </c:pt>
                <c:pt idx="6384">
                  <c:v>1404.02784182611</c:v>
                </c:pt>
                <c:pt idx="6385">
                  <c:v>1404.0278420192701</c:v>
                </c:pt>
                <c:pt idx="6386">
                  <c:v>1404.02784221243</c:v>
                </c:pt>
                <c:pt idx="6387">
                  <c:v>1404.02784240559</c:v>
                </c:pt>
                <c:pt idx="6388">
                  <c:v>1404.0278425987501</c:v>
                </c:pt>
                <c:pt idx="6389">
                  <c:v>1404.02784279191</c:v>
                </c:pt>
                <c:pt idx="6390">
                  <c:v>1404.02784298507</c:v>
                </c:pt>
                <c:pt idx="6391">
                  <c:v>1404.0278431782299</c:v>
                </c:pt>
                <c:pt idx="6392">
                  <c:v>1404.02784337139</c:v>
                </c:pt>
                <c:pt idx="6393">
                  <c:v>1404.02784356455</c:v>
                </c:pt>
                <c:pt idx="6394">
                  <c:v>1404.0278437577099</c:v>
                </c:pt>
                <c:pt idx="6395">
                  <c:v>1404.02784395087</c:v>
                </c:pt>
                <c:pt idx="6396">
                  <c:v>1404.02784414403</c:v>
                </c:pt>
                <c:pt idx="6397">
                  <c:v>1404.0278443371899</c:v>
                </c:pt>
                <c:pt idx="6398">
                  <c:v>1404.02784453035</c:v>
                </c:pt>
                <c:pt idx="6399">
                  <c:v>1404.02784472351</c:v>
                </c:pt>
                <c:pt idx="6400">
                  <c:v>1404.0278449166699</c:v>
                </c:pt>
                <c:pt idx="6401">
                  <c:v>1404.02784510983</c:v>
                </c:pt>
                <c:pt idx="6402">
                  <c:v>1404.027845303</c:v>
                </c:pt>
                <c:pt idx="6403">
                  <c:v>1404.0278454961599</c:v>
                </c:pt>
                <c:pt idx="6404">
                  <c:v>1404.02784568932</c:v>
                </c:pt>
                <c:pt idx="6405">
                  <c:v>1404.0278458824801</c:v>
                </c:pt>
                <c:pt idx="6406">
                  <c:v>1404.0278460756399</c:v>
                </c:pt>
                <c:pt idx="6407">
                  <c:v>1404.0278462688</c:v>
                </c:pt>
                <c:pt idx="6408">
                  <c:v>1404.0278464619601</c:v>
                </c:pt>
                <c:pt idx="6409">
                  <c:v>1404.0278466551199</c:v>
                </c:pt>
                <c:pt idx="6410">
                  <c:v>1404.02784684828</c:v>
                </c:pt>
                <c:pt idx="6411">
                  <c:v>1404.0278470414401</c:v>
                </c:pt>
                <c:pt idx="6412">
                  <c:v>1404.0278472345999</c:v>
                </c:pt>
                <c:pt idx="6413">
                  <c:v>1404.02784742776</c:v>
                </c:pt>
                <c:pt idx="6414">
                  <c:v>1404.0278476209201</c:v>
                </c:pt>
                <c:pt idx="6415">
                  <c:v>1404.0278478140799</c:v>
                </c:pt>
                <c:pt idx="6416">
                  <c:v>1404.02784800724</c:v>
                </c:pt>
                <c:pt idx="6417">
                  <c:v>1404.0278482004001</c:v>
                </c:pt>
                <c:pt idx="6418">
                  <c:v>1404.0278483935599</c:v>
                </c:pt>
                <c:pt idx="6419">
                  <c:v>1404.02784858672</c:v>
                </c:pt>
                <c:pt idx="6420">
                  <c:v>1404.0278487798801</c:v>
                </c:pt>
                <c:pt idx="6421">
                  <c:v>1404.0278489730399</c:v>
                </c:pt>
                <c:pt idx="6422">
                  <c:v>1404.0278491662</c:v>
                </c:pt>
                <c:pt idx="6423">
                  <c:v>1404.0278493593601</c:v>
                </c:pt>
                <c:pt idx="6424">
                  <c:v>1404.0278495525199</c:v>
                </c:pt>
                <c:pt idx="6425">
                  <c:v>1404.02784974568</c:v>
                </c:pt>
                <c:pt idx="6426">
                  <c:v>1404.0278499388401</c:v>
                </c:pt>
                <c:pt idx="6427">
                  <c:v>1404.0278501319999</c:v>
                </c:pt>
                <c:pt idx="6428">
                  <c:v>1404.02785032516</c:v>
                </c:pt>
                <c:pt idx="6429">
                  <c:v>1404.0278505183201</c:v>
                </c:pt>
                <c:pt idx="6430">
                  <c:v>1404.0278507114799</c:v>
                </c:pt>
                <c:pt idx="6431">
                  <c:v>1404.02785090464</c:v>
                </c:pt>
                <c:pt idx="6432">
                  <c:v>1404.0278510978001</c:v>
                </c:pt>
                <c:pt idx="6433">
                  <c:v>1404.0278512909699</c:v>
                </c:pt>
                <c:pt idx="6434">
                  <c:v>1404.02785148413</c:v>
                </c:pt>
                <c:pt idx="6435">
                  <c:v>1404.0278516772901</c:v>
                </c:pt>
                <c:pt idx="6436">
                  <c:v>1404.0278518704499</c:v>
                </c:pt>
                <c:pt idx="6437">
                  <c:v>1404.02785206361</c:v>
                </c:pt>
                <c:pt idx="6438">
                  <c:v>1404.0278522567701</c:v>
                </c:pt>
                <c:pt idx="6439">
                  <c:v>1404.0278524499299</c:v>
                </c:pt>
                <c:pt idx="6440">
                  <c:v>1404.02785264309</c:v>
                </c:pt>
                <c:pt idx="6441">
                  <c:v>1404.0278528362501</c:v>
                </c:pt>
                <c:pt idx="6442">
                  <c:v>1404.0278530294099</c:v>
                </c:pt>
                <c:pt idx="6443">
                  <c:v>1404.02785322257</c:v>
                </c:pt>
                <c:pt idx="6444">
                  <c:v>1404.0278534157301</c:v>
                </c:pt>
                <c:pt idx="6445">
                  <c:v>1404.0278536088899</c:v>
                </c:pt>
                <c:pt idx="6446">
                  <c:v>1404.02785380205</c:v>
                </c:pt>
                <c:pt idx="6447">
                  <c:v>1404.0278539952101</c:v>
                </c:pt>
                <c:pt idx="6448">
                  <c:v>1404.0278541883699</c:v>
                </c:pt>
                <c:pt idx="6449">
                  <c:v>1404.02785438153</c:v>
                </c:pt>
                <c:pt idx="6450">
                  <c:v>1404.0278545746901</c:v>
                </c:pt>
                <c:pt idx="6451">
                  <c:v>1404.0278547678499</c:v>
                </c:pt>
                <c:pt idx="6452">
                  <c:v>1404.02785496101</c:v>
                </c:pt>
                <c:pt idx="6453">
                  <c:v>1404.0278551541701</c:v>
                </c:pt>
                <c:pt idx="6454">
                  <c:v>1404.0278553473299</c:v>
                </c:pt>
                <c:pt idx="6455">
                  <c:v>1404.02785554049</c:v>
                </c:pt>
                <c:pt idx="6456">
                  <c:v>1404.0278557336501</c:v>
                </c:pt>
                <c:pt idx="6457">
                  <c:v>1404.0278559268099</c:v>
                </c:pt>
                <c:pt idx="6458">
                  <c:v>1404.02785611997</c:v>
                </c:pt>
                <c:pt idx="6459">
                  <c:v>1404.0278563131301</c:v>
                </c:pt>
                <c:pt idx="6460">
                  <c:v>1404.0278565062899</c:v>
                </c:pt>
                <c:pt idx="6461">
                  <c:v>1404.02785669945</c:v>
                </c:pt>
                <c:pt idx="6462">
                  <c:v>1404.0278568926101</c:v>
                </c:pt>
                <c:pt idx="6463">
                  <c:v>1404.0278570857699</c:v>
                </c:pt>
                <c:pt idx="6464">
                  <c:v>1404.02785727893</c:v>
                </c:pt>
                <c:pt idx="6465">
                  <c:v>1404.0278574721001</c:v>
                </c:pt>
                <c:pt idx="6466">
                  <c:v>1404.0278576652599</c:v>
                </c:pt>
                <c:pt idx="6467">
                  <c:v>1404.02785785842</c:v>
                </c:pt>
                <c:pt idx="6468">
                  <c:v>1404.0278580515801</c:v>
                </c:pt>
                <c:pt idx="6469">
                  <c:v>1404.0278582447399</c:v>
                </c:pt>
                <c:pt idx="6470">
                  <c:v>1404.0278584379</c:v>
                </c:pt>
                <c:pt idx="6471">
                  <c:v>1404.0278586310601</c:v>
                </c:pt>
                <c:pt idx="6472">
                  <c:v>1404.0278588242199</c:v>
                </c:pt>
                <c:pt idx="6473">
                  <c:v>1404.02785901738</c:v>
                </c:pt>
                <c:pt idx="6474">
                  <c:v>1404.0278592105401</c:v>
                </c:pt>
                <c:pt idx="6475">
                  <c:v>1404.0278594036999</c:v>
                </c:pt>
                <c:pt idx="6476">
                  <c:v>1404.02785959686</c:v>
                </c:pt>
                <c:pt idx="6477">
                  <c:v>1404.0278597900201</c:v>
                </c:pt>
                <c:pt idx="6478">
                  <c:v>1404.02785998318</c:v>
                </c:pt>
                <c:pt idx="6479">
                  <c:v>1404.02786017634</c:v>
                </c:pt>
                <c:pt idx="6480">
                  <c:v>1404.0278603695001</c:v>
                </c:pt>
                <c:pt idx="6481">
                  <c:v>1404.02786056266</c:v>
                </c:pt>
                <c:pt idx="6482">
                  <c:v>1404.02786075582</c:v>
                </c:pt>
                <c:pt idx="6483">
                  <c:v>1404.0278609489801</c:v>
                </c:pt>
                <c:pt idx="6484">
                  <c:v>1404.02786114214</c:v>
                </c:pt>
                <c:pt idx="6485">
                  <c:v>1404.0278613353</c:v>
                </c:pt>
                <c:pt idx="6486">
                  <c:v>1404.0278615284601</c:v>
                </c:pt>
                <c:pt idx="6487">
                  <c:v>1404.02786172162</c:v>
                </c:pt>
                <c:pt idx="6488">
                  <c:v>1404.02786191478</c:v>
                </c:pt>
                <c:pt idx="6489">
                  <c:v>1404.0278621079401</c:v>
                </c:pt>
                <c:pt idx="6490">
                  <c:v>1404.0278623011</c:v>
                </c:pt>
                <c:pt idx="6491">
                  <c:v>1404.02786249426</c:v>
                </c:pt>
                <c:pt idx="6492">
                  <c:v>1404.0278626874201</c:v>
                </c:pt>
                <c:pt idx="6493">
                  <c:v>1404.02786288058</c:v>
                </c:pt>
                <c:pt idx="6494">
                  <c:v>1404.02786307374</c:v>
                </c:pt>
                <c:pt idx="6495">
                  <c:v>1404.0278632669001</c:v>
                </c:pt>
                <c:pt idx="6496">
                  <c:v>1404.02786346006</c:v>
                </c:pt>
                <c:pt idx="6497">
                  <c:v>1404.02786365323</c:v>
                </c:pt>
                <c:pt idx="6498">
                  <c:v>1404.0278638463899</c:v>
                </c:pt>
                <c:pt idx="6499">
                  <c:v>1404.02786403955</c:v>
                </c:pt>
                <c:pt idx="6500">
                  <c:v>1404.02786423271</c:v>
                </c:pt>
                <c:pt idx="6501">
                  <c:v>1404.0278644258699</c:v>
                </c:pt>
                <c:pt idx="6502">
                  <c:v>1404.02786461903</c:v>
                </c:pt>
                <c:pt idx="6503">
                  <c:v>1404.02786481219</c:v>
                </c:pt>
                <c:pt idx="6504">
                  <c:v>1404.0278650053499</c:v>
                </c:pt>
                <c:pt idx="6505">
                  <c:v>1404.02786519851</c:v>
                </c:pt>
                <c:pt idx="6506">
                  <c:v>1404.02786539167</c:v>
                </c:pt>
                <c:pt idx="6507">
                  <c:v>1404.0278655848299</c:v>
                </c:pt>
                <c:pt idx="6508">
                  <c:v>1404.02786577799</c:v>
                </c:pt>
                <c:pt idx="6509">
                  <c:v>1404.02786597115</c:v>
                </c:pt>
                <c:pt idx="6510">
                  <c:v>1404.0278661643099</c:v>
                </c:pt>
                <c:pt idx="6511">
                  <c:v>1404.02786635747</c:v>
                </c:pt>
                <c:pt idx="6512">
                  <c:v>1404.0278665506301</c:v>
                </c:pt>
                <c:pt idx="6513">
                  <c:v>1404.0278667437899</c:v>
                </c:pt>
                <c:pt idx="6514">
                  <c:v>1404.02786693695</c:v>
                </c:pt>
                <c:pt idx="6515">
                  <c:v>1404.0278671301101</c:v>
                </c:pt>
                <c:pt idx="6516">
                  <c:v>1404.0278673232699</c:v>
                </c:pt>
                <c:pt idx="6517">
                  <c:v>1404.02786751643</c:v>
                </c:pt>
                <c:pt idx="6518">
                  <c:v>1404.0278677095901</c:v>
                </c:pt>
                <c:pt idx="6519">
                  <c:v>1404.0278679027499</c:v>
                </c:pt>
                <c:pt idx="6520">
                  <c:v>1404.02786809591</c:v>
                </c:pt>
                <c:pt idx="6521">
                  <c:v>1404.0278682890701</c:v>
                </c:pt>
                <c:pt idx="6522">
                  <c:v>1404.0278684822299</c:v>
                </c:pt>
                <c:pt idx="6523">
                  <c:v>1404.02786867539</c:v>
                </c:pt>
                <c:pt idx="6524">
                  <c:v>1404.0278688685501</c:v>
                </c:pt>
                <c:pt idx="6525">
                  <c:v>1404.0278690617099</c:v>
                </c:pt>
                <c:pt idx="6526">
                  <c:v>1404.02786925487</c:v>
                </c:pt>
                <c:pt idx="6527">
                  <c:v>1404.0278694480301</c:v>
                </c:pt>
                <c:pt idx="6528">
                  <c:v>1404.0278696411999</c:v>
                </c:pt>
                <c:pt idx="6529">
                  <c:v>1404.02786983436</c:v>
                </c:pt>
                <c:pt idx="6530">
                  <c:v>1404.0278700275201</c:v>
                </c:pt>
                <c:pt idx="6531">
                  <c:v>1404.0278702206799</c:v>
                </c:pt>
                <c:pt idx="6532">
                  <c:v>1404.02787041384</c:v>
                </c:pt>
                <c:pt idx="6533">
                  <c:v>1404.0278706070001</c:v>
                </c:pt>
                <c:pt idx="6534">
                  <c:v>1404.0278708001599</c:v>
                </c:pt>
                <c:pt idx="6535">
                  <c:v>1404.02787099332</c:v>
                </c:pt>
                <c:pt idx="6536">
                  <c:v>1404.0278711864801</c:v>
                </c:pt>
                <c:pt idx="6537">
                  <c:v>1404.0278713796399</c:v>
                </c:pt>
                <c:pt idx="6538">
                  <c:v>1404.0278715728</c:v>
                </c:pt>
                <c:pt idx="6539">
                  <c:v>1404.0278717659601</c:v>
                </c:pt>
                <c:pt idx="6540">
                  <c:v>1404.0278719591199</c:v>
                </c:pt>
                <c:pt idx="6541">
                  <c:v>1404.02787215228</c:v>
                </c:pt>
                <c:pt idx="6542">
                  <c:v>1404.0278723454401</c:v>
                </c:pt>
                <c:pt idx="6543">
                  <c:v>1404.0278725385999</c:v>
                </c:pt>
                <c:pt idx="6544">
                  <c:v>1404.02787273176</c:v>
                </c:pt>
                <c:pt idx="6545">
                  <c:v>1404.0278729249201</c:v>
                </c:pt>
                <c:pt idx="6546">
                  <c:v>1404.0278731180799</c:v>
                </c:pt>
                <c:pt idx="6547">
                  <c:v>1404.02787331124</c:v>
                </c:pt>
                <c:pt idx="6548">
                  <c:v>1404.0278735044001</c:v>
                </c:pt>
                <c:pt idx="6549">
                  <c:v>1404.0278736975599</c:v>
                </c:pt>
                <c:pt idx="6550">
                  <c:v>1404.02787389072</c:v>
                </c:pt>
                <c:pt idx="6551">
                  <c:v>1404.0278740838801</c:v>
                </c:pt>
                <c:pt idx="6552">
                  <c:v>1404.0278742770399</c:v>
                </c:pt>
                <c:pt idx="6553">
                  <c:v>1404.0278744702</c:v>
                </c:pt>
                <c:pt idx="6554">
                  <c:v>1404.0278746633601</c:v>
                </c:pt>
                <c:pt idx="6555">
                  <c:v>1404.0278748565199</c:v>
                </c:pt>
                <c:pt idx="6556">
                  <c:v>1404.02787504968</c:v>
                </c:pt>
                <c:pt idx="6557">
                  <c:v>1404.0278752428401</c:v>
                </c:pt>
                <c:pt idx="6558">
                  <c:v>1404.0278754359999</c:v>
                </c:pt>
                <c:pt idx="6559">
                  <c:v>1404.02787562916</c:v>
                </c:pt>
                <c:pt idx="6560">
                  <c:v>1404.0278758223201</c:v>
                </c:pt>
                <c:pt idx="6561">
                  <c:v>1404.0278760154899</c:v>
                </c:pt>
                <c:pt idx="6562">
                  <c:v>1404.02787620865</c:v>
                </c:pt>
                <c:pt idx="6563">
                  <c:v>1404.0278764018101</c:v>
                </c:pt>
                <c:pt idx="6564">
                  <c:v>1404.0278765949699</c:v>
                </c:pt>
                <c:pt idx="6565">
                  <c:v>1404.02787678813</c:v>
                </c:pt>
                <c:pt idx="6566">
                  <c:v>1404.0278769812901</c:v>
                </c:pt>
                <c:pt idx="6567">
                  <c:v>1404.0278771744499</c:v>
                </c:pt>
                <c:pt idx="6568">
                  <c:v>1404.02787736761</c:v>
                </c:pt>
                <c:pt idx="6569">
                  <c:v>1404.0278775607701</c:v>
                </c:pt>
                <c:pt idx="6570">
                  <c:v>1404.0278777539299</c:v>
                </c:pt>
                <c:pt idx="6571">
                  <c:v>1404.02787794709</c:v>
                </c:pt>
                <c:pt idx="6572">
                  <c:v>1404.0278781402501</c:v>
                </c:pt>
                <c:pt idx="6573">
                  <c:v>1404.0278783334099</c:v>
                </c:pt>
                <c:pt idx="6574">
                  <c:v>1404.02787852657</c:v>
                </c:pt>
                <c:pt idx="6575">
                  <c:v>1404.0278787197301</c:v>
                </c:pt>
                <c:pt idx="6576">
                  <c:v>1404.0278789128899</c:v>
                </c:pt>
                <c:pt idx="6577">
                  <c:v>1404.02787910605</c:v>
                </c:pt>
                <c:pt idx="6578">
                  <c:v>1404.0278792992101</c:v>
                </c:pt>
                <c:pt idx="6579">
                  <c:v>1404.0278794923699</c:v>
                </c:pt>
                <c:pt idx="6580">
                  <c:v>1404.02787968553</c:v>
                </c:pt>
                <c:pt idx="6581">
                  <c:v>1404.0278798786901</c:v>
                </c:pt>
                <c:pt idx="6582">
                  <c:v>1404.0278800718499</c:v>
                </c:pt>
                <c:pt idx="6583">
                  <c:v>1404.02788026501</c:v>
                </c:pt>
                <c:pt idx="6584">
                  <c:v>1404.0278804581701</c:v>
                </c:pt>
                <c:pt idx="6585">
                  <c:v>1404.02788065133</c:v>
                </c:pt>
                <c:pt idx="6586">
                  <c:v>1404.02788084449</c:v>
                </c:pt>
                <c:pt idx="6587">
                  <c:v>1404.0278810376501</c:v>
                </c:pt>
                <c:pt idx="6588">
                  <c:v>1404.02788123081</c:v>
                </c:pt>
                <c:pt idx="6589">
                  <c:v>1404.02788142397</c:v>
                </c:pt>
                <c:pt idx="6590">
                  <c:v>1404.0278816171301</c:v>
                </c:pt>
                <c:pt idx="6591">
                  <c:v>1404.02788181029</c:v>
                </c:pt>
                <c:pt idx="6592">
                  <c:v>1404.02788200346</c:v>
                </c:pt>
                <c:pt idx="6593">
                  <c:v>1404.0278821966201</c:v>
                </c:pt>
                <c:pt idx="6594">
                  <c:v>1404.02788238978</c:v>
                </c:pt>
                <c:pt idx="6595">
                  <c:v>1404.02788258294</c:v>
                </c:pt>
                <c:pt idx="6596">
                  <c:v>1404.0278827760999</c:v>
                </c:pt>
                <c:pt idx="6597">
                  <c:v>1404.02788296926</c:v>
                </c:pt>
                <c:pt idx="6598">
                  <c:v>1404.02788316242</c:v>
                </c:pt>
                <c:pt idx="6599">
                  <c:v>1404.0278833555799</c:v>
                </c:pt>
                <c:pt idx="6600">
                  <c:v>1404.02788354874</c:v>
                </c:pt>
                <c:pt idx="6601">
                  <c:v>1404.0278837419</c:v>
                </c:pt>
                <c:pt idx="6602">
                  <c:v>1404.0278839350599</c:v>
                </c:pt>
                <c:pt idx="6603">
                  <c:v>1404.02788412822</c:v>
                </c:pt>
                <c:pt idx="6604">
                  <c:v>1404.02788432138</c:v>
                </c:pt>
                <c:pt idx="6605">
                  <c:v>1404.0278845145399</c:v>
                </c:pt>
                <c:pt idx="6606">
                  <c:v>1404.0278847077</c:v>
                </c:pt>
                <c:pt idx="6607">
                  <c:v>1404.02788490086</c:v>
                </c:pt>
                <c:pt idx="6608">
                  <c:v>1404.0278850940199</c:v>
                </c:pt>
                <c:pt idx="6609">
                  <c:v>1404.02788528718</c:v>
                </c:pt>
                <c:pt idx="6610">
                  <c:v>1404.02788548034</c:v>
                </c:pt>
                <c:pt idx="6611">
                  <c:v>1404.0278856734999</c:v>
                </c:pt>
                <c:pt idx="6612">
                  <c:v>1404.02788586666</c:v>
                </c:pt>
                <c:pt idx="6613">
                  <c:v>1404.02788605982</c:v>
                </c:pt>
                <c:pt idx="6614">
                  <c:v>1404.0278862529799</c:v>
                </c:pt>
                <c:pt idx="6615">
                  <c:v>1404.02788644614</c:v>
                </c:pt>
                <c:pt idx="6616">
                  <c:v>1404.0278866393</c:v>
                </c:pt>
                <c:pt idx="6617">
                  <c:v>1404.0278868324599</c:v>
                </c:pt>
                <c:pt idx="6618">
                  <c:v>1404.02788702562</c:v>
                </c:pt>
                <c:pt idx="6619">
                  <c:v>1404.0278872187801</c:v>
                </c:pt>
                <c:pt idx="6620">
                  <c:v>1404.0278874119399</c:v>
                </c:pt>
                <c:pt idx="6621">
                  <c:v>1404.0278876051</c:v>
                </c:pt>
                <c:pt idx="6622">
                  <c:v>1404.0278877982601</c:v>
                </c:pt>
                <c:pt idx="6623">
                  <c:v>1404.0278879914199</c:v>
                </c:pt>
                <c:pt idx="6624">
                  <c:v>1404.02788818459</c:v>
                </c:pt>
                <c:pt idx="6625">
                  <c:v>1404.0278883777501</c:v>
                </c:pt>
                <c:pt idx="6626">
                  <c:v>1404.0278885709099</c:v>
                </c:pt>
                <c:pt idx="6627">
                  <c:v>1404.02788876407</c:v>
                </c:pt>
                <c:pt idx="6628">
                  <c:v>1404.0278889572301</c:v>
                </c:pt>
                <c:pt idx="6629">
                  <c:v>1404.0278891503899</c:v>
                </c:pt>
                <c:pt idx="6630">
                  <c:v>1404.02788934355</c:v>
                </c:pt>
                <c:pt idx="6631">
                  <c:v>1404.0278895367101</c:v>
                </c:pt>
                <c:pt idx="6632">
                  <c:v>1404.0278897298699</c:v>
                </c:pt>
                <c:pt idx="6633">
                  <c:v>1404.02788992303</c:v>
                </c:pt>
                <c:pt idx="6634">
                  <c:v>1404.0278901161901</c:v>
                </c:pt>
                <c:pt idx="6635">
                  <c:v>1404.0278903093499</c:v>
                </c:pt>
                <c:pt idx="6636">
                  <c:v>1404.02789050251</c:v>
                </c:pt>
                <c:pt idx="6637">
                  <c:v>1404.0278906956701</c:v>
                </c:pt>
                <c:pt idx="6638">
                  <c:v>1404.0278908888299</c:v>
                </c:pt>
                <c:pt idx="6639">
                  <c:v>1404.02789108199</c:v>
                </c:pt>
                <c:pt idx="6640">
                  <c:v>1404.0278912751501</c:v>
                </c:pt>
                <c:pt idx="6641">
                  <c:v>1404.0278914683099</c:v>
                </c:pt>
                <c:pt idx="6642">
                  <c:v>1404.02789166147</c:v>
                </c:pt>
                <c:pt idx="6643">
                  <c:v>1404.0278918546301</c:v>
                </c:pt>
                <c:pt idx="6644">
                  <c:v>1404.0278920477899</c:v>
                </c:pt>
                <c:pt idx="6645">
                  <c:v>1404.02789224095</c:v>
                </c:pt>
                <c:pt idx="6646">
                  <c:v>1404.0278924341101</c:v>
                </c:pt>
                <c:pt idx="6647">
                  <c:v>1404.0278926272699</c:v>
                </c:pt>
                <c:pt idx="6648">
                  <c:v>1404.02789282043</c:v>
                </c:pt>
                <c:pt idx="6649">
                  <c:v>1404.0278930135901</c:v>
                </c:pt>
                <c:pt idx="6650">
                  <c:v>1404.0278932067499</c:v>
                </c:pt>
                <c:pt idx="6651">
                  <c:v>1404.02789339991</c:v>
                </c:pt>
                <c:pt idx="6652">
                  <c:v>1404.0278935930701</c:v>
                </c:pt>
                <c:pt idx="6653">
                  <c:v>1404.0278937862299</c:v>
                </c:pt>
                <c:pt idx="6654">
                  <c:v>1404.02789397939</c:v>
                </c:pt>
                <c:pt idx="6655">
                  <c:v>1404.0278941725501</c:v>
                </c:pt>
                <c:pt idx="6656">
                  <c:v>1404.0278943657199</c:v>
                </c:pt>
                <c:pt idx="6657">
                  <c:v>1404.02789455888</c:v>
                </c:pt>
                <c:pt idx="6658">
                  <c:v>1404.0278947520401</c:v>
                </c:pt>
                <c:pt idx="6659">
                  <c:v>1404.0278949451999</c:v>
                </c:pt>
                <c:pt idx="6660">
                  <c:v>1404.02789513836</c:v>
                </c:pt>
                <c:pt idx="6661">
                  <c:v>1404.0278953315201</c:v>
                </c:pt>
                <c:pt idx="6662">
                  <c:v>1404.0278955246799</c:v>
                </c:pt>
                <c:pt idx="6663">
                  <c:v>1404.02789571784</c:v>
                </c:pt>
                <c:pt idx="6664">
                  <c:v>1404.0278959110001</c:v>
                </c:pt>
                <c:pt idx="6665">
                  <c:v>1404.0278961041599</c:v>
                </c:pt>
                <c:pt idx="6666">
                  <c:v>1404.02789629732</c:v>
                </c:pt>
                <c:pt idx="6667">
                  <c:v>1404.0278964904801</c:v>
                </c:pt>
                <c:pt idx="6668">
                  <c:v>1404.0278966836399</c:v>
                </c:pt>
                <c:pt idx="6669">
                  <c:v>1404.0278968768</c:v>
                </c:pt>
                <c:pt idx="6670">
                  <c:v>1404.0278970699601</c:v>
                </c:pt>
                <c:pt idx="6671">
                  <c:v>1404.0278972631199</c:v>
                </c:pt>
                <c:pt idx="6672">
                  <c:v>1404.02789745628</c:v>
                </c:pt>
                <c:pt idx="6673">
                  <c:v>1404.0278976494401</c:v>
                </c:pt>
                <c:pt idx="6674">
                  <c:v>1404.0278978425999</c:v>
                </c:pt>
                <c:pt idx="6675">
                  <c:v>1404.02789803576</c:v>
                </c:pt>
                <c:pt idx="6676">
                  <c:v>1404.0278982289201</c:v>
                </c:pt>
                <c:pt idx="6677">
                  <c:v>1404.0278984220799</c:v>
                </c:pt>
                <c:pt idx="6678">
                  <c:v>1404.02789861524</c:v>
                </c:pt>
                <c:pt idx="6679">
                  <c:v>1404.0278988084001</c:v>
                </c:pt>
                <c:pt idx="6680">
                  <c:v>1404.0278990015599</c:v>
                </c:pt>
                <c:pt idx="6681">
                  <c:v>1404.02789919472</c:v>
                </c:pt>
                <c:pt idx="6682">
                  <c:v>1404.0278993878801</c:v>
                </c:pt>
                <c:pt idx="6683">
                  <c:v>1404.0278995810399</c:v>
                </c:pt>
                <c:pt idx="6684">
                  <c:v>1404.0278997742</c:v>
                </c:pt>
                <c:pt idx="6685">
                  <c:v>1404.0278999673601</c:v>
                </c:pt>
                <c:pt idx="6686">
                  <c:v>1404.0279001605199</c:v>
                </c:pt>
                <c:pt idx="6687">
                  <c:v>1404.02790035368</c:v>
                </c:pt>
                <c:pt idx="6688">
                  <c:v>1404.0279005468501</c:v>
                </c:pt>
                <c:pt idx="6689">
                  <c:v>1404.02790074001</c:v>
                </c:pt>
                <c:pt idx="6690">
                  <c:v>1404.02790093317</c:v>
                </c:pt>
                <c:pt idx="6691">
                  <c:v>1404.0279011263301</c:v>
                </c:pt>
                <c:pt idx="6692">
                  <c:v>1404.02790131949</c:v>
                </c:pt>
                <c:pt idx="6693">
                  <c:v>1404.02790151265</c:v>
                </c:pt>
                <c:pt idx="6694">
                  <c:v>1404.0279017058101</c:v>
                </c:pt>
                <c:pt idx="6695">
                  <c:v>1404.02790189897</c:v>
                </c:pt>
                <c:pt idx="6696">
                  <c:v>1404.02790209213</c:v>
                </c:pt>
                <c:pt idx="6697">
                  <c:v>1404.0279022852901</c:v>
                </c:pt>
                <c:pt idx="6698">
                  <c:v>1404.02790247845</c:v>
                </c:pt>
                <c:pt idx="6699">
                  <c:v>1404.02790267161</c:v>
                </c:pt>
                <c:pt idx="6700">
                  <c:v>1404.0279028647701</c:v>
                </c:pt>
                <c:pt idx="6701">
                  <c:v>1404.02790305793</c:v>
                </c:pt>
                <c:pt idx="6702">
                  <c:v>1404.02790325109</c:v>
                </c:pt>
                <c:pt idx="6703">
                  <c:v>1404.0279034442499</c:v>
                </c:pt>
                <c:pt idx="6704">
                  <c:v>1404.02790363741</c:v>
                </c:pt>
                <c:pt idx="6705">
                  <c:v>1404.02790383057</c:v>
                </c:pt>
                <c:pt idx="6706">
                  <c:v>1404.0279040237299</c:v>
                </c:pt>
                <c:pt idx="6707">
                  <c:v>1404.02790421689</c:v>
                </c:pt>
                <c:pt idx="6708">
                  <c:v>1404.02790441005</c:v>
                </c:pt>
                <c:pt idx="6709">
                  <c:v>1404.0279046032099</c:v>
                </c:pt>
                <c:pt idx="6710">
                  <c:v>1404.02790479637</c:v>
                </c:pt>
                <c:pt idx="6711">
                  <c:v>1404.02790498953</c:v>
                </c:pt>
                <c:pt idx="6712">
                  <c:v>1404.0279051826899</c:v>
                </c:pt>
                <c:pt idx="6713">
                  <c:v>1404.02790537585</c:v>
                </c:pt>
                <c:pt idx="6714">
                  <c:v>1404.02790556901</c:v>
                </c:pt>
                <c:pt idx="6715">
                  <c:v>1404.0279057621699</c:v>
                </c:pt>
                <c:pt idx="6716">
                  <c:v>1404.02790595533</c:v>
                </c:pt>
                <c:pt idx="6717">
                  <c:v>1404.02790614849</c:v>
                </c:pt>
                <c:pt idx="6718">
                  <c:v>1404.0279063416499</c:v>
                </c:pt>
                <c:pt idx="6719">
                  <c:v>1404.02790653482</c:v>
                </c:pt>
                <c:pt idx="6720">
                  <c:v>1404.0279067279801</c:v>
                </c:pt>
                <c:pt idx="6721">
                  <c:v>1404.0279069211399</c:v>
                </c:pt>
                <c:pt idx="6722">
                  <c:v>1404.0279071143</c:v>
                </c:pt>
                <c:pt idx="6723">
                  <c:v>1404.0279073074601</c:v>
                </c:pt>
                <c:pt idx="6724">
                  <c:v>1404.0279075006199</c:v>
                </c:pt>
                <c:pt idx="6725">
                  <c:v>1404.02790769378</c:v>
                </c:pt>
                <c:pt idx="6726">
                  <c:v>1404.0279078869401</c:v>
                </c:pt>
                <c:pt idx="6727">
                  <c:v>1404.0279080800999</c:v>
                </c:pt>
                <c:pt idx="6728">
                  <c:v>1404.02790827326</c:v>
                </c:pt>
                <c:pt idx="6729">
                  <c:v>1404.0279084664201</c:v>
                </c:pt>
                <c:pt idx="6730">
                  <c:v>1404.0279086595799</c:v>
                </c:pt>
                <c:pt idx="6731">
                  <c:v>1404.02790885274</c:v>
                </c:pt>
                <c:pt idx="6732">
                  <c:v>1404.0279090459001</c:v>
                </c:pt>
                <c:pt idx="6733">
                  <c:v>1404.0279092390599</c:v>
                </c:pt>
                <c:pt idx="6734">
                  <c:v>1404.02790943222</c:v>
                </c:pt>
                <c:pt idx="6735">
                  <c:v>1404.0279096253801</c:v>
                </c:pt>
                <c:pt idx="6736">
                  <c:v>1404.0279098185399</c:v>
                </c:pt>
                <c:pt idx="6737">
                  <c:v>1404.0279100117</c:v>
                </c:pt>
                <c:pt idx="6738">
                  <c:v>1404.0279102048601</c:v>
                </c:pt>
                <c:pt idx="6739">
                  <c:v>1404.0279103980199</c:v>
                </c:pt>
                <c:pt idx="6740">
                  <c:v>1404.02791059118</c:v>
                </c:pt>
                <c:pt idx="6741">
                  <c:v>1404.0279107843401</c:v>
                </c:pt>
                <c:pt idx="6742">
                  <c:v>1404.0279109774999</c:v>
                </c:pt>
                <c:pt idx="6743">
                  <c:v>1404.02791117066</c:v>
                </c:pt>
                <c:pt idx="6744">
                  <c:v>1404.0279113638201</c:v>
                </c:pt>
                <c:pt idx="6745">
                  <c:v>1404.0279115569799</c:v>
                </c:pt>
                <c:pt idx="6746">
                  <c:v>1404.02791175014</c:v>
                </c:pt>
                <c:pt idx="6747">
                  <c:v>1404.0279119433001</c:v>
                </c:pt>
                <c:pt idx="6748">
                  <c:v>1404.0279121364599</c:v>
                </c:pt>
                <c:pt idx="6749">
                  <c:v>1404.02791232962</c:v>
                </c:pt>
                <c:pt idx="6750">
                  <c:v>1404.0279125227801</c:v>
                </c:pt>
                <c:pt idx="6751">
                  <c:v>1404.0279127159499</c:v>
                </c:pt>
                <c:pt idx="6752">
                  <c:v>1404.02791290911</c:v>
                </c:pt>
                <c:pt idx="6753">
                  <c:v>1404.0279131022701</c:v>
                </c:pt>
                <c:pt idx="6754">
                  <c:v>1404.0279132954299</c:v>
                </c:pt>
                <c:pt idx="6755">
                  <c:v>1404.02791348859</c:v>
                </c:pt>
                <c:pt idx="6756">
                  <c:v>1404.0279136817501</c:v>
                </c:pt>
                <c:pt idx="6757">
                  <c:v>1404.0279138749099</c:v>
                </c:pt>
                <c:pt idx="6758">
                  <c:v>1404.02791406807</c:v>
                </c:pt>
                <c:pt idx="6759">
                  <c:v>1404.0279142612301</c:v>
                </c:pt>
                <c:pt idx="6760">
                  <c:v>1404.0279144543899</c:v>
                </c:pt>
                <c:pt idx="6761">
                  <c:v>1404.02791464755</c:v>
                </c:pt>
                <c:pt idx="6762">
                  <c:v>1404.0279148407101</c:v>
                </c:pt>
                <c:pt idx="6763">
                  <c:v>1404.0279150338699</c:v>
                </c:pt>
                <c:pt idx="6764">
                  <c:v>1404.02791522703</c:v>
                </c:pt>
                <c:pt idx="6765">
                  <c:v>1404.0279154201901</c:v>
                </c:pt>
                <c:pt idx="6766">
                  <c:v>1404.0279156133499</c:v>
                </c:pt>
                <c:pt idx="6767">
                  <c:v>1404.02791580651</c:v>
                </c:pt>
                <c:pt idx="6768">
                  <c:v>1404.0279159996701</c:v>
                </c:pt>
                <c:pt idx="6769">
                  <c:v>1404.0279161928299</c:v>
                </c:pt>
                <c:pt idx="6770">
                  <c:v>1404.02791638599</c:v>
                </c:pt>
                <c:pt idx="6771">
                  <c:v>1404.0279165791501</c:v>
                </c:pt>
                <c:pt idx="6772">
                  <c:v>1404.0279167723099</c:v>
                </c:pt>
                <c:pt idx="6773">
                  <c:v>1404.02791696547</c:v>
                </c:pt>
                <c:pt idx="6774">
                  <c:v>1404.0279171586301</c:v>
                </c:pt>
                <c:pt idx="6775">
                  <c:v>1404.0279173517899</c:v>
                </c:pt>
                <c:pt idx="6776">
                  <c:v>1404.02791754495</c:v>
                </c:pt>
                <c:pt idx="6777">
                  <c:v>1404.0279177381101</c:v>
                </c:pt>
                <c:pt idx="6778">
                  <c:v>1404.0279179312699</c:v>
                </c:pt>
                <c:pt idx="6779">
                  <c:v>1404.02791812443</c:v>
                </c:pt>
                <c:pt idx="6780">
                  <c:v>1404.0279183175901</c:v>
                </c:pt>
                <c:pt idx="6781">
                  <c:v>1404.0279185107499</c:v>
                </c:pt>
                <c:pt idx="6782">
                  <c:v>1404.02791870391</c:v>
                </c:pt>
                <c:pt idx="6783">
                  <c:v>1404.0279188970801</c:v>
                </c:pt>
                <c:pt idx="6784">
                  <c:v>1404.0279190902399</c:v>
                </c:pt>
                <c:pt idx="6785">
                  <c:v>1404.0279192834</c:v>
                </c:pt>
                <c:pt idx="6786">
                  <c:v>1404.0279194765601</c:v>
                </c:pt>
                <c:pt idx="6787">
                  <c:v>1404.0279196697199</c:v>
                </c:pt>
                <c:pt idx="6788">
                  <c:v>1404.02791986288</c:v>
                </c:pt>
                <c:pt idx="6789">
                  <c:v>1404.0279200560401</c:v>
                </c:pt>
                <c:pt idx="6790">
                  <c:v>1404.0279202492</c:v>
                </c:pt>
                <c:pt idx="6791">
                  <c:v>1404.02792044236</c:v>
                </c:pt>
                <c:pt idx="6792">
                  <c:v>1404.0279206355201</c:v>
                </c:pt>
                <c:pt idx="6793">
                  <c:v>1404.02792082868</c:v>
                </c:pt>
                <c:pt idx="6794">
                  <c:v>1404.02792102184</c:v>
                </c:pt>
                <c:pt idx="6795">
                  <c:v>1404.0279212150001</c:v>
                </c:pt>
                <c:pt idx="6796">
                  <c:v>1404.02792140816</c:v>
                </c:pt>
                <c:pt idx="6797">
                  <c:v>1404.02792160132</c:v>
                </c:pt>
                <c:pt idx="6798">
                  <c:v>1404.0279217944801</c:v>
                </c:pt>
                <c:pt idx="6799">
                  <c:v>1404.02792198764</c:v>
                </c:pt>
                <c:pt idx="6800">
                  <c:v>1404.0279221808</c:v>
                </c:pt>
                <c:pt idx="6801">
                  <c:v>1404.0279223739601</c:v>
                </c:pt>
                <c:pt idx="6802">
                  <c:v>1404.02792256712</c:v>
                </c:pt>
                <c:pt idx="6803">
                  <c:v>1404.02792276028</c:v>
                </c:pt>
                <c:pt idx="6804">
                  <c:v>1404.0279229534401</c:v>
                </c:pt>
                <c:pt idx="6805">
                  <c:v>1404.0279231466</c:v>
                </c:pt>
                <c:pt idx="6806">
                  <c:v>1404.02792333976</c:v>
                </c:pt>
                <c:pt idx="6807">
                  <c:v>1404.0279235329201</c:v>
                </c:pt>
                <c:pt idx="6808">
                  <c:v>1404.02792372608</c:v>
                </c:pt>
                <c:pt idx="6809">
                  <c:v>1404.02792391924</c:v>
                </c:pt>
                <c:pt idx="6810">
                  <c:v>1404.0279241123999</c:v>
                </c:pt>
                <c:pt idx="6811">
                  <c:v>1404.02792430556</c:v>
                </c:pt>
                <c:pt idx="6812">
                  <c:v>1404.02792449872</c:v>
                </c:pt>
                <c:pt idx="6813">
                  <c:v>1404.0279246918799</c:v>
                </c:pt>
                <c:pt idx="6814">
                  <c:v>1404.02792488504</c:v>
                </c:pt>
                <c:pt idx="6815">
                  <c:v>1404.02792507821</c:v>
                </c:pt>
                <c:pt idx="6816">
                  <c:v>1404.0279252713699</c:v>
                </c:pt>
                <c:pt idx="6817">
                  <c:v>1404.02792546453</c:v>
                </c:pt>
                <c:pt idx="6818">
                  <c:v>1404.02792565769</c:v>
                </c:pt>
                <c:pt idx="6819">
                  <c:v>1404.0279258508499</c:v>
                </c:pt>
                <c:pt idx="6820">
                  <c:v>1404.02792604401</c:v>
                </c:pt>
                <c:pt idx="6821">
                  <c:v>1404.02792623717</c:v>
                </c:pt>
                <c:pt idx="6822">
                  <c:v>1404.0279264303299</c:v>
                </c:pt>
                <c:pt idx="6823">
                  <c:v>1404.02792662349</c:v>
                </c:pt>
                <c:pt idx="6824">
                  <c:v>1404.0279268166501</c:v>
                </c:pt>
                <c:pt idx="6825">
                  <c:v>1404.0279270098099</c:v>
                </c:pt>
                <c:pt idx="6826">
                  <c:v>1404.02792720297</c:v>
                </c:pt>
                <c:pt idx="6827">
                  <c:v>1404.0279273961301</c:v>
                </c:pt>
                <c:pt idx="6828">
                  <c:v>1404.0279275892899</c:v>
                </c:pt>
                <c:pt idx="6829">
                  <c:v>1404.02792778245</c:v>
                </c:pt>
                <c:pt idx="6830">
                  <c:v>1404.0279279756101</c:v>
                </c:pt>
                <c:pt idx="6831">
                  <c:v>1404.0279281687699</c:v>
                </c:pt>
                <c:pt idx="6832">
                  <c:v>1404.02792836193</c:v>
                </c:pt>
                <c:pt idx="6833">
                  <c:v>1404.0279285550901</c:v>
                </c:pt>
                <c:pt idx="6834">
                  <c:v>1404.0279287482499</c:v>
                </c:pt>
                <c:pt idx="6835">
                  <c:v>1404.02792894141</c:v>
                </c:pt>
                <c:pt idx="6836">
                  <c:v>1404.0279291345701</c:v>
                </c:pt>
                <c:pt idx="6837">
                  <c:v>1404.0279293277299</c:v>
                </c:pt>
                <c:pt idx="6838">
                  <c:v>1404.02792952089</c:v>
                </c:pt>
                <c:pt idx="6839">
                  <c:v>1404.0279297140501</c:v>
                </c:pt>
                <c:pt idx="6840">
                  <c:v>1404.0279299072099</c:v>
                </c:pt>
                <c:pt idx="6841">
                  <c:v>1404.02793010037</c:v>
                </c:pt>
                <c:pt idx="6842">
                  <c:v>1404.0279302935301</c:v>
                </c:pt>
                <c:pt idx="6843">
                  <c:v>1404.0279304866899</c:v>
                </c:pt>
                <c:pt idx="6844">
                  <c:v>1404.02793067985</c:v>
                </c:pt>
                <c:pt idx="6845">
                  <c:v>1404.0279308730101</c:v>
                </c:pt>
                <c:pt idx="6846">
                  <c:v>1404.0279310661799</c:v>
                </c:pt>
                <c:pt idx="6847">
                  <c:v>1404.02793125934</c:v>
                </c:pt>
                <c:pt idx="6848">
                  <c:v>1404.0279314525001</c:v>
                </c:pt>
                <c:pt idx="6849">
                  <c:v>1404.0279316456599</c:v>
                </c:pt>
                <c:pt idx="6850">
                  <c:v>1404.02793183882</c:v>
                </c:pt>
                <c:pt idx="6851">
                  <c:v>1404.0279320319801</c:v>
                </c:pt>
                <c:pt idx="6852">
                  <c:v>1404.0279322251399</c:v>
                </c:pt>
                <c:pt idx="6853">
                  <c:v>1404.0279324183</c:v>
                </c:pt>
                <c:pt idx="6854">
                  <c:v>1404.0279326114601</c:v>
                </c:pt>
                <c:pt idx="6855">
                  <c:v>1404.0279328046199</c:v>
                </c:pt>
                <c:pt idx="6856">
                  <c:v>1404.02793299778</c:v>
                </c:pt>
                <c:pt idx="6857">
                  <c:v>1404.0279331909401</c:v>
                </c:pt>
                <c:pt idx="6858">
                  <c:v>1404.0279333840999</c:v>
                </c:pt>
                <c:pt idx="6859">
                  <c:v>1404.02793357726</c:v>
                </c:pt>
                <c:pt idx="6860">
                  <c:v>1404.0279337704201</c:v>
                </c:pt>
                <c:pt idx="6861">
                  <c:v>1404.0279339635799</c:v>
                </c:pt>
                <c:pt idx="6862">
                  <c:v>1404.02793415674</c:v>
                </c:pt>
                <c:pt idx="6863">
                  <c:v>1404.0279343499001</c:v>
                </c:pt>
                <c:pt idx="6864">
                  <c:v>1404.0279345430599</c:v>
                </c:pt>
                <c:pt idx="6865">
                  <c:v>1404.02793473622</c:v>
                </c:pt>
                <c:pt idx="6866">
                  <c:v>1404.0279349293801</c:v>
                </c:pt>
                <c:pt idx="6867">
                  <c:v>1404.0279351225399</c:v>
                </c:pt>
                <c:pt idx="6868">
                  <c:v>1404.0279353157</c:v>
                </c:pt>
                <c:pt idx="6869">
                  <c:v>1404.0279355088601</c:v>
                </c:pt>
                <c:pt idx="6870">
                  <c:v>1404.0279357020199</c:v>
                </c:pt>
                <c:pt idx="6871">
                  <c:v>1404.02793589518</c:v>
                </c:pt>
                <c:pt idx="6872">
                  <c:v>1404.0279360883401</c:v>
                </c:pt>
                <c:pt idx="6873">
                  <c:v>1404.0279362814999</c:v>
                </c:pt>
                <c:pt idx="6874">
                  <c:v>1404.02793647466</c:v>
                </c:pt>
                <c:pt idx="6875">
                  <c:v>1404.0279366678201</c:v>
                </c:pt>
                <c:pt idx="6876">
                  <c:v>1404.0279368609799</c:v>
                </c:pt>
                <c:pt idx="6877">
                  <c:v>1404.02793705414</c:v>
                </c:pt>
                <c:pt idx="6878">
                  <c:v>1404.0279372473001</c:v>
                </c:pt>
                <c:pt idx="6879">
                  <c:v>1404.0279374404699</c:v>
                </c:pt>
                <c:pt idx="6880">
                  <c:v>1404.02793763363</c:v>
                </c:pt>
                <c:pt idx="6881">
                  <c:v>1404.0279378267901</c:v>
                </c:pt>
                <c:pt idx="6882">
                  <c:v>1404.0279380199499</c:v>
                </c:pt>
                <c:pt idx="6883">
                  <c:v>1404.02793821311</c:v>
                </c:pt>
                <c:pt idx="6884">
                  <c:v>1404.0279384062701</c:v>
                </c:pt>
                <c:pt idx="6885">
                  <c:v>1404.0279385994299</c:v>
                </c:pt>
                <c:pt idx="6886">
                  <c:v>1404.02793879259</c:v>
                </c:pt>
                <c:pt idx="6887">
                  <c:v>1404.0279389857501</c:v>
                </c:pt>
                <c:pt idx="6888">
                  <c:v>1404.0279391789099</c:v>
                </c:pt>
                <c:pt idx="6889">
                  <c:v>1404.02793937207</c:v>
                </c:pt>
                <c:pt idx="6890">
                  <c:v>1404.0279395652301</c:v>
                </c:pt>
                <c:pt idx="6891">
                  <c:v>1404.0279397583899</c:v>
                </c:pt>
                <c:pt idx="6892">
                  <c:v>1404.02793995155</c:v>
                </c:pt>
                <c:pt idx="6893">
                  <c:v>1404.0279401447101</c:v>
                </c:pt>
                <c:pt idx="6894">
                  <c:v>1404.0279403378699</c:v>
                </c:pt>
                <c:pt idx="6895">
                  <c:v>1404.02794053103</c:v>
                </c:pt>
                <c:pt idx="6896">
                  <c:v>1404.0279407241901</c:v>
                </c:pt>
                <c:pt idx="6897">
                  <c:v>1404.02794091735</c:v>
                </c:pt>
                <c:pt idx="6898">
                  <c:v>1404.02794111051</c:v>
                </c:pt>
                <c:pt idx="6899">
                  <c:v>1404.0279413036701</c:v>
                </c:pt>
                <c:pt idx="6900">
                  <c:v>1404.02794149683</c:v>
                </c:pt>
                <c:pt idx="6901">
                  <c:v>1404.02794168999</c:v>
                </c:pt>
                <c:pt idx="6902">
                  <c:v>1404.0279418831501</c:v>
                </c:pt>
                <c:pt idx="6903">
                  <c:v>1404.02794207631</c:v>
                </c:pt>
                <c:pt idx="6904">
                  <c:v>1404.02794226947</c:v>
                </c:pt>
                <c:pt idx="6905">
                  <c:v>1404.0279424626301</c:v>
                </c:pt>
                <c:pt idx="6906">
                  <c:v>1404.02794265579</c:v>
                </c:pt>
                <c:pt idx="6907">
                  <c:v>1404.02794284895</c:v>
                </c:pt>
                <c:pt idx="6908">
                  <c:v>1404.0279430421101</c:v>
                </c:pt>
                <c:pt idx="6909">
                  <c:v>1404.02794323527</c:v>
                </c:pt>
                <c:pt idx="6910">
                  <c:v>1404.02794342844</c:v>
                </c:pt>
                <c:pt idx="6911">
                  <c:v>1404.0279436215999</c:v>
                </c:pt>
                <c:pt idx="6912">
                  <c:v>1404.02794381476</c:v>
                </c:pt>
                <c:pt idx="6913">
                  <c:v>1404.02794400792</c:v>
                </c:pt>
                <c:pt idx="6914">
                  <c:v>1404.0279442010799</c:v>
                </c:pt>
                <c:pt idx="6915">
                  <c:v>1404.02794439424</c:v>
                </c:pt>
                <c:pt idx="6916">
                  <c:v>1404.0279445874</c:v>
                </c:pt>
                <c:pt idx="6917">
                  <c:v>1404.0279447805599</c:v>
                </c:pt>
                <c:pt idx="6918">
                  <c:v>1404.02794497372</c:v>
                </c:pt>
                <c:pt idx="6919">
                  <c:v>1404.02794516688</c:v>
                </c:pt>
                <c:pt idx="6920">
                  <c:v>1404.0279453600399</c:v>
                </c:pt>
                <c:pt idx="6921">
                  <c:v>1404.0279455532</c:v>
                </c:pt>
                <c:pt idx="6922">
                  <c:v>1404.02794574636</c:v>
                </c:pt>
                <c:pt idx="6923">
                  <c:v>1404.0279459395199</c:v>
                </c:pt>
                <c:pt idx="6924">
                  <c:v>1404.02794613268</c:v>
                </c:pt>
                <c:pt idx="6925">
                  <c:v>1404.02794632584</c:v>
                </c:pt>
                <c:pt idx="6926">
                  <c:v>1404.0279465189999</c:v>
                </c:pt>
                <c:pt idx="6927">
                  <c:v>1404.02794671216</c:v>
                </c:pt>
                <c:pt idx="6928">
                  <c:v>1404.0279469053201</c:v>
                </c:pt>
                <c:pt idx="6929">
                  <c:v>1404.0279470984799</c:v>
                </c:pt>
                <c:pt idx="6930">
                  <c:v>1404.02794729164</c:v>
                </c:pt>
                <c:pt idx="6931">
                  <c:v>1404.0279474848001</c:v>
                </c:pt>
                <c:pt idx="6932">
                  <c:v>1404.0279476779599</c:v>
                </c:pt>
                <c:pt idx="6933">
                  <c:v>1404.02794787112</c:v>
                </c:pt>
                <c:pt idx="6934">
                  <c:v>1404.0279480642801</c:v>
                </c:pt>
                <c:pt idx="6935">
                  <c:v>1404.0279482574399</c:v>
                </c:pt>
                <c:pt idx="6936">
                  <c:v>1404.0279484506</c:v>
                </c:pt>
                <c:pt idx="6937">
                  <c:v>1404.0279486437601</c:v>
                </c:pt>
                <c:pt idx="6938">
                  <c:v>1404.0279488369199</c:v>
                </c:pt>
                <c:pt idx="6939">
                  <c:v>1404.02794903008</c:v>
                </c:pt>
                <c:pt idx="6940">
                  <c:v>1404.0279492232401</c:v>
                </c:pt>
                <c:pt idx="6941">
                  <c:v>1404.0279494163999</c:v>
                </c:pt>
                <c:pt idx="6942">
                  <c:v>1404.02794960957</c:v>
                </c:pt>
                <c:pt idx="6943">
                  <c:v>1404.0279498027301</c:v>
                </c:pt>
                <c:pt idx="6944">
                  <c:v>1404.0279499958899</c:v>
                </c:pt>
                <c:pt idx="6945">
                  <c:v>1404.02795018905</c:v>
                </c:pt>
                <c:pt idx="6946">
                  <c:v>1404.0279503822101</c:v>
                </c:pt>
                <c:pt idx="6947">
                  <c:v>1404.0279505753699</c:v>
                </c:pt>
                <c:pt idx="6948">
                  <c:v>1404.02795076853</c:v>
                </c:pt>
                <c:pt idx="6949">
                  <c:v>1404.0279509616901</c:v>
                </c:pt>
                <c:pt idx="6950">
                  <c:v>1404.0279511548499</c:v>
                </c:pt>
                <c:pt idx="6951">
                  <c:v>1404.02795134801</c:v>
                </c:pt>
                <c:pt idx="6952">
                  <c:v>1404.0279515411701</c:v>
                </c:pt>
                <c:pt idx="6953">
                  <c:v>1404.0279517343299</c:v>
                </c:pt>
                <c:pt idx="6954">
                  <c:v>1404.02795192749</c:v>
                </c:pt>
                <c:pt idx="6955">
                  <c:v>1404.0279521206501</c:v>
                </c:pt>
                <c:pt idx="6956">
                  <c:v>1404.0279523138099</c:v>
                </c:pt>
                <c:pt idx="6957">
                  <c:v>1404.02795250697</c:v>
                </c:pt>
                <c:pt idx="6958">
                  <c:v>1404.0279527001301</c:v>
                </c:pt>
                <c:pt idx="6959">
                  <c:v>1404.0279528932899</c:v>
                </c:pt>
                <c:pt idx="6960">
                  <c:v>1404.02795308645</c:v>
                </c:pt>
                <c:pt idx="6961">
                  <c:v>1404.0279532796101</c:v>
                </c:pt>
                <c:pt idx="6962">
                  <c:v>1404.0279534727699</c:v>
                </c:pt>
                <c:pt idx="6963">
                  <c:v>1404.02795366593</c:v>
                </c:pt>
                <c:pt idx="6964">
                  <c:v>1404.0279538590901</c:v>
                </c:pt>
                <c:pt idx="6965">
                  <c:v>1404.0279540522499</c:v>
                </c:pt>
                <c:pt idx="6966">
                  <c:v>1404.02795424541</c:v>
                </c:pt>
                <c:pt idx="6967">
                  <c:v>1404.0279544385701</c:v>
                </c:pt>
                <c:pt idx="6968">
                  <c:v>1404.0279546317299</c:v>
                </c:pt>
                <c:pt idx="6969">
                  <c:v>1404.02795482489</c:v>
                </c:pt>
                <c:pt idx="6970">
                  <c:v>1404.0279550180501</c:v>
                </c:pt>
                <c:pt idx="6971">
                  <c:v>1404.0279552112099</c:v>
                </c:pt>
                <c:pt idx="6972">
                  <c:v>1404.02795540437</c:v>
                </c:pt>
                <c:pt idx="6973">
                  <c:v>1404.0279555975301</c:v>
                </c:pt>
                <c:pt idx="6974">
                  <c:v>1404.0279557906999</c:v>
                </c:pt>
                <c:pt idx="6975">
                  <c:v>1404.02795598386</c:v>
                </c:pt>
                <c:pt idx="6976">
                  <c:v>1404.0279561770201</c:v>
                </c:pt>
                <c:pt idx="6977">
                  <c:v>1404.0279563701799</c:v>
                </c:pt>
                <c:pt idx="6978">
                  <c:v>1404.02795656334</c:v>
                </c:pt>
                <c:pt idx="6979">
                  <c:v>1404.0279567565001</c:v>
                </c:pt>
                <c:pt idx="6980">
                  <c:v>1404.0279569496599</c:v>
                </c:pt>
                <c:pt idx="6981">
                  <c:v>1404.02795714282</c:v>
                </c:pt>
                <c:pt idx="6982">
                  <c:v>1404.0279573359801</c:v>
                </c:pt>
                <c:pt idx="6983">
                  <c:v>1404.0279575291399</c:v>
                </c:pt>
                <c:pt idx="6984">
                  <c:v>1404.0279577223</c:v>
                </c:pt>
                <c:pt idx="6985">
                  <c:v>1404.0279579154601</c:v>
                </c:pt>
                <c:pt idx="6986">
                  <c:v>1404.0279581086199</c:v>
                </c:pt>
                <c:pt idx="6987">
                  <c:v>1404.02795830178</c:v>
                </c:pt>
                <c:pt idx="6988">
                  <c:v>1404.0279584949401</c:v>
                </c:pt>
                <c:pt idx="6989">
                  <c:v>1404.0279586880999</c:v>
                </c:pt>
                <c:pt idx="6990">
                  <c:v>1404.02795888126</c:v>
                </c:pt>
                <c:pt idx="6991">
                  <c:v>1404.0279590744201</c:v>
                </c:pt>
                <c:pt idx="6992">
                  <c:v>1404.0279592675799</c:v>
                </c:pt>
                <c:pt idx="6993">
                  <c:v>1404.02795946074</c:v>
                </c:pt>
                <c:pt idx="6994">
                  <c:v>1404.0279596539001</c:v>
                </c:pt>
                <c:pt idx="6995">
                  <c:v>1404.0279598470599</c:v>
                </c:pt>
                <c:pt idx="6996">
                  <c:v>1404.02796004022</c:v>
                </c:pt>
                <c:pt idx="6997">
                  <c:v>1404.0279602333801</c:v>
                </c:pt>
                <c:pt idx="6998">
                  <c:v>1404.0279604265399</c:v>
                </c:pt>
                <c:pt idx="6999">
                  <c:v>1404.0279606197</c:v>
                </c:pt>
                <c:pt idx="7000">
                  <c:v>1404.0279608128601</c:v>
                </c:pt>
                <c:pt idx="7001">
                  <c:v>1404.02796100602</c:v>
                </c:pt>
                <c:pt idx="7002">
                  <c:v>1404.02796119918</c:v>
                </c:pt>
                <c:pt idx="7003">
                  <c:v>1404.0279613923401</c:v>
                </c:pt>
                <c:pt idx="7004">
                  <c:v>1404.0279615855</c:v>
                </c:pt>
                <c:pt idx="7005">
                  <c:v>1404.02796177866</c:v>
                </c:pt>
                <c:pt idx="7006">
                  <c:v>1404.0279619718301</c:v>
                </c:pt>
                <c:pt idx="7007">
                  <c:v>1404.02796216499</c:v>
                </c:pt>
                <c:pt idx="7008">
                  <c:v>1404.02796235815</c:v>
                </c:pt>
                <c:pt idx="7009">
                  <c:v>1404.0279625513101</c:v>
                </c:pt>
                <c:pt idx="7010">
                  <c:v>1404.02796274447</c:v>
                </c:pt>
                <c:pt idx="7011">
                  <c:v>1404.02796293763</c:v>
                </c:pt>
                <c:pt idx="7012">
                  <c:v>1404.0279631307901</c:v>
                </c:pt>
                <c:pt idx="7013">
                  <c:v>1404.02796332395</c:v>
                </c:pt>
                <c:pt idx="7014">
                  <c:v>1404.02796351711</c:v>
                </c:pt>
                <c:pt idx="7015">
                  <c:v>1404.0279637102699</c:v>
                </c:pt>
                <c:pt idx="7016">
                  <c:v>1404.02796390343</c:v>
                </c:pt>
                <c:pt idx="7017">
                  <c:v>1404.02796409659</c:v>
                </c:pt>
                <c:pt idx="7018">
                  <c:v>1404.0279642897499</c:v>
                </c:pt>
                <c:pt idx="7019">
                  <c:v>1404.02796448291</c:v>
                </c:pt>
                <c:pt idx="7020">
                  <c:v>1404.02796467607</c:v>
                </c:pt>
                <c:pt idx="7021">
                  <c:v>1404.0279648692299</c:v>
                </c:pt>
                <c:pt idx="7022">
                  <c:v>1404.02796506239</c:v>
                </c:pt>
                <c:pt idx="7023">
                  <c:v>1404.02796525555</c:v>
                </c:pt>
                <c:pt idx="7024">
                  <c:v>1404.0279654487099</c:v>
                </c:pt>
                <c:pt idx="7025">
                  <c:v>1404.02796564187</c:v>
                </c:pt>
                <c:pt idx="7026">
                  <c:v>1404.02796583503</c:v>
                </c:pt>
                <c:pt idx="7027">
                  <c:v>1404.0279660281899</c:v>
                </c:pt>
                <c:pt idx="7028">
                  <c:v>1404.02796622135</c:v>
                </c:pt>
                <c:pt idx="7029">
                  <c:v>1404.02796641451</c:v>
                </c:pt>
                <c:pt idx="7030">
                  <c:v>1404.0279666076699</c:v>
                </c:pt>
                <c:pt idx="7031">
                  <c:v>1404.02796680083</c:v>
                </c:pt>
                <c:pt idx="7032">
                  <c:v>1404.02796699399</c:v>
                </c:pt>
                <c:pt idx="7033">
                  <c:v>1404.0279671871499</c:v>
                </c:pt>
                <c:pt idx="7034">
                  <c:v>1404.02796738031</c:v>
                </c:pt>
                <c:pt idx="7035">
                  <c:v>1404.0279675734701</c:v>
                </c:pt>
                <c:pt idx="7036">
                  <c:v>1404.0279677666299</c:v>
                </c:pt>
                <c:pt idx="7037">
                  <c:v>1404.0279679598</c:v>
                </c:pt>
                <c:pt idx="7038">
                  <c:v>1404.0279681529601</c:v>
                </c:pt>
                <c:pt idx="7039">
                  <c:v>1404.0279683461199</c:v>
                </c:pt>
                <c:pt idx="7040">
                  <c:v>1404.02796853928</c:v>
                </c:pt>
                <c:pt idx="7041">
                  <c:v>1404.0279687324401</c:v>
                </c:pt>
                <c:pt idx="7042">
                  <c:v>1404.0279689255999</c:v>
                </c:pt>
                <c:pt idx="7043">
                  <c:v>1404.02796911876</c:v>
                </c:pt>
                <c:pt idx="7044">
                  <c:v>1404.0279693119201</c:v>
                </c:pt>
                <c:pt idx="7045">
                  <c:v>1404.0279695050799</c:v>
                </c:pt>
                <c:pt idx="7046">
                  <c:v>1404.02796969824</c:v>
                </c:pt>
                <c:pt idx="7047">
                  <c:v>1404.0279698914001</c:v>
                </c:pt>
                <c:pt idx="7048">
                  <c:v>1404.0279700845599</c:v>
                </c:pt>
                <c:pt idx="7049">
                  <c:v>1404.02797027772</c:v>
                </c:pt>
                <c:pt idx="7050">
                  <c:v>1404.0279704708801</c:v>
                </c:pt>
                <c:pt idx="7051">
                  <c:v>1404.0279706640399</c:v>
                </c:pt>
                <c:pt idx="7052">
                  <c:v>1404.0279708572</c:v>
                </c:pt>
                <c:pt idx="7053">
                  <c:v>1404.0279710503601</c:v>
                </c:pt>
                <c:pt idx="7054">
                  <c:v>1404.0279712435199</c:v>
                </c:pt>
                <c:pt idx="7055">
                  <c:v>1404.02797143668</c:v>
                </c:pt>
                <c:pt idx="7056">
                  <c:v>1404.0279716298401</c:v>
                </c:pt>
                <c:pt idx="7057">
                  <c:v>1404.0279718229999</c:v>
                </c:pt>
                <c:pt idx="7058">
                  <c:v>1404.02797201616</c:v>
                </c:pt>
                <c:pt idx="7059">
                  <c:v>1404.0279722093201</c:v>
                </c:pt>
                <c:pt idx="7060">
                  <c:v>1404.0279724024799</c:v>
                </c:pt>
                <c:pt idx="7061">
                  <c:v>1404.02797259564</c:v>
                </c:pt>
                <c:pt idx="7062">
                  <c:v>1404.0279727888001</c:v>
                </c:pt>
                <c:pt idx="7063">
                  <c:v>1404.0279729819599</c:v>
                </c:pt>
                <c:pt idx="7064">
                  <c:v>1404.02797317512</c:v>
                </c:pt>
                <c:pt idx="7065">
                  <c:v>1404.0279733682801</c:v>
                </c:pt>
                <c:pt idx="7066">
                  <c:v>1404.0279735614399</c:v>
                </c:pt>
                <c:pt idx="7067">
                  <c:v>1404.0279737546</c:v>
                </c:pt>
                <c:pt idx="7068">
                  <c:v>1404.0279739477601</c:v>
                </c:pt>
                <c:pt idx="7069">
                  <c:v>1404.0279741409299</c:v>
                </c:pt>
                <c:pt idx="7070">
                  <c:v>1404.02797433409</c:v>
                </c:pt>
                <c:pt idx="7071">
                  <c:v>1404.0279745272501</c:v>
                </c:pt>
                <c:pt idx="7072">
                  <c:v>1404.0279747204099</c:v>
                </c:pt>
                <c:pt idx="7073">
                  <c:v>1404.02797491357</c:v>
                </c:pt>
                <c:pt idx="7074">
                  <c:v>1404.0279751067301</c:v>
                </c:pt>
                <c:pt idx="7075">
                  <c:v>1404.0279752998899</c:v>
                </c:pt>
                <c:pt idx="7076">
                  <c:v>1404.02797549305</c:v>
                </c:pt>
                <c:pt idx="7077">
                  <c:v>1404.0279756862101</c:v>
                </c:pt>
                <c:pt idx="7078">
                  <c:v>1404.0279758793699</c:v>
                </c:pt>
                <c:pt idx="7079">
                  <c:v>1404.02797607253</c:v>
                </c:pt>
                <c:pt idx="7080">
                  <c:v>1404.0279762656901</c:v>
                </c:pt>
                <c:pt idx="7081">
                  <c:v>1404.0279764341501</c:v>
                </c:pt>
                <c:pt idx="7082">
                  <c:v>1404.0279765968201</c:v>
                </c:pt>
                <c:pt idx="7083">
                  <c:v>1404.0279767595</c:v>
                </c:pt>
                <c:pt idx="7084">
                  <c:v>1404.02797692217</c:v>
                </c:pt>
                <c:pt idx="7085">
                  <c:v>1404.0279770848499</c:v>
                </c:pt>
                <c:pt idx="7086">
                  <c:v>1404.0279772475301</c:v>
                </c:pt>
                <c:pt idx="7087">
                  <c:v>1404.0279774102</c:v>
                </c:pt>
                <c:pt idx="7088">
                  <c:v>1404.02797757288</c:v>
                </c:pt>
                <c:pt idx="7089">
                  <c:v>1404.0279777355499</c:v>
                </c:pt>
                <c:pt idx="7090">
                  <c:v>1404.0279778982299</c:v>
                </c:pt>
                <c:pt idx="7091">
                  <c:v>1404.0279780609101</c:v>
                </c:pt>
                <c:pt idx="7092">
                  <c:v>1404.02797822358</c:v>
                </c:pt>
                <c:pt idx="7093">
                  <c:v>1404.02797838626</c:v>
                </c:pt>
                <c:pt idx="7094">
                  <c:v>1404.0279785489399</c:v>
                </c:pt>
                <c:pt idx="7095">
                  <c:v>1404.0279787116101</c:v>
                </c:pt>
                <c:pt idx="7096">
                  <c:v>1404.0279788742901</c:v>
                </c:pt>
                <c:pt idx="7097">
                  <c:v>1404.02797903696</c:v>
                </c:pt>
                <c:pt idx="7098">
                  <c:v>1404.02797919964</c:v>
                </c:pt>
                <c:pt idx="7099">
                  <c:v>1404.0279793623199</c:v>
                </c:pt>
                <c:pt idx="7100">
                  <c:v>1404.0279795249901</c:v>
                </c:pt>
                <c:pt idx="7101">
                  <c:v>1404.02797968767</c:v>
                </c:pt>
                <c:pt idx="7102">
                  <c:v>1404.02797985034</c:v>
                </c:pt>
                <c:pt idx="7103">
                  <c:v>1404.0279800130199</c:v>
                </c:pt>
                <c:pt idx="7104">
                  <c:v>1404.0279801756999</c:v>
                </c:pt>
                <c:pt idx="7105">
                  <c:v>1404.0279803383701</c:v>
                </c:pt>
                <c:pt idx="7106">
                  <c:v>1404.02798050105</c:v>
                </c:pt>
                <c:pt idx="7107">
                  <c:v>1404.02798066372</c:v>
                </c:pt>
                <c:pt idx="7108">
                  <c:v>1404.0279808263999</c:v>
                </c:pt>
                <c:pt idx="7109">
                  <c:v>1404.0279809890801</c:v>
                </c:pt>
                <c:pt idx="7110">
                  <c:v>1404.0279811517501</c:v>
                </c:pt>
                <c:pt idx="7111">
                  <c:v>1404.02798131443</c:v>
                </c:pt>
                <c:pt idx="7112">
                  <c:v>1404.0279814771</c:v>
                </c:pt>
                <c:pt idx="7113">
                  <c:v>1404.0279816397799</c:v>
                </c:pt>
                <c:pt idx="7114">
                  <c:v>1404.0279818024601</c:v>
                </c:pt>
                <c:pt idx="7115">
                  <c:v>1404.02798196513</c:v>
                </c:pt>
                <c:pt idx="7116">
                  <c:v>1404.02798212781</c:v>
                </c:pt>
                <c:pt idx="7117">
                  <c:v>1404.0279822904799</c:v>
                </c:pt>
                <c:pt idx="7118">
                  <c:v>1404.0279824531599</c:v>
                </c:pt>
                <c:pt idx="7119">
                  <c:v>1404.0279826158401</c:v>
                </c:pt>
                <c:pt idx="7120">
                  <c:v>1404.02798277851</c:v>
                </c:pt>
                <c:pt idx="7121">
                  <c:v>1404.02798294119</c:v>
                </c:pt>
                <c:pt idx="7122">
                  <c:v>1404.0279831038699</c:v>
                </c:pt>
                <c:pt idx="7123">
                  <c:v>1404.0279832665401</c:v>
                </c:pt>
                <c:pt idx="7124">
                  <c:v>1404.0279834292201</c:v>
                </c:pt>
                <c:pt idx="7125">
                  <c:v>1404.02798359189</c:v>
                </c:pt>
                <c:pt idx="7126">
                  <c:v>1404.02798375457</c:v>
                </c:pt>
                <c:pt idx="7127">
                  <c:v>1404.0279839172499</c:v>
                </c:pt>
                <c:pt idx="7128">
                  <c:v>1404.0279840799201</c:v>
                </c:pt>
                <c:pt idx="7129">
                  <c:v>1404.0279842426</c:v>
                </c:pt>
                <c:pt idx="7130">
                  <c:v>1404.02798440527</c:v>
                </c:pt>
                <c:pt idx="7131">
                  <c:v>1404.0279845679499</c:v>
                </c:pt>
                <c:pt idx="7132">
                  <c:v>1404.0279847306299</c:v>
                </c:pt>
                <c:pt idx="7133">
                  <c:v>1404.0279848933001</c:v>
                </c:pt>
                <c:pt idx="7134">
                  <c:v>1404.02798505598</c:v>
                </c:pt>
                <c:pt idx="7135">
                  <c:v>1404.02798521865</c:v>
                </c:pt>
                <c:pt idx="7136">
                  <c:v>1404.0279853813299</c:v>
                </c:pt>
                <c:pt idx="7137">
                  <c:v>1404.0279855440101</c:v>
                </c:pt>
                <c:pt idx="7138">
                  <c:v>1404.0279857066801</c:v>
                </c:pt>
                <c:pt idx="7139">
                  <c:v>1404.02798586936</c:v>
                </c:pt>
                <c:pt idx="7140">
                  <c:v>1404.02798603203</c:v>
                </c:pt>
                <c:pt idx="7141">
                  <c:v>1404.0279861947099</c:v>
                </c:pt>
                <c:pt idx="7142">
                  <c:v>1404.0279863573901</c:v>
                </c:pt>
                <c:pt idx="7143">
                  <c:v>1404.02798652006</c:v>
                </c:pt>
                <c:pt idx="7144">
                  <c:v>1404.02798668274</c:v>
                </c:pt>
                <c:pt idx="7145">
                  <c:v>1404.0279868454099</c:v>
                </c:pt>
                <c:pt idx="7146">
                  <c:v>1404.0279870080899</c:v>
                </c:pt>
                <c:pt idx="7147">
                  <c:v>1404.0279871707701</c:v>
                </c:pt>
                <c:pt idx="7148">
                  <c:v>1404.02798733344</c:v>
                </c:pt>
                <c:pt idx="7149">
                  <c:v>1404.02798749612</c:v>
                </c:pt>
                <c:pt idx="7150">
                  <c:v>1404.0279876587999</c:v>
                </c:pt>
                <c:pt idx="7151">
                  <c:v>1404.0279878214701</c:v>
                </c:pt>
                <c:pt idx="7152">
                  <c:v>1404.0279879841501</c:v>
                </c:pt>
                <c:pt idx="7153">
                  <c:v>1404.02798814682</c:v>
                </c:pt>
                <c:pt idx="7154">
                  <c:v>1404.0279883095</c:v>
                </c:pt>
                <c:pt idx="7155">
                  <c:v>1404.0279884721799</c:v>
                </c:pt>
                <c:pt idx="7156">
                  <c:v>1404.0279886348501</c:v>
                </c:pt>
                <c:pt idx="7157">
                  <c:v>1404.02798879753</c:v>
                </c:pt>
                <c:pt idx="7158">
                  <c:v>1404.0279889602</c:v>
                </c:pt>
                <c:pt idx="7159">
                  <c:v>1404.0279891228799</c:v>
                </c:pt>
                <c:pt idx="7160">
                  <c:v>1404.0279892855599</c:v>
                </c:pt>
                <c:pt idx="7161">
                  <c:v>1404.0279894482301</c:v>
                </c:pt>
                <c:pt idx="7162">
                  <c:v>1404.02798961091</c:v>
                </c:pt>
                <c:pt idx="7163">
                  <c:v>1404.02798977358</c:v>
                </c:pt>
                <c:pt idx="7164">
                  <c:v>1404.0279899362599</c:v>
                </c:pt>
                <c:pt idx="7165">
                  <c:v>1404.0279900989401</c:v>
                </c:pt>
                <c:pt idx="7166">
                  <c:v>1404.0279902616101</c:v>
                </c:pt>
                <c:pt idx="7167">
                  <c:v>1404.02799042429</c:v>
                </c:pt>
                <c:pt idx="7168">
                  <c:v>1404.02799058696</c:v>
                </c:pt>
                <c:pt idx="7169">
                  <c:v>1404.0279907496399</c:v>
                </c:pt>
                <c:pt idx="7170">
                  <c:v>1404.0279909123201</c:v>
                </c:pt>
                <c:pt idx="7171">
                  <c:v>1404.02799107499</c:v>
                </c:pt>
                <c:pt idx="7172">
                  <c:v>1404.02799123767</c:v>
                </c:pt>
                <c:pt idx="7173">
                  <c:v>1404.0279914003399</c:v>
                </c:pt>
                <c:pt idx="7174">
                  <c:v>1404.0279915630199</c:v>
                </c:pt>
                <c:pt idx="7175">
                  <c:v>1404.0279917257001</c:v>
                </c:pt>
                <c:pt idx="7176">
                  <c:v>1404.02799188837</c:v>
                </c:pt>
                <c:pt idx="7177">
                  <c:v>1404.02799205105</c:v>
                </c:pt>
                <c:pt idx="7178">
                  <c:v>1404.0279922137299</c:v>
                </c:pt>
                <c:pt idx="7179">
                  <c:v>1404.0279923764001</c:v>
                </c:pt>
                <c:pt idx="7180">
                  <c:v>1404.0279925390801</c:v>
                </c:pt>
                <c:pt idx="7181">
                  <c:v>1404.02799270175</c:v>
                </c:pt>
                <c:pt idx="7182">
                  <c:v>1404.02799286443</c:v>
                </c:pt>
                <c:pt idx="7183">
                  <c:v>1404.0279930271099</c:v>
                </c:pt>
                <c:pt idx="7184">
                  <c:v>1404.0279931897801</c:v>
                </c:pt>
                <c:pt idx="7185">
                  <c:v>1404.02799335246</c:v>
                </c:pt>
                <c:pt idx="7186">
                  <c:v>1404.02799351513</c:v>
                </c:pt>
                <c:pt idx="7187">
                  <c:v>1404.0279936778099</c:v>
                </c:pt>
                <c:pt idx="7188">
                  <c:v>1404.0279938404899</c:v>
                </c:pt>
                <c:pt idx="7189">
                  <c:v>1404.0279940031601</c:v>
                </c:pt>
                <c:pt idx="7190">
                  <c:v>1404.02799416584</c:v>
                </c:pt>
                <c:pt idx="7191">
                  <c:v>1404.02799432851</c:v>
                </c:pt>
                <c:pt idx="7192">
                  <c:v>1404.0279944911899</c:v>
                </c:pt>
                <c:pt idx="7193">
                  <c:v>1404.0279946538701</c:v>
                </c:pt>
                <c:pt idx="7194">
                  <c:v>1404.0279948165401</c:v>
                </c:pt>
                <c:pt idx="7195">
                  <c:v>1404.02799497922</c:v>
                </c:pt>
                <c:pt idx="7196">
                  <c:v>1404.02799514189</c:v>
                </c:pt>
                <c:pt idx="7197">
                  <c:v>1404.0279953045699</c:v>
                </c:pt>
                <c:pt idx="7198">
                  <c:v>1404.0279954672501</c:v>
                </c:pt>
                <c:pt idx="7199">
                  <c:v>1404.02799562992</c:v>
                </c:pt>
                <c:pt idx="7200">
                  <c:v>1404.0279957926</c:v>
                </c:pt>
                <c:pt idx="7201">
                  <c:v>1404.0279959552699</c:v>
                </c:pt>
                <c:pt idx="7202">
                  <c:v>1404.0279961179499</c:v>
                </c:pt>
                <c:pt idx="7203">
                  <c:v>1404.0279962806301</c:v>
                </c:pt>
                <c:pt idx="7204">
                  <c:v>1404.0279964433</c:v>
                </c:pt>
                <c:pt idx="7205">
                  <c:v>1404.02799660598</c:v>
                </c:pt>
                <c:pt idx="7206">
                  <c:v>1404.0279967686599</c:v>
                </c:pt>
                <c:pt idx="7207">
                  <c:v>1404.0279969313301</c:v>
                </c:pt>
                <c:pt idx="7208">
                  <c:v>1404.0279970940101</c:v>
                </c:pt>
                <c:pt idx="7209">
                  <c:v>1404.02799725668</c:v>
                </c:pt>
                <c:pt idx="7210">
                  <c:v>1404.02799741936</c:v>
                </c:pt>
                <c:pt idx="7211">
                  <c:v>1404.0279975820399</c:v>
                </c:pt>
                <c:pt idx="7212">
                  <c:v>1404.0279977447101</c:v>
                </c:pt>
                <c:pt idx="7213">
                  <c:v>1404.02799790739</c:v>
                </c:pt>
                <c:pt idx="7214">
                  <c:v>1404.02799807006</c:v>
                </c:pt>
                <c:pt idx="7215">
                  <c:v>1404.0279982327399</c:v>
                </c:pt>
                <c:pt idx="7216">
                  <c:v>1404.0279983954199</c:v>
                </c:pt>
                <c:pt idx="7217">
                  <c:v>1404.0279985580901</c:v>
                </c:pt>
                <c:pt idx="7218">
                  <c:v>1404.02799872077</c:v>
                </c:pt>
                <c:pt idx="7219">
                  <c:v>1404.02799888344</c:v>
                </c:pt>
                <c:pt idx="7220">
                  <c:v>1404.0279990461199</c:v>
                </c:pt>
                <c:pt idx="7221">
                  <c:v>1404.0279992088001</c:v>
                </c:pt>
                <c:pt idx="7222">
                  <c:v>1404.0279993714701</c:v>
                </c:pt>
                <c:pt idx="7223">
                  <c:v>1404.02799953415</c:v>
                </c:pt>
                <c:pt idx="7224">
                  <c:v>1404.02799969682</c:v>
                </c:pt>
                <c:pt idx="7225">
                  <c:v>1404.0279998594999</c:v>
                </c:pt>
                <c:pt idx="7226">
                  <c:v>1404.0280000221801</c:v>
                </c:pt>
                <c:pt idx="7227">
                  <c:v>1404.02800018485</c:v>
                </c:pt>
                <c:pt idx="7228">
                  <c:v>1404.02800034753</c:v>
                </c:pt>
                <c:pt idx="7229">
                  <c:v>1404.0280005101999</c:v>
                </c:pt>
                <c:pt idx="7230">
                  <c:v>1404.0280006728799</c:v>
                </c:pt>
                <c:pt idx="7231">
                  <c:v>1404.0280008355601</c:v>
                </c:pt>
                <c:pt idx="7232">
                  <c:v>1404.02800099823</c:v>
                </c:pt>
                <c:pt idx="7233">
                  <c:v>1404.02800116091</c:v>
                </c:pt>
                <c:pt idx="7234">
                  <c:v>1404.0280013235899</c:v>
                </c:pt>
                <c:pt idx="7235">
                  <c:v>1404.0280014862601</c:v>
                </c:pt>
                <c:pt idx="7236">
                  <c:v>1404.0280016489401</c:v>
                </c:pt>
                <c:pt idx="7237">
                  <c:v>1404.02800181161</c:v>
                </c:pt>
                <c:pt idx="7238">
                  <c:v>1404.02800197429</c:v>
                </c:pt>
                <c:pt idx="7239">
                  <c:v>1404.0280021369699</c:v>
                </c:pt>
                <c:pt idx="7240">
                  <c:v>1404.0280022996401</c:v>
                </c:pt>
                <c:pt idx="7241">
                  <c:v>1404.02800246232</c:v>
                </c:pt>
                <c:pt idx="7242">
                  <c:v>1404.02800262499</c:v>
                </c:pt>
                <c:pt idx="7243">
                  <c:v>1404.0280027876699</c:v>
                </c:pt>
                <c:pt idx="7244">
                  <c:v>1404.0280029503499</c:v>
                </c:pt>
                <c:pt idx="7245">
                  <c:v>1404.0280031130201</c:v>
                </c:pt>
                <c:pt idx="7246">
                  <c:v>1404.0280032757</c:v>
                </c:pt>
                <c:pt idx="7247">
                  <c:v>1404.02800343837</c:v>
                </c:pt>
                <c:pt idx="7248">
                  <c:v>1404.0280036010499</c:v>
                </c:pt>
                <c:pt idx="7249">
                  <c:v>1404.0280037637301</c:v>
                </c:pt>
                <c:pt idx="7250">
                  <c:v>1404.0280039264001</c:v>
                </c:pt>
                <c:pt idx="7251">
                  <c:v>1404.02800408908</c:v>
                </c:pt>
                <c:pt idx="7252">
                  <c:v>1404.02800425175</c:v>
                </c:pt>
                <c:pt idx="7253">
                  <c:v>1404.0280044144299</c:v>
                </c:pt>
                <c:pt idx="7254">
                  <c:v>1404.0280045771101</c:v>
                </c:pt>
                <c:pt idx="7255">
                  <c:v>1404.02800473978</c:v>
                </c:pt>
                <c:pt idx="7256">
                  <c:v>1404.02800490246</c:v>
                </c:pt>
                <c:pt idx="7257">
                  <c:v>1404.0280050651299</c:v>
                </c:pt>
                <c:pt idx="7258">
                  <c:v>1404.0280052278099</c:v>
                </c:pt>
                <c:pt idx="7259">
                  <c:v>1404.0280053904901</c:v>
                </c:pt>
                <c:pt idx="7260">
                  <c:v>1404.02800555316</c:v>
                </c:pt>
                <c:pt idx="7261">
                  <c:v>1404.02800571584</c:v>
                </c:pt>
                <c:pt idx="7262">
                  <c:v>1404.0280058785199</c:v>
                </c:pt>
                <c:pt idx="7263">
                  <c:v>1404.0280060411901</c:v>
                </c:pt>
                <c:pt idx="7264">
                  <c:v>1404.0280062038701</c:v>
                </c:pt>
                <c:pt idx="7265">
                  <c:v>1404.02800636654</c:v>
                </c:pt>
                <c:pt idx="7266">
                  <c:v>1404.02800652922</c:v>
                </c:pt>
                <c:pt idx="7267">
                  <c:v>1404.0280066918999</c:v>
                </c:pt>
                <c:pt idx="7268">
                  <c:v>1404.0280068545701</c:v>
                </c:pt>
                <c:pt idx="7269">
                  <c:v>1404.02800701725</c:v>
                </c:pt>
                <c:pt idx="7270">
                  <c:v>1404.02800717992</c:v>
                </c:pt>
                <c:pt idx="7271">
                  <c:v>1404.0280073425999</c:v>
                </c:pt>
                <c:pt idx="7272">
                  <c:v>1404.0280075052799</c:v>
                </c:pt>
                <c:pt idx="7273">
                  <c:v>1404.0280076679501</c:v>
                </c:pt>
                <c:pt idx="7274">
                  <c:v>1404.02800783063</c:v>
                </c:pt>
                <c:pt idx="7275">
                  <c:v>1404.0280079933</c:v>
                </c:pt>
                <c:pt idx="7276">
                  <c:v>1404.0280081559799</c:v>
                </c:pt>
                <c:pt idx="7277">
                  <c:v>1404.0280083186601</c:v>
                </c:pt>
                <c:pt idx="7278">
                  <c:v>1404.0280084813301</c:v>
                </c:pt>
                <c:pt idx="7279">
                  <c:v>1404.02800864401</c:v>
                </c:pt>
                <c:pt idx="7280">
                  <c:v>1404.02800880668</c:v>
                </c:pt>
                <c:pt idx="7281">
                  <c:v>1404.0280089693599</c:v>
                </c:pt>
                <c:pt idx="7282">
                  <c:v>1404.0280091320401</c:v>
                </c:pt>
                <c:pt idx="7283">
                  <c:v>1404.02800929471</c:v>
                </c:pt>
                <c:pt idx="7284">
                  <c:v>1404.02800945739</c:v>
                </c:pt>
                <c:pt idx="7285">
                  <c:v>1404.0280096200599</c:v>
                </c:pt>
                <c:pt idx="7286">
                  <c:v>1404.0280097827399</c:v>
                </c:pt>
                <c:pt idx="7287">
                  <c:v>1404.0280099454201</c:v>
                </c:pt>
                <c:pt idx="7288">
                  <c:v>1404.02801010809</c:v>
                </c:pt>
                <c:pt idx="7289">
                  <c:v>1404.02801027077</c:v>
                </c:pt>
                <c:pt idx="7290">
                  <c:v>1404.0280104334499</c:v>
                </c:pt>
                <c:pt idx="7291">
                  <c:v>1404.0280105961201</c:v>
                </c:pt>
                <c:pt idx="7292">
                  <c:v>1404.0280107588001</c:v>
                </c:pt>
                <c:pt idx="7293">
                  <c:v>1404.02801092147</c:v>
                </c:pt>
                <c:pt idx="7294">
                  <c:v>1404.02801108415</c:v>
                </c:pt>
                <c:pt idx="7295">
                  <c:v>1404.0280112468299</c:v>
                </c:pt>
                <c:pt idx="7296">
                  <c:v>1404.0280114095001</c:v>
                </c:pt>
                <c:pt idx="7297">
                  <c:v>1404.02801157218</c:v>
                </c:pt>
                <c:pt idx="7298">
                  <c:v>1404.02801173485</c:v>
                </c:pt>
                <c:pt idx="7299">
                  <c:v>1404.02801189753</c:v>
                </c:pt>
                <c:pt idx="7300">
                  <c:v>1404.0280120602099</c:v>
                </c:pt>
                <c:pt idx="7301">
                  <c:v>1404.0280122228801</c:v>
                </c:pt>
                <c:pt idx="7302">
                  <c:v>1404.02801238556</c:v>
                </c:pt>
                <c:pt idx="7303">
                  <c:v>1404.02801254823</c:v>
                </c:pt>
                <c:pt idx="7304">
                  <c:v>1404.0280127109099</c:v>
                </c:pt>
                <c:pt idx="7305">
                  <c:v>1404.0280128735899</c:v>
                </c:pt>
                <c:pt idx="7306">
                  <c:v>1404.0280130362601</c:v>
                </c:pt>
                <c:pt idx="7307">
                  <c:v>1404.02801319894</c:v>
                </c:pt>
                <c:pt idx="7308">
                  <c:v>1404.02801336161</c:v>
                </c:pt>
                <c:pt idx="7309">
                  <c:v>1404.0280135242899</c:v>
                </c:pt>
                <c:pt idx="7310">
                  <c:v>1404.0280136869701</c:v>
                </c:pt>
                <c:pt idx="7311">
                  <c:v>1404.02801384964</c:v>
                </c:pt>
                <c:pt idx="7312">
                  <c:v>1404.02801401232</c:v>
                </c:pt>
                <c:pt idx="7313">
                  <c:v>1404.0280141749899</c:v>
                </c:pt>
                <c:pt idx="7314">
                  <c:v>1404.0280143376699</c:v>
                </c:pt>
                <c:pt idx="7315">
                  <c:v>1404.0280145003501</c:v>
                </c:pt>
                <c:pt idx="7316">
                  <c:v>1404.02801466302</c:v>
                </c:pt>
                <c:pt idx="7317">
                  <c:v>1404.0280148257</c:v>
                </c:pt>
                <c:pt idx="7318">
                  <c:v>1404.0280149883799</c:v>
                </c:pt>
                <c:pt idx="7319">
                  <c:v>1404.0280151510501</c:v>
                </c:pt>
                <c:pt idx="7320">
                  <c:v>1404.0280153137301</c:v>
                </c:pt>
                <c:pt idx="7321">
                  <c:v>1404.0280154764</c:v>
                </c:pt>
                <c:pt idx="7322">
                  <c:v>1404.02801563908</c:v>
                </c:pt>
                <c:pt idx="7323">
                  <c:v>1404.0280158017599</c:v>
                </c:pt>
                <c:pt idx="7324">
                  <c:v>1404.0280159644301</c:v>
                </c:pt>
                <c:pt idx="7325">
                  <c:v>1404.02801612711</c:v>
                </c:pt>
                <c:pt idx="7326">
                  <c:v>1404.02801628978</c:v>
                </c:pt>
                <c:pt idx="7327">
                  <c:v>1404.02801645246</c:v>
                </c:pt>
                <c:pt idx="7328">
                  <c:v>1404.0280166151399</c:v>
                </c:pt>
                <c:pt idx="7329">
                  <c:v>1404.0280167778101</c:v>
                </c:pt>
                <c:pt idx="7330">
                  <c:v>1404.02801694049</c:v>
                </c:pt>
                <c:pt idx="7331">
                  <c:v>1404.02801710316</c:v>
                </c:pt>
                <c:pt idx="7332">
                  <c:v>1404.0280172658399</c:v>
                </c:pt>
                <c:pt idx="7333">
                  <c:v>1404.0280174285199</c:v>
                </c:pt>
                <c:pt idx="7334">
                  <c:v>1404.0280175911901</c:v>
                </c:pt>
                <c:pt idx="7335">
                  <c:v>1404.02801775387</c:v>
                </c:pt>
                <c:pt idx="7336">
                  <c:v>1404.02801791654</c:v>
                </c:pt>
                <c:pt idx="7337">
                  <c:v>1404.0280180792199</c:v>
                </c:pt>
                <c:pt idx="7338">
                  <c:v>1404.0280182419001</c:v>
                </c:pt>
                <c:pt idx="7339">
                  <c:v>1404.02801840457</c:v>
                </c:pt>
                <c:pt idx="7340">
                  <c:v>1404.02801856725</c:v>
                </c:pt>
                <c:pt idx="7341">
                  <c:v>1404.0280187299199</c:v>
                </c:pt>
                <c:pt idx="7342">
                  <c:v>1404.0280188925999</c:v>
                </c:pt>
                <c:pt idx="7343">
                  <c:v>1404.0280190552801</c:v>
                </c:pt>
                <c:pt idx="7344">
                  <c:v>1404.02801921795</c:v>
                </c:pt>
                <c:pt idx="7345">
                  <c:v>1404.02801938063</c:v>
                </c:pt>
                <c:pt idx="7346">
                  <c:v>1404.0280195433099</c:v>
                </c:pt>
                <c:pt idx="7347">
                  <c:v>1404.0280197059799</c:v>
                </c:pt>
                <c:pt idx="7348">
                  <c:v>1404.0280198686601</c:v>
                </c:pt>
                <c:pt idx="7349">
                  <c:v>1404.02802003133</c:v>
                </c:pt>
                <c:pt idx="7350">
                  <c:v>1404.02802019401</c:v>
                </c:pt>
                <c:pt idx="7351">
                  <c:v>1404.0280203566899</c:v>
                </c:pt>
                <c:pt idx="7352">
                  <c:v>1404.0280205193601</c:v>
                </c:pt>
                <c:pt idx="7353">
                  <c:v>1404.0280206820401</c:v>
                </c:pt>
                <c:pt idx="7354">
                  <c:v>1404.02802084471</c:v>
                </c:pt>
                <c:pt idx="7355">
                  <c:v>1404.02802100739</c:v>
                </c:pt>
                <c:pt idx="7356">
                  <c:v>1404.0280211700699</c:v>
                </c:pt>
                <c:pt idx="7357">
                  <c:v>1404.0280213327401</c:v>
                </c:pt>
                <c:pt idx="7358">
                  <c:v>1404.02802149542</c:v>
                </c:pt>
                <c:pt idx="7359">
                  <c:v>1404.02802165809</c:v>
                </c:pt>
                <c:pt idx="7360">
                  <c:v>1404.0280218207699</c:v>
                </c:pt>
                <c:pt idx="7361">
                  <c:v>1404.0280219834499</c:v>
                </c:pt>
                <c:pt idx="7362">
                  <c:v>1404.0280221461201</c:v>
                </c:pt>
                <c:pt idx="7363">
                  <c:v>1404.0280223088</c:v>
                </c:pt>
                <c:pt idx="7364">
                  <c:v>1404.02802247147</c:v>
                </c:pt>
                <c:pt idx="7365">
                  <c:v>1404.0280226341499</c:v>
                </c:pt>
                <c:pt idx="7366">
                  <c:v>1404.0280227968301</c:v>
                </c:pt>
                <c:pt idx="7367">
                  <c:v>1404.0280229595</c:v>
                </c:pt>
                <c:pt idx="7368">
                  <c:v>1404.02802312218</c:v>
                </c:pt>
                <c:pt idx="7369">
                  <c:v>1404.02802328485</c:v>
                </c:pt>
                <c:pt idx="7370">
                  <c:v>1404.0280234475299</c:v>
                </c:pt>
                <c:pt idx="7371">
                  <c:v>1404.0280236102101</c:v>
                </c:pt>
                <c:pt idx="7372">
                  <c:v>1404.02802377288</c:v>
                </c:pt>
                <c:pt idx="7373">
                  <c:v>1404.02802393556</c:v>
                </c:pt>
                <c:pt idx="7374">
                  <c:v>1404.0280240982399</c:v>
                </c:pt>
                <c:pt idx="7375">
                  <c:v>1404.0280242609099</c:v>
                </c:pt>
                <c:pt idx="7376">
                  <c:v>1404.0280244235901</c:v>
                </c:pt>
                <c:pt idx="7377">
                  <c:v>1404.02802458626</c:v>
                </c:pt>
                <c:pt idx="7378">
                  <c:v>1404.02802474894</c:v>
                </c:pt>
                <c:pt idx="7379">
                  <c:v>1404.0280249116199</c:v>
                </c:pt>
                <c:pt idx="7380">
                  <c:v>1404.0280250742901</c:v>
                </c:pt>
                <c:pt idx="7381">
                  <c:v>1404.0280252369701</c:v>
                </c:pt>
                <c:pt idx="7382">
                  <c:v>1404.02802539964</c:v>
                </c:pt>
                <c:pt idx="7383">
                  <c:v>1404.02802556232</c:v>
                </c:pt>
                <c:pt idx="7384">
                  <c:v>1404.0280257249999</c:v>
                </c:pt>
                <c:pt idx="7385">
                  <c:v>1404.0280258876701</c:v>
                </c:pt>
                <c:pt idx="7386">
                  <c:v>1404.02802605035</c:v>
                </c:pt>
                <c:pt idx="7387">
                  <c:v>1404.02802621302</c:v>
                </c:pt>
                <c:pt idx="7388">
                  <c:v>1404.0280263756999</c:v>
                </c:pt>
                <c:pt idx="7389">
                  <c:v>1404.0280265383799</c:v>
                </c:pt>
                <c:pt idx="7390">
                  <c:v>1404.0280267010501</c:v>
                </c:pt>
                <c:pt idx="7391">
                  <c:v>1404.02802686373</c:v>
                </c:pt>
                <c:pt idx="7392">
                  <c:v>1404.0280270264</c:v>
                </c:pt>
                <c:pt idx="7393">
                  <c:v>1404.0280271890799</c:v>
                </c:pt>
                <c:pt idx="7394">
                  <c:v>1404.0280273517601</c:v>
                </c:pt>
                <c:pt idx="7395">
                  <c:v>1404.0280275144301</c:v>
                </c:pt>
                <c:pt idx="7396">
                  <c:v>1404.02802767711</c:v>
                </c:pt>
                <c:pt idx="7397">
                  <c:v>1404.02802783978</c:v>
                </c:pt>
                <c:pt idx="7398">
                  <c:v>1404.0280280024599</c:v>
                </c:pt>
                <c:pt idx="7399">
                  <c:v>1404.0280281651401</c:v>
                </c:pt>
                <c:pt idx="7400">
                  <c:v>1404.02802832781</c:v>
                </c:pt>
                <c:pt idx="7401">
                  <c:v>1404.02802849049</c:v>
                </c:pt>
                <c:pt idx="7402">
                  <c:v>1404.0280286531699</c:v>
                </c:pt>
                <c:pt idx="7403">
                  <c:v>1404.0280288158399</c:v>
                </c:pt>
                <c:pt idx="7404">
                  <c:v>1404.0280289785201</c:v>
                </c:pt>
                <c:pt idx="7405">
                  <c:v>1404.02802914119</c:v>
                </c:pt>
                <c:pt idx="7406">
                  <c:v>1404.02802930387</c:v>
                </c:pt>
                <c:pt idx="7407">
                  <c:v>1404.0280294665499</c:v>
                </c:pt>
                <c:pt idx="7408">
                  <c:v>1404.0280296292201</c:v>
                </c:pt>
                <c:pt idx="7409">
                  <c:v>1404.0280297919001</c:v>
                </c:pt>
                <c:pt idx="7410">
                  <c:v>1404.02802995457</c:v>
                </c:pt>
                <c:pt idx="7411">
                  <c:v>1404.02803011725</c:v>
                </c:pt>
                <c:pt idx="7412">
                  <c:v>1404.0280302799299</c:v>
                </c:pt>
                <c:pt idx="7413">
                  <c:v>1404.0280304426001</c:v>
                </c:pt>
                <c:pt idx="7414">
                  <c:v>1404.02803060528</c:v>
                </c:pt>
                <c:pt idx="7415">
                  <c:v>1404.02803076795</c:v>
                </c:pt>
                <c:pt idx="7416">
                  <c:v>1404.0280309306299</c:v>
                </c:pt>
                <c:pt idx="7417">
                  <c:v>1404.0280310933099</c:v>
                </c:pt>
                <c:pt idx="7418">
                  <c:v>1404.0280312559801</c:v>
                </c:pt>
                <c:pt idx="7419">
                  <c:v>1404.02803141866</c:v>
                </c:pt>
                <c:pt idx="7420">
                  <c:v>1404.02803158133</c:v>
                </c:pt>
                <c:pt idx="7421">
                  <c:v>1404.0280317440099</c:v>
                </c:pt>
                <c:pt idx="7422">
                  <c:v>1404.0280319066901</c:v>
                </c:pt>
                <c:pt idx="7423">
                  <c:v>1404.0280320693601</c:v>
                </c:pt>
                <c:pt idx="7424">
                  <c:v>1404.02803223204</c:v>
                </c:pt>
                <c:pt idx="7425">
                  <c:v>1404.02803239471</c:v>
                </c:pt>
                <c:pt idx="7426">
                  <c:v>1404.0280325573899</c:v>
                </c:pt>
                <c:pt idx="7427">
                  <c:v>1404.0280327200701</c:v>
                </c:pt>
                <c:pt idx="7428">
                  <c:v>1404.02803288274</c:v>
                </c:pt>
                <c:pt idx="7429">
                  <c:v>1404.02803304542</c:v>
                </c:pt>
                <c:pt idx="7430">
                  <c:v>1404.0280332080999</c:v>
                </c:pt>
                <c:pt idx="7431">
                  <c:v>1404.0280333707699</c:v>
                </c:pt>
                <c:pt idx="7432">
                  <c:v>1404.0280335334501</c:v>
                </c:pt>
                <c:pt idx="7433">
                  <c:v>1404.02803369612</c:v>
                </c:pt>
                <c:pt idx="7434">
                  <c:v>1404.0280338588</c:v>
                </c:pt>
                <c:pt idx="7435">
                  <c:v>1404.0280340214799</c:v>
                </c:pt>
                <c:pt idx="7436">
                  <c:v>1404.0280341841501</c:v>
                </c:pt>
                <c:pt idx="7437">
                  <c:v>1404.0280343468301</c:v>
                </c:pt>
                <c:pt idx="7438">
                  <c:v>1404.0280345095</c:v>
                </c:pt>
                <c:pt idx="7439">
                  <c:v>1404.02803467218</c:v>
                </c:pt>
                <c:pt idx="7440">
                  <c:v>1404.0280348348599</c:v>
                </c:pt>
                <c:pt idx="7441">
                  <c:v>1404.0280349975301</c:v>
                </c:pt>
                <c:pt idx="7442">
                  <c:v>1404.02803516021</c:v>
                </c:pt>
                <c:pt idx="7443">
                  <c:v>1404.02803532288</c:v>
                </c:pt>
                <c:pt idx="7444">
                  <c:v>1404.0280354855599</c:v>
                </c:pt>
                <c:pt idx="7445">
                  <c:v>1404.0280356482399</c:v>
                </c:pt>
                <c:pt idx="7446">
                  <c:v>1404.0280358109101</c:v>
                </c:pt>
                <c:pt idx="7447">
                  <c:v>1404.02803597359</c:v>
                </c:pt>
                <c:pt idx="7448">
                  <c:v>1404.02803613626</c:v>
                </c:pt>
                <c:pt idx="7449">
                  <c:v>1404.0280362989399</c:v>
                </c:pt>
                <c:pt idx="7450">
                  <c:v>1404.0280364616201</c:v>
                </c:pt>
                <c:pt idx="7451">
                  <c:v>1404.0280366242901</c:v>
                </c:pt>
                <c:pt idx="7452">
                  <c:v>1404.02803678697</c:v>
                </c:pt>
                <c:pt idx="7453">
                  <c:v>1404.02803694964</c:v>
                </c:pt>
                <c:pt idx="7454">
                  <c:v>1404.0280371123199</c:v>
                </c:pt>
                <c:pt idx="7455">
                  <c:v>1404.0280372750001</c:v>
                </c:pt>
                <c:pt idx="7456">
                  <c:v>1404.02803743767</c:v>
                </c:pt>
                <c:pt idx="7457">
                  <c:v>1404.02803760035</c:v>
                </c:pt>
                <c:pt idx="7458">
                  <c:v>1404.0280377630299</c:v>
                </c:pt>
                <c:pt idx="7459">
                  <c:v>1404.0280379256999</c:v>
                </c:pt>
                <c:pt idx="7460">
                  <c:v>1404.0280380883801</c:v>
                </c:pt>
                <c:pt idx="7461">
                  <c:v>1404.02803825105</c:v>
                </c:pt>
                <c:pt idx="7462">
                  <c:v>1404.02803841373</c:v>
                </c:pt>
                <c:pt idx="7463">
                  <c:v>1404.0280385764099</c:v>
                </c:pt>
                <c:pt idx="7464">
                  <c:v>1404.0280387390801</c:v>
                </c:pt>
                <c:pt idx="7465">
                  <c:v>1404.0280389017601</c:v>
                </c:pt>
                <c:pt idx="7466">
                  <c:v>1404.02803906443</c:v>
                </c:pt>
                <c:pt idx="7467">
                  <c:v>1404.02803922711</c:v>
                </c:pt>
                <c:pt idx="7468">
                  <c:v>1404.0280393897899</c:v>
                </c:pt>
                <c:pt idx="7469">
                  <c:v>1404.0280395524601</c:v>
                </c:pt>
                <c:pt idx="7470">
                  <c:v>1404.02803971514</c:v>
                </c:pt>
                <c:pt idx="7471">
                  <c:v>1404.02803987781</c:v>
                </c:pt>
                <c:pt idx="7472">
                  <c:v>1404.0280400404899</c:v>
                </c:pt>
                <c:pt idx="7473">
                  <c:v>1404.0280402031699</c:v>
                </c:pt>
                <c:pt idx="7474">
                  <c:v>1404.0280403658401</c:v>
                </c:pt>
                <c:pt idx="7475">
                  <c:v>1404.02804052852</c:v>
                </c:pt>
                <c:pt idx="7476">
                  <c:v>1404.02804069119</c:v>
                </c:pt>
                <c:pt idx="7477">
                  <c:v>1404.0280408538699</c:v>
                </c:pt>
                <c:pt idx="7478">
                  <c:v>1404.0280410165501</c:v>
                </c:pt>
                <c:pt idx="7479">
                  <c:v>1404.0280411792201</c:v>
                </c:pt>
                <c:pt idx="7480">
                  <c:v>1404.0280413419</c:v>
                </c:pt>
                <c:pt idx="7481">
                  <c:v>1404.02804150457</c:v>
                </c:pt>
                <c:pt idx="7482">
                  <c:v>1404.0280416672499</c:v>
                </c:pt>
                <c:pt idx="7483">
                  <c:v>1404.0280418299301</c:v>
                </c:pt>
                <c:pt idx="7484">
                  <c:v>1404.0280419926</c:v>
                </c:pt>
                <c:pt idx="7485">
                  <c:v>1404.02804215528</c:v>
                </c:pt>
                <c:pt idx="7486">
                  <c:v>1404.0280423179599</c:v>
                </c:pt>
                <c:pt idx="7487">
                  <c:v>1404.0280424806299</c:v>
                </c:pt>
                <c:pt idx="7488">
                  <c:v>1404.0280426433101</c:v>
                </c:pt>
                <c:pt idx="7489">
                  <c:v>1404.02804280598</c:v>
                </c:pt>
                <c:pt idx="7490">
                  <c:v>1404.02804296866</c:v>
                </c:pt>
                <c:pt idx="7491">
                  <c:v>1404.0280431313399</c:v>
                </c:pt>
                <c:pt idx="7492">
                  <c:v>1404.0280432940101</c:v>
                </c:pt>
                <c:pt idx="7493">
                  <c:v>1404.0280434566901</c:v>
                </c:pt>
                <c:pt idx="7494">
                  <c:v>1404.02804361936</c:v>
                </c:pt>
                <c:pt idx="7495">
                  <c:v>1404.02804378204</c:v>
                </c:pt>
                <c:pt idx="7496">
                  <c:v>1404.0280439447199</c:v>
                </c:pt>
                <c:pt idx="7497">
                  <c:v>1404.0280441073901</c:v>
                </c:pt>
                <c:pt idx="7498">
                  <c:v>1404.02804427007</c:v>
                </c:pt>
                <c:pt idx="7499">
                  <c:v>1404.02804443274</c:v>
                </c:pt>
                <c:pt idx="7500">
                  <c:v>1404.0280445954199</c:v>
                </c:pt>
                <c:pt idx="7501">
                  <c:v>1404.0280447580999</c:v>
                </c:pt>
                <c:pt idx="7502">
                  <c:v>1404.0280449207701</c:v>
                </c:pt>
                <c:pt idx="7503">
                  <c:v>1404.02804508345</c:v>
                </c:pt>
                <c:pt idx="7504">
                  <c:v>1404.02804524612</c:v>
                </c:pt>
                <c:pt idx="7505">
                  <c:v>1404.0280454087999</c:v>
                </c:pt>
                <c:pt idx="7506">
                  <c:v>1404.0280455714801</c:v>
                </c:pt>
                <c:pt idx="7507">
                  <c:v>1404.0280457341501</c:v>
                </c:pt>
                <c:pt idx="7508">
                  <c:v>1404.02804589683</c:v>
                </c:pt>
                <c:pt idx="7509">
                  <c:v>1404.0280460595</c:v>
                </c:pt>
                <c:pt idx="7510">
                  <c:v>1404.0280462221799</c:v>
                </c:pt>
                <c:pt idx="7511">
                  <c:v>1404.0280463848601</c:v>
                </c:pt>
                <c:pt idx="7512">
                  <c:v>1404.02804654753</c:v>
                </c:pt>
                <c:pt idx="7513">
                  <c:v>1404.02804671021</c:v>
                </c:pt>
                <c:pt idx="7514">
                  <c:v>1404.0280468728899</c:v>
                </c:pt>
                <c:pt idx="7515">
                  <c:v>1404.0280470355599</c:v>
                </c:pt>
                <c:pt idx="7516">
                  <c:v>1404.0280471982401</c:v>
                </c:pt>
                <c:pt idx="7517">
                  <c:v>1404.02804736091</c:v>
                </c:pt>
                <c:pt idx="7518">
                  <c:v>1404.02804752359</c:v>
                </c:pt>
                <c:pt idx="7519">
                  <c:v>1404.0280476862699</c:v>
                </c:pt>
                <c:pt idx="7520">
                  <c:v>1404.0280478489401</c:v>
                </c:pt>
                <c:pt idx="7521">
                  <c:v>1404.0280480116201</c:v>
                </c:pt>
                <c:pt idx="7522">
                  <c:v>1404.02804817429</c:v>
                </c:pt>
                <c:pt idx="7523">
                  <c:v>1404.02804833697</c:v>
                </c:pt>
                <c:pt idx="7524">
                  <c:v>1404.0280484996499</c:v>
                </c:pt>
                <c:pt idx="7525">
                  <c:v>1404.0280486623201</c:v>
                </c:pt>
                <c:pt idx="7526">
                  <c:v>1404.028048825</c:v>
                </c:pt>
                <c:pt idx="7527">
                  <c:v>1404.02804898767</c:v>
                </c:pt>
                <c:pt idx="7528">
                  <c:v>1404.0280491503499</c:v>
                </c:pt>
                <c:pt idx="7529">
                  <c:v>1404.0280493130299</c:v>
                </c:pt>
                <c:pt idx="7530">
                  <c:v>1404.0280494757001</c:v>
                </c:pt>
                <c:pt idx="7531">
                  <c:v>1404.02804963838</c:v>
                </c:pt>
                <c:pt idx="7532">
                  <c:v>1404.02804980105</c:v>
                </c:pt>
                <c:pt idx="7533">
                  <c:v>1404.0280499637299</c:v>
                </c:pt>
                <c:pt idx="7534">
                  <c:v>1404.0280501264101</c:v>
                </c:pt>
                <c:pt idx="7535">
                  <c:v>1404.0280502890801</c:v>
                </c:pt>
                <c:pt idx="7536">
                  <c:v>1404.02805045176</c:v>
                </c:pt>
                <c:pt idx="7537">
                  <c:v>1404.02805061443</c:v>
                </c:pt>
                <c:pt idx="7538">
                  <c:v>1404.0280507771099</c:v>
                </c:pt>
                <c:pt idx="7539">
                  <c:v>1404.0280509397901</c:v>
                </c:pt>
                <c:pt idx="7540">
                  <c:v>1404.02805110246</c:v>
                </c:pt>
                <c:pt idx="7541">
                  <c:v>1404.02805126514</c:v>
                </c:pt>
                <c:pt idx="7542">
                  <c:v>1404.0280514278199</c:v>
                </c:pt>
                <c:pt idx="7543">
                  <c:v>1404.0280515904899</c:v>
                </c:pt>
                <c:pt idx="7544">
                  <c:v>1404.0280517531701</c:v>
                </c:pt>
                <c:pt idx="7545">
                  <c:v>1404.02805191584</c:v>
                </c:pt>
                <c:pt idx="7546">
                  <c:v>1404.02805207852</c:v>
                </c:pt>
                <c:pt idx="7547">
                  <c:v>1404.0280522411999</c:v>
                </c:pt>
                <c:pt idx="7548">
                  <c:v>1404.0280524038701</c:v>
                </c:pt>
                <c:pt idx="7549">
                  <c:v>1404.0280525665501</c:v>
                </c:pt>
                <c:pt idx="7550">
                  <c:v>1404.02805272922</c:v>
                </c:pt>
                <c:pt idx="7551">
                  <c:v>1404.0280528919</c:v>
                </c:pt>
                <c:pt idx="7552">
                  <c:v>1404.0280530545799</c:v>
                </c:pt>
                <c:pt idx="7553">
                  <c:v>1404.0280532172501</c:v>
                </c:pt>
                <c:pt idx="7554">
                  <c:v>1404.02805337993</c:v>
                </c:pt>
                <c:pt idx="7555">
                  <c:v>1404.0280535426</c:v>
                </c:pt>
                <c:pt idx="7556">
                  <c:v>1404.0280537052799</c:v>
                </c:pt>
                <c:pt idx="7557">
                  <c:v>1404.0280538679599</c:v>
                </c:pt>
                <c:pt idx="7558">
                  <c:v>1404.0280540306301</c:v>
                </c:pt>
                <c:pt idx="7559">
                  <c:v>1404.02805419331</c:v>
                </c:pt>
                <c:pt idx="7560">
                  <c:v>1404.02805435598</c:v>
                </c:pt>
                <c:pt idx="7561">
                  <c:v>1404.0280545186599</c:v>
                </c:pt>
                <c:pt idx="7562">
                  <c:v>1404.0280546813401</c:v>
                </c:pt>
                <c:pt idx="7563">
                  <c:v>1404.0280548440101</c:v>
                </c:pt>
                <c:pt idx="7564">
                  <c:v>1404.02805500669</c:v>
                </c:pt>
                <c:pt idx="7565">
                  <c:v>1404.02805516936</c:v>
                </c:pt>
                <c:pt idx="7566">
                  <c:v>1404.0280553320399</c:v>
                </c:pt>
                <c:pt idx="7567">
                  <c:v>1404.0280554947201</c:v>
                </c:pt>
                <c:pt idx="7568">
                  <c:v>1404.02805565739</c:v>
                </c:pt>
                <c:pt idx="7569">
                  <c:v>1404.02805582007</c:v>
                </c:pt>
                <c:pt idx="7570">
                  <c:v>1404.0280559827499</c:v>
                </c:pt>
                <c:pt idx="7571">
                  <c:v>1404.0280561454199</c:v>
                </c:pt>
                <c:pt idx="7572">
                  <c:v>1404.0280563081001</c:v>
                </c:pt>
                <c:pt idx="7573">
                  <c:v>1404.02805647077</c:v>
                </c:pt>
                <c:pt idx="7574">
                  <c:v>1404.02805663345</c:v>
                </c:pt>
                <c:pt idx="7575">
                  <c:v>1404.0280567961299</c:v>
                </c:pt>
                <c:pt idx="7576">
                  <c:v>1404.0280569588001</c:v>
                </c:pt>
                <c:pt idx="7577">
                  <c:v>1404.0280571214801</c:v>
                </c:pt>
                <c:pt idx="7578">
                  <c:v>1404.02805728415</c:v>
                </c:pt>
                <c:pt idx="7579">
                  <c:v>1404.02805744683</c:v>
                </c:pt>
                <c:pt idx="7580">
                  <c:v>1404.0280576095099</c:v>
                </c:pt>
                <c:pt idx="7581">
                  <c:v>1404.0280577721801</c:v>
                </c:pt>
                <c:pt idx="7582">
                  <c:v>1404.02805793486</c:v>
                </c:pt>
                <c:pt idx="7583">
                  <c:v>1404.02805809753</c:v>
                </c:pt>
                <c:pt idx="7584">
                  <c:v>1404.0280582602099</c:v>
                </c:pt>
                <c:pt idx="7585">
                  <c:v>1404.0280584228899</c:v>
                </c:pt>
                <c:pt idx="7586">
                  <c:v>1404.0280585855601</c:v>
                </c:pt>
                <c:pt idx="7587">
                  <c:v>1404.02805874824</c:v>
                </c:pt>
                <c:pt idx="7588">
                  <c:v>1404.02805891091</c:v>
                </c:pt>
                <c:pt idx="7589">
                  <c:v>1404.0280590735899</c:v>
                </c:pt>
                <c:pt idx="7590">
                  <c:v>1404.0280592362701</c:v>
                </c:pt>
                <c:pt idx="7591">
                  <c:v>1404.0280593989401</c:v>
                </c:pt>
                <c:pt idx="7592">
                  <c:v>1404.02805956162</c:v>
                </c:pt>
                <c:pt idx="7593">
                  <c:v>1404.02805972429</c:v>
                </c:pt>
                <c:pt idx="7594">
                  <c:v>1404.0280598869699</c:v>
                </c:pt>
                <c:pt idx="7595">
                  <c:v>1404.0280600496501</c:v>
                </c:pt>
                <c:pt idx="7596">
                  <c:v>1404.02806021232</c:v>
                </c:pt>
                <c:pt idx="7597">
                  <c:v>1404.028060375</c:v>
                </c:pt>
                <c:pt idx="7598">
                  <c:v>1404.0280605376799</c:v>
                </c:pt>
                <c:pt idx="7599">
                  <c:v>1404.0280607003499</c:v>
                </c:pt>
                <c:pt idx="7600">
                  <c:v>1404.0280608630301</c:v>
                </c:pt>
                <c:pt idx="7601">
                  <c:v>1404.0280610257</c:v>
                </c:pt>
                <c:pt idx="7602">
                  <c:v>1404.02806118838</c:v>
                </c:pt>
                <c:pt idx="7603">
                  <c:v>1404.0280613510599</c:v>
                </c:pt>
                <c:pt idx="7604">
                  <c:v>1404.0280615137301</c:v>
                </c:pt>
                <c:pt idx="7605">
                  <c:v>1404.0280616764101</c:v>
                </c:pt>
                <c:pt idx="7606">
                  <c:v>1404.02806183908</c:v>
                </c:pt>
                <c:pt idx="7607">
                  <c:v>1404.02806200176</c:v>
                </c:pt>
                <c:pt idx="7608">
                  <c:v>1404.0280621644399</c:v>
                </c:pt>
                <c:pt idx="7609">
                  <c:v>1404.0280623271101</c:v>
                </c:pt>
                <c:pt idx="7610">
                  <c:v>1404.02806248979</c:v>
                </c:pt>
                <c:pt idx="7611">
                  <c:v>1404.02806265246</c:v>
                </c:pt>
                <c:pt idx="7612">
                  <c:v>1404.0280628151399</c:v>
                </c:pt>
                <c:pt idx="7613">
                  <c:v>1404.0280629778199</c:v>
                </c:pt>
                <c:pt idx="7614">
                  <c:v>1404.0280631404901</c:v>
                </c:pt>
                <c:pt idx="7615">
                  <c:v>1404.02806330317</c:v>
                </c:pt>
                <c:pt idx="7616">
                  <c:v>1404.02806346584</c:v>
                </c:pt>
                <c:pt idx="7617">
                  <c:v>1404.0280636285199</c:v>
                </c:pt>
                <c:pt idx="7618">
                  <c:v>1404.0280637912001</c:v>
                </c:pt>
                <c:pt idx="7619">
                  <c:v>1404.0280639538701</c:v>
                </c:pt>
                <c:pt idx="7620">
                  <c:v>1404.02806411655</c:v>
                </c:pt>
                <c:pt idx="7621">
                  <c:v>1404.02806427922</c:v>
                </c:pt>
                <c:pt idx="7622">
                  <c:v>1404.0280644418999</c:v>
                </c:pt>
                <c:pt idx="7623">
                  <c:v>1404.0280646045801</c:v>
                </c:pt>
                <c:pt idx="7624">
                  <c:v>1404.02806476725</c:v>
                </c:pt>
                <c:pt idx="7625">
                  <c:v>1404.02806492993</c:v>
                </c:pt>
                <c:pt idx="7626">
                  <c:v>1404.0280650926099</c:v>
                </c:pt>
                <c:pt idx="7627">
                  <c:v>1404.0280652552799</c:v>
                </c:pt>
                <c:pt idx="7628">
                  <c:v>1404.0280654179601</c:v>
                </c:pt>
                <c:pt idx="7629">
                  <c:v>1404.02806558063</c:v>
                </c:pt>
                <c:pt idx="7630">
                  <c:v>1404.02806574331</c:v>
                </c:pt>
                <c:pt idx="7631">
                  <c:v>1404.0280659059899</c:v>
                </c:pt>
                <c:pt idx="7632">
                  <c:v>1404.0280660686601</c:v>
                </c:pt>
                <c:pt idx="7633">
                  <c:v>1404.0280662313401</c:v>
                </c:pt>
                <c:pt idx="7634">
                  <c:v>1404.02806639401</c:v>
                </c:pt>
                <c:pt idx="7635">
                  <c:v>1404.02806655669</c:v>
                </c:pt>
                <c:pt idx="7636">
                  <c:v>1404.0280667193699</c:v>
                </c:pt>
                <c:pt idx="7637">
                  <c:v>1404.0280668820401</c:v>
                </c:pt>
                <c:pt idx="7638">
                  <c:v>1404.02806704472</c:v>
                </c:pt>
                <c:pt idx="7639">
                  <c:v>1404.02806720739</c:v>
                </c:pt>
                <c:pt idx="7640">
                  <c:v>1404.0280673700699</c:v>
                </c:pt>
                <c:pt idx="7641">
                  <c:v>1404.0280675327499</c:v>
                </c:pt>
                <c:pt idx="7642">
                  <c:v>1404.0280676954201</c:v>
                </c:pt>
                <c:pt idx="7643">
                  <c:v>1404.0280678581</c:v>
                </c:pt>
                <c:pt idx="7644">
                  <c:v>1404.02806802077</c:v>
                </c:pt>
                <c:pt idx="7645">
                  <c:v>1404.0280681834499</c:v>
                </c:pt>
                <c:pt idx="7646">
                  <c:v>1404.0280683461301</c:v>
                </c:pt>
                <c:pt idx="7647">
                  <c:v>1404.0280685088001</c:v>
                </c:pt>
                <c:pt idx="7648">
                  <c:v>1404.02806867148</c:v>
                </c:pt>
                <c:pt idx="7649">
                  <c:v>1404.02806883415</c:v>
                </c:pt>
                <c:pt idx="7650">
                  <c:v>1404.0280689968299</c:v>
                </c:pt>
                <c:pt idx="7651">
                  <c:v>1404.0280691595101</c:v>
                </c:pt>
                <c:pt idx="7652">
                  <c:v>1404.02806932218</c:v>
                </c:pt>
                <c:pt idx="7653">
                  <c:v>1404.02806948486</c:v>
                </c:pt>
                <c:pt idx="7654">
                  <c:v>1404.02806964754</c:v>
                </c:pt>
                <c:pt idx="7655">
                  <c:v>1404.0280698102099</c:v>
                </c:pt>
                <c:pt idx="7656">
                  <c:v>1404.0280699728901</c:v>
                </c:pt>
                <c:pt idx="7657">
                  <c:v>1404.02807013556</c:v>
                </c:pt>
                <c:pt idx="7658">
                  <c:v>1404.02807029824</c:v>
                </c:pt>
                <c:pt idx="7659">
                  <c:v>1404.0280704609199</c:v>
                </c:pt>
                <c:pt idx="7660">
                  <c:v>1404.0280706235901</c:v>
                </c:pt>
                <c:pt idx="7661">
                  <c:v>1404.0280707862701</c:v>
                </c:pt>
                <c:pt idx="7662">
                  <c:v>1404.02807094894</c:v>
                </c:pt>
                <c:pt idx="7663">
                  <c:v>1404.02807111162</c:v>
                </c:pt>
                <c:pt idx="7664">
                  <c:v>1404.0280712742999</c:v>
                </c:pt>
                <c:pt idx="7665">
                  <c:v>1404.0280714369701</c:v>
                </c:pt>
                <c:pt idx="7666">
                  <c:v>1404.02807159965</c:v>
                </c:pt>
                <c:pt idx="7667">
                  <c:v>1404.02807176232</c:v>
                </c:pt>
                <c:pt idx="7668">
                  <c:v>1404.0280719249999</c:v>
                </c:pt>
                <c:pt idx="7669">
                  <c:v>1404.0280720876799</c:v>
                </c:pt>
                <c:pt idx="7670">
                  <c:v>1404.0280722503501</c:v>
                </c:pt>
                <c:pt idx="7671">
                  <c:v>1404.02807241303</c:v>
                </c:pt>
                <c:pt idx="7672">
                  <c:v>1404.0280725757</c:v>
                </c:pt>
                <c:pt idx="7673">
                  <c:v>1404.0280727383799</c:v>
                </c:pt>
                <c:pt idx="7674">
                  <c:v>1404.0280729010601</c:v>
                </c:pt>
                <c:pt idx="7675">
                  <c:v>1404.0280730637301</c:v>
                </c:pt>
                <c:pt idx="7676">
                  <c:v>1404.02807322641</c:v>
                </c:pt>
                <c:pt idx="7677">
                  <c:v>1404.02807338908</c:v>
                </c:pt>
                <c:pt idx="7678">
                  <c:v>1404.0280735517599</c:v>
                </c:pt>
                <c:pt idx="7679">
                  <c:v>1404.0280737144401</c:v>
                </c:pt>
                <c:pt idx="7680">
                  <c:v>1404.02807387711</c:v>
                </c:pt>
                <c:pt idx="7681">
                  <c:v>1404.02807403979</c:v>
                </c:pt>
                <c:pt idx="7682">
                  <c:v>1404.02807420247</c:v>
                </c:pt>
                <c:pt idx="7683">
                  <c:v>1404.0280743651399</c:v>
                </c:pt>
                <c:pt idx="7684">
                  <c:v>1404.0280745278201</c:v>
                </c:pt>
                <c:pt idx="7685">
                  <c:v>1404.02807469049</c:v>
                </c:pt>
                <c:pt idx="7686">
                  <c:v>1404.02807485317</c:v>
                </c:pt>
                <c:pt idx="7687">
                  <c:v>1404.0280750158499</c:v>
                </c:pt>
                <c:pt idx="7688">
                  <c:v>1404.0280751785201</c:v>
                </c:pt>
                <c:pt idx="7689">
                  <c:v>1404.0280753412001</c:v>
                </c:pt>
                <c:pt idx="7690">
                  <c:v>1404.02807550387</c:v>
                </c:pt>
                <c:pt idx="7691">
                  <c:v>1404.02807566655</c:v>
                </c:pt>
                <c:pt idx="7692">
                  <c:v>1404.0280758292299</c:v>
                </c:pt>
                <c:pt idx="7693">
                  <c:v>1404.0280759919001</c:v>
                </c:pt>
                <c:pt idx="7694">
                  <c:v>1404.02807615458</c:v>
                </c:pt>
                <c:pt idx="7695">
                  <c:v>1404.02807631725</c:v>
                </c:pt>
                <c:pt idx="7696">
                  <c:v>1404.02807647993</c:v>
                </c:pt>
                <c:pt idx="7697">
                  <c:v>1404.0280766426099</c:v>
                </c:pt>
                <c:pt idx="7698">
                  <c:v>1404.0280768052801</c:v>
                </c:pt>
                <c:pt idx="7699">
                  <c:v>1404.02807696796</c:v>
                </c:pt>
                <c:pt idx="7700">
                  <c:v>1404.02807713063</c:v>
                </c:pt>
                <c:pt idx="7701">
                  <c:v>1404.0280772933099</c:v>
                </c:pt>
                <c:pt idx="7702">
                  <c:v>1404.0280774559899</c:v>
                </c:pt>
                <c:pt idx="7703">
                  <c:v>1404.0280776186601</c:v>
                </c:pt>
                <c:pt idx="7704">
                  <c:v>1404.02807778134</c:v>
                </c:pt>
                <c:pt idx="7705">
                  <c:v>1404.02807794401</c:v>
                </c:pt>
                <c:pt idx="7706">
                  <c:v>1404.0280781066899</c:v>
                </c:pt>
                <c:pt idx="7707">
                  <c:v>1404.0280782693701</c:v>
                </c:pt>
                <c:pt idx="7708">
                  <c:v>1404.02807843204</c:v>
                </c:pt>
                <c:pt idx="7709">
                  <c:v>1404.02807859472</c:v>
                </c:pt>
                <c:pt idx="7710">
                  <c:v>1404.0280787574</c:v>
                </c:pt>
                <c:pt idx="7711">
                  <c:v>1404.0280789200699</c:v>
                </c:pt>
                <c:pt idx="7712">
                  <c:v>1404.0280790827501</c:v>
                </c:pt>
                <c:pt idx="7713">
                  <c:v>1404.02807924542</c:v>
                </c:pt>
                <c:pt idx="7714">
                  <c:v>1404.0280794081</c:v>
                </c:pt>
                <c:pt idx="7715">
                  <c:v>1404.0280795707799</c:v>
                </c:pt>
                <c:pt idx="7716">
                  <c:v>1404.0280797334501</c:v>
                </c:pt>
                <c:pt idx="7717">
                  <c:v>1404.0280798961301</c:v>
                </c:pt>
                <c:pt idx="7718">
                  <c:v>1404.0280800588</c:v>
                </c:pt>
                <c:pt idx="7719">
                  <c:v>1404.02808022148</c:v>
                </c:pt>
                <c:pt idx="7720">
                  <c:v>1404.0280803841599</c:v>
                </c:pt>
                <c:pt idx="7721">
                  <c:v>1404.0280805468301</c:v>
                </c:pt>
                <c:pt idx="7722">
                  <c:v>1404.02808070951</c:v>
                </c:pt>
                <c:pt idx="7723">
                  <c:v>1404.02808087218</c:v>
                </c:pt>
                <c:pt idx="7724">
                  <c:v>1404.02808103486</c:v>
                </c:pt>
                <c:pt idx="7725">
                  <c:v>1404.0280811975399</c:v>
                </c:pt>
                <c:pt idx="7726">
                  <c:v>1404.0280813602101</c:v>
                </c:pt>
                <c:pt idx="7727">
                  <c:v>1404.02808152289</c:v>
                </c:pt>
                <c:pt idx="7728">
                  <c:v>1404.02808168556</c:v>
                </c:pt>
                <c:pt idx="7729">
                  <c:v>1404.0280818482399</c:v>
                </c:pt>
                <c:pt idx="7730">
                  <c:v>1404.0280820109199</c:v>
                </c:pt>
                <c:pt idx="7731">
                  <c:v>1404.0280821735901</c:v>
                </c:pt>
                <c:pt idx="7732">
                  <c:v>1404.02808233627</c:v>
                </c:pt>
                <c:pt idx="7733">
                  <c:v>1404.02808249894</c:v>
                </c:pt>
                <c:pt idx="7734">
                  <c:v>1404.0280826616199</c:v>
                </c:pt>
                <c:pt idx="7735">
                  <c:v>1404.0280828243001</c:v>
                </c:pt>
                <c:pt idx="7736">
                  <c:v>1404.02808298697</c:v>
                </c:pt>
                <c:pt idx="7737">
                  <c:v>1404.02808314965</c:v>
                </c:pt>
                <c:pt idx="7738">
                  <c:v>1404.0280833123199</c:v>
                </c:pt>
                <c:pt idx="7739">
                  <c:v>1404.0280834749999</c:v>
                </c:pt>
                <c:pt idx="7740">
                  <c:v>1404.0280836376801</c:v>
                </c:pt>
                <c:pt idx="7741">
                  <c:v>1404.02808380035</c:v>
                </c:pt>
                <c:pt idx="7742">
                  <c:v>1404.02808396303</c:v>
                </c:pt>
                <c:pt idx="7743">
                  <c:v>1404.0280841257099</c:v>
                </c:pt>
                <c:pt idx="7744">
                  <c:v>1404.0280842883799</c:v>
                </c:pt>
                <c:pt idx="7745">
                  <c:v>1404.0280844510601</c:v>
                </c:pt>
                <c:pt idx="7746">
                  <c:v>1404.02808461373</c:v>
                </c:pt>
                <c:pt idx="7747">
                  <c:v>1404.02808477641</c:v>
                </c:pt>
                <c:pt idx="7748">
                  <c:v>1404.0280849390899</c:v>
                </c:pt>
                <c:pt idx="7749">
                  <c:v>1404.0280851017601</c:v>
                </c:pt>
                <c:pt idx="7750">
                  <c:v>1404.0280852644401</c:v>
                </c:pt>
                <c:pt idx="7751">
                  <c:v>1404.02808542711</c:v>
                </c:pt>
                <c:pt idx="7752">
                  <c:v>1404.02808558979</c:v>
                </c:pt>
                <c:pt idx="7753">
                  <c:v>1404.0280857524699</c:v>
                </c:pt>
                <c:pt idx="7754">
                  <c:v>1404.0280859151401</c:v>
                </c:pt>
                <c:pt idx="7755">
                  <c:v>1404.02808607782</c:v>
                </c:pt>
                <c:pt idx="7756">
                  <c:v>1404.02808624049</c:v>
                </c:pt>
                <c:pt idx="7757">
                  <c:v>1404.0280864031699</c:v>
                </c:pt>
                <c:pt idx="7758">
                  <c:v>1404.0280865658499</c:v>
                </c:pt>
                <c:pt idx="7759">
                  <c:v>1404.0280867285201</c:v>
                </c:pt>
                <c:pt idx="7760">
                  <c:v>1404.0280868912</c:v>
                </c:pt>
                <c:pt idx="7761">
                  <c:v>1404.02808705387</c:v>
                </c:pt>
                <c:pt idx="7762">
                  <c:v>1404.0280872165499</c:v>
                </c:pt>
                <c:pt idx="7763">
                  <c:v>1404.0280873792301</c:v>
                </c:pt>
                <c:pt idx="7764">
                  <c:v>1404.0280875419</c:v>
                </c:pt>
                <c:pt idx="7765">
                  <c:v>1404.02808770458</c:v>
                </c:pt>
                <c:pt idx="7766">
                  <c:v>1404.02808786725</c:v>
                </c:pt>
                <c:pt idx="7767">
                  <c:v>1404.0280880299299</c:v>
                </c:pt>
                <c:pt idx="7768">
                  <c:v>1404.0280881926101</c:v>
                </c:pt>
                <c:pt idx="7769">
                  <c:v>1404.02808835528</c:v>
                </c:pt>
                <c:pt idx="7770">
                  <c:v>1404.02808851796</c:v>
                </c:pt>
                <c:pt idx="7771">
                  <c:v>1404.0280886806399</c:v>
                </c:pt>
                <c:pt idx="7772">
                  <c:v>1404.0280888433099</c:v>
                </c:pt>
                <c:pt idx="7773">
                  <c:v>1404.0280890059901</c:v>
                </c:pt>
                <c:pt idx="7774">
                  <c:v>1404.02808916866</c:v>
                </c:pt>
                <c:pt idx="7775">
                  <c:v>1404.02808933134</c:v>
                </c:pt>
                <c:pt idx="7776">
                  <c:v>1404.0280894940199</c:v>
                </c:pt>
                <c:pt idx="7777">
                  <c:v>1404.0280896566901</c:v>
                </c:pt>
                <c:pt idx="7778">
                  <c:v>1404.0280898193701</c:v>
                </c:pt>
                <c:pt idx="7779">
                  <c:v>1404.02808998204</c:v>
                </c:pt>
                <c:pt idx="7780">
                  <c:v>1404.02809014472</c:v>
                </c:pt>
                <c:pt idx="7781">
                  <c:v>1404.0280903073999</c:v>
                </c:pt>
                <c:pt idx="7782">
                  <c:v>1404.0280904700701</c:v>
                </c:pt>
                <c:pt idx="7783">
                  <c:v>1404.02809063275</c:v>
                </c:pt>
                <c:pt idx="7784">
                  <c:v>1404.02809079542</c:v>
                </c:pt>
                <c:pt idx="7785">
                  <c:v>1404.0280909580999</c:v>
                </c:pt>
                <c:pt idx="7786">
                  <c:v>1404.0280911207799</c:v>
                </c:pt>
                <c:pt idx="7787">
                  <c:v>1404.0280912834501</c:v>
                </c:pt>
                <c:pt idx="7788">
                  <c:v>1404.02809144613</c:v>
                </c:pt>
                <c:pt idx="7789">
                  <c:v>1404.0280916088</c:v>
                </c:pt>
                <c:pt idx="7790">
                  <c:v>1404.0280917714799</c:v>
                </c:pt>
                <c:pt idx="7791">
                  <c:v>1404.0280919341601</c:v>
                </c:pt>
                <c:pt idx="7792">
                  <c:v>1404.0280920968301</c:v>
                </c:pt>
                <c:pt idx="7793">
                  <c:v>1404.02809225951</c:v>
                </c:pt>
                <c:pt idx="7794">
                  <c:v>1404.02809242218</c:v>
                </c:pt>
                <c:pt idx="7795">
                  <c:v>1404.0280925848599</c:v>
                </c:pt>
                <c:pt idx="7796">
                  <c:v>1404.0280927475401</c:v>
                </c:pt>
                <c:pt idx="7797">
                  <c:v>1404.02809291021</c:v>
                </c:pt>
                <c:pt idx="7798">
                  <c:v>1404.02809307289</c:v>
                </c:pt>
                <c:pt idx="7799">
                  <c:v>1404.0280932355699</c:v>
                </c:pt>
                <c:pt idx="7800">
                  <c:v>1404.0280933982399</c:v>
                </c:pt>
                <c:pt idx="7801">
                  <c:v>1404.0280935609201</c:v>
                </c:pt>
                <c:pt idx="7802">
                  <c:v>1404.02809372359</c:v>
                </c:pt>
                <c:pt idx="7803">
                  <c:v>1404.02809388627</c:v>
                </c:pt>
                <c:pt idx="7804">
                  <c:v>1404.0280940489499</c:v>
                </c:pt>
                <c:pt idx="7805">
                  <c:v>1404.0280942116201</c:v>
                </c:pt>
                <c:pt idx="7806">
                  <c:v>1404.0280943743001</c:v>
                </c:pt>
                <c:pt idx="7807">
                  <c:v>1404.02809453697</c:v>
                </c:pt>
                <c:pt idx="7808">
                  <c:v>1404.02809469965</c:v>
                </c:pt>
                <c:pt idx="7809">
                  <c:v>1404.0280948623299</c:v>
                </c:pt>
                <c:pt idx="7810">
                  <c:v>1404.0280950250001</c:v>
                </c:pt>
                <c:pt idx="7811">
                  <c:v>1404.02809518768</c:v>
                </c:pt>
                <c:pt idx="7812">
                  <c:v>1404.02809535035</c:v>
                </c:pt>
                <c:pt idx="7813">
                  <c:v>1404.0280955130299</c:v>
                </c:pt>
                <c:pt idx="7814">
                  <c:v>1404.0280956757099</c:v>
                </c:pt>
                <c:pt idx="7815">
                  <c:v>1404.0280958383801</c:v>
                </c:pt>
                <c:pt idx="7816">
                  <c:v>1404.02809600106</c:v>
                </c:pt>
                <c:pt idx="7817">
                  <c:v>1404.02809616373</c:v>
                </c:pt>
                <c:pt idx="7818">
                  <c:v>1404.0280963264099</c:v>
                </c:pt>
                <c:pt idx="7819">
                  <c:v>1404.0280964890901</c:v>
                </c:pt>
                <c:pt idx="7820">
                  <c:v>1404.0280966517601</c:v>
                </c:pt>
                <c:pt idx="7821">
                  <c:v>1404.02809681444</c:v>
                </c:pt>
                <c:pt idx="7822">
                  <c:v>1404.02809697711</c:v>
                </c:pt>
                <c:pt idx="7823">
                  <c:v>1404.0280971397899</c:v>
                </c:pt>
                <c:pt idx="7824">
                  <c:v>1404.0280973024701</c:v>
                </c:pt>
                <c:pt idx="7825">
                  <c:v>1404.02809746514</c:v>
                </c:pt>
                <c:pt idx="7826">
                  <c:v>1404.02809762782</c:v>
                </c:pt>
                <c:pt idx="7827">
                  <c:v>1404.0280977904999</c:v>
                </c:pt>
                <c:pt idx="7828">
                  <c:v>1404.0280979531699</c:v>
                </c:pt>
                <c:pt idx="7829">
                  <c:v>1404.0280981158501</c:v>
                </c:pt>
                <c:pt idx="7830">
                  <c:v>1404.02809827852</c:v>
                </c:pt>
                <c:pt idx="7831">
                  <c:v>1404.0280984412</c:v>
                </c:pt>
                <c:pt idx="7832">
                  <c:v>1404.0280986038799</c:v>
                </c:pt>
                <c:pt idx="7833">
                  <c:v>1404.0280987665501</c:v>
                </c:pt>
                <c:pt idx="7834">
                  <c:v>1404.0280989292301</c:v>
                </c:pt>
                <c:pt idx="7835">
                  <c:v>1404.0280990919</c:v>
                </c:pt>
                <c:pt idx="7836">
                  <c:v>1404.02809925458</c:v>
                </c:pt>
                <c:pt idx="7837">
                  <c:v>1404.0280994172599</c:v>
                </c:pt>
                <c:pt idx="7838">
                  <c:v>1404.0280995799301</c:v>
                </c:pt>
                <c:pt idx="7839">
                  <c:v>1404.02809974261</c:v>
                </c:pt>
                <c:pt idx="7840">
                  <c:v>1404.02809990528</c:v>
                </c:pt>
                <c:pt idx="7841">
                  <c:v>1404.0281000679599</c:v>
                </c:pt>
                <c:pt idx="7842">
                  <c:v>1404.0281002306399</c:v>
                </c:pt>
                <c:pt idx="7843">
                  <c:v>1404.0281003933101</c:v>
                </c:pt>
                <c:pt idx="7844">
                  <c:v>1404.02810055599</c:v>
                </c:pt>
                <c:pt idx="7845">
                  <c:v>1404.02810071866</c:v>
                </c:pt>
                <c:pt idx="7846">
                  <c:v>1404.0281008813399</c:v>
                </c:pt>
                <c:pt idx="7847">
                  <c:v>1404.0281010440201</c:v>
                </c:pt>
                <c:pt idx="7848">
                  <c:v>1404.0281012066901</c:v>
                </c:pt>
                <c:pt idx="7849">
                  <c:v>1404.02810136937</c:v>
                </c:pt>
                <c:pt idx="7850">
                  <c:v>1404.02810153204</c:v>
                </c:pt>
                <c:pt idx="7851">
                  <c:v>1404.0281016947199</c:v>
                </c:pt>
                <c:pt idx="7852">
                  <c:v>1404.0281018574001</c:v>
                </c:pt>
                <c:pt idx="7853">
                  <c:v>1404.02810202007</c:v>
                </c:pt>
                <c:pt idx="7854">
                  <c:v>1404.02810218275</c:v>
                </c:pt>
                <c:pt idx="7855">
                  <c:v>1404.0281023454299</c:v>
                </c:pt>
                <c:pt idx="7856">
                  <c:v>1404.0281025080999</c:v>
                </c:pt>
                <c:pt idx="7857">
                  <c:v>1404.0281026707801</c:v>
                </c:pt>
                <c:pt idx="7858">
                  <c:v>1404.02810283345</c:v>
                </c:pt>
                <c:pt idx="7859">
                  <c:v>1404.02810299613</c:v>
                </c:pt>
                <c:pt idx="7860">
                  <c:v>1404.0281031588099</c:v>
                </c:pt>
                <c:pt idx="7861">
                  <c:v>1404.0281033214801</c:v>
                </c:pt>
                <c:pt idx="7862">
                  <c:v>1404.0281034841601</c:v>
                </c:pt>
                <c:pt idx="7863">
                  <c:v>1404.02810364683</c:v>
                </c:pt>
                <c:pt idx="7864">
                  <c:v>1404.02810380951</c:v>
                </c:pt>
                <c:pt idx="7865">
                  <c:v>1404.0281039721899</c:v>
                </c:pt>
                <c:pt idx="7866">
                  <c:v>1404.0281041348601</c:v>
                </c:pt>
                <c:pt idx="7867">
                  <c:v>1404.02810429754</c:v>
                </c:pt>
                <c:pt idx="7868">
                  <c:v>1404.02810446021</c:v>
                </c:pt>
                <c:pt idx="7869">
                  <c:v>1404.0281046228899</c:v>
                </c:pt>
                <c:pt idx="7870">
                  <c:v>1404.0281047855699</c:v>
                </c:pt>
                <c:pt idx="7871">
                  <c:v>1404.0281049482401</c:v>
                </c:pt>
                <c:pt idx="7872">
                  <c:v>1404.02810511092</c:v>
                </c:pt>
                <c:pt idx="7873">
                  <c:v>1404.02810527359</c:v>
                </c:pt>
                <c:pt idx="7874">
                  <c:v>1404.0281054362699</c:v>
                </c:pt>
                <c:pt idx="7875">
                  <c:v>1404.0281055989501</c:v>
                </c:pt>
                <c:pt idx="7876">
                  <c:v>1404.0281057616201</c:v>
                </c:pt>
                <c:pt idx="7877">
                  <c:v>1404.0281059243</c:v>
                </c:pt>
                <c:pt idx="7878">
                  <c:v>1404.02810608697</c:v>
                </c:pt>
                <c:pt idx="7879">
                  <c:v>1404.0281062496499</c:v>
                </c:pt>
                <c:pt idx="7880">
                  <c:v>1404.0281064123301</c:v>
                </c:pt>
                <c:pt idx="7881">
                  <c:v>1404.028106575</c:v>
                </c:pt>
                <c:pt idx="7882">
                  <c:v>1404.02810673768</c:v>
                </c:pt>
                <c:pt idx="7883">
                  <c:v>1404.0281069003599</c:v>
                </c:pt>
                <c:pt idx="7884">
                  <c:v>1404.0281070630299</c:v>
                </c:pt>
                <c:pt idx="7885">
                  <c:v>1404.0281072257101</c:v>
                </c:pt>
                <c:pt idx="7886">
                  <c:v>1404.02810738838</c:v>
                </c:pt>
                <c:pt idx="7887">
                  <c:v>1404.02810755106</c:v>
                </c:pt>
                <c:pt idx="7888">
                  <c:v>1404.0281077137399</c:v>
                </c:pt>
                <c:pt idx="7889">
                  <c:v>1404.0281078764101</c:v>
                </c:pt>
                <c:pt idx="7890">
                  <c:v>1404.0281080390901</c:v>
                </c:pt>
                <c:pt idx="7891">
                  <c:v>1404.02810820176</c:v>
                </c:pt>
                <c:pt idx="7892">
                  <c:v>1404.02810836444</c:v>
                </c:pt>
                <c:pt idx="7893">
                  <c:v>1404.0281085271199</c:v>
                </c:pt>
                <c:pt idx="7894">
                  <c:v>1404.0281086897901</c:v>
                </c:pt>
                <c:pt idx="7895">
                  <c:v>1404.02810885247</c:v>
                </c:pt>
                <c:pt idx="7896">
                  <c:v>1404.02810901514</c:v>
                </c:pt>
                <c:pt idx="7897">
                  <c:v>1404.0281091778199</c:v>
                </c:pt>
                <c:pt idx="7898">
                  <c:v>1404.0281093404999</c:v>
                </c:pt>
                <c:pt idx="7899">
                  <c:v>1404.0281095031701</c:v>
                </c:pt>
                <c:pt idx="7900">
                  <c:v>1404.02810966585</c:v>
                </c:pt>
                <c:pt idx="7901">
                  <c:v>1404.02810982852</c:v>
                </c:pt>
                <c:pt idx="7902">
                  <c:v>1404.0281099911999</c:v>
                </c:pt>
                <c:pt idx="7903">
                  <c:v>1404.0281101538801</c:v>
                </c:pt>
                <c:pt idx="7904">
                  <c:v>1404.0281103165501</c:v>
                </c:pt>
                <c:pt idx="7905">
                  <c:v>1404.02811047923</c:v>
                </c:pt>
                <c:pt idx="7906">
                  <c:v>1404.0281106419</c:v>
                </c:pt>
                <c:pt idx="7907">
                  <c:v>1404.0281108045799</c:v>
                </c:pt>
                <c:pt idx="7908">
                  <c:v>1404.0281109672601</c:v>
                </c:pt>
                <c:pt idx="7909">
                  <c:v>1404.02811112993</c:v>
                </c:pt>
                <c:pt idx="7910">
                  <c:v>1404.02811129261</c:v>
                </c:pt>
                <c:pt idx="7911">
                  <c:v>1404.0281114552899</c:v>
                </c:pt>
                <c:pt idx="7912">
                  <c:v>1404.0281116179599</c:v>
                </c:pt>
                <c:pt idx="7913">
                  <c:v>1404.0281117806401</c:v>
                </c:pt>
                <c:pt idx="7914">
                  <c:v>1404.02811194331</c:v>
                </c:pt>
                <c:pt idx="7915">
                  <c:v>1404.02811210599</c:v>
                </c:pt>
                <c:pt idx="7916">
                  <c:v>1404.0281122686699</c:v>
                </c:pt>
                <c:pt idx="7917">
                  <c:v>1404.0281124313401</c:v>
                </c:pt>
                <c:pt idx="7918">
                  <c:v>1404.0281125940201</c:v>
                </c:pt>
                <c:pt idx="7919">
                  <c:v>1404.02811275669</c:v>
                </c:pt>
                <c:pt idx="7920">
                  <c:v>1404.02811291937</c:v>
                </c:pt>
                <c:pt idx="7921">
                  <c:v>1404.0281130820499</c:v>
                </c:pt>
                <c:pt idx="7922">
                  <c:v>1404.0281132447201</c:v>
                </c:pt>
                <c:pt idx="7923">
                  <c:v>1404.0281134074</c:v>
                </c:pt>
                <c:pt idx="7924">
                  <c:v>1404.02811357007</c:v>
                </c:pt>
                <c:pt idx="7925">
                  <c:v>1404.0281137327499</c:v>
                </c:pt>
                <c:pt idx="7926">
                  <c:v>1404.0281138954299</c:v>
                </c:pt>
                <c:pt idx="7927">
                  <c:v>1404.0281140581001</c:v>
                </c:pt>
                <c:pt idx="7928">
                  <c:v>1404.02811422078</c:v>
                </c:pt>
                <c:pt idx="7929">
                  <c:v>1404.02811438345</c:v>
                </c:pt>
                <c:pt idx="7930">
                  <c:v>1404.0281145461299</c:v>
                </c:pt>
                <c:pt idx="7931">
                  <c:v>1404.0281147088101</c:v>
                </c:pt>
                <c:pt idx="7932">
                  <c:v>1404.0281148714801</c:v>
                </c:pt>
                <c:pt idx="7933">
                  <c:v>1404.02811503416</c:v>
                </c:pt>
                <c:pt idx="7934">
                  <c:v>1404.02811519683</c:v>
                </c:pt>
                <c:pt idx="7935">
                  <c:v>1404.0281153595099</c:v>
                </c:pt>
                <c:pt idx="7936">
                  <c:v>1404.0281155221901</c:v>
                </c:pt>
                <c:pt idx="7937">
                  <c:v>1404.02811568486</c:v>
                </c:pt>
                <c:pt idx="7938">
                  <c:v>1404.02811584754</c:v>
                </c:pt>
                <c:pt idx="7939">
                  <c:v>1404.0281160102199</c:v>
                </c:pt>
                <c:pt idx="7940">
                  <c:v>1404.0281161728899</c:v>
                </c:pt>
                <c:pt idx="7941">
                  <c:v>1404.0281163355701</c:v>
                </c:pt>
                <c:pt idx="7942">
                  <c:v>1404.02811649824</c:v>
                </c:pt>
                <c:pt idx="7943">
                  <c:v>1404.02811666092</c:v>
                </c:pt>
                <c:pt idx="7944">
                  <c:v>1404.0281168235999</c:v>
                </c:pt>
                <c:pt idx="7945">
                  <c:v>1404.0281169862701</c:v>
                </c:pt>
                <c:pt idx="7946">
                  <c:v>1404.0281171489501</c:v>
                </c:pt>
                <c:pt idx="7947">
                  <c:v>1404.02811731162</c:v>
                </c:pt>
                <c:pt idx="7948">
                  <c:v>1404.0281174743</c:v>
                </c:pt>
                <c:pt idx="7949">
                  <c:v>1404.0281176369799</c:v>
                </c:pt>
                <c:pt idx="7950">
                  <c:v>1404.0281177996501</c:v>
                </c:pt>
                <c:pt idx="7951">
                  <c:v>1404.02811796233</c:v>
                </c:pt>
                <c:pt idx="7952">
                  <c:v>1404.028118125</c:v>
                </c:pt>
                <c:pt idx="7953">
                  <c:v>1404.0281182876799</c:v>
                </c:pt>
                <c:pt idx="7954">
                  <c:v>1404.0281184503599</c:v>
                </c:pt>
                <c:pt idx="7955">
                  <c:v>1404.0281186130301</c:v>
                </c:pt>
                <c:pt idx="7956">
                  <c:v>1404.02811877571</c:v>
                </c:pt>
                <c:pt idx="7957">
                  <c:v>1404.02811893838</c:v>
                </c:pt>
                <c:pt idx="7958">
                  <c:v>1404.0281191010599</c:v>
                </c:pt>
                <c:pt idx="7959">
                  <c:v>1404.0281192637401</c:v>
                </c:pt>
                <c:pt idx="7960">
                  <c:v>1404.0281194264101</c:v>
                </c:pt>
                <c:pt idx="7961">
                  <c:v>1404.02811958909</c:v>
                </c:pt>
                <c:pt idx="7962">
                  <c:v>1404.02811975176</c:v>
                </c:pt>
                <c:pt idx="7963">
                  <c:v>1404.0281199144399</c:v>
                </c:pt>
                <c:pt idx="7964">
                  <c:v>1404.0281200771201</c:v>
                </c:pt>
                <c:pt idx="7965">
                  <c:v>1404.02812023979</c:v>
                </c:pt>
                <c:pt idx="7966">
                  <c:v>1404.02812040247</c:v>
                </c:pt>
                <c:pt idx="7967">
                  <c:v>1404.0281205651499</c:v>
                </c:pt>
                <c:pt idx="7968">
                  <c:v>1404.0281207278199</c:v>
                </c:pt>
                <c:pt idx="7969">
                  <c:v>1404.0281208905001</c:v>
                </c:pt>
                <c:pt idx="7970">
                  <c:v>1404.02812105317</c:v>
                </c:pt>
                <c:pt idx="7971">
                  <c:v>1404.02812121585</c:v>
                </c:pt>
                <c:pt idx="7972">
                  <c:v>1404.0281213785299</c:v>
                </c:pt>
                <c:pt idx="7973">
                  <c:v>1404.0281215412001</c:v>
                </c:pt>
                <c:pt idx="7974">
                  <c:v>1404.0281217038801</c:v>
                </c:pt>
                <c:pt idx="7975">
                  <c:v>1404.02812186655</c:v>
                </c:pt>
                <c:pt idx="7976">
                  <c:v>1404.02812202923</c:v>
                </c:pt>
                <c:pt idx="7977">
                  <c:v>1404.0281221919099</c:v>
                </c:pt>
                <c:pt idx="7978">
                  <c:v>1404.0281223545801</c:v>
                </c:pt>
                <c:pt idx="7979">
                  <c:v>1404.02812251726</c:v>
                </c:pt>
                <c:pt idx="7980">
                  <c:v>1404.02812267993</c:v>
                </c:pt>
                <c:pt idx="7981">
                  <c:v>1404.0281228426099</c:v>
                </c:pt>
                <c:pt idx="7982">
                  <c:v>1404.0281230052899</c:v>
                </c:pt>
                <c:pt idx="7983">
                  <c:v>1404.0281231679601</c:v>
                </c:pt>
                <c:pt idx="7984">
                  <c:v>1404.02812333064</c:v>
                </c:pt>
                <c:pt idx="7985">
                  <c:v>1404.02812349331</c:v>
                </c:pt>
                <c:pt idx="7986">
                  <c:v>1404.0281236559899</c:v>
                </c:pt>
                <c:pt idx="7987">
                  <c:v>1404.0281238186701</c:v>
                </c:pt>
                <c:pt idx="7988">
                  <c:v>1404.0281239813401</c:v>
                </c:pt>
                <c:pt idx="7989">
                  <c:v>1404.02812414402</c:v>
                </c:pt>
                <c:pt idx="7990">
                  <c:v>1404.02812430669</c:v>
                </c:pt>
                <c:pt idx="7991">
                  <c:v>1404.0281244693699</c:v>
                </c:pt>
                <c:pt idx="7992">
                  <c:v>1404.0281246320501</c:v>
                </c:pt>
                <c:pt idx="7993">
                  <c:v>1404.02812479472</c:v>
                </c:pt>
                <c:pt idx="7994">
                  <c:v>1404.0281249574</c:v>
                </c:pt>
                <c:pt idx="7995">
                  <c:v>1404.0281251200799</c:v>
                </c:pt>
                <c:pt idx="7996">
                  <c:v>1404.0281252827499</c:v>
                </c:pt>
                <c:pt idx="7997">
                  <c:v>1404.0281254454301</c:v>
                </c:pt>
                <c:pt idx="7998">
                  <c:v>1404.0281256081</c:v>
                </c:pt>
                <c:pt idx="7999">
                  <c:v>1404.02812577078</c:v>
                </c:pt>
                <c:pt idx="8000">
                  <c:v>1404.0281259334599</c:v>
                </c:pt>
                <c:pt idx="8001">
                  <c:v>1404.0281260961301</c:v>
                </c:pt>
                <c:pt idx="8002">
                  <c:v>1404.0281262588101</c:v>
                </c:pt>
                <c:pt idx="8003">
                  <c:v>1404.02812642148</c:v>
                </c:pt>
                <c:pt idx="8004">
                  <c:v>1404.02812658416</c:v>
                </c:pt>
                <c:pt idx="8005">
                  <c:v>1404.0281267468399</c:v>
                </c:pt>
                <c:pt idx="8006">
                  <c:v>1404.0281269095101</c:v>
                </c:pt>
                <c:pt idx="8007">
                  <c:v>1404.02812707219</c:v>
                </c:pt>
                <c:pt idx="8008">
                  <c:v>1404.02812723486</c:v>
                </c:pt>
                <c:pt idx="8009">
                  <c:v>1404.0281273975399</c:v>
                </c:pt>
                <c:pt idx="8010">
                  <c:v>1404.0281275602199</c:v>
                </c:pt>
                <c:pt idx="8011">
                  <c:v>1404.0281277228901</c:v>
                </c:pt>
                <c:pt idx="8012">
                  <c:v>1404.02812788557</c:v>
                </c:pt>
                <c:pt idx="8013">
                  <c:v>1404.02812804824</c:v>
                </c:pt>
                <c:pt idx="8014">
                  <c:v>1404.0281282109199</c:v>
                </c:pt>
                <c:pt idx="8015">
                  <c:v>1404.0281283736001</c:v>
                </c:pt>
                <c:pt idx="8016">
                  <c:v>1404.0281285362701</c:v>
                </c:pt>
                <c:pt idx="8017">
                  <c:v>1404.02812869895</c:v>
                </c:pt>
                <c:pt idx="8018">
                  <c:v>1404.02812886162</c:v>
                </c:pt>
                <c:pt idx="8019">
                  <c:v>1404.0281290242999</c:v>
                </c:pt>
                <c:pt idx="8020">
                  <c:v>1404.0281291869801</c:v>
                </c:pt>
                <c:pt idx="8021">
                  <c:v>1404.02812934965</c:v>
                </c:pt>
                <c:pt idx="8022">
                  <c:v>1404.02812951233</c:v>
                </c:pt>
                <c:pt idx="8023">
                  <c:v>1404.02812967501</c:v>
                </c:pt>
                <c:pt idx="8024">
                  <c:v>1404.0281298376799</c:v>
                </c:pt>
                <c:pt idx="8025">
                  <c:v>1404.0281300003601</c:v>
                </c:pt>
                <c:pt idx="8026">
                  <c:v>1404.02813016303</c:v>
                </c:pt>
                <c:pt idx="8027">
                  <c:v>1404.02813032571</c:v>
                </c:pt>
                <c:pt idx="8028">
                  <c:v>1404.0281304883899</c:v>
                </c:pt>
                <c:pt idx="8029">
                  <c:v>1404.0281306510601</c:v>
                </c:pt>
                <c:pt idx="8030">
                  <c:v>1404.0281308137401</c:v>
                </c:pt>
                <c:pt idx="8031">
                  <c:v>1404.02813097641</c:v>
                </c:pt>
                <c:pt idx="8032">
                  <c:v>1404.02813113909</c:v>
                </c:pt>
                <c:pt idx="8033">
                  <c:v>1404.0281313017699</c:v>
                </c:pt>
                <c:pt idx="8034">
                  <c:v>1404.0281314644401</c:v>
                </c:pt>
                <c:pt idx="8035">
                  <c:v>1404.02813162712</c:v>
                </c:pt>
                <c:pt idx="8036">
                  <c:v>1404.02813178979</c:v>
                </c:pt>
                <c:pt idx="8037">
                  <c:v>1404.0281319524699</c:v>
                </c:pt>
                <c:pt idx="8038">
                  <c:v>1404.0281321151499</c:v>
                </c:pt>
                <c:pt idx="8039">
                  <c:v>1404.0281322778201</c:v>
                </c:pt>
                <c:pt idx="8040">
                  <c:v>1404.0281324405</c:v>
                </c:pt>
                <c:pt idx="8041">
                  <c:v>1404.02813260317</c:v>
                </c:pt>
                <c:pt idx="8042">
                  <c:v>1404.0281327658499</c:v>
                </c:pt>
                <c:pt idx="8043">
                  <c:v>1404.0281329285301</c:v>
                </c:pt>
                <c:pt idx="8044">
                  <c:v>1404.0281330912001</c:v>
                </c:pt>
                <c:pt idx="8045">
                  <c:v>1404.02813325388</c:v>
                </c:pt>
                <c:pt idx="8046">
                  <c:v>1404.02813341655</c:v>
                </c:pt>
                <c:pt idx="8047">
                  <c:v>1404.0281335792299</c:v>
                </c:pt>
                <c:pt idx="8048">
                  <c:v>1404.0281337419101</c:v>
                </c:pt>
                <c:pt idx="8049">
                  <c:v>1404.02813390458</c:v>
                </c:pt>
                <c:pt idx="8050">
                  <c:v>1404.02813406726</c:v>
                </c:pt>
                <c:pt idx="8051">
                  <c:v>1404.02813422994</c:v>
                </c:pt>
                <c:pt idx="8052">
                  <c:v>1404.0281343926099</c:v>
                </c:pt>
                <c:pt idx="8053">
                  <c:v>1404.0281345552901</c:v>
                </c:pt>
                <c:pt idx="8054">
                  <c:v>1404.02813471796</c:v>
                </c:pt>
                <c:pt idx="8055">
                  <c:v>1404.02813488064</c:v>
                </c:pt>
                <c:pt idx="8056">
                  <c:v>1404.0281350433199</c:v>
                </c:pt>
                <c:pt idx="8057">
                  <c:v>1404.0281352059901</c:v>
                </c:pt>
                <c:pt idx="8058">
                  <c:v>1404.0281353686701</c:v>
                </c:pt>
                <c:pt idx="8059">
                  <c:v>1404.02813553134</c:v>
                </c:pt>
                <c:pt idx="8060">
                  <c:v>1404.02813569402</c:v>
                </c:pt>
                <c:pt idx="8061">
                  <c:v>1404.0281358566999</c:v>
                </c:pt>
                <c:pt idx="8062">
                  <c:v>1404.0281360193701</c:v>
                </c:pt>
                <c:pt idx="8063">
                  <c:v>1404.02813618205</c:v>
                </c:pt>
                <c:pt idx="8064">
                  <c:v>1404.02813634472</c:v>
                </c:pt>
                <c:pt idx="8065">
                  <c:v>1404.0281365073999</c:v>
                </c:pt>
                <c:pt idx="8066">
                  <c:v>1404.0281366700799</c:v>
                </c:pt>
                <c:pt idx="8067">
                  <c:v>1404.0281368327501</c:v>
                </c:pt>
                <c:pt idx="8068">
                  <c:v>1404.02813699543</c:v>
                </c:pt>
                <c:pt idx="8069">
                  <c:v>1404.0281371581</c:v>
                </c:pt>
                <c:pt idx="8070">
                  <c:v>1404.0281373207799</c:v>
                </c:pt>
                <c:pt idx="8071">
                  <c:v>1404.0281374834599</c:v>
                </c:pt>
                <c:pt idx="8072">
                  <c:v>1404.0281376461301</c:v>
                </c:pt>
                <c:pt idx="8073">
                  <c:v>1404.02813780881</c:v>
                </c:pt>
                <c:pt idx="8074">
                  <c:v>1404.02813797148</c:v>
                </c:pt>
                <c:pt idx="8075">
                  <c:v>1404.0281381341599</c:v>
                </c:pt>
                <c:pt idx="8076">
                  <c:v>1404.0281382968401</c:v>
                </c:pt>
                <c:pt idx="8077">
                  <c:v>1404.02813845951</c:v>
                </c:pt>
                <c:pt idx="8078">
                  <c:v>1404.02813862219</c:v>
                </c:pt>
                <c:pt idx="8079">
                  <c:v>1404.02813878487</c:v>
                </c:pt>
                <c:pt idx="8080">
                  <c:v>1404.0281389475399</c:v>
                </c:pt>
                <c:pt idx="8081">
                  <c:v>1404.02813899936</c:v>
                </c:pt>
                <c:pt idx="8082">
                  <c:v>1404.0281390402499</c:v>
                </c:pt>
                <c:pt idx="8083">
                  <c:v>1404.0281390811499</c:v>
                </c:pt>
                <c:pt idx="8084">
                  <c:v>1404.0281391220401</c:v>
                </c:pt>
                <c:pt idx="8085">
                  <c:v>1404.0281391629401</c:v>
                </c:pt>
                <c:pt idx="8086">
                  <c:v>1404.0281392038301</c:v>
                </c:pt>
                <c:pt idx="8087">
                  <c:v>1404.02813924473</c:v>
                </c:pt>
                <c:pt idx="8088">
                  <c:v>1404.02813928562</c:v>
                </c:pt>
                <c:pt idx="8089">
                  <c:v>1404.02813932652</c:v>
                </c:pt>
                <c:pt idx="8090">
                  <c:v>1404.0281393674099</c:v>
                </c:pt>
                <c:pt idx="8091">
                  <c:v>1404.0281394083099</c:v>
                </c:pt>
                <c:pt idx="8092">
                  <c:v>1404.0281394491999</c:v>
                </c:pt>
                <c:pt idx="8093">
                  <c:v>1404.0281394901001</c:v>
                </c:pt>
                <c:pt idx="8094">
                  <c:v>1404.0281395309901</c:v>
                </c:pt>
                <c:pt idx="8095">
                  <c:v>1404.0281395718901</c:v>
                </c:pt>
                <c:pt idx="8096">
                  <c:v>1404.02813961278</c:v>
                </c:pt>
                <c:pt idx="8097">
                  <c:v>1404.02813965368</c:v>
                </c:pt>
                <c:pt idx="8098">
                  <c:v>1404.02813969458</c:v>
                </c:pt>
                <c:pt idx="8099">
                  <c:v>1404.0281397354699</c:v>
                </c:pt>
                <c:pt idx="8100">
                  <c:v>1404.0281397763699</c:v>
                </c:pt>
                <c:pt idx="8101">
                  <c:v>1404.0281398172599</c:v>
                </c:pt>
                <c:pt idx="8102">
                  <c:v>1404.0281398581601</c:v>
                </c:pt>
                <c:pt idx="8103">
                  <c:v>1404.0281398990501</c:v>
                </c:pt>
                <c:pt idx="8104">
                  <c:v>1404.0281399399501</c:v>
                </c:pt>
                <c:pt idx="8105">
                  <c:v>1404.02813998084</c:v>
                </c:pt>
                <c:pt idx="8106">
                  <c:v>1404.02814002174</c:v>
                </c:pt>
                <c:pt idx="8107">
                  <c:v>1404.02814006263</c:v>
                </c:pt>
                <c:pt idx="8108">
                  <c:v>1404.0281401035299</c:v>
                </c:pt>
                <c:pt idx="8109">
                  <c:v>1404.0281401444199</c:v>
                </c:pt>
                <c:pt idx="8110">
                  <c:v>1404.0281401853199</c:v>
                </c:pt>
                <c:pt idx="8111">
                  <c:v>1404.0281402262101</c:v>
                </c:pt>
                <c:pt idx="8112">
                  <c:v>1404.0281402671101</c:v>
                </c:pt>
                <c:pt idx="8113">
                  <c:v>1404.0281403080101</c:v>
                </c:pt>
                <c:pt idx="8114">
                  <c:v>1404.0281403489</c:v>
                </c:pt>
                <c:pt idx="8115">
                  <c:v>1404.0281403898</c:v>
                </c:pt>
                <c:pt idx="8116">
                  <c:v>1404.02814043069</c:v>
                </c:pt>
                <c:pt idx="8117">
                  <c:v>1404.0281404715899</c:v>
                </c:pt>
                <c:pt idx="8118">
                  <c:v>1404.0281405124799</c:v>
                </c:pt>
                <c:pt idx="8119">
                  <c:v>1404.0281405533799</c:v>
                </c:pt>
                <c:pt idx="8120">
                  <c:v>1404.0281405942701</c:v>
                </c:pt>
                <c:pt idx="8121">
                  <c:v>1404.0281406351701</c:v>
                </c:pt>
                <c:pt idx="8122">
                  <c:v>1404.02814067606</c:v>
                </c:pt>
                <c:pt idx="8123">
                  <c:v>1404.02814071696</c:v>
                </c:pt>
                <c:pt idx="8124">
                  <c:v>1404.02814075785</c:v>
                </c:pt>
                <c:pt idx="8125">
                  <c:v>1404.02814079875</c:v>
                </c:pt>
                <c:pt idx="8126">
                  <c:v>1404.0281408396399</c:v>
                </c:pt>
                <c:pt idx="8127">
                  <c:v>1404.0281408805399</c:v>
                </c:pt>
                <c:pt idx="8128">
                  <c:v>1404.0281409214299</c:v>
                </c:pt>
                <c:pt idx="8129">
                  <c:v>1404.0281409623301</c:v>
                </c:pt>
                <c:pt idx="8130">
                  <c:v>1404.0281410032301</c:v>
                </c:pt>
                <c:pt idx="8131">
                  <c:v>1404.02814104412</c:v>
                </c:pt>
                <c:pt idx="8132">
                  <c:v>1404.02814108502</c:v>
                </c:pt>
                <c:pt idx="8133">
                  <c:v>1404.02814112591</c:v>
                </c:pt>
                <c:pt idx="8134">
                  <c:v>1404.02814116681</c:v>
                </c:pt>
                <c:pt idx="8135">
                  <c:v>1404.0281412076999</c:v>
                </c:pt>
                <c:pt idx="8136">
                  <c:v>1404.0281412485999</c:v>
                </c:pt>
                <c:pt idx="8137">
                  <c:v>1404.0281412894899</c:v>
                </c:pt>
                <c:pt idx="8138">
                  <c:v>1404.0281413303901</c:v>
                </c:pt>
                <c:pt idx="8139">
                  <c:v>1404.0281413712801</c:v>
                </c:pt>
                <c:pt idx="8140">
                  <c:v>1404.02814141218</c:v>
                </c:pt>
                <c:pt idx="8141">
                  <c:v>1404.02814145307</c:v>
                </c:pt>
                <c:pt idx="8142">
                  <c:v>1404.02814149397</c:v>
                </c:pt>
                <c:pt idx="8143">
                  <c:v>1404.02814153486</c:v>
                </c:pt>
                <c:pt idx="8144">
                  <c:v>1404.0281415757599</c:v>
                </c:pt>
                <c:pt idx="8145">
                  <c:v>1404.0281416166499</c:v>
                </c:pt>
                <c:pt idx="8146">
                  <c:v>1404.0281416575499</c:v>
                </c:pt>
                <c:pt idx="8147">
                  <c:v>1404.0281416984501</c:v>
                </c:pt>
                <c:pt idx="8148">
                  <c:v>1404.0281417393401</c:v>
                </c:pt>
                <c:pt idx="8149">
                  <c:v>1404.02814178024</c:v>
                </c:pt>
                <c:pt idx="8150">
                  <c:v>1404.02814182113</c:v>
                </c:pt>
                <c:pt idx="8151">
                  <c:v>1404.02814186203</c:v>
                </c:pt>
                <c:pt idx="8152">
                  <c:v>1404.02814190292</c:v>
                </c:pt>
                <c:pt idx="8153">
                  <c:v>1404.0281419438199</c:v>
                </c:pt>
                <c:pt idx="8154">
                  <c:v>1404.0281419847099</c:v>
                </c:pt>
                <c:pt idx="8155">
                  <c:v>1404.0281420256099</c:v>
                </c:pt>
                <c:pt idx="8156">
                  <c:v>1404.0281420665001</c:v>
                </c:pt>
                <c:pt idx="8157">
                  <c:v>1404.0281421074001</c:v>
                </c:pt>
                <c:pt idx="8158">
                  <c:v>1404.02814214829</c:v>
                </c:pt>
                <c:pt idx="8159">
                  <c:v>1404.02814218919</c:v>
                </c:pt>
                <c:pt idx="8160">
                  <c:v>1404.02814223008</c:v>
                </c:pt>
                <c:pt idx="8161">
                  <c:v>1404.02814227098</c:v>
                </c:pt>
                <c:pt idx="8162">
                  <c:v>1404.0281423118699</c:v>
                </c:pt>
                <c:pt idx="8163">
                  <c:v>1404.0281423527699</c:v>
                </c:pt>
                <c:pt idx="8164">
                  <c:v>1404.0281423936699</c:v>
                </c:pt>
                <c:pt idx="8165">
                  <c:v>1404.0281424345601</c:v>
                </c:pt>
                <c:pt idx="8166">
                  <c:v>1404.0281424754601</c:v>
                </c:pt>
                <c:pt idx="8167">
                  <c:v>1404.02814251635</c:v>
                </c:pt>
                <c:pt idx="8168">
                  <c:v>1404.02814255725</c:v>
                </c:pt>
                <c:pt idx="8169">
                  <c:v>1404.02814259814</c:v>
                </c:pt>
                <c:pt idx="8170">
                  <c:v>1404.02814263904</c:v>
                </c:pt>
                <c:pt idx="8171">
                  <c:v>1404.0281426799299</c:v>
                </c:pt>
                <c:pt idx="8172">
                  <c:v>1404.0281427208299</c:v>
                </c:pt>
                <c:pt idx="8173">
                  <c:v>1404.0281427617199</c:v>
                </c:pt>
                <c:pt idx="8174">
                  <c:v>1404.0281428026201</c:v>
                </c:pt>
                <c:pt idx="8175">
                  <c:v>1404.0281428435101</c:v>
                </c:pt>
                <c:pt idx="8176">
                  <c:v>1404.02814288441</c:v>
                </c:pt>
                <c:pt idx="8177">
                  <c:v>1404.0281429253</c:v>
                </c:pt>
                <c:pt idx="8178">
                  <c:v>1404.0281429662</c:v>
                </c:pt>
                <c:pt idx="8179">
                  <c:v>1404.0281430071</c:v>
                </c:pt>
                <c:pt idx="8180">
                  <c:v>1404.0281430479899</c:v>
                </c:pt>
                <c:pt idx="8181">
                  <c:v>1404.0281430888899</c:v>
                </c:pt>
                <c:pt idx="8182">
                  <c:v>1404.0281431297799</c:v>
                </c:pt>
                <c:pt idx="8183">
                  <c:v>1404.0281431706801</c:v>
                </c:pt>
                <c:pt idx="8184">
                  <c:v>1404.0281432115701</c:v>
                </c:pt>
                <c:pt idx="8185">
                  <c:v>1404.02814325247</c:v>
                </c:pt>
                <c:pt idx="8186">
                  <c:v>1404.02814329336</c:v>
                </c:pt>
                <c:pt idx="8187">
                  <c:v>1404.02814333426</c:v>
                </c:pt>
                <c:pt idx="8188">
                  <c:v>1404.02814337515</c:v>
                </c:pt>
                <c:pt idx="8189">
                  <c:v>1404.0281434160499</c:v>
                </c:pt>
                <c:pt idx="8190">
                  <c:v>1404.0281434569399</c:v>
                </c:pt>
                <c:pt idx="8191">
                  <c:v>1404.0281434978399</c:v>
                </c:pt>
                <c:pt idx="8192">
                  <c:v>1404.0281435387301</c:v>
                </c:pt>
                <c:pt idx="8193">
                  <c:v>1404.0281435796301</c:v>
                </c:pt>
                <c:pt idx="8194">
                  <c:v>1404.02814362052</c:v>
                </c:pt>
                <c:pt idx="8195">
                  <c:v>1404.02814366142</c:v>
                </c:pt>
                <c:pt idx="8196">
                  <c:v>1404.02814370232</c:v>
                </c:pt>
                <c:pt idx="8197">
                  <c:v>1404.02814374321</c:v>
                </c:pt>
                <c:pt idx="8198">
                  <c:v>1404.0281437841099</c:v>
                </c:pt>
                <c:pt idx="8199">
                  <c:v>1404.0281438249999</c:v>
                </c:pt>
                <c:pt idx="8200">
                  <c:v>1404.0281438658999</c:v>
                </c:pt>
                <c:pt idx="8201">
                  <c:v>1404.0281439067901</c:v>
                </c:pt>
                <c:pt idx="8202">
                  <c:v>1404.0281439476901</c:v>
                </c:pt>
                <c:pt idx="8203">
                  <c:v>1404.02814398858</c:v>
                </c:pt>
                <c:pt idx="8204">
                  <c:v>1404.02814402948</c:v>
                </c:pt>
                <c:pt idx="8205">
                  <c:v>1404.02814407037</c:v>
                </c:pt>
                <c:pt idx="8206">
                  <c:v>1404.02814411127</c:v>
                </c:pt>
                <c:pt idx="8207">
                  <c:v>1404.0281441521599</c:v>
                </c:pt>
                <c:pt idx="8208">
                  <c:v>1404.0281441930599</c:v>
                </c:pt>
                <c:pt idx="8209">
                  <c:v>1404.0281442339499</c:v>
                </c:pt>
                <c:pt idx="8210">
                  <c:v>1404.0281442748501</c:v>
                </c:pt>
                <c:pt idx="8211">
                  <c:v>1404.0281443157401</c:v>
                </c:pt>
                <c:pt idx="8212">
                  <c:v>1404.02814435664</c:v>
                </c:pt>
                <c:pt idx="8213">
                  <c:v>1404.02814439754</c:v>
                </c:pt>
                <c:pt idx="8214">
                  <c:v>1404.02814443843</c:v>
                </c:pt>
                <c:pt idx="8215">
                  <c:v>1404.02814447933</c:v>
                </c:pt>
                <c:pt idx="8216">
                  <c:v>1404.0281445202199</c:v>
                </c:pt>
                <c:pt idx="8217">
                  <c:v>1404.0281445611199</c:v>
                </c:pt>
                <c:pt idx="8218">
                  <c:v>1404.0281446020099</c:v>
                </c:pt>
                <c:pt idx="8219">
                  <c:v>1404.0281446429101</c:v>
                </c:pt>
                <c:pt idx="8220">
                  <c:v>1404.0281446838001</c:v>
                </c:pt>
                <c:pt idx="8221">
                  <c:v>1404.0281447247</c:v>
                </c:pt>
                <c:pt idx="8222">
                  <c:v>1404.02814476559</c:v>
                </c:pt>
                <c:pt idx="8223">
                  <c:v>1404.02814480649</c:v>
                </c:pt>
                <c:pt idx="8224">
                  <c:v>1404.02814484738</c:v>
                </c:pt>
                <c:pt idx="8225">
                  <c:v>1404.0281448882799</c:v>
                </c:pt>
                <c:pt idx="8226">
                  <c:v>1404.0281449291699</c:v>
                </c:pt>
                <c:pt idx="8227">
                  <c:v>1404.0281449700699</c:v>
                </c:pt>
                <c:pt idx="8228">
                  <c:v>1404.0281450109601</c:v>
                </c:pt>
                <c:pt idx="8229">
                  <c:v>1404.0281450518601</c:v>
                </c:pt>
                <c:pt idx="8230">
                  <c:v>1404.02814509276</c:v>
                </c:pt>
                <c:pt idx="8231">
                  <c:v>1404.02814513365</c:v>
                </c:pt>
                <c:pt idx="8232">
                  <c:v>1404.02814517455</c:v>
                </c:pt>
                <c:pt idx="8233">
                  <c:v>1404.02814521544</c:v>
                </c:pt>
                <c:pt idx="8234">
                  <c:v>1404.0281452563399</c:v>
                </c:pt>
                <c:pt idx="8235">
                  <c:v>1404.0281452972299</c:v>
                </c:pt>
                <c:pt idx="8236">
                  <c:v>1404.0281453381299</c:v>
                </c:pt>
                <c:pt idx="8237">
                  <c:v>1404.0281453790201</c:v>
                </c:pt>
                <c:pt idx="8238">
                  <c:v>1404.0281454199201</c:v>
                </c:pt>
                <c:pt idx="8239">
                  <c:v>1404.02814546081</c:v>
                </c:pt>
                <c:pt idx="8240">
                  <c:v>1404.02814550171</c:v>
                </c:pt>
                <c:pt idx="8241">
                  <c:v>1404.0281455426</c:v>
                </c:pt>
                <c:pt idx="8242">
                  <c:v>1404.0281455835</c:v>
                </c:pt>
                <c:pt idx="8243">
                  <c:v>1404.0281456243899</c:v>
                </c:pt>
                <c:pt idx="8244">
                  <c:v>1404.0281456652899</c:v>
                </c:pt>
                <c:pt idx="8245">
                  <c:v>1404.0281457061801</c:v>
                </c:pt>
                <c:pt idx="8246">
                  <c:v>1404.0281457470801</c:v>
                </c:pt>
                <c:pt idx="8247">
                  <c:v>1404.0281457879801</c:v>
                </c:pt>
                <c:pt idx="8248">
                  <c:v>1404.02814582887</c:v>
                </c:pt>
                <c:pt idx="8249">
                  <c:v>1404.02814586977</c:v>
                </c:pt>
                <c:pt idx="8250">
                  <c:v>1404.02814591066</c:v>
                </c:pt>
                <c:pt idx="8251">
                  <c:v>1404.02814595156</c:v>
                </c:pt>
                <c:pt idx="8252">
                  <c:v>1404.0281459924499</c:v>
                </c:pt>
                <c:pt idx="8253">
                  <c:v>1404.0281460333499</c:v>
                </c:pt>
                <c:pt idx="8254">
                  <c:v>1404.0281460742401</c:v>
                </c:pt>
                <c:pt idx="8255">
                  <c:v>1404.0281461151401</c:v>
                </c:pt>
                <c:pt idx="8256">
                  <c:v>1404.0281461560301</c:v>
                </c:pt>
                <c:pt idx="8257">
                  <c:v>1404.02814619693</c:v>
                </c:pt>
                <c:pt idx="8258">
                  <c:v>1404.02814623782</c:v>
                </c:pt>
                <c:pt idx="8259">
                  <c:v>1404.02814627872</c:v>
                </c:pt>
                <c:pt idx="8260">
                  <c:v>1404.02814631961</c:v>
                </c:pt>
                <c:pt idx="8261">
                  <c:v>1404.0281463605099</c:v>
                </c:pt>
                <c:pt idx="8262">
                  <c:v>1404.0281464014099</c:v>
                </c:pt>
                <c:pt idx="8263">
                  <c:v>1404.0281464423001</c:v>
                </c:pt>
                <c:pt idx="8264">
                  <c:v>1404.0281464832001</c:v>
                </c:pt>
                <c:pt idx="8265">
                  <c:v>1404.0281465240901</c:v>
                </c:pt>
                <c:pt idx="8266">
                  <c:v>1404.02814656499</c:v>
                </c:pt>
                <c:pt idx="8267">
                  <c:v>1404.02814660588</c:v>
                </c:pt>
                <c:pt idx="8268">
                  <c:v>1404.02814664678</c:v>
                </c:pt>
                <c:pt idx="8269">
                  <c:v>1404.02814668767</c:v>
                </c:pt>
                <c:pt idx="8270">
                  <c:v>1404.0281467285699</c:v>
                </c:pt>
                <c:pt idx="8271">
                  <c:v>1404.0281467694599</c:v>
                </c:pt>
                <c:pt idx="8272">
                  <c:v>1404.0281468103601</c:v>
                </c:pt>
                <c:pt idx="8273">
                  <c:v>1404.0281468512501</c:v>
                </c:pt>
                <c:pt idx="8274">
                  <c:v>1404.0281468921501</c:v>
                </c:pt>
                <c:pt idx="8275">
                  <c:v>1404.02814693304</c:v>
                </c:pt>
                <c:pt idx="8276">
                  <c:v>1404.02814697394</c:v>
                </c:pt>
                <c:pt idx="8277">
                  <c:v>1404.02814701483</c:v>
                </c:pt>
                <c:pt idx="8278">
                  <c:v>1404.02814705573</c:v>
                </c:pt>
                <c:pt idx="8279">
                  <c:v>1404.0281470966299</c:v>
                </c:pt>
                <c:pt idx="8280">
                  <c:v>1404.0281471375199</c:v>
                </c:pt>
                <c:pt idx="8281">
                  <c:v>1404.0281471784201</c:v>
                </c:pt>
                <c:pt idx="8282">
                  <c:v>1404.0281472193101</c:v>
                </c:pt>
                <c:pt idx="8283">
                  <c:v>1404.0281472602101</c:v>
                </c:pt>
                <c:pt idx="8284">
                  <c:v>1404.0281473011</c:v>
                </c:pt>
                <c:pt idx="8285">
                  <c:v>1404.028147342</c:v>
                </c:pt>
                <c:pt idx="8286">
                  <c:v>1404.02814738289</c:v>
                </c:pt>
                <c:pt idx="8287">
                  <c:v>1404.02814742379</c:v>
                </c:pt>
                <c:pt idx="8288">
                  <c:v>1404.0281474646799</c:v>
                </c:pt>
                <c:pt idx="8289">
                  <c:v>1404.0281475055799</c:v>
                </c:pt>
                <c:pt idx="8290">
                  <c:v>1404.0281475464701</c:v>
                </c:pt>
                <c:pt idx="8291">
                  <c:v>1404.0281475873701</c:v>
                </c:pt>
                <c:pt idx="8292">
                  <c:v>1404.0281476282601</c:v>
                </c:pt>
                <c:pt idx="8293">
                  <c:v>1404.02814766916</c:v>
                </c:pt>
                <c:pt idx="8294">
                  <c:v>1404.02814771005</c:v>
                </c:pt>
                <c:pt idx="8295">
                  <c:v>1404.02814775095</c:v>
                </c:pt>
                <c:pt idx="8296">
                  <c:v>1404.02814779185</c:v>
                </c:pt>
                <c:pt idx="8297">
                  <c:v>1404.0281478327399</c:v>
                </c:pt>
                <c:pt idx="8298">
                  <c:v>1404.0281478736399</c:v>
                </c:pt>
                <c:pt idx="8299">
                  <c:v>1404.0281479145301</c:v>
                </c:pt>
                <c:pt idx="8300">
                  <c:v>1404.0281479554301</c:v>
                </c:pt>
                <c:pt idx="8301">
                  <c:v>1404.0281479963201</c:v>
                </c:pt>
                <c:pt idx="8302">
                  <c:v>1404.02814803722</c:v>
                </c:pt>
                <c:pt idx="8303">
                  <c:v>1404.02814807811</c:v>
                </c:pt>
                <c:pt idx="8304">
                  <c:v>1404.02814811901</c:v>
                </c:pt>
                <c:pt idx="8305">
                  <c:v>1404.0281481599</c:v>
                </c:pt>
                <c:pt idx="8306">
                  <c:v>1404.0281482007999</c:v>
                </c:pt>
                <c:pt idx="8307">
                  <c:v>1404.0281482416899</c:v>
                </c:pt>
                <c:pt idx="8308">
                  <c:v>1404.0281482825901</c:v>
                </c:pt>
                <c:pt idx="8309">
                  <c:v>1404.0281483234801</c:v>
                </c:pt>
                <c:pt idx="8310">
                  <c:v>1404.0281483643801</c:v>
                </c:pt>
                <c:pt idx="8311">
                  <c:v>1404.02814840527</c:v>
                </c:pt>
                <c:pt idx="8312">
                  <c:v>1404.02814844617</c:v>
                </c:pt>
                <c:pt idx="8313">
                  <c:v>1404.02814848707</c:v>
                </c:pt>
                <c:pt idx="8314">
                  <c:v>1404.02814852796</c:v>
                </c:pt>
                <c:pt idx="8315">
                  <c:v>1404.0281485688599</c:v>
                </c:pt>
                <c:pt idx="8316">
                  <c:v>1404.0281486097499</c:v>
                </c:pt>
                <c:pt idx="8317">
                  <c:v>1404.0281486506501</c:v>
                </c:pt>
                <c:pt idx="8318">
                  <c:v>1404.0281486915401</c:v>
                </c:pt>
                <c:pt idx="8319">
                  <c:v>1404.0281487324401</c:v>
                </c:pt>
                <c:pt idx="8320">
                  <c:v>1404.02814877333</c:v>
                </c:pt>
                <c:pt idx="8321">
                  <c:v>1404.02814881423</c:v>
                </c:pt>
                <c:pt idx="8322">
                  <c:v>1404.02814885512</c:v>
                </c:pt>
                <c:pt idx="8323">
                  <c:v>1404.02814889602</c:v>
                </c:pt>
                <c:pt idx="8324">
                  <c:v>1404.0281489369099</c:v>
                </c:pt>
                <c:pt idx="8325">
                  <c:v>1404.0281489778099</c:v>
                </c:pt>
                <c:pt idx="8326">
                  <c:v>1404.0281490187001</c:v>
                </c:pt>
                <c:pt idx="8327">
                  <c:v>1404.0281490596001</c:v>
                </c:pt>
                <c:pt idx="8328">
                  <c:v>1404.0281491004901</c:v>
                </c:pt>
                <c:pt idx="8329">
                  <c:v>1404.02814914139</c:v>
                </c:pt>
                <c:pt idx="8330">
                  <c:v>1404.02814918229</c:v>
                </c:pt>
                <c:pt idx="8331">
                  <c:v>1404.02814922318</c:v>
                </c:pt>
                <c:pt idx="8332">
                  <c:v>1404.02814926408</c:v>
                </c:pt>
                <c:pt idx="8333">
                  <c:v>1404.0281493049699</c:v>
                </c:pt>
                <c:pt idx="8334">
                  <c:v>1404.0281493458699</c:v>
                </c:pt>
                <c:pt idx="8335">
                  <c:v>1404.0281493867601</c:v>
                </c:pt>
                <c:pt idx="8336">
                  <c:v>1404.0281494276601</c:v>
                </c:pt>
                <c:pt idx="8337">
                  <c:v>1404.0281494685501</c:v>
                </c:pt>
                <c:pt idx="8338">
                  <c:v>1404.02814950945</c:v>
                </c:pt>
                <c:pt idx="8339">
                  <c:v>1404.02814955034</c:v>
                </c:pt>
                <c:pt idx="8340">
                  <c:v>1404.02814959124</c:v>
                </c:pt>
                <c:pt idx="8341">
                  <c:v>1404.02814963213</c:v>
                </c:pt>
                <c:pt idx="8342">
                  <c:v>1404.0281496730299</c:v>
                </c:pt>
                <c:pt idx="8343">
                  <c:v>1404.0281497139199</c:v>
                </c:pt>
                <c:pt idx="8344">
                  <c:v>1404.0281497548201</c:v>
                </c:pt>
                <c:pt idx="8345">
                  <c:v>1404.0281497957101</c:v>
                </c:pt>
                <c:pt idx="8346">
                  <c:v>1404.0281498366101</c:v>
                </c:pt>
                <c:pt idx="8347">
                  <c:v>1404.02814987751</c:v>
                </c:pt>
                <c:pt idx="8348">
                  <c:v>1404.0281499184</c:v>
                </c:pt>
                <c:pt idx="8349">
                  <c:v>1404.0281499593</c:v>
                </c:pt>
                <c:pt idx="8350">
                  <c:v>1404.02815000019</c:v>
                </c:pt>
                <c:pt idx="8351">
                  <c:v>1404.0281500410899</c:v>
                </c:pt>
                <c:pt idx="8352">
                  <c:v>1404.0281500819799</c:v>
                </c:pt>
                <c:pt idx="8353">
                  <c:v>1404.0281501228801</c:v>
                </c:pt>
                <c:pt idx="8354">
                  <c:v>1404.0281501637701</c:v>
                </c:pt>
                <c:pt idx="8355">
                  <c:v>1404.0281502046701</c:v>
                </c:pt>
                <c:pt idx="8356">
                  <c:v>1404.02815024556</c:v>
                </c:pt>
                <c:pt idx="8357">
                  <c:v>1404.02815028646</c:v>
                </c:pt>
                <c:pt idx="8358">
                  <c:v>1404.02815032735</c:v>
                </c:pt>
                <c:pt idx="8359">
                  <c:v>1404.02815036825</c:v>
                </c:pt>
                <c:pt idx="8360">
                  <c:v>1404.0281504091399</c:v>
                </c:pt>
                <c:pt idx="8361">
                  <c:v>1404.0281504500399</c:v>
                </c:pt>
                <c:pt idx="8362">
                  <c:v>1404.0281504909401</c:v>
                </c:pt>
                <c:pt idx="8363">
                  <c:v>1404.0281505318301</c:v>
                </c:pt>
                <c:pt idx="8364">
                  <c:v>1404.0281505727301</c:v>
                </c:pt>
                <c:pt idx="8365">
                  <c:v>1404.02815061362</c:v>
                </c:pt>
                <c:pt idx="8366">
                  <c:v>1404.02815065452</c:v>
                </c:pt>
                <c:pt idx="8367">
                  <c:v>1404.02815069541</c:v>
                </c:pt>
                <c:pt idx="8368">
                  <c:v>1404.02815073631</c:v>
                </c:pt>
                <c:pt idx="8369">
                  <c:v>1404.0281507771999</c:v>
                </c:pt>
                <c:pt idx="8370">
                  <c:v>1404.0281508180999</c:v>
                </c:pt>
                <c:pt idx="8371">
                  <c:v>1404.0281508589901</c:v>
                </c:pt>
                <c:pt idx="8372">
                  <c:v>1404.0281508998901</c:v>
                </c:pt>
                <c:pt idx="8373">
                  <c:v>1404.0281509407801</c:v>
                </c:pt>
                <c:pt idx="8374">
                  <c:v>1404.02815098168</c:v>
                </c:pt>
                <c:pt idx="8375">
                  <c:v>1404.02815102257</c:v>
                </c:pt>
                <c:pt idx="8376">
                  <c:v>1404.02815106347</c:v>
                </c:pt>
                <c:pt idx="8377">
                  <c:v>1404.0281511043599</c:v>
                </c:pt>
                <c:pt idx="8378">
                  <c:v>1404.0281511452599</c:v>
                </c:pt>
                <c:pt idx="8379">
                  <c:v>1404.0281511861599</c:v>
                </c:pt>
                <c:pt idx="8380">
                  <c:v>1404.0281512270501</c:v>
                </c:pt>
                <c:pt idx="8381">
                  <c:v>1404.0281512679501</c:v>
                </c:pt>
                <c:pt idx="8382">
                  <c:v>1404.0281513088401</c:v>
                </c:pt>
                <c:pt idx="8383">
                  <c:v>1404.02815134974</c:v>
                </c:pt>
                <c:pt idx="8384">
                  <c:v>1404.02815139063</c:v>
                </c:pt>
                <c:pt idx="8385">
                  <c:v>1404.02815143153</c:v>
                </c:pt>
                <c:pt idx="8386">
                  <c:v>1404.0281514724199</c:v>
                </c:pt>
                <c:pt idx="8387">
                  <c:v>1404.0281515133199</c:v>
                </c:pt>
                <c:pt idx="8388">
                  <c:v>1404.0281515542099</c:v>
                </c:pt>
                <c:pt idx="8389">
                  <c:v>1404.0281515951101</c:v>
                </c:pt>
                <c:pt idx="8390">
                  <c:v>1404.0281516360001</c:v>
                </c:pt>
                <c:pt idx="8391">
                  <c:v>1404.0281516769001</c:v>
                </c:pt>
                <c:pt idx="8392">
                  <c:v>1404.02815171779</c:v>
                </c:pt>
                <c:pt idx="8393">
                  <c:v>1404.02815175869</c:v>
                </c:pt>
                <c:pt idx="8394">
                  <c:v>1404.02815179958</c:v>
                </c:pt>
                <c:pt idx="8395">
                  <c:v>1404.0281518404799</c:v>
                </c:pt>
                <c:pt idx="8396">
                  <c:v>1404.0281518813799</c:v>
                </c:pt>
                <c:pt idx="8397">
                  <c:v>1404.0281519222699</c:v>
                </c:pt>
                <c:pt idx="8398">
                  <c:v>1404.0281519631701</c:v>
                </c:pt>
                <c:pt idx="8399">
                  <c:v>1404.0281520040601</c:v>
                </c:pt>
                <c:pt idx="8400">
                  <c:v>1404.0281520449601</c:v>
                </c:pt>
                <c:pt idx="8401">
                  <c:v>1404.02815208585</c:v>
                </c:pt>
                <c:pt idx="8402">
                  <c:v>1404.02815212675</c:v>
                </c:pt>
                <c:pt idx="8403">
                  <c:v>1404.02815216764</c:v>
                </c:pt>
                <c:pt idx="8404">
                  <c:v>1404.02815220854</c:v>
                </c:pt>
                <c:pt idx="8405">
                  <c:v>1404.0281522494299</c:v>
                </c:pt>
                <c:pt idx="8406">
                  <c:v>1404.0281522903299</c:v>
                </c:pt>
                <c:pt idx="8407">
                  <c:v>1404.0281523312201</c:v>
                </c:pt>
                <c:pt idx="8408">
                  <c:v>1404.0281523721201</c:v>
                </c:pt>
                <c:pt idx="8409">
                  <c:v>1404.02815241301</c:v>
                </c:pt>
                <c:pt idx="8410">
                  <c:v>1404.02815245391</c:v>
                </c:pt>
                <c:pt idx="8411">
                  <c:v>1404.0281524948</c:v>
                </c:pt>
                <c:pt idx="8412">
                  <c:v>1404.0281525357</c:v>
                </c:pt>
                <c:pt idx="8413">
                  <c:v>1404.0281525766</c:v>
                </c:pt>
                <c:pt idx="8414">
                  <c:v>1404.0281526174899</c:v>
                </c:pt>
                <c:pt idx="8415">
                  <c:v>1404.0281526583899</c:v>
                </c:pt>
                <c:pt idx="8416">
                  <c:v>1404.0281526992801</c:v>
                </c:pt>
                <c:pt idx="8417">
                  <c:v>1404.0281527401801</c:v>
                </c:pt>
                <c:pt idx="8418">
                  <c:v>1404.02815278107</c:v>
                </c:pt>
                <c:pt idx="8419">
                  <c:v>1404.02815282197</c:v>
                </c:pt>
                <c:pt idx="8420">
                  <c:v>1404.02815286286</c:v>
                </c:pt>
                <c:pt idx="8421">
                  <c:v>1404.02815290376</c:v>
                </c:pt>
                <c:pt idx="8422">
                  <c:v>1404.0281529446499</c:v>
                </c:pt>
                <c:pt idx="8423">
                  <c:v>1404.0281529855499</c:v>
                </c:pt>
                <c:pt idx="8424">
                  <c:v>1404.0281530264399</c:v>
                </c:pt>
                <c:pt idx="8425">
                  <c:v>1404.0281530673401</c:v>
                </c:pt>
                <c:pt idx="8426">
                  <c:v>1404.0281531082301</c:v>
                </c:pt>
                <c:pt idx="8427">
                  <c:v>1404.02815314913</c:v>
                </c:pt>
                <c:pt idx="8428">
                  <c:v>1404.02815319003</c:v>
                </c:pt>
                <c:pt idx="8429">
                  <c:v>1404.02815323092</c:v>
                </c:pt>
                <c:pt idx="8430">
                  <c:v>1404.02815327182</c:v>
                </c:pt>
                <c:pt idx="8431">
                  <c:v>1404.0281533127099</c:v>
                </c:pt>
                <c:pt idx="8432">
                  <c:v>1404.0281533536099</c:v>
                </c:pt>
                <c:pt idx="8433">
                  <c:v>1404.0281533944999</c:v>
                </c:pt>
                <c:pt idx="8434">
                  <c:v>1404.0281534354001</c:v>
                </c:pt>
                <c:pt idx="8435">
                  <c:v>1404.0281534762901</c:v>
                </c:pt>
                <c:pt idx="8436">
                  <c:v>1404.02815351719</c:v>
                </c:pt>
                <c:pt idx="8437">
                  <c:v>1404.02815355808</c:v>
                </c:pt>
                <c:pt idx="8438">
                  <c:v>1404.02815359898</c:v>
                </c:pt>
                <c:pt idx="8439">
                  <c:v>1404.02815363987</c:v>
                </c:pt>
                <c:pt idx="8440">
                  <c:v>1404.0281536807699</c:v>
                </c:pt>
                <c:pt idx="8441">
                  <c:v>1404.0281537216599</c:v>
                </c:pt>
                <c:pt idx="8442">
                  <c:v>1404.0281537625599</c:v>
                </c:pt>
                <c:pt idx="8443">
                  <c:v>1404.0281538034501</c:v>
                </c:pt>
                <c:pt idx="8444">
                  <c:v>1404.0281538443501</c:v>
                </c:pt>
                <c:pt idx="8445">
                  <c:v>1404.02815388525</c:v>
                </c:pt>
                <c:pt idx="8446">
                  <c:v>1404.02815392614</c:v>
                </c:pt>
                <c:pt idx="8447">
                  <c:v>1404.02815396704</c:v>
                </c:pt>
                <c:pt idx="8448">
                  <c:v>1404.02815400793</c:v>
                </c:pt>
                <c:pt idx="8449">
                  <c:v>1404.0281540488299</c:v>
                </c:pt>
                <c:pt idx="8450">
                  <c:v>1404.0281540897199</c:v>
                </c:pt>
                <c:pt idx="8451">
                  <c:v>1404.0281541306199</c:v>
                </c:pt>
                <c:pt idx="8452">
                  <c:v>1404.0281541715101</c:v>
                </c:pt>
                <c:pt idx="8453">
                  <c:v>1404.0281542124101</c:v>
                </c:pt>
                <c:pt idx="8454">
                  <c:v>1404.0281542533</c:v>
                </c:pt>
                <c:pt idx="8455">
                  <c:v>1404.0281542942</c:v>
                </c:pt>
                <c:pt idx="8456">
                  <c:v>1404.02815433509</c:v>
                </c:pt>
                <c:pt idx="8457">
                  <c:v>1404.02815437599</c:v>
                </c:pt>
                <c:pt idx="8458">
                  <c:v>1404.0281544168799</c:v>
                </c:pt>
                <c:pt idx="8459">
                  <c:v>1404.0281544577799</c:v>
                </c:pt>
                <c:pt idx="8460">
                  <c:v>1404.0281544986699</c:v>
                </c:pt>
                <c:pt idx="8461">
                  <c:v>1404.0281545395701</c:v>
                </c:pt>
                <c:pt idx="8462">
                  <c:v>1404.0281545804701</c:v>
                </c:pt>
                <c:pt idx="8463">
                  <c:v>1404.02815462136</c:v>
                </c:pt>
                <c:pt idx="8464">
                  <c:v>1404.02815466226</c:v>
                </c:pt>
                <c:pt idx="8465">
                  <c:v>1404.02815470315</c:v>
                </c:pt>
                <c:pt idx="8466">
                  <c:v>1404.02815474405</c:v>
                </c:pt>
                <c:pt idx="8467">
                  <c:v>1404.0281547849399</c:v>
                </c:pt>
                <c:pt idx="8468">
                  <c:v>1404.0281548258399</c:v>
                </c:pt>
                <c:pt idx="8469">
                  <c:v>1404.0281548667299</c:v>
                </c:pt>
                <c:pt idx="8470">
                  <c:v>1404.0281549076301</c:v>
                </c:pt>
                <c:pt idx="8471">
                  <c:v>1404.0281549485201</c:v>
                </c:pt>
                <c:pt idx="8472">
                  <c:v>1404.02815498942</c:v>
                </c:pt>
                <c:pt idx="8473">
                  <c:v>1404.02815503031</c:v>
                </c:pt>
                <c:pt idx="8474">
                  <c:v>1404.02815507121</c:v>
                </c:pt>
                <c:pt idx="8475">
                  <c:v>1404.0281551121</c:v>
                </c:pt>
                <c:pt idx="8476">
                  <c:v>1404.0281551529999</c:v>
                </c:pt>
                <c:pt idx="8477">
                  <c:v>1404.0281551938899</c:v>
                </c:pt>
                <c:pt idx="8478">
                  <c:v>1404.0281552347899</c:v>
                </c:pt>
                <c:pt idx="8479">
                  <c:v>1404.0281552756901</c:v>
                </c:pt>
                <c:pt idx="8480">
                  <c:v>1404.0281553165801</c:v>
                </c:pt>
                <c:pt idx="8481">
                  <c:v>1404.02815535748</c:v>
                </c:pt>
                <c:pt idx="8482">
                  <c:v>1404.02815539837</c:v>
                </c:pt>
                <c:pt idx="8483">
                  <c:v>1404.02815543927</c:v>
                </c:pt>
                <c:pt idx="8484">
                  <c:v>1404.02815548016</c:v>
                </c:pt>
                <c:pt idx="8485">
                  <c:v>1404.0281555210599</c:v>
                </c:pt>
                <c:pt idx="8486">
                  <c:v>1404.0281555619499</c:v>
                </c:pt>
                <c:pt idx="8487">
                  <c:v>1404.0281556028499</c:v>
                </c:pt>
                <c:pt idx="8488">
                  <c:v>1404.0281556437401</c:v>
                </c:pt>
                <c:pt idx="8489">
                  <c:v>1404.0281556846401</c:v>
                </c:pt>
                <c:pt idx="8490">
                  <c:v>1404.02815572553</c:v>
                </c:pt>
                <c:pt idx="8491">
                  <c:v>1404.02815576643</c:v>
                </c:pt>
                <c:pt idx="8492">
                  <c:v>1404.02815580732</c:v>
                </c:pt>
                <c:pt idx="8493">
                  <c:v>1404.02815584822</c:v>
                </c:pt>
                <c:pt idx="8494">
                  <c:v>1404.0281558891099</c:v>
                </c:pt>
                <c:pt idx="8495">
                  <c:v>1404.0281559300099</c:v>
                </c:pt>
                <c:pt idx="8496">
                  <c:v>1404.0281559709099</c:v>
                </c:pt>
                <c:pt idx="8497">
                  <c:v>1404.0281560118001</c:v>
                </c:pt>
                <c:pt idx="8498">
                  <c:v>1404.0281560527001</c:v>
                </c:pt>
                <c:pt idx="8499">
                  <c:v>1404.02815609359</c:v>
                </c:pt>
                <c:pt idx="8500">
                  <c:v>1404.02815613449</c:v>
                </c:pt>
                <c:pt idx="8501">
                  <c:v>1404.02815617538</c:v>
                </c:pt>
                <c:pt idx="8502">
                  <c:v>1404.02815621628</c:v>
                </c:pt>
                <c:pt idx="8503">
                  <c:v>1404.0281562571699</c:v>
                </c:pt>
                <c:pt idx="8504">
                  <c:v>1404.0281562980699</c:v>
                </c:pt>
                <c:pt idx="8505">
                  <c:v>1404.0281563389599</c:v>
                </c:pt>
                <c:pt idx="8506">
                  <c:v>1404.0281563798601</c:v>
                </c:pt>
                <c:pt idx="8507">
                  <c:v>1404.0281564207501</c:v>
                </c:pt>
                <c:pt idx="8508">
                  <c:v>1404.02815646165</c:v>
                </c:pt>
                <c:pt idx="8509">
                  <c:v>1404.02815650254</c:v>
                </c:pt>
                <c:pt idx="8510">
                  <c:v>1404.02815654344</c:v>
                </c:pt>
                <c:pt idx="8511">
                  <c:v>1404.02815658434</c:v>
                </c:pt>
                <c:pt idx="8512">
                  <c:v>1404.0281566252299</c:v>
                </c:pt>
                <c:pt idx="8513">
                  <c:v>1404.0281566661299</c:v>
                </c:pt>
                <c:pt idx="8514">
                  <c:v>1404.0281567070199</c:v>
                </c:pt>
                <c:pt idx="8515">
                  <c:v>1404.0281567479201</c:v>
                </c:pt>
                <c:pt idx="8516">
                  <c:v>1404.0281567888101</c:v>
                </c:pt>
                <c:pt idx="8517">
                  <c:v>1404.02815682971</c:v>
                </c:pt>
                <c:pt idx="8518">
                  <c:v>1404.0281568706</c:v>
                </c:pt>
                <c:pt idx="8519">
                  <c:v>1404.0281569115</c:v>
                </c:pt>
                <c:pt idx="8520">
                  <c:v>1404.02815695239</c:v>
                </c:pt>
                <c:pt idx="8521">
                  <c:v>1404.0281569932899</c:v>
                </c:pt>
                <c:pt idx="8522">
                  <c:v>1404.0281570341799</c:v>
                </c:pt>
                <c:pt idx="8523">
                  <c:v>1404.0281570750799</c:v>
                </c:pt>
                <c:pt idx="8524">
                  <c:v>1404.0281571159701</c:v>
                </c:pt>
                <c:pt idx="8525">
                  <c:v>1404.0281571568701</c:v>
                </c:pt>
                <c:pt idx="8526">
                  <c:v>1404.02815719776</c:v>
                </c:pt>
                <c:pt idx="8527">
                  <c:v>1404.02815723866</c:v>
                </c:pt>
                <c:pt idx="8528">
                  <c:v>1404.02815727956</c:v>
                </c:pt>
                <c:pt idx="8529">
                  <c:v>1404.02815732045</c:v>
                </c:pt>
                <c:pt idx="8530">
                  <c:v>1404.0281573613499</c:v>
                </c:pt>
                <c:pt idx="8531">
                  <c:v>1404.0281574022399</c:v>
                </c:pt>
                <c:pt idx="8532">
                  <c:v>1404.0281574431399</c:v>
                </c:pt>
                <c:pt idx="8533">
                  <c:v>1404.0281574840301</c:v>
                </c:pt>
                <c:pt idx="8534">
                  <c:v>1404.0281575249301</c:v>
                </c:pt>
                <c:pt idx="8535">
                  <c:v>1404.02815756582</c:v>
                </c:pt>
                <c:pt idx="8536">
                  <c:v>1404.02815760672</c:v>
                </c:pt>
                <c:pt idx="8537">
                  <c:v>1404.02815764761</c:v>
                </c:pt>
                <c:pt idx="8538">
                  <c:v>1404.02815768851</c:v>
                </c:pt>
                <c:pt idx="8539">
                  <c:v>1404.0281577293999</c:v>
                </c:pt>
                <c:pt idx="8540">
                  <c:v>1404.0281577702999</c:v>
                </c:pt>
                <c:pt idx="8541">
                  <c:v>1404.0281578111901</c:v>
                </c:pt>
                <c:pt idx="8542">
                  <c:v>1404.0281578520901</c:v>
                </c:pt>
                <c:pt idx="8543">
                  <c:v>1404.0281578929801</c:v>
                </c:pt>
                <c:pt idx="8544">
                  <c:v>1404.02815793388</c:v>
                </c:pt>
                <c:pt idx="8545">
                  <c:v>1404.02815797478</c:v>
                </c:pt>
                <c:pt idx="8546">
                  <c:v>1404.02815801567</c:v>
                </c:pt>
                <c:pt idx="8547">
                  <c:v>1404.02815805657</c:v>
                </c:pt>
                <c:pt idx="8548">
                  <c:v>1404.0281580974599</c:v>
                </c:pt>
                <c:pt idx="8549">
                  <c:v>1404.0281581383599</c:v>
                </c:pt>
                <c:pt idx="8550">
                  <c:v>1404.0281581792501</c:v>
                </c:pt>
                <c:pt idx="8551">
                  <c:v>1404.0281582201501</c:v>
                </c:pt>
                <c:pt idx="8552">
                  <c:v>1404.0281582610401</c:v>
                </c:pt>
                <c:pt idx="8553">
                  <c:v>1404.02815830194</c:v>
                </c:pt>
                <c:pt idx="8554">
                  <c:v>1404.02815834283</c:v>
                </c:pt>
                <c:pt idx="8555">
                  <c:v>1404.02815838373</c:v>
                </c:pt>
                <c:pt idx="8556">
                  <c:v>1404.02815842462</c:v>
                </c:pt>
                <c:pt idx="8557">
                  <c:v>1404.0281584655199</c:v>
                </c:pt>
                <c:pt idx="8558">
                  <c:v>1404.0281585064099</c:v>
                </c:pt>
                <c:pt idx="8559">
                  <c:v>1404.0281585473101</c:v>
                </c:pt>
                <c:pt idx="8560">
                  <c:v>1404.0281585882001</c:v>
                </c:pt>
                <c:pt idx="8561">
                  <c:v>1404.0281586291001</c:v>
                </c:pt>
                <c:pt idx="8562">
                  <c:v>1404.02815867</c:v>
                </c:pt>
                <c:pt idx="8563">
                  <c:v>1404.02815871089</c:v>
                </c:pt>
                <c:pt idx="8564">
                  <c:v>1404.02815875179</c:v>
                </c:pt>
                <c:pt idx="8565">
                  <c:v>1404.02815879268</c:v>
                </c:pt>
                <c:pt idx="8566">
                  <c:v>1404.0281588335799</c:v>
                </c:pt>
                <c:pt idx="8567">
                  <c:v>1404.0281588744699</c:v>
                </c:pt>
                <c:pt idx="8568">
                  <c:v>1404.0281589153701</c:v>
                </c:pt>
                <c:pt idx="8569">
                  <c:v>1404.0281589562601</c:v>
                </c:pt>
                <c:pt idx="8570">
                  <c:v>1404.0281589971601</c:v>
                </c:pt>
                <c:pt idx="8571">
                  <c:v>1404.02815903805</c:v>
                </c:pt>
                <c:pt idx="8572">
                  <c:v>1404.02815907895</c:v>
                </c:pt>
                <c:pt idx="8573">
                  <c:v>1404.02815911984</c:v>
                </c:pt>
                <c:pt idx="8574">
                  <c:v>1404.02815916074</c:v>
                </c:pt>
                <c:pt idx="8575">
                  <c:v>1404.0281592016299</c:v>
                </c:pt>
                <c:pt idx="8576">
                  <c:v>1404.0281592425299</c:v>
                </c:pt>
                <c:pt idx="8577">
                  <c:v>1404.0281592834201</c:v>
                </c:pt>
                <c:pt idx="8578">
                  <c:v>1404.0281593243201</c:v>
                </c:pt>
                <c:pt idx="8579">
                  <c:v>1404.0281593652201</c:v>
                </c:pt>
                <c:pt idx="8580">
                  <c:v>1404.02815940611</c:v>
                </c:pt>
                <c:pt idx="8581">
                  <c:v>1404.02815944701</c:v>
                </c:pt>
                <c:pt idx="8582">
                  <c:v>1404.0281594879</c:v>
                </c:pt>
                <c:pt idx="8583">
                  <c:v>1404.0281595288</c:v>
                </c:pt>
                <c:pt idx="8584">
                  <c:v>1404.0281595696899</c:v>
                </c:pt>
                <c:pt idx="8585">
                  <c:v>1404.0281596105899</c:v>
                </c:pt>
                <c:pt idx="8586">
                  <c:v>1404.0281596514801</c:v>
                </c:pt>
                <c:pt idx="8587">
                  <c:v>1404.0281596923801</c:v>
                </c:pt>
                <c:pt idx="8588">
                  <c:v>1404.0281597332701</c:v>
                </c:pt>
                <c:pt idx="8589">
                  <c:v>1404.02815977417</c:v>
                </c:pt>
                <c:pt idx="8590">
                  <c:v>1404.02815981506</c:v>
                </c:pt>
                <c:pt idx="8591">
                  <c:v>1404.02815985596</c:v>
                </c:pt>
                <c:pt idx="8592">
                  <c:v>1404.02815989685</c:v>
                </c:pt>
                <c:pt idx="8593">
                  <c:v>1404.0281599377499</c:v>
                </c:pt>
                <c:pt idx="8594">
                  <c:v>1404.0281599786499</c:v>
                </c:pt>
                <c:pt idx="8595">
                  <c:v>1404.0281600195401</c:v>
                </c:pt>
                <c:pt idx="8596">
                  <c:v>1404.0281600604401</c:v>
                </c:pt>
                <c:pt idx="8597">
                  <c:v>1404.0281601013301</c:v>
                </c:pt>
                <c:pt idx="8598">
                  <c:v>1404.02816014223</c:v>
                </c:pt>
                <c:pt idx="8599">
                  <c:v>1404.02816018312</c:v>
                </c:pt>
                <c:pt idx="8600">
                  <c:v>1404.02816022402</c:v>
                </c:pt>
                <c:pt idx="8601">
                  <c:v>1404.02816026491</c:v>
                </c:pt>
                <c:pt idx="8602">
                  <c:v>1404.0281603058099</c:v>
                </c:pt>
                <c:pt idx="8603">
                  <c:v>1404.0281603466999</c:v>
                </c:pt>
                <c:pt idx="8604">
                  <c:v>1404.0281603876001</c:v>
                </c:pt>
                <c:pt idx="8605">
                  <c:v>1404.0281604284901</c:v>
                </c:pt>
                <c:pt idx="8606">
                  <c:v>1404.0281604693901</c:v>
                </c:pt>
                <c:pt idx="8607">
                  <c:v>1404.02816051028</c:v>
                </c:pt>
                <c:pt idx="8608">
                  <c:v>1404.02816055118</c:v>
                </c:pt>
                <c:pt idx="8609">
                  <c:v>1404.02816059207</c:v>
                </c:pt>
                <c:pt idx="8610">
                  <c:v>1404.02816063297</c:v>
                </c:pt>
                <c:pt idx="8611">
                  <c:v>1404.0281606738699</c:v>
                </c:pt>
                <c:pt idx="8612">
                  <c:v>1404.0281607147599</c:v>
                </c:pt>
                <c:pt idx="8613">
                  <c:v>1404.0281607556601</c:v>
                </c:pt>
                <c:pt idx="8614">
                  <c:v>1404.0281607965501</c:v>
                </c:pt>
                <c:pt idx="8615">
                  <c:v>1404.0281608374501</c:v>
                </c:pt>
                <c:pt idx="8616">
                  <c:v>1404.02816087834</c:v>
                </c:pt>
                <c:pt idx="8617">
                  <c:v>1404.02816091924</c:v>
                </c:pt>
                <c:pt idx="8618">
                  <c:v>1404.02816096013</c:v>
                </c:pt>
                <c:pt idx="8619">
                  <c:v>1404.02816100103</c:v>
                </c:pt>
                <c:pt idx="8620">
                  <c:v>1404.0281610419199</c:v>
                </c:pt>
                <c:pt idx="8621">
                  <c:v>1404.0281610828199</c:v>
                </c:pt>
                <c:pt idx="8622">
                  <c:v>1404.0281611237101</c:v>
                </c:pt>
                <c:pt idx="8623">
                  <c:v>1404.0281611646101</c:v>
                </c:pt>
                <c:pt idx="8624">
                  <c:v>1404.0281612055001</c:v>
                </c:pt>
                <c:pt idx="8625">
                  <c:v>1404.0281612464</c:v>
                </c:pt>
                <c:pt idx="8626">
                  <c:v>1404.02816128729</c:v>
                </c:pt>
                <c:pt idx="8627">
                  <c:v>1404.02816132819</c:v>
                </c:pt>
                <c:pt idx="8628">
                  <c:v>1404.02816136909</c:v>
                </c:pt>
                <c:pt idx="8629">
                  <c:v>1404.0281614099799</c:v>
                </c:pt>
                <c:pt idx="8630">
                  <c:v>1404.0281614508799</c:v>
                </c:pt>
                <c:pt idx="8631">
                  <c:v>1404.0281614917701</c:v>
                </c:pt>
                <c:pt idx="8632">
                  <c:v>1404.0281615326701</c:v>
                </c:pt>
                <c:pt idx="8633">
                  <c:v>1404.0281615735601</c:v>
                </c:pt>
                <c:pt idx="8634">
                  <c:v>1404.02816161446</c:v>
                </c:pt>
                <c:pt idx="8635">
                  <c:v>1404.02816165535</c:v>
                </c:pt>
                <c:pt idx="8636">
                  <c:v>1404.02816169625</c:v>
                </c:pt>
                <c:pt idx="8637">
                  <c:v>1404.02816173714</c:v>
                </c:pt>
                <c:pt idx="8638">
                  <c:v>1404.0281617780399</c:v>
                </c:pt>
                <c:pt idx="8639">
                  <c:v>1404.0281618189299</c:v>
                </c:pt>
                <c:pt idx="8640">
                  <c:v>1404.0281618598301</c:v>
                </c:pt>
                <c:pt idx="8641">
                  <c:v>1404.0281619007201</c:v>
                </c:pt>
                <c:pt idx="8642">
                  <c:v>1404.0281619416201</c:v>
                </c:pt>
                <c:pt idx="8643">
                  <c:v>1404.02816198251</c:v>
                </c:pt>
                <c:pt idx="8644">
                  <c:v>1404.02816202341</c:v>
                </c:pt>
                <c:pt idx="8645">
                  <c:v>1404.02816206431</c:v>
                </c:pt>
                <c:pt idx="8646">
                  <c:v>1404.0281621052</c:v>
                </c:pt>
                <c:pt idx="8647">
                  <c:v>1404.0281621460999</c:v>
                </c:pt>
                <c:pt idx="8648">
                  <c:v>1404.0281621869899</c:v>
                </c:pt>
                <c:pt idx="8649">
                  <c:v>1404.0281622278901</c:v>
                </c:pt>
                <c:pt idx="8650">
                  <c:v>1404.0281622687801</c:v>
                </c:pt>
                <c:pt idx="8651">
                  <c:v>1404.0281623096801</c:v>
                </c:pt>
                <c:pt idx="8652">
                  <c:v>1404.02816235057</c:v>
                </c:pt>
                <c:pt idx="8653">
                  <c:v>1404.02816239147</c:v>
                </c:pt>
                <c:pt idx="8654">
                  <c:v>1404.02816243236</c:v>
                </c:pt>
                <c:pt idx="8655">
                  <c:v>1404.02816247326</c:v>
                </c:pt>
                <c:pt idx="8656">
                  <c:v>1404.0281625141499</c:v>
                </c:pt>
                <c:pt idx="8657">
                  <c:v>1404.0281625550499</c:v>
                </c:pt>
                <c:pt idx="8658">
                  <c:v>1404.0281625959401</c:v>
                </c:pt>
                <c:pt idx="8659">
                  <c:v>1404.0281626368401</c:v>
                </c:pt>
                <c:pt idx="8660">
                  <c:v>1404.0281626777301</c:v>
                </c:pt>
                <c:pt idx="8661">
                  <c:v>1404.02816271863</c:v>
                </c:pt>
                <c:pt idx="8662">
                  <c:v>1404.02816275953</c:v>
                </c:pt>
                <c:pt idx="8663">
                  <c:v>1404.02816280042</c:v>
                </c:pt>
                <c:pt idx="8664">
                  <c:v>1404.02816284132</c:v>
                </c:pt>
                <c:pt idx="8665">
                  <c:v>1404.0281628822099</c:v>
                </c:pt>
                <c:pt idx="8666">
                  <c:v>1404.0281629231099</c:v>
                </c:pt>
                <c:pt idx="8667">
                  <c:v>1404.0281629640001</c:v>
                </c:pt>
                <c:pt idx="8668">
                  <c:v>1404.0281630049001</c:v>
                </c:pt>
                <c:pt idx="8669">
                  <c:v>1404.0281630457901</c:v>
                </c:pt>
                <c:pt idx="8670">
                  <c:v>1404.02816308669</c:v>
                </c:pt>
                <c:pt idx="8671">
                  <c:v>1404.02816312758</c:v>
                </c:pt>
                <c:pt idx="8672">
                  <c:v>1404.02816316848</c:v>
                </c:pt>
                <c:pt idx="8673">
                  <c:v>1404.0281632093699</c:v>
                </c:pt>
                <c:pt idx="8674">
                  <c:v>1404.0281632502699</c:v>
                </c:pt>
                <c:pt idx="8675">
                  <c:v>1404.0281632911599</c:v>
                </c:pt>
                <c:pt idx="8676">
                  <c:v>1404.0281633320601</c:v>
                </c:pt>
                <c:pt idx="8677">
                  <c:v>1404.0281633729501</c:v>
                </c:pt>
                <c:pt idx="8678">
                  <c:v>1404.0281634138501</c:v>
                </c:pt>
                <c:pt idx="8679">
                  <c:v>1404.02816345475</c:v>
                </c:pt>
                <c:pt idx="8680">
                  <c:v>1404.02816349564</c:v>
                </c:pt>
                <c:pt idx="8681">
                  <c:v>1404.02816353654</c:v>
                </c:pt>
                <c:pt idx="8682">
                  <c:v>1404.02816357743</c:v>
                </c:pt>
                <c:pt idx="8683">
                  <c:v>1404.0281636183299</c:v>
                </c:pt>
                <c:pt idx="8684">
                  <c:v>1404.0281636592199</c:v>
                </c:pt>
                <c:pt idx="8685">
                  <c:v>1404.0281637001201</c:v>
                </c:pt>
                <c:pt idx="8686">
                  <c:v>1404.0281637410101</c:v>
                </c:pt>
                <c:pt idx="8687">
                  <c:v>1404.0281637819101</c:v>
                </c:pt>
                <c:pt idx="8688">
                  <c:v>1404.0281638228</c:v>
                </c:pt>
                <c:pt idx="8689">
                  <c:v>1404.0281638637</c:v>
                </c:pt>
                <c:pt idx="8690">
                  <c:v>1404.02816390459</c:v>
                </c:pt>
                <c:pt idx="8691">
                  <c:v>1404.02816394549</c:v>
                </c:pt>
                <c:pt idx="8692">
                  <c:v>1404.0281639863799</c:v>
                </c:pt>
                <c:pt idx="8693">
                  <c:v>1404.0281640272799</c:v>
                </c:pt>
                <c:pt idx="8694">
                  <c:v>1404.0281640681801</c:v>
                </c:pt>
                <c:pt idx="8695">
                  <c:v>1404.0281641090701</c:v>
                </c:pt>
                <c:pt idx="8696">
                  <c:v>1404.0281641499701</c:v>
                </c:pt>
                <c:pt idx="8697">
                  <c:v>1404.02816419086</c:v>
                </c:pt>
                <c:pt idx="8698">
                  <c:v>1404.02816423176</c:v>
                </c:pt>
                <c:pt idx="8699">
                  <c:v>1404.02816427265</c:v>
                </c:pt>
                <c:pt idx="8700">
                  <c:v>1404.02816431355</c:v>
                </c:pt>
                <c:pt idx="8701">
                  <c:v>1404.0281643544399</c:v>
                </c:pt>
                <c:pt idx="8702">
                  <c:v>1404.0281643953399</c:v>
                </c:pt>
                <c:pt idx="8703">
                  <c:v>1404.0281644362301</c:v>
                </c:pt>
                <c:pt idx="8704">
                  <c:v>1404.0281644771301</c:v>
                </c:pt>
                <c:pt idx="8705">
                  <c:v>1404.02816451802</c:v>
                </c:pt>
                <c:pt idx="8706">
                  <c:v>1404.02816455892</c:v>
                </c:pt>
                <c:pt idx="8707">
                  <c:v>1404.02816459981</c:v>
                </c:pt>
                <c:pt idx="8708">
                  <c:v>1404.02816464071</c:v>
                </c:pt>
                <c:pt idx="8709">
                  <c:v>1404.0281646815999</c:v>
                </c:pt>
                <c:pt idx="8710">
                  <c:v>1404.0281647224999</c:v>
                </c:pt>
                <c:pt idx="8711">
                  <c:v>1404.0281647633999</c:v>
                </c:pt>
                <c:pt idx="8712">
                  <c:v>1404.0281648042901</c:v>
                </c:pt>
                <c:pt idx="8713">
                  <c:v>1404.0281648451901</c:v>
                </c:pt>
                <c:pt idx="8714">
                  <c:v>1404.02816488608</c:v>
                </c:pt>
                <c:pt idx="8715">
                  <c:v>1404.02816492698</c:v>
                </c:pt>
                <c:pt idx="8716">
                  <c:v>1404.02816496787</c:v>
                </c:pt>
                <c:pt idx="8717">
                  <c:v>1404.02816500877</c:v>
                </c:pt>
                <c:pt idx="8718">
                  <c:v>1404.0281650496599</c:v>
                </c:pt>
                <c:pt idx="8719">
                  <c:v>1404.0281650905599</c:v>
                </c:pt>
                <c:pt idx="8720">
                  <c:v>1404.0281651314499</c:v>
                </c:pt>
                <c:pt idx="8721">
                  <c:v>1404.0281651723501</c:v>
                </c:pt>
                <c:pt idx="8722">
                  <c:v>1404.0281652132401</c:v>
                </c:pt>
                <c:pt idx="8723">
                  <c:v>1404.02816525414</c:v>
                </c:pt>
                <c:pt idx="8724">
                  <c:v>1404.02816529503</c:v>
                </c:pt>
                <c:pt idx="8725">
                  <c:v>1404.02816533593</c:v>
                </c:pt>
                <c:pt idx="8726">
                  <c:v>1404.02816537682</c:v>
                </c:pt>
                <c:pt idx="8727">
                  <c:v>1404.0281654177199</c:v>
                </c:pt>
                <c:pt idx="8728">
                  <c:v>1404.0281654586199</c:v>
                </c:pt>
                <c:pt idx="8729">
                  <c:v>1404.0281654995099</c:v>
                </c:pt>
                <c:pt idx="8730">
                  <c:v>1404.0281655404101</c:v>
                </c:pt>
                <c:pt idx="8731">
                  <c:v>1404.0281655813001</c:v>
                </c:pt>
                <c:pt idx="8732">
                  <c:v>1404.0281656222</c:v>
                </c:pt>
                <c:pt idx="8733">
                  <c:v>1404.02816566309</c:v>
                </c:pt>
                <c:pt idx="8734">
                  <c:v>1404.02816570399</c:v>
                </c:pt>
                <c:pt idx="8735">
                  <c:v>1404.02816574488</c:v>
                </c:pt>
                <c:pt idx="8736">
                  <c:v>1404.0281657857799</c:v>
                </c:pt>
                <c:pt idx="8737">
                  <c:v>1404.0281658266699</c:v>
                </c:pt>
                <c:pt idx="8738">
                  <c:v>1404.0281658675699</c:v>
                </c:pt>
                <c:pt idx="8739">
                  <c:v>1404.0281659084601</c:v>
                </c:pt>
                <c:pt idx="8740">
                  <c:v>1404.0281659493601</c:v>
                </c:pt>
                <c:pt idx="8741">
                  <c:v>1404.02816599025</c:v>
                </c:pt>
                <c:pt idx="8742">
                  <c:v>1404.02816603115</c:v>
                </c:pt>
                <c:pt idx="8743">
                  <c:v>1404.02816607204</c:v>
                </c:pt>
                <c:pt idx="8744">
                  <c:v>1404.02816611294</c:v>
                </c:pt>
                <c:pt idx="8745">
                  <c:v>1404.0281661538399</c:v>
                </c:pt>
                <c:pt idx="8746">
                  <c:v>1404.0281661947299</c:v>
                </c:pt>
                <c:pt idx="8747">
                  <c:v>1404.0281662356299</c:v>
                </c:pt>
                <c:pt idx="8748">
                  <c:v>1404.0281662765201</c:v>
                </c:pt>
                <c:pt idx="8749">
                  <c:v>1404.0281663174201</c:v>
                </c:pt>
                <c:pt idx="8750">
                  <c:v>1404.02816635831</c:v>
                </c:pt>
                <c:pt idx="8751">
                  <c:v>1404.02816639921</c:v>
                </c:pt>
                <c:pt idx="8752">
                  <c:v>1404.0281664401</c:v>
                </c:pt>
                <c:pt idx="8753">
                  <c:v>1404.028166481</c:v>
                </c:pt>
                <c:pt idx="8754">
                  <c:v>1404.0281665218899</c:v>
                </c:pt>
                <c:pt idx="8755">
                  <c:v>1404.0281665627899</c:v>
                </c:pt>
                <c:pt idx="8756">
                  <c:v>1404.0281666036799</c:v>
                </c:pt>
                <c:pt idx="8757">
                  <c:v>1404.0281666445801</c:v>
                </c:pt>
                <c:pt idx="8758">
                  <c:v>1404.0281666854701</c:v>
                </c:pt>
                <c:pt idx="8759">
                  <c:v>1404.02816672637</c:v>
                </c:pt>
                <c:pt idx="8760">
                  <c:v>1404.02816676727</c:v>
                </c:pt>
                <c:pt idx="8761">
                  <c:v>1404.02816680816</c:v>
                </c:pt>
                <c:pt idx="8762">
                  <c:v>1404.02816684906</c:v>
                </c:pt>
                <c:pt idx="8763">
                  <c:v>1404.0281668899499</c:v>
                </c:pt>
                <c:pt idx="8764">
                  <c:v>1404.0281669308499</c:v>
                </c:pt>
                <c:pt idx="8765">
                  <c:v>1404.0281669717399</c:v>
                </c:pt>
                <c:pt idx="8766">
                  <c:v>1404.0281670126401</c:v>
                </c:pt>
                <c:pt idx="8767">
                  <c:v>1404.0281670535301</c:v>
                </c:pt>
                <c:pt idx="8768">
                  <c:v>1404.02816709443</c:v>
                </c:pt>
                <c:pt idx="8769">
                  <c:v>1404.02816713532</c:v>
                </c:pt>
                <c:pt idx="8770">
                  <c:v>1404.02816717622</c:v>
                </c:pt>
                <c:pt idx="8771">
                  <c:v>1404.02816721711</c:v>
                </c:pt>
                <c:pt idx="8772">
                  <c:v>1404.0281672580099</c:v>
                </c:pt>
                <c:pt idx="8773">
                  <c:v>1404.0281672988999</c:v>
                </c:pt>
                <c:pt idx="8774">
                  <c:v>1404.0281673397999</c:v>
                </c:pt>
                <c:pt idx="8775">
                  <c:v>1404.0281673806901</c:v>
                </c:pt>
                <c:pt idx="8776">
                  <c:v>1404.0281674215901</c:v>
                </c:pt>
                <c:pt idx="8777">
                  <c:v>1404.02816746249</c:v>
                </c:pt>
                <c:pt idx="8778">
                  <c:v>1404.02816750338</c:v>
                </c:pt>
                <c:pt idx="8779">
                  <c:v>1404.02816754428</c:v>
                </c:pt>
                <c:pt idx="8780">
                  <c:v>1404.02816758517</c:v>
                </c:pt>
                <c:pt idx="8781">
                  <c:v>1404.0281676260699</c:v>
                </c:pt>
                <c:pt idx="8782">
                  <c:v>1404.0281676669599</c:v>
                </c:pt>
                <c:pt idx="8783">
                  <c:v>1404.0281677078599</c:v>
                </c:pt>
                <c:pt idx="8784">
                  <c:v>1404.0281677487501</c:v>
                </c:pt>
                <c:pt idx="8785">
                  <c:v>1404.0281677896501</c:v>
                </c:pt>
                <c:pt idx="8786">
                  <c:v>1404.02816783054</c:v>
                </c:pt>
                <c:pt idx="8787">
                  <c:v>1404.02816787144</c:v>
                </c:pt>
                <c:pt idx="8788">
                  <c:v>1404.02816791233</c:v>
                </c:pt>
                <c:pt idx="8789">
                  <c:v>1404.02816795323</c:v>
                </c:pt>
                <c:pt idx="8790">
                  <c:v>1404.0281679941199</c:v>
                </c:pt>
                <c:pt idx="8791">
                  <c:v>1404.0281680350199</c:v>
                </c:pt>
                <c:pt idx="8792">
                  <c:v>1404.0281680759099</c:v>
                </c:pt>
                <c:pt idx="8793">
                  <c:v>1404.0281681168101</c:v>
                </c:pt>
                <c:pt idx="8794">
                  <c:v>1404.0281681577101</c:v>
                </c:pt>
                <c:pt idx="8795">
                  <c:v>1404.0281681986</c:v>
                </c:pt>
                <c:pt idx="8796">
                  <c:v>1404.0281682395</c:v>
                </c:pt>
                <c:pt idx="8797">
                  <c:v>1404.02816828039</c:v>
                </c:pt>
                <c:pt idx="8798">
                  <c:v>1404.02816832129</c:v>
                </c:pt>
                <c:pt idx="8799">
                  <c:v>1404.0281683621799</c:v>
                </c:pt>
                <c:pt idx="8800">
                  <c:v>1404.0281684030799</c:v>
                </c:pt>
                <c:pt idx="8801">
                  <c:v>1404.0281684439699</c:v>
                </c:pt>
                <c:pt idx="8802">
                  <c:v>1404.0281684848701</c:v>
                </c:pt>
                <c:pt idx="8803">
                  <c:v>1404.0281685257601</c:v>
                </c:pt>
                <c:pt idx="8804">
                  <c:v>1404.02816856666</c:v>
                </c:pt>
                <c:pt idx="8805">
                  <c:v>1404.02816860755</c:v>
                </c:pt>
                <c:pt idx="8806">
                  <c:v>1404.02816864845</c:v>
                </c:pt>
                <c:pt idx="8807">
                  <c:v>1404.02816868934</c:v>
                </c:pt>
                <c:pt idx="8808">
                  <c:v>1404.0281687302399</c:v>
                </c:pt>
                <c:pt idx="8809">
                  <c:v>1404.0281687711299</c:v>
                </c:pt>
                <c:pt idx="8810">
                  <c:v>1404.0281688120299</c:v>
                </c:pt>
                <c:pt idx="8811">
                  <c:v>1404.0281688529301</c:v>
                </c:pt>
                <c:pt idx="8812">
                  <c:v>1404.0281688938201</c:v>
                </c:pt>
                <c:pt idx="8813">
                  <c:v>1404.02816893472</c:v>
                </c:pt>
                <c:pt idx="8814">
                  <c:v>1404.02816897561</c:v>
                </c:pt>
                <c:pt idx="8815">
                  <c:v>1404.02816901651</c:v>
                </c:pt>
                <c:pt idx="8816">
                  <c:v>1404.0281690574</c:v>
                </c:pt>
                <c:pt idx="8817">
                  <c:v>1404.0281690982999</c:v>
                </c:pt>
                <c:pt idx="8818">
                  <c:v>1404.0281691391899</c:v>
                </c:pt>
                <c:pt idx="8819">
                  <c:v>1404.0281691800899</c:v>
                </c:pt>
                <c:pt idx="8820">
                  <c:v>1404.0281692209801</c:v>
                </c:pt>
                <c:pt idx="8821">
                  <c:v>1404.0281692618801</c:v>
                </c:pt>
                <c:pt idx="8822">
                  <c:v>1404.02816930277</c:v>
                </c:pt>
                <c:pt idx="8823">
                  <c:v>1404.02816934367</c:v>
                </c:pt>
                <c:pt idx="8824">
                  <c:v>1404.02816938456</c:v>
                </c:pt>
                <c:pt idx="8825">
                  <c:v>1404.02816942546</c:v>
                </c:pt>
                <c:pt idx="8826">
                  <c:v>1404.0281694663599</c:v>
                </c:pt>
                <c:pt idx="8827">
                  <c:v>1404.0281695072499</c:v>
                </c:pt>
                <c:pt idx="8828">
                  <c:v>1404.0281695481499</c:v>
                </c:pt>
                <c:pt idx="8829">
                  <c:v>1404.0281695890401</c:v>
                </c:pt>
                <c:pt idx="8830">
                  <c:v>1404.0281696299401</c:v>
                </c:pt>
                <c:pt idx="8831">
                  <c:v>1404.02816967083</c:v>
                </c:pt>
                <c:pt idx="8832">
                  <c:v>1404.02816971173</c:v>
                </c:pt>
                <c:pt idx="8833">
                  <c:v>1404.02816975262</c:v>
                </c:pt>
                <c:pt idx="8834">
                  <c:v>1404.02816979352</c:v>
                </c:pt>
                <c:pt idx="8835">
                  <c:v>1404.0281698344099</c:v>
                </c:pt>
                <c:pt idx="8836">
                  <c:v>1404.0281698753099</c:v>
                </c:pt>
                <c:pt idx="8837">
                  <c:v>1404.0281699162001</c:v>
                </c:pt>
                <c:pt idx="8838">
                  <c:v>1404.0281699571001</c:v>
                </c:pt>
                <c:pt idx="8839">
                  <c:v>1404.0281699979901</c:v>
                </c:pt>
                <c:pt idx="8840">
                  <c:v>1404.02817003889</c:v>
                </c:pt>
                <c:pt idx="8841">
                  <c:v>1404.02817007978</c:v>
                </c:pt>
                <c:pt idx="8842">
                  <c:v>1404.02817012068</c:v>
                </c:pt>
                <c:pt idx="8843">
                  <c:v>1404.02817016158</c:v>
                </c:pt>
                <c:pt idx="8844">
                  <c:v>1404.0281702024699</c:v>
                </c:pt>
                <c:pt idx="8845">
                  <c:v>1404.0281702433699</c:v>
                </c:pt>
                <c:pt idx="8846">
                  <c:v>1404.0281702842601</c:v>
                </c:pt>
                <c:pt idx="8847">
                  <c:v>1404.0281703251601</c:v>
                </c:pt>
                <c:pt idx="8848">
                  <c:v>1404.0281703660501</c:v>
                </c:pt>
                <c:pt idx="8849">
                  <c:v>1404.02817040695</c:v>
                </c:pt>
                <c:pt idx="8850">
                  <c:v>1404.02817044784</c:v>
                </c:pt>
                <c:pt idx="8851">
                  <c:v>1404.02817048874</c:v>
                </c:pt>
                <c:pt idx="8852">
                  <c:v>1404.02817052963</c:v>
                </c:pt>
                <c:pt idx="8853">
                  <c:v>1404.0281705705299</c:v>
                </c:pt>
                <c:pt idx="8854">
                  <c:v>1404.0281706114199</c:v>
                </c:pt>
                <c:pt idx="8855">
                  <c:v>1404.0281706523201</c:v>
                </c:pt>
                <c:pt idx="8856">
                  <c:v>1404.0281706932101</c:v>
                </c:pt>
                <c:pt idx="8857">
                  <c:v>1404.0281707341101</c:v>
                </c:pt>
                <c:pt idx="8858">
                  <c:v>1404.028170775</c:v>
                </c:pt>
                <c:pt idx="8859">
                  <c:v>1404.0281708159</c:v>
                </c:pt>
                <c:pt idx="8860">
                  <c:v>1404.0281708568</c:v>
                </c:pt>
                <c:pt idx="8861">
                  <c:v>1404.02817089769</c:v>
                </c:pt>
                <c:pt idx="8862">
                  <c:v>1404.0281709385899</c:v>
                </c:pt>
                <c:pt idx="8863">
                  <c:v>1404.0281709794799</c:v>
                </c:pt>
                <c:pt idx="8864">
                  <c:v>1404.0281710203799</c:v>
                </c:pt>
                <c:pt idx="8865">
                  <c:v>1404.0281710612701</c:v>
                </c:pt>
                <c:pt idx="8866">
                  <c:v>1404.0281711021701</c:v>
                </c:pt>
                <c:pt idx="8867">
                  <c:v>1404.02817114306</c:v>
                </c:pt>
                <c:pt idx="8868">
                  <c:v>1404.02817118396</c:v>
                </c:pt>
                <c:pt idx="8869">
                  <c:v>1404.02817122485</c:v>
                </c:pt>
                <c:pt idx="8870">
                  <c:v>1404.02817126575</c:v>
                </c:pt>
                <c:pt idx="8871">
                  <c:v>1404.0281713066399</c:v>
                </c:pt>
                <c:pt idx="8872">
                  <c:v>1404.0281713475399</c:v>
                </c:pt>
                <c:pt idx="8873">
                  <c:v>1404.0281713884301</c:v>
                </c:pt>
                <c:pt idx="8874">
                  <c:v>1404.0281714293301</c:v>
                </c:pt>
                <c:pt idx="8875">
                  <c:v>1404.0281714702201</c:v>
                </c:pt>
                <c:pt idx="8876">
                  <c:v>1404.02817151112</c:v>
                </c:pt>
                <c:pt idx="8877">
                  <c:v>1404.02817155202</c:v>
                </c:pt>
                <c:pt idx="8878">
                  <c:v>1404.02817159291</c:v>
                </c:pt>
                <c:pt idx="8879">
                  <c:v>1404.02817163381</c:v>
                </c:pt>
                <c:pt idx="8880">
                  <c:v>1404.0281716746999</c:v>
                </c:pt>
                <c:pt idx="8881">
                  <c:v>1404.0281717155999</c:v>
                </c:pt>
                <c:pt idx="8882">
                  <c:v>1404.0281717564901</c:v>
                </c:pt>
                <c:pt idx="8883">
                  <c:v>1404.0281717973901</c:v>
                </c:pt>
                <c:pt idx="8884">
                  <c:v>1404.0281718382801</c:v>
                </c:pt>
                <c:pt idx="8885">
                  <c:v>1404.02817187918</c:v>
                </c:pt>
                <c:pt idx="8886">
                  <c:v>1404.02817192007</c:v>
                </c:pt>
                <c:pt idx="8887">
                  <c:v>1404.02817196097</c:v>
                </c:pt>
                <c:pt idx="8888">
                  <c:v>1404.02817200186</c:v>
                </c:pt>
                <c:pt idx="8889">
                  <c:v>1404.0281720427599</c:v>
                </c:pt>
                <c:pt idx="8890">
                  <c:v>1404.0281720836499</c:v>
                </c:pt>
                <c:pt idx="8891">
                  <c:v>1404.0281721245501</c:v>
                </c:pt>
                <c:pt idx="8892">
                  <c:v>1404.0281721654401</c:v>
                </c:pt>
                <c:pt idx="8893">
                  <c:v>1404.0281722063401</c:v>
                </c:pt>
                <c:pt idx="8894">
                  <c:v>1404.02817224724</c:v>
                </c:pt>
                <c:pt idx="8895">
                  <c:v>1404.02817228813</c:v>
                </c:pt>
                <c:pt idx="8896">
                  <c:v>1404.02817232903</c:v>
                </c:pt>
                <c:pt idx="8897">
                  <c:v>1404.02817236992</c:v>
                </c:pt>
                <c:pt idx="8898">
                  <c:v>1404.0281724108199</c:v>
                </c:pt>
                <c:pt idx="8899">
                  <c:v>1404.0281724517099</c:v>
                </c:pt>
                <c:pt idx="8900">
                  <c:v>1404.0281724926101</c:v>
                </c:pt>
                <c:pt idx="8901">
                  <c:v>1404.0281725335001</c:v>
                </c:pt>
                <c:pt idx="8902">
                  <c:v>1404.0281725744001</c:v>
                </c:pt>
                <c:pt idx="8903">
                  <c:v>1404.02817261529</c:v>
                </c:pt>
                <c:pt idx="8904">
                  <c:v>1404.02817265619</c:v>
                </c:pt>
                <c:pt idx="8905">
                  <c:v>1404.02817269708</c:v>
                </c:pt>
                <c:pt idx="8906">
                  <c:v>1404.02817273798</c:v>
                </c:pt>
                <c:pt idx="8907">
                  <c:v>1404.0281727788699</c:v>
                </c:pt>
                <c:pt idx="8908">
                  <c:v>1404.0281728197699</c:v>
                </c:pt>
                <c:pt idx="8909">
                  <c:v>1404.0281728606601</c:v>
                </c:pt>
                <c:pt idx="8910">
                  <c:v>1404.0281729015601</c:v>
                </c:pt>
                <c:pt idx="8911">
                  <c:v>1404.0281729424601</c:v>
                </c:pt>
                <c:pt idx="8912">
                  <c:v>1404.02817298335</c:v>
                </c:pt>
                <c:pt idx="8913">
                  <c:v>1404.02817302425</c:v>
                </c:pt>
                <c:pt idx="8914">
                  <c:v>1404.02817306514</c:v>
                </c:pt>
                <c:pt idx="8915">
                  <c:v>1404.02817310604</c:v>
                </c:pt>
                <c:pt idx="8916">
                  <c:v>1404.0281731469299</c:v>
                </c:pt>
                <c:pt idx="8917">
                  <c:v>1404.0281731878299</c:v>
                </c:pt>
                <c:pt idx="8918">
                  <c:v>1404.0281732287201</c:v>
                </c:pt>
                <c:pt idx="8919">
                  <c:v>1404.0281732696201</c:v>
                </c:pt>
                <c:pt idx="8920">
                  <c:v>1404.0281733105101</c:v>
                </c:pt>
                <c:pt idx="8921">
                  <c:v>1404.02817335141</c:v>
                </c:pt>
                <c:pt idx="8922">
                  <c:v>1404.0281733923</c:v>
                </c:pt>
                <c:pt idx="8923">
                  <c:v>1404.0281734332</c:v>
                </c:pt>
                <c:pt idx="8924">
                  <c:v>1404.02817347409</c:v>
                </c:pt>
                <c:pt idx="8925">
                  <c:v>1404.0281735149899</c:v>
                </c:pt>
                <c:pt idx="8926">
                  <c:v>1404.0281735558899</c:v>
                </c:pt>
                <c:pt idx="8927">
                  <c:v>1404.0281735967801</c:v>
                </c:pt>
                <c:pt idx="8928">
                  <c:v>1404.0281736376801</c:v>
                </c:pt>
                <c:pt idx="8929">
                  <c:v>1404.0281736785701</c:v>
                </c:pt>
                <c:pt idx="8930">
                  <c:v>1404.02817371947</c:v>
                </c:pt>
                <c:pt idx="8931">
                  <c:v>1404.02817376036</c:v>
                </c:pt>
                <c:pt idx="8932">
                  <c:v>1404.02817380126</c:v>
                </c:pt>
                <c:pt idx="8933">
                  <c:v>1404.02817384215</c:v>
                </c:pt>
                <c:pt idx="8934">
                  <c:v>1404.0281738830499</c:v>
                </c:pt>
                <c:pt idx="8935">
                  <c:v>1404.0281739239399</c:v>
                </c:pt>
                <c:pt idx="8936">
                  <c:v>1404.0281739648401</c:v>
                </c:pt>
                <c:pt idx="8937">
                  <c:v>1404.0281740057301</c:v>
                </c:pt>
                <c:pt idx="8938">
                  <c:v>1404.0281740466301</c:v>
                </c:pt>
                <c:pt idx="8939">
                  <c:v>1404.02817408752</c:v>
                </c:pt>
                <c:pt idx="8940">
                  <c:v>1404.02817412842</c:v>
                </c:pt>
                <c:pt idx="8941">
                  <c:v>1404.02817416931</c:v>
                </c:pt>
                <c:pt idx="8942">
                  <c:v>1404.02817421021</c:v>
                </c:pt>
                <c:pt idx="8943">
                  <c:v>1404.0281742511099</c:v>
                </c:pt>
                <c:pt idx="8944">
                  <c:v>1404.0281742919999</c:v>
                </c:pt>
                <c:pt idx="8945">
                  <c:v>1404.0281743329001</c:v>
                </c:pt>
                <c:pt idx="8946">
                  <c:v>1404.0281743737901</c:v>
                </c:pt>
                <c:pt idx="8947">
                  <c:v>1404.0281744146901</c:v>
                </c:pt>
                <c:pt idx="8948">
                  <c:v>1404.02817445558</c:v>
                </c:pt>
                <c:pt idx="8949">
                  <c:v>1404.02817449648</c:v>
                </c:pt>
                <c:pt idx="8950">
                  <c:v>1404.02817453737</c:v>
                </c:pt>
                <c:pt idx="8951">
                  <c:v>1404.02817457827</c:v>
                </c:pt>
                <c:pt idx="8952">
                  <c:v>1404.0281746191599</c:v>
                </c:pt>
                <c:pt idx="8953">
                  <c:v>1404.0281746600599</c:v>
                </c:pt>
                <c:pt idx="8954">
                  <c:v>1404.0281747009501</c:v>
                </c:pt>
                <c:pt idx="8955">
                  <c:v>1404.0281747418501</c:v>
                </c:pt>
                <c:pt idx="8956">
                  <c:v>1404.0281747827401</c:v>
                </c:pt>
                <c:pt idx="8957">
                  <c:v>1404.02817482364</c:v>
                </c:pt>
                <c:pt idx="8958">
                  <c:v>1404.02817486453</c:v>
                </c:pt>
                <c:pt idx="8959">
                  <c:v>1404.02817490543</c:v>
                </c:pt>
                <c:pt idx="8960">
                  <c:v>1404.02817494633</c:v>
                </c:pt>
                <c:pt idx="8961">
                  <c:v>1404.0281749872199</c:v>
                </c:pt>
                <c:pt idx="8962">
                  <c:v>1404.0281750281199</c:v>
                </c:pt>
                <c:pt idx="8963">
                  <c:v>1404.0281750690101</c:v>
                </c:pt>
                <c:pt idx="8964">
                  <c:v>1404.0281751099101</c:v>
                </c:pt>
                <c:pt idx="8965">
                  <c:v>1404.0281751508001</c:v>
                </c:pt>
                <c:pt idx="8966">
                  <c:v>1404.0281751917</c:v>
                </c:pt>
                <c:pt idx="8967">
                  <c:v>1404.02817523259</c:v>
                </c:pt>
                <c:pt idx="8968">
                  <c:v>1404.02817527349</c:v>
                </c:pt>
                <c:pt idx="8969">
                  <c:v>1404.02817531438</c:v>
                </c:pt>
                <c:pt idx="8970">
                  <c:v>1404.0281753552799</c:v>
                </c:pt>
                <c:pt idx="8971">
                  <c:v>1404.0281753961699</c:v>
                </c:pt>
                <c:pt idx="8972">
                  <c:v>1404.0281754370701</c:v>
                </c:pt>
                <c:pt idx="8973">
                  <c:v>1404.0281754779601</c:v>
                </c:pt>
                <c:pt idx="8974">
                  <c:v>1404.0281755188601</c:v>
                </c:pt>
                <c:pt idx="8975">
                  <c:v>1404.02817555975</c:v>
                </c:pt>
                <c:pt idx="8976">
                  <c:v>1404.02817560065</c:v>
                </c:pt>
                <c:pt idx="8977">
                  <c:v>1404.02817564155</c:v>
                </c:pt>
                <c:pt idx="8978">
                  <c:v>1404.02817568244</c:v>
                </c:pt>
                <c:pt idx="8979">
                  <c:v>1404.0281757233399</c:v>
                </c:pt>
                <c:pt idx="8980">
                  <c:v>1404.0281757642299</c:v>
                </c:pt>
                <c:pt idx="8981">
                  <c:v>1404.0281758051301</c:v>
                </c:pt>
                <c:pt idx="8982">
                  <c:v>1404.0281758460201</c:v>
                </c:pt>
                <c:pt idx="8983">
                  <c:v>1404.0281758869201</c:v>
                </c:pt>
                <c:pt idx="8984">
                  <c:v>1404.02817592781</c:v>
                </c:pt>
                <c:pt idx="8985">
                  <c:v>1404.02817596871</c:v>
                </c:pt>
                <c:pt idx="8986">
                  <c:v>1404.0281760096</c:v>
                </c:pt>
                <c:pt idx="8987">
                  <c:v>1404.0281760505</c:v>
                </c:pt>
                <c:pt idx="8988">
                  <c:v>1404.0281760913899</c:v>
                </c:pt>
                <c:pt idx="8989">
                  <c:v>1404.0281761322899</c:v>
                </c:pt>
                <c:pt idx="8990">
                  <c:v>1404.0281761731801</c:v>
                </c:pt>
                <c:pt idx="8991">
                  <c:v>1404.0281762140801</c:v>
                </c:pt>
                <c:pt idx="8992">
                  <c:v>1404.02817625497</c:v>
                </c:pt>
                <c:pt idx="8993">
                  <c:v>1404.02817629587</c:v>
                </c:pt>
                <c:pt idx="8994">
                  <c:v>1404.02817633677</c:v>
                </c:pt>
                <c:pt idx="8995">
                  <c:v>1404.02817637766</c:v>
                </c:pt>
                <c:pt idx="8996">
                  <c:v>1404.02817641856</c:v>
                </c:pt>
                <c:pt idx="8997">
                  <c:v>1404.0281764594499</c:v>
                </c:pt>
                <c:pt idx="8998">
                  <c:v>1404.0281765003499</c:v>
                </c:pt>
                <c:pt idx="8999">
                  <c:v>1404.0281765412401</c:v>
                </c:pt>
                <c:pt idx="9000">
                  <c:v>1404.0281765821401</c:v>
                </c:pt>
                <c:pt idx="9001">
                  <c:v>1404.02817662303</c:v>
                </c:pt>
                <c:pt idx="9002">
                  <c:v>1404.02817666393</c:v>
                </c:pt>
                <c:pt idx="9003">
                  <c:v>1404.02817670482</c:v>
                </c:pt>
                <c:pt idx="9004">
                  <c:v>1404.02817674572</c:v>
                </c:pt>
                <c:pt idx="9005">
                  <c:v>1404.0281767866099</c:v>
                </c:pt>
                <c:pt idx="9006">
                  <c:v>1404.0281768275099</c:v>
                </c:pt>
                <c:pt idx="9007">
                  <c:v>1404.0281768683999</c:v>
                </c:pt>
                <c:pt idx="9008">
                  <c:v>1404.0281769093001</c:v>
                </c:pt>
                <c:pt idx="9009">
                  <c:v>1404.0281769502001</c:v>
                </c:pt>
                <c:pt idx="9010">
                  <c:v>1404.02817699109</c:v>
                </c:pt>
                <c:pt idx="9011">
                  <c:v>1404.02817703199</c:v>
                </c:pt>
                <c:pt idx="9012">
                  <c:v>1404.02817707288</c:v>
                </c:pt>
                <c:pt idx="9013">
                  <c:v>1404.02817711378</c:v>
                </c:pt>
                <c:pt idx="9014">
                  <c:v>1404.0281771546699</c:v>
                </c:pt>
                <c:pt idx="9015">
                  <c:v>1404.0281771955699</c:v>
                </c:pt>
                <c:pt idx="9016">
                  <c:v>1404.0281772364599</c:v>
                </c:pt>
                <c:pt idx="9017">
                  <c:v>1404.0281772773601</c:v>
                </c:pt>
                <c:pt idx="9018">
                  <c:v>1404.0281773182501</c:v>
                </c:pt>
                <c:pt idx="9019">
                  <c:v>1404.02817735915</c:v>
                </c:pt>
                <c:pt idx="9020">
                  <c:v>1404.02817740004</c:v>
                </c:pt>
                <c:pt idx="9021">
                  <c:v>1404.02817744094</c:v>
                </c:pt>
                <c:pt idx="9022">
                  <c:v>1404.02817748183</c:v>
                </c:pt>
                <c:pt idx="9023">
                  <c:v>1404.0281775227299</c:v>
                </c:pt>
                <c:pt idx="9024">
                  <c:v>1404.0281775636199</c:v>
                </c:pt>
                <c:pt idx="9025">
                  <c:v>1404.0281776045199</c:v>
                </c:pt>
                <c:pt idx="9026">
                  <c:v>1404.0281776454201</c:v>
                </c:pt>
                <c:pt idx="9027">
                  <c:v>1404.0281776863101</c:v>
                </c:pt>
                <c:pt idx="9028">
                  <c:v>1404.02817772721</c:v>
                </c:pt>
                <c:pt idx="9029">
                  <c:v>1404.0281777681</c:v>
                </c:pt>
                <c:pt idx="9030">
                  <c:v>1404.028177809</c:v>
                </c:pt>
                <c:pt idx="9031">
                  <c:v>1404.02817784989</c:v>
                </c:pt>
                <c:pt idx="9032">
                  <c:v>1404.0281778907899</c:v>
                </c:pt>
                <c:pt idx="9033">
                  <c:v>1404.0281779316799</c:v>
                </c:pt>
                <c:pt idx="9034">
                  <c:v>1404.0281779725799</c:v>
                </c:pt>
                <c:pt idx="9035">
                  <c:v>1404.0281780134701</c:v>
                </c:pt>
                <c:pt idx="9036">
                  <c:v>1404.0281780543701</c:v>
                </c:pt>
                <c:pt idx="9037">
                  <c:v>1404.02817809526</c:v>
                </c:pt>
                <c:pt idx="9038">
                  <c:v>1404.02817813616</c:v>
                </c:pt>
                <c:pt idx="9039">
                  <c:v>1404.02817817705</c:v>
                </c:pt>
                <c:pt idx="9040">
                  <c:v>1404.02817821795</c:v>
                </c:pt>
                <c:pt idx="9041">
                  <c:v>1404.0281782588399</c:v>
                </c:pt>
                <c:pt idx="9042">
                  <c:v>1404.0281782997399</c:v>
                </c:pt>
                <c:pt idx="9043">
                  <c:v>1404.0281783406399</c:v>
                </c:pt>
                <c:pt idx="9044">
                  <c:v>1404.0281783815301</c:v>
                </c:pt>
                <c:pt idx="9045">
                  <c:v>1404.0281784224301</c:v>
                </c:pt>
                <c:pt idx="9046">
                  <c:v>1404.02817846332</c:v>
                </c:pt>
                <c:pt idx="9047">
                  <c:v>1404.02817850422</c:v>
                </c:pt>
                <c:pt idx="9048">
                  <c:v>1404.02817854511</c:v>
                </c:pt>
                <c:pt idx="9049">
                  <c:v>1404.02817858601</c:v>
                </c:pt>
                <c:pt idx="9050">
                  <c:v>1404.0281786268999</c:v>
                </c:pt>
                <c:pt idx="9051">
                  <c:v>1404.0281786677999</c:v>
                </c:pt>
                <c:pt idx="9052">
                  <c:v>1404.0281787086899</c:v>
                </c:pt>
                <c:pt idx="9053">
                  <c:v>1404.0281787495901</c:v>
                </c:pt>
                <c:pt idx="9054">
                  <c:v>1404.0281787904801</c:v>
                </c:pt>
                <c:pt idx="9055">
                  <c:v>1404.02817883138</c:v>
                </c:pt>
                <c:pt idx="9056">
                  <c:v>1404.02817887227</c:v>
                </c:pt>
                <c:pt idx="9057">
                  <c:v>1404.02817891317</c:v>
                </c:pt>
                <c:pt idx="9058">
                  <c:v>1404.02817895406</c:v>
                </c:pt>
                <c:pt idx="9059">
                  <c:v>1404.0281789949599</c:v>
                </c:pt>
                <c:pt idx="9060">
                  <c:v>1404.0281790358599</c:v>
                </c:pt>
                <c:pt idx="9061">
                  <c:v>1404.0281790767499</c:v>
                </c:pt>
                <c:pt idx="9062">
                  <c:v>1404.0281791176501</c:v>
                </c:pt>
                <c:pt idx="9063">
                  <c:v>1404.0281791585401</c:v>
                </c:pt>
                <c:pt idx="9064">
                  <c:v>1404.02817919944</c:v>
                </c:pt>
                <c:pt idx="9065">
                  <c:v>1404.02817924033</c:v>
                </c:pt>
                <c:pt idx="9066">
                  <c:v>1404.02817928123</c:v>
                </c:pt>
                <c:pt idx="9067">
                  <c:v>1404.02817932212</c:v>
                </c:pt>
                <c:pt idx="9068">
                  <c:v>1404.0281793630199</c:v>
                </c:pt>
                <c:pt idx="9069">
                  <c:v>1404.0281794039099</c:v>
                </c:pt>
                <c:pt idx="9070">
                  <c:v>1404.0281794448099</c:v>
                </c:pt>
                <c:pt idx="9071">
                  <c:v>1404.0281794857001</c:v>
                </c:pt>
                <c:pt idx="9072">
                  <c:v>1404.0281795266001</c:v>
                </c:pt>
                <c:pt idx="9073">
                  <c:v>1404.02817956749</c:v>
                </c:pt>
                <c:pt idx="9074">
                  <c:v>1404.02817960839</c:v>
                </c:pt>
                <c:pt idx="9075">
                  <c:v>1404.02817964929</c:v>
                </c:pt>
                <c:pt idx="9076">
                  <c:v>1404.02817969018</c:v>
                </c:pt>
                <c:pt idx="9077">
                  <c:v>1404.0281797310799</c:v>
                </c:pt>
                <c:pt idx="9078">
                  <c:v>1404.0281797719699</c:v>
                </c:pt>
                <c:pt idx="9079">
                  <c:v>1404.0281798128699</c:v>
                </c:pt>
                <c:pt idx="9080">
                  <c:v>1404.0281798528299</c:v>
                </c:pt>
                <c:pt idx="9081">
                  <c:v>1404.0281798032199</c:v>
                </c:pt>
                <c:pt idx="9082">
                  <c:v>1404.0281797536099</c:v>
                </c:pt>
                <c:pt idx="9083">
                  <c:v>1404.028179704</c:v>
                </c:pt>
                <c:pt idx="9084">
                  <c:v>1404.02817965439</c:v>
                </c:pt>
                <c:pt idx="9085">
                  <c:v>1404.02817960478</c:v>
                </c:pt>
                <c:pt idx="9086">
                  <c:v>1404.02817955518</c:v>
                </c:pt>
                <c:pt idx="9087">
                  <c:v>1404.0281795055701</c:v>
                </c:pt>
                <c:pt idx="9088">
                  <c:v>1404.0281794559601</c:v>
                </c:pt>
                <c:pt idx="9089">
                  <c:v>1404.0281794063501</c:v>
                </c:pt>
                <c:pt idx="9090">
                  <c:v>1404.0281793567401</c:v>
                </c:pt>
                <c:pt idx="9091">
                  <c:v>1404.0281793071299</c:v>
                </c:pt>
                <c:pt idx="9092">
                  <c:v>1404.0281792575199</c:v>
                </c:pt>
                <c:pt idx="9093">
                  <c:v>1404.0281792079199</c:v>
                </c:pt>
                <c:pt idx="9094">
                  <c:v>1404.02817915831</c:v>
                </c:pt>
                <c:pt idx="9095">
                  <c:v>1404.0281791087</c:v>
                </c:pt>
                <c:pt idx="9096">
                  <c:v>1404.02817905909</c:v>
                </c:pt>
                <c:pt idx="9097">
                  <c:v>1404.02817900948</c:v>
                </c:pt>
                <c:pt idx="9098">
                  <c:v>1404.02817895987</c:v>
                </c:pt>
                <c:pt idx="9099">
                  <c:v>1404.0281789102701</c:v>
                </c:pt>
                <c:pt idx="9100">
                  <c:v>1404.0281788606601</c:v>
                </c:pt>
                <c:pt idx="9101">
                  <c:v>1404.0281788110501</c:v>
                </c:pt>
                <c:pt idx="9102">
                  <c:v>1404.0281787614399</c:v>
                </c:pt>
                <c:pt idx="9103">
                  <c:v>1404.0281787118299</c:v>
                </c:pt>
                <c:pt idx="9104">
                  <c:v>1404.0281786622199</c:v>
                </c:pt>
                <c:pt idx="9105">
                  <c:v>1404.02817861261</c:v>
                </c:pt>
                <c:pt idx="9106">
                  <c:v>1404.02817856301</c:v>
                </c:pt>
                <c:pt idx="9107">
                  <c:v>1404.0281785134</c:v>
                </c:pt>
                <c:pt idx="9108">
                  <c:v>1404.02817846379</c:v>
                </c:pt>
                <c:pt idx="9109">
                  <c:v>1404.02817841418</c:v>
                </c:pt>
                <c:pt idx="9110">
                  <c:v>1404.0281783645701</c:v>
                </c:pt>
                <c:pt idx="9111">
                  <c:v>1404.0281783149601</c:v>
                </c:pt>
                <c:pt idx="9112">
                  <c:v>1404.0281782653601</c:v>
                </c:pt>
                <c:pt idx="9113">
                  <c:v>1404.0281782157499</c:v>
                </c:pt>
                <c:pt idx="9114">
                  <c:v>1404.0281781661399</c:v>
                </c:pt>
                <c:pt idx="9115">
                  <c:v>1404.0281781165299</c:v>
                </c:pt>
                <c:pt idx="9116">
                  <c:v>1404.02817806692</c:v>
                </c:pt>
                <c:pt idx="9117">
                  <c:v>1404.02817801731</c:v>
                </c:pt>
                <c:pt idx="9118">
                  <c:v>1404.02817796771</c:v>
                </c:pt>
                <c:pt idx="9119">
                  <c:v>1404.0281779181</c:v>
                </c:pt>
                <c:pt idx="9120">
                  <c:v>1404.02817786849</c:v>
                </c:pt>
                <c:pt idx="9121">
                  <c:v>1404.0281778188801</c:v>
                </c:pt>
                <c:pt idx="9122">
                  <c:v>1404.0281777692701</c:v>
                </c:pt>
                <c:pt idx="9123">
                  <c:v>1404.0281777196601</c:v>
                </c:pt>
                <c:pt idx="9124">
                  <c:v>1404.0281776700499</c:v>
                </c:pt>
                <c:pt idx="9125">
                  <c:v>1404.0281776204499</c:v>
                </c:pt>
                <c:pt idx="9126">
                  <c:v>1404.0281775708399</c:v>
                </c:pt>
                <c:pt idx="9127">
                  <c:v>1404.02817752123</c:v>
                </c:pt>
                <c:pt idx="9128">
                  <c:v>1404.02817747162</c:v>
                </c:pt>
                <c:pt idx="9129">
                  <c:v>1404.02817742201</c:v>
                </c:pt>
                <c:pt idx="9130">
                  <c:v>1404.0281773724</c:v>
                </c:pt>
                <c:pt idx="9131">
                  <c:v>1404.0281773228</c:v>
                </c:pt>
                <c:pt idx="9132">
                  <c:v>1404.0281772731901</c:v>
                </c:pt>
                <c:pt idx="9133">
                  <c:v>1404.0281772235801</c:v>
                </c:pt>
                <c:pt idx="9134">
                  <c:v>1404.0281771739701</c:v>
                </c:pt>
                <c:pt idx="9135">
                  <c:v>1404.0281771243599</c:v>
                </c:pt>
                <c:pt idx="9136">
                  <c:v>1404.0281770747499</c:v>
                </c:pt>
                <c:pt idx="9137">
                  <c:v>1404.0281770251399</c:v>
                </c:pt>
                <c:pt idx="9138">
                  <c:v>1404.02817697554</c:v>
                </c:pt>
                <c:pt idx="9139">
                  <c:v>1404.02817692593</c:v>
                </c:pt>
                <c:pt idx="9140">
                  <c:v>1404.02817687632</c:v>
                </c:pt>
                <c:pt idx="9141">
                  <c:v>1404.02817682671</c:v>
                </c:pt>
                <c:pt idx="9142">
                  <c:v>1404.0281767771</c:v>
                </c:pt>
                <c:pt idx="9143">
                  <c:v>1404.0281767274901</c:v>
                </c:pt>
                <c:pt idx="9144">
                  <c:v>1404.0281766778901</c:v>
                </c:pt>
                <c:pt idx="9145">
                  <c:v>1404.0281766282801</c:v>
                </c:pt>
                <c:pt idx="9146">
                  <c:v>1404.0281765786699</c:v>
                </c:pt>
                <c:pt idx="9147">
                  <c:v>1404.0281765290599</c:v>
                </c:pt>
                <c:pt idx="9148">
                  <c:v>1404.0281764794499</c:v>
                </c:pt>
                <c:pt idx="9149">
                  <c:v>1404.02817642984</c:v>
                </c:pt>
                <c:pt idx="9150">
                  <c:v>1404.02817638023</c:v>
                </c:pt>
                <c:pt idx="9151">
                  <c:v>1404.02817633063</c:v>
                </c:pt>
                <c:pt idx="9152">
                  <c:v>1404.02817628102</c:v>
                </c:pt>
                <c:pt idx="9153">
                  <c:v>1404.02817623141</c:v>
                </c:pt>
                <c:pt idx="9154">
                  <c:v>1404.0281761818001</c:v>
                </c:pt>
                <c:pt idx="9155">
                  <c:v>1404.0281761321901</c:v>
                </c:pt>
                <c:pt idx="9156">
                  <c:v>1404.0281760825801</c:v>
                </c:pt>
                <c:pt idx="9157">
                  <c:v>1404.0281760329799</c:v>
                </c:pt>
                <c:pt idx="9158">
                  <c:v>1404.0281759833699</c:v>
                </c:pt>
                <c:pt idx="9159">
                  <c:v>1404.0281759337599</c:v>
                </c:pt>
                <c:pt idx="9160">
                  <c:v>1404.02817588415</c:v>
                </c:pt>
                <c:pt idx="9161">
                  <c:v>1404.02817583454</c:v>
                </c:pt>
                <c:pt idx="9162">
                  <c:v>1404.02817578493</c:v>
                </c:pt>
                <c:pt idx="9163">
                  <c:v>1404.02817573533</c:v>
                </c:pt>
                <c:pt idx="9164">
                  <c:v>1404.02817568572</c:v>
                </c:pt>
                <c:pt idx="9165">
                  <c:v>1404.0281756361101</c:v>
                </c:pt>
                <c:pt idx="9166">
                  <c:v>1404.0281755865001</c:v>
                </c:pt>
                <c:pt idx="9167">
                  <c:v>1404.0281755368901</c:v>
                </c:pt>
                <c:pt idx="9168">
                  <c:v>1404.0281754872799</c:v>
                </c:pt>
                <c:pt idx="9169">
                  <c:v>1404.0281754376699</c:v>
                </c:pt>
                <c:pt idx="9170">
                  <c:v>1404.0281753880699</c:v>
                </c:pt>
                <c:pt idx="9171">
                  <c:v>1404.02817533846</c:v>
                </c:pt>
                <c:pt idx="9172">
                  <c:v>1404.02817528885</c:v>
                </c:pt>
                <c:pt idx="9173">
                  <c:v>1404.02817523924</c:v>
                </c:pt>
                <c:pt idx="9174">
                  <c:v>1404.02817518963</c:v>
                </c:pt>
                <c:pt idx="9175">
                  <c:v>1404.02817514002</c:v>
                </c:pt>
                <c:pt idx="9176">
                  <c:v>1404.0281750904201</c:v>
                </c:pt>
                <c:pt idx="9177">
                  <c:v>1404.0281750408101</c:v>
                </c:pt>
                <c:pt idx="9178">
                  <c:v>1404.0281749912001</c:v>
                </c:pt>
                <c:pt idx="9179">
                  <c:v>1404.0281749415899</c:v>
                </c:pt>
                <c:pt idx="9180">
                  <c:v>1404.0281748919799</c:v>
                </c:pt>
                <c:pt idx="9181">
                  <c:v>1404.0281748423699</c:v>
                </c:pt>
                <c:pt idx="9182">
                  <c:v>1404.02817479276</c:v>
                </c:pt>
                <c:pt idx="9183">
                  <c:v>1404.02817474316</c:v>
                </c:pt>
                <c:pt idx="9184">
                  <c:v>1404.02817469355</c:v>
                </c:pt>
                <c:pt idx="9185">
                  <c:v>1404.02817464394</c:v>
                </c:pt>
                <c:pt idx="9186">
                  <c:v>1404.02817459433</c:v>
                </c:pt>
                <c:pt idx="9187">
                  <c:v>1404.0281745447201</c:v>
                </c:pt>
                <c:pt idx="9188">
                  <c:v>1404.0281744951101</c:v>
                </c:pt>
                <c:pt idx="9189">
                  <c:v>1404.0281744455101</c:v>
                </c:pt>
                <c:pt idx="9190">
                  <c:v>1404.0281743958999</c:v>
                </c:pt>
                <c:pt idx="9191">
                  <c:v>1404.0281743462899</c:v>
                </c:pt>
                <c:pt idx="9192">
                  <c:v>1404.0281742966799</c:v>
                </c:pt>
                <c:pt idx="9193">
                  <c:v>1404.02817424707</c:v>
                </c:pt>
                <c:pt idx="9194">
                  <c:v>1404.02817419746</c:v>
                </c:pt>
                <c:pt idx="9195">
                  <c:v>1404.02817414786</c:v>
                </c:pt>
                <c:pt idx="9196">
                  <c:v>1404.02817409825</c:v>
                </c:pt>
                <c:pt idx="9197">
                  <c:v>1404.02817404864</c:v>
                </c:pt>
                <c:pt idx="9198">
                  <c:v>1404.0281739990301</c:v>
                </c:pt>
                <c:pt idx="9199">
                  <c:v>1404.0281739494201</c:v>
                </c:pt>
                <c:pt idx="9200">
                  <c:v>1404.0281738998101</c:v>
                </c:pt>
                <c:pt idx="9201">
                  <c:v>1404.0281738501999</c:v>
                </c:pt>
                <c:pt idx="9202">
                  <c:v>1404.0281738005999</c:v>
                </c:pt>
                <c:pt idx="9203">
                  <c:v>1404.0281737509899</c:v>
                </c:pt>
                <c:pt idx="9204">
                  <c:v>1404.02817370138</c:v>
                </c:pt>
                <c:pt idx="9205">
                  <c:v>1404.02817365177</c:v>
                </c:pt>
                <c:pt idx="9206">
                  <c:v>1404.02817360216</c:v>
                </c:pt>
                <c:pt idx="9207">
                  <c:v>1404.02817355255</c:v>
                </c:pt>
                <c:pt idx="9208">
                  <c:v>1404.02817350295</c:v>
                </c:pt>
                <c:pt idx="9209">
                  <c:v>1404.0281734533401</c:v>
                </c:pt>
                <c:pt idx="9210">
                  <c:v>1404.0281734037301</c:v>
                </c:pt>
                <c:pt idx="9211">
                  <c:v>1404.0281733541201</c:v>
                </c:pt>
                <c:pt idx="9212">
                  <c:v>1404.0281733045099</c:v>
                </c:pt>
                <c:pt idx="9213">
                  <c:v>1404.0281732548999</c:v>
                </c:pt>
                <c:pt idx="9214">
                  <c:v>1404.0281732052899</c:v>
                </c:pt>
                <c:pt idx="9215">
                  <c:v>1404.02817315569</c:v>
                </c:pt>
                <c:pt idx="9216">
                  <c:v>1404.02817310608</c:v>
                </c:pt>
                <c:pt idx="9217">
                  <c:v>1404.02817305647</c:v>
                </c:pt>
                <c:pt idx="9218">
                  <c:v>1404.02817300686</c:v>
                </c:pt>
                <c:pt idx="9219">
                  <c:v>1404.02817295725</c:v>
                </c:pt>
                <c:pt idx="9220">
                  <c:v>1404.0281729076401</c:v>
                </c:pt>
                <c:pt idx="9221">
                  <c:v>1404.0281728580401</c:v>
                </c:pt>
                <c:pt idx="9222">
                  <c:v>1404.0281728084301</c:v>
                </c:pt>
                <c:pt idx="9223">
                  <c:v>1404.0281727588199</c:v>
                </c:pt>
                <c:pt idx="9224">
                  <c:v>1404.0281727092099</c:v>
                </c:pt>
                <c:pt idx="9225">
                  <c:v>1404.0281726595999</c:v>
                </c:pt>
                <c:pt idx="9226">
                  <c:v>1404.02817260999</c:v>
                </c:pt>
                <c:pt idx="9227">
                  <c:v>1404.02817256039</c:v>
                </c:pt>
                <c:pt idx="9228">
                  <c:v>1404.02817251078</c:v>
                </c:pt>
                <c:pt idx="9229">
                  <c:v>1404.02817246117</c:v>
                </c:pt>
                <c:pt idx="9230">
                  <c:v>1404.02817241156</c:v>
                </c:pt>
                <c:pt idx="9231">
                  <c:v>1404.0281723619501</c:v>
                </c:pt>
                <c:pt idx="9232">
                  <c:v>1404.0281723123401</c:v>
                </c:pt>
                <c:pt idx="9233">
                  <c:v>1404.0281722627301</c:v>
                </c:pt>
                <c:pt idx="9234">
                  <c:v>1404.0281722131299</c:v>
                </c:pt>
                <c:pt idx="9235">
                  <c:v>1404.0281721635199</c:v>
                </c:pt>
                <c:pt idx="9236">
                  <c:v>1404.0281721139099</c:v>
                </c:pt>
                <c:pt idx="9237">
                  <c:v>1404.0281720643</c:v>
                </c:pt>
                <c:pt idx="9238">
                  <c:v>1404.02817201469</c:v>
                </c:pt>
                <c:pt idx="9239">
                  <c:v>1404.02817196508</c:v>
                </c:pt>
                <c:pt idx="9240">
                  <c:v>1404.02817191548</c:v>
                </c:pt>
                <c:pt idx="9241">
                  <c:v>1404.02817186587</c:v>
                </c:pt>
                <c:pt idx="9242">
                  <c:v>1404.0281718162601</c:v>
                </c:pt>
                <c:pt idx="9243">
                  <c:v>1404.0281717666501</c:v>
                </c:pt>
                <c:pt idx="9244">
                  <c:v>1404.0281717170401</c:v>
                </c:pt>
                <c:pt idx="9245">
                  <c:v>1404.0281716674299</c:v>
                </c:pt>
                <c:pt idx="9246">
                  <c:v>1404.0281716178199</c:v>
                </c:pt>
                <c:pt idx="9247">
                  <c:v>1404.0281715682199</c:v>
                </c:pt>
                <c:pt idx="9248">
                  <c:v>1404.02817151861</c:v>
                </c:pt>
                <c:pt idx="9249">
                  <c:v>1404.028171469</c:v>
                </c:pt>
                <c:pt idx="9250">
                  <c:v>1404.02817141939</c:v>
                </c:pt>
                <c:pt idx="9251">
                  <c:v>1404.02817136978</c:v>
                </c:pt>
                <c:pt idx="9252">
                  <c:v>1404.02817132017</c:v>
                </c:pt>
                <c:pt idx="9253">
                  <c:v>1404.0281712705701</c:v>
                </c:pt>
                <c:pt idx="9254">
                  <c:v>1404.0281712209601</c:v>
                </c:pt>
                <c:pt idx="9255">
                  <c:v>1404.0281711713501</c:v>
                </c:pt>
                <c:pt idx="9256">
                  <c:v>1404.0281711217399</c:v>
                </c:pt>
                <c:pt idx="9257">
                  <c:v>1404.0281710721299</c:v>
                </c:pt>
                <c:pt idx="9258">
                  <c:v>1404.0281710225199</c:v>
                </c:pt>
                <c:pt idx="9259">
                  <c:v>1404.0281709729099</c:v>
                </c:pt>
                <c:pt idx="9260">
                  <c:v>1404.02817092331</c:v>
                </c:pt>
                <c:pt idx="9261">
                  <c:v>1404.0281708737</c:v>
                </c:pt>
                <c:pt idx="9262">
                  <c:v>1404.02817082409</c:v>
                </c:pt>
                <c:pt idx="9263">
                  <c:v>1404.02817077448</c:v>
                </c:pt>
                <c:pt idx="9264">
                  <c:v>1404.0281707248701</c:v>
                </c:pt>
                <c:pt idx="9265">
                  <c:v>1404.0281706752601</c:v>
                </c:pt>
                <c:pt idx="9266">
                  <c:v>1404.0281706256601</c:v>
                </c:pt>
                <c:pt idx="9267">
                  <c:v>1404.0281705760499</c:v>
                </c:pt>
                <c:pt idx="9268">
                  <c:v>1404.0281705264399</c:v>
                </c:pt>
                <c:pt idx="9269">
                  <c:v>1404.0281704768299</c:v>
                </c:pt>
                <c:pt idx="9270">
                  <c:v>1404.0281704272199</c:v>
                </c:pt>
                <c:pt idx="9271">
                  <c:v>1404.02817037761</c:v>
                </c:pt>
                <c:pt idx="9272">
                  <c:v>1404.02817032801</c:v>
                </c:pt>
                <c:pt idx="9273">
                  <c:v>1404.0281702784</c:v>
                </c:pt>
                <c:pt idx="9274">
                  <c:v>1404.02817022879</c:v>
                </c:pt>
                <c:pt idx="9275">
                  <c:v>1404.0281701791801</c:v>
                </c:pt>
                <c:pt idx="9276">
                  <c:v>1404.0281701295701</c:v>
                </c:pt>
                <c:pt idx="9277">
                  <c:v>1404.0281700799601</c:v>
                </c:pt>
                <c:pt idx="9278">
                  <c:v>1404.0281700303501</c:v>
                </c:pt>
                <c:pt idx="9279">
                  <c:v>1404.0281699807499</c:v>
                </c:pt>
                <c:pt idx="9280">
                  <c:v>1404.0281699311399</c:v>
                </c:pt>
                <c:pt idx="9281">
                  <c:v>1404.0281698815299</c:v>
                </c:pt>
                <c:pt idx="9282">
                  <c:v>1404.02816983192</c:v>
                </c:pt>
                <c:pt idx="9283">
                  <c:v>1404.02816978231</c:v>
                </c:pt>
                <c:pt idx="9284">
                  <c:v>1404.0281697327</c:v>
                </c:pt>
                <c:pt idx="9285">
                  <c:v>1404.0281696831</c:v>
                </c:pt>
                <c:pt idx="9286">
                  <c:v>1404.0281696334901</c:v>
                </c:pt>
                <c:pt idx="9287">
                  <c:v>1404.0281695838801</c:v>
                </c:pt>
                <c:pt idx="9288">
                  <c:v>1404.0281695342701</c:v>
                </c:pt>
                <c:pt idx="9289">
                  <c:v>1404.0281694846601</c:v>
                </c:pt>
                <c:pt idx="9290">
                  <c:v>1404.0281694350499</c:v>
                </c:pt>
                <c:pt idx="9291">
                  <c:v>1404.0281693854399</c:v>
                </c:pt>
                <c:pt idx="9292">
                  <c:v>1404.0281693358399</c:v>
                </c:pt>
                <c:pt idx="9293">
                  <c:v>1404.02816928623</c:v>
                </c:pt>
                <c:pt idx="9294">
                  <c:v>1404.02816923662</c:v>
                </c:pt>
                <c:pt idx="9295">
                  <c:v>1404.02816918701</c:v>
                </c:pt>
                <c:pt idx="9296">
                  <c:v>1404.0281691374</c:v>
                </c:pt>
                <c:pt idx="9297">
                  <c:v>1404.02816908779</c:v>
                </c:pt>
                <c:pt idx="9298">
                  <c:v>1404.0281690381901</c:v>
                </c:pt>
                <c:pt idx="9299">
                  <c:v>1404.0281689885801</c:v>
                </c:pt>
                <c:pt idx="9300">
                  <c:v>1404.0281689389701</c:v>
                </c:pt>
                <c:pt idx="9301">
                  <c:v>1404.0281688893599</c:v>
                </c:pt>
                <c:pt idx="9302">
                  <c:v>1404.0281688397499</c:v>
                </c:pt>
                <c:pt idx="9303">
                  <c:v>1404.0281687901399</c:v>
                </c:pt>
                <c:pt idx="9304">
                  <c:v>1404.02816874054</c:v>
                </c:pt>
                <c:pt idx="9305">
                  <c:v>1404.02816869093</c:v>
                </c:pt>
                <c:pt idx="9306">
                  <c:v>1404.02816864132</c:v>
                </c:pt>
                <c:pt idx="9307">
                  <c:v>1404.02816859171</c:v>
                </c:pt>
                <c:pt idx="9308">
                  <c:v>1404.0281685421</c:v>
                </c:pt>
                <c:pt idx="9309">
                  <c:v>1404.0281684924901</c:v>
                </c:pt>
                <c:pt idx="9310">
                  <c:v>1404.0281684428801</c:v>
                </c:pt>
                <c:pt idx="9311">
                  <c:v>1404.0281683932801</c:v>
                </c:pt>
                <c:pt idx="9312">
                  <c:v>1404.0281683436699</c:v>
                </c:pt>
                <c:pt idx="9313">
                  <c:v>1404.0281682940599</c:v>
                </c:pt>
                <c:pt idx="9314">
                  <c:v>1404.0281682444499</c:v>
                </c:pt>
                <c:pt idx="9315">
                  <c:v>1404.02816819484</c:v>
                </c:pt>
                <c:pt idx="9316">
                  <c:v>1404.02816814523</c:v>
                </c:pt>
                <c:pt idx="9317">
                  <c:v>1404.02816809563</c:v>
                </c:pt>
                <c:pt idx="9318">
                  <c:v>1404.02816804602</c:v>
                </c:pt>
                <c:pt idx="9319">
                  <c:v>1404.02816799641</c:v>
                </c:pt>
                <c:pt idx="9320">
                  <c:v>1404.0281679468001</c:v>
                </c:pt>
                <c:pt idx="9321">
                  <c:v>1404.0281678971901</c:v>
                </c:pt>
                <c:pt idx="9322">
                  <c:v>1404.0281678475801</c:v>
                </c:pt>
                <c:pt idx="9323">
                  <c:v>1404.0281677979699</c:v>
                </c:pt>
                <c:pt idx="9324">
                  <c:v>1404.0281677483699</c:v>
                </c:pt>
                <c:pt idx="9325">
                  <c:v>1404.0281676987599</c:v>
                </c:pt>
                <c:pt idx="9326">
                  <c:v>1404.02816764915</c:v>
                </c:pt>
                <c:pt idx="9327">
                  <c:v>1404.02816759954</c:v>
                </c:pt>
                <c:pt idx="9328">
                  <c:v>1404.02816754993</c:v>
                </c:pt>
                <c:pt idx="9329">
                  <c:v>1404.02816750032</c:v>
                </c:pt>
                <c:pt idx="9330">
                  <c:v>1404.02816745072</c:v>
                </c:pt>
                <c:pt idx="9331">
                  <c:v>1404.0281674011101</c:v>
                </c:pt>
                <c:pt idx="9332">
                  <c:v>1404.0281673515001</c:v>
                </c:pt>
                <c:pt idx="9333">
                  <c:v>1404.0281673018901</c:v>
                </c:pt>
                <c:pt idx="9334">
                  <c:v>1404.0281672522799</c:v>
                </c:pt>
                <c:pt idx="9335">
                  <c:v>1404.0281672026699</c:v>
                </c:pt>
                <c:pt idx="9336">
                  <c:v>1404.0281671530699</c:v>
                </c:pt>
                <c:pt idx="9337">
                  <c:v>1404.02816710346</c:v>
                </c:pt>
                <c:pt idx="9338">
                  <c:v>1404.02816705385</c:v>
                </c:pt>
                <c:pt idx="9339">
                  <c:v>1404.02816700424</c:v>
                </c:pt>
                <c:pt idx="9340">
                  <c:v>1404.02816695463</c:v>
                </c:pt>
                <c:pt idx="9341">
                  <c:v>1404.02816690502</c:v>
                </c:pt>
                <c:pt idx="9342">
                  <c:v>1404.0281668554101</c:v>
                </c:pt>
                <c:pt idx="9343">
                  <c:v>1404.0281668058101</c:v>
                </c:pt>
                <c:pt idx="9344">
                  <c:v>1404.0281667562001</c:v>
                </c:pt>
                <c:pt idx="9345">
                  <c:v>1404.0281667065899</c:v>
                </c:pt>
                <c:pt idx="9346">
                  <c:v>1404.0281666569799</c:v>
                </c:pt>
                <c:pt idx="9347">
                  <c:v>1404.0281666073699</c:v>
                </c:pt>
                <c:pt idx="9348">
                  <c:v>1404.02816655776</c:v>
                </c:pt>
                <c:pt idx="9349">
                  <c:v>1404.02816650816</c:v>
                </c:pt>
                <c:pt idx="9350">
                  <c:v>1404.02816645855</c:v>
                </c:pt>
                <c:pt idx="9351">
                  <c:v>1404.02816640894</c:v>
                </c:pt>
                <c:pt idx="9352">
                  <c:v>1404.02816635933</c:v>
                </c:pt>
                <c:pt idx="9353">
                  <c:v>1404.0281663097201</c:v>
                </c:pt>
                <c:pt idx="9354">
                  <c:v>1404.0281662601101</c:v>
                </c:pt>
                <c:pt idx="9355">
                  <c:v>1404.0281662105001</c:v>
                </c:pt>
                <c:pt idx="9356">
                  <c:v>1404.0281661608999</c:v>
                </c:pt>
                <c:pt idx="9357">
                  <c:v>1404.0281661112899</c:v>
                </c:pt>
                <c:pt idx="9358">
                  <c:v>1404.0281660616799</c:v>
                </c:pt>
                <c:pt idx="9359">
                  <c:v>1404.02816601207</c:v>
                </c:pt>
                <c:pt idx="9360">
                  <c:v>1404.02816596246</c:v>
                </c:pt>
                <c:pt idx="9361">
                  <c:v>1404.02816591285</c:v>
                </c:pt>
                <c:pt idx="9362">
                  <c:v>1404.02816586325</c:v>
                </c:pt>
                <c:pt idx="9363">
                  <c:v>1404.02816581364</c:v>
                </c:pt>
                <c:pt idx="9364">
                  <c:v>1404.0281657640301</c:v>
                </c:pt>
                <c:pt idx="9365">
                  <c:v>1404.0281657144201</c:v>
                </c:pt>
                <c:pt idx="9366">
                  <c:v>1404.0281656648101</c:v>
                </c:pt>
                <c:pt idx="9367">
                  <c:v>1404.0281656151999</c:v>
                </c:pt>
                <c:pt idx="9368">
                  <c:v>1404.0281655655899</c:v>
                </c:pt>
                <c:pt idx="9369">
                  <c:v>1404.0281655159899</c:v>
                </c:pt>
                <c:pt idx="9370">
                  <c:v>1404.02816546638</c:v>
                </c:pt>
                <c:pt idx="9371">
                  <c:v>1404.02816541677</c:v>
                </c:pt>
                <c:pt idx="9372">
                  <c:v>1404.02816536716</c:v>
                </c:pt>
                <c:pt idx="9373">
                  <c:v>1404.02816531755</c:v>
                </c:pt>
                <c:pt idx="9374">
                  <c:v>1404.02816526794</c:v>
                </c:pt>
                <c:pt idx="9375">
                  <c:v>1404.0281652183401</c:v>
                </c:pt>
                <c:pt idx="9376">
                  <c:v>1404.0281651687301</c:v>
                </c:pt>
                <c:pt idx="9377">
                  <c:v>1404.0281651191201</c:v>
                </c:pt>
                <c:pt idx="9378">
                  <c:v>1404.0281650695099</c:v>
                </c:pt>
                <c:pt idx="9379">
                  <c:v>1404.0281650198999</c:v>
                </c:pt>
                <c:pt idx="9380">
                  <c:v>1404.0281649702899</c:v>
                </c:pt>
                <c:pt idx="9381">
                  <c:v>1404.02816492069</c:v>
                </c:pt>
                <c:pt idx="9382">
                  <c:v>1404.02816487108</c:v>
                </c:pt>
                <c:pt idx="9383">
                  <c:v>1404.02816482147</c:v>
                </c:pt>
                <c:pt idx="9384">
                  <c:v>1404.02816477186</c:v>
                </c:pt>
                <c:pt idx="9385">
                  <c:v>1404.02816472225</c:v>
                </c:pt>
                <c:pt idx="9386">
                  <c:v>1404.0281646726401</c:v>
                </c:pt>
                <c:pt idx="9387">
                  <c:v>1404.0281646230301</c:v>
                </c:pt>
                <c:pt idx="9388">
                  <c:v>1404.0281645734301</c:v>
                </c:pt>
                <c:pt idx="9389">
                  <c:v>1404.0281645238199</c:v>
                </c:pt>
                <c:pt idx="9390">
                  <c:v>1404.0281644742099</c:v>
                </c:pt>
                <c:pt idx="9391">
                  <c:v>1404.0281644245999</c:v>
                </c:pt>
                <c:pt idx="9392">
                  <c:v>1404.02816437499</c:v>
                </c:pt>
                <c:pt idx="9393">
                  <c:v>1404.02816432538</c:v>
                </c:pt>
                <c:pt idx="9394">
                  <c:v>1404.02816427578</c:v>
                </c:pt>
                <c:pt idx="9395">
                  <c:v>1404.02816422617</c:v>
                </c:pt>
                <c:pt idx="9396">
                  <c:v>1404.02816417656</c:v>
                </c:pt>
                <c:pt idx="9397">
                  <c:v>1404.0281641269501</c:v>
                </c:pt>
                <c:pt idx="9398">
                  <c:v>1404.0281640773401</c:v>
                </c:pt>
                <c:pt idx="9399">
                  <c:v>1404.0281640277301</c:v>
                </c:pt>
                <c:pt idx="9400">
                  <c:v>1404.0281639781199</c:v>
                </c:pt>
                <c:pt idx="9401">
                  <c:v>1404.0281639285199</c:v>
                </c:pt>
                <c:pt idx="9402">
                  <c:v>1404.0281638789099</c:v>
                </c:pt>
                <c:pt idx="9403">
                  <c:v>1404.0281638293</c:v>
                </c:pt>
                <c:pt idx="9404">
                  <c:v>1404.02816377969</c:v>
                </c:pt>
                <c:pt idx="9405">
                  <c:v>1404.02816373008</c:v>
                </c:pt>
                <c:pt idx="9406">
                  <c:v>1404.02816368047</c:v>
                </c:pt>
                <c:pt idx="9407">
                  <c:v>1404.02816363087</c:v>
                </c:pt>
                <c:pt idx="9408">
                  <c:v>1404.0281635812601</c:v>
                </c:pt>
                <c:pt idx="9409">
                  <c:v>1404.0281635316501</c:v>
                </c:pt>
                <c:pt idx="9410">
                  <c:v>1404.0281634820401</c:v>
                </c:pt>
                <c:pt idx="9411">
                  <c:v>1404.0281634324299</c:v>
                </c:pt>
                <c:pt idx="9412">
                  <c:v>1404.0281633828199</c:v>
                </c:pt>
                <c:pt idx="9413">
                  <c:v>1404.0281633332199</c:v>
                </c:pt>
                <c:pt idx="9414">
                  <c:v>1404.02816328361</c:v>
                </c:pt>
                <c:pt idx="9415">
                  <c:v>1404.028163234</c:v>
                </c:pt>
                <c:pt idx="9416">
                  <c:v>1404.02816318439</c:v>
                </c:pt>
                <c:pt idx="9417">
                  <c:v>1404.02816313478</c:v>
                </c:pt>
                <c:pt idx="9418">
                  <c:v>1404.02816308517</c:v>
                </c:pt>
                <c:pt idx="9419">
                  <c:v>1404.0281630355601</c:v>
                </c:pt>
                <c:pt idx="9420">
                  <c:v>1404.0281629859601</c:v>
                </c:pt>
                <c:pt idx="9421">
                  <c:v>1404.0281629363501</c:v>
                </c:pt>
                <c:pt idx="9422">
                  <c:v>1404.0281628867399</c:v>
                </c:pt>
                <c:pt idx="9423">
                  <c:v>1404.0281628371299</c:v>
                </c:pt>
                <c:pt idx="9424">
                  <c:v>1404.0281627875199</c:v>
                </c:pt>
                <c:pt idx="9425">
                  <c:v>1404.02816273791</c:v>
                </c:pt>
                <c:pt idx="9426">
                  <c:v>1404.02816268831</c:v>
                </c:pt>
                <c:pt idx="9427">
                  <c:v>1404.0281626387</c:v>
                </c:pt>
                <c:pt idx="9428">
                  <c:v>1404.02816258909</c:v>
                </c:pt>
                <c:pt idx="9429">
                  <c:v>1404.02816253948</c:v>
                </c:pt>
                <c:pt idx="9430">
                  <c:v>1404.0281624898701</c:v>
                </c:pt>
                <c:pt idx="9431">
                  <c:v>1404.0281624402601</c:v>
                </c:pt>
                <c:pt idx="9432">
                  <c:v>1404.0281623906501</c:v>
                </c:pt>
                <c:pt idx="9433">
                  <c:v>1404.0281623410499</c:v>
                </c:pt>
                <c:pt idx="9434">
                  <c:v>1404.0281622914399</c:v>
                </c:pt>
                <c:pt idx="9435">
                  <c:v>1404.0281622418299</c:v>
                </c:pt>
                <c:pt idx="9436">
                  <c:v>1404.02816219222</c:v>
                </c:pt>
                <c:pt idx="9437">
                  <c:v>1404.02816214261</c:v>
                </c:pt>
                <c:pt idx="9438">
                  <c:v>1404.028162093</c:v>
                </c:pt>
                <c:pt idx="9439">
                  <c:v>1404.0281620434</c:v>
                </c:pt>
                <c:pt idx="9440">
                  <c:v>1404.02816199379</c:v>
                </c:pt>
                <c:pt idx="9441">
                  <c:v>1404.0281619441801</c:v>
                </c:pt>
                <c:pt idx="9442">
                  <c:v>1404.0281618945701</c:v>
                </c:pt>
                <c:pt idx="9443">
                  <c:v>1404.0281618449601</c:v>
                </c:pt>
                <c:pt idx="9444">
                  <c:v>1404.0281617953499</c:v>
                </c:pt>
                <c:pt idx="9445">
                  <c:v>1404.0281617457499</c:v>
                </c:pt>
                <c:pt idx="9446">
                  <c:v>1404.0281616961399</c:v>
                </c:pt>
                <c:pt idx="9447">
                  <c:v>1404.02816164653</c:v>
                </c:pt>
                <c:pt idx="9448">
                  <c:v>1404.02816159692</c:v>
                </c:pt>
                <c:pt idx="9449">
                  <c:v>1404.02816154731</c:v>
                </c:pt>
                <c:pt idx="9450">
                  <c:v>1404.0281614977</c:v>
                </c:pt>
                <c:pt idx="9451">
                  <c:v>1404.02816144809</c:v>
                </c:pt>
                <c:pt idx="9452">
                  <c:v>1404.0281613984901</c:v>
                </c:pt>
                <c:pt idx="9453">
                  <c:v>1404.0281613488801</c:v>
                </c:pt>
                <c:pt idx="9454">
                  <c:v>1404.0281612992701</c:v>
                </c:pt>
                <c:pt idx="9455">
                  <c:v>1404.0281612496599</c:v>
                </c:pt>
                <c:pt idx="9456">
                  <c:v>1404.0281612000499</c:v>
                </c:pt>
                <c:pt idx="9457">
                  <c:v>1404.0281611504399</c:v>
                </c:pt>
                <c:pt idx="9458">
                  <c:v>1404.02816110084</c:v>
                </c:pt>
                <c:pt idx="9459">
                  <c:v>1404.02816105123</c:v>
                </c:pt>
                <c:pt idx="9460">
                  <c:v>1404.02816100162</c:v>
                </c:pt>
                <c:pt idx="9461">
                  <c:v>1404.02816095201</c:v>
                </c:pt>
                <c:pt idx="9462">
                  <c:v>1404.0281609024</c:v>
                </c:pt>
                <c:pt idx="9463">
                  <c:v>1404.0281608527901</c:v>
                </c:pt>
                <c:pt idx="9464">
                  <c:v>1404.0281608031801</c:v>
                </c:pt>
                <c:pt idx="9465">
                  <c:v>1404.0281607535801</c:v>
                </c:pt>
                <c:pt idx="9466">
                  <c:v>1404.0281607039699</c:v>
                </c:pt>
                <c:pt idx="9467">
                  <c:v>1404.0281606543599</c:v>
                </c:pt>
                <c:pt idx="9468">
                  <c:v>1404.0281606047499</c:v>
                </c:pt>
                <c:pt idx="9469">
                  <c:v>1404.0281605551399</c:v>
                </c:pt>
                <c:pt idx="9470">
                  <c:v>1404.02816050553</c:v>
                </c:pt>
                <c:pt idx="9471">
                  <c:v>1404.02816045593</c:v>
                </c:pt>
                <c:pt idx="9472">
                  <c:v>1404.02816040632</c:v>
                </c:pt>
                <c:pt idx="9473">
                  <c:v>1404.02816035671</c:v>
                </c:pt>
                <c:pt idx="9474">
                  <c:v>1404.0281603071001</c:v>
                </c:pt>
                <c:pt idx="9475">
                  <c:v>1404.0281602574901</c:v>
                </c:pt>
                <c:pt idx="9476">
                  <c:v>1404.0281602078801</c:v>
                </c:pt>
                <c:pt idx="9477">
                  <c:v>1404.0281601582701</c:v>
                </c:pt>
                <c:pt idx="9478">
                  <c:v>1404.0281601086699</c:v>
                </c:pt>
                <c:pt idx="9479">
                  <c:v>1404.0281600590599</c:v>
                </c:pt>
                <c:pt idx="9480">
                  <c:v>1404.0281600094499</c:v>
                </c:pt>
                <c:pt idx="9481">
                  <c:v>1404.02815995984</c:v>
                </c:pt>
                <c:pt idx="9482">
                  <c:v>1404.02815991023</c:v>
                </c:pt>
                <c:pt idx="9483">
                  <c:v>1404.02815986062</c:v>
                </c:pt>
                <c:pt idx="9484">
                  <c:v>1404.02815981102</c:v>
                </c:pt>
                <c:pt idx="9485">
                  <c:v>1404.0281597614101</c:v>
                </c:pt>
                <c:pt idx="9486">
                  <c:v>1404.0281597118001</c:v>
                </c:pt>
                <c:pt idx="9487">
                  <c:v>1404.0281596621901</c:v>
                </c:pt>
                <c:pt idx="9488">
                  <c:v>1404.0281596125801</c:v>
                </c:pt>
                <c:pt idx="9489">
                  <c:v>1404.0281595629699</c:v>
                </c:pt>
                <c:pt idx="9490">
                  <c:v>1404.0281595133699</c:v>
                </c:pt>
                <c:pt idx="9491">
                  <c:v>1404.0281594637599</c:v>
                </c:pt>
                <c:pt idx="9492">
                  <c:v>1404.02815941415</c:v>
                </c:pt>
                <c:pt idx="9493">
                  <c:v>1404.02815936454</c:v>
                </c:pt>
                <c:pt idx="9494">
                  <c:v>1404.02815931493</c:v>
                </c:pt>
                <c:pt idx="9495">
                  <c:v>1404.02815926532</c:v>
                </c:pt>
                <c:pt idx="9496">
                  <c:v>1404.02815921571</c:v>
                </c:pt>
                <c:pt idx="9497">
                  <c:v>1404.0281591661101</c:v>
                </c:pt>
                <c:pt idx="9498">
                  <c:v>1404.0281591165001</c:v>
                </c:pt>
                <c:pt idx="9499">
                  <c:v>1404.0281590668901</c:v>
                </c:pt>
                <c:pt idx="9500">
                  <c:v>1404.0281590172799</c:v>
                </c:pt>
                <c:pt idx="9501">
                  <c:v>1404.0281589676699</c:v>
                </c:pt>
                <c:pt idx="9502">
                  <c:v>1404.0281589180599</c:v>
                </c:pt>
                <c:pt idx="9503">
                  <c:v>1404.02815886846</c:v>
                </c:pt>
                <c:pt idx="9504">
                  <c:v>1404.02815881885</c:v>
                </c:pt>
                <c:pt idx="9505">
                  <c:v>1404.02815876924</c:v>
                </c:pt>
                <c:pt idx="9506">
                  <c:v>1404.02815871963</c:v>
                </c:pt>
                <c:pt idx="9507">
                  <c:v>1404.02815867002</c:v>
                </c:pt>
                <c:pt idx="9508">
                  <c:v>1404.0281586204101</c:v>
                </c:pt>
                <c:pt idx="9509">
                  <c:v>1404.0281585708001</c:v>
                </c:pt>
                <c:pt idx="9510">
                  <c:v>1404.0281585212001</c:v>
                </c:pt>
                <c:pt idx="9511">
                  <c:v>1404.0281584715899</c:v>
                </c:pt>
                <c:pt idx="9512">
                  <c:v>1404.0281584219799</c:v>
                </c:pt>
                <c:pt idx="9513">
                  <c:v>1404.0281583723699</c:v>
                </c:pt>
                <c:pt idx="9514">
                  <c:v>1404.02815832276</c:v>
                </c:pt>
                <c:pt idx="9515">
                  <c:v>1404.02815827315</c:v>
                </c:pt>
                <c:pt idx="9516">
                  <c:v>1404.02815822355</c:v>
                </c:pt>
                <c:pt idx="9517">
                  <c:v>1404.02815817394</c:v>
                </c:pt>
                <c:pt idx="9518">
                  <c:v>1404.02815812433</c:v>
                </c:pt>
                <c:pt idx="9519">
                  <c:v>1404.0281580747201</c:v>
                </c:pt>
                <c:pt idx="9520">
                  <c:v>1404.0281580251101</c:v>
                </c:pt>
                <c:pt idx="9521">
                  <c:v>1404.0281579755001</c:v>
                </c:pt>
                <c:pt idx="9522">
                  <c:v>1404.0281579258999</c:v>
                </c:pt>
                <c:pt idx="9523">
                  <c:v>1404.0281578762899</c:v>
                </c:pt>
                <c:pt idx="9524">
                  <c:v>1404.0281578266799</c:v>
                </c:pt>
                <c:pt idx="9525">
                  <c:v>1404.02815777707</c:v>
                </c:pt>
                <c:pt idx="9526">
                  <c:v>1404.02815772746</c:v>
                </c:pt>
                <c:pt idx="9527">
                  <c:v>1404.02815767785</c:v>
                </c:pt>
                <c:pt idx="9528">
                  <c:v>1404.02815762824</c:v>
                </c:pt>
                <c:pt idx="9529">
                  <c:v>1404.02815757864</c:v>
                </c:pt>
                <c:pt idx="9530">
                  <c:v>1404.0281575290301</c:v>
                </c:pt>
                <c:pt idx="9531">
                  <c:v>1404.0281574794201</c:v>
                </c:pt>
                <c:pt idx="9532">
                  <c:v>1404.0281574298101</c:v>
                </c:pt>
                <c:pt idx="9533">
                  <c:v>1404.0281573801999</c:v>
                </c:pt>
                <c:pt idx="9534">
                  <c:v>1404.0281573305899</c:v>
                </c:pt>
                <c:pt idx="9535">
                  <c:v>1404.0281572809899</c:v>
                </c:pt>
                <c:pt idx="9536">
                  <c:v>1404.02815723138</c:v>
                </c:pt>
                <c:pt idx="9537">
                  <c:v>1404.02815718177</c:v>
                </c:pt>
                <c:pt idx="9538">
                  <c:v>1404.02815713216</c:v>
                </c:pt>
                <c:pt idx="9539">
                  <c:v>1404.02815708255</c:v>
                </c:pt>
                <c:pt idx="9540">
                  <c:v>1404.02815703294</c:v>
                </c:pt>
                <c:pt idx="9541">
                  <c:v>1404.0281569833301</c:v>
                </c:pt>
                <c:pt idx="9542">
                  <c:v>1404.0281569337301</c:v>
                </c:pt>
                <c:pt idx="9543">
                  <c:v>1404.0281568841201</c:v>
                </c:pt>
                <c:pt idx="9544">
                  <c:v>1404.0281568345099</c:v>
                </c:pt>
                <c:pt idx="9545">
                  <c:v>1404.0281567848999</c:v>
                </c:pt>
                <c:pt idx="9546">
                  <c:v>1404.0281567352899</c:v>
                </c:pt>
                <c:pt idx="9547">
                  <c:v>1404.02815668568</c:v>
                </c:pt>
                <c:pt idx="9548">
                  <c:v>1404.02815663608</c:v>
                </c:pt>
                <c:pt idx="9549">
                  <c:v>1404.02815658647</c:v>
                </c:pt>
                <c:pt idx="9550">
                  <c:v>1404.02815653686</c:v>
                </c:pt>
                <c:pt idx="9551">
                  <c:v>1404.02815648725</c:v>
                </c:pt>
                <c:pt idx="9552">
                  <c:v>1404.0281564376401</c:v>
                </c:pt>
                <c:pt idx="9553">
                  <c:v>1404.0281563880301</c:v>
                </c:pt>
                <c:pt idx="9554">
                  <c:v>1404.0281563384201</c:v>
                </c:pt>
                <c:pt idx="9555">
                  <c:v>1404.0281562888199</c:v>
                </c:pt>
                <c:pt idx="9556">
                  <c:v>1404.0281562392099</c:v>
                </c:pt>
                <c:pt idx="9557">
                  <c:v>1404.0281561895999</c:v>
                </c:pt>
                <c:pt idx="9558">
                  <c:v>1404.02815613999</c:v>
                </c:pt>
                <c:pt idx="9559">
                  <c:v>1404.02815609038</c:v>
                </c:pt>
                <c:pt idx="9560">
                  <c:v>1404.02815604077</c:v>
                </c:pt>
                <c:pt idx="9561">
                  <c:v>1404.02815599117</c:v>
                </c:pt>
                <c:pt idx="9562">
                  <c:v>1404.02815594156</c:v>
                </c:pt>
                <c:pt idx="9563">
                  <c:v>1404.0281558919501</c:v>
                </c:pt>
                <c:pt idx="9564">
                  <c:v>1404.0281558423401</c:v>
                </c:pt>
                <c:pt idx="9565">
                  <c:v>1404.0281557927301</c:v>
                </c:pt>
                <c:pt idx="9566">
                  <c:v>1404.0281557431199</c:v>
                </c:pt>
                <c:pt idx="9567">
                  <c:v>1404.0281556935199</c:v>
                </c:pt>
                <c:pt idx="9568">
                  <c:v>1404.0281556439099</c:v>
                </c:pt>
                <c:pt idx="9569">
                  <c:v>1404.0281555943</c:v>
                </c:pt>
                <c:pt idx="9570">
                  <c:v>1404.02815554469</c:v>
                </c:pt>
                <c:pt idx="9571">
                  <c:v>1404.02815549508</c:v>
                </c:pt>
                <c:pt idx="9572">
                  <c:v>1404.02815544547</c:v>
                </c:pt>
                <c:pt idx="9573">
                  <c:v>1404.02815539586</c:v>
                </c:pt>
                <c:pt idx="9574">
                  <c:v>1404.0281553462601</c:v>
                </c:pt>
                <c:pt idx="9575">
                  <c:v>1404.0281552966501</c:v>
                </c:pt>
                <c:pt idx="9576">
                  <c:v>1404.0281552470401</c:v>
                </c:pt>
                <c:pt idx="9577">
                  <c:v>1404.0281551974299</c:v>
                </c:pt>
                <c:pt idx="9578">
                  <c:v>1404.0281551478199</c:v>
                </c:pt>
                <c:pt idx="9579">
                  <c:v>1404.0281550982099</c:v>
                </c:pt>
                <c:pt idx="9580">
                  <c:v>1404.02815504861</c:v>
                </c:pt>
                <c:pt idx="9581">
                  <c:v>1404.028154999</c:v>
                </c:pt>
                <c:pt idx="9582">
                  <c:v>1404.02815494939</c:v>
                </c:pt>
                <c:pt idx="9583">
                  <c:v>1404.02815489978</c:v>
                </c:pt>
                <c:pt idx="9584">
                  <c:v>1404.02815485017</c:v>
                </c:pt>
                <c:pt idx="9585">
                  <c:v>1404.0281548005601</c:v>
                </c:pt>
                <c:pt idx="9586">
                  <c:v>1404.0281547509501</c:v>
                </c:pt>
                <c:pt idx="9587">
                  <c:v>1404.0281547013501</c:v>
                </c:pt>
                <c:pt idx="9588">
                  <c:v>1404.0281546517399</c:v>
                </c:pt>
                <c:pt idx="9589">
                  <c:v>1404.0281546021299</c:v>
                </c:pt>
                <c:pt idx="9590">
                  <c:v>1404.0281545525199</c:v>
                </c:pt>
                <c:pt idx="9591">
                  <c:v>1404.02815450291</c:v>
                </c:pt>
                <c:pt idx="9592">
                  <c:v>1404.0281544533</c:v>
                </c:pt>
                <c:pt idx="9593">
                  <c:v>1404.0281544037</c:v>
                </c:pt>
                <c:pt idx="9594">
                  <c:v>1404.02815435409</c:v>
                </c:pt>
                <c:pt idx="9595">
                  <c:v>1404.02815430448</c:v>
                </c:pt>
                <c:pt idx="9596">
                  <c:v>1404.0281542548701</c:v>
                </c:pt>
                <c:pt idx="9597">
                  <c:v>1404.0281542052601</c:v>
                </c:pt>
                <c:pt idx="9598">
                  <c:v>1404.0281541556501</c:v>
                </c:pt>
                <c:pt idx="9599">
                  <c:v>1404.0281541060499</c:v>
                </c:pt>
                <c:pt idx="9600">
                  <c:v>1404.0281540564399</c:v>
                </c:pt>
                <c:pt idx="9601">
                  <c:v>1404.0281540068299</c:v>
                </c:pt>
                <c:pt idx="9602">
                  <c:v>1404.02815395722</c:v>
                </c:pt>
                <c:pt idx="9603">
                  <c:v>1404.02815390761</c:v>
                </c:pt>
                <c:pt idx="9604">
                  <c:v>1404.028153858</c:v>
                </c:pt>
                <c:pt idx="9605">
                  <c:v>1404.02815380839</c:v>
                </c:pt>
                <c:pt idx="9606">
                  <c:v>1404.02815375879</c:v>
                </c:pt>
                <c:pt idx="9607">
                  <c:v>1404.0281537091801</c:v>
                </c:pt>
                <c:pt idx="9608">
                  <c:v>1404.0281536595701</c:v>
                </c:pt>
                <c:pt idx="9609">
                  <c:v>1404.0281536099601</c:v>
                </c:pt>
                <c:pt idx="9610">
                  <c:v>1404.0281535603499</c:v>
                </c:pt>
                <c:pt idx="9611">
                  <c:v>1404.0281535107399</c:v>
                </c:pt>
                <c:pt idx="9612">
                  <c:v>1404.0281534611399</c:v>
                </c:pt>
                <c:pt idx="9613">
                  <c:v>1404.02815341153</c:v>
                </c:pt>
                <c:pt idx="9614">
                  <c:v>1404.02815336192</c:v>
                </c:pt>
                <c:pt idx="9615">
                  <c:v>1404.02815331231</c:v>
                </c:pt>
                <c:pt idx="9616">
                  <c:v>1404.0281532627</c:v>
                </c:pt>
                <c:pt idx="9617">
                  <c:v>1404.02815321309</c:v>
                </c:pt>
                <c:pt idx="9618">
                  <c:v>1404.0281531634801</c:v>
                </c:pt>
                <c:pt idx="9619">
                  <c:v>1404.0281531138801</c:v>
                </c:pt>
                <c:pt idx="9620">
                  <c:v>1404.0281530642701</c:v>
                </c:pt>
                <c:pt idx="9621">
                  <c:v>1404.0281530146599</c:v>
                </c:pt>
                <c:pt idx="9622">
                  <c:v>1404.0281529650499</c:v>
                </c:pt>
                <c:pt idx="9623">
                  <c:v>1404.0281529154399</c:v>
                </c:pt>
                <c:pt idx="9624">
                  <c:v>1404.02815286583</c:v>
                </c:pt>
                <c:pt idx="9625">
                  <c:v>1404.02815281623</c:v>
                </c:pt>
                <c:pt idx="9626">
                  <c:v>1404.02815276662</c:v>
                </c:pt>
                <c:pt idx="9627">
                  <c:v>1404.02815271701</c:v>
                </c:pt>
                <c:pt idx="9628">
                  <c:v>1404.0281526674</c:v>
                </c:pt>
                <c:pt idx="9629">
                  <c:v>1404.0281526177901</c:v>
                </c:pt>
                <c:pt idx="9630">
                  <c:v>1404.0281525681801</c:v>
                </c:pt>
                <c:pt idx="9631">
                  <c:v>1404.0281525185701</c:v>
                </c:pt>
                <c:pt idx="9632">
                  <c:v>1404.0281524689699</c:v>
                </c:pt>
                <c:pt idx="9633">
                  <c:v>1404.0281524193599</c:v>
                </c:pt>
                <c:pt idx="9634">
                  <c:v>1404.0281523697499</c:v>
                </c:pt>
                <c:pt idx="9635">
                  <c:v>1404.02815232014</c:v>
                </c:pt>
                <c:pt idx="9636">
                  <c:v>1404.02815227053</c:v>
                </c:pt>
                <c:pt idx="9637">
                  <c:v>1404.02815222092</c:v>
                </c:pt>
                <c:pt idx="9638">
                  <c:v>1404.02815217132</c:v>
                </c:pt>
                <c:pt idx="9639">
                  <c:v>1404.02815212171</c:v>
                </c:pt>
                <c:pt idx="9640">
                  <c:v>1404.0281520721001</c:v>
                </c:pt>
                <c:pt idx="9641">
                  <c:v>1404.0281520224901</c:v>
                </c:pt>
                <c:pt idx="9642">
                  <c:v>1404.0281519728801</c:v>
                </c:pt>
                <c:pt idx="9643">
                  <c:v>1404.0281519232699</c:v>
                </c:pt>
                <c:pt idx="9644">
                  <c:v>1404.0281518736699</c:v>
                </c:pt>
                <c:pt idx="9645">
                  <c:v>1404.0281518240599</c:v>
                </c:pt>
                <c:pt idx="9646">
                  <c:v>1404.02815177445</c:v>
                </c:pt>
                <c:pt idx="9647">
                  <c:v>1404.02815172484</c:v>
                </c:pt>
                <c:pt idx="9648">
                  <c:v>1404.02815167523</c:v>
                </c:pt>
                <c:pt idx="9649">
                  <c:v>1404.02815162562</c:v>
                </c:pt>
                <c:pt idx="9650">
                  <c:v>1404.02815157601</c:v>
                </c:pt>
                <c:pt idx="9651">
                  <c:v>1404.0281515264101</c:v>
                </c:pt>
                <c:pt idx="9652">
                  <c:v>1404.0281514768001</c:v>
                </c:pt>
                <c:pt idx="9653">
                  <c:v>1404.0281514271901</c:v>
                </c:pt>
                <c:pt idx="9654">
                  <c:v>1404.0281513775799</c:v>
                </c:pt>
                <c:pt idx="9655">
                  <c:v>1404.0281513279699</c:v>
                </c:pt>
                <c:pt idx="9656">
                  <c:v>1404.0281512783599</c:v>
                </c:pt>
                <c:pt idx="9657">
                  <c:v>1404.02815122876</c:v>
                </c:pt>
                <c:pt idx="9658">
                  <c:v>1404.02815117915</c:v>
                </c:pt>
                <c:pt idx="9659">
                  <c:v>1404.02815112954</c:v>
                </c:pt>
                <c:pt idx="9660">
                  <c:v>1404.02815107993</c:v>
                </c:pt>
                <c:pt idx="9661">
                  <c:v>1404.02815103032</c:v>
                </c:pt>
                <c:pt idx="9662">
                  <c:v>1404.0281509807101</c:v>
                </c:pt>
                <c:pt idx="9663">
                  <c:v>1404.0281509311001</c:v>
                </c:pt>
                <c:pt idx="9664">
                  <c:v>1404.0281508815001</c:v>
                </c:pt>
                <c:pt idx="9665">
                  <c:v>1404.0281508318899</c:v>
                </c:pt>
                <c:pt idx="9666">
                  <c:v>1404.0281507822799</c:v>
                </c:pt>
                <c:pt idx="9667">
                  <c:v>1404.0281507326699</c:v>
                </c:pt>
                <c:pt idx="9668">
                  <c:v>1404.0281506830599</c:v>
                </c:pt>
                <c:pt idx="9669">
                  <c:v>1404.02815063345</c:v>
                </c:pt>
                <c:pt idx="9670">
                  <c:v>1404.02815058385</c:v>
                </c:pt>
                <c:pt idx="9671">
                  <c:v>1404.02815053424</c:v>
                </c:pt>
                <c:pt idx="9672">
                  <c:v>1404.02815048463</c:v>
                </c:pt>
                <c:pt idx="9673">
                  <c:v>1404.0281504350201</c:v>
                </c:pt>
                <c:pt idx="9674">
                  <c:v>1404.0281503854101</c:v>
                </c:pt>
                <c:pt idx="9675">
                  <c:v>1404.0281503358001</c:v>
                </c:pt>
                <c:pt idx="9676">
                  <c:v>1404.0281502861999</c:v>
                </c:pt>
                <c:pt idx="9677">
                  <c:v>1404.0281502365899</c:v>
                </c:pt>
                <c:pt idx="9678">
                  <c:v>1404.0281501869799</c:v>
                </c:pt>
                <c:pt idx="9679">
                  <c:v>1404.0281501373699</c:v>
                </c:pt>
                <c:pt idx="9680">
                  <c:v>1404.02815008776</c:v>
                </c:pt>
                <c:pt idx="9681">
                  <c:v>1404.02815003815</c:v>
                </c:pt>
                <c:pt idx="9682">
                  <c:v>1404.02814998854</c:v>
                </c:pt>
                <c:pt idx="9683">
                  <c:v>1404.02814993894</c:v>
                </c:pt>
                <c:pt idx="9684">
                  <c:v>1404.0281498893301</c:v>
                </c:pt>
                <c:pt idx="9685">
                  <c:v>1404.0281498397201</c:v>
                </c:pt>
                <c:pt idx="9686">
                  <c:v>1404.0281497901101</c:v>
                </c:pt>
                <c:pt idx="9687">
                  <c:v>1404.0281497405001</c:v>
                </c:pt>
                <c:pt idx="9688">
                  <c:v>1404.0281496908899</c:v>
                </c:pt>
                <c:pt idx="9689">
                  <c:v>1404.0281496412899</c:v>
                </c:pt>
                <c:pt idx="9690">
                  <c:v>1404.0281495916799</c:v>
                </c:pt>
                <c:pt idx="9691">
                  <c:v>1404.02814954207</c:v>
                </c:pt>
                <c:pt idx="9692">
                  <c:v>1404.02814949246</c:v>
                </c:pt>
                <c:pt idx="9693">
                  <c:v>1404.02814944285</c:v>
                </c:pt>
                <c:pt idx="9694">
                  <c:v>1404.02814939324</c:v>
                </c:pt>
                <c:pt idx="9695">
                  <c:v>1404.02814934363</c:v>
                </c:pt>
                <c:pt idx="9696">
                  <c:v>1404.0281492940301</c:v>
                </c:pt>
                <c:pt idx="9697">
                  <c:v>1404.0281492444201</c:v>
                </c:pt>
                <c:pt idx="9698">
                  <c:v>1404.0281491948101</c:v>
                </c:pt>
                <c:pt idx="9699">
                  <c:v>1404.0281491451999</c:v>
                </c:pt>
                <c:pt idx="9700">
                  <c:v>1404.0281490955899</c:v>
                </c:pt>
                <c:pt idx="9701">
                  <c:v>1404.0281490459799</c:v>
                </c:pt>
                <c:pt idx="9702">
                  <c:v>1404.02814899638</c:v>
                </c:pt>
                <c:pt idx="9703">
                  <c:v>1404.02814894677</c:v>
                </c:pt>
                <c:pt idx="9704">
                  <c:v>1404.02814889716</c:v>
                </c:pt>
                <c:pt idx="9705">
                  <c:v>1404.02814884755</c:v>
                </c:pt>
                <c:pt idx="9706">
                  <c:v>1404.02814879794</c:v>
                </c:pt>
                <c:pt idx="9707">
                  <c:v>1404.0281487483301</c:v>
                </c:pt>
                <c:pt idx="9708">
                  <c:v>1404.0281486987301</c:v>
                </c:pt>
                <c:pt idx="9709">
                  <c:v>1404.0281486491201</c:v>
                </c:pt>
                <c:pt idx="9710">
                  <c:v>1404.0281485995099</c:v>
                </c:pt>
                <c:pt idx="9711">
                  <c:v>1404.0281485498999</c:v>
                </c:pt>
                <c:pt idx="9712">
                  <c:v>1404.0281485002899</c:v>
                </c:pt>
                <c:pt idx="9713">
                  <c:v>1404.02814845068</c:v>
                </c:pt>
                <c:pt idx="9714">
                  <c:v>1404.02814840107</c:v>
                </c:pt>
                <c:pt idx="9715">
                  <c:v>1404.02814835147</c:v>
                </c:pt>
                <c:pt idx="9716">
                  <c:v>1404.02814830186</c:v>
                </c:pt>
                <c:pt idx="9717">
                  <c:v>1404.02814825225</c:v>
                </c:pt>
                <c:pt idx="9718">
                  <c:v>1404.0281482026401</c:v>
                </c:pt>
                <c:pt idx="9719">
                  <c:v>1404.0281481530301</c:v>
                </c:pt>
                <c:pt idx="9720">
                  <c:v>1404.0281481034201</c:v>
                </c:pt>
                <c:pt idx="9721">
                  <c:v>1404.0281480538199</c:v>
                </c:pt>
                <c:pt idx="9722">
                  <c:v>1404.0281480042099</c:v>
                </c:pt>
                <c:pt idx="9723">
                  <c:v>1404.0281479545999</c:v>
                </c:pt>
                <c:pt idx="9724">
                  <c:v>1404.02814790499</c:v>
                </c:pt>
                <c:pt idx="9725">
                  <c:v>1404.02814785538</c:v>
                </c:pt>
                <c:pt idx="9726">
                  <c:v>1404.02814780577</c:v>
                </c:pt>
                <c:pt idx="9727">
                  <c:v>1404.02814775616</c:v>
                </c:pt>
                <c:pt idx="9728">
                  <c:v>1404.02814770656</c:v>
                </c:pt>
                <c:pt idx="9729">
                  <c:v>1404.0281476569501</c:v>
                </c:pt>
                <c:pt idx="9730">
                  <c:v>1404.0281476073401</c:v>
                </c:pt>
                <c:pt idx="9731">
                  <c:v>1404.0281475577301</c:v>
                </c:pt>
                <c:pt idx="9732">
                  <c:v>1404.0281475081199</c:v>
                </c:pt>
                <c:pt idx="9733">
                  <c:v>1404.0281474585099</c:v>
                </c:pt>
                <c:pt idx="9734">
                  <c:v>1404.0281474089099</c:v>
                </c:pt>
                <c:pt idx="9735">
                  <c:v>1404.0281473593</c:v>
                </c:pt>
                <c:pt idx="9736">
                  <c:v>1404.02814730969</c:v>
                </c:pt>
                <c:pt idx="9737">
                  <c:v>1404.02814726008</c:v>
                </c:pt>
                <c:pt idx="9738">
                  <c:v>1404.02814721047</c:v>
                </c:pt>
                <c:pt idx="9739">
                  <c:v>1404.02814716086</c:v>
                </c:pt>
                <c:pt idx="9740">
                  <c:v>1404.0281471112501</c:v>
                </c:pt>
                <c:pt idx="9741">
                  <c:v>1404.0281470616501</c:v>
                </c:pt>
                <c:pt idx="9742">
                  <c:v>1404.0281470120401</c:v>
                </c:pt>
                <c:pt idx="9743">
                  <c:v>1404.0281469624299</c:v>
                </c:pt>
                <c:pt idx="9744">
                  <c:v>1404.0281469128199</c:v>
                </c:pt>
                <c:pt idx="9745">
                  <c:v>1404.0281468632099</c:v>
                </c:pt>
                <c:pt idx="9746">
                  <c:v>1404.0281468136</c:v>
                </c:pt>
                <c:pt idx="9747">
                  <c:v>1404.028146764</c:v>
                </c:pt>
                <c:pt idx="9748">
                  <c:v>1404.02814671439</c:v>
                </c:pt>
                <c:pt idx="9749">
                  <c:v>1404.02814666478</c:v>
                </c:pt>
                <c:pt idx="9750">
                  <c:v>1404.02814661517</c:v>
                </c:pt>
                <c:pt idx="9751">
                  <c:v>1404.0281465655601</c:v>
                </c:pt>
                <c:pt idx="9752">
                  <c:v>1404.0281465159501</c:v>
                </c:pt>
                <c:pt idx="9753">
                  <c:v>1404.0281464663501</c:v>
                </c:pt>
                <c:pt idx="9754">
                  <c:v>1404.0281464167399</c:v>
                </c:pt>
                <c:pt idx="9755">
                  <c:v>1404.0281463671299</c:v>
                </c:pt>
                <c:pt idx="9756">
                  <c:v>1404.0281463175199</c:v>
                </c:pt>
                <c:pt idx="9757">
                  <c:v>1404.02814626791</c:v>
                </c:pt>
                <c:pt idx="9758">
                  <c:v>1404.0281462183</c:v>
                </c:pt>
                <c:pt idx="9759">
                  <c:v>1404.02814616869</c:v>
                </c:pt>
                <c:pt idx="9760">
                  <c:v>1404.02814611909</c:v>
                </c:pt>
                <c:pt idx="9761">
                  <c:v>1404.02814606948</c:v>
                </c:pt>
                <c:pt idx="9762">
                  <c:v>1404.0281460198701</c:v>
                </c:pt>
                <c:pt idx="9763">
                  <c:v>1404.0281459702601</c:v>
                </c:pt>
                <c:pt idx="9764">
                  <c:v>1404.0281459206501</c:v>
                </c:pt>
                <c:pt idx="9765">
                  <c:v>1404.0281458710399</c:v>
                </c:pt>
                <c:pt idx="9766">
                  <c:v>1404.0281458214399</c:v>
                </c:pt>
                <c:pt idx="9767">
                  <c:v>1404.0281457718299</c:v>
                </c:pt>
                <c:pt idx="9768">
                  <c:v>1404.02814572222</c:v>
                </c:pt>
                <c:pt idx="9769">
                  <c:v>1404.02814567261</c:v>
                </c:pt>
                <c:pt idx="9770">
                  <c:v>1404.028145623</c:v>
                </c:pt>
                <c:pt idx="9771">
                  <c:v>1404.02814557339</c:v>
                </c:pt>
                <c:pt idx="9772">
                  <c:v>1404.02814552378</c:v>
                </c:pt>
                <c:pt idx="9773">
                  <c:v>1404.0281454741801</c:v>
                </c:pt>
                <c:pt idx="9774">
                  <c:v>1404.0281454245701</c:v>
                </c:pt>
                <c:pt idx="9775">
                  <c:v>1404.0281453749601</c:v>
                </c:pt>
                <c:pt idx="9776">
                  <c:v>1404.0281453253499</c:v>
                </c:pt>
                <c:pt idx="9777">
                  <c:v>1404.0281452757399</c:v>
                </c:pt>
                <c:pt idx="9778">
                  <c:v>1404.0281452261299</c:v>
                </c:pt>
                <c:pt idx="9779">
                  <c:v>1404.02814517653</c:v>
                </c:pt>
                <c:pt idx="9780">
                  <c:v>1404.02814512692</c:v>
                </c:pt>
                <c:pt idx="9781">
                  <c:v>1404.02814507731</c:v>
                </c:pt>
                <c:pt idx="9782">
                  <c:v>1404.0281450277</c:v>
                </c:pt>
                <c:pt idx="9783">
                  <c:v>1404.02814497809</c:v>
                </c:pt>
                <c:pt idx="9784">
                  <c:v>1404.0281449284801</c:v>
                </c:pt>
                <c:pt idx="9785">
                  <c:v>1404.0281448788801</c:v>
                </c:pt>
                <c:pt idx="9786">
                  <c:v>1404.0281448292701</c:v>
                </c:pt>
                <c:pt idx="9787">
                  <c:v>1404.0281447796599</c:v>
                </c:pt>
                <c:pt idx="9788">
                  <c:v>1404.0281447300499</c:v>
                </c:pt>
                <c:pt idx="9789">
                  <c:v>1404.0281446804399</c:v>
                </c:pt>
                <c:pt idx="9790">
                  <c:v>1404.02814463083</c:v>
                </c:pt>
                <c:pt idx="9791">
                  <c:v>1404.02814458122</c:v>
                </c:pt>
                <c:pt idx="9792">
                  <c:v>1404.02814453162</c:v>
                </c:pt>
                <c:pt idx="9793">
                  <c:v>1404.02814448201</c:v>
                </c:pt>
                <c:pt idx="9794">
                  <c:v>1404.0281444324</c:v>
                </c:pt>
                <c:pt idx="9795">
                  <c:v>1404.0281443827901</c:v>
                </c:pt>
                <c:pt idx="9796">
                  <c:v>1404.0281443331801</c:v>
                </c:pt>
                <c:pt idx="9797">
                  <c:v>1404.0281442835701</c:v>
                </c:pt>
                <c:pt idx="9798">
                  <c:v>1404.0281442339699</c:v>
                </c:pt>
                <c:pt idx="9799">
                  <c:v>1404.0281441843599</c:v>
                </c:pt>
                <c:pt idx="9800">
                  <c:v>1404.0281441347499</c:v>
                </c:pt>
                <c:pt idx="9801">
                  <c:v>1404.02814408514</c:v>
                </c:pt>
                <c:pt idx="9802">
                  <c:v>1404.02814403553</c:v>
                </c:pt>
                <c:pt idx="9803">
                  <c:v>1404.02814398592</c:v>
                </c:pt>
                <c:pt idx="9804">
                  <c:v>1404.02814393631</c:v>
                </c:pt>
                <c:pt idx="9805">
                  <c:v>1404.02814388671</c:v>
                </c:pt>
                <c:pt idx="9806">
                  <c:v>1404.0281438371001</c:v>
                </c:pt>
                <c:pt idx="9807">
                  <c:v>1404.0281437874901</c:v>
                </c:pt>
                <c:pt idx="9808">
                  <c:v>1404.0281437378801</c:v>
                </c:pt>
                <c:pt idx="9809">
                  <c:v>1404.0281436882699</c:v>
                </c:pt>
                <c:pt idx="9810">
                  <c:v>1404.0281436386599</c:v>
                </c:pt>
                <c:pt idx="9811">
                  <c:v>1404.0281435890599</c:v>
                </c:pt>
                <c:pt idx="9812">
                  <c:v>1404.02814353945</c:v>
                </c:pt>
                <c:pt idx="9813">
                  <c:v>1404.02814348984</c:v>
                </c:pt>
                <c:pt idx="9814">
                  <c:v>1404.02814344023</c:v>
                </c:pt>
                <c:pt idx="9815">
                  <c:v>1404.02814339062</c:v>
                </c:pt>
                <c:pt idx="9816">
                  <c:v>1404.02814334101</c:v>
                </c:pt>
                <c:pt idx="9817">
                  <c:v>1404.0281432914101</c:v>
                </c:pt>
                <c:pt idx="9818">
                  <c:v>1404.0281432418001</c:v>
                </c:pt>
                <c:pt idx="9819">
                  <c:v>1404.0281431921901</c:v>
                </c:pt>
                <c:pt idx="9820">
                  <c:v>1404.0281431425799</c:v>
                </c:pt>
                <c:pt idx="9821">
                  <c:v>1404.0281430929699</c:v>
                </c:pt>
                <c:pt idx="9822">
                  <c:v>1404.0281430433599</c:v>
                </c:pt>
                <c:pt idx="9823">
                  <c:v>1404.02814299375</c:v>
                </c:pt>
                <c:pt idx="9824">
                  <c:v>1404.02814294415</c:v>
                </c:pt>
                <c:pt idx="9825">
                  <c:v>1404.02814289454</c:v>
                </c:pt>
                <c:pt idx="9826">
                  <c:v>1404.02814284493</c:v>
                </c:pt>
                <c:pt idx="9827">
                  <c:v>1404.02814279532</c:v>
                </c:pt>
                <c:pt idx="9828">
                  <c:v>1404.0281427457101</c:v>
                </c:pt>
                <c:pt idx="9829">
                  <c:v>1404.0281426961001</c:v>
                </c:pt>
                <c:pt idx="9830">
                  <c:v>1404.0281426465001</c:v>
                </c:pt>
                <c:pt idx="9831">
                  <c:v>1404.0281425968899</c:v>
                </c:pt>
                <c:pt idx="9832">
                  <c:v>1404.0281425472799</c:v>
                </c:pt>
                <c:pt idx="9833">
                  <c:v>1404.0281424976699</c:v>
                </c:pt>
                <c:pt idx="9834">
                  <c:v>1404.02814244806</c:v>
                </c:pt>
                <c:pt idx="9835">
                  <c:v>1404.02814239845</c:v>
                </c:pt>
                <c:pt idx="9836">
                  <c:v>1404.02814234884</c:v>
                </c:pt>
                <c:pt idx="9837">
                  <c:v>1404.02814229924</c:v>
                </c:pt>
                <c:pt idx="9838">
                  <c:v>1404.02814224963</c:v>
                </c:pt>
                <c:pt idx="9839">
                  <c:v>1404.0281422000201</c:v>
                </c:pt>
                <c:pt idx="9840">
                  <c:v>1404.0281421504101</c:v>
                </c:pt>
                <c:pt idx="9841">
                  <c:v>1404.0281421008001</c:v>
                </c:pt>
                <c:pt idx="9842">
                  <c:v>1404.0281420511899</c:v>
                </c:pt>
                <c:pt idx="9843">
                  <c:v>1404.0281420015899</c:v>
                </c:pt>
                <c:pt idx="9844">
                  <c:v>1404.0281419519799</c:v>
                </c:pt>
                <c:pt idx="9845">
                  <c:v>1404.02814190237</c:v>
                </c:pt>
                <c:pt idx="9846">
                  <c:v>1404.02814185276</c:v>
                </c:pt>
                <c:pt idx="9847">
                  <c:v>1404.02814180315</c:v>
                </c:pt>
                <c:pt idx="9848">
                  <c:v>1404.02814175354</c:v>
                </c:pt>
                <c:pt idx="9849">
                  <c:v>1404.02814170393</c:v>
                </c:pt>
                <c:pt idx="9850">
                  <c:v>1404.0281416543301</c:v>
                </c:pt>
                <c:pt idx="9851">
                  <c:v>1404.0281416047201</c:v>
                </c:pt>
                <c:pt idx="9852">
                  <c:v>1404.0281415551101</c:v>
                </c:pt>
                <c:pt idx="9853">
                  <c:v>1404.0281415054999</c:v>
                </c:pt>
                <c:pt idx="9854">
                  <c:v>1404.0281414558899</c:v>
                </c:pt>
                <c:pt idx="9855">
                  <c:v>1404.0281414062799</c:v>
                </c:pt>
                <c:pt idx="9856">
                  <c:v>1404.02814135668</c:v>
                </c:pt>
                <c:pt idx="9857">
                  <c:v>1404.02814130707</c:v>
                </c:pt>
                <c:pt idx="9858">
                  <c:v>1404.02814125746</c:v>
                </c:pt>
                <c:pt idx="9859">
                  <c:v>1404.02814120785</c:v>
                </c:pt>
                <c:pt idx="9860">
                  <c:v>1404.02814115824</c:v>
                </c:pt>
                <c:pt idx="9861">
                  <c:v>1404.0281411086301</c:v>
                </c:pt>
                <c:pt idx="9862">
                  <c:v>1404.0281410590301</c:v>
                </c:pt>
                <c:pt idx="9863">
                  <c:v>1404.0281410094201</c:v>
                </c:pt>
                <c:pt idx="9864">
                  <c:v>1404.0281409598099</c:v>
                </c:pt>
                <c:pt idx="9865">
                  <c:v>1404.0281409101999</c:v>
                </c:pt>
                <c:pt idx="9866">
                  <c:v>1404.0281408605899</c:v>
                </c:pt>
                <c:pt idx="9867">
                  <c:v>1404.0281408109799</c:v>
                </c:pt>
                <c:pt idx="9868">
                  <c:v>1404.02814076137</c:v>
                </c:pt>
                <c:pt idx="9869">
                  <c:v>1404.02814071177</c:v>
                </c:pt>
                <c:pt idx="9870">
                  <c:v>1404.02814066216</c:v>
                </c:pt>
                <c:pt idx="9871">
                  <c:v>1404.02814061255</c:v>
                </c:pt>
                <c:pt idx="9872">
                  <c:v>1404.0281405629401</c:v>
                </c:pt>
                <c:pt idx="9873">
                  <c:v>1404.0281405133301</c:v>
                </c:pt>
                <c:pt idx="9874">
                  <c:v>1404.0281404637201</c:v>
                </c:pt>
                <c:pt idx="9875">
                  <c:v>1404.0281404141199</c:v>
                </c:pt>
                <c:pt idx="9876">
                  <c:v>1404.0281403645099</c:v>
                </c:pt>
                <c:pt idx="9877">
                  <c:v>1404.0281403148999</c:v>
                </c:pt>
                <c:pt idx="9878">
                  <c:v>1404.0281402652899</c:v>
                </c:pt>
                <c:pt idx="9879">
                  <c:v>1404.02814021568</c:v>
                </c:pt>
                <c:pt idx="9880">
                  <c:v>1404.02814016607</c:v>
                </c:pt>
                <c:pt idx="9881">
                  <c:v>1404.02814011646</c:v>
                </c:pt>
                <c:pt idx="9882">
                  <c:v>1404.02814006686</c:v>
                </c:pt>
                <c:pt idx="9883">
                  <c:v>1404.0281400172501</c:v>
                </c:pt>
                <c:pt idx="9884">
                  <c:v>1404.0281399676401</c:v>
                </c:pt>
                <c:pt idx="9885">
                  <c:v>1404.0281399180301</c:v>
                </c:pt>
                <c:pt idx="9886">
                  <c:v>1404.0281398684201</c:v>
                </c:pt>
                <c:pt idx="9887">
                  <c:v>1404.0281398188099</c:v>
                </c:pt>
                <c:pt idx="9888">
                  <c:v>1404.0281397692099</c:v>
                </c:pt>
                <c:pt idx="9889">
                  <c:v>1404.0281397195999</c:v>
                </c:pt>
                <c:pt idx="9890">
                  <c:v>1404.02813966999</c:v>
                </c:pt>
                <c:pt idx="9891">
                  <c:v>1404.02813962038</c:v>
                </c:pt>
                <c:pt idx="9892">
                  <c:v>1404.02813957077</c:v>
                </c:pt>
                <c:pt idx="9893">
                  <c:v>1404.02813952116</c:v>
                </c:pt>
                <c:pt idx="9894">
                  <c:v>1404.0281394715601</c:v>
                </c:pt>
                <c:pt idx="9895">
                  <c:v>1404.0281394219501</c:v>
                </c:pt>
                <c:pt idx="9896">
                  <c:v>1404.0281393723401</c:v>
                </c:pt>
                <c:pt idx="9897">
                  <c:v>1404.0281393227301</c:v>
                </c:pt>
                <c:pt idx="9898">
                  <c:v>1404.0281392731199</c:v>
                </c:pt>
                <c:pt idx="9899">
                  <c:v>1404.0281392235099</c:v>
                </c:pt>
                <c:pt idx="9900">
                  <c:v>1404.0281391738999</c:v>
                </c:pt>
                <c:pt idx="9901">
                  <c:v>1404.0281391243</c:v>
                </c:pt>
                <c:pt idx="9902">
                  <c:v>1404.02813907469</c:v>
                </c:pt>
                <c:pt idx="9903">
                  <c:v>1404.02813902508</c:v>
                </c:pt>
                <c:pt idx="9904">
                  <c:v>1404.02813897547</c:v>
                </c:pt>
                <c:pt idx="9905">
                  <c:v>1404.02813892586</c:v>
                </c:pt>
                <c:pt idx="9906">
                  <c:v>1404.0281388762501</c:v>
                </c:pt>
                <c:pt idx="9907">
                  <c:v>1404.0281388266501</c:v>
                </c:pt>
                <c:pt idx="9908">
                  <c:v>1404.0281387770401</c:v>
                </c:pt>
                <c:pt idx="9909">
                  <c:v>1404.0281387274299</c:v>
                </c:pt>
                <c:pt idx="9910">
                  <c:v>1404.0281386778199</c:v>
                </c:pt>
                <c:pt idx="9911">
                  <c:v>1404.0281386282099</c:v>
                </c:pt>
                <c:pt idx="9912">
                  <c:v>1404.0281385786</c:v>
                </c:pt>
                <c:pt idx="9913">
                  <c:v>1404.02813852899</c:v>
                </c:pt>
                <c:pt idx="9914">
                  <c:v>1404.02813847939</c:v>
                </c:pt>
                <c:pt idx="9915">
                  <c:v>1404.02813842978</c:v>
                </c:pt>
                <c:pt idx="9916">
                  <c:v>1404.02813838017</c:v>
                </c:pt>
                <c:pt idx="9917">
                  <c:v>1404.0281383305601</c:v>
                </c:pt>
                <c:pt idx="9918">
                  <c:v>1404.0281382809501</c:v>
                </c:pt>
                <c:pt idx="9919">
                  <c:v>1404.0281382313401</c:v>
                </c:pt>
                <c:pt idx="9920">
                  <c:v>1404.0281381817399</c:v>
                </c:pt>
                <c:pt idx="9921">
                  <c:v>1404.0281381321299</c:v>
                </c:pt>
                <c:pt idx="9922">
                  <c:v>1404.0281380825199</c:v>
                </c:pt>
                <c:pt idx="9923">
                  <c:v>1404.02813803291</c:v>
                </c:pt>
                <c:pt idx="9924">
                  <c:v>1404.0281379833</c:v>
                </c:pt>
                <c:pt idx="9925">
                  <c:v>1404.02813793369</c:v>
                </c:pt>
                <c:pt idx="9926">
                  <c:v>1404.02813788409</c:v>
                </c:pt>
                <c:pt idx="9927">
                  <c:v>1404.02813783448</c:v>
                </c:pt>
                <c:pt idx="9928">
                  <c:v>1404.0281377848701</c:v>
                </c:pt>
                <c:pt idx="9929">
                  <c:v>1404.0281377352601</c:v>
                </c:pt>
                <c:pt idx="9930">
                  <c:v>1404.0281376856501</c:v>
                </c:pt>
                <c:pt idx="9931">
                  <c:v>1404.0281376360399</c:v>
                </c:pt>
                <c:pt idx="9932">
                  <c:v>1404.0281375864299</c:v>
                </c:pt>
                <c:pt idx="9933">
                  <c:v>1404.0281375368299</c:v>
                </c:pt>
                <c:pt idx="9934">
                  <c:v>1404.02813748722</c:v>
                </c:pt>
                <c:pt idx="9935">
                  <c:v>1404.02813743761</c:v>
                </c:pt>
                <c:pt idx="9936">
                  <c:v>1404.028137388</c:v>
                </c:pt>
                <c:pt idx="9937">
                  <c:v>1404.02813733839</c:v>
                </c:pt>
                <c:pt idx="9938">
                  <c:v>1404.02813728878</c:v>
                </c:pt>
                <c:pt idx="9939">
                  <c:v>1404.0281372391801</c:v>
                </c:pt>
                <c:pt idx="9940">
                  <c:v>1404.0281371895701</c:v>
                </c:pt>
                <c:pt idx="9941">
                  <c:v>1404.0281371399601</c:v>
                </c:pt>
                <c:pt idx="9942">
                  <c:v>1404.0281370903499</c:v>
                </c:pt>
                <c:pt idx="9943">
                  <c:v>1404.0281370407399</c:v>
                </c:pt>
                <c:pt idx="9944">
                  <c:v>1404.0281369911299</c:v>
                </c:pt>
                <c:pt idx="9945">
                  <c:v>1404.02813694152</c:v>
                </c:pt>
                <c:pt idx="9946">
                  <c:v>1404.02813689192</c:v>
                </c:pt>
                <c:pt idx="9947">
                  <c:v>1404.02813684231</c:v>
                </c:pt>
                <c:pt idx="9948">
                  <c:v>1404.0281367927</c:v>
                </c:pt>
                <c:pt idx="9949">
                  <c:v>1404.02813674309</c:v>
                </c:pt>
                <c:pt idx="9950">
                  <c:v>1404.0281366934801</c:v>
                </c:pt>
                <c:pt idx="9951">
                  <c:v>1404.0281366438701</c:v>
                </c:pt>
                <c:pt idx="9952">
                  <c:v>1404.0281365942701</c:v>
                </c:pt>
                <c:pt idx="9953">
                  <c:v>1404.0281365446599</c:v>
                </c:pt>
                <c:pt idx="9954">
                  <c:v>1404.0281364950499</c:v>
                </c:pt>
                <c:pt idx="9955">
                  <c:v>1404.0281364454399</c:v>
                </c:pt>
                <c:pt idx="9956">
                  <c:v>1404.02813639583</c:v>
                </c:pt>
                <c:pt idx="9957">
                  <c:v>1404.02813634622</c:v>
                </c:pt>
                <c:pt idx="9958">
                  <c:v>1404.02813629661</c:v>
                </c:pt>
                <c:pt idx="9959">
                  <c:v>1404.02813624701</c:v>
                </c:pt>
                <c:pt idx="9960">
                  <c:v>1404.0281361974</c:v>
                </c:pt>
                <c:pt idx="9961">
                  <c:v>1404.0281361477901</c:v>
                </c:pt>
                <c:pt idx="9962">
                  <c:v>1404.0281360981801</c:v>
                </c:pt>
                <c:pt idx="9963">
                  <c:v>1404.0281360485701</c:v>
                </c:pt>
                <c:pt idx="9964">
                  <c:v>1404.0281359989599</c:v>
                </c:pt>
                <c:pt idx="9965">
                  <c:v>1404.0281359493599</c:v>
                </c:pt>
                <c:pt idx="9966">
                  <c:v>1404.0281358997499</c:v>
                </c:pt>
                <c:pt idx="9967">
                  <c:v>1404.02813585014</c:v>
                </c:pt>
                <c:pt idx="9968">
                  <c:v>1404.02813580053</c:v>
                </c:pt>
                <c:pt idx="9969">
                  <c:v>1404.02813575092</c:v>
                </c:pt>
                <c:pt idx="9970">
                  <c:v>1404.02813570131</c:v>
                </c:pt>
                <c:pt idx="9971">
                  <c:v>1404.02813565171</c:v>
                </c:pt>
                <c:pt idx="9972">
                  <c:v>1404.0281356021001</c:v>
                </c:pt>
                <c:pt idx="9973">
                  <c:v>1404.0281355524901</c:v>
                </c:pt>
                <c:pt idx="9974">
                  <c:v>1404.0281355028801</c:v>
                </c:pt>
                <c:pt idx="9975">
                  <c:v>1404.0281354532699</c:v>
                </c:pt>
                <c:pt idx="9976">
                  <c:v>1404.0281354036599</c:v>
                </c:pt>
                <c:pt idx="9977">
                  <c:v>1404.0281353540499</c:v>
                </c:pt>
                <c:pt idx="9978">
                  <c:v>1404.02813530445</c:v>
                </c:pt>
                <c:pt idx="9979">
                  <c:v>1404.02813525484</c:v>
                </c:pt>
                <c:pt idx="9980">
                  <c:v>1404.02813520523</c:v>
                </c:pt>
                <c:pt idx="9981">
                  <c:v>1404.02813515562</c:v>
                </c:pt>
                <c:pt idx="9982">
                  <c:v>1404.02813510601</c:v>
                </c:pt>
                <c:pt idx="9983">
                  <c:v>1404.0281350564001</c:v>
                </c:pt>
                <c:pt idx="9984">
                  <c:v>1404.0281350068001</c:v>
                </c:pt>
                <c:pt idx="9985">
                  <c:v>1404.0281349571901</c:v>
                </c:pt>
                <c:pt idx="9986">
                  <c:v>1404.0281349075799</c:v>
                </c:pt>
                <c:pt idx="9987">
                  <c:v>1404.0281348579699</c:v>
                </c:pt>
                <c:pt idx="9988">
                  <c:v>1404.0281348083599</c:v>
                </c:pt>
                <c:pt idx="9989">
                  <c:v>1404.02813475875</c:v>
                </c:pt>
                <c:pt idx="9990">
                  <c:v>1404.02813470914</c:v>
                </c:pt>
                <c:pt idx="9991">
                  <c:v>1404.02813465954</c:v>
                </c:pt>
                <c:pt idx="9992">
                  <c:v>1404.02813460993</c:v>
                </c:pt>
                <c:pt idx="9993">
                  <c:v>1404.02813456032</c:v>
                </c:pt>
                <c:pt idx="9994">
                  <c:v>1404.0281345107101</c:v>
                </c:pt>
                <c:pt idx="9995">
                  <c:v>1404.0281344611001</c:v>
                </c:pt>
                <c:pt idx="9996">
                  <c:v>1404.0281344114901</c:v>
                </c:pt>
                <c:pt idx="9997">
                  <c:v>1404.0281343618899</c:v>
                </c:pt>
                <c:pt idx="9998">
                  <c:v>1404.0281343122799</c:v>
                </c:pt>
                <c:pt idx="9999">
                  <c:v>1404.0281342626699</c:v>
                </c:pt>
              </c:numCache>
            </c:numRef>
          </c:yVal>
          <c:smooth val="0"/>
        </c:ser>
        <c:ser>
          <c:idx val="2"/>
          <c:order val="2"/>
          <c:tx>
            <c:v>MOOSE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00B05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Sheet1!$E$4:$E$79</c:f>
              <c:numCache>
                <c:formatCode>General</c:formatCode>
                <c:ptCount val="76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</c:numCache>
            </c:numRef>
          </c:xVal>
          <c:yVal>
            <c:numRef>
              <c:f>Sheet1!$F$4:$F$79</c:f>
              <c:numCache>
                <c:formatCode>General</c:formatCode>
                <c:ptCount val="76"/>
                <c:pt idx="0">
                  <c:v>0</c:v>
                </c:pt>
                <c:pt idx="1">
                  <c:v>595.57759720000001</c:v>
                </c:pt>
                <c:pt idx="2">
                  <c:v>610.12341040000001</c:v>
                </c:pt>
                <c:pt idx="3">
                  <c:v>624.82153940000001</c:v>
                </c:pt>
                <c:pt idx="4">
                  <c:v>639.63479849999999</c:v>
                </c:pt>
                <c:pt idx="5">
                  <c:v>654.56441319999999</c:v>
                </c:pt>
                <c:pt idx="6">
                  <c:v>669.61161849999996</c:v>
                </c:pt>
                <c:pt idx="7">
                  <c:v>684.77766399999996</c:v>
                </c:pt>
                <c:pt idx="8">
                  <c:v>700.06379340000001</c:v>
                </c:pt>
                <c:pt idx="9">
                  <c:v>715.471273</c:v>
                </c:pt>
                <c:pt idx="10">
                  <c:v>731.00137849999999</c:v>
                </c:pt>
                <c:pt idx="11">
                  <c:v>746.65539120000005</c:v>
                </c:pt>
                <c:pt idx="12">
                  <c:v>762.44083309999996</c:v>
                </c:pt>
                <c:pt idx="13">
                  <c:v>778.35666679999997</c:v>
                </c:pt>
                <c:pt idx="14">
                  <c:v>794.40166859999999</c:v>
                </c:pt>
                <c:pt idx="15">
                  <c:v>810.57721509999999</c:v>
                </c:pt>
                <c:pt idx="16">
                  <c:v>826.88469450000002</c:v>
                </c:pt>
                <c:pt idx="17">
                  <c:v>843.32550660000004</c:v>
                </c:pt>
                <c:pt idx="18">
                  <c:v>859.90105789999996</c:v>
                </c:pt>
                <c:pt idx="19">
                  <c:v>876.61234939999997</c:v>
                </c:pt>
                <c:pt idx="20">
                  <c:v>893.46164580000004</c:v>
                </c:pt>
                <c:pt idx="21">
                  <c:v>910.4471254</c:v>
                </c:pt>
                <c:pt idx="22">
                  <c:v>927.5636872</c:v>
                </c:pt>
                <c:pt idx="23">
                  <c:v>944.82099630000005</c:v>
                </c:pt>
                <c:pt idx="24">
                  <c:v>962.22051769999996</c:v>
                </c:pt>
                <c:pt idx="25">
                  <c:v>979.76372819999995</c:v>
                </c:pt>
                <c:pt idx="26">
                  <c:v>997.45211659999995</c:v>
                </c:pt>
                <c:pt idx="27">
                  <c:v>1015.287192</c:v>
                </c:pt>
                <c:pt idx="28">
                  <c:v>1033.2704450000001</c:v>
                </c:pt>
                <c:pt idx="29">
                  <c:v>1051.4034220000001</c:v>
                </c:pt>
                <c:pt idx="30">
                  <c:v>1069.6876540000001</c:v>
                </c:pt>
                <c:pt idx="31">
                  <c:v>1088.1246900000001</c:v>
                </c:pt>
                <c:pt idx="32">
                  <c:v>1106.716093</c:v>
                </c:pt>
                <c:pt idx="33">
                  <c:v>1125.4634370000001</c:v>
                </c:pt>
                <c:pt idx="34">
                  <c:v>1144.368299</c:v>
                </c:pt>
                <c:pt idx="35">
                  <c:v>1163.4322400000001</c:v>
                </c:pt>
                <c:pt idx="36">
                  <c:v>1182.6569199999999</c:v>
                </c:pt>
                <c:pt idx="37">
                  <c:v>1202.0439610000001</c:v>
                </c:pt>
                <c:pt idx="38">
                  <c:v>1221.595006</c:v>
                </c:pt>
                <c:pt idx="39">
                  <c:v>1241.3117299999999</c:v>
                </c:pt>
                <c:pt idx="40">
                  <c:v>1263.128338</c:v>
                </c:pt>
                <c:pt idx="41">
                  <c:v>1283.236607</c:v>
                </c:pt>
                <c:pt idx="42">
                  <c:v>1303.515298</c:v>
                </c:pt>
                <c:pt idx="43">
                  <c:v>1323.9660140000001</c:v>
                </c:pt>
                <c:pt idx="44">
                  <c:v>1344.6021909999999</c:v>
                </c:pt>
                <c:pt idx="45">
                  <c:v>1365.443702</c:v>
                </c:pt>
                <c:pt idx="46">
                  <c:v>1386.4653370000001</c:v>
                </c:pt>
                <c:pt idx="47">
                  <c:v>1407.6688879999999</c:v>
                </c:pt>
                <c:pt idx="48">
                  <c:v>1429.0561620000001</c:v>
                </c:pt>
                <c:pt idx="49">
                  <c:v>1450.6289790000001</c:v>
                </c:pt>
                <c:pt idx="50">
                  <c:v>1472.389171</c:v>
                </c:pt>
                <c:pt idx="51">
                  <c:v>1472.3892129999999</c:v>
                </c:pt>
                <c:pt idx="52">
                  <c:v>1472.3892129999999</c:v>
                </c:pt>
                <c:pt idx="53">
                  <c:v>1472.3892129999999</c:v>
                </c:pt>
                <c:pt idx="54">
                  <c:v>1472.3892129999999</c:v>
                </c:pt>
                <c:pt idx="55">
                  <c:v>1472.3892129999999</c:v>
                </c:pt>
                <c:pt idx="56">
                  <c:v>1472.3892129999999</c:v>
                </c:pt>
                <c:pt idx="57">
                  <c:v>1472.3892129999999</c:v>
                </c:pt>
                <c:pt idx="58">
                  <c:v>1472.3892129999999</c:v>
                </c:pt>
                <c:pt idx="59">
                  <c:v>1472.3892129999999</c:v>
                </c:pt>
                <c:pt idx="60">
                  <c:v>1472.3892129999999</c:v>
                </c:pt>
                <c:pt idx="61">
                  <c:v>1472.3892129999999</c:v>
                </c:pt>
                <c:pt idx="62">
                  <c:v>1472.3892129999999</c:v>
                </c:pt>
                <c:pt idx="63">
                  <c:v>1472.3892129999999</c:v>
                </c:pt>
                <c:pt idx="64">
                  <c:v>1472.3892129999999</c:v>
                </c:pt>
                <c:pt idx="65">
                  <c:v>1472.3892129999999</c:v>
                </c:pt>
                <c:pt idx="66">
                  <c:v>1472.3892129999999</c:v>
                </c:pt>
                <c:pt idx="67">
                  <c:v>1472.3892129999999</c:v>
                </c:pt>
                <c:pt idx="68">
                  <c:v>1472.3892129999999</c:v>
                </c:pt>
                <c:pt idx="69">
                  <c:v>1472.3892129999999</c:v>
                </c:pt>
                <c:pt idx="70">
                  <c:v>1472.3892129999999</c:v>
                </c:pt>
                <c:pt idx="71">
                  <c:v>1472.3892129999999</c:v>
                </c:pt>
                <c:pt idx="72">
                  <c:v>1472.3892129999999</c:v>
                </c:pt>
                <c:pt idx="73">
                  <c:v>1472.3892129999999</c:v>
                </c:pt>
                <c:pt idx="74">
                  <c:v>1472.3892129999999</c:v>
                </c:pt>
                <c:pt idx="75">
                  <c:v>1472.3892129999999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88216"/>
        <c:axId val="165688608"/>
      </c:scatterChart>
      <c:valAx>
        <c:axId val="165688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688608"/>
        <c:crosses val="autoZero"/>
        <c:crossBetween val="midCat"/>
      </c:valAx>
      <c:valAx>
        <c:axId val="16568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Tmax[K]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6882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4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jOSHUA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Tmax'!$A$4:$A$28</c:f>
              <c:numCache>
                <c:formatCode>General</c:formatCode>
                <c:ptCount val="25"/>
                <c:pt idx="0">
                  <c:v>0</c:v>
                </c:pt>
                <c:pt idx="1">
                  <c:v>30.416666666666668</c:v>
                </c:pt>
                <c:pt idx="2">
                  <c:v>60.833333333333336</c:v>
                </c:pt>
                <c:pt idx="3">
                  <c:v>91.25</c:v>
                </c:pt>
                <c:pt idx="4">
                  <c:v>121.66666666666667</c:v>
                </c:pt>
                <c:pt idx="5">
                  <c:v>152.08333333333334</c:v>
                </c:pt>
                <c:pt idx="6">
                  <c:v>182.5</c:v>
                </c:pt>
                <c:pt idx="7">
                  <c:v>212.91666666666666</c:v>
                </c:pt>
                <c:pt idx="8">
                  <c:v>243.33333333333334</c:v>
                </c:pt>
                <c:pt idx="9">
                  <c:v>273.75</c:v>
                </c:pt>
                <c:pt idx="10">
                  <c:v>304.16666666666669</c:v>
                </c:pt>
                <c:pt idx="11">
                  <c:v>334.58333333333331</c:v>
                </c:pt>
                <c:pt idx="12">
                  <c:v>365</c:v>
                </c:pt>
                <c:pt idx="13">
                  <c:v>395.41666666666669</c:v>
                </c:pt>
                <c:pt idx="14">
                  <c:v>425.83333333333331</c:v>
                </c:pt>
                <c:pt idx="15">
                  <c:v>456.25</c:v>
                </c:pt>
                <c:pt idx="16">
                  <c:v>486.66666666666669</c:v>
                </c:pt>
                <c:pt idx="17">
                  <c:v>517.08333333333337</c:v>
                </c:pt>
                <c:pt idx="18">
                  <c:v>547.5</c:v>
                </c:pt>
                <c:pt idx="19">
                  <c:v>577.91666666666663</c:v>
                </c:pt>
                <c:pt idx="20">
                  <c:v>608.33333333333337</c:v>
                </c:pt>
                <c:pt idx="21">
                  <c:v>638.75</c:v>
                </c:pt>
                <c:pt idx="22">
                  <c:v>669.16666666666663</c:v>
                </c:pt>
                <c:pt idx="23">
                  <c:v>699.58333333333337</c:v>
                </c:pt>
                <c:pt idx="24">
                  <c:v>730</c:v>
                </c:pt>
              </c:numCache>
            </c:numRef>
          </c:xVal>
          <c:yVal>
            <c:numRef>
              <c:f>'MOOSE Tmax'!$B$4:$B$28</c:f>
              <c:numCache>
                <c:formatCode>General</c:formatCode>
                <c:ptCount val="25"/>
                <c:pt idx="0">
                  <c:v>0</c:v>
                </c:pt>
                <c:pt idx="1">
                  <c:v>1519.6427500605</c:v>
                </c:pt>
                <c:pt idx="2">
                  <c:v>1506.6597004595999</c:v>
                </c:pt>
                <c:pt idx="3">
                  <c:v>1498.5876275767</c:v>
                </c:pt>
                <c:pt idx="4">
                  <c:v>1492.8056713118001</c:v>
                </c:pt>
                <c:pt idx="5">
                  <c:v>1487.9235292376</c:v>
                </c:pt>
                <c:pt idx="6">
                  <c:v>1482.9076815975</c:v>
                </c:pt>
                <c:pt idx="7">
                  <c:v>1477.6883784141</c:v>
                </c:pt>
                <c:pt idx="8">
                  <c:v>1471.7375653785</c:v>
                </c:pt>
                <c:pt idx="9">
                  <c:v>1465.2256411953999</c:v>
                </c:pt>
                <c:pt idx="10">
                  <c:v>1458.2807479503001</c:v>
                </c:pt>
                <c:pt idx="11">
                  <c:v>1450.4952897184</c:v>
                </c:pt>
                <c:pt idx="12">
                  <c:v>1476.8874789285001</c:v>
                </c:pt>
                <c:pt idx="13">
                  <c:v>1487.2693485177999</c:v>
                </c:pt>
                <c:pt idx="14">
                  <c:v>1497.4885298606</c:v>
                </c:pt>
                <c:pt idx="15">
                  <c:v>1507.5444870440999</c:v>
                </c:pt>
                <c:pt idx="16">
                  <c:v>1517.4368331206001</c:v>
                </c:pt>
                <c:pt idx="17">
                  <c:v>1527.1653384394999</c:v>
                </c:pt>
                <c:pt idx="18">
                  <c:v>1536.7299213778001</c:v>
                </c:pt>
                <c:pt idx="19">
                  <c:v>1546.1306395275001</c:v>
                </c:pt>
                <c:pt idx="20">
                  <c:v>1555.3676810495001</c:v>
                </c:pt>
                <c:pt idx="21">
                  <c:v>1564.4413560641999</c:v>
                </c:pt>
                <c:pt idx="22">
                  <c:v>1573.3520887824</c:v>
                </c:pt>
                <c:pt idx="23">
                  <c:v>1582.1004092650001</c:v>
                </c:pt>
                <c:pt idx="24">
                  <c:v>1590.6869459084</c:v>
                </c:pt>
              </c:numCache>
            </c:numRef>
          </c:yVal>
          <c:smooth val="0"/>
        </c:ser>
        <c:ser>
          <c:idx val="1"/>
          <c:order val="1"/>
          <c:tx>
            <c:v>Amani</c:v>
          </c:tx>
          <c:spPr>
            <a:ln w="127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Tmax'!$D$4:$D$89</c:f>
              <c:numCache>
                <c:formatCode>General</c:formatCode>
                <c:ptCount val="86"/>
                <c:pt idx="0">
                  <c:v>0</c:v>
                </c:pt>
                <c:pt idx="1">
                  <c:v>2.8935185185185184E-3</c:v>
                </c:pt>
                <c:pt idx="2">
                  <c:v>5.7870370370370367E-3</c:v>
                </c:pt>
                <c:pt idx="3">
                  <c:v>1.1574074074074073E-2</c:v>
                </c:pt>
                <c:pt idx="4">
                  <c:v>2.3148148148148147E-2</c:v>
                </c:pt>
                <c:pt idx="5">
                  <c:v>4.6296296296296294E-2</c:v>
                </c:pt>
                <c:pt idx="6">
                  <c:v>9.2592592592592587E-2</c:v>
                </c:pt>
                <c:pt idx="7">
                  <c:v>0.18518518518518517</c:v>
                </c:pt>
                <c:pt idx="8">
                  <c:v>0.37037037037037035</c:v>
                </c:pt>
                <c:pt idx="9">
                  <c:v>0.7407407407407407</c:v>
                </c:pt>
                <c:pt idx="10">
                  <c:v>1.4814814814814814</c:v>
                </c:pt>
                <c:pt idx="11">
                  <c:v>2.9629629629629628</c:v>
                </c:pt>
                <c:pt idx="12">
                  <c:v>5.9259259259259256</c:v>
                </c:pt>
                <c:pt idx="13">
                  <c:v>11.851851851851851</c:v>
                </c:pt>
                <c:pt idx="14">
                  <c:v>23.425925925925927</c:v>
                </c:pt>
                <c:pt idx="15">
                  <c:v>35</c:v>
                </c:pt>
                <c:pt idx="16">
                  <c:v>46.574074074074076</c:v>
                </c:pt>
                <c:pt idx="17">
                  <c:v>58.148148148148145</c:v>
                </c:pt>
                <c:pt idx="18">
                  <c:v>69.722222222222229</c:v>
                </c:pt>
                <c:pt idx="19">
                  <c:v>81.296296296296291</c:v>
                </c:pt>
                <c:pt idx="20">
                  <c:v>92.870370370370367</c:v>
                </c:pt>
                <c:pt idx="21">
                  <c:v>104.44444444444444</c:v>
                </c:pt>
                <c:pt idx="22">
                  <c:v>116.01851851851852</c:v>
                </c:pt>
                <c:pt idx="23">
                  <c:v>127.5925925925926</c:v>
                </c:pt>
                <c:pt idx="24">
                  <c:v>139.16666666666666</c:v>
                </c:pt>
                <c:pt idx="25">
                  <c:v>150.74074074074073</c:v>
                </c:pt>
                <c:pt idx="26">
                  <c:v>162.31481481481481</c:v>
                </c:pt>
                <c:pt idx="27">
                  <c:v>173.88888888888889</c:v>
                </c:pt>
                <c:pt idx="28">
                  <c:v>185.46296296296296</c:v>
                </c:pt>
                <c:pt idx="29">
                  <c:v>197.03703703703704</c:v>
                </c:pt>
                <c:pt idx="30">
                  <c:v>208.61111111111111</c:v>
                </c:pt>
                <c:pt idx="31">
                  <c:v>220.18518518518519</c:v>
                </c:pt>
                <c:pt idx="32">
                  <c:v>231.75925925925927</c:v>
                </c:pt>
                <c:pt idx="33">
                  <c:v>243.33333333333334</c:v>
                </c:pt>
                <c:pt idx="34">
                  <c:v>254.90740740740742</c:v>
                </c:pt>
                <c:pt idx="35">
                  <c:v>266.48148148148147</c:v>
                </c:pt>
                <c:pt idx="36">
                  <c:v>278.05555555555554</c:v>
                </c:pt>
                <c:pt idx="37">
                  <c:v>289.62962962962962</c:v>
                </c:pt>
                <c:pt idx="38">
                  <c:v>301.2037037037037</c:v>
                </c:pt>
                <c:pt idx="39">
                  <c:v>312.77777777777777</c:v>
                </c:pt>
                <c:pt idx="40">
                  <c:v>324.35185185185185</c:v>
                </c:pt>
                <c:pt idx="41">
                  <c:v>335.92592592592592</c:v>
                </c:pt>
                <c:pt idx="42">
                  <c:v>347.5</c:v>
                </c:pt>
                <c:pt idx="43">
                  <c:v>359.07407407407408</c:v>
                </c:pt>
                <c:pt idx="44">
                  <c:v>370.64814814814815</c:v>
                </c:pt>
                <c:pt idx="45">
                  <c:v>382.22222222222223</c:v>
                </c:pt>
                <c:pt idx="46">
                  <c:v>393.7962962962963</c:v>
                </c:pt>
                <c:pt idx="47">
                  <c:v>405.37037037037038</c:v>
                </c:pt>
                <c:pt idx="48">
                  <c:v>416.94444444444446</c:v>
                </c:pt>
                <c:pt idx="49">
                  <c:v>428.51851851851853</c:v>
                </c:pt>
                <c:pt idx="50">
                  <c:v>440.09259259259261</c:v>
                </c:pt>
                <c:pt idx="51">
                  <c:v>451.66666666666669</c:v>
                </c:pt>
                <c:pt idx="52">
                  <c:v>463.24074074074076</c:v>
                </c:pt>
                <c:pt idx="53">
                  <c:v>474.81481481481484</c:v>
                </c:pt>
                <c:pt idx="54">
                  <c:v>480.60185185185185</c:v>
                </c:pt>
                <c:pt idx="55">
                  <c:v>486.38888888888891</c:v>
                </c:pt>
                <c:pt idx="56">
                  <c:v>487.83564814814815</c:v>
                </c:pt>
                <c:pt idx="57">
                  <c:v>489.28240740740739</c:v>
                </c:pt>
                <c:pt idx="58">
                  <c:v>492.17592592592592</c:v>
                </c:pt>
                <c:pt idx="59">
                  <c:v>497.96296296296299</c:v>
                </c:pt>
                <c:pt idx="60">
                  <c:v>509.53703703703701</c:v>
                </c:pt>
                <c:pt idx="61">
                  <c:v>515.32407407407402</c:v>
                </c:pt>
                <c:pt idx="62">
                  <c:v>521.11111111111109</c:v>
                </c:pt>
                <c:pt idx="63">
                  <c:v>532.68518518518522</c:v>
                </c:pt>
                <c:pt idx="64">
                  <c:v>544.25925925925924</c:v>
                </c:pt>
                <c:pt idx="65">
                  <c:v>555.83333333333337</c:v>
                </c:pt>
                <c:pt idx="66">
                  <c:v>567.40740740740739</c:v>
                </c:pt>
                <c:pt idx="67">
                  <c:v>578.98148148148152</c:v>
                </c:pt>
                <c:pt idx="68">
                  <c:v>590.55555555555554</c:v>
                </c:pt>
                <c:pt idx="69">
                  <c:v>602.12962962962968</c:v>
                </c:pt>
                <c:pt idx="70">
                  <c:v>613.7037037037037</c:v>
                </c:pt>
                <c:pt idx="71">
                  <c:v>614.42708333333337</c:v>
                </c:pt>
                <c:pt idx="72">
                  <c:v>615.15046296296293</c:v>
                </c:pt>
                <c:pt idx="73">
                  <c:v>616.59722222222217</c:v>
                </c:pt>
                <c:pt idx="74">
                  <c:v>619.49074074074076</c:v>
                </c:pt>
                <c:pt idx="75">
                  <c:v>625.27777777777783</c:v>
                </c:pt>
                <c:pt idx="76">
                  <c:v>636.85185185185185</c:v>
                </c:pt>
                <c:pt idx="77">
                  <c:v>648.42592592592598</c:v>
                </c:pt>
                <c:pt idx="78">
                  <c:v>660</c:v>
                </c:pt>
                <c:pt idx="79">
                  <c:v>671.57407407407402</c:v>
                </c:pt>
                <c:pt idx="80">
                  <c:v>683.14814814814815</c:v>
                </c:pt>
                <c:pt idx="81">
                  <c:v>694.72222222222217</c:v>
                </c:pt>
                <c:pt idx="82">
                  <c:v>706.2962962962963</c:v>
                </c:pt>
                <c:pt idx="83">
                  <c:v>717.87037037037032</c:v>
                </c:pt>
                <c:pt idx="84">
                  <c:v>729.44444444444446</c:v>
                </c:pt>
                <c:pt idx="85">
                  <c:v>730</c:v>
                </c:pt>
              </c:numCache>
            </c:numRef>
          </c:xVal>
          <c:yVal>
            <c:numRef>
              <c:f>'MOOSE Tmax'!$E$4:$E$89</c:f>
              <c:numCache>
                <c:formatCode>General</c:formatCode>
                <c:ptCount val="86"/>
                <c:pt idx="0">
                  <c:v>0</c:v>
                </c:pt>
                <c:pt idx="1">
                  <c:v>1400.3316609999999</c:v>
                </c:pt>
                <c:pt idx="2">
                  <c:v>659.77206260000003</c:v>
                </c:pt>
                <c:pt idx="3">
                  <c:v>723.3582834</c:v>
                </c:pt>
                <c:pt idx="4">
                  <c:v>857.38687789999994</c:v>
                </c:pt>
                <c:pt idx="5">
                  <c:v>1103.55369</c:v>
                </c:pt>
                <c:pt idx="6">
                  <c:v>1551.1487090000001</c:v>
                </c:pt>
                <c:pt idx="7">
                  <c:v>1717.434618</c:v>
                </c:pt>
                <c:pt idx="8">
                  <c:v>1699.8686499999999</c:v>
                </c:pt>
                <c:pt idx="9">
                  <c:v>1699.0233820000001</c:v>
                </c:pt>
                <c:pt idx="10">
                  <c:v>1693.076771</c:v>
                </c:pt>
                <c:pt idx="11">
                  <c:v>1682.926404</c:v>
                </c:pt>
                <c:pt idx="12">
                  <c:v>1665.8568319999999</c:v>
                </c:pt>
                <c:pt idx="13">
                  <c:v>1640.110154</c:v>
                </c:pt>
                <c:pt idx="14">
                  <c:v>1606.4358460000001</c:v>
                </c:pt>
                <c:pt idx="15">
                  <c:v>1584.311365</c:v>
                </c:pt>
                <c:pt idx="16">
                  <c:v>1567.3592490000001</c:v>
                </c:pt>
                <c:pt idx="17">
                  <c:v>1553.6292269999999</c:v>
                </c:pt>
                <c:pt idx="18">
                  <c:v>1541.9494990000001</c:v>
                </c:pt>
                <c:pt idx="19">
                  <c:v>1531.6078680000001</c:v>
                </c:pt>
                <c:pt idx="20">
                  <c:v>1522.1287649999999</c:v>
                </c:pt>
                <c:pt idx="21">
                  <c:v>1513.159639</c:v>
                </c:pt>
                <c:pt idx="22">
                  <c:v>1504.6724019999999</c:v>
                </c:pt>
                <c:pt idx="23">
                  <c:v>1496.074243</c:v>
                </c:pt>
                <c:pt idx="24">
                  <c:v>1487.4780900000001</c:v>
                </c:pt>
                <c:pt idx="25">
                  <c:v>1478.672922</c:v>
                </c:pt>
                <c:pt idx="26">
                  <c:v>1469.622584</c:v>
                </c:pt>
                <c:pt idx="27">
                  <c:v>1460.2120890000001</c:v>
                </c:pt>
                <c:pt idx="28">
                  <c:v>1450.410515</c:v>
                </c:pt>
                <c:pt idx="29">
                  <c:v>1440.1546129999999</c:v>
                </c:pt>
                <c:pt idx="30">
                  <c:v>1429.468163</c:v>
                </c:pt>
                <c:pt idx="31">
                  <c:v>1418.3403969999999</c:v>
                </c:pt>
                <c:pt idx="32">
                  <c:v>1406.713602</c:v>
                </c:pt>
                <c:pt idx="33">
                  <c:v>1394.626994</c:v>
                </c:pt>
                <c:pt idx="34">
                  <c:v>1382.092459</c:v>
                </c:pt>
                <c:pt idx="35">
                  <c:v>1369.1300189999999</c:v>
                </c:pt>
                <c:pt idx="36">
                  <c:v>1355.763093</c:v>
                </c:pt>
                <c:pt idx="37">
                  <c:v>1342.009065</c:v>
                </c:pt>
                <c:pt idx="38">
                  <c:v>1327.911814</c:v>
                </c:pt>
                <c:pt idx="39">
                  <c:v>1313.487844</c:v>
                </c:pt>
                <c:pt idx="40">
                  <c:v>1298.762381</c:v>
                </c:pt>
                <c:pt idx="41">
                  <c:v>1283.7588109999999</c:v>
                </c:pt>
                <c:pt idx="42">
                  <c:v>1268.4930859999999</c:v>
                </c:pt>
                <c:pt idx="43">
                  <c:v>1252.994402</c:v>
                </c:pt>
                <c:pt idx="44">
                  <c:v>1237.275181</c:v>
                </c:pt>
                <c:pt idx="45">
                  <c:v>1221.3525999999999</c:v>
                </c:pt>
                <c:pt idx="46">
                  <c:v>1205.2465560000001</c:v>
                </c:pt>
                <c:pt idx="47">
                  <c:v>1188.9932200000001</c:v>
                </c:pt>
                <c:pt idx="48">
                  <c:v>1172.7662250000001</c:v>
                </c:pt>
                <c:pt idx="49">
                  <c:v>1155.625959</c:v>
                </c:pt>
                <c:pt idx="50">
                  <c:v>1139.072212</c:v>
                </c:pt>
                <c:pt idx="51">
                  <c:v>1123.9975649999999</c:v>
                </c:pt>
                <c:pt idx="52">
                  <c:v>1115.005087</c:v>
                </c:pt>
                <c:pt idx="53">
                  <c:v>1111.6472759999999</c:v>
                </c:pt>
                <c:pt idx="54">
                  <c:v>1111.7679290000001</c:v>
                </c:pt>
                <c:pt idx="55">
                  <c:v>1111.6238430000001</c:v>
                </c:pt>
                <c:pt idx="56">
                  <c:v>1111.553169</c:v>
                </c:pt>
                <c:pt idx="57">
                  <c:v>1111.5207230000001</c:v>
                </c:pt>
                <c:pt idx="58">
                  <c:v>1111.4547829999999</c:v>
                </c:pt>
                <c:pt idx="59">
                  <c:v>1111.3536160000001</c:v>
                </c:pt>
                <c:pt idx="60">
                  <c:v>1111.168363</c:v>
                </c:pt>
                <c:pt idx="61">
                  <c:v>1111.0674220000001</c:v>
                </c:pt>
                <c:pt idx="62">
                  <c:v>1110.9613159999999</c:v>
                </c:pt>
                <c:pt idx="63">
                  <c:v>1110.7388510000001</c:v>
                </c:pt>
                <c:pt idx="64">
                  <c:v>1110.773175</c:v>
                </c:pt>
                <c:pt idx="65">
                  <c:v>1110.8654919999999</c:v>
                </c:pt>
                <c:pt idx="66">
                  <c:v>1110.9948810000001</c:v>
                </c:pt>
                <c:pt idx="67">
                  <c:v>1110.4639239999999</c:v>
                </c:pt>
                <c:pt idx="68">
                  <c:v>1110.5335130000001</c:v>
                </c:pt>
                <c:pt idx="69">
                  <c:v>1110.5946510000001</c:v>
                </c:pt>
                <c:pt idx="70">
                  <c:v>1112.0259169999999</c:v>
                </c:pt>
                <c:pt idx="71">
                  <c:v>1112.01719</c:v>
                </c:pt>
                <c:pt idx="72">
                  <c:v>1112.0140759999999</c:v>
                </c:pt>
                <c:pt idx="73">
                  <c:v>1112.0080310000001</c:v>
                </c:pt>
                <c:pt idx="74">
                  <c:v>1111.9967409999999</c:v>
                </c:pt>
                <c:pt idx="75">
                  <c:v>1111.973166</c:v>
                </c:pt>
                <c:pt idx="76">
                  <c:v>1111.935592</c:v>
                </c:pt>
                <c:pt idx="77">
                  <c:v>1111.880637</c:v>
                </c:pt>
                <c:pt idx="78">
                  <c:v>1111.8258149999999</c:v>
                </c:pt>
                <c:pt idx="79">
                  <c:v>1111.7759980000001</c:v>
                </c:pt>
                <c:pt idx="80">
                  <c:v>1112.0680460000001</c:v>
                </c:pt>
                <c:pt idx="81">
                  <c:v>1112.036274</c:v>
                </c:pt>
                <c:pt idx="82">
                  <c:v>1112.0195120000001</c:v>
                </c:pt>
                <c:pt idx="83">
                  <c:v>1112.0003610000001</c:v>
                </c:pt>
                <c:pt idx="84">
                  <c:v>1111.9841489999999</c:v>
                </c:pt>
                <c:pt idx="85">
                  <c:v>1111.9820090000001</c:v>
                </c:pt>
              </c:numCache>
            </c:numRef>
          </c:yVal>
          <c:smooth val="0"/>
        </c:ser>
        <c:ser>
          <c:idx val="2"/>
          <c:order val="2"/>
          <c:tx>
            <c:v>Jennifer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3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Tmax'!$G$4:$G$1153</c:f>
              <c:numCache>
                <c:formatCode>General</c:formatCode>
                <c:ptCount val="1150"/>
                <c:pt idx="0">
                  <c:v>0</c:v>
                </c:pt>
                <c:pt idx="1">
                  <c:v>2.488425925925926E-3</c:v>
                </c:pt>
                <c:pt idx="2">
                  <c:v>4.9768518518518521E-3</c:v>
                </c:pt>
                <c:pt idx="3">
                  <c:v>7.4652777777777781E-3</c:v>
                </c:pt>
                <c:pt idx="4">
                  <c:v>9.9537037037037042E-3</c:v>
                </c:pt>
                <c:pt idx="5">
                  <c:v>1.2442129629629629E-2</c:v>
                </c:pt>
                <c:pt idx="6">
                  <c:v>1.4930555555555556E-2</c:v>
                </c:pt>
                <c:pt idx="7">
                  <c:v>1.7418981481481483E-2</c:v>
                </c:pt>
                <c:pt idx="8">
                  <c:v>1.9907407407407408E-2</c:v>
                </c:pt>
                <c:pt idx="9">
                  <c:v>2.2395833333333334E-2</c:v>
                </c:pt>
                <c:pt idx="10">
                  <c:v>2.4884259259259259E-2</c:v>
                </c:pt>
                <c:pt idx="11">
                  <c:v>2.7372685185185184E-2</c:v>
                </c:pt>
                <c:pt idx="12">
                  <c:v>2.9861111111111113E-2</c:v>
                </c:pt>
                <c:pt idx="13">
                  <c:v>3.2349537037037038E-2</c:v>
                </c:pt>
                <c:pt idx="14">
                  <c:v>3.4837962962962966E-2</c:v>
                </c:pt>
                <c:pt idx="15">
                  <c:v>3.7326388888888888E-2</c:v>
                </c:pt>
                <c:pt idx="16">
                  <c:v>3.9814814814814817E-2</c:v>
                </c:pt>
                <c:pt idx="17">
                  <c:v>4.2303240740740738E-2</c:v>
                </c:pt>
                <c:pt idx="18">
                  <c:v>4.4791666666666667E-2</c:v>
                </c:pt>
                <c:pt idx="19">
                  <c:v>4.7280092592592596E-2</c:v>
                </c:pt>
                <c:pt idx="20">
                  <c:v>4.9768518518518517E-2</c:v>
                </c:pt>
                <c:pt idx="21">
                  <c:v>5.2256944444444446E-2</c:v>
                </c:pt>
                <c:pt idx="22">
                  <c:v>5.4745370370370368E-2</c:v>
                </c:pt>
                <c:pt idx="23">
                  <c:v>5.7233796296296297E-2</c:v>
                </c:pt>
                <c:pt idx="24">
                  <c:v>5.9722222222222225E-2</c:v>
                </c:pt>
                <c:pt idx="25">
                  <c:v>6.2210648148148147E-2</c:v>
                </c:pt>
                <c:pt idx="26">
                  <c:v>6.4699074074074076E-2</c:v>
                </c:pt>
                <c:pt idx="27">
                  <c:v>6.7187499999999997E-2</c:v>
                </c:pt>
                <c:pt idx="28">
                  <c:v>6.9675925925925933E-2</c:v>
                </c:pt>
                <c:pt idx="29">
                  <c:v>7.2164351851851855E-2</c:v>
                </c:pt>
                <c:pt idx="30">
                  <c:v>7.4652777777777776E-2</c:v>
                </c:pt>
                <c:pt idx="31">
                  <c:v>7.7141203703703698E-2</c:v>
                </c:pt>
                <c:pt idx="32">
                  <c:v>7.9629629629629634E-2</c:v>
                </c:pt>
                <c:pt idx="33">
                  <c:v>8.2118055555555555E-2</c:v>
                </c:pt>
                <c:pt idx="34">
                  <c:v>8.4606481481481477E-2</c:v>
                </c:pt>
                <c:pt idx="35">
                  <c:v>8.7094907407407413E-2</c:v>
                </c:pt>
                <c:pt idx="36">
                  <c:v>8.9583333333333334E-2</c:v>
                </c:pt>
                <c:pt idx="37">
                  <c:v>9.2071759259259256E-2</c:v>
                </c:pt>
                <c:pt idx="38">
                  <c:v>9.4560185185185192E-2</c:v>
                </c:pt>
                <c:pt idx="39">
                  <c:v>9.7048611111111113E-2</c:v>
                </c:pt>
                <c:pt idx="40">
                  <c:v>9.9537037037037035E-2</c:v>
                </c:pt>
                <c:pt idx="41">
                  <c:v>0.10202546296296296</c:v>
                </c:pt>
                <c:pt idx="42">
                  <c:v>0.10451388888888889</c:v>
                </c:pt>
                <c:pt idx="43">
                  <c:v>0.10700231481481481</c:v>
                </c:pt>
                <c:pt idx="44">
                  <c:v>0.10949074074074074</c:v>
                </c:pt>
                <c:pt idx="45">
                  <c:v>0.11197916666666667</c:v>
                </c:pt>
                <c:pt idx="46">
                  <c:v>0.11446759259259259</c:v>
                </c:pt>
                <c:pt idx="47">
                  <c:v>0.11695601851851851</c:v>
                </c:pt>
                <c:pt idx="48">
                  <c:v>0.11944444444444445</c:v>
                </c:pt>
                <c:pt idx="49">
                  <c:v>0.12193287037037037</c:v>
                </c:pt>
                <c:pt idx="50">
                  <c:v>0.12442129629629629</c:v>
                </c:pt>
                <c:pt idx="51">
                  <c:v>0.12690972222222222</c:v>
                </c:pt>
                <c:pt idx="52">
                  <c:v>0.12939814814814815</c:v>
                </c:pt>
                <c:pt idx="53">
                  <c:v>0.13188657407407409</c:v>
                </c:pt>
                <c:pt idx="54">
                  <c:v>0.13437499999999999</c:v>
                </c:pt>
                <c:pt idx="55">
                  <c:v>0.13686342592592593</c:v>
                </c:pt>
                <c:pt idx="56">
                  <c:v>0.13935185185185187</c:v>
                </c:pt>
                <c:pt idx="57">
                  <c:v>0.14184027777777777</c:v>
                </c:pt>
                <c:pt idx="58">
                  <c:v>0.14432870370370371</c:v>
                </c:pt>
                <c:pt idx="59">
                  <c:v>0.14681712962962962</c:v>
                </c:pt>
                <c:pt idx="60">
                  <c:v>0.14930555555555555</c:v>
                </c:pt>
                <c:pt idx="61">
                  <c:v>0.15179398148148149</c:v>
                </c:pt>
                <c:pt idx="62">
                  <c:v>0.1542824074074074</c:v>
                </c:pt>
                <c:pt idx="63">
                  <c:v>0.15677083333333333</c:v>
                </c:pt>
                <c:pt idx="64">
                  <c:v>0.15925925925925927</c:v>
                </c:pt>
                <c:pt idx="65">
                  <c:v>0.16174768518518517</c:v>
                </c:pt>
                <c:pt idx="66">
                  <c:v>0.16423611111111111</c:v>
                </c:pt>
                <c:pt idx="67">
                  <c:v>0.16672453703703705</c:v>
                </c:pt>
                <c:pt idx="68">
                  <c:v>0.16921296296296295</c:v>
                </c:pt>
                <c:pt idx="69">
                  <c:v>0.17170138888888889</c:v>
                </c:pt>
                <c:pt idx="70">
                  <c:v>0.17418981481481483</c:v>
                </c:pt>
                <c:pt idx="71">
                  <c:v>0.17667824074074073</c:v>
                </c:pt>
                <c:pt idx="72">
                  <c:v>0.17916666666666667</c:v>
                </c:pt>
                <c:pt idx="73">
                  <c:v>0.1816550925925926</c:v>
                </c:pt>
                <c:pt idx="74">
                  <c:v>0.18414351851851851</c:v>
                </c:pt>
                <c:pt idx="75">
                  <c:v>0.18663194444444445</c:v>
                </c:pt>
                <c:pt idx="76">
                  <c:v>0.18912037037037038</c:v>
                </c:pt>
                <c:pt idx="77">
                  <c:v>0.19160879629629629</c:v>
                </c:pt>
                <c:pt idx="78">
                  <c:v>0.19409722222222223</c:v>
                </c:pt>
                <c:pt idx="79">
                  <c:v>0.19658564814814813</c:v>
                </c:pt>
                <c:pt idx="80">
                  <c:v>0.19907407407407407</c:v>
                </c:pt>
                <c:pt idx="81">
                  <c:v>0.20156250000000001</c:v>
                </c:pt>
                <c:pt idx="82">
                  <c:v>0.20405092592592591</c:v>
                </c:pt>
                <c:pt idx="83">
                  <c:v>0.20653935185185185</c:v>
                </c:pt>
                <c:pt idx="84">
                  <c:v>0.20902777777777778</c:v>
                </c:pt>
                <c:pt idx="85">
                  <c:v>0.21151620370370369</c:v>
                </c:pt>
                <c:pt idx="86">
                  <c:v>0.21400462962962963</c:v>
                </c:pt>
                <c:pt idx="87">
                  <c:v>0.21649305555555556</c:v>
                </c:pt>
                <c:pt idx="88">
                  <c:v>0.21898148148148147</c:v>
                </c:pt>
                <c:pt idx="89">
                  <c:v>0.22146990740740741</c:v>
                </c:pt>
                <c:pt idx="90">
                  <c:v>0.22395833333333334</c:v>
                </c:pt>
                <c:pt idx="91">
                  <c:v>0.22644675925925925</c:v>
                </c:pt>
                <c:pt idx="92">
                  <c:v>0.22893518518518519</c:v>
                </c:pt>
                <c:pt idx="93">
                  <c:v>0.23142361111111112</c:v>
                </c:pt>
                <c:pt idx="94">
                  <c:v>0.23391203703703703</c:v>
                </c:pt>
                <c:pt idx="95">
                  <c:v>0.23640046296296297</c:v>
                </c:pt>
                <c:pt idx="96">
                  <c:v>0.2388888888888889</c:v>
                </c:pt>
                <c:pt idx="97">
                  <c:v>0.24137731481481481</c:v>
                </c:pt>
                <c:pt idx="98">
                  <c:v>0.24386574074074074</c:v>
                </c:pt>
                <c:pt idx="99">
                  <c:v>0.24635416666666668</c:v>
                </c:pt>
                <c:pt idx="100">
                  <c:v>0.24884259259259259</c:v>
                </c:pt>
                <c:pt idx="101">
                  <c:v>0.25133101851851852</c:v>
                </c:pt>
                <c:pt idx="102">
                  <c:v>0.25381944444444443</c:v>
                </c:pt>
                <c:pt idx="103">
                  <c:v>0.25630787037037039</c:v>
                </c:pt>
                <c:pt idx="104">
                  <c:v>0.2587962962962963</c:v>
                </c:pt>
                <c:pt idx="105">
                  <c:v>0.26128472222222221</c:v>
                </c:pt>
                <c:pt idx="106">
                  <c:v>0.26377314814814817</c:v>
                </c:pt>
                <c:pt idx="107">
                  <c:v>0.26626157407407408</c:v>
                </c:pt>
                <c:pt idx="108">
                  <c:v>0.26874999999999999</c:v>
                </c:pt>
                <c:pt idx="109">
                  <c:v>0.27123842592592595</c:v>
                </c:pt>
                <c:pt idx="110">
                  <c:v>0.27372685185185186</c:v>
                </c:pt>
                <c:pt idx="111">
                  <c:v>0.27621527777777777</c:v>
                </c:pt>
                <c:pt idx="112">
                  <c:v>0.27870370370370373</c:v>
                </c:pt>
                <c:pt idx="113">
                  <c:v>0.28119212962962964</c:v>
                </c:pt>
                <c:pt idx="114">
                  <c:v>0.28368055555555555</c:v>
                </c:pt>
                <c:pt idx="115">
                  <c:v>0.28616898148148145</c:v>
                </c:pt>
                <c:pt idx="116">
                  <c:v>0.28865740740740742</c:v>
                </c:pt>
                <c:pt idx="117">
                  <c:v>0.29114583333333333</c:v>
                </c:pt>
                <c:pt idx="118">
                  <c:v>0.29363425925925923</c:v>
                </c:pt>
                <c:pt idx="119">
                  <c:v>0.2961226851851852</c:v>
                </c:pt>
                <c:pt idx="120">
                  <c:v>0.2986111111111111</c:v>
                </c:pt>
                <c:pt idx="121">
                  <c:v>0.30109953703703701</c:v>
                </c:pt>
                <c:pt idx="122">
                  <c:v>0.30358796296296298</c:v>
                </c:pt>
                <c:pt idx="123">
                  <c:v>0.30607638888888888</c:v>
                </c:pt>
                <c:pt idx="124">
                  <c:v>0.30856481481481479</c:v>
                </c:pt>
                <c:pt idx="125">
                  <c:v>0.31105324074074076</c:v>
                </c:pt>
                <c:pt idx="126">
                  <c:v>0.31354166666666666</c:v>
                </c:pt>
                <c:pt idx="127">
                  <c:v>0.31603009259259257</c:v>
                </c:pt>
                <c:pt idx="128">
                  <c:v>0.31851851851851853</c:v>
                </c:pt>
                <c:pt idx="129">
                  <c:v>0.32100694444444444</c:v>
                </c:pt>
                <c:pt idx="130">
                  <c:v>0.32349537037037035</c:v>
                </c:pt>
                <c:pt idx="131">
                  <c:v>0.32598379629629631</c:v>
                </c:pt>
                <c:pt idx="132">
                  <c:v>0.32847222222222222</c:v>
                </c:pt>
                <c:pt idx="133">
                  <c:v>0.33096064814814813</c:v>
                </c:pt>
                <c:pt idx="134">
                  <c:v>0.33344907407407409</c:v>
                </c:pt>
                <c:pt idx="135">
                  <c:v>0.3359375</c:v>
                </c:pt>
                <c:pt idx="136">
                  <c:v>0.33842592592592591</c:v>
                </c:pt>
                <c:pt idx="137">
                  <c:v>0.34091435185185187</c:v>
                </c:pt>
                <c:pt idx="138">
                  <c:v>0.34340277777777778</c:v>
                </c:pt>
                <c:pt idx="139">
                  <c:v>0.34589120370370369</c:v>
                </c:pt>
                <c:pt idx="140">
                  <c:v>0.34837962962962965</c:v>
                </c:pt>
                <c:pt idx="141">
                  <c:v>0.35086805555555556</c:v>
                </c:pt>
                <c:pt idx="142">
                  <c:v>0.35335648148148147</c:v>
                </c:pt>
                <c:pt idx="143">
                  <c:v>0.35584490740740743</c:v>
                </c:pt>
                <c:pt idx="144">
                  <c:v>0.35833333333333334</c:v>
                </c:pt>
                <c:pt idx="145">
                  <c:v>0.36082175925925924</c:v>
                </c:pt>
                <c:pt idx="146">
                  <c:v>0.36331018518518521</c:v>
                </c:pt>
                <c:pt idx="147">
                  <c:v>0.36579861111111112</c:v>
                </c:pt>
                <c:pt idx="148">
                  <c:v>0.36828703703703702</c:v>
                </c:pt>
                <c:pt idx="149">
                  <c:v>0.37077546296296299</c:v>
                </c:pt>
                <c:pt idx="150">
                  <c:v>0.3732638888888889</c:v>
                </c:pt>
                <c:pt idx="151">
                  <c:v>0.3757523148148148</c:v>
                </c:pt>
                <c:pt idx="152">
                  <c:v>0.37824074074074077</c:v>
                </c:pt>
                <c:pt idx="153">
                  <c:v>0.38072916666666667</c:v>
                </c:pt>
                <c:pt idx="154">
                  <c:v>0.38321759259259258</c:v>
                </c:pt>
                <c:pt idx="155">
                  <c:v>0.38570601851851855</c:v>
                </c:pt>
                <c:pt idx="156">
                  <c:v>0.38819444444444445</c:v>
                </c:pt>
                <c:pt idx="157">
                  <c:v>0.39068287037037036</c:v>
                </c:pt>
                <c:pt idx="158">
                  <c:v>0.39317129629629627</c:v>
                </c:pt>
                <c:pt idx="159">
                  <c:v>0.39565972222222223</c:v>
                </c:pt>
                <c:pt idx="160">
                  <c:v>0.39814814814814814</c:v>
                </c:pt>
                <c:pt idx="161">
                  <c:v>0.40063657407407405</c:v>
                </c:pt>
                <c:pt idx="162">
                  <c:v>0.40312500000000001</c:v>
                </c:pt>
                <c:pt idx="163">
                  <c:v>0.40561342592592592</c:v>
                </c:pt>
                <c:pt idx="164">
                  <c:v>0.40810185185185183</c:v>
                </c:pt>
                <c:pt idx="165">
                  <c:v>0.41059027777777779</c:v>
                </c:pt>
                <c:pt idx="166">
                  <c:v>0.4130787037037037</c:v>
                </c:pt>
                <c:pt idx="167">
                  <c:v>0.41556712962962961</c:v>
                </c:pt>
                <c:pt idx="168">
                  <c:v>0.41805555555555557</c:v>
                </c:pt>
                <c:pt idx="169">
                  <c:v>0.42054398148148148</c:v>
                </c:pt>
                <c:pt idx="170">
                  <c:v>0.42303240740740738</c:v>
                </c:pt>
                <c:pt idx="171">
                  <c:v>0.42552083333333335</c:v>
                </c:pt>
                <c:pt idx="172">
                  <c:v>0.42800925925925926</c:v>
                </c:pt>
                <c:pt idx="173">
                  <c:v>0.43049768518518516</c:v>
                </c:pt>
                <c:pt idx="174">
                  <c:v>0.43298611111111113</c:v>
                </c:pt>
                <c:pt idx="175">
                  <c:v>0.43547453703703703</c:v>
                </c:pt>
                <c:pt idx="176">
                  <c:v>0.43796296296296294</c:v>
                </c:pt>
                <c:pt idx="177">
                  <c:v>0.44045138888888891</c:v>
                </c:pt>
                <c:pt idx="178">
                  <c:v>0.44293981481481481</c:v>
                </c:pt>
                <c:pt idx="179">
                  <c:v>0.44542824074074072</c:v>
                </c:pt>
                <c:pt idx="180">
                  <c:v>0.44791666666666669</c:v>
                </c:pt>
                <c:pt idx="181">
                  <c:v>0.45040509259259259</c:v>
                </c:pt>
                <c:pt idx="182">
                  <c:v>0.4528935185185185</c:v>
                </c:pt>
                <c:pt idx="183">
                  <c:v>0.45538194444444446</c:v>
                </c:pt>
                <c:pt idx="184">
                  <c:v>0.45787037037037037</c:v>
                </c:pt>
                <c:pt idx="185">
                  <c:v>0.46035879629629628</c:v>
                </c:pt>
                <c:pt idx="186">
                  <c:v>0.46284722222222224</c:v>
                </c:pt>
                <c:pt idx="187">
                  <c:v>0.46533564814814815</c:v>
                </c:pt>
                <c:pt idx="188">
                  <c:v>0.46782407407407406</c:v>
                </c:pt>
                <c:pt idx="189">
                  <c:v>0.47031250000000002</c:v>
                </c:pt>
                <c:pt idx="190">
                  <c:v>0.47280092592592593</c:v>
                </c:pt>
                <c:pt idx="191">
                  <c:v>0.47528935185185184</c:v>
                </c:pt>
                <c:pt idx="192">
                  <c:v>0.4777777777777778</c:v>
                </c:pt>
                <c:pt idx="193">
                  <c:v>0.48026620370370371</c:v>
                </c:pt>
                <c:pt idx="194">
                  <c:v>0.48275462962962962</c:v>
                </c:pt>
                <c:pt idx="195">
                  <c:v>0.48524305555555558</c:v>
                </c:pt>
                <c:pt idx="196">
                  <c:v>0.48773148148148149</c:v>
                </c:pt>
                <c:pt idx="197">
                  <c:v>0.4902199074074074</c:v>
                </c:pt>
                <c:pt idx="198">
                  <c:v>0.49270833333333336</c:v>
                </c:pt>
                <c:pt idx="199">
                  <c:v>0.49519675925925927</c:v>
                </c:pt>
                <c:pt idx="200">
                  <c:v>0.49768518518518517</c:v>
                </c:pt>
                <c:pt idx="201">
                  <c:v>0.50017361111111114</c:v>
                </c:pt>
                <c:pt idx="202">
                  <c:v>0.50266203703703705</c:v>
                </c:pt>
                <c:pt idx="203">
                  <c:v>0.50515046296296295</c:v>
                </c:pt>
                <c:pt idx="204">
                  <c:v>0.50763888888888886</c:v>
                </c:pt>
                <c:pt idx="205">
                  <c:v>0.51012731481481477</c:v>
                </c:pt>
                <c:pt idx="206">
                  <c:v>0.51261574074074079</c:v>
                </c:pt>
                <c:pt idx="207">
                  <c:v>0.5151041666666667</c:v>
                </c:pt>
                <c:pt idx="208">
                  <c:v>0.5175925925925926</c:v>
                </c:pt>
                <c:pt idx="209">
                  <c:v>0.52008101851851851</c:v>
                </c:pt>
                <c:pt idx="210">
                  <c:v>0.52256944444444442</c:v>
                </c:pt>
                <c:pt idx="211">
                  <c:v>0.52505787037037033</c:v>
                </c:pt>
                <c:pt idx="212">
                  <c:v>0.52754629629629635</c:v>
                </c:pt>
                <c:pt idx="213">
                  <c:v>0.53003472222222225</c:v>
                </c:pt>
                <c:pt idx="214">
                  <c:v>0.53252314814814816</c:v>
                </c:pt>
                <c:pt idx="215">
                  <c:v>0.53501157407407407</c:v>
                </c:pt>
                <c:pt idx="216">
                  <c:v>0.53749999999999998</c:v>
                </c:pt>
                <c:pt idx="217">
                  <c:v>0.53998842592592589</c:v>
                </c:pt>
                <c:pt idx="218">
                  <c:v>0.5424768518518519</c:v>
                </c:pt>
                <c:pt idx="219">
                  <c:v>0.54496527777777781</c:v>
                </c:pt>
                <c:pt idx="220">
                  <c:v>0.54745370370370372</c:v>
                </c:pt>
                <c:pt idx="221">
                  <c:v>0.54994212962962963</c:v>
                </c:pt>
                <c:pt idx="222">
                  <c:v>0.55243055555555554</c:v>
                </c:pt>
                <c:pt idx="223">
                  <c:v>0.55491898148148144</c:v>
                </c:pt>
                <c:pt idx="224">
                  <c:v>0.55740740740740746</c:v>
                </c:pt>
                <c:pt idx="225">
                  <c:v>0.55989583333333337</c:v>
                </c:pt>
                <c:pt idx="226">
                  <c:v>0.56238425925925928</c:v>
                </c:pt>
                <c:pt idx="227">
                  <c:v>0.56487268518518519</c:v>
                </c:pt>
                <c:pt idx="228">
                  <c:v>0.56736111111111109</c:v>
                </c:pt>
                <c:pt idx="229">
                  <c:v>0.569849537037037</c:v>
                </c:pt>
                <c:pt idx="230">
                  <c:v>0.57233796296296291</c:v>
                </c:pt>
                <c:pt idx="231">
                  <c:v>0.57482638888888893</c:v>
                </c:pt>
                <c:pt idx="232">
                  <c:v>0.57731481481481484</c:v>
                </c:pt>
                <c:pt idx="233">
                  <c:v>0.57980324074074074</c:v>
                </c:pt>
                <c:pt idx="234">
                  <c:v>0.58229166666666665</c:v>
                </c:pt>
                <c:pt idx="235">
                  <c:v>0.58478009259259256</c:v>
                </c:pt>
                <c:pt idx="236">
                  <c:v>0.58726851851851847</c:v>
                </c:pt>
                <c:pt idx="237">
                  <c:v>0.58975694444444449</c:v>
                </c:pt>
                <c:pt idx="238">
                  <c:v>0.59224537037037039</c:v>
                </c:pt>
                <c:pt idx="239">
                  <c:v>0.5947337962962963</c:v>
                </c:pt>
                <c:pt idx="240">
                  <c:v>0.59722222222222221</c:v>
                </c:pt>
                <c:pt idx="241">
                  <c:v>0.59971064814814812</c:v>
                </c:pt>
                <c:pt idx="242">
                  <c:v>0.60219907407407403</c:v>
                </c:pt>
                <c:pt idx="243">
                  <c:v>0.60468750000000004</c:v>
                </c:pt>
                <c:pt idx="244">
                  <c:v>0.60717592592592595</c:v>
                </c:pt>
                <c:pt idx="245">
                  <c:v>0.60966435185185186</c:v>
                </c:pt>
                <c:pt idx="246">
                  <c:v>0.61215277777777777</c:v>
                </c:pt>
                <c:pt idx="247">
                  <c:v>0.61464120370370368</c:v>
                </c:pt>
                <c:pt idx="248">
                  <c:v>0.61712962962962958</c:v>
                </c:pt>
                <c:pt idx="249">
                  <c:v>0.6196180555555556</c:v>
                </c:pt>
                <c:pt idx="250">
                  <c:v>0.62210648148148151</c:v>
                </c:pt>
                <c:pt idx="251">
                  <c:v>0.62459490740740742</c:v>
                </c:pt>
                <c:pt idx="252">
                  <c:v>0.62708333333333333</c:v>
                </c:pt>
                <c:pt idx="253">
                  <c:v>0.62957175925925923</c:v>
                </c:pt>
                <c:pt idx="254">
                  <c:v>0.63206018518518514</c:v>
                </c:pt>
                <c:pt idx="255">
                  <c:v>0.63454861111111116</c:v>
                </c:pt>
                <c:pt idx="256">
                  <c:v>0.63703703703703707</c:v>
                </c:pt>
                <c:pt idx="257">
                  <c:v>0.63952546296296298</c:v>
                </c:pt>
                <c:pt idx="258">
                  <c:v>0.64201388888888888</c:v>
                </c:pt>
                <c:pt idx="259">
                  <c:v>0.64450231481481479</c:v>
                </c:pt>
                <c:pt idx="260">
                  <c:v>0.6469907407407407</c:v>
                </c:pt>
                <c:pt idx="261">
                  <c:v>0.64947916666666672</c:v>
                </c:pt>
                <c:pt idx="262">
                  <c:v>0.65196759259259263</c:v>
                </c:pt>
                <c:pt idx="263">
                  <c:v>0.65445601851851853</c:v>
                </c:pt>
                <c:pt idx="264">
                  <c:v>0.65694444444444444</c:v>
                </c:pt>
                <c:pt idx="265">
                  <c:v>0.65943287037037035</c:v>
                </c:pt>
                <c:pt idx="266">
                  <c:v>0.66192129629629626</c:v>
                </c:pt>
                <c:pt idx="267">
                  <c:v>0.66440972222222228</c:v>
                </c:pt>
                <c:pt idx="268">
                  <c:v>0.66689814814814818</c:v>
                </c:pt>
                <c:pt idx="269">
                  <c:v>0.66938657407407409</c:v>
                </c:pt>
                <c:pt idx="270">
                  <c:v>0.671875</c:v>
                </c:pt>
                <c:pt idx="271">
                  <c:v>0.67436342592592591</c:v>
                </c:pt>
                <c:pt idx="272">
                  <c:v>0.67685185185185182</c:v>
                </c:pt>
                <c:pt idx="273">
                  <c:v>0.67934027777777772</c:v>
                </c:pt>
                <c:pt idx="274">
                  <c:v>0.68182870370370374</c:v>
                </c:pt>
                <c:pt idx="275">
                  <c:v>0.68431712962962965</c:v>
                </c:pt>
                <c:pt idx="276">
                  <c:v>0.68680555555555556</c:v>
                </c:pt>
                <c:pt idx="277">
                  <c:v>0.68929398148148147</c:v>
                </c:pt>
                <c:pt idx="278">
                  <c:v>0.69178240740740737</c:v>
                </c:pt>
                <c:pt idx="279">
                  <c:v>0.69427083333333328</c:v>
                </c:pt>
                <c:pt idx="280">
                  <c:v>0.6967592592592593</c:v>
                </c:pt>
                <c:pt idx="281">
                  <c:v>0.69924768518518521</c:v>
                </c:pt>
                <c:pt idx="282">
                  <c:v>0.70173611111111112</c:v>
                </c:pt>
                <c:pt idx="283">
                  <c:v>0.70422453703703702</c:v>
                </c:pt>
                <c:pt idx="284">
                  <c:v>0.70671296296296293</c:v>
                </c:pt>
                <c:pt idx="285">
                  <c:v>0.70920138888888884</c:v>
                </c:pt>
                <c:pt idx="286">
                  <c:v>0.71168981481481486</c:v>
                </c:pt>
                <c:pt idx="287">
                  <c:v>0.71417824074074077</c:v>
                </c:pt>
                <c:pt idx="288">
                  <c:v>0.71666666666666667</c:v>
                </c:pt>
                <c:pt idx="289">
                  <c:v>0.71915509259259258</c:v>
                </c:pt>
                <c:pt idx="290">
                  <c:v>0.72164351851851849</c:v>
                </c:pt>
                <c:pt idx="291">
                  <c:v>0.7241319444444444</c:v>
                </c:pt>
                <c:pt idx="292">
                  <c:v>0.72662037037037042</c:v>
                </c:pt>
                <c:pt idx="293">
                  <c:v>0.72910879629629632</c:v>
                </c:pt>
                <c:pt idx="294">
                  <c:v>0.73159722222222223</c:v>
                </c:pt>
                <c:pt idx="295">
                  <c:v>0.73408564814814814</c:v>
                </c:pt>
                <c:pt idx="296">
                  <c:v>0.73657407407407405</c:v>
                </c:pt>
                <c:pt idx="297">
                  <c:v>0.73906249999999996</c:v>
                </c:pt>
                <c:pt idx="298">
                  <c:v>0.74155092592592597</c:v>
                </c:pt>
                <c:pt idx="299">
                  <c:v>0.74403935185185188</c:v>
                </c:pt>
                <c:pt idx="300">
                  <c:v>0.74652777777777779</c:v>
                </c:pt>
                <c:pt idx="301">
                  <c:v>0.7490162037037037</c:v>
                </c:pt>
                <c:pt idx="302">
                  <c:v>0.75150462962962961</c:v>
                </c:pt>
                <c:pt idx="303">
                  <c:v>0.75399305555555551</c:v>
                </c:pt>
                <c:pt idx="304">
                  <c:v>0.75648148148148153</c:v>
                </c:pt>
                <c:pt idx="305">
                  <c:v>0.75896990740740744</c:v>
                </c:pt>
                <c:pt idx="306">
                  <c:v>0.76145833333333335</c:v>
                </c:pt>
                <c:pt idx="307">
                  <c:v>0.76394675925925926</c:v>
                </c:pt>
                <c:pt idx="308">
                  <c:v>0.76643518518518516</c:v>
                </c:pt>
                <c:pt idx="309">
                  <c:v>0.76892361111111107</c:v>
                </c:pt>
                <c:pt idx="310">
                  <c:v>0.77141203703703709</c:v>
                </c:pt>
                <c:pt idx="311">
                  <c:v>0.773900462962963</c:v>
                </c:pt>
                <c:pt idx="312">
                  <c:v>0.77638888888888891</c:v>
                </c:pt>
                <c:pt idx="313">
                  <c:v>0.77887731481481481</c:v>
                </c:pt>
                <c:pt idx="314">
                  <c:v>0.78136574074074072</c:v>
                </c:pt>
                <c:pt idx="315">
                  <c:v>0.78385416666666663</c:v>
                </c:pt>
                <c:pt idx="316">
                  <c:v>0.78634259259259254</c:v>
                </c:pt>
                <c:pt idx="317">
                  <c:v>0.78883101851851856</c:v>
                </c:pt>
                <c:pt idx="318">
                  <c:v>0.79131944444444446</c:v>
                </c:pt>
                <c:pt idx="319">
                  <c:v>0.79380787037037037</c:v>
                </c:pt>
                <c:pt idx="320">
                  <c:v>0.79629629629629628</c:v>
                </c:pt>
                <c:pt idx="321">
                  <c:v>0.79878472222222219</c:v>
                </c:pt>
                <c:pt idx="322">
                  <c:v>0.8012731481481481</c:v>
                </c:pt>
                <c:pt idx="323">
                  <c:v>0.80376157407407411</c:v>
                </c:pt>
                <c:pt idx="324">
                  <c:v>0.80625000000000002</c:v>
                </c:pt>
                <c:pt idx="325">
                  <c:v>0.80873842592592593</c:v>
                </c:pt>
                <c:pt idx="326">
                  <c:v>0.81122685185185184</c:v>
                </c:pt>
                <c:pt idx="327">
                  <c:v>0.81371527777777775</c:v>
                </c:pt>
                <c:pt idx="328">
                  <c:v>0.81620370370370365</c:v>
                </c:pt>
                <c:pt idx="329">
                  <c:v>0.81869212962962967</c:v>
                </c:pt>
                <c:pt idx="330">
                  <c:v>0.82118055555555558</c:v>
                </c:pt>
                <c:pt idx="331">
                  <c:v>0.82366898148148149</c:v>
                </c:pt>
                <c:pt idx="332">
                  <c:v>0.8261574074074074</c:v>
                </c:pt>
                <c:pt idx="333">
                  <c:v>0.8286458333333333</c:v>
                </c:pt>
                <c:pt idx="334">
                  <c:v>0.83113425925925921</c:v>
                </c:pt>
                <c:pt idx="335">
                  <c:v>0.83362268518518523</c:v>
                </c:pt>
                <c:pt idx="336">
                  <c:v>0.83611111111111114</c:v>
                </c:pt>
                <c:pt idx="337">
                  <c:v>0.83859953703703705</c:v>
                </c:pt>
                <c:pt idx="338">
                  <c:v>0.84108796296296295</c:v>
                </c:pt>
                <c:pt idx="339">
                  <c:v>0.84357638888888886</c:v>
                </c:pt>
                <c:pt idx="340">
                  <c:v>0.84606481481481477</c:v>
                </c:pt>
                <c:pt idx="341">
                  <c:v>0.84855324074074079</c:v>
                </c:pt>
                <c:pt idx="342">
                  <c:v>0.8510416666666667</c:v>
                </c:pt>
                <c:pt idx="343">
                  <c:v>0.8535300925925926</c:v>
                </c:pt>
                <c:pt idx="344">
                  <c:v>0.85601851851851851</c:v>
                </c:pt>
                <c:pt idx="345">
                  <c:v>0.85850694444444442</c:v>
                </c:pt>
                <c:pt idx="346">
                  <c:v>0.86099537037037033</c:v>
                </c:pt>
                <c:pt idx="347">
                  <c:v>0.86348379629629635</c:v>
                </c:pt>
                <c:pt idx="348">
                  <c:v>0.86597222222222225</c:v>
                </c:pt>
                <c:pt idx="349">
                  <c:v>0.86846064814814816</c:v>
                </c:pt>
                <c:pt idx="350">
                  <c:v>0.87094907407407407</c:v>
                </c:pt>
                <c:pt idx="351">
                  <c:v>0.87343749999999998</c:v>
                </c:pt>
                <c:pt idx="352">
                  <c:v>0.87592592592592589</c:v>
                </c:pt>
                <c:pt idx="353">
                  <c:v>0.8784143518518519</c:v>
                </c:pt>
                <c:pt idx="354">
                  <c:v>0.88090277777777781</c:v>
                </c:pt>
                <c:pt idx="355">
                  <c:v>0.88339120370370372</c:v>
                </c:pt>
                <c:pt idx="356">
                  <c:v>0.88587962962962963</c:v>
                </c:pt>
                <c:pt idx="357">
                  <c:v>0.88836805555555554</c:v>
                </c:pt>
                <c:pt idx="358">
                  <c:v>0.89085648148148144</c:v>
                </c:pt>
                <c:pt idx="359">
                  <c:v>0.89334490740740746</c:v>
                </c:pt>
                <c:pt idx="360">
                  <c:v>0.89583333333333337</c:v>
                </c:pt>
                <c:pt idx="361">
                  <c:v>0.89832175925925928</c:v>
                </c:pt>
                <c:pt idx="362">
                  <c:v>0.90081018518518519</c:v>
                </c:pt>
                <c:pt idx="363">
                  <c:v>0.90329861111111109</c:v>
                </c:pt>
                <c:pt idx="364">
                  <c:v>0.905787037037037</c:v>
                </c:pt>
                <c:pt idx="365">
                  <c:v>0.90827546296296291</c:v>
                </c:pt>
                <c:pt idx="366">
                  <c:v>0.91076388888888893</c:v>
                </c:pt>
                <c:pt idx="367">
                  <c:v>0.91325231481481484</c:v>
                </c:pt>
                <c:pt idx="368">
                  <c:v>0.91574074074074074</c:v>
                </c:pt>
                <c:pt idx="369">
                  <c:v>0.91822916666666665</c:v>
                </c:pt>
                <c:pt idx="370">
                  <c:v>0.92071759259259256</c:v>
                </c:pt>
                <c:pt idx="371">
                  <c:v>0.92320601851851847</c:v>
                </c:pt>
                <c:pt idx="372">
                  <c:v>0.92569444444444449</c:v>
                </c:pt>
                <c:pt idx="373">
                  <c:v>0.92818287037037039</c:v>
                </c:pt>
                <c:pt idx="374">
                  <c:v>0.9306712962962963</c:v>
                </c:pt>
                <c:pt idx="375">
                  <c:v>0.93315972222222221</c:v>
                </c:pt>
                <c:pt idx="376">
                  <c:v>0.93564814814814812</c:v>
                </c:pt>
                <c:pt idx="377">
                  <c:v>0.93813657407407403</c:v>
                </c:pt>
                <c:pt idx="378">
                  <c:v>0.94062500000000004</c:v>
                </c:pt>
                <c:pt idx="379">
                  <c:v>0.94311342592592595</c:v>
                </c:pt>
                <c:pt idx="380">
                  <c:v>0.94560185185185186</c:v>
                </c:pt>
                <c:pt idx="381">
                  <c:v>0.94809027777777777</c:v>
                </c:pt>
                <c:pt idx="382">
                  <c:v>0.95057870370370368</c:v>
                </c:pt>
                <c:pt idx="383">
                  <c:v>0.95306712962962958</c:v>
                </c:pt>
                <c:pt idx="384">
                  <c:v>0.9555555555555556</c:v>
                </c:pt>
                <c:pt idx="385">
                  <c:v>0.95804398148148151</c:v>
                </c:pt>
                <c:pt idx="386">
                  <c:v>0.96053240740740742</c:v>
                </c:pt>
                <c:pt idx="387">
                  <c:v>0.96302083333333333</c:v>
                </c:pt>
                <c:pt idx="388">
                  <c:v>0.96550925925925923</c:v>
                </c:pt>
                <c:pt idx="389">
                  <c:v>0.96799768518518514</c:v>
                </c:pt>
                <c:pt idx="390">
                  <c:v>0.97048611111111116</c:v>
                </c:pt>
                <c:pt idx="391">
                  <c:v>0.97297453703703707</c:v>
                </c:pt>
                <c:pt idx="392">
                  <c:v>0.97546296296296298</c:v>
                </c:pt>
                <c:pt idx="393">
                  <c:v>0.97795138888888888</c:v>
                </c:pt>
                <c:pt idx="394">
                  <c:v>0.98043981481481479</c:v>
                </c:pt>
                <c:pt idx="395">
                  <c:v>0.9829282407407407</c:v>
                </c:pt>
                <c:pt idx="396">
                  <c:v>0.98541666666666672</c:v>
                </c:pt>
                <c:pt idx="397">
                  <c:v>0.98790509259259263</c:v>
                </c:pt>
                <c:pt idx="398">
                  <c:v>0.99039351851851853</c:v>
                </c:pt>
                <c:pt idx="399">
                  <c:v>0.99288194444444444</c:v>
                </c:pt>
                <c:pt idx="400">
                  <c:v>0.99537037037037035</c:v>
                </c:pt>
                <c:pt idx="401">
                  <c:v>0.99785879629629626</c:v>
                </c:pt>
                <c:pt idx="402">
                  <c:v>1.0003472222222223</c:v>
                </c:pt>
                <c:pt idx="403">
                  <c:v>1.0028356481481482</c:v>
                </c:pt>
                <c:pt idx="404">
                  <c:v>1.0053240740740741</c:v>
                </c:pt>
                <c:pt idx="405">
                  <c:v>1.0078125</c:v>
                </c:pt>
                <c:pt idx="406">
                  <c:v>1.0103009259259259</c:v>
                </c:pt>
                <c:pt idx="407">
                  <c:v>1.0127893518518518</c:v>
                </c:pt>
                <c:pt idx="408">
                  <c:v>1.0152777777777777</c:v>
                </c:pt>
                <c:pt idx="409">
                  <c:v>1.0177662037037036</c:v>
                </c:pt>
                <c:pt idx="410">
                  <c:v>1.0202546296296295</c:v>
                </c:pt>
                <c:pt idx="411">
                  <c:v>1.0227430555555554</c:v>
                </c:pt>
                <c:pt idx="412">
                  <c:v>1.0252314814814816</c:v>
                </c:pt>
                <c:pt idx="413">
                  <c:v>1.0277199074074075</c:v>
                </c:pt>
                <c:pt idx="414">
                  <c:v>1.0302083333333334</c:v>
                </c:pt>
                <c:pt idx="415">
                  <c:v>1.0326967592592593</c:v>
                </c:pt>
                <c:pt idx="416">
                  <c:v>1.0351851851851852</c:v>
                </c:pt>
                <c:pt idx="417">
                  <c:v>1.0376736111111111</c:v>
                </c:pt>
                <c:pt idx="418">
                  <c:v>1.040162037037037</c:v>
                </c:pt>
                <c:pt idx="419">
                  <c:v>1.0426504629629629</c:v>
                </c:pt>
                <c:pt idx="420">
                  <c:v>1.0451388888888888</c:v>
                </c:pt>
                <c:pt idx="421">
                  <c:v>1.0476273148148147</c:v>
                </c:pt>
                <c:pt idx="422">
                  <c:v>1.0501157407407407</c:v>
                </c:pt>
                <c:pt idx="423">
                  <c:v>1.0526041666666666</c:v>
                </c:pt>
                <c:pt idx="424">
                  <c:v>1.0550925925925927</c:v>
                </c:pt>
                <c:pt idx="425">
                  <c:v>1.0575810185185186</c:v>
                </c:pt>
                <c:pt idx="426">
                  <c:v>1.0600694444444445</c:v>
                </c:pt>
                <c:pt idx="427">
                  <c:v>1.0625578703703704</c:v>
                </c:pt>
                <c:pt idx="428">
                  <c:v>1.0650462962962963</c:v>
                </c:pt>
                <c:pt idx="429">
                  <c:v>1.0675347222222222</c:v>
                </c:pt>
                <c:pt idx="430">
                  <c:v>1.0700231481481481</c:v>
                </c:pt>
                <c:pt idx="431">
                  <c:v>1.072511574074074</c:v>
                </c:pt>
                <c:pt idx="432">
                  <c:v>1.075</c:v>
                </c:pt>
                <c:pt idx="433">
                  <c:v>1.0774884259259259</c:v>
                </c:pt>
                <c:pt idx="434">
                  <c:v>1.0799768518518518</c:v>
                </c:pt>
                <c:pt idx="435">
                  <c:v>1.0824652777777777</c:v>
                </c:pt>
                <c:pt idx="436">
                  <c:v>1.0849537037037038</c:v>
                </c:pt>
                <c:pt idx="437">
                  <c:v>1.0874421296296297</c:v>
                </c:pt>
                <c:pt idx="438">
                  <c:v>1.0899305555555556</c:v>
                </c:pt>
                <c:pt idx="439">
                  <c:v>1.0924189814814815</c:v>
                </c:pt>
                <c:pt idx="440">
                  <c:v>1.0949074074074074</c:v>
                </c:pt>
                <c:pt idx="441">
                  <c:v>1.0973958333333333</c:v>
                </c:pt>
                <c:pt idx="442">
                  <c:v>1.0998842592592593</c:v>
                </c:pt>
                <c:pt idx="443">
                  <c:v>1.1023726851851852</c:v>
                </c:pt>
                <c:pt idx="444">
                  <c:v>1.1048611111111111</c:v>
                </c:pt>
                <c:pt idx="445">
                  <c:v>1.107349537037037</c:v>
                </c:pt>
                <c:pt idx="446">
                  <c:v>1.1098379629629629</c:v>
                </c:pt>
                <c:pt idx="447">
                  <c:v>1.1123263888888888</c:v>
                </c:pt>
                <c:pt idx="448">
                  <c:v>1.1148148148148149</c:v>
                </c:pt>
                <c:pt idx="449">
                  <c:v>1.1173032407407408</c:v>
                </c:pt>
                <c:pt idx="450">
                  <c:v>1.1197916666666667</c:v>
                </c:pt>
                <c:pt idx="451">
                  <c:v>1.1222800925925926</c:v>
                </c:pt>
                <c:pt idx="452">
                  <c:v>1.1247685185185186</c:v>
                </c:pt>
                <c:pt idx="453">
                  <c:v>1.1272569444444445</c:v>
                </c:pt>
                <c:pt idx="454">
                  <c:v>1.1297453703703704</c:v>
                </c:pt>
                <c:pt idx="455">
                  <c:v>1.1322337962962963</c:v>
                </c:pt>
                <c:pt idx="456">
                  <c:v>1.1347222222222222</c:v>
                </c:pt>
                <c:pt idx="457">
                  <c:v>1.1372106481481481</c:v>
                </c:pt>
                <c:pt idx="458">
                  <c:v>1.139699074074074</c:v>
                </c:pt>
                <c:pt idx="459">
                  <c:v>1.1421874999999999</c:v>
                </c:pt>
                <c:pt idx="460">
                  <c:v>1.1446759259259258</c:v>
                </c:pt>
                <c:pt idx="461">
                  <c:v>1.1471643518518519</c:v>
                </c:pt>
                <c:pt idx="462">
                  <c:v>1.1496527777777779</c:v>
                </c:pt>
                <c:pt idx="463">
                  <c:v>1.1521412037037038</c:v>
                </c:pt>
                <c:pt idx="464">
                  <c:v>1.1546296296296297</c:v>
                </c:pt>
                <c:pt idx="465">
                  <c:v>1.1571180555555556</c:v>
                </c:pt>
                <c:pt idx="466">
                  <c:v>1.1596064814814815</c:v>
                </c:pt>
                <c:pt idx="467">
                  <c:v>1.1620949074074074</c:v>
                </c:pt>
                <c:pt idx="468">
                  <c:v>1.1645833333333333</c:v>
                </c:pt>
                <c:pt idx="469">
                  <c:v>1.1670717592592592</c:v>
                </c:pt>
                <c:pt idx="470">
                  <c:v>1.1695601851851851</c:v>
                </c:pt>
                <c:pt idx="471">
                  <c:v>1.172048611111111</c:v>
                </c:pt>
                <c:pt idx="472">
                  <c:v>1.1745370370370369</c:v>
                </c:pt>
                <c:pt idx="473">
                  <c:v>1.1770254629629631</c:v>
                </c:pt>
                <c:pt idx="474">
                  <c:v>1.179513888888889</c:v>
                </c:pt>
                <c:pt idx="475">
                  <c:v>1.1820023148148149</c:v>
                </c:pt>
                <c:pt idx="476">
                  <c:v>1.1844907407407408</c:v>
                </c:pt>
                <c:pt idx="477">
                  <c:v>1.1869791666666667</c:v>
                </c:pt>
                <c:pt idx="478">
                  <c:v>1.1894675925925926</c:v>
                </c:pt>
                <c:pt idx="479">
                  <c:v>1.1919560185185185</c:v>
                </c:pt>
                <c:pt idx="480">
                  <c:v>1.1944444444444444</c:v>
                </c:pt>
                <c:pt idx="481">
                  <c:v>1.1969328703703703</c:v>
                </c:pt>
                <c:pt idx="482">
                  <c:v>1.1994212962962962</c:v>
                </c:pt>
                <c:pt idx="483">
                  <c:v>1.2019097222222221</c:v>
                </c:pt>
                <c:pt idx="484">
                  <c:v>1.2043981481481481</c:v>
                </c:pt>
                <c:pt idx="485">
                  <c:v>1.2068865740740742</c:v>
                </c:pt>
                <c:pt idx="486">
                  <c:v>1.2093750000000001</c:v>
                </c:pt>
                <c:pt idx="487">
                  <c:v>1.211863425925926</c:v>
                </c:pt>
                <c:pt idx="488">
                  <c:v>1.2143518518518519</c:v>
                </c:pt>
                <c:pt idx="489">
                  <c:v>1.2168402777777778</c:v>
                </c:pt>
                <c:pt idx="490">
                  <c:v>1.2193287037037037</c:v>
                </c:pt>
                <c:pt idx="491">
                  <c:v>1.2218171296296296</c:v>
                </c:pt>
                <c:pt idx="492">
                  <c:v>1.2243055555555555</c:v>
                </c:pt>
                <c:pt idx="493">
                  <c:v>1.2267939814814814</c:v>
                </c:pt>
                <c:pt idx="494">
                  <c:v>1.2292824074074074</c:v>
                </c:pt>
                <c:pt idx="495">
                  <c:v>1.2317708333333333</c:v>
                </c:pt>
                <c:pt idx="496">
                  <c:v>1.2342592592592592</c:v>
                </c:pt>
                <c:pt idx="497">
                  <c:v>1.2367476851851851</c:v>
                </c:pt>
                <c:pt idx="498">
                  <c:v>1.2392361111111112</c:v>
                </c:pt>
                <c:pt idx="499">
                  <c:v>1.2417245370370371</c:v>
                </c:pt>
                <c:pt idx="500">
                  <c:v>1.244212962962963</c:v>
                </c:pt>
                <c:pt idx="501">
                  <c:v>1.2467013888888889</c:v>
                </c:pt>
                <c:pt idx="502">
                  <c:v>1.2491898148148148</c:v>
                </c:pt>
                <c:pt idx="503">
                  <c:v>1.2516782407407407</c:v>
                </c:pt>
                <c:pt idx="504">
                  <c:v>1.2541666666666667</c:v>
                </c:pt>
                <c:pt idx="505">
                  <c:v>1.2566550925925926</c:v>
                </c:pt>
                <c:pt idx="506">
                  <c:v>1.2591435185185185</c:v>
                </c:pt>
                <c:pt idx="507">
                  <c:v>1.2616319444444444</c:v>
                </c:pt>
                <c:pt idx="508">
                  <c:v>1.2641203703703703</c:v>
                </c:pt>
                <c:pt idx="509">
                  <c:v>1.2666087962962962</c:v>
                </c:pt>
                <c:pt idx="510">
                  <c:v>1.2690972222222223</c:v>
                </c:pt>
                <c:pt idx="511">
                  <c:v>1.2715856481481482</c:v>
                </c:pt>
                <c:pt idx="512">
                  <c:v>1.2740740740740741</c:v>
                </c:pt>
                <c:pt idx="513">
                  <c:v>1.2765625</c:v>
                </c:pt>
                <c:pt idx="514">
                  <c:v>1.279050925925926</c:v>
                </c:pt>
                <c:pt idx="515">
                  <c:v>1.2815393518518519</c:v>
                </c:pt>
                <c:pt idx="516">
                  <c:v>1.2840277777777778</c:v>
                </c:pt>
                <c:pt idx="517">
                  <c:v>1.2865162037037037</c:v>
                </c:pt>
                <c:pt idx="518">
                  <c:v>1.2890046296296296</c:v>
                </c:pt>
                <c:pt idx="519">
                  <c:v>1.2914930555555555</c:v>
                </c:pt>
                <c:pt idx="520">
                  <c:v>1.2939814814814814</c:v>
                </c:pt>
                <c:pt idx="521">
                  <c:v>1.2964699074074073</c:v>
                </c:pt>
                <c:pt idx="522">
                  <c:v>1.2989583333333334</c:v>
                </c:pt>
                <c:pt idx="523">
                  <c:v>1.3014467592592593</c:v>
                </c:pt>
                <c:pt idx="524">
                  <c:v>1.3039351851851853</c:v>
                </c:pt>
                <c:pt idx="525">
                  <c:v>1.3064236111111112</c:v>
                </c:pt>
                <c:pt idx="526">
                  <c:v>1.3089120370370371</c:v>
                </c:pt>
                <c:pt idx="527">
                  <c:v>1.311400462962963</c:v>
                </c:pt>
                <c:pt idx="528">
                  <c:v>1.3138888888888889</c:v>
                </c:pt>
                <c:pt idx="529">
                  <c:v>1.3163773148148148</c:v>
                </c:pt>
                <c:pt idx="530">
                  <c:v>1.3188657407407407</c:v>
                </c:pt>
                <c:pt idx="531">
                  <c:v>1.3213541666666666</c:v>
                </c:pt>
                <c:pt idx="532">
                  <c:v>1.3238425925925925</c:v>
                </c:pt>
                <c:pt idx="533">
                  <c:v>1.3263310185185184</c:v>
                </c:pt>
                <c:pt idx="534">
                  <c:v>1.3288194444444446</c:v>
                </c:pt>
                <c:pt idx="535">
                  <c:v>1.3313078703703705</c:v>
                </c:pt>
                <c:pt idx="536">
                  <c:v>1.3337962962962964</c:v>
                </c:pt>
                <c:pt idx="537">
                  <c:v>1.3362847222222223</c:v>
                </c:pt>
                <c:pt idx="538">
                  <c:v>1.3387731481481482</c:v>
                </c:pt>
                <c:pt idx="539">
                  <c:v>1.3412615740740741</c:v>
                </c:pt>
                <c:pt idx="540">
                  <c:v>1.34375</c:v>
                </c:pt>
                <c:pt idx="541">
                  <c:v>1.3462384259259259</c:v>
                </c:pt>
                <c:pt idx="542">
                  <c:v>1.3487268518518518</c:v>
                </c:pt>
                <c:pt idx="543">
                  <c:v>1.3512152777777777</c:v>
                </c:pt>
                <c:pt idx="544">
                  <c:v>1.3537037037037036</c:v>
                </c:pt>
                <c:pt idx="545">
                  <c:v>1.3561921296296295</c:v>
                </c:pt>
                <c:pt idx="546">
                  <c:v>1.3586805555555554</c:v>
                </c:pt>
                <c:pt idx="547">
                  <c:v>1.3611689814814816</c:v>
                </c:pt>
                <c:pt idx="548">
                  <c:v>1.3636574074074075</c:v>
                </c:pt>
                <c:pt idx="549">
                  <c:v>1.3661458333333334</c:v>
                </c:pt>
                <c:pt idx="550">
                  <c:v>1.3686342592592593</c:v>
                </c:pt>
                <c:pt idx="551">
                  <c:v>1.3711226851851852</c:v>
                </c:pt>
                <c:pt idx="552">
                  <c:v>1.3736111111111111</c:v>
                </c:pt>
                <c:pt idx="553">
                  <c:v>1.376099537037037</c:v>
                </c:pt>
                <c:pt idx="554">
                  <c:v>1.3785879629629629</c:v>
                </c:pt>
                <c:pt idx="555">
                  <c:v>1.3810763888888888</c:v>
                </c:pt>
                <c:pt idx="556">
                  <c:v>1.3835648148148147</c:v>
                </c:pt>
                <c:pt idx="557">
                  <c:v>1.3860532407407407</c:v>
                </c:pt>
                <c:pt idx="558">
                  <c:v>1.3885416666666666</c:v>
                </c:pt>
                <c:pt idx="559">
                  <c:v>1.3910300925925927</c:v>
                </c:pt>
                <c:pt idx="560">
                  <c:v>1.3935185185185186</c:v>
                </c:pt>
                <c:pt idx="561">
                  <c:v>1.3960069444444445</c:v>
                </c:pt>
                <c:pt idx="562">
                  <c:v>1.3984953703703704</c:v>
                </c:pt>
                <c:pt idx="563">
                  <c:v>1.4009837962962963</c:v>
                </c:pt>
                <c:pt idx="564">
                  <c:v>1.4034722222222222</c:v>
                </c:pt>
                <c:pt idx="565">
                  <c:v>1.4059606481481481</c:v>
                </c:pt>
                <c:pt idx="566">
                  <c:v>1.408449074074074</c:v>
                </c:pt>
                <c:pt idx="567">
                  <c:v>1.4109375</c:v>
                </c:pt>
                <c:pt idx="568">
                  <c:v>1.4134259259259259</c:v>
                </c:pt>
                <c:pt idx="569">
                  <c:v>1.4159143518518518</c:v>
                </c:pt>
                <c:pt idx="570">
                  <c:v>1.4184027777777777</c:v>
                </c:pt>
                <c:pt idx="571">
                  <c:v>1.4208912037037038</c:v>
                </c:pt>
                <c:pt idx="572">
                  <c:v>1.4233796296296297</c:v>
                </c:pt>
                <c:pt idx="573">
                  <c:v>1.4258680555555556</c:v>
                </c:pt>
                <c:pt idx="574">
                  <c:v>1.4283564814814815</c:v>
                </c:pt>
                <c:pt idx="575">
                  <c:v>1.4308449074074074</c:v>
                </c:pt>
                <c:pt idx="576">
                  <c:v>1.4333333333333333</c:v>
                </c:pt>
                <c:pt idx="577">
                  <c:v>1.4358217592592593</c:v>
                </c:pt>
                <c:pt idx="578">
                  <c:v>1.4383101851851852</c:v>
                </c:pt>
                <c:pt idx="579">
                  <c:v>1.4407986111111111</c:v>
                </c:pt>
                <c:pt idx="580">
                  <c:v>1.443287037037037</c:v>
                </c:pt>
                <c:pt idx="581">
                  <c:v>1.4457754629629629</c:v>
                </c:pt>
                <c:pt idx="582">
                  <c:v>1.4482638888888888</c:v>
                </c:pt>
                <c:pt idx="583">
                  <c:v>1.4507523148148149</c:v>
                </c:pt>
                <c:pt idx="584">
                  <c:v>1.4532407407407408</c:v>
                </c:pt>
                <c:pt idx="585">
                  <c:v>1.4557291666666667</c:v>
                </c:pt>
                <c:pt idx="586">
                  <c:v>1.4582175925925926</c:v>
                </c:pt>
                <c:pt idx="587">
                  <c:v>1.4607060185185186</c:v>
                </c:pt>
                <c:pt idx="588">
                  <c:v>1.4631944444444445</c:v>
                </c:pt>
                <c:pt idx="589">
                  <c:v>1.4656828703703704</c:v>
                </c:pt>
                <c:pt idx="590">
                  <c:v>1.4681712962962963</c:v>
                </c:pt>
                <c:pt idx="591">
                  <c:v>1.4706597222222222</c:v>
                </c:pt>
                <c:pt idx="592">
                  <c:v>1.4731481481481481</c:v>
                </c:pt>
                <c:pt idx="593">
                  <c:v>1.475636574074074</c:v>
                </c:pt>
                <c:pt idx="594">
                  <c:v>1.4781249999999999</c:v>
                </c:pt>
                <c:pt idx="595">
                  <c:v>1.4806134259259258</c:v>
                </c:pt>
                <c:pt idx="596">
                  <c:v>1.4831018518518519</c:v>
                </c:pt>
                <c:pt idx="597">
                  <c:v>1.4855902777777779</c:v>
                </c:pt>
                <c:pt idx="598">
                  <c:v>1.4880787037037038</c:v>
                </c:pt>
                <c:pt idx="599">
                  <c:v>1.4905671296296297</c:v>
                </c:pt>
                <c:pt idx="600">
                  <c:v>1.4930555555555556</c:v>
                </c:pt>
                <c:pt idx="601">
                  <c:v>1.4955439814814815</c:v>
                </c:pt>
                <c:pt idx="602">
                  <c:v>1.4980324074074074</c:v>
                </c:pt>
                <c:pt idx="603">
                  <c:v>1.5005208333333333</c:v>
                </c:pt>
                <c:pt idx="604">
                  <c:v>1.5030092592592592</c:v>
                </c:pt>
                <c:pt idx="605">
                  <c:v>1.5054976851851851</c:v>
                </c:pt>
                <c:pt idx="606">
                  <c:v>1.507986111111111</c:v>
                </c:pt>
                <c:pt idx="607">
                  <c:v>1.5104745370370369</c:v>
                </c:pt>
                <c:pt idx="608">
                  <c:v>1.5129629629629631</c:v>
                </c:pt>
                <c:pt idx="609">
                  <c:v>1.515451388888889</c:v>
                </c:pt>
                <c:pt idx="610">
                  <c:v>1.5179398148148149</c:v>
                </c:pt>
                <c:pt idx="611">
                  <c:v>1.5204282407407408</c:v>
                </c:pt>
                <c:pt idx="612">
                  <c:v>1.5229166666666667</c:v>
                </c:pt>
                <c:pt idx="613">
                  <c:v>1.5254050925925926</c:v>
                </c:pt>
                <c:pt idx="614">
                  <c:v>1.5278935185185185</c:v>
                </c:pt>
                <c:pt idx="615">
                  <c:v>1.5303819444444444</c:v>
                </c:pt>
                <c:pt idx="616">
                  <c:v>1.5328703703703703</c:v>
                </c:pt>
                <c:pt idx="617">
                  <c:v>1.5353587962962962</c:v>
                </c:pt>
                <c:pt idx="618">
                  <c:v>1.5378472222222221</c:v>
                </c:pt>
                <c:pt idx="619">
                  <c:v>1.5403356481481481</c:v>
                </c:pt>
                <c:pt idx="620">
                  <c:v>1.5428240740740742</c:v>
                </c:pt>
                <c:pt idx="621">
                  <c:v>1.5453125000000001</c:v>
                </c:pt>
                <c:pt idx="622">
                  <c:v>1.547800925925926</c:v>
                </c:pt>
                <c:pt idx="623">
                  <c:v>1.5502893518518519</c:v>
                </c:pt>
                <c:pt idx="624">
                  <c:v>1.5527777777777778</c:v>
                </c:pt>
                <c:pt idx="625">
                  <c:v>1.5552662037037037</c:v>
                </c:pt>
                <c:pt idx="626">
                  <c:v>1.5577546296296296</c:v>
                </c:pt>
                <c:pt idx="627">
                  <c:v>1.5602430555555555</c:v>
                </c:pt>
                <c:pt idx="628">
                  <c:v>1.5627314814814814</c:v>
                </c:pt>
                <c:pt idx="629">
                  <c:v>1.5652199074074074</c:v>
                </c:pt>
                <c:pt idx="630">
                  <c:v>1.5677083333333333</c:v>
                </c:pt>
                <c:pt idx="631">
                  <c:v>1.5701967592592592</c:v>
                </c:pt>
                <c:pt idx="632">
                  <c:v>1.5726851851851851</c:v>
                </c:pt>
                <c:pt idx="633">
                  <c:v>1.5751736111111112</c:v>
                </c:pt>
                <c:pt idx="634">
                  <c:v>1.5776620370370371</c:v>
                </c:pt>
                <c:pt idx="635">
                  <c:v>1.580150462962963</c:v>
                </c:pt>
                <c:pt idx="636">
                  <c:v>1.5826388888888889</c:v>
                </c:pt>
                <c:pt idx="637">
                  <c:v>1.5851273148148148</c:v>
                </c:pt>
                <c:pt idx="638">
                  <c:v>1.5876157407407407</c:v>
                </c:pt>
                <c:pt idx="639">
                  <c:v>1.5901041666666667</c:v>
                </c:pt>
                <c:pt idx="640">
                  <c:v>1.5925925925925926</c:v>
                </c:pt>
                <c:pt idx="641">
                  <c:v>1.5950810185185185</c:v>
                </c:pt>
                <c:pt idx="642">
                  <c:v>1.5975694444444444</c:v>
                </c:pt>
                <c:pt idx="643">
                  <c:v>1.6000578703703703</c:v>
                </c:pt>
                <c:pt idx="644">
                  <c:v>1.6025462962962962</c:v>
                </c:pt>
                <c:pt idx="645">
                  <c:v>1.6050347222222223</c:v>
                </c:pt>
                <c:pt idx="646">
                  <c:v>1.6075231481481482</c:v>
                </c:pt>
                <c:pt idx="647">
                  <c:v>1.6100115740740741</c:v>
                </c:pt>
                <c:pt idx="648">
                  <c:v>1.6125</c:v>
                </c:pt>
                <c:pt idx="649">
                  <c:v>1.614988425925926</c:v>
                </c:pt>
                <c:pt idx="650">
                  <c:v>1.6174768518518519</c:v>
                </c:pt>
                <c:pt idx="651">
                  <c:v>1.6199652777777778</c:v>
                </c:pt>
                <c:pt idx="652">
                  <c:v>1.6224537037037037</c:v>
                </c:pt>
                <c:pt idx="653">
                  <c:v>1.6249421296296296</c:v>
                </c:pt>
                <c:pt idx="654">
                  <c:v>1.6274305555555555</c:v>
                </c:pt>
                <c:pt idx="655">
                  <c:v>1.6299189814814814</c:v>
                </c:pt>
                <c:pt idx="656">
                  <c:v>1.6324074074074073</c:v>
                </c:pt>
                <c:pt idx="657">
                  <c:v>1.6348958333333334</c:v>
                </c:pt>
                <c:pt idx="658">
                  <c:v>1.6373842592592593</c:v>
                </c:pt>
                <c:pt idx="659">
                  <c:v>1.6398726851851853</c:v>
                </c:pt>
                <c:pt idx="660">
                  <c:v>1.6423611111111112</c:v>
                </c:pt>
                <c:pt idx="661">
                  <c:v>1.6448495370370371</c:v>
                </c:pt>
                <c:pt idx="662">
                  <c:v>1.647337962962963</c:v>
                </c:pt>
                <c:pt idx="663">
                  <c:v>1.6498263888888889</c:v>
                </c:pt>
                <c:pt idx="664">
                  <c:v>1.6523148148148148</c:v>
                </c:pt>
                <c:pt idx="665">
                  <c:v>1.6548032407407407</c:v>
                </c:pt>
                <c:pt idx="666">
                  <c:v>1.6572916666666666</c:v>
                </c:pt>
                <c:pt idx="667">
                  <c:v>1.6597800925925925</c:v>
                </c:pt>
                <c:pt idx="668">
                  <c:v>1.6622685185185184</c:v>
                </c:pt>
                <c:pt idx="669">
                  <c:v>1.6647569444444446</c:v>
                </c:pt>
                <c:pt idx="670">
                  <c:v>1.6672453703703705</c:v>
                </c:pt>
                <c:pt idx="671">
                  <c:v>1.6697337962962964</c:v>
                </c:pt>
                <c:pt idx="672">
                  <c:v>1.6722222222222223</c:v>
                </c:pt>
                <c:pt idx="673">
                  <c:v>1.6747106481481482</c:v>
                </c:pt>
                <c:pt idx="674">
                  <c:v>1.6771990740740741</c:v>
                </c:pt>
                <c:pt idx="675">
                  <c:v>1.6796875</c:v>
                </c:pt>
                <c:pt idx="676">
                  <c:v>1.6821759259259259</c:v>
                </c:pt>
                <c:pt idx="677">
                  <c:v>1.6846643518518518</c:v>
                </c:pt>
                <c:pt idx="678">
                  <c:v>1.6871527777777777</c:v>
                </c:pt>
                <c:pt idx="679">
                  <c:v>1.6896412037037036</c:v>
                </c:pt>
                <c:pt idx="680">
                  <c:v>1.6921296296296295</c:v>
                </c:pt>
                <c:pt idx="681">
                  <c:v>1.6946180555555554</c:v>
                </c:pt>
                <c:pt idx="682">
                  <c:v>1.6971064814814816</c:v>
                </c:pt>
                <c:pt idx="683">
                  <c:v>1.6995949074074075</c:v>
                </c:pt>
                <c:pt idx="684">
                  <c:v>1.7020833333333334</c:v>
                </c:pt>
                <c:pt idx="685">
                  <c:v>1.7045717592592593</c:v>
                </c:pt>
                <c:pt idx="686">
                  <c:v>1.7070601851851852</c:v>
                </c:pt>
                <c:pt idx="687">
                  <c:v>1.7095486111111111</c:v>
                </c:pt>
                <c:pt idx="688">
                  <c:v>1.712037037037037</c:v>
                </c:pt>
                <c:pt idx="689">
                  <c:v>1.7145254629629629</c:v>
                </c:pt>
                <c:pt idx="690">
                  <c:v>1.7170138888888888</c:v>
                </c:pt>
                <c:pt idx="691">
                  <c:v>1.7195023148148147</c:v>
                </c:pt>
                <c:pt idx="692">
                  <c:v>1.7219907407407407</c:v>
                </c:pt>
                <c:pt idx="693">
                  <c:v>1.7244791666666666</c:v>
                </c:pt>
                <c:pt idx="694">
                  <c:v>1.7269675925925927</c:v>
                </c:pt>
                <c:pt idx="695">
                  <c:v>1.7294560185185186</c:v>
                </c:pt>
                <c:pt idx="696">
                  <c:v>1.7319444444444445</c:v>
                </c:pt>
                <c:pt idx="697">
                  <c:v>1.7344328703703704</c:v>
                </c:pt>
                <c:pt idx="698">
                  <c:v>1.7369212962962963</c:v>
                </c:pt>
                <c:pt idx="699">
                  <c:v>1.7394097222222222</c:v>
                </c:pt>
                <c:pt idx="700">
                  <c:v>1.7418981481481481</c:v>
                </c:pt>
                <c:pt idx="701">
                  <c:v>1.744386574074074</c:v>
                </c:pt>
                <c:pt idx="702">
                  <c:v>1.746875</c:v>
                </c:pt>
                <c:pt idx="703">
                  <c:v>1.7493634259259259</c:v>
                </c:pt>
                <c:pt idx="704">
                  <c:v>1.7518518518518518</c:v>
                </c:pt>
                <c:pt idx="705">
                  <c:v>1.7543402777777777</c:v>
                </c:pt>
                <c:pt idx="706">
                  <c:v>1.7568287037037038</c:v>
                </c:pt>
                <c:pt idx="707">
                  <c:v>1.7593171296296297</c:v>
                </c:pt>
                <c:pt idx="708">
                  <c:v>1.7618055555555556</c:v>
                </c:pt>
                <c:pt idx="709">
                  <c:v>1.7642939814814815</c:v>
                </c:pt>
                <c:pt idx="710">
                  <c:v>1.7667824074074074</c:v>
                </c:pt>
                <c:pt idx="711">
                  <c:v>1.7692708333333333</c:v>
                </c:pt>
                <c:pt idx="712">
                  <c:v>1.7717592592592593</c:v>
                </c:pt>
                <c:pt idx="713">
                  <c:v>1.7742476851851852</c:v>
                </c:pt>
                <c:pt idx="714">
                  <c:v>1.7767361111111111</c:v>
                </c:pt>
                <c:pt idx="715">
                  <c:v>1.779224537037037</c:v>
                </c:pt>
                <c:pt idx="716">
                  <c:v>1.7817129629629629</c:v>
                </c:pt>
                <c:pt idx="717">
                  <c:v>1.7842013888888888</c:v>
                </c:pt>
                <c:pt idx="718">
                  <c:v>1.7866898148148149</c:v>
                </c:pt>
                <c:pt idx="719">
                  <c:v>1.7891782407407408</c:v>
                </c:pt>
                <c:pt idx="720">
                  <c:v>1.7916666666666667</c:v>
                </c:pt>
                <c:pt idx="721">
                  <c:v>1.7941550925925926</c:v>
                </c:pt>
                <c:pt idx="722">
                  <c:v>1.7966435185185186</c:v>
                </c:pt>
                <c:pt idx="723">
                  <c:v>1.7991319444444445</c:v>
                </c:pt>
                <c:pt idx="724">
                  <c:v>1.8016203703703704</c:v>
                </c:pt>
                <c:pt idx="725">
                  <c:v>1.8041087962962963</c:v>
                </c:pt>
                <c:pt idx="726">
                  <c:v>1.8065972222222222</c:v>
                </c:pt>
                <c:pt idx="727">
                  <c:v>1.8090856481481481</c:v>
                </c:pt>
                <c:pt idx="728">
                  <c:v>1.811574074074074</c:v>
                </c:pt>
                <c:pt idx="729">
                  <c:v>1.8140624999999999</c:v>
                </c:pt>
                <c:pt idx="730">
                  <c:v>1.8165509259259258</c:v>
                </c:pt>
                <c:pt idx="731">
                  <c:v>1.8190393518518519</c:v>
                </c:pt>
                <c:pt idx="732">
                  <c:v>1.8215277777777779</c:v>
                </c:pt>
                <c:pt idx="733">
                  <c:v>1.8240162037037038</c:v>
                </c:pt>
                <c:pt idx="734">
                  <c:v>1.8265046296296297</c:v>
                </c:pt>
                <c:pt idx="735">
                  <c:v>1.8289930555555556</c:v>
                </c:pt>
                <c:pt idx="736">
                  <c:v>1.8314814814814815</c:v>
                </c:pt>
                <c:pt idx="737">
                  <c:v>1.8339699074074074</c:v>
                </c:pt>
                <c:pt idx="738">
                  <c:v>1.8364583333333333</c:v>
                </c:pt>
                <c:pt idx="739">
                  <c:v>1.8389467592592592</c:v>
                </c:pt>
                <c:pt idx="740">
                  <c:v>1.8414351851851851</c:v>
                </c:pt>
                <c:pt idx="741">
                  <c:v>1.843923611111111</c:v>
                </c:pt>
                <c:pt idx="742">
                  <c:v>1.8464120370370369</c:v>
                </c:pt>
                <c:pt idx="743">
                  <c:v>1.8489004629629631</c:v>
                </c:pt>
                <c:pt idx="744">
                  <c:v>1.851388888888889</c:v>
                </c:pt>
                <c:pt idx="745">
                  <c:v>1.8538773148148149</c:v>
                </c:pt>
                <c:pt idx="746">
                  <c:v>1.8563657407407408</c:v>
                </c:pt>
                <c:pt idx="747">
                  <c:v>1.8588541666666667</c:v>
                </c:pt>
                <c:pt idx="748">
                  <c:v>1.8613425925925926</c:v>
                </c:pt>
                <c:pt idx="749">
                  <c:v>1.8638310185185185</c:v>
                </c:pt>
                <c:pt idx="750">
                  <c:v>1.8663194444444444</c:v>
                </c:pt>
                <c:pt idx="751">
                  <c:v>1.8688078703703703</c:v>
                </c:pt>
                <c:pt idx="752">
                  <c:v>1.8712962962962962</c:v>
                </c:pt>
                <c:pt idx="753">
                  <c:v>1.8737847222222221</c:v>
                </c:pt>
                <c:pt idx="754">
                  <c:v>1.8762731481481481</c:v>
                </c:pt>
                <c:pt idx="755">
                  <c:v>1.8787615740740742</c:v>
                </c:pt>
                <c:pt idx="756">
                  <c:v>1.8812500000000001</c:v>
                </c:pt>
                <c:pt idx="757">
                  <c:v>1.883738425925926</c:v>
                </c:pt>
                <c:pt idx="758">
                  <c:v>1.8862268518518519</c:v>
                </c:pt>
                <c:pt idx="759">
                  <c:v>1.8887152777777778</c:v>
                </c:pt>
                <c:pt idx="760">
                  <c:v>1.8912037037037037</c:v>
                </c:pt>
                <c:pt idx="761">
                  <c:v>1.8936921296296296</c:v>
                </c:pt>
                <c:pt idx="762">
                  <c:v>1.8961805555555555</c:v>
                </c:pt>
                <c:pt idx="763">
                  <c:v>1.8986689814814814</c:v>
                </c:pt>
                <c:pt idx="764">
                  <c:v>1.9011574074074074</c:v>
                </c:pt>
                <c:pt idx="765">
                  <c:v>1.9036458333333333</c:v>
                </c:pt>
                <c:pt idx="766">
                  <c:v>1.9061342592592592</c:v>
                </c:pt>
                <c:pt idx="767">
                  <c:v>1.9086226851851851</c:v>
                </c:pt>
                <c:pt idx="768">
                  <c:v>1.9111111111111112</c:v>
                </c:pt>
                <c:pt idx="769">
                  <c:v>1.9135995370370371</c:v>
                </c:pt>
                <c:pt idx="770">
                  <c:v>1.916087962962963</c:v>
                </c:pt>
                <c:pt idx="771">
                  <c:v>1.9185763888888889</c:v>
                </c:pt>
                <c:pt idx="772">
                  <c:v>1.9210648148148148</c:v>
                </c:pt>
                <c:pt idx="773">
                  <c:v>1.9235532407407407</c:v>
                </c:pt>
                <c:pt idx="774">
                  <c:v>1.9260416666666667</c:v>
                </c:pt>
                <c:pt idx="775">
                  <c:v>1.9285300925925926</c:v>
                </c:pt>
                <c:pt idx="776">
                  <c:v>1.9310185185185185</c:v>
                </c:pt>
                <c:pt idx="777">
                  <c:v>1.9335069444444444</c:v>
                </c:pt>
                <c:pt idx="778">
                  <c:v>1.9359953703703703</c:v>
                </c:pt>
                <c:pt idx="779">
                  <c:v>1.9384837962962962</c:v>
                </c:pt>
                <c:pt idx="780">
                  <c:v>1.9409722222222223</c:v>
                </c:pt>
                <c:pt idx="781">
                  <c:v>1.9434606481481482</c:v>
                </c:pt>
                <c:pt idx="782">
                  <c:v>1.9459490740740741</c:v>
                </c:pt>
                <c:pt idx="783">
                  <c:v>1.9484375</c:v>
                </c:pt>
                <c:pt idx="784">
                  <c:v>1.950925925925926</c:v>
                </c:pt>
                <c:pt idx="785">
                  <c:v>1.9534143518518519</c:v>
                </c:pt>
                <c:pt idx="786">
                  <c:v>1.9559027777777778</c:v>
                </c:pt>
                <c:pt idx="787">
                  <c:v>1.9583912037037037</c:v>
                </c:pt>
                <c:pt idx="788">
                  <c:v>1.9608796296296296</c:v>
                </c:pt>
                <c:pt idx="789">
                  <c:v>1.9633680555555555</c:v>
                </c:pt>
                <c:pt idx="790">
                  <c:v>1.9658564814814814</c:v>
                </c:pt>
                <c:pt idx="791">
                  <c:v>1.9683449074074073</c:v>
                </c:pt>
                <c:pt idx="792">
                  <c:v>1.9708333333333334</c:v>
                </c:pt>
                <c:pt idx="793">
                  <c:v>1.9733217592592593</c:v>
                </c:pt>
                <c:pt idx="794">
                  <c:v>1.9758101851851853</c:v>
                </c:pt>
                <c:pt idx="795">
                  <c:v>1.9782986111111112</c:v>
                </c:pt>
                <c:pt idx="796">
                  <c:v>1.9807870370370371</c:v>
                </c:pt>
                <c:pt idx="797">
                  <c:v>1.983275462962963</c:v>
                </c:pt>
                <c:pt idx="798">
                  <c:v>1.9857638888888889</c:v>
                </c:pt>
                <c:pt idx="799">
                  <c:v>1.9882523148148148</c:v>
                </c:pt>
                <c:pt idx="800">
                  <c:v>1.9907407407407407</c:v>
                </c:pt>
                <c:pt idx="801">
                  <c:v>1.9932291666666666</c:v>
                </c:pt>
                <c:pt idx="802">
                  <c:v>1.9957175925925925</c:v>
                </c:pt>
                <c:pt idx="803">
                  <c:v>1.9982060185185184</c:v>
                </c:pt>
                <c:pt idx="804">
                  <c:v>2.0006944444444446</c:v>
                </c:pt>
                <c:pt idx="805">
                  <c:v>2.0031828703703702</c:v>
                </c:pt>
                <c:pt idx="806">
                  <c:v>2.0056712962962964</c:v>
                </c:pt>
                <c:pt idx="807">
                  <c:v>2.0081597222222221</c:v>
                </c:pt>
                <c:pt idx="808">
                  <c:v>2.0106481481481482</c:v>
                </c:pt>
                <c:pt idx="809">
                  <c:v>2.0131365740740739</c:v>
                </c:pt>
                <c:pt idx="810">
                  <c:v>2.015625</c:v>
                </c:pt>
                <c:pt idx="811">
                  <c:v>2.0181134259259261</c:v>
                </c:pt>
                <c:pt idx="812">
                  <c:v>2.0206018518518518</c:v>
                </c:pt>
                <c:pt idx="813">
                  <c:v>2.0230902777777779</c:v>
                </c:pt>
                <c:pt idx="814">
                  <c:v>2.0255787037037036</c:v>
                </c:pt>
                <c:pt idx="815">
                  <c:v>2.0280671296296298</c:v>
                </c:pt>
                <c:pt idx="816">
                  <c:v>2.0305555555555554</c:v>
                </c:pt>
                <c:pt idx="817">
                  <c:v>2.0330439814814816</c:v>
                </c:pt>
                <c:pt idx="818">
                  <c:v>2.0355324074074073</c:v>
                </c:pt>
                <c:pt idx="819">
                  <c:v>2.0380208333333334</c:v>
                </c:pt>
                <c:pt idx="820">
                  <c:v>2.0405092592592591</c:v>
                </c:pt>
                <c:pt idx="821">
                  <c:v>2.0429976851851852</c:v>
                </c:pt>
                <c:pt idx="822">
                  <c:v>2.0454861111111109</c:v>
                </c:pt>
                <c:pt idx="823">
                  <c:v>2.047974537037037</c:v>
                </c:pt>
                <c:pt idx="824">
                  <c:v>2.0504629629629632</c:v>
                </c:pt>
                <c:pt idx="825">
                  <c:v>2.0529513888888888</c:v>
                </c:pt>
                <c:pt idx="826">
                  <c:v>2.055439814814815</c:v>
                </c:pt>
                <c:pt idx="827">
                  <c:v>2.0579282407407407</c:v>
                </c:pt>
                <c:pt idx="828">
                  <c:v>2.0604166666666668</c:v>
                </c:pt>
                <c:pt idx="829">
                  <c:v>2.0629050925925925</c:v>
                </c:pt>
                <c:pt idx="830">
                  <c:v>2.0653935185185186</c:v>
                </c:pt>
                <c:pt idx="831">
                  <c:v>2.0678819444444443</c:v>
                </c:pt>
                <c:pt idx="832">
                  <c:v>2.0703703703703704</c:v>
                </c:pt>
                <c:pt idx="833">
                  <c:v>2.0728587962962961</c:v>
                </c:pt>
                <c:pt idx="834">
                  <c:v>2.0753472222222222</c:v>
                </c:pt>
                <c:pt idx="835">
                  <c:v>2.0778356481481484</c:v>
                </c:pt>
                <c:pt idx="836">
                  <c:v>2.080324074074074</c:v>
                </c:pt>
                <c:pt idx="837">
                  <c:v>2.0828125000000002</c:v>
                </c:pt>
                <c:pt idx="838">
                  <c:v>2.0853009259259259</c:v>
                </c:pt>
                <c:pt idx="839">
                  <c:v>2.087789351851852</c:v>
                </c:pt>
                <c:pt idx="840">
                  <c:v>2.0902777777777777</c:v>
                </c:pt>
                <c:pt idx="841">
                  <c:v>2.0927662037037038</c:v>
                </c:pt>
                <c:pt idx="842">
                  <c:v>2.0952546296296295</c:v>
                </c:pt>
                <c:pt idx="843">
                  <c:v>2.0977430555555556</c:v>
                </c:pt>
                <c:pt idx="844">
                  <c:v>2.1002314814814813</c:v>
                </c:pt>
                <c:pt idx="845">
                  <c:v>2.1027199074074074</c:v>
                </c:pt>
                <c:pt idx="846">
                  <c:v>2.1052083333333331</c:v>
                </c:pt>
                <c:pt idx="847">
                  <c:v>2.1076967592592593</c:v>
                </c:pt>
                <c:pt idx="848">
                  <c:v>2.1101851851851854</c:v>
                </c:pt>
                <c:pt idx="849">
                  <c:v>2.1126736111111111</c:v>
                </c:pt>
                <c:pt idx="850">
                  <c:v>2.1151620370370372</c:v>
                </c:pt>
                <c:pt idx="851">
                  <c:v>2.1176504629629629</c:v>
                </c:pt>
                <c:pt idx="852">
                  <c:v>2.120138888888889</c:v>
                </c:pt>
                <c:pt idx="853">
                  <c:v>2.1226273148148147</c:v>
                </c:pt>
                <c:pt idx="854">
                  <c:v>2.1251157407407408</c:v>
                </c:pt>
                <c:pt idx="855">
                  <c:v>2.1276041666666665</c:v>
                </c:pt>
                <c:pt idx="856">
                  <c:v>2.1300925925925926</c:v>
                </c:pt>
                <c:pt idx="857">
                  <c:v>2.1325810185185183</c:v>
                </c:pt>
                <c:pt idx="858">
                  <c:v>2.1350694444444445</c:v>
                </c:pt>
                <c:pt idx="859">
                  <c:v>2.1375578703703701</c:v>
                </c:pt>
                <c:pt idx="860">
                  <c:v>2.1400462962962963</c:v>
                </c:pt>
                <c:pt idx="861">
                  <c:v>2.1425347222222224</c:v>
                </c:pt>
                <c:pt idx="862">
                  <c:v>2.1450231481481481</c:v>
                </c:pt>
                <c:pt idx="863">
                  <c:v>2.1475115740740742</c:v>
                </c:pt>
                <c:pt idx="864">
                  <c:v>2.15</c:v>
                </c:pt>
                <c:pt idx="865">
                  <c:v>2.152488425925926</c:v>
                </c:pt>
                <c:pt idx="866">
                  <c:v>2.1549768518518517</c:v>
                </c:pt>
                <c:pt idx="867">
                  <c:v>2.1574652777777779</c:v>
                </c:pt>
                <c:pt idx="868">
                  <c:v>2.1599537037037035</c:v>
                </c:pt>
                <c:pt idx="869">
                  <c:v>2.1624421296296297</c:v>
                </c:pt>
                <c:pt idx="870">
                  <c:v>2.1649305555555554</c:v>
                </c:pt>
                <c:pt idx="871">
                  <c:v>2.1674189814814815</c:v>
                </c:pt>
                <c:pt idx="872">
                  <c:v>2.1699074074074076</c:v>
                </c:pt>
                <c:pt idx="873">
                  <c:v>2.1723958333333333</c:v>
                </c:pt>
                <c:pt idx="874">
                  <c:v>2.1748842592592594</c:v>
                </c:pt>
                <c:pt idx="875">
                  <c:v>2.1773726851851851</c:v>
                </c:pt>
                <c:pt idx="876">
                  <c:v>2.1798611111111112</c:v>
                </c:pt>
                <c:pt idx="877">
                  <c:v>2.1823495370370369</c:v>
                </c:pt>
                <c:pt idx="878">
                  <c:v>2.1848379629629631</c:v>
                </c:pt>
                <c:pt idx="879">
                  <c:v>2.1873263888888888</c:v>
                </c:pt>
                <c:pt idx="880">
                  <c:v>2.1898148148148149</c:v>
                </c:pt>
                <c:pt idx="881">
                  <c:v>2.1923032407407406</c:v>
                </c:pt>
                <c:pt idx="882">
                  <c:v>2.1947916666666667</c:v>
                </c:pt>
                <c:pt idx="883">
                  <c:v>2.1972800925925924</c:v>
                </c:pt>
                <c:pt idx="884">
                  <c:v>2.1997685185185185</c:v>
                </c:pt>
                <c:pt idx="885">
                  <c:v>2.2022569444444446</c:v>
                </c:pt>
                <c:pt idx="886">
                  <c:v>2.2047453703703703</c:v>
                </c:pt>
                <c:pt idx="887">
                  <c:v>2.2072337962962965</c:v>
                </c:pt>
                <c:pt idx="888">
                  <c:v>2.2097222222222221</c:v>
                </c:pt>
                <c:pt idx="889">
                  <c:v>2.2122106481481483</c:v>
                </c:pt>
                <c:pt idx="890">
                  <c:v>2.214699074074074</c:v>
                </c:pt>
                <c:pt idx="891">
                  <c:v>2.2171875000000001</c:v>
                </c:pt>
                <c:pt idx="892">
                  <c:v>2.2196759259259258</c:v>
                </c:pt>
                <c:pt idx="893">
                  <c:v>2.2221643518518519</c:v>
                </c:pt>
                <c:pt idx="894">
                  <c:v>2.2246527777777776</c:v>
                </c:pt>
                <c:pt idx="895">
                  <c:v>2.2271412037037037</c:v>
                </c:pt>
                <c:pt idx="896">
                  <c:v>2.2296296296296299</c:v>
                </c:pt>
                <c:pt idx="897">
                  <c:v>2.2321180555555555</c:v>
                </c:pt>
                <c:pt idx="898">
                  <c:v>2.2346064814814817</c:v>
                </c:pt>
                <c:pt idx="899">
                  <c:v>2.2370949074074074</c:v>
                </c:pt>
                <c:pt idx="900">
                  <c:v>2.2395833333333335</c:v>
                </c:pt>
                <c:pt idx="901">
                  <c:v>2.2420717592592592</c:v>
                </c:pt>
                <c:pt idx="902">
                  <c:v>2.2445601851851853</c:v>
                </c:pt>
                <c:pt idx="903">
                  <c:v>2.247048611111111</c:v>
                </c:pt>
                <c:pt idx="904">
                  <c:v>2.2495370370370371</c:v>
                </c:pt>
                <c:pt idx="905">
                  <c:v>2.2520254629629628</c:v>
                </c:pt>
                <c:pt idx="906">
                  <c:v>2.2545138888888889</c:v>
                </c:pt>
                <c:pt idx="907">
                  <c:v>2.2570023148148146</c:v>
                </c:pt>
                <c:pt idx="908">
                  <c:v>2.2594907407407407</c:v>
                </c:pt>
                <c:pt idx="909">
                  <c:v>2.2619791666666669</c:v>
                </c:pt>
                <c:pt idx="910">
                  <c:v>2.2644675925925926</c:v>
                </c:pt>
                <c:pt idx="911">
                  <c:v>2.2669560185185187</c:v>
                </c:pt>
                <c:pt idx="912">
                  <c:v>2.2694444444444444</c:v>
                </c:pt>
                <c:pt idx="913">
                  <c:v>2.2719328703703705</c:v>
                </c:pt>
                <c:pt idx="914">
                  <c:v>2.2744212962962962</c:v>
                </c:pt>
                <c:pt idx="915">
                  <c:v>2.2769097222222223</c:v>
                </c:pt>
                <c:pt idx="916">
                  <c:v>2.279398148148148</c:v>
                </c:pt>
                <c:pt idx="917">
                  <c:v>2.2818865740740741</c:v>
                </c:pt>
                <c:pt idx="918">
                  <c:v>2.2843749999999998</c:v>
                </c:pt>
                <c:pt idx="919">
                  <c:v>2.286863425925926</c:v>
                </c:pt>
                <c:pt idx="920">
                  <c:v>2.2893518518518516</c:v>
                </c:pt>
                <c:pt idx="921">
                  <c:v>2.2918402777777778</c:v>
                </c:pt>
                <c:pt idx="922">
                  <c:v>2.2943287037037039</c:v>
                </c:pt>
                <c:pt idx="923">
                  <c:v>2.2968171296296296</c:v>
                </c:pt>
                <c:pt idx="924">
                  <c:v>2.2993055555555557</c:v>
                </c:pt>
                <c:pt idx="925">
                  <c:v>2.3017939814814814</c:v>
                </c:pt>
                <c:pt idx="926">
                  <c:v>2.3042824074074075</c:v>
                </c:pt>
                <c:pt idx="927">
                  <c:v>2.3067708333333332</c:v>
                </c:pt>
                <c:pt idx="928">
                  <c:v>2.3092592592592593</c:v>
                </c:pt>
                <c:pt idx="929">
                  <c:v>2.311747685185185</c:v>
                </c:pt>
                <c:pt idx="930">
                  <c:v>2.3142361111111112</c:v>
                </c:pt>
                <c:pt idx="931">
                  <c:v>2.3167245370370368</c:v>
                </c:pt>
                <c:pt idx="932">
                  <c:v>2.319212962962963</c:v>
                </c:pt>
                <c:pt idx="933">
                  <c:v>2.3217013888888891</c:v>
                </c:pt>
                <c:pt idx="934">
                  <c:v>2.3241898148148148</c:v>
                </c:pt>
                <c:pt idx="935">
                  <c:v>2.3266782407407409</c:v>
                </c:pt>
                <c:pt idx="936">
                  <c:v>2.3291666666666666</c:v>
                </c:pt>
                <c:pt idx="937">
                  <c:v>2.3316550925925927</c:v>
                </c:pt>
                <c:pt idx="938">
                  <c:v>2.3341435185185184</c:v>
                </c:pt>
                <c:pt idx="939">
                  <c:v>2.3366319444444446</c:v>
                </c:pt>
                <c:pt idx="940">
                  <c:v>2.3391203703703702</c:v>
                </c:pt>
                <c:pt idx="941">
                  <c:v>2.3416087962962964</c:v>
                </c:pt>
                <c:pt idx="942">
                  <c:v>2.3440972222222221</c:v>
                </c:pt>
                <c:pt idx="943">
                  <c:v>2.3465856481481482</c:v>
                </c:pt>
                <c:pt idx="944">
                  <c:v>2.3490740740740739</c:v>
                </c:pt>
                <c:pt idx="945">
                  <c:v>2.3515625</c:v>
                </c:pt>
                <c:pt idx="946">
                  <c:v>2.3540509259259261</c:v>
                </c:pt>
                <c:pt idx="947">
                  <c:v>2.3565393518518518</c:v>
                </c:pt>
                <c:pt idx="948">
                  <c:v>2.3590277777777779</c:v>
                </c:pt>
                <c:pt idx="949">
                  <c:v>2.3615162037037036</c:v>
                </c:pt>
                <c:pt idx="950">
                  <c:v>2.3640046296296298</c:v>
                </c:pt>
                <c:pt idx="951">
                  <c:v>2.3664930555555554</c:v>
                </c:pt>
                <c:pt idx="952">
                  <c:v>2.3689814814814816</c:v>
                </c:pt>
                <c:pt idx="953">
                  <c:v>2.3714699074074073</c:v>
                </c:pt>
                <c:pt idx="954">
                  <c:v>2.3739583333333334</c:v>
                </c:pt>
                <c:pt idx="955">
                  <c:v>2.3764467592592591</c:v>
                </c:pt>
                <c:pt idx="956">
                  <c:v>2.3789351851851852</c:v>
                </c:pt>
                <c:pt idx="957">
                  <c:v>2.3814236111111109</c:v>
                </c:pt>
                <c:pt idx="958">
                  <c:v>2.383912037037037</c:v>
                </c:pt>
                <c:pt idx="959">
                  <c:v>2.3864004629629632</c:v>
                </c:pt>
                <c:pt idx="960">
                  <c:v>2.3888888888888888</c:v>
                </c:pt>
                <c:pt idx="961">
                  <c:v>2.391377314814815</c:v>
                </c:pt>
                <c:pt idx="962">
                  <c:v>2.3938657407407407</c:v>
                </c:pt>
                <c:pt idx="963">
                  <c:v>2.3963541666666668</c:v>
                </c:pt>
                <c:pt idx="964">
                  <c:v>2.3988425925925925</c:v>
                </c:pt>
                <c:pt idx="965">
                  <c:v>2.4013310185185186</c:v>
                </c:pt>
                <c:pt idx="966">
                  <c:v>2.4038194444444443</c:v>
                </c:pt>
                <c:pt idx="967">
                  <c:v>2.4063078703703704</c:v>
                </c:pt>
                <c:pt idx="968">
                  <c:v>2.4087962962962961</c:v>
                </c:pt>
                <c:pt idx="969">
                  <c:v>2.4112847222222222</c:v>
                </c:pt>
                <c:pt idx="970">
                  <c:v>2.4137731481481484</c:v>
                </c:pt>
                <c:pt idx="971">
                  <c:v>2.416261574074074</c:v>
                </c:pt>
                <c:pt idx="972">
                  <c:v>2.4187500000000002</c:v>
                </c:pt>
                <c:pt idx="973">
                  <c:v>2.4212384259259259</c:v>
                </c:pt>
                <c:pt idx="974">
                  <c:v>2.423726851851852</c:v>
                </c:pt>
                <c:pt idx="975">
                  <c:v>2.4262152777777777</c:v>
                </c:pt>
                <c:pt idx="976">
                  <c:v>2.4287037037037038</c:v>
                </c:pt>
                <c:pt idx="977">
                  <c:v>2.4311921296296295</c:v>
                </c:pt>
                <c:pt idx="978">
                  <c:v>2.4336805555555556</c:v>
                </c:pt>
                <c:pt idx="979">
                  <c:v>2.4361689814814813</c:v>
                </c:pt>
                <c:pt idx="980">
                  <c:v>2.4386574074074074</c:v>
                </c:pt>
                <c:pt idx="981">
                  <c:v>2.4411458333333331</c:v>
                </c:pt>
                <c:pt idx="982">
                  <c:v>2.4436342592592593</c:v>
                </c:pt>
                <c:pt idx="983">
                  <c:v>2.4461226851851854</c:v>
                </c:pt>
                <c:pt idx="984">
                  <c:v>2.4486111111111111</c:v>
                </c:pt>
                <c:pt idx="985">
                  <c:v>2.4510995370370372</c:v>
                </c:pt>
                <c:pt idx="986">
                  <c:v>2.4535879629629629</c:v>
                </c:pt>
                <c:pt idx="987">
                  <c:v>2.456076388888889</c:v>
                </c:pt>
                <c:pt idx="988">
                  <c:v>2.4585648148148147</c:v>
                </c:pt>
                <c:pt idx="989">
                  <c:v>2.4610532407407408</c:v>
                </c:pt>
                <c:pt idx="990">
                  <c:v>2.4635416666666665</c:v>
                </c:pt>
                <c:pt idx="991">
                  <c:v>2.4660300925925926</c:v>
                </c:pt>
                <c:pt idx="992">
                  <c:v>2.4685185185185183</c:v>
                </c:pt>
                <c:pt idx="993">
                  <c:v>2.4710069444444445</c:v>
                </c:pt>
                <c:pt idx="994">
                  <c:v>2.4734953703703701</c:v>
                </c:pt>
                <c:pt idx="995">
                  <c:v>2.4759837962962963</c:v>
                </c:pt>
                <c:pt idx="996">
                  <c:v>2.4784722222222224</c:v>
                </c:pt>
                <c:pt idx="997">
                  <c:v>2.4809606481481481</c:v>
                </c:pt>
                <c:pt idx="998">
                  <c:v>2.4834490740740742</c:v>
                </c:pt>
                <c:pt idx="999">
                  <c:v>2.4859374999999999</c:v>
                </c:pt>
                <c:pt idx="1000">
                  <c:v>2.488425925925926</c:v>
                </c:pt>
                <c:pt idx="1001">
                  <c:v>2.4909143518518517</c:v>
                </c:pt>
                <c:pt idx="1002">
                  <c:v>2.4934027777777779</c:v>
                </c:pt>
                <c:pt idx="1003">
                  <c:v>2.4958912037037035</c:v>
                </c:pt>
                <c:pt idx="1004">
                  <c:v>2.4983796296296297</c:v>
                </c:pt>
                <c:pt idx="1005">
                  <c:v>2.5008680555555554</c:v>
                </c:pt>
                <c:pt idx="1006">
                  <c:v>2.5033564814814815</c:v>
                </c:pt>
                <c:pt idx="1007">
                  <c:v>2.5058449074074076</c:v>
                </c:pt>
                <c:pt idx="1008">
                  <c:v>2.5083333333333333</c:v>
                </c:pt>
                <c:pt idx="1009">
                  <c:v>2.5108217592592594</c:v>
                </c:pt>
                <c:pt idx="1010">
                  <c:v>2.5133101851851851</c:v>
                </c:pt>
                <c:pt idx="1011">
                  <c:v>2.5157986111111112</c:v>
                </c:pt>
                <c:pt idx="1012">
                  <c:v>2.5182870370370369</c:v>
                </c:pt>
                <c:pt idx="1013">
                  <c:v>2.5207754629629631</c:v>
                </c:pt>
                <c:pt idx="1014">
                  <c:v>2.5232638888888888</c:v>
                </c:pt>
                <c:pt idx="1015">
                  <c:v>2.5257523148148149</c:v>
                </c:pt>
                <c:pt idx="1016">
                  <c:v>2.5282407407407406</c:v>
                </c:pt>
                <c:pt idx="1017">
                  <c:v>2.5307291666666667</c:v>
                </c:pt>
                <c:pt idx="1018">
                  <c:v>2.5332175925925924</c:v>
                </c:pt>
                <c:pt idx="1019">
                  <c:v>2.5357060185185185</c:v>
                </c:pt>
                <c:pt idx="1020">
                  <c:v>2.5381944444444446</c:v>
                </c:pt>
                <c:pt idx="1021">
                  <c:v>2.5406828703703703</c:v>
                </c:pt>
                <c:pt idx="1022">
                  <c:v>2.5431712962962965</c:v>
                </c:pt>
                <c:pt idx="1023">
                  <c:v>2.5456597222222221</c:v>
                </c:pt>
                <c:pt idx="1024">
                  <c:v>2.5481481481481483</c:v>
                </c:pt>
                <c:pt idx="1025">
                  <c:v>2.550636574074074</c:v>
                </c:pt>
                <c:pt idx="1026">
                  <c:v>2.5531250000000001</c:v>
                </c:pt>
                <c:pt idx="1027">
                  <c:v>2.5556134259259258</c:v>
                </c:pt>
                <c:pt idx="1028">
                  <c:v>2.5581018518518519</c:v>
                </c:pt>
                <c:pt idx="1029">
                  <c:v>2.5605902777777776</c:v>
                </c:pt>
                <c:pt idx="1030">
                  <c:v>2.5630787037037037</c:v>
                </c:pt>
                <c:pt idx="1031">
                  <c:v>2.5655671296296299</c:v>
                </c:pt>
                <c:pt idx="1032">
                  <c:v>2.5680555555555555</c:v>
                </c:pt>
                <c:pt idx="1033">
                  <c:v>2.5705439814814817</c:v>
                </c:pt>
                <c:pt idx="1034">
                  <c:v>2.5730324074074074</c:v>
                </c:pt>
                <c:pt idx="1035">
                  <c:v>2.5755208333333335</c:v>
                </c:pt>
                <c:pt idx="1036">
                  <c:v>2.5780092592592592</c:v>
                </c:pt>
                <c:pt idx="1037">
                  <c:v>2.5804976851851853</c:v>
                </c:pt>
                <c:pt idx="1038">
                  <c:v>2.582986111111111</c:v>
                </c:pt>
                <c:pt idx="1039">
                  <c:v>2.5854745370370371</c:v>
                </c:pt>
                <c:pt idx="1040">
                  <c:v>2.5879629629629628</c:v>
                </c:pt>
                <c:pt idx="1041">
                  <c:v>2.5904513888888889</c:v>
                </c:pt>
                <c:pt idx="1042">
                  <c:v>2.5929398148148146</c:v>
                </c:pt>
                <c:pt idx="1043">
                  <c:v>2.5954282407407407</c:v>
                </c:pt>
                <c:pt idx="1044">
                  <c:v>2.5979166666666669</c:v>
                </c:pt>
                <c:pt idx="1045">
                  <c:v>2.6004050925925926</c:v>
                </c:pt>
                <c:pt idx="1046">
                  <c:v>2.6028935185185187</c:v>
                </c:pt>
                <c:pt idx="1047">
                  <c:v>2.6053819444444444</c:v>
                </c:pt>
                <c:pt idx="1048">
                  <c:v>2.6078703703703705</c:v>
                </c:pt>
                <c:pt idx="1049">
                  <c:v>2.6103587962962962</c:v>
                </c:pt>
                <c:pt idx="1050">
                  <c:v>2.6128472222222223</c:v>
                </c:pt>
                <c:pt idx="1051">
                  <c:v>2.615335648148148</c:v>
                </c:pt>
                <c:pt idx="1052">
                  <c:v>2.6178240740740741</c:v>
                </c:pt>
                <c:pt idx="1053">
                  <c:v>2.6203124999999998</c:v>
                </c:pt>
                <c:pt idx="1054">
                  <c:v>2.622800925925926</c:v>
                </c:pt>
                <c:pt idx="1055">
                  <c:v>2.6252893518518516</c:v>
                </c:pt>
                <c:pt idx="1056">
                  <c:v>2.6277777777777778</c:v>
                </c:pt>
                <c:pt idx="1057">
                  <c:v>2.6302662037037039</c:v>
                </c:pt>
                <c:pt idx="1058">
                  <c:v>2.6327546296296296</c:v>
                </c:pt>
                <c:pt idx="1059">
                  <c:v>2.6352430555555557</c:v>
                </c:pt>
                <c:pt idx="1060">
                  <c:v>2.6377314814814814</c:v>
                </c:pt>
                <c:pt idx="1061">
                  <c:v>2.6402199074074075</c:v>
                </c:pt>
                <c:pt idx="1062">
                  <c:v>2.6427083333333332</c:v>
                </c:pt>
                <c:pt idx="1063">
                  <c:v>2.6451967592592593</c:v>
                </c:pt>
                <c:pt idx="1064">
                  <c:v>2.647685185185185</c:v>
                </c:pt>
                <c:pt idx="1065">
                  <c:v>2.6501736111111112</c:v>
                </c:pt>
                <c:pt idx="1066">
                  <c:v>2.6526620370370368</c:v>
                </c:pt>
                <c:pt idx="1067">
                  <c:v>2.655150462962963</c:v>
                </c:pt>
                <c:pt idx="1068">
                  <c:v>2.6576388888888891</c:v>
                </c:pt>
                <c:pt idx="1069">
                  <c:v>2.6601273148148148</c:v>
                </c:pt>
                <c:pt idx="1070">
                  <c:v>2.6626157407407409</c:v>
                </c:pt>
                <c:pt idx="1071">
                  <c:v>2.6651041666666666</c:v>
                </c:pt>
                <c:pt idx="1072">
                  <c:v>2.6675925925925927</c:v>
                </c:pt>
                <c:pt idx="1073">
                  <c:v>2.6700810185185184</c:v>
                </c:pt>
                <c:pt idx="1074">
                  <c:v>2.6725694444444446</c:v>
                </c:pt>
                <c:pt idx="1075">
                  <c:v>2.6750578703703702</c:v>
                </c:pt>
                <c:pt idx="1076">
                  <c:v>2.6775462962962964</c:v>
                </c:pt>
                <c:pt idx="1077">
                  <c:v>2.6800347222222221</c:v>
                </c:pt>
                <c:pt idx="1078">
                  <c:v>2.6825231481481482</c:v>
                </c:pt>
                <c:pt idx="1079">
                  <c:v>2.6850115740740739</c:v>
                </c:pt>
                <c:pt idx="1080">
                  <c:v>2.6875</c:v>
                </c:pt>
                <c:pt idx="1081">
                  <c:v>2.6899884259259261</c:v>
                </c:pt>
                <c:pt idx="1082">
                  <c:v>2.6924768518518518</c:v>
                </c:pt>
                <c:pt idx="1083">
                  <c:v>2.6949652777777779</c:v>
                </c:pt>
                <c:pt idx="1084">
                  <c:v>2.6974537037037036</c:v>
                </c:pt>
                <c:pt idx="1085">
                  <c:v>2.6999421296296298</c:v>
                </c:pt>
                <c:pt idx="1086">
                  <c:v>2.7024305555555554</c:v>
                </c:pt>
                <c:pt idx="1087">
                  <c:v>2.7049189814814816</c:v>
                </c:pt>
                <c:pt idx="1088">
                  <c:v>2.7074074074074073</c:v>
                </c:pt>
                <c:pt idx="1089">
                  <c:v>2.7098958333333334</c:v>
                </c:pt>
                <c:pt idx="1090">
                  <c:v>2.7123842592592591</c:v>
                </c:pt>
                <c:pt idx="1091">
                  <c:v>2.7148726851851852</c:v>
                </c:pt>
                <c:pt idx="1092">
                  <c:v>2.7173611111111109</c:v>
                </c:pt>
                <c:pt idx="1093">
                  <c:v>2.719849537037037</c:v>
                </c:pt>
                <c:pt idx="1094">
                  <c:v>2.7223379629629632</c:v>
                </c:pt>
                <c:pt idx="1095">
                  <c:v>2.7248263888888888</c:v>
                </c:pt>
                <c:pt idx="1096">
                  <c:v>2.727314814814815</c:v>
                </c:pt>
                <c:pt idx="1097">
                  <c:v>2.7298032407407407</c:v>
                </c:pt>
                <c:pt idx="1098">
                  <c:v>2.7322916666666668</c:v>
                </c:pt>
                <c:pt idx="1099">
                  <c:v>2.7347800925925925</c:v>
                </c:pt>
                <c:pt idx="1100">
                  <c:v>2.7372685185185186</c:v>
                </c:pt>
                <c:pt idx="1101">
                  <c:v>2.7397569444444443</c:v>
                </c:pt>
                <c:pt idx="1102">
                  <c:v>2.7422453703703704</c:v>
                </c:pt>
                <c:pt idx="1103">
                  <c:v>2.7447337962962961</c:v>
                </c:pt>
                <c:pt idx="1104">
                  <c:v>2.7472222222222222</c:v>
                </c:pt>
                <c:pt idx="1105">
                  <c:v>2.7497106481481484</c:v>
                </c:pt>
                <c:pt idx="1106">
                  <c:v>2.752199074074074</c:v>
                </c:pt>
                <c:pt idx="1107">
                  <c:v>2.7546875000000002</c:v>
                </c:pt>
                <c:pt idx="1108">
                  <c:v>2.7571759259259259</c:v>
                </c:pt>
                <c:pt idx="1109">
                  <c:v>2.759664351851852</c:v>
                </c:pt>
                <c:pt idx="1110">
                  <c:v>2.7621527777777777</c:v>
                </c:pt>
                <c:pt idx="1111">
                  <c:v>2.7646412037037038</c:v>
                </c:pt>
                <c:pt idx="1112">
                  <c:v>2.7671296296296295</c:v>
                </c:pt>
                <c:pt idx="1113">
                  <c:v>2.7696180555555556</c:v>
                </c:pt>
                <c:pt idx="1114">
                  <c:v>2.7721064814814813</c:v>
                </c:pt>
                <c:pt idx="1115">
                  <c:v>2.7745949074074074</c:v>
                </c:pt>
                <c:pt idx="1116">
                  <c:v>2.7770833333333331</c:v>
                </c:pt>
                <c:pt idx="1117">
                  <c:v>2.7795717592592593</c:v>
                </c:pt>
                <c:pt idx="1118">
                  <c:v>2.7820601851851854</c:v>
                </c:pt>
                <c:pt idx="1119">
                  <c:v>2.7845486111111111</c:v>
                </c:pt>
                <c:pt idx="1120">
                  <c:v>2.7870370370370372</c:v>
                </c:pt>
                <c:pt idx="1121">
                  <c:v>2.7895254629629629</c:v>
                </c:pt>
                <c:pt idx="1122">
                  <c:v>2.792013888888889</c:v>
                </c:pt>
                <c:pt idx="1123">
                  <c:v>2.7945023148148147</c:v>
                </c:pt>
                <c:pt idx="1124">
                  <c:v>2.7969907407407408</c:v>
                </c:pt>
                <c:pt idx="1125">
                  <c:v>2.7994791666666665</c:v>
                </c:pt>
                <c:pt idx="1126">
                  <c:v>2.8019675925925926</c:v>
                </c:pt>
                <c:pt idx="1127">
                  <c:v>2.8044560185185183</c:v>
                </c:pt>
                <c:pt idx="1128">
                  <c:v>2.8069444444444445</c:v>
                </c:pt>
                <c:pt idx="1129">
                  <c:v>2.8094328703703701</c:v>
                </c:pt>
                <c:pt idx="1130">
                  <c:v>2.8119212962962963</c:v>
                </c:pt>
                <c:pt idx="1131">
                  <c:v>2.8144097222222224</c:v>
                </c:pt>
                <c:pt idx="1132">
                  <c:v>2.8168981481481481</c:v>
                </c:pt>
                <c:pt idx="1133">
                  <c:v>2.8193865740740742</c:v>
                </c:pt>
                <c:pt idx="1134">
                  <c:v>2.8218749999999999</c:v>
                </c:pt>
                <c:pt idx="1135">
                  <c:v>2.824363425925926</c:v>
                </c:pt>
                <c:pt idx="1136">
                  <c:v>2.8268518518518517</c:v>
                </c:pt>
                <c:pt idx="1137">
                  <c:v>2.8293402777777779</c:v>
                </c:pt>
                <c:pt idx="1138">
                  <c:v>2.8318287037037035</c:v>
                </c:pt>
                <c:pt idx="1139">
                  <c:v>2.8343171296296297</c:v>
                </c:pt>
                <c:pt idx="1140">
                  <c:v>2.8368055555555554</c:v>
                </c:pt>
                <c:pt idx="1141">
                  <c:v>2.8392939814814815</c:v>
                </c:pt>
                <c:pt idx="1142">
                  <c:v>2.8417824074074076</c:v>
                </c:pt>
                <c:pt idx="1143">
                  <c:v>2.8442708333333333</c:v>
                </c:pt>
                <c:pt idx="1144">
                  <c:v>2.8467592592592594</c:v>
                </c:pt>
                <c:pt idx="1145">
                  <c:v>2.8492476851851851</c:v>
                </c:pt>
                <c:pt idx="1146">
                  <c:v>2.8517361111111112</c:v>
                </c:pt>
                <c:pt idx="1147">
                  <c:v>2.8542245370370369</c:v>
                </c:pt>
                <c:pt idx="1148">
                  <c:v>2.8567129629629631</c:v>
                </c:pt>
                <c:pt idx="1149">
                  <c:v>2.8592013888888888</c:v>
                </c:pt>
              </c:numCache>
            </c:numRef>
          </c:xVal>
          <c:yVal>
            <c:numRef>
              <c:f>'MOOSE Tmax'!$H$4:$H$1153</c:f>
              <c:numCache>
                <c:formatCode>General</c:formatCode>
                <c:ptCount val="1150"/>
                <c:pt idx="0">
                  <c:v>0</c:v>
                </c:pt>
                <c:pt idx="1">
                  <c:v>613.77035835541005</c:v>
                </c:pt>
                <c:pt idx="2">
                  <c:v>628.76390709630004</c:v>
                </c:pt>
                <c:pt idx="3">
                  <c:v>643.45755189273996</c:v>
                </c:pt>
                <c:pt idx="4">
                  <c:v>658.25588425642002</c:v>
                </c:pt>
                <c:pt idx="5">
                  <c:v>673.1707057356</c:v>
                </c:pt>
                <c:pt idx="6">
                  <c:v>688.20189967895999</c:v>
                </c:pt>
                <c:pt idx="7">
                  <c:v>703.35242724183001</c:v>
                </c:pt>
                <c:pt idx="8">
                  <c:v>718.62195063288004</c:v>
                </c:pt>
                <c:pt idx="9">
                  <c:v>734.01240731201005</c:v>
                </c:pt>
                <c:pt idx="10">
                  <c:v>749.52545748687999</c:v>
                </c:pt>
                <c:pt idx="11">
                  <c:v>765.16289620448003</c:v>
                </c:pt>
                <c:pt idx="12">
                  <c:v>780.92543748624996</c:v>
                </c:pt>
                <c:pt idx="13">
                  <c:v>796.81439535057996</c:v>
                </c:pt>
                <c:pt idx="14">
                  <c:v>812.82764033604997</c:v>
                </c:pt>
                <c:pt idx="15">
                  <c:v>828.97200346411</c:v>
                </c:pt>
                <c:pt idx="16">
                  <c:v>845.25108482370001</c:v>
                </c:pt>
                <c:pt idx="17">
                  <c:v>861.65746347747995</c:v>
                </c:pt>
                <c:pt idx="18">
                  <c:v>878.19764120091997</c:v>
                </c:pt>
                <c:pt idx="19">
                  <c:v>894.87674730758999</c:v>
                </c:pt>
                <c:pt idx="20">
                  <c:v>911.68436802179997</c:v>
                </c:pt>
                <c:pt idx="21">
                  <c:v>928.63378654338999</c:v>
                </c:pt>
                <c:pt idx="22">
                  <c:v>945.72235409887003</c:v>
                </c:pt>
                <c:pt idx="23">
                  <c:v>962.95130915248001</c:v>
                </c:pt>
                <c:pt idx="24">
                  <c:v>980.33040300152004</c:v>
                </c:pt>
                <c:pt idx="25">
                  <c:v>997.82506985954001</c:v>
                </c:pt>
                <c:pt idx="26">
                  <c:v>1015.4881650014</c:v>
                </c:pt>
                <c:pt idx="27">
                  <c:v>1033.2959770507</c:v>
                </c:pt>
                <c:pt idx="28">
                  <c:v>1051.2514104446</c:v>
                </c:pt>
                <c:pt idx="29">
                  <c:v>1069.3557646172001</c:v>
                </c:pt>
                <c:pt idx="30">
                  <c:v>1087.6105841126</c:v>
                </c:pt>
                <c:pt idx="31">
                  <c:v>1106.0173263239001</c:v>
                </c:pt>
                <c:pt idx="32">
                  <c:v>1124.5735010123001</c:v>
                </c:pt>
                <c:pt idx="33">
                  <c:v>1143.287597728</c:v>
                </c:pt>
                <c:pt idx="34">
                  <c:v>1162.1361032584</c:v>
                </c:pt>
                <c:pt idx="35">
                  <c:v>1181.18524658</c:v>
                </c:pt>
                <c:pt idx="36">
                  <c:v>1200.3755477283</c:v>
                </c:pt>
                <c:pt idx="37">
                  <c:v>1219.7322198528</c:v>
                </c:pt>
                <c:pt idx="38">
                  <c:v>1239.2464720103001</c:v>
                </c:pt>
                <c:pt idx="39">
                  <c:v>1258.9233078504999</c:v>
                </c:pt>
                <c:pt idx="40">
                  <c:v>1278.7656049087</c:v>
                </c:pt>
                <c:pt idx="41">
                  <c:v>1298.7618623113999</c:v>
                </c:pt>
                <c:pt idx="42">
                  <c:v>1318.9398637513</c:v>
                </c:pt>
                <c:pt idx="43">
                  <c:v>1339.2886601427999</c:v>
                </c:pt>
                <c:pt idx="44">
                  <c:v>1359.809446365</c:v>
                </c:pt>
                <c:pt idx="45">
                  <c:v>1380.5023498420001</c:v>
                </c:pt>
                <c:pt idx="46">
                  <c:v>1401.3863657907</c:v>
                </c:pt>
                <c:pt idx="47">
                  <c:v>1412.3535602303</c:v>
                </c:pt>
                <c:pt idx="48">
                  <c:v>1412.5882977152</c:v>
                </c:pt>
                <c:pt idx="49">
                  <c:v>1412.5929190853999</c:v>
                </c:pt>
                <c:pt idx="50">
                  <c:v>1412.5930082724999</c:v>
                </c:pt>
                <c:pt idx="51">
                  <c:v>1412.5930099846</c:v>
                </c:pt>
                <c:pt idx="52">
                  <c:v>1412.5930099846</c:v>
                </c:pt>
                <c:pt idx="53">
                  <c:v>1412.5930099846</c:v>
                </c:pt>
                <c:pt idx="54">
                  <c:v>1412.5930099846</c:v>
                </c:pt>
                <c:pt idx="55">
                  <c:v>1412.5930099846</c:v>
                </c:pt>
                <c:pt idx="56">
                  <c:v>1412.5930099846</c:v>
                </c:pt>
                <c:pt idx="57">
                  <c:v>1412.5930099846</c:v>
                </c:pt>
                <c:pt idx="58">
                  <c:v>1412.5930099846</c:v>
                </c:pt>
                <c:pt idx="59">
                  <c:v>1412.5930099846</c:v>
                </c:pt>
                <c:pt idx="60">
                  <c:v>1412.5930099846</c:v>
                </c:pt>
                <c:pt idx="61">
                  <c:v>1412.5930099846</c:v>
                </c:pt>
                <c:pt idx="62">
                  <c:v>1412.5930099846</c:v>
                </c:pt>
                <c:pt idx="63">
                  <c:v>1412.5930099846</c:v>
                </c:pt>
                <c:pt idx="64">
                  <c:v>1412.5930099846</c:v>
                </c:pt>
                <c:pt idx="65">
                  <c:v>1412.5930099846</c:v>
                </c:pt>
                <c:pt idx="66">
                  <c:v>1412.5930099846</c:v>
                </c:pt>
                <c:pt idx="67">
                  <c:v>1412.5930099846</c:v>
                </c:pt>
                <c:pt idx="68">
                  <c:v>1412.5930099846</c:v>
                </c:pt>
                <c:pt idx="69">
                  <c:v>1412.5930099846</c:v>
                </c:pt>
                <c:pt idx="70">
                  <c:v>1412.5930099846</c:v>
                </c:pt>
                <c:pt idx="71">
                  <c:v>1412.5930099846</c:v>
                </c:pt>
                <c:pt idx="72">
                  <c:v>1412.5930099846</c:v>
                </c:pt>
                <c:pt idx="73">
                  <c:v>1412.5930099846</c:v>
                </c:pt>
                <c:pt idx="74">
                  <c:v>1412.5930099846</c:v>
                </c:pt>
                <c:pt idx="75">
                  <c:v>1412.5930099846</c:v>
                </c:pt>
                <c:pt idx="76">
                  <c:v>1412.5930099846</c:v>
                </c:pt>
                <c:pt idx="77">
                  <c:v>1412.5930099846</c:v>
                </c:pt>
                <c:pt idx="78">
                  <c:v>1412.5930099846</c:v>
                </c:pt>
                <c:pt idx="79">
                  <c:v>1412.5930099846</c:v>
                </c:pt>
                <c:pt idx="80">
                  <c:v>1412.5930099846</c:v>
                </c:pt>
                <c:pt idx="81">
                  <c:v>1412.5930099846</c:v>
                </c:pt>
                <c:pt idx="82">
                  <c:v>1412.5930099846</c:v>
                </c:pt>
                <c:pt idx="83">
                  <c:v>1412.5930099846</c:v>
                </c:pt>
                <c:pt idx="84">
                  <c:v>1412.5930099846</c:v>
                </c:pt>
                <c:pt idx="85">
                  <c:v>1412.5930099846</c:v>
                </c:pt>
                <c:pt idx="86">
                  <c:v>1412.5930099846</c:v>
                </c:pt>
                <c:pt idx="87">
                  <c:v>1412.5930099846</c:v>
                </c:pt>
                <c:pt idx="88">
                  <c:v>1412.5930099846</c:v>
                </c:pt>
                <c:pt idx="89">
                  <c:v>1412.5930099846</c:v>
                </c:pt>
                <c:pt idx="90">
                  <c:v>1412.5930099846</c:v>
                </c:pt>
                <c:pt idx="91">
                  <c:v>1412.5930099846</c:v>
                </c:pt>
                <c:pt idx="92">
                  <c:v>1412.5930099846</c:v>
                </c:pt>
                <c:pt idx="93">
                  <c:v>1412.5930099846</c:v>
                </c:pt>
                <c:pt idx="94">
                  <c:v>1412.5930099846</c:v>
                </c:pt>
                <c:pt idx="95">
                  <c:v>1412.5930099846</c:v>
                </c:pt>
                <c:pt idx="96">
                  <c:v>1412.5930099846</c:v>
                </c:pt>
                <c:pt idx="97">
                  <c:v>1412.5930099846</c:v>
                </c:pt>
                <c:pt idx="98">
                  <c:v>1412.5930099846</c:v>
                </c:pt>
                <c:pt idx="99">
                  <c:v>1412.5930099846</c:v>
                </c:pt>
                <c:pt idx="100">
                  <c:v>1412.5930099846</c:v>
                </c:pt>
                <c:pt idx="101">
                  <c:v>1412.5930099846</c:v>
                </c:pt>
                <c:pt idx="102">
                  <c:v>1412.5930099846</c:v>
                </c:pt>
                <c:pt idx="103">
                  <c:v>1412.5930099846</c:v>
                </c:pt>
                <c:pt idx="104">
                  <c:v>1412.5930099846</c:v>
                </c:pt>
                <c:pt idx="105">
                  <c:v>1412.5930099846</c:v>
                </c:pt>
                <c:pt idx="106">
                  <c:v>1412.5930099846</c:v>
                </c:pt>
                <c:pt idx="107">
                  <c:v>1412.5930099846</c:v>
                </c:pt>
                <c:pt idx="108">
                  <c:v>1412.5930099846</c:v>
                </c:pt>
                <c:pt idx="109">
                  <c:v>1412.5930099846</c:v>
                </c:pt>
                <c:pt idx="110">
                  <c:v>1412.5930099846</c:v>
                </c:pt>
                <c:pt idx="111">
                  <c:v>1412.5930099846</c:v>
                </c:pt>
                <c:pt idx="112">
                  <c:v>1412.5930099846</c:v>
                </c:pt>
                <c:pt idx="113">
                  <c:v>1412.5930099846</c:v>
                </c:pt>
                <c:pt idx="114">
                  <c:v>1412.5930099846</c:v>
                </c:pt>
                <c:pt idx="115">
                  <c:v>1412.5930099846</c:v>
                </c:pt>
                <c:pt idx="116">
                  <c:v>1412.5930099846</c:v>
                </c:pt>
                <c:pt idx="117">
                  <c:v>1412.5930099846</c:v>
                </c:pt>
                <c:pt idx="118">
                  <c:v>1412.5930099846</c:v>
                </c:pt>
                <c:pt idx="119">
                  <c:v>1412.5930099846</c:v>
                </c:pt>
                <c:pt idx="120">
                  <c:v>1412.5930099846</c:v>
                </c:pt>
                <c:pt idx="121">
                  <c:v>1412.5930099846</c:v>
                </c:pt>
                <c:pt idx="122">
                  <c:v>1412.5930099846</c:v>
                </c:pt>
                <c:pt idx="123">
                  <c:v>1412.5930099846</c:v>
                </c:pt>
                <c:pt idx="124">
                  <c:v>1412.5930099846</c:v>
                </c:pt>
                <c:pt idx="125">
                  <c:v>1412.5930099846</c:v>
                </c:pt>
                <c:pt idx="126">
                  <c:v>1412.5930099846</c:v>
                </c:pt>
                <c:pt idx="127">
                  <c:v>1412.5930099846</c:v>
                </c:pt>
                <c:pt idx="128">
                  <c:v>1412.5930099846</c:v>
                </c:pt>
                <c:pt idx="129">
                  <c:v>1412.5930099846</c:v>
                </c:pt>
                <c:pt idx="130">
                  <c:v>1412.5930099846</c:v>
                </c:pt>
                <c:pt idx="131">
                  <c:v>1412.5930099846</c:v>
                </c:pt>
                <c:pt idx="132">
                  <c:v>1412.5930099846</c:v>
                </c:pt>
                <c:pt idx="133">
                  <c:v>1412.5930099846</c:v>
                </c:pt>
                <c:pt idx="134">
                  <c:v>1412.5930099846</c:v>
                </c:pt>
                <c:pt idx="135">
                  <c:v>1412.5930099846</c:v>
                </c:pt>
                <c:pt idx="136">
                  <c:v>1412.5930099846</c:v>
                </c:pt>
                <c:pt idx="137">
                  <c:v>1412.5930099846</c:v>
                </c:pt>
                <c:pt idx="138">
                  <c:v>1412.5930099846</c:v>
                </c:pt>
                <c:pt idx="139">
                  <c:v>1412.5930099846</c:v>
                </c:pt>
                <c:pt idx="140">
                  <c:v>1412.5930099846</c:v>
                </c:pt>
                <c:pt idx="141">
                  <c:v>1412.5930099846</c:v>
                </c:pt>
                <c:pt idx="142">
                  <c:v>1412.5930099846</c:v>
                </c:pt>
                <c:pt idx="143">
                  <c:v>1412.5930099846</c:v>
                </c:pt>
                <c:pt idx="144">
                  <c:v>1412.5930099846</c:v>
                </c:pt>
                <c:pt idx="145">
                  <c:v>1412.5930099846</c:v>
                </c:pt>
                <c:pt idx="146">
                  <c:v>1412.5930099846</c:v>
                </c:pt>
                <c:pt idx="147">
                  <c:v>1412.5930099846</c:v>
                </c:pt>
                <c:pt idx="148">
                  <c:v>1412.5930099846</c:v>
                </c:pt>
                <c:pt idx="149">
                  <c:v>1412.5930099846</c:v>
                </c:pt>
                <c:pt idx="150">
                  <c:v>1412.5930099846</c:v>
                </c:pt>
                <c:pt idx="151">
                  <c:v>1412.5930099846</c:v>
                </c:pt>
                <c:pt idx="152">
                  <c:v>1412.5930099846</c:v>
                </c:pt>
                <c:pt idx="153">
                  <c:v>1412.5930099846</c:v>
                </c:pt>
                <c:pt idx="154">
                  <c:v>1412.5930099846</c:v>
                </c:pt>
                <c:pt idx="155">
                  <c:v>1412.5930099846</c:v>
                </c:pt>
                <c:pt idx="156">
                  <c:v>1412.5930099846</c:v>
                </c:pt>
                <c:pt idx="157">
                  <c:v>1412.5930099846</c:v>
                </c:pt>
                <c:pt idx="158">
                  <c:v>1412.5930099846</c:v>
                </c:pt>
                <c:pt idx="159">
                  <c:v>1412.5930099846</c:v>
                </c:pt>
                <c:pt idx="160">
                  <c:v>1412.5930099846</c:v>
                </c:pt>
                <c:pt idx="161">
                  <c:v>1412.5930099846</c:v>
                </c:pt>
                <c:pt idx="162">
                  <c:v>1412.5930099846</c:v>
                </c:pt>
                <c:pt idx="163">
                  <c:v>1412.5930099846</c:v>
                </c:pt>
                <c:pt idx="164">
                  <c:v>1412.5930099846</c:v>
                </c:pt>
                <c:pt idx="165">
                  <c:v>1412.5930099846</c:v>
                </c:pt>
                <c:pt idx="166">
                  <c:v>1412.5930099846</c:v>
                </c:pt>
                <c:pt idx="167">
                  <c:v>1412.5930099846</c:v>
                </c:pt>
                <c:pt idx="168">
                  <c:v>1412.5930099846</c:v>
                </c:pt>
                <c:pt idx="169">
                  <c:v>1412.5930099846</c:v>
                </c:pt>
                <c:pt idx="170">
                  <c:v>1412.5930099846</c:v>
                </c:pt>
                <c:pt idx="171">
                  <c:v>1412.5930099846</c:v>
                </c:pt>
                <c:pt idx="172">
                  <c:v>1412.5930099846</c:v>
                </c:pt>
                <c:pt idx="173">
                  <c:v>1412.5930099846</c:v>
                </c:pt>
                <c:pt idx="174">
                  <c:v>1412.5930099846</c:v>
                </c:pt>
                <c:pt idx="175">
                  <c:v>1412.5930099846</c:v>
                </c:pt>
                <c:pt idx="176">
                  <c:v>1412.5930099846</c:v>
                </c:pt>
                <c:pt idx="177">
                  <c:v>1412.5930099846</c:v>
                </c:pt>
                <c:pt idx="178">
                  <c:v>1412.5930099846</c:v>
                </c:pt>
                <c:pt idx="179">
                  <c:v>1412.5930099846</c:v>
                </c:pt>
                <c:pt idx="180">
                  <c:v>1412.5930099846</c:v>
                </c:pt>
                <c:pt idx="181">
                  <c:v>1412.5930099846</c:v>
                </c:pt>
                <c:pt idx="182">
                  <c:v>1412.5930099846</c:v>
                </c:pt>
                <c:pt idx="183">
                  <c:v>1412.5930099846</c:v>
                </c:pt>
                <c:pt idx="184">
                  <c:v>1412.5930099846</c:v>
                </c:pt>
                <c:pt idx="185">
                  <c:v>1412.5930099846</c:v>
                </c:pt>
                <c:pt idx="186">
                  <c:v>1412.5930099846</c:v>
                </c:pt>
                <c:pt idx="187">
                  <c:v>1412.5930099846</c:v>
                </c:pt>
                <c:pt idx="188">
                  <c:v>1412.5930099846</c:v>
                </c:pt>
                <c:pt idx="189">
                  <c:v>1412.5930099846</c:v>
                </c:pt>
                <c:pt idx="190">
                  <c:v>1412.5930099846</c:v>
                </c:pt>
                <c:pt idx="191">
                  <c:v>1412.5930099846</c:v>
                </c:pt>
                <c:pt idx="192">
                  <c:v>1412.5930099846</c:v>
                </c:pt>
                <c:pt idx="193">
                  <c:v>1412.5930099846</c:v>
                </c:pt>
                <c:pt idx="194">
                  <c:v>1412.5930099846</c:v>
                </c:pt>
                <c:pt idx="195">
                  <c:v>1412.5930099846</c:v>
                </c:pt>
                <c:pt idx="196">
                  <c:v>1412.5930099846</c:v>
                </c:pt>
                <c:pt idx="197">
                  <c:v>1412.5930099846</c:v>
                </c:pt>
                <c:pt idx="198">
                  <c:v>1412.5930099846</c:v>
                </c:pt>
                <c:pt idx="199">
                  <c:v>1412.5930099846</c:v>
                </c:pt>
                <c:pt idx="200">
                  <c:v>1412.5930099846</c:v>
                </c:pt>
                <c:pt idx="201">
                  <c:v>1412.5930099846</c:v>
                </c:pt>
                <c:pt idx="202">
                  <c:v>1412.5930099846</c:v>
                </c:pt>
                <c:pt idx="203">
                  <c:v>1412.5930099846</c:v>
                </c:pt>
                <c:pt idx="204">
                  <c:v>1412.5930099846</c:v>
                </c:pt>
                <c:pt idx="205">
                  <c:v>1412.5930099846</c:v>
                </c:pt>
                <c:pt idx="206">
                  <c:v>1412.5930099846</c:v>
                </c:pt>
                <c:pt idx="207">
                  <c:v>1412.5930099846</c:v>
                </c:pt>
                <c:pt idx="208">
                  <c:v>1412.5930099846</c:v>
                </c:pt>
                <c:pt idx="209">
                  <c:v>1412.5930099846</c:v>
                </c:pt>
                <c:pt idx="210">
                  <c:v>1412.5930099846</c:v>
                </c:pt>
                <c:pt idx="211">
                  <c:v>1412.5930099846</c:v>
                </c:pt>
                <c:pt idx="212">
                  <c:v>1412.5930099846</c:v>
                </c:pt>
                <c:pt idx="213">
                  <c:v>1412.5930099846</c:v>
                </c:pt>
                <c:pt idx="214">
                  <c:v>1412.5930099846</c:v>
                </c:pt>
                <c:pt idx="215">
                  <c:v>1412.5930099846</c:v>
                </c:pt>
                <c:pt idx="216">
                  <c:v>1412.5930099846</c:v>
                </c:pt>
                <c:pt idx="217">
                  <c:v>1412.5930099846</c:v>
                </c:pt>
                <c:pt idx="218">
                  <c:v>1412.5930099846</c:v>
                </c:pt>
                <c:pt idx="219">
                  <c:v>1412.5930099846</c:v>
                </c:pt>
                <c:pt idx="220">
                  <c:v>1412.5930099846</c:v>
                </c:pt>
                <c:pt idx="221">
                  <c:v>1412.5930099846</c:v>
                </c:pt>
                <c:pt idx="222">
                  <c:v>1412.5930099846</c:v>
                </c:pt>
                <c:pt idx="223">
                  <c:v>1412.5930099846</c:v>
                </c:pt>
                <c:pt idx="224">
                  <c:v>1412.5930099846</c:v>
                </c:pt>
                <c:pt idx="225">
                  <c:v>1412.5930099846</c:v>
                </c:pt>
                <c:pt idx="226">
                  <c:v>1412.5930099846</c:v>
                </c:pt>
                <c:pt idx="227">
                  <c:v>1412.5930099846</c:v>
                </c:pt>
                <c:pt idx="228">
                  <c:v>1412.5930099846</c:v>
                </c:pt>
                <c:pt idx="229">
                  <c:v>1412.5930099846</c:v>
                </c:pt>
                <c:pt idx="230">
                  <c:v>1412.5930099846</c:v>
                </c:pt>
                <c:pt idx="231">
                  <c:v>1412.5930099846</c:v>
                </c:pt>
                <c:pt idx="232">
                  <c:v>1412.5930099846</c:v>
                </c:pt>
                <c:pt idx="233">
                  <c:v>1412.5930099846</c:v>
                </c:pt>
                <c:pt idx="234">
                  <c:v>1412.5930099846</c:v>
                </c:pt>
                <c:pt idx="235">
                  <c:v>1412.5930099846</c:v>
                </c:pt>
                <c:pt idx="236">
                  <c:v>1412.5930099846</c:v>
                </c:pt>
                <c:pt idx="237">
                  <c:v>1412.5930099846</c:v>
                </c:pt>
                <c:pt idx="238">
                  <c:v>1412.5930099846</c:v>
                </c:pt>
                <c:pt idx="239">
                  <c:v>1412.5930099846</c:v>
                </c:pt>
                <c:pt idx="240">
                  <c:v>1412.5930099846</c:v>
                </c:pt>
                <c:pt idx="241">
                  <c:v>1412.5930099846</c:v>
                </c:pt>
                <c:pt idx="242">
                  <c:v>1412.5930099846</c:v>
                </c:pt>
                <c:pt idx="243">
                  <c:v>1412.5930099846</c:v>
                </c:pt>
                <c:pt idx="244">
                  <c:v>1412.5930099846</c:v>
                </c:pt>
                <c:pt idx="245">
                  <c:v>1412.5930099846</c:v>
                </c:pt>
                <c:pt idx="246">
                  <c:v>1412.5930099846</c:v>
                </c:pt>
                <c:pt idx="247">
                  <c:v>1412.5930099846</c:v>
                </c:pt>
                <c:pt idx="248">
                  <c:v>1412.5930099846</c:v>
                </c:pt>
                <c:pt idx="249">
                  <c:v>1412.5930099846</c:v>
                </c:pt>
                <c:pt idx="250">
                  <c:v>1412.5930099846</c:v>
                </c:pt>
                <c:pt idx="251">
                  <c:v>1412.5930099846</c:v>
                </c:pt>
                <c:pt idx="252">
                  <c:v>1412.5930099846</c:v>
                </c:pt>
                <c:pt idx="253">
                  <c:v>1412.5930099846</c:v>
                </c:pt>
                <c:pt idx="254">
                  <c:v>1412.5930099846</c:v>
                </c:pt>
                <c:pt idx="255">
                  <c:v>1412.5930099846</c:v>
                </c:pt>
                <c:pt idx="256">
                  <c:v>1412.5930099846</c:v>
                </c:pt>
                <c:pt idx="257">
                  <c:v>1412.5930099846</c:v>
                </c:pt>
                <c:pt idx="258">
                  <c:v>1412.5930099846</c:v>
                </c:pt>
                <c:pt idx="259">
                  <c:v>1412.5930099846</c:v>
                </c:pt>
                <c:pt idx="260">
                  <c:v>1412.5930099846</c:v>
                </c:pt>
                <c:pt idx="261">
                  <c:v>1412.5930099846</c:v>
                </c:pt>
                <c:pt idx="262">
                  <c:v>1412.5930099846</c:v>
                </c:pt>
                <c:pt idx="263">
                  <c:v>1412.5930099846</c:v>
                </c:pt>
                <c:pt idx="264">
                  <c:v>1412.5930099846</c:v>
                </c:pt>
                <c:pt idx="265">
                  <c:v>1412.5930099846</c:v>
                </c:pt>
                <c:pt idx="266">
                  <c:v>1412.5930099846</c:v>
                </c:pt>
                <c:pt idx="267">
                  <c:v>1412.5930099846</c:v>
                </c:pt>
                <c:pt idx="268">
                  <c:v>1412.5930099846</c:v>
                </c:pt>
                <c:pt idx="269">
                  <c:v>1412.5930099846</c:v>
                </c:pt>
                <c:pt idx="270">
                  <c:v>1412.5930099846</c:v>
                </c:pt>
                <c:pt idx="271">
                  <c:v>1412.5930099846</c:v>
                </c:pt>
                <c:pt idx="272">
                  <c:v>1412.5930099846</c:v>
                </c:pt>
                <c:pt idx="273">
                  <c:v>1412.5930099846</c:v>
                </c:pt>
                <c:pt idx="274">
                  <c:v>1412.5930099846</c:v>
                </c:pt>
                <c:pt idx="275">
                  <c:v>1412.5930099846</c:v>
                </c:pt>
                <c:pt idx="276">
                  <c:v>1412.5930099846</c:v>
                </c:pt>
                <c:pt idx="277">
                  <c:v>1412.5930099846</c:v>
                </c:pt>
                <c:pt idx="278">
                  <c:v>1412.5930099846</c:v>
                </c:pt>
                <c:pt idx="279">
                  <c:v>1412.5930099846</c:v>
                </c:pt>
                <c:pt idx="280">
                  <c:v>1412.5930099846</c:v>
                </c:pt>
                <c:pt idx="281">
                  <c:v>1412.5930099846</c:v>
                </c:pt>
                <c:pt idx="282">
                  <c:v>1412.5930099846</c:v>
                </c:pt>
                <c:pt idx="283">
                  <c:v>1412.5930099846</c:v>
                </c:pt>
                <c:pt idx="284">
                  <c:v>1412.5930099846</c:v>
                </c:pt>
                <c:pt idx="285">
                  <c:v>1412.5930099846</c:v>
                </c:pt>
                <c:pt idx="286">
                  <c:v>1412.5930099846</c:v>
                </c:pt>
                <c:pt idx="287">
                  <c:v>1412.5930099846</c:v>
                </c:pt>
                <c:pt idx="288">
                  <c:v>1412.5930099846</c:v>
                </c:pt>
                <c:pt idx="289">
                  <c:v>1412.5930099846</c:v>
                </c:pt>
                <c:pt idx="290">
                  <c:v>1412.5930099846</c:v>
                </c:pt>
                <c:pt idx="291">
                  <c:v>1412.5930099846</c:v>
                </c:pt>
                <c:pt idx="292">
                  <c:v>1412.5930099846</c:v>
                </c:pt>
                <c:pt idx="293">
                  <c:v>1412.5930099846</c:v>
                </c:pt>
                <c:pt idx="294">
                  <c:v>1412.5930099846</c:v>
                </c:pt>
                <c:pt idx="295">
                  <c:v>1412.5930099846</c:v>
                </c:pt>
                <c:pt idx="296">
                  <c:v>1412.5930099846</c:v>
                </c:pt>
                <c:pt idx="297">
                  <c:v>1412.5930099846</c:v>
                </c:pt>
                <c:pt idx="298">
                  <c:v>1412.5930099846</c:v>
                </c:pt>
                <c:pt idx="299">
                  <c:v>1412.5930099846</c:v>
                </c:pt>
                <c:pt idx="300">
                  <c:v>1412.5930099846</c:v>
                </c:pt>
                <c:pt idx="301">
                  <c:v>1412.5930099846</c:v>
                </c:pt>
                <c:pt idx="302">
                  <c:v>1412.5930099846</c:v>
                </c:pt>
                <c:pt idx="303">
                  <c:v>1412.5930099846</c:v>
                </c:pt>
                <c:pt idx="304">
                  <c:v>1412.5930099846</c:v>
                </c:pt>
                <c:pt idx="305">
                  <c:v>1412.5930099846</c:v>
                </c:pt>
                <c:pt idx="306">
                  <c:v>1412.5930099846</c:v>
                </c:pt>
                <c:pt idx="307">
                  <c:v>1412.5930099846</c:v>
                </c:pt>
                <c:pt idx="308">
                  <c:v>1412.5930099846</c:v>
                </c:pt>
                <c:pt idx="309">
                  <c:v>1412.5930099846</c:v>
                </c:pt>
                <c:pt idx="310">
                  <c:v>1412.5930099846</c:v>
                </c:pt>
                <c:pt idx="311">
                  <c:v>1412.5930099846</c:v>
                </c:pt>
                <c:pt idx="312">
                  <c:v>1412.5930099846</c:v>
                </c:pt>
                <c:pt idx="313">
                  <c:v>1412.5930099846</c:v>
                </c:pt>
                <c:pt idx="314">
                  <c:v>1412.5930099846</c:v>
                </c:pt>
                <c:pt idx="315">
                  <c:v>1412.5930099846</c:v>
                </c:pt>
                <c:pt idx="316">
                  <c:v>1412.5930099846</c:v>
                </c:pt>
                <c:pt idx="317">
                  <c:v>1412.5930099846</c:v>
                </c:pt>
                <c:pt idx="318">
                  <c:v>1412.5930099846</c:v>
                </c:pt>
                <c:pt idx="319">
                  <c:v>1412.5930099846</c:v>
                </c:pt>
                <c:pt idx="320">
                  <c:v>1412.5930099846</c:v>
                </c:pt>
                <c:pt idx="321">
                  <c:v>1412.5930099846</c:v>
                </c:pt>
                <c:pt idx="322">
                  <c:v>1412.5930099846</c:v>
                </c:pt>
                <c:pt idx="323">
                  <c:v>1412.5930099846</c:v>
                </c:pt>
                <c:pt idx="324">
                  <c:v>1412.5930099846</c:v>
                </c:pt>
                <c:pt idx="325">
                  <c:v>1412.5930099846</c:v>
                </c:pt>
                <c:pt idx="326">
                  <c:v>1412.5930099846</c:v>
                </c:pt>
                <c:pt idx="327">
                  <c:v>1412.5930099846</c:v>
                </c:pt>
                <c:pt idx="328">
                  <c:v>1412.5930099846</c:v>
                </c:pt>
                <c:pt idx="329">
                  <c:v>1412.5930099846</c:v>
                </c:pt>
                <c:pt idx="330">
                  <c:v>1412.5930099846</c:v>
                </c:pt>
                <c:pt idx="331">
                  <c:v>1412.5930099846</c:v>
                </c:pt>
                <c:pt idx="332">
                  <c:v>1412.5930099846</c:v>
                </c:pt>
                <c:pt idx="333">
                  <c:v>1412.5930099846</c:v>
                </c:pt>
                <c:pt idx="334">
                  <c:v>1412.5930099846</c:v>
                </c:pt>
                <c:pt idx="335">
                  <c:v>1412.5930099846</c:v>
                </c:pt>
                <c:pt idx="336">
                  <c:v>1412.5930099846</c:v>
                </c:pt>
                <c:pt idx="337">
                  <c:v>1412.5930099846</c:v>
                </c:pt>
                <c:pt idx="338">
                  <c:v>1412.5930099846</c:v>
                </c:pt>
                <c:pt idx="339">
                  <c:v>1412.5930099846</c:v>
                </c:pt>
                <c:pt idx="340">
                  <c:v>1412.5930099846</c:v>
                </c:pt>
                <c:pt idx="341">
                  <c:v>1412.5930099846</c:v>
                </c:pt>
                <c:pt idx="342">
                  <c:v>1412.5930099846</c:v>
                </c:pt>
                <c:pt idx="343">
                  <c:v>1412.5930099846</c:v>
                </c:pt>
                <c:pt idx="344">
                  <c:v>1412.5930099846</c:v>
                </c:pt>
                <c:pt idx="345">
                  <c:v>1412.5930099846</c:v>
                </c:pt>
                <c:pt idx="346">
                  <c:v>1412.5930099846</c:v>
                </c:pt>
                <c:pt idx="347">
                  <c:v>1412.5930099846</c:v>
                </c:pt>
                <c:pt idx="348">
                  <c:v>1412.5930099846</c:v>
                </c:pt>
                <c:pt idx="349">
                  <c:v>1412.5930099846</c:v>
                </c:pt>
                <c:pt idx="350">
                  <c:v>1412.5930099846</c:v>
                </c:pt>
                <c:pt idx="351">
                  <c:v>1412.5930099846</c:v>
                </c:pt>
                <c:pt idx="352">
                  <c:v>1412.5930099846</c:v>
                </c:pt>
                <c:pt idx="353">
                  <c:v>1412.5930099846</c:v>
                </c:pt>
                <c:pt idx="354">
                  <c:v>1412.5930099846</c:v>
                </c:pt>
                <c:pt idx="355">
                  <c:v>1412.5930099846</c:v>
                </c:pt>
                <c:pt idx="356">
                  <c:v>1412.5930099846</c:v>
                </c:pt>
                <c:pt idx="357">
                  <c:v>1412.5930099846</c:v>
                </c:pt>
                <c:pt idx="358">
                  <c:v>1412.5930099846</c:v>
                </c:pt>
                <c:pt idx="359">
                  <c:v>1412.5930099846</c:v>
                </c:pt>
                <c:pt idx="360">
                  <c:v>1412.5930099846</c:v>
                </c:pt>
                <c:pt idx="361">
                  <c:v>1412.5930099846</c:v>
                </c:pt>
                <c:pt idx="362">
                  <c:v>1412.5930099846</c:v>
                </c:pt>
                <c:pt idx="363">
                  <c:v>1412.5930099846</c:v>
                </c:pt>
                <c:pt idx="364">
                  <c:v>1412.5930099846</c:v>
                </c:pt>
                <c:pt idx="365">
                  <c:v>1412.5930099846</c:v>
                </c:pt>
                <c:pt idx="366">
                  <c:v>1412.5930099846</c:v>
                </c:pt>
                <c:pt idx="367">
                  <c:v>1412.5930099846</c:v>
                </c:pt>
                <c:pt idx="368">
                  <c:v>1412.5930099846</c:v>
                </c:pt>
                <c:pt idx="369">
                  <c:v>1412.5930099846</c:v>
                </c:pt>
                <c:pt idx="370">
                  <c:v>1412.5930099846</c:v>
                </c:pt>
                <c:pt idx="371">
                  <c:v>1412.5930099846</c:v>
                </c:pt>
                <c:pt idx="372">
                  <c:v>1412.5930099846</c:v>
                </c:pt>
                <c:pt idx="373">
                  <c:v>1412.5930099846</c:v>
                </c:pt>
                <c:pt idx="374">
                  <c:v>1412.5930099846</c:v>
                </c:pt>
                <c:pt idx="375">
                  <c:v>1412.5930099846</c:v>
                </c:pt>
                <c:pt idx="376">
                  <c:v>1412.5930099846</c:v>
                </c:pt>
                <c:pt idx="377">
                  <c:v>1412.5930099846</c:v>
                </c:pt>
                <c:pt idx="378">
                  <c:v>1412.5930099846</c:v>
                </c:pt>
                <c:pt idx="379">
                  <c:v>1412.5930099846</c:v>
                </c:pt>
                <c:pt idx="380">
                  <c:v>1412.5930099846</c:v>
                </c:pt>
                <c:pt idx="381">
                  <c:v>1412.5930099846</c:v>
                </c:pt>
                <c:pt idx="382">
                  <c:v>1412.5930099846</c:v>
                </c:pt>
                <c:pt idx="383">
                  <c:v>1412.5930099846</c:v>
                </c:pt>
                <c:pt idx="384">
                  <c:v>1412.5930099846</c:v>
                </c:pt>
                <c:pt idx="385">
                  <c:v>1412.5930099846</c:v>
                </c:pt>
                <c:pt idx="386">
                  <c:v>1412.5930099846</c:v>
                </c:pt>
                <c:pt idx="387">
                  <c:v>1412.5930099846</c:v>
                </c:pt>
                <c:pt idx="388">
                  <c:v>1412.5930099846</c:v>
                </c:pt>
                <c:pt idx="389">
                  <c:v>1412.5930099846</c:v>
                </c:pt>
                <c:pt idx="390">
                  <c:v>1412.5930099846</c:v>
                </c:pt>
                <c:pt idx="391">
                  <c:v>1412.5930099846</c:v>
                </c:pt>
                <c:pt idx="392">
                  <c:v>1412.5930099846</c:v>
                </c:pt>
                <c:pt idx="393">
                  <c:v>1412.5930099846</c:v>
                </c:pt>
                <c:pt idx="394">
                  <c:v>1412.5930099846</c:v>
                </c:pt>
                <c:pt idx="395">
                  <c:v>1412.5930099846</c:v>
                </c:pt>
                <c:pt idx="396">
                  <c:v>1412.5930099846</c:v>
                </c:pt>
                <c:pt idx="397">
                  <c:v>1412.5930099846</c:v>
                </c:pt>
                <c:pt idx="398">
                  <c:v>1412.5930099846</c:v>
                </c:pt>
                <c:pt idx="399">
                  <c:v>1412.5930099846</c:v>
                </c:pt>
                <c:pt idx="400">
                  <c:v>1412.5930099846</c:v>
                </c:pt>
                <c:pt idx="401">
                  <c:v>1412.5930099846</c:v>
                </c:pt>
                <c:pt idx="402">
                  <c:v>1412.5930099846</c:v>
                </c:pt>
                <c:pt idx="403">
                  <c:v>1412.5930099846</c:v>
                </c:pt>
                <c:pt idx="404">
                  <c:v>1412.5930099846</c:v>
                </c:pt>
                <c:pt idx="405">
                  <c:v>1412.5930099846</c:v>
                </c:pt>
                <c:pt idx="406">
                  <c:v>1412.5930099846</c:v>
                </c:pt>
                <c:pt idx="407">
                  <c:v>1412.5930099846</c:v>
                </c:pt>
                <c:pt idx="408">
                  <c:v>1412.5930099846</c:v>
                </c:pt>
                <c:pt idx="409">
                  <c:v>1412.5930099846</c:v>
                </c:pt>
                <c:pt idx="410">
                  <c:v>1412.5930099846</c:v>
                </c:pt>
                <c:pt idx="411">
                  <c:v>1412.5930099846</c:v>
                </c:pt>
                <c:pt idx="412">
                  <c:v>1412.5930099846</c:v>
                </c:pt>
                <c:pt idx="413">
                  <c:v>1412.5930099846</c:v>
                </c:pt>
                <c:pt idx="414">
                  <c:v>1412.5930099846</c:v>
                </c:pt>
                <c:pt idx="415">
                  <c:v>1412.5930099846</c:v>
                </c:pt>
                <c:pt idx="416">
                  <c:v>1412.5930099846</c:v>
                </c:pt>
                <c:pt idx="417">
                  <c:v>1412.5930099846</c:v>
                </c:pt>
                <c:pt idx="418">
                  <c:v>1412.5930099846</c:v>
                </c:pt>
                <c:pt idx="419">
                  <c:v>1412.5930099846</c:v>
                </c:pt>
                <c:pt idx="420">
                  <c:v>1412.5930099846</c:v>
                </c:pt>
                <c:pt idx="421">
                  <c:v>1412.5930099846</c:v>
                </c:pt>
                <c:pt idx="422">
                  <c:v>1412.5930099846</c:v>
                </c:pt>
                <c:pt idx="423">
                  <c:v>1412.5930099846</c:v>
                </c:pt>
                <c:pt idx="424">
                  <c:v>1412.5930099846</c:v>
                </c:pt>
                <c:pt idx="425">
                  <c:v>1412.5930099846</c:v>
                </c:pt>
                <c:pt idx="426">
                  <c:v>1412.5930099846</c:v>
                </c:pt>
                <c:pt idx="427">
                  <c:v>1412.5930099846</c:v>
                </c:pt>
                <c:pt idx="428">
                  <c:v>1412.5930099846</c:v>
                </c:pt>
                <c:pt idx="429">
                  <c:v>1412.5930099846</c:v>
                </c:pt>
                <c:pt idx="430">
                  <c:v>1412.5930099846</c:v>
                </c:pt>
                <c:pt idx="431">
                  <c:v>1412.5930099846</c:v>
                </c:pt>
                <c:pt idx="432">
                  <c:v>1412.5930099846</c:v>
                </c:pt>
                <c:pt idx="433">
                  <c:v>1412.5930099846</c:v>
                </c:pt>
                <c:pt idx="434">
                  <c:v>1412.5930099846</c:v>
                </c:pt>
                <c:pt idx="435">
                  <c:v>1412.5930099846</c:v>
                </c:pt>
                <c:pt idx="436">
                  <c:v>1412.5930099846</c:v>
                </c:pt>
                <c:pt idx="437">
                  <c:v>1412.5930099846</c:v>
                </c:pt>
                <c:pt idx="438">
                  <c:v>1412.5930099846</c:v>
                </c:pt>
                <c:pt idx="439">
                  <c:v>1412.5930099846</c:v>
                </c:pt>
                <c:pt idx="440">
                  <c:v>1412.5930099846</c:v>
                </c:pt>
                <c:pt idx="441">
                  <c:v>1412.5930099846</c:v>
                </c:pt>
                <c:pt idx="442">
                  <c:v>1412.5930099846</c:v>
                </c:pt>
                <c:pt idx="443">
                  <c:v>1412.5930099846</c:v>
                </c:pt>
                <c:pt idx="444">
                  <c:v>1412.5930099846</c:v>
                </c:pt>
                <c:pt idx="445">
                  <c:v>1412.5930099846</c:v>
                </c:pt>
                <c:pt idx="446">
                  <c:v>1412.5930099846</c:v>
                </c:pt>
                <c:pt idx="447">
                  <c:v>1412.5930099846</c:v>
                </c:pt>
                <c:pt idx="448">
                  <c:v>1412.5930099846</c:v>
                </c:pt>
                <c:pt idx="449">
                  <c:v>1412.5930099846</c:v>
                </c:pt>
                <c:pt idx="450">
                  <c:v>1412.5930099846</c:v>
                </c:pt>
                <c:pt idx="451">
                  <c:v>1412.5930099846</c:v>
                </c:pt>
                <c:pt idx="452">
                  <c:v>1412.5930099846</c:v>
                </c:pt>
                <c:pt idx="453">
                  <c:v>1412.5930099846</c:v>
                </c:pt>
                <c:pt idx="454">
                  <c:v>1412.5930099846</c:v>
                </c:pt>
                <c:pt idx="455">
                  <c:v>1412.5930099846</c:v>
                </c:pt>
                <c:pt idx="456">
                  <c:v>1412.5930099846</c:v>
                </c:pt>
                <c:pt idx="457">
                  <c:v>1412.5930099846</c:v>
                </c:pt>
                <c:pt idx="458">
                  <c:v>1412.5930099846</c:v>
                </c:pt>
                <c:pt idx="459">
                  <c:v>1412.5930099846</c:v>
                </c:pt>
                <c:pt idx="460">
                  <c:v>1412.5930099846</c:v>
                </c:pt>
                <c:pt idx="461">
                  <c:v>1412.5930099846</c:v>
                </c:pt>
                <c:pt idx="462">
                  <c:v>1412.5930099846</c:v>
                </c:pt>
                <c:pt idx="463">
                  <c:v>1412.5930099846</c:v>
                </c:pt>
                <c:pt idx="464">
                  <c:v>1412.5930099846</c:v>
                </c:pt>
                <c:pt idx="465">
                  <c:v>1412.5930099846</c:v>
                </c:pt>
                <c:pt idx="466">
                  <c:v>1412.5930099846</c:v>
                </c:pt>
                <c:pt idx="467">
                  <c:v>1412.5930099846</c:v>
                </c:pt>
                <c:pt idx="468">
                  <c:v>1412.5930099846</c:v>
                </c:pt>
                <c:pt idx="469">
                  <c:v>1412.5930099846</c:v>
                </c:pt>
                <c:pt idx="470">
                  <c:v>1412.5930099846</c:v>
                </c:pt>
                <c:pt idx="471">
                  <c:v>1412.5930099846</c:v>
                </c:pt>
                <c:pt idx="472">
                  <c:v>1412.5930099846</c:v>
                </c:pt>
                <c:pt idx="473">
                  <c:v>1412.5930099846</c:v>
                </c:pt>
                <c:pt idx="474">
                  <c:v>1412.5930099846</c:v>
                </c:pt>
                <c:pt idx="475">
                  <c:v>1412.5930099846</c:v>
                </c:pt>
                <c:pt idx="476">
                  <c:v>1412.5930099846</c:v>
                </c:pt>
                <c:pt idx="477">
                  <c:v>1412.5930099846</c:v>
                </c:pt>
                <c:pt idx="478">
                  <c:v>1412.5930099846</c:v>
                </c:pt>
                <c:pt idx="479">
                  <c:v>1412.5930099846</c:v>
                </c:pt>
                <c:pt idx="480">
                  <c:v>1412.5930099846</c:v>
                </c:pt>
                <c:pt idx="481">
                  <c:v>1412.5930099846</c:v>
                </c:pt>
                <c:pt idx="482">
                  <c:v>1412.5930099846</c:v>
                </c:pt>
                <c:pt idx="483">
                  <c:v>1412.5930099846</c:v>
                </c:pt>
                <c:pt idx="484">
                  <c:v>1412.5930099846</c:v>
                </c:pt>
                <c:pt idx="485">
                  <c:v>1412.5930099846</c:v>
                </c:pt>
                <c:pt idx="486">
                  <c:v>1412.5930099846</c:v>
                </c:pt>
                <c:pt idx="487">
                  <c:v>1412.5930099846</c:v>
                </c:pt>
                <c:pt idx="488">
                  <c:v>1412.5930099846</c:v>
                </c:pt>
                <c:pt idx="489">
                  <c:v>1412.5930099846</c:v>
                </c:pt>
                <c:pt idx="490">
                  <c:v>1412.5930099846</c:v>
                </c:pt>
                <c:pt idx="491">
                  <c:v>1412.5930099846</c:v>
                </c:pt>
                <c:pt idx="492">
                  <c:v>1412.5930099846</c:v>
                </c:pt>
                <c:pt idx="493">
                  <c:v>1412.5930099846</c:v>
                </c:pt>
                <c:pt idx="494">
                  <c:v>1412.5930099846</c:v>
                </c:pt>
                <c:pt idx="495">
                  <c:v>1412.5930099846</c:v>
                </c:pt>
                <c:pt idx="496">
                  <c:v>1412.5930099846</c:v>
                </c:pt>
                <c:pt idx="497">
                  <c:v>1412.5930099846</c:v>
                </c:pt>
                <c:pt idx="498">
                  <c:v>1412.5930099846</c:v>
                </c:pt>
                <c:pt idx="499">
                  <c:v>1412.5930099846</c:v>
                </c:pt>
                <c:pt idx="500">
                  <c:v>1412.5930099846</c:v>
                </c:pt>
                <c:pt idx="501">
                  <c:v>1412.5930099846</c:v>
                </c:pt>
                <c:pt idx="502">
                  <c:v>1412.5930099846</c:v>
                </c:pt>
                <c:pt idx="503">
                  <c:v>1412.5930099846</c:v>
                </c:pt>
                <c:pt idx="504">
                  <c:v>1412.5930099846</c:v>
                </c:pt>
                <c:pt idx="505">
                  <c:v>1412.5930099846</c:v>
                </c:pt>
                <c:pt idx="506">
                  <c:v>1412.5930099846</c:v>
                </c:pt>
                <c:pt idx="507">
                  <c:v>1412.5930099846</c:v>
                </c:pt>
                <c:pt idx="508">
                  <c:v>1412.5930099846</c:v>
                </c:pt>
                <c:pt idx="509">
                  <c:v>1412.5930099846</c:v>
                </c:pt>
                <c:pt idx="510">
                  <c:v>1412.5930099846</c:v>
                </c:pt>
                <c:pt idx="511">
                  <c:v>1412.5930099846</c:v>
                </c:pt>
                <c:pt idx="512">
                  <c:v>1412.5930099846</c:v>
                </c:pt>
                <c:pt idx="513">
                  <c:v>1412.5930099846</c:v>
                </c:pt>
                <c:pt idx="514">
                  <c:v>1412.5930099846</c:v>
                </c:pt>
                <c:pt idx="515">
                  <c:v>1412.5930099846</c:v>
                </c:pt>
                <c:pt idx="516">
                  <c:v>1412.5930099846</c:v>
                </c:pt>
                <c:pt idx="517">
                  <c:v>1412.5930099846</c:v>
                </c:pt>
                <c:pt idx="518">
                  <c:v>1412.5930099846</c:v>
                </c:pt>
                <c:pt idx="519">
                  <c:v>1412.5930099846</c:v>
                </c:pt>
                <c:pt idx="520">
                  <c:v>1412.5930099846</c:v>
                </c:pt>
                <c:pt idx="521">
                  <c:v>1412.5930099846</c:v>
                </c:pt>
                <c:pt idx="522">
                  <c:v>1412.5930099846</c:v>
                </c:pt>
                <c:pt idx="523">
                  <c:v>1412.5930099846</c:v>
                </c:pt>
                <c:pt idx="524">
                  <c:v>1412.5930099846</c:v>
                </c:pt>
                <c:pt idx="525">
                  <c:v>1412.5930099846</c:v>
                </c:pt>
                <c:pt idx="526">
                  <c:v>1412.5930099846</c:v>
                </c:pt>
                <c:pt idx="527">
                  <c:v>1412.5930099846</c:v>
                </c:pt>
                <c:pt idx="528">
                  <c:v>1412.5930099846</c:v>
                </c:pt>
                <c:pt idx="529">
                  <c:v>1412.5930099846</c:v>
                </c:pt>
                <c:pt idx="530">
                  <c:v>1412.5930099846</c:v>
                </c:pt>
                <c:pt idx="531">
                  <c:v>1412.5930099846</c:v>
                </c:pt>
                <c:pt idx="532">
                  <c:v>1412.5930099846</c:v>
                </c:pt>
                <c:pt idx="533">
                  <c:v>1412.5930099846</c:v>
                </c:pt>
                <c:pt idx="534">
                  <c:v>1412.5930099846</c:v>
                </c:pt>
                <c:pt idx="535">
                  <c:v>1412.5930099846</c:v>
                </c:pt>
                <c:pt idx="536">
                  <c:v>1412.5930099846</c:v>
                </c:pt>
                <c:pt idx="537">
                  <c:v>1412.5930099846</c:v>
                </c:pt>
                <c:pt idx="538">
                  <c:v>1412.5930099846</c:v>
                </c:pt>
                <c:pt idx="539">
                  <c:v>1412.5930099846</c:v>
                </c:pt>
                <c:pt idx="540">
                  <c:v>1412.5930099846</c:v>
                </c:pt>
                <c:pt idx="541">
                  <c:v>1412.5930099846</c:v>
                </c:pt>
                <c:pt idx="542">
                  <c:v>1412.5930099846</c:v>
                </c:pt>
                <c:pt idx="543">
                  <c:v>1412.5930099846</c:v>
                </c:pt>
                <c:pt idx="544">
                  <c:v>1412.5930099846</c:v>
                </c:pt>
                <c:pt idx="545">
                  <c:v>1412.5930099846</c:v>
                </c:pt>
                <c:pt idx="546">
                  <c:v>1412.5930099846</c:v>
                </c:pt>
                <c:pt idx="547">
                  <c:v>1412.5930099846</c:v>
                </c:pt>
                <c:pt idx="548">
                  <c:v>1412.5930099846</c:v>
                </c:pt>
                <c:pt idx="549">
                  <c:v>1412.5930099846</c:v>
                </c:pt>
                <c:pt idx="550">
                  <c:v>1412.5930099846</c:v>
                </c:pt>
                <c:pt idx="551">
                  <c:v>1412.5930099846</c:v>
                </c:pt>
                <c:pt idx="552">
                  <c:v>1412.5930099846</c:v>
                </c:pt>
                <c:pt idx="553">
                  <c:v>1412.5930099846</c:v>
                </c:pt>
                <c:pt idx="554">
                  <c:v>1412.5930099846</c:v>
                </c:pt>
                <c:pt idx="555">
                  <c:v>1412.5930099846</c:v>
                </c:pt>
                <c:pt idx="556">
                  <c:v>1412.5930099846</c:v>
                </c:pt>
                <c:pt idx="557">
                  <c:v>1412.5930099846</c:v>
                </c:pt>
                <c:pt idx="558">
                  <c:v>1412.5930099846</c:v>
                </c:pt>
                <c:pt idx="559">
                  <c:v>1412.5930099846</c:v>
                </c:pt>
                <c:pt idx="560">
                  <c:v>1412.5930099846</c:v>
                </c:pt>
                <c:pt idx="561">
                  <c:v>1412.5930099846</c:v>
                </c:pt>
                <c:pt idx="562">
                  <c:v>1412.5930099846</c:v>
                </c:pt>
                <c:pt idx="563">
                  <c:v>1412.5930099846</c:v>
                </c:pt>
                <c:pt idx="564">
                  <c:v>1412.5930099846</c:v>
                </c:pt>
                <c:pt idx="565">
                  <c:v>1412.5930099846</c:v>
                </c:pt>
                <c:pt idx="566">
                  <c:v>1412.5930099846</c:v>
                </c:pt>
                <c:pt idx="567">
                  <c:v>1412.5930099846</c:v>
                </c:pt>
                <c:pt idx="568">
                  <c:v>1412.5930099846</c:v>
                </c:pt>
                <c:pt idx="569">
                  <c:v>1412.5930099846</c:v>
                </c:pt>
                <c:pt idx="570">
                  <c:v>1412.5930099846</c:v>
                </c:pt>
                <c:pt idx="571">
                  <c:v>1412.5930099846</c:v>
                </c:pt>
                <c:pt idx="572">
                  <c:v>1412.5930099846</c:v>
                </c:pt>
                <c:pt idx="573">
                  <c:v>1412.5930099846</c:v>
                </c:pt>
                <c:pt idx="574">
                  <c:v>1412.5930099846</c:v>
                </c:pt>
                <c:pt idx="575">
                  <c:v>1412.5930099846</c:v>
                </c:pt>
                <c:pt idx="576">
                  <c:v>1412.5930099846</c:v>
                </c:pt>
                <c:pt idx="577">
                  <c:v>1412.5930099846</c:v>
                </c:pt>
                <c:pt idx="578">
                  <c:v>1412.5930099846</c:v>
                </c:pt>
                <c:pt idx="579">
                  <c:v>1412.5930099846</c:v>
                </c:pt>
                <c:pt idx="580">
                  <c:v>1412.5930099846</c:v>
                </c:pt>
                <c:pt idx="581">
                  <c:v>1412.5930099846</c:v>
                </c:pt>
                <c:pt idx="582">
                  <c:v>1412.5930099846</c:v>
                </c:pt>
                <c:pt idx="583">
                  <c:v>1412.5930099846</c:v>
                </c:pt>
                <c:pt idx="584">
                  <c:v>1412.5930099846</c:v>
                </c:pt>
                <c:pt idx="585">
                  <c:v>1412.5930099846</c:v>
                </c:pt>
                <c:pt idx="586">
                  <c:v>1412.5930099846</c:v>
                </c:pt>
                <c:pt idx="587">
                  <c:v>1412.5930099846</c:v>
                </c:pt>
                <c:pt idx="588">
                  <c:v>1412.5930099846</c:v>
                </c:pt>
                <c:pt idx="589">
                  <c:v>1412.5930099846</c:v>
                </c:pt>
                <c:pt idx="590">
                  <c:v>1412.5930099846</c:v>
                </c:pt>
                <c:pt idx="591">
                  <c:v>1412.5930099846</c:v>
                </c:pt>
                <c:pt idx="592">
                  <c:v>1412.5930099846</c:v>
                </c:pt>
                <c:pt idx="593">
                  <c:v>1412.5930099846</c:v>
                </c:pt>
                <c:pt idx="594">
                  <c:v>1412.5930099846</c:v>
                </c:pt>
                <c:pt idx="595">
                  <c:v>1412.5930099846</c:v>
                </c:pt>
                <c:pt idx="596">
                  <c:v>1412.5930099846</c:v>
                </c:pt>
                <c:pt idx="597">
                  <c:v>1412.5930099846</c:v>
                </c:pt>
                <c:pt idx="598">
                  <c:v>1412.5930099846</c:v>
                </c:pt>
                <c:pt idx="599">
                  <c:v>1412.5930099846</c:v>
                </c:pt>
                <c:pt idx="600">
                  <c:v>1412.5930099846</c:v>
                </c:pt>
                <c:pt idx="601">
                  <c:v>1412.5930099846</c:v>
                </c:pt>
                <c:pt idx="602">
                  <c:v>1412.5930099846</c:v>
                </c:pt>
                <c:pt idx="603">
                  <c:v>1412.5930099846</c:v>
                </c:pt>
                <c:pt idx="604">
                  <c:v>1412.5930099846</c:v>
                </c:pt>
                <c:pt idx="605">
                  <c:v>1412.5930099846</c:v>
                </c:pt>
                <c:pt idx="606">
                  <c:v>1412.5930099846</c:v>
                </c:pt>
                <c:pt idx="607">
                  <c:v>1412.5930099846</c:v>
                </c:pt>
                <c:pt idx="608">
                  <c:v>1412.5930099846</c:v>
                </c:pt>
                <c:pt idx="609">
                  <c:v>1412.5930099846</c:v>
                </c:pt>
                <c:pt idx="610">
                  <c:v>1412.5930099846</c:v>
                </c:pt>
                <c:pt idx="611">
                  <c:v>1412.5930099846</c:v>
                </c:pt>
                <c:pt idx="612">
                  <c:v>1412.5930099846</c:v>
                </c:pt>
                <c:pt idx="613">
                  <c:v>1412.5930099846</c:v>
                </c:pt>
                <c:pt idx="614">
                  <c:v>1412.5930099846</c:v>
                </c:pt>
                <c:pt idx="615">
                  <c:v>1412.5930099846</c:v>
                </c:pt>
                <c:pt idx="616">
                  <c:v>1412.5930099846</c:v>
                </c:pt>
                <c:pt idx="617">
                  <c:v>1412.5930099846</c:v>
                </c:pt>
                <c:pt idx="618">
                  <c:v>1412.5930099846</c:v>
                </c:pt>
                <c:pt idx="619">
                  <c:v>1412.5930099846</c:v>
                </c:pt>
                <c:pt idx="620">
                  <c:v>1412.5930099846</c:v>
                </c:pt>
                <c:pt idx="621">
                  <c:v>1412.5930099846</c:v>
                </c:pt>
                <c:pt idx="622">
                  <c:v>1412.5930099846</c:v>
                </c:pt>
                <c:pt idx="623">
                  <c:v>1412.5930099846</c:v>
                </c:pt>
                <c:pt idx="624">
                  <c:v>1412.5930099846</c:v>
                </c:pt>
                <c:pt idx="625">
                  <c:v>1412.5930099846</c:v>
                </c:pt>
                <c:pt idx="626">
                  <c:v>1412.5930099846</c:v>
                </c:pt>
                <c:pt idx="627">
                  <c:v>1412.5930099846</c:v>
                </c:pt>
                <c:pt idx="628">
                  <c:v>1412.5930099846</c:v>
                </c:pt>
                <c:pt idx="629">
                  <c:v>1412.5930099846</c:v>
                </c:pt>
                <c:pt idx="630">
                  <c:v>1412.5930099846</c:v>
                </c:pt>
                <c:pt idx="631">
                  <c:v>1412.5930099846</c:v>
                </c:pt>
                <c:pt idx="632">
                  <c:v>1412.5930099846</c:v>
                </c:pt>
                <c:pt idx="633">
                  <c:v>1412.5930099846</c:v>
                </c:pt>
                <c:pt idx="634">
                  <c:v>1412.5930099846</c:v>
                </c:pt>
                <c:pt idx="635">
                  <c:v>1412.5930099846</c:v>
                </c:pt>
                <c:pt idx="636">
                  <c:v>1412.5930099846</c:v>
                </c:pt>
                <c:pt idx="637">
                  <c:v>1412.5930099846</c:v>
                </c:pt>
                <c:pt idx="638">
                  <c:v>1412.5930099846</c:v>
                </c:pt>
                <c:pt idx="639">
                  <c:v>1412.5930099846</c:v>
                </c:pt>
                <c:pt idx="640">
                  <c:v>1412.5930099846</c:v>
                </c:pt>
                <c:pt idx="641">
                  <c:v>1412.5930099846</c:v>
                </c:pt>
                <c:pt idx="642">
                  <c:v>1412.5930099846</c:v>
                </c:pt>
                <c:pt idx="643">
                  <c:v>1412.5930099846</c:v>
                </c:pt>
                <c:pt idx="644">
                  <c:v>1412.5930099846</c:v>
                </c:pt>
                <c:pt idx="645">
                  <c:v>1412.5930099846</c:v>
                </c:pt>
                <c:pt idx="646">
                  <c:v>1412.5930099846</c:v>
                </c:pt>
                <c:pt idx="647">
                  <c:v>1412.5930099846</c:v>
                </c:pt>
                <c:pt idx="648">
                  <c:v>1412.5930099846</c:v>
                </c:pt>
                <c:pt idx="649">
                  <c:v>1412.5930099846</c:v>
                </c:pt>
                <c:pt idx="650">
                  <c:v>1412.5930099846</c:v>
                </c:pt>
                <c:pt idx="651">
                  <c:v>1412.5930099846</c:v>
                </c:pt>
                <c:pt idx="652">
                  <c:v>1412.5930099846</c:v>
                </c:pt>
                <c:pt idx="653">
                  <c:v>1412.5930099846</c:v>
                </c:pt>
                <c:pt idx="654">
                  <c:v>1412.5930099846</c:v>
                </c:pt>
                <c:pt idx="655">
                  <c:v>1412.5930099846</c:v>
                </c:pt>
                <c:pt idx="656">
                  <c:v>1412.5930099846</c:v>
                </c:pt>
                <c:pt idx="657">
                  <c:v>1412.5930099846</c:v>
                </c:pt>
                <c:pt idx="658">
                  <c:v>1412.5930099846</c:v>
                </c:pt>
                <c:pt idx="659">
                  <c:v>1412.5930099846</c:v>
                </c:pt>
                <c:pt idx="660">
                  <c:v>1412.5930099846</c:v>
                </c:pt>
                <c:pt idx="661">
                  <c:v>1412.5930099846</c:v>
                </c:pt>
                <c:pt idx="662">
                  <c:v>1412.5930099846</c:v>
                </c:pt>
                <c:pt idx="663">
                  <c:v>1412.5930099846</c:v>
                </c:pt>
                <c:pt idx="664">
                  <c:v>1412.5930099846</c:v>
                </c:pt>
                <c:pt idx="665">
                  <c:v>1412.5930099846</c:v>
                </c:pt>
                <c:pt idx="666">
                  <c:v>1412.5930099846</c:v>
                </c:pt>
                <c:pt idx="667">
                  <c:v>1412.5930099846</c:v>
                </c:pt>
                <c:pt idx="668">
                  <c:v>1412.5930099846</c:v>
                </c:pt>
                <c:pt idx="669">
                  <c:v>1412.5930099846</c:v>
                </c:pt>
                <c:pt idx="670">
                  <c:v>1412.5930099846</c:v>
                </c:pt>
                <c:pt idx="671">
                  <c:v>1412.5930099846</c:v>
                </c:pt>
                <c:pt idx="672">
                  <c:v>1412.5930099846</c:v>
                </c:pt>
                <c:pt idx="673">
                  <c:v>1412.5930099846</c:v>
                </c:pt>
                <c:pt idx="674">
                  <c:v>1412.5930099846</c:v>
                </c:pt>
                <c:pt idx="675">
                  <c:v>1412.5930099846</c:v>
                </c:pt>
                <c:pt idx="676">
                  <c:v>1412.5930099846</c:v>
                </c:pt>
                <c:pt idx="677">
                  <c:v>1412.5930099846</c:v>
                </c:pt>
                <c:pt idx="678">
                  <c:v>1412.5930099846</c:v>
                </c:pt>
                <c:pt idx="679">
                  <c:v>1412.5930099846</c:v>
                </c:pt>
                <c:pt idx="680">
                  <c:v>1412.5930099846</c:v>
                </c:pt>
                <c:pt idx="681">
                  <c:v>1412.5930099846</c:v>
                </c:pt>
                <c:pt idx="682">
                  <c:v>1412.5930099846</c:v>
                </c:pt>
                <c:pt idx="683">
                  <c:v>1412.5930099846</c:v>
                </c:pt>
                <c:pt idx="684">
                  <c:v>1412.5930099846</c:v>
                </c:pt>
                <c:pt idx="685">
                  <c:v>1412.5930099846</c:v>
                </c:pt>
                <c:pt idx="686">
                  <c:v>1412.5930099846</c:v>
                </c:pt>
                <c:pt idx="687">
                  <c:v>1412.5930099846</c:v>
                </c:pt>
                <c:pt idx="688">
                  <c:v>1412.5930099846</c:v>
                </c:pt>
                <c:pt idx="689">
                  <c:v>1412.5930099846</c:v>
                </c:pt>
                <c:pt idx="690">
                  <c:v>1412.5930099846</c:v>
                </c:pt>
                <c:pt idx="691">
                  <c:v>1412.5930099846</c:v>
                </c:pt>
                <c:pt idx="692">
                  <c:v>1412.5930099846</c:v>
                </c:pt>
                <c:pt idx="693">
                  <c:v>1412.5930099846</c:v>
                </c:pt>
                <c:pt idx="694">
                  <c:v>1412.5930099846</c:v>
                </c:pt>
                <c:pt idx="695">
                  <c:v>1412.5930099846</c:v>
                </c:pt>
                <c:pt idx="696">
                  <c:v>1412.5930099846</c:v>
                </c:pt>
                <c:pt idx="697">
                  <c:v>1412.5930099846</c:v>
                </c:pt>
                <c:pt idx="698">
                  <c:v>1412.5930099846</c:v>
                </c:pt>
                <c:pt idx="699">
                  <c:v>1412.5930099846</c:v>
                </c:pt>
                <c:pt idx="700">
                  <c:v>1412.5930099846</c:v>
                </c:pt>
                <c:pt idx="701">
                  <c:v>1412.5930099846</c:v>
                </c:pt>
                <c:pt idx="702">
                  <c:v>1412.5930099846</c:v>
                </c:pt>
                <c:pt idx="703">
                  <c:v>1412.5930099846</c:v>
                </c:pt>
                <c:pt idx="704">
                  <c:v>1412.5930099846</c:v>
                </c:pt>
                <c:pt idx="705">
                  <c:v>1412.5930099846</c:v>
                </c:pt>
                <c:pt idx="706">
                  <c:v>1412.5930099846</c:v>
                </c:pt>
                <c:pt idx="707">
                  <c:v>1412.5930099846</c:v>
                </c:pt>
                <c:pt idx="708">
                  <c:v>1412.5930099846</c:v>
                </c:pt>
                <c:pt idx="709">
                  <c:v>1412.5930099846</c:v>
                </c:pt>
                <c:pt idx="710">
                  <c:v>1412.5930099846</c:v>
                </c:pt>
                <c:pt idx="711">
                  <c:v>1412.5930099846</c:v>
                </c:pt>
                <c:pt idx="712">
                  <c:v>1412.5930099846</c:v>
                </c:pt>
                <c:pt idx="713">
                  <c:v>1412.5930099846</c:v>
                </c:pt>
                <c:pt idx="714">
                  <c:v>1412.5930099846</c:v>
                </c:pt>
                <c:pt idx="715">
                  <c:v>1412.5930099846</c:v>
                </c:pt>
                <c:pt idx="716">
                  <c:v>1412.5930099846</c:v>
                </c:pt>
                <c:pt idx="717">
                  <c:v>1412.5930099846</c:v>
                </c:pt>
                <c:pt idx="718">
                  <c:v>1412.5930099846</c:v>
                </c:pt>
                <c:pt idx="719">
                  <c:v>1412.5930099846</c:v>
                </c:pt>
                <c:pt idx="720">
                  <c:v>1412.5930099846</c:v>
                </c:pt>
                <c:pt idx="721">
                  <c:v>1412.5930099846</c:v>
                </c:pt>
                <c:pt idx="722">
                  <c:v>1412.5930099846</c:v>
                </c:pt>
                <c:pt idx="723">
                  <c:v>1412.5930099846</c:v>
                </c:pt>
                <c:pt idx="724">
                  <c:v>1412.5930099846</c:v>
                </c:pt>
                <c:pt idx="725">
                  <c:v>1412.5930099846</c:v>
                </c:pt>
                <c:pt idx="726">
                  <c:v>1412.5930099846</c:v>
                </c:pt>
                <c:pt idx="727">
                  <c:v>1412.5930099846</c:v>
                </c:pt>
                <c:pt idx="728">
                  <c:v>1412.5930099846</c:v>
                </c:pt>
                <c:pt idx="729">
                  <c:v>1412.5930099846</c:v>
                </c:pt>
                <c:pt idx="730">
                  <c:v>1412.5930099846</c:v>
                </c:pt>
                <c:pt idx="731">
                  <c:v>1412.5930099846</c:v>
                </c:pt>
                <c:pt idx="732">
                  <c:v>1412.5930099846</c:v>
                </c:pt>
                <c:pt idx="733">
                  <c:v>1412.5930099846</c:v>
                </c:pt>
                <c:pt idx="734">
                  <c:v>1412.5930099846</c:v>
                </c:pt>
                <c:pt idx="735">
                  <c:v>1412.5930099846</c:v>
                </c:pt>
                <c:pt idx="736">
                  <c:v>1412.5930099846</c:v>
                </c:pt>
                <c:pt idx="737">
                  <c:v>1412.5930099846</c:v>
                </c:pt>
                <c:pt idx="738">
                  <c:v>1412.5930099846</c:v>
                </c:pt>
                <c:pt idx="739">
                  <c:v>1412.5930099846</c:v>
                </c:pt>
                <c:pt idx="740">
                  <c:v>1412.5930099846</c:v>
                </c:pt>
                <c:pt idx="741">
                  <c:v>1412.5930099846</c:v>
                </c:pt>
                <c:pt idx="742">
                  <c:v>1412.5930099846</c:v>
                </c:pt>
                <c:pt idx="743">
                  <c:v>1412.5930099846</c:v>
                </c:pt>
                <c:pt idx="744">
                  <c:v>1412.5930099846</c:v>
                </c:pt>
                <c:pt idx="745">
                  <c:v>1412.5930099846</c:v>
                </c:pt>
                <c:pt idx="746">
                  <c:v>1412.5930099846</c:v>
                </c:pt>
                <c:pt idx="747">
                  <c:v>1412.5930099846</c:v>
                </c:pt>
                <c:pt idx="748">
                  <c:v>1412.5930099846</c:v>
                </c:pt>
                <c:pt idx="749">
                  <c:v>1412.5930099846</c:v>
                </c:pt>
                <c:pt idx="750">
                  <c:v>1412.5930099846</c:v>
                </c:pt>
                <c:pt idx="751">
                  <c:v>1412.5930099846</c:v>
                </c:pt>
                <c:pt idx="752">
                  <c:v>1412.5930099846</c:v>
                </c:pt>
                <c:pt idx="753">
                  <c:v>1412.5930099846</c:v>
                </c:pt>
                <c:pt idx="754">
                  <c:v>1412.5930099846</c:v>
                </c:pt>
                <c:pt idx="755">
                  <c:v>1412.5930099846</c:v>
                </c:pt>
                <c:pt idx="756">
                  <c:v>1412.5930099846</c:v>
                </c:pt>
                <c:pt idx="757">
                  <c:v>1412.5930099846</c:v>
                </c:pt>
                <c:pt idx="758">
                  <c:v>1412.5930099846</c:v>
                </c:pt>
                <c:pt idx="759">
                  <c:v>1412.5930099846</c:v>
                </c:pt>
                <c:pt idx="760">
                  <c:v>1412.5930099846</c:v>
                </c:pt>
                <c:pt idx="761">
                  <c:v>1412.5930099846</c:v>
                </c:pt>
                <c:pt idx="762">
                  <c:v>1412.5930099846</c:v>
                </c:pt>
                <c:pt idx="763">
                  <c:v>1412.5930099846</c:v>
                </c:pt>
                <c:pt idx="764">
                  <c:v>1412.5930099846</c:v>
                </c:pt>
                <c:pt idx="765">
                  <c:v>1412.5930099846</c:v>
                </c:pt>
                <c:pt idx="766">
                  <c:v>1412.5930099846</c:v>
                </c:pt>
                <c:pt idx="767">
                  <c:v>1412.5930099846</c:v>
                </c:pt>
                <c:pt idx="768">
                  <c:v>1412.5930099846</c:v>
                </c:pt>
                <c:pt idx="769">
                  <c:v>1412.5930099846</c:v>
                </c:pt>
                <c:pt idx="770">
                  <c:v>1412.5930099846</c:v>
                </c:pt>
                <c:pt idx="771">
                  <c:v>1412.5930099846</c:v>
                </c:pt>
                <c:pt idx="772">
                  <c:v>1412.5930099846</c:v>
                </c:pt>
                <c:pt idx="773">
                  <c:v>1412.5930099846</c:v>
                </c:pt>
                <c:pt idx="774">
                  <c:v>1412.5930099846</c:v>
                </c:pt>
                <c:pt idx="775">
                  <c:v>1412.5930099846</c:v>
                </c:pt>
                <c:pt idx="776">
                  <c:v>1412.5930099846</c:v>
                </c:pt>
                <c:pt idx="777">
                  <c:v>1412.5930099846</c:v>
                </c:pt>
                <c:pt idx="778">
                  <c:v>1412.5930099846</c:v>
                </c:pt>
                <c:pt idx="779">
                  <c:v>1412.5930099846</c:v>
                </c:pt>
                <c:pt idx="780">
                  <c:v>1412.5930099846</c:v>
                </c:pt>
                <c:pt idx="781">
                  <c:v>1412.5930099846</c:v>
                </c:pt>
                <c:pt idx="782">
                  <c:v>1412.5930099846</c:v>
                </c:pt>
                <c:pt idx="783">
                  <c:v>1412.5930099846</c:v>
                </c:pt>
                <c:pt idx="784">
                  <c:v>1412.5930099846</c:v>
                </c:pt>
                <c:pt idx="785">
                  <c:v>1412.5930099846</c:v>
                </c:pt>
                <c:pt idx="786">
                  <c:v>1412.5930099846</c:v>
                </c:pt>
                <c:pt idx="787">
                  <c:v>1412.5930099846</c:v>
                </c:pt>
                <c:pt idx="788">
                  <c:v>1412.5930099846</c:v>
                </c:pt>
                <c:pt idx="789">
                  <c:v>1412.5930099846</c:v>
                </c:pt>
                <c:pt idx="790">
                  <c:v>1412.5930099846</c:v>
                </c:pt>
                <c:pt idx="791">
                  <c:v>1412.5930099846</c:v>
                </c:pt>
                <c:pt idx="792">
                  <c:v>1412.5930099846</c:v>
                </c:pt>
                <c:pt idx="793">
                  <c:v>1412.5930099846</c:v>
                </c:pt>
                <c:pt idx="794">
                  <c:v>1412.5930099846</c:v>
                </c:pt>
                <c:pt idx="795">
                  <c:v>1412.5930099846</c:v>
                </c:pt>
                <c:pt idx="796">
                  <c:v>1412.5930099846</c:v>
                </c:pt>
                <c:pt idx="797">
                  <c:v>1412.5930099846</c:v>
                </c:pt>
                <c:pt idx="798">
                  <c:v>1412.5930099846</c:v>
                </c:pt>
                <c:pt idx="799">
                  <c:v>1412.5930099846</c:v>
                </c:pt>
                <c:pt idx="800">
                  <c:v>1412.5930099846</c:v>
                </c:pt>
                <c:pt idx="801">
                  <c:v>1412.5930099846</c:v>
                </c:pt>
                <c:pt idx="802">
                  <c:v>1412.5930099846</c:v>
                </c:pt>
                <c:pt idx="803">
                  <c:v>1412.5930099846</c:v>
                </c:pt>
                <c:pt idx="804">
                  <c:v>1412.5930099846</c:v>
                </c:pt>
                <c:pt idx="805">
                  <c:v>1412.5930099846</c:v>
                </c:pt>
                <c:pt idx="806">
                  <c:v>1412.5930099846</c:v>
                </c:pt>
                <c:pt idx="807">
                  <c:v>1412.5930099846</c:v>
                </c:pt>
                <c:pt idx="808">
                  <c:v>1412.5930099846</c:v>
                </c:pt>
                <c:pt idx="809">
                  <c:v>1412.5930099846</c:v>
                </c:pt>
                <c:pt idx="810">
                  <c:v>1412.5930099846</c:v>
                </c:pt>
                <c:pt idx="811">
                  <c:v>1412.5930099846</c:v>
                </c:pt>
                <c:pt idx="812">
                  <c:v>1412.5930099846</c:v>
                </c:pt>
                <c:pt idx="813">
                  <c:v>1412.5930099846</c:v>
                </c:pt>
                <c:pt idx="814">
                  <c:v>1412.5930099846</c:v>
                </c:pt>
                <c:pt idx="815">
                  <c:v>1412.5930099846</c:v>
                </c:pt>
                <c:pt idx="816">
                  <c:v>1412.5930099846</c:v>
                </c:pt>
                <c:pt idx="817">
                  <c:v>1412.5930099846</c:v>
                </c:pt>
                <c:pt idx="818">
                  <c:v>1412.5930099846</c:v>
                </c:pt>
                <c:pt idx="819">
                  <c:v>1412.5930099846</c:v>
                </c:pt>
                <c:pt idx="820">
                  <c:v>1412.5930099846</c:v>
                </c:pt>
                <c:pt idx="821">
                  <c:v>1412.5930099846</c:v>
                </c:pt>
                <c:pt idx="822">
                  <c:v>1412.5930099846</c:v>
                </c:pt>
                <c:pt idx="823">
                  <c:v>1412.5930099846</c:v>
                </c:pt>
                <c:pt idx="824">
                  <c:v>1412.5930099846</c:v>
                </c:pt>
                <c:pt idx="825">
                  <c:v>1412.5930099846</c:v>
                </c:pt>
                <c:pt idx="826">
                  <c:v>1412.5930099846</c:v>
                </c:pt>
                <c:pt idx="827">
                  <c:v>1412.5930099846</c:v>
                </c:pt>
                <c:pt idx="828">
                  <c:v>1412.5930099846</c:v>
                </c:pt>
                <c:pt idx="829">
                  <c:v>1412.5930099846</c:v>
                </c:pt>
                <c:pt idx="830">
                  <c:v>1412.5930099846</c:v>
                </c:pt>
                <c:pt idx="831">
                  <c:v>1412.5930099846</c:v>
                </c:pt>
                <c:pt idx="832">
                  <c:v>1412.5930099846</c:v>
                </c:pt>
                <c:pt idx="833">
                  <c:v>1412.5930099846</c:v>
                </c:pt>
                <c:pt idx="834">
                  <c:v>1412.5930099846</c:v>
                </c:pt>
                <c:pt idx="835">
                  <c:v>1412.5930099846</c:v>
                </c:pt>
                <c:pt idx="836">
                  <c:v>1412.5930099846</c:v>
                </c:pt>
                <c:pt idx="837">
                  <c:v>1412.5930099846</c:v>
                </c:pt>
                <c:pt idx="838">
                  <c:v>1412.5930099846</c:v>
                </c:pt>
                <c:pt idx="839">
                  <c:v>1412.5930099846</c:v>
                </c:pt>
                <c:pt idx="840">
                  <c:v>1412.5930099846</c:v>
                </c:pt>
                <c:pt idx="841">
                  <c:v>1412.5930099846</c:v>
                </c:pt>
                <c:pt idx="842">
                  <c:v>1412.5930099846</c:v>
                </c:pt>
                <c:pt idx="843">
                  <c:v>1412.5930099846</c:v>
                </c:pt>
                <c:pt idx="844">
                  <c:v>1412.5930099846</c:v>
                </c:pt>
                <c:pt idx="845">
                  <c:v>1412.5930099846</c:v>
                </c:pt>
                <c:pt idx="846">
                  <c:v>1412.5930099846</c:v>
                </c:pt>
                <c:pt idx="847">
                  <c:v>1412.5930099846</c:v>
                </c:pt>
                <c:pt idx="848">
                  <c:v>1412.5930099846</c:v>
                </c:pt>
                <c:pt idx="849">
                  <c:v>1412.5930099846</c:v>
                </c:pt>
                <c:pt idx="850">
                  <c:v>1412.5930099846</c:v>
                </c:pt>
                <c:pt idx="851">
                  <c:v>1412.5930099846</c:v>
                </c:pt>
                <c:pt idx="852">
                  <c:v>1412.5930099846</c:v>
                </c:pt>
                <c:pt idx="853">
                  <c:v>1412.5930099846</c:v>
                </c:pt>
                <c:pt idx="854">
                  <c:v>1412.5930099846</c:v>
                </c:pt>
                <c:pt idx="855">
                  <c:v>1412.5930099846</c:v>
                </c:pt>
                <c:pt idx="856">
                  <c:v>1412.5930099846</c:v>
                </c:pt>
                <c:pt idx="857">
                  <c:v>1412.5930099846</c:v>
                </c:pt>
                <c:pt idx="858">
                  <c:v>1412.5930099846</c:v>
                </c:pt>
                <c:pt idx="859">
                  <c:v>1412.5930099846</c:v>
                </c:pt>
                <c:pt idx="860">
                  <c:v>1412.5930099846</c:v>
                </c:pt>
                <c:pt idx="861">
                  <c:v>1412.5930099846</c:v>
                </c:pt>
                <c:pt idx="862">
                  <c:v>1412.5930099846</c:v>
                </c:pt>
                <c:pt idx="863">
                  <c:v>1412.5930099846</c:v>
                </c:pt>
                <c:pt idx="864">
                  <c:v>1412.5930099846</c:v>
                </c:pt>
                <c:pt idx="865">
                  <c:v>1412.5930099846</c:v>
                </c:pt>
                <c:pt idx="866">
                  <c:v>1412.5930099846</c:v>
                </c:pt>
                <c:pt idx="867">
                  <c:v>1412.5930099846</c:v>
                </c:pt>
                <c:pt idx="868">
                  <c:v>1412.5930099846</c:v>
                </c:pt>
                <c:pt idx="869">
                  <c:v>1412.5930099846</c:v>
                </c:pt>
                <c:pt idx="870">
                  <c:v>1412.5930099846</c:v>
                </c:pt>
                <c:pt idx="871">
                  <c:v>1412.5930099846</c:v>
                </c:pt>
                <c:pt idx="872">
                  <c:v>1412.5930099846</c:v>
                </c:pt>
                <c:pt idx="873">
                  <c:v>1412.5930099846</c:v>
                </c:pt>
                <c:pt idx="874">
                  <c:v>1412.5930099846</c:v>
                </c:pt>
                <c:pt idx="875">
                  <c:v>1412.5930099846</c:v>
                </c:pt>
                <c:pt idx="876">
                  <c:v>1412.5930099846</c:v>
                </c:pt>
                <c:pt idx="877">
                  <c:v>1412.5930099846</c:v>
                </c:pt>
                <c:pt idx="878">
                  <c:v>1412.5930099846</c:v>
                </c:pt>
                <c:pt idx="879">
                  <c:v>1412.5930099846</c:v>
                </c:pt>
                <c:pt idx="880">
                  <c:v>1412.5930099846</c:v>
                </c:pt>
                <c:pt idx="881">
                  <c:v>1412.5930099846</c:v>
                </c:pt>
                <c:pt idx="882">
                  <c:v>1412.5930099846</c:v>
                </c:pt>
                <c:pt idx="883">
                  <c:v>1412.5930099846</c:v>
                </c:pt>
                <c:pt idx="884">
                  <c:v>1412.5930099846</c:v>
                </c:pt>
                <c:pt idx="885">
                  <c:v>1412.5930099846</c:v>
                </c:pt>
                <c:pt idx="886">
                  <c:v>1412.5930099846</c:v>
                </c:pt>
                <c:pt idx="887">
                  <c:v>1412.5930099846</c:v>
                </c:pt>
                <c:pt idx="888">
                  <c:v>1412.5930099846</c:v>
                </c:pt>
                <c:pt idx="889">
                  <c:v>1412.5930099846</c:v>
                </c:pt>
                <c:pt idx="890">
                  <c:v>1412.5930099846</c:v>
                </c:pt>
                <c:pt idx="891">
                  <c:v>1412.5930099846</c:v>
                </c:pt>
                <c:pt idx="892">
                  <c:v>1412.5930099846</c:v>
                </c:pt>
                <c:pt idx="893">
                  <c:v>1412.5930099846</c:v>
                </c:pt>
                <c:pt idx="894">
                  <c:v>1412.5930099846</c:v>
                </c:pt>
                <c:pt idx="895">
                  <c:v>1412.5930099846</c:v>
                </c:pt>
                <c:pt idx="896">
                  <c:v>1412.5930099846</c:v>
                </c:pt>
                <c:pt idx="897">
                  <c:v>1412.5930099846</c:v>
                </c:pt>
                <c:pt idx="898">
                  <c:v>1412.5930099846</c:v>
                </c:pt>
                <c:pt idx="899">
                  <c:v>1412.5930099846</c:v>
                </c:pt>
                <c:pt idx="900">
                  <c:v>1412.5930099846</c:v>
                </c:pt>
                <c:pt idx="901">
                  <c:v>1412.5930099846</c:v>
                </c:pt>
                <c:pt idx="902">
                  <c:v>1412.5930099846</c:v>
                </c:pt>
                <c:pt idx="903">
                  <c:v>1412.5930099846</c:v>
                </c:pt>
                <c:pt idx="904">
                  <c:v>1412.5930099846</c:v>
                </c:pt>
                <c:pt idx="905">
                  <c:v>1412.5930099846</c:v>
                </c:pt>
                <c:pt idx="906">
                  <c:v>1412.5930099846</c:v>
                </c:pt>
                <c:pt idx="907">
                  <c:v>1412.5930099846</c:v>
                </c:pt>
                <c:pt idx="908">
                  <c:v>1412.5930099846</c:v>
                </c:pt>
                <c:pt idx="909">
                  <c:v>1412.5930099846</c:v>
                </c:pt>
                <c:pt idx="910">
                  <c:v>1412.5930099846</c:v>
                </c:pt>
                <c:pt idx="911">
                  <c:v>1412.5930099846</c:v>
                </c:pt>
                <c:pt idx="912">
                  <c:v>1412.5930099846</c:v>
                </c:pt>
                <c:pt idx="913">
                  <c:v>1412.5930099846</c:v>
                </c:pt>
                <c:pt idx="914">
                  <c:v>1412.5930099846</c:v>
                </c:pt>
                <c:pt idx="915">
                  <c:v>1412.5930099846</c:v>
                </c:pt>
                <c:pt idx="916">
                  <c:v>1412.5930099846</c:v>
                </c:pt>
                <c:pt idx="917">
                  <c:v>1412.5930099846</c:v>
                </c:pt>
                <c:pt idx="918">
                  <c:v>1412.5930099846</c:v>
                </c:pt>
                <c:pt idx="919">
                  <c:v>1412.5930099846</c:v>
                </c:pt>
                <c:pt idx="920">
                  <c:v>1412.5930099846</c:v>
                </c:pt>
                <c:pt idx="921">
                  <c:v>1412.5930099846</c:v>
                </c:pt>
                <c:pt idx="922">
                  <c:v>1412.5930099846</c:v>
                </c:pt>
                <c:pt idx="923">
                  <c:v>1412.5930099846</c:v>
                </c:pt>
                <c:pt idx="924">
                  <c:v>1412.5930099846</c:v>
                </c:pt>
                <c:pt idx="925">
                  <c:v>1412.5930099846</c:v>
                </c:pt>
                <c:pt idx="926">
                  <c:v>1412.5930099846</c:v>
                </c:pt>
                <c:pt idx="927">
                  <c:v>1412.5930099846</c:v>
                </c:pt>
                <c:pt idx="928">
                  <c:v>1412.5930099846</c:v>
                </c:pt>
                <c:pt idx="929">
                  <c:v>1412.5930099846</c:v>
                </c:pt>
                <c:pt idx="930">
                  <c:v>1412.5930099846</c:v>
                </c:pt>
                <c:pt idx="931">
                  <c:v>1412.5930099846</c:v>
                </c:pt>
                <c:pt idx="932">
                  <c:v>1412.5930099846</c:v>
                </c:pt>
                <c:pt idx="933">
                  <c:v>1412.5930099846</c:v>
                </c:pt>
                <c:pt idx="934">
                  <c:v>1412.5930099846</c:v>
                </c:pt>
                <c:pt idx="935">
                  <c:v>1412.5930099846</c:v>
                </c:pt>
                <c:pt idx="936">
                  <c:v>1412.5930099846</c:v>
                </c:pt>
                <c:pt idx="937">
                  <c:v>1412.5930099846</c:v>
                </c:pt>
                <c:pt idx="938">
                  <c:v>1412.5930099846</c:v>
                </c:pt>
                <c:pt idx="939">
                  <c:v>1412.5930099846</c:v>
                </c:pt>
                <c:pt idx="940">
                  <c:v>1412.5930099846</c:v>
                </c:pt>
                <c:pt idx="941">
                  <c:v>1412.5930099846</c:v>
                </c:pt>
                <c:pt idx="942">
                  <c:v>1412.5930099846</c:v>
                </c:pt>
                <c:pt idx="943">
                  <c:v>1412.5930099846</c:v>
                </c:pt>
                <c:pt idx="944">
                  <c:v>1412.5930099846</c:v>
                </c:pt>
                <c:pt idx="945">
                  <c:v>1412.5930099846</c:v>
                </c:pt>
                <c:pt idx="946">
                  <c:v>1412.5930099846</c:v>
                </c:pt>
                <c:pt idx="947">
                  <c:v>1412.5930099846</c:v>
                </c:pt>
                <c:pt idx="948">
                  <c:v>1412.5930099846</c:v>
                </c:pt>
                <c:pt idx="949">
                  <c:v>1412.5930099846</c:v>
                </c:pt>
                <c:pt idx="950">
                  <c:v>1412.5930099846</c:v>
                </c:pt>
                <c:pt idx="951">
                  <c:v>1412.5930099846</c:v>
                </c:pt>
                <c:pt idx="952">
                  <c:v>1412.5930099846</c:v>
                </c:pt>
                <c:pt idx="953">
                  <c:v>1412.5930099846</c:v>
                </c:pt>
                <c:pt idx="954">
                  <c:v>1412.5930099846</c:v>
                </c:pt>
                <c:pt idx="955">
                  <c:v>1412.5930099846</c:v>
                </c:pt>
                <c:pt idx="956">
                  <c:v>1412.5930099846</c:v>
                </c:pt>
                <c:pt idx="957">
                  <c:v>1412.5930099846</c:v>
                </c:pt>
                <c:pt idx="958">
                  <c:v>1412.5930099846</c:v>
                </c:pt>
                <c:pt idx="959">
                  <c:v>1412.5930099846</c:v>
                </c:pt>
                <c:pt idx="960">
                  <c:v>1412.5930099846</c:v>
                </c:pt>
                <c:pt idx="961">
                  <c:v>1412.5930099846</c:v>
                </c:pt>
                <c:pt idx="962">
                  <c:v>1412.5930099846</c:v>
                </c:pt>
                <c:pt idx="963">
                  <c:v>1412.5930099846</c:v>
                </c:pt>
                <c:pt idx="964">
                  <c:v>1412.5930099846</c:v>
                </c:pt>
                <c:pt idx="965">
                  <c:v>1412.5930099846</c:v>
                </c:pt>
                <c:pt idx="966">
                  <c:v>1412.5930099846</c:v>
                </c:pt>
                <c:pt idx="967">
                  <c:v>1412.5930099846</c:v>
                </c:pt>
                <c:pt idx="968">
                  <c:v>1412.5930099846</c:v>
                </c:pt>
                <c:pt idx="969">
                  <c:v>1412.5930099846</c:v>
                </c:pt>
                <c:pt idx="970">
                  <c:v>1412.5930099846</c:v>
                </c:pt>
                <c:pt idx="971">
                  <c:v>1412.5930099846</c:v>
                </c:pt>
                <c:pt idx="972">
                  <c:v>1412.5930099846</c:v>
                </c:pt>
                <c:pt idx="973">
                  <c:v>1412.5930099846</c:v>
                </c:pt>
                <c:pt idx="974">
                  <c:v>1412.5930099846</c:v>
                </c:pt>
                <c:pt idx="975">
                  <c:v>1412.5930099846</c:v>
                </c:pt>
                <c:pt idx="976">
                  <c:v>1412.5930099846</c:v>
                </c:pt>
                <c:pt idx="977">
                  <c:v>1412.5930099846</c:v>
                </c:pt>
                <c:pt idx="978">
                  <c:v>1412.5930099846</c:v>
                </c:pt>
                <c:pt idx="979">
                  <c:v>1412.5930099846</c:v>
                </c:pt>
                <c:pt idx="980">
                  <c:v>1412.5930099846</c:v>
                </c:pt>
                <c:pt idx="981">
                  <c:v>1412.5930099846</c:v>
                </c:pt>
                <c:pt idx="982">
                  <c:v>1412.5930099846</c:v>
                </c:pt>
                <c:pt idx="983">
                  <c:v>1412.5930099846</c:v>
                </c:pt>
                <c:pt idx="984">
                  <c:v>1412.5930099846</c:v>
                </c:pt>
                <c:pt idx="985">
                  <c:v>1412.5930099846</c:v>
                </c:pt>
                <c:pt idx="986">
                  <c:v>1412.5930099846</c:v>
                </c:pt>
                <c:pt idx="987">
                  <c:v>1412.5930099846</c:v>
                </c:pt>
                <c:pt idx="988">
                  <c:v>1412.5930099846</c:v>
                </c:pt>
                <c:pt idx="989">
                  <c:v>1412.5930099846</c:v>
                </c:pt>
                <c:pt idx="990">
                  <c:v>1412.5930099846</c:v>
                </c:pt>
                <c:pt idx="991">
                  <c:v>1412.5930099846</c:v>
                </c:pt>
                <c:pt idx="992">
                  <c:v>1412.5930099846</c:v>
                </c:pt>
                <c:pt idx="993">
                  <c:v>1412.5930099846</c:v>
                </c:pt>
                <c:pt idx="994">
                  <c:v>1412.5930099846</c:v>
                </c:pt>
                <c:pt idx="995">
                  <c:v>1412.5930099846</c:v>
                </c:pt>
                <c:pt idx="996">
                  <c:v>1412.5930099846</c:v>
                </c:pt>
                <c:pt idx="997">
                  <c:v>1412.5930099846</c:v>
                </c:pt>
                <c:pt idx="998">
                  <c:v>1412.5930099846</c:v>
                </c:pt>
                <c:pt idx="999">
                  <c:v>1412.5930099846</c:v>
                </c:pt>
                <c:pt idx="1000">
                  <c:v>1412.5930099846</c:v>
                </c:pt>
                <c:pt idx="1001">
                  <c:v>1412.5930099846</c:v>
                </c:pt>
                <c:pt idx="1002">
                  <c:v>1412.5930099846</c:v>
                </c:pt>
                <c:pt idx="1003">
                  <c:v>1412.5930099846</c:v>
                </c:pt>
                <c:pt idx="1004">
                  <c:v>1412.5930099846</c:v>
                </c:pt>
                <c:pt idx="1005">
                  <c:v>1412.5930099846</c:v>
                </c:pt>
                <c:pt idx="1006">
                  <c:v>1412.5930099846</c:v>
                </c:pt>
                <c:pt idx="1007">
                  <c:v>1412.5930099846</c:v>
                </c:pt>
                <c:pt idx="1008">
                  <c:v>1412.5930099846</c:v>
                </c:pt>
                <c:pt idx="1009">
                  <c:v>1412.5930099846</c:v>
                </c:pt>
                <c:pt idx="1010">
                  <c:v>1412.5930099846</c:v>
                </c:pt>
                <c:pt idx="1011">
                  <c:v>1412.5930099846</c:v>
                </c:pt>
                <c:pt idx="1012">
                  <c:v>1412.5930099846</c:v>
                </c:pt>
                <c:pt idx="1013">
                  <c:v>1412.5930099846</c:v>
                </c:pt>
                <c:pt idx="1014">
                  <c:v>1412.5930099846</c:v>
                </c:pt>
                <c:pt idx="1015">
                  <c:v>1412.5930099846</c:v>
                </c:pt>
                <c:pt idx="1016">
                  <c:v>1412.5930099846</c:v>
                </c:pt>
                <c:pt idx="1017">
                  <c:v>1412.5930099846</c:v>
                </c:pt>
                <c:pt idx="1018">
                  <c:v>1412.5930099846</c:v>
                </c:pt>
                <c:pt idx="1019">
                  <c:v>1412.5930099846</c:v>
                </c:pt>
                <c:pt idx="1020">
                  <c:v>1412.5930099846</c:v>
                </c:pt>
                <c:pt idx="1021">
                  <c:v>1412.5930099846</c:v>
                </c:pt>
                <c:pt idx="1022">
                  <c:v>1412.5930099846</c:v>
                </c:pt>
                <c:pt idx="1023">
                  <c:v>1412.5930099846</c:v>
                </c:pt>
                <c:pt idx="1024">
                  <c:v>1412.5930099846</c:v>
                </c:pt>
                <c:pt idx="1025">
                  <c:v>1412.5930099846</c:v>
                </c:pt>
                <c:pt idx="1026">
                  <c:v>1412.5930099846</c:v>
                </c:pt>
                <c:pt idx="1027">
                  <c:v>1412.5930099846</c:v>
                </c:pt>
                <c:pt idx="1028">
                  <c:v>1412.5930099846</c:v>
                </c:pt>
                <c:pt idx="1029">
                  <c:v>1412.5930099846</c:v>
                </c:pt>
                <c:pt idx="1030">
                  <c:v>1412.5930099846</c:v>
                </c:pt>
                <c:pt idx="1031">
                  <c:v>1412.5930099846</c:v>
                </c:pt>
                <c:pt idx="1032">
                  <c:v>1412.5930099846</c:v>
                </c:pt>
                <c:pt idx="1033">
                  <c:v>1412.5930099846</c:v>
                </c:pt>
                <c:pt idx="1034">
                  <c:v>1412.5930099846</c:v>
                </c:pt>
                <c:pt idx="1035">
                  <c:v>1412.5930099846</c:v>
                </c:pt>
                <c:pt idx="1036">
                  <c:v>1412.5930099846</c:v>
                </c:pt>
                <c:pt idx="1037">
                  <c:v>1412.5930099846</c:v>
                </c:pt>
                <c:pt idx="1038">
                  <c:v>1412.5930099846</c:v>
                </c:pt>
                <c:pt idx="1039">
                  <c:v>1412.5930099846</c:v>
                </c:pt>
                <c:pt idx="1040">
                  <c:v>1412.5930099846</c:v>
                </c:pt>
                <c:pt idx="1041">
                  <c:v>1412.5930099846</c:v>
                </c:pt>
                <c:pt idx="1042">
                  <c:v>1412.5930099846</c:v>
                </c:pt>
                <c:pt idx="1043">
                  <c:v>1412.5930099846</c:v>
                </c:pt>
                <c:pt idx="1044">
                  <c:v>1412.5930099846</c:v>
                </c:pt>
                <c:pt idx="1045">
                  <c:v>1412.5930099846</c:v>
                </c:pt>
                <c:pt idx="1046">
                  <c:v>1412.5930099846</c:v>
                </c:pt>
                <c:pt idx="1047">
                  <c:v>1412.5930099846</c:v>
                </c:pt>
                <c:pt idx="1048">
                  <c:v>1412.5930099846</c:v>
                </c:pt>
                <c:pt idx="1049">
                  <c:v>1412.5930099846</c:v>
                </c:pt>
                <c:pt idx="1050">
                  <c:v>1412.5930099846</c:v>
                </c:pt>
                <c:pt idx="1051">
                  <c:v>1412.5930099846</c:v>
                </c:pt>
                <c:pt idx="1052">
                  <c:v>1412.5930099846</c:v>
                </c:pt>
                <c:pt idx="1053">
                  <c:v>1412.5930099846</c:v>
                </c:pt>
                <c:pt idx="1054">
                  <c:v>1412.5930099846</c:v>
                </c:pt>
                <c:pt idx="1055">
                  <c:v>1412.5930099846</c:v>
                </c:pt>
                <c:pt idx="1056">
                  <c:v>1412.5930099846</c:v>
                </c:pt>
                <c:pt idx="1057">
                  <c:v>1412.5930099846</c:v>
                </c:pt>
                <c:pt idx="1058">
                  <c:v>1412.5930099846</c:v>
                </c:pt>
                <c:pt idx="1059">
                  <c:v>1412.5930099846</c:v>
                </c:pt>
                <c:pt idx="1060">
                  <c:v>1412.5930099846</c:v>
                </c:pt>
                <c:pt idx="1061">
                  <c:v>1412.5930099846</c:v>
                </c:pt>
                <c:pt idx="1062">
                  <c:v>1412.5930099846</c:v>
                </c:pt>
                <c:pt idx="1063">
                  <c:v>1412.5930099846</c:v>
                </c:pt>
                <c:pt idx="1064">
                  <c:v>1412.5930099846</c:v>
                </c:pt>
                <c:pt idx="1065">
                  <c:v>1412.5930099846</c:v>
                </c:pt>
                <c:pt idx="1066">
                  <c:v>1412.5930099846</c:v>
                </c:pt>
                <c:pt idx="1067">
                  <c:v>1412.5930099846</c:v>
                </c:pt>
                <c:pt idx="1068">
                  <c:v>1412.5930099846</c:v>
                </c:pt>
                <c:pt idx="1069">
                  <c:v>1412.5930099846</c:v>
                </c:pt>
                <c:pt idx="1070">
                  <c:v>1412.5930099846</c:v>
                </c:pt>
                <c:pt idx="1071">
                  <c:v>1412.5930099846</c:v>
                </c:pt>
                <c:pt idx="1072">
                  <c:v>1412.5930099846</c:v>
                </c:pt>
                <c:pt idx="1073">
                  <c:v>1412.5930099846</c:v>
                </c:pt>
                <c:pt idx="1074">
                  <c:v>1412.5930099846</c:v>
                </c:pt>
                <c:pt idx="1075">
                  <c:v>1412.5930099846</c:v>
                </c:pt>
                <c:pt idx="1076">
                  <c:v>1412.5930099846</c:v>
                </c:pt>
                <c:pt idx="1077">
                  <c:v>1412.5930099846</c:v>
                </c:pt>
                <c:pt idx="1078">
                  <c:v>1412.5930099846</c:v>
                </c:pt>
                <c:pt idx="1079">
                  <c:v>1412.5930099846</c:v>
                </c:pt>
                <c:pt idx="1080">
                  <c:v>1412.5930099846</c:v>
                </c:pt>
                <c:pt idx="1081">
                  <c:v>1412.5930099846</c:v>
                </c:pt>
                <c:pt idx="1082">
                  <c:v>1412.5930099846</c:v>
                </c:pt>
                <c:pt idx="1083">
                  <c:v>1412.5930099846</c:v>
                </c:pt>
                <c:pt idx="1084">
                  <c:v>1412.5930099846</c:v>
                </c:pt>
                <c:pt idx="1085">
                  <c:v>1412.5930099846</c:v>
                </c:pt>
                <c:pt idx="1086">
                  <c:v>1412.5930099846</c:v>
                </c:pt>
                <c:pt idx="1087">
                  <c:v>1412.5930099846</c:v>
                </c:pt>
                <c:pt idx="1088">
                  <c:v>1412.5930099846</c:v>
                </c:pt>
                <c:pt idx="1089">
                  <c:v>1412.5930099846</c:v>
                </c:pt>
                <c:pt idx="1090">
                  <c:v>1412.5930099846</c:v>
                </c:pt>
                <c:pt idx="1091">
                  <c:v>1412.5930099846</c:v>
                </c:pt>
                <c:pt idx="1092">
                  <c:v>1412.5930099846</c:v>
                </c:pt>
                <c:pt idx="1093">
                  <c:v>1412.5930099846</c:v>
                </c:pt>
                <c:pt idx="1094">
                  <c:v>1412.5930099846</c:v>
                </c:pt>
                <c:pt idx="1095">
                  <c:v>1412.5930099846</c:v>
                </c:pt>
                <c:pt idx="1096">
                  <c:v>1412.5930099846</c:v>
                </c:pt>
                <c:pt idx="1097">
                  <c:v>1412.5930099846</c:v>
                </c:pt>
                <c:pt idx="1098">
                  <c:v>1412.5930099846</c:v>
                </c:pt>
                <c:pt idx="1099">
                  <c:v>1412.5930099846</c:v>
                </c:pt>
                <c:pt idx="1100">
                  <c:v>1412.5930099846</c:v>
                </c:pt>
                <c:pt idx="1101">
                  <c:v>1412.5930099846</c:v>
                </c:pt>
                <c:pt idx="1102">
                  <c:v>1412.5930099846</c:v>
                </c:pt>
                <c:pt idx="1103">
                  <c:v>1412.5930099846</c:v>
                </c:pt>
                <c:pt idx="1104">
                  <c:v>1412.5930099846</c:v>
                </c:pt>
                <c:pt idx="1105">
                  <c:v>1412.5930099846</c:v>
                </c:pt>
                <c:pt idx="1106">
                  <c:v>1412.5930099846</c:v>
                </c:pt>
                <c:pt idx="1107">
                  <c:v>1412.5930099846</c:v>
                </c:pt>
                <c:pt idx="1108">
                  <c:v>1412.5930099846</c:v>
                </c:pt>
                <c:pt idx="1109">
                  <c:v>1412.5930099846</c:v>
                </c:pt>
                <c:pt idx="1110">
                  <c:v>1412.5930099846</c:v>
                </c:pt>
                <c:pt idx="1111">
                  <c:v>1412.5930099846</c:v>
                </c:pt>
                <c:pt idx="1112">
                  <c:v>1412.5930099846</c:v>
                </c:pt>
                <c:pt idx="1113">
                  <c:v>1412.5930099846</c:v>
                </c:pt>
                <c:pt idx="1114">
                  <c:v>1412.5930099846</c:v>
                </c:pt>
                <c:pt idx="1115">
                  <c:v>1412.5930099846</c:v>
                </c:pt>
                <c:pt idx="1116">
                  <c:v>1412.5930099846</c:v>
                </c:pt>
                <c:pt idx="1117">
                  <c:v>1412.5930099846</c:v>
                </c:pt>
                <c:pt idx="1118">
                  <c:v>1412.5930099846</c:v>
                </c:pt>
                <c:pt idx="1119">
                  <c:v>1412.5930099846</c:v>
                </c:pt>
                <c:pt idx="1120">
                  <c:v>1412.5930099846</c:v>
                </c:pt>
                <c:pt idx="1121">
                  <c:v>1412.5930099846</c:v>
                </c:pt>
                <c:pt idx="1122">
                  <c:v>1412.5930099846</c:v>
                </c:pt>
                <c:pt idx="1123">
                  <c:v>1412.5930099846</c:v>
                </c:pt>
                <c:pt idx="1124">
                  <c:v>1412.5930099846</c:v>
                </c:pt>
                <c:pt idx="1125">
                  <c:v>1412.5930099846</c:v>
                </c:pt>
                <c:pt idx="1126">
                  <c:v>1412.5930099846</c:v>
                </c:pt>
                <c:pt idx="1127">
                  <c:v>1412.5930099846</c:v>
                </c:pt>
                <c:pt idx="1128">
                  <c:v>1412.5930099846</c:v>
                </c:pt>
                <c:pt idx="1129">
                  <c:v>1412.5930099846</c:v>
                </c:pt>
                <c:pt idx="1130">
                  <c:v>1412.5930099846</c:v>
                </c:pt>
                <c:pt idx="1131">
                  <c:v>1412.5930099846</c:v>
                </c:pt>
                <c:pt idx="1132">
                  <c:v>1412.5930099846</c:v>
                </c:pt>
                <c:pt idx="1133">
                  <c:v>1412.5930099846</c:v>
                </c:pt>
                <c:pt idx="1134">
                  <c:v>1412.5930099846</c:v>
                </c:pt>
                <c:pt idx="1135">
                  <c:v>1412.5930099846</c:v>
                </c:pt>
                <c:pt idx="1136">
                  <c:v>1412.5930099846</c:v>
                </c:pt>
                <c:pt idx="1137">
                  <c:v>1412.5930099846</c:v>
                </c:pt>
                <c:pt idx="1138">
                  <c:v>1412.5930099846</c:v>
                </c:pt>
                <c:pt idx="1139">
                  <c:v>1412.5930099846</c:v>
                </c:pt>
                <c:pt idx="1140">
                  <c:v>1412.5930099846</c:v>
                </c:pt>
                <c:pt idx="1141">
                  <c:v>1412.5930099846</c:v>
                </c:pt>
                <c:pt idx="1142">
                  <c:v>1412.5930099846</c:v>
                </c:pt>
                <c:pt idx="1143">
                  <c:v>1412.5930099846</c:v>
                </c:pt>
                <c:pt idx="1144">
                  <c:v>1412.5930099846</c:v>
                </c:pt>
                <c:pt idx="1145">
                  <c:v>1412.5930099846</c:v>
                </c:pt>
                <c:pt idx="1146">
                  <c:v>1412.5930099846</c:v>
                </c:pt>
                <c:pt idx="1147">
                  <c:v>1412.5930099846</c:v>
                </c:pt>
                <c:pt idx="1148">
                  <c:v>1412.5930099846</c:v>
                </c:pt>
                <c:pt idx="1149">
                  <c:v>1412.5930099846</c:v>
                </c:pt>
              </c:numCache>
            </c:numRef>
          </c:yVal>
          <c:smooth val="0"/>
        </c:ser>
        <c:ser>
          <c:idx val="3"/>
          <c:order val="3"/>
          <c:tx>
            <c:v>Marina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4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Tmax'!$J$4:$J$2089</c:f>
              <c:numCache>
                <c:formatCode>General</c:formatCode>
                <c:ptCount val="2086"/>
                <c:pt idx="0">
                  <c:v>0</c:v>
                </c:pt>
                <c:pt idx="1">
                  <c:v>2.3148148148148147E-3</c:v>
                </c:pt>
                <c:pt idx="2">
                  <c:v>1.3888888888888888E-2</c:v>
                </c:pt>
                <c:pt idx="3">
                  <c:v>7.1759259259259259E-2</c:v>
                </c:pt>
                <c:pt idx="4">
                  <c:v>0.12962962962962962</c:v>
                </c:pt>
                <c:pt idx="5">
                  <c:v>0.1875</c:v>
                </c:pt>
                <c:pt idx="6">
                  <c:v>0.47685185185185186</c:v>
                </c:pt>
                <c:pt idx="7">
                  <c:v>1.9236111111111112</c:v>
                </c:pt>
                <c:pt idx="8">
                  <c:v>9.1574074074074066</c:v>
                </c:pt>
                <c:pt idx="9">
                  <c:v>20.731481481481481</c:v>
                </c:pt>
                <c:pt idx="10">
                  <c:v>32.305555555555557</c:v>
                </c:pt>
                <c:pt idx="11">
                  <c:v>43.879629629629626</c:v>
                </c:pt>
                <c:pt idx="12">
                  <c:v>55.453703703703702</c:v>
                </c:pt>
                <c:pt idx="13">
                  <c:v>67.027777777777771</c:v>
                </c:pt>
                <c:pt idx="14">
                  <c:v>78.601851851851848</c:v>
                </c:pt>
                <c:pt idx="15">
                  <c:v>84.388888888888886</c:v>
                </c:pt>
                <c:pt idx="16">
                  <c:v>87.282407407407405</c:v>
                </c:pt>
                <c:pt idx="17">
                  <c:v>90.175925925925924</c:v>
                </c:pt>
                <c:pt idx="18">
                  <c:v>101.75</c:v>
                </c:pt>
                <c:pt idx="19">
                  <c:v>113.32407407407408</c:v>
                </c:pt>
                <c:pt idx="20">
                  <c:v>124.89814814814815</c:v>
                </c:pt>
                <c:pt idx="21">
                  <c:v>136.47222222222223</c:v>
                </c:pt>
                <c:pt idx="22">
                  <c:v>142.25925925925927</c:v>
                </c:pt>
                <c:pt idx="23">
                  <c:v>153.83333333333334</c:v>
                </c:pt>
                <c:pt idx="24">
                  <c:v>165.40740740740742</c:v>
                </c:pt>
                <c:pt idx="25">
                  <c:v>176.9814814814815</c:v>
                </c:pt>
                <c:pt idx="26">
                  <c:v>188.55555555555554</c:v>
                </c:pt>
                <c:pt idx="27">
                  <c:v>200.12962962962962</c:v>
                </c:pt>
                <c:pt idx="28">
                  <c:v>211.7037037037037</c:v>
                </c:pt>
                <c:pt idx="29">
                  <c:v>223.27777777777777</c:v>
                </c:pt>
                <c:pt idx="30">
                  <c:v>234.85185185185185</c:v>
                </c:pt>
                <c:pt idx="31">
                  <c:v>246.42592592592592</c:v>
                </c:pt>
                <c:pt idx="32">
                  <c:v>258</c:v>
                </c:pt>
                <c:pt idx="33">
                  <c:v>269.57407407407408</c:v>
                </c:pt>
                <c:pt idx="34">
                  <c:v>281.14814814814815</c:v>
                </c:pt>
                <c:pt idx="35">
                  <c:v>292.72222222222223</c:v>
                </c:pt>
                <c:pt idx="36">
                  <c:v>304.2962962962963</c:v>
                </c:pt>
                <c:pt idx="37">
                  <c:v>315.87037037037038</c:v>
                </c:pt>
                <c:pt idx="38">
                  <c:v>327.44444444444446</c:v>
                </c:pt>
                <c:pt idx="39">
                  <c:v>339.01851851851853</c:v>
                </c:pt>
                <c:pt idx="40">
                  <c:v>350.59259259259261</c:v>
                </c:pt>
                <c:pt idx="41">
                  <c:v>356.37962962962962</c:v>
                </c:pt>
                <c:pt idx="42">
                  <c:v>357.82638888888891</c:v>
                </c:pt>
                <c:pt idx="43">
                  <c:v>357.83769166666667</c:v>
                </c:pt>
                <c:pt idx="44">
                  <c:v>357.84334305555558</c:v>
                </c:pt>
                <c:pt idx="45">
                  <c:v>357.87160011574076</c:v>
                </c:pt>
                <c:pt idx="46">
                  <c:v>358.01288518518521</c:v>
                </c:pt>
                <c:pt idx="47">
                  <c:v>358.08352777777776</c:v>
                </c:pt>
                <c:pt idx="48">
                  <c:v>358.1011884259259</c:v>
                </c:pt>
                <c:pt idx="49">
                  <c:v>358.11001874999999</c:v>
                </c:pt>
                <c:pt idx="50">
                  <c:v>358.11443379629628</c:v>
                </c:pt>
                <c:pt idx="51">
                  <c:v>358.13650960648147</c:v>
                </c:pt>
                <c:pt idx="52">
                  <c:v>358.14754756944444</c:v>
                </c:pt>
                <c:pt idx="53">
                  <c:v>358.1613449074074</c:v>
                </c:pt>
                <c:pt idx="54">
                  <c:v>358.16824363425928</c:v>
                </c:pt>
                <c:pt idx="55">
                  <c:v>358.20273703703702</c:v>
                </c:pt>
                <c:pt idx="56">
                  <c:v>358.21998379629633</c:v>
                </c:pt>
                <c:pt idx="57">
                  <c:v>358.22860706018514</c:v>
                </c:pt>
                <c:pt idx="58">
                  <c:v>358.27172384259262</c:v>
                </c:pt>
                <c:pt idx="59">
                  <c:v>358.29328229166669</c:v>
                </c:pt>
                <c:pt idx="60">
                  <c:v>358.40107418981478</c:v>
                </c:pt>
                <c:pt idx="61">
                  <c:v>358.41454826388889</c:v>
                </c:pt>
                <c:pt idx="62">
                  <c:v>358.42128518518518</c:v>
                </c:pt>
                <c:pt idx="63">
                  <c:v>358.42465370370365</c:v>
                </c:pt>
                <c:pt idx="64">
                  <c:v>358.44149618055553</c:v>
                </c:pt>
                <c:pt idx="65">
                  <c:v>358.52570868055557</c:v>
                </c:pt>
                <c:pt idx="66">
                  <c:v>358.53097199074074</c:v>
                </c:pt>
                <c:pt idx="67">
                  <c:v>358.533603587963</c:v>
                </c:pt>
                <c:pt idx="68">
                  <c:v>358.54676180555555</c:v>
                </c:pt>
                <c:pt idx="69">
                  <c:v>358.5500513888889</c:v>
                </c:pt>
                <c:pt idx="70">
                  <c:v>358.55169618055555</c:v>
                </c:pt>
                <c:pt idx="71">
                  <c:v>358.55992002314815</c:v>
                </c:pt>
                <c:pt idx="72">
                  <c:v>358.56814386574075</c:v>
                </c:pt>
                <c:pt idx="73">
                  <c:v>358.57225578703702</c:v>
                </c:pt>
                <c:pt idx="74">
                  <c:v>358.59281550925925</c:v>
                </c:pt>
                <c:pt idx="75">
                  <c:v>358.59795543981483</c:v>
                </c:pt>
                <c:pt idx="76">
                  <c:v>358.60052534722223</c:v>
                </c:pt>
                <c:pt idx="77">
                  <c:v>358.60181041666669</c:v>
                </c:pt>
                <c:pt idx="78">
                  <c:v>358.60823530092591</c:v>
                </c:pt>
                <c:pt idx="79">
                  <c:v>358.61144768518517</c:v>
                </c:pt>
                <c:pt idx="80">
                  <c:v>358.61305393518518</c:v>
                </c:pt>
                <c:pt idx="81">
                  <c:v>358.62108506944446</c:v>
                </c:pt>
                <c:pt idx="82">
                  <c:v>358.62911620370369</c:v>
                </c:pt>
                <c:pt idx="83">
                  <c:v>358.63313182870371</c:v>
                </c:pt>
                <c:pt idx="84">
                  <c:v>358.65320960648148</c:v>
                </c:pt>
                <c:pt idx="85">
                  <c:v>358.67830682870374</c:v>
                </c:pt>
                <c:pt idx="86">
                  <c:v>358.67987546296297</c:v>
                </c:pt>
                <c:pt idx="87">
                  <c:v>358.67992442129628</c:v>
                </c:pt>
                <c:pt idx="88">
                  <c:v>358.67994895833334</c:v>
                </c:pt>
                <c:pt idx="89">
                  <c:v>358.6799796296296</c:v>
                </c:pt>
                <c:pt idx="90">
                  <c:v>358.67999490740738</c:v>
                </c:pt>
                <c:pt idx="91">
                  <c:v>358.68000254629629</c:v>
                </c:pt>
                <c:pt idx="92">
                  <c:v>358.68004085648147</c:v>
                </c:pt>
                <c:pt idx="93">
                  <c:v>358.68008877314816</c:v>
                </c:pt>
                <c:pt idx="94">
                  <c:v>358.68011273148147</c:v>
                </c:pt>
                <c:pt idx="95">
                  <c:v>358.68017256944444</c:v>
                </c:pt>
                <c:pt idx="96">
                  <c:v>358.68020243055554</c:v>
                </c:pt>
                <c:pt idx="97">
                  <c:v>358.6802398148148</c:v>
                </c:pt>
                <c:pt idx="98">
                  <c:v>358.68025856481484</c:v>
                </c:pt>
                <c:pt idx="99">
                  <c:v>358.68026793981483</c:v>
                </c:pt>
                <c:pt idx="100">
                  <c:v>358.68027256944447</c:v>
                </c:pt>
                <c:pt idx="101">
                  <c:v>358.68029594907409</c:v>
                </c:pt>
                <c:pt idx="102">
                  <c:v>358.68030763888885</c:v>
                </c:pt>
                <c:pt idx="103">
                  <c:v>358.68036608796297</c:v>
                </c:pt>
                <c:pt idx="104">
                  <c:v>358.68039525462962</c:v>
                </c:pt>
                <c:pt idx="105">
                  <c:v>358.68041354166667</c:v>
                </c:pt>
                <c:pt idx="106">
                  <c:v>358.68043182870366</c:v>
                </c:pt>
                <c:pt idx="107">
                  <c:v>358.68052314814815</c:v>
                </c:pt>
                <c:pt idx="108">
                  <c:v>358.68054594907409</c:v>
                </c:pt>
                <c:pt idx="109">
                  <c:v>358.68056875000002</c:v>
                </c:pt>
                <c:pt idx="110">
                  <c:v>358.68068287037039</c:v>
                </c:pt>
                <c:pt idx="111">
                  <c:v>358.68079699074076</c:v>
                </c:pt>
                <c:pt idx="112">
                  <c:v>358.68086828703701</c:v>
                </c:pt>
                <c:pt idx="113">
                  <c:v>358.68093969907409</c:v>
                </c:pt>
                <c:pt idx="114">
                  <c:v>358.6812962962963</c:v>
                </c:pt>
                <c:pt idx="115">
                  <c:v>358.68147465277775</c:v>
                </c:pt>
                <c:pt idx="116">
                  <c:v>358.68156377314813</c:v>
                </c:pt>
                <c:pt idx="117">
                  <c:v>358.68200960648147</c:v>
                </c:pt>
                <c:pt idx="118">
                  <c:v>358.68223252314817</c:v>
                </c:pt>
                <c:pt idx="119">
                  <c:v>358.68234398148149</c:v>
                </c:pt>
                <c:pt idx="120">
                  <c:v>358.68241365740738</c:v>
                </c:pt>
                <c:pt idx="121">
                  <c:v>358.68244849537035</c:v>
                </c:pt>
                <c:pt idx="122">
                  <c:v>358.68253553240743</c:v>
                </c:pt>
                <c:pt idx="123">
                  <c:v>358.68262268518521</c:v>
                </c:pt>
                <c:pt idx="124">
                  <c:v>358.68284027777776</c:v>
                </c:pt>
                <c:pt idx="125">
                  <c:v>358.68305798611112</c:v>
                </c:pt>
                <c:pt idx="126">
                  <c:v>358.68311238425929</c:v>
                </c:pt>
                <c:pt idx="127">
                  <c:v>358.68313958333334</c:v>
                </c:pt>
                <c:pt idx="128">
                  <c:v>358.68320763888892</c:v>
                </c:pt>
                <c:pt idx="129">
                  <c:v>358.68327569444443</c:v>
                </c:pt>
                <c:pt idx="130">
                  <c:v>358.68344571759258</c:v>
                </c:pt>
                <c:pt idx="131">
                  <c:v>358.683530787037</c:v>
                </c:pt>
                <c:pt idx="132">
                  <c:v>358.68374340277779</c:v>
                </c:pt>
                <c:pt idx="133">
                  <c:v>358.68395590277777</c:v>
                </c:pt>
                <c:pt idx="134">
                  <c:v>358.68422164351853</c:v>
                </c:pt>
                <c:pt idx="135">
                  <c:v>358.68435451388888</c:v>
                </c:pt>
                <c:pt idx="136">
                  <c:v>358.68452060185183</c:v>
                </c:pt>
                <c:pt idx="137">
                  <c:v>358.68468668981484</c:v>
                </c:pt>
                <c:pt idx="138">
                  <c:v>358.68476979166667</c:v>
                </c:pt>
                <c:pt idx="139">
                  <c:v>358.68482164351849</c:v>
                </c:pt>
                <c:pt idx="140">
                  <c:v>358.6848475694444</c:v>
                </c:pt>
                <c:pt idx="141">
                  <c:v>358.6849125</c:v>
                </c:pt>
                <c:pt idx="142">
                  <c:v>358.68494490740738</c:v>
                </c:pt>
                <c:pt idx="143">
                  <c:v>358.68498541666662</c:v>
                </c:pt>
                <c:pt idx="144">
                  <c:v>358.68502604166667</c:v>
                </c:pt>
                <c:pt idx="145">
                  <c:v>358.68507662037041</c:v>
                </c:pt>
                <c:pt idx="146">
                  <c:v>358.68512731481479</c:v>
                </c:pt>
                <c:pt idx="147">
                  <c:v>358.68515902777779</c:v>
                </c:pt>
                <c:pt idx="148">
                  <c:v>358.68519074074072</c:v>
                </c:pt>
                <c:pt idx="149">
                  <c:v>358.68534907407405</c:v>
                </c:pt>
                <c:pt idx="150">
                  <c:v>358.68550752314815</c:v>
                </c:pt>
                <c:pt idx="151">
                  <c:v>358.68558668981484</c:v>
                </c:pt>
                <c:pt idx="152">
                  <c:v>358.68563622685184</c:v>
                </c:pt>
                <c:pt idx="153">
                  <c:v>358.68568564814814</c:v>
                </c:pt>
                <c:pt idx="154">
                  <c:v>358.68580937500002</c:v>
                </c:pt>
                <c:pt idx="155">
                  <c:v>358.6858403935185</c:v>
                </c:pt>
                <c:pt idx="156">
                  <c:v>358.68587129629628</c:v>
                </c:pt>
                <c:pt idx="157">
                  <c:v>358.68602592592595</c:v>
                </c:pt>
                <c:pt idx="158">
                  <c:v>358.68618067129631</c:v>
                </c:pt>
                <c:pt idx="159">
                  <c:v>358.68625798611112</c:v>
                </c:pt>
                <c:pt idx="160">
                  <c:v>358.68645127314818</c:v>
                </c:pt>
                <c:pt idx="161">
                  <c:v>358.6864996527778</c:v>
                </c:pt>
                <c:pt idx="162">
                  <c:v>358.68652384259258</c:v>
                </c:pt>
                <c:pt idx="163">
                  <c:v>358.68655405092591</c:v>
                </c:pt>
                <c:pt idx="164">
                  <c:v>358.68658425925923</c:v>
                </c:pt>
                <c:pt idx="165">
                  <c:v>358.68662199074078</c:v>
                </c:pt>
                <c:pt idx="166">
                  <c:v>358.6866597222222</c:v>
                </c:pt>
                <c:pt idx="167">
                  <c:v>358.68668333333335</c:v>
                </c:pt>
                <c:pt idx="168">
                  <c:v>358.68670694444444</c:v>
                </c:pt>
                <c:pt idx="169">
                  <c:v>358.686825</c:v>
                </c:pt>
                <c:pt idx="170">
                  <c:v>358.68688391203705</c:v>
                </c:pt>
                <c:pt idx="171">
                  <c:v>358.68691342592592</c:v>
                </c:pt>
                <c:pt idx="172">
                  <c:v>358.68706099537036</c:v>
                </c:pt>
                <c:pt idx="173">
                  <c:v>358.68720844907403</c:v>
                </c:pt>
                <c:pt idx="174">
                  <c:v>358.68794606481481</c:v>
                </c:pt>
                <c:pt idx="175">
                  <c:v>358.68831481481482</c:v>
                </c:pt>
                <c:pt idx="176">
                  <c:v>358.68849918981482</c:v>
                </c:pt>
                <c:pt idx="177">
                  <c:v>358.68859143518517</c:v>
                </c:pt>
                <c:pt idx="178">
                  <c:v>358.68905231481483</c:v>
                </c:pt>
                <c:pt idx="179">
                  <c:v>358.68928287037033</c:v>
                </c:pt>
                <c:pt idx="180">
                  <c:v>358.68951331018519</c:v>
                </c:pt>
                <c:pt idx="181">
                  <c:v>358.69066574074071</c:v>
                </c:pt>
                <c:pt idx="182">
                  <c:v>358.69124189814818</c:v>
                </c:pt>
                <c:pt idx="183">
                  <c:v>358.69412291666663</c:v>
                </c:pt>
                <c:pt idx="184">
                  <c:v>358.69556342592591</c:v>
                </c:pt>
                <c:pt idx="185">
                  <c:v>358.6956534722222</c:v>
                </c:pt>
                <c:pt idx="186">
                  <c:v>358.6957435185185</c:v>
                </c:pt>
                <c:pt idx="187">
                  <c:v>358.69619363425926</c:v>
                </c:pt>
                <c:pt idx="188">
                  <c:v>358.69664386574078</c:v>
                </c:pt>
                <c:pt idx="189">
                  <c:v>358.69776921296301</c:v>
                </c:pt>
                <c:pt idx="190">
                  <c:v>358.69833194444442</c:v>
                </c:pt>
                <c:pt idx="191">
                  <c:v>358.69861331018518</c:v>
                </c:pt>
                <c:pt idx="192">
                  <c:v>358.70002002314817</c:v>
                </c:pt>
                <c:pt idx="193">
                  <c:v>358.70006400462967</c:v>
                </c:pt>
                <c:pt idx="194">
                  <c:v>358.70010798611111</c:v>
                </c:pt>
                <c:pt idx="195">
                  <c:v>358.70016296296296</c:v>
                </c:pt>
                <c:pt idx="196">
                  <c:v>358.70021782407406</c:v>
                </c:pt>
                <c:pt idx="197">
                  <c:v>358.70049259259258</c:v>
                </c:pt>
                <c:pt idx="198">
                  <c:v>358.70062997685187</c:v>
                </c:pt>
                <c:pt idx="199">
                  <c:v>358.70080173611109</c:v>
                </c:pt>
                <c:pt idx="200">
                  <c:v>358.70097349537036</c:v>
                </c:pt>
                <c:pt idx="201">
                  <c:v>358.70183206018515</c:v>
                </c:pt>
                <c:pt idx="202">
                  <c:v>358.702690625</c:v>
                </c:pt>
                <c:pt idx="203">
                  <c:v>358.70698368055554</c:v>
                </c:pt>
                <c:pt idx="204">
                  <c:v>358.70725208333329</c:v>
                </c:pt>
                <c:pt idx="205">
                  <c:v>358.70731909722224</c:v>
                </c:pt>
                <c:pt idx="206">
                  <c:v>358.7073862268519</c:v>
                </c:pt>
                <c:pt idx="207">
                  <c:v>358.70772164351848</c:v>
                </c:pt>
                <c:pt idx="208">
                  <c:v>358.70788935185186</c:v>
                </c:pt>
                <c:pt idx="209">
                  <c:v>358.70809895833332</c:v>
                </c:pt>
                <c:pt idx="210">
                  <c:v>358.70830856481479</c:v>
                </c:pt>
                <c:pt idx="211">
                  <c:v>358.70883263888891</c:v>
                </c:pt>
                <c:pt idx="212">
                  <c:v>358.70935671296297</c:v>
                </c:pt>
                <c:pt idx="213">
                  <c:v>358.70961863425924</c:v>
                </c:pt>
                <c:pt idx="214">
                  <c:v>358.71092881944446</c:v>
                </c:pt>
                <c:pt idx="215">
                  <c:v>358.71223900462962</c:v>
                </c:pt>
                <c:pt idx="216">
                  <c:v>358.71305775462963</c:v>
                </c:pt>
                <c:pt idx="217">
                  <c:v>358.71316018518519</c:v>
                </c:pt>
                <c:pt idx="218">
                  <c:v>358.71326249999998</c:v>
                </c:pt>
                <c:pt idx="219">
                  <c:v>358.71351840277777</c:v>
                </c:pt>
                <c:pt idx="220">
                  <c:v>358.71377430555555</c:v>
                </c:pt>
                <c:pt idx="221">
                  <c:v>358.71505370370369</c:v>
                </c:pt>
                <c:pt idx="222">
                  <c:v>358.71569340277779</c:v>
                </c:pt>
                <c:pt idx="223">
                  <c:v>358.71601331018519</c:v>
                </c:pt>
                <c:pt idx="224">
                  <c:v>358.71681296296299</c:v>
                </c:pt>
                <c:pt idx="225">
                  <c:v>358.71701284722224</c:v>
                </c:pt>
                <c:pt idx="226">
                  <c:v>358.71721273148148</c:v>
                </c:pt>
                <c:pt idx="227">
                  <c:v>358.71821226851853</c:v>
                </c:pt>
                <c:pt idx="228">
                  <c:v>358.71846215277776</c:v>
                </c:pt>
                <c:pt idx="229">
                  <c:v>358.71871203703705</c:v>
                </c:pt>
                <c:pt idx="230">
                  <c:v>358.71883703703702</c:v>
                </c:pt>
                <c:pt idx="231">
                  <c:v>358.71914942129632</c:v>
                </c:pt>
                <c:pt idx="232">
                  <c:v>358.71946180555557</c:v>
                </c:pt>
                <c:pt idx="233">
                  <c:v>358.72102361111115</c:v>
                </c:pt>
                <c:pt idx="234">
                  <c:v>358.72258541666667</c:v>
                </c:pt>
                <c:pt idx="235">
                  <c:v>358.73039444444441</c:v>
                </c:pt>
                <c:pt idx="236">
                  <c:v>358.73088252314813</c:v>
                </c:pt>
                <c:pt idx="237">
                  <c:v>358.73137048611113</c:v>
                </c:pt>
                <c:pt idx="238">
                  <c:v>358.73259074074076</c:v>
                </c:pt>
                <c:pt idx="239">
                  <c:v>358.73381087962963</c:v>
                </c:pt>
                <c:pt idx="240">
                  <c:v>358.73442094907404</c:v>
                </c:pt>
                <c:pt idx="241">
                  <c:v>358.73747129629629</c:v>
                </c:pt>
                <c:pt idx="242">
                  <c:v>358.74052175925925</c:v>
                </c:pt>
                <c:pt idx="243">
                  <c:v>358.74433472222222</c:v>
                </c:pt>
                <c:pt idx="244">
                  <c:v>358.74814780092589</c:v>
                </c:pt>
                <c:pt idx="245">
                  <c:v>358.7500542824074</c:v>
                </c:pt>
                <c:pt idx="246">
                  <c:v>358.75065000000001</c:v>
                </c:pt>
                <c:pt idx="247">
                  <c:v>358.75124583333331</c:v>
                </c:pt>
                <c:pt idx="248">
                  <c:v>358.75161817129629</c:v>
                </c:pt>
                <c:pt idx="249">
                  <c:v>358.75171134259261</c:v>
                </c:pt>
                <c:pt idx="250">
                  <c:v>358.75180439814812</c:v>
                </c:pt>
                <c:pt idx="251">
                  <c:v>358.75192071759261</c:v>
                </c:pt>
                <c:pt idx="252">
                  <c:v>358.7520371527778</c:v>
                </c:pt>
                <c:pt idx="253">
                  <c:v>358.75261898148148</c:v>
                </c:pt>
                <c:pt idx="254">
                  <c:v>358.75320069444444</c:v>
                </c:pt>
                <c:pt idx="255">
                  <c:v>358.75465532407406</c:v>
                </c:pt>
                <c:pt idx="256">
                  <c:v>358.75610983796298</c:v>
                </c:pt>
                <c:pt idx="257">
                  <c:v>358.76338252314815</c:v>
                </c:pt>
                <c:pt idx="258">
                  <c:v>358.76520069444445</c:v>
                </c:pt>
                <c:pt idx="259">
                  <c:v>358.76542800925927</c:v>
                </c:pt>
                <c:pt idx="260">
                  <c:v>358.76565532407409</c:v>
                </c:pt>
                <c:pt idx="261">
                  <c:v>358.76679166666668</c:v>
                </c:pt>
                <c:pt idx="262">
                  <c:v>358.76735983796294</c:v>
                </c:pt>
                <c:pt idx="263">
                  <c:v>358.77020069444444</c:v>
                </c:pt>
                <c:pt idx="264">
                  <c:v>358.77162118055554</c:v>
                </c:pt>
                <c:pt idx="265">
                  <c:v>358.7725090277778</c:v>
                </c:pt>
                <c:pt idx="266">
                  <c:v>358.77295289351849</c:v>
                </c:pt>
                <c:pt idx="267">
                  <c:v>358.77339675925924</c:v>
                </c:pt>
                <c:pt idx="268">
                  <c:v>358.77450648148147</c:v>
                </c:pt>
                <c:pt idx="269">
                  <c:v>358.77561620370369</c:v>
                </c:pt>
                <c:pt idx="270">
                  <c:v>358.78116493055552</c:v>
                </c:pt>
                <c:pt idx="271">
                  <c:v>358.78393923611111</c:v>
                </c:pt>
                <c:pt idx="272">
                  <c:v>358.79087500000003</c:v>
                </c:pt>
                <c:pt idx="273">
                  <c:v>358.79260902777781</c:v>
                </c:pt>
                <c:pt idx="274">
                  <c:v>358.79347592592592</c:v>
                </c:pt>
                <c:pt idx="275">
                  <c:v>358.79781087962965</c:v>
                </c:pt>
                <c:pt idx="276">
                  <c:v>358.79997824074076</c:v>
                </c:pt>
                <c:pt idx="277">
                  <c:v>358.81081550925927</c:v>
                </c:pt>
                <c:pt idx="278">
                  <c:v>358.8135247685185</c:v>
                </c:pt>
                <c:pt idx="279">
                  <c:v>358.81420208333333</c:v>
                </c:pt>
                <c:pt idx="280">
                  <c:v>358.81487951388891</c:v>
                </c:pt>
                <c:pt idx="281">
                  <c:v>358.81572615740737</c:v>
                </c:pt>
                <c:pt idx="282">
                  <c:v>358.81657280092594</c:v>
                </c:pt>
                <c:pt idx="283">
                  <c:v>358.82080601851851</c:v>
                </c:pt>
                <c:pt idx="284">
                  <c:v>358.82133518518521</c:v>
                </c:pt>
                <c:pt idx="285">
                  <c:v>358.82186435185184</c:v>
                </c:pt>
                <c:pt idx="286">
                  <c:v>358.8245101851852</c:v>
                </c:pt>
                <c:pt idx="287">
                  <c:v>358.83773923611113</c:v>
                </c:pt>
                <c:pt idx="288">
                  <c:v>358.85096828703706</c:v>
                </c:pt>
                <c:pt idx="289">
                  <c:v>358.85427546296296</c:v>
                </c:pt>
                <c:pt idx="290">
                  <c:v>358.85592916666667</c:v>
                </c:pt>
                <c:pt idx="291">
                  <c:v>358.85675590277776</c:v>
                </c:pt>
                <c:pt idx="292">
                  <c:v>358.85716932870372</c:v>
                </c:pt>
                <c:pt idx="293">
                  <c:v>358.85758275462962</c:v>
                </c:pt>
                <c:pt idx="294">
                  <c:v>358.85861620370372</c:v>
                </c:pt>
                <c:pt idx="295">
                  <c:v>358.85964976851852</c:v>
                </c:pt>
                <c:pt idx="296">
                  <c:v>358.86094166666663</c:v>
                </c:pt>
                <c:pt idx="297">
                  <c:v>358.86158761574075</c:v>
                </c:pt>
                <c:pt idx="298">
                  <c:v>358.86481736111108</c:v>
                </c:pt>
                <c:pt idx="299">
                  <c:v>358.86643217592592</c:v>
                </c:pt>
                <c:pt idx="300">
                  <c:v>358.87450659722225</c:v>
                </c:pt>
                <c:pt idx="301">
                  <c:v>358.87501122685183</c:v>
                </c:pt>
                <c:pt idx="302">
                  <c:v>358.87551585648151</c:v>
                </c:pt>
                <c:pt idx="303">
                  <c:v>358.8761466435185</c:v>
                </c:pt>
                <c:pt idx="304">
                  <c:v>358.8767775462963</c:v>
                </c:pt>
                <c:pt idx="305">
                  <c:v>358.8799315972222</c:v>
                </c:pt>
                <c:pt idx="306">
                  <c:v>358.88072002314817</c:v>
                </c:pt>
                <c:pt idx="307">
                  <c:v>358.88150856481479</c:v>
                </c:pt>
                <c:pt idx="308">
                  <c:v>358.88249421296297</c:v>
                </c:pt>
                <c:pt idx="309">
                  <c:v>358.88347986111114</c:v>
                </c:pt>
                <c:pt idx="310">
                  <c:v>358.88840798611108</c:v>
                </c:pt>
                <c:pt idx="311">
                  <c:v>358.88871608796296</c:v>
                </c:pt>
                <c:pt idx="312">
                  <c:v>358.88902407407409</c:v>
                </c:pt>
                <c:pt idx="313">
                  <c:v>358.89056412037036</c:v>
                </c:pt>
                <c:pt idx="314">
                  <c:v>358.89133414351852</c:v>
                </c:pt>
                <c:pt idx="315">
                  <c:v>358.89518425925928</c:v>
                </c:pt>
                <c:pt idx="316">
                  <c:v>358.89710937500001</c:v>
                </c:pt>
                <c:pt idx="317">
                  <c:v>358.89831249999997</c:v>
                </c:pt>
                <c:pt idx="318">
                  <c:v>358.89891412037036</c:v>
                </c:pt>
                <c:pt idx="319">
                  <c:v>358.90192210648149</c:v>
                </c:pt>
                <c:pt idx="320">
                  <c:v>358.90492997685186</c:v>
                </c:pt>
                <c:pt idx="321">
                  <c:v>358.91996967592593</c:v>
                </c:pt>
                <c:pt idx="322">
                  <c:v>358.92184965277778</c:v>
                </c:pt>
                <c:pt idx="323">
                  <c:v>358.92372951388887</c:v>
                </c:pt>
                <c:pt idx="324">
                  <c:v>358.93312939814814</c:v>
                </c:pt>
                <c:pt idx="325">
                  <c:v>358.93547928240741</c:v>
                </c:pt>
                <c:pt idx="326">
                  <c:v>358.9366542824074</c:v>
                </c:pt>
                <c:pt idx="327">
                  <c:v>358.93782928240739</c:v>
                </c:pt>
                <c:pt idx="328">
                  <c:v>358.93841678240744</c:v>
                </c:pt>
                <c:pt idx="329">
                  <c:v>358.9398854166667</c:v>
                </c:pt>
                <c:pt idx="330">
                  <c:v>358.94135416666666</c:v>
                </c:pt>
                <c:pt idx="331">
                  <c:v>358.94869780092591</c:v>
                </c:pt>
                <c:pt idx="332">
                  <c:v>358.95236956018522</c:v>
                </c:pt>
                <c:pt idx="333">
                  <c:v>358.95351701388893</c:v>
                </c:pt>
                <c:pt idx="334">
                  <c:v>358.95466435185187</c:v>
                </c:pt>
                <c:pt idx="335">
                  <c:v>358.96040162037036</c:v>
                </c:pt>
                <c:pt idx="336">
                  <c:v>358.96613877314815</c:v>
                </c:pt>
                <c:pt idx="337">
                  <c:v>358.98048171296296</c:v>
                </c:pt>
                <c:pt idx="338">
                  <c:v>358.99482465277782</c:v>
                </c:pt>
                <c:pt idx="339">
                  <c:v>358.99706574074077</c:v>
                </c:pt>
                <c:pt idx="340">
                  <c:v>358.99762592592589</c:v>
                </c:pt>
                <c:pt idx="341">
                  <c:v>358.99818622685183</c:v>
                </c:pt>
                <c:pt idx="342">
                  <c:v>358.99853645833332</c:v>
                </c:pt>
                <c:pt idx="343">
                  <c:v>358.99888657407411</c:v>
                </c:pt>
                <c:pt idx="344">
                  <c:v>358.99976203703704</c:v>
                </c:pt>
                <c:pt idx="345">
                  <c:v>359.00063738425928</c:v>
                </c:pt>
                <c:pt idx="346">
                  <c:v>359.00173171296296</c:v>
                </c:pt>
                <c:pt idx="347">
                  <c:v>359.00282604166671</c:v>
                </c:pt>
                <c:pt idx="348">
                  <c:v>359.00829733796297</c:v>
                </c:pt>
                <c:pt idx="349">
                  <c:v>359.00966527777774</c:v>
                </c:pt>
                <c:pt idx="350">
                  <c:v>359.01103310185187</c:v>
                </c:pt>
                <c:pt idx="351">
                  <c:v>359.01124675925922</c:v>
                </c:pt>
                <c:pt idx="352">
                  <c:v>359.0114605324074</c:v>
                </c:pt>
                <c:pt idx="353">
                  <c:v>359.011727662037</c:v>
                </c:pt>
                <c:pt idx="354">
                  <c:v>359.01199479166667</c:v>
                </c:pt>
                <c:pt idx="355">
                  <c:v>359.01333067129627</c:v>
                </c:pt>
                <c:pt idx="356">
                  <c:v>359.01466643518518</c:v>
                </c:pt>
                <c:pt idx="357">
                  <c:v>359.02134537037034</c:v>
                </c:pt>
                <c:pt idx="358">
                  <c:v>359.02301516203704</c:v>
                </c:pt>
                <c:pt idx="359">
                  <c:v>359.02468483796298</c:v>
                </c:pt>
                <c:pt idx="360">
                  <c:v>359.03303356481484</c:v>
                </c:pt>
                <c:pt idx="361">
                  <c:v>359.03355532407409</c:v>
                </c:pt>
                <c:pt idx="362">
                  <c:v>359.03407708333333</c:v>
                </c:pt>
                <c:pt idx="363">
                  <c:v>359.03459895833333</c:v>
                </c:pt>
                <c:pt idx="364">
                  <c:v>359.0352511574074</c:v>
                </c:pt>
                <c:pt idx="365">
                  <c:v>359.03590335648147</c:v>
                </c:pt>
                <c:pt idx="366">
                  <c:v>359.03916458333333</c:v>
                </c:pt>
                <c:pt idx="367">
                  <c:v>359.043241087963</c:v>
                </c:pt>
                <c:pt idx="368">
                  <c:v>359.04527939814818</c:v>
                </c:pt>
                <c:pt idx="369">
                  <c:v>359.04731759259255</c:v>
                </c:pt>
                <c:pt idx="370">
                  <c:v>359.04833668981479</c:v>
                </c:pt>
                <c:pt idx="371">
                  <c:v>359.0534324074074</c:v>
                </c:pt>
                <c:pt idx="372">
                  <c:v>359.05852800925925</c:v>
                </c:pt>
                <c:pt idx="373">
                  <c:v>359.06171273148146</c:v>
                </c:pt>
                <c:pt idx="374">
                  <c:v>359.06330520833336</c:v>
                </c:pt>
                <c:pt idx="375">
                  <c:v>359.07126712962963</c:v>
                </c:pt>
                <c:pt idx="376">
                  <c:v>359.07176469907404</c:v>
                </c:pt>
                <c:pt idx="377">
                  <c:v>359.07226238425926</c:v>
                </c:pt>
                <c:pt idx="378">
                  <c:v>359.07275995370372</c:v>
                </c:pt>
                <c:pt idx="379">
                  <c:v>359.07338194444446</c:v>
                </c:pt>
                <c:pt idx="380">
                  <c:v>359.07400405092591</c:v>
                </c:pt>
                <c:pt idx="381">
                  <c:v>359.07555902777779</c:v>
                </c:pt>
                <c:pt idx="382">
                  <c:v>359.07711412037037</c:v>
                </c:pt>
                <c:pt idx="383">
                  <c:v>359.08488946759257</c:v>
                </c:pt>
                <c:pt idx="384">
                  <c:v>359.09266481481478</c:v>
                </c:pt>
                <c:pt idx="385">
                  <c:v>359.09655243055556</c:v>
                </c:pt>
                <c:pt idx="386">
                  <c:v>359.10141203703705</c:v>
                </c:pt>
                <c:pt idx="387">
                  <c:v>359.10262685185188</c:v>
                </c:pt>
                <c:pt idx="388">
                  <c:v>359.10384178240741</c:v>
                </c:pt>
                <c:pt idx="389">
                  <c:v>359.10536041666666</c:v>
                </c:pt>
                <c:pt idx="390">
                  <c:v>359.10687905092595</c:v>
                </c:pt>
                <c:pt idx="391">
                  <c:v>359.1087773148148</c:v>
                </c:pt>
                <c:pt idx="392">
                  <c:v>359.11067557870371</c:v>
                </c:pt>
                <c:pt idx="393">
                  <c:v>359.12016689814817</c:v>
                </c:pt>
                <c:pt idx="394">
                  <c:v>359.16762372685184</c:v>
                </c:pt>
                <c:pt idx="395">
                  <c:v>359.16799444444445</c:v>
                </c:pt>
                <c:pt idx="396">
                  <c:v>359.16836527777781</c:v>
                </c:pt>
                <c:pt idx="397">
                  <c:v>359.16929212962964</c:v>
                </c:pt>
                <c:pt idx="398">
                  <c:v>359.17021898148153</c:v>
                </c:pt>
                <c:pt idx="399">
                  <c:v>359.17137766203706</c:v>
                </c:pt>
                <c:pt idx="400">
                  <c:v>359.17253622685183</c:v>
                </c:pt>
                <c:pt idx="401">
                  <c:v>359.17398449074074</c:v>
                </c:pt>
                <c:pt idx="402">
                  <c:v>359.17543275462964</c:v>
                </c:pt>
                <c:pt idx="403">
                  <c:v>359.17905347222222</c:v>
                </c:pt>
                <c:pt idx="404">
                  <c:v>359.18086377314813</c:v>
                </c:pt>
                <c:pt idx="405">
                  <c:v>359.18176898148147</c:v>
                </c:pt>
                <c:pt idx="406">
                  <c:v>359.18267407407404</c:v>
                </c:pt>
                <c:pt idx="407">
                  <c:v>359.18719988425926</c:v>
                </c:pt>
                <c:pt idx="408">
                  <c:v>359.18946284722222</c:v>
                </c:pt>
                <c:pt idx="409">
                  <c:v>359.19172581018518</c:v>
                </c:pt>
                <c:pt idx="410">
                  <c:v>359.20304039351851</c:v>
                </c:pt>
                <c:pt idx="411">
                  <c:v>359.2086976851852</c:v>
                </c:pt>
                <c:pt idx="412">
                  <c:v>359.23698402777779</c:v>
                </c:pt>
                <c:pt idx="413">
                  <c:v>359.23875196759263</c:v>
                </c:pt>
                <c:pt idx="414">
                  <c:v>359.24051990740742</c:v>
                </c:pt>
                <c:pt idx="415">
                  <c:v>359.24140381944443</c:v>
                </c:pt>
                <c:pt idx="416">
                  <c:v>359.24582361111112</c:v>
                </c:pt>
                <c:pt idx="417">
                  <c:v>359.24803344907406</c:v>
                </c:pt>
                <c:pt idx="418">
                  <c:v>359.25908287037038</c:v>
                </c:pt>
                <c:pt idx="419">
                  <c:v>359.26460752314813</c:v>
                </c:pt>
                <c:pt idx="420">
                  <c:v>359.27151342592595</c:v>
                </c:pt>
                <c:pt idx="421">
                  <c:v>359.27841932870371</c:v>
                </c:pt>
                <c:pt idx="422">
                  <c:v>359.28014571759257</c:v>
                </c:pt>
                <c:pt idx="423">
                  <c:v>359.28100902777777</c:v>
                </c:pt>
                <c:pt idx="424">
                  <c:v>359.28187222222226</c:v>
                </c:pt>
                <c:pt idx="425">
                  <c:v>359.28403032407408</c:v>
                </c:pt>
                <c:pt idx="426">
                  <c:v>359.2861884259259</c:v>
                </c:pt>
                <c:pt idx="427">
                  <c:v>359.28753715277782</c:v>
                </c:pt>
                <c:pt idx="428">
                  <c:v>359.28888599537038</c:v>
                </c:pt>
                <c:pt idx="429">
                  <c:v>359.29225798611111</c:v>
                </c:pt>
                <c:pt idx="430">
                  <c:v>359.29562997685184</c:v>
                </c:pt>
                <c:pt idx="431">
                  <c:v>359.29773749999998</c:v>
                </c:pt>
                <c:pt idx="432">
                  <c:v>359.29984502314812</c:v>
                </c:pt>
                <c:pt idx="433">
                  <c:v>359.31038252314818</c:v>
                </c:pt>
                <c:pt idx="434">
                  <c:v>359.31565127314815</c:v>
                </c:pt>
                <c:pt idx="435">
                  <c:v>359.32882326388886</c:v>
                </c:pt>
                <c:pt idx="436">
                  <c:v>359.33540914351852</c:v>
                </c:pt>
                <c:pt idx="437">
                  <c:v>359.3370556712963</c:v>
                </c:pt>
                <c:pt idx="438">
                  <c:v>359.33870219907408</c:v>
                </c:pt>
                <c:pt idx="439">
                  <c:v>359.34076030092592</c:v>
                </c:pt>
                <c:pt idx="440">
                  <c:v>359.34281840277782</c:v>
                </c:pt>
                <c:pt idx="441">
                  <c:v>359.35310891203704</c:v>
                </c:pt>
                <c:pt idx="442">
                  <c:v>359.35825416666665</c:v>
                </c:pt>
                <c:pt idx="443">
                  <c:v>359.36339942129632</c:v>
                </c:pt>
                <c:pt idx="444">
                  <c:v>359.37626261574076</c:v>
                </c:pt>
                <c:pt idx="445">
                  <c:v>359.37787060185184</c:v>
                </c:pt>
                <c:pt idx="446">
                  <c:v>359.37947847222222</c:v>
                </c:pt>
                <c:pt idx="447">
                  <c:v>359.38349814814813</c:v>
                </c:pt>
                <c:pt idx="448">
                  <c:v>359.38751793981481</c:v>
                </c:pt>
                <c:pt idx="449">
                  <c:v>359.40761666666663</c:v>
                </c:pt>
                <c:pt idx="450">
                  <c:v>359.41766608796297</c:v>
                </c:pt>
                <c:pt idx="451">
                  <c:v>359.42017835648147</c:v>
                </c:pt>
                <c:pt idx="452">
                  <c:v>359.42269074074073</c:v>
                </c:pt>
                <c:pt idx="453">
                  <c:v>359.43525243055552</c:v>
                </c:pt>
                <c:pt idx="454">
                  <c:v>359.44781412037037</c:v>
                </c:pt>
                <c:pt idx="455">
                  <c:v>359.51062268518518</c:v>
                </c:pt>
                <c:pt idx="456">
                  <c:v>359.51074537037033</c:v>
                </c:pt>
                <c:pt idx="457">
                  <c:v>359.51086805555553</c:v>
                </c:pt>
                <c:pt idx="458">
                  <c:v>359.51148136574074</c:v>
                </c:pt>
                <c:pt idx="459">
                  <c:v>359.51301481481482</c:v>
                </c:pt>
                <c:pt idx="460">
                  <c:v>359.51454814814815</c:v>
                </c:pt>
                <c:pt idx="461">
                  <c:v>359.52221527777778</c:v>
                </c:pt>
                <c:pt idx="462">
                  <c:v>359.52988229166664</c:v>
                </c:pt>
                <c:pt idx="463">
                  <c:v>359.54905000000002</c:v>
                </c:pt>
                <c:pt idx="464">
                  <c:v>359.55863379629631</c:v>
                </c:pt>
                <c:pt idx="465">
                  <c:v>359.56821759259259</c:v>
                </c:pt>
                <c:pt idx="466">
                  <c:v>359.59217719907406</c:v>
                </c:pt>
                <c:pt idx="467">
                  <c:v>359.59816701388888</c:v>
                </c:pt>
                <c:pt idx="468">
                  <c:v>359.59966446759262</c:v>
                </c:pt>
                <c:pt idx="469">
                  <c:v>359.601162037037</c:v>
                </c:pt>
                <c:pt idx="470">
                  <c:v>359.60864930555556</c:v>
                </c:pt>
                <c:pt idx="471">
                  <c:v>359.61613668981482</c:v>
                </c:pt>
                <c:pt idx="472">
                  <c:v>359.62549594907409</c:v>
                </c:pt>
                <c:pt idx="473">
                  <c:v>359.63017546296294</c:v>
                </c:pt>
                <c:pt idx="474">
                  <c:v>359.64187453703704</c:v>
                </c:pt>
                <c:pt idx="475">
                  <c:v>359.64772395833336</c:v>
                </c:pt>
                <c:pt idx="476">
                  <c:v>359.66234780092594</c:v>
                </c:pt>
                <c:pt idx="477">
                  <c:v>359.6696596064815</c:v>
                </c:pt>
                <c:pt idx="478">
                  <c:v>359.70621898148147</c:v>
                </c:pt>
                <c:pt idx="479">
                  <c:v>359.74277835648149</c:v>
                </c:pt>
                <c:pt idx="480">
                  <c:v>359.74734826388891</c:v>
                </c:pt>
                <c:pt idx="481">
                  <c:v>359.75191828703703</c:v>
                </c:pt>
                <c:pt idx="482">
                  <c:v>359.75763067129628</c:v>
                </c:pt>
                <c:pt idx="483">
                  <c:v>359.76048680555556</c:v>
                </c:pt>
                <c:pt idx="484">
                  <c:v>359.76334305555554</c:v>
                </c:pt>
                <c:pt idx="485">
                  <c:v>359.76512812499999</c:v>
                </c:pt>
                <c:pt idx="486">
                  <c:v>359.76691331018515</c:v>
                </c:pt>
                <c:pt idx="487">
                  <c:v>359.77583888888887</c:v>
                </c:pt>
                <c:pt idx="488">
                  <c:v>359.78476458333336</c:v>
                </c:pt>
                <c:pt idx="489">
                  <c:v>359.78922731481481</c:v>
                </c:pt>
                <c:pt idx="490">
                  <c:v>359.78992465277776</c:v>
                </c:pt>
                <c:pt idx="491">
                  <c:v>359.7906219907407</c:v>
                </c:pt>
                <c:pt idx="492">
                  <c:v>359.79410856481479</c:v>
                </c:pt>
                <c:pt idx="493">
                  <c:v>359.79585185185186</c:v>
                </c:pt>
                <c:pt idx="494">
                  <c:v>359.804568287037</c:v>
                </c:pt>
                <c:pt idx="495">
                  <c:v>359.80892650462965</c:v>
                </c:pt>
                <c:pt idx="496">
                  <c:v>359.83071759259258</c:v>
                </c:pt>
                <c:pt idx="497">
                  <c:v>359.83344143518519</c:v>
                </c:pt>
                <c:pt idx="498">
                  <c:v>359.83616539351851</c:v>
                </c:pt>
                <c:pt idx="499">
                  <c:v>359.84297511574073</c:v>
                </c:pt>
                <c:pt idx="500">
                  <c:v>359.84467754629628</c:v>
                </c:pt>
                <c:pt idx="501">
                  <c:v>359.84637997685184</c:v>
                </c:pt>
                <c:pt idx="502">
                  <c:v>359.85063599537034</c:v>
                </c:pt>
                <c:pt idx="503">
                  <c:v>359.8548921296296</c:v>
                </c:pt>
                <c:pt idx="504">
                  <c:v>359.8761724537037</c:v>
                </c:pt>
                <c:pt idx="505">
                  <c:v>359.88681261574072</c:v>
                </c:pt>
                <c:pt idx="506">
                  <c:v>359.8974527777778</c:v>
                </c:pt>
                <c:pt idx="507">
                  <c:v>359.90077789351852</c:v>
                </c:pt>
                <c:pt idx="508">
                  <c:v>359.90244039351853</c:v>
                </c:pt>
                <c:pt idx="509">
                  <c:v>359.9034795138889</c:v>
                </c:pt>
                <c:pt idx="510">
                  <c:v>359.9045185185185</c:v>
                </c:pt>
                <c:pt idx="511">
                  <c:v>359.90971388888892</c:v>
                </c:pt>
                <c:pt idx="512">
                  <c:v>359.91490937500004</c:v>
                </c:pt>
                <c:pt idx="513">
                  <c:v>359.94088634259259</c:v>
                </c:pt>
                <c:pt idx="514">
                  <c:v>359.96686331018515</c:v>
                </c:pt>
                <c:pt idx="515">
                  <c:v>360.09674837962962</c:v>
                </c:pt>
                <c:pt idx="516">
                  <c:v>360.11298391203701</c:v>
                </c:pt>
                <c:pt idx="517">
                  <c:v>360.12921956018516</c:v>
                </c:pt>
                <c:pt idx="518">
                  <c:v>360.13733738425924</c:v>
                </c:pt>
                <c:pt idx="519">
                  <c:v>360.14139629629631</c:v>
                </c:pt>
                <c:pt idx="520">
                  <c:v>360.14545520833332</c:v>
                </c:pt>
                <c:pt idx="521">
                  <c:v>360.16574976851854</c:v>
                </c:pt>
                <c:pt idx="522">
                  <c:v>360.1860443287037</c:v>
                </c:pt>
                <c:pt idx="523">
                  <c:v>360.28751689814817</c:v>
                </c:pt>
                <c:pt idx="524">
                  <c:v>360.31288506944446</c:v>
                </c:pt>
                <c:pt idx="525">
                  <c:v>360.31922708333332</c:v>
                </c:pt>
                <c:pt idx="526">
                  <c:v>360.32556921296293</c:v>
                </c:pt>
                <c:pt idx="527">
                  <c:v>360.35727939814814</c:v>
                </c:pt>
                <c:pt idx="528">
                  <c:v>360.36520694444442</c:v>
                </c:pt>
                <c:pt idx="529">
                  <c:v>360.37313449074077</c:v>
                </c:pt>
                <c:pt idx="530">
                  <c:v>360.38304386574072</c:v>
                </c:pt>
                <c:pt idx="531">
                  <c:v>360.38799861111107</c:v>
                </c:pt>
                <c:pt idx="532">
                  <c:v>360.39295335648148</c:v>
                </c:pt>
                <c:pt idx="533">
                  <c:v>360.39914675925928</c:v>
                </c:pt>
                <c:pt idx="534">
                  <c:v>360.40534016203702</c:v>
                </c:pt>
                <c:pt idx="535">
                  <c:v>360.4084368055556</c:v>
                </c:pt>
                <c:pt idx="536">
                  <c:v>360.42392037037035</c:v>
                </c:pt>
                <c:pt idx="537">
                  <c:v>360.43166215277779</c:v>
                </c:pt>
                <c:pt idx="538">
                  <c:v>360.47037083333333</c:v>
                </c:pt>
                <c:pt idx="539">
                  <c:v>360.48972523148149</c:v>
                </c:pt>
                <c:pt idx="540">
                  <c:v>360.49456377314812</c:v>
                </c:pt>
                <c:pt idx="541">
                  <c:v>360.49940243055556</c:v>
                </c:pt>
                <c:pt idx="542">
                  <c:v>360.5235953703704</c:v>
                </c:pt>
                <c:pt idx="543">
                  <c:v>360.53569189814817</c:v>
                </c:pt>
                <c:pt idx="544">
                  <c:v>360.5417400462963</c:v>
                </c:pt>
                <c:pt idx="545">
                  <c:v>360.54552025462959</c:v>
                </c:pt>
                <c:pt idx="546">
                  <c:v>360.54930034722224</c:v>
                </c:pt>
                <c:pt idx="547">
                  <c:v>360.56820115740737</c:v>
                </c:pt>
                <c:pt idx="548">
                  <c:v>360.57765150462961</c:v>
                </c:pt>
                <c:pt idx="549">
                  <c:v>360.58001412037038</c:v>
                </c:pt>
                <c:pt idx="550">
                  <c:v>360.58237673611114</c:v>
                </c:pt>
                <c:pt idx="551">
                  <c:v>360.59418969907404</c:v>
                </c:pt>
                <c:pt idx="552">
                  <c:v>360.60600266203704</c:v>
                </c:pt>
                <c:pt idx="553">
                  <c:v>360.66506747685185</c:v>
                </c:pt>
                <c:pt idx="554">
                  <c:v>360.67245057870372</c:v>
                </c:pt>
                <c:pt idx="555">
                  <c:v>360.67983379629629</c:v>
                </c:pt>
                <c:pt idx="556">
                  <c:v>360.69829155092594</c:v>
                </c:pt>
                <c:pt idx="557">
                  <c:v>360.70290590277779</c:v>
                </c:pt>
                <c:pt idx="558">
                  <c:v>360.70752037037039</c:v>
                </c:pt>
                <c:pt idx="559">
                  <c:v>360.71328842592595</c:v>
                </c:pt>
                <c:pt idx="560">
                  <c:v>360.71905648148146</c:v>
                </c:pt>
                <c:pt idx="561">
                  <c:v>360.72085902777775</c:v>
                </c:pt>
                <c:pt idx="562">
                  <c:v>360.7226615740741</c:v>
                </c:pt>
                <c:pt idx="563">
                  <c:v>360.72716782407406</c:v>
                </c:pt>
                <c:pt idx="564">
                  <c:v>360.73167407407408</c:v>
                </c:pt>
                <c:pt idx="565">
                  <c:v>360.75420555555553</c:v>
                </c:pt>
                <c:pt idx="566">
                  <c:v>360.75983842592592</c:v>
                </c:pt>
                <c:pt idx="567">
                  <c:v>360.76547129629625</c:v>
                </c:pt>
                <c:pt idx="568">
                  <c:v>360.77110416666665</c:v>
                </c:pt>
                <c:pt idx="569">
                  <c:v>360.77814525462964</c:v>
                </c:pt>
                <c:pt idx="570">
                  <c:v>360.78518634259262</c:v>
                </c:pt>
                <c:pt idx="571">
                  <c:v>360.78958703703705</c:v>
                </c:pt>
                <c:pt idx="572">
                  <c:v>360.79398761574078</c:v>
                </c:pt>
                <c:pt idx="573">
                  <c:v>360.79948854166668</c:v>
                </c:pt>
                <c:pt idx="574">
                  <c:v>360.80498935185182</c:v>
                </c:pt>
                <c:pt idx="575">
                  <c:v>360.81186539351853</c:v>
                </c:pt>
                <c:pt idx="576">
                  <c:v>360.81874143518519</c:v>
                </c:pt>
                <c:pt idx="577">
                  <c:v>360.85312175925924</c:v>
                </c:pt>
                <c:pt idx="578">
                  <c:v>360.88750196759264</c:v>
                </c:pt>
                <c:pt idx="579">
                  <c:v>361.05940335648148</c:v>
                </c:pt>
                <c:pt idx="580">
                  <c:v>361.08089108796293</c:v>
                </c:pt>
                <c:pt idx="581">
                  <c:v>361.09163483796294</c:v>
                </c:pt>
                <c:pt idx="582">
                  <c:v>361.09700682870368</c:v>
                </c:pt>
                <c:pt idx="583">
                  <c:v>361.11043657407407</c:v>
                </c:pt>
                <c:pt idx="584">
                  <c:v>361.1112759259259</c:v>
                </c:pt>
                <c:pt idx="585">
                  <c:v>361.11211527777778</c:v>
                </c:pt>
                <c:pt idx="586">
                  <c:v>361.11421377314815</c:v>
                </c:pt>
                <c:pt idx="587">
                  <c:v>361.11631215277777</c:v>
                </c:pt>
                <c:pt idx="588">
                  <c:v>361.12680416666666</c:v>
                </c:pt>
                <c:pt idx="589">
                  <c:v>361.13205011574075</c:v>
                </c:pt>
                <c:pt idx="590">
                  <c:v>361.14516516203702</c:v>
                </c:pt>
                <c:pt idx="591">
                  <c:v>361.15828020833334</c:v>
                </c:pt>
                <c:pt idx="592">
                  <c:v>361.1648377314815</c:v>
                </c:pt>
                <c:pt idx="593">
                  <c:v>361.17139525462966</c:v>
                </c:pt>
                <c:pt idx="594">
                  <c:v>361.18778900462962</c:v>
                </c:pt>
                <c:pt idx="595">
                  <c:v>361.19598599537039</c:v>
                </c:pt>
                <c:pt idx="596">
                  <c:v>361.23697048611109</c:v>
                </c:pt>
                <c:pt idx="597">
                  <c:v>361.24209351851852</c:v>
                </c:pt>
                <c:pt idx="598">
                  <c:v>361.24465497685185</c:v>
                </c:pt>
                <c:pt idx="599">
                  <c:v>361.24721655092594</c:v>
                </c:pt>
                <c:pt idx="600">
                  <c:v>361.25041851851853</c:v>
                </c:pt>
                <c:pt idx="601">
                  <c:v>361.25362037037036</c:v>
                </c:pt>
                <c:pt idx="602">
                  <c:v>361.26962997685189</c:v>
                </c:pt>
                <c:pt idx="603">
                  <c:v>361.2856394675926</c:v>
                </c:pt>
                <c:pt idx="604">
                  <c:v>361.29064247685187</c:v>
                </c:pt>
                <c:pt idx="605">
                  <c:v>361.29564548611108</c:v>
                </c:pt>
                <c:pt idx="606">
                  <c:v>361.32066041666667</c:v>
                </c:pt>
                <c:pt idx="607">
                  <c:v>361.38319780092593</c:v>
                </c:pt>
                <c:pt idx="608">
                  <c:v>361.39101493055557</c:v>
                </c:pt>
                <c:pt idx="609">
                  <c:v>361.39883206018516</c:v>
                </c:pt>
                <c:pt idx="610">
                  <c:v>361.408603587963</c:v>
                </c:pt>
                <c:pt idx="611">
                  <c:v>361.41837500000003</c:v>
                </c:pt>
                <c:pt idx="612">
                  <c:v>361.43058935185189</c:v>
                </c:pt>
                <c:pt idx="613">
                  <c:v>361.4428037037037</c:v>
                </c:pt>
                <c:pt idx="614">
                  <c:v>361.47333946759261</c:v>
                </c:pt>
                <c:pt idx="615">
                  <c:v>361.50387534722222</c:v>
                </c:pt>
                <c:pt idx="616">
                  <c:v>361.65655439814816</c:v>
                </c:pt>
                <c:pt idx="617">
                  <c:v>361.67563923611112</c:v>
                </c:pt>
                <c:pt idx="618">
                  <c:v>361.68518171296296</c:v>
                </c:pt>
                <c:pt idx="619">
                  <c:v>361.69472418981485</c:v>
                </c:pt>
                <c:pt idx="620">
                  <c:v>361.74243634259261</c:v>
                </c:pt>
                <c:pt idx="621">
                  <c:v>361.74840046296299</c:v>
                </c:pt>
                <c:pt idx="622">
                  <c:v>361.75436446759261</c:v>
                </c:pt>
                <c:pt idx="623">
                  <c:v>361.78418460648152</c:v>
                </c:pt>
                <c:pt idx="624">
                  <c:v>361.79909467592591</c:v>
                </c:pt>
                <c:pt idx="625">
                  <c:v>361.87364502314813</c:v>
                </c:pt>
                <c:pt idx="626">
                  <c:v>361.89228252314814</c:v>
                </c:pt>
                <c:pt idx="627">
                  <c:v>361.89694189814816</c:v>
                </c:pt>
                <c:pt idx="628">
                  <c:v>361.90160138888888</c:v>
                </c:pt>
                <c:pt idx="629">
                  <c:v>361.92489837962961</c:v>
                </c:pt>
                <c:pt idx="630">
                  <c:v>361.93654675925927</c:v>
                </c:pt>
                <c:pt idx="631">
                  <c:v>361.95110740740739</c:v>
                </c:pt>
                <c:pt idx="632">
                  <c:v>361.96566805555557</c:v>
                </c:pt>
                <c:pt idx="633">
                  <c:v>361.97476840277778</c:v>
                </c:pt>
                <c:pt idx="634">
                  <c:v>361.98386875</c:v>
                </c:pt>
                <c:pt idx="635">
                  <c:v>362.0293707175926</c:v>
                </c:pt>
                <c:pt idx="636">
                  <c:v>362.03505844907409</c:v>
                </c:pt>
                <c:pt idx="637">
                  <c:v>362.04074618055552</c:v>
                </c:pt>
                <c:pt idx="638">
                  <c:v>362.05496550925926</c:v>
                </c:pt>
                <c:pt idx="639">
                  <c:v>362.06918483796295</c:v>
                </c:pt>
                <c:pt idx="640">
                  <c:v>362.14028159722221</c:v>
                </c:pt>
                <c:pt idx="641">
                  <c:v>362.14472523148152</c:v>
                </c:pt>
                <c:pt idx="642">
                  <c:v>362.14916875</c:v>
                </c:pt>
                <c:pt idx="643">
                  <c:v>362.15361226851854</c:v>
                </c:pt>
                <c:pt idx="644">
                  <c:v>362.17582997685184</c:v>
                </c:pt>
                <c:pt idx="645">
                  <c:v>362.18138437499999</c:v>
                </c:pt>
                <c:pt idx="646">
                  <c:v>362.1869388888889</c:v>
                </c:pt>
                <c:pt idx="647">
                  <c:v>362.1938819444444</c:v>
                </c:pt>
                <c:pt idx="648">
                  <c:v>362.20082500000001</c:v>
                </c:pt>
                <c:pt idx="649">
                  <c:v>362.23554016203707</c:v>
                </c:pt>
                <c:pt idx="650">
                  <c:v>362.23770983796294</c:v>
                </c:pt>
                <c:pt idx="651">
                  <c:v>362.23987951388887</c:v>
                </c:pt>
                <c:pt idx="652">
                  <c:v>362.24096435185186</c:v>
                </c:pt>
                <c:pt idx="653">
                  <c:v>362.24164247685184</c:v>
                </c:pt>
                <c:pt idx="654">
                  <c:v>362.24198148148145</c:v>
                </c:pt>
                <c:pt idx="655">
                  <c:v>362.2421509259259</c:v>
                </c:pt>
                <c:pt idx="656">
                  <c:v>362.24223576388891</c:v>
                </c:pt>
                <c:pt idx="657">
                  <c:v>362.24232048611111</c:v>
                </c:pt>
                <c:pt idx="658">
                  <c:v>362.24253229166663</c:v>
                </c:pt>
                <c:pt idx="659">
                  <c:v>362.24263831018516</c:v>
                </c:pt>
                <c:pt idx="660">
                  <c:v>362.242903125</c:v>
                </c:pt>
                <c:pt idx="661">
                  <c:v>362.24316805555554</c:v>
                </c:pt>
                <c:pt idx="662">
                  <c:v>362.24330046296296</c:v>
                </c:pt>
                <c:pt idx="663">
                  <c:v>362.24336666666665</c:v>
                </c:pt>
                <c:pt idx="664">
                  <c:v>362.24369768518517</c:v>
                </c:pt>
                <c:pt idx="665">
                  <c:v>362.24402881944445</c:v>
                </c:pt>
                <c:pt idx="666">
                  <c:v>362.24444259259258</c:v>
                </c:pt>
                <c:pt idx="667">
                  <c:v>362.24464953703705</c:v>
                </c:pt>
                <c:pt idx="668">
                  <c:v>362.24475300925928</c:v>
                </c:pt>
                <c:pt idx="669">
                  <c:v>362.24501168981482</c:v>
                </c:pt>
                <c:pt idx="670">
                  <c:v>362.2451409722222</c:v>
                </c:pt>
                <c:pt idx="671">
                  <c:v>362.24527025462965</c:v>
                </c:pt>
                <c:pt idx="672">
                  <c:v>362.24591689814815</c:v>
                </c:pt>
                <c:pt idx="673">
                  <c:v>362.24624027777776</c:v>
                </c:pt>
                <c:pt idx="674">
                  <c:v>362.24785682870368</c:v>
                </c:pt>
                <c:pt idx="675">
                  <c:v>362.24866504629631</c:v>
                </c:pt>
                <c:pt idx="676">
                  <c:v>362.24947337962965</c:v>
                </c:pt>
                <c:pt idx="677">
                  <c:v>362.24987743055556</c:v>
                </c:pt>
                <c:pt idx="678">
                  <c:v>362.25189814814814</c:v>
                </c:pt>
                <c:pt idx="679">
                  <c:v>362.25290844907408</c:v>
                </c:pt>
                <c:pt idx="680">
                  <c:v>362.25417141203707</c:v>
                </c:pt>
                <c:pt idx="681">
                  <c:v>362.25448715277781</c:v>
                </c:pt>
                <c:pt idx="682">
                  <c:v>362.2548028935185</c:v>
                </c:pt>
                <c:pt idx="683">
                  <c:v>362.25500023148146</c:v>
                </c:pt>
                <c:pt idx="684">
                  <c:v>362.25519756944442</c:v>
                </c:pt>
                <c:pt idx="685">
                  <c:v>362.25618425925927</c:v>
                </c:pt>
                <c:pt idx="686">
                  <c:v>362.25717094907407</c:v>
                </c:pt>
                <c:pt idx="687">
                  <c:v>362.26210428240739</c:v>
                </c:pt>
                <c:pt idx="688">
                  <c:v>362.26703750000001</c:v>
                </c:pt>
                <c:pt idx="689">
                  <c:v>362.26950416666665</c:v>
                </c:pt>
                <c:pt idx="690">
                  <c:v>362.26988958333334</c:v>
                </c:pt>
                <c:pt idx="691">
                  <c:v>362.27027500000003</c:v>
                </c:pt>
                <c:pt idx="692">
                  <c:v>362.27123854166666</c:v>
                </c:pt>
                <c:pt idx="693">
                  <c:v>362.27220208333335</c:v>
                </c:pt>
                <c:pt idx="694">
                  <c:v>362.2770197916667</c:v>
                </c:pt>
                <c:pt idx="695">
                  <c:v>362.27732094907407</c:v>
                </c:pt>
                <c:pt idx="696">
                  <c:v>362.27762199074073</c:v>
                </c:pt>
                <c:pt idx="697">
                  <c:v>362.27769733796299</c:v>
                </c:pt>
                <c:pt idx="698">
                  <c:v>362.27777256944444</c:v>
                </c:pt>
                <c:pt idx="699">
                  <c:v>362.27814895833336</c:v>
                </c:pt>
                <c:pt idx="700">
                  <c:v>362.27852534722223</c:v>
                </c:pt>
                <c:pt idx="701">
                  <c:v>362.27899583333334</c:v>
                </c:pt>
                <c:pt idx="702">
                  <c:v>362.27946631944445</c:v>
                </c:pt>
                <c:pt idx="703">
                  <c:v>362.28181875000001</c:v>
                </c:pt>
                <c:pt idx="704">
                  <c:v>362.28417106481481</c:v>
                </c:pt>
                <c:pt idx="705">
                  <c:v>362.29005208333331</c:v>
                </c:pt>
                <c:pt idx="706">
                  <c:v>362.29014398148149</c:v>
                </c:pt>
                <c:pt idx="707">
                  <c:v>362.29023587962962</c:v>
                </c:pt>
                <c:pt idx="708">
                  <c:v>362.29069537037037</c:v>
                </c:pt>
                <c:pt idx="709">
                  <c:v>362.29092500000002</c:v>
                </c:pt>
                <c:pt idx="710">
                  <c:v>362.29115474537036</c:v>
                </c:pt>
                <c:pt idx="711">
                  <c:v>362.29230335648151</c:v>
                </c:pt>
                <c:pt idx="712">
                  <c:v>362.29244699074076</c:v>
                </c:pt>
                <c:pt idx="713">
                  <c:v>362.292590625</c:v>
                </c:pt>
                <c:pt idx="714">
                  <c:v>362.29330844907412</c:v>
                </c:pt>
                <c:pt idx="715">
                  <c:v>362.29348796296296</c:v>
                </c:pt>
                <c:pt idx="716">
                  <c:v>362.29366736111109</c:v>
                </c:pt>
                <c:pt idx="717">
                  <c:v>362.29456481481481</c:v>
                </c:pt>
                <c:pt idx="718">
                  <c:v>362.29467696759258</c:v>
                </c:pt>
                <c:pt idx="719">
                  <c:v>362.29478912037041</c:v>
                </c:pt>
                <c:pt idx="720">
                  <c:v>362.2950695601852</c:v>
                </c:pt>
                <c:pt idx="721">
                  <c:v>362.29534999999998</c:v>
                </c:pt>
                <c:pt idx="722">
                  <c:v>362.29675208333333</c:v>
                </c:pt>
                <c:pt idx="723">
                  <c:v>362.297453125</c:v>
                </c:pt>
                <c:pt idx="724">
                  <c:v>362.29815428240744</c:v>
                </c:pt>
                <c:pt idx="725">
                  <c:v>362.29903055555553</c:v>
                </c:pt>
                <c:pt idx="726">
                  <c:v>362.29990694444444</c:v>
                </c:pt>
                <c:pt idx="727">
                  <c:v>362.30428854166666</c:v>
                </c:pt>
                <c:pt idx="728">
                  <c:v>362.30538402777779</c:v>
                </c:pt>
                <c:pt idx="729">
                  <c:v>362.30647939814816</c:v>
                </c:pt>
                <c:pt idx="730">
                  <c:v>362.3066163194444</c:v>
                </c:pt>
                <c:pt idx="731">
                  <c:v>362.30675324074076</c:v>
                </c:pt>
                <c:pt idx="732">
                  <c:v>362.30743796296298</c:v>
                </c:pt>
                <c:pt idx="733">
                  <c:v>362.30812256944444</c:v>
                </c:pt>
                <c:pt idx="734">
                  <c:v>362.30816539351849</c:v>
                </c:pt>
                <c:pt idx="735">
                  <c:v>362.30820810185185</c:v>
                </c:pt>
                <c:pt idx="736">
                  <c:v>362.30842210648149</c:v>
                </c:pt>
                <c:pt idx="737">
                  <c:v>362.30852905092593</c:v>
                </c:pt>
                <c:pt idx="738">
                  <c:v>362.30906388888889</c:v>
                </c:pt>
                <c:pt idx="739">
                  <c:v>362.30913078703702</c:v>
                </c:pt>
                <c:pt idx="740">
                  <c:v>362.30919768518515</c:v>
                </c:pt>
                <c:pt idx="741">
                  <c:v>362.30953194444442</c:v>
                </c:pt>
                <c:pt idx="742">
                  <c:v>362.30986620370373</c:v>
                </c:pt>
                <c:pt idx="743">
                  <c:v>362.31153773148145</c:v>
                </c:pt>
                <c:pt idx="744">
                  <c:v>362.31237349537037</c:v>
                </c:pt>
                <c:pt idx="745">
                  <c:v>362.31446284722222</c:v>
                </c:pt>
                <c:pt idx="746">
                  <c:v>362.31655219907407</c:v>
                </c:pt>
                <c:pt idx="747">
                  <c:v>362.32699884259256</c:v>
                </c:pt>
                <c:pt idx="748">
                  <c:v>362.33222222222224</c:v>
                </c:pt>
                <c:pt idx="749">
                  <c:v>362.33303842592591</c:v>
                </c:pt>
                <c:pt idx="750">
                  <c:v>362.33344641203701</c:v>
                </c:pt>
                <c:pt idx="751">
                  <c:v>362.33365046296296</c:v>
                </c:pt>
                <c:pt idx="752">
                  <c:v>362.33390555555559</c:v>
                </c:pt>
                <c:pt idx="753">
                  <c:v>362.3341605324074</c:v>
                </c:pt>
                <c:pt idx="754">
                  <c:v>362.33543587962964</c:v>
                </c:pt>
                <c:pt idx="755">
                  <c:v>362.33607349537039</c:v>
                </c:pt>
                <c:pt idx="756">
                  <c:v>362.33926157407404</c:v>
                </c:pt>
                <c:pt idx="757">
                  <c:v>362.34085555555555</c:v>
                </c:pt>
                <c:pt idx="758">
                  <c:v>362.3416525462963</c:v>
                </c:pt>
                <c:pt idx="759">
                  <c:v>362.34185185185186</c:v>
                </c:pt>
                <c:pt idx="760">
                  <c:v>362.34205115740741</c:v>
                </c:pt>
                <c:pt idx="761">
                  <c:v>362.34304733796296</c:v>
                </c:pt>
                <c:pt idx="762">
                  <c:v>362.34404363425926</c:v>
                </c:pt>
                <c:pt idx="763">
                  <c:v>362.34653437499998</c:v>
                </c:pt>
                <c:pt idx="764">
                  <c:v>362.34777974537042</c:v>
                </c:pt>
                <c:pt idx="765">
                  <c:v>362.34840243055555</c:v>
                </c:pt>
                <c:pt idx="766">
                  <c:v>362.34902500000004</c:v>
                </c:pt>
                <c:pt idx="767">
                  <c:v>362.34980335648152</c:v>
                </c:pt>
                <c:pt idx="768">
                  <c:v>362.35058171296299</c:v>
                </c:pt>
                <c:pt idx="769">
                  <c:v>362.35447349537037</c:v>
                </c:pt>
                <c:pt idx="770">
                  <c:v>362.35544641203705</c:v>
                </c:pt>
                <c:pt idx="771">
                  <c:v>362.35641932870368</c:v>
                </c:pt>
                <c:pt idx="772">
                  <c:v>362.35763541666665</c:v>
                </c:pt>
                <c:pt idx="773">
                  <c:v>362.35885162037039</c:v>
                </c:pt>
                <c:pt idx="774">
                  <c:v>362.35961168981481</c:v>
                </c:pt>
                <c:pt idx="775">
                  <c:v>362.36037175925929</c:v>
                </c:pt>
                <c:pt idx="776">
                  <c:v>362.36227210648144</c:v>
                </c:pt>
                <c:pt idx="777">
                  <c:v>362.36417233796294</c:v>
                </c:pt>
                <c:pt idx="778">
                  <c:v>362.37367361111109</c:v>
                </c:pt>
                <c:pt idx="779">
                  <c:v>362.37604884259258</c:v>
                </c:pt>
                <c:pt idx="780">
                  <c:v>362.37664270833335</c:v>
                </c:pt>
                <c:pt idx="781">
                  <c:v>362.37723657407406</c:v>
                </c:pt>
                <c:pt idx="782">
                  <c:v>362.3774221064815</c:v>
                </c:pt>
                <c:pt idx="783">
                  <c:v>362.37760763888889</c:v>
                </c:pt>
                <c:pt idx="784">
                  <c:v>362.3785355324074</c:v>
                </c:pt>
                <c:pt idx="785">
                  <c:v>362.3786515046296</c:v>
                </c:pt>
                <c:pt idx="786">
                  <c:v>362.37876747685186</c:v>
                </c:pt>
                <c:pt idx="787">
                  <c:v>362.37934733796294</c:v>
                </c:pt>
                <c:pt idx="788">
                  <c:v>362.3796373842593</c:v>
                </c:pt>
                <c:pt idx="789">
                  <c:v>362.38036226851852</c:v>
                </c:pt>
                <c:pt idx="790">
                  <c:v>362.38072465277776</c:v>
                </c:pt>
                <c:pt idx="791">
                  <c:v>362.38108715277775</c:v>
                </c:pt>
                <c:pt idx="792">
                  <c:v>362.38289930555555</c:v>
                </c:pt>
                <c:pt idx="793">
                  <c:v>362.38380543981481</c:v>
                </c:pt>
                <c:pt idx="794">
                  <c:v>362.38471157407406</c:v>
                </c:pt>
                <c:pt idx="795">
                  <c:v>362.38924212962962</c:v>
                </c:pt>
                <c:pt idx="796">
                  <c:v>362.39377268518518</c:v>
                </c:pt>
                <c:pt idx="797">
                  <c:v>362.41642534722223</c:v>
                </c:pt>
                <c:pt idx="798">
                  <c:v>362.42208854166665</c:v>
                </c:pt>
                <c:pt idx="799">
                  <c:v>362.42775173611113</c:v>
                </c:pt>
                <c:pt idx="800">
                  <c:v>362.43483067129631</c:v>
                </c:pt>
                <c:pt idx="801">
                  <c:v>362.44190972222225</c:v>
                </c:pt>
                <c:pt idx="802">
                  <c:v>362.4424627314815</c:v>
                </c:pt>
                <c:pt idx="803">
                  <c:v>362.44301574074075</c:v>
                </c:pt>
                <c:pt idx="804">
                  <c:v>362.44356886574076</c:v>
                </c:pt>
                <c:pt idx="805">
                  <c:v>362.44633402777782</c:v>
                </c:pt>
                <c:pt idx="806">
                  <c:v>362.44909930555554</c:v>
                </c:pt>
                <c:pt idx="807">
                  <c:v>362.44996342592594</c:v>
                </c:pt>
                <c:pt idx="808">
                  <c:v>362.4508275462963</c:v>
                </c:pt>
                <c:pt idx="809">
                  <c:v>362.45298784722223</c:v>
                </c:pt>
                <c:pt idx="810">
                  <c:v>362.45514826388887</c:v>
                </c:pt>
                <c:pt idx="811">
                  <c:v>362.4578486111111</c:v>
                </c:pt>
                <c:pt idx="812">
                  <c:v>362.46054907407409</c:v>
                </c:pt>
                <c:pt idx="813">
                  <c:v>362.46223680555556</c:v>
                </c:pt>
                <c:pt idx="814">
                  <c:v>362.46392453703703</c:v>
                </c:pt>
                <c:pt idx="815">
                  <c:v>362.46814398148149</c:v>
                </c:pt>
                <c:pt idx="816">
                  <c:v>362.47236331018519</c:v>
                </c:pt>
                <c:pt idx="817">
                  <c:v>362.47763761574078</c:v>
                </c:pt>
                <c:pt idx="818">
                  <c:v>362.48291180555555</c:v>
                </c:pt>
                <c:pt idx="819">
                  <c:v>362.4845600694444</c:v>
                </c:pt>
                <c:pt idx="820">
                  <c:v>362.4862082175926</c:v>
                </c:pt>
                <c:pt idx="821">
                  <c:v>362.49444930555558</c:v>
                </c:pt>
                <c:pt idx="822">
                  <c:v>362.49470682870373</c:v>
                </c:pt>
                <c:pt idx="823">
                  <c:v>362.49496435185188</c:v>
                </c:pt>
                <c:pt idx="824">
                  <c:v>362.49625196759263</c:v>
                </c:pt>
                <c:pt idx="825">
                  <c:v>362.49689583333333</c:v>
                </c:pt>
                <c:pt idx="826">
                  <c:v>362.49753969907408</c:v>
                </c:pt>
                <c:pt idx="827">
                  <c:v>362.50075879629628</c:v>
                </c:pt>
                <c:pt idx="828">
                  <c:v>362.50397800925924</c:v>
                </c:pt>
                <c:pt idx="829">
                  <c:v>362.52007372685188</c:v>
                </c:pt>
                <c:pt idx="830">
                  <c:v>362.52812152777778</c:v>
                </c:pt>
                <c:pt idx="831">
                  <c:v>362.52912754629631</c:v>
                </c:pt>
                <c:pt idx="832">
                  <c:v>362.53013356481483</c:v>
                </c:pt>
                <c:pt idx="833">
                  <c:v>362.5313909722222</c:v>
                </c:pt>
                <c:pt idx="834">
                  <c:v>362.53264849537032</c:v>
                </c:pt>
                <c:pt idx="835">
                  <c:v>362.53343437500001</c:v>
                </c:pt>
                <c:pt idx="836">
                  <c:v>362.53422037037035</c:v>
                </c:pt>
                <c:pt idx="837">
                  <c:v>362.53815000000003</c:v>
                </c:pt>
                <c:pt idx="838">
                  <c:v>362.54011469907408</c:v>
                </c:pt>
                <c:pt idx="839">
                  <c:v>362.54502673611108</c:v>
                </c:pt>
                <c:pt idx="840">
                  <c:v>362.54993877314814</c:v>
                </c:pt>
                <c:pt idx="841">
                  <c:v>362.5530087962963</c:v>
                </c:pt>
                <c:pt idx="842">
                  <c:v>362.55607881944445</c:v>
                </c:pt>
                <c:pt idx="843">
                  <c:v>362.56375393518516</c:v>
                </c:pt>
                <c:pt idx="844">
                  <c:v>362.57142893518517</c:v>
                </c:pt>
                <c:pt idx="845">
                  <c:v>362.57622581018518</c:v>
                </c:pt>
                <c:pt idx="846">
                  <c:v>362.58102268518519</c:v>
                </c:pt>
                <c:pt idx="847">
                  <c:v>362.58701886574073</c:v>
                </c:pt>
                <c:pt idx="848">
                  <c:v>362.59001689814818</c:v>
                </c:pt>
                <c:pt idx="849">
                  <c:v>362.60500729166665</c:v>
                </c:pt>
                <c:pt idx="850">
                  <c:v>362.60688101851849</c:v>
                </c:pt>
                <c:pt idx="851">
                  <c:v>362.60875486111115</c:v>
                </c:pt>
                <c:pt idx="852">
                  <c:v>362.61812372685188</c:v>
                </c:pt>
                <c:pt idx="853">
                  <c:v>362.62280821759259</c:v>
                </c:pt>
                <c:pt idx="854">
                  <c:v>362.62354016203705</c:v>
                </c:pt>
                <c:pt idx="855">
                  <c:v>362.6242721064815</c:v>
                </c:pt>
                <c:pt idx="856">
                  <c:v>362.62793182870371</c:v>
                </c:pt>
                <c:pt idx="857">
                  <c:v>362.62976180555557</c:v>
                </c:pt>
                <c:pt idx="858">
                  <c:v>362.63159166666668</c:v>
                </c:pt>
                <c:pt idx="859">
                  <c:v>362.6327353009259</c:v>
                </c:pt>
                <c:pt idx="860">
                  <c:v>362.63387893518518</c:v>
                </c:pt>
                <c:pt idx="861">
                  <c:v>362.63959733796298</c:v>
                </c:pt>
                <c:pt idx="862">
                  <c:v>362.64245648148147</c:v>
                </c:pt>
                <c:pt idx="863">
                  <c:v>362.64388611111116</c:v>
                </c:pt>
                <c:pt idx="864">
                  <c:v>362.64531562499997</c:v>
                </c:pt>
                <c:pt idx="865">
                  <c:v>362.64888969907406</c:v>
                </c:pt>
                <c:pt idx="866">
                  <c:v>362.6506766203704</c:v>
                </c:pt>
                <c:pt idx="867">
                  <c:v>362.6524636574074</c:v>
                </c:pt>
                <c:pt idx="868">
                  <c:v>362.65335706018521</c:v>
                </c:pt>
                <c:pt idx="869">
                  <c:v>362.65447395833337</c:v>
                </c:pt>
                <c:pt idx="870">
                  <c:v>362.65559085648147</c:v>
                </c:pt>
                <c:pt idx="871">
                  <c:v>362.66117511574078</c:v>
                </c:pt>
                <c:pt idx="872">
                  <c:v>362.66675949074073</c:v>
                </c:pt>
                <c:pt idx="873">
                  <c:v>362.66955162037038</c:v>
                </c:pt>
                <c:pt idx="874">
                  <c:v>362.6765320601852</c:v>
                </c:pt>
                <c:pt idx="875">
                  <c:v>362.67827719907405</c:v>
                </c:pt>
                <c:pt idx="876">
                  <c:v>362.67914976851853</c:v>
                </c:pt>
                <c:pt idx="877">
                  <c:v>362.68002222222225</c:v>
                </c:pt>
                <c:pt idx="878">
                  <c:v>362.68220370370369</c:v>
                </c:pt>
                <c:pt idx="879">
                  <c:v>362.68329432870371</c:v>
                </c:pt>
                <c:pt idx="880">
                  <c:v>362.68602106481478</c:v>
                </c:pt>
                <c:pt idx="881">
                  <c:v>362.68874780092591</c:v>
                </c:pt>
                <c:pt idx="882">
                  <c:v>362.70238136574073</c:v>
                </c:pt>
                <c:pt idx="883">
                  <c:v>362.70919826388888</c:v>
                </c:pt>
                <c:pt idx="884">
                  <c:v>362.71260659722225</c:v>
                </c:pt>
                <c:pt idx="885">
                  <c:v>362.71431076388888</c:v>
                </c:pt>
                <c:pt idx="886">
                  <c:v>362.71857129629626</c:v>
                </c:pt>
                <c:pt idx="887">
                  <c:v>362.7228318287037</c:v>
                </c:pt>
                <c:pt idx="888">
                  <c:v>362.73348310185185</c:v>
                </c:pt>
                <c:pt idx="889">
                  <c:v>362.74413437499999</c:v>
                </c:pt>
                <c:pt idx="890">
                  <c:v>362.74579861111113</c:v>
                </c:pt>
                <c:pt idx="891">
                  <c:v>362.74746284722221</c:v>
                </c:pt>
                <c:pt idx="892">
                  <c:v>362.7557841435185</c:v>
                </c:pt>
                <c:pt idx="893">
                  <c:v>362.75994479166667</c:v>
                </c:pt>
                <c:pt idx="894">
                  <c:v>362.77034641203704</c:v>
                </c:pt>
                <c:pt idx="895">
                  <c:v>362.77554722222226</c:v>
                </c:pt>
                <c:pt idx="896">
                  <c:v>362.78074803240742</c:v>
                </c:pt>
                <c:pt idx="897">
                  <c:v>362.80675208333332</c:v>
                </c:pt>
                <c:pt idx="898">
                  <c:v>362.81325312500002</c:v>
                </c:pt>
                <c:pt idx="899">
                  <c:v>362.81975416666671</c:v>
                </c:pt>
                <c:pt idx="900">
                  <c:v>362.82381724537038</c:v>
                </c:pt>
                <c:pt idx="901">
                  <c:v>362.82584884259256</c:v>
                </c:pt>
                <c:pt idx="902">
                  <c:v>362.82788043981481</c:v>
                </c:pt>
                <c:pt idx="903">
                  <c:v>362.83041990740742</c:v>
                </c:pt>
                <c:pt idx="904">
                  <c:v>362.83295937500003</c:v>
                </c:pt>
                <c:pt idx="905">
                  <c:v>362.83375289351852</c:v>
                </c:pt>
                <c:pt idx="906">
                  <c:v>362.83454652777777</c:v>
                </c:pt>
                <c:pt idx="907">
                  <c:v>362.83851435185187</c:v>
                </c:pt>
                <c:pt idx="908">
                  <c:v>362.84049837962959</c:v>
                </c:pt>
                <c:pt idx="909">
                  <c:v>362.84173831018518</c:v>
                </c:pt>
                <c:pt idx="910">
                  <c:v>362.84297824074076</c:v>
                </c:pt>
                <c:pt idx="911">
                  <c:v>362.84917812499998</c:v>
                </c:pt>
                <c:pt idx="912">
                  <c:v>362.85227800925924</c:v>
                </c:pt>
                <c:pt idx="913">
                  <c:v>362.85615300925929</c:v>
                </c:pt>
                <c:pt idx="914">
                  <c:v>362.8571216435185</c:v>
                </c:pt>
                <c:pt idx="915">
                  <c:v>362.85809039351852</c:v>
                </c:pt>
                <c:pt idx="916">
                  <c:v>362.86051226851856</c:v>
                </c:pt>
                <c:pt idx="917">
                  <c:v>362.86293402777778</c:v>
                </c:pt>
                <c:pt idx="918">
                  <c:v>362.86444768518521</c:v>
                </c:pt>
                <c:pt idx="919">
                  <c:v>362.86596134259258</c:v>
                </c:pt>
                <c:pt idx="920">
                  <c:v>362.87352951388885</c:v>
                </c:pt>
                <c:pt idx="921">
                  <c:v>362.8754215277778</c:v>
                </c:pt>
                <c:pt idx="922">
                  <c:v>362.87731354166669</c:v>
                </c:pt>
                <c:pt idx="923">
                  <c:v>362.87967858796299</c:v>
                </c:pt>
                <c:pt idx="924">
                  <c:v>362.88026990740741</c:v>
                </c:pt>
                <c:pt idx="925">
                  <c:v>362.88086122685183</c:v>
                </c:pt>
                <c:pt idx="926">
                  <c:v>362.88381747685185</c:v>
                </c:pt>
                <c:pt idx="927">
                  <c:v>362.88677384259262</c:v>
                </c:pt>
                <c:pt idx="928">
                  <c:v>362.89416458333335</c:v>
                </c:pt>
                <c:pt idx="929">
                  <c:v>362.89785995370374</c:v>
                </c:pt>
                <c:pt idx="930">
                  <c:v>362.91633703703701</c:v>
                </c:pt>
                <c:pt idx="931">
                  <c:v>362.92095625000002</c:v>
                </c:pt>
                <c:pt idx="932">
                  <c:v>362.92557546296297</c:v>
                </c:pt>
                <c:pt idx="933">
                  <c:v>362.92846250000002</c:v>
                </c:pt>
                <c:pt idx="934">
                  <c:v>362.92990601851852</c:v>
                </c:pt>
                <c:pt idx="935">
                  <c:v>362.93134953703708</c:v>
                </c:pt>
                <c:pt idx="936">
                  <c:v>362.93495833333333</c:v>
                </c:pt>
                <c:pt idx="937">
                  <c:v>362.93856712962963</c:v>
                </c:pt>
                <c:pt idx="938">
                  <c:v>362.943078125</c:v>
                </c:pt>
                <c:pt idx="939">
                  <c:v>362.94758912037037</c:v>
                </c:pt>
                <c:pt idx="940">
                  <c:v>362.9701439814815</c:v>
                </c:pt>
                <c:pt idx="941">
                  <c:v>362.9814215277778</c:v>
                </c:pt>
                <c:pt idx="942">
                  <c:v>363.00961516203705</c:v>
                </c:pt>
                <c:pt idx="943">
                  <c:v>363.0237119212963</c:v>
                </c:pt>
                <c:pt idx="944">
                  <c:v>363.02811724537037</c:v>
                </c:pt>
                <c:pt idx="945">
                  <c:v>363.02921851851852</c:v>
                </c:pt>
                <c:pt idx="946">
                  <c:v>363.03031990740743</c:v>
                </c:pt>
                <c:pt idx="947">
                  <c:v>363.03582638888889</c:v>
                </c:pt>
                <c:pt idx="948">
                  <c:v>363.04133298611112</c:v>
                </c:pt>
                <c:pt idx="949">
                  <c:v>363.0421934027778</c:v>
                </c:pt>
                <c:pt idx="950">
                  <c:v>363.04305381944448</c:v>
                </c:pt>
                <c:pt idx="951">
                  <c:v>363.04412928240743</c:v>
                </c:pt>
                <c:pt idx="952">
                  <c:v>363.04520486111113</c:v>
                </c:pt>
                <c:pt idx="953">
                  <c:v>363.05058229166667</c:v>
                </c:pt>
                <c:pt idx="954">
                  <c:v>363.05595983796297</c:v>
                </c:pt>
                <c:pt idx="955">
                  <c:v>363.05616990740737</c:v>
                </c:pt>
                <c:pt idx="956">
                  <c:v>363.05627488425927</c:v>
                </c:pt>
                <c:pt idx="957">
                  <c:v>363.05680011574077</c:v>
                </c:pt>
                <c:pt idx="958">
                  <c:v>363.05732523148146</c:v>
                </c:pt>
                <c:pt idx="959">
                  <c:v>363.05995092592593</c:v>
                </c:pt>
                <c:pt idx="960">
                  <c:v>363.06257673611111</c:v>
                </c:pt>
                <c:pt idx="961">
                  <c:v>363.07570543981478</c:v>
                </c:pt>
                <c:pt idx="962">
                  <c:v>363.08226979166665</c:v>
                </c:pt>
                <c:pt idx="963">
                  <c:v>363.09047511574073</c:v>
                </c:pt>
                <c:pt idx="964">
                  <c:v>363.09868055555557</c:v>
                </c:pt>
                <c:pt idx="965">
                  <c:v>363.10688599537036</c:v>
                </c:pt>
                <c:pt idx="966">
                  <c:v>363.12739965277774</c:v>
                </c:pt>
                <c:pt idx="967">
                  <c:v>363.13765636574078</c:v>
                </c:pt>
                <c:pt idx="968">
                  <c:v>363.14406689814814</c:v>
                </c:pt>
                <c:pt idx="969">
                  <c:v>363.15047743055555</c:v>
                </c:pt>
                <c:pt idx="970">
                  <c:v>363.18252986111111</c:v>
                </c:pt>
                <c:pt idx="971">
                  <c:v>363.19855613425926</c:v>
                </c:pt>
                <c:pt idx="972">
                  <c:v>363.21858888888886</c:v>
                </c:pt>
                <c:pt idx="973">
                  <c:v>363.22359710648146</c:v>
                </c:pt>
                <c:pt idx="974">
                  <c:v>363.22860532407407</c:v>
                </c:pt>
                <c:pt idx="975">
                  <c:v>363.23017037037033</c:v>
                </c:pt>
                <c:pt idx="976">
                  <c:v>363.23173541666671</c:v>
                </c:pt>
                <c:pt idx="977">
                  <c:v>363.2395607638889</c:v>
                </c:pt>
                <c:pt idx="978">
                  <c:v>363.24738599537034</c:v>
                </c:pt>
                <c:pt idx="979">
                  <c:v>363.24983148148152</c:v>
                </c:pt>
                <c:pt idx="980">
                  <c:v>363.25227685185183</c:v>
                </c:pt>
                <c:pt idx="981">
                  <c:v>363.26450393518519</c:v>
                </c:pt>
                <c:pt idx="982">
                  <c:v>363.26756064814811</c:v>
                </c:pt>
                <c:pt idx="983">
                  <c:v>363.2706174768519</c:v>
                </c:pt>
                <c:pt idx="984">
                  <c:v>363.278259375</c:v>
                </c:pt>
                <c:pt idx="985">
                  <c:v>363.28208032407406</c:v>
                </c:pt>
                <c:pt idx="986">
                  <c:v>363.28590127314817</c:v>
                </c:pt>
                <c:pt idx="987">
                  <c:v>363.28649826388886</c:v>
                </c:pt>
                <c:pt idx="988">
                  <c:v>363.28709525462966</c:v>
                </c:pt>
                <c:pt idx="989">
                  <c:v>363.2900804398148</c:v>
                </c:pt>
                <c:pt idx="990">
                  <c:v>363.29306550925924</c:v>
                </c:pt>
                <c:pt idx="991">
                  <c:v>363.29399837962961</c:v>
                </c:pt>
                <c:pt idx="992">
                  <c:v>363.29493124999999</c:v>
                </c:pt>
                <c:pt idx="993">
                  <c:v>363.29959548611112</c:v>
                </c:pt>
                <c:pt idx="994">
                  <c:v>363.30425972222218</c:v>
                </c:pt>
                <c:pt idx="995">
                  <c:v>363.32758101851852</c:v>
                </c:pt>
                <c:pt idx="996">
                  <c:v>363.33924155092592</c:v>
                </c:pt>
                <c:pt idx="997">
                  <c:v>363.33942384259257</c:v>
                </c:pt>
                <c:pt idx="998">
                  <c:v>363.33960601851851</c:v>
                </c:pt>
                <c:pt idx="999">
                  <c:v>363.34051701388893</c:v>
                </c:pt>
                <c:pt idx="1000">
                  <c:v>363.34142800925923</c:v>
                </c:pt>
                <c:pt idx="1001">
                  <c:v>363.34598287037039</c:v>
                </c:pt>
                <c:pt idx="1002">
                  <c:v>363.3505378472222</c:v>
                </c:pt>
                <c:pt idx="1003">
                  <c:v>363.35623148148147</c:v>
                </c:pt>
                <c:pt idx="1004">
                  <c:v>363.36192511574075</c:v>
                </c:pt>
                <c:pt idx="1005">
                  <c:v>363.36548368055554</c:v>
                </c:pt>
                <c:pt idx="1006">
                  <c:v>363.36904224537039</c:v>
                </c:pt>
                <c:pt idx="1007">
                  <c:v>363.37126631944443</c:v>
                </c:pt>
                <c:pt idx="1008">
                  <c:v>363.37349039351852</c:v>
                </c:pt>
                <c:pt idx="1009">
                  <c:v>363.38461087962963</c:v>
                </c:pt>
                <c:pt idx="1010">
                  <c:v>363.38739097222219</c:v>
                </c:pt>
                <c:pt idx="1011">
                  <c:v>363.39017106481481</c:v>
                </c:pt>
                <c:pt idx="1012">
                  <c:v>363.39364618055555</c:v>
                </c:pt>
                <c:pt idx="1013">
                  <c:v>363.39712129629629</c:v>
                </c:pt>
                <c:pt idx="1014">
                  <c:v>363.41449699074076</c:v>
                </c:pt>
                <c:pt idx="1015">
                  <c:v>363.41558298611113</c:v>
                </c:pt>
                <c:pt idx="1016">
                  <c:v>363.41666898148145</c:v>
                </c:pt>
                <c:pt idx="1017">
                  <c:v>363.41775497685188</c:v>
                </c:pt>
                <c:pt idx="1018">
                  <c:v>363.41843368055555</c:v>
                </c:pt>
                <c:pt idx="1019">
                  <c:v>363.41911238425922</c:v>
                </c:pt>
                <c:pt idx="1020">
                  <c:v>363.42250613425927</c:v>
                </c:pt>
                <c:pt idx="1021">
                  <c:v>363.42589976851849</c:v>
                </c:pt>
                <c:pt idx="1022">
                  <c:v>363.43014189814818</c:v>
                </c:pt>
                <c:pt idx="1023">
                  <c:v>363.43438402777781</c:v>
                </c:pt>
                <c:pt idx="1024">
                  <c:v>363.43968668981483</c:v>
                </c:pt>
                <c:pt idx="1025">
                  <c:v>363.44498935185186</c:v>
                </c:pt>
                <c:pt idx="1026">
                  <c:v>363.45824594907407</c:v>
                </c:pt>
                <c:pt idx="1027">
                  <c:v>363.46487418981479</c:v>
                </c:pt>
                <c:pt idx="1028">
                  <c:v>363.4653920138889</c:v>
                </c:pt>
                <c:pt idx="1029">
                  <c:v>363.46590983796295</c:v>
                </c:pt>
                <c:pt idx="1030">
                  <c:v>363.46642766203706</c:v>
                </c:pt>
                <c:pt idx="1031">
                  <c:v>363.46772233796298</c:v>
                </c:pt>
                <c:pt idx="1032">
                  <c:v>363.46901689814814</c:v>
                </c:pt>
                <c:pt idx="1033">
                  <c:v>363.47225335648147</c:v>
                </c:pt>
                <c:pt idx="1034">
                  <c:v>363.47548981481481</c:v>
                </c:pt>
                <c:pt idx="1035">
                  <c:v>363.48358101851852</c:v>
                </c:pt>
                <c:pt idx="1036">
                  <c:v>363.49167222222223</c:v>
                </c:pt>
                <c:pt idx="1037">
                  <c:v>363.49672916666663</c:v>
                </c:pt>
                <c:pt idx="1038">
                  <c:v>363.50178611111113</c:v>
                </c:pt>
                <c:pt idx="1039">
                  <c:v>363.52707106481483</c:v>
                </c:pt>
                <c:pt idx="1040">
                  <c:v>363.53971354166669</c:v>
                </c:pt>
                <c:pt idx="1041">
                  <c:v>363.547615162037</c:v>
                </c:pt>
                <c:pt idx="1042">
                  <c:v>363.55156585648149</c:v>
                </c:pt>
                <c:pt idx="1043">
                  <c:v>363.55354131944443</c:v>
                </c:pt>
                <c:pt idx="1044">
                  <c:v>363.5545289351852</c:v>
                </c:pt>
                <c:pt idx="1045">
                  <c:v>363.55576354166664</c:v>
                </c:pt>
                <c:pt idx="1046">
                  <c:v>363.55638090277779</c:v>
                </c:pt>
                <c:pt idx="1047">
                  <c:v>363.55946747685181</c:v>
                </c:pt>
                <c:pt idx="1048">
                  <c:v>363.56101076388887</c:v>
                </c:pt>
                <c:pt idx="1049">
                  <c:v>363.56178229166665</c:v>
                </c:pt>
                <c:pt idx="1050">
                  <c:v>363.56216817129626</c:v>
                </c:pt>
                <c:pt idx="1051">
                  <c:v>363.56409722222224</c:v>
                </c:pt>
                <c:pt idx="1052">
                  <c:v>363.56506180555556</c:v>
                </c:pt>
                <c:pt idx="1053">
                  <c:v>363.56554409722224</c:v>
                </c:pt>
                <c:pt idx="1054">
                  <c:v>363.56795543981485</c:v>
                </c:pt>
                <c:pt idx="1055">
                  <c:v>363.5703667824074</c:v>
                </c:pt>
                <c:pt idx="1056">
                  <c:v>363.57338101851855</c:v>
                </c:pt>
                <c:pt idx="1057">
                  <c:v>363.57488807870368</c:v>
                </c:pt>
                <c:pt idx="1058">
                  <c:v>363.57564166666668</c:v>
                </c:pt>
                <c:pt idx="1059">
                  <c:v>363.57752546296297</c:v>
                </c:pt>
                <c:pt idx="1060">
                  <c:v>363.57846747685187</c:v>
                </c:pt>
                <c:pt idx="1061">
                  <c:v>363.57893842592591</c:v>
                </c:pt>
                <c:pt idx="1062">
                  <c:v>363.57952708333335</c:v>
                </c:pt>
                <c:pt idx="1063">
                  <c:v>363.57982152777777</c:v>
                </c:pt>
                <c:pt idx="1064">
                  <c:v>363.58011585648148</c:v>
                </c:pt>
                <c:pt idx="1065">
                  <c:v>363.58158761574077</c:v>
                </c:pt>
                <c:pt idx="1066">
                  <c:v>363.58232349537036</c:v>
                </c:pt>
                <c:pt idx="1067">
                  <c:v>363.58600289351853</c:v>
                </c:pt>
                <c:pt idx="1068">
                  <c:v>363.58784270833331</c:v>
                </c:pt>
                <c:pt idx="1069">
                  <c:v>363.58876249999997</c:v>
                </c:pt>
                <c:pt idx="1070">
                  <c:v>363.59106215277779</c:v>
                </c:pt>
                <c:pt idx="1071">
                  <c:v>363.59336180555556</c:v>
                </c:pt>
                <c:pt idx="1072">
                  <c:v>363.60486006944444</c:v>
                </c:pt>
                <c:pt idx="1073">
                  <c:v>363.61060925925926</c:v>
                </c:pt>
                <c:pt idx="1074">
                  <c:v>363.61348379629629</c:v>
                </c:pt>
                <c:pt idx="1075">
                  <c:v>363.61492106481484</c:v>
                </c:pt>
                <c:pt idx="1076">
                  <c:v>363.61563969907405</c:v>
                </c:pt>
                <c:pt idx="1077">
                  <c:v>363.61599907407407</c:v>
                </c:pt>
                <c:pt idx="1078">
                  <c:v>363.61779560185187</c:v>
                </c:pt>
                <c:pt idx="1079">
                  <c:v>363.6186939814815</c:v>
                </c:pt>
                <c:pt idx="1080">
                  <c:v>363.62318541666667</c:v>
                </c:pt>
                <c:pt idx="1081">
                  <c:v>363.62543125000002</c:v>
                </c:pt>
                <c:pt idx="1082">
                  <c:v>363.6265540509259</c:v>
                </c:pt>
                <c:pt idx="1083">
                  <c:v>363.62936122685181</c:v>
                </c:pt>
                <c:pt idx="1084">
                  <c:v>363.63216851851848</c:v>
                </c:pt>
                <c:pt idx="1085">
                  <c:v>363.63357210648149</c:v>
                </c:pt>
                <c:pt idx="1086">
                  <c:v>363.63444930555556</c:v>
                </c:pt>
                <c:pt idx="1087">
                  <c:v>363.63488796296298</c:v>
                </c:pt>
                <c:pt idx="1088">
                  <c:v>363.63598449074073</c:v>
                </c:pt>
                <c:pt idx="1089">
                  <c:v>363.63708101851853</c:v>
                </c:pt>
                <c:pt idx="1090">
                  <c:v>363.6377664351852</c:v>
                </c:pt>
                <c:pt idx="1091">
                  <c:v>363.63845173611111</c:v>
                </c:pt>
                <c:pt idx="1092">
                  <c:v>363.64187847222223</c:v>
                </c:pt>
                <c:pt idx="1093">
                  <c:v>363.64359189814814</c:v>
                </c:pt>
                <c:pt idx="1094">
                  <c:v>363.64787534722223</c:v>
                </c:pt>
                <c:pt idx="1095">
                  <c:v>363.65001701388888</c:v>
                </c:pt>
                <c:pt idx="1096">
                  <c:v>363.65135555555554</c:v>
                </c:pt>
                <c:pt idx="1097">
                  <c:v>363.65202488425928</c:v>
                </c:pt>
                <c:pt idx="1098">
                  <c:v>363.65369814814812</c:v>
                </c:pt>
                <c:pt idx="1099">
                  <c:v>363.65537129629627</c:v>
                </c:pt>
                <c:pt idx="1100">
                  <c:v>363.65746284722223</c:v>
                </c:pt>
                <c:pt idx="1101">
                  <c:v>363.65955439814815</c:v>
                </c:pt>
                <c:pt idx="1102">
                  <c:v>363.66216874999998</c:v>
                </c:pt>
                <c:pt idx="1103">
                  <c:v>363.66347592592592</c:v>
                </c:pt>
                <c:pt idx="1104">
                  <c:v>363.66412951388889</c:v>
                </c:pt>
                <c:pt idx="1105">
                  <c:v>363.66494652777777</c:v>
                </c:pt>
                <c:pt idx="1106">
                  <c:v>363.66535509259256</c:v>
                </c:pt>
                <c:pt idx="1107">
                  <c:v>363.66576354166665</c:v>
                </c:pt>
                <c:pt idx="1108">
                  <c:v>363.66780601851855</c:v>
                </c:pt>
                <c:pt idx="1109">
                  <c:v>363.66882731481479</c:v>
                </c:pt>
                <c:pt idx="1110">
                  <c:v>363.66933796296297</c:v>
                </c:pt>
                <c:pt idx="1111">
                  <c:v>363.6706144675926</c:v>
                </c:pt>
                <c:pt idx="1112">
                  <c:v>363.67125277777774</c:v>
                </c:pt>
                <c:pt idx="1113">
                  <c:v>363.67444421296295</c:v>
                </c:pt>
                <c:pt idx="1114">
                  <c:v>363.67603993055559</c:v>
                </c:pt>
                <c:pt idx="1115">
                  <c:v>363.6768377314815</c:v>
                </c:pt>
                <c:pt idx="1116">
                  <c:v>363.68082696759257</c:v>
                </c:pt>
                <c:pt idx="1117">
                  <c:v>363.68481631944445</c:v>
                </c:pt>
                <c:pt idx="1118">
                  <c:v>363.68606296296298</c:v>
                </c:pt>
                <c:pt idx="1119">
                  <c:v>363.68730960648151</c:v>
                </c:pt>
                <c:pt idx="1120">
                  <c:v>363.68886782407407</c:v>
                </c:pt>
                <c:pt idx="1121">
                  <c:v>363.69042615740739</c:v>
                </c:pt>
                <c:pt idx="1122">
                  <c:v>363.69821770833335</c:v>
                </c:pt>
                <c:pt idx="1123">
                  <c:v>363.70211342592592</c:v>
                </c:pt>
                <c:pt idx="1124">
                  <c:v>363.70406134259258</c:v>
                </c:pt>
                <c:pt idx="1125">
                  <c:v>363.70600925925925</c:v>
                </c:pt>
                <c:pt idx="1126">
                  <c:v>363.71087893518518</c:v>
                </c:pt>
                <c:pt idx="1127">
                  <c:v>363.71331377314812</c:v>
                </c:pt>
                <c:pt idx="1128">
                  <c:v>363.71635729166667</c:v>
                </c:pt>
                <c:pt idx="1129">
                  <c:v>363.71940092592592</c:v>
                </c:pt>
                <c:pt idx="1130">
                  <c:v>363.72320532407412</c:v>
                </c:pt>
                <c:pt idx="1131">
                  <c:v>363.72510763888891</c:v>
                </c:pt>
                <c:pt idx="1132">
                  <c:v>363.72986319444442</c:v>
                </c:pt>
                <c:pt idx="1133">
                  <c:v>363.73224097222226</c:v>
                </c:pt>
                <c:pt idx="1134">
                  <c:v>363.73283541666666</c:v>
                </c:pt>
                <c:pt idx="1135">
                  <c:v>363.73342986111112</c:v>
                </c:pt>
                <c:pt idx="1136">
                  <c:v>363.73640208333336</c:v>
                </c:pt>
                <c:pt idx="1137">
                  <c:v>363.73788819444445</c:v>
                </c:pt>
                <c:pt idx="1138">
                  <c:v>363.73863124999997</c:v>
                </c:pt>
                <c:pt idx="1139">
                  <c:v>363.74048888888888</c:v>
                </c:pt>
                <c:pt idx="1140">
                  <c:v>363.74234652777778</c:v>
                </c:pt>
                <c:pt idx="1141">
                  <c:v>363.74350752314814</c:v>
                </c:pt>
                <c:pt idx="1142">
                  <c:v>363.74408807870373</c:v>
                </c:pt>
                <c:pt idx="1143">
                  <c:v>363.74466863425926</c:v>
                </c:pt>
                <c:pt idx="1144">
                  <c:v>363.74757118055555</c:v>
                </c:pt>
                <c:pt idx="1145">
                  <c:v>363.74793402777777</c:v>
                </c:pt>
                <c:pt idx="1146">
                  <c:v>363.74829675925923</c:v>
                </c:pt>
                <c:pt idx="1147">
                  <c:v>363.74865960648151</c:v>
                </c:pt>
                <c:pt idx="1148">
                  <c:v>363.75047372685185</c:v>
                </c:pt>
                <c:pt idx="1149">
                  <c:v>363.75228784722225</c:v>
                </c:pt>
                <c:pt idx="1150">
                  <c:v>363.75682314814816</c:v>
                </c:pt>
                <c:pt idx="1151">
                  <c:v>363.75909074074076</c:v>
                </c:pt>
                <c:pt idx="1152">
                  <c:v>363.77042893518518</c:v>
                </c:pt>
                <c:pt idx="1153">
                  <c:v>363.7817670138889</c:v>
                </c:pt>
                <c:pt idx="1154">
                  <c:v>363.78743611111111</c:v>
                </c:pt>
                <c:pt idx="1155">
                  <c:v>363.79097928240742</c:v>
                </c:pt>
                <c:pt idx="1156">
                  <c:v>363.79275092592593</c:v>
                </c:pt>
                <c:pt idx="1157">
                  <c:v>363.80160879629631</c:v>
                </c:pt>
                <c:pt idx="1158">
                  <c:v>363.80382326388889</c:v>
                </c:pt>
                <c:pt idx="1159">
                  <c:v>363.80493055555553</c:v>
                </c:pt>
                <c:pt idx="1160">
                  <c:v>363.80631458333329</c:v>
                </c:pt>
                <c:pt idx="1161">
                  <c:v>363.80700659722226</c:v>
                </c:pt>
                <c:pt idx="1162">
                  <c:v>363.80787164351852</c:v>
                </c:pt>
                <c:pt idx="1163">
                  <c:v>363.80873668981485</c:v>
                </c:pt>
                <c:pt idx="1164">
                  <c:v>363.81306192129631</c:v>
                </c:pt>
                <c:pt idx="1165">
                  <c:v>363.81414317129628</c:v>
                </c:pt>
                <c:pt idx="1166">
                  <c:v>363.81522442129631</c:v>
                </c:pt>
                <c:pt idx="1167">
                  <c:v>363.81576504629629</c:v>
                </c:pt>
                <c:pt idx="1168">
                  <c:v>363.81610300925928</c:v>
                </c:pt>
                <c:pt idx="1169">
                  <c:v>363.81644085648145</c:v>
                </c:pt>
                <c:pt idx="1170">
                  <c:v>363.81813043981481</c:v>
                </c:pt>
                <c:pt idx="1171">
                  <c:v>363.81897523148149</c:v>
                </c:pt>
                <c:pt idx="1172">
                  <c:v>363.82108703703705</c:v>
                </c:pt>
                <c:pt idx="1173">
                  <c:v>363.82214305555556</c:v>
                </c:pt>
                <c:pt idx="1174">
                  <c:v>363.82319895833336</c:v>
                </c:pt>
                <c:pt idx="1175">
                  <c:v>363.82451886574074</c:v>
                </c:pt>
                <c:pt idx="1176">
                  <c:v>363.82583888888888</c:v>
                </c:pt>
                <c:pt idx="1177">
                  <c:v>363.82748877314816</c:v>
                </c:pt>
                <c:pt idx="1178">
                  <c:v>363.82913865740738</c:v>
                </c:pt>
                <c:pt idx="1179">
                  <c:v>363.8299636574074</c:v>
                </c:pt>
                <c:pt idx="1180">
                  <c:v>363.83099479166668</c:v>
                </c:pt>
                <c:pt idx="1181">
                  <c:v>363.83202604166667</c:v>
                </c:pt>
                <c:pt idx="1182">
                  <c:v>363.83718206018517</c:v>
                </c:pt>
                <c:pt idx="1183">
                  <c:v>363.83782650462962</c:v>
                </c:pt>
                <c:pt idx="1184">
                  <c:v>363.8381488425926</c:v>
                </c:pt>
                <c:pt idx="1185">
                  <c:v>363.83847106481483</c:v>
                </c:pt>
                <c:pt idx="1186">
                  <c:v>363.84008229166665</c:v>
                </c:pt>
                <c:pt idx="1187">
                  <c:v>363.84169351851853</c:v>
                </c:pt>
                <c:pt idx="1188">
                  <c:v>363.84370763888887</c:v>
                </c:pt>
                <c:pt idx="1189">
                  <c:v>363.84471458333331</c:v>
                </c:pt>
                <c:pt idx="1190">
                  <c:v>363.84974976851851</c:v>
                </c:pt>
                <c:pt idx="1191">
                  <c:v>363.8522673611111</c:v>
                </c:pt>
                <c:pt idx="1192">
                  <c:v>363.85856134259257</c:v>
                </c:pt>
                <c:pt idx="1193">
                  <c:v>363.86170833333335</c:v>
                </c:pt>
                <c:pt idx="1194">
                  <c:v>363.86219999999997</c:v>
                </c:pt>
                <c:pt idx="1195">
                  <c:v>363.86269166666665</c:v>
                </c:pt>
                <c:pt idx="1196">
                  <c:v>363.86515023148149</c:v>
                </c:pt>
                <c:pt idx="1197">
                  <c:v>363.86760891203704</c:v>
                </c:pt>
                <c:pt idx="1198">
                  <c:v>363.86883819444444</c:v>
                </c:pt>
                <c:pt idx="1199">
                  <c:v>363.86945277777778</c:v>
                </c:pt>
                <c:pt idx="1200">
                  <c:v>363.87252604166667</c:v>
                </c:pt>
                <c:pt idx="1201">
                  <c:v>363.87559918981481</c:v>
                </c:pt>
                <c:pt idx="1202">
                  <c:v>363.89096527777775</c:v>
                </c:pt>
                <c:pt idx="1203">
                  <c:v>363.89192569444441</c:v>
                </c:pt>
                <c:pt idx="1204">
                  <c:v>363.89288599537036</c:v>
                </c:pt>
                <c:pt idx="1205">
                  <c:v>363.89336620370369</c:v>
                </c:pt>
                <c:pt idx="1206">
                  <c:v>363.89576712962963</c:v>
                </c:pt>
                <c:pt idx="1207">
                  <c:v>363.89816817129628</c:v>
                </c:pt>
                <c:pt idx="1208">
                  <c:v>363.91017291666668</c:v>
                </c:pt>
                <c:pt idx="1209">
                  <c:v>363.91617523148147</c:v>
                </c:pt>
                <c:pt idx="1210">
                  <c:v>363.9165503472222</c:v>
                </c:pt>
                <c:pt idx="1211">
                  <c:v>363.91692557870374</c:v>
                </c:pt>
                <c:pt idx="1212">
                  <c:v>363.91730069444446</c:v>
                </c:pt>
                <c:pt idx="1213">
                  <c:v>363.9191763888889</c:v>
                </c:pt>
                <c:pt idx="1214">
                  <c:v>363.9210521990741</c:v>
                </c:pt>
                <c:pt idx="1215">
                  <c:v>363.92339687499998</c:v>
                </c:pt>
                <c:pt idx="1216">
                  <c:v>363.92574155092592</c:v>
                </c:pt>
                <c:pt idx="1217">
                  <c:v>363.93160324074074</c:v>
                </c:pt>
                <c:pt idx="1218">
                  <c:v>363.93233587962965</c:v>
                </c:pt>
                <c:pt idx="1219">
                  <c:v>363.93306863425926</c:v>
                </c:pt>
                <c:pt idx="1220">
                  <c:v>363.93490046296296</c:v>
                </c:pt>
                <c:pt idx="1221">
                  <c:v>363.93581631944448</c:v>
                </c:pt>
                <c:pt idx="1222">
                  <c:v>363.94039571759259</c:v>
                </c:pt>
                <c:pt idx="1223">
                  <c:v>363.94154062500002</c:v>
                </c:pt>
                <c:pt idx="1224">
                  <c:v>363.94268553240744</c:v>
                </c:pt>
                <c:pt idx="1225">
                  <c:v>363.94840983796297</c:v>
                </c:pt>
                <c:pt idx="1226">
                  <c:v>363.95127199074074</c:v>
                </c:pt>
                <c:pt idx="1227">
                  <c:v>363.9548496527778</c:v>
                </c:pt>
                <c:pt idx="1228">
                  <c:v>363.95574409722224</c:v>
                </c:pt>
                <c:pt idx="1229">
                  <c:v>363.95663854166668</c:v>
                </c:pt>
                <c:pt idx="1230">
                  <c:v>363.96111064814818</c:v>
                </c:pt>
                <c:pt idx="1231">
                  <c:v>363.96558275462962</c:v>
                </c:pt>
                <c:pt idx="1232">
                  <c:v>363.98794328703707</c:v>
                </c:pt>
                <c:pt idx="1233">
                  <c:v>363.99073842592594</c:v>
                </c:pt>
                <c:pt idx="1234">
                  <c:v>363.99213587962964</c:v>
                </c:pt>
                <c:pt idx="1235">
                  <c:v>363.99283472222226</c:v>
                </c:pt>
                <c:pt idx="1236">
                  <c:v>363.99353344907405</c:v>
                </c:pt>
                <c:pt idx="1237">
                  <c:v>363.99528032407409</c:v>
                </c:pt>
                <c:pt idx="1238">
                  <c:v>363.99615381944449</c:v>
                </c:pt>
                <c:pt idx="1239">
                  <c:v>363.99702731481483</c:v>
                </c:pt>
                <c:pt idx="1240">
                  <c:v>364.00139456018519</c:v>
                </c:pt>
                <c:pt idx="1241">
                  <c:v>364.00357824074075</c:v>
                </c:pt>
                <c:pt idx="1242">
                  <c:v>364.00467002314815</c:v>
                </c:pt>
                <c:pt idx="1243">
                  <c:v>364.00521597222223</c:v>
                </c:pt>
                <c:pt idx="1244">
                  <c:v>364.00576192129625</c:v>
                </c:pt>
                <c:pt idx="1245">
                  <c:v>364.00849143518519</c:v>
                </c:pt>
                <c:pt idx="1246">
                  <c:v>364.01122106481483</c:v>
                </c:pt>
                <c:pt idx="1247">
                  <c:v>364.01164745370369</c:v>
                </c:pt>
                <c:pt idx="1248">
                  <c:v>364.01207395833336</c:v>
                </c:pt>
                <c:pt idx="1249">
                  <c:v>364.01420648148149</c:v>
                </c:pt>
                <c:pt idx="1250">
                  <c:v>364.01633888888887</c:v>
                </c:pt>
                <c:pt idx="1251">
                  <c:v>364.02700127314813</c:v>
                </c:pt>
                <c:pt idx="1252">
                  <c:v>364.03233252314817</c:v>
                </c:pt>
                <c:pt idx="1253">
                  <c:v>364.05898831018516</c:v>
                </c:pt>
                <c:pt idx="1254">
                  <c:v>364.07231631944444</c:v>
                </c:pt>
                <c:pt idx="1255">
                  <c:v>364.07439884259259</c:v>
                </c:pt>
                <c:pt idx="1256">
                  <c:v>364.07648125000003</c:v>
                </c:pt>
                <c:pt idx="1257">
                  <c:v>364.07908437499998</c:v>
                </c:pt>
                <c:pt idx="1258">
                  <c:v>364.08038599537036</c:v>
                </c:pt>
                <c:pt idx="1259">
                  <c:v>364.08689375</c:v>
                </c:pt>
                <c:pt idx="1260">
                  <c:v>364.08852071759259</c:v>
                </c:pt>
                <c:pt idx="1261">
                  <c:v>364.09014768518523</c:v>
                </c:pt>
                <c:pt idx="1262">
                  <c:v>364.09828240740745</c:v>
                </c:pt>
                <c:pt idx="1263">
                  <c:v>364.09929918981481</c:v>
                </c:pt>
                <c:pt idx="1264">
                  <c:v>364.10031608796294</c:v>
                </c:pt>
                <c:pt idx="1265">
                  <c:v>364.10540023148144</c:v>
                </c:pt>
                <c:pt idx="1266">
                  <c:v>364.11048449074076</c:v>
                </c:pt>
                <c:pt idx="1267">
                  <c:v>364.13590555555555</c:v>
                </c:pt>
                <c:pt idx="1268">
                  <c:v>364.14226076388888</c:v>
                </c:pt>
                <c:pt idx="1269">
                  <c:v>364.14543842592593</c:v>
                </c:pt>
                <c:pt idx="1270">
                  <c:v>364.14861597222222</c:v>
                </c:pt>
                <c:pt idx="1271">
                  <c:v>364.16450416666669</c:v>
                </c:pt>
                <c:pt idx="1272">
                  <c:v>364.1724482638889</c:v>
                </c:pt>
                <c:pt idx="1273">
                  <c:v>364.17642025462965</c:v>
                </c:pt>
                <c:pt idx="1274">
                  <c:v>364.19628043981481</c:v>
                </c:pt>
                <c:pt idx="1275">
                  <c:v>364.2062105324074</c:v>
                </c:pt>
                <c:pt idx="1276">
                  <c:v>364.21117557870372</c:v>
                </c:pt>
                <c:pt idx="1277">
                  <c:v>364.21738194444447</c:v>
                </c:pt>
                <c:pt idx="1278">
                  <c:v>364.21893344907409</c:v>
                </c:pt>
                <c:pt idx="1279">
                  <c:v>364.22048506944446</c:v>
                </c:pt>
                <c:pt idx="1280">
                  <c:v>364.22436400462965</c:v>
                </c:pt>
                <c:pt idx="1281">
                  <c:v>364.22824293981483</c:v>
                </c:pt>
                <c:pt idx="1282">
                  <c:v>364.23018240740743</c:v>
                </c:pt>
                <c:pt idx="1283">
                  <c:v>364.23987974537039</c:v>
                </c:pt>
                <c:pt idx="1284">
                  <c:v>364.24048587962966</c:v>
                </c:pt>
                <c:pt idx="1285">
                  <c:v>364.24109189814817</c:v>
                </c:pt>
                <c:pt idx="1286">
                  <c:v>364.24169803240744</c:v>
                </c:pt>
                <c:pt idx="1287">
                  <c:v>364.24472847222222</c:v>
                </c:pt>
                <c:pt idx="1288">
                  <c:v>364.24624363425926</c:v>
                </c:pt>
                <c:pt idx="1289">
                  <c:v>364.24719062499997</c:v>
                </c:pt>
                <c:pt idx="1290">
                  <c:v>364.24813761574075</c:v>
                </c:pt>
                <c:pt idx="1291">
                  <c:v>364.25050520833332</c:v>
                </c:pt>
                <c:pt idx="1292">
                  <c:v>364.2528726851852</c:v>
                </c:pt>
                <c:pt idx="1293">
                  <c:v>364.26471030092591</c:v>
                </c:pt>
                <c:pt idx="1294">
                  <c:v>364.27062905092595</c:v>
                </c:pt>
                <c:pt idx="1295">
                  <c:v>364.27432835648148</c:v>
                </c:pt>
                <c:pt idx="1296">
                  <c:v>364.2780275462963</c:v>
                </c:pt>
                <c:pt idx="1297">
                  <c:v>364.28265162037042</c:v>
                </c:pt>
                <c:pt idx="1298">
                  <c:v>364.2832296296296</c:v>
                </c:pt>
                <c:pt idx="1299">
                  <c:v>364.2838076388889</c:v>
                </c:pt>
                <c:pt idx="1300">
                  <c:v>364.28669768518517</c:v>
                </c:pt>
                <c:pt idx="1301">
                  <c:v>364.28814270833334</c:v>
                </c:pt>
                <c:pt idx="1302">
                  <c:v>364.29175532407407</c:v>
                </c:pt>
                <c:pt idx="1303">
                  <c:v>364.29356157407403</c:v>
                </c:pt>
                <c:pt idx="1304">
                  <c:v>364.29536782407411</c:v>
                </c:pt>
                <c:pt idx="1305">
                  <c:v>364.29550891203701</c:v>
                </c:pt>
                <c:pt idx="1306">
                  <c:v>364.29565000000002</c:v>
                </c:pt>
                <c:pt idx="1307">
                  <c:v>364.29579120370369</c:v>
                </c:pt>
                <c:pt idx="1308">
                  <c:v>364.29649675925924</c:v>
                </c:pt>
                <c:pt idx="1309">
                  <c:v>364.29684953703702</c:v>
                </c:pt>
                <c:pt idx="1310">
                  <c:v>364.29729050925926</c:v>
                </c:pt>
                <c:pt idx="1311">
                  <c:v>364.29773148148149</c:v>
                </c:pt>
                <c:pt idx="1312">
                  <c:v>364.29883391203703</c:v>
                </c:pt>
                <c:pt idx="1313">
                  <c:v>364.29993645833338</c:v>
                </c:pt>
                <c:pt idx="1314">
                  <c:v>364.30269259259262</c:v>
                </c:pt>
                <c:pt idx="1315">
                  <c:v>364.30407060185183</c:v>
                </c:pt>
                <c:pt idx="1316">
                  <c:v>364.30544872685186</c:v>
                </c:pt>
                <c:pt idx="1317">
                  <c:v>364.31233912037038</c:v>
                </c:pt>
                <c:pt idx="1318">
                  <c:v>364.31578425925926</c:v>
                </c:pt>
                <c:pt idx="1319">
                  <c:v>364.31793750000003</c:v>
                </c:pt>
                <c:pt idx="1320">
                  <c:v>364.31901412037035</c:v>
                </c:pt>
                <c:pt idx="1321">
                  <c:v>364.3203599537037</c:v>
                </c:pt>
                <c:pt idx="1322">
                  <c:v>364.32170567129629</c:v>
                </c:pt>
                <c:pt idx="1323">
                  <c:v>364.32843460648149</c:v>
                </c:pt>
                <c:pt idx="1324">
                  <c:v>364.33516354166665</c:v>
                </c:pt>
                <c:pt idx="1325">
                  <c:v>364.36880798611111</c:v>
                </c:pt>
                <c:pt idx="1326">
                  <c:v>364.37721909722222</c:v>
                </c:pt>
                <c:pt idx="1327">
                  <c:v>364.38563020833334</c:v>
                </c:pt>
                <c:pt idx="1328">
                  <c:v>364.38825868055557</c:v>
                </c:pt>
                <c:pt idx="1329">
                  <c:v>364.39088715277774</c:v>
                </c:pt>
                <c:pt idx="1330">
                  <c:v>364.39170856481485</c:v>
                </c:pt>
                <c:pt idx="1331">
                  <c:v>364.39252997685185</c:v>
                </c:pt>
                <c:pt idx="1332">
                  <c:v>364.3945834490741</c:v>
                </c:pt>
                <c:pt idx="1333">
                  <c:v>364.39663692129631</c:v>
                </c:pt>
                <c:pt idx="1334">
                  <c:v>364.39920381944444</c:v>
                </c:pt>
                <c:pt idx="1335">
                  <c:v>364.40048726851853</c:v>
                </c:pt>
                <c:pt idx="1336">
                  <c:v>364.40177071759257</c:v>
                </c:pt>
                <c:pt idx="1337">
                  <c:v>364.4049792824074</c:v>
                </c:pt>
                <c:pt idx="1338">
                  <c:v>364.40818784722222</c:v>
                </c:pt>
                <c:pt idx="1339">
                  <c:v>364.424230787037</c:v>
                </c:pt>
                <c:pt idx="1340">
                  <c:v>364.43225219907407</c:v>
                </c:pt>
                <c:pt idx="1341">
                  <c:v>364.43475891203707</c:v>
                </c:pt>
                <c:pt idx="1342">
                  <c:v>364.43538564814816</c:v>
                </c:pt>
                <c:pt idx="1343">
                  <c:v>364.43601226851854</c:v>
                </c:pt>
                <c:pt idx="1344">
                  <c:v>364.43914571759262</c:v>
                </c:pt>
                <c:pt idx="1345">
                  <c:v>364.44071238425926</c:v>
                </c:pt>
                <c:pt idx="1346">
                  <c:v>364.44462905092593</c:v>
                </c:pt>
                <c:pt idx="1347">
                  <c:v>364.4485458333333</c:v>
                </c:pt>
                <c:pt idx="1348">
                  <c:v>364.45344178240742</c:v>
                </c:pt>
                <c:pt idx="1349">
                  <c:v>364.45833761574073</c:v>
                </c:pt>
                <c:pt idx="1350">
                  <c:v>364.45986759259256</c:v>
                </c:pt>
                <c:pt idx="1351">
                  <c:v>364.46139756944444</c:v>
                </c:pt>
                <c:pt idx="1352">
                  <c:v>364.46904745370369</c:v>
                </c:pt>
                <c:pt idx="1353">
                  <c:v>364.4728724537037</c:v>
                </c:pt>
                <c:pt idx="1354">
                  <c:v>364.47765358796295</c:v>
                </c:pt>
                <c:pt idx="1355">
                  <c:v>364.48243472222219</c:v>
                </c:pt>
                <c:pt idx="1356">
                  <c:v>364.50634050925925</c:v>
                </c:pt>
                <c:pt idx="1357">
                  <c:v>364.50932881944448</c:v>
                </c:pt>
                <c:pt idx="1358">
                  <c:v>364.51231701388889</c:v>
                </c:pt>
                <c:pt idx="1359">
                  <c:v>364.52725821759259</c:v>
                </c:pt>
                <c:pt idx="1360">
                  <c:v>364.53099340277777</c:v>
                </c:pt>
                <c:pt idx="1361">
                  <c:v>364.53472870370371</c:v>
                </c:pt>
                <c:pt idx="1362">
                  <c:v>364.55340520833334</c:v>
                </c:pt>
                <c:pt idx="1363">
                  <c:v>364.56274340277781</c:v>
                </c:pt>
                <c:pt idx="1364">
                  <c:v>364.56857974537036</c:v>
                </c:pt>
                <c:pt idx="1365">
                  <c:v>364.56894456018517</c:v>
                </c:pt>
                <c:pt idx="1366">
                  <c:v>364.56930925925928</c:v>
                </c:pt>
                <c:pt idx="1367">
                  <c:v>364.5696740740741</c:v>
                </c:pt>
                <c:pt idx="1368">
                  <c:v>364.57058599537038</c:v>
                </c:pt>
                <c:pt idx="1369">
                  <c:v>364.57149791666671</c:v>
                </c:pt>
                <c:pt idx="1370">
                  <c:v>364.57605763888887</c:v>
                </c:pt>
                <c:pt idx="1371">
                  <c:v>364.57833749999998</c:v>
                </c:pt>
                <c:pt idx="1372">
                  <c:v>364.5897366898148</c:v>
                </c:pt>
                <c:pt idx="1373">
                  <c:v>364.5925864583333</c:v>
                </c:pt>
                <c:pt idx="1374">
                  <c:v>364.59401134259258</c:v>
                </c:pt>
                <c:pt idx="1375">
                  <c:v>364.60113587962962</c:v>
                </c:pt>
                <c:pt idx="1376">
                  <c:v>364.60469803240738</c:v>
                </c:pt>
                <c:pt idx="1377">
                  <c:v>364.60915092592592</c:v>
                </c:pt>
                <c:pt idx="1378">
                  <c:v>364.61360370370369</c:v>
                </c:pt>
                <c:pt idx="1379">
                  <c:v>364.61638668981482</c:v>
                </c:pt>
                <c:pt idx="1380">
                  <c:v>364.61777824074073</c:v>
                </c:pt>
                <c:pt idx="1381">
                  <c:v>364.61916967592595</c:v>
                </c:pt>
                <c:pt idx="1382">
                  <c:v>364.62003935185186</c:v>
                </c:pt>
                <c:pt idx="1383">
                  <c:v>364.62090902777777</c:v>
                </c:pt>
                <c:pt idx="1384">
                  <c:v>364.62308333333334</c:v>
                </c:pt>
                <c:pt idx="1385">
                  <c:v>364.62525752314815</c:v>
                </c:pt>
                <c:pt idx="1386">
                  <c:v>364.63612858796296</c:v>
                </c:pt>
                <c:pt idx="1387">
                  <c:v>364.64156423611109</c:v>
                </c:pt>
                <c:pt idx="1388">
                  <c:v>364.64835868055559</c:v>
                </c:pt>
                <c:pt idx="1389">
                  <c:v>364.65175590277778</c:v>
                </c:pt>
                <c:pt idx="1390">
                  <c:v>364.65600243055553</c:v>
                </c:pt>
                <c:pt idx="1391">
                  <c:v>364.66024895833334</c:v>
                </c:pt>
                <c:pt idx="1392">
                  <c:v>364.66555706018517</c:v>
                </c:pt>
                <c:pt idx="1393">
                  <c:v>364.67086527777781</c:v>
                </c:pt>
                <c:pt idx="1394">
                  <c:v>364.69740601851851</c:v>
                </c:pt>
                <c:pt idx="1395">
                  <c:v>364.71067638888888</c:v>
                </c:pt>
                <c:pt idx="1396">
                  <c:v>364.77702847222224</c:v>
                </c:pt>
                <c:pt idx="1397">
                  <c:v>364.78532245370371</c:v>
                </c:pt>
                <c:pt idx="1398">
                  <c:v>364.78946944444442</c:v>
                </c:pt>
                <c:pt idx="1399">
                  <c:v>364.79361643518519</c:v>
                </c:pt>
                <c:pt idx="1400">
                  <c:v>364.79491238425925</c:v>
                </c:pt>
                <c:pt idx="1401">
                  <c:v>364.79620833333331</c:v>
                </c:pt>
                <c:pt idx="1402">
                  <c:v>364.79782824074073</c:v>
                </c:pt>
                <c:pt idx="1403">
                  <c:v>364.79944814814814</c:v>
                </c:pt>
                <c:pt idx="1404">
                  <c:v>364.80754780092593</c:v>
                </c:pt>
                <c:pt idx="1405">
                  <c:v>364.80957268518517</c:v>
                </c:pt>
                <c:pt idx="1406">
                  <c:v>364.81159756944447</c:v>
                </c:pt>
                <c:pt idx="1407">
                  <c:v>364.81286307870374</c:v>
                </c:pt>
                <c:pt idx="1408">
                  <c:v>364.81412870370372</c:v>
                </c:pt>
                <c:pt idx="1409">
                  <c:v>364.82045648148147</c:v>
                </c:pt>
                <c:pt idx="1410">
                  <c:v>364.82124745370373</c:v>
                </c:pt>
                <c:pt idx="1411">
                  <c:v>364.82203842592594</c:v>
                </c:pt>
                <c:pt idx="1412">
                  <c:v>364.82599340277778</c:v>
                </c:pt>
                <c:pt idx="1413">
                  <c:v>364.82797083333332</c:v>
                </c:pt>
                <c:pt idx="1414">
                  <c:v>364.83291446759256</c:v>
                </c:pt>
                <c:pt idx="1415">
                  <c:v>364.83538622685188</c:v>
                </c:pt>
                <c:pt idx="1416">
                  <c:v>364.84156574074075</c:v>
                </c:pt>
                <c:pt idx="1417">
                  <c:v>364.8446554398148</c:v>
                </c:pt>
                <c:pt idx="1418">
                  <c:v>364.84774525462967</c:v>
                </c:pt>
                <c:pt idx="1419">
                  <c:v>364.8487107638889</c:v>
                </c:pt>
                <c:pt idx="1420">
                  <c:v>364.84967638888889</c:v>
                </c:pt>
                <c:pt idx="1421">
                  <c:v>364.85450405092593</c:v>
                </c:pt>
                <c:pt idx="1422">
                  <c:v>364.85691793981482</c:v>
                </c:pt>
                <c:pt idx="1423">
                  <c:v>364.85993530092594</c:v>
                </c:pt>
                <c:pt idx="1424">
                  <c:v>364.86068958333334</c:v>
                </c:pt>
                <c:pt idx="1425">
                  <c:v>364.8614439814815</c:v>
                </c:pt>
                <c:pt idx="1426">
                  <c:v>364.86238692129632</c:v>
                </c:pt>
                <c:pt idx="1427">
                  <c:v>364.86332974537038</c:v>
                </c:pt>
                <c:pt idx="1428">
                  <c:v>364.86804444444442</c:v>
                </c:pt>
                <c:pt idx="1429">
                  <c:v>364.87040173611115</c:v>
                </c:pt>
                <c:pt idx="1430">
                  <c:v>364.87275902777776</c:v>
                </c:pt>
                <c:pt idx="1431">
                  <c:v>364.87570555555556</c:v>
                </c:pt>
                <c:pt idx="1432">
                  <c:v>364.87865219907411</c:v>
                </c:pt>
                <c:pt idx="1433">
                  <c:v>364.88601875000001</c:v>
                </c:pt>
                <c:pt idx="1434">
                  <c:v>364.88970208333336</c:v>
                </c:pt>
                <c:pt idx="1435">
                  <c:v>364.89085312500004</c:v>
                </c:pt>
                <c:pt idx="1436">
                  <c:v>364.89200405092589</c:v>
                </c:pt>
                <c:pt idx="1437">
                  <c:v>364.89488171296296</c:v>
                </c:pt>
                <c:pt idx="1438">
                  <c:v>364.89775925925926</c:v>
                </c:pt>
                <c:pt idx="1439">
                  <c:v>364.91214699074072</c:v>
                </c:pt>
                <c:pt idx="1440">
                  <c:v>364.91934085648148</c:v>
                </c:pt>
                <c:pt idx="1441">
                  <c:v>364.92833333333334</c:v>
                </c:pt>
                <c:pt idx="1442">
                  <c:v>364.93732569444444</c:v>
                </c:pt>
                <c:pt idx="1443">
                  <c:v>364.94294583333334</c:v>
                </c:pt>
                <c:pt idx="1444">
                  <c:v>364.94856608796294</c:v>
                </c:pt>
                <c:pt idx="1445">
                  <c:v>364.95207881944441</c:v>
                </c:pt>
                <c:pt idx="1446">
                  <c:v>364.95383506944444</c:v>
                </c:pt>
                <c:pt idx="1447">
                  <c:v>364.95559143518523</c:v>
                </c:pt>
                <c:pt idx="1448">
                  <c:v>364.96437303240737</c:v>
                </c:pt>
                <c:pt idx="1449">
                  <c:v>364.96876388888887</c:v>
                </c:pt>
                <c:pt idx="1450">
                  <c:v>364.97425231481481</c:v>
                </c:pt>
                <c:pt idx="1451">
                  <c:v>364.9797408564815</c:v>
                </c:pt>
                <c:pt idx="1452">
                  <c:v>364.99346215277774</c:v>
                </c:pt>
                <c:pt idx="1453">
                  <c:v>365.00032280092591</c:v>
                </c:pt>
                <c:pt idx="1454">
                  <c:v>365.0174743055556</c:v>
                </c:pt>
                <c:pt idx="1455">
                  <c:v>365.01961828703702</c:v>
                </c:pt>
                <c:pt idx="1456">
                  <c:v>365.02176226851856</c:v>
                </c:pt>
                <c:pt idx="1457">
                  <c:v>365.02283425925924</c:v>
                </c:pt>
                <c:pt idx="1458">
                  <c:v>365.02551412037042</c:v>
                </c:pt>
                <c:pt idx="1459">
                  <c:v>365.02819409722218</c:v>
                </c:pt>
                <c:pt idx="1460">
                  <c:v>365.04159375</c:v>
                </c:pt>
                <c:pt idx="1461">
                  <c:v>365.04494375000002</c:v>
                </c:pt>
                <c:pt idx="1462">
                  <c:v>365.04829363425927</c:v>
                </c:pt>
                <c:pt idx="1463">
                  <c:v>365.05666840277775</c:v>
                </c:pt>
                <c:pt idx="1464">
                  <c:v>365.06085578703704</c:v>
                </c:pt>
                <c:pt idx="1465">
                  <c:v>365.06504317129628</c:v>
                </c:pt>
                <c:pt idx="1466">
                  <c:v>365.07027743055556</c:v>
                </c:pt>
                <c:pt idx="1467">
                  <c:v>365.07551168981485</c:v>
                </c:pt>
                <c:pt idx="1468">
                  <c:v>365.08205451388892</c:v>
                </c:pt>
                <c:pt idx="1469">
                  <c:v>365.08859733796294</c:v>
                </c:pt>
                <c:pt idx="1470">
                  <c:v>365.09268657407409</c:v>
                </c:pt>
                <c:pt idx="1471">
                  <c:v>365.09677581018519</c:v>
                </c:pt>
                <c:pt idx="1472">
                  <c:v>365.10699895833335</c:v>
                </c:pt>
                <c:pt idx="1473">
                  <c:v>365.11722210648145</c:v>
                </c:pt>
                <c:pt idx="1474">
                  <c:v>365.12041689814816</c:v>
                </c:pt>
                <c:pt idx="1475">
                  <c:v>365.12361157407406</c:v>
                </c:pt>
                <c:pt idx="1476">
                  <c:v>365.13958530092594</c:v>
                </c:pt>
                <c:pt idx="1477">
                  <c:v>365.14158194444445</c:v>
                </c:pt>
                <c:pt idx="1478">
                  <c:v>365.14357870370367</c:v>
                </c:pt>
                <c:pt idx="1479">
                  <c:v>365.14557534722223</c:v>
                </c:pt>
                <c:pt idx="1480">
                  <c:v>365.15555891203701</c:v>
                </c:pt>
                <c:pt idx="1481">
                  <c:v>365.1605506944444</c:v>
                </c:pt>
                <c:pt idx="1482">
                  <c:v>365.16679039351851</c:v>
                </c:pt>
                <c:pt idx="1483">
                  <c:v>365.16991030092595</c:v>
                </c:pt>
                <c:pt idx="1484">
                  <c:v>365.17186018518515</c:v>
                </c:pt>
                <c:pt idx="1485">
                  <c:v>365.17381006944447</c:v>
                </c:pt>
                <c:pt idx="1486">
                  <c:v>365.18355960648148</c:v>
                </c:pt>
                <c:pt idx="1487">
                  <c:v>365.19330914351855</c:v>
                </c:pt>
                <c:pt idx="1488">
                  <c:v>365.21768310185183</c:v>
                </c:pt>
                <c:pt idx="1489">
                  <c:v>365.2237765046296</c:v>
                </c:pt>
                <c:pt idx="1490">
                  <c:v>365.22682326388889</c:v>
                </c:pt>
                <c:pt idx="1491">
                  <c:v>365.22987002314812</c:v>
                </c:pt>
                <c:pt idx="1492">
                  <c:v>365.23367847222221</c:v>
                </c:pt>
                <c:pt idx="1493">
                  <c:v>365.23748680555553</c:v>
                </c:pt>
                <c:pt idx="1494">
                  <c:v>365.24224733796297</c:v>
                </c:pt>
                <c:pt idx="1495">
                  <c:v>365.2470078703704</c:v>
                </c:pt>
                <c:pt idx="1496">
                  <c:v>365.27081053240744</c:v>
                </c:pt>
                <c:pt idx="1497">
                  <c:v>365.27099641203705</c:v>
                </c:pt>
                <c:pt idx="1498">
                  <c:v>365.27118240740742</c:v>
                </c:pt>
                <c:pt idx="1499">
                  <c:v>365.27211215277777</c:v>
                </c:pt>
                <c:pt idx="1500">
                  <c:v>365.27304201388887</c:v>
                </c:pt>
                <c:pt idx="1501">
                  <c:v>365.27769097222222</c:v>
                </c:pt>
                <c:pt idx="1502">
                  <c:v>365.28001539351851</c:v>
                </c:pt>
                <c:pt idx="1503">
                  <c:v>365.2916377314815</c:v>
                </c:pt>
                <c:pt idx="1504">
                  <c:v>365.29744895833335</c:v>
                </c:pt>
                <c:pt idx="1505">
                  <c:v>365.32650486111112</c:v>
                </c:pt>
                <c:pt idx="1506">
                  <c:v>365.33013692129629</c:v>
                </c:pt>
                <c:pt idx="1507">
                  <c:v>365.33376886574075</c:v>
                </c:pt>
                <c:pt idx="1508">
                  <c:v>365.35192881944442</c:v>
                </c:pt>
                <c:pt idx="1509">
                  <c:v>365.36100879629629</c:v>
                </c:pt>
                <c:pt idx="1510">
                  <c:v>365.36554872685184</c:v>
                </c:pt>
                <c:pt idx="1511">
                  <c:v>365.36781874999997</c:v>
                </c:pt>
                <c:pt idx="1512">
                  <c:v>365.37008877314815</c:v>
                </c:pt>
                <c:pt idx="1513">
                  <c:v>365.37576377314815</c:v>
                </c:pt>
                <c:pt idx="1514">
                  <c:v>365.38143877314815</c:v>
                </c:pt>
                <c:pt idx="1515">
                  <c:v>365.38188206018521</c:v>
                </c:pt>
                <c:pt idx="1516">
                  <c:v>365.38232546296297</c:v>
                </c:pt>
                <c:pt idx="1517">
                  <c:v>365.38276886574073</c:v>
                </c:pt>
                <c:pt idx="1518">
                  <c:v>365.38498564814819</c:v>
                </c:pt>
                <c:pt idx="1519">
                  <c:v>365.38720243055553</c:v>
                </c:pt>
                <c:pt idx="1520">
                  <c:v>365.3982863425926</c:v>
                </c:pt>
                <c:pt idx="1521">
                  <c:v>365.40937025462961</c:v>
                </c:pt>
                <c:pt idx="1522">
                  <c:v>365.46479004629629</c:v>
                </c:pt>
                <c:pt idx="1523">
                  <c:v>365.4717175925926</c:v>
                </c:pt>
                <c:pt idx="1524">
                  <c:v>365.47864502314815</c:v>
                </c:pt>
                <c:pt idx="1525">
                  <c:v>365.4855724537037</c:v>
                </c:pt>
                <c:pt idx="1526">
                  <c:v>365.48773738425928</c:v>
                </c:pt>
                <c:pt idx="1527">
                  <c:v>365.48990219907409</c:v>
                </c:pt>
                <c:pt idx="1528">
                  <c:v>365.49125520833331</c:v>
                </c:pt>
                <c:pt idx="1529">
                  <c:v>365.49193171296292</c:v>
                </c:pt>
                <c:pt idx="1530">
                  <c:v>365.49531423611108</c:v>
                </c:pt>
                <c:pt idx="1531">
                  <c:v>365.49869675925925</c:v>
                </c:pt>
                <c:pt idx="1532">
                  <c:v>365.49975381944444</c:v>
                </c:pt>
                <c:pt idx="1533">
                  <c:v>365.50081087962963</c:v>
                </c:pt>
                <c:pt idx="1534">
                  <c:v>365.50609618055557</c:v>
                </c:pt>
                <c:pt idx="1535">
                  <c:v>365.50873877314814</c:v>
                </c:pt>
                <c:pt idx="1536">
                  <c:v>365.51138136574076</c:v>
                </c:pt>
                <c:pt idx="1537">
                  <c:v>365.51468472222223</c:v>
                </c:pt>
                <c:pt idx="1538">
                  <c:v>365.51798796296299</c:v>
                </c:pt>
                <c:pt idx="1539">
                  <c:v>365.51824606481483</c:v>
                </c:pt>
                <c:pt idx="1540">
                  <c:v>365.51850405092591</c:v>
                </c:pt>
                <c:pt idx="1541">
                  <c:v>365.51876215277781</c:v>
                </c:pt>
                <c:pt idx="1542">
                  <c:v>365.52005254629631</c:v>
                </c:pt>
                <c:pt idx="1543">
                  <c:v>365.52134282407405</c:v>
                </c:pt>
                <c:pt idx="1544">
                  <c:v>365.52779456018516</c:v>
                </c:pt>
                <c:pt idx="1545">
                  <c:v>365.53102037037036</c:v>
                </c:pt>
                <c:pt idx="1546">
                  <c:v>365.54714965277776</c:v>
                </c:pt>
                <c:pt idx="1547">
                  <c:v>365.56327893518517</c:v>
                </c:pt>
                <c:pt idx="1548">
                  <c:v>365.56529513888887</c:v>
                </c:pt>
                <c:pt idx="1549">
                  <c:v>365.56731122685187</c:v>
                </c:pt>
                <c:pt idx="1550">
                  <c:v>365.56932743055557</c:v>
                </c:pt>
                <c:pt idx="1551">
                  <c:v>365.57436782407405</c:v>
                </c:pt>
                <c:pt idx="1552">
                  <c:v>365.57688807870369</c:v>
                </c:pt>
                <c:pt idx="1553">
                  <c:v>365.58003831018516</c:v>
                </c:pt>
                <c:pt idx="1554">
                  <c:v>365.58318854166663</c:v>
                </c:pt>
                <c:pt idx="1555">
                  <c:v>365.5989398148148</c:v>
                </c:pt>
                <c:pt idx="1556">
                  <c:v>365.61469097222221</c:v>
                </c:pt>
                <c:pt idx="1557">
                  <c:v>365.63438009259261</c:v>
                </c:pt>
                <c:pt idx="1558">
                  <c:v>365.63930231481481</c:v>
                </c:pt>
                <c:pt idx="1559">
                  <c:v>365.64422465277778</c:v>
                </c:pt>
                <c:pt idx="1560">
                  <c:v>365.65037743055552</c:v>
                </c:pt>
                <c:pt idx="1561">
                  <c:v>365.65345381944445</c:v>
                </c:pt>
                <c:pt idx="1562">
                  <c:v>365.65729942129633</c:v>
                </c:pt>
                <c:pt idx="1563">
                  <c:v>365.66114490740745</c:v>
                </c:pt>
                <c:pt idx="1564">
                  <c:v>365.68037245370368</c:v>
                </c:pt>
                <c:pt idx="1565">
                  <c:v>365.68998634259259</c:v>
                </c:pt>
                <c:pt idx="1566">
                  <c:v>365.71402083333334</c:v>
                </c:pt>
                <c:pt idx="1567">
                  <c:v>365.72002939814814</c:v>
                </c:pt>
                <c:pt idx="1568">
                  <c:v>365.72603807870371</c:v>
                </c:pt>
                <c:pt idx="1569">
                  <c:v>365.72697685185187</c:v>
                </c:pt>
                <c:pt idx="1570">
                  <c:v>365.72791574074074</c:v>
                </c:pt>
                <c:pt idx="1571">
                  <c:v>365.73260995370373</c:v>
                </c:pt>
                <c:pt idx="1572">
                  <c:v>365.7349570601852</c:v>
                </c:pt>
                <c:pt idx="1573">
                  <c:v>365.73789097222226</c:v>
                </c:pt>
                <c:pt idx="1574">
                  <c:v>365.74082488425927</c:v>
                </c:pt>
                <c:pt idx="1575">
                  <c:v>365.74449224537034</c:v>
                </c:pt>
                <c:pt idx="1576">
                  <c:v>365.74815960648147</c:v>
                </c:pt>
                <c:pt idx="1577">
                  <c:v>365.75732812499996</c:v>
                </c:pt>
                <c:pt idx="1578">
                  <c:v>365.76191226851853</c:v>
                </c:pt>
                <c:pt idx="1579">
                  <c:v>365.7664965277778</c:v>
                </c:pt>
                <c:pt idx="1580">
                  <c:v>365.77795706018514</c:v>
                </c:pt>
                <c:pt idx="1581">
                  <c:v>365.78368726851852</c:v>
                </c:pt>
                <c:pt idx="1582">
                  <c:v>365.79801296296296</c:v>
                </c:pt>
                <c:pt idx="1583">
                  <c:v>365.80517581018518</c:v>
                </c:pt>
                <c:pt idx="1584">
                  <c:v>365.80545567129633</c:v>
                </c:pt>
                <c:pt idx="1585">
                  <c:v>365.80573541666666</c:v>
                </c:pt>
                <c:pt idx="1586">
                  <c:v>365.80713437499998</c:v>
                </c:pt>
                <c:pt idx="1587">
                  <c:v>365.80853344907405</c:v>
                </c:pt>
                <c:pt idx="1588">
                  <c:v>365.81028217592592</c:v>
                </c:pt>
                <c:pt idx="1589">
                  <c:v>365.81203090277779</c:v>
                </c:pt>
                <c:pt idx="1590">
                  <c:v>365.81312384259257</c:v>
                </c:pt>
                <c:pt idx="1591">
                  <c:v>365.81421678240741</c:v>
                </c:pt>
                <c:pt idx="1592">
                  <c:v>365.8196815972222</c:v>
                </c:pt>
                <c:pt idx="1593">
                  <c:v>365.82241400462965</c:v>
                </c:pt>
                <c:pt idx="1594">
                  <c:v>365.82924502314813</c:v>
                </c:pt>
                <c:pt idx="1595">
                  <c:v>365.83266053240743</c:v>
                </c:pt>
                <c:pt idx="1596">
                  <c:v>365.83479525462963</c:v>
                </c:pt>
                <c:pt idx="1597">
                  <c:v>365.83692997685188</c:v>
                </c:pt>
                <c:pt idx="1598">
                  <c:v>365.83959826388889</c:v>
                </c:pt>
                <c:pt idx="1599">
                  <c:v>365.84226666666666</c:v>
                </c:pt>
                <c:pt idx="1600">
                  <c:v>365.85560844907405</c:v>
                </c:pt>
                <c:pt idx="1601">
                  <c:v>365.86227939814819</c:v>
                </c:pt>
                <c:pt idx="1602">
                  <c:v>365.87061805555555</c:v>
                </c:pt>
                <c:pt idx="1603">
                  <c:v>365.87270266203706</c:v>
                </c:pt>
                <c:pt idx="1604">
                  <c:v>365.87478738425926</c:v>
                </c:pt>
                <c:pt idx="1605">
                  <c:v>365.87739317129632</c:v>
                </c:pt>
                <c:pt idx="1606">
                  <c:v>365.87999895833332</c:v>
                </c:pt>
                <c:pt idx="1607">
                  <c:v>365.88162766203703</c:v>
                </c:pt>
                <c:pt idx="1608">
                  <c:v>365.88325624999999</c:v>
                </c:pt>
                <c:pt idx="1609">
                  <c:v>365.88529212962959</c:v>
                </c:pt>
                <c:pt idx="1610">
                  <c:v>365.88732789351849</c:v>
                </c:pt>
                <c:pt idx="1611">
                  <c:v>365.89750694444444</c:v>
                </c:pt>
                <c:pt idx="1612">
                  <c:v>365.90768587962964</c:v>
                </c:pt>
                <c:pt idx="1613">
                  <c:v>365.91404780092591</c:v>
                </c:pt>
                <c:pt idx="1614">
                  <c:v>365.92040972222219</c:v>
                </c:pt>
                <c:pt idx="1615">
                  <c:v>365.92438587962965</c:v>
                </c:pt>
                <c:pt idx="1616">
                  <c:v>365.92836203703706</c:v>
                </c:pt>
                <c:pt idx="1617">
                  <c:v>365.9482429398148</c:v>
                </c:pt>
                <c:pt idx="1618">
                  <c:v>365.94948541666668</c:v>
                </c:pt>
                <c:pt idx="1619">
                  <c:v>365.95072800925925</c:v>
                </c:pt>
                <c:pt idx="1620">
                  <c:v>365.95197060185188</c:v>
                </c:pt>
                <c:pt idx="1621">
                  <c:v>365.95507696759256</c:v>
                </c:pt>
                <c:pt idx="1622">
                  <c:v>365.9566300925926</c:v>
                </c:pt>
                <c:pt idx="1623">
                  <c:v>365.96439606481482</c:v>
                </c:pt>
                <c:pt idx="1624">
                  <c:v>365.97216203703704</c:v>
                </c:pt>
                <c:pt idx="1625">
                  <c:v>365.97458888888889</c:v>
                </c:pt>
                <c:pt idx="1626">
                  <c:v>365.97701574074074</c:v>
                </c:pt>
                <c:pt idx="1627">
                  <c:v>365.98915011574076</c:v>
                </c:pt>
                <c:pt idx="1628">
                  <c:v>365.99218368055557</c:v>
                </c:pt>
                <c:pt idx="1629">
                  <c:v>365.99521724537038</c:v>
                </c:pt>
                <c:pt idx="1630">
                  <c:v>366.01038518518521</c:v>
                </c:pt>
                <c:pt idx="1631">
                  <c:v>366.01796909722225</c:v>
                </c:pt>
                <c:pt idx="1632">
                  <c:v>366.01891712962964</c:v>
                </c:pt>
                <c:pt idx="1633">
                  <c:v>366.01986504629627</c:v>
                </c:pt>
                <c:pt idx="1634">
                  <c:v>366.02460509259259</c:v>
                </c:pt>
                <c:pt idx="1635">
                  <c:v>366.02697499999999</c:v>
                </c:pt>
                <c:pt idx="1636">
                  <c:v>366.02993750000002</c:v>
                </c:pt>
                <c:pt idx="1637">
                  <c:v>366.03289999999998</c:v>
                </c:pt>
                <c:pt idx="1638">
                  <c:v>366.036603125</c:v>
                </c:pt>
                <c:pt idx="1639">
                  <c:v>366.04030625000001</c:v>
                </c:pt>
                <c:pt idx="1640">
                  <c:v>366.04146342592594</c:v>
                </c:pt>
                <c:pt idx="1641">
                  <c:v>366.04262060185187</c:v>
                </c:pt>
                <c:pt idx="1642">
                  <c:v>366.04840671296296</c:v>
                </c:pt>
                <c:pt idx="1643">
                  <c:v>366.0485876157407</c:v>
                </c:pt>
                <c:pt idx="1644">
                  <c:v>366.0487684027778</c:v>
                </c:pt>
                <c:pt idx="1645">
                  <c:v>366.04967245370369</c:v>
                </c:pt>
                <c:pt idx="1646">
                  <c:v>366.05057650462959</c:v>
                </c:pt>
                <c:pt idx="1647">
                  <c:v>366.05170659722222</c:v>
                </c:pt>
                <c:pt idx="1648">
                  <c:v>366.0528366898148</c:v>
                </c:pt>
                <c:pt idx="1649">
                  <c:v>366.05566192129629</c:v>
                </c:pt>
                <c:pt idx="1650">
                  <c:v>366.05848715277779</c:v>
                </c:pt>
                <c:pt idx="1651">
                  <c:v>366.07261342592591</c:v>
                </c:pt>
                <c:pt idx="1652">
                  <c:v>366.08673958333333</c:v>
                </c:pt>
                <c:pt idx="1653">
                  <c:v>366.09115405092592</c:v>
                </c:pt>
                <c:pt idx="1654">
                  <c:v>366.09556851851852</c:v>
                </c:pt>
                <c:pt idx="1655">
                  <c:v>366.11764074074074</c:v>
                </c:pt>
                <c:pt idx="1656">
                  <c:v>366.13971284722226</c:v>
                </c:pt>
                <c:pt idx="1657">
                  <c:v>366.15350798611109</c:v>
                </c:pt>
                <c:pt idx="1658">
                  <c:v>366.1569568287037</c:v>
                </c:pt>
                <c:pt idx="1659">
                  <c:v>366.16040555555554</c:v>
                </c:pt>
                <c:pt idx="1660">
                  <c:v>366.17764953703704</c:v>
                </c:pt>
                <c:pt idx="1661">
                  <c:v>366.18627141203706</c:v>
                </c:pt>
                <c:pt idx="1662">
                  <c:v>366.22938125000002</c:v>
                </c:pt>
                <c:pt idx="1663">
                  <c:v>366.22954965277779</c:v>
                </c:pt>
                <c:pt idx="1664">
                  <c:v>366.22971805555557</c:v>
                </c:pt>
                <c:pt idx="1665">
                  <c:v>366.23055995370368</c:v>
                </c:pt>
                <c:pt idx="1666">
                  <c:v>366.23266493055553</c:v>
                </c:pt>
                <c:pt idx="1667">
                  <c:v>366.23476990740744</c:v>
                </c:pt>
                <c:pt idx="1668">
                  <c:v>366.2360855324074</c:v>
                </c:pt>
                <c:pt idx="1669">
                  <c:v>366.23740115740742</c:v>
                </c:pt>
                <c:pt idx="1670">
                  <c:v>366.24069016203703</c:v>
                </c:pt>
                <c:pt idx="1671">
                  <c:v>366.24397916666669</c:v>
                </c:pt>
                <c:pt idx="1672">
                  <c:v>366.24809039351851</c:v>
                </c:pt>
                <c:pt idx="1673">
                  <c:v>366.25220173611109</c:v>
                </c:pt>
                <c:pt idx="1674">
                  <c:v>366.25734074074074</c:v>
                </c:pt>
                <c:pt idx="1675">
                  <c:v>366.25991030092592</c:v>
                </c:pt>
                <c:pt idx="1676">
                  <c:v>366.27275798611112</c:v>
                </c:pt>
                <c:pt idx="1677">
                  <c:v>366.27918194444447</c:v>
                </c:pt>
                <c:pt idx="1678">
                  <c:v>366.2872116898148</c:v>
                </c:pt>
                <c:pt idx="1679">
                  <c:v>366.29524155092594</c:v>
                </c:pt>
                <c:pt idx="1680">
                  <c:v>366.30026018518521</c:v>
                </c:pt>
                <c:pt idx="1681">
                  <c:v>366.30527881944442</c:v>
                </c:pt>
                <c:pt idx="1682">
                  <c:v>366.3178253472222</c:v>
                </c:pt>
                <c:pt idx="1683">
                  <c:v>366.33037199074073</c:v>
                </c:pt>
                <c:pt idx="1684">
                  <c:v>366.39310497685187</c:v>
                </c:pt>
                <c:pt idx="1685">
                  <c:v>366.40094652777782</c:v>
                </c:pt>
                <c:pt idx="1686">
                  <c:v>366.40486736111109</c:v>
                </c:pt>
                <c:pt idx="1687">
                  <c:v>366.40682777777778</c:v>
                </c:pt>
                <c:pt idx="1688">
                  <c:v>366.40927824074078</c:v>
                </c:pt>
                <c:pt idx="1689">
                  <c:v>366.41172881944448</c:v>
                </c:pt>
                <c:pt idx="1690">
                  <c:v>366.41785509259262</c:v>
                </c:pt>
                <c:pt idx="1691">
                  <c:v>366.4239813657407</c:v>
                </c:pt>
                <c:pt idx="1692">
                  <c:v>366.43929699074079</c:v>
                </c:pt>
                <c:pt idx="1693">
                  <c:v>366.45461261574076</c:v>
                </c:pt>
                <c:pt idx="1694">
                  <c:v>366.46227048611115</c:v>
                </c:pt>
                <c:pt idx="1695">
                  <c:v>366.46992835648149</c:v>
                </c:pt>
                <c:pt idx="1696">
                  <c:v>366.47375729166663</c:v>
                </c:pt>
                <c:pt idx="1697">
                  <c:v>366.49290185185185</c:v>
                </c:pt>
                <c:pt idx="1698">
                  <c:v>366.50247407407409</c:v>
                </c:pt>
                <c:pt idx="1699">
                  <c:v>366.52640486111108</c:v>
                </c:pt>
                <c:pt idx="1700">
                  <c:v>366.53837025462963</c:v>
                </c:pt>
                <c:pt idx="1701">
                  <c:v>366.55033553240742</c:v>
                </c:pt>
                <c:pt idx="1702">
                  <c:v>366.55631828703702</c:v>
                </c:pt>
                <c:pt idx="1703">
                  <c:v>366.56005740740744</c:v>
                </c:pt>
                <c:pt idx="1704">
                  <c:v>366.56379664351851</c:v>
                </c:pt>
                <c:pt idx="1705">
                  <c:v>366.58249247685188</c:v>
                </c:pt>
                <c:pt idx="1706">
                  <c:v>366.59184039351851</c:v>
                </c:pt>
                <c:pt idx="1707">
                  <c:v>366.61521030092592</c:v>
                </c:pt>
                <c:pt idx="1708">
                  <c:v>366.62105277777778</c:v>
                </c:pt>
                <c:pt idx="1709">
                  <c:v>366.62689513888887</c:v>
                </c:pt>
                <c:pt idx="1710">
                  <c:v>366.63419826388889</c:v>
                </c:pt>
                <c:pt idx="1711">
                  <c:v>366.64150138888886</c:v>
                </c:pt>
                <c:pt idx="1712">
                  <c:v>366.64606574074071</c:v>
                </c:pt>
                <c:pt idx="1713">
                  <c:v>366.65063020833333</c:v>
                </c:pt>
                <c:pt idx="1714">
                  <c:v>366.67345231481482</c:v>
                </c:pt>
                <c:pt idx="1715">
                  <c:v>366.68486342592593</c:v>
                </c:pt>
                <c:pt idx="1716">
                  <c:v>366.74191863425926</c:v>
                </c:pt>
                <c:pt idx="1717">
                  <c:v>366.74370162037036</c:v>
                </c:pt>
                <c:pt idx="1718">
                  <c:v>366.74548460648151</c:v>
                </c:pt>
                <c:pt idx="1719">
                  <c:v>366.74726759259261</c:v>
                </c:pt>
                <c:pt idx="1720">
                  <c:v>366.75618252314814</c:v>
                </c:pt>
                <c:pt idx="1721">
                  <c:v>366.76063993055556</c:v>
                </c:pt>
                <c:pt idx="1722">
                  <c:v>366.76342581018514</c:v>
                </c:pt>
                <c:pt idx="1723">
                  <c:v>366.76621180555554</c:v>
                </c:pt>
                <c:pt idx="1724">
                  <c:v>366.76969409722221</c:v>
                </c:pt>
                <c:pt idx="1725">
                  <c:v>366.77317650462965</c:v>
                </c:pt>
                <c:pt idx="1726">
                  <c:v>366.78188240740741</c:v>
                </c:pt>
                <c:pt idx="1727">
                  <c:v>366.78623541666667</c:v>
                </c:pt>
                <c:pt idx="1728">
                  <c:v>366.79058842592593</c:v>
                </c:pt>
                <c:pt idx="1729">
                  <c:v>366.79602962962963</c:v>
                </c:pt>
                <c:pt idx="1730">
                  <c:v>366.80147083333333</c:v>
                </c:pt>
                <c:pt idx="1731">
                  <c:v>366.80827233796299</c:v>
                </c:pt>
                <c:pt idx="1732">
                  <c:v>366.8150738425926</c:v>
                </c:pt>
                <c:pt idx="1733">
                  <c:v>366.81932488425929</c:v>
                </c:pt>
                <c:pt idx="1734">
                  <c:v>366.82357581018516</c:v>
                </c:pt>
                <c:pt idx="1735">
                  <c:v>366.82490416666667</c:v>
                </c:pt>
                <c:pt idx="1736">
                  <c:v>366.82623263888888</c:v>
                </c:pt>
                <c:pt idx="1737">
                  <c:v>366.8278931712963</c:v>
                </c:pt>
                <c:pt idx="1738">
                  <c:v>366.82955370370371</c:v>
                </c:pt>
                <c:pt idx="1739">
                  <c:v>366.83785636574072</c:v>
                </c:pt>
                <c:pt idx="1740">
                  <c:v>366.84615891203703</c:v>
                </c:pt>
                <c:pt idx="1741">
                  <c:v>366.88767210648149</c:v>
                </c:pt>
                <c:pt idx="1742">
                  <c:v>366.89026666666666</c:v>
                </c:pt>
                <c:pt idx="1743">
                  <c:v>366.89156400462963</c:v>
                </c:pt>
                <c:pt idx="1744">
                  <c:v>366.8928613425926</c:v>
                </c:pt>
                <c:pt idx="1745">
                  <c:v>366.89934768518521</c:v>
                </c:pt>
                <c:pt idx="1746">
                  <c:v>366.90583414351852</c:v>
                </c:pt>
                <c:pt idx="1747">
                  <c:v>366.90907743055556</c:v>
                </c:pt>
                <c:pt idx="1748">
                  <c:v>366.92529351851852</c:v>
                </c:pt>
                <c:pt idx="1749">
                  <c:v>366.93340150462961</c:v>
                </c:pt>
                <c:pt idx="1750">
                  <c:v>366.94353657407407</c:v>
                </c:pt>
                <c:pt idx="1751">
                  <c:v>366.95367164351853</c:v>
                </c:pt>
                <c:pt idx="1752">
                  <c:v>366.96634050925928</c:v>
                </c:pt>
                <c:pt idx="1753">
                  <c:v>366.9695076388889</c:v>
                </c:pt>
                <c:pt idx="1754">
                  <c:v>366.97267488425928</c:v>
                </c:pt>
                <c:pt idx="1755">
                  <c:v>366.98059293981481</c:v>
                </c:pt>
                <c:pt idx="1756">
                  <c:v>366.98851087962964</c:v>
                </c:pt>
                <c:pt idx="1757">
                  <c:v>366.9909853009259</c:v>
                </c:pt>
                <c:pt idx="1758">
                  <c:v>366.99345960648151</c:v>
                </c:pt>
                <c:pt idx="1759">
                  <c:v>366.996552662037</c:v>
                </c:pt>
                <c:pt idx="1760">
                  <c:v>366.99964560185185</c:v>
                </c:pt>
                <c:pt idx="1761">
                  <c:v>367.0035118055556</c:v>
                </c:pt>
                <c:pt idx="1762">
                  <c:v>367.00737800925924</c:v>
                </c:pt>
                <c:pt idx="1763">
                  <c:v>367.02670914351853</c:v>
                </c:pt>
                <c:pt idx="1764">
                  <c:v>367.03637465277779</c:v>
                </c:pt>
                <c:pt idx="1765">
                  <c:v>367.08470243055552</c:v>
                </c:pt>
                <c:pt idx="1766">
                  <c:v>367.09074340277778</c:v>
                </c:pt>
                <c:pt idx="1767">
                  <c:v>367.09376377314817</c:v>
                </c:pt>
                <c:pt idx="1768">
                  <c:v>367.0952740740741</c:v>
                </c:pt>
                <c:pt idx="1769">
                  <c:v>367.10282523148152</c:v>
                </c:pt>
                <c:pt idx="1770">
                  <c:v>367.10660092592593</c:v>
                </c:pt>
                <c:pt idx="1771">
                  <c:v>367.11132037037032</c:v>
                </c:pt>
                <c:pt idx="1772">
                  <c:v>367.11603993055559</c:v>
                </c:pt>
                <c:pt idx="1773">
                  <c:v>367.12783865740744</c:v>
                </c:pt>
                <c:pt idx="1774">
                  <c:v>367.13963738425929</c:v>
                </c:pt>
                <c:pt idx="1775">
                  <c:v>367.14553680555554</c:v>
                </c:pt>
                <c:pt idx="1776">
                  <c:v>367.16028518518522</c:v>
                </c:pt>
                <c:pt idx="1777">
                  <c:v>367.16120706018518</c:v>
                </c:pt>
                <c:pt idx="1778">
                  <c:v>367.16212881944443</c:v>
                </c:pt>
                <c:pt idx="1779">
                  <c:v>367.16305057870369</c:v>
                </c:pt>
                <c:pt idx="1780">
                  <c:v>367.16765949074073</c:v>
                </c:pt>
                <c:pt idx="1781">
                  <c:v>367.1699638888889</c:v>
                </c:pt>
                <c:pt idx="1782">
                  <c:v>367.175725</c:v>
                </c:pt>
                <c:pt idx="1783">
                  <c:v>367.1814861111111</c:v>
                </c:pt>
                <c:pt idx="1784">
                  <c:v>367.21029166666665</c:v>
                </c:pt>
                <c:pt idx="1785">
                  <c:v>367.22469444444448</c:v>
                </c:pt>
                <c:pt idx="1786">
                  <c:v>367.22497581018519</c:v>
                </c:pt>
                <c:pt idx="1787">
                  <c:v>367.22525706018519</c:v>
                </c:pt>
                <c:pt idx="1788">
                  <c:v>367.22666365740741</c:v>
                </c:pt>
                <c:pt idx="1789">
                  <c:v>367.22807013888888</c:v>
                </c:pt>
                <c:pt idx="1790">
                  <c:v>367.23510277777774</c:v>
                </c:pt>
                <c:pt idx="1791">
                  <c:v>367.2421353009259</c:v>
                </c:pt>
                <c:pt idx="1792">
                  <c:v>367.2772983796296</c:v>
                </c:pt>
                <c:pt idx="1793">
                  <c:v>367.2948798611111</c:v>
                </c:pt>
                <c:pt idx="1794">
                  <c:v>367.38278750000001</c:v>
                </c:pt>
                <c:pt idx="1795">
                  <c:v>367.40476435185184</c:v>
                </c:pt>
                <c:pt idx="1796">
                  <c:v>367.41025868055556</c:v>
                </c:pt>
                <c:pt idx="1797">
                  <c:v>367.41575289351852</c:v>
                </c:pt>
                <c:pt idx="1798">
                  <c:v>367.42262060185186</c:v>
                </c:pt>
                <c:pt idx="1799">
                  <c:v>367.42948842592591</c:v>
                </c:pt>
                <c:pt idx="1800">
                  <c:v>367.44665787037036</c:v>
                </c:pt>
                <c:pt idx="1801">
                  <c:v>367.45524259259258</c:v>
                </c:pt>
                <c:pt idx="1802">
                  <c:v>367.46060810185185</c:v>
                </c:pt>
                <c:pt idx="1803">
                  <c:v>367.46597349537035</c:v>
                </c:pt>
                <c:pt idx="1804">
                  <c:v>367.49280081018514</c:v>
                </c:pt>
                <c:pt idx="1805">
                  <c:v>367.5062144675926</c:v>
                </c:pt>
                <c:pt idx="1806">
                  <c:v>367.51459791666667</c:v>
                </c:pt>
                <c:pt idx="1807">
                  <c:v>367.51878969907409</c:v>
                </c:pt>
                <c:pt idx="1808">
                  <c:v>367.52140960648148</c:v>
                </c:pt>
                <c:pt idx="1809">
                  <c:v>367.52402939814817</c:v>
                </c:pt>
                <c:pt idx="1810">
                  <c:v>367.52730416666662</c:v>
                </c:pt>
                <c:pt idx="1811">
                  <c:v>367.53057905092595</c:v>
                </c:pt>
                <c:pt idx="1812">
                  <c:v>367.54695312500002</c:v>
                </c:pt>
                <c:pt idx="1813">
                  <c:v>367.55514016203705</c:v>
                </c:pt>
                <c:pt idx="1814">
                  <c:v>367.56332719907408</c:v>
                </c:pt>
                <c:pt idx="1815">
                  <c:v>367.60426238425924</c:v>
                </c:pt>
                <c:pt idx="1816">
                  <c:v>367.62472986111112</c:v>
                </c:pt>
                <c:pt idx="1817">
                  <c:v>367.72706782407408</c:v>
                </c:pt>
                <c:pt idx="1818">
                  <c:v>367.73986006944443</c:v>
                </c:pt>
                <c:pt idx="1819">
                  <c:v>367.74145914351851</c:v>
                </c:pt>
                <c:pt idx="1820">
                  <c:v>367.74305810185183</c:v>
                </c:pt>
                <c:pt idx="1821">
                  <c:v>367.75105324074076</c:v>
                </c:pt>
                <c:pt idx="1822">
                  <c:v>367.7550508101852</c:v>
                </c:pt>
                <c:pt idx="1823">
                  <c:v>367.76004780092592</c:v>
                </c:pt>
                <c:pt idx="1824">
                  <c:v>367.7650447916667</c:v>
                </c:pt>
                <c:pt idx="1825">
                  <c:v>367.77129097222223</c:v>
                </c:pt>
                <c:pt idx="1826">
                  <c:v>367.77441412037035</c:v>
                </c:pt>
                <c:pt idx="1827">
                  <c:v>367.782221875</c:v>
                </c:pt>
                <c:pt idx="1828">
                  <c:v>367.7900296296296</c:v>
                </c:pt>
                <c:pt idx="1829">
                  <c:v>367.80954907407408</c:v>
                </c:pt>
                <c:pt idx="1830">
                  <c:v>367.82906851851851</c:v>
                </c:pt>
                <c:pt idx="1831">
                  <c:v>367.92666550925924</c:v>
                </c:pt>
                <c:pt idx="1832">
                  <c:v>367.9510648148148</c:v>
                </c:pt>
                <c:pt idx="1833">
                  <c:v>367.95411469907407</c:v>
                </c:pt>
                <c:pt idx="1834">
                  <c:v>367.95716458333334</c:v>
                </c:pt>
                <c:pt idx="1835">
                  <c:v>367.96478935185183</c:v>
                </c:pt>
                <c:pt idx="1836">
                  <c:v>367.96669560185182</c:v>
                </c:pt>
                <c:pt idx="1837">
                  <c:v>367.96860173611111</c:v>
                </c:pt>
                <c:pt idx="1838">
                  <c:v>367.96919745370371</c:v>
                </c:pt>
                <c:pt idx="1839">
                  <c:v>367.96979305555556</c:v>
                </c:pt>
                <c:pt idx="1840">
                  <c:v>367.97128229166668</c:v>
                </c:pt>
                <c:pt idx="1841">
                  <c:v>367.97277152777781</c:v>
                </c:pt>
                <c:pt idx="1842">
                  <c:v>367.98021759259262</c:v>
                </c:pt>
                <c:pt idx="1843">
                  <c:v>367.983940625</c:v>
                </c:pt>
                <c:pt idx="1844">
                  <c:v>368.00255578703707</c:v>
                </c:pt>
                <c:pt idx="1845">
                  <c:v>368.00720960648147</c:v>
                </c:pt>
                <c:pt idx="1846">
                  <c:v>368.01186342592592</c:v>
                </c:pt>
                <c:pt idx="1847">
                  <c:v>368.03513229166668</c:v>
                </c:pt>
                <c:pt idx="1848">
                  <c:v>368.04676678240742</c:v>
                </c:pt>
                <c:pt idx="1849">
                  <c:v>368.05403831018521</c:v>
                </c:pt>
                <c:pt idx="1850">
                  <c:v>368.06130983796299</c:v>
                </c:pt>
                <c:pt idx="1851">
                  <c:v>368.07039930555555</c:v>
                </c:pt>
                <c:pt idx="1852">
                  <c:v>368.07494398148151</c:v>
                </c:pt>
                <c:pt idx="1853">
                  <c:v>368.09766759259259</c:v>
                </c:pt>
                <c:pt idx="1854">
                  <c:v>368.10334849537037</c:v>
                </c:pt>
                <c:pt idx="1855">
                  <c:v>368.10902939814815</c:v>
                </c:pt>
                <c:pt idx="1856">
                  <c:v>368.11613055555557</c:v>
                </c:pt>
                <c:pt idx="1857">
                  <c:v>368.12323159722223</c:v>
                </c:pt>
                <c:pt idx="1858">
                  <c:v>368.15873726851851</c:v>
                </c:pt>
                <c:pt idx="1859">
                  <c:v>368.17649004629629</c:v>
                </c:pt>
                <c:pt idx="1860">
                  <c:v>368.18536643518519</c:v>
                </c:pt>
                <c:pt idx="1861">
                  <c:v>368.1964619212963</c:v>
                </c:pt>
                <c:pt idx="1862">
                  <c:v>368.20755740740742</c:v>
                </c:pt>
                <c:pt idx="1863">
                  <c:v>368.26303495370371</c:v>
                </c:pt>
                <c:pt idx="1864">
                  <c:v>368.27690428240743</c:v>
                </c:pt>
                <c:pt idx="1865">
                  <c:v>368.29077372685185</c:v>
                </c:pt>
                <c:pt idx="1866">
                  <c:v>368.36012060185186</c:v>
                </c:pt>
                <c:pt idx="1867">
                  <c:v>368.3687888888889</c:v>
                </c:pt>
                <c:pt idx="1868">
                  <c:v>368.37312314814812</c:v>
                </c:pt>
                <c:pt idx="1869">
                  <c:v>368.37745729166664</c:v>
                </c:pt>
                <c:pt idx="1870">
                  <c:v>368.380166087963</c:v>
                </c:pt>
                <c:pt idx="1871">
                  <c:v>368.38287499999996</c:v>
                </c:pt>
                <c:pt idx="1872">
                  <c:v>368.38372152777777</c:v>
                </c:pt>
                <c:pt idx="1873">
                  <c:v>368.38456805555558</c:v>
                </c:pt>
                <c:pt idx="1874">
                  <c:v>368.38880069444446</c:v>
                </c:pt>
                <c:pt idx="1875">
                  <c:v>368.39303321759257</c:v>
                </c:pt>
                <c:pt idx="1876">
                  <c:v>368.39832395833332</c:v>
                </c:pt>
                <c:pt idx="1877">
                  <c:v>368.40361469907407</c:v>
                </c:pt>
                <c:pt idx="1878">
                  <c:v>368.43006851851857</c:v>
                </c:pt>
                <c:pt idx="1879">
                  <c:v>368.44329537037038</c:v>
                </c:pt>
                <c:pt idx="1880">
                  <c:v>368.45982893518516</c:v>
                </c:pt>
                <c:pt idx="1881">
                  <c:v>368.46809571759258</c:v>
                </c:pt>
                <c:pt idx="1882">
                  <c:v>368.47636249999999</c:v>
                </c:pt>
                <c:pt idx="1883">
                  <c:v>368.48669594907409</c:v>
                </c:pt>
                <c:pt idx="1884">
                  <c:v>368.49702951388889</c:v>
                </c:pt>
                <c:pt idx="1885">
                  <c:v>368.50994629629628</c:v>
                </c:pt>
                <c:pt idx="1886">
                  <c:v>368.51640474537038</c:v>
                </c:pt>
                <c:pt idx="1887">
                  <c:v>368.52286319444443</c:v>
                </c:pt>
                <c:pt idx="1888">
                  <c:v>368.53093622685185</c:v>
                </c:pt>
                <c:pt idx="1889">
                  <c:v>368.53900925925922</c:v>
                </c:pt>
                <c:pt idx="1890">
                  <c:v>368.5491005787037</c:v>
                </c:pt>
                <c:pt idx="1891">
                  <c:v>368.55919189814813</c:v>
                </c:pt>
                <c:pt idx="1892">
                  <c:v>368.56549895833331</c:v>
                </c:pt>
                <c:pt idx="1893">
                  <c:v>368.57180601851849</c:v>
                </c:pt>
                <c:pt idx="1894">
                  <c:v>368.5796898148148</c:v>
                </c:pt>
                <c:pt idx="1895">
                  <c:v>368.58363171296298</c:v>
                </c:pt>
                <c:pt idx="1896">
                  <c:v>368.58757361111111</c:v>
                </c:pt>
                <c:pt idx="1897">
                  <c:v>368.60728321759257</c:v>
                </c:pt>
                <c:pt idx="1898">
                  <c:v>368.61713796296294</c:v>
                </c:pt>
                <c:pt idx="1899">
                  <c:v>368.66641192129629</c:v>
                </c:pt>
                <c:pt idx="1900">
                  <c:v>368.69104884259258</c:v>
                </c:pt>
                <c:pt idx="1901">
                  <c:v>368.69489837962959</c:v>
                </c:pt>
                <c:pt idx="1902">
                  <c:v>368.69874791666666</c:v>
                </c:pt>
                <c:pt idx="1903">
                  <c:v>368.70355983796298</c:v>
                </c:pt>
                <c:pt idx="1904">
                  <c:v>368.70837175925925</c:v>
                </c:pt>
                <c:pt idx="1905">
                  <c:v>368.71438657407407</c:v>
                </c:pt>
                <c:pt idx="1906">
                  <c:v>368.72040150462965</c:v>
                </c:pt>
                <c:pt idx="1907">
                  <c:v>368.72792013888892</c:v>
                </c:pt>
                <c:pt idx="1908">
                  <c:v>368.72979976851849</c:v>
                </c:pt>
                <c:pt idx="1909">
                  <c:v>368.73167939814817</c:v>
                </c:pt>
                <c:pt idx="1910">
                  <c:v>368.73637847222221</c:v>
                </c:pt>
                <c:pt idx="1911">
                  <c:v>368.74107766203701</c:v>
                </c:pt>
                <c:pt idx="1912">
                  <c:v>368.75282546296296</c:v>
                </c:pt>
                <c:pt idx="1913">
                  <c:v>368.76457326388885</c:v>
                </c:pt>
                <c:pt idx="1914">
                  <c:v>368.76824444444446</c:v>
                </c:pt>
                <c:pt idx="1915">
                  <c:v>368.77191562500002</c:v>
                </c:pt>
                <c:pt idx="1916">
                  <c:v>368.79027164351851</c:v>
                </c:pt>
                <c:pt idx="1917">
                  <c:v>368.79944965277775</c:v>
                </c:pt>
                <c:pt idx="1918">
                  <c:v>368.80231770833331</c:v>
                </c:pt>
                <c:pt idx="1919">
                  <c:v>368.80518587962962</c:v>
                </c:pt>
                <c:pt idx="1920">
                  <c:v>368.81235613425929</c:v>
                </c:pt>
                <c:pt idx="1921">
                  <c:v>368.81594131944445</c:v>
                </c:pt>
                <c:pt idx="1922">
                  <c:v>368.82042268518518</c:v>
                </c:pt>
                <c:pt idx="1923">
                  <c:v>368.82490416666667</c:v>
                </c:pt>
                <c:pt idx="1924">
                  <c:v>368.83050601851852</c:v>
                </c:pt>
                <c:pt idx="1925">
                  <c:v>368.83610775462967</c:v>
                </c:pt>
                <c:pt idx="1926">
                  <c:v>368.84311006944444</c:v>
                </c:pt>
                <c:pt idx="1927">
                  <c:v>368.8501122685185</c:v>
                </c:pt>
                <c:pt idx="1928">
                  <c:v>368.88512349537041</c:v>
                </c:pt>
                <c:pt idx="1929">
                  <c:v>368.88949988425924</c:v>
                </c:pt>
                <c:pt idx="1930">
                  <c:v>368.89387627314812</c:v>
                </c:pt>
                <c:pt idx="1931">
                  <c:v>368.89825266203707</c:v>
                </c:pt>
                <c:pt idx="1932">
                  <c:v>368.9201347222222</c:v>
                </c:pt>
                <c:pt idx="1933">
                  <c:v>368.94201666666663</c:v>
                </c:pt>
                <c:pt idx="1934">
                  <c:v>368.9488548611111</c:v>
                </c:pt>
                <c:pt idx="1935">
                  <c:v>368.95569293981481</c:v>
                </c:pt>
                <c:pt idx="1936">
                  <c:v>368.95782986111112</c:v>
                </c:pt>
                <c:pt idx="1937">
                  <c:v>368.95996678240738</c:v>
                </c:pt>
                <c:pt idx="1938">
                  <c:v>368.96263796296296</c:v>
                </c:pt>
                <c:pt idx="1939">
                  <c:v>368.96530914351854</c:v>
                </c:pt>
                <c:pt idx="1940">
                  <c:v>368.97866481481481</c:v>
                </c:pt>
                <c:pt idx="1941">
                  <c:v>368.98534270833335</c:v>
                </c:pt>
                <c:pt idx="1942">
                  <c:v>368.98951631944448</c:v>
                </c:pt>
                <c:pt idx="1943">
                  <c:v>368.99369004629631</c:v>
                </c:pt>
                <c:pt idx="1944">
                  <c:v>369.00412418981477</c:v>
                </c:pt>
                <c:pt idx="1945">
                  <c:v>369.01455833333335</c:v>
                </c:pt>
                <c:pt idx="1946">
                  <c:v>369.01977534722221</c:v>
                </c:pt>
                <c:pt idx="1947">
                  <c:v>369.04586076388892</c:v>
                </c:pt>
                <c:pt idx="1948">
                  <c:v>369.0491215277778</c:v>
                </c:pt>
                <c:pt idx="1949">
                  <c:v>369.05238217592591</c:v>
                </c:pt>
                <c:pt idx="1950">
                  <c:v>369.05564282407408</c:v>
                </c:pt>
                <c:pt idx="1951">
                  <c:v>369.07194618055553</c:v>
                </c:pt>
                <c:pt idx="1952">
                  <c:v>369.08824953703703</c:v>
                </c:pt>
                <c:pt idx="1953">
                  <c:v>369.09843912037036</c:v>
                </c:pt>
                <c:pt idx="1954">
                  <c:v>369.10862881944445</c:v>
                </c:pt>
                <c:pt idx="1955">
                  <c:v>369.1341027777778</c:v>
                </c:pt>
                <c:pt idx="1956">
                  <c:v>369.14683981481483</c:v>
                </c:pt>
                <c:pt idx="1957">
                  <c:v>369.15957685185185</c:v>
                </c:pt>
                <c:pt idx="1958">
                  <c:v>369.22326180555558</c:v>
                </c:pt>
                <c:pt idx="1959">
                  <c:v>369.25510439814815</c:v>
                </c:pt>
                <c:pt idx="1960">
                  <c:v>369.29490752314814</c:v>
                </c:pt>
                <c:pt idx="1961">
                  <c:v>369.31480914351852</c:v>
                </c:pt>
                <c:pt idx="1962">
                  <c:v>369.31978449074074</c:v>
                </c:pt>
                <c:pt idx="1963">
                  <c:v>369.32475983796297</c:v>
                </c:pt>
                <c:pt idx="1964">
                  <c:v>369.33719837962963</c:v>
                </c:pt>
                <c:pt idx="1965">
                  <c:v>369.34963692129628</c:v>
                </c:pt>
                <c:pt idx="1966">
                  <c:v>369.41182928240744</c:v>
                </c:pt>
                <c:pt idx="1967">
                  <c:v>369.42737743055557</c:v>
                </c:pt>
                <c:pt idx="1968">
                  <c:v>369.44292546296299</c:v>
                </c:pt>
                <c:pt idx="1969">
                  <c:v>369.45264305555554</c:v>
                </c:pt>
                <c:pt idx="1970">
                  <c:v>369.46236064814815</c:v>
                </c:pt>
                <c:pt idx="1971">
                  <c:v>369.48665451388888</c:v>
                </c:pt>
                <c:pt idx="1972">
                  <c:v>369.49880150462963</c:v>
                </c:pt>
                <c:pt idx="1973">
                  <c:v>369.50487499999997</c:v>
                </c:pt>
                <c:pt idx="1974">
                  <c:v>369.5352423611111</c:v>
                </c:pt>
                <c:pt idx="1975">
                  <c:v>369.55042604166664</c:v>
                </c:pt>
                <c:pt idx="1976">
                  <c:v>369.565609837963</c:v>
                </c:pt>
                <c:pt idx="1977">
                  <c:v>369.57035462962966</c:v>
                </c:pt>
                <c:pt idx="1978">
                  <c:v>369.57509953703703</c:v>
                </c:pt>
                <c:pt idx="1979">
                  <c:v>369.57806516203703</c:v>
                </c:pt>
                <c:pt idx="1980">
                  <c:v>369.58103067129633</c:v>
                </c:pt>
                <c:pt idx="1981">
                  <c:v>369.58844467592593</c:v>
                </c:pt>
                <c:pt idx="1982">
                  <c:v>369.59585856481482</c:v>
                </c:pt>
                <c:pt idx="1983">
                  <c:v>369.6051259259259</c:v>
                </c:pt>
                <c:pt idx="1984">
                  <c:v>369.61439328703699</c:v>
                </c:pt>
                <c:pt idx="1985">
                  <c:v>369.61902708333332</c:v>
                </c:pt>
                <c:pt idx="1986">
                  <c:v>369.63061122685184</c:v>
                </c:pt>
                <c:pt idx="1987">
                  <c:v>369.64219548611112</c:v>
                </c:pt>
                <c:pt idx="1988">
                  <c:v>369.67115613425926</c:v>
                </c:pt>
                <c:pt idx="1989">
                  <c:v>369.68563645833331</c:v>
                </c:pt>
                <c:pt idx="1990">
                  <c:v>369.75803796296299</c:v>
                </c:pt>
                <c:pt idx="1991">
                  <c:v>369.76708807870369</c:v>
                </c:pt>
                <c:pt idx="1992">
                  <c:v>369.77613831018522</c:v>
                </c:pt>
                <c:pt idx="1993">
                  <c:v>369.78066342592592</c:v>
                </c:pt>
                <c:pt idx="1994">
                  <c:v>369.78518854166668</c:v>
                </c:pt>
                <c:pt idx="1995">
                  <c:v>369.7908449074074</c:v>
                </c:pt>
                <c:pt idx="1996">
                  <c:v>369.79650127314818</c:v>
                </c:pt>
                <c:pt idx="1997">
                  <c:v>369.82478310185189</c:v>
                </c:pt>
                <c:pt idx="1998">
                  <c:v>369.83185358796294</c:v>
                </c:pt>
                <c:pt idx="1999">
                  <c:v>369.83892395833334</c:v>
                </c:pt>
                <c:pt idx="2000">
                  <c:v>369.87427627314815</c:v>
                </c:pt>
                <c:pt idx="2001">
                  <c:v>369.89195243055559</c:v>
                </c:pt>
                <c:pt idx="2002">
                  <c:v>369.9803332175926</c:v>
                </c:pt>
                <c:pt idx="2003">
                  <c:v>369.99138078703703</c:v>
                </c:pt>
                <c:pt idx="2004">
                  <c:v>370.00242835648146</c:v>
                </c:pt>
                <c:pt idx="2005">
                  <c:v>370.01347604166665</c:v>
                </c:pt>
                <c:pt idx="2006">
                  <c:v>370.02038078703703</c:v>
                </c:pt>
                <c:pt idx="2007">
                  <c:v>370.0272855324074</c:v>
                </c:pt>
                <c:pt idx="2008">
                  <c:v>370.03160092592594</c:v>
                </c:pt>
                <c:pt idx="2009">
                  <c:v>370.03591643518519</c:v>
                </c:pt>
                <c:pt idx="2010">
                  <c:v>370.04131076388887</c:v>
                </c:pt>
                <c:pt idx="2011">
                  <c:v>370.04670509259262</c:v>
                </c:pt>
                <c:pt idx="2012">
                  <c:v>370.07367673611111</c:v>
                </c:pt>
                <c:pt idx="2013">
                  <c:v>370.08716261574074</c:v>
                </c:pt>
                <c:pt idx="2014">
                  <c:v>370.09559120370369</c:v>
                </c:pt>
                <c:pt idx="2015">
                  <c:v>370.09769837962966</c:v>
                </c:pt>
                <c:pt idx="2016">
                  <c:v>370.09980555555552</c:v>
                </c:pt>
                <c:pt idx="2017">
                  <c:v>370.10112256944444</c:v>
                </c:pt>
                <c:pt idx="2018">
                  <c:v>370.1024394675926</c:v>
                </c:pt>
                <c:pt idx="2019">
                  <c:v>370.10573194444441</c:v>
                </c:pt>
                <c:pt idx="2020">
                  <c:v>370.10902442129628</c:v>
                </c:pt>
                <c:pt idx="2021">
                  <c:v>370.11005324074074</c:v>
                </c:pt>
                <c:pt idx="2022">
                  <c:v>370.1110821759259</c:v>
                </c:pt>
                <c:pt idx="2023">
                  <c:v>370.11365439814813</c:v>
                </c:pt>
                <c:pt idx="2024">
                  <c:v>370.11622662037036</c:v>
                </c:pt>
                <c:pt idx="2025">
                  <c:v>370.12908773148149</c:v>
                </c:pt>
                <c:pt idx="2026">
                  <c:v>370.13551828703703</c:v>
                </c:pt>
                <c:pt idx="2027">
                  <c:v>370.14355636574072</c:v>
                </c:pt>
                <c:pt idx="2028">
                  <c:v>370.15159456018517</c:v>
                </c:pt>
                <c:pt idx="2029">
                  <c:v>370.16164236111109</c:v>
                </c:pt>
                <c:pt idx="2030">
                  <c:v>370.17169004629631</c:v>
                </c:pt>
                <c:pt idx="2031">
                  <c:v>370.22192870370372</c:v>
                </c:pt>
                <c:pt idx="2032">
                  <c:v>370.24704803240741</c:v>
                </c:pt>
                <c:pt idx="2033">
                  <c:v>370.25332789351853</c:v>
                </c:pt>
                <c:pt idx="2034">
                  <c:v>370.25960763888889</c:v>
                </c:pt>
                <c:pt idx="2035">
                  <c:v>370.26745740740739</c:v>
                </c:pt>
                <c:pt idx="2036">
                  <c:v>370.27530729166665</c:v>
                </c:pt>
                <c:pt idx="2037">
                  <c:v>370.31455613425925</c:v>
                </c:pt>
                <c:pt idx="2038">
                  <c:v>370.33418067129628</c:v>
                </c:pt>
                <c:pt idx="2039">
                  <c:v>370.33450231481481</c:v>
                </c:pt>
                <c:pt idx="2040">
                  <c:v>370.33487268518519</c:v>
                </c:pt>
                <c:pt idx="2041">
                  <c:v>370.33561342592594</c:v>
                </c:pt>
                <c:pt idx="2042">
                  <c:v>370.33709490740739</c:v>
                </c:pt>
                <c:pt idx="2043">
                  <c:v>370.34005787037034</c:v>
                </c:pt>
                <c:pt idx="2044">
                  <c:v>370.34598379629631</c:v>
                </c:pt>
                <c:pt idx="2045">
                  <c:v>370.35783564814813</c:v>
                </c:pt>
                <c:pt idx="2046">
                  <c:v>370.38153935185187</c:v>
                </c:pt>
                <c:pt idx="2047">
                  <c:v>370.42894675925925</c:v>
                </c:pt>
                <c:pt idx="2048">
                  <c:v>370.52376157407406</c:v>
                </c:pt>
                <c:pt idx="2049">
                  <c:v>370.71339120370368</c:v>
                </c:pt>
                <c:pt idx="2050">
                  <c:v>371.09265046296298</c:v>
                </c:pt>
                <c:pt idx="2051">
                  <c:v>371.85116898148146</c:v>
                </c:pt>
                <c:pt idx="2052">
                  <c:v>373.36820601851849</c:v>
                </c:pt>
                <c:pt idx="2053">
                  <c:v>376.4022800925926</c:v>
                </c:pt>
                <c:pt idx="2054">
                  <c:v>382.47042824074072</c:v>
                </c:pt>
                <c:pt idx="2055">
                  <c:v>394.04450231481479</c:v>
                </c:pt>
                <c:pt idx="2056">
                  <c:v>405.61857638888887</c:v>
                </c:pt>
                <c:pt idx="2057">
                  <c:v>417.19265046296294</c:v>
                </c:pt>
                <c:pt idx="2058">
                  <c:v>428.76672453703702</c:v>
                </c:pt>
                <c:pt idx="2059">
                  <c:v>440.3407986111111</c:v>
                </c:pt>
                <c:pt idx="2060">
                  <c:v>451.91487268518517</c:v>
                </c:pt>
                <c:pt idx="2061">
                  <c:v>463.48894675925925</c:v>
                </c:pt>
                <c:pt idx="2062">
                  <c:v>475.06302083333333</c:v>
                </c:pt>
                <c:pt idx="2063">
                  <c:v>486.6370949074074</c:v>
                </c:pt>
                <c:pt idx="2064">
                  <c:v>498.21116898148148</c:v>
                </c:pt>
                <c:pt idx="2065">
                  <c:v>509.78524305555555</c:v>
                </c:pt>
                <c:pt idx="2066">
                  <c:v>521.35931712962963</c:v>
                </c:pt>
                <c:pt idx="2067">
                  <c:v>532.93339120370365</c:v>
                </c:pt>
                <c:pt idx="2068">
                  <c:v>544.50746527777778</c:v>
                </c:pt>
                <c:pt idx="2069">
                  <c:v>556.0815393518518</c:v>
                </c:pt>
                <c:pt idx="2070">
                  <c:v>567.65561342592594</c:v>
                </c:pt>
                <c:pt idx="2071">
                  <c:v>579.22968749999995</c:v>
                </c:pt>
                <c:pt idx="2072">
                  <c:v>590.80376157407409</c:v>
                </c:pt>
                <c:pt idx="2073">
                  <c:v>602.37783564814811</c:v>
                </c:pt>
                <c:pt idx="2074">
                  <c:v>613.95190972222224</c:v>
                </c:pt>
                <c:pt idx="2075">
                  <c:v>625.52598379629626</c:v>
                </c:pt>
                <c:pt idx="2076">
                  <c:v>637.10005787037039</c:v>
                </c:pt>
                <c:pt idx="2077">
                  <c:v>648.67413194444441</c:v>
                </c:pt>
                <c:pt idx="2078">
                  <c:v>660.24820601851854</c:v>
                </c:pt>
                <c:pt idx="2079">
                  <c:v>671.82228009259256</c:v>
                </c:pt>
                <c:pt idx="2080">
                  <c:v>683.3963541666667</c:v>
                </c:pt>
                <c:pt idx="2081">
                  <c:v>694.97042824074072</c:v>
                </c:pt>
                <c:pt idx="2082">
                  <c:v>706.54450231481485</c:v>
                </c:pt>
                <c:pt idx="2083">
                  <c:v>718.11857638888887</c:v>
                </c:pt>
                <c:pt idx="2084">
                  <c:v>729.692650462963</c:v>
                </c:pt>
                <c:pt idx="2085">
                  <c:v>730</c:v>
                </c:pt>
              </c:numCache>
            </c:numRef>
          </c:xVal>
          <c:yVal>
            <c:numRef>
              <c:f>'MOOSE Tmax'!$K$4:$K$2089</c:f>
              <c:numCache>
                <c:formatCode>General</c:formatCode>
                <c:ptCount val="2086"/>
                <c:pt idx="0">
                  <c:v>0</c:v>
                </c:pt>
                <c:pt idx="1">
                  <c:v>1085.1780269999999</c:v>
                </c:pt>
                <c:pt idx="2">
                  <c:v>686.17210369999998</c:v>
                </c:pt>
                <c:pt idx="3">
                  <c:v>1043.947549</c:v>
                </c:pt>
                <c:pt idx="4">
                  <c:v>1395.169688</c:v>
                </c:pt>
                <c:pt idx="5">
                  <c:v>1384.0419420000001</c:v>
                </c:pt>
                <c:pt idx="6">
                  <c:v>1385.6570469999999</c:v>
                </c:pt>
                <c:pt idx="7">
                  <c:v>1386.4704690000001</c:v>
                </c:pt>
                <c:pt idx="8">
                  <c:v>1391.30819</c:v>
                </c:pt>
                <c:pt idx="9">
                  <c:v>1422.9780060000001</c:v>
                </c:pt>
                <c:pt idx="10">
                  <c:v>1464.744436</c:v>
                </c:pt>
                <c:pt idx="11">
                  <c:v>1494.4251839999999</c:v>
                </c:pt>
                <c:pt idx="12">
                  <c:v>1516.8890369999999</c:v>
                </c:pt>
                <c:pt idx="13">
                  <c:v>1533.677359</c:v>
                </c:pt>
                <c:pt idx="14">
                  <c:v>1546.5151450000001</c:v>
                </c:pt>
                <c:pt idx="15">
                  <c:v>1559.881376</c:v>
                </c:pt>
                <c:pt idx="16">
                  <c:v>1564.554637</c:v>
                </c:pt>
                <c:pt idx="17">
                  <c:v>1566.0018150000001</c:v>
                </c:pt>
                <c:pt idx="18">
                  <c:v>1562.8691799999999</c:v>
                </c:pt>
                <c:pt idx="19">
                  <c:v>1570.188224</c:v>
                </c:pt>
                <c:pt idx="20">
                  <c:v>1574.758773</c:v>
                </c:pt>
                <c:pt idx="21">
                  <c:v>1578.1743899999999</c:v>
                </c:pt>
                <c:pt idx="22">
                  <c:v>1583.520863</c:v>
                </c:pt>
                <c:pt idx="23">
                  <c:v>1581.469208</c:v>
                </c:pt>
                <c:pt idx="24">
                  <c:v>1583.370602</c:v>
                </c:pt>
                <c:pt idx="25">
                  <c:v>1583.9499149999999</c:v>
                </c:pt>
                <c:pt idx="26">
                  <c:v>1583.782915</c:v>
                </c:pt>
                <c:pt idx="27">
                  <c:v>1582.7908580000001</c:v>
                </c:pt>
                <c:pt idx="28">
                  <c:v>1580.945291</c:v>
                </c:pt>
                <c:pt idx="29">
                  <c:v>1578.2110540000001</c:v>
                </c:pt>
                <c:pt idx="30">
                  <c:v>1574.53549</c:v>
                </c:pt>
                <c:pt idx="31">
                  <c:v>1569.8668299999999</c:v>
                </c:pt>
                <c:pt idx="32">
                  <c:v>1564.149551</c:v>
                </c:pt>
                <c:pt idx="33">
                  <c:v>1557.3359</c:v>
                </c:pt>
                <c:pt idx="34">
                  <c:v>1549.3763530000001</c:v>
                </c:pt>
                <c:pt idx="35">
                  <c:v>1540.2310689999999</c:v>
                </c:pt>
                <c:pt idx="36">
                  <c:v>1529.8753429999999</c:v>
                </c:pt>
                <c:pt idx="37">
                  <c:v>1518.2940080000001</c:v>
                </c:pt>
                <c:pt idx="38">
                  <c:v>1505.49631</c:v>
                </c:pt>
                <c:pt idx="39">
                  <c:v>1491.4087930000001</c:v>
                </c:pt>
                <c:pt idx="40">
                  <c:v>1476.070062</c:v>
                </c:pt>
                <c:pt idx="41">
                  <c:v>1469.0636050000001</c:v>
                </c:pt>
                <c:pt idx="42">
                  <c:v>1467.6341179999999</c:v>
                </c:pt>
                <c:pt idx="43">
                  <c:v>1467.8005430000001</c:v>
                </c:pt>
                <c:pt idx="44">
                  <c:v>1467.7824680000001</c:v>
                </c:pt>
                <c:pt idx="45">
                  <c:v>1467.7393709999999</c:v>
                </c:pt>
                <c:pt idx="46">
                  <c:v>1467.5208929999999</c:v>
                </c:pt>
                <c:pt idx="47">
                  <c:v>1467.432296</c:v>
                </c:pt>
                <c:pt idx="48">
                  <c:v>1467.414544</c:v>
                </c:pt>
                <c:pt idx="49">
                  <c:v>1467.402865</c:v>
                </c:pt>
                <c:pt idx="50">
                  <c:v>1467.397197</c:v>
                </c:pt>
                <c:pt idx="51">
                  <c:v>1467.3629719999999</c:v>
                </c:pt>
                <c:pt idx="52">
                  <c:v>1467.3491079999999</c:v>
                </c:pt>
                <c:pt idx="53">
                  <c:v>1467.3289010000001</c:v>
                </c:pt>
                <c:pt idx="54">
                  <c:v>1467.3201590000001</c:v>
                </c:pt>
                <c:pt idx="55">
                  <c:v>1467.266654</c:v>
                </c:pt>
                <c:pt idx="56">
                  <c:v>1467.2449879999999</c:v>
                </c:pt>
                <c:pt idx="57">
                  <c:v>1467.233835</c:v>
                </c:pt>
                <c:pt idx="58">
                  <c:v>1467.1669449999999</c:v>
                </c:pt>
                <c:pt idx="59">
                  <c:v>1467.139848</c:v>
                </c:pt>
                <c:pt idx="60">
                  <c:v>1466.972489</c:v>
                </c:pt>
                <c:pt idx="61">
                  <c:v>1466.9685959999999</c:v>
                </c:pt>
                <c:pt idx="62">
                  <c:v>1466.959083</c:v>
                </c:pt>
                <c:pt idx="63">
                  <c:v>1466.954782</c:v>
                </c:pt>
                <c:pt idx="64">
                  <c:v>1466.928635</c:v>
                </c:pt>
                <c:pt idx="65">
                  <c:v>1466.7981090000001</c:v>
                </c:pt>
                <c:pt idx="66">
                  <c:v>1466.803275</c:v>
                </c:pt>
                <c:pt idx="67">
                  <c:v>1466.799221</c:v>
                </c:pt>
                <c:pt idx="68">
                  <c:v>1466.7788250000001</c:v>
                </c:pt>
                <c:pt idx="69">
                  <c:v>1466.7757160000001</c:v>
                </c:pt>
                <c:pt idx="70">
                  <c:v>1466.773535</c:v>
                </c:pt>
                <c:pt idx="71">
                  <c:v>1466.7607700000001</c:v>
                </c:pt>
                <c:pt idx="72">
                  <c:v>1466.7490760000001</c:v>
                </c:pt>
                <c:pt idx="73">
                  <c:v>1466.743821</c:v>
                </c:pt>
                <c:pt idx="74">
                  <c:v>1466.7118780000001</c:v>
                </c:pt>
                <c:pt idx="75">
                  <c:v>1466.7070369999999</c:v>
                </c:pt>
                <c:pt idx="76">
                  <c:v>1466.7036149999999</c:v>
                </c:pt>
                <c:pt idx="77">
                  <c:v>1466.7019600000001</c:v>
                </c:pt>
                <c:pt idx="78">
                  <c:v>1466.691986</c:v>
                </c:pt>
                <c:pt idx="79">
                  <c:v>1466.687925</c:v>
                </c:pt>
                <c:pt idx="80">
                  <c:v>1466.685843</c:v>
                </c:pt>
                <c:pt idx="81">
                  <c:v>1466.673372</c:v>
                </c:pt>
                <c:pt idx="82">
                  <c:v>1466.6619479999999</c:v>
                </c:pt>
                <c:pt idx="83">
                  <c:v>1466.6568130000001</c:v>
                </c:pt>
                <c:pt idx="84">
                  <c:v>1466.6256109999999</c:v>
                </c:pt>
                <c:pt idx="85">
                  <c:v>1466.5891059999999</c:v>
                </c:pt>
                <c:pt idx="86">
                  <c:v>1466.590451</c:v>
                </c:pt>
                <c:pt idx="87">
                  <c:v>1466.5904439999999</c:v>
                </c:pt>
                <c:pt idx="88">
                  <c:v>1466.59043</c:v>
                </c:pt>
                <c:pt idx="89">
                  <c:v>1466.5904009999999</c:v>
                </c:pt>
                <c:pt idx="90">
                  <c:v>1466.5903840000001</c:v>
                </c:pt>
                <c:pt idx="91">
                  <c:v>1466.590375</c:v>
                </c:pt>
                <c:pt idx="92">
                  <c:v>1466.590326</c:v>
                </c:pt>
                <c:pt idx="93">
                  <c:v>1466.5902599999999</c:v>
                </c:pt>
                <c:pt idx="94">
                  <c:v>1466.590228</c:v>
                </c:pt>
                <c:pt idx="95">
                  <c:v>1466.5901429999999</c:v>
                </c:pt>
                <c:pt idx="96">
                  <c:v>1466.5901019999999</c:v>
                </c:pt>
                <c:pt idx="97">
                  <c:v>1466.59005</c:v>
                </c:pt>
                <c:pt idx="98">
                  <c:v>1466.590025</c:v>
                </c:pt>
                <c:pt idx="99">
                  <c:v>1466.5900119999999</c:v>
                </c:pt>
                <c:pt idx="100">
                  <c:v>1466.5900059999999</c:v>
                </c:pt>
                <c:pt idx="101">
                  <c:v>1466.589974</c:v>
                </c:pt>
                <c:pt idx="102">
                  <c:v>1466.589958</c:v>
                </c:pt>
                <c:pt idx="103">
                  <c:v>1466.589874</c:v>
                </c:pt>
                <c:pt idx="104">
                  <c:v>1466.5898340000001</c:v>
                </c:pt>
                <c:pt idx="105">
                  <c:v>1466.5898090000001</c:v>
                </c:pt>
                <c:pt idx="106">
                  <c:v>1466.589784</c:v>
                </c:pt>
                <c:pt idx="107">
                  <c:v>1466.589651</c:v>
                </c:pt>
                <c:pt idx="108">
                  <c:v>1466.5896210000001</c:v>
                </c:pt>
                <c:pt idx="109">
                  <c:v>1466.58959</c:v>
                </c:pt>
                <c:pt idx="110">
                  <c:v>1466.5894249999999</c:v>
                </c:pt>
                <c:pt idx="111">
                  <c:v>1466.589264</c:v>
                </c:pt>
                <c:pt idx="112">
                  <c:v>1466.589168</c:v>
                </c:pt>
                <c:pt idx="113">
                  <c:v>1466.58907</c:v>
                </c:pt>
                <c:pt idx="114">
                  <c:v>1466.5885350000001</c:v>
                </c:pt>
                <c:pt idx="115">
                  <c:v>1466.588305</c:v>
                </c:pt>
                <c:pt idx="116">
                  <c:v>1466.588193</c:v>
                </c:pt>
                <c:pt idx="117">
                  <c:v>1466.5875269999999</c:v>
                </c:pt>
                <c:pt idx="118">
                  <c:v>1466.5872420000001</c:v>
                </c:pt>
                <c:pt idx="119">
                  <c:v>1466.587102</c:v>
                </c:pt>
                <c:pt idx="120">
                  <c:v>1466.587012</c:v>
                </c:pt>
                <c:pt idx="121">
                  <c:v>1466.5869680000001</c:v>
                </c:pt>
                <c:pt idx="122">
                  <c:v>1466.5868459999999</c:v>
                </c:pt>
                <c:pt idx="123">
                  <c:v>1466.586724</c:v>
                </c:pt>
                <c:pt idx="124">
                  <c:v>1466.5864039999999</c:v>
                </c:pt>
                <c:pt idx="125">
                  <c:v>1466.586098</c:v>
                </c:pt>
                <c:pt idx="126">
                  <c:v>1466.5860339999999</c:v>
                </c:pt>
                <c:pt idx="127">
                  <c:v>1466.586002</c:v>
                </c:pt>
                <c:pt idx="128">
                  <c:v>1466.58591</c:v>
                </c:pt>
                <c:pt idx="129">
                  <c:v>1466.585816</c:v>
                </c:pt>
                <c:pt idx="130">
                  <c:v>1466.5855670000001</c:v>
                </c:pt>
                <c:pt idx="131">
                  <c:v>1466.585454</c:v>
                </c:pt>
                <c:pt idx="132">
                  <c:v>1466.585145</c:v>
                </c:pt>
                <c:pt idx="133">
                  <c:v>1466.5848470000001</c:v>
                </c:pt>
                <c:pt idx="134">
                  <c:v>1466.5844689999999</c:v>
                </c:pt>
                <c:pt idx="135">
                  <c:v>1466.5842990000001</c:v>
                </c:pt>
                <c:pt idx="136">
                  <c:v>1466.584067</c:v>
                </c:pt>
                <c:pt idx="137">
                  <c:v>1466.583836</c:v>
                </c:pt>
                <c:pt idx="138">
                  <c:v>1466.5837280000001</c:v>
                </c:pt>
                <c:pt idx="139">
                  <c:v>1466.58366</c:v>
                </c:pt>
                <c:pt idx="140">
                  <c:v>1466.583627</c:v>
                </c:pt>
                <c:pt idx="141">
                  <c:v>1466.5835360000001</c:v>
                </c:pt>
                <c:pt idx="142">
                  <c:v>1466.5834930000001</c:v>
                </c:pt>
                <c:pt idx="143">
                  <c:v>1466.583437</c:v>
                </c:pt>
                <c:pt idx="144">
                  <c:v>1466.5833809999999</c:v>
                </c:pt>
                <c:pt idx="145">
                  <c:v>1466.58331</c:v>
                </c:pt>
                <c:pt idx="146">
                  <c:v>1466.583239</c:v>
                </c:pt>
                <c:pt idx="147">
                  <c:v>1466.5831949999999</c:v>
                </c:pt>
                <c:pt idx="148">
                  <c:v>1466.5831519999999</c:v>
                </c:pt>
                <c:pt idx="149">
                  <c:v>1466.582917</c:v>
                </c:pt>
                <c:pt idx="150">
                  <c:v>1466.5826930000001</c:v>
                </c:pt>
                <c:pt idx="151">
                  <c:v>1466.5825890000001</c:v>
                </c:pt>
                <c:pt idx="152">
                  <c:v>1466.582525</c:v>
                </c:pt>
                <c:pt idx="153">
                  <c:v>1466.582459</c:v>
                </c:pt>
                <c:pt idx="154">
                  <c:v>1466.582279</c:v>
                </c:pt>
                <c:pt idx="155">
                  <c:v>1466.5822390000001</c:v>
                </c:pt>
                <c:pt idx="156">
                  <c:v>1466.5821989999999</c:v>
                </c:pt>
                <c:pt idx="157">
                  <c:v>1466.5819739999999</c:v>
                </c:pt>
                <c:pt idx="158">
                  <c:v>1466.581756</c:v>
                </c:pt>
                <c:pt idx="159">
                  <c:v>1466.581655</c:v>
                </c:pt>
                <c:pt idx="160">
                  <c:v>1466.581375</c:v>
                </c:pt>
                <c:pt idx="161">
                  <c:v>1466.581316</c:v>
                </c:pt>
                <c:pt idx="162">
                  <c:v>1466.581287</c:v>
                </c:pt>
                <c:pt idx="163">
                  <c:v>1466.5812490000001</c:v>
                </c:pt>
                <c:pt idx="164">
                  <c:v>1466.5812089999999</c:v>
                </c:pt>
                <c:pt idx="165">
                  <c:v>1466.581156</c:v>
                </c:pt>
                <c:pt idx="166">
                  <c:v>1466.5811040000001</c:v>
                </c:pt>
                <c:pt idx="167">
                  <c:v>1466.5810719999999</c:v>
                </c:pt>
                <c:pt idx="168">
                  <c:v>1466.58104</c:v>
                </c:pt>
                <c:pt idx="169">
                  <c:v>1466.580866</c:v>
                </c:pt>
                <c:pt idx="170">
                  <c:v>1466.580786</c:v>
                </c:pt>
                <c:pt idx="171">
                  <c:v>1466.5807480000001</c:v>
                </c:pt>
                <c:pt idx="172">
                  <c:v>1466.5805330000001</c:v>
                </c:pt>
                <c:pt idx="173">
                  <c:v>1466.5803249999999</c:v>
                </c:pt>
                <c:pt idx="174">
                  <c:v>1466.5792100000001</c:v>
                </c:pt>
                <c:pt idx="175">
                  <c:v>1466.578747</c:v>
                </c:pt>
                <c:pt idx="176">
                  <c:v>1466.5785149999999</c:v>
                </c:pt>
                <c:pt idx="177">
                  <c:v>1466.578399</c:v>
                </c:pt>
                <c:pt idx="178">
                  <c:v>1466.57771</c:v>
                </c:pt>
                <c:pt idx="179">
                  <c:v>1466.577417</c:v>
                </c:pt>
                <c:pt idx="180">
                  <c:v>1466.5771</c:v>
                </c:pt>
                <c:pt idx="181">
                  <c:v>1466.5753560000001</c:v>
                </c:pt>
                <c:pt idx="182">
                  <c:v>1466.5746389999999</c:v>
                </c:pt>
                <c:pt idx="183">
                  <c:v>1466.570271</c:v>
                </c:pt>
                <c:pt idx="184">
                  <c:v>1466.568499</c:v>
                </c:pt>
                <c:pt idx="185">
                  <c:v>1466.5684980000001</c:v>
                </c:pt>
                <c:pt idx="186">
                  <c:v>1466.5684200000001</c:v>
                </c:pt>
                <c:pt idx="187">
                  <c:v>1466.567759</c:v>
                </c:pt>
                <c:pt idx="188">
                  <c:v>1466.567131</c:v>
                </c:pt>
                <c:pt idx="189">
                  <c:v>1466.565462</c:v>
                </c:pt>
                <c:pt idx="190">
                  <c:v>1466.5647610000001</c:v>
                </c:pt>
                <c:pt idx="191">
                  <c:v>1466.5644070000001</c:v>
                </c:pt>
                <c:pt idx="192">
                  <c:v>1466.5622820000001</c:v>
                </c:pt>
                <c:pt idx="193">
                  <c:v>1466.5623049999999</c:v>
                </c:pt>
                <c:pt idx="194">
                  <c:v>1466.562308</c:v>
                </c:pt>
                <c:pt idx="195">
                  <c:v>1466.562265</c:v>
                </c:pt>
                <c:pt idx="196">
                  <c:v>1466.562201</c:v>
                </c:pt>
                <c:pt idx="197">
                  <c:v>1466.561796</c:v>
                </c:pt>
                <c:pt idx="198">
                  <c:v>1466.561618</c:v>
                </c:pt>
                <c:pt idx="199">
                  <c:v>1466.5613780000001</c:v>
                </c:pt>
                <c:pt idx="200">
                  <c:v>1466.561138</c:v>
                </c:pt>
                <c:pt idx="201">
                  <c:v>1466.5598399999999</c:v>
                </c:pt>
                <c:pt idx="202">
                  <c:v>1466.5586450000001</c:v>
                </c:pt>
                <c:pt idx="203">
                  <c:v>1466.5521309999999</c:v>
                </c:pt>
                <c:pt idx="204">
                  <c:v>1466.5523089999999</c:v>
                </c:pt>
                <c:pt idx="205">
                  <c:v>1466.5522779999999</c:v>
                </c:pt>
                <c:pt idx="206">
                  <c:v>1466.5522060000001</c:v>
                </c:pt>
                <c:pt idx="207">
                  <c:v>1466.551712</c:v>
                </c:pt>
                <c:pt idx="208">
                  <c:v>1466.551496</c:v>
                </c:pt>
                <c:pt idx="209">
                  <c:v>1466.551203</c:v>
                </c:pt>
                <c:pt idx="210">
                  <c:v>1466.5509099999999</c:v>
                </c:pt>
                <c:pt idx="211">
                  <c:v>1466.550135</c:v>
                </c:pt>
                <c:pt idx="212">
                  <c:v>1466.549403</c:v>
                </c:pt>
                <c:pt idx="213">
                  <c:v>1466.549072</c:v>
                </c:pt>
                <c:pt idx="214">
                  <c:v>1466.5470929999999</c:v>
                </c:pt>
                <c:pt idx="215">
                  <c:v>1466.545271</c:v>
                </c:pt>
                <c:pt idx="216">
                  <c:v>1466.544202</c:v>
                </c:pt>
                <c:pt idx="217">
                  <c:v>1466.544132</c:v>
                </c:pt>
                <c:pt idx="218">
                  <c:v>1466.5440129999999</c:v>
                </c:pt>
                <c:pt idx="219">
                  <c:v>1466.5436440000001</c:v>
                </c:pt>
                <c:pt idx="220">
                  <c:v>1466.5432860000001</c:v>
                </c:pt>
                <c:pt idx="221">
                  <c:v>1466.5413490000001</c:v>
                </c:pt>
                <c:pt idx="222">
                  <c:v>1466.5405539999999</c:v>
                </c:pt>
                <c:pt idx="223">
                  <c:v>1466.540152</c:v>
                </c:pt>
                <c:pt idx="224">
                  <c:v>1466.5389700000001</c:v>
                </c:pt>
                <c:pt idx="225">
                  <c:v>1466.538767</c:v>
                </c:pt>
                <c:pt idx="226">
                  <c:v>1466.5385000000001</c:v>
                </c:pt>
                <c:pt idx="227">
                  <c:v>1466.5369900000001</c:v>
                </c:pt>
                <c:pt idx="228">
                  <c:v>1466.53674</c:v>
                </c:pt>
                <c:pt idx="229">
                  <c:v>1466.5364030000001</c:v>
                </c:pt>
                <c:pt idx="230">
                  <c:v>1466.5362439999999</c:v>
                </c:pt>
                <c:pt idx="231">
                  <c:v>1466.5357879999999</c:v>
                </c:pt>
                <c:pt idx="232">
                  <c:v>1466.535351</c:v>
                </c:pt>
                <c:pt idx="233">
                  <c:v>1466.5329839999999</c:v>
                </c:pt>
                <c:pt idx="234">
                  <c:v>1466.530814</c:v>
                </c:pt>
                <c:pt idx="235">
                  <c:v>1466.518959</c:v>
                </c:pt>
                <c:pt idx="236">
                  <c:v>1466.519368</c:v>
                </c:pt>
                <c:pt idx="237">
                  <c:v>1466.5187209999999</c:v>
                </c:pt>
                <c:pt idx="238">
                  <c:v>1466.516916</c:v>
                </c:pt>
                <c:pt idx="239">
                  <c:v>1466.5152169999999</c:v>
                </c:pt>
                <c:pt idx="240">
                  <c:v>1466.514455</c:v>
                </c:pt>
                <c:pt idx="241">
                  <c:v>1466.5098290000001</c:v>
                </c:pt>
                <c:pt idx="242">
                  <c:v>1466.5055950000001</c:v>
                </c:pt>
                <c:pt idx="243">
                  <c:v>1466.5001609999999</c:v>
                </c:pt>
                <c:pt idx="244">
                  <c:v>1466.494852</c:v>
                </c:pt>
                <c:pt idx="245">
                  <c:v>1466.4924840000001</c:v>
                </c:pt>
                <c:pt idx="246">
                  <c:v>1466.4918319999999</c:v>
                </c:pt>
                <c:pt idx="247">
                  <c:v>1466.491004</c:v>
                </c:pt>
                <c:pt idx="248">
                  <c:v>1466.4905160000001</c:v>
                </c:pt>
                <c:pt idx="249">
                  <c:v>1466.4904160000001</c:v>
                </c:pt>
                <c:pt idx="250">
                  <c:v>1466.4902959999999</c:v>
                </c:pt>
                <c:pt idx="251">
                  <c:v>1466.4901339999999</c:v>
                </c:pt>
                <c:pt idx="252">
                  <c:v>1466.4899720000001</c:v>
                </c:pt>
                <c:pt idx="253">
                  <c:v>1466.489094</c:v>
                </c:pt>
                <c:pt idx="254">
                  <c:v>1466.488282</c:v>
                </c:pt>
                <c:pt idx="255">
                  <c:v>1466.4861209999999</c:v>
                </c:pt>
                <c:pt idx="256">
                  <c:v>1466.4840979999999</c:v>
                </c:pt>
                <c:pt idx="257">
                  <c:v>1466.4730569999999</c:v>
                </c:pt>
                <c:pt idx="258">
                  <c:v>1466.471401</c:v>
                </c:pt>
                <c:pt idx="259">
                  <c:v>1466.47126</c:v>
                </c:pt>
                <c:pt idx="260">
                  <c:v>1466.470967</c:v>
                </c:pt>
                <c:pt idx="261">
                  <c:v>1466.4692500000001</c:v>
                </c:pt>
                <c:pt idx="262">
                  <c:v>1466.468543</c:v>
                </c:pt>
                <c:pt idx="263">
                  <c:v>1466.464234</c:v>
                </c:pt>
                <c:pt idx="264">
                  <c:v>1466.462485</c:v>
                </c:pt>
                <c:pt idx="265">
                  <c:v>1466.4613179999999</c:v>
                </c:pt>
                <c:pt idx="266">
                  <c:v>1466.4607619999999</c:v>
                </c:pt>
                <c:pt idx="267">
                  <c:v>1466.460145</c:v>
                </c:pt>
                <c:pt idx="268">
                  <c:v>1466.458498</c:v>
                </c:pt>
                <c:pt idx="269">
                  <c:v>1466.456954</c:v>
                </c:pt>
                <c:pt idx="270">
                  <c:v>1466.4485299999999</c:v>
                </c:pt>
                <c:pt idx="271">
                  <c:v>1466.4451260000001</c:v>
                </c:pt>
                <c:pt idx="272">
                  <c:v>1466.4347869999999</c:v>
                </c:pt>
                <c:pt idx="273">
                  <c:v>1466.4331970000001</c:v>
                </c:pt>
                <c:pt idx="274">
                  <c:v>1466.432086</c:v>
                </c:pt>
                <c:pt idx="275">
                  <c:v>1466.425506</c:v>
                </c:pt>
                <c:pt idx="276">
                  <c:v>1466.4228439999999</c:v>
                </c:pt>
                <c:pt idx="277">
                  <c:v>1466.4063679999999</c:v>
                </c:pt>
                <c:pt idx="278">
                  <c:v>1466.403918</c:v>
                </c:pt>
                <c:pt idx="279">
                  <c:v>1466.4032090000001</c:v>
                </c:pt>
                <c:pt idx="280">
                  <c:v>1466.4022660000001</c:v>
                </c:pt>
                <c:pt idx="281">
                  <c:v>1466.4010619999999</c:v>
                </c:pt>
                <c:pt idx="282">
                  <c:v>1466.3998810000001</c:v>
                </c:pt>
                <c:pt idx="283">
                  <c:v>1466.3934549999999</c:v>
                </c:pt>
                <c:pt idx="284">
                  <c:v>1466.3932709999999</c:v>
                </c:pt>
                <c:pt idx="285">
                  <c:v>1466.392546</c:v>
                </c:pt>
                <c:pt idx="286">
                  <c:v>1466.3885330000001</c:v>
                </c:pt>
                <c:pt idx="287">
                  <c:v>1466.368453</c:v>
                </c:pt>
                <c:pt idx="288">
                  <c:v>1466.3501000000001</c:v>
                </c:pt>
                <c:pt idx="289">
                  <c:v>1466.3470050000001</c:v>
                </c:pt>
                <c:pt idx="290">
                  <c:v>1466.3448739999999</c:v>
                </c:pt>
                <c:pt idx="291">
                  <c:v>1466.343838</c:v>
                </c:pt>
                <c:pt idx="292">
                  <c:v>1466.343318</c:v>
                </c:pt>
                <c:pt idx="293">
                  <c:v>1466.3427429999999</c:v>
                </c:pt>
                <c:pt idx="294">
                  <c:v>1466.34121</c:v>
                </c:pt>
                <c:pt idx="295">
                  <c:v>1466.33977</c:v>
                </c:pt>
                <c:pt idx="296">
                  <c:v>1466.337929</c:v>
                </c:pt>
                <c:pt idx="297">
                  <c:v>1466.3371219999999</c:v>
                </c:pt>
                <c:pt idx="298">
                  <c:v>1466.3322209999999</c:v>
                </c:pt>
                <c:pt idx="299">
                  <c:v>1466.330232</c:v>
                </c:pt>
                <c:pt idx="300">
                  <c:v>1466.317957</c:v>
                </c:pt>
                <c:pt idx="301">
                  <c:v>1466.318381</c:v>
                </c:pt>
                <c:pt idx="302">
                  <c:v>1466.317708</c:v>
                </c:pt>
                <c:pt idx="303">
                  <c:v>1466.316814</c:v>
                </c:pt>
                <c:pt idx="304">
                  <c:v>1466.3159350000001</c:v>
                </c:pt>
                <c:pt idx="305">
                  <c:v>1466.311148</c:v>
                </c:pt>
                <c:pt idx="306">
                  <c:v>1466.310412</c:v>
                </c:pt>
                <c:pt idx="307">
                  <c:v>1466.3093100000001</c:v>
                </c:pt>
                <c:pt idx="308">
                  <c:v>1466.3079069999999</c:v>
                </c:pt>
                <c:pt idx="309">
                  <c:v>1466.3065320000001</c:v>
                </c:pt>
                <c:pt idx="310">
                  <c:v>1466.2990480000001</c:v>
                </c:pt>
                <c:pt idx="311">
                  <c:v>1466.2992650000001</c:v>
                </c:pt>
                <c:pt idx="312">
                  <c:v>1466.2988889999999</c:v>
                </c:pt>
                <c:pt idx="313">
                  <c:v>1466.2965610000001</c:v>
                </c:pt>
                <c:pt idx="314">
                  <c:v>1466.295605</c:v>
                </c:pt>
                <c:pt idx="315">
                  <c:v>1466.289759</c:v>
                </c:pt>
                <c:pt idx="316">
                  <c:v>1466.28739</c:v>
                </c:pt>
                <c:pt idx="317">
                  <c:v>1466.285807</c:v>
                </c:pt>
                <c:pt idx="318">
                  <c:v>1466.285052</c:v>
                </c:pt>
                <c:pt idx="319">
                  <c:v>1466.280487</c:v>
                </c:pt>
                <c:pt idx="320">
                  <c:v>1466.276308</c:v>
                </c:pt>
                <c:pt idx="321">
                  <c:v>1466.253451</c:v>
                </c:pt>
                <c:pt idx="322">
                  <c:v>1466.252939</c:v>
                </c:pt>
                <c:pt idx="323">
                  <c:v>1466.2502320000001</c:v>
                </c:pt>
                <c:pt idx="324">
                  <c:v>1466.2359550000001</c:v>
                </c:pt>
                <c:pt idx="325">
                  <c:v>1466.233819</c:v>
                </c:pt>
                <c:pt idx="326">
                  <c:v>1466.232305</c:v>
                </c:pt>
                <c:pt idx="327">
                  <c:v>1466.2306639999999</c:v>
                </c:pt>
                <c:pt idx="328">
                  <c:v>1466.2299290000001</c:v>
                </c:pt>
                <c:pt idx="329">
                  <c:v>1466.2277469999999</c:v>
                </c:pt>
                <c:pt idx="330">
                  <c:v>1466.225702</c:v>
                </c:pt>
                <c:pt idx="331">
                  <c:v>1466.214543</c:v>
                </c:pt>
                <c:pt idx="332">
                  <c:v>1466.2100350000001</c:v>
                </c:pt>
                <c:pt idx="333">
                  <c:v>1466.208779</c:v>
                </c:pt>
                <c:pt idx="334">
                  <c:v>1466.2071699999999</c:v>
                </c:pt>
                <c:pt idx="335">
                  <c:v>1466.1984540000001</c:v>
                </c:pt>
                <c:pt idx="336">
                  <c:v>1466.190486</c:v>
                </c:pt>
                <c:pt idx="337">
                  <c:v>1466.169126</c:v>
                </c:pt>
                <c:pt idx="338">
                  <c:v>1466.1491840000001</c:v>
                </c:pt>
                <c:pt idx="339">
                  <c:v>1466.147894</c:v>
                </c:pt>
                <c:pt idx="340">
                  <c:v>1466.1472779999999</c:v>
                </c:pt>
                <c:pt idx="341">
                  <c:v>1466.1465000000001</c:v>
                </c:pt>
                <c:pt idx="342">
                  <c:v>1466.146041</c:v>
                </c:pt>
                <c:pt idx="343">
                  <c:v>1466.1455530000001</c:v>
                </c:pt>
                <c:pt idx="344">
                  <c:v>1466.1442549999999</c:v>
                </c:pt>
                <c:pt idx="345">
                  <c:v>1466.1430330000001</c:v>
                </c:pt>
                <c:pt idx="346">
                  <c:v>1466.141472</c:v>
                </c:pt>
                <c:pt idx="347">
                  <c:v>1466.1399449999999</c:v>
                </c:pt>
                <c:pt idx="348">
                  <c:v>1466.1316300000001</c:v>
                </c:pt>
                <c:pt idx="349">
                  <c:v>1466.1303740000001</c:v>
                </c:pt>
                <c:pt idx="350">
                  <c:v>1466.1284439999999</c:v>
                </c:pt>
                <c:pt idx="351">
                  <c:v>1466.1282920000001</c:v>
                </c:pt>
                <c:pt idx="352">
                  <c:v>1466.1280139999999</c:v>
                </c:pt>
                <c:pt idx="353">
                  <c:v>1466.1276379999999</c:v>
                </c:pt>
                <c:pt idx="354">
                  <c:v>1466.127264</c:v>
                </c:pt>
                <c:pt idx="355">
                  <c:v>1466.1252380000001</c:v>
                </c:pt>
                <c:pt idx="356">
                  <c:v>1466.123378</c:v>
                </c:pt>
                <c:pt idx="357">
                  <c:v>1466.1132259999999</c:v>
                </c:pt>
                <c:pt idx="358">
                  <c:v>1466.1116979999999</c:v>
                </c:pt>
                <c:pt idx="359">
                  <c:v>1466.1093370000001</c:v>
                </c:pt>
                <c:pt idx="360">
                  <c:v>1466.096648</c:v>
                </c:pt>
                <c:pt idx="361">
                  <c:v>1466.097086</c:v>
                </c:pt>
                <c:pt idx="362">
                  <c:v>1466.0963859999999</c:v>
                </c:pt>
                <c:pt idx="363">
                  <c:v>1466.0956630000001</c:v>
                </c:pt>
                <c:pt idx="364">
                  <c:v>1466.0947329999999</c:v>
                </c:pt>
                <c:pt idx="365">
                  <c:v>1466.093822</c:v>
                </c:pt>
                <c:pt idx="366">
                  <c:v>1466.0888669999999</c:v>
                </c:pt>
                <c:pt idx="367">
                  <c:v>1466.083069</c:v>
                </c:pt>
                <c:pt idx="368">
                  <c:v>1466.0805379999999</c:v>
                </c:pt>
                <c:pt idx="369">
                  <c:v>1466.0776780000001</c:v>
                </c:pt>
                <c:pt idx="370">
                  <c:v>1466.076407</c:v>
                </c:pt>
                <c:pt idx="371">
                  <c:v>1466.068659</c:v>
                </c:pt>
                <c:pt idx="372">
                  <c:v>1466.0615769999999</c:v>
                </c:pt>
                <c:pt idx="373">
                  <c:v>1466.0574220000001</c:v>
                </c:pt>
                <c:pt idx="374">
                  <c:v>1466.0554219999999</c:v>
                </c:pt>
                <c:pt idx="375">
                  <c:v>1466.043308</c:v>
                </c:pt>
                <c:pt idx="376">
                  <c:v>1466.0437219999999</c:v>
                </c:pt>
                <c:pt idx="377">
                  <c:v>1466.043058</c:v>
                </c:pt>
                <c:pt idx="378">
                  <c:v>1466.042369</c:v>
                </c:pt>
                <c:pt idx="379">
                  <c:v>1466.0414820000001</c:v>
                </c:pt>
                <c:pt idx="380">
                  <c:v>1466.0406129999999</c:v>
                </c:pt>
                <c:pt idx="381">
                  <c:v>1466.0382999999999</c:v>
                </c:pt>
                <c:pt idx="382">
                  <c:v>1466.0361330000001</c:v>
                </c:pt>
                <c:pt idx="383">
                  <c:v>1466.0243089999999</c:v>
                </c:pt>
                <c:pt idx="384">
                  <c:v>1466.013504</c:v>
                </c:pt>
                <c:pt idx="385">
                  <c:v>1466.0086659999999</c:v>
                </c:pt>
                <c:pt idx="386">
                  <c:v>1466.001698</c:v>
                </c:pt>
                <c:pt idx="387">
                  <c:v>1466.000554</c:v>
                </c:pt>
                <c:pt idx="388">
                  <c:v>1465.9988430000001</c:v>
                </c:pt>
                <c:pt idx="389">
                  <c:v>1465.9966770000001</c:v>
                </c:pt>
                <c:pt idx="390">
                  <c:v>1465.994557</c:v>
                </c:pt>
                <c:pt idx="391">
                  <c:v>1465.991847</c:v>
                </c:pt>
                <c:pt idx="392">
                  <c:v>1465.9891970000001</c:v>
                </c:pt>
                <c:pt idx="393">
                  <c:v>1465.9747609999999</c:v>
                </c:pt>
                <c:pt idx="394">
                  <c:v>1465.9026240000001</c:v>
                </c:pt>
                <c:pt idx="395">
                  <c:v>1465.908868</c:v>
                </c:pt>
                <c:pt idx="396">
                  <c:v>1465.9087509999999</c:v>
                </c:pt>
                <c:pt idx="397">
                  <c:v>1465.9074270000001</c:v>
                </c:pt>
                <c:pt idx="398">
                  <c:v>1465.906133</c:v>
                </c:pt>
                <c:pt idx="399">
                  <c:v>1465.904479</c:v>
                </c:pt>
                <c:pt idx="400">
                  <c:v>1465.902861</c:v>
                </c:pt>
                <c:pt idx="401">
                  <c:v>1465.900793</c:v>
                </c:pt>
                <c:pt idx="402">
                  <c:v>1465.8987709999999</c:v>
                </c:pt>
                <c:pt idx="403">
                  <c:v>1465.893376</c:v>
                </c:pt>
                <c:pt idx="404">
                  <c:v>1465.8911370000001</c:v>
                </c:pt>
                <c:pt idx="405">
                  <c:v>1465.8899939999999</c:v>
                </c:pt>
                <c:pt idx="406">
                  <c:v>1465.8887279999999</c:v>
                </c:pt>
                <c:pt idx="407">
                  <c:v>1465.881846</c:v>
                </c:pt>
                <c:pt idx="408">
                  <c:v>1465.879056</c:v>
                </c:pt>
                <c:pt idx="409">
                  <c:v>1465.8758760000001</c:v>
                </c:pt>
                <c:pt idx="410">
                  <c:v>1465.8586620000001</c:v>
                </c:pt>
                <c:pt idx="411">
                  <c:v>1465.8517079999999</c:v>
                </c:pt>
                <c:pt idx="412">
                  <c:v>1465.8086000000001</c:v>
                </c:pt>
                <c:pt idx="413">
                  <c:v>1465.8103510000001</c:v>
                </c:pt>
                <c:pt idx="414">
                  <c:v>1465.8077209999999</c:v>
                </c:pt>
                <c:pt idx="415">
                  <c:v>1465.806628</c:v>
                </c:pt>
                <c:pt idx="416">
                  <c:v>1465.7999030000001</c:v>
                </c:pt>
                <c:pt idx="417">
                  <c:v>1465.797178</c:v>
                </c:pt>
                <c:pt idx="418">
                  <c:v>1465.7803449999999</c:v>
                </c:pt>
                <c:pt idx="419">
                  <c:v>1465.7735520000001</c:v>
                </c:pt>
                <c:pt idx="420">
                  <c:v>1465.763629</c:v>
                </c:pt>
                <c:pt idx="421">
                  <c:v>1465.7539859999999</c:v>
                </c:pt>
                <c:pt idx="422">
                  <c:v>1465.752352</c:v>
                </c:pt>
                <c:pt idx="423">
                  <c:v>1465.751244</c:v>
                </c:pt>
                <c:pt idx="424">
                  <c:v>1465.750037</c:v>
                </c:pt>
                <c:pt idx="425">
                  <c:v>1465.7468220000001</c:v>
                </c:pt>
                <c:pt idx="426">
                  <c:v>1465.7438119999999</c:v>
                </c:pt>
                <c:pt idx="427">
                  <c:v>1465.7420460000001</c:v>
                </c:pt>
                <c:pt idx="428">
                  <c:v>1465.7401560000001</c:v>
                </c:pt>
                <c:pt idx="429">
                  <c:v>1465.7351309999999</c:v>
                </c:pt>
                <c:pt idx="430">
                  <c:v>1465.7304300000001</c:v>
                </c:pt>
                <c:pt idx="431">
                  <c:v>1465.727672</c:v>
                </c:pt>
                <c:pt idx="432">
                  <c:v>1465.7247170000001</c:v>
                </c:pt>
                <c:pt idx="433">
                  <c:v>1465.708676</c:v>
                </c:pt>
                <c:pt idx="434">
                  <c:v>1465.7021930000001</c:v>
                </c:pt>
                <c:pt idx="435">
                  <c:v>1465.6824959999999</c:v>
                </c:pt>
                <c:pt idx="436">
                  <c:v>1465.6743730000001</c:v>
                </c:pt>
                <c:pt idx="437">
                  <c:v>1465.6727510000001</c:v>
                </c:pt>
                <c:pt idx="438">
                  <c:v>1465.6704239999999</c:v>
                </c:pt>
                <c:pt idx="439">
                  <c:v>1465.6674840000001</c:v>
                </c:pt>
                <c:pt idx="440">
                  <c:v>1465.6646069999999</c:v>
                </c:pt>
                <c:pt idx="441">
                  <c:v>1465.6489389999999</c:v>
                </c:pt>
                <c:pt idx="442">
                  <c:v>1465.642605</c:v>
                </c:pt>
                <c:pt idx="443">
                  <c:v>1465.6353570000001</c:v>
                </c:pt>
                <c:pt idx="444">
                  <c:v>1465.6161689999999</c:v>
                </c:pt>
                <c:pt idx="445">
                  <c:v>1465.615681</c:v>
                </c:pt>
                <c:pt idx="446">
                  <c:v>1465.61337</c:v>
                </c:pt>
                <c:pt idx="447">
                  <c:v>1465.6073799999999</c:v>
                </c:pt>
                <c:pt idx="448">
                  <c:v>1465.601774</c:v>
                </c:pt>
                <c:pt idx="449">
                  <c:v>1465.571158</c:v>
                </c:pt>
                <c:pt idx="450">
                  <c:v>1465.558794</c:v>
                </c:pt>
                <c:pt idx="451">
                  <c:v>1465.556321</c:v>
                </c:pt>
                <c:pt idx="452">
                  <c:v>1465.5527589999999</c:v>
                </c:pt>
                <c:pt idx="453">
                  <c:v>1465.5336279999999</c:v>
                </c:pt>
                <c:pt idx="454">
                  <c:v>1465.5161350000001</c:v>
                </c:pt>
                <c:pt idx="455">
                  <c:v>1465.420415</c:v>
                </c:pt>
                <c:pt idx="456">
                  <c:v>1465.4272940000001</c:v>
                </c:pt>
                <c:pt idx="457">
                  <c:v>1465.429083</c:v>
                </c:pt>
                <c:pt idx="458">
                  <c:v>1465.4286850000001</c:v>
                </c:pt>
                <c:pt idx="459">
                  <c:v>1465.4264270000001</c:v>
                </c:pt>
                <c:pt idx="460">
                  <c:v>1465.4242850000001</c:v>
                </c:pt>
                <c:pt idx="461">
                  <c:v>1465.412603</c:v>
                </c:pt>
                <c:pt idx="462">
                  <c:v>1465.401918</c:v>
                </c:pt>
                <c:pt idx="463">
                  <c:v>1465.3732910000001</c:v>
                </c:pt>
                <c:pt idx="464">
                  <c:v>1465.361449</c:v>
                </c:pt>
                <c:pt idx="465">
                  <c:v>1465.3479279999999</c:v>
                </c:pt>
                <c:pt idx="466">
                  <c:v>1465.312146</c:v>
                </c:pt>
                <c:pt idx="467">
                  <c:v>1465.3066429999999</c:v>
                </c:pt>
                <c:pt idx="468">
                  <c:v>1465.3050579999999</c:v>
                </c:pt>
                <c:pt idx="469">
                  <c:v>1465.302944</c:v>
                </c:pt>
                <c:pt idx="470">
                  <c:v>1465.291534</c:v>
                </c:pt>
                <c:pt idx="471">
                  <c:v>1465.2810939999999</c:v>
                </c:pt>
                <c:pt idx="472">
                  <c:v>1465.2676859999999</c:v>
                </c:pt>
                <c:pt idx="473">
                  <c:v>1465.261859</c:v>
                </c:pt>
                <c:pt idx="474">
                  <c:v>1465.244342</c:v>
                </c:pt>
                <c:pt idx="475">
                  <c:v>1465.237106</c:v>
                </c:pt>
                <c:pt idx="476">
                  <c:v>1465.2152020000001</c:v>
                </c:pt>
                <c:pt idx="477">
                  <c:v>1465.2061590000001</c:v>
                </c:pt>
                <c:pt idx="478">
                  <c:v>1465.1503230000001</c:v>
                </c:pt>
                <c:pt idx="479">
                  <c:v>1465.099342</c:v>
                </c:pt>
                <c:pt idx="480">
                  <c:v>1465.0977949999999</c:v>
                </c:pt>
                <c:pt idx="481">
                  <c:v>1465.091124</c:v>
                </c:pt>
                <c:pt idx="482">
                  <c:v>1465.082954</c:v>
                </c:pt>
                <c:pt idx="483">
                  <c:v>1465.079389</c:v>
                </c:pt>
                <c:pt idx="484">
                  <c:v>1465.075362</c:v>
                </c:pt>
                <c:pt idx="485">
                  <c:v>1465.07302</c:v>
                </c:pt>
                <c:pt idx="486">
                  <c:v>1465.07051</c:v>
                </c:pt>
                <c:pt idx="487">
                  <c:v>1465.0568949999999</c:v>
                </c:pt>
                <c:pt idx="488">
                  <c:v>1465.044437</c:v>
                </c:pt>
                <c:pt idx="489">
                  <c:v>1465.038853</c:v>
                </c:pt>
                <c:pt idx="490">
                  <c:v>1465.038382</c:v>
                </c:pt>
                <c:pt idx="491">
                  <c:v>1465.0374059999999</c:v>
                </c:pt>
                <c:pt idx="492">
                  <c:v>1465.0320919999999</c:v>
                </c:pt>
                <c:pt idx="493">
                  <c:v>1465.029929</c:v>
                </c:pt>
                <c:pt idx="494">
                  <c:v>1465.016619</c:v>
                </c:pt>
                <c:pt idx="495">
                  <c:v>1465.0112320000001</c:v>
                </c:pt>
                <c:pt idx="496">
                  <c:v>1464.977936</c:v>
                </c:pt>
                <c:pt idx="497">
                  <c:v>1464.9771639999999</c:v>
                </c:pt>
                <c:pt idx="498">
                  <c:v>1464.973199</c:v>
                </c:pt>
                <c:pt idx="499">
                  <c:v>1464.9630279999999</c:v>
                </c:pt>
                <c:pt idx="500">
                  <c:v>1464.9614369999999</c:v>
                </c:pt>
                <c:pt idx="501">
                  <c:v>1464.9590189999999</c:v>
                </c:pt>
                <c:pt idx="502">
                  <c:v>1464.9526599999999</c:v>
                </c:pt>
                <c:pt idx="503">
                  <c:v>1464.9467070000001</c:v>
                </c:pt>
                <c:pt idx="504">
                  <c:v>1464.914221</c:v>
                </c:pt>
                <c:pt idx="505">
                  <c:v>1464.901077</c:v>
                </c:pt>
                <c:pt idx="506">
                  <c:v>1464.886033</c:v>
                </c:pt>
                <c:pt idx="507">
                  <c:v>1464.8824810000001</c:v>
                </c:pt>
                <c:pt idx="508">
                  <c:v>1464.880341</c:v>
                </c:pt>
                <c:pt idx="509">
                  <c:v>1464.878968</c:v>
                </c:pt>
                <c:pt idx="510">
                  <c:v>1464.877508</c:v>
                </c:pt>
                <c:pt idx="511">
                  <c:v>1464.86958</c:v>
                </c:pt>
                <c:pt idx="512">
                  <c:v>1464.86232</c:v>
                </c:pt>
                <c:pt idx="513">
                  <c:v>1464.8226520000001</c:v>
                </c:pt>
                <c:pt idx="514">
                  <c:v>1464.7863709999999</c:v>
                </c:pt>
                <c:pt idx="515">
                  <c:v>1464.5879259999999</c:v>
                </c:pt>
                <c:pt idx="516">
                  <c:v>1464.583509</c:v>
                </c:pt>
                <c:pt idx="517">
                  <c:v>1464.5595619999999</c:v>
                </c:pt>
                <c:pt idx="518">
                  <c:v>1464.5494590000001</c:v>
                </c:pt>
                <c:pt idx="519">
                  <c:v>1464.544292</c:v>
                </c:pt>
                <c:pt idx="520">
                  <c:v>1464.538558</c:v>
                </c:pt>
                <c:pt idx="521">
                  <c:v>1464.507539</c:v>
                </c:pt>
                <c:pt idx="522">
                  <c:v>1464.479153</c:v>
                </c:pt>
                <c:pt idx="523">
                  <c:v>1464.3239699999999</c:v>
                </c:pt>
                <c:pt idx="524">
                  <c:v>1464.300688</c:v>
                </c:pt>
                <c:pt idx="525">
                  <c:v>1464.2938859999999</c:v>
                </c:pt>
                <c:pt idx="526">
                  <c:v>1464.2848409999999</c:v>
                </c:pt>
                <c:pt idx="527">
                  <c:v>1464.2363359999999</c:v>
                </c:pt>
                <c:pt idx="528">
                  <c:v>1464.2290310000001</c:v>
                </c:pt>
                <c:pt idx="529">
                  <c:v>1464.2176460000001</c:v>
                </c:pt>
                <c:pt idx="530">
                  <c:v>1464.203407</c:v>
                </c:pt>
                <c:pt idx="531">
                  <c:v>1464.197197</c:v>
                </c:pt>
                <c:pt idx="532">
                  <c:v>1464.1901789999999</c:v>
                </c:pt>
                <c:pt idx="533">
                  <c:v>1464.181272</c:v>
                </c:pt>
                <c:pt idx="534">
                  <c:v>1464.1725610000001</c:v>
                </c:pt>
                <c:pt idx="535">
                  <c:v>1464.168666</c:v>
                </c:pt>
                <c:pt idx="536">
                  <c:v>1464.144949</c:v>
                </c:pt>
                <c:pt idx="537">
                  <c:v>1464.135338</c:v>
                </c:pt>
                <c:pt idx="538">
                  <c:v>1464.076012</c:v>
                </c:pt>
                <c:pt idx="539">
                  <c:v>1464.0519939999999</c:v>
                </c:pt>
                <c:pt idx="540">
                  <c:v>1464.0471729999999</c:v>
                </c:pt>
                <c:pt idx="541">
                  <c:v>1464.040248</c:v>
                </c:pt>
                <c:pt idx="542">
                  <c:v>1464.003215</c:v>
                </c:pt>
                <c:pt idx="543">
                  <c:v>1463.988188</c:v>
                </c:pt>
                <c:pt idx="544">
                  <c:v>1463.9804590000001</c:v>
                </c:pt>
                <c:pt idx="545">
                  <c:v>1463.9754290000001</c:v>
                </c:pt>
                <c:pt idx="546">
                  <c:v>1463.970086</c:v>
                </c:pt>
                <c:pt idx="547">
                  <c:v>1463.941145</c:v>
                </c:pt>
                <c:pt idx="548">
                  <c:v>1463.9293970000001</c:v>
                </c:pt>
                <c:pt idx="549">
                  <c:v>1463.9270349999999</c:v>
                </c:pt>
                <c:pt idx="550">
                  <c:v>1463.923663</c:v>
                </c:pt>
                <c:pt idx="551">
                  <c:v>1463.9055760000001</c:v>
                </c:pt>
                <c:pt idx="552">
                  <c:v>1463.8890060000001</c:v>
                </c:pt>
                <c:pt idx="553">
                  <c:v>1463.7985140000001</c:v>
                </c:pt>
                <c:pt idx="554">
                  <c:v>1463.7963729999999</c:v>
                </c:pt>
                <c:pt idx="555">
                  <c:v>1463.7854850000001</c:v>
                </c:pt>
                <c:pt idx="556">
                  <c:v>1463.7577960000001</c:v>
                </c:pt>
                <c:pt idx="557">
                  <c:v>1463.7534720000001</c:v>
                </c:pt>
                <c:pt idx="558">
                  <c:v>1463.7468449999999</c:v>
                </c:pt>
                <c:pt idx="559">
                  <c:v>1463.7385409999999</c:v>
                </c:pt>
                <c:pt idx="560">
                  <c:v>1463.7304119999999</c:v>
                </c:pt>
                <c:pt idx="561">
                  <c:v>1463.7284549999999</c:v>
                </c:pt>
                <c:pt idx="562">
                  <c:v>1463.725891</c:v>
                </c:pt>
                <c:pt idx="563">
                  <c:v>1463.7191270000001</c:v>
                </c:pt>
                <c:pt idx="564">
                  <c:v>1463.71279</c:v>
                </c:pt>
                <c:pt idx="565">
                  <c:v>1463.6782559999999</c:v>
                </c:pt>
                <c:pt idx="566">
                  <c:v>1463.6730239999999</c:v>
                </c:pt>
                <c:pt idx="567">
                  <c:v>1463.6649239999999</c:v>
                </c:pt>
                <c:pt idx="568">
                  <c:v>1463.656984</c:v>
                </c:pt>
                <c:pt idx="569">
                  <c:v>1463.646833</c:v>
                </c:pt>
                <c:pt idx="570">
                  <c:v>1463.6369070000001</c:v>
                </c:pt>
                <c:pt idx="571">
                  <c:v>1463.631091</c:v>
                </c:pt>
                <c:pt idx="572">
                  <c:v>1463.624859</c:v>
                </c:pt>
                <c:pt idx="573">
                  <c:v>1463.616929</c:v>
                </c:pt>
                <c:pt idx="574">
                  <c:v>1463.6091730000001</c:v>
                </c:pt>
                <c:pt idx="575">
                  <c:v>1463.599258</c:v>
                </c:pt>
                <c:pt idx="576">
                  <c:v>1463.589563</c:v>
                </c:pt>
                <c:pt idx="577">
                  <c:v>1463.5368450000001</c:v>
                </c:pt>
                <c:pt idx="578">
                  <c:v>1463.488554</c:v>
                </c:pt>
                <c:pt idx="579">
                  <c:v>1463.224792</c:v>
                </c:pt>
                <c:pt idx="580">
                  <c:v>1463.218474</c:v>
                </c:pt>
                <c:pt idx="581">
                  <c:v>1463.2034309999999</c:v>
                </c:pt>
                <c:pt idx="582">
                  <c:v>1463.1966359999999</c:v>
                </c:pt>
                <c:pt idx="583">
                  <c:v>1463.176383</c:v>
                </c:pt>
                <c:pt idx="584">
                  <c:v>1463.1770690000001</c:v>
                </c:pt>
                <c:pt idx="585">
                  <c:v>1463.1758669999999</c:v>
                </c:pt>
                <c:pt idx="586">
                  <c:v>1463.1727189999999</c:v>
                </c:pt>
                <c:pt idx="587">
                  <c:v>1463.169758</c:v>
                </c:pt>
                <c:pt idx="588">
                  <c:v>1463.1536530000001</c:v>
                </c:pt>
                <c:pt idx="589">
                  <c:v>1463.1470939999999</c:v>
                </c:pt>
                <c:pt idx="590">
                  <c:v>1463.1273080000001</c:v>
                </c:pt>
                <c:pt idx="591">
                  <c:v>1463.1088299999999</c:v>
                </c:pt>
                <c:pt idx="592">
                  <c:v>1463.100533</c:v>
                </c:pt>
                <c:pt idx="593">
                  <c:v>1463.0912020000001</c:v>
                </c:pt>
                <c:pt idx="594">
                  <c:v>1463.0665260000001</c:v>
                </c:pt>
                <c:pt idx="595">
                  <c:v>1463.056249</c:v>
                </c:pt>
                <c:pt idx="596">
                  <c:v>1462.9932200000001</c:v>
                </c:pt>
                <c:pt idx="597">
                  <c:v>1462.9916519999999</c:v>
                </c:pt>
                <c:pt idx="598">
                  <c:v>1462.9881009999999</c:v>
                </c:pt>
                <c:pt idx="599">
                  <c:v>1462.9844760000001</c:v>
                </c:pt>
                <c:pt idx="600">
                  <c:v>1462.9798479999999</c:v>
                </c:pt>
                <c:pt idx="601">
                  <c:v>1462.97532</c:v>
                </c:pt>
                <c:pt idx="602">
                  <c:v>1462.9507269999999</c:v>
                </c:pt>
                <c:pt idx="603">
                  <c:v>1462.928179</c:v>
                </c:pt>
                <c:pt idx="604">
                  <c:v>1462.922736</c:v>
                </c:pt>
                <c:pt idx="605">
                  <c:v>1462.9155639999999</c:v>
                </c:pt>
                <c:pt idx="606">
                  <c:v>1462.877133</c:v>
                </c:pt>
                <c:pt idx="607">
                  <c:v>1462.7830859999999</c:v>
                </c:pt>
                <c:pt idx="608">
                  <c:v>1462.7805719999999</c:v>
                </c:pt>
                <c:pt idx="609">
                  <c:v>1462.7690130000001</c:v>
                </c:pt>
                <c:pt idx="610">
                  <c:v>1462.754909</c:v>
                </c:pt>
                <c:pt idx="611">
                  <c:v>1462.7410829999999</c:v>
                </c:pt>
                <c:pt idx="612">
                  <c:v>1462.7234109999999</c:v>
                </c:pt>
                <c:pt idx="613">
                  <c:v>1462.70613</c:v>
                </c:pt>
                <c:pt idx="614">
                  <c:v>1462.6600980000001</c:v>
                </c:pt>
                <c:pt idx="615">
                  <c:v>1462.6169950000001</c:v>
                </c:pt>
                <c:pt idx="616">
                  <c:v>1462.3820949999999</c:v>
                </c:pt>
                <c:pt idx="617">
                  <c:v>1462.3762589999999</c:v>
                </c:pt>
                <c:pt idx="618">
                  <c:v>1462.3628699999999</c:v>
                </c:pt>
                <c:pt idx="619">
                  <c:v>1462.349326</c:v>
                </c:pt>
                <c:pt idx="620">
                  <c:v>1462.2758759999999</c:v>
                </c:pt>
                <c:pt idx="621">
                  <c:v>1462.2739979999999</c:v>
                </c:pt>
                <c:pt idx="622">
                  <c:v>1462.265171</c:v>
                </c:pt>
                <c:pt idx="623">
                  <c:v>1462.2192789999999</c:v>
                </c:pt>
                <c:pt idx="624">
                  <c:v>1462.2005650000001</c:v>
                </c:pt>
                <c:pt idx="625">
                  <c:v>1462.0855899999999</c:v>
                </c:pt>
                <c:pt idx="626">
                  <c:v>1462.0680629999999</c:v>
                </c:pt>
                <c:pt idx="627">
                  <c:v>1462.062987</c:v>
                </c:pt>
                <c:pt idx="628">
                  <c:v>1462.056288</c:v>
                </c:pt>
                <c:pt idx="629">
                  <c:v>1462.020399</c:v>
                </c:pt>
                <c:pt idx="630">
                  <c:v>1462.0057589999999</c:v>
                </c:pt>
                <c:pt idx="631">
                  <c:v>1461.9845190000001</c:v>
                </c:pt>
                <c:pt idx="632">
                  <c:v>1461.9638600000001</c:v>
                </c:pt>
                <c:pt idx="633">
                  <c:v>1461.9522460000001</c:v>
                </c:pt>
                <c:pt idx="634">
                  <c:v>1461.9400189999999</c:v>
                </c:pt>
                <c:pt idx="635">
                  <c:v>1461.8733830000001</c:v>
                </c:pt>
                <c:pt idx="636">
                  <c:v>1461.872345</c:v>
                </c:pt>
                <c:pt idx="637">
                  <c:v>1461.8643750000001</c:v>
                </c:pt>
                <c:pt idx="638">
                  <c:v>1461.8440210000001</c:v>
                </c:pt>
                <c:pt idx="639">
                  <c:v>1461.8250599999999</c:v>
                </c:pt>
                <c:pt idx="640">
                  <c:v>1461.7208840000001</c:v>
                </c:pt>
                <c:pt idx="641">
                  <c:v>1461.725862</c:v>
                </c:pt>
                <c:pt idx="642">
                  <c:v>1461.719347</c:v>
                </c:pt>
                <c:pt idx="643">
                  <c:v>1461.7134309999999</c:v>
                </c:pt>
                <c:pt idx="644">
                  <c:v>1461.6808699999999</c:v>
                </c:pt>
                <c:pt idx="645">
                  <c:v>1461.676195</c:v>
                </c:pt>
                <c:pt idx="646">
                  <c:v>1461.668604</c:v>
                </c:pt>
                <c:pt idx="647">
                  <c:v>1461.659093</c:v>
                </c:pt>
                <c:pt idx="648">
                  <c:v>1461.6497999999999</c:v>
                </c:pt>
                <c:pt idx="649">
                  <c:v>1461.598911</c:v>
                </c:pt>
                <c:pt idx="650">
                  <c:v>1461.601267</c:v>
                </c:pt>
                <c:pt idx="651">
                  <c:v>1461.5981489999999</c:v>
                </c:pt>
                <c:pt idx="652">
                  <c:v>1461.596873</c:v>
                </c:pt>
                <c:pt idx="653">
                  <c:v>1461.5960190000001</c:v>
                </c:pt>
                <c:pt idx="654">
                  <c:v>1461.595611</c:v>
                </c:pt>
                <c:pt idx="655">
                  <c:v>1461.595407</c:v>
                </c:pt>
                <c:pt idx="656">
                  <c:v>1461.5953050000001</c:v>
                </c:pt>
                <c:pt idx="657">
                  <c:v>1461.5951950000001</c:v>
                </c:pt>
                <c:pt idx="658">
                  <c:v>1461.5948969999999</c:v>
                </c:pt>
                <c:pt idx="659">
                  <c:v>1461.5947639999999</c:v>
                </c:pt>
                <c:pt idx="660">
                  <c:v>1461.5943910000001</c:v>
                </c:pt>
                <c:pt idx="661">
                  <c:v>1461.594034</c:v>
                </c:pt>
                <c:pt idx="662">
                  <c:v>1461.593871</c:v>
                </c:pt>
                <c:pt idx="663">
                  <c:v>1461.5937899999999</c:v>
                </c:pt>
                <c:pt idx="664">
                  <c:v>1461.593316</c:v>
                </c:pt>
                <c:pt idx="665">
                  <c:v>1461.5928699999999</c:v>
                </c:pt>
                <c:pt idx="666">
                  <c:v>1461.592302</c:v>
                </c:pt>
                <c:pt idx="667">
                  <c:v>1461.59205</c:v>
                </c:pt>
                <c:pt idx="668">
                  <c:v>1461.5919249999999</c:v>
                </c:pt>
                <c:pt idx="669">
                  <c:v>1461.591563</c:v>
                </c:pt>
                <c:pt idx="670">
                  <c:v>1461.591402</c:v>
                </c:pt>
                <c:pt idx="671">
                  <c:v>1461.591232</c:v>
                </c:pt>
                <c:pt idx="672">
                  <c:v>1461.5902900000001</c:v>
                </c:pt>
                <c:pt idx="673">
                  <c:v>1461.5898990000001</c:v>
                </c:pt>
                <c:pt idx="674">
                  <c:v>1461.587538</c:v>
                </c:pt>
                <c:pt idx="675">
                  <c:v>1461.5865779999999</c:v>
                </c:pt>
                <c:pt idx="676">
                  <c:v>1461.585493</c:v>
                </c:pt>
                <c:pt idx="677">
                  <c:v>1461.5850069999999</c:v>
                </c:pt>
                <c:pt idx="678">
                  <c:v>1461.5820530000001</c:v>
                </c:pt>
                <c:pt idx="679">
                  <c:v>1461.5808569999999</c:v>
                </c:pt>
                <c:pt idx="680">
                  <c:v>1461.579121</c:v>
                </c:pt>
                <c:pt idx="681">
                  <c:v>1461.5788250000001</c:v>
                </c:pt>
                <c:pt idx="682">
                  <c:v>1461.578413</c:v>
                </c:pt>
                <c:pt idx="683">
                  <c:v>1461.578164</c:v>
                </c:pt>
                <c:pt idx="684">
                  <c:v>1461.5779010000001</c:v>
                </c:pt>
                <c:pt idx="685">
                  <c:v>1461.5764610000001</c:v>
                </c:pt>
                <c:pt idx="686">
                  <c:v>1461.575139</c:v>
                </c:pt>
                <c:pt idx="687">
                  <c:v>1461.5679090000001</c:v>
                </c:pt>
                <c:pt idx="688">
                  <c:v>1461.561322</c:v>
                </c:pt>
                <c:pt idx="689">
                  <c:v>1461.5583859999999</c:v>
                </c:pt>
                <c:pt idx="690">
                  <c:v>1461.5581400000001</c:v>
                </c:pt>
                <c:pt idx="691">
                  <c:v>1461.5576390000001</c:v>
                </c:pt>
                <c:pt idx="692">
                  <c:v>1461.5562629999999</c:v>
                </c:pt>
                <c:pt idx="693">
                  <c:v>1461.5549699999999</c:v>
                </c:pt>
                <c:pt idx="694">
                  <c:v>1461.5479110000001</c:v>
                </c:pt>
                <c:pt idx="695">
                  <c:v>1461.5481319999999</c:v>
                </c:pt>
                <c:pt idx="696">
                  <c:v>1461.547785</c:v>
                </c:pt>
                <c:pt idx="697">
                  <c:v>1461.5477089999999</c:v>
                </c:pt>
                <c:pt idx="698">
                  <c:v>1461.5476189999999</c:v>
                </c:pt>
                <c:pt idx="699">
                  <c:v>1461.5470780000001</c:v>
                </c:pt>
                <c:pt idx="700">
                  <c:v>1461.5465710000001</c:v>
                </c:pt>
                <c:pt idx="701">
                  <c:v>1461.545926</c:v>
                </c:pt>
                <c:pt idx="702">
                  <c:v>1461.545294</c:v>
                </c:pt>
                <c:pt idx="703">
                  <c:v>1461.5418500000001</c:v>
                </c:pt>
                <c:pt idx="704">
                  <c:v>1461.5387049999999</c:v>
                </c:pt>
                <c:pt idx="705">
                  <c:v>1461.5302650000001</c:v>
                </c:pt>
                <c:pt idx="706">
                  <c:v>1461.5307089999999</c:v>
                </c:pt>
                <c:pt idx="707">
                  <c:v>1461.530806</c:v>
                </c:pt>
                <c:pt idx="708">
                  <c:v>1461.5302200000001</c:v>
                </c:pt>
                <c:pt idx="709">
                  <c:v>1461.529945</c:v>
                </c:pt>
                <c:pt idx="710">
                  <c:v>1461.5296410000001</c:v>
                </c:pt>
                <c:pt idx="711">
                  <c:v>1461.527963</c:v>
                </c:pt>
                <c:pt idx="712">
                  <c:v>1461.527885</c:v>
                </c:pt>
                <c:pt idx="713">
                  <c:v>1461.52772</c:v>
                </c:pt>
                <c:pt idx="714">
                  <c:v>1461.5266799999999</c:v>
                </c:pt>
                <c:pt idx="715">
                  <c:v>1461.526503</c:v>
                </c:pt>
                <c:pt idx="716">
                  <c:v>1461.5262740000001</c:v>
                </c:pt>
                <c:pt idx="717">
                  <c:v>1461.5249659999999</c:v>
                </c:pt>
                <c:pt idx="718">
                  <c:v>1461.524897</c:v>
                </c:pt>
                <c:pt idx="719">
                  <c:v>1461.524772</c:v>
                </c:pt>
                <c:pt idx="720">
                  <c:v>1461.5243809999999</c:v>
                </c:pt>
                <c:pt idx="721">
                  <c:v>1461.5240040000001</c:v>
                </c:pt>
                <c:pt idx="722">
                  <c:v>1461.5219529999999</c:v>
                </c:pt>
                <c:pt idx="723">
                  <c:v>1461.5211179999999</c:v>
                </c:pt>
                <c:pt idx="724">
                  <c:v>1461.5201770000001</c:v>
                </c:pt>
                <c:pt idx="725">
                  <c:v>1461.5189760000001</c:v>
                </c:pt>
                <c:pt idx="726">
                  <c:v>1461.517799</c:v>
                </c:pt>
                <c:pt idx="727">
                  <c:v>1461.511379</c:v>
                </c:pt>
                <c:pt idx="728">
                  <c:v>1461.5104240000001</c:v>
                </c:pt>
                <c:pt idx="729">
                  <c:v>1461.5089439999999</c:v>
                </c:pt>
                <c:pt idx="730">
                  <c:v>1461.508867</c:v>
                </c:pt>
                <c:pt idx="731">
                  <c:v>1461.5087109999999</c:v>
                </c:pt>
                <c:pt idx="732">
                  <c:v>1461.507719</c:v>
                </c:pt>
                <c:pt idx="733">
                  <c:v>1461.506801</c:v>
                </c:pt>
                <c:pt idx="734">
                  <c:v>1461.5067799999999</c:v>
                </c:pt>
                <c:pt idx="735">
                  <c:v>1461.5067509999999</c:v>
                </c:pt>
                <c:pt idx="736">
                  <c:v>1461.5064669999999</c:v>
                </c:pt>
                <c:pt idx="737">
                  <c:v>1461.5063339999999</c:v>
                </c:pt>
                <c:pt idx="738">
                  <c:v>1461.5055600000001</c:v>
                </c:pt>
                <c:pt idx="739">
                  <c:v>1461.505506</c:v>
                </c:pt>
                <c:pt idx="740">
                  <c:v>1461.5054359999999</c:v>
                </c:pt>
                <c:pt idx="741">
                  <c:v>1461.504962</c:v>
                </c:pt>
                <c:pt idx="742">
                  <c:v>1461.5045110000001</c:v>
                </c:pt>
                <c:pt idx="743">
                  <c:v>1461.5020649999999</c:v>
                </c:pt>
                <c:pt idx="744">
                  <c:v>1461.501072</c:v>
                </c:pt>
                <c:pt idx="745">
                  <c:v>1461.4980760000001</c:v>
                </c:pt>
                <c:pt idx="746">
                  <c:v>1461.495279</c:v>
                </c:pt>
                <c:pt idx="747">
                  <c:v>1461.4799599999999</c:v>
                </c:pt>
                <c:pt idx="748">
                  <c:v>1461.473829</c:v>
                </c:pt>
                <c:pt idx="749">
                  <c:v>1461.4733329999999</c:v>
                </c:pt>
                <c:pt idx="750">
                  <c:v>1461.472841</c:v>
                </c:pt>
                <c:pt idx="751">
                  <c:v>1461.4725960000001</c:v>
                </c:pt>
                <c:pt idx="752">
                  <c:v>1461.4722509999999</c:v>
                </c:pt>
                <c:pt idx="753">
                  <c:v>1461.4719090000001</c:v>
                </c:pt>
                <c:pt idx="754">
                  <c:v>1461.4700439999999</c:v>
                </c:pt>
                <c:pt idx="755">
                  <c:v>1461.4692829999999</c:v>
                </c:pt>
                <c:pt idx="756">
                  <c:v>1461.464614</c:v>
                </c:pt>
                <c:pt idx="757">
                  <c:v>1461.4627330000001</c:v>
                </c:pt>
                <c:pt idx="758">
                  <c:v>1461.461771</c:v>
                </c:pt>
                <c:pt idx="759">
                  <c:v>1461.461577</c:v>
                </c:pt>
                <c:pt idx="760">
                  <c:v>1461.461321</c:v>
                </c:pt>
                <c:pt idx="761">
                  <c:v>1461.4598679999999</c:v>
                </c:pt>
                <c:pt idx="762">
                  <c:v>1461.4585320000001</c:v>
                </c:pt>
                <c:pt idx="763">
                  <c:v>1461.45496</c:v>
                </c:pt>
                <c:pt idx="764">
                  <c:v>1461.4534839999999</c:v>
                </c:pt>
                <c:pt idx="765">
                  <c:v>1461.452732</c:v>
                </c:pt>
                <c:pt idx="766">
                  <c:v>1461.451898</c:v>
                </c:pt>
                <c:pt idx="767">
                  <c:v>1461.45083</c:v>
                </c:pt>
                <c:pt idx="768">
                  <c:v>1461.449785</c:v>
                </c:pt>
                <c:pt idx="769">
                  <c:v>1461.444082</c:v>
                </c:pt>
                <c:pt idx="770">
                  <c:v>1461.4432300000001</c:v>
                </c:pt>
                <c:pt idx="771">
                  <c:v>1461.441918</c:v>
                </c:pt>
                <c:pt idx="772">
                  <c:v>1461.4402500000001</c:v>
                </c:pt>
                <c:pt idx="773">
                  <c:v>1461.438617</c:v>
                </c:pt>
                <c:pt idx="774">
                  <c:v>1461.4376629999999</c:v>
                </c:pt>
                <c:pt idx="775">
                  <c:v>1461.4366419999999</c:v>
                </c:pt>
                <c:pt idx="776">
                  <c:v>1461.4339179999999</c:v>
                </c:pt>
                <c:pt idx="777">
                  <c:v>1461.4313729999999</c:v>
                </c:pt>
                <c:pt idx="778">
                  <c:v>1461.4174379999999</c:v>
                </c:pt>
                <c:pt idx="779">
                  <c:v>1461.415401</c:v>
                </c:pt>
                <c:pt idx="780">
                  <c:v>1461.4148130000001</c:v>
                </c:pt>
                <c:pt idx="781">
                  <c:v>1461.4140199999999</c:v>
                </c:pt>
                <c:pt idx="782">
                  <c:v>1461.4138210000001</c:v>
                </c:pt>
                <c:pt idx="783">
                  <c:v>1461.413581</c:v>
                </c:pt>
                <c:pt idx="784">
                  <c:v>1461.412227</c:v>
                </c:pt>
                <c:pt idx="785">
                  <c:v>1461.4121560000001</c:v>
                </c:pt>
                <c:pt idx="786">
                  <c:v>1461.4120270000001</c:v>
                </c:pt>
                <c:pt idx="787">
                  <c:v>1461.41119</c:v>
                </c:pt>
                <c:pt idx="788">
                  <c:v>1461.410838</c:v>
                </c:pt>
                <c:pt idx="789">
                  <c:v>1461.4098039999999</c:v>
                </c:pt>
                <c:pt idx="790">
                  <c:v>1461.409367</c:v>
                </c:pt>
                <c:pt idx="791">
                  <c:v>1461.4088839999999</c:v>
                </c:pt>
                <c:pt idx="792">
                  <c:v>1461.4062309999999</c:v>
                </c:pt>
                <c:pt idx="793">
                  <c:v>1461.4051549999999</c:v>
                </c:pt>
                <c:pt idx="794">
                  <c:v>1461.403937</c:v>
                </c:pt>
                <c:pt idx="795">
                  <c:v>1461.397295</c:v>
                </c:pt>
                <c:pt idx="796">
                  <c:v>1461.3912399999999</c:v>
                </c:pt>
                <c:pt idx="797">
                  <c:v>1461.3580010000001</c:v>
                </c:pt>
                <c:pt idx="798">
                  <c:v>1461.3531849999999</c:v>
                </c:pt>
                <c:pt idx="799">
                  <c:v>1461.3454240000001</c:v>
                </c:pt>
                <c:pt idx="800">
                  <c:v>1461.335707</c:v>
                </c:pt>
                <c:pt idx="801">
                  <c:v>1461.3262090000001</c:v>
                </c:pt>
                <c:pt idx="802">
                  <c:v>1461.3263919999999</c:v>
                </c:pt>
                <c:pt idx="803">
                  <c:v>1461.3256719999999</c:v>
                </c:pt>
                <c:pt idx="804">
                  <c:v>1461.3249330000001</c:v>
                </c:pt>
                <c:pt idx="805">
                  <c:v>1461.32088</c:v>
                </c:pt>
                <c:pt idx="806">
                  <c:v>1461.31718</c:v>
                </c:pt>
                <c:pt idx="807">
                  <c:v>1461.316298</c:v>
                </c:pt>
                <c:pt idx="808">
                  <c:v>1461.3151350000001</c:v>
                </c:pt>
                <c:pt idx="809">
                  <c:v>1461.3120369999999</c:v>
                </c:pt>
                <c:pt idx="810">
                  <c:v>1461.3091440000001</c:v>
                </c:pt>
                <c:pt idx="811">
                  <c:v>1461.305431</c:v>
                </c:pt>
                <c:pt idx="812">
                  <c:v>1461.3018059999999</c:v>
                </c:pt>
                <c:pt idx="813">
                  <c:v>1461.2996920000001</c:v>
                </c:pt>
                <c:pt idx="814">
                  <c:v>1461.297419</c:v>
                </c:pt>
                <c:pt idx="815">
                  <c:v>1461.2913610000001</c:v>
                </c:pt>
                <c:pt idx="816">
                  <c:v>1461.2857120000001</c:v>
                </c:pt>
                <c:pt idx="817">
                  <c:v>1461.2784610000001</c:v>
                </c:pt>
                <c:pt idx="818">
                  <c:v>1461.271383</c:v>
                </c:pt>
                <c:pt idx="819">
                  <c:v>1461.269714</c:v>
                </c:pt>
                <c:pt idx="820">
                  <c:v>1461.2674810000001</c:v>
                </c:pt>
                <c:pt idx="821">
                  <c:v>1461.2553909999999</c:v>
                </c:pt>
                <c:pt idx="822">
                  <c:v>1461.25612</c:v>
                </c:pt>
                <c:pt idx="823">
                  <c:v>1461.2559000000001</c:v>
                </c:pt>
                <c:pt idx="824">
                  <c:v>1461.2540349999999</c:v>
                </c:pt>
                <c:pt idx="825">
                  <c:v>1461.2532659999999</c:v>
                </c:pt>
                <c:pt idx="826">
                  <c:v>1461.2524020000001</c:v>
                </c:pt>
                <c:pt idx="827">
                  <c:v>1461.2476819999999</c:v>
                </c:pt>
                <c:pt idx="828">
                  <c:v>1461.243375</c:v>
                </c:pt>
                <c:pt idx="829">
                  <c:v>1461.219748</c:v>
                </c:pt>
                <c:pt idx="830">
                  <c:v>1461.2102930000001</c:v>
                </c:pt>
                <c:pt idx="831">
                  <c:v>1461.2099069999999</c:v>
                </c:pt>
                <c:pt idx="832">
                  <c:v>1461.208541</c:v>
                </c:pt>
                <c:pt idx="833">
                  <c:v>1461.2068159999999</c:v>
                </c:pt>
                <c:pt idx="834">
                  <c:v>1461.2051269999999</c:v>
                </c:pt>
                <c:pt idx="835">
                  <c:v>1461.2041389999999</c:v>
                </c:pt>
                <c:pt idx="836">
                  <c:v>1461.203082</c:v>
                </c:pt>
                <c:pt idx="837">
                  <c:v>1461.197318</c:v>
                </c:pt>
                <c:pt idx="838">
                  <c:v>1461.1949990000001</c:v>
                </c:pt>
                <c:pt idx="839">
                  <c:v>1461.1879300000001</c:v>
                </c:pt>
                <c:pt idx="840">
                  <c:v>1461.1813529999999</c:v>
                </c:pt>
                <c:pt idx="841">
                  <c:v>1461.1775050000001</c:v>
                </c:pt>
                <c:pt idx="842">
                  <c:v>1461.1733650000001</c:v>
                </c:pt>
                <c:pt idx="843">
                  <c:v>1461.1623380000001</c:v>
                </c:pt>
                <c:pt idx="844">
                  <c:v>1461.1520599999999</c:v>
                </c:pt>
                <c:pt idx="845">
                  <c:v>1461.1460500000001</c:v>
                </c:pt>
                <c:pt idx="846">
                  <c:v>1461.1395769999999</c:v>
                </c:pt>
                <c:pt idx="847">
                  <c:v>1461.1313319999999</c:v>
                </c:pt>
                <c:pt idx="848">
                  <c:v>1461.1277680000001</c:v>
                </c:pt>
                <c:pt idx="849">
                  <c:v>1461.105734</c:v>
                </c:pt>
                <c:pt idx="850">
                  <c:v>1461.105307</c:v>
                </c:pt>
                <c:pt idx="851">
                  <c:v>1461.1027099999999</c:v>
                </c:pt>
                <c:pt idx="852">
                  <c:v>1461.08896</c:v>
                </c:pt>
                <c:pt idx="853">
                  <c:v>1461.083445</c:v>
                </c:pt>
                <c:pt idx="854">
                  <c:v>1461.0829940000001</c:v>
                </c:pt>
                <c:pt idx="855">
                  <c:v>1461.0820120000001</c:v>
                </c:pt>
                <c:pt idx="856">
                  <c:v>1461.076644</c:v>
                </c:pt>
                <c:pt idx="857">
                  <c:v>1461.0744810000001</c:v>
                </c:pt>
                <c:pt idx="858">
                  <c:v>1461.0720080000001</c:v>
                </c:pt>
                <c:pt idx="859">
                  <c:v>1461.070573</c:v>
                </c:pt>
                <c:pt idx="860">
                  <c:v>1461.069033</c:v>
                </c:pt>
                <c:pt idx="861">
                  <c:v>1461.060639</c:v>
                </c:pt>
                <c:pt idx="862">
                  <c:v>1461.0572669999999</c:v>
                </c:pt>
                <c:pt idx="863">
                  <c:v>1461.0555360000001</c:v>
                </c:pt>
                <c:pt idx="864">
                  <c:v>1461.0536079999999</c:v>
                </c:pt>
                <c:pt idx="865">
                  <c:v>1461.0484739999999</c:v>
                </c:pt>
                <c:pt idx="866">
                  <c:v>1461.0463549999999</c:v>
                </c:pt>
                <c:pt idx="867">
                  <c:v>1461.0439409999999</c:v>
                </c:pt>
                <c:pt idx="868">
                  <c:v>1461.0428710000001</c:v>
                </c:pt>
                <c:pt idx="869">
                  <c:v>1461.0413349999999</c:v>
                </c:pt>
                <c:pt idx="870">
                  <c:v>1461.039833</c:v>
                </c:pt>
                <c:pt idx="871">
                  <c:v>1461.0316350000001</c:v>
                </c:pt>
                <c:pt idx="872">
                  <c:v>1461.0241599999999</c:v>
                </c:pt>
                <c:pt idx="873">
                  <c:v>1461.0208270000001</c:v>
                </c:pt>
                <c:pt idx="874">
                  <c:v>1461.0107720000001</c:v>
                </c:pt>
                <c:pt idx="875">
                  <c:v>1461.0092500000001</c:v>
                </c:pt>
                <c:pt idx="876">
                  <c:v>1461.008176</c:v>
                </c:pt>
                <c:pt idx="877">
                  <c:v>1461.0070020000001</c:v>
                </c:pt>
                <c:pt idx="878">
                  <c:v>1461.00387</c:v>
                </c:pt>
                <c:pt idx="879">
                  <c:v>1461.0025720000001</c:v>
                </c:pt>
                <c:pt idx="880">
                  <c:v>1460.9986510000001</c:v>
                </c:pt>
                <c:pt idx="881">
                  <c:v>1460.9949939999999</c:v>
                </c:pt>
                <c:pt idx="882">
                  <c:v>1460.974966</c:v>
                </c:pt>
                <c:pt idx="883">
                  <c:v>1460.966942</c:v>
                </c:pt>
                <c:pt idx="884">
                  <c:v>1460.962812</c:v>
                </c:pt>
                <c:pt idx="885">
                  <c:v>1460.960754</c:v>
                </c:pt>
                <c:pt idx="886">
                  <c:v>1460.954622</c:v>
                </c:pt>
                <c:pt idx="887">
                  <c:v>1460.948909</c:v>
                </c:pt>
                <c:pt idx="888">
                  <c:v>1460.933589</c:v>
                </c:pt>
                <c:pt idx="889">
                  <c:v>1460.919312</c:v>
                </c:pt>
                <c:pt idx="890">
                  <c:v>1460.9184190000001</c:v>
                </c:pt>
                <c:pt idx="891">
                  <c:v>1460.9161340000001</c:v>
                </c:pt>
                <c:pt idx="892">
                  <c:v>1460.903914</c:v>
                </c:pt>
                <c:pt idx="893">
                  <c:v>1460.8990080000001</c:v>
                </c:pt>
                <c:pt idx="894">
                  <c:v>1460.8840090000001</c:v>
                </c:pt>
                <c:pt idx="895">
                  <c:v>1460.8778649999999</c:v>
                </c:pt>
                <c:pt idx="896">
                  <c:v>1460.870817</c:v>
                </c:pt>
                <c:pt idx="897">
                  <c:v>1460.8325990000001</c:v>
                </c:pt>
                <c:pt idx="898">
                  <c:v>1460.827037</c:v>
                </c:pt>
                <c:pt idx="899">
                  <c:v>1460.8181059999999</c:v>
                </c:pt>
                <c:pt idx="900">
                  <c:v>1460.8130189999999</c:v>
                </c:pt>
                <c:pt idx="901">
                  <c:v>1460.8105700000001</c:v>
                </c:pt>
                <c:pt idx="902">
                  <c:v>1460.807824</c:v>
                </c:pt>
                <c:pt idx="903">
                  <c:v>1460.8043279999999</c:v>
                </c:pt>
                <c:pt idx="904">
                  <c:v>1460.8009119999999</c:v>
                </c:pt>
                <c:pt idx="905">
                  <c:v>1460.8000970000001</c:v>
                </c:pt>
                <c:pt idx="906">
                  <c:v>1460.7990279999999</c:v>
                </c:pt>
                <c:pt idx="907">
                  <c:v>1460.7932000000001</c:v>
                </c:pt>
                <c:pt idx="908">
                  <c:v>1460.7908520000001</c:v>
                </c:pt>
                <c:pt idx="909">
                  <c:v>1460.78928</c:v>
                </c:pt>
                <c:pt idx="910">
                  <c:v>1460.787609</c:v>
                </c:pt>
                <c:pt idx="911">
                  <c:v>1460.778499</c:v>
                </c:pt>
                <c:pt idx="912">
                  <c:v>1460.7748369999999</c:v>
                </c:pt>
                <c:pt idx="913">
                  <c:v>1460.7694759999999</c:v>
                </c:pt>
                <c:pt idx="914">
                  <c:v>1460.768605</c:v>
                </c:pt>
                <c:pt idx="915">
                  <c:v>1460.7672950000001</c:v>
                </c:pt>
                <c:pt idx="916">
                  <c:v>1460.763815</c:v>
                </c:pt>
                <c:pt idx="917">
                  <c:v>1460.7605619999999</c:v>
                </c:pt>
                <c:pt idx="918">
                  <c:v>1460.7586590000001</c:v>
                </c:pt>
                <c:pt idx="919">
                  <c:v>1460.7566159999999</c:v>
                </c:pt>
                <c:pt idx="920">
                  <c:v>1460.7454929999999</c:v>
                </c:pt>
                <c:pt idx="921">
                  <c:v>1460.7438509999999</c:v>
                </c:pt>
                <c:pt idx="922">
                  <c:v>1460.7412690000001</c:v>
                </c:pt>
                <c:pt idx="923">
                  <c:v>1460.738014</c:v>
                </c:pt>
                <c:pt idx="924">
                  <c:v>1460.737472</c:v>
                </c:pt>
                <c:pt idx="925">
                  <c:v>1460.7366810000001</c:v>
                </c:pt>
                <c:pt idx="926">
                  <c:v>1460.73234</c:v>
                </c:pt>
                <c:pt idx="927">
                  <c:v>1460.728374</c:v>
                </c:pt>
                <c:pt idx="928">
                  <c:v>1460.7177369999999</c:v>
                </c:pt>
                <c:pt idx="929">
                  <c:v>1460.71336</c:v>
                </c:pt>
                <c:pt idx="930">
                  <c:v>1460.68616</c:v>
                </c:pt>
                <c:pt idx="931">
                  <c:v>1460.682194</c:v>
                </c:pt>
                <c:pt idx="932">
                  <c:v>1460.675851</c:v>
                </c:pt>
                <c:pt idx="933">
                  <c:v>1460.6722319999999</c:v>
                </c:pt>
                <c:pt idx="934">
                  <c:v>1460.6704910000001</c:v>
                </c:pt>
                <c:pt idx="935">
                  <c:v>1460.6685399999999</c:v>
                </c:pt>
                <c:pt idx="936">
                  <c:v>1460.663348</c:v>
                </c:pt>
                <c:pt idx="937">
                  <c:v>1460.658502</c:v>
                </c:pt>
                <c:pt idx="938">
                  <c:v>1460.6522849999999</c:v>
                </c:pt>
                <c:pt idx="939">
                  <c:v>1460.646213</c:v>
                </c:pt>
                <c:pt idx="940">
                  <c:v>1460.6130370000001</c:v>
                </c:pt>
                <c:pt idx="941">
                  <c:v>1460.599741</c:v>
                </c:pt>
                <c:pt idx="942">
                  <c:v>1460.5590199999999</c:v>
                </c:pt>
                <c:pt idx="943">
                  <c:v>1460.5423519999999</c:v>
                </c:pt>
                <c:pt idx="944">
                  <c:v>1460.5377539999999</c:v>
                </c:pt>
                <c:pt idx="945">
                  <c:v>1460.536689</c:v>
                </c:pt>
                <c:pt idx="946">
                  <c:v>1460.535198</c:v>
                </c:pt>
                <c:pt idx="947">
                  <c:v>1460.5271009999999</c:v>
                </c:pt>
                <c:pt idx="948">
                  <c:v>1460.5197129999999</c:v>
                </c:pt>
                <c:pt idx="949">
                  <c:v>1460.519227</c:v>
                </c:pt>
                <c:pt idx="950">
                  <c:v>1460.518063</c:v>
                </c:pt>
                <c:pt idx="951">
                  <c:v>1460.5165830000001</c:v>
                </c:pt>
                <c:pt idx="952">
                  <c:v>1460.515134</c:v>
                </c:pt>
                <c:pt idx="953">
                  <c:v>1460.5072250000001</c:v>
                </c:pt>
                <c:pt idx="954">
                  <c:v>1460.50001</c:v>
                </c:pt>
                <c:pt idx="955">
                  <c:v>1460.5003589999999</c:v>
                </c:pt>
                <c:pt idx="956">
                  <c:v>1460.5003139999999</c:v>
                </c:pt>
                <c:pt idx="957">
                  <c:v>1460.499579</c:v>
                </c:pt>
                <c:pt idx="958">
                  <c:v>1460.498871</c:v>
                </c:pt>
                <c:pt idx="959">
                  <c:v>1460.4950120000001</c:v>
                </c:pt>
                <c:pt idx="960">
                  <c:v>1460.4914859999999</c:v>
                </c:pt>
                <c:pt idx="961">
                  <c:v>1460.4721669999999</c:v>
                </c:pt>
                <c:pt idx="962">
                  <c:v>1460.464414</c:v>
                </c:pt>
                <c:pt idx="963">
                  <c:v>1460.453035</c:v>
                </c:pt>
                <c:pt idx="964">
                  <c:v>1460.441986</c:v>
                </c:pt>
                <c:pt idx="965">
                  <c:v>1460.430918</c:v>
                </c:pt>
                <c:pt idx="966">
                  <c:v>1460.401355</c:v>
                </c:pt>
                <c:pt idx="967">
                  <c:v>1460.3892069999999</c:v>
                </c:pt>
                <c:pt idx="968">
                  <c:v>1460.381048</c:v>
                </c:pt>
                <c:pt idx="969">
                  <c:v>1460.3723729999999</c:v>
                </c:pt>
                <c:pt idx="970">
                  <c:v>1460.3251829999999</c:v>
                </c:pt>
                <c:pt idx="971">
                  <c:v>1460.306259</c:v>
                </c:pt>
                <c:pt idx="972">
                  <c:v>1460.278444</c:v>
                </c:pt>
                <c:pt idx="973">
                  <c:v>1460.2740220000001</c:v>
                </c:pt>
                <c:pt idx="974">
                  <c:v>1460.2671379999999</c:v>
                </c:pt>
                <c:pt idx="975">
                  <c:v>1460.2655460000001</c:v>
                </c:pt>
                <c:pt idx="976">
                  <c:v>1460.2634169999999</c:v>
                </c:pt>
                <c:pt idx="977">
                  <c:v>1460.251898</c:v>
                </c:pt>
                <c:pt idx="978">
                  <c:v>1460.241389</c:v>
                </c:pt>
                <c:pt idx="979">
                  <c:v>1460.2388960000001</c:v>
                </c:pt>
                <c:pt idx="980">
                  <c:v>1460.2355600000001</c:v>
                </c:pt>
                <c:pt idx="981">
                  <c:v>1460.2175560000001</c:v>
                </c:pt>
                <c:pt idx="982">
                  <c:v>1460.2149039999999</c:v>
                </c:pt>
                <c:pt idx="983">
                  <c:v>1460.2107080000001</c:v>
                </c:pt>
                <c:pt idx="984">
                  <c:v>1460.1996939999999</c:v>
                </c:pt>
                <c:pt idx="985">
                  <c:v>1460.195154</c:v>
                </c:pt>
                <c:pt idx="986">
                  <c:v>1460.189963</c:v>
                </c:pt>
                <c:pt idx="987">
                  <c:v>1460.189615</c:v>
                </c:pt>
                <c:pt idx="988">
                  <c:v>1460.188817</c:v>
                </c:pt>
                <c:pt idx="989">
                  <c:v>1460.184428</c:v>
                </c:pt>
                <c:pt idx="990">
                  <c:v>1460.180413</c:v>
                </c:pt>
                <c:pt idx="991">
                  <c:v>1460.1794520000001</c:v>
                </c:pt>
                <c:pt idx="992">
                  <c:v>1460.178189</c:v>
                </c:pt>
                <c:pt idx="993">
                  <c:v>1460.1713239999999</c:v>
                </c:pt>
                <c:pt idx="994">
                  <c:v>1460.1650549999999</c:v>
                </c:pt>
                <c:pt idx="995">
                  <c:v>1460.1306939999999</c:v>
                </c:pt>
                <c:pt idx="996">
                  <c:v>1460.1169050000001</c:v>
                </c:pt>
                <c:pt idx="997">
                  <c:v>1460.117927</c:v>
                </c:pt>
                <c:pt idx="998">
                  <c:v>1460.117915</c:v>
                </c:pt>
                <c:pt idx="999">
                  <c:v>1460.116626</c:v>
                </c:pt>
                <c:pt idx="1000">
                  <c:v>1460.1153979999999</c:v>
                </c:pt>
                <c:pt idx="1001">
                  <c:v>1460.1086909999999</c:v>
                </c:pt>
                <c:pt idx="1002">
                  <c:v>1460.1025669999999</c:v>
                </c:pt>
                <c:pt idx="1003">
                  <c:v>1460.0947000000001</c:v>
                </c:pt>
                <c:pt idx="1004">
                  <c:v>1460.0870190000001</c:v>
                </c:pt>
                <c:pt idx="1005">
                  <c:v>1460.0825339999999</c:v>
                </c:pt>
                <c:pt idx="1006">
                  <c:v>1460.0777109999999</c:v>
                </c:pt>
                <c:pt idx="1007">
                  <c:v>1460.0749080000001</c:v>
                </c:pt>
                <c:pt idx="1008">
                  <c:v>1460.071895</c:v>
                </c:pt>
                <c:pt idx="1009">
                  <c:v>1460.055511</c:v>
                </c:pt>
                <c:pt idx="1010">
                  <c:v>1460.0530920000001</c:v>
                </c:pt>
                <c:pt idx="1011">
                  <c:v>1460.0492750000001</c:v>
                </c:pt>
                <c:pt idx="1012">
                  <c:v>1460.0444789999999</c:v>
                </c:pt>
                <c:pt idx="1013">
                  <c:v>1460.039788</c:v>
                </c:pt>
                <c:pt idx="1014">
                  <c:v>1460.0141799999999</c:v>
                </c:pt>
                <c:pt idx="1015">
                  <c:v>1460.015224</c:v>
                </c:pt>
                <c:pt idx="1016">
                  <c:v>1460.0137119999999</c:v>
                </c:pt>
                <c:pt idx="1017">
                  <c:v>1460.0122510000001</c:v>
                </c:pt>
                <c:pt idx="1018">
                  <c:v>1460.0113919999999</c:v>
                </c:pt>
                <c:pt idx="1019">
                  <c:v>1460.010475</c:v>
                </c:pt>
                <c:pt idx="1020">
                  <c:v>1460.0054789999999</c:v>
                </c:pt>
                <c:pt idx="1021">
                  <c:v>1460.000912</c:v>
                </c:pt>
                <c:pt idx="1022">
                  <c:v>1459.9950490000001</c:v>
                </c:pt>
                <c:pt idx="1023">
                  <c:v>1459.989323</c:v>
                </c:pt>
                <c:pt idx="1024">
                  <c:v>1459.9819950000001</c:v>
                </c:pt>
                <c:pt idx="1025">
                  <c:v>1459.974837</c:v>
                </c:pt>
                <c:pt idx="1026">
                  <c:v>1459.955702</c:v>
                </c:pt>
                <c:pt idx="1027">
                  <c:v>1459.9478240000001</c:v>
                </c:pt>
                <c:pt idx="1028">
                  <c:v>1459.947921</c:v>
                </c:pt>
                <c:pt idx="1029">
                  <c:v>1459.947246</c:v>
                </c:pt>
                <c:pt idx="1030">
                  <c:v>1459.9465499999999</c:v>
                </c:pt>
                <c:pt idx="1031">
                  <c:v>1459.9446849999999</c:v>
                </c:pt>
                <c:pt idx="1032">
                  <c:v>1459.9429379999999</c:v>
                </c:pt>
                <c:pt idx="1033">
                  <c:v>1459.938269</c:v>
                </c:pt>
                <c:pt idx="1034">
                  <c:v>1459.933908</c:v>
                </c:pt>
                <c:pt idx="1035">
                  <c:v>1459.922229</c:v>
                </c:pt>
                <c:pt idx="1036">
                  <c:v>1459.9113319999999</c:v>
                </c:pt>
                <c:pt idx="1037">
                  <c:v>1459.9049540000001</c:v>
                </c:pt>
                <c:pt idx="1038">
                  <c:v>1459.898093</c:v>
                </c:pt>
                <c:pt idx="1039">
                  <c:v>1459.860815</c:v>
                </c:pt>
                <c:pt idx="1040">
                  <c:v>1459.845847</c:v>
                </c:pt>
                <c:pt idx="1041">
                  <c:v>1459.8357599999999</c:v>
                </c:pt>
                <c:pt idx="1042">
                  <c:v>1459.8309839999999</c:v>
                </c:pt>
                <c:pt idx="1043">
                  <c:v>1459.8285800000001</c:v>
                </c:pt>
                <c:pt idx="1044">
                  <c:v>1459.8273790000001</c:v>
                </c:pt>
                <c:pt idx="1045">
                  <c:v>1459.8256719999999</c:v>
                </c:pt>
                <c:pt idx="1046">
                  <c:v>1459.824926</c:v>
                </c:pt>
                <c:pt idx="1047">
                  <c:v>1459.8203820000001</c:v>
                </c:pt>
                <c:pt idx="1048">
                  <c:v>1459.818542</c:v>
                </c:pt>
                <c:pt idx="1049">
                  <c:v>1459.8176020000001</c:v>
                </c:pt>
                <c:pt idx="1050">
                  <c:v>1459.817133</c:v>
                </c:pt>
                <c:pt idx="1051">
                  <c:v>1459.814298</c:v>
                </c:pt>
                <c:pt idx="1052">
                  <c:v>1459.813142</c:v>
                </c:pt>
                <c:pt idx="1053">
                  <c:v>1459.812555</c:v>
                </c:pt>
                <c:pt idx="1054">
                  <c:v>1459.8090079999999</c:v>
                </c:pt>
                <c:pt idx="1055">
                  <c:v>1459.80576</c:v>
                </c:pt>
                <c:pt idx="1056">
                  <c:v>1459.8015929999999</c:v>
                </c:pt>
                <c:pt idx="1057">
                  <c:v>1459.7997820000001</c:v>
                </c:pt>
                <c:pt idx="1058">
                  <c:v>1459.798865</c:v>
                </c:pt>
                <c:pt idx="1059">
                  <c:v>1459.7961499999999</c:v>
                </c:pt>
                <c:pt idx="1060">
                  <c:v>1459.7950189999999</c:v>
                </c:pt>
                <c:pt idx="1061">
                  <c:v>1459.7944460000001</c:v>
                </c:pt>
                <c:pt idx="1062">
                  <c:v>1459.7936360000001</c:v>
                </c:pt>
                <c:pt idx="1063">
                  <c:v>1459.7932760000001</c:v>
                </c:pt>
                <c:pt idx="1064">
                  <c:v>1459.792882</c:v>
                </c:pt>
                <c:pt idx="1065">
                  <c:v>1459.790718</c:v>
                </c:pt>
                <c:pt idx="1066">
                  <c:v>1459.789833</c:v>
                </c:pt>
                <c:pt idx="1067">
                  <c:v>1459.7844130000001</c:v>
                </c:pt>
                <c:pt idx="1068">
                  <c:v>1459.782222</c:v>
                </c:pt>
                <c:pt idx="1069">
                  <c:v>1459.7810999999999</c:v>
                </c:pt>
                <c:pt idx="1070">
                  <c:v>1459.777783</c:v>
                </c:pt>
                <c:pt idx="1071">
                  <c:v>1459.774682</c:v>
                </c:pt>
                <c:pt idx="1072">
                  <c:v>1459.75773</c:v>
                </c:pt>
                <c:pt idx="1073">
                  <c:v>1459.7509090000001</c:v>
                </c:pt>
                <c:pt idx="1074">
                  <c:v>1459.747402</c:v>
                </c:pt>
                <c:pt idx="1075">
                  <c:v>1459.7456540000001</c:v>
                </c:pt>
                <c:pt idx="1076">
                  <c:v>1459.74478</c:v>
                </c:pt>
                <c:pt idx="1077">
                  <c:v>1459.7443430000001</c:v>
                </c:pt>
                <c:pt idx="1078">
                  <c:v>1459.7417029999999</c:v>
                </c:pt>
                <c:pt idx="1079">
                  <c:v>1459.7406249999999</c:v>
                </c:pt>
                <c:pt idx="1080">
                  <c:v>1459.734005</c:v>
                </c:pt>
                <c:pt idx="1081">
                  <c:v>1459.7313320000001</c:v>
                </c:pt>
                <c:pt idx="1082">
                  <c:v>1459.729963</c:v>
                </c:pt>
                <c:pt idx="1083">
                  <c:v>1459.725911</c:v>
                </c:pt>
                <c:pt idx="1084">
                  <c:v>1459.722125</c:v>
                </c:pt>
                <c:pt idx="1085">
                  <c:v>1459.720433</c:v>
                </c:pt>
                <c:pt idx="1086">
                  <c:v>1459.719317</c:v>
                </c:pt>
                <c:pt idx="1087">
                  <c:v>1459.7187839999999</c:v>
                </c:pt>
                <c:pt idx="1088">
                  <c:v>1459.7172069999999</c:v>
                </c:pt>
                <c:pt idx="1089">
                  <c:v>1459.7157259999999</c:v>
                </c:pt>
                <c:pt idx="1090">
                  <c:v>1459.7148569999999</c:v>
                </c:pt>
                <c:pt idx="1091">
                  <c:v>1459.713931</c:v>
                </c:pt>
                <c:pt idx="1092">
                  <c:v>1459.7088819999999</c:v>
                </c:pt>
                <c:pt idx="1093">
                  <c:v>1459.7068389999999</c:v>
                </c:pt>
                <c:pt idx="1094">
                  <c:v>1459.700646</c:v>
                </c:pt>
                <c:pt idx="1095">
                  <c:v>1459.6980900000001</c:v>
                </c:pt>
                <c:pt idx="1096">
                  <c:v>1459.6963840000001</c:v>
                </c:pt>
                <c:pt idx="1097">
                  <c:v>1459.695571</c:v>
                </c:pt>
                <c:pt idx="1098">
                  <c:v>1459.6931589999999</c:v>
                </c:pt>
                <c:pt idx="1099">
                  <c:v>1459.6909009999999</c:v>
                </c:pt>
                <c:pt idx="1100">
                  <c:v>1459.688009</c:v>
                </c:pt>
                <c:pt idx="1101">
                  <c:v>1459.6851819999999</c:v>
                </c:pt>
                <c:pt idx="1102">
                  <c:v>1459.6815670000001</c:v>
                </c:pt>
                <c:pt idx="1103">
                  <c:v>1459.6799940000001</c:v>
                </c:pt>
                <c:pt idx="1104">
                  <c:v>1459.679198</c:v>
                </c:pt>
                <c:pt idx="1105">
                  <c:v>1459.6780699999999</c:v>
                </c:pt>
                <c:pt idx="1106">
                  <c:v>1459.6775729999999</c:v>
                </c:pt>
                <c:pt idx="1107">
                  <c:v>1459.677023</c:v>
                </c:pt>
                <c:pt idx="1108">
                  <c:v>1459.674017</c:v>
                </c:pt>
                <c:pt idx="1109">
                  <c:v>1459.672793</c:v>
                </c:pt>
                <c:pt idx="1110">
                  <c:v>1459.6721709999999</c:v>
                </c:pt>
                <c:pt idx="1111">
                  <c:v>1459.670333</c:v>
                </c:pt>
                <c:pt idx="1112">
                  <c:v>1459.6695629999999</c:v>
                </c:pt>
                <c:pt idx="1113">
                  <c:v>1459.6648620000001</c:v>
                </c:pt>
                <c:pt idx="1114">
                  <c:v>1459.6629579999999</c:v>
                </c:pt>
                <c:pt idx="1115">
                  <c:v>1459.661985</c:v>
                </c:pt>
                <c:pt idx="1116">
                  <c:v>1459.6561059999999</c:v>
                </c:pt>
                <c:pt idx="1117">
                  <c:v>1459.6507320000001</c:v>
                </c:pt>
                <c:pt idx="1118">
                  <c:v>1459.649447</c:v>
                </c:pt>
                <c:pt idx="1119">
                  <c:v>1459.647751</c:v>
                </c:pt>
                <c:pt idx="1120">
                  <c:v>1459.645597</c:v>
                </c:pt>
                <c:pt idx="1121">
                  <c:v>1459.6434899999999</c:v>
                </c:pt>
                <c:pt idx="1122">
                  <c:v>1459.6320009999999</c:v>
                </c:pt>
                <c:pt idx="1123">
                  <c:v>1459.6273699999999</c:v>
                </c:pt>
                <c:pt idx="1124">
                  <c:v>1459.624992</c:v>
                </c:pt>
                <c:pt idx="1125">
                  <c:v>1459.622347</c:v>
                </c:pt>
                <c:pt idx="1126">
                  <c:v>1459.6153159999999</c:v>
                </c:pt>
                <c:pt idx="1127">
                  <c:v>1459.6124090000001</c:v>
                </c:pt>
                <c:pt idx="1128">
                  <c:v>1459.6081819999999</c:v>
                </c:pt>
                <c:pt idx="1129">
                  <c:v>1459.6040680000001</c:v>
                </c:pt>
                <c:pt idx="1130">
                  <c:v>1459.5988050000001</c:v>
                </c:pt>
                <c:pt idx="1131">
                  <c:v>1459.5965189999999</c:v>
                </c:pt>
                <c:pt idx="1132">
                  <c:v>1459.589641</c:v>
                </c:pt>
                <c:pt idx="1133">
                  <c:v>1459.586802</c:v>
                </c:pt>
                <c:pt idx="1134">
                  <c:v>1459.586233</c:v>
                </c:pt>
                <c:pt idx="1135">
                  <c:v>1459.585433</c:v>
                </c:pt>
                <c:pt idx="1136">
                  <c:v>1459.581054</c:v>
                </c:pt>
                <c:pt idx="1137">
                  <c:v>1459.5792779999999</c:v>
                </c:pt>
                <c:pt idx="1138">
                  <c:v>1459.5783719999999</c:v>
                </c:pt>
                <c:pt idx="1139">
                  <c:v>1459.5756919999999</c:v>
                </c:pt>
                <c:pt idx="1140">
                  <c:v>1459.5731840000001</c:v>
                </c:pt>
                <c:pt idx="1141">
                  <c:v>1459.5717139999999</c:v>
                </c:pt>
                <c:pt idx="1142">
                  <c:v>1459.5710079999999</c:v>
                </c:pt>
                <c:pt idx="1143">
                  <c:v>1459.5702240000001</c:v>
                </c:pt>
                <c:pt idx="1144">
                  <c:v>1459.5659470000001</c:v>
                </c:pt>
                <c:pt idx="1145">
                  <c:v>1459.5658089999999</c:v>
                </c:pt>
                <c:pt idx="1146">
                  <c:v>1459.565341</c:v>
                </c:pt>
                <c:pt idx="1147">
                  <c:v>1459.564854</c:v>
                </c:pt>
                <c:pt idx="1148">
                  <c:v>1459.5621819999999</c:v>
                </c:pt>
                <c:pt idx="1149">
                  <c:v>1459.5597339999999</c:v>
                </c:pt>
                <c:pt idx="1150">
                  <c:v>1459.5531840000001</c:v>
                </c:pt>
                <c:pt idx="1151">
                  <c:v>1459.5504739999999</c:v>
                </c:pt>
                <c:pt idx="1152">
                  <c:v>1459.5337320000001</c:v>
                </c:pt>
                <c:pt idx="1153">
                  <c:v>1459.5184650000001</c:v>
                </c:pt>
                <c:pt idx="1154">
                  <c:v>1459.5116419999999</c:v>
                </c:pt>
                <c:pt idx="1155">
                  <c:v>1459.5071190000001</c:v>
                </c:pt>
                <c:pt idx="1156">
                  <c:v>1459.5049710000001</c:v>
                </c:pt>
                <c:pt idx="1157">
                  <c:v>1459.4918929999999</c:v>
                </c:pt>
                <c:pt idx="1158">
                  <c:v>1459.4899479999999</c:v>
                </c:pt>
                <c:pt idx="1159">
                  <c:v>1459.488568</c:v>
                </c:pt>
                <c:pt idx="1160">
                  <c:v>1459.4866529999999</c:v>
                </c:pt>
                <c:pt idx="1161">
                  <c:v>1459.485815</c:v>
                </c:pt>
                <c:pt idx="1162">
                  <c:v>1459.4846199999999</c:v>
                </c:pt>
                <c:pt idx="1163">
                  <c:v>1459.4834490000001</c:v>
                </c:pt>
                <c:pt idx="1164">
                  <c:v>1459.4770699999999</c:v>
                </c:pt>
                <c:pt idx="1165">
                  <c:v>1459.476105</c:v>
                </c:pt>
                <c:pt idx="1166">
                  <c:v>1459.4746319999999</c:v>
                </c:pt>
                <c:pt idx="1167">
                  <c:v>1459.473976</c:v>
                </c:pt>
                <c:pt idx="1168">
                  <c:v>1459.4735470000001</c:v>
                </c:pt>
                <c:pt idx="1169">
                  <c:v>1459.473092</c:v>
                </c:pt>
                <c:pt idx="1170">
                  <c:v>1459.470605</c:v>
                </c:pt>
                <c:pt idx="1171">
                  <c:v>1459.469589</c:v>
                </c:pt>
                <c:pt idx="1172">
                  <c:v>1459.466539</c:v>
                </c:pt>
                <c:pt idx="1173">
                  <c:v>1459.4652699999999</c:v>
                </c:pt>
                <c:pt idx="1174">
                  <c:v>1459.4638379999999</c:v>
                </c:pt>
                <c:pt idx="1175">
                  <c:v>1459.462012</c:v>
                </c:pt>
                <c:pt idx="1176">
                  <c:v>1459.460225</c:v>
                </c:pt>
                <c:pt idx="1177">
                  <c:v>1459.457942</c:v>
                </c:pt>
                <c:pt idx="1178">
                  <c:v>1459.4557090000001</c:v>
                </c:pt>
                <c:pt idx="1179">
                  <c:v>1459.4547110000001</c:v>
                </c:pt>
                <c:pt idx="1180">
                  <c:v>1459.4532839999999</c:v>
                </c:pt>
                <c:pt idx="1181">
                  <c:v>1459.4518880000001</c:v>
                </c:pt>
                <c:pt idx="1182">
                  <c:v>1459.4442819999999</c:v>
                </c:pt>
                <c:pt idx="1183">
                  <c:v>1459.444078</c:v>
                </c:pt>
                <c:pt idx="1184">
                  <c:v>1459.4436920000001</c:v>
                </c:pt>
                <c:pt idx="1185">
                  <c:v>1459.4432609999999</c:v>
                </c:pt>
                <c:pt idx="1186">
                  <c:v>1459.440889</c:v>
                </c:pt>
                <c:pt idx="1187">
                  <c:v>1459.438713</c:v>
                </c:pt>
                <c:pt idx="1188">
                  <c:v>1459.435925</c:v>
                </c:pt>
                <c:pt idx="1189">
                  <c:v>1459.4347090000001</c:v>
                </c:pt>
                <c:pt idx="1190">
                  <c:v>1459.427279</c:v>
                </c:pt>
                <c:pt idx="1191">
                  <c:v>1459.424278</c:v>
                </c:pt>
                <c:pt idx="1192">
                  <c:v>1459.415164</c:v>
                </c:pt>
                <c:pt idx="1193">
                  <c:v>1459.4114070000001</c:v>
                </c:pt>
                <c:pt idx="1194">
                  <c:v>1459.411085</c:v>
                </c:pt>
                <c:pt idx="1195">
                  <c:v>1459.410431</c:v>
                </c:pt>
                <c:pt idx="1196">
                  <c:v>1459.4068090000001</c:v>
                </c:pt>
                <c:pt idx="1197">
                  <c:v>1459.403491</c:v>
                </c:pt>
                <c:pt idx="1198">
                  <c:v>1459.402006</c:v>
                </c:pt>
                <c:pt idx="1199">
                  <c:v>1459.401255</c:v>
                </c:pt>
                <c:pt idx="1200">
                  <c:v>1459.3967250000001</c:v>
                </c:pt>
                <c:pt idx="1201">
                  <c:v>1459.39258</c:v>
                </c:pt>
                <c:pt idx="1202">
                  <c:v>1459.369895</c:v>
                </c:pt>
                <c:pt idx="1203">
                  <c:v>1459.3707850000001</c:v>
                </c:pt>
                <c:pt idx="1204">
                  <c:v>1459.369457</c:v>
                </c:pt>
                <c:pt idx="1205">
                  <c:v>1459.36888</c:v>
                </c:pt>
                <c:pt idx="1206">
                  <c:v>1459.3653429999999</c:v>
                </c:pt>
                <c:pt idx="1207">
                  <c:v>1459.362102</c:v>
                </c:pt>
                <c:pt idx="1208">
                  <c:v>1459.34438</c:v>
                </c:pt>
                <c:pt idx="1209">
                  <c:v>1459.3372400000001</c:v>
                </c:pt>
                <c:pt idx="1210">
                  <c:v>1459.337436</c:v>
                </c:pt>
                <c:pt idx="1211">
                  <c:v>1459.3369729999999</c:v>
                </c:pt>
                <c:pt idx="1212">
                  <c:v>1459.33647</c:v>
                </c:pt>
                <c:pt idx="1213">
                  <c:v>1459.3337059999999</c:v>
                </c:pt>
                <c:pt idx="1214">
                  <c:v>1459.331173</c:v>
                </c:pt>
                <c:pt idx="1215">
                  <c:v>1459.3279250000001</c:v>
                </c:pt>
                <c:pt idx="1216">
                  <c:v>1459.324752</c:v>
                </c:pt>
                <c:pt idx="1217">
                  <c:v>1459.3162769999999</c:v>
                </c:pt>
                <c:pt idx="1218">
                  <c:v>1459.3160419999999</c:v>
                </c:pt>
                <c:pt idx="1219">
                  <c:v>1459.315051</c:v>
                </c:pt>
                <c:pt idx="1220">
                  <c:v>1459.3124089999999</c:v>
                </c:pt>
                <c:pt idx="1221">
                  <c:v>1459.3113060000001</c:v>
                </c:pt>
                <c:pt idx="1222">
                  <c:v>1459.3045460000001</c:v>
                </c:pt>
                <c:pt idx="1223">
                  <c:v>1459.3035239999999</c:v>
                </c:pt>
                <c:pt idx="1224">
                  <c:v>1459.301962</c:v>
                </c:pt>
                <c:pt idx="1225">
                  <c:v>1459.293514</c:v>
                </c:pt>
                <c:pt idx="1226">
                  <c:v>1459.290101</c:v>
                </c:pt>
                <c:pt idx="1227">
                  <c:v>1459.2851230000001</c:v>
                </c:pt>
                <c:pt idx="1228">
                  <c:v>1459.284304</c:v>
                </c:pt>
                <c:pt idx="1229">
                  <c:v>1459.283089</c:v>
                </c:pt>
                <c:pt idx="1230">
                  <c:v>1459.27649</c:v>
                </c:pt>
                <c:pt idx="1231">
                  <c:v>1459.2704570000001</c:v>
                </c:pt>
                <c:pt idx="1232">
                  <c:v>1459.2374299999999</c:v>
                </c:pt>
                <c:pt idx="1233">
                  <c:v>1459.2367300000001</c:v>
                </c:pt>
                <c:pt idx="1234">
                  <c:v>1459.2349039999999</c:v>
                </c:pt>
                <c:pt idx="1235">
                  <c:v>1459.2340569999999</c:v>
                </c:pt>
                <c:pt idx="1236">
                  <c:v>1459.2331099999999</c:v>
                </c:pt>
                <c:pt idx="1237">
                  <c:v>1459.2305879999999</c:v>
                </c:pt>
                <c:pt idx="1238">
                  <c:v>1459.2295340000001</c:v>
                </c:pt>
                <c:pt idx="1239">
                  <c:v>1459.228349</c:v>
                </c:pt>
                <c:pt idx="1240">
                  <c:v>1459.2219030000001</c:v>
                </c:pt>
                <c:pt idx="1241">
                  <c:v>1459.2192950000001</c:v>
                </c:pt>
                <c:pt idx="1242">
                  <c:v>1459.2179599999999</c:v>
                </c:pt>
                <c:pt idx="1243">
                  <c:v>1459.2172929999999</c:v>
                </c:pt>
                <c:pt idx="1244">
                  <c:v>1459.2165560000001</c:v>
                </c:pt>
                <c:pt idx="1245">
                  <c:v>1459.21253</c:v>
                </c:pt>
                <c:pt idx="1246">
                  <c:v>1459.2088429999999</c:v>
                </c:pt>
                <c:pt idx="1247">
                  <c:v>1459.2085770000001</c:v>
                </c:pt>
                <c:pt idx="1248">
                  <c:v>1459.208014</c:v>
                </c:pt>
                <c:pt idx="1249">
                  <c:v>1459.2048709999999</c:v>
                </c:pt>
                <c:pt idx="1250">
                  <c:v>1459.20199</c:v>
                </c:pt>
                <c:pt idx="1251">
                  <c:v>1459.186242</c:v>
                </c:pt>
                <c:pt idx="1252">
                  <c:v>1459.1798920000001</c:v>
                </c:pt>
                <c:pt idx="1253">
                  <c:v>1459.140461</c:v>
                </c:pt>
                <c:pt idx="1254">
                  <c:v>1459.1246080000001</c:v>
                </c:pt>
                <c:pt idx="1255">
                  <c:v>1459.123325</c:v>
                </c:pt>
                <c:pt idx="1256">
                  <c:v>1459.120441</c:v>
                </c:pt>
                <c:pt idx="1257">
                  <c:v>1459.116837</c:v>
                </c:pt>
                <c:pt idx="1258">
                  <c:v>1459.115266</c:v>
                </c:pt>
                <c:pt idx="1259">
                  <c:v>1459.1056490000001</c:v>
                </c:pt>
                <c:pt idx="1260">
                  <c:v>1459.1042050000001</c:v>
                </c:pt>
                <c:pt idx="1261">
                  <c:v>1459.101973</c:v>
                </c:pt>
                <c:pt idx="1262">
                  <c:v>1459.089958</c:v>
                </c:pt>
                <c:pt idx="1263">
                  <c:v>1459.0896620000001</c:v>
                </c:pt>
                <c:pt idx="1264">
                  <c:v>1459.0882670000001</c:v>
                </c:pt>
                <c:pt idx="1265">
                  <c:v>1459.080762</c:v>
                </c:pt>
                <c:pt idx="1266">
                  <c:v>1459.0738980000001</c:v>
                </c:pt>
                <c:pt idx="1267">
                  <c:v>1459.0363239999999</c:v>
                </c:pt>
                <c:pt idx="1268">
                  <c:v>1459.0307640000001</c:v>
                </c:pt>
                <c:pt idx="1269">
                  <c:v>1459.0267610000001</c:v>
                </c:pt>
                <c:pt idx="1270">
                  <c:v>1459.0224370000001</c:v>
                </c:pt>
                <c:pt idx="1271">
                  <c:v>1458.9989539999999</c:v>
                </c:pt>
                <c:pt idx="1272">
                  <c:v>1458.9894879999999</c:v>
                </c:pt>
                <c:pt idx="1273">
                  <c:v>1458.9846199999999</c:v>
                </c:pt>
                <c:pt idx="1274">
                  <c:v>1458.9552349999999</c:v>
                </c:pt>
                <c:pt idx="1275">
                  <c:v>1458.943405</c:v>
                </c:pt>
                <c:pt idx="1276">
                  <c:v>1458.9373169999999</c:v>
                </c:pt>
                <c:pt idx="1277">
                  <c:v>1458.928672</c:v>
                </c:pt>
                <c:pt idx="1278">
                  <c:v>1458.927263</c:v>
                </c:pt>
                <c:pt idx="1279">
                  <c:v>1458.925135</c:v>
                </c:pt>
                <c:pt idx="1280">
                  <c:v>1458.919523</c:v>
                </c:pt>
                <c:pt idx="1281">
                  <c:v>1458.914276</c:v>
                </c:pt>
                <c:pt idx="1282">
                  <c:v>1458.911928</c:v>
                </c:pt>
                <c:pt idx="1283">
                  <c:v>1458.8975809999999</c:v>
                </c:pt>
                <c:pt idx="1284">
                  <c:v>1458.898093</c:v>
                </c:pt>
                <c:pt idx="1285">
                  <c:v>1458.897293</c:v>
                </c:pt>
                <c:pt idx="1286">
                  <c:v>1458.8964759999999</c:v>
                </c:pt>
                <c:pt idx="1287">
                  <c:v>1458.8920000000001</c:v>
                </c:pt>
                <c:pt idx="1288">
                  <c:v>1458.8901820000001</c:v>
                </c:pt>
                <c:pt idx="1289">
                  <c:v>1458.8889710000001</c:v>
                </c:pt>
                <c:pt idx="1290">
                  <c:v>1458.8876849999999</c:v>
                </c:pt>
                <c:pt idx="1291">
                  <c:v>1458.88426</c:v>
                </c:pt>
                <c:pt idx="1292">
                  <c:v>1458.8810539999999</c:v>
                </c:pt>
                <c:pt idx="1293">
                  <c:v>1458.8635509999999</c:v>
                </c:pt>
                <c:pt idx="1294">
                  <c:v>1458.856489</c:v>
                </c:pt>
                <c:pt idx="1295">
                  <c:v>1458.8517449999999</c:v>
                </c:pt>
                <c:pt idx="1296">
                  <c:v>1458.8467089999999</c:v>
                </c:pt>
                <c:pt idx="1297">
                  <c:v>1458.8402920000001</c:v>
                </c:pt>
                <c:pt idx="1298">
                  <c:v>1458.8400770000001</c:v>
                </c:pt>
                <c:pt idx="1299">
                  <c:v>1458.8393040000001</c:v>
                </c:pt>
                <c:pt idx="1300">
                  <c:v>1458.8350379999999</c:v>
                </c:pt>
                <c:pt idx="1301">
                  <c:v>1458.833302</c:v>
                </c:pt>
                <c:pt idx="1302">
                  <c:v>1458.8280649999999</c:v>
                </c:pt>
                <c:pt idx="1303">
                  <c:v>1458.8258960000001</c:v>
                </c:pt>
                <c:pt idx="1304">
                  <c:v>1458.8234319999999</c:v>
                </c:pt>
                <c:pt idx="1305">
                  <c:v>1458.8234219999999</c:v>
                </c:pt>
                <c:pt idx="1306">
                  <c:v>1458.8232760000001</c:v>
                </c:pt>
                <c:pt idx="1307">
                  <c:v>1458.8230940000001</c:v>
                </c:pt>
                <c:pt idx="1308">
                  <c:v>1458.822058</c:v>
                </c:pt>
                <c:pt idx="1309">
                  <c:v>1458.821625</c:v>
                </c:pt>
                <c:pt idx="1310">
                  <c:v>1458.821017</c:v>
                </c:pt>
                <c:pt idx="1311">
                  <c:v>1458.8204189999999</c:v>
                </c:pt>
                <c:pt idx="1312">
                  <c:v>1458.8188250000001</c:v>
                </c:pt>
                <c:pt idx="1313">
                  <c:v>1458.8173300000001</c:v>
                </c:pt>
                <c:pt idx="1314">
                  <c:v>1458.8133399999999</c:v>
                </c:pt>
                <c:pt idx="1315">
                  <c:v>1458.8116809999999</c:v>
                </c:pt>
                <c:pt idx="1316">
                  <c:v>1458.8098030000001</c:v>
                </c:pt>
                <c:pt idx="1317">
                  <c:v>1458.799616</c:v>
                </c:pt>
                <c:pt idx="1318">
                  <c:v>1458.795498</c:v>
                </c:pt>
                <c:pt idx="1319">
                  <c:v>1458.7927380000001</c:v>
                </c:pt>
                <c:pt idx="1320">
                  <c:v>1458.7914249999999</c:v>
                </c:pt>
                <c:pt idx="1321">
                  <c:v>1458.7895559999999</c:v>
                </c:pt>
                <c:pt idx="1322">
                  <c:v>1458.78773</c:v>
                </c:pt>
                <c:pt idx="1323">
                  <c:v>1458.7777799999999</c:v>
                </c:pt>
                <c:pt idx="1324">
                  <c:v>1458.768685</c:v>
                </c:pt>
                <c:pt idx="1325">
                  <c:v>1458.7189049999999</c:v>
                </c:pt>
                <c:pt idx="1326">
                  <c:v>1458.711528</c:v>
                </c:pt>
                <c:pt idx="1327">
                  <c:v>1458.699869</c:v>
                </c:pt>
                <c:pt idx="1328">
                  <c:v>1458.6971719999999</c:v>
                </c:pt>
                <c:pt idx="1329">
                  <c:v>1458.6935619999999</c:v>
                </c:pt>
                <c:pt idx="1330">
                  <c:v>1458.692706</c:v>
                </c:pt>
                <c:pt idx="1331">
                  <c:v>1458.691589</c:v>
                </c:pt>
                <c:pt idx="1332">
                  <c:v>1458.6886179999999</c:v>
                </c:pt>
                <c:pt idx="1333">
                  <c:v>1458.6858340000001</c:v>
                </c:pt>
                <c:pt idx="1334">
                  <c:v>1458.68227</c:v>
                </c:pt>
                <c:pt idx="1335">
                  <c:v>1458.6807160000001</c:v>
                </c:pt>
                <c:pt idx="1336">
                  <c:v>1458.6789670000001</c:v>
                </c:pt>
                <c:pt idx="1337">
                  <c:v>1458.674321</c:v>
                </c:pt>
                <c:pt idx="1338">
                  <c:v>1458.6699739999999</c:v>
                </c:pt>
                <c:pt idx="1339">
                  <c:v>1458.646234</c:v>
                </c:pt>
                <c:pt idx="1340">
                  <c:v>1458.6366539999999</c:v>
                </c:pt>
                <c:pt idx="1341">
                  <c:v>1458.633992</c:v>
                </c:pt>
                <c:pt idx="1342">
                  <c:v>1458.633374</c:v>
                </c:pt>
                <c:pt idx="1343">
                  <c:v>1458.6325260000001</c:v>
                </c:pt>
                <c:pt idx="1344">
                  <c:v>1458.6278950000001</c:v>
                </c:pt>
                <c:pt idx="1345">
                  <c:v>1458.6260119999999</c:v>
                </c:pt>
                <c:pt idx="1346">
                  <c:v>1458.6203290000001</c:v>
                </c:pt>
                <c:pt idx="1347">
                  <c:v>1458.6150239999999</c:v>
                </c:pt>
                <c:pt idx="1348">
                  <c:v>1458.6082220000001</c:v>
                </c:pt>
                <c:pt idx="1349">
                  <c:v>1458.601574</c:v>
                </c:pt>
                <c:pt idx="1350">
                  <c:v>1458.5999870000001</c:v>
                </c:pt>
                <c:pt idx="1351">
                  <c:v>1458.5978930000001</c:v>
                </c:pt>
                <c:pt idx="1352">
                  <c:v>1458.586575</c:v>
                </c:pt>
                <c:pt idx="1353">
                  <c:v>1458.5819980000001</c:v>
                </c:pt>
                <c:pt idx="1354">
                  <c:v>1458.575323</c:v>
                </c:pt>
                <c:pt idx="1355">
                  <c:v>1458.568833</c:v>
                </c:pt>
                <c:pt idx="1356">
                  <c:v>1458.533443</c:v>
                </c:pt>
                <c:pt idx="1357">
                  <c:v>1458.5326640000001</c:v>
                </c:pt>
                <c:pt idx="1358">
                  <c:v>1458.5284489999999</c:v>
                </c:pt>
                <c:pt idx="1359">
                  <c:v>1458.506341</c:v>
                </c:pt>
                <c:pt idx="1360">
                  <c:v>1458.5030389999999</c:v>
                </c:pt>
                <c:pt idx="1361">
                  <c:v>1458.497871</c:v>
                </c:pt>
                <c:pt idx="1362">
                  <c:v>1458.4702239999999</c:v>
                </c:pt>
                <c:pt idx="1363">
                  <c:v>1458.4590619999999</c:v>
                </c:pt>
                <c:pt idx="1364">
                  <c:v>1458.45156</c:v>
                </c:pt>
                <c:pt idx="1365">
                  <c:v>1458.4517659999999</c:v>
                </c:pt>
                <c:pt idx="1366">
                  <c:v>1458.4513179999999</c:v>
                </c:pt>
                <c:pt idx="1367">
                  <c:v>1458.4508269999999</c:v>
                </c:pt>
                <c:pt idx="1368">
                  <c:v>1458.449509</c:v>
                </c:pt>
                <c:pt idx="1369">
                  <c:v>1458.448269</c:v>
                </c:pt>
                <c:pt idx="1370">
                  <c:v>1458.4415220000001</c:v>
                </c:pt>
                <c:pt idx="1371">
                  <c:v>1458.4387850000001</c:v>
                </c:pt>
                <c:pt idx="1372">
                  <c:v>1458.421891</c:v>
                </c:pt>
                <c:pt idx="1373">
                  <c:v>1458.4193640000001</c:v>
                </c:pt>
                <c:pt idx="1374">
                  <c:v>1458.4175729999999</c:v>
                </c:pt>
                <c:pt idx="1375">
                  <c:v>1458.407023</c:v>
                </c:pt>
                <c:pt idx="1376">
                  <c:v>1458.4027550000001</c:v>
                </c:pt>
                <c:pt idx="1377">
                  <c:v>1458.396536</c:v>
                </c:pt>
                <c:pt idx="1378">
                  <c:v>1458.390486</c:v>
                </c:pt>
                <c:pt idx="1379">
                  <c:v>1458.3869460000001</c:v>
                </c:pt>
                <c:pt idx="1380">
                  <c:v>1458.3852449999999</c:v>
                </c:pt>
                <c:pt idx="1381">
                  <c:v>1458.383347</c:v>
                </c:pt>
                <c:pt idx="1382">
                  <c:v>1458.3822379999999</c:v>
                </c:pt>
                <c:pt idx="1383">
                  <c:v>1458.3810550000001</c:v>
                </c:pt>
                <c:pt idx="1384">
                  <c:v>1458.3779039999999</c:v>
                </c:pt>
                <c:pt idx="1385">
                  <c:v>1458.374953</c:v>
                </c:pt>
                <c:pt idx="1386">
                  <c:v>1458.358853</c:v>
                </c:pt>
                <c:pt idx="1387">
                  <c:v>1458.352345</c:v>
                </c:pt>
                <c:pt idx="1388">
                  <c:v>1458.342848</c:v>
                </c:pt>
                <c:pt idx="1389">
                  <c:v>1458.3387439999999</c:v>
                </c:pt>
                <c:pt idx="1390">
                  <c:v>1458.332813</c:v>
                </c:pt>
                <c:pt idx="1391">
                  <c:v>1458.3270419999999</c:v>
                </c:pt>
                <c:pt idx="1392">
                  <c:v>1458.319659</c:v>
                </c:pt>
                <c:pt idx="1393">
                  <c:v>1458.312443</c:v>
                </c:pt>
                <c:pt idx="1394">
                  <c:v>1458.273119</c:v>
                </c:pt>
                <c:pt idx="1395">
                  <c:v>1458.257243</c:v>
                </c:pt>
                <c:pt idx="1396">
                  <c:v>1458.158772</c:v>
                </c:pt>
                <c:pt idx="1397">
                  <c:v>1458.1566760000001</c:v>
                </c:pt>
                <c:pt idx="1398">
                  <c:v>1458.151128</c:v>
                </c:pt>
                <c:pt idx="1399">
                  <c:v>1458.1454779999999</c:v>
                </c:pt>
                <c:pt idx="1400">
                  <c:v>1458.144127</c:v>
                </c:pt>
                <c:pt idx="1401">
                  <c:v>1458.142351</c:v>
                </c:pt>
                <c:pt idx="1402">
                  <c:v>1458.140099</c:v>
                </c:pt>
                <c:pt idx="1403">
                  <c:v>1458.137894</c:v>
                </c:pt>
                <c:pt idx="1404">
                  <c:v>1458.1258909999999</c:v>
                </c:pt>
                <c:pt idx="1405">
                  <c:v>1458.1240789999999</c:v>
                </c:pt>
                <c:pt idx="1406">
                  <c:v>1458.1212849999999</c:v>
                </c:pt>
                <c:pt idx="1407">
                  <c:v>1458.1196729999999</c:v>
                </c:pt>
                <c:pt idx="1408">
                  <c:v>1458.117947</c:v>
                </c:pt>
                <c:pt idx="1409">
                  <c:v>1458.108571</c:v>
                </c:pt>
                <c:pt idx="1410">
                  <c:v>1458.1083149999999</c:v>
                </c:pt>
                <c:pt idx="1411">
                  <c:v>1458.1072369999999</c:v>
                </c:pt>
                <c:pt idx="1412">
                  <c:v>1458.1013809999999</c:v>
                </c:pt>
                <c:pt idx="1413">
                  <c:v>1458.099001</c:v>
                </c:pt>
                <c:pt idx="1414">
                  <c:v>1458.091811</c:v>
                </c:pt>
                <c:pt idx="1415">
                  <c:v>1458.088833</c:v>
                </c:pt>
                <c:pt idx="1416">
                  <c:v>1458.079843</c:v>
                </c:pt>
                <c:pt idx="1417">
                  <c:v>1458.0761230000001</c:v>
                </c:pt>
                <c:pt idx="1418">
                  <c:v>1458.0718899999999</c:v>
                </c:pt>
                <c:pt idx="1419">
                  <c:v>1458.07088</c:v>
                </c:pt>
                <c:pt idx="1420">
                  <c:v>1458.069561</c:v>
                </c:pt>
                <c:pt idx="1421">
                  <c:v>1458.062408</c:v>
                </c:pt>
                <c:pt idx="1422">
                  <c:v>1458.0595049999999</c:v>
                </c:pt>
                <c:pt idx="1423">
                  <c:v>1458.055288</c:v>
                </c:pt>
                <c:pt idx="1424">
                  <c:v>1458.054584</c:v>
                </c:pt>
                <c:pt idx="1425">
                  <c:v>1458.053557</c:v>
                </c:pt>
                <c:pt idx="1426">
                  <c:v>1458.052246</c:v>
                </c:pt>
                <c:pt idx="1427">
                  <c:v>1458.050962</c:v>
                </c:pt>
                <c:pt idx="1428">
                  <c:v>1458.043975</c:v>
                </c:pt>
                <c:pt idx="1429">
                  <c:v>1458.04114</c:v>
                </c:pt>
                <c:pt idx="1430">
                  <c:v>1458.037912</c:v>
                </c:pt>
                <c:pt idx="1431">
                  <c:v>1458.0338099999999</c:v>
                </c:pt>
                <c:pt idx="1432">
                  <c:v>1458.0297989999999</c:v>
                </c:pt>
                <c:pt idx="1433">
                  <c:v>1458.0190990000001</c:v>
                </c:pt>
                <c:pt idx="1434">
                  <c:v>1458.0146629999999</c:v>
                </c:pt>
                <c:pt idx="1435">
                  <c:v>1458.0134310000001</c:v>
                </c:pt>
                <c:pt idx="1436">
                  <c:v>1458.0118560000001</c:v>
                </c:pt>
                <c:pt idx="1437">
                  <c:v>1458.0076799999999</c:v>
                </c:pt>
                <c:pt idx="1438">
                  <c:v>1458.00377</c:v>
                </c:pt>
                <c:pt idx="1439">
                  <c:v>1457.982434</c:v>
                </c:pt>
                <c:pt idx="1440">
                  <c:v>1457.9738050000001</c:v>
                </c:pt>
                <c:pt idx="1441">
                  <c:v>1457.961213</c:v>
                </c:pt>
                <c:pt idx="1442">
                  <c:v>1457.9489739999999</c:v>
                </c:pt>
                <c:pt idx="1443">
                  <c:v>1457.941814</c:v>
                </c:pt>
                <c:pt idx="1444">
                  <c:v>1457.9341260000001</c:v>
                </c:pt>
                <c:pt idx="1445">
                  <c:v>1457.9296509999999</c:v>
                </c:pt>
                <c:pt idx="1446">
                  <c:v>1457.9274989999999</c:v>
                </c:pt>
                <c:pt idx="1447">
                  <c:v>1457.9250959999999</c:v>
                </c:pt>
                <c:pt idx="1448">
                  <c:v>1457.9120740000001</c:v>
                </c:pt>
                <c:pt idx="1449">
                  <c:v>1457.9067990000001</c:v>
                </c:pt>
                <c:pt idx="1450">
                  <c:v>1457.8991149999999</c:v>
                </c:pt>
                <c:pt idx="1451">
                  <c:v>1457.8916429999999</c:v>
                </c:pt>
                <c:pt idx="1452">
                  <c:v>1457.871699</c:v>
                </c:pt>
                <c:pt idx="1453">
                  <c:v>1457.8634400000001</c:v>
                </c:pt>
                <c:pt idx="1454">
                  <c:v>1457.838446</c:v>
                </c:pt>
                <c:pt idx="1455">
                  <c:v>1457.8378190000001</c:v>
                </c:pt>
                <c:pt idx="1456">
                  <c:v>1457.8348040000001</c:v>
                </c:pt>
                <c:pt idx="1457">
                  <c:v>1457.8335030000001</c:v>
                </c:pt>
                <c:pt idx="1458">
                  <c:v>1457.829608</c:v>
                </c:pt>
                <c:pt idx="1459">
                  <c:v>1457.825963</c:v>
                </c:pt>
                <c:pt idx="1460">
                  <c:v>1457.8060809999999</c:v>
                </c:pt>
                <c:pt idx="1461">
                  <c:v>1457.8030920000001</c:v>
                </c:pt>
                <c:pt idx="1462">
                  <c:v>1457.7984469999999</c:v>
                </c:pt>
                <c:pt idx="1463">
                  <c:v>1457.786278</c:v>
                </c:pt>
                <c:pt idx="1464">
                  <c:v>1457.7812289999999</c:v>
                </c:pt>
                <c:pt idx="1465">
                  <c:v>1457.7754829999999</c:v>
                </c:pt>
                <c:pt idx="1466">
                  <c:v>1457.768188</c:v>
                </c:pt>
                <c:pt idx="1467">
                  <c:v>1457.7610549999999</c:v>
                </c:pt>
                <c:pt idx="1468">
                  <c:v>1457.751933</c:v>
                </c:pt>
                <c:pt idx="1469">
                  <c:v>1457.743017</c:v>
                </c:pt>
                <c:pt idx="1470">
                  <c:v>1457.737801</c:v>
                </c:pt>
                <c:pt idx="1471">
                  <c:v>1457.732203</c:v>
                </c:pt>
                <c:pt idx="1472">
                  <c:v>1457.7173379999999</c:v>
                </c:pt>
                <c:pt idx="1473">
                  <c:v>1457.7034410000001</c:v>
                </c:pt>
                <c:pt idx="1474">
                  <c:v>1457.7001150000001</c:v>
                </c:pt>
                <c:pt idx="1475">
                  <c:v>1457.695708</c:v>
                </c:pt>
                <c:pt idx="1476">
                  <c:v>1457.672</c:v>
                </c:pt>
                <c:pt idx="1477">
                  <c:v>1457.6714300000001</c:v>
                </c:pt>
                <c:pt idx="1478">
                  <c:v>1457.668623</c:v>
                </c:pt>
                <c:pt idx="1479">
                  <c:v>1457.6659050000001</c:v>
                </c:pt>
                <c:pt idx="1480">
                  <c:v>1457.6510860000001</c:v>
                </c:pt>
                <c:pt idx="1481">
                  <c:v>1457.6450809999999</c:v>
                </c:pt>
                <c:pt idx="1482">
                  <c:v>1457.636336</c:v>
                </c:pt>
                <c:pt idx="1483">
                  <c:v>1457.63255</c:v>
                </c:pt>
                <c:pt idx="1484">
                  <c:v>1457.6300369999999</c:v>
                </c:pt>
                <c:pt idx="1485">
                  <c:v>1457.6273699999999</c:v>
                </c:pt>
                <c:pt idx="1486">
                  <c:v>1457.612897</c:v>
                </c:pt>
                <c:pt idx="1487">
                  <c:v>1457.5996540000001</c:v>
                </c:pt>
                <c:pt idx="1488">
                  <c:v>1457.5641840000001</c:v>
                </c:pt>
                <c:pt idx="1489">
                  <c:v>1457.558712</c:v>
                </c:pt>
                <c:pt idx="1490">
                  <c:v>1457.5548470000001</c:v>
                </c:pt>
                <c:pt idx="1491">
                  <c:v>1457.550675</c:v>
                </c:pt>
                <c:pt idx="1492">
                  <c:v>1457.5453620000001</c:v>
                </c:pt>
                <c:pt idx="1493">
                  <c:v>1457.5401670000001</c:v>
                </c:pt>
                <c:pt idx="1494">
                  <c:v>1457.5335239999999</c:v>
                </c:pt>
                <c:pt idx="1495">
                  <c:v>1457.52703</c:v>
                </c:pt>
                <c:pt idx="1496">
                  <c:v>1457.4916740000001</c:v>
                </c:pt>
                <c:pt idx="1497">
                  <c:v>1457.494287</c:v>
                </c:pt>
                <c:pt idx="1498">
                  <c:v>1457.4945520000001</c:v>
                </c:pt>
                <c:pt idx="1499">
                  <c:v>1457.4932779999999</c:v>
                </c:pt>
                <c:pt idx="1500">
                  <c:v>1457.492013</c:v>
                </c:pt>
                <c:pt idx="1501">
                  <c:v>1457.4851120000001</c:v>
                </c:pt>
                <c:pt idx="1502">
                  <c:v>1457.482305</c:v>
                </c:pt>
                <c:pt idx="1503">
                  <c:v>1457.465027</c:v>
                </c:pt>
                <c:pt idx="1504">
                  <c:v>1457.4580329999999</c:v>
                </c:pt>
                <c:pt idx="1505">
                  <c:v>1457.4148110000001</c:v>
                </c:pt>
                <c:pt idx="1506">
                  <c:v>1457.4138129999999</c:v>
                </c:pt>
                <c:pt idx="1507">
                  <c:v>1457.4086580000001</c:v>
                </c:pt>
                <c:pt idx="1508">
                  <c:v>1457.3816890000001</c:v>
                </c:pt>
                <c:pt idx="1509">
                  <c:v>1457.370758</c:v>
                </c:pt>
                <c:pt idx="1510">
                  <c:v>1457.3651420000001</c:v>
                </c:pt>
                <c:pt idx="1511">
                  <c:v>1457.3623419999999</c:v>
                </c:pt>
                <c:pt idx="1512">
                  <c:v>1457.359228</c:v>
                </c:pt>
                <c:pt idx="1513">
                  <c:v>1457.350968</c:v>
                </c:pt>
                <c:pt idx="1514">
                  <c:v>1457.3432379999999</c:v>
                </c:pt>
                <c:pt idx="1515">
                  <c:v>1457.343331</c:v>
                </c:pt>
                <c:pt idx="1516">
                  <c:v>1457.3427569999999</c:v>
                </c:pt>
                <c:pt idx="1517">
                  <c:v>1457.342155</c:v>
                </c:pt>
                <c:pt idx="1518">
                  <c:v>1457.3388660000001</c:v>
                </c:pt>
                <c:pt idx="1519">
                  <c:v>1457.3358459999999</c:v>
                </c:pt>
                <c:pt idx="1520">
                  <c:v>1457.3193759999999</c:v>
                </c:pt>
                <c:pt idx="1521">
                  <c:v>1457.3043009999999</c:v>
                </c:pt>
                <c:pt idx="1522">
                  <c:v>1457.2219070000001</c:v>
                </c:pt>
                <c:pt idx="1523">
                  <c:v>1457.22003</c:v>
                </c:pt>
                <c:pt idx="1524">
                  <c:v>1457.2101379999999</c:v>
                </c:pt>
                <c:pt idx="1525">
                  <c:v>1457.200691</c:v>
                </c:pt>
                <c:pt idx="1526">
                  <c:v>1457.198423</c:v>
                </c:pt>
                <c:pt idx="1527">
                  <c:v>1457.1954350000001</c:v>
                </c:pt>
                <c:pt idx="1528">
                  <c:v>1457.193704</c:v>
                </c:pt>
                <c:pt idx="1529">
                  <c:v>1457.192869</c:v>
                </c:pt>
                <c:pt idx="1530">
                  <c:v>1457.187846</c:v>
                </c:pt>
                <c:pt idx="1531">
                  <c:v>1457.183239</c:v>
                </c:pt>
                <c:pt idx="1532">
                  <c:v>1457.182123</c:v>
                </c:pt>
                <c:pt idx="1533">
                  <c:v>1457.180672</c:v>
                </c:pt>
                <c:pt idx="1534">
                  <c:v>1457.1728189999999</c:v>
                </c:pt>
                <c:pt idx="1535">
                  <c:v>1457.1696240000001</c:v>
                </c:pt>
                <c:pt idx="1536">
                  <c:v>1457.1659910000001</c:v>
                </c:pt>
                <c:pt idx="1537">
                  <c:v>1457.1613769999999</c:v>
                </c:pt>
                <c:pt idx="1538">
                  <c:v>1457.1568629999999</c:v>
                </c:pt>
                <c:pt idx="1539">
                  <c:v>1457.156886</c:v>
                </c:pt>
                <c:pt idx="1540">
                  <c:v>1457.156577</c:v>
                </c:pt>
                <c:pt idx="1541">
                  <c:v>1457.1562300000001</c:v>
                </c:pt>
                <c:pt idx="1542">
                  <c:v>1457.1543180000001</c:v>
                </c:pt>
                <c:pt idx="1543">
                  <c:v>1457.152556</c:v>
                </c:pt>
                <c:pt idx="1544">
                  <c:v>1457.142967</c:v>
                </c:pt>
                <c:pt idx="1545">
                  <c:v>1457.1390690000001</c:v>
                </c:pt>
                <c:pt idx="1546">
                  <c:v>1457.1150580000001</c:v>
                </c:pt>
                <c:pt idx="1547">
                  <c:v>1457.093106</c:v>
                </c:pt>
                <c:pt idx="1548">
                  <c:v>1457.092394</c:v>
                </c:pt>
                <c:pt idx="1549">
                  <c:v>1457.089559</c:v>
                </c:pt>
                <c:pt idx="1550">
                  <c:v>1457.086806</c:v>
                </c:pt>
                <c:pt idx="1551">
                  <c:v>1457.0794619999999</c:v>
                </c:pt>
                <c:pt idx="1552">
                  <c:v>1457.076405</c:v>
                </c:pt>
                <c:pt idx="1553">
                  <c:v>1457.071985</c:v>
                </c:pt>
                <c:pt idx="1554">
                  <c:v>1457.0676800000001</c:v>
                </c:pt>
                <c:pt idx="1555">
                  <c:v>1457.044251</c:v>
                </c:pt>
                <c:pt idx="1556">
                  <c:v>1457.0228050000001</c:v>
                </c:pt>
                <c:pt idx="1557">
                  <c:v>1456.995263</c:v>
                </c:pt>
                <c:pt idx="1558">
                  <c:v>1456.9907390000001</c:v>
                </c:pt>
                <c:pt idx="1559">
                  <c:v>1456.983886</c:v>
                </c:pt>
                <c:pt idx="1560">
                  <c:v>1456.975289</c:v>
                </c:pt>
                <c:pt idx="1561">
                  <c:v>1456.971538</c:v>
                </c:pt>
                <c:pt idx="1562">
                  <c:v>1456.9661390000001</c:v>
                </c:pt>
                <c:pt idx="1563">
                  <c:v>1456.960881</c:v>
                </c:pt>
                <c:pt idx="1564">
                  <c:v>1456.93227</c:v>
                </c:pt>
                <c:pt idx="1565">
                  <c:v>1456.9206670000001</c:v>
                </c:pt>
                <c:pt idx="1566">
                  <c:v>1456.8855229999999</c:v>
                </c:pt>
                <c:pt idx="1567">
                  <c:v>1456.8800900000001</c:v>
                </c:pt>
                <c:pt idx="1568">
                  <c:v>1456.8717099999999</c:v>
                </c:pt>
                <c:pt idx="1569">
                  <c:v>1456.8711490000001</c:v>
                </c:pt>
                <c:pt idx="1570">
                  <c:v>1456.869856</c:v>
                </c:pt>
                <c:pt idx="1571">
                  <c:v>1456.8628759999999</c:v>
                </c:pt>
                <c:pt idx="1572">
                  <c:v>1456.8600309999999</c:v>
                </c:pt>
                <c:pt idx="1573">
                  <c:v>1456.8559110000001</c:v>
                </c:pt>
                <c:pt idx="1574">
                  <c:v>1456.8518979999999</c:v>
                </c:pt>
                <c:pt idx="1575">
                  <c:v>1456.846767</c:v>
                </c:pt>
                <c:pt idx="1576">
                  <c:v>1456.8417489999999</c:v>
                </c:pt>
                <c:pt idx="1577">
                  <c:v>1456.8283750000001</c:v>
                </c:pt>
                <c:pt idx="1578">
                  <c:v>1456.8228160000001</c:v>
                </c:pt>
                <c:pt idx="1579">
                  <c:v>1456.816499</c:v>
                </c:pt>
                <c:pt idx="1580">
                  <c:v>1456.7997829999999</c:v>
                </c:pt>
                <c:pt idx="1581">
                  <c:v>1456.7928360000001</c:v>
                </c:pt>
                <c:pt idx="1582">
                  <c:v>1456.771886</c:v>
                </c:pt>
                <c:pt idx="1583">
                  <c:v>1456.763207</c:v>
                </c:pt>
                <c:pt idx="1584">
                  <c:v>1456.763631</c:v>
                </c:pt>
                <c:pt idx="1585">
                  <c:v>1456.763332</c:v>
                </c:pt>
                <c:pt idx="1586">
                  <c:v>1456.7612670000001</c:v>
                </c:pt>
                <c:pt idx="1587">
                  <c:v>1456.7593549999999</c:v>
                </c:pt>
                <c:pt idx="1588">
                  <c:v>1456.756907</c:v>
                </c:pt>
                <c:pt idx="1589">
                  <c:v>1456.7545130000001</c:v>
                </c:pt>
                <c:pt idx="1590">
                  <c:v>1456.7531080000001</c:v>
                </c:pt>
                <c:pt idx="1591">
                  <c:v>1456.7516089999999</c:v>
                </c:pt>
                <c:pt idx="1592">
                  <c:v>1456.743477</c:v>
                </c:pt>
                <c:pt idx="1593">
                  <c:v>1456.7401649999999</c:v>
                </c:pt>
                <c:pt idx="1594">
                  <c:v>1456.73018</c:v>
                </c:pt>
                <c:pt idx="1595">
                  <c:v>1456.726034</c:v>
                </c:pt>
                <c:pt idx="1596">
                  <c:v>1456.7232690000001</c:v>
                </c:pt>
                <c:pt idx="1597">
                  <c:v>1456.7203380000001</c:v>
                </c:pt>
                <c:pt idx="1598">
                  <c:v>1456.7166030000001</c:v>
                </c:pt>
                <c:pt idx="1599">
                  <c:v>1456.712949</c:v>
                </c:pt>
                <c:pt idx="1600">
                  <c:v>1456.6930829999999</c:v>
                </c:pt>
                <c:pt idx="1601">
                  <c:v>1456.6850159999999</c:v>
                </c:pt>
                <c:pt idx="1602">
                  <c:v>1456.67328</c:v>
                </c:pt>
                <c:pt idx="1603">
                  <c:v>1456.671347</c:v>
                </c:pt>
                <c:pt idx="1604">
                  <c:v>1456.6684540000001</c:v>
                </c:pt>
                <c:pt idx="1605">
                  <c:v>1456.6648090000001</c:v>
                </c:pt>
                <c:pt idx="1606">
                  <c:v>1456.6612399999999</c:v>
                </c:pt>
                <c:pt idx="1607">
                  <c:v>1456.659148</c:v>
                </c:pt>
                <c:pt idx="1608">
                  <c:v>1456.656911</c:v>
                </c:pt>
                <c:pt idx="1609">
                  <c:v>1456.6540620000001</c:v>
                </c:pt>
                <c:pt idx="1610">
                  <c:v>1456.6512729999999</c:v>
                </c:pt>
                <c:pt idx="1611">
                  <c:v>1456.636115</c:v>
                </c:pt>
                <c:pt idx="1612">
                  <c:v>1456.622228</c:v>
                </c:pt>
                <c:pt idx="1613">
                  <c:v>1456.6140640000001</c:v>
                </c:pt>
                <c:pt idx="1614">
                  <c:v>1456.605311</c:v>
                </c:pt>
                <c:pt idx="1615">
                  <c:v>1456.6002100000001</c:v>
                </c:pt>
                <c:pt idx="1616">
                  <c:v>1456.5947410000001</c:v>
                </c:pt>
                <c:pt idx="1617">
                  <c:v>1456.5651250000001</c:v>
                </c:pt>
                <c:pt idx="1618">
                  <c:v>1456.5662130000001</c:v>
                </c:pt>
                <c:pt idx="1619">
                  <c:v>1456.5644460000001</c:v>
                </c:pt>
                <c:pt idx="1620">
                  <c:v>1456.5627500000001</c:v>
                </c:pt>
                <c:pt idx="1621">
                  <c:v>1456.558217</c:v>
                </c:pt>
                <c:pt idx="1622">
                  <c:v>1456.556323</c:v>
                </c:pt>
                <c:pt idx="1623">
                  <c:v>1456.544748</c:v>
                </c:pt>
                <c:pt idx="1624">
                  <c:v>1456.5341490000001</c:v>
                </c:pt>
                <c:pt idx="1625">
                  <c:v>1456.531594</c:v>
                </c:pt>
                <c:pt idx="1626">
                  <c:v>1456.528233</c:v>
                </c:pt>
                <c:pt idx="1627">
                  <c:v>1456.5101569999999</c:v>
                </c:pt>
                <c:pt idx="1628">
                  <c:v>1456.5074050000001</c:v>
                </c:pt>
                <c:pt idx="1629">
                  <c:v>1456.503179</c:v>
                </c:pt>
                <c:pt idx="1630">
                  <c:v>1456.480583</c:v>
                </c:pt>
                <c:pt idx="1631">
                  <c:v>1456.4713999999999</c:v>
                </c:pt>
                <c:pt idx="1632">
                  <c:v>1456.4709680000001</c:v>
                </c:pt>
                <c:pt idx="1633">
                  <c:v>1456.4696590000001</c:v>
                </c:pt>
                <c:pt idx="1634">
                  <c:v>1456.4626029999999</c:v>
                </c:pt>
                <c:pt idx="1635">
                  <c:v>1456.4597229999999</c:v>
                </c:pt>
                <c:pt idx="1636">
                  <c:v>1456.455557</c:v>
                </c:pt>
                <c:pt idx="1637">
                  <c:v>1456.451497</c:v>
                </c:pt>
                <c:pt idx="1638">
                  <c:v>1456.4463069999999</c:v>
                </c:pt>
                <c:pt idx="1639">
                  <c:v>1456.4412319999999</c:v>
                </c:pt>
                <c:pt idx="1640">
                  <c:v>1456.4400049999999</c:v>
                </c:pt>
                <c:pt idx="1641">
                  <c:v>1456.43841</c:v>
                </c:pt>
                <c:pt idx="1642">
                  <c:v>1456.429791</c:v>
                </c:pt>
                <c:pt idx="1643">
                  <c:v>1456.4302090000001</c:v>
                </c:pt>
                <c:pt idx="1644">
                  <c:v>1456.4300860000001</c:v>
                </c:pt>
                <c:pt idx="1645">
                  <c:v>1456.4287690000001</c:v>
                </c:pt>
                <c:pt idx="1646">
                  <c:v>1456.4275299999999</c:v>
                </c:pt>
                <c:pt idx="1647">
                  <c:v>1456.425947</c:v>
                </c:pt>
                <c:pt idx="1648">
                  <c:v>1456.424397</c:v>
                </c:pt>
                <c:pt idx="1649">
                  <c:v>1456.420273</c:v>
                </c:pt>
                <c:pt idx="1650">
                  <c:v>1456.4164069999999</c:v>
                </c:pt>
                <c:pt idx="1651">
                  <c:v>1456.395352</c:v>
                </c:pt>
                <c:pt idx="1652">
                  <c:v>1456.376062</c:v>
                </c:pt>
                <c:pt idx="1653">
                  <c:v>1456.3714199999999</c:v>
                </c:pt>
                <c:pt idx="1654">
                  <c:v>1456.3652890000001</c:v>
                </c:pt>
                <c:pt idx="1655">
                  <c:v>1456.332388</c:v>
                </c:pt>
                <c:pt idx="1656">
                  <c:v>1456.302242</c:v>
                </c:pt>
                <c:pt idx="1657">
                  <c:v>1456.2845139999999</c:v>
                </c:pt>
                <c:pt idx="1658">
                  <c:v>1456.2812180000001</c:v>
                </c:pt>
                <c:pt idx="1659">
                  <c:v>1456.276415</c:v>
                </c:pt>
                <c:pt idx="1660">
                  <c:v>1456.2507049999999</c:v>
                </c:pt>
                <c:pt idx="1661">
                  <c:v>1456.2402529999999</c:v>
                </c:pt>
                <c:pt idx="1662">
                  <c:v>1456.1758709999999</c:v>
                </c:pt>
                <c:pt idx="1663">
                  <c:v>1456.180662</c:v>
                </c:pt>
                <c:pt idx="1664">
                  <c:v>1456.1814569999999</c:v>
                </c:pt>
                <c:pt idx="1665">
                  <c:v>1456.1804259999999</c:v>
                </c:pt>
                <c:pt idx="1666">
                  <c:v>1456.177361</c:v>
                </c:pt>
                <c:pt idx="1667">
                  <c:v>1456.1744759999999</c:v>
                </c:pt>
                <c:pt idx="1668">
                  <c:v>1456.172781</c:v>
                </c:pt>
                <c:pt idx="1669">
                  <c:v>1456.170971</c:v>
                </c:pt>
                <c:pt idx="1670">
                  <c:v>1456.166166</c:v>
                </c:pt>
                <c:pt idx="1671">
                  <c:v>1456.16166</c:v>
                </c:pt>
                <c:pt idx="1672">
                  <c:v>1456.155892</c:v>
                </c:pt>
                <c:pt idx="1673">
                  <c:v>1456.1502499999999</c:v>
                </c:pt>
                <c:pt idx="1674">
                  <c:v>1456.143039</c:v>
                </c:pt>
                <c:pt idx="1675">
                  <c:v>1456.139889</c:v>
                </c:pt>
                <c:pt idx="1676">
                  <c:v>1456.120707</c:v>
                </c:pt>
                <c:pt idx="1677">
                  <c:v>1456.1129120000001</c:v>
                </c:pt>
                <c:pt idx="1678">
                  <c:v>1456.101586</c:v>
                </c:pt>
                <c:pt idx="1679">
                  <c:v>1456.090569</c:v>
                </c:pt>
                <c:pt idx="1680">
                  <c:v>1456.084112</c:v>
                </c:pt>
                <c:pt idx="1681">
                  <c:v>1456.077192</c:v>
                </c:pt>
                <c:pt idx="1682">
                  <c:v>1456.058843</c:v>
                </c:pt>
                <c:pt idx="1683">
                  <c:v>1456.0416640000001</c:v>
                </c:pt>
                <c:pt idx="1684">
                  <c:v>1455.9480209999999</c:v>
                </c:pt>
                <c:pt idx="1685">
                  <c:v>1455.9457359999999</c:v>
                </c:pt>
                <c:pt idx="1686">
                  <c:v>1455.9404480000001</c:v>
                </c:pt>
                <c:pt idx="1687">
                  <c:v>1455.9380329999999</c:v>
                </c:pt>
                <c:pt idx="1688">
                  <c:v>1455.9345820000001</c:v>
                </c:pt>
                <c:pt idx="1689">
                  <c:v>1455.9312170000001</c:v>
                </c:pt>
                <c:pt idx="1690">
                  <c:v>1455.9222540000001</c:v>
                </c:pt>
                <c:pt idx="1691">
                  <c:v>1455.9138579999999</c:v>
                </c:pt>
                <c:pt idx="1692">
                  <c:v>1455.8914420000001</c:v>
                </c:pt>
                <c:pt idx="1693">
                  <c:v>1455.870457</c:v>
                </c:pt>
                <c:pt idx="1694">
                  <c:v>1455.8610409999999</c:v>
                </c:pt>
                <c:pt idx="1695">
                  <c:v>1455.850445</c:v>
                </c:pt>
                <c:pt idx="1696">
                  <c:v>1455.8457390000001</c:v>
                </c:pt>
                <c:pt idx="1697">
                  <c:v>1455.817123</c:v>
                </c:pt>
                <c:pt idx="1698">
                  <c:v>1455.805492</c:v>
                </c:pt>
                <c:pt idx="1699">
                  <c:v>1455.7703670000001</c:v>
                </c:pt>
                <c:pt idx="1700">
                  <c:v>1455.7557879999999</c:v>
                </c:pt>
                <c:pt idx="1701">
                  <c:v>1455.7392130000001</c:v>
                </c:pt>
                <c:pt idx="1702">
                  <c:v>1455.7318600000001</c:v>
                </c:pt>
                <c:pt idx="1703">
                  <c:v>1455.726993</c:v>
                </c:pt>
                <c:pt idx="1704">
                  <c:v>1455.7218330000001</c:v>
                </c:pt>
                <c:pt idx="1705">
                  <c:v>1455.6939050000001</c:v>
                </c:pt>
                <c:pt idx="1706">
                  <c:v>1455.682536</c:v>
                </c:pt>
                <c:pt idx="1707">
                  <c:v>1455.64822</c:v>
                </c:pt>
                <c:pt idx="1708">
                  <c:v>1455.6428599999999</c:v>
                </c:pt>
                <c:pt idx="1709">
                  <c:v>1455.634673</c:v>
                </c:pt>
                <c:pt idx="1710">
                  <c:v>1455.6244139999999</c:v>
                </c:pt>
                <c:pt idx="1711">
                  <c:v>1455.6143689999999</c:v>
                </c:pt>
                <c:pt idx="1712">
                  <c:v>1455.6084820000001</c:v>
                </c:pt>
                <c:pt idx="1713">
                  <c:v>1455.6021760000001</c:v>
                </c:pt>
                <c:pt idx="1714">
                  <c:v>1455.56807</c:v>
                </c:pt>
                <c:pt idx="1715">
                  <c:v>1455.554183</c:v>
                </c:pt>
                <c:pt idx="1716">
                  <c:v>1455.4687839999999</c:v>
                </c:pt>
                <c:pt idx="1717">
                  <c:v>1455.4746230000001</c:v>
                </c:pt>
                <c:pt idx="1718">
                  <c:v>1455.471886</c:v>
                </c:pt>
                <c:pt idx="1719">
                  <c:v>1455.4694529999999</c:v>
                </c:pt>
                <c:pt idx="1720">
                  <c:v>1455.456126</c:v>
                </c:pt>
                <c:pt idx="1721">
                  <c:v>1455.4506899999999</c:v>
                </c:pt>
                <c:pt idx="1722">
                  <c:v>1455.447056</c:v>
                </c:pt>
                <c:pt idx="1723">
                  <c:v>1455.443209</c:v>
                </c:pt>
                <c:pt idx="1724">
                  <c:v>1455.43831</c:v>
                </c:pt>
                <c:pt idx="1725">
                  <c:v>1455.4335160000001</c:v>
                </c:pt>
                <c:pt idx="1726">
                  <c:v>1455.420756</c:v>
                </c:pt>
                <c:pt idx="1727">
                  <c:v>1455.4154309999999</c:v>
                </c:pt>
                <c:pt idx="1728">
                  <c:v>1455.409398</c:v>
                </c:pt>
                <c:pt idx="1729">
                  <c:v>1455.4017429999999</c:v>
                </c:pt>
                <c:pt idx="1730">
                  <c:v>1455.3942520000001</c:v>
                </c:pt>
                <c:pt idx="1731">
                  <c:v>1455.384679</c:v>
                </c:pt>
                <c:pt idx="1732">
                  <c:v>1455.375315</c:v>
                </c:pt>
                <c:pt idx="1733">
                  <c:v>1455.369825</c:v>
                </c:pt>
                <c:pt idx="1734">
                  <c:v>1455.3639470000001</c:v>
                </c:pt>
                <c:pt idx="1735">
                  <c:v>1455.3625300000001</c:v>
                </c:pt>
                <c:pt idx="1736">
                  <c:v>1455.360688</c:v>
                </c:pt>
                <c:pt idx="1737">
                  <c:v>1455.3583530000001</c:v>
                </c:pt>
                <c:pt idx="1738">
                  <c:v>1455.3560660000001</c:v>
                </c:pt>
                <c:pt idx="1739">
                  <c:v>1455.343652</c:v>
                </c:pt>
                <c:pt idx="1740">
                  <c:v>1455.3322599999999</c:v>
                </c:pt>
                <c:pt idx="1741">
                  <c:v>1455.2701569999999</c:v>
                </c:pt>
                <c:pt idx="1742">
                  <c:v>1455.272463</c:v>
                </c:pt>
                <c:pt idx="1743">
                  <c:v>1455.2706129999999</c:v>
                </c:pt>
                <c:pt idx="1744">
                  <c:v>1455.2688310000001</c:v>
                </c:pt>
                <c:pt idx="1745">
                  <c:v>1455.259131</c:v>
                </c:pt>
                <c:pt idx="1746">
                  <c:v>1455.250227</c:v>
                </c:pt>
                <c:pt idx="1747">
                  <c:v>1455.24622</c:v>
                </c:pt>
                <c:pt idx="1748">
                  <c:v>1455.2219379999999</c:v>
                </c:pt>
                <c:pt idx="1749">
                  <c:v>1455.2120480000001</c:v>
                </c:pt>
                <c:pt idx="1750">
                  <c:v>1455.1976999999999</c:v>
                </c:pt>
                <c:pt idx="1751">
                  <c:v>1455.1837410000001</c:v>
                </c:pt>
                <c:pt idx="1752">
                  <c:v>1455.1658930000001</c:v>
                </c:pt>
                <c:pt idx="1753">
                  <c:v>1455.162914</c:v>
                </c:pt>
                <c:pt idx="1754">
                  <c:v>1455.1584809999999</c:v>
                </c:pt>
                <c:pt idx="1755">
                  <c:v>1455.14687</c:v>
                </c:pt>
                <c:pt idx="1756">
                  <c:v>1455.1359829999999</c:v>
                </c:pt>
                <c:pt idx="1757">
                  <c:v>1455.1333480000001</c:v>
                </c:pt>
                <c:pt idx="1758">
                  <c:v>1455.129901</c:v>
                </c:pt>
                <c:pt idx="1759">
                  <c:v>1455.1255470000001</c:v>
                </c:pt>
                <c:pt idx="1760">
                  <c:v>1455.1212829999999</c:v>
                </c:pt>
                <c:pt idx="1761">
                  <c:v>1455.1158359999999</c:v>
                </c:pt>
                <c:pt idx="1762">
                  <c:v>1455.110506</c:v>
                </c:pt>
                <c:pt idx="1763">
                  <c:v>1455.0815729999999</c:v>
                </c:pt>
                <c:pt idx="1764">
                  <c:v>1455.0697729999999</c:v>
                </c:pt>
                <c:pt idx="1765">
                  <c:v>1454.9973299999999</c:v>
                </c:pt>
                <c:pt idx="1766">
                  <c:v>1454.9954660000001</c:v>
                </c:pt>
                <c:pt idx="1767">
                  <c:v>1454.9913879999999</c:v>
                </c:pt>
                <c:pt idx="1768">
                  <c:v>1454.9895160000001</c:v>
                </c:pt>
                <c:pt idx="1769">
                  <c:v>1454.9782070000001</c:v>
                </c:pt>
                <c:pt idx="1770">
                  <c:v>1454.973587</c:v>
                </c:pt>
                <c:pt idx="1771">
                  <c:v>1454.966905</c:v>
                </c:pt>
                <c:pt idx="1772">
                  <c:v>1454.9603970000001</c:v>
                </c:pt>
                <c:pt idx="1773">
                  <c:v>1454.9430749999999</c:v>
                </c:pt>
                <c:pt idx="1774">
                  <c:v>1454.926841</c:v>
                </c:pt>
                <c:pt idx="1775">
                  <c:v>1454.919545</c:v>
                </c:pt>
                <c:pt idx="1776">
                  <c:v>1454.8978420000001</c:v>
                </c:pt>
                <c:pt idx="1777">
                  <c:v>1454.8985560000001</c:v>
                </c:pt>
                <c:pt idx="1778">
                  <c:v>1454.8972659999999</c:v>
                </c:pt>
                <c:pt idx="1779">
                  <c:v>1454.8959990000001</c:v>
                </c:pt>
                <c:pt idx="1780">
                  <c:v>1454.8891000000001</c:v>
                </c:pt>
                <c:pt idx="1781">
                  <c:v>1454.8862730000001</c:v>
                </c:pt>
                <c:pt idx="1782">
                  <c:v>1454.8778010000001</c:v>
                </c:pt>
                <c:pt idx="1783">
                  <c:v>1454.8698710000001</c:v>
                </c:pt>
                <c:pt idx="1784">
                  <c:v>1454.8267189999999</c:v>
                </c:pt>
                <c:pt idx="1785">
                  <c:v>1454.809115</c:v>
                </c:pt>
                <c:pt idx="1786">
                  <c:v>1454.8103470000001</c:v>
                </c:pt>
                <c:pt idx="1787">
                  <c:v>1454.8101280000001</c:v>
                </c:pt>
                <c:pt idx="1788">
                  <c:v>1454.808051</c:v>
                </c:pt>
                <c:pt idx="1789">
                  <c:v>1454.806112</c:v>
                </c:pt>
                <c:pt idx="1790">
                  <c:v>1454.79558</c:v>
                </c:pt>
                <c:pt idx="1791">
                  <c:v>1454.785907</c:v>
                </c:pt>
                <c:pt idx="1792">
                  <c:v>1454.7332140000001</c:v>
                </c:pt>
                <c:pt idx="1793">
                  <c:v>1454.711716</c:v>
                </c:pt>
                <c:pt idx="1794">
                  <c:v>1454.5797789999999</c:v>
                </c:pt>
                <c:pt idx="1795">
                  <c:v>1454.5595940000001</c:v>
                </c:pt>
                <c:pt idx="1796">
                  <c:v>1454.553774</c:v>
                </c:pt>
                <c:pt idx="1797">
                  <c:v>1454.546083</c:v>
                </c:pt>
                <c:pt idx="1798">
                  <c:v>1454.5363910000001</c:v>
                </c:pt>
                <c:pt idx="1799">
                  <c:v>1454.526901</c:v>
                </c:pt>
                <c:pt idx="1800">
                  <c:v>1454.5016539999999</c:v>
                </c:pt>
                <c:pt idx="1801">
                  <c:v>1454.4911059999999</c:v>
                </c:pt>
                <c:pt idx="1802">
                  <c:v>1454.4840730000001</c:v>
                </c:pt>
                <c:pt idx="1803">
                  <c:v>1454.4766299999999</c:v>
                </c:pt>
                <c:pt idx="1804">
                  <c:v>1454.4363949999999</c:v>
                </c:pt>
                <c:pt idx="1805">
                  <c:v>1454.4199599999999</c:v>
                </c:pt>
                <c:pt idx="1806">
                  <c:v>1454.408962</c:v>
                </c:pt>
                <c:pt idx="1807">
                  <c:v>1454.4037290000001</c:v>
                </c:pt>
                <c:pt idx="1808">
                  <c:v>1454.4003</c:v>
                </c:pt>
                <c:pt idx="1809">
                  <c:v>1454.3966660000001</c:v>
                </c:pt>
                <c:pt idx="1810">
                  <c:v>1454.39204</c:v>
                </c:pt>
                <c:pt idx="1811">
                  <c:v>1454.387512</c:v>
                </c:pt>
                <c:pt idx="1812">
                  <c:v>1454.3629490000001</c:v>
                </c:pt>
                <c:pt idx="1813">
                  <c:v>1454.3529080000001</c:v>
                </c:pt>
                <c:pt idx="1814">
                  <c:v>1454.3415030000001</c:v>
                </c:pt>
                <c:pt idx="1815">
                  <c:v>1454.280082</c:v>
                </c:pt>
                <c:pt idx="1816">
                  <c:v>1454.254987</c:v>
                </c:pt>
                <c:pt idx="1817">
                  <c:v>1454.1011699999999</c:v>
                </c:pt>
                <c:pt idx="1818">
                  <c:v>1454.0970990000001</c:v>
                </c:pt>
                <c:pt idx="1819">
                  <c:v>1454.095695</c:v>
                </c:pt>
                <c:pt idx="1820">
                  <c:v>1454.0934580000001</c:v>
                </c:pt>
                <c:pt idx="1821">
                  <c:v>1454.081459</c:v>
                </c:pt>
                <c:pt idx="1822">
                  <c:v>1454.07654</c:v>
                </c:pt>
                <c:pt idx="1823">
                  <c:v>1454.0694410000001</c:v>
                </c:pt>
                <c:pt idx="1824">
                  <c:v>1454.0625239999999</c:v>
                </c:pt>
                <c:pt idx="1825">
                  <c:v>1454.0536870000001</c:v>
                </c:pt>
                <c:pt idx="1826">
                  <c:v>1454.049812</c:v>
                </c:pt>
                <c:pt idx="1827">
                  <c:v>1454.0382950000001</c:v>
                </c:pt>
                <c:pt idx="1828">
                  <c:v>1454.0275099999999</c:v>
                </c:pt>
                <c:pt idx="1829">
                  <c:v>1453.9987570000001</c:v>
                </c:pt>
                <c:pt idx="1830">
                  <c:v>1453.971794</c:v>
                </c:pt>
                <c:pt idx="1831">
                  <c:v>1453.8251519999999</c:v>
                </c:pt>
                <c:pt idx="1832">
                  <c:v>1453.8025399999999</c:v>
                </c:pt>
                <c:pt idx="1833">
                  <c:v>1453.8006889999999</c:v>
                </c:pt>
                <c:pt idx="1834">
                  <c:v>1453.7963520000001</c:v>
                </c:pt>
                <c:pt idx="1835">
                  <c:v>1453.7851230000001</c:v>
                </c:pt>
                <c:pt idx="1836">
                  <c:v>1453.7833169999999</c:v>
                </c:pt>
                <c:pt idx="1837">
                  <c:v>1453.7806419999999</c:v>
                </c:pt>
                <c:pt idx="1838">
                  <c:v>1453.779992</c:v>
                </c:pt>
                <c:pt idx="1839">
                  <c:v>1453.7791689999999</c:v>
                </c:pt>
                <c:pt idx="1840">
                  <c:v>1453.7769780000001</c:v>
                </c:pt>
                <c:pt idx="1841">
                  <c:v>1453.774915</c:v>
                </c:pt>
                <c:pt idx="1842">
                  <c:v>1453.763727</c:v>
                </c:pt>
                <c:pt idx="1843">
                  <c:v>1453.759137</c:v>
                </c:pt>
                <c:pt idx="1844">
                  <c:v>1453.731129</c:v>
                </c:pt>
                <c:pt idx="1845">
                  <c:v>1453.7267899999999</c:v>
                </c:pt>
                <c:pt idx="1846">
                  <c:v>1453.7202239999999</c:v>
                </c:pt>
                <c:pt idx="1847">
                  <c:v>1453.6852510000001</c:v>
                </c:pt>
                <c:pt idx="1848">
                  <c:v>1453.670928</c:v>
                </c:pt>
                <c:pt idx="1849">
                  <c:v>1453.6613540000001</c:v>
                </c:pt>
                <c:pt idx="1850">
                  <c:v>1453.6512310000001</c:v>
                </c:pt>
                <c:pt idx="1851">
                  <c:v>1453.6383519999999</c:v>
                </c:pt>
                <c:pt idx="1852">
                  <c:v>1453.6327040000001</c:v>
                </c:pt>
                <c:pt idx="1853">
                  <c:v>1453.5985020000001</c:v>
                </c:pt>
                <c:pt idx="1854">
                  <c:v>1453.5932029999999</c:v>
                </c:pt>
                <c:pt idx="1855">
                  <c:v>1453.585178</c:v>
                </c:pt>
                <c:pt idx="1856">
                  <c:v>1453.5751210000001</c:v>
                </c:pt>
                <c:pt idx="1857">
                  <c:v>1453.5652689999999</c:v>
                </c:pt>
                <c:pt idx="1858">
                  <c:v>1453.5118629999999</c:v>
                </c:pt>
                <c:pt idx="1859">
                  <c:v>1453.489994</c:v>
                </c:pt>
                <c:pt idx="1860">
                  <c:v>1453.4787699999999</c:v>
                </c:pt>
                <c:pt idx="1861">
                  <c:v>1453.4629749999999</c:v>
                </c:pt>
                <c:pt idx="1862">
                  <c:v>1453.4475789999999</c:v>
                </c:pt>
                <c:pt idx="1863">
                  <c:v>1453.364096</c:v>
                </c:pt>
                <c:pt idx="1864">
                  <c:v>1453.351163</c:v>
                </c:pt>
                <c:pt idx="1865">
                  <c:v>1453.331518</c:v>
                </c:pt>
                <c:pt idx="1866">
                  <c:v>1453.2271479999999</c:v>
                </c:pt>
                <c:pt idx="1867">
                  <c:v>1453.224234</c:v>
                </c:pt>
                <c:pt idx="1868">
                  <c:v>1453.2183210000001</c:v>
                </c:pt>
                <c:pt idx="1869">
                  <c:v>1453.2122899999999</c:v>
                </c:pt>
                <c:pt idx="1870">
                  <c:v>1453.2087509999999</c:v>
                </c:pt>
                <c:pt idx="1871">
                  <c:v>1453.204974</c:v>
                </c:pt>
                <c:pt idx="1872">
                  <c:v>1453.2040489999999</c:v>
                </c:pt>
                <c:pt idx="1873">
                  <c:v>1453.202871</c:v>
                </c:pt>
                <c:pt idx="1874">
                  <c:v>1453.1965029999999</c:v>
                </c:pt>
                <c:pt idx="1875">
                  <c:v>1453.1906389999999</c:v>
                </c:pt>
                <c:pt idx="1876">
                  <c:v>1453.183127</c:v>
                </c:pt>
                <c:pt idx="1877">
                  <c:v>1453.1757749999999</c:v>
                </c:pt>
                <c:pt idx="1878">
                  <c:v>1453.1359379999999</c:v>
                </c:pt>
                <c:pt idx="1879">
                  <c:v>1453.119604</c:v>
                </c:pt>
                <c:pt idx="1880">
                  <c:v>1453.096006</c:v>
                </c:pt>
                <c:pt idx="1881">
                  <c:v>1453.0857149999999</c:v>
                </c:pt>
                <c:pt idx="1882">
                  <c:v>1453.074143</c:v>
                </c:pt>
                <c:pt idx="1883">
                  <c:v>1453.0594699999999</c:v>
                </c:pt>
                <c:pt idx="1884">
                  <c:v>1453.045104</c:v>
                </c:pt>
                <c:pt idx="1885">
                  <c:v>1453.0267550000001</c:v>
                </c:pt>
                <c:pt idx="1886">
                  <c:v>1453.0187040000001</c:v>
                </c:pt>
                <c:pt idx="1887">
                  <c:v>1453.009663</c:v>
                </c:pt>
                <c:pt idx="1888">
                  <c:v>1452.9981969999999</c:v>
                </c:pt>
                <c:pt idx="1889">
                  <c:v>1452.9869699999999</c:v>
                </c:pt>
                <c:pt idx="1890">
                  <c:v>1452.972632</c:v>
                </c:pt>
                <c:pt idx="1891">
                  <c:v>1452.9585979999999</c:v>
                </c:pt>
                <c:pt idx="1892">
                  <c:v>1452.9503520000001</c:v>
                </c:pt>
                <c:pt idx="1893">
                  <c:v>1452.9415409999999</c:v>
                </c:pt>
                <c:pt idx="1894">
                  <c:v>1452.9303399999999</c:v>
                </c:pt>
                <c:pt idx="1895">
                  <c:v>1452.92542</c:v>
                </c:pt>
                <c:pt idx="1896">
                  <c:v>1452.919903</c:v>
                </c:pt>
                <c:pt idx="1897">
                  <c:v>1452.8902029999999</c:v>
                </c:pt>
                <c:pt idx="1898">
                  <c:v>1452.8780119999999</c:v>
                </c:pt>
                <c:pt idx="1899">
                  <c:v>1452.8036500000001</c:v>
                </c:pt>
                <c:pt idx="1900">
                  <c:v>1452.7731819999999</c:v>
                </c:pt>
                <c:pt idx="1901">
                  <c:v>1452.770528</c:v>
                </c:pt>
                <c:pt idx="1902">
                  <c:v>1452.765034</c:v>
                </c:pt>
                <c:pt idx="1903">
                  <c:v>1452.7582010000001</c:v>
                </c:pt>
                <c:pt idx="1904">
                  <c:v>1452.7515020000001</c:v>
                </c:pt>
                <c:pt idx="1905">
                  <c:v>1452.7429480000001</c:v>
                </c:pt>
                <c:pt idx="1906">
                  <c:v>1452.7345740000001</c:v>
                </c:pt>
                <c:pt idx="1907">
                  <c:v>1452.7238809999999</c:v>
                </c:pt>
                <c:pt idx="1908">
                  <c:v>1452.7220580000001</c:v>
                </c:pt>
                <c:pt idx="1909">
                  <c:v>1452.7194099999999</c:v>
                </c:pt>
                <c:pt idx="1910">
                  <c:v>1452.712464</c:v>
                </c:pt>
                <c:pt idx="1911">
                  <c:v>1452.7059340000001</c:v>
                </c:pt>
                <c:pt idx="1912">
                  <c:v>1452.688555</c:v>
                </c:pt>
                <c:pt idx="1913">
                  <c:v>1452.672235</c:v>
                </c:pt>
                <c:pt idx="1914">
                  <c:v>1452.6682510000001</c:v>
                </c:pt>
                <c:pt idx="1915">
                  <c:v>1452.66308</c:v>
                </c:pt>
                <c:pt idx="1916">
                  <c:v>1452.635401</c:v>
                </c:pt>
                <c:pt idx="1917">
                  <c:v>1452.624028</c:v>
                </c:pt>
                <c:pt idx="1918">
                  <c:v>1452.6208360000001</c:v>
                </c:pt>
                <c:pt idx="1919">
                  <c:v>1452.616802</c:v>
                </c:pt>
                <c:pt idx="1920">
                  <c:v>1452.606196</c:v>
                </c:pt>
                <c:pt idx="1921">
                  <c:v>1452.6017340000001</c:v>
                </c:pt>
                <c:pt idx="1922">
                  <c:v>1452.595333</c:v>
                </c:pt>
                <c:pt idx="1923">
                  <c:v>1452.5890910000001</c:v>
                </c:pt>
                <c:pt idx="1924">
                  <c:v>1452.5811200000001</c:v>
                </c:pt>
                <c:pt idx="1925">
                  <c:v>1452.573316</c:v>
                </c:pt>
                <c:pt idx="1926">
                  <c:v>1452.5633519999999</c:v>
                </c:pt>
                <c:pt idx="1927">
                  <c:v>1452.553596</c:v>
                </c:pt>
                <c:pt idx="1928">
                  <c:v>1452.5007700000001</c:v>
                </c:pt>
                <c:pt idx="1929">
                  <c:v>1452.499217</c:v>
                </c:pt>
                <c:pt idx="1930">
                  <c:v>1452.492888</c:v>
                </c:pt>
                <c:pt idx="1931">
                  <c:v>1452.486797</c:v>
                </c:pt>
                <c:pt idx="1932">
                  <c:v>1452.4537760000001</c:v>
                </c:pt>
                <c:pt idx="1933">
                  <c:v>1452.423387</c:v>
                </c:pt>
                <c:pt idx="1934">
                  <c:v>1452.415964</c:v>
                </c:pt>
                <c:pt idx="1935">
                  <c:v>1452.4063080000001</c:v>
                </c:pt>
                <c:pt idx="1936">
                  <c:v>1452.403988</c:v>
                </c:pt>
                <c:pt idx="1937">
                  <c:v>1452.4009799999999</c:v>
                </c:pt>
                <c:pt idx="1938">
                  <c:v>1452.3971790000001</c:v>
                </c:pt>
                <c:pt idx="1939">
                  <c:v>1452.393454</c:v>
                </c:pt>
                <c:pt idx="1940">
                  <c:v>1452.3732970000001</c:v>
                </c:pt>
                <c:pt idx="1941">
                  <c:v>1452.365006</c:v>
                </c:pt>
                <c:pt idx="1942">
                  <c:v>1452.3594780000001</c:v>
                </c:pt>
                <c:pt idx="1943">
                  <c:v>1452.353638</c:v>
                </c:pt>
                <c:pt idx="1944">
                  <c:v>1452.338186</c:v>
                </c:pt>
                <c:pt idx="1945">
                  <c:v>1452.3236690000001</c:v>
                </c:pt>
                <c:pt idx="1946">
                  <c:v>1452.3171179999999</c:v>
                </c:pt>
                <c:pt idx="1947">
                  <c:v>1452.2776960000001</c:v>
                </c:pt>
                <c:pt idx="1948">
                  <c:v>1452.276515</c:v>
                </c:pt>
                <c:pt idx="1949">
                  <c:v>1452.27181</c:v>
                </c:pt>
                <c:pt idx="1950">
                  <c:v>1452.2672660000001</c:v>
                </c:pt>
                <c:pt idx="1951">
                  <c:v>1452.242649</c:v>
                </c:pt>
                <c:pt idx="1952">
                  <c:v>1452.2199869999999</c:v>
                </c:pt>
                <c:pt idx="1953">
                  <c:v>1452.2066139999999</c:v>
                </c:pt>
                <c:pt idx="1954">
                  <c:v>1452.192333</c:v>
                </c:pt>
                <c:pt idx="1955">
                  <c:v>1452.154583</c:v>
                </c:pt>
                <c:pt idx="1956">
                  <c:v>1452.1387179999999</c:v>
                </c:pt>
                <c:pt idx="1957">
                  <c:v>1452.120813</c:v>
                </c:pt>
                <c:pt idx="1958">
                  <c:v>1452.024596</c:v>
                </c:pt>
                <c:pt idx="1959">
                  <c:v>1451.9850280000001</c:v>
                </c:pt>
                <c:pt idx="1960">
                  <c:v>1451.9279610000001</c:v>
                </c:pt>
                <c:pt idx="1961">
                  <c:v>1451.9030299999999</c:v>
                </c:pt>
                <c:pt idx="1962">
                  <c:v>1451.8979999999999</c:v>
                </c:pt>
                <c:pt idx="1963">
                  <c:v>1451.890946</c:v>
                </c:pt>
                <c:pt idx="1964">
                  <c:v>1451.8725019999999</c:v>
                </c:pt>
                <c:pt idx="1965">
                  <c:v>1451.8551629999999</c:v>
                </c:pt>
                <c:pt idx="1966">
                  <c:v>1451.761115</c:v>
                </c:pt>
                <c:pt idx="1967">
                  <c:v>1451.7463580000001</c:v>
                </c:pt>
                <c:pt idx="1968">
                  <c:v>1451.7242000000001</c:v>
                </c:pt>
                <c:pt idx="1969">
                  <c:v>1451.7114449999999</c:v>
                </c:pt>
                <c:pt idx="1970">
                  <c:v>1451.6977979999999</c:v>
                </c:pt>
                <c:pt idx="1971">
                  <c:v>1451.661738</c:v>
                </c:pt>
                <c:pt idx="1972">
                  <c:v>1451.6465639999999</c:v>
                </c:pt>
                <c:pt idx="1973">
                  <c:v>1451.6388099999999</c:v>
                </c:pt>
                <c:pt idx="1974">
                  <c:v>1451.5928249999999</c:v>
                </c:pt>
                <c:pt idx="1975">
                  <c:v>1451.5739060000001</c:v>
                </c:pt>
                <c:pt idx="1976">
                  <c:v>1451.5525090000001</c:v>
                </c:pt>
                <c:pt idx="1977">
                  <c:v>1451.547331</c:v>
                </c:pt>
                <c:pt idx="1978">
                  <c:v>1451.540612</c:v>
                </c:pt>
                <c:pt idx="1979">
                  <c:v>1451.536711</c:v>
                </c:pt>
                <c:pt idx="1980">
                  <c:v>1451.5325459999999</c:v>
                </c:pt>
                <c:pt idx="1981">
                  <c:v>1451.521538</c:v>
                </c:pt>
                <c:pt idx="1982">
                  <c:v>1451.5111870000001</c:v>
                </c:pt>
                <c:pt idx="1983">
                  <c:v>1451.4979430000001</c:v>
                </c:pt>
                <c:pt idx="1984">
                  <c:v>1451.4849750000001</c:v>
                </c:pt>
                <c:pt idx="1985">
                  <c:v>1451.4791299999999</c:v>
                </c:pt>
                <c:pt idx="1986">
                  <c:v>1451.461892</c:v>
                </c:pt>
                <c:pt idx="1987">
                  <c:v>1451.4457190000001</c:v>
                </c:pt>
                <c:pt idx="1988">
                  <c:v>1451.402689</c:v>
                </c:pt>
                <c:pt idx="1989">
                  <c:v>1451.384575</c:v>
                </c:pt>
                <c:pt idx="1990">
                  <c:v>1451.2748099999999</c:v>
                </c:pt>
                <c:pt idx="1991">
                  <c:v>1451.2714860000001</c:v>
                </c:pt>
                <c:pt idx="1992">
                  <c:v>1451.2582849999999</c:v>
                </c:pt>
                <c:pt idx="1993">
                  <c:v>1451.2526009999999</c:v>
                </c:pt>
                <c:pt idx="1994">
                  <c:v>1451.2462230000001</c:v>
                </c:pt>
                <c:pt idx="1995">
                  <c:v>1451.2381359999999</c:v>
                </c:pt>
                <c:pt idx="1996">
                  <c:v>1451.2302119999999</c:v>
                </c:pt>
                <c:pt idx="1997">
                  <c:v>1451.187369</c:v>
                </c:pt>
                <c:pt idx="1998">
                  <c:v>1451.1805999999999</c:v>
                </c:pt>
                <c:pt idx="1999">
                  <c:v>1451.1705159999999</c:v>
                </c:pt>
                <c:pt idx="2000">
                  <c:v>1451.1169609999999</c:v>
                </c:pt>
                <c:pt idx="2001">
                  <c:v>1451.0948719999999</c:v>
                </c:pt>
                <c:pt idx="2002">
                  <c:v>1450.9607559999999</c:v>
                </c:pt>
                <c:pt idx="2003">
                  <c:v>1450.956655</c:v>
                </c:pt>
                <c:pt idx="2004">
                  <c:v>1450.940511</c:v>
                </c:pt>
                <c:pt idx="2005">
                  <c:v>1450.925039</c:v>
                </c:pt>
                <c:pt idx="2006">
                  <c:v>1450.915919</c:v>
                </c:pt>
                <c:pt idx="2007">
                  <c:v>1450.906193</c:v>
                </c:pt>
                <c:pt idx="2008">
                  <c:v>1450.900494</c:v>
                </c:pt>
                <c:pt idx="2009">
                  <c:v>1450.8944160000001</c:v>
                </c:pt>
                <c:pt idx="2010">
                  <c:v>1450.8866929999999</c:v>
                </c:pt>
                <c:pt idx="2011">
                  <c:v>1450.8791249999999</c:v>
                </c:pt>
                <c:pt idx="2012">
                  <c:v>1450.838223</c:v>
                </c:pt>
                <c:pt idx="2013">
                  <c:v>1450.8213410000001</c:v>
                </c:pt>
                <c:pt idx="2014">
                  <c:v>1450.8100899999999</c:v>
                </c:pt>
                <c:pt idx="2015">
                  <c:v>1450.807965</c:v>
                </c:pt>
                <c:pt idx="2016">
                  <c:v>1450.8049739999999</c:v>
                </c:pt>
                <c:pt idx="2017">
                  <c:v>1450.8032330000001</c:v>
                </c:pt>
                <c:pt idx="2018">
                  <c:v>1450.801381</c:v>
                </c:pt>
                <c:pt idx="2019">
                  <c:v>1450.7964830000001</c:v>
                </c:pt>
                <c:pt idx="2020">
                  <c:v>1450.79187</c:v>
                </c:pt>
                <c:pt idx="2021">
                  <c:v>1450.7907259999999</c:v>
                </c:pt>
                <c:pt idx="2022">
                  <c:v>1450.7892770000001</c:v>
                </c:pt>
                <c:pt idx="2023">
                  <c:v>1450.7854520000001</c:v>
                </c:pt>
                <c:pt idx="2024">
                  <c:v>1450.781847</c:v>
                </c:pt>
                <c:pt idx="2025">
                  <c:v>1450.7623410000001</c:v>
                </c:pt>
                <c:pt idx="2026">
                  <c:v>1450.7542800000001</c:v>
                </c:pt>
                <c:pt idx="2027">
                  <c:v>1450.74271</c:v>
                </c:pt>
                <c:pt idx="2028">
                  <c:v>1450.7314309999999</c:v>
                </c:pt>
                <c:pt idx="2029">
                  <c:v>1450.71703</c:v>
                </c:pt>
                <c:pt idx="2030">
                  <c:v>1450.7029259999999</c:v>
                </c:pt>
                <c:pt idx="2031">
                  <c:v>1450.6266929999999</c:v>
                </c:pt>
                <c:pt idx="2032">
                  <c:v>1450.595219</c:v>
                </c:pt>
                <c:pt idx="2033">
                  <c:v>1450.5887829999999</c:v>
                </c:pt>
                <c:pt idx="2034">
                  <c:v>1450.5798299999999</c:v>
                </c:pt>
                <c:pt idx="2035">
                  <c:v>1450.5685820000001</c:v>
                </c:pt>
                <c:pt idx="2036">
                  <c:v>1450.5575550000001</c:v>
                </c:pt>
                <c:pt idx="2037">
                  <c:v>1450.497975</c:v>
                </c:pt>
                <c:pt idx="2038">
                  <c:v>1450.4733639999999</c:v>
                </c:pt>
                <c:pt idx="2039">
                  <c:v>1445.6693299999999</c:v>
                </c:pt>
                <c:pt idx="2040">
                  <c:v>1441.984191</c:v>
                </c:pt>
                <c:pt idx="2041">
                  <c:v>1441.53522</c:v>
                </c:pt>
                <c:pt idx="2042">
                  <c:v>1441.5093059999999</c:v>
                </c:pt>
                <c:pt idx="2043">
                  <c:v>1441.510014</c:v>
                </c:pt>
                <c:pt idx="2044">
                  <c:v>1441.51298</c:v>
                </c:pt>
                <c:pt idx="2045">
                  <c:v>1441.5189339999999</c:v>
                </c:pt>
                <c:pt idx="2046">
                  <c:v>1441.530841</c:v>
                </c:pt>
                <c:pt idx="2047">
                  <c:v>1441.5546549999999</c:v>
                </c:pt>
                <c:pt idx="2048">
                  <c:v>1441.602279</c:v>
                </c:pt>
                <c:pt idx="2049">
                  <c:v>1441.697514</c:v>
                </c:pt>
                <c:pt idx="2050">
                  <c:v>1441.887933</c:v>
                </c:pt>
                <c:pt idx="2051">
                  <c:v>1442.26856</c:v>
                </c:pt>
                <c:pt idx="2052">
                  <c:v>1443.0289789999999</c:v>
                </c:pt>
                <c:pt idx="2053">
                  <c:v>1444.546486</c:v>
                </c:pt>
                <c:pt idx="2054">
                  <c:v>1447.5682770000001</c:v>
                </c:pt>
                <c:pt idx="2055">
                  <c:v>1453.3317890000001</c:v>
                </c:pt>
                <c:pt idx="2056">
                  <c:v>1459.940797</c:v>
                </c:pt>
                <c:pt idx="2057">
                  <c:v>1466.32438</c:v>
                </c:pt>
                <c:pt idx="2058">
                  <c:v>1472.6174470000001</c:v>
                </c:pt>
                <c:pt idx="2059">
                  <c:v>1478.8079479999999</c:v>
                </c:pt>
                <c:pt idx="2060">
                  <c:v>1484.901707</c:v>
                </c:pt>
                <c:pt idx="2061">
                  <c:v>1490.9020929999999</c:v>
                </c:pt>
                <c:pt idx="2062">
                  <c:v>1496.8125700000001</c:v>
                </c:pt>
                <c:pt idx="2063">
                  <c:v>1502.636393</c:v>
                </c:pt>
                <c:pt idx="2064">
                  <c:v>1508.3766499999999</c:v>
                </c:pt>
                <c:pt idx="2065">
                  <c:v>1514.0362769999999</c:v>
                </c:pt>
                <c:pt idx="2066">
                  <c:v>1519.6180589999999</c:v>
                </c:pt>
                <c:pt idx="2067">
                  <c:v>1525.124646</c:v>
                </c:pt>
                <c:pt idx="2068">
                  <c:v>1530.5585530000001</c:v>
                </c:pt>
                <c:pt idx="2069">
                  <c:v>1535.922178</c:v>
                </c:pt>
                <c:pt idx="2070">
                  <c:v>1541.2177979999999</c:v>
                </c:pt>
                <c:pt idx="2071">
                  <c:v>1546.4475849999999</c:v>
                </c:pt>
                <c:pt idx="2072">
                  <c:v>1551.6136059999999</c:v>
                </c:pt>
                <c:pt idx="2073">
                  <c:v>1556.717834</c:v>
                </c:pt>
                <c:pt idx="2074">
                  <c:v>1561.7621469999999</c:v>
                </c:pt>
                <c:pt idx="2075">
                  <c:v>1566.748341</c:v>
                </c:pt>
                <c:pt idx="2076">
                  <c:v>1571.6781289999999</c:v>
                </c:pt>
                <c:pt idx="2077">
                  <c:v>1576.553146</c:v>
                </c:pt>
                <c:pt idx="2078">
                  <c:v>1581.374957</c:v>
                </c:pt>
                <c:pt idx="2079">
                  <c:v>1586.1450580000001</c:v>
                </c:pt>
                <c:pt idx="2080">
                  <c:v>1590.864879</c:v>
                </c:pt>
                <c:pt idx="2081">
                  <c:v>1595.535789</c:v>
                </c:pt>
                <c:pt idx="2082">
                  <c:v>1600.159101</c:v>
                </c:pt>
                <c:pt idx="2083">
                  <c:v>1604.7360699999999</c:v>
                </c:pt>
                <c:pt idx="2084">
                  <c:v>1609.267902</c:v>
                </c:pt>
                <c:pt idx="2085">
                  <c:v>1610.1292840000001</c:v>
                </c:pt>
              </c:numCache>
            </c:numRef>
          </c:yVal>
          <c:smooth val="0"/>
        </c:ser>
        <c:ser>
          <c:idx val="4"/>
          <c:order val="4"/>
          <c:tx>
            <c:v>Ian</c:v>
          </c:tx>
          <c:spPr>
            <a:ln w="952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5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Tmax'!$M$4:$M$56</c:f>
              <c:numCache>
                <c:formatCode>General</c:formatCode>
                <c:ptCount val="53"/>
                <c:pt idx="0">
                  <c:v>0</c:v>
                </c:pt>
                <c:pt idx="1">
                  <c:v>2.3148148148148147E-3</c:v>
                </c:pt>
                <c:pt idx="2">
                  <c:v>6.9444444444444441E-3</c:v>
                </c:pt>
                <c:pt idx="3">
                  <c:v>1.1574074074074073E-2</c:v>
                </c:pt>
                <c:pt idx="4">
                  <c:v>1.6203703703703703E-2</c:v>
                </c:pt>
                <c:pt idx="5">
                  <c:v>2.0833333333333332E-2</c:v>
                </c:pt>
                <c:pt idx="6">
                  <c:v>2.5462962962962962E-2</c:v>
                </c:pt>
                <c:pt idx="7">
                  <c:v>3.0092592592592591E-2</c:v>
                </c:pt>
                <c:pt idx="8">
                  <c:v>3.4722222222222224E-2</c:v>
                </c:pt>
                <c:pt idx="9">
                  <c:v>3.9351851851851853E-2</c:v>
                </c:pt>
                <c:pt idx="10">
                  <c:v>4.3981481481481483E-2</c:v>
                </c:pt>
                <c:pt idx="11">
                  <c:v>4.8611111111111112E-2</c:v>
                </c:pt>
                <c:pt idx="12">
                  <c:v>5.3240740740740741E-2</c:v>
                </c:pt>
                <c:pt idx="13">
                  <c:v>5.7870370370370371E-2</c:v>
                </c:pt>
                <c:pt idx="14">
                  <c:v>6.25E-2</c:v>
                </c:pt>
                <c:pt idx="15">
                  <c:v>6.7129629629629636E-2</c:v>
                </c:pt>
                <c:pt idx="16">
                  <c:v>7.1759259259259259E-2</c:v>
                </c:pt>
                <c:pt idx="17">
                  <c:v>7.6388888888888895E-2</c:v>
                </c:pt>
                <c:pt idx="18">
                  <c:v>8.1018518518518517E-2</c:v>
                </c:pt>
                <c:pt idx="19">
                  <c:v>8.5648148148148154E-2</c:v>
                </c:pt>
                <c:pt idx="20">
                  <c:v>9.0277777777777776E-2</c:v>
                </c:pt>
                <c:pt idx="21">
                  <c:v>9.4907407407407413E-2</c:v>
                </c:pt>
                <c:pt idx="22">
                  <c:v>9.9537037037037035E-2</c:v>
                </c:pt>
                <c:pt idx="23">
                  <c:v>0.10416666666666667</c:v>
                </c:pt>
                <c:pt idx="24">
                  <c:v>0.10879629629629629</c:v>
                </c:pt>
                <c:pt idx="25">
                  <c:v>0.11342592592592593</c:v>
                </c:pt>
                <c:pt idx="26">
                  <c:v>0.11805555555555555</c:v>
                </c:pt>
                <c:pt idx="27">
                  <c:v>0.12268518518518519</c:v>
                </c:pt>
                <c:pt idx="28">
                  <c:v>0.12731481481481483</c:v>
                </c:pt>
                <c:pt idx="29">
                  <c:v>0.13657407407407407</c:v>
                </c:pt>
                <c:pt idx="30">
                  <c:v>0.15509259259259259</c:v>
                </c:pt>
                <c:pt idx="31">
                  <c:v>0.19212962962962962</c:v>
                </c:pt>
                <c:pt idx="32">
                  <c:v>0.26620370370370372</c:v>
                </c:pt>
                <c:pt idx="33">
                  <c:v>0.41435185185185186</c:v>
                </c:pt>
                <c:pt idx="34">
                  <c:v>0.71064814814814814</c:v>
                </c:pt>
                <c:pt idx="35">
                  <c:v>1.3032407407407407</c:v>
                </c:pt>
                <c:pt idx="36">
                  <c:v>2.488425925925926</c:v>
                </c:pt>
                <c:pt idx="37">
                  <c:v>4.8587962962962967</c:v>
                </c:pt>
                <c:pt idx="38">
                  <c:v>9.5995370370370363</c:v>
                </c:pt>
                <c:pt idx="39">
                  <c:v>19.081018518518519</c:v>
                </c:pt>
                <c:pt idx="40">
                  <c:v>28.5625</c:v>
                </c:pt>
                <c:pt idx="41">
                  <c:v>47.525462962962962</c:v>
                </c:pt>
                <c:pt idx="42">
                  <c:v>85.451388888888886</c:v>
                </c:pt>
                <c:pt idx="43">
                  <c:v>154.89583333333334</c:v>
                </c:pt>
                <c:pt idx="44">
                  <c:v>224.34027777777777</c:v>
                </c:pt>
                <c:pt idx="45">
                  <c:v>293.78472222222223</c:v>
                </c:pt>
                <c:pt idx="46">
                  <c:v>363.22916666666669</c:v>
                </c:pt>
                <c:pt idx="47">
                  <c:v>432.67361111111109</c:v>
                </c:pt>
                <c:pt idx="48">
                  <c:v>502.11805555555554</c:v>
                </c:pt>
                <c:pt idx="49">
                  <c:v>571.5625</c:v>
                </c:pt>
                <c:pt idx="50">
                  <c:v>641.00694444444446</c:v>
                </c:pt>
                <c:pt idx="51">
                  <c:v>710.45138888888891</c:v>
                </c:pt>
                <c:pt idx="52">
                  <c:v>730</c:v>
                </c:pt>
              </c:numCache>
            </c:numRef>
          </c:xVal>
          <c:yVal>
            <c:numRef>
              <c:f>'MOOSE Tmax'!$N$4:$N$56</c:f>
              <c:numCache>
                <c:formatCode>General</c:formatCode>
                <c:ptCount val="53"/>
                <c:pt idx="0">
                  <c:v>580</c:v>
                </c:pt>
                <c:pt idx="1">
                  <c:v>600.08395600152005</c:v>
                </c:pt>
                <c:pt idx="2">
                  <c:v>639.22841099212997</c:v>
                </c:pt>
                <c:pt idx="3">
                  <c:v>678.71835646544002</c:v>
                </c:pt>
                <c:pt idx="4">
                  <c:v>718.53882606972002</c:v>
                </c:pt>
                <c:pt idx="5">
                  <c:v>758.68920011187004</c:v>
                </c:pt>
                <c:pt idx="6">
                  <c:v>799.16175406132004</c:v>
                </c:pt>
                <c:pt idx="7">
                  <c:v>839.84063073380003</c:v>
                </c:pt>
                <c:pt idx="8">
                  <c:v>880.90264316157004</c:v>
                </c:pt>
                <c:pt idx="9">
                  <c:v>922.26303923113005</c:v>
                </c:pt>
                <c:pt idx="10">
                  <c:v>963.88477721242998</c:v>
                </c:pt>
                <c:pt idx="11">
                  <c:v>1005.7510205653</c:v>
                </c:pt>
                <c:pt idx="12">
                  <c:v>1047.8422591454</c:v>
                </c:pt>
                <c:pt idx="13">
                  <c:v>1090.2080534344</c:v>
                </c:pt>
                <c:pt idx="14">
                  <c:v>1132.7133994249</c:v>
                </c:pt>
                <c:pt idx="15">
                  <c:v>1175.3845919063001</c:v>
                </c:pt>
                <c:pt idx="16">
                  <c:v>1218.043423737</c:v>
                </c:pt>
                <c:pt idx="17">
                  <c:v>1260.9846275573</c:v>
                </c:pt>
                <c:pt idx="18">
                  <c:v>1303.9975711873999</c:v>
                </c:pt>
                <c:pt idx="19">
                  <c:v>1347.1189016388</c:v>
                </c:pt>
                <c:pt idx="20">
                  <c:v>1390.1936182668001</c:v>
                </c:pt>
                <c:pt idx="21">
                  <c:v>1433.21225398</c:v>
                </c:pt>
                <c:pt idx="22">
                  <c:v>1476.0135286293</c:v>
                </c:pt>
                <c:pt idx="23">
                  <c:v>1518.9147674205999</c:v>
                </c:pt>
                <c:pt idx="24">
                  <c:v>1561.6283450711001</c:v>
                </c:pt>
                <c:pt idx="25">
                  <c:v>1604.1374702597</c:v>
                </c:pt>
                <c:pt idx="26">
                  <c:v>1646.3953604799999</c:v>
                </c:pt>
                <c:pt idx="27">
                  <c:v>1688.3583852941999</c:v>
                </c:pt>
                <c:pt idx="28">
                  <c:v>1709.4867801887001</c:v>
                </c:pt>
                <c:pt idx="29">
                  <c:v>1709.7402417607</c:v>
                </c:pt>
                <c:pt idx="30">
                  <c:v>1709.6354364783999</c:v>
                </c:pt>
                <c:pt idx="31">
                  <c:v>1709.4222000703001</c:v>
                </c:pt>
                <c:pt idx="32">
                  <c:v>1708.9975544867</c:v>
                </c:pt>
                <c:pt idx="33">
                  <c:v>1708.1555296483</c:v>
                </c:pt>
                <c:pt idx="34">
                  <c:v>1706.5013288923999</c:v>
                </c:pt>
                <c:pt idx="35">
                  <c:v>1703.2952429632001</c:v>
                </c:pt>
                <c:pt idx="36">
                  <c:v>1697.2921136637999</c:v>
                </c:pt>
                <c:pt idx="37">
                  <c:v>1686.6088071847</c:v>
                </c:pt>
                <c:pt idx="38">
                  <c:v>1669.0835441941999</c:v>
                </c:pt>
                <c:pt idx="39">
                  <c:v>1643.3779413541999</c:v>
                </c:pt>
                <c:pt idx="40">
                  <c:v>1624.8363759343999</c:v>
                </c:pt>
                <c:pt idx="41">
                  <c:v>1598.6696705766001</c:v>
                </c:pt>
                <c:pt idx="42">
                  <c:v>1565.1499500975001</c:v>
                </c:pt>
                <c:pt idx="43">
                  <c:v>1520.2121390433999</c:v>
                </c:pt>
                <c:pt idx="44">
                  <c:v>1471.3184823776</c:v>
                </c:pt>
                <c:pt idx="45">
                  <c:v>1412.9510873587001</c:v>
                </c:pt>
                <c:pt idx="46">
                  <c:v>1346.9795875972</c:v>
                </c:pt>
                <c:pt idx="47">
                  <c:v>1280.7297614694</c:v>
                </c:pt>
                <c:pt idx="48">
                  <c:v>1277.7056397408001</c:v>
                </c:pt>
                <c:pt idx="49">
                  <c:v>1277.1406633076999</c:v>
                </c:pt>
                <c:pt idx="50">
                  <c:v>1277.2042162532</c:v>
                </c:pt>
                <c:pt idx="51">
                  <c:v>1277.3956888009</c:v>
                </c:pt>
                <c:pt idx="52">
                  <c:v>1276.9134427414001</c:v>
                </c:pt>
              </c:numCache>
            </c:numRef>
          </c:yVal>
          <c:smooth val="0"/>
        </c:ser>
        <c:ser>
          <c:idx val="5"/>
          <c:order val="5"/>
          <c:tx>
            <c:v>Lyle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Tmax'!$P$4:$P$54</c:f>
              <c:numCache>
                <c:formatCode>General</c:formatCode>
                <c:ptCount val="51"/>
                <c:pt idx="0">
                  <c:v>0</c:v>
                </c:pt>
                <c:pt idx="1">
                  <c:v>14.6</c:v>
                </c:pt>
                <c:pt idx="2">
                  <c:v>29.2</c:v>
                </c:pt>
                <c:pt idx="3">
                  <c:v>43.8</c:v>
                </c:pt>
                <c:pt idx="4">
                  <c:v>58.4</c:v>
                </c:pt>
                <c:pt idx="5">
                  <c:v>73</c:v>
                </c:pt>
                <c:pt idx="6">
                  <c:v>87.6</c:v>
                </c:pt>
                <c:pt idx="7">
                  <c:v>102.2</c:v>
                </c:pt>
                <c:pt idx="8">
                  <c:v>116.8</c:v>
                </c:pt>
                <c:pt idx="9">
                  <c:v>131.4</c:v>
                </c:pt>
                <c:pt idx="10">
                  <c:v>146</c:v>
                </c:pt>
                <c:pt idx="11">
                  <c:v>160.6</c:v>
                </c:pt>
                <c:pt idx="12">
                  <c:v>175.2</c:v>
                </c:pt>
                <c:pt idx="13">
                  <c:v>189.8</c:v>
                </c:pt>
                <c:pt idx="14">
                  <c:v>204.4</c:v>
                </c:pt>
                <c:pt idx="15">
                  <c:v>219</c:v>
                </c:pt>
                <c:pt idx="16">
                  <c:v>233.6</c:v>
                </c:pt>
                <c:pt idx="17">
                  <c:v>248.2</c:v>
                </c:pt>
                <c:pt idx="18">
                  <c:v>262.8</c:v>
                </c:pt>
                <c:pt idx="19">
                  <c:v>277.39999999999998</c:v>
                </c:pt>
                <c:pt idx="20">
                  <c:v>292</c:v>
                </c:pt>
                <c:pt idx="21">
                  <c:v>306.60000000000002</c:v>
                </c:pt>
                <c:pt idx="22">
                  <c:v>321.2</c:v>
                </c:pt>
                <c:pt idx="23">
                  <c:v>335.8</c:v>
                </c:pt>
                <c:pt idx="24">
                  <c:v>350.4</c:v>
                </c:pt>
                <c:pt idx="25">
                  <c:v>365</c:v>
                </c:pt>
                <c:pt idx="26">
                  <c:v>379.6</c:v>
                </c:pt>
                <c:pt idx="27">
                  <c:v>394.2</c:v>
                </c:pt>
                <c:pt idx="28">
                  <c:v>408.8</c:v>
                </c:pt>
                <c:pt idx="29">
                  <c:v>423.4</c:v>
                </c:pt>
                <c:pt idx="30">
                  <c:v>438</c:v>
                </c:pt>
                <c:pt idx="31">
                  <c:v>452.6</c:v>
                </c:pt>
                <c:pt idx="32">
                  <c:v>467.2</c:v>
                </c:pt>
                <c:pt idx="33">
                  <c:v>481.8</c:v>
                </c:pt>
                <c:pt idx="34">
                  <c:v>496.4</c:v>
                </c:pt>
                <c:pt idx="35">
                  <c:v>511</c:v>
                </c:pt>
                <c:pt idx="36">
                  <c:v>525.6</c:v>
                </c:pt>
                <c:pt idx="37">
                  <c:v>540.20000000000005</c:v>
                </c:pt>
                <c:pt idx="38">
                  <c:v>554.79999999999995</c:v>
                </c:pt>
                <c:pt idx="39">
                  <c:v>569.4</c:v>
                </c:pt>
                <c:pt idx="40">
                  <c:v>584</c:v>
                </c:pt>
                <c:pt idx="41">
                  <c:v>598.6</c:v>
                </c:pt>
                <c:pt idx="42">
                  <c:v>613.20000000000005</c:v>
                </c:pt>
                <c:pt idx="43">
                  <c:v>627.79999999999995</c:v>
                </c:pt>
                <c:pt idx="44">
                  <c:v>642.4</c:v>
                </c:pt>
                <c:pt idx="45">
                  <c:v>657</c:v>
                </c:pt>
                <c:pt idx="46">
                  <c:v>671.6</c:v>
                </c:pt>
                <c:pt idx="47">
                  <c:v>686.2</c:v>
                </c:pt>
                <c:pt idx="48">
                  <c:v>700.8</c:v>
                </c:pt>
                <c:pt idx="49">
                  <c:v>715.4</c:v>
                </c:pt>
                <c:pt idx="50">
                  <c:v>730</c:v>
                </c:pt>
              </c:numCache>
            </c:numRef>
          </c:xVal>
          <c:yVal>
            <c:numRef>
              <c:f>'MOOSE Tmax'!$Q$4:$Q$54</c:f>
              <c:numCache>
                <c:formatCode>General</c:formatCode>
                <c:ptCount val="51"/>
                <c:pt idx="0">
                  <c:v>0</c:v>
                </c:pt>
                <c:pt idx="1">
                  <c:v>642.19362478317998</c:v>
                </c:pt>
                <c:pt idx="2">
                  <c:v>721.51687245014</c:v>
                </c:pt>
                <c:pt idx="3">
                  <c:v>833.80550309017997</c:v>
                </c:pt>
                <c:pt idx="4">
                  <c:v>930.34839014093996</c:v>
                </c:pt>
                <c:pt idx="5">
                  <c:v>1011.8307893966</c:v>
                </c:pt>
                <c:pt idx="6">
                  <c:v>1079.8319863728</c:v>
                </c:pt>
                <c:pt idx="7">
                  <c:v>1136.1659367507</c:v>
                </c:pt>
                <c:pt idx="8">
                  <c:v>1182.5959022257</c:v>
                </c:pt>
                <c:pt idx="9">
                  <c:v>1220.7070130139</c:v>
                </c:pt>
                <c:pt idx="10">
                  <c:v>1251.8916699027</c:v>
                </c:pt>
                <c:pt idx="11">
                  <c:v>1277.3431861089</c:v>
                </c:pt>
                <c:pt idx="12">
                  <c:v>1298.0680273326</c:v>
                </c:pt>
                <c:pt idx="13">
                  <c:v>1314.9214611026</c:v>
                </c:pt>
                <c:pt idx="14">
                  <c:v>1328.5996626194999</c:v>
                </c:pt>
                <c:pt idx="15">
                  <c:v>1339.6918399567001</c:v>
                </c:pt>
                <c:pt idx="16">
                  <c:v>1348.6761673328999</c:v>
                </c:pt>
                <c:pt idx="17">
                  <c:v>1355.9445919918001</c:v>
                </c:pt>
                <c:pt idx="18">
                  <c:v>1361.8205021133999</c:v>
                </c:pt>
                <c:pt idx="19">
                  <c:v>1366.5724545293001</c:v>
                </c:pt>
                <c:pt idx="20">
                  <c:v>1370.4100010957</c:v>
                </c:pt>
                <c:pt idx="21">
                  <c:v>1373.5077740223001</c:v>
                </c:pt>
                <c:pt idx="22">
                  <c:v>1376.0075110688999</c:v>
                </c:pt>
                <c:pt idx="23">
                  <c:v>1378.0240836595001</c:v>
                </c:pt>
                <c:pt idx="24">
                  <c:v>1379.6504929082</c:v>
                </c:pt>
                <c:pt idx="25">
                  <c:v>1380.9619687345</c:v>
                </c:pt>
                <c:pt idx="26">
                  <c:v>1382.0193221794</c:v>
                </c:pt>
                <c:pt idx="27">
                  <c:v>1382.8716798598</c:v>
                </c:pt>
                <c:pt idx="28">
                  <c:v>1383.5587096263</c:v>
                </c:pt>
                <c:pt idx="29">
                  <c:v>1384.1124288251001</c:v>
                </c:pt>
                <c:pt idx="30">
                  <c:v>1384.5586712326001</c:v>
                </c:pt>
                <c:pt idx="31">
                  <c:v>1384.9182756137</c:v>
                </c:pt>
                <c:pt idx="32">
                  <c:v>1385.2131890459</c:v>
                </c:pt>
                <c:pt idx="33">
                  <c:v>1385.4603615046001</c:v>
                </c:pt>
                <c:pt idx="34">
                  <c:v>1385.6696343717999</c:v>
                </c:pt>
                <c:pt idx="35">
                  <c:v>1385.8464092900001</c:v>
                </c:pt>
                <c:pt idx="36">
                  <c:v>1385.9944488762001</c:v>
                </c:pt>
                <c:pt idx="37">
                  <c:v>1386.1172100706001</c:v>
                </c:pt>
                <c:pt idx="38">
                  <c:v>1386.218136402</c:v>
                </c:pt>
                <c:pt idx="39">
                  <c:v>1386.3005560908</c:v>
                </c:pt>
                <c:pt idx="40">
                  <c:v>1386.3675307043</c:v>
                </c:pt>
                <c:pt idx="41">
                  <c:v>1386.4217626563</c:v>
                </c:pt>
                <c:pt idx="42">
                  <c:v>1386.4655673075999</c:v>
                </c:pt>
                <c:pt idx="43">
                  <c:v>1386.5008880841001</c:v>
                </c:pt>
                <c:pt idx="44">
                  <c:v>1386.5293336438999</c:v>
                </c:pt>
                <c:pt idx="45">
                  <c:v>1386.5522230209999</c:v>
                </c:pt>
                <c:pt idx="46">
                  <c:v>1386.5706308324</c:v>
                </c:pt>
                <c:pt idx="47">
                  <c:v>1386.5854287115001</c:v>
                </c:pt>
                <c:pt idx="48">
                  <c:v>1386.5973214918999</c:v>
                </c:pt>
                <c:pt idx="49">
                  <c:v>1386.6068779136001</c:v>
                </c:pt>
                <c:pt idx="50">
                  <c:v>1386.614556215</c:v>
                </c:pt>
              </c:numCache>
            </c:numRef>
          </c:yVal>
          <c:smooth val="0"/>
        </c:ser>
        <c:ser>
          <c:idx val="6"/>
          <c:order val="6"/>
          <c:tx>
            <c:v>Jacob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Tmax'!$S$4:$S$100</c:f>
              <c:numCache>
                <c:formatCode>General</c:formatCode>
                <c:ptCount val="97"/>
                <c:pt idx="0">
                  <c:v>0</c:v>
                </c:pt>
                <c:pt idx="1">
                  <c:v>2.3148148148148147E-3</c:v>
                </c:pt>
                <c:pt idx="2">
                  <c:v>6.9444444444444441E-3</c:v>
                </c:pt>
                <c:pt idx="3">
                  <c:v>1.6203703703703703E-2</c:v>
                </c:pt>
                <c:pt idx="4">
                  <c:v>2.7777777777777776E-2</c:v>
                </c:pt>
                <c:pt idx="5">
                  <c:v>3.9351851851851853E-2</c:v>
                </c:pt>
                <c:pt idx="6">
                  <c:v>5.0925925925925923E-2</c:v>
                </c:pt>
                <c:pt idx="7">
                  <c:v>6.25E-2</c:v>
                </c:pt>
                <c:pt idx="8">
                  <c:v>7.407407407407407E-2</c:v>
                </c:pt>
                <c:pt idx="9">
                  <c:v>8.5648148148148154E-2</c:v>
                </c:pt>
                <c:pt idx="10">
                  <c:v>9.7222222222222224E-2</c:v>
                </c:pt>
                <c:pt idx="11">
                  <c:v>0.10879629629629629</c:v>
                </c:pt>
                <c:pt idx="12">
                  <c:v>0.12037037037037036</c:v>
                </c:pt>
                <c:pt idx="13">
                  <c:v>0.13194444444444445</c:v>
                </c:pt>
                <c:pt idx="14">
                  <c:v>0.15509259259259259</c:v>
                </c:pt>
                <c:pt idx="15">
                  <c:v>0.2013888888888889</c:v>
                </c:pt>
                <c:pt idx="16">
                  <c:v>0.29398148148148145</c:v>
                </c:pt>
                <c:pt idx="17">
                  <c:v>0.47916666666666669</c:v>
                </c:pt>
                <c:pt idx="18">
                  <c:v>0.84953703703703709</c:v>
                </c:pt>
                <c:pt idx="19">
                  <c:v>1.5902777777777777</c:v>
                </c:pt>
                <c:pt idx="20">
                  <c:v>3.0717592592592591</c:v>
                </c:pt>
                <c:pt idx="21">
                  <c:v>6.0347222222222223</c:v>
                </c:pt>
                <c:pt idx="22">
                  <c:v>11.960648148148149</c:v>
                </c:pt>
                <c:pt idx="23">
                  <c:v>23.534722222222221</c:v>
                </c:pt>
                <c:pt idx="24">
                  <c:v>35.108796296296298</c:v>
                </c:pt>
                <c:pt idx="25">
                  <c:v>46.682870370370374</c:v>
                </c:pt>
                <c:pt idx="26">
                  <c:v>58.256944444444443</c:v>
                </c:pt>
                <c:pt idx="27">
                  <c:v>69.831018518518519</c:v>
                </c:pt>
                <c:pt idx="28">
                  <c:v>81.405092592592595</c:v>
                </c:pt>
                <c:pt idx="29">
                  <c:v>92.979166666666671</c:v>
                </c:pt>
                <c:pt idx="30">
                  <c:v>104.55324074074075</c:v>
                </c:pt>
                <c:pt idx="31">
                  <c:v>116.12731481481481</c:v>
                </c:pt>
                <c:pt idx="32">
                  <c:v>127.70138888888889</c:v>
                </c:pt>
                <c:pt idx="33">
                  <c:v>139.27546296296296</c:v>
                </c:pt>
                <c:pt idx="34">
                  <c:v>150.84953703703704</c:v>
                </c:pt>
                <c:pt idx="35">
                  <c:v>162.42361111111111</c:v>
                </c:pt>
                <c:pt idx="36">
                  <c:v>173.99768518518519</c:v>
                </c:pt>
                <c:pt idx="37">
                  <c:v>185.57175925925927</c:v>
                </c:pt>
                <c:pt idx="38">
                  <c:v>197.14583333333334</c:v>
                </c:pt>
                <c:pt idx="39">
                  <c:v>208.71990740740742</c:v>
                </c:pt>
                <c:pt idx="40">
                  <c:v>220.2939814814815</c:v>
                </c:pt>
                <c:pt idx="41">
                  <c:v>231.86805555555554</c:v>
                </c:pt>
                <c:pt idx="42">
                  <c:v>243.44212962962962</c:v>
                </c:pt>
                <c:pt idx="43">
                  <c:v>255.0162037037037</c:v>
                </c:pt>
                <c:pt idx="44">
                  <c:v>266.59027777777777</c:v>
                </c:pt>
                <c:pt idx="45">
                  <c:v>278.16435185185185</c:v>
                </c:pt>
                <c:pt idx="46">
                  <c:v>289.73842592592592</c:v>
                </c:pt>
                <c:pt idx="47">
                  <c:v>301.3125</c:v>
                </c:pt>
                <c:pt idx="48">
                  <c:v>312.88657407407408</c:v>
                </c:pt>
                <c:pt idx="49">
                  <c:v>324.46064814814815</c:v>
                </c:pt>
                <c:pt idx="50">
                  <c:v>336.03472222222223</c:v>
                </c:pt>
                <c:pt idx="51">
                  <c:v>347.6087962962963</c:v>
                </c:pt>
                <c:pt idx="52">
                  <c:v>359.18287037037038</c:v>
                </c:pt>
                <c:pt idx="53">
                  <c:v>370.75694444444446</c:v>
                </c:pt>
                <c:pt idx="54">
                  <c:v>382.33101851851853</c:v>
                </c:pt>
                <c:pt idx="55">
                  <c:v>393.90509259259261</c:v>
                </c:pt>
                <c:pt idx="56">
                  <c:v>405.47916666666669</c:v>
                </c:pt>
                <c:pt idx="57">
                  <c:v>417.05324074074076</c:v>
                </c:pt>
                <c:pt idx="58">
                  <c:v>428.62731481481484</c:v>
                </c:pt>
                <c:pt idx="59">
                  <c:v>428.62962962962962</c:v>
                </c:pt>
                <c:pt idx="60">
                  <c:v>428.63425925925924</c:v>
                </c:pt>
                <c:pt idx="61">
                  <c:v>428.64351851851853</c:v>
                </c:pt>
                <c:pt idx="62">
                  <c:v>428.66203703703701</c:v>
                </c:pt>
                <c:pt idx="63">
                  <c:v>428.69907407407408</c:v>
                </c:pt>
                <c:pt idx="64">
                  <c:v>428.77314814814815</c:v>
                </c:pt>
                <c:pt idx="65">
                  <c:v>428.9212962962963</c:v>
                </c:pt>
                <c:pt idx="66">
                  <c:v>429.21759259259261</c:v>
                </c:pt>
                <c:pt idx="67">
                  <c:v>429.81018518518516</c:v>
                </c:pt>
                <c:pt idx="68">
                  <c:v>430.99537037037038</c:v>
                </c:pt>
                <c:pt idx="69">
                  <c:v>433.36574074074076</c:v>
                </c:pt>
                <c:pt idx="70">
                  <c:v>438.10648148148147</c:v>
                </c:pt>
                <c:pt idx="71">
                  <c:v>447.58796296296299</c:v>
                </c:pt>
                <c:pt idx="72">
                  <c:v>459.16203703703701</c:v>
                </c:pt>
                <c:pt idx="73">
                  <c:v>470.73611111111109</c:v>
                </c:pt>
                <c:pt idx="74">
                  <c:v>482.31018518518516</c:v>
                </c:pt>
                <c:pt idx="75">
                  <c:v>493.88425925925924</c:v>
                </c:pt>
                <c:pt idx="76">
                  <c:v>505.45833333333331</c:v>
                </c:pt>
                <c:pt idx="77">
                  <c:v>517.03240740740739</c:v>
                </c:pt>
                <c:pt idx="78">
                  <c:v>528.60648148148152</c:v>
                </c:pt>
                <c:pt idx="79">
                  <c:v>540.18055555555554</c:v>
                </c:pt>
                <c:pt idx="80">
                  <c:v>551.75462962962968</c:v>
                </c:pt>
                <c:pt idx="81">
                  <c:v>563.3287037037037</c:v>
                </c:pt>
                <c:pt idx="82">
                  <c:v>574.90277777777783</c:v>
                </c:pt>
                <c:pt idx="83">
                  <c:v>586.47685185185185</c:v>
                </c:pt>
                <c:pt idx="84">
                  <c:v>598.05092592592598</c:v>
                </c:pt>
                <c:pt idx="85">
                  <c:v>609.625</c:v>
                </c:pt>
                <c:pt idx="86">
                  <c:v>621.19907407407402</c:v>
                </c:pt>
                <c:pt idx="87">
                  <c:v>632.77314814814815</c:v>
                </c:pt>
                <c:pt idx="88">
                  <c:v>644.34722222222217</c:v>
                </c:pt>
                <c:pt idx="89">
                  <c:v>655.9212962962963</c:v>
                </c:pt>
                <c:pt idx="90">
                  <c:v>667.49537037037032</c:v>
                </c:pt>
                <c:pt idx="91">
                  <c:v>679.06944444444446</c:v>
                </c:pt>
                <c:pt idx="92">
                  <c:v>690.64351851851848</c:v>
                </c:pt>
                <c:pt idx="93">
                  <c:v>702.21759259259261</c:v>
                </c:pt>
                <c:pt idx="94">
                  <c:v>713.79166666666663</c:v>
                </c:pt>
                <c:pt idx="95">
                  <c:v>725.36574074074076</c:v>
                </c:pt>
                <c:pt idx="96">
                  <c:v>730</c:v>
                </c:pt>
              </c:numCache>
            </c:numRef>
          </c:xVal>
          <c:yVal>
            <c:numRef>
              <c:f>'MOOSE Tmax'!$T$4:$T$100</c:f>
              <c:numCache>
                <c:formatCode>General</c:formatCode>
                <c:ptCount val="97"/>
                <c:pt idx="0">
                  <c:v>0</c:v>
                </c:pt>
                <c:pt idx="1">
                  <c:v>592.71109430000001</c:v>
                </c:pt>
                <c:pt idx="2">
                  <c:v>618.88273670000001</c:v>
                </c:pt>
                <c:pt idx="3">
                  <c:v>672.45040419999998</c:v>
                </c:pt>
                <c:pt idx="4">
                  <c:v>741.59348239999997</c:v>
                </c:pt>
                <c:pt idx="5">
                  <c:v>813.20502169999997</c:v>
                </c:pt>
                <c:pt idx="6">
                  <c:v>887.21623009999996</c:v>
                </c:pt>
                <c:pt idx="7">
                  <c:v>963.75554880000004</c:v>
                </c:pt>
                <c:pt idx="8">
                  <c:v>1042.769321</c:v>
                </c:pt>
                <c:pt idx="9">
                  <c:v>1124.3793290000001</c:v>
                </c:pt>
                <c:pt idx="10">
                  <c:v>1208.21208</c:v>
                </c:pt>
                <c:pt idx="11">
                  <c:v>1294.2375159999999</c:v>
                </c:pt>
                <c:pt idx="12">
                  <c:v>1382.401552</c:v>
                </c:pt>
                <c:pt idx="13">
                  <c:v>1418.6903769999999</c:v>
                </c:pt>
                <c:pt idx="14">
                  <c:v>1418.8354179999999</c:v>
                </c:pt>
                <c:pt idx="15">
                  <c:v>1418.802637</c:v>
                </c:pt>
                <c:pt idx="16">
                  <c:v>1418.736537</c:v>
                </c:pt>
                <c:pt idx="17">
                  <c:v>1418.604797</c:v>
                </c:pt>
                <c:pt idx="18">
                  <c:v>1418.343132</c:v>
                </c:pt>
                <c:pt idx="19">
                  <c:v>1417.8185599999999</c:v>
                </c:pt>
                <c:pt idx="20">
                  <c:v>1416.8136440000001</c:v>
                </c:pt>
                <c:pt idx="21">
                  <c:v>1414.924681</c:v>
                </c:pt>
                <c:pt idx="22">
                  <c:v>1411.460818</c:v>
                </c:pt>
                <c:pt idx="23">
                  <c:v>1405.7788270000001</c:v>
                </c:pt>
                <c:pt idx="24">
                  <c:v>1401.331308</c:v>
                </c:pt>
                <c:pt idx="25">
                  <c:v>1397.695115</c:v>
                </c:pt>
                <c:pt idx="26">
                  <c:v>1394.6855049999999</c:v>
                </c:pt>
                <c:pt idx="27">
                  <c:v>1392.088857</c:v>
                </c:pt>
                <c:pt idx="28">
                  <c:v>1390.034445</c:v>
                </c:pt>
                <c:pt idx="29">
                  <c:v>1387.928764</c:v>
                </c:pt>
                <c:pt idx="30">
                  <c:v>1386.13148</c:v>
                </c:pt>
                <c:pt idx="31">
                  <c:v>1384.468067</c:v>
                </c:pt>
                <c:pt idx="32">
                  <c:v>1382.904822</c:v>
                </c:pt>
                <c:pt idx="33">
                  <c:v>1381.4236309999999</c:v>
                </c:pt>
                <c:pt idx="34">
                  <c:v>1379.9838910000001</c:v>
                </c:pt>
                <c:pt idx="35">
                  <c:v>1378.747971</c:v>
                </c:pt>
                <c:pt idx="36">
                  <c:v>1377.3569890000001</c:v>
                </c:pt>
                <c:pt idx="37">
                  <c:v>1375.876006</c:v>
                </c:pt>
                <c:pt idx="38">
                  <c:v>1374.4821710000001</c:v>
                </c:pt>
                <c:pt idx="39">
                  <c:v>1373.2436869999999</c:v>
                </c:pt>
                <c:pt idx="40">
                  <c:v>1371.8590099999999</c:v>
                </c:pt>
                <c:pt idx="41">
                  <c:v>1370.362181</c:v>
                </c:pt>
                <c:pt idx="42">
                  <c:v>1368.8571019999999</c:v>
                </c:pt>
                <c:pt idx="43">
                  <c:v>1367.3878749999999</c:v>
                </c:pt>
                <c:pt idx="44">
                  <c:v>1365.915215</c:v>
                </c:pt>
                <c:pt idx="45">
                  <c:v>1364.4202230000001</c:v>
                </c:pt>
                <c:pt idx="46">
                  <c:v>1363.1680469999999</c:v>
                </c:pt>
                <c:pt idx="47">
                  <c:v>1361.649731</c:v>
                </c:pt>
                <c:pt idx="48">
                  <c:v>1359.9983999999999</c:v>
                </c:pt>
                <c:pt idx="49">
                  <c:v>1358.4732100000001</c:v>
                </c:pt>
                <c:pt idx="50">
                  <c:v>1356.8995</c:v>
                </c:pt>
                <c:pt idx="51">
                  <c:v>1355.199942</c:v>
                </c:pt>
                <c:pt idx="52">
                  <c:v>1353.5992960000001</c:v>
                </c:pt>
                <c:pt idx="53">
                  <c:v>1351.9858750000001</c:v>
                </c:pt>
                <c:pt idx="54">
                  <c:v>1350.638616</c:v>
                </c:pt>
                <c:pt idx="55">
                  <c:v>1349.334705</c:v>
                </c:pt>
                <c:pt idx="56">
                  <c:v>1348.2260120000001</c:v>
                </c:pt>
                <c:pt idx="57">
                  <c:v>1347.1389810000001</c:v>
                </c:pt>
                <c:pt idx="58">
                  <c:v>1349.3419220000001</c:v>
                </c:pt>
                <c:pt idx="59">
                  <c:v>1370.2768209999999</c:v>
                </c:pt>
                <c:pt idx="60">
                  <c:v>1370.7443699999999</c:v>
                </c:pt>
                <c:pt idx="61">
                  <c:v>1370.7531269999999</c:v>
                </c:pt>
                <c:pt idx="62">
                  <c:v>1370.761064</c:v>
                </c:pt>
                <c:pt idx="63">
                  <c:v>1370.776889</c:v>
                </c:pt>
                <c:pt idx="64">
                  <c:v>1370.808538</c:v>
                </c:pt>
                <c:pt idx="65">
                  <c:v>1370.8718309999999</c:v>
                </c:pt>
                <c:pt idx="66">
                  <c:v>1370.9983970000001</c:v>
                </c:pt>
                <c:pt idx="67">
                  <c:v>1371.2514450000001</c:v>
                </c:pt>
                <c:pt idx="68">
                  <c:v>1371.7572090000001</c:v>
                </c:pt>
                <c:pt idx="69">
                  <c:v>1372.7674099999999</c:v>
                </c:pt>
                <c:pt idx="70">
                  <c:v>1374.7825310000001</c:v>
                </c:pt>
                <c:pt idx="71">
                  <c:v>1378.7918540000001</c:v>
                </c:pt>
                <c:pt idx="72">
                  <c:v>1383.6488199999999</c:v>
                </c:pt>
                <c:pt idx="73">
                  <c:v>1388.465643</c:v>
                </c:pt>
                <c:pt idx="74">
                  <c:v>1393.2431329999999</c:v>
                </c:pt>
                <c:pt idx="75">
                  <c:v>1397.982078</c:v>
                </c:pt>
                <c:pt idx="76">
                  <c:v>1402.6832449999999</c:v>
                </c:pt>
                <c:pt idx="77">
                  <c:v>1407.3473770000001</c:v>
                </c:pt>
                <c:pt idx="78">
                  <c:v>1411.9751960000001</c:v>
                </c:pt>
                <c:pt idx="79">
                  <c:v>1416.5674059999999</c:v>
                </c:pt>
                <c:pt idx="80">
                  <c:v>1421.1246880000001</c:v>
                </c:pt>
                <c:pt idx="81">
                  <c:v>1425.6477050000001</c:v>
                </c:pt>
                <c:pt idx="82">
                  <c:v>1430.137101</c:v>
                </c:pt>
                <c:pt idx="83">
                  <c:v>1434.5935039999999</c:v>
                </c:pt>
                <c:pt idx="84">
                  <c:v>1439.0175200000001</c:v>
                </c:pt>
                <c:pt idx="85">
                  <c:v>1443.4097420000001</c:v>
                </c:pt>
                <c:pt idx="86">
                  <c:v>1447.770745</c:v>
                </c:pt>
                <c:pt idx="87">
                  <c:v>1452.1010879999999</c:v>
                </c:pt>
                <c:pt idx="88">
                  <c:v>1456.4013170000001</c:v>
                </c:pt>
                <c:pt idx="89">
                  <c:v>1460.671959</c:v>
                </c:pt>
                <c:pt idx="90">
                  <c:v>1464.9135309999999</c:v>
                </c:pt>
                <c:pt idx="91">
                  <c:v>1469.126534</c:v>
                </c:pt>
                <c:pt idx="92">
                  <c:v>1473.311457</c:v>
                </c:pt>
                <c:pt idx="93">
                  <c:v>1477.4687739999999</c:v>
                </c:pt>
                <c:pt idx="94">
                  <c:v>1481.5989500000001</c:v>
                </c:pt>
                <c:pt idx="95">
                  <c:v>1485.702436</c:v>
                </c:pt>
                <c:pt idx="96">
                  <c:v>1487.3380870000001</c:v>
                </c:pt>
              </c:numCache>
            </c:numRef>
          </c:yVal>
          <c:smooth val="0"/>
        </c:ser>
        <c:ser>
          <c:idx val="7"/>
          <c:order val="7"/>
          <c:tx>
            <c:v>Bryan E.</c:v>
          </c:tx>
          <c:spPr>
            <a:ln w="9525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'MOOSE Tmax'!$V$4:$V$29</c:f>
              <c:numCache>
                <c:formatCode>General</c:formatCode>
                <c:ptCount val="26"/>
                <c:pt idx="0">
                  <c:v>0</c:v>
                </c:pt>
                <c:pt idx="1">
                  <c:v>2.3148148148148147E-3</c:v>
                </c:pt>
                <c:pt idx="2">
                  <c:v>6.9444444444444441E-3</c:v>
                </c:pt>
                <c:pt idx="3">
                  <c:v>1.6203703703703703E-2</c:v>
                </c:pt>
                <c:pt idx="4">
                  <c:v>3.4722222222222224E-2</c:v>
                </c:pt>
                <c:pt idx="5">
                  <c:v>7.1759259259259259E-2</c:v>
                </c:pt>
                <c:pt idx="6">
                  <c:v>0.14583333333333334</c:v>
                </c:pt>
                <c:pt idx="7">
                  <c:v>0.29398148148148145</c:v>
                </c:pt>
                <c:pt idx="8">
                  <c:v>0.59027777777777779</c:v>
                </c:pt>
                <c:pt idx="9">
                  <c:v>1.1828703703703705</c:v>
                </c:pt>
                <c:pt idx="10">
                  <c:v>2.3680555555555554</c:v>
                </c:pt>
                <c:pt idx="11">
                  <c:v>4.7384259259259256</c:v>
                </c:pt>
                <c:pt idx="12">
                  <c:v>9.4791666666666661</c:v>
                </c:pt>
                <c:pt idx="13">
                  <c:v>18.960648148148149</c:v>
                </c:pt>
                <c:pt idx="14">
                  <c:v>37.923611111111114</c:v>
                </c:pt>
                <c:pt idx="15">
                  <c:v>75.849537037037038</c:v>
                </c:pt>
                <c:pt idx="16">
                  <c:v>151.70138888888889</c:v>
                </c:pt>
                <c:pt idx="17">
                  <c:v>303.40509259259261</c:v>
                </c:pt>
                <c:pt idx="18">
                  <c:v>379.25694444444446</c:v>
                </c:pt>
                <c:pt idx="19">
                  <c:v>417.18287037037038</c:v>
                </c:pt>
                <c:pt idx="20">
                  <c:v>455.1087962962963</c:v>
                </c:pt>
                <c:pt idx="21">
                  <c:v>530.96064814814815</c:v>
                </c:pt>
                <c:pt idx="22">
                  <c:v>606.8125</c:v>
                </c:pt>
                <c:pt idx="23">
                  <c:v>644.73842592592598</c:v>
                </c:pt>
                <c:pt idx="24">
                  <c:v>720.59027777777783</c:v>
                </c:pt>
                <c:pt idx="25">
                  <c:v>730</c:v>
                </c:pt>
              </c:numCache>
            </c:numRef>
          </c:xVal>
          <c:yVal>
            <c:numRef>
              <c:f>'MOOSE Tmax'!$W$4:$W$29</c:f>
              <c:numCache>
                <c:formatCode>General</c:formatCode>
                <c:ptCount val="26"/>
                <c:pt idx="0">
                  <c:v>0</c:v>
                </c:pt>
                <c:pt idx="1">
                  <c:v>1184.1581839999999</c:v>
                </c:pt>
                <c:pt idx="2">
                  <c:v>641.83950130000005</c:v>
                </c:pt>
                <c:pt idx="3">
                  <c:v>706.57545440000001</c:v>
                </c:pt>
                <c:pt idx="4">
                  <c:v>858.94520739999996</c:v>
                </c:pt>
                <c:pt idx="5">
                  <c:v>1189.8910699999999</c:v>
                </c:pt>
                <c:pt idx="6">
                  <c:v>1698.324529</c:v>
                </c:pt>
                <c:pt idx="7">
                  <c:v>1691.6183880000001</c:v>
                </c:pt>
                <c:pt idx="8">
                  <c:v>1690.6033669999999</c:v>
                </c:pt>
                <c:pt idx="9">
                  <c:v>1688.666739</c:v>
                </c:pt>
                <c:pt idx="10">
                  <c:v>1684.967353</c:v>
                </c:pt>
                <c:pt idx="11">
                  <c:v>1678.233178</c:v>
                </c:pt>
                <c:pt idx="12">
                  <c:v>1666.9004199999999</c:v>
                </c:pt>
                <c:pt idx="13">
                  <c:v>1650.091858</c:v>
                </c:pt>
                <c:pt idx="14">
                  <c:v>1629.161177</c:v>
                </c:pt>
                <c:pt idx="15">
                  <c:v>1609.308601</c:v>
                </c:pt>
                <c:pt idx="16">
                  <c:v>1596.5511799999999</c:v>
                </c:pt>
                <c:pt idx="17">
                  <c:v>1574.412519</c:v>
                </c:pt>
                <c:pt idx="18">
                  <c:v>1566.9518840000001</c:v>
                </c:pt>
                <c:pt idx="19">
                  <c:v>1584.950617</c:v>
                </c:pt>
                <c:pt idx="20">
                  <c:v>1601.0119139999999</c:v>
                </c:pt>
                <c:pt idx="21">
                  <c:v>1629.061293</c:v>
                </c:pt>
                <c:pt idx="22">
                  <c:v>1658.2077899999999</c:v>
                </c:pt>
                <c:pt idx="23">
                  <c:v>1676.7361109999999</c:v>
                </c:pt>
                <c:pt idx="24">
                  <c:v>1704.3332640000001</c:v>
                </c:pt>
                <c:pt idx="25">
                  <c:v>1714.8804520000001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755912"/>
        <c:axId val="327756304"/>
      </c:scatterChart>
      <c:valAx>
        <c:axId val="327755912"/>
        <c:scaling>
          <c:orientation val="minMax"/>
          <c:max val="8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7756304"/>
        <c:crosses val="autoZero"/>
        <c:crossBetween val="midCat"/>
      </c:valAx>
      <c:valAx>
        <c:axId val="3277563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</a:t>
                </a:r>
                <a:r>
                  <a:rPr lang="en-US" baseline="-25000"/>
                  <a:t>max</a:t>
                </a:r>
                <a:r>
                  <a:rPr lang="en-US"/>
                  <a:t> 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27755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Mark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Tmax'!$B$4:$B$103</c:f>
              <c:numCache>
                <c:formatCode>General</c:formatCode>
                <c:ptCount val="100"/>
                <c:pt idx="0">
                  <c:v>0</c:v>
                </c:pt>
                <c:pt idx="1">
                  <c:v>7.3737373737373737</c:v>
                </c:pt>
                <c:pt idx="2">
                  <c:v>14.747474747474747</c:v>
                </c:pt>
                <c:pt idx="3">
                  <c:v>22.121212121212121</c:v>
                </c:pt>
                <c:pt idx="4">
                  <c:v>29.494949494949495</c:v>
                </c:pt>
                <c:pt idx="5">
                  <c:v>36.868686868686865</c:v>
                </c:pt>
                <c:pt idx="6">
                  <c:v>44.242424242424242</c:v>
                </c:pt>
                <c:pt idx="7">
                  <c:v>51.616161616161612</c:v>
                </c:pt>
                <c:pt idx="8">
                  <c:v>58.98989898989899</c:v>
                </c:pt>
                <c:pt idx="9">
                  <c:v>66.36363636363636</c:v>
                </c:pt>
                <c:pt idx="10">
                  <c:v>73.73737373737373</c:v>
                </c:pt>
                <c:pt idx="11">
                  <c:v>81.111111111111114</c:v>
                </c:pt>
                <c:pt idx="12">
                  <c:v>88.484848484848484</c:v>
                </c:pt>
                <c:pt idx="13">
                  <c:v>95.858585858585855</c:v>
                </c:pt>
                <c:pt idx="14">
                  <c:v>103.23232323232322</c:v>
                </c:pt>
                <c:pt idx="15">
                  <c:v>110.60606060606061</c:v>
                </c:pt>
                <c:pt idx="16">
                  <c:v>117.97979797979798</c:v>
                </c:pt>
                <c:pt idx="17">
                  <c:v>125.35353535353536</c:v>
                </c:pt>
                <c:pt idx="18">
                  <c:v>132.72727272727272</c:v>
                </c:pt>
                <c:pt idx="19">
                  <c:v>140.1010101010101</c:v>
                </c:pt>
                <c:pt idx="20">
                  <c:v>147.47474747474746</c:v>
                </c:pt>
                <c:pt idx="21">
                  <c:v>154.84848484848484</c:v>
                </c:pt>
                <c:pt idx="22">
                  <c:v>162.22222222222223</c:v>
                </c:pt>
                <c:pt idx="23">
                  <c:v>169.59595959595958</c:v>
                </c:pt>
                <c:pt idx="24">
                  <c:v>176.96969696969697</c:v>
                </c:pt>
                <c:pt idx="25">
                  <c:v>184.34343434343432</c:v>
                </c:pt>
                <c:pt idx="26">
                  <c:v>191.71717171717171</c:v>
                </c:pt>
                <c:pt idx="27">
                  <c:v>199.09090909090909</c:v>
                </c:pt>
                <c:pt idx="28">
                  <c:v>206.46464646464645</c:v>
                </c:pt>
                <c:pt idx="29">
                  <c:v>213.83838383838383</c:v>
                </c:pt>
                <c:pt idx="30">
                  <c:v>221.21212121212122</c:v>
                </c:pt>
                <c:pt idx="31">
                  <c:v>228.5858585858586</c:v>
                </c:pt>
                <c:pt idx="32">
                  <c:v>235.95959595959596</c:v>
                </c:pt>
                <c:pt idx="33">
                  <c:v>243.33333333333334</c:v>
                </c:pt>
                <c:pt idx="34">
                  <c:v>250.70707070707073</c:v>
                </c:pt>
                <c:pt idx="35">
                  <c:v>258.08080808080808</c:v>
                </c:pt>
                <c:pt idx="36">
                  <c:v>265.45454545454544</c:v>
                </c:pt>
                <c:pt idx="37">
                  <c:v>272.82828282828285</c:v>
                </c:pt>
                <c:pt idx="38">
                  <c:v>280.20202020202021</c:v>
                </c:pt>
                <c:pt idx="39">
                  <c:v>287.57575757575756</c:v>
                </c:pt>
                <c:pt idx="40">
                  <c:v>294.94949494949492</c:v>
                </c:pt>
                <c:pt idx="41">
                  <c:v>302.32323232323233</c:v>
                </c:pt>
                <c:pt idx="42">
                  <c:v>309.69696969696969</c:v>
                </c:pt>
                <c:pt idx="43">
                  <c:v>317.07070707070704</c:v>
                </c:pt>
                <c:pt idx="44">
                  <c:v>324.44444444444446</c:v>
                </c:pt>
                <c:pt idx="45">
                  <c:v>331.81818181818181</c:v>
                </c:pt>
                <c:pt idx="46">
                  <c:v>339.19191919191917</c:v>
                </c:pt>
                <c:pt idx="47">
                  <c:v>346.56565656565658</c:v>
                </c:pt>
                <c:pt idx="48">
                  <c:v>353.93939393939394</c:v>
                </c:pt>
                <c:pt idx="49">
                  <c:v>361.31313131313135</c:v>
                </c:pt>
                <c:pt idx="50">
                  <c:v>368.68686868686865</c:v>
                </c:pt>
                <c:pt idx="51">
                  <c:v>376.06060606060606</c:v>
                </c:pt>
                <c:pt idx="52">
                  <c:v>383.43434343434342</c:v>
                </c:pt>
                <c:pt idx="53">
                  <c:v>390.80808080808077</c:v>
                </c:pt>
                <c:pt idx="54">
                  <c:v>398.18181818181819</c:v>
                </c:pt>
                <c:pt idx="55">
                  <c:v>405.55555555555554</c:v>
                </c:pt>
                <c:pt idx="56">
                  <c:v>412.9292929292929</c:v>
                </c:pt>
                <c:pt idx="57">
                  <c:v>420.30303030303031</c:v>
                </c:pt>
                <c:pt idx="58">
                  <c:v>427.67676767676767</c:v>
                </c:pt>
                <c:pt idx="59">
                  <c:v>435.05050505050502</c:v>
                </c:pt>
                <c:pt idx="60">
                  <c:v>442.42424242424244</c:v>
                </c:pt>
                <c:pt idx="61">
                  <c:v>449.79797979797979</c:v>
                </c:pt>
                <c:pt idx="62">
                  <c:v>457.17171717171721</c:v>
                </c:pt>
                <c:pt idx="63">
                  <c:v>464.54545454545456</c:v>
                </c:pt>
                <c:pt idx="64">
                  <c:v>471.91919191919192</c:v>
                </c:pt>
                <c:pt idx="65">
                  <c:v>479.29292929292933</c:v>
                </c:pt>
                <c:pt idx="66">
                  <c:v>486.66666666666669</c:v>
                </c:pt>
                <c:pt idx="67">
                  <c:v>494.04040404040398</c:v>
                </c:pt>
                <c:pt idx="68">
                  <c:v>501.41414141414145</c:v>
                </c:pt>
                <c:pt idx="69">
                  <c:v>508.78787878787875</c:v>
                </c:pt>
                <c:pt idx="70">
                  <c:v>516.16161616161617</c:v>
                </c:pt>
                <c:pt idx="71">
                  <c:v>523.53535353535358</c:v>
                </c:pt>
                <c:pt idx="72">
                  <c:v>530.90909090909088</c:v>
                </c:pt>
                <c:pt idx="73">
                  <c:v>538.28282828282829</c:v>
                </c:pt>
                <c:pt idx="74">
                  <c:v>545.6565656565657</c:v>
                </c:pt>
                <c:pt idx="75">
                  <c:v>553.030303030303</c:v>
                </c:pt>
                <c:pt idx="76">
                  <c:v>560.40404040404042</c:v>
                </c:pt>
                <c:pt idx="77">
                  <c:v>567.77777777777783</c:v>
                </c:pt>
                <c:pt idx="78">
                  <c:v>575.15151515151513</c:v>
                </c:pt>
                <c:pt idx="79">
                  <c:v>582.52525252525254</c:v>
                </c:pt>
                <c:pt idx="80">
                  <c:v>589.89898989898984</c:v>
                </c:pt>
                <c:pt idx="81">
                  <c:v>597.27272727272725</c:v>
                </c:pt>
                <c:pt idx="82">
                  <c:v>604.64646464646466</c:v>
                </c:pt>
                <c:pt idx="83">
                  <c:v>612.02020202020196</c:v>
                </c:pt>
                <c:pt idx="84">
                  <c:v>619.39393939393938</c:v>
                </c:pt>
                <c:pt idx="85">
                  <c:v>626.76767676767679</c:v>
                </c:pt>
                <c:pt idx="86">
                  <c:v>634.14141414141409</c:v>
                </c:pt>
                <c:pt idx="87">
                  <c:v>641.5151515151515</c:v>
                </c:pt>
                <c:pt idx="88">
                  <c:v>648.88888888888891</c:v>
                </c:pt>
                <c:pt idx="89">
                  <c:v>656.26262626262621</c:v>
                </c:pt>
                <c:pt idx="90">
                  <c:v>663.63636363636363</c:v>
                </c:pt>
                <c:pt idx="91">
                  <c:v>671.01010101010104</c:v>
                </c:pt>
                <c:pt idx="92">
                  <c:v>678.38383838383834</c:v>
                </c:pt>
                <c:pt idx="93">
                  <c:v>685.75757575757575</c:v>
                </c:pt>
                <c:pt idx="94">
                  <c:v>693.13131313131316</c:v>
                </c:pt>
                <c:pt idx="95">
                  <c:v>700.50505050505058</c:v>
                </c:pt>
                <c:pt idx="96">
                  <c:v>707.87878787878788</c:v>
                </c:pt>
                <c:pt idx="97">
                  <c:v>715.25252525252517</c:v>
                </c:pt>
                <c:pt idx="98">
                  <c:v>722.6262626262627</c:v>
                </c:pt>
                <c:pt idx="99">
                  <c:v>730</c:v>
                </c:pt>
              </c:numCache>
            </c:numRef>
          </c:xVal>
          <c:yVal>
            <c:numRef>
              <c:f>'2D smeared Tmax'!$C$4:$C$103</c:f>
              <c:numCache>
                <c:formatCode>General</c:formatCode>
                <c:ptCount val="100"/>
                <c:pt idx="0">
                  <c:v>580.93501624268538</c:v>
                </c:pt>
                <c:pt idx="1">
                  <c:v>787.05746066618167</c:v>
                </c:pt>
                <c:pt idx="2">
                  <c:v>789.4933189221648</c:v>
                </c:pt>
                <c:pt idx="3">
                  <c:v>791.90743196888843</c:v>
                </c:pt>
                <c:pt idx="4">
                  <c:v>794.31443381983968</c:v>
                </c:pt>
                <c:pt idx="5">
                  <c:v>796.72143567079104</c:v>
                </c:pt>
                <c:pt idx="6">
                  <c:v>799.12843752174228</c:v>
                </c:pt>
                <c:pt idx="7">
                  <c:v>801.53543937269365</c:v>
                </c:pt>
                <c:pt idx="8">
                  <c:v>803.94244122364489</c:v>
                </c:pt>
                <c:pt idx="9">
                  <c:v>806.34944307459625</c:v>
                </c:pt>
                <c:pt idx="10">
                  <c:v>808.71128311156122</c:v>
                </c:pt>
                <c:pt idx="11">
                  <c:v>811.07026637110573</c:v>
                </c:pt>
                <c:pt idx="12">
                  <c:v>813.42924963065025</c:v>
                </c:pt>
                <c:pt idx="13">
                  <c:v>815.78823289019476</c:v>
                </c:pt>
                <c:pt idx="14">
                  <c:v>818.14721614973928</c:v>
                </c:pt>
                <c:pt idx="15">
                  <c:v>820.50619940928379</c:v>
                </c:pt>
                <c:pt idx="16">
                  <c:v>822.85702485590423</c:v>
                </c:pt>
                <c:pt idx="17">
                  <c:v>825.16499900894632</c:v>
                </c:pt>
                <c:pt idx="18">
                  <c:v>827.47297316198853</c:v>
                </c:pt>
                <c:pt idx="19">
                  <c:v>829.78094731503063</c:v>
                </c:pt>
                <c:pt idx="20">
                  <c:v>832.08892146807284</c:v>
                </c:pt>
                <c:pt idx="21">
                  <c:v>834.39689562111494</c:v>
                </c:pt>
                <c:pt idx="22">
                  <c:v>836.70486977415703</c:v>
                </c:pt>
                <c:pt idx="23">
                  <c:v>839.00168803386043</c:v>
                </c:pt>
                <c:pt idx="24">
                  <c:v>841.27473367913649</c:v>
                </c:pt>
                <c:pt idx="25">
                  <c:v>843.53977466900164</c:v>
                </c:pt>
                <c:pt idx="26">
                  <c:v>845.79681100345601</c:v>
                </c:pt>
                <c:pt idx="27">
                  <c:v>848.0458426824996</c:v>
                </c:pt>
                <c:pt idx="28">
                  <c:v>850.28686970613228</c:v>
                </c:pt>
                <c:pt idx="29">
                  <c:v>852.51989207435417</c:v>
                </c:pt>
                <c:pt idx="30">
                  <c:v>854.74490978716517</c:v>
                </c:pt>
                <c:pt idx="31">
                  <c:v>856.96192284456538</c:v>
                </c:pt>
                <c:pt idx="32">
                  <c:v>859.1709312465548</c:v>
                </c:pt>
                <c:pt idx="33">
                  <c:v>861.3742339822893</c:v>
                </c:pt>
                <c:pt idx="34">
                  <c:v>863.57271269896137</c:v>
                </c:pt>
                <c:pt idx="35">
                  <c:v>865.76411091299713</c:v>
                </c:pt>
                <c:pt idx="36">
                  <c:v>867.94842862439634</c:v>
                </c:pt>
                <c:pt idx="37">
                  <c:v>870.12566583315913</c:v>
                </c:pt>
                <c:pt idx="38">
                  <c:v>872.2958225392855</c:v>
                </c:pt>
                <c:pt idx="39">
                  <c:v>874.45889874277532</c:v>
                </c:pt>
                <c:pt idx="40">
                  <c:v>876.61489444362883</c:v>
                </c:pt>
                <c:pt idx="41">
                  <c:v>878.7638096418458</c:v>
                </c:pt>
                <c:pt idx="42">
                  <c:v>880.90564433742634</c:v>
                </c:pt>
                <c:pt idx="43">
                  <c:v>883.04120519854018</c:v>
                </c:pt>
                <c:pt idx="44">
                  <c:v>885.17048110039946</c:v>
                </c:pt>
                <c:pt idx="45">
                  <c:v>887.29294223498005</c:v>
                </c:pt>
                <c:pt idx="46">
                  <c:v>889.40858860228184</c:v>
                </c:pt>
                <c:pt idx="47">
                  <c:v>891.51742020230495</c:v>
                </c:pt>
                <c:pt idx="48">
                  <c:v>893.61943703504937</c:v>
                </c:pt>
                <c:pt idx="49">
                  <c:v>895.71463910051511</c:v>
                </c:pt>
                <c:pt idx="50">
                  <c:v>897.80302639870217</c:v>
                </c:pt>
                <c:pt idx="51">
                  <c:v>899.88459892961055</c:v>
                </c:pt>
                <c:pt idx="52">
                  <c:v>901.95935669324012</c:v>
                </c:pt>
                <c:pt idx="53">
                  <c:v>904.02721666884293</c:v>
                </c:pt>
                <c:pt idx="54">
                  <c:v>906.08820329299988</c:v>
                </c:pt>
                <c:pt idx="55">
                  <c:v>908.14235204711701</c:v>
                </c:pt>
                <c:pt idx="56">
                  <c:v>910.18966293119422</c:v>
                </c:pt>
                <c:pt idx="57">
                  <c:v>912.23013594523161</c:v>
                </c:pt>
                <c:pt idx="58">
                  <c:v>914.26377108922918</c:v>
                </c:pt>
                <c:pt idx="59">
                  <c:v>916.29056836318694</c:v>
                </c:pt>
                <c:pt idx="60">
                  <c:v>918.31052776710476</c:v>
                </c:pt>
                <c:pt idx="61">
                  <c:v>920.32364930098277</c:v>
                </c:pt>
                <c:pt idx="62">
                  <c:v>922.32993296482107</c:v>
                </c:pt>
                <c:pt idx="63">
                  <c:v>924.32829718242328</c:v>
                </c:pt>
                <c:pt idx="64">
                  <c:v>926.3192860856916</c:v>
                </c:pt>
                <c:pt idx="65">
                  <c:v>928.30317721693689</c:v>
                </c:pt>
                <c:pt idx="66">
                  <c:v>930.27997057615903</c:v>
                </c:pt>
                <c:pt idx="67">
                  <c:v>932.24966616335803</c:v>
                </c:pt>
                <c:pt idx="68">
                  <c:v>934.212263978534</c:v>
                </c:pt>
                <c:pt idx="69">
                  <c:v>936.16776402168693</c:v>
                </c:pt>
                <c:pt idx="70">
                  <c:v>938.11616629281662</c:v>
                </c:pt>
                <c:pt idx="71">
                  <c:v>940.05747079192338</c:v>
                </c:pt>
                <c:pt idx="72">
                  <c:v>941.99167751900688</c:v>
                </c:pt>
                <c:pt idx="73">
                  <c:v>943.91762715456048</c:v>
                </c:pt>
                <c:pt idx="74">
                  <c:v>945.836090099383</c:v>
                </c:pt>
                <c:pt idx="75">
                  <c:v>947.74721065967901</c:v>
                </c:pt>
                <c:pt idx="76">
                  <c:v>949.65098883544863</c:v>
                </c:pt>
                <c:pt idx="77">
                  <c:v>951.54742462669174</c:v>
                </c:pt>
                <c:pt idx="78">
                  <c:v>953.43651803340845</c:v>
                </c:pt>
                <c:pt idx="79">
                  <c:v>955.31826905559865</c:v>
                </c:pt>
                <c:pt idx="80">
                  <c:v>957.19267769326234</c:v>
                </c:pt>
                <c:pt idx="81">
                  <c:v>959.05974394639964</c:v>
                </c:pt>
                <c:pt idx="82">
                  <c:v>960.91946781501042</c:v>
                </c:pt>
                <c:pt idx="83">
                  <c:v>962.7718501404056</c:v>
                </c:pt>
                <c:pt idx="84">
                  <c:v>964.61689025530598</c:v>
                </c:pt>
                <c:pt idx="85">
                  <c:v>966.4545881436029</c:v>
                </c:pt>
                <c:pt idx="86">
                  <c:v>968.28494380529639</c:v>
                </c:pt>
                <c:pt idx="87">
                  <c:v>970.10795724038644</c:v>
                </c:pt>
                <c:pt idx="88">
                  <c:v>971.92362844887316</c:v>
                </c:pt>
                <c:pt idx="89">
                  <c:v>973.73195743075632</c:v>
                </c:pt>
                <c:pt idx="90">
                  <c:v>975.53294418603616</c:v>
                </c:pt>
                <c:pt idx="91">
                  <c:v>977.32658871471256</c:v>
                </c:pt>
                <c:pt idx="92">
                  <c:v>979.11305557461583</c:v>
                </c:pt>
                <c:pt idx="93">
                  <c:v>980.89440214438855</c:v>
                </c:pt>
                <c:pt idx="94">
                  <c:v>982.66898587080198</c:v>
                </c:pt>
                <c:pt idx="95">
                  <c:v>984.43680675385588</c:v>
                </c:pt>
                <c:pt idx="96">
                  <c:v>986.19786479355037</c:v>
                </c:pt>
                <c:pt idx="97">
                  <c:v>987.95215998988533</c:v>
                </c:pt>
                <c:pt idx="98">
                  <c:v>989.699692342861</c:v>
                </c:pt>
                <c:pt idx="99">
                  <c:v>991.44046185247714</c:v>
                </c:pt>
              </c:numCache>
            </c:numRef>
          </c:yVal>
          <c:smooth val="0"/>
        </c:ser>
        <c:ser>
          <c:idx val="2"/>
          <c:order val="1"/>
          <c:tx>
            <c:v>Shaina</c:v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Tmax'!$F$4:$F$2503</c:f>
              <c:numCache>
                <c:formatCode>0.00E+00</c:formatCode>
                <c:ptCount val="2500"/>
                <c:pt idx="0" formatCode="General">
                  <c:v>0</c:v>
                </c:pt>
                <c:pt idx="1">
                  <c:v>4.1750167000667999E-5</c:v>
                </c:pt>
                <c:pt idx="2">
                  <c:v>8.3500334001335998E-5</c:v>
                </c:pt>
                <c:pt idx="3" formatCode="General">
                  <c:v>1.25250501002004E-4</c:v>
                </c:pt>
                <c:pt idx="4" formatCode="General">
                  <c:v>1.67000668002672E-4</c:v>
                </c:pt>
                <c:pt idx="5" formatCode="General">
                  <c:v>2.0875083500334E-4</c:v>
                </c:pt>
                <c:pt idx="6" formatCode="General">
                  <c:v>2.50501002004008E-4</c:v>
                </c:pt>
                <c:pt idx="7" formatCode="General">
                  <c:v>2.9225116900467602E-4</c:v>
                </c:pt>
                <c:pt idx="8" formatCode="General">
                  <c:v>3.3400133600534399E-4</c:v>
                </c:pt>
                <c:pt idx="9" formatCode="General">
                  <c:v>3.7575150300601202E-4</c:v>
                </c:pt>
                <c:pt idx="10" formatCode="General">
                  <c:v>4.1750167000667999E-4</c:v>
                </c:pt>
                <c:pt idx="11" formatCode="General">
                  <c:v>4.5925183700734802E-4</c:v>
                </c:pt>
                <c:pt idx="12" formatCode="General">
                  <c:v>5.0100200400801599E-4</c:v>
                </c:pt>
                <c:pt idx="13" formatCode="General">
                  <c:v>5.4275217100868396E-4</c:v>
                </c:pt>
                <c:pt idx="14" formatCode="General">
                  <c:v>5.8450233800935204E-4</c:v>
                </c:pt>
                <c:pt idx="15" formatCode="General">
                  <c:v>6.2625250501002002E-4</c:v>
                </c:pt>
                <c:pt idx="16" formatCode="General">
                  <c:v>6.6800267201068799E-4</c:v>
                </c:pt>
                <c:pt idx="17" formatCode="General">
                  <c:v>7.0975283901135596E-4</c:v>
                </c:pt>
                <c:pt idx="18" formatCode="General">
                  <c:v>7.5150300601202404E-4</c:v>
                </c:pt>
                <c:pt idx="19" formatCode="General">
                  <c:v>7.9325317301269201E-4</c:v>
                </c:pt>
                <c:pt idx="20" formatCode="General">
                  <c:v>8.3500334001335998E-4</c:v>
                </c:pt>
                <c:pt idx="21" formatCode="General">
                  <c:v>8.7675350701402796E-4</c:v>
                </c:pt>
                <c:pt idx="22" formatCode="General">
                  <c:v>9.1850367401469604E-4</c:v>
                </c:pt>
                <c:pt idx="23" formatCode="General">
                  <c:v>9.6025384101536401E-4</c:v>
                </c:pt>
                <c:pt idx="24" formatCode="General">
                  <c:v>1.00200400801603E-3</c:v>
                </c:pt>
                <c:pt idx="25" formatCode="General">
                  <c:v>1.0437541750167E-3</c:v>
                </c:pt>
                <c:pt idx="26" formatCode="General">
                  <c:v>1.0855043420173701E-3</c:v>
                </c:pt>
                <c:pt idx="27" formatCode="General">
                  <c:v>1.12725450901804E-3</c:v>
                </c:pt>
                <c:pt idx="28" formatCode="General">
                  <c:v>1.1690046760187E-3</c:v>
                </c:pt>
                <c:pt idx="29" formatCode="General">
                  <c:v>1.2107548430193701E-3</c:v>
                </c:pt>
                <c:pt idx="30" formatCode="General">
                  <c:v>1.25250501002004E-3</c:v>
                </c:pt>
                <c:pt idx="31" formatCode="General">
                  <c:v>1.29425517702071E-3</c:v>
                </c:pt>
                <c:pt idx="32" formatCode="General">
                  <c:v>1.3360053440213801E-3</c:v>
                </c:pt>
                <c:pt idx="33" formatCode="General">
                  <c:v>1.37775551102204E-3</c:v>
                </c:pt>
                <c:pt idx="34" formatCode="General">
                  <c:v>1.41950567802271E-3</c:v>
                </c:pt>
                <c:pt idx="35" formatCode="General">
                  <c:v>1.4612558450233801E-3</c:v>
                </c:pt>
                <c:pt idx="36" formatCode="General">
                  <c:v>1.50300601202405E-3</c:v>
                </c:pt>
                <c:pt idx="37" formatCode="General">
                  <c:v>1.54475617902472E-3</c:v>
                </c:pt>
                <c:pt idx="38" formatCode="General">
                  <c:v>1.5865063460253799E-3</c:v>
                </c:pt>
                <c:pt idx="39" formatCode="General">
                  <c:v>1.62825651302605E-3</c:v>
                </c:pt>
                <c:pt idx="40" formatCode="General">
                  <c:v>1.67000668002672E-3</c:v>
                </c:pt>
                <c:pt idx="41" formatCode="General">
                  <c:v>1.7117568470273899E-3</c:v>
                </c:pt>
                <c:pt idx="42" formatCode="General">
                  <c:v>1.75350701402806E-3</c:v>
                </c:pt>
                <c:pt idx="43" formatCode="General">
                  <c:v>1.79525718102872E-3</c:v>
                </c:pt>
                <c:pt idx="44" formatCode="General">
                  <c:v>1.8370073480293899E-3</c:v>
                </c:pt>
                <c:pt idx="45" formatCode="General">
                  <c:v>1.87875751503006E-3</c:v>
                </c:pt>
                <c:pt idx="46" formatCode="General">
                  <c:v>1.92050768203073E-3</c:v>
                </c:pt>
                <c:pt idx="47" formatCode="General">
                  <c:v>1.9622578490314001E-3</c:v>
                </c:pt>
                <c:pt idx="48" formatCode="General">
                  <c:v>2.0040080160320601E-3</c:v>
                </c:pt>
                <c:pt idx="49" formatCode="General">
                  <c:v>2.04575818303273E-3</c:v>
                </c:pt>
                <c:pt idx="50" formatCode="General">
                  <c:v>2.0875083500333999E-3</c:v>
                </c:pt>
                <c:pt idx="51" formatCode="General">
                  <c:v>2.1292585170340698E-3</c:v>
                </c:pt>
                <c:pt idx="52" formatCode="General">
                  <c:v>2.1710086840347402E-3</c:v>
                </c:pt>
                <c:pt idx="53" formatCode="General">
                  <c:v>2.2127588510354001E-3</c:v>
                </c:pt>
                <c:pt idx="54" formatCode="General">
                  <c:v>2.2545090180360701E-3</c:v>
                </c:pt>
                <c:pt idx="55" formatCode="General">
                  <c:v>2.29625918503674E-3</c:v>
                </c:pt>
                <c:pt idx="56" formatCode="General">
                  <c:v>2.3380093520374099E-3</c:v>
                </c:pt>
                <c:pt idx="57" formatCode="General">
                  <c:v>2.3797595190380798E-3</c:v>
                </c:pt>
                <c:pt idx="58" formatCode="General">
                  <c:v>2.4215096860387402E-3</c:v>
                </c:pt>
                <c:pt idx="59" formatCode="General">
                  <c:v>2.4632598530394101E-3</c:v>
                </c:pt>
                <c:pt idx="60" formatCode="General">
                  <c:v>2.5050100200400801E-3</c:v>
                </c:pt>
                <c:pt idx="61" formatCode="General">
                  <c:v>2.54676018704075E-3</c:v>
                </c:pt>
                <c:pt idx="62" formatCode="General">
                  <c:v>2.5885103540414199E-3</c:v>
                </c:pt>
                <c:pt idx="63" formatCode="General">
                  <c:v>2.6302605210420799E-3</c:v>
                </c:pt>
                <c:pt idx="64" formatCode="General">
                  <c:v>2.6720106880427502E-3</c:v>
                </c:pt>
                <c:pt idx="65" formatCode="General">
                  <c:v>2.7137608550434201E-3</c:v>
                </c:pt>
                <c:pt idx="66" formatCode="General">
                  <c:v>2.7555110220440901E-3</c:v>
                </c:pt>
                <c:pt idx="67" formatCode="General">
                  <c:v>2.79726118904476E-3</c:v>
                </c:pt>
                <c:pt idx="68" formatCode="General">
                  <c:v>2.8390113560454199E-3</c:v>
                </c:pt>
                <c:pt idx="69" formatCode="General">
                  <c:v>2.8807615230460899E-3</c:v>
                </c:pt>
                <c:pt idx="70" formatCode="General">
                  <c:v>2.9225116900467602E-3</c:v>
                </c:pt>
                <c:pt idx="71" formatCode="General">
                  <c:v>2.9642618570474301E-3</c:v>
                </c:pt>
                <c:pt idx="72" formatCode="General">
                  <c:v>3.0060120240481001E-3</c:v>
                </c:pt>
                <c:pt idx="73" formatCode="General">
                  <c:v>3.04776219104876E-3</c:v>
                </c:pt>
                <c:pt idx="74" formatCode="General">
                  <c:v>3.0895123580494299E-3</c:v>
                </c:pt>
                <c:pt idx="75" formatCode="General">
                  <c:v>3.1312625250500999E-3</c:v>
                </c:pt>
                <c:pt idx="76" formatCode="General">
                  <c:v>3.1730126920507698E-3</c:v>
                </c:pt>
                <c:pt idx="77" formatCode="General">
                  <c:v>3.2147628590514401E-3</c:v>
                </c:pt>
                <c:pt idx="78" formatCode="General">
                  <c:v>3.2565130260521001E-3</c:v>
                </c:pt>
                <c:pt idx="79" formatCode="General">
                  <c:v>3.29826319305277E-3</c:v>
                </c:pt>
                <c:pt idx="80" formatCode="General">
                  <c:v>3.3400133600534399E-3</c:v>
                </c:pt>
                <c:pt idx="81" formatCode="General">
                  <c:v>3.3817635270541099E-3</c:v>
                </c:pt>
                <c:pt idx="82" formatCode="General">
                  <c:v>3.4235136940547798E-3</c:v>
                </c:pt>
                <c:pt idx="83" formatCode="General">
                  <c:v>3.4652638610554402E-3</c:v>
                </c:pt>
                <c:pt idx="84" formatCode="General">
                  <c:v>3.5070140280561101E-3</c:v>
                </c:pt>
                <c:pt idx="85" formatCode="General">
                  <c:v>3.54876419505678E-3</c:v>
                </c:pt>
                <c:pt idx="86" formatCode="General">
                  <c:v>3.5905143620574499E-3</c:v>
                </c:pt>
                <c:pt idx="87" formatCode="General">
                  <c:v>3.6322645290581199E-3</c:v>
                </c:pt>
                <c:pt idx="88" formatCode="General">
                  <c:v>3.6740146960587798E-3</c:v>
                </c:pt>
                <c:pt idx="89" formatCode="General">
                  <c:v>3.7157648630594502E-3</c:v>
                </c:pt>
                <c:pt idx="90" formatCode="General">
                  <c:v>3.7575150300601201E-3</c:v>
                </c:pt>
                <c:pt idx="91" formatCode="General">
                  <c:v>3.79926519706079E-3</c:v>
                </c:pt>
                <c:pt idx="92" formatCode="General">
                  <c:v>3.8410153640614599E-3</c:v>
                </c:pt>
                <c:pt idx="93" formatCode="General">
                  <c:v>3.8827655310621199E-3</c:v>
                </c:pt>
                <c:pt idx="94" formatCode="General">
                  <c:v>3.9245156980627898E-3</c:v>
                </c:pt>
                <c:pt idx="95" formatCode="General">
                  <c:v>3.9662658650634602E-3</c:v>
                </c:pt>
                <c:pt idx="96" formatCode="General">
                  <c:v>4.0080160320641297E-3</c:v>
                </c:pt>
                <c:pt idx="97" formatCode="General">
                  <c:v>4.0497661990648E-3</c:v>
                </c:pt>
                <c:pt idx="98" formatCode="General">
                  <c:v>4.09151636606546E-3</c:v>
                </c:pt>
                <c:pt idx="99" formatCode="General">
                  <c:v>4.1332665330661303E-3</c:v>
                </c:pt>
                <c:pt idx="100" formatCode="General">
                  <c:v>4.1750167000667998E-3</c:v>
                </c:pt>
                <c:pt idx="101" formatCode="General">
                  <c:v>4.2167668670674702E-3</c:v>
                </c:pt>
                <c:pt idx="102" formatCode="General">
                  <c:v>4.2585170340681397E-3</c:v>
                </c:pt>
                <c:pt idx="103" formatCode="General">
                  <c:v>4.30026720106881E-3</c:v>
                </c:pt>
                <c:pt idx="104" formatCode="General">
                  <c:v>4.34201736806947E-3</c:v>
                </c:pt>
                <c:pt idx="105" formatCode="General">
                  <c:v>4.3837675350701403E-3</c:v>
                </c:pt>
                <c:pt idx="106" formatCode="General">
                  <c:v>4.4255177020708098E-3</c:v>
                </c:pt>
                <c:pt idx="107" formatCode="General">
                  <c:v>4.4672678690714802E-3</c:v>
                </c:pt>
                <c:pt idx="108" formatCode="General">
                  <c:v>4.5090180360721401E-3</c:v>
                </c:pt>
                <c:pt idx="109" formatCode="General">
                  <c:v>4.5507682030728096E-3</c:v>
                </c:pt>
                <c:pt idx="110" formatCode="General">
                  <c:v>4.59251837007348E-3</c:v>
                </c:pt>
                <c:pt idx="111" formatCode="General">
                  <c:v>4.6342685370741503E-3</c:v>
                </c:pt>
                <c:pt idx="112" formatCode="General">
                  <c:v>4.6760187040748198E-3</c:v>
                </c:pt>
                <c:pt idx="113" formatCode="General">
                  <c:v>4.7177688710754798E-3</c:v>
                </c:pt>
                <c:pt idx="114" formatCode="General">
                  <c:v>4.7595190380761501E-3</c:v>
                </c:pt>
                <c:pt idx="115" formatCode="General">
                  <c:v>4.8012692050768196E-3</c:v>
                </c:pt>
                <c:pt idx="116" formatCode="General">
                  <c:v>4.84301937207749E-3</c:v>
                </c:pt>
                <c:pt idx="117" formatCode="General">
                  <c:v>4.8847695390781603E-3</c:v>
                </c:pt>
                <c:pt idx="118" formatCode="General">
                  <c:v>4.9265197060788298E-3</c:v>
                </c:pt>
                <c:pt idx="119" formatCode="General">
                  <c:v>4.9682698730794898E-3</c:v>
                </c:pt>
                <c:pt idx="120" formatCode="General">
                  <c:v>5.0100200400801601E-3</c:v>
                </c:pt>
                <c:pt idx="121" formatCode="General">
                  <c:v>5.0517702070808296E-3</c:v>
                </c:pt>
                <c:pt idx="122" formatCode="General">
                  <c:v>5.0935203740815E-3</c:v>
                </c:pt>
                <c:pt idx="123" formatCode="General">
                  <c:v>5.1352705410821599E-3</c:v>
                </c:pt>
                <c:pt idx="124" formatCode="General">
                  <c:v>5.1770207080828303E-3</c:v>
                </c:pt>
                <c:pt idx="125" formatCode="General">
                  <c:v>5.2187708750834998E-3</c:v>
                </c:pt>
                <c:pt idx="126" formatCode="General">
                  <c:v>5.2605210420841701E-3</c:v>
                </c:pt>
                <c:pt idx="127" formatCode="General">
                  <c:v>5.3022712090848396E-3</c:v>
                </c:pt>
                <c:pt idx="128" formatCode="General">
                  <c:v>5.34402137608551E-3</c:v>
                </c:pt>
                <c:pt idx="129" formatCode="General">
                  <c:v>5.3857715430861699E-3</c:v>
                </c:pt>
                <c:pt idx="130" formatCode="General">
                  <c:v>5.4275217100868403E-3</c:v>
                </c:pt>
                <c:pt idx="131" formatCode="General">
                  <c:v>5.4692718770875098E-3</c:v>
                </c:pt>
                <c:pt idx="132" formatCode="General">
                  <c:v>5.5110220440881801E-3</c:v>
                </c:pt>
                <c:pt idx="133" formatCode="General">
                  <c:v>5.5527722110888401E-3</c:v>
                </c:pt>
                <c:pt idx="134" formatCode="General">
                  <c:v>5.5945223780895104E-3</c:v>
                </c:pt>
                <c:pt idx="135" formatCode="General">
                  <c:v>5.6362725450901799E-3</c:v>
                </c:pt>
                <c:pt idx="136" formatCode="General">
                  <c:v>5.6780227120908503E-3</c:v>
                </c:pt>
                <c:pt idx="137" formatCode="General">
                  <c:v>5.7197728790915198E-3</c:v>
                </c:pt>
                <c:pt idx="138" formatCode="General">
                  <c:v>5.7615230460921797E-3</c:v>
                </c:pt>
                <c:pt idx="139" formatCode="General">
                  <c:v>5.8032732130928501E-3</c:v>
                </c:pt>
                <c:pt idx="140" formatCode="General">
                  <c:v>5.8450233800935204E-3</c:v>
                </c:pt>
                <c:pt idx="141" formatCode="General">
                  <c:v>5.8867735470941899E-3</c:v>
                </c:pt>
                <c:pt idx="142" formatCode="General">
                  <c:v>5.9285237140948603E-3</c:v>
                </c:pt>
                <c:pt idx="143" formatCode="General">
                  <c:v>5.9702738810955202E-3</c:v>
                </c:pt>
                <c:pt idx="144" formatCode="General">
                  <c:v>6.0120240480961897E-3</c:v>
                </c:pt>
                <c:pt idx="145" formatCode="General">
                  <c:v>6.0537742150968601E-3</c:v>
                </c:pt>
                <c:pt idx="146" formatCode="General">
                  <c:v>6.0955243820975304E-3</c:v>
                </c:pt>
                <c:pt idx="147" formatCode="General">
                  <c:v>6.1372745490981999E-3</c:v>
                </c:pt>
                <c:pt idx="148" formatCode="General">
                  <c:v>6.1790247160988599E-3</c:v>
                </c:pt>
                <c:pt idx="149" formatCode="General">
                  <c:v>6.2207748830995302E-3</c:v>
                </c:pt>
                <c:pt idx="150" formatCode="General">
                  <c:v>6.2625250501001997E-3</c:v>
                </c:pt>
                <c:pt idx="151" formatCode="General">
                  <c:v>6.3042752171008701E-3</c:v>
                </c:pt>
                <c:pt idx="152" formatCode="General">
                  <c:v>6.3460253841015396E-3</c:v>
                </c:pt>
                <c:pt idx="153" formatCode="General">
                  <c:v>6.3877755511022004E-3</c:v>
                </c:pt>
                <c:pt idx="154" formatCode="General">
                  <c:v>6.4295257181028699E-3</c:v>
                </c:pt>
                <c:pt idx="155" formatCode="General">
                  <c:v>6.4712758851035402E-3</c:v>
                </c:pt>
                <c:pt idx="156" formatCode="General">
                  <c:v>6.5130260521042097E-3</c:v>
                </c:pt>
                <c:pt idx="157" formatCode="General">
                  <c:v>6.5547762191048801E-3</c:v>
                </c:pt>
                <c:pt idx="158" formatCode="General">
                  <c:v>6.59652638610554E-3</c:v>
                </c:pt>
                <c:pt idx="159" formatCode="General">
                  <c:v>6.6382765531062104E-3</c:v>
                </c:pt>
                <c:pt idx="160" formatCode="General">
                  <c:v>6.6800267201068799E-3</c:v>
                </c:pt>
                <c:pt idx="161" formatCode="General">
                  <c:v>6.7217768871075502E-3</c:v>
                </c:pt>
                <c:pt idx="162" formatCode="General">
                  <c:v>6.7635270541082197E-3</c:v>
                </c:pt>
                <c:pt idx="163" formatCode="General">
                  <c:v>6.8052772211088901E-3</c:v>
                </c:pt>
                <c:pt idx="164" formatCode="General">
                  <c:v>6.84702738810955E-3</c:v>
                </c:pt>
                <c:pt idx="165" formatCode="General">
                  <c:v>6.8887775551102204E-3</c:v>
                </c:pt>
                <c:pt idx="166" formatCode="General">
                  <c:v>6.9305277221108899E-3</c:v>
                </c:pt>
                <c:pt idx="167" formatCode="General">
                  <c:v>6.9722778891115602E-3</c:v>
                </c:pt>
                <c:pt idx="168" formatCode="General">
                  <c:v>7.0140280561122297E-3</c:v>
                </c:pt>
                <c:pt idx="169" formatCode="General">
                  <c:v>7.0557782231128897E-3</c:v>
                </c:pt>
                <c:pt idx="170" formatCode="General">
                  <c:v>7.09752839011356E-3</c:v>
                </c:pt>
                <c:pt idx="171" formatCode="General">
                  <c:v>7.1392785571142304E-3</c:v>
                </c:pt>
                <c:pt idx="172" formatCode="General">
                  <c:v>7.1810287241148999E-3</c:v>
                </c:pt>
                <c:pt idx="173" formatCode="General">
                  <c:v>7.2227788911155598E-3</c:v>
                </c:pt>
                <c:pt idx="174" formatCode="General">
                  <c:v>7.2645290581162302E-3</c:v>
                </c:pt>
                <c:pt idx="175" formatCode="General">
                  <c:v>7.3062792251168997E-3</c:v>
                </c:pt>
                <c:pt idx="176" formatCode="General">
                  <c:v>7.34802939211757E-3</c:v>
                </c:pt>
                <c:pt idx="177" formatCode="General">
                  <c:v>7.3897795591182404E-3</c:v>
                </c:pt>
                <c:pt idx="178" formatCode="General">
                  <c:v>7.4315297261189003E-3</c:v>
                </c:pt>
                <c:pt idx="179" formatCode="General">
                  <c:v>7.4732798931195698E-3</c:v>
                </c:pt>
                <c:pt idx="180" formatCode="General">
                  <c:v>7.5150300601202402E-3</c:v>
                </c:pt>
                <c:pt idx="181" formatCode="General">
                  <c:v>7.5567802271209097E-3</c:v>
                </c:pt>
                <c:pt idx="182" formatCode="General">
                  <c:v>7.59853039412158E-3</c:v>
                </c:pt>
                <c:pt idx="183" formatCode="General">
                  <c:v>7.64028056112224E-3</c:v>
                </c:pt>
                <c:pt idx="184" formatCode="General">
                  <c:v>7.6820307281229103E-3</c:v>
                </c:pt>
                <c:pt idx="185" formatCode="General">
                  <c:v>7.7237808951235798E-3</c:v>
                </c:pt>
                <c:pt idx="186" formatCode="General">
                  <c:v>7.7655310621242502E-3</c:v>
                </c:pt>
                <c:pt idx="187" formatCode="General">
                  <c:v>7.8072812291249197E-3</c:v>
                </c:pt>
                <c:pt idx="188" formatCode="General">
                  <c:v>7.84903139612559E-3</c:v>
                </c:pt>
                <c:pt idx="189" formatCode="General">
                  <c:v>7.89078156312625E-3</c:v>
                </c:pt>
                <c:pt idx="190" formatCode="General">
                  <c:v>7.9325317301269203E-3</c:v>
                </c:pt>
                <c:pt idx="191" formatCode="General">
                  <c:v>7.9742818971275907E-3</c:v>
                </c:pt>
                <c:pt idx="192" formatCode="General">
                  <c:v>8.0160320641282593E-3</c:v>
                </c:pt>
                <c:pt idx="193" formatCode="General">
                  <c:v>8.0577822311289193E-3</c:v>
                </c:pt>
                <c:pt idx="194" formatCode="General">
                  <c:v>8.0995323981295896E-3</c:v>
                </c:pt>
                <c:pt idx="195" formatCode="General">
                  <c:v>8.14128256513026E-3</c:v>
                </c:pt>
                <c:pt idx="196" formatCode="General">
                  <c:v>8.1830327321309303E-3</c:v>
                </c:pt>
                <c:pt idx="197" formatCode="General">
                  <c:v>8.2247828991316007E-3</c:v>
                </c:pt>
                <c:pt idx="198" formatCode="General">
                  <c:v>8.2665330661322693E-3</c:v>
                </c:pt>
                <c:pt idx="199" formatCode="General">
                  <c:v>8.3082832331329293E-3</c:v>
                </c:pt>
                <c:pt idx="200" formatCode="General">
                  <c:v>8.3500334001335996E-3</c:v>
                </c:pt>
                <c:pt idx="201" formatCode="General">
                  <c:v>8.39178356713427E-3</c:v>
                </c:pt>
                <c:pt idx="202" formatCode="General">
                  <c:v>8.4335337341349403E-3</c:v>
                </c:pt>
                <c:pt idx="203" formatCode="General">
                  <c:v>8.4752839011356003E-3</c:v>
                </c:pt>
                <c:pt idx="204" formatCode="General">
                  <c:v>8.5170340681362706E-3</c:v>
                </c:pt>
                <c:pt idx="205" formatCode="General">
                  <c:v>8.5587842351369393E-3</c:v>
                </c:pt>
                <c:pt idx="206" formatCode="General">
                  <c:v>8.6005344021376096E-3</c:v>
                </c:pt>
                <c:pt idx="207" formatCode="General">
                  <c:v>8.64228456913828E-3</c:v>
                </c:pt>
                <c:pt idx="208" formatCode="General">
                  <c:v>8.6840347361389399E-3</c:v>
                </c:pt>
                <c:pt idx="209" formatCode="General">
                  <c:v>8.7257849031396103E-3</c:v>
                </c:pt>
                <c:pt idx="210" formatCode="General">
                  <c:v>8.7675350701402806E-3</c:v>
                </c:pt>
                <c:pt idx="211" formatCode="General">
                  <c:v>8.8092852371409493E-3</c:v>
                </c:pt>
                <c:pt idx="212" formatCode="General">
                  <c:v>8.8510354041416196E-3</c:v>
                </c:pt>
                <c:pt idx="213" formatCode="General">
                  <c:v>8.89278557114229E-3</c:v>
                </c:pt>
                <c:pt idx="214" formatCode="General">
                  <c:v>8.9345357381429499E-3</c:v>
                </c:pt>
                <c:pt idx="215" formatCode="General">
                  <c:v>8.9762859051436203E-3</c:v>
                </c:pt>
                <c:pt idx="216" formatCode="General">
                  <c:v>9.0180360721442906E-3</c:v>
                </c:pt>
                <c:pt idx="217" formatCode="General">
                  <c:v>9.0597862391449593E-3</c:v>
                </c:pt>
                <c:pt idx="218" formatCode="General">
                  <c:v>9.1015364061456192E-3</c:v>
                </c:pt>
                <c:pt idx="219" formatCode="General">
                  <c:v>9.1432865731462896E-3</c:v>
                </c:pt>
                <c:pt idx="220" formatCode="General">
                  <c:v>9.1850367401469599E-3</c:v>
                </c:pt>
                <c:pt idx="221" formatCode="General">
                  <c:v>9.2267869071476303E-3</c:v>
                </c:pt>
                <c:pt idx="222" formatCode="General">
                  <c:v>9.2685370741483007E-3</c:v>
                </c:pt>
                <c:pt idx="223" formatCode="General">
                  <c:v>9.3102872411489606E-3</c:v>
                </c:pt>
                <c:pt idx="224" formatCode="General">
                  <c:v>9.3520374081496292E-3</c:v>
                </c:pt>
                <c:pt idx="225" formatCode="General">
                  <c:v>9.3937875751502996E-3</c:v>
                </c:pt>
                <c:pt idx="226" formatCode="General">
                  <c:v>9.4355377421509699E-3</c:v>
                </c:pt>
                <c:pt idx="227" formatCode="General">
                  <c:v>9.4772879091516403E-3</c:v>
                </c:pt>
                <c:pt idx="228" formatCode="General">
                  <c:v>9.5190380761523107E-3</c:v>
                </c:pt>
                <c:pt idx="229" formatCode="General">
                  <c:v>9.5607882431529706E-3</c:v>
                </c:pt>
                <c:pt idx="230" formatCode="General">
                  <c:v>9.6025384101536392E-3</c:v>
                </c:pt>
                <c:pt idx="231" formatCode="General">
                  <c:v>9.6442885771543096E-3</c:v>
                </c:pt>
                <c:pt idx="232" formatCode="General">
                  <c:v>9.6860387441549799E-3</c:v>
                </c:pt>
                <c:pt idx="233" formatCode="General">
                  <c:v>9.7277889111556399E-3</c:v>
                </c:pt>
                <c:pt idx="234" formatCode="General">
                  <c:v>9.7695390781563102E-3</c:v>
                </c:pt>
                <c:pt idx="235" formatCode="General">
                  <c:v>9.8112892451569806E-3</c:v>
                </c:pt>
                <c:pt idx="236" formatCode="General">
                  <c:v>9.8530394121576492E-3</c:v>
                </c:pt>
                <c:pt idx="237" formatCode="General">
                  <c:v>9.8947895791583196E-3</c:v>
                </c:pt>
                <c:pt idx="238" formatCode="General">
                  <c:v>9.9365397461589899E-3</c:v>
                </c:pt>
                <c:pt idx="239" formatCode="General">
                  <c:v>9.9782899131596499E-3</c:v>
                </c:pt>
                <c:pt idx="240" formatCode="General">
                  <c:v>1.0020040080160299E-2</c:v>
                </c:pt>
                <c:pt idx="241" formatCode="General">
                  <c:v>1.0061790247160999E-2</c:v>
                </c:pt>
                <c:pt idx="242" formatCode="General">
                  <c:v>1.0103540414161701E-2</c:v>
                </c:pt>
                <c:pt idx="243" formatCode="General">
                  <c:v>1.01452905811623E-2</c:v>
                </c:pt>
                <c:pt idx="244" formatCode="General">
                  <c:v>1.0187040748163E-2</c:v>
                </c:pt>
                <c:pt idx="245" formatCode="General">
                  <c:v>1.02287909151637E-2</c:v>
                </c:pt>
                <c:pt idx="246" formatCode="General">
                  <c:v>1.0270541082164301E-2</c:v>
                </c:pt>
                <c:pt idx="247" formatCode="General">
                  <c:v>1.0312291249165001E-2</c:v>
                </c:pt>
                <c:pt idx="248" formatCode="General">
                  <c:v>1.03540414161657E-2</c:v>
                </c:pt>
                <c:pt idx="249" formatCode="General">
                  <c:v>1.03957915831663E-2</c:v>
                </c:pt>
                <c:pt idx="250" formatCode="General">
                  <c:v>1.0437541750167E-2</c:v>
                </c:pt>
                <c:pt idx="251" formatCode="General">
                  <c:v>1.0479291917167699E-2</c:v>
                </c:pt>
                <c:pt idx="252" formatCode="General">
                  <c:v>1.05210420841683E-2</c:v>
                </c:pt>
                <c:pt idx="253" formatCode="General">
                  <c:v>1.0562792251169E-2</c:v>
                </c:pt>
                <c:pt idx="254" formatCode="General">
                  <c:v>1.06045424181697E-2</c:v>
                </c:pt>
                <c:pt idx="255" formatCode="General">
                  <c:v>1.0646292585170299E-2</c:v>
                </c:pt>
                <c:pt idx="256" formatCode="General">
                  <c:v>1.0688042752171001E-2</c:v>
                </c:pt>
                <c:pt idx="257" formatCode="General">
                  <c:v>1.0729792919171701E-2</c:v>
                </c:pt>
                <c:pt idx="258" formatCode="General">
                  <c:v>1.07715430861723E-2</c:v>
                </c:pt>
                <c:pt idx="259" formatCode="General">
                  <c:v>1.0813293253173E-2</c:v>
                </c:pt>
                <c:pt idx="260" formatCode="General">
                  <c:v>1.08550434201737E-2</c:v>
                </c:pt>
                <c:pt idx="261" formatCode="General">
                  <c:v>1.0896793587174399E-2</c:v>
                </c:pt>
                <c:pt idx="262" formatCode="General">
                  <c:v>1.0938543754175E-2</c:v>
                </c:pt>
                <c:pt idx="263" formatCode="General">
                  <c:v>1.09802939211757E-2</c:v>
                </c:pt>
                <c:pt idx="264" formatCode="General">
                  <c:v>1.10220440881764E-2</c:v>
                </c:pt>
                <c:pt idx="265" formatCode="General">
                  <c:v>1.1063794255176999E-2</c:v>
                </c:pt>
                <c:pt idx="266" formatCode="General">
                  <c:v>1.1105544422177699E-2</c:v>
                </c:pt>
                <c:pt idx="267" formatCode="General">
                  <c:v>1.1147294589178401E-2</c:v>
                </c:pt>
                <c:pt idx="268" formatCode="General">
                  <c:v>1.1189044756179E-2</c:v>
                </c:pt>
                <c:pt idx="269" formatCode="General">
                  <c:v>1.12307949231797E-2</c:v>
                </c:pt>
                <c:pt idx="270" formatCode="General">
                  <c:v>1.12725450901804E-2</c:v>
                </c:pt>
                <c:pt idx="271" formatCode="General">
                  <c:v>1.1314295257181001E-2</c:v>
                </c:pt>
                <c:pt idx="272" formatCode="General">
                  <c:v>1.1356045424181701E-2</c:v>
                </c:pt>
                <c:pt idx="273" formatCode="General">
                  <c:v>1.13977955911824E-2</c:v>
                </c:pt>
                <c:pt idx="274" formatCode="General">
                  <c:v>1.1439545758183E-2</c:v>
                </c:pt>
                <c:pt idx="275" formatCode="General">
                  <c:v>1.1481295925183699E-2</c:v>
                </c:pt>
                <c:pt idx="276" formatCode="General">
                  <c:v>1.1523046092184399E-2</c:v>
                </c:pt>
                <c:pt idx="277" formatCode="General">
                  <c:v>1.1564796259185E-2</c:v>
                </c:pt>
                <c:pt idx="278" formatCode="General">
                  <c:v>1.16065464261857E-2</c:v>
                </c:pt>
                <c:pt idx="279" formatCode="General">
                  <c:v>1.16482965931864E-2</c:v>
                </c:pt>
                <c:pt idx="280" formatCode="General">
                  <c:v>1.1690046760186999E-2</c:v>
                </c:pt>
                <c:pt idx="281" formatCode="General">
                  <c:v>1.1731796927187701E-2</c:v>
                </c:pt>
                <c:pt idx="282" formatCode="General">
                  <c:v>1.1773547094188401E-2</c:v>
                </c:pt>
                <c:pt idx="283" formatCode="General">
                  <c:v>1.1815297261189E-2</c:v>
                </c:pt>
                <c:pt idx="284" formatCode="General">
                  <c:v>1.18570474281897E-2</c:v>
                </c:pt>
                <c:pt idx="285" formatCode="General">
                  <c:v>1.18987975951904E-2</c:v>
                </c:pt>
                <c:pt idx="286" formatCode="General">
                  <c:v>1.1940547762191001E-2</c:v>
                </c:pt>
                <c:pt idx="287" formatCode="General">
                  <c:v>1.19822979291917E-2</c:v>
                </c:pt>
                <c:pt idx="288" formatCode="General">
                  <c:v>1.20240480961924E-2</c:v>
                </c:pt>
                <c:pt idx="289" formatCode="General">
                  <c:v>1.20657982631931E-2</c:v>
                </c:pt>
                <c:pt idx="290" formatCode="General">
                  <c:v>1.2107548430193699E-2</c:v>
                </c:pt>
                <c:pt idx="291" formatCode="General">
                  <c:v>1.2149298597194399E-2</c:v>
                </c:pt>
                <c:pt idx="292" formatCode="General">
                  <c:v>1.2191048764195101E-2</c:v>
                </c:pt>
                <c:pt idx="293" formatCode="General">
                  <c:v>1.22327989311957E-2</c:v>
                </c:pt>
                <c:pt idx="294" formatCode="General">
                  <c:v>1.22745490981964E-2</c:v>
                </c:pt>
                <c:pt idx="295" formatCode="General">
                  <c:v>1.23162992651971E-2</c:v>
                </c:pt>
                <c:pt idx="296" formatCode="General">
                  <c:v>1.2358049432197701E-2</c:v>
                </c:pt>
                <c:pt idx="297" formatCode="General">
                  <c:v>1.2399799599198401E-2</c:v>
                </c:pt>
                <c:pt idx="298" formatCode="General">
                  <c:v>1.24415497661991E-2</c:v>
                </c:pt>
                <c:pt idx="299" formatCode="General">
                  <c:v>1.24832999331997E-2</c:v>
                </c:pt>
                <c:pt idx="300" formatCode="General">
                  <c:v>1.2525050100200399E-2</c:v>
                </c:pt>
                <c:pt idx="301" formatCode="General">
                  <c:v>1.2566800267201099E-2</c:v>
                </c:pt>
                <c:pt idx="302" formatCode="General">
                  <c:v>1.26085504342017E-2</c:v>
                </c:pt>
                <c:pt idx="303" formatCode="General">
                  <c:v>1.26503006012024E-2</c:v>
                </c:pt>
                <c:pt idx="304" formatCode="General">
                  <c:v>1.26920507682031E-2</c:v>
                </c:pt>
                <c:pt idx="305" formatCode="General">
                  <c:v>1.2733800935203699E-2</c:v>
                </c:pt>
                <c:pt idx="306" formatCode="General">
                  <c:v>1.2775551102204401E-2</c:v>
                </c:pt>
                <c:pt idx="307" formatCode="General">
                  <c:v>1.2817301269205101E-2</c:v>
                </c:pt>
                <c:pt idx="308" formatCode="General">
                  <c:v>1.28590514362057E-2</c:v>
                </c:pt>
                <c:pt idx="309" formatCode="General">
                  <c:v>1.29008016032064E-2</c:v>
                </c:pt>
                <c:pt idx="310" formatCode="General">
                  <c:v>1.29425517702071E-2</c:v>
                </c:pt>
                <c:pt idx="311" formatCode="General">
                  <c:v>1.2984301937207799E-2</c:v>
                </c:pt>
                <c:pt idx="312" formatCode="General">
                  <c:v>1.30260521042084E-2</c:v>
                </c:pt>
                <c:pt idx="313" formatCode="General">
                  <c:v>1.30678022712091E-2</c:v>
                </c:pt>
                <c:pt idx="314" formatCode="General">
                  <c:v>1.31095524382098E-2</c:v>
                </c:pt>
                <c:pt idx="315" formatCode="General">
                  <c:v>1.3151302605210399E-2</c:v>
                </c:pt>
                <c:pt idx="316" formatCode="General">
                  <c:v>1.3193052772211099E-2</c:v>
                </c:pt>
                <c:pt idx="317" formatCode="General">
                  <c:v>1.3234802939211801E-2</c:v>
                </c:pt>
                <c:pt idx="318" formatCode="General">
                  <c:v>1.32765531062124E-2</c:v>
                </c:pt>
                <c:pt idx="319" formatCode="General">
                  <c:v>1.33183032732131E-2</c:v>
                </c:pt>
                <c:pt idx="320" formatCode="General">
                  <c:v>1.33600534402138E-2</c:v>
                </c:pt>
                <c:pt idx="321" formatCode="General">
                  <c:v>1.3401803607214401E-2</c:v>
                </c:pt>
                <c:pt idx="322" formatCode="General">
                  <c:v>1.34435537742151E-2</c:v>
                </c:pt>
                <c:pt idx="323" formatCode="General">
                  <c:v>1.34853039412158E-2</c:v>
                </c:pt>
                <c:pt idx="324" formatCode="General">
                  <c:v>1.35270541082164E-2</c:v>
                </c:pt>
                <c:pt idx="325" formatCode="General">
                  <c:v>1.3568804275217099E-2</c:v>
                </c:pt>
                <c:pt idx="326" formatCode="General">
                  <c:v>1.3610554442217799E-2</c:v>
                </c:pt>
                <c:pt idx="327" formatCode="General">
                  <c:v>1.36523046092184E-2</c:v>
                </c:pt>
                <c:pt idx="328" formatCode="General">
                  <c:v>1.36940547762191E-2</c:v>
                </c:pt>
                <c:pt idx="329" formatCode="General">
                  <c:v>1.37358049432198E-2</c:v>
                </c:pt>
                <c:pt idx="330" formatCode="General">
                  <c:v>1.3777555110220399E-2</c:v>
                </c:pt>
                <c:pt idx="331" formatCode="General">
                  <c:v>1.3819305277221101E-2</c:v>
                </c:pt>
                <c:pt idx="332" formatCode="General">
                  <c:v>1.3861055444221801E-2</c:v>
                </c:pt>
                <c:pt idx="333" formatCode="General">
                  <c:v>1.39028056112224E-2</c:v>
                </c:pt>
                <c:pt idx="334" formatCode="General">
                  <c:v>1.39445557782231E-2</c:v>
                </c:pt>
                <c:pt idx="335" formatCode="General">
                  <c:v>1.3986305945223799E-2</c:v>
                </c:pt>
                <c:pt idx="336" formatCode="General">
                  <c:v>1.4028056112224499E-2</c:v>
                </c:pt>
                <c:pt idx="337" formatCode="General">
                  <c:v>1.40698062792251E-2</c:v>
                </c:pt>
                <c:pt idx="338" formatCode="General">
                  <c:v>1.41115564462258E-2</c:v>
                </c:pt>
                <c:pt idx="339" formatCode="General">
                  <c:v>1.41533066132265E-2</c:v>
                </c:pt>
                <c:pt idx="340" formatCode="General">
                  <c:v>1.4195056780227099E-2</c:v>
                </c:pt>
                <c:pt idx="341" formatCode="General">
                  <c:v>1.4236806947227801E-2</c:v>
                </c:pt>
                <c:pt idx="342" formatCode="General">
                  <c:v>1.4278557114228501E-2</c:v>
                </c:pt>
                <c:pt idx="343" formatCode="General">
                  <c:v>1.43203072812291E-2</c:v>
                </c:pt>
                <c:pt idx="344" formatCode="General">
                  <c:v>1.43620574482298E-2</c:v>
                </c:pt>
                <c:pt idx="345" formatCode="General">
                  <c:v>1.44038076152305E-2</c:v>
                </c:pt>
                <c:pt idx="346" formatCode="General">
                  <c:v>1.4445557782231101E-2</c:v>
                </c:pt>
                <c:pt idx="347" formatCode="General">
                  <c:v>1.44873079492318E-2</c:v>
                </c:pt>
                <c:pt idx="348" formatCode="General">
                  <c:v>1.45290581162325E-2</c:v>
                </c:pt>
                <c:pt idx="349" formatCode="General">
                  <c:v>1.4570808283233099E-2</c:v>
                </c:pt>
                <c:pt idx="350" formatCode="General">
                  <c:v>1.4612558450233799E-2</c:v>
                </c:pt>
                <c:pt idx="351" formatCode="General">
                  <c:v>1.4654308617234499E-2</c:v>
                </c:pt>
                <c:pt idx="352" formatCode="General">
                  <c:v>1.46960587842351E-2</c:v>
                </c:pt>
                <c:pt idx="353" formatCode="General">
                  <c:v>1.47378089512358E-2</c:v>
                </c:pt>
                <c:pt idx="354" formatCode="General">
                  <c:v>1.47795591182365E-2</c:v>
                </c:pt>
                <c:pt idx="355" formatCode="General">
                  <c:v>1.4821309285237101E-2</c:v>
                </c:pt>
                <c:pt idx="356" formatCode="General">
                  <c:v>1.4863059452237801E-2</c:v>
                </c:pt>
                <c:pt idx="357" formatCode="General">
                  <c:v>1.4904809619238501E-2</c:v>
                </c:pt>
                <c:pt idx="358" formatCode="General">
                  <c:v>1.49465597862391E-2</c:v>
                </c:pt>
                <c:pt idx="359" formatCode="General">
                  <c:v>1.49883099532398E-2</c:v>
                </c:pt>
                <c:pt idx="360" formatCode="General">
                  <c:v>1.5030060120240499E-2</c:v>
                </c:pt>
                <c:pt idx="361" formatCode="General">
                  <c:v>1.50718102872411E-2</c:v>
                </c:pt>
                <c:pt idx="362" formatCode="General">
                  <c:v>1.51135604542418E-2</c:v>
                </c:pt>
                <c:pt idx="363" formatCode="General">
                  <c:v>1.51553106212425E-2</c:v>
                </c:pt>
                <c:pt idx="364" formatCode="General">
                  <c:v>1.51970607882432E-2</c:v>
                </c:pt>
                <c:pt idx="365" formatCode="General">
                  <c:v>1.5238810955243799E-2</c:v>
                </c:pt>
                <c:pt idx="366" formatCode="General">
                  <c:v>1.5280561122244501E-2</c:v>
                </c:pt>
                <c:pt idx="367" formatCode="General">
                  <c:v>1.5322311289245201E-2</c:v>
                </c:pt>
                <c:pt idx="368" formatCode="General">
                  <c:v>1.53640614562458E-2</c:v>
                </c:pt>
                <c:pt idx="369" formatCode="General">
                  <c:v>1.54058116232465E-2</c:v>
                </c:pt>
                <c:pt idx="370" formatCode="General">
                  <c:v>1.54475617902472E-2</c:v>
                </c:pt>
                <c:pt idx="371" formatCode="General">
                  <c:v>1.5489311957247801E-2</c:v>
                </c:pt>
                <c:pt idx="372" formatCode="General">
                  <c:v>1.55310621242485E-2</c:v>
                </c:pt>
                <c:pt idx="373" formatCode="General">
                  <c:v>1.55728122912492E-2</c:v>
                </c:pt>
                <c:pt idx="374" formatCode="General">
                  <c:v>1.5614562458249799E-2</c:v>
                </c:pt>
                <c:pt idx="375" formatCode="General">
                  <c:v>1.5656312625250499E-2</c:v>
                </c:pt>
                <c:pt idx="376" formatCode="General">
                  <c:v>1.5698062792251201E-2</c:v>
                </c:pt>
                <c:pt idx="377" formatCode="General">
                  <c:v>1.5739812959251798E-2</c:v>
                </c:pt>
                <c:pt idx="378" formatCode="General">
                  <c:v>1.57815631262525E-2</c:v>
                </c:pt>
                <c:pt idx="379" formatCode="General">
                  <c:v>1.5823313293253202E-2</c:v>
                </c:pt>
                <c:pt idx="380" formatCode="General">
                  <c:v>1.5865063460253799E-2</c:v>
                </c:pt>
                <c:pt idx="381" formatCode="General">
                  <c:v>1.5906813627254501E-2</c:v>
                </c:pt>
                <c:pt idx="382" formatCode="General">
                  <c:v>1.5948563794255199E-2</c:v>
                </c:pt>
                <c:pt idx="383" formatCode="General">
                  <c:v>1.59903139612558E-2</c:v>
                </c:pt>
                <c:pt idx="384" formatCode="General">
                  <c:v>1.6032064128256501E-2</c:v>
                </c:pt>
                <c:pt idx="385" formatCode="General">
                  <c:v>1.6073814295257199E-2</c:v>
                </c:pt>
                <c:pt idx="386" formatCode="General">
                  <c:v>1.6115564462257901E-2</c:v>
                </c:pt>
                <c:pt idx="387" formatCode="General">
                  <c:v>1.6157314629258498E-2</c:v>
                </c:pt>
                <c:pt idx="388" formatCode="General">
                  <c:v>1.61990647962592E-2</c:v>
                </c:pt>
                <c:pt idx="389" formatCode="General">
                  <c:v>1.6240814963259902E-2</c:v>
                </c:pt>
                <c:pt idx="390" formatCode="General">
                  <c:v>1.6282565130260499E-2</c:v>
                </c:pt>
                <c:pt idx="391" formatCode="General">
                  <c:v>1.6324315297261201E-2</c:v>
                </c:pt>
                <c:pt idx="392" formatCode="General">
                  <c:v>1.6366065464261899E-2</c:v>
                </c:pt>
                <c:pt idx="393" formatCode="General">
                  <c:v>1.64078156312625E-2</c:v>
                </c:pt>
                <c:pt idx="394" formatCode="General">
                  <c:v>1.6449565798263201E-2</c:v>
                </c:pt>
                <c:pt idx="395" formatCode="General">
                  <c:v>1.64913159652639E-2</c:v>
                </c:pt>
                <c:pt idx="396" formatCode="General">
                  <c:v>1.65330661322645E-2</c:v>
                </c:pt>
                <c:pt idx="397" formatCode="General">
                  <c:v>1.6574816299265199E-2</c:v>
                </c:pt>
                <c:pt idx="398" formatCode="General">
                  <c:v>1.66165664662659E-2</c:v>
                </c:pt>
                <c:pt idx="399" formatCode="General">
                  <c:v>1.6658316633266501E-2</c:v>
                </c:pt>
                <c:pt idx="400" formatCode="General">
                  <c:v>1.6700066800267199E-2</c:v>
                </c:pt>
                <c:pt idx="401" formatCode="General">
                  <c:v>1.6741816967267901E-2</c:v>
                </c:pt>
                <c:pt idx="402" formatCode="General">
                  <c:v>1.6783567134268498E-2</c:v>
                </c:pt>
                <c:pt idx="403" formatCode="General">
                  <c:v>1.68253173012692E-2</c:v>
                </c:pt>
                <c:pt idx="404" formatCode="General">
                  <c:v>1.6867067468269901E-2</c:v>
                </c:pt>
                <c:pt idx="405" formatCode="General">
                  <c:v>1.6908817635270499E-2</c:v>
                </c:pt>
                <c:pt idx="406" formatCode="General">
                  <c:v>1.6950567802271201E-2</c:v>
                </c:pt>
                <c:pt idx="407" formatCode="General">
                  <c:v>1.6992317969271899E-2</c:v>
                </c:pt>
                <c:pt idx="408" formatCode="General">
                  <c:v>1.70340681362725E-2</c:v>
                </c:pt>
                <c:pt idx="409" formatCode="General">
                  <c:v>1.7075818303273201E-2</c:v>
                </c:pt>
                <c:pt idx="410" formatCode="General">
                  <c:v>1.7117568470273899E-2</c:v>
                </c:pt>
                <c:pt idx="411" formatCode="General">
                  <c:v>1.7159318637274601E-2</c:v>
                </c:pt>
                <c:pt idx="412" formatCode="General">
                  <c:v>1.7201068804275198E-2</c:v>
                </c:pt>
                <c:pt idx="413" formatCode="General">
                  <c:v>1.72428189712759E-2</c:v>
                </c:pt>
                <c:pt idx="414" formatCode="General">
                  <c:v>1.7284569138276602E-2</c:v>
                </c:pt>
                <c:pt idx="415" formatCode="General">
                  <c:v>1.7326319305277199E-2</c:v>
                </c:pt>
                <c:pt idx="416" formatCode="General">
                  <c:v>1.7368069472277901E-2</c:v>
                </c:pt>
                <c:pt idx="417" formatCode="General">
                  <c:v>1.7409819639278599E-2</c:v>
                </c:pt>
                <c:pt idx="418" formatCode="General">
                  <c:v>1.74515698062792E-2</c:v>
                </c:pt>
                <c:pt idx="419" formatCode="General">
                  <c:v>1.7493319973279901E-2</c:v>
                </c:pt>
                <c:pt idx="420" formatCode="General">
                  <c:v>1.7535070140280599E-2</c:v>
                </c:pt>
                <c:pt idx="421" formatCode="General">
                  <c:v>1.75768203072812E-2</c:v>
                </c:pt>
                <c:pt idx="422" formatCode="General">
                  <c:v>1.7618570474281899E-2</c:v>
                </c:pt>
                <c:pt idx="423" formatCode="General">
                  <c:v>1.76603206412826E-2</c:v>
                </c:pt>
                <c:pt idx="424" formatCode="General">
                  <c:v>1.7702070808283201E-2</c:v>
                </c:pt>
                <c:pt idx="425" formatCode="General">
                  <c:v>1.7743820975283899E-2</c:v>
                </c:pt>
                <c:pt idx="426" formatCode="General">
                  <c:v>1.7785571142284601E-2</c:v>
                </c:pt>
                <c:pt idx="427" formatCode="General">
                  <c:v>1.7827321309285198E-2</c:v>
                </c:pt>
                <c:pt idx="428" formatCode="General">
                  <c:v>1.78690714762859E-2</c:v>
                </c:pt>
                <c:pt idx="429" formatCode="General">
                  <c:v>1.7910821643286601E-2</c:v>
                </c:pt>
                <c:pt idx="430" formatCode="General">
                  <c:v>1.7952571810287199E-2</c:v>
                </c:pt>
                <c:pt idx="431" formatCode="General">
                  <c:v>1.7994321977287901E-2</c:v>
                </c:pt>
                <c:pt idx="432" formatCode="General">
                  <c:v>1.8036072144288599E-2</c:v>
                </c:pt>
                <c:pt idx="433" formatCode="General">
                  <c:v>1.80778223112892E-2</c:v>
                </c:pt>
                <c:pt idx="434" formatCode="General">
                  <c:v>1.8119572478289901E-2</c:v>
                </c:pt>
                <c:pt idx="435" formatCode="General">
                  <c:v>1.8161322645290599E-2</c:v>
                </c:pt>
                <c:pt idx="436" formatCode="General">
                  <c:v>1.8203072812291301E-2</c:v>
                </c:pt>
                <c:pt idx="437" formatCode="General">
                  <c:v>1.8244822979291898E-2</c:v>
                </c:pt>
                <c:pt idx="438" formatCode="General">
                  <c:v>1.82865731462926E-2</c:v>
                </c:pt>
                <c:pt idx="439" formatCode="General">
                  <c:v>1.8328323313293302E-2</c:v>
                </c:pt>
                <c:pt idx="440" formatCode="General">
                  <c:v>1.8370073480293899E-2</c:v>
                </c:pt>
                <c:pt idx="441" formatCode="General">
                  <c:v>1.8411823647294601E-2</c:v>
                </c:pt>
                <c:pt idx="442" formatCode="General">
                  <c:v>1.8453573814295299E-2</c:v>
                </c:pt>
                <c:pt idx="443" formatCode="General">
                  <c:v>1.84953239812959E-2</c:v>
                </c:pt>
                <c:pt idx="444" formatCode="General">
                  <c:v>1.8537074148296601E-2</c:v>
                </c:pt>
                <c:pt idx="445" formatCode="General">
                  <c:v>1.8578824315297299E-2</c:v>
                </c:pt>
                <c:pt idx="446" formatCode="General">
                  <c:v>1.86205744822979E-2</c:v>
                </c:pt>
                <c:pt idx="447" formatCode="General">
                  <c:v>1.8662324649298598E-2</c:v>
                </c:pt>
                <c:pt idx="448" formatCode="General">
                  <c:v>1.87040748162993E-2</c:v>
                </c:pt>
                <c:pt idx="449" formatCode="General">
                  <c:v>1.8745824983299901E-2</c:v>
                </c:pt>
                <c:pt idx="450" formatCode="General">
                  <c:v>1.8787575150300599E-2</c:v>
                </c:pt>
                <c:pt idx="451" formatCode="General">
                  <c:v>1.8829325317301301E-2</c:v>
                </c:pt>
                <c:pt idx="452" formatCode="General">
                  <c:v>1.8871075484301902E-2</c:v>
                </c:pt>
                <c:pt idx="453" formatCode="General">
                  <c:v>1.89128256513026E-2</c:v>
                </c:pt>
                <c:pt idx="454" formatCode="General">
                  <c:v>1.8954575818303301E-2</c:v>
                </c:pt>
                <c:pt idx="455" formatCode="General">
                  <c:v>1.8996325985303899E-2</c:v>
                </c:pt>
                <c:pt idx="456" formatCode="General">
                  <c:v>1.90380761523046E-2</c:v>
                </c:pt>
                <c:pt idx="457" formatCode="General">
                  <c:v>1.9079826319305299E-2</c:v>
                </c:pt>
                <c:pt idx="458" formatCode="General">
                  <c:v>1.91215764863059E-2</c:v>
                </c:pt>
                <c:pt idx="459" formatCode="General">
                  <c:v>1.9163326653306601E-2</c:v>
                </c:pt>
                <c:pt idx="460" formatCode="General">
                  <c:v>1.9205076820307299E-2</c:v>
                </c:pt>
                <c:pt idx="461" formatCode="General">
                  <c:v>1.9246826987308001E-2</c:v>
                </c:pt>
                <c:pt idx="462" formatCode="General">
                  <c:v>1.9288577154308598E-2</c:v>
                </c:pt>
                <c:pt idx="463" formatCode="General">
                  <c:v>1.93303273213093E-2</c:v>
                </c:pt>
                <c:pt idx="464" formatCode="General">
                  <c:v>1.9372077488310002E-2</c:v>
                </c:pt>
                <c:pt idx="465" formatCode="General">
                  <c:v>1.9413827655310599E-2</c:v>
                </c:pt>
                <c:pt idx="466" formatCode="General">
                  <c:v>1.9455577822311301E-2</c:v>
                </c:pt>
                <c:pt idx="467" formatCode="General">
                  <c:v>1.9497327989311999E-2</c:v>
                </c:pt>
                <c:pt idx="468" formatCode="General">
                  <c:v>1.95390781563126E-2</c:v>
                </c:pt>
                <c:pt idx="469" formatCode="General">
                  <c:v>1.9580828323313301E-2</c:v>
                </c:pt>
                <c:pt idx="470" formatCode="General">
                  <c:v>1.9622578490313999E-2</c:v>
                </c:pt>
                <c:pt idx="471" formatCode="General">
                  <c:v>1.96643286573146E-2</c:v>
                </c:pt>
                <c:pt idx="472" formatCode="General">
                  <c:v>1.9706078824315298E-2</c:v>
                </c:pt>
                <c:pt idx="473" formatCode="General">
                  <c:v>1.9747828991316E-2</c:v>
                </c:pt>
                <c:pt idx="474" formatCode="General">
                  <c:v>1.9789579158316601E-2</c:v>
                </c:pt>
                <c:pt idx="475" formatCode="General">
                  <c:v>1.9831329325317299E-2</c:v>
                </c:pt>
                <c:pt idx="476" formatCode="General">
                  <c:v>1.9873079492318001E-2</c:v>
                </c:pt>
                <c:pt idx="477" formatCode="General">
                  <c:v>1.9914829659318602E-2</c:v>
                </c:pt>
                <c:pt idx="478" formatCode="General">
                  <c:v>1.99565798263193E-2</c:v>
                </c:pt>
                <c:pt idx="479" formatCode="General">
                  <c:v>1.9998329993320001E-2</c:v>
                </c:pt>
                <c:pt idx="480" formatCode="General">
                  <c:v>2.0040080160320599E-2</c:v>
                </c:pt>
                <c:pt idx="481" formatCode="General">
                  <c:v>2.00818303273213E-2</c:v>
                </c:pt>
                <c:pt idx="482" formatCode="General">
                  <c:v>2.0123580494321999E-2</c:v>
                </c:pt>
                <c:pt idx="483" formatCode="General">
                  <c:v>2.01653306613226E-2</c:v>
                </c:pt>
                <c:pt idx="484" formatCode="General">
                  <c:v>2.0207080828323301E-2</c:v>
                </c:pt>
                <c:pt idx="485" formatCode="General">
                  <c:v>2.0248830995323999E-2</c:v>
                </c:pt>
                <c:pt idx="486" formatCode="General">
                  <c:v>2.0290581162324701E-2</c:v>
                </c:pt>
                <c:pt idx="487" formatCode="General">
                  <c:v>2.0332331329325298E-2</c:v>
                </c:pt>
                <c:pt idx="488" formatCode="General">
                  <c:v>2.0374081496326E-2</c:v>
                </c:pt>
                <c:pt idx="489" formatCode="General">
                  <c:v>2.0415831663326701E-2</c:v>
                </c:pt>
                <c:pt idx="490" formatCode="General">
                  <c:v>2.0457581830327299E-2</c:v>
                </c:pt>
                <c:pt idx="491" formatCode="General">
                  <c:v>2.0499331997328001E-2</c:v>
                </c:pt>
                <c:pt idx="492" formatCode="General">
                  <c:v>2.0541082164328699E-2</c:v>
                </c:pt>
                <c:pt idx="493" formatCode="General">
                  <c:v>2.05828323313293E-2</c:v>
                </c:pt>
                <c:pt idx="494" formatCode="General">
                  <c:v>2.0624582498330001E-2</c:v>
                </c:pt>
                <c:pt idx="495" formatCode="General">
                  <c:v>2.0666332665330699E-2</c:v>
                </c:pt>
                <c:pt idx="496" formatCode="General">
                  <c:v>2.07080828323313E-2</c:v>
                </c:pt>
                <c:pt idx="497" formatCode="General">
                  <c:v>2.0749832999331998E-2</c:v>
                </c:pt>
                <c:pt idx="498" formatCode="General">
                  <c:v>2.07915831663327E-2</c:v>
                </c:pt>
                <c:pt idx="499" formatCode="General">
                  <c:v>2.0833333333333301E-2</c:v>
                </c:pt>
                <c:pt idx="500" formatCode="General">
                  <c:v>2.1250000000000002E-2</c:v>
                </c:pt>
                <c:pt idx="501" formatCode="General">
                  <c:v>2.22297297297297E-2</c:v>
                </c:pt>
                <c:pt idx="502" formatCode="General">
                  <c:v>2.32094594594595E-2</c:v>
                </c:pt>
                <c:pt idx="503" formatCode="General">
                  <c:v>2.4189189189189199E-2</c:v>
                </c:pt>
                <c:pt idx="504" formatCode="General">
                  <c:v>2.5168918918918901E-2</c:v>
                </c:pt>
                <c:pt idx="505" formatCode="General">
                  <c:v>2.6148648648648701E-2</c:v>
                </c:pt>
                <c:pt idx="506" formatCode="General">
                  <c:v>2.71283783783784E-2</c:v>
                </c:pt>
                <c:pt idx="507" formatCode="General">
                  <c:v>2.8108108108108099E-2</c:v>
                </c:pt>
                <c:pt idx="508" formatCode="General">
                  <c:v>2.9087837837837801E-2</c:v>
                </c:pt>
                <c:pt idx="509" formatCode="General">
                  <c:v>3.00675675675676E-2</c:v>
                </c:pt>
                <c:pt idx="510" formatCode="General">
                  <c:v>3.1047297297297299E-2</c:v>
                </c:pt>
                <c:pt idx="511" formatCode="General">
                  <c:v>3.2027027027026998E-2</c:v>
                </c:pt>
                <c:pt idx="512" formatCode="General">
                  <c:v>3.3006756756756801E-2</c:v>
                </c:pt>
                <c:pt idx="513" formatCode="General">
                  <c:v>3.39864864864865E-2</c:v>
                </c:pt>
                <c:pt idx="514" formatCode="General">
                  <c:v>3.4966216216216199E-2</c:v>
                </c:pt>
                <c:pt idx="515" formatCode="General">
                  <c:v>3.5945945945946002E-2</c:v>
                </c:pt>
                <c:pt idx="516" formatCode="General">
                  <c:v>3.6925675675675701E-2</c:v>
                </c:pt>
                <c:pt idx="517" formatCode="General">
                  <c:v>3.79054054054054E-2</c:v>
                </c:pt>
                <c:pt idx="518" formatCode="General">
                  <c:v>3.8885135135135099E-2</c:v>
                </c:pt>
                <c:pt idx="519" formatCode="General">
                  <c:v>3.9864864864864902E-2</c:v>
                </c:pt>
                <c:pt idx="520" formatCode="General">
                  <c:v>4.0844594594594601E-2</c:v>
                </c:pt>
                <c:pt idx="521" formatCode="General">
                  <c:v>4.18243243243243E-2</c:v>
                </c:pt>
                <c:pt idx="522" formatCode="General">
                  <c:v>4.2804054054054103E-2</c:v>
                </c:pt>
                <c:pt idx="523" formatCode="General">
                  <c:v>4.3783783783783801E-2</c:v>
                </c:pt>
                <c:pt idx="524" formatCode="General">
                  <c:v>4.47635135135135E-2</c:v>
                </c:pt>
                <c:pt idx="525" formatCode="General">
                  <c:v>4.5743243243243199E-2</c:v>
                </c:pt>
                <c:pt idx="526" formatCode="General">
                  <c:v>4.6722972972973002E-2</c:v>
                </c:pt>
                <c:pt idx="527" formatCode="General">
                  <c:v>4.7702702702702701E-2</c:v>
                </c:pt>
                <c:pt idx="528" formatCode="General">
                  <c:v>4.86824324324324E-2</c:v>
                </c:pt>
                <c:pt idx="529" formatCode="General">
                  <c:v>4.9662162162162203E-2</c:v>
                </c:pt>
                <c:pt idx="530" formatCode="General">
                  <c:v>5.0641891891891902E-2</c:v>
                </c:pt>
                <c:pt idx="531" formatCode="General">
                  <c:v>5.1621621621621601E-2</c:v>
                </c:pt>
                <c:pt idx="532" formatCode="General">
                  <c:v>5.2601351351351397E-2</c:v>
                </c:pt>
                <c:pt idx="533" formatCode="General">
                  <c:v>5.3581081081081103E-2</c:v>
                </c:pt>
                <c:pt idx="534" formatCode="General">
                  <c:v>5.4560810810810802E-2</c:v>
                </c:pt>
                <c:pt idx="535" formatCode="General">
                  <c:v>5.5540540540540501E-2</c:v>
                </c:pt>
                <c:pt idx="536" formatCode="General">
                  <c:v>5.6520270270270297E-2</c:v>
                </c:pt>
                <c:pt idx="537" formatCode="General">
                  <c:v>5.7500000000000002E-2</c:v>
                </c:pt>
                <c:pt idx="538" formatCode="General">
                  <c:v>5.8479729729729701E-2</c:v>
                </c:pt>
                <c:pt idx="539" formatCode="General">
                  <c:v>5.9459459459459497E-2</c:v>
                </c:pt>
                <c:pt idx="540" formatCode="General">
                  <c:v>6.0439189189189203E-2</c:v>
                </c:pt>
                <c:pt idx="541" formatCode="General">
                  <c:v>6.1418918918918902E-2</c:v>
                </c:pt>
                <c:pt idx="542" formatCode="General">
                  <c:v>6.2398648648648698E-2</c:v>
                </c:pt>
                <c:pt idx="543" formatCode="General">
                  <c:v>6.3378378378378397E-2</c:v>
                </c:pt>
                <c:pt idx="544" formatCode="General">
                  <c:v>6.4358108108108103E-2</c:v>
                </c:pt>
                <c:pt idx="545" formatCode="General">
                  <c:v>6.5337837837837795E-2</c:v>
                </c:pt>
                <c:pt idx="546" formatCode="General">
                  <c:v>6.6317567567567598E-2</c:v>
                </c:pt>
                <c:pt idx="547" formatCode="General">
                  <c:v>6.7297297297297304E-2</c:v>
                </c:pt>
                <c:pt idx="548" formatCode="General">
                  <c:v>6.8277027027026996E-2</c:v>
                </c:pt>
                <c:pt idx="549" formatCode="General">
                  <c:v>6.9256756756756799E-2</c:v>
                </c:pt>
                <c:pt idx="550" formatCode="General">
                  <c:v>7.0236486486486505E-2</c:v>
                </c:pt>
                <c:pt idx="551" formatCode="General">
                  <c:v>7.1216216216216197E-2</c:v>
                </c:pt>
                <c:pt idx="552" formatCode="General">
                  <c:v>7.2195945945945902E-2</c:v>
                </c:pt>
                <c:pt idx="553" formatCode="General">
                  <c:v>7.3175675675675705E-2</c:v>
                </c:pt>
                <c:pt idx="554" formatCode="General">
                  <c:v>7.4155405405405397E-2</c:v>
                </c:pt>
                <c:pt idx="555" formatCode="General">
                  <c:v>7.5135135135135103E-2</c:v>
                </c:pt>
                <c:pt idx="556" formatCode="General">
                  <c:v>7.6114864864864906E-2</c:v>
                </c:pt>
                <c:pt idx="557" formatCode="General">
                  <c:v>7.7094594594594598E-2</c:v>
                </c:pt>
                <c:pt idx="558" formatCode="General">
                  <c:v>7.8074324324324304E-2</c:v>
                </c:pt>
                <c:pt idx="559" formatCode="General">
                  <c:v>7.9054054054054093E-2</c:v>
                </c:pt>
                <c:pt idx="560" formatCode="General">
                  <c:v>8.0033783783783799E-2</c:v>
                </c:pt>
                <c:pt idx="561" formatCode="General">
                  <c:v>8.1013513513513505E-2</c:v>
                </c:pt>
                <c:pt idx="562" formatCode="General">
                  <c:v>8.1993243243243197E-2</c:v>
                </c:pt>
                <c:pt idx="563" formatCode="General">
                  <c:v>8.2972972972973E-2</c:v>
                </c:pt>
                <c:pt idx="564" formatCode="General">
                  <c:v>8.3952702702702706E-2</c:v>
                </c:pt>
                <c:pt idx="565" formatCode="General">
                  <c:v>8.4932432432432398E-2</c:v>
                </c:pt>
                <c:pt idx="566" formatCode="General">
                  <c:v>8.5912162162162201E-2</c:v>
                </c:pt>
                <c:pt idx="567" formatCode="General">
                  <c:v>8.6891891891891906E-2</c:v>
                </c:pt>
                <c:pt idx="568" formatCode="General">
                  <c:v>8.7871621621621598E-2</c:v>
                </c:pt>
                <c:pt idx="569" formatCode="General">
                  <c:v>8.8851351351351401E-2</c:v>
                </c:pt>
                <c:pt idx="570" formatCode="General">
                  <c:v>8.9831081081081093E-2</c:v>
                </c:pt>
                <c:pt idx="571" formatCode="General">
                  <c:v>9.0810810810810799E-2</c:v>
                </c:pt>
                <c:pt idx="572" formatCode="General">
                  <c:v>9.1790540540540505E-2</c:v>
                </c:pt>
                <c:pt idx="573" formatCode="General">
                  <c:v>9.2770270270270294E-2</c:v>
                </c:pt>
                <c:pt idx="574" formatCode="General">
                  <c:v>9.375E-2</c:v>
                </c:pt>
                <c:pt idx="575" formatCode="General">
                  <c:v>9.4729729729729706E-2</c:v>
                </c:pt>
                <c:pt idx="576" formatCode="General">
                  <c:v>9.5709459459459495E-2</c:v>
                </c:pt>
                <c:pt idx="577" formatCode="General">
                  <c:v>9.6689189189189201E-2</c:v>
                </c:pt>
                <c:pt idx="578" formatCode="General">
                  <c:v>9.7668918918918907E-2</c:v>
                </c:pt>
                <c:pt idx="579" formatCode="General">
                  <c:v>9.8648648648648696E-2</c:v>
                </c:pt>
                <c:pt idx="580" formatCode="General">
                  <c:v>9.9628378378378402E-2</c:v>
                </c:pt>
                <c:pt idx="581" formatCode="General">
                  <c:v>0.100608108108108</c:v>
                </c:pt>
                <c:pt idx="582" formatCode="General">
                  <c:v>0.10158783783783799</c:v>
                </c:pt>
                <c:pt idx="583" formatCode="General">
                  <c:v>0.102567567567568</c:v>
                </c:pt>
                <c:pt idx="584" formatCode="General">
                  <c:v>0.103547297297297</c:v>
                </c:pt>
                <c:pt idx="585" formatCode="General">
                  <c:v>0.104527027027027</c:v>
                </c:pt>
                <c:pt idx="586" formatCode="General">
                  <c:v>0.105506756756757</c:v>
                </c:pt>
                <c:pt idx="587" formatCode="General">
                  <c:v>0.10648648648648699</c:v>
                </c:pt>
                <c:pt idx="588" formatCode="General">
                  <c:v>0.10746621621621601</c:v>
                </c:pt>
                <c:pt idx="589" formatCode="General">
                  <c:v>0.108445945945946</c:v>
                </c:pt>
                <c:pt idx="590" formatCode="General">
                  <c:v>0.109425675675676</c:v>
                </c:pt>
                <c:pt idx="591" formatCode="General">
                  <c:v>0.110405405405405</c:v>
                </c:pt>
                <c:pt idx="592" formatCode="General">
                  <c:v>0.111385135135135</c:v>
                </c:pt>
                <c:pt idx="593" formatCode="General">
                  <c:v>0.11236486486486499</c:v>
                </c:pt>
                <c:pt idx="594" formatCode="General">
                  <c:v>0.11334459459459501</c:v>
                </c:pt>
                <c:pt idx="595" formatCode="General">
                  <c:v>0.114324324324324</c:v>
                </c:pt>
                <c:pt idx="596" formatCode="General">
                  <c:v>0.115304054054054</c:v>
                </c:pt>
                <c:pt idx="597" formatCode="General">
                  <c:v>0.116283783783784</c:v>
                </c:pt>
                <c:pt idx="598" formatCode="General">
                  <c:v>0.11726351351351399</c:v>
                </c:pt>
                <c:pt idx="599" formatCode="General">
                  <c:v>0.11824324324324299</c:v>
                </c:pt>
                <c:pt idx="600" formatCode="General">
                  <c:v>0.119222972972973</c:v>
                </c:pt>
                <c:pt idx="601" formatCode="General">
                  <c:v>0.120202702702703</c:v>
                </c:pt>
                <c:pt idx="602" formatCode="General">
                  <c:v>0.121182432432432</c:v>
                </c:pt>
                <c:pt idx="603" formatCode="General">
                  <c:v>0.122162162162162</c:v>
                </c:pt>
                <c:pt idx="604" formatCode="General">
                  <c:v>0.12314189189189199</c:v>
                </c:pt>
                <c:pt idx="605" formatCode="General">
                  <c:v>0.12412162162162201</c:v>
                </c:pt>
                <c:pt idx="606" formatCode="General">
                  <c:v>0.125101351351351</c:v>
                </c:pt>
                <c:pt idx="607" formatCode="General">
                  <c:v>0.12608108108108099</c:v>
                </c:pt>
                <c:pt idx="608" formatCode="General">
                  <c:v>0.127060810810811</c:v>
                </c:pt>
                <c:pt idx="609" formatCode="General">
                  <c:v>0.12804054054054101</c:v>
                </c:pt>
                <c:pt idx="610" formatCode="General">
                  <c:v>0.12902027027026999</c:v>
                </c:pt>
                <c:pt idx="611" formatCode="General">
                  <c:v>0.13</c:v>
                </c:pt>
                <c:pt idx="612" formatCode="General">
                  <c:v>0.13097972972972999</c:v>
                </c:pt>
                <c:pt idx="613" formatCode="General">
                  <c:v>0.131959459459459</c:v>
                </c:pt>
                <c:pt idx="614" formatCode="General">
                  <c:v>0.13293918918918901</c:v>
                </c:pt>
                <c:pt idx="615" formatCode="General">
                  <c:v>0.13391891891891899</c:v>
                </c:pt>
                <c:pt idx="616" formatCode="General">
                  <c:v>0.13489864864864901</c:v>
                </c:pt>
                <c:pt idx="617" formatCode="General">
                  <c:v>0.13587837837837799</c:v>
                </c:pt>
                <c:pt idx="618" formatCode="General">
                  <c:v>0.136858108108108</c:v>
                </c:pt>
                <c:pt idx="619" formatCode="General">
                  <c:v>0.13783783783783801</c:v>
                </c:pt>
                <c:pt idx="620" formatCode="General">
                  <c:v>0.138817567567568</c:v>
                </c:pt>
                <c:pt idx="621" formatCode="General">
                  <c:v>0.13979729729729701</c:v>
                </c:pt>
                <c:pt idx="622" formatCode="General">
                  <c:v>0.14077702702702699</c:v>
                </c:pt>
                <c:pt idx="623" formatCode="General">
                  <c:v>0.141756756756757</c:v>
                </c:pt>
                <c:pt idx="624" formatCode="General">
                  <c:v>0.14273648648648599</c:v>
                </c:pt>
                <c:pt idx="625" formatCode="General">
                  <c:v>0.143716216216216</c:v>
                </c:pt>
                <c:pt idx="626" formatCode="General">
                  <c:v>0.14469594594594601</c:v>
                </c:pt>
                <c:pt idx="627" formatCode="General">
                  <c:v>0.14567567567567599</c:v>
                </c:pt>
                <c:pt idx="628" formatCode="General">
                  <c:v>0.146655405405405</c:v>
                </c:pt>
                <c:pt idx="629" formatCode="General">
                  <c:v>0.14763513513513499</c:v>
                </c:pt>
                <c:pt idx="630" formatCode="General">
                  <c:v>0.148614864864865</c:v>
                </c:pt>
                <c:pt idx="631" formatCode="General">
                  <c:v>0.14959459459459501</c:v>
                </c:pt>
                <c:pt idx="632" formatCode="General">
                  <c:v>0.15057432432432399</c:v>
                </c:pt>
                <c:pt idx="633" formatCode="General">
                  <c:v>0.151554054054054</c:v>
                </c:pt>
                <c:pt idx="634" formatCode="General">
                  <c:v>0.15253378378378399</c:v>
                </c:pt>
                <c:pt idx="635" formatCode="General">
                  <c:v>0.153513513513514</c:v>
                </c:pt>
                <c:pt idx="636" formatCode="General">
                  <c:v>0.15449324324324301</c:v>
                </c:pt>
                <c:pt idx="637" formatCode="General">
                  <c:v>0.15547297297297299</c:v>
                </c:pt>
                <c:pt idx="638" formatCode="General">
                  <c:v>0.15645270270270301</c:v>
                </c:pt>
                <c:pt idx="639" formatCode="General">
                  <c:v>0.15743243243243199</c:v>
                </c:pt>
                <c:pt idx="640" formatCode="General">
                  <c:v>0.158412162162162</c:v>
                </c:pt>
                <c:pt idx="641" formatCode="General">
                  <c:v>0.15939189189189201</c:v>
                </c:pt>
                <c:pt idx="642" formatCode="General">
                  <c:v>0.160371621621622</c:v>
                </c:pt>
                <c:pt idx="643" formatCode="General">
                  <c:v>0.16135135135135101</c:v>
                </c:pt>
                <c:pt idx="644" formatCode="General">
                  <c:v>0.16233108108108099</c:v>
                </c:pt>
                <c:pt idx="645" formatCode="General">
                  <c:v>0.163310810810811</c:v>
                </c:pt>
                <c:pt idx="646" formatCode="General">
                  <c:v>0.16429054054054101</c:v>
                </c:pt>
                <c:pt idx="647" formatCode="General">
                  <c:v>0.16527027027027</c:v>
                </c:pt>
                <c:pt idx="648" formatCode="General">
                  <c:v>0.16625000000000001</c:v>
                </c:pt>
                <c:pt idx="649" formatCode="General">
                  <c:v>0.16722972972972999</c:v>
                </c:pt>
                <c:pt idx="650" formatCode="General">
                  <c:v>0.168209459459459</c:v>
                </c:pt>
                <c:pt idx="651" formatCode="General">
                  <c:v>0.16918918918918899</c:v>
                </c:pt>
                <c:pt idx="652" formatCode="General">
                  <c:v>0.170168918918919</c:v>
                </c:pt>
                <c:pt idx="653" formatCode="General">
                  <c:v>0.17114864864864901</c:v>
                </c:pt>
                <c:pt idx="654" formatCode="General">
                  <c:v>0.17212837837837799</c:v>
                </c:pt>
                <c:pt idx="655" formatCode="General">
                  <c:v>0.17310810810810801</c:v>
                </c:pt>
                <c:pt idx="656" formatCode="General">
                  <c:v>0.17408783783783799</c:v>
                </c:pt>
                <c:pt idx="657" formatCode="General">
                  <c:v>0.175067567567568</c:v>
                </c:pt>
                <c:pt idx="658" formatCode="General">
                  <c:v>0.17604729729729701</c:v>
                </c:pt>
                <c:pt idx="659" formatCode="General">
                  <c:v>0.177027027027027</c:v>
                </c:pt>
                <c:pt idx="660" formatCode="General">
                  <c:v>0.17800675675675701</c:v>
                </c:pt>
                <c:pt idx="661" formatCode="General">
                  <c:v>0.17898648648648699</c:v>
                </c:pt>
                <c:pt idx="662" formatCode="General">
                  <c:v>0.179966216216216</c:v>
                </c:pt>
                <c:pt idx="663" formatCode="General">
                  <c:v>0.18094594594594601</c:v>
                </c:pt>
                <c:pt idx="664" formatCode="General">
                  <c:v>0.181925675675676</c:v>
                </c:pt>
                <c:pt idx="665" formatCode="General">
                  <c:v>0.18290540540540501</c:v>
                </c:pt>
                <c:pt idx="666" formatCode="General">
                  <c:v>0.18388513513513499</c:v>
                </c:pt>
                <c:pt idx="667" formatCode="General">
                  <c:v>0.184864864864865</c:v>
                </c:pt>
                <c:pt idx="668" formatCode="General">
                  <c:v>0.18584459459459499</c:v>
                </c:pt>
                <c:pt idx="669" formatCode="General">
                  <c:v>0.186824324324324</c:v>
                </c:pt>
                <c:pt idx="670" formatCode="General">
                  <c:v>0.18780405405405401</c:v>
                </c:pt>
                <c:pt idx="671" formatCode="General">
                  <c:v>0.18878378378378399</c:v>
                </c:pt>
                <c:pt idx="672" formatCode="General">
                  <c:v>0.189763513513514</c:v>
                </c:pt>
                <c:pt idx="673" formatCode="General">
                  <c:v>0.19074324324324299</c:v>
                </c:pt>
                <c:pt idx="674" formatCode="General">
                  <c:v>0.191722972972973</c:v>
                </c:pt>
                <c:pt idx="675" formatCode="General">
                  <c:v>0.19270270270270301</c:v>
                </c:pt>
                <c:pt idx="676" formatCode="General">
                  <c:v>0.19368243243243199</c:v>
                </c:pt>
                <c:pt idx="677" formatCode="General">
                  <c:v>0.19466216216216201</c:v>
                </c:pt>
                <c:pt idx="678" formatCode="General">
                  <c:v>0.19564189189189199</c:v>
                </c:pt>
                <c:pt idx="679" formatCode="General">
                  <c:v>0.196621621621622</c:v>
                </c:pt>
                <c:pt idx="680" formatCode="General">
                  <c:v>0.19760135135135101</c:v>
                </c:pt>
                <c:pt idx="681" formatCode="General">
                  <c:v>0.198581081081081</c:v>
                </c:pt>
                <c:pt idx="682" formatCode="General">
                  <c:v>0.19956081081081101</c:v>
                </c:pt>
                <c:pt idx="683" formatCode="General">
                  <c:v>0.20054054054054099</c:v>
                </c:pt>
                <c:pt idx="684" formatCode="General">
                  <c:v>0.20152027027027</c:v>
                </c:pt>
                <c:pt idx="685" formatCode="General">
                  <c:v>0.20250000000000001</c:v>
                </c:pt>
                <c:pt idx="686" formatCode="General">
                  <c:v>0.20347972972973</c:v>
                </c:pt>
                <c:pt idx="687" formatCode="General">
                  <c:v>0.20445945945945901</c:v>
                </c:pt>
                <c:pt idx="688" formatCode="General">
                  <c:v>0.20543918918918899</c:v>
                </c:pt>
                <c:pt idx="689" formatCode="General">
                  <c:v>0.206418918918919</c:v>
                </c:pt>
                <c:pt idx="690" formatCode="General">
                  <c:v>0.20739864864864899</c:v>
                </c:pt>
                <c:pt idx="691" formatCode="General">
                  <c:v>0.208378378378378</c:v>
                </c:pt>
                <c:pt idx="692" formatCode="General">
                  <c:v>0.20935810810810801</c:v>
                </c:pt>
                <c:pt idx="693" formatCode="General">
                  <c:v>0.21033783783783799</c:v>
                </c:pt>
                <c:pt idx="694" formatCode="General">
                  <c:v>0.211317567567568</c:v>
                </c:pt>
                <c:pt idx="695" formatCode="General">
                  <c:v>0.21229729729729699</c:v>
                </c:pt>
                <c:pt idx="696" formatCode="General">
                  <c:v>0.213277027027027</c:v>
                </c:pt>
                <c:pt idx="697" formatCode="General">
                  <c:v>0.21425675675675701</c:v>
                </c:pt>
                <c:pt idx="698" formatCode="General">
                  <c:v>0.21523648648648699</c:v>
                </c:pt>
                <c:pt idx="699" formatCode="General">
                  <c:v>0.21621621621621601</c:v>
                </c:pt>
                <c:pt idx="700" formatCode="General">
                  <c:v>0.21719594594594599</c:v>
                </c:pt>
                <c:pt idx="701" formatCode="General">
                  <c:v>0.218175675675676</c:v>
                </c:pt>
                <c:pt idx="702" formatCode="General">
                  <c:v>0.21915540540540501</c:v>
                </c:pt>
                <c:pt idx="703" formatCode="General">
                  <c:v>0.220135135135135</c:v>
                </c:pt>
                <c:pt idx="704" formatCode="General">
                  <c:v>0.22111486486486501</c:v>
                </c:pt>
                <c:pt idx="705" formatCode="General">
                  <c:v>0.22209459459459499</c:v>
                </c:pt>
                <c:pt idx="706" formatCode="General">
                  <c:v>0.223074324324324</c:v>
                </c:pt>
                <c:pt idx="707" formatCode="General">
                  <c:v>0.22405405405405401</c:v>
                </c:pt>
                <c:pt idx="708" formatCode="General">
                  <c:v>0.225033783783784</c:v>
                </c:pt>
                <c:pt idx="709" formatCode="General">
                  <c:v>0.22601351351351401</c:v>
                </c:pt>
                <c:pt idx="710" formatCode="General">
                  <c:v>0.22699324324324299</c:v>
                </c:pt>
                <c:pt idx="711" formatCode="General">
                  <c:v>0.227972972972973</c:v>
                </c:pt>
                <c:pt idx="712" formatCode="General">
                  <c:v>0.22895270270270299</c:v>
                </c:pt>
                <c:pt idx="713" formatCode="General">
                  <c:v>0.229932432432432</c:v>
                </c:pt>
                <c:pt idx="714" formatCode="General">
                  <c:v>0.23091216216216201</c:v>
                </c:pt>
                <c:pt idx="715" formatCode="General">
                  <c:v>0.23189189189189199</c:v>
                </c:pt>
                <c:pt idx="716" formatCode="General">
                  <c:v>0.232871621621622</c:v>
                </c:pt>
                <c:pt idx="717" formatCode="General">
                  <c:v>0.23385135135135099</c:v>
                </c:pt>
                <c:pt idx="718" formatCode="General">
                  <c:v>0.234831081081081</c:v>
                </c:pt>
                <c:pt idx="719" formatCode="General">
                  <c:v>0.23581081081081101</c:v>
                </c:pt>
                <c:pt idx="720" formatCode="General">
                  <c:v>0.23679054054054099</c:v>
                </c:pt>
                <c:pt idx="721" formatCode="General">
                  <c:v>0.23777027027027001</c:v>
                </c:pt>
                <c:pt idx="722" formatCode="General">
                  <c:v>0.23874999999999999</c:v>
                </c:pt>
                <c:pt idx="723" formatCode="General">
                  <c:v>0.23972972972973</c:v>
                </c:pt>
                <c:pt idx="724" formatCode="General">
                  <c:v>0.24070945945945901</c:v>
                </c:pt>
                <c:pt idx="725" formatCode="General">
                  <c:v>0.241689189189189</c:v>
                </c:pt>
                <c:pt idx="726" formatCode="General">
                  <c:v>0.24266891891891901</c:v>
                </c:pt>
                <c:pt idx="727" formatCode="General">
                  <c:v>0.24364864864864899</c:v>
                </c:pt>
                <c:pt idx="728" formatCode="General">
                  <c:v>0.244628378378378</c:v>
                </c:pt>
                <c:pt idx="729" formatCode="General">
                  <c:v>0.24560810810810799</c:v>
                </c:pt>
                <c:pt idx="730" formatCode="General">
                  <c:v>0.246587837837838</c:v>
                </c:pt>
                <c:pt idx="731" formatCode="General">
                  <c:v>0.24756756756756801</c:v>
                </c:pt>
                <c:pt idx="732" formatCode="General">
                  <c:v>0.24854729729729699</c:v>
                </c:pt>
                <c:pt idx="733" formatCode="General">
                  <c:v>0.249527027027027</c:v>
                </c:pt>
                <c:pt idx="734" formatCode="General">
                  <c:v>0.25050675675675699</c:v>
                </c:pt>
                <c:pt idx="735" formatCode="General">
                  <c:v>0.25148648648648603</c:v>
                </c:pt>
                <c:pt idx="736" formatCode="General">
                  <c:v>0.25246621621621601</c:v>
                </c:pt>
                <c:pt idx="737" formatCode="General">
                  <c:v>0.25344594594594599</c:v>
                </c:pt>
                <c:pt idx="738" formatCode="General">
                  <c:v>0.25442567567567598</c:v>
                </c:pt>
                <c:pt idx="739" formatCode="General">
                  <c:v>0.25540540540540502</c:v>
                </c:pt>
                <c:pt idx="740" formatCode="General">
                  <c:v>0.256385135135135</c:v>
                </c:pt>
                <c:pt idx="741" formatCode="General">
                  <c:v>0.25736486486486498</c:v>
                </c:pt>
                <c:pt idx="742" formatCode="General">
                  <c:v>0.25834459459459502</c:v>
                </c:pt>
                <c:pt idx="743" formatCode="General">
                  <c:v>0.25932432432432401</c:v>
                </c:pt>
                <c:pt idx="744" formatCode="General">
                  <c:v>0.26030405405405399</c:v>
                </c:pt>
                <c:pt idx="745" formatCode="General">
                  <c:v>0.26128378378378397</c:v>
                </c:pt>
                <c:pt idx="746" formatCode="General">
                  <c:v>0.26226351351351401</c:v>
                </c:pt>
                <c:pt idx="747" formatCode="General">
                  <c:v>0.263243243243243</c:v>
                </c:pt>
                <c:pt idx="748" formatCode="General">
                  <c:v>0.26422297297297298</c:v>
                </c:pt>
                <c:pt idx="749" formatCode="General">
                  <c:v>0.26520270270270302</c:v>
                </c:pt>
                <c:pt idx="750" formatCode="General">
                  <c:v>0.266182432432432</c:v>
                </c:pt>
                <c:pt idx="751" formatCode="General">
                  <c:v>0.26716216216216199</c:v>
                </c:pt>
                <c:pt idx="752" formatCode="General">
                  <c:v>0.26814189189189203</c:v>
                </c:pt>
                <c:pt idx="753" formatCode="General">
                  <c:v>0.26912162162162201</c:v>
                </c:pt>
                <c:pt idx="754" formatCode="General">
                  <c:v>0.27010135135135099</c:v>
                </c:pt>
                <c:pt idx="755" formatCode="General">
                  <c:v>0.27108108108108098</c:v>
                </c:pt>
                <c:pt idx="756" formatCode="General">
                  <c:v>0.27206081081081102</c:v>
                </c:pt>
                <c:pt idx="757" formatCode="General">
                  <c:v>0.273040540540541</c:v>
                </c:pt>
                <c:pt idx="758" formatCode="General">
                  <c:v>0.27402027027026998</c:v>
                </c:pt>
                <c:pt idx="759" formatCode="General">
                  <c:v>0.27500000000000002</c:v>
                </c:pt>
                <c:pt idx="760" formatCode="General">
                  <c:v>0.27597972972973001</c:v>
                </c:pt>
                <c:pt idx="761" formatCode="General">
                  <c:v>0.27695945945945899</c:v>
                </c:pt>
                <c:pt idx="762" formatCode="General">
                  <c:v>0.27793918918918897</c:v>
                </c:pt>
                <c:pt idx="763" formatCode="General">
                  <c:v>0.27891891891891901</c:v>
                </c:pt>
                <c:pt idx="764" formatCode="General">
                  <c:v>0.279898648648649</c:v>
                </c:pt>
                <c:pt idx="765" formatCode="General">
                  <c:v>0.28087837837837798</c:v>
                </c:pt>
                <c:pt idx="766" formatCode="General">
                  <c:v>0.28185810810810802</c:v>
                </c:pt>
                <c:pt idx="767" formatCode="General">
                  <c:v>0.282837837837838</c:v>
                </c:pt>
                <c:pt idx="768" formatCode="General">
                  <c:v>0.28381756756756799</c:v>
                </c:pt>
                <c:pt idx="769" formatCode="General">
                  <c:v>0.28479729729729703</c:v>
                </c:pt>
                <c:pt idx="770" formatCode="General">
                  <c:v>0.28577702702702701</c:v>
                </c:pt>
                <c:pt idx="771" formatCode="General">
                  <c:v>0.28675675675675699</c:v>
                </c:pt>
                <c:pt idx="772" formatCode="General">
                  <c:v>0.28773648648648698</c:v>
                </c:pt>
                <c:pt idx="773" formatCode="General">
                  <c:v>0.28871621621621602</c:v>
                </c:pt>
                <c:pt idx="774" formatCode="General">
                  <c:v>0.289695945945946</c:v>
                </c:pt>
                <c:pt idx="775" formatCode="General">
                  <c:v>0.29067567567567598</c:v>
                </c:pt>
                <c:pt idx="776" formatCode="General">
                  <c:v>0.29165540540540502</c:v>
                </c:pt>
                <c:pt idx="777" formatCode="General">
                  <c:v>0.292635135135135</c:v>
                </c:pt>
                <c:pt idx="778" formatCode="General">
                  <c:v>0.29361486486486499</c:v>
                </c:pt>
                <c:pt idx="779" formatCode="General">
                  <c:v>0.29459459459459503</c:v>
                </c:pt>
                <c:pt idx="780" formatCode="General">
                  <c:v>0.29557432432432401</c:v>
                </c:pt>
                <c:pt idx="781" formatCode="General">
                  <c:v>0.29655405405405399</c:v>
                </c:pt>
                <c:pt idx="782" formatCode="General">
                  <c:v>0.29753378378378398</c:v>
                </c:pt>
                <c:pt idx="783" formatCode="General">
                  <c:v>0.29851351351351402</c:v>
                </c:pt>
                <c:pt idx="784" formatCode="General">
                  <c:v>0.299493243243243</c:v>
                </c:pt>
                <c:pt idx="785" formatCode="General">
                  <c:v>0.30047297297297298</c:v>
                </c:pt>
                <c:pt idx="786" formatCode="General">
                  <c:v>0.30145270270270302</c:v>
                </c:pt>
                <c:pt idx="787" formatCode="General">
                  <c:v>0.30243243243243201</c:v>
                </c:pt>
                <c:pt idx="788" formatCode="General">
                  <c:v>0.30341216216216199</c:v>
                </c:pt>
                <c:pt idx="789" formatCode="General">
                  <c:v>0.30439189189189197</c:v>
                </c:pt>
                <c:pt idx="790" formatCode="General">
                  <c:v>0.30537162162162201</c:v>
                </c:pt>
                <c:pt idx="791" formatCode="General">
                  <c:v>0.306351351351351</c:v>
                </c:pt>
                <c:pt idx="792" formatCode="General">
                  <c:v>0.30733108108108098</c:v>
                </c:pt>
                <c:pt idx="793" formatCode="General">
                  <c:v>0.30831081081081102</c:v>
                </c:pt>
                <c:pt idx="794" formatCode="General">
                  <c:v>0.309290540540541</c:v>
                </c:pt>
                <c:pt idx="795" formatCode="General">
                  <c:v>0.31027027027026999</c:v>
                </c:pt>
                <c:pt idx="796" formatCode="General">
                  <c:v>0.31125000000000003</c:v>
                </c:pt>
                <c:pt idx="797" formatCode="General">
                  <c:v>0.31222972972973001</c:v>
                </c:pt>
                <c:pt idx="798" formatCode="General">
                  <c:v>0.31320945945945899</c:v>
                </c:pt>
                <c:pt idx="799" formatCode="General">
                  <c:v>0.31418918918918898</c:v>
                </c:pt>
                <c:pt idx="800" formatCode="General">
                  <c:v>0.31516891891891902</c:v>
                </c:pt>
                <c:pt idx="801" formatCode="General">
                  <c:v>0.316148648648649</c:v>
                </c:pt>
                <c:pt idx="802" formatCode="General">
                  <c:v>0.31712837837837798</c:v>
                </c:pt>
                <c:pt idx="803" formatCode="General">
                  <c:v>0.31810810810810802</c:v>
                </c:pt>
                <c:pt idx="804" formatCode="General">
                  <c:v>0.31908783783783801</c:v>
                </c:pt>
                <c:pt idx="805" formatCode="General">
                  <c:v>0.32006756756756799</c:v>
                </c:pt>
                <c:pt idx="806" formatCode="General">
                  <c:v>0.32104729729729697</c:v>
                </c:pt>
                <c:pt idx="807" formatCode="General">
                  <c:v>0.32202702702702701</c:v>
                </c:pt>
                <c:pt idx="808" formatCode="General">
                  <c:v>0.323006756756757</c:v>
                </c:pt>
                <c:pt idx="809" formatCode="General">
                  <c:v>0.32398648648648698</c:v>
                </c:pt>
                <c:pt idx="810" formatCode="General">
                  <c:v>0.32496621621621602</c:v>
                </c:pt>
                <c:pt idx="811" formatCode="General">
                  <c:v>0.325945945945946</c:v>
                </c:pt>
                <c:pt idx="812" formatCode="General">
                  <c:v>0.32692567567567599</c:v>
                </c:pt>
                <c:pt idx="813" formatCode="General">
                  <c:v>0.32790540540540503</c:v>
                </c:pt>
                <c:pt idx="814" formatCode="General">
                  <c:v>0.32888513513513501</c:v>
                </c:pt>
                <c:pt idx="815" formatCode="General">
                  <c:v>0.32986486486486499</c:v>
                </c:pt>
                <c:pt idx="816" formatCode="General">
                  <c:v>0.33084459459459498</c:v>
                </c:pt>
                <c:pt idx="817" formatCode="General">
                  <c:v>0.33182432432432402</c:v>
                </c:pt>
                <c:pt idx="818" formatCode="General">
                  <c:v>0.332804054054054</c:v>
                </c:pt>
                <c:pt idx="819" formatCode="General">
                  <c:v>0.33378378378378398</c:v>
                </c:pt>
                <c:pt idx="820" formatCode="General">
                  <c:v>0.33476351351351402</c:v>
                </c:pt>
                <c:pt idx="821" formatCode="General">
                  <c:v>0.33574324324324301</c:v>
                </c:pt>
                <c:pt idx="822" formatCode="General">
                  <c:v>0.33672297297297299</c:v>
                </c:pt>
                <c:pt idx="823" formatCode="General">
                  <c:v>0.33770270270270297</c:v>
                </c:pt>
                <c:pt idx="824" formatCode="General">
                  <c:v>0.33868243243243201</c:v>
                </c:pt>
                <c:pt idx="825" formatCode="General">
                  <c:v>0.339662162162162</c:v>
                </c:pt>
                <c:pt idx="826" formatCode="General">
                  <c:v>0.34064189189189198</c:v>
                </c:pt>
                <c:pt idx="827" formatCode="General">
                  <c:v>0.34162162162162202</c:v>
                </c:pt>
                <c:pt idx="828" formatCode="General">
                  <c:v>0.342601351351351</c:v>
                </c:pt>
                <c:pt idx="829" formatCode="General">
                  <c:v>0.34358108108108099</c:v>
                </c:pt>
                <c:pt idx="830" formatCode="General">
                  <c:v>0.34456081081081102</c:v>
                </c:pt>
                <c:pt idx="831" formatCode="General">
                  <c:v>0.34554054054054101</c:v>
                </c:pt>
                <c:pt idx="832" formatCode="General">
                  <c:v>0.34652027027026999</c:v>
                </c:pt>
                <c:pt idx="833" formatCode="General">
                  <c:v>0.34749999999999998</c:v>
                </c:pt>
                <c:pt idx="834" formatCode="General">
                  <c:v>0.34847972972973001</c:v>
                </c:pt>
                <c:pt idx="835" formatCode="General">
                  <c:v>0.349459459459459</c:v>
                </c:pt>
                <c:pt idx="836" formatCode="General">
                  <c:v>0.35043918918918898</c:v>
                </c:pt>
                <c:pt idx="837" formatCode="General">
                  <c:v>0.35141891891891902</c:v>
                </c:pt>
                <c:pt idx="838" formatCode="General">
                  <c:v>0.352398648648649</c:v>
                </c:pt>
                <c:pt idx="839" formatCode="General">
                  <c:v>0.35337837837837799</c:v>
                </c:pt>
                <c:pt idx="840" formatCode="General">
                  <c:v>0.35435810810810803</c:v>
                </c:pt>
                <c:pt idx="841" formatCode="General">
                  <c:v>0.35533783783783801</c:v>
                </c:pt>
                <c:pt idx="842" formatCode="General">
                  <c:v>0.35631756756756799</c:v>
                </c:pt>
                <c:pt idx="843" formatCode="General">
                  <c:v>0.35729729729729698</c:v>
                </c:pt>
                <c:pt idx="844" formatCode="General">
                  <c:v>0.35827702702702702</c:v>
                </c:pt>
                <c:pt idx="845" formatCode="General">
                  <c:v>0.359256756756757</c:v>
                </c:pt>
                <c:pt idx="846" formatCode="General">
                  <c:v>0.36023648648648698</c:v>
                </c:pt>
                <c:pt idx="847" formatCode="General">
                  <c:v>0.36121621621621602</c:v>
                </c:pt>
                <c:pt idx="848" formatCode="General">
                  <c:v>0.36219594594594601</c:v>
                </c:pt>
                <c:pt idx="849" formatCode="General">
                  <c:v>0.36317567567567599</c:v>
                </c:pt>
                <c:pt idx="850" formatCode="General">
                  <c:v>0.36415540540540497</c:v>
                </c:pt>
                <c:pt idx="851" formatCode="General">
                  <c:v>0.36513513513513501</c:v>
                </c:pt>
                <c:pt idx="852" formatCode="General">
                  <c:v>0.366114864864865</c:v>
                </c:pt>
                <c:pt idx="853" formatCode="General">
                  <c:v>0.36709459459459498</c:v>
                </c:pt>
                <c:pt idx="854" formatCode="General">
                  <c:v>0.36807432432432402</c:v>
                </c:pt>
                <c:pt idx="855" formatCode="General">
                  <c:v>0.369054054054054</c:v>
                </c:pt>
                <c:pt idx="856" formatCode="General">
                  <c:v>0.37003378378378399</c:v>
                </c:pt>
                <c:pt idx="857" formatCode="General">
                  <c:v>0.37101351351351403</c:v>
                </c:pt>
                <c:pt idx="858" formatCode="General">
                  <c:v>0.37199324324324301</c:v>
                </c:pt>
                <c:pt idx="859" formatCode="General">
                  <c:v>0.37297297297297299</c:v>
                </c:pt>
                <c:pt idx="860" formatCode="General">
                  <c:v>0.37395270270270298</c:v>
                </c:pt>
                <c:pt idx="861" formatCode="General">
                  <c:v>0.37493243243243202</c:v>
                </c:pt>
                <c:pt idx="862" formatCode="General">
                  <c:v>0.375912162162162</c:v>
                </c:pt>
                <c:pt idx="863" formatCode="General">
                  <c:v>0.37689189189189198</c:v>
                </c:pt>
                <c:pt idx="864" formatCode="General">
                  <c:v>0.37787162162162202</c:v>
                </c:pt>
                <c:pt idx="865" formatCode="General">
                  <c:v>0.37885135135135101</c:v>
                </c:pt>
                <c:pt idx="866" formatCode="General">
                  <c:v>0.37983108108108099</c:v>
                </c:pt>
                <c:pt idx="867" formatCode="General">
                  <c:v>0.38081081081081097</c:v>
                </c:pt>
                <c:pt idx="868" formatCode="General">
                  <c:v>0.38179054054054101</c:v>
                </c:pt>
                <c:pt idx="869" formatCode="General">
                  <c:v>0.38277027027027</c:v>
                </c:pt>
                <c:pt idx="870" formatCode="General">
                  <c:v>0.38374999999999998</c:v>
                </c:pt>
                <c:pt idx="871" formatCode="General">
                  <c:v>0.38472972972973002</c:v>
                </c:pt>
                <c:pt idx="872" formatCode="General">
                  <c:v>0.385709459459459</c:v>
                </c:pt>
                <c:pt idx="873" formatCode="General">
                  <c:v>0.38668918918918899</c:v>
                </c:pt>
                <c:pt idx="874" formatCode="General">
                  <c:v>0.38766891891891903</c:v>
                </c:pt>
                <c:pt idx="875" formatCode="General">
                  <c:v>0.38864864864864901</c:v>
                </c:pt>
                <c:pt idx="876" formatCode="General">
                  <c:v>0.38962837837837799</c:v>
                </c:pt>
                <c:pt idx="877" formatCode="General">
                  <c:v>0.39060810810810798</c:v>
                </c:pt>
                <c:pt idx="878" formatCode="General">
                  <c:v>0.39158783783783802</c:v>
                </c:pt>
                <c:pt idx="879" formatCode="General">
                  <c:v>0.392567567567568</c:v>
                </c:pt>
                <c:pt idx="880" formatCode="General">
                  <c:v>0.39354729729729698</c:v>
                </c:pt>
                <c:pt idx="881" formatCode="General">
                  <c:v>0.39452702702702702</c:v>
                </c:pt>
                <c:pt idx="882" formatCode="General">
                  <c:v>0.39550675675675701</c:v>
                </c:pt>
                <c:pt idx="883" formatCode="General">
                  <c:v>0.39648648648648699</c:v>
                </c:pt>
                <c:pt idx="884" formatCode="General">
                  <c:v>0.39746621621621597</c:v>
                </c:pt>
                <c:pt idx="885" formatCode="General">
                  <c:v>0.39844594594594601</c:v>
                </c:pt>
                <c:pt idx="886" formatCode="General">
                  <c:v>0.399425675675676</c:v>
                </c:pt>
                <c:pt idx="887" formatCode="General">
                  <c:v>0.40040540540540498</c:v>
                </c:pt>
                <c:pt idx="888" formatCode="General">
                  <c:v>0.40138513513513502</c:v>
                </c:pt>
                <c:pt idx="889" formatCode="General">
                  <c:v>0.402364864864865</c:v>
                </c:pt>
                <c:pt idx="890" formatCode="General">
                  <c:v>0.40334459459459499</c:v>
                </c:pt>
                <c:pt idx="891" formatCode="General">
                  <c:v>0.40432432432432402</c:v>
                </c:pt>
                <c:pt idx="892" formatCode="General">
                  <c:v>0.40530405405405401</c:v>
                </c:pt>
                <c:pt idx="893" formatCode="General">
                  <c:v>0.40628378378378399</c:v>
                </c:pt>
                <c:pt idx="894" formatCode="General">
                  <c:v>0.40726351351351398</c:v>
                </c:pt>
                <c:pt idx="895" formatCode="General">
                  <c:v>0.40824324324324301</c:v>
                </c:pt>
                <c:pt idx="896" formatCode="General">
                  <c:v>0.409222972972973</c:v>
                </c:pt>
                <c:pt idx="897" formatCode="General">
                  <c:v>0.41020270270270298</c:v>
                </c:pt>
                <c:pt idx="898" formatCode="General">
                  <c:v>0.41118243243243202</c:v>
                </c:pt>
                <c:pt idx="899" formatCode="General">
                  <c:v>0.412162162162162</c:v>
                </c:pt>
                <c:pt idx="900" formatCode="General">
                  <c:v>0.41314189189189199</c:v>
                </c:pt>
                <c:pt idx="901" formatCode="General">
                  <c:v>0.41412162162162203</c:v>
                </c:pt>
                <c:pt idx="902" formatCode="General">
                  <c:v>0.41510135135135101</c:v>
                </c:pt>
                <c:pt idx="903" formatCode="General">
                  <c:v>0.41608108108108099</c:v>
                </c:pt>
                <c:pt idx="904" formatCode="General">
                  <c:v>0.41706081081081098</c:v>
                </c:pt>
                <c:pt idx="905" formatCode="General">
                  <c:v>0.41804054054054102</c:v>
                </c:pt>
                <c:pt idx="906" formatCode="General">
                  <c:v>0.41902027027027</c:v>
                </c:pt>
                <c:pt idx="907" formatCode="General">
                  <c:v>0.42</c:v>
                </c:pt>
                <c:pt idx="908" formatCode="General">
                  <c:v>0.42097972972973002</c:v>
                </c:pt>
                <c:pt idx="909" formatCode="General">
                  <c:v>0.42195945945946001</c:v>
                </c:pt>
                <c:pt idx="910" formatCode="General">
                  <c:v>0.42293918918918899</c:v>
                </c:pt>
                <c:pt idx="911" formatCode="General">
                  <c:v>0.42391891891891897</c:v>
                </c:pt>
                <c:pt idx="912" formatCode="General">
                  <c:v>0.42489864864864901</c:v>
                </c:pt>
                <c:pt idx="913" formatCode="General">
                  <c:v>0.425878378378378</c:v>
                </c:pt>
                <c:pt idx="914" formatCode="General">
                  <c:v>0.42685810810810798</c:v>
                </c:pt>
                <c:pt idx="915" formatCode="General">
                  <c:v>0.42783783783783802</c:v>
                </c:pt>
                <c:pt idx="916" formatCode="General">
                  <c:v>0.428817567567568</c:v>
                </c:pt>
                <c:pt idx="917" formatCode="General">
                  <c:v>0.42979729729729699</c:v>
                </c:pt>
                <c:pt idx="918" formatCode="General">
                  <c:v>0.43077702702702703</c:v>
                </c:pt>
                <c:pt idx="919" formatCode="General">
                  <c:v>0.43175675675675701</c:v>
                </c:pt>
                <c:pt idx="920" formatCode="General">
                  <c:v>0.43273648648648699</c:v>
                </c:pt>
                <c:pt idx="921" formatCode="General">
                  <c:v>0.43371621621621598</c:v>
                </c:pt>
                <c:pt idx="922" formatCode="General">
                  <c:v>0.43469594594594602</c:v>
                </c:pt>
                <c:pt idx="923" formatCode="General">
                  <c:v>0.435675675675676</c:v>
                </c:pt>
                <c:pt idx="924" formatCode="General">
                  <c:v>0.43665540540540498</c:v>
                </c:pt>
                <c:pt idx="925" formatCode="General">
                  <c:v>0.43763513513513502</c:v>
                </c:pt>
                <c:pt idx="926" formatCode="General">
                  <c:v>0.43861486486486501</c:v>
                </c:pt>
                <c:pt idx="927" formatCode="General">
                  <c:v>0.43959459459459499</c:v>
                </c:pt>
                <c:pt idx="928" formatCode="General">
                  <c:v>0.44057432432432397</c:v>
                </c:pt>
                <c:pt idx="929" formatCode="General">
                  <c:v>0.44155405405405401</c:v>
                </c:pt>
                <c:pt idx="930" formatCode="General">
                  <c:v>0.442533783783784</c:v>
                </c:pt>
                <c:pt idx="931" formatCode="General">
                  <c:v>0.44351351351351398</c:v>
                </c:pt>
                <c:pt idx="932" formatCode="General">
                  <c:v>0.44449324324324302</c:v>
                </c:pt>
                <c:pt idx="933" formatCode="General">
                  <c:v>0.445472972972973</c:v>
                </c:pt>
                <c:pt idx="934" formatCode="General">
                  <c:v>0.44645270270270299</c:v>
                </c:pt>
                <c:pt idx="935" formatCode="General">
                  <c:v>0.44743243243243203</c:v>
                </c:pt>
                <c:pt idx="936" formatCode="General">
                  <c:v>0.44841216216216201</c:v>
                </c:pt>
                <c:pt idx="937" formatCode="General">
                  <c:v>0.44939189189189199</c:v>
                </c:pt>
                <c:pt idx="938" formatCode="General">
                  <c:v>0.45037162162162198</c:v>
                </c:pt>
                <c:pt idx="939" formatCode="General">
                  <c:v>0.45135135135135102</c:v>
                </c:pt>
                <c:pt idx="940" formatCode="General">
                  <c:v>0.452331081081081</c:v>
                </c:pt>
                <c:pt idx="941" formatCode="General">
                  <c:v>0.45331081081081098</c:v>
                </c:pt>
                <c:pt idx="942" formatCode="General">
                  <c:v>0.45429054054054102</c:v>
                </c:pt>
                <c:pt idx="943" formatCode="General">
                  <c:v>0.45527027027027001</c:v>
                </c:pt>
                <c:pt idx="944" formatCode="General">
                  <c:v>0.45624999999999999</c:v>
                </c:pt>
                <c:pt idx="945" formatCode="General">
                  <c:v>0.45722972972972997</c:v>
                </c:pt>
                <c:pt idx="946" formatCode="General">
                  <c:v>0.45820945945946001</c:v>
                </c:pt>
                <c:pt idx="947" formatCode="General">
                  <c:v>0.459189189189189</c:v>
                </c:pt>
                <c:pt idx="948" formatCode="General">
                  <c:v>0.46016891891891898</c:v>
                </c:pt>
                <c:pt idx="949" formatCode="General">
                  <c:v>0.46114864864864902</c:v>
                </c:pt>
                <c:pt idx="950" formatCode="General">
                  <c:v>0.462128378378378</c:v>
                </c:pt>
                <c:pt idx="951" formatCode="General">
                  <c:v>0.46310810810810799</c:v>
                </c:pt>
                <c:pt idx="952" formatCode="General">
                  <c:v>0.46408783783783802</c:v>
                </c:pt>
                <c:pt idx="953" formatCode="General">
                  <c:v>0.46506756756756801</c:v>
                </c:pt>
                <c:pt idx="954" formatCode="General">
                  <c:v>0.46604729729729699</c:v>
                </c:pt>
                <c:pt idx="955" formatCode="General">
                  <c:v>0.46702702702702698</c:v>
                </c:pt>
                <c:pt idx="956" formatCode="General">
                  <c:v>0.46800675675675701</c:v>
                </c:pt>
                <c:pt idx="957" formatCode="General">
                  <c:v>0.468986486486487</c:v>
                </c:pt>
                <c:pt idx="958" formatCode="General">
                  <c:v>0.46996621621621598</c:v>
                </c:pt>
                <c:pt idx="959" formatCode="General">
                  <c:v>0.47094594594594602</c:v>
                </c:pt>
                <c:pt idx="960" formatCode="General">
                  <c:v>0.471925675675676</c:v>
                </c:pt>
                <c:pt idx="961" formatCode="General">
                  <c:v>0.47290540540540499</c:v>
                </c:pt>
                <c:pt idx="962" formatCode="General">
                  <c:v>0.47388513513513503</c:v>
                </c:pt>
                <c:pt idx="963" formatCode="General">
                  <c:v>0.47486486486486501</c:v>
                </c:pt>
                <c:pt idx="964" formatCode="General">
                  <c:v>0.47584459459459499</c:v>
                </c:pt>
                <c:pt idx="965" formatCode="General">
                  <c:v>0.47682432432432398</c:v>
                </c:pt>
                <c:pt idx="966" formatCode="General">
                  <c:v>0.47780405405405402</c:v>
                </c:pt>
                <c:pt idx="967" formatCode="General">
                  <c:v>0.478783783783784</c:v>
                </c:pt>
                <c:pt idx="968" formatCode="General">
                  <c:v>0.47976351351351398</c:v>
                </c:pt>
                <c:pt idx="969" formatCode="General">
                  <c:v>0.48074324324324302</c:v>
                </c:pt>
                <c:pt idx="970" formatCode="General">
                  <c:v>0.48172297297297301</c:v>
                </c:pt>
                <c:pt idx="971" formatCode="General">
                  <c:v>0.48270270270270299</c:v>
                </c:pt>
                <c:pt idx="972" formatCode="General">
                  <c:v>0.48368243243243197</c:v>
                </c:pt>
                <c:pt idx="973" formatCode="General">
                  <c:v>0.48466216216216201</c:v>
                </c:pt>
                <c:pt idx="974" formatCode="General">
                  <c:v>0.485641891891892</c:v>
                </c:pt>
                <c:pt idx="975" formatCode="General">
                  <c:v>0.48662162162162198</c:v>
                </c:pt>
                <c:pt idx="976" formatCode="General">
                  <c:v>0.48760135135135102</c:v>
                </c:pt>
                <c:pt idx="977" formatCode="General">
                  <c:v>0.488581081081081</c:v>
                </c:pt>
                <c:pt idx="978" formatCode="General">
                  <c:v>0.48956081081081099</c:v>
                </c:pt>
                <c:pt idx="979" formatCode="General">
                  <c:v>0.49054054054054103</c:v>
                </c:pt>
                <c:pt idx="980" formatCode="General">
                  <c:v>0.49152027027027001</c:v>
                </c:pt>
                <c:pt idx="981" formatCode="General">
                  <c:v>0.49249999999999999</c:v>
                </c:pt>
                <c:pt idx="982" formatCode="General">
                  <c:v>0.49347972972972998</c:v>
                </c:pt>
                <c:pt idx="983" formatCode="General">
                  <c:v>0.49445945945946002</c:v>
                </c:pt>
                <c:pt idx="984" formatCode="General">
                  <c:v>0.495439189189189</c:v>
                </c:pt>
                <c:pt idx="985" formatCode="General">
                  <c:v>0.49641891891891898</c:v>
                </c:pt>
                <c:pt idx="986" formatCode="General">
                  <c:v>0.49739864864864902</c:v>
                </c:pt>
                <c:pt idx="987" formatCode="General">
                  <c:v>0.49837837837837801</c:v>
                </c:pt>
                <c:pt idx="988" formatCode="General">
                  <c:v>0.49935810810810799</c:v>
                </c:pt>
                <c:pt idx="989" formatCode="General">
                  <c:v>0.50033783783783803</c:v>
                </c:pt>
                <c:pt idx="990" formatCode="General">
                  <c:v>0.50131756756756796</c:v>
                </c:pt>
                <c:pt idx="991" formatCode="General">
                  <c:v>0.502297297297297</c:v>
                </c:pt>
                <c:pt idx="992" formatCode="General">
                  <c:v>0.50327702702702704</c:v>
                </c:pt>
                <c:pt idx="993" formatCode="General">
                  <c:v>0.50425675675675696</c:v>
                </c:pt>
                <c:pt idx="994" formatCode="General">
                  <c:v>0.505236486486486</c:v>
                </c:pt>
                <c:pt idx="995" formatCode="General">
                  <c:v>0.50621621621621604</c:v>
                </c:pt>
                <c:pt idx="996" formatCode="General">
                  <c:v>0.50719594594594597</c:v>
                </c:pt>
                <c:pt idx="997" formatCode="General">
                  <c:v>0.50817567567567601</c:v>
                </c:pt>
                <c:pt idx="998" formatCode="General">
                  <c:v>0.50915540540540505</c:v>
                </c:pt>
                <c:pt idx="999" formatCode="General">
                  <c:v>0.51013513513513498</c:v>
                </c:pt>
                <c:pt idx="1000" formatCode="General">
                  <c:v>0.51111486486486502</c:v>
                </c:pt>
                <c:pt idx="1001" formatCode="General">
                  <c:v>0.51209459459459505</c:v>
                </c:pt>
                <c:pt idx="1002" formatCode="General">
                  <c:v>0.51307432432432398</c:v>
                </c:pt>
                <c:pt idx="1003" formatCode="General">
                  <c:v>0.51405405405405402</c:v>
                </c:pt>
                <c:pt idx="1004" formatCode="General">
                  <c:v>0.51503378378378395</c:v>
                </c:pt>
                <c:pt idx="1005" formatCode="General">
                  <c:v>0.51601351351351399</c:v>
                </c:pt>
                <c:pt idx="1006" formatCode="General">
                  <c:v>0.51699324324324303</c:v>
                </c:pt>
                <c:pt idx="1007" formatCode="General">
                  <c:v>0.51797297297297296</c:v>
                </c:pt>
                <c:pt idx="1008" formatCode="General">
                  <c:v>0.51895270270270299</c:v>
                </c:pt>
                <c:pt idx="1009" formatCode="General">
                  <c:v>0.51993243243243203</c:v>
                </c:pt>
                <c:pt idx="1010" formatCode="General">
                  <c:v>0.52091216216216196</c:v>
                </c:pt>
                <c:pt idx="1011" formatCode="General">
                  <c:v>0.521891891891892</c:v>
                </c:pt>
                <c:pt idx="1012" formatCode="General">
                  <c:v>0.52287162162162204</c:v>
                </c:pt>
                <c:pt idx="1013" formatCode="General">
                  <c:v>0.52385135135135097</c:v>
                </c:pt>
                <c:pt idx="1014" formatCode="General">
                  <c:v>0.52483108108108101</c:v>
                </c:pt>
                <c:pt idx="1015" formatCode="General">
                  <c:v>0.52581081081081105</c:v>
                </c:pt>
                <c:pt idx="1016" formatCode="General">
                  <c:v>0.52679054054054097</c:v>
                </c:pt>
                <c:pt idx="1017" formatCode="General">
                  <c:v>0.52777027027027001</c:v>
                </c:pt>
                <c:pt idx="1018" formatCode="General">
                  <c:v>0.52875000000000005</c:v>
                </c:pt>
                <c:pt idx="1019" formatCode="General">
                  <c:v>0.52972972972972998</c:v>
                </c:pt>
                <c:pt idx="1020" formatCode="General">
                  <c:v>0.53070945945946002</c:v>
                </c:pt>
                <c:pt idx="1021" formatCode="General">
                  <c:v>0.53168918918918895</c:v>
                </c:pt>
                <c:pt idx="1022" formatCode="General">
                  <c:v>0.53266891891891899</c:v>
                </c:pt>
                <c:pt idx="1023" formatCode="General">
                  <c:v>0.53364864864864903</c:v>
                </c:pt>
                <c:pt idx="1024" formatCode="General">
                  <c:v>0.53462837837837796</c:v>
                </c:pt>
                <c:pt idx="1025" formatCode="General">
                  <c:v>0.53560810810810799</c:v>
                </c:pt>
                <c:pt idx="1026" formatCode="General">
                  <c:v>0.53658783783783803</c:v>
                </c:pt>
                <c:pt idx="1027" formatCode="General">
                  <c:v>0.53756756756756796</c:v>
                </c:pt>
                <c:pt idx="1028" formatCode="General">
                  <c:v>0.538547297297297</c:v>
                </c:pt>
                <c:pt idx="1029" formatCode="General">
                  <c:v>0.53952702702702704</c:v>
                </c:pt>
                <c:pt idx="1030" formatCode="General">
                  <c:v>0.54050675675675697</c:v>
                </c:pt>
                <c:pt idx="1031" formatCode="General">
                  <c:v>0.54148648648648701</c:v>
                </c:pt>
                <c:pt idx="1032" formatCode="General">
                  <c:v>0.54246621621621605</c:v>
                </c:pt>
                <c:pt idx="1033" formatCode="General">
                  <c:v>0.54344594594594597</c:v>
                </c:pt>
                <c:pt idx="1034" formatCode="General">
                  <c:v>0.54442567567567601</c:v>
                </c:pt>
                <c:pt idx="1035" formatCode="General">
                  <c:v>0.54540540540540505</c:v>
                </c:pt>
                <c:pt idx="1036" formatCode="General">
                  <c:v>0.54638513513513498</c:v>
                </c:pt>
                <c:pt idx="1037" formatCode="General">
                  <c:v>0.54736486486486502</c:v>
                </c:pt>
                <c:pt idx="1038" formatCode="General">
                  <c:v>0.54834459459459495</c:v>
                </c:pt>
                <c:pt idx="1039" formatCode="General">
                  <c:v>0.54932432432432399</c:v>
                </c:pt>
                <c:pt idx="1040" formatCode="General">
                  <c:v>0.55030405405405403</c:v>
                </c:pt>
                <c:pt idx="1041" formatCode="General">
                  <c:v>0.55128378378378395</c:v>
                </c:pt>
                <c:pt idx="1042" formatCode="General">
                  <c:v>0.55226351351351399</c:v>
                </c:pt>
                <c:pt idx="1043" formatCode="General">
                  <c:v>0.55324324324324303</c:v>
                </c:pt>
                <c:pt idx="1044" formatCode="General">
                  <c:v>0.55422297297297296</c:v>
                </c:pt>
                <c:pt idx="1045" formatCode="General">
                  <c:v>0.555202702702703</c:v>
                </c:pt>
                <c:pt idx="1046" formatCode="General">
                  <c:v>0.55618243243243204</c:v>
                </c:pt>
                <c:pt idx="1047" formatCode="General">
                  <c:v>0.55716216216216197</c:v>
                </c:pt>
                <c:pt idx="1048" formatCode="General">
                  <c:v>0.55814189189189201</c:v>
                </c:pt>
                <c:pt idx="1049" formatCode="General">
                  <c:v>0.55912162162162204</c:v>
                </c:pt>
                <c:pt idx="1050" formatCode="General">
                  <c:v>0.56010135135135097</c:v>
                </c:pt>
                <c:pt idx="1051" formatCode="General">
                  <c:v>0.56108108108108101</c:v>
                </c:pt>
                <c:pt idx="1052" formatCode="General">
                  <c:v>0.56206081081081105</c:v>
                </c:pt>
                <c:pt idx="1053" formatCode="General">
                  <c:v>0.56304054054054098</c:v>
                </c:pt>
                <c:pt idx="1054" formatCode="General">
                  <c:v>0.56402027027027002</c:v>
                </c:pt>
                <c:pt idx="1055" formatCode="General">
                  <c:v>0.56499999999999995</c:v>
                </c:pt>
                <c:pt idx="1056" formatCode="General">
                  <c:v>0.56597972972972999</c:v>
                </c:pt>
                <c:pt idx="1057" formatCode="General">
                  <c:v>0.56695945945946002</c:v>
                </c:pt>
                <c:pt idx="1058" formatCode="General">
                  <c:v>0.56793918918918895</c:v>
                </c:pt>
                <c:pt idx="1059" formatCode="General">
                  <c:v>0.56891891891891899</c:v>
                </c:pt>
                <c:pt idx="1060" formatCode="General">
                  <c:v>0.56989864864864903</c:v>
                </c:pt>
                <c:pt idx="1061" formatCode="General">
                  <c:v>0.57087837837837796</c:v>
                </c:pt>
                <c:pt idx="1062" formatCode="General">
                  <c:v>0.571858108108108</c:v>
                </c:pt>
                <c:pt idx="1063" formatCode="General">
                  <c:v>0.57283783783783804</c:v>
                </c:pt>
                <c:pt idx="1064" formatCode="General">
                  <c:v>0.57381756756756797</c:v>
                </c:pt>
                <c:pt idx="1065" formatCode="General">
                  <c:v>0.57479729729729701</c:v>
                </c:pt>
                <c:pt idx="1066" formatCode="General">
                  <c:v>0.57577702702702704</c:v>
                </c:pt>
                <c:pt idx="1067" formatCode="General">
                  <c:v>0.57675675675675697</c:v>
                </c:pt>
                <c:pt idx="1068" formatCode="General">
                  <c:v>0.57773648648648701</c:v>
                </c:pt>
                <c:pt idx="1069" formatCode="General">
                  <c:v>0.57871621621621605</c:v>
                </c:pt>
                <c:pt idx="1070" formatCode="General">
                  <c:v>0.57969594594594598</c:v>
                </c:pt>
                <c:pt idx="1071" formatCode="General">
                  <c:v>0.58067567567567602</c:v>
                </c:pt>
                <c:pt idx="1072" formatCode="General">
                  <c:v>0.58165540540540495</c:v>
                </c:pt>
                <c:pt idx="1073" formatCode="General">
                  <c:v>0.58263513513513498</c:v>
                </c:pt>
                <c:pt idx="1074" formatCode="General">
                  <c:v>0.58361486486486502</c:v>
                </c:pt>
                <c:pt idx="1075" formatCode="General">
                  <c:v>0.58459459459459495</c:v>
                </c:pt>
                <c:pt idx="1076" formatCode="General">
                  <c:v>0.58557432432432399</c:v>
                </c:pt>
                <c:pt idx="1077" formatCode="General">
                  <c:v>0.58655405405405403</c:v>
                </c:pt>
                <c:pt idx="1078" formatCode="General">
                  <c:v>0.58753378378378396</c:v>
                </c:pt>
                <c:pt idx="1079" formatCode="General">
                  <c:v>0.588513513513514</c:v>
                </c:pt>
                <c:pt idx="1080" formatCode="General">
                  <c:v>0.58949324324324304</c:v>
                </c:pt>
                <c:pt idx="1081" formatCode="General">
                  <c:v>0.59047297297297296</c:v>
                </c:pt>
                <c:pt idx="1082" formatCode="General">
                  <c:v>0.591452702702703</c:v>
                </c:pt>
                <c:pt idx="1083" formatCode="General">
                  <c:v>0.59243243243243204</c:v>
                </c:pt>
                <c:pt idx="1084" formatCode="General">
                  <c:v>0.59341216216216197</c:v>
                </c:pt>
                <c:pt idx="1085" formatCode="General">
                  <c:v>0.59439189189189201</c:v>
                </c:pt>
                <c:pt idx="1086" formatCode="General">
                  <c:v>0.59537162162162205</c:v>
                </c:pt>
                <c:pt idx="1087" formatCode="General">
                  <c:v>0.59635135135135098</c:v>
                </c:pt>
                <c:pt idx="1088" formatCode="General">
                  <c:v>0.59733108108108102</c:v>
                </c:pt>
                <c:pt idx="1089" formatCode="General">
                  <c:v>0.59831081081081094</c:v>
                </c:pt>
                <c:pt idx="1090" formatCode="General">
                  <c:v>0.59929054054054098</c:v>
                </c:pt>
                <c:pt idx="1091" formatCode="General">
                  <c:v>0.60027027027027002</c:v>
                </c:pt>
                <c:pt idx="1092" formatCode="General">
                  <c:v>0.60124999999999995</c:v>
                </c:pt>
                <c:pt idx="1093" formatCode="General">
                  <c:v>0.60222972972972999</c:v>
                </c:pt>
                <c:pt idx="1094" formatCode="General">
                  <c:v>0.60320945945946003</c:v>
                </c:pt>
                <c:pt idx="1095" formatCode="General">
                  <c:v>0.60418918918918896</c:v>
                </c:pt>
                <c:pt idx="1096" formatCode="General">
                  <c:v>0.605168918918919</c:v>
                </c:pt>
                <c:pt idx="1097" formatCode="General">
                  <c:v>0.60614864864864904</c:v>
                </c:pt>
                <c:pt idx="1098" formatCode="General">
                  <c:v>0.60712837837837796</c:v>
                </c:pt>
                <c:pt idx="1099" formatCode="General">
                  <c:v>0.608108108108108</c:v>
                </c:pt>
                <c:pt idx="1100" formatCode="General">
                  <c:v>0.60908783783783804</c:v>
                </c:pt>
                <c:pt idx="1101" formatCode="General">
                  <c:v>0.61006756756756797</c:v>
                </c:pt>
                <c:pt idx="1102" formatCode="General">
                  <c:v>0.61104729729729701</c:v>
                </c:pt>
                <c:pt idx="1103" formatCode="General">
                  <c:v>0.61202702702702705</c:v>
                </c:pt>
                <c:pt idx="1104" formatCode="General">
                  <c:v>0.61300675675675698</c:v>
                </c:pt>
                <c:pt idx="1105" formatCode="General">
                  <c:v>0.61398648648648702</c:v>
                </c:pt>
                <c:pt idx="1106" formatCode="General">
                  <c:v>0.61496621621621606</c:v>
                </c:pt>
                <c:pt idx="1107" formatCode="General">
                  <c:v>0.61594594594594598</c:v>
                </c:pt>
                <c:pt idx="1108" formatCode="General">
                  <c:v>0.61692567567567602</c:v>
                </c:pt>
                <c:pt idx="1109" formatCode="General">
                  <c:v>0.61790540540540495</c:v>
                </c:pt>
                <c:pt idx="1110" formatCode="General">
                  <c:v>0.61888513513513499</c:v>
                </c:pt>
                <c:pt idx="1111" formatCode="General">
                  <c:v>0.61986486486486503</c:v>
                </c:pt>
                <c:pt idx="1112" formatCode="General">
                  <c:v>0.62084459459459496</c:v>
                </c:pt>
                <c:pt idx="1113" formatCode="General">
                  <c:v>0.621824324324324</c:v>
                </c:pt>
                <c:pt idx="1114" formatCode="General">
                  <c:v>0.62280405405405403</c:v>
                </c:pt>
                <c:pt idx="1115" formatCode="General">
                  <c:v>0.62378378378378396</c:v>
                </c:pt>
                <c:pt idx="1116" formatCode="General">
                  <c:v>0.624763513513514</c:v>
                </c:pt>
                <c:pt idx="1117" formatCode="General">
                  <c:v>0.62574324324324304</c:v>
                </c:pt>
                <c:pt idx="1118" formatCode="General">
                  <c:v>0.62672297297297297</c:v>
                </c:pt>
                <c:pt idx="1119" formatCode="General">
                  <c:v>0.62770270270270301</c:v>
                </c:pt>
                <c:pt idx="1120" formatCode="General">
                  <c:v>0.62868243243243205</c:v>
                </c:pt>
                <c:pt idx="1121" formatCode="General">
                  <c:v>0.62966216216216198</c:v>
                </c:pt>
                <c:pt idx="1122" formatCode="General">
                  <c:v>0.63064189189189201</c:v>
                </c:pt>
                <c:pt idx="1123" formatCode="General">
                  <c:v>0.63162162162162205</c:v>
                </c:pt>
                <c:pt idx="1124" formatCode="General">
                  <c:v>0.63260135135135098</c:v>
                </c:pt>
                <c:pt idx="1125" formatCode="General">
                  <c:v>0.63358108108108102</c:v>
                </c:pt>
                <c:pt idx="1126" formatCode="General">
                  <c:v>0.63456081081081095</c:v>
                </c:pt>
                <c:pt idx="1127" formatCode="General">
                  <c:v>0.63554054054054099</c:v>
                </c:pt>
                <c:pt idx="1128" formatCode="General">
                  <c:v>0.63652027027027003</c:v>
                </c:pt>
                <c:pt idx="1129" formatCode="General">
                  <c:v>0.63749999999999996</c:v>
                </c:pt>
                <c:pt idx="1130" formatCode="General">
                  <c:v>0.63847972972972999</c:v>
                </c:pt>
                <c:pt idx="1131" formatCode="General">
                  <c:v>0.63945945945946003</c:v>
                </c:pt>
                <c:pt idx="1132" formatCode="General">
                  <c:v>0.64043918918918896</c:v>
                </c:pt>
                <c:pt idx="1133" formatCode="General">
                  <c:v>0.641418918918919</c:v>
                </c:pt>
                <c:pt idx="1134" formatCode="General">
                  <c:v>0.64239864864864904</c:v>
                </c:pt>
                <c:pt idx="1135" formatCode="General">
                  <c:v>0.64337837837837797</c:v>
                </c:pt>
                <c:pt idx="1136" formatCode="General">
                  <c:v>0.64435810810810801</c:v>
                </c:pt>
                <c:pt idx="1137" formatCode="General">
                  <c:v>0.64533783783783805</c:v>
                </c:pt>
                <c:pt idx="1138" formatCode="General">
                  <c:v>0.64631756756756797</c:v>
                </c:pt>
                <c:pt idx="1139" formatCode="General">
                  <c:v>0.64729729729729701</c:v>
                </c:pt>
                <c:pt idx="1140" formatCode="General">
                  <c:v>0.64827702702702705</c:v>
                </c:pt>
                <c:pt idx="1141" formatCode="General">
                  <c:v>0.64925675675675698</c:v>
                </c:pt>
                <c:pt idx="1142" formatCode="General">
                  <c:v>0.65023648648648702</c:v>
                </c:pt>
                <c:pt idx="1143" formatCode="General">
                  <c:v>0.65121621621621595</c:v>
                </c:pt>
                <c:pt idx="1144" formatCode="General">
                  <c:v>0.65219594594594599</c:v>
                </c:pt>
                <c:pt idx="1145" formatCode="General">
                  <c:v>0.65317567567567603</c:v>
                </c:pt>
                <c:pt idx="1146" formatCode="General">
                  <c:v>0.65415540540540495</c:v>
                </c:pt>
                <c:pt idx="1147" formatCode="General">
                  <c:v>0.65513513513513499</c:v>
                </c:pt>
                <c:pt idx="1148" formatCode="General">
                  <c:v>0.65611486486486503</c:v>
                </c:pt>
                <c:pt idx="1149" formatCode="General">
                  <c:v>0.65709459459459496</c:v>
                </c:pt>
                <c:pt idx="1150" formatCode="General">
                  <c:v>0.658074324324324</c:v>
                </c:pt>
                <c:pt idx="1151" formatCode="General">
                  <c:v>0.65905405405405404</c:v>
                </c:pt>
                <c:pt idx="1152" formatCode="General">
                  <c:v>0.66003378378378397</c:v>
                </c:pt>
                <c:pt idx="1153" formatCode="General">
                  <c:v>0.66101351351351401</c:v>
                </c:pt>
                <c:pt idx="1154" formatCode="General">
                  <c:v>0.66199324324324305</c:v>
                </c:pt>
                <c:pt idx="1155" formatCode="General">
                  <c:v>0.66297297297297297</c:v>
                </c:pt>
                <c:pt idx="1156" formatCode="General">
                  <c:v>0.66395270270270301</c:v>
                </c:pt>
                <c:pt idx="1157" formatCode="General">
                  <c:v>0.66493243243243205</c:v>
                </c:pt>
                <c:pt idx="1158" formatCode="General">
                  <c:v>0.66591216216216198</c:v>
                </c:pt>
                <c:pt idx="1159" formatCode="General">
                  <c:v>0.66689189189189202</c:v>
                </c:pt>
                <c:pt idx="1160" formatCode="General">
                  <c:v>0.66787162162162195</c:v>
                </c:pt>
                <c:pt idx="1161" formatCode="General">
                  <c:v>0.66885135135135099</c:v>
                </c:pt>
                <c:pt idx="1162" formatCode="General">
                  <c:v>0.66983108108108103</c:v>
                </c:pt>
                <c:pt idx="1163" formatCode="General">
                  <c:v>0.67081081081081095</c:v>
                </c:pt>
                <c:pt idx="1164" formatCode="General">
                  <c:v>0.67179054054054099</c:v>
                </c:pt>
                <c:pt idx="1165" formatCode="General">
                  <c:v>0.67277027027027003</c:v>
                </c:pt>
                <c:pt idx="1166" formatCode="General">
                  <c:v>0.67374999999999996</c:v>
                </c:pt>
                <c:pt idx="1167" formatCode="General">
                  <c:v>0.67472972972973</c:v>
                </c:pt>
                <c:pt idx="1168" formatCode="General">
                  <c:v>0.67570945945946004</c:v>
                </c:pt>
                <c:pt idx="1169" formatCode="General">
                  <c:v>0.67668918918918897</c:v>
                </c:pt>
                <c:pt idx="1170" formatCode="General">
                  <c:v>0.67766891891891901</c:v>
                </c:pt>
                <c:pt idx="1171" formatCode="General">
                  <c:v>0.67864864864864904</c:v>
                </c:pt>
                <c:pt idx="1172" formatCode="General">
                  <c:v>0.67962837837837797</c:v>
                </c:pt>
                <c:pt idx="1173" formatCode="General">
                  <c:v>0.68060810810810801</c:v>
                </c:pt>
                <c:pt idx="1174" formatCode="General">
                  <c:v>0.68158783783783805</c:v>
                </c:pt>
                <c:pt idx="1175" formatCode="General">
                  <c:v>0.68256756756756798</c:v>
                </c:pt>
                <c:pt idx="1176" formatCode="General">
                  <c:v>0.68354729729729702</c:v>
                </c:pt>
                <c:pt idx="1177" formatCode="General">
                  <c:v>0.68452702702702695</c:v>
                </c:pt>
                <c:pt idx="1178" formatCode="General">
                  <c:v>0.68550675675675699</c:v>
                </c:pt>
                <c:pt idx="1179" formatCode="General">
                  <c:v>0.68648648648648702</c:v>
                </c:pt>
                <c:pt idx="1180" formatCode="General">
                  <c:v>0.68746621621621595</c:v>
                </c:pt>
                <c:pt idx="1181" formatCode="General">
                  <c:v>0.68844594594594599</c:v>
                </c:pt>
                <c:pt idx="1182" formatCode="General">
                  <c:v>0.68942567567567603</c:v>
                </c:pt>
                <c:pt idx="1183" formatCode="General">
                  <c:v>0.69040540540540496</c:v>
                </c:pt>
                <c:pt idx="1184" formatCode="General">
                  <c:v>0.691385135135135</c:v>
                </c:pt>
                <c:pt idx="1185" formatCode="General">
                  <c:v>0.69236486486486504</c:v>
                </c:pt>
                <c:pt idx="1186" formatCode="General">
                  <c:v>0.69334459459459497</c:v>
                </c:pt>
                <c:pt idx="1187" formatCode="General">
                  <c:v>0.694324324324324</c:v>
                </c:pt>
                <c:pt idx="1188" formatCode="General">
                  <c:v>0.69530405405405404</c:v>
                </c:pt>
                <c:pt idx="1189" formatCode="General">
                  <c:v>0.69628378378378397</c:v>
                </c:pt>
                <c:pt idx="1190" formatCode="General">
                  <c:v>0.69726351351351401</c:v>
                </c:pt>
                <c:pt idx="1191" formatCode="General">
                  <c:v>0.69824324324324305</c:v>
                </c:pt>
                <c:pt idx="1192" formatCode="General">
                  <c:v>0.69922297297297298</c:v>
                </c:pt>
                <c:pt idx="1193" formatCode="General">
                  <c:v>0.70020270270270302</c:v>
                </c:pt>
                <c:pt idx="1194" formatCode="General">
                  <c:v>0.70118243243243195</c:v>
                </c:pt>
                <c:pt idx="1195" formatCode="General">
                  <c:v>0.70216216216216198</c:v>
                </c:pt>
                <c:pt idx="1196" formatCode="General">
                  <c:v>0.70314189189189202</c:v>
                </c:pt>
                <c:pt idx="1197" formatCode="General">
                  <c:v>0.70412162162162195</c:v>
                </c:pt>
                <c:pt idx="1198" formatCode="General">
                  <c:v>0.70510135135135099</c:v>
                </c:pt>
                <c:pt idx="1199" formatCode="General">
                  <c:v>0.70608108108108103</c:v>
                </c:pt>
                <c:pt idx="1200" formatCode="General">
                  <c:v>0.70706081081081096</c:v>
                </c:pt>
                <c:pt idx="1201" formatCode="General">
                  <c:v>0.708040540540541</c:v>
                </c:pt>
                <c:pt idx="1202" formatCode="General">
                  <c:v>0.70902027027027004</c:v>
                </c:pt>
                <c:pt idx="1203" formatCode="General">
                  <c:v>0.71</c:v>
                </c:pt>
                <c:pt idx="1204" formatCode="General">
                  <c:v>0.71097972972973</c:v>
                </c:pt>
                <c:pt idx="1205" formatCode="General">
                  <c:v>0.71195945945946004</c:v>
                </c:pt>
                <c:pt idx="1206" formatCode="General">
                  <c:v>0.71293918918918897</c:v>
                </c:pt>
                <c:pt idx="1207" formatCode="General">
                  <c:v>0.71391891891891901</c:v>
                </c:pt>
                <c:pt idx="1208" formatCode="General">
                  <c:v>0.71489864864864905</c:v>
                </c:pt>
                <c:pt idx="1209" formatCode="General">
                  <c:v>0.71587837837837798</c:v>
                </c:pt>
                <c:pt idx="1210" formatCode="General">
                  <c:v>0.71685810810810802</c:v>
                </c:pt>
                <c:pt idx="1211" formatCode="General">
                  <c:v>0.71783783783783806</c:v>
                </c:pt>
                <c:pt idx="1212" formatCode="General">
                  <c:v>0.71881756756756798</c:v>
                </c:pt>
                <c:pt idx="1213" formatCode="General">
                  <c:v>0.71979729729729702</c:v>
                </c:pt>
                <c:pt idx="1214" formatCode="General">
                  <c:v>0.72077702702702695</c:v>
                </c:pt>
                <c:pt idx="1215" formatCode="General">
                  <c:v>0.72175675675675699</c:v>
                </c:pt>
                <c:pt idx="1216" formatCode="General">
                  <c:v>0.72273648648648703</c:v>
                </c:pt>
                <c:pt idx="1217" formatCode="General">
                  <c:v>0.72371621621621596</c:v>
                </c:pt>
                <c:pt idx="1218" formatCode="General">
                  <c:v>0.724695945945946</c:v>
                </c:pt>
                <c:pt idx="1219" formatCode="General">
                  <c:v>0.72567567567567604</c:v>
                </c:pt>
                <c:pt idx="1220" formatCode="General">
                  <c:v>0.72665540540540496</c:v>
                </c:pt>
                <c:pt idx="1221" formatCode="General">
                  <c:v>0.727635135135135</c:v>
                </c:pt>
                <c:pt idx="1222" formatCode="General">
                  <c:v>0.72861486486486504</c:v>
                </c:pt>
                <c:pt idx="1223" formatCode="General">
                  <c:v>0.72959459459459497</c:v>
                </c:pt>
                <c:pt idx="1224" formatCode="General">
                  <c:v>0.73057432432432401</c:v>
                </c:pt>
                <c:pt idx="1225" formatCode="General">
                  <c:v>0.73155405405405405</c:v>
                </c:pt>
                <c:pt idx="1226" formatCode="General">
                  <c:v>0.73253378378378398</c:v>
                </c:pt>
                <c:pt idx="1227" formatCode="General">
                  <c:v>0.73351351351351401</c:v>
                </c:pt>
                <c:pt idx="1228" formatCode="General">
                  <c:v>0.73449324324324305</c:v>
                </c:pt>
                <c:pt idx="1229" formatCode="General">
                  <c:v>0.73547297297297298</c:v>
                </c:pt>
                <c:pt idx="1230" formatCode="General">
                  <c:v>0.73645270270270302</c:v>
                </c:pt>
                <c:pt idx="1231" formatCode="General">
                  <c:v>0.73743243243243195</c:v>
                </c:pt>
                <c:pt idx="1232" formatCode="General">
                  <c:v>0.73841216216216199</c:v>
                </c:pt>
                <c:pt idx="1233" formatCode="General">
                  <c:v>0.73939189189189203</c:v>
                </c:pt>
                <c:pt idx="1234" formatCode="General">
                  <c:v>0.74037162162162196</c:v>
                </c:pt>
                <c:pt idx="1235" formatCode="General">
                  <c:v>0.741351351351351</c:v>
                </c:pt>
                <c:pt idx="1236" formatCode="General">
                  <c:v>0.74233108108108103</c:v>
                </c:pt>
                <c:pt idx="1237" formatCode="General">
                  <c:v>0.74331081081081096</c:v>
                </c:pt>
                <c:pt idx="1238" formatCode="General">
                  <c:v>0.744290540540541</c:v>
                </c:pt>
                <c:pt idx="1239" formatCode="General">
                  <c:v>0.74527027027027004</c:v>
                </c:pt>
                <c:pt idx="1240" formatCode="General">
                  <c:v>0.74624999999999997</c:v>
                </c:pt>
                <c:pt idx="1241" formatCode="General">
                  <c:v>0.74722972972973001</c:v>
                </c:pt>
                <c:pt idx="1242" formatCode="General">
                  <c:v>0.74820945945946005</c:v>
                </c:pt>
                <c:pt idx="1243" formatCode="General">
                  <c:v>0.74918918918918898</c:v>
                </c:pt>
                <c:pt idx="1244" formatCode="General">
                  <c:v>0.75016891891891901</c:v>
                </c:pt>
                <c:pt idx="1245" formatCode="General">
                  <c:v>0.75114864864864905</c:v>
                </c:pt>
                <c:pt idx="1246" formatCode="General">
                  <c:v>0.75212837837837798</c:v>
                </c:pt>
                <c:pt idx="1247" formatCode="General">
                  <c:v>0.75310810810810802</c:v>
                </c:pt>
                <c:pt idx="1248" formatCode="General">
                  <c:v>0.75408783783783795</c:v>
                </c:pt>
                <c:pt idx="1249" formatCode="General">
                  <c:v>0.75506756756756799</c:v>
                </c:pt>
                <c:pt idx="1250" formatCode="General">
                  <c:v>0.75604729729729703</c:v>
                </c:pt>
                <c:pt idx="1251" formatCode="General">
                  <c:v>0.75702702702702696</c:v>
                </c:pt>
                <c:pt idx="1252" formatCode="General">
                  <c:v>0.75800675675675699</c:v>
                </c:pt>
                <c:pt idx="1253" formatCode="General">
                  <c:v>0.75898648648648603</c:v>
                </c:pt>
                <c:pt idx="1254" formatCode="General">
                  <c:v>0.75996621621621596</c:v>
                </c:pt>
                <c:pt idx="1255" formatCode="General">
                  <c:v>0.760945945945946</c:v>
                </c:pt>
                <c:pt idx="1256" formatCode="General">
                  <c:v>0.76192567567567604</c:v>
                </c:pt>
                <c:pt idx="1257" formatCode="General">
                  <c:v>0.76290540540540497</c:v>
                </c:pt>
                <c:pt idx="1258" formatCode="General">
                  <c:v>0.76388513513513501</c:v>
                </c:pt>
                <c:pt idx="1259" formatCode="General">
                  <c:v>0.76486486486486505</c:v>
                </c:pt>
                <c:pt idx="1260" formatCode="General">
                  <c:v>0.76584459459459497</c:v>
                </c:pt>
                <c:pt idx="1261" formatCode="General">
                  <c:v>0.76682432432432401</c:v>
                </c:pt>
                <c:pt idx="1262" formatCode="General">
                  <c:v>0.76780405405405405</c:v>
                </c:pt>
                <c:pt idx="1263" formatCode="General">
                  <c:v>0.76878378378378398</c:v>
                </c:pt>
                <c:pt idx="1264" formatCode="General">
                  <c:v>0.76976351351351402</c:v>
                </c:pt>
                <c:pt idx="1265" formatCode="General">
                  <c:v>0.77074324324324295</c:v>
                </c:pt>
                <c:pt idx="1266" formatCode="General">
                  <c:v>0.77172297297297299</c:v>
                </c:pt>
                <c:pt idx="1267" formatCode="General">
                  <c:v>0.77270270270270303</c:v>
                </c:pt>
                <c:pt idx="1268" formatCode="General">
                  <c:v>0.77368243243243195</c:v>
                </c:pt>
                <c:pt idx="1269" formatCode="General">
                  <c:v>0.77466216216216199</c:v>
                </c:pt>
                <c:pt idx="1270" formatCode="General">
                  <c:v>0.77564189189189203</c:v>
                </c:pt>
                <c:pt idx="1271" formatCode="General">
                  <c:v>0.77662162162162196</c:v>
                </c:pt>
                <c:pt idx="1272" formatCode="General">
                  <c:v>0.777601351351351</c:v>
                </c:pt>
                <c:pt idx="1273" formatCode="General">
                  <c:v>0.77858108108108104</c:v>
                </c:pt>
                <c:pt idx="1274" formatCode="General">
                  <c:v>0.77956081081081097</c:v>
                </c:pt>
                <c:pt idx="1275" formatCode="General">
                  <c:v>0.78054054054054101</c:v>
                </c:pt>
                <c:pt idx="1276" formatCode="General">
                  <c:v>0.78152027027027005</c:v>
                </c:pt>
                <c:pt idx="1277" formatCode="General">
                  <c:v>0.78249999999999997</c:v>
                </c:pt>
                <c:pt idx="1278" formatCode="General">
                  <c:v>0.78347972972973001</c:v>
                </c:pt>
                <c:pt idx="1279" formatCode="General">
                  <c:v>0.78445945945945905</c:v>
                </c:pt>
                <c:pt idx="1280" formatCode="General">
                  <c:v>0.78543918918918898</c:v>
                </c:pt>
                <c:pt idx="1281" formatCode="General">
                  <c:v>0.78641891891891902</c:v>
                </c:pt>
                <c:pt idx="1282" formatCode="General">
                  <c:v>0.78739864864864895</c:v>
                </c:pt>
                <c:pt idx="1283" formatCode="General">
                  <c:v>0.78837837837837799</c:v>
                </c:pt>
                <c:pt idx="1284" formatCode="General">
                  <c:v>0.78935810810810803</c:v>
                </c:pt>
                <c:pt idx="1285" formatCode="General">
                  <c:v>0.79033783783783795</c:v>
                </c:pt>
                <c:pt idx="1286" formatCode="General">
                  <c:v>0.79131756756756799</c:v>
                </c:pt>
                <c:pt idx="1287" formatCode="General">
                  <c:v>0.79229729729729703</c:v>
                </c:pt>
                <c:pt idx="1288" formatCode="General">
                  <c:v>0.79327702702702696</c:v>
                </c:pt>
                <c:pt idx="1289" formatCode="General">
                  <c:v>0.794256756756757</c:v>
                </c:pt>
                <c:pt idx="1290" formatCode="General">
                  <c:v>0.79523648648648604</c:v>
                </c:pt>
                <c:pt idx="1291" formatCode="General">
                  <c:v>0.79621621621621597</c:v>
                </c:pt>
                <c:pt idx="1292" formatCode="General">
                  <c:v>0.79719594594594601</c:v>
                </c:pt>
                <c:pt idx="1293" formatCode="General">
                  <c:v>0.79817567567567604</c:v>
                </c:pt>
                <c:pt idx="1294" formatCode="General">
                  <c:v>0.79915540540540497</c:v>
                </c:pt>
                <c:pt idx="1295" formatCode="General">
                  <c:v>0.80013513513513501</c:v>
                </c:pt>
                <c:pt idx="1296" formatCode="General">
                  <c:v>0.80111486486486505</c:v>
                </c:pt>
                <c:pt idx="1297" formatCode="General">
                  <c:v>0.80209459459459498</c:v>
                </c:pt>
                <c:pt idx="1298" formatCode="General">
                  <c:v>0.80307432432432402</c:v>
                </c:pt>
                <c:pt idx="1299" formatCode="General">
                  <c:v>0.80405405405405395</c:v>
                </c:pt>
                <c:pt idx="1300" formatCode="General">
                  <c:v>0.80503378378378398</c:v>
                </c:pt>
                <c:pt idx="1301" formatCode="General">
                  <c:v>0.80601351351351402</c:v>
                </c:pt>
                <c:pt idx="1302" formatCode="General">
                  <c:v>0.80699324324324295</c:v>
                </c:pt>
                <c:pt idx="1303" formatCode="General">
                  <c:v>0.80797297297297299</c:v>
                </c:pt>
                <c:pt idx="1304" formatCode="General">
                  <c:v>0.80895270270270303</c:v>
                </c:pt>
                <c:pt idx="1305" formatCode="General">
                  <c:v>0.80993243243243196</c:v>
                </c:pt>
                <c:pt idx="1306" formatCode="General">
                  <c:v>0.810912162162162</c:v>
                </c:pt>
                <c:pt idx="1307" formatCode="General">
                  <c:v>0.81189189189189204</c:v>
                </c:pt>
                <c:pt idx="1308" formatCode="General">
                  <c:v>0.81287162162162196</c:v>
                </c:pt>
                <c:pt idx="1309" formatCode="General">
                  <c:v>0.813851351351351</c:v>
                </c:pt>
                <c:pt idx="1310" formatCode="General">
                  <c:v>0.81483108108108104</c:v>
                </c:pt>
                <c:pt idx="1311" formatCode="General">
                  <c:v>0.81581081081081097</c:v>
                </c:pt>
                <c:pt idx="1312" formatCode="General">
                  <c:v>0.81679054054054101</c:v>
                </c:pt>
                <c:pt idx="1313" formatCode="General">
                  <c:v>0.81777027027027005</c:v>
                </c:pt>
                <c:pt idx="1314" formatCode="General">
                  <c:v>0.81874999999999998</c:v>
                </c:pt>
                <c:pt idx="1315" formatCode="General">
                  <c:v>0.81972972972973002</c:v>
                </c:pt>
                <c:pt idx="1316" formatCode="General">
                  <c:v>0.82070945945945895</c:v>
                </c:pt>
                <c:pt idx="1317" formatCode="General">
                  <c:v>0.82168918918918898</c:v>
                </c:pt>
                <c:pt idx="1318" formatCode="General">
                  <c:v>0.82266891891891902</c:v>
                </c:pt>
                <c:pt idx="1319" formatCode="General">
                  <c:v>0.82364864864864895</c:v>
                </c:pt>
                <c:pt idx="1320" formatCode="General">
                  <c:v>0.82462837837837799</c:v>
                </c:pt>
                <c:pt idx="1321" formatCode="General">
                  <c:v>0.82560810810810803</c:v>
                </c:pt>
                <c:pt idx="1322" formatCode="General">
                  <c:v>0.82658783783783796</c:v>
                </c:pt>
                <c:pt idx="1323" formatCode="General">
                  <c:v>0.827567567567568</c:v>
                </c:pt>
                <c:pt idx="1324" formatCode="General">
                  <c:v>0.82854729729729704</c:v>
                </c:pt>
                <c:pt idx="1325" formatCode="General">
                  <c:v>0.82952702702702696</c:v>
                </c:pt>
                <c:pt idx="1326" formatCode="General">
                  <c:v>0.830506756756757</c:v>
                </c:pt>
                <c:pt idx="1327" formatCode="General">
                  <c:v>0.83148648648648604</c:v>
                </c:pt>
                <c:pt idx="1328" formatCode="General">
                  <c:v>0.83246621621621597</c:v>
                </c:pt>
                <c:pt idx="1329" formatCode="General">
                  <c:v>0.83344594594594601</c:v>
                </c:pt>
                <c:pt idx="1330" formatCode="General">
                  <c:v>0.83442567567567605</c:v>
                </c:pt>
                <c:pt idx="1331" formatCode="General">
                  <c:v>0.83540540540540498</c:v>
                </c:pt>
                <c:pt idx="1332" formatCode="General">
                  <c:v>0.83638513513513502</c:v>
                </c:pt>
                <c:pt idx="1333" formatCode="General">
                  <c:v>0.83736486486486505</c:v>
                </c:pt>
                <c:pt idx="1334" formatCode="General">
                  <c:v>0.83834459459459498</c:v>
                </c:pt>
                <c:pt idx="1335" formatCode="General">
                  <c:v>0.83932432432432402</c:v>
                </c:pt>
                <c:pt idx="1336" formatCode="General">
                  <c:v>0.84030405405405395</c:v>
                </c:pt>
                <c:pt idx="1337" formatCode="General">
                  <c:v>0.84128378378378399</c:v>
                </c:pt>
                <c:pt idx="1338" formatCode="General">
                  <c:v>0.84226351351351403</c:v>
                </c:pt>
                <c:pt idx="1339" formatCode="General">
                  <c:v>0.84324324324324296</c:v>
                </c:pt>
                <c:pt idx="1340" formatCode="General">
                  <c:v>0.844222972972973</c:v>
                </c:pt>
                <c:pt idx="1341" formatCode="General">
                  <c:v>0.84520270270270303</c:v>
                </c:pt>
                <c:pt idx="1342" formatCode="General">
                  <c:v>0.84618243243243196</c:v>
                </c:pt>
                <c:pt idx="1343" formatCode="General">
                  <c:v>0.847162162162162</c:v>
                </c:pt>
                <c:pt idx="1344" formatCode="General">
                  <c:v>0.84814189189189204</c:v>
                </c:pt>
                <c:pt idx="1345" formatCode="General">
                  <c:v>0.84912162162162197</c:v>
                </c:pt>
                <c:pt idx="1346" formatCode="General">
                  <c:v>0.85010135135135101</c:v>
                </c:pt>
                <c:pt idx="1347" formatCode="General">
                  <c:v>0.85108108108108105</c:v>
                </c:pt>
                <c:pt idx="1348" formatCode="General">
                  <c:v>0.85206081081081098</c:v>
                </c:pt>
                <c:pt idx="1349" formatCode="General">
                  <c:v>0.85304054054054101</c:v>
                </c:pt>
                <c:pt idx="1350" formatCode="General">
                  <c:v>0.85402027027027005</c:v>
                </c:pt>
                <c:pt idx="1351" formatCode="General">
                  <c:v>0.85499999999999998</c:v>
                </c:pt>
                <c:pt idx="1352" formatCode="General">
                  <c:v>0.85597972972973002</c:v>
                </c:pt>
                <c:pt idx="1353" formatCode="General">
                  <c:v>0.85695945945945895</c:v>
                </c:pt>
                <c:pt idx="1354" formatCode="General">
                  <c:v>0.85793918918918899</c:v>
                </c:pt>
                <c:pt idx="1355" formatCode="General">
                  <c:v>0.85891891891891903</c:v>
                </c:pt>
                <c:pt idx="1356" formatCode="General">
                  <c:v>0.85989864864864896</c:v>
                </c:pt>
                <c:pt idx="1357" formatCode="General">
                  <c:v>0.860878378378378</c:v>
                </c:pt>
                <c:pt idx="1358" formatCode="General">
                  <c:v>0.86185810810810803</c:v>
                </c:pt>
                <c:pt idx="1359" formatCode="General">
                  <c:v>0.86283783783783796</c:v>
                </c:pt>
                <c:pt idx="1360" formatCode="General">
                  <c:v>0.863817567567568</c:v>
                </c:pt>
                <c:pt idx="1361" formatCode="General">
                  <c:v>0.86479729729729704</c:v>
                </c:pt>
                <c:pt idx="1362" formatCode="General">
                  <c:v>0.86577702702702697</c:v>
                </c:pt>
                <c:pt idx="1363" formatCode="General">
                  <c:v>0.86675675675675701</c:v>
                </c:pt>
                <c:pt idx="1364" formatCode="General">
                  <c:v>0.86773648648648605</c:v>
                </c:pt>
                <c:pt idx="1365" formatCode="General">
                  <c:v>0.86871621621621598</c:v>
                </c:pt>
                <c:pt idx="1366" formatCode="General">
                  <c:v>0.86969594594594601</c:v>
                </c:pt>
                <c:pt idx="1367" formatCode="General">
                  <c:v>0.87067567567567605</c:v>
                </c:pt>
                <c:pt idx="1368" formatCode="General">
                  <c:v>0.87165540540540498</c:v>
                </c:pt>
                <c:pt idx="1369" formatCode="General">
                  <c:v>0.87263513513513502</c:v>
                </c:pt>
                <c:pt idx="1370" formatCode="General">
                  <c:v>0.87361486486486495</c:v>
                </c:pt>
                <c:pt idx="1371" formatCode="General">
                  <c:v>0.87459459459459499</c:v>
                </c:pt>
                <c:pt idx="1372" formatCode="General">
                  <c:v>0.87557432432432403</c:v>
                </c:pt>
                <c:pt idx="1373" formatCode="General">
                  <c:v>0.87655405405405395</c:v>
                </c:pt>
                <c:pt idx="1374" formatCode="General">
                  <c:v>0.87753378378378399</c:v>
                </c:pt>
                <c:pt idx="1375" formatCode="General">
                  <c:v>0.87851351351351403</c:v>
                </c:pt>
                <c:pt idx="1376" formatCode="General">
                  <c:v>0.87949324324324296</c:v>
                </c:pt>
                <c:pt idx="1377" formatCode="General">
                  <c:v>0.880472972972973</c:v>
                </c:pt>
                <c:pt idx="1378" formatCode="General">
                  <c:v>0.88145270270270304</c:v>
                </c:pt>
                <c:pt idx="1379" formatCode="General">
                  <c:v>0.88243243243243197</c:v>
                </c:pt>
                <c:pt idx="1380" formatCode="General">
                  <c:v>0.88341216216216201</c:v>
                </c:pt>
                <c:pt idx="1381" formatCode="General">
                  <c:v>0.88439189189189205</c:v>
                </c:pt>
                <c:pt idx="1382" formatCode="General">
                  <c:v>0.88537162162162197</c:v>
                </c:pt>
                <c:pt idx="1383" formatCode="General">
                  <c:v>0.88635135135135101</c:v>
                </c:pt>
                <c:pt idx="1384" formatCode="General">
                  <c:v>0.88733108108108105</c:v>
                </c:pt>
                <c:pt idx="1385" formatCode="General">
                  <c:v>0.88831081081081098</c:v>
                </c:pt>
                <c:pt idx="1386" formatCode="General">
                  <c:v>0.88929054054054102</c:v>
                </c:pt>
                <c:pt idx="1387" formatCode="General">
                  <c:v>0.89027027027026995</c:v>
                </c:pt>
                <c:pt idx="1388" formatCode="General">
                  <c:v>0.89124999999999999</c:v>
                </c:pt>
                <c:pt idx="1389" formatCode="General">
                  <c:v>0.89222972972973003</c:v>
                </c:pt>
                <c:pt idx="1390" formatCode="General">
                  <c:v>0.89320945945945895</c:v>
                </c:pt>
                <c:pt idx="1391" formatCode="General">
                  <c:v>0.89418918918918899</c:v>
                </c:pt>
                <c:pt idx="1392" formatCode="General">
                  <c:v>0.89516891891891903</c:v>
                </c:pt>
                <c:pt idx="1393" formatCode="General">
                  <c:v>0.89614864864864896</c:v>
                </c:pt>
                <c:pt idx="1394" formatCode="General">
                  <c:v>0.897128378378378</c:v>
                </c:pt>
                <c:pt idx="1395" formatCode="General">
                  <c:v>0.89810810810810804</c:v>
                </c:pt>
                <c:pt idx="1396" formatCode="General">
                  <c:v>0.89908783783783797</c:v>
                </c:pt>
                <c:pt idx="1397" formatCode="General">
                  <c:v>0.90006756756756801</c:v>
                </c:pt>
                <c:pt idx="1398" formatCode="General">
                  <c:v>0.90104729729729705</c:v>
                </c:pt>
                <c:pt idx="1399" formatCode="General">
                  <c:v>0.90202702702702697</c:v>
                </c:pt>
                <c:pt idx="1400" formatCode="General">
                  <c:v>0.90300675675675701</c:v>
                </c:pt>
                <c:pt idx="1401" formatCode="General">
                  <c:v>0.90398648648648605</c:v>
                </c:pt>
                <c:pt idx="1402" formatCode="General">
                  <c:v>0.90496621621621598</c:v>
                </c:pt>
                <c:pt idx="1403" formatCode="General">
                  <c:v>0.90594594594594602</c:v>
                </c:pt>
                <c:pt idx="1404" formatCode="General">
                  <c:v>0.90692567567567595</c:v>
                </c:pt>
                <c:pt idx="1405" formatCode="General">
                  <c:v>0.90790540540540499</c:v>
                </c:pt>
                <c:pt idx="1406" formatCode="General">
                  <c:v>0.90888513513513502</c:v>
                </c:pt>
                <c:pt idx="1407" formatCode="General">
                  <c:v>0.90986486486486495</c:v>
                </c:pt>
                <c:pt idx="1408" formatCode="General">
                  <c:v>0.91084459459459499</c:v>
                </c:pt>
                <c:pt idx="1409" formatCode="General">
                  <c:v>0.91182432432432403</c:v>
                </c:pt>
                <c:pt idx="1410" formatCode="General">
                  <c:v>0.91280405405405396</c:v>
                </c:pt>
                <c:pt idx="1411" formatCode="General">
                  <c:v>0.913783783783784</c:v>
                </c:pt>
                <c:pt idx="1412" formatCode="General">
                  <c:v>0.91476351351351404</c:v>
                </c:pt>
                <c:pt idx="1413" formatCode="General">
                  <c:v>0.91574324324324297</c:v>
                </c:pt>
                <c:pt idx="1414" formatCode="General">
                  <c:v>0.916722972972973</c:v>
                </c:pt>
                <c:pt idx="1415" formatCode="General">
                  <c:v>0.91770270270270304</c:v>
                </c:pt>
                <c:pt idx="1416" formatCode="General">
                  <c:v>0.91868243243243197</c:v>
                </c:pt>
                <c:pt idx="1417" formatCode="General">
                  <c:v>0.91966216216216201</c:v>
                </c:pt>
                <c:pt idx="1418" formatCode="General">
                  <c:v>0.92064189189189205</c:v>
                </c:pt>
                <c:pt idx="1419" formatCode="General">
                  <c:v>0.92162162162162198</c:v>
                </c:pt>
                <c:pt idx="1420" formatCode="General">
                  <c:v>0.92260135135135102</c:v>
                </c:pt>
                <c:pt idx="1421" formatCode="General">
                  <c:v>0.92358108108108095</c:v>
                </c:pt>
                <c:pt idx="1422" formatCode="General">
                  <c:v>0.92456081081081098</c:v>
                </c:pt>
                <c:pt idx="1423" formatCode="General">
                  <c:v>0.92554054054054102</c:v>
                </c:pt>
                <c:pt idx="1424" formatCode="General">
                  <c:v>0.92652027027026995</c:v>
                </c:pt>
                <c:pt idx="1425" formatCode="General">
                  <c:v>0.92749999999999999</c:v>
                </c:pt>
                <c:pt idx="1426" formatCode="General">
                  <c:v>0.92847972972973003</c:v>
                </c:pt>
                <c:pt idx="1427" formatCode="General">
                  <c:v>0.92945945945945896</c:v>
                </c:pt>
                <c:pt idx="1428" formatCode="General">
                  <c:v>0.930439189189189</c:v>
                </c:pt>
                <c:pt idx="1429" formatCode="General">
                  <c:v>0.93141891891891904</c:v>
                </c:pt>
                <c:pt idx="1430" formatCode="General">
                  <c:v>0.93239864864864896</c:v>
                </c:pt>
                <c:pt idx="1431" formatCode="General">
                  <c:v>0.933378378378378</c:v>
                </c:pt>
                <c:pt idx="1432" formatCode="General">
                  <c:v>0.93435810810810804</c:v>
                </c:pt>
                <c:pt idx="1433" formatCode="General">
                  <c:v>0.93533783783783797</c:v>
                </c:pt>
                <c:pt idx="1434" formatCode="General">
                  <c:v>0.93631756756756801</c:v>
                </c:pt>
                <c:pt idx="1435" formatCode="General">
                  <c:v>0.93729729729729705</c:v>
                </c:pt>
                <c:pt idx="1436" formatCode="General">
                  <c:v>0.93827702702702698</c:v>
                </c:pt>
                <c:pt idx="1437" formatCode="General">
                  <c:v>0.93925675675675702</c:v>
                </c:pt>
                <c:pt idx="1438" formatCode="General">
                  <c:v>0.94023648648648595</c:v>
                </c:pt>
                <c:pt idx="1439" formatCode="General">
                  <c:v>0.94121621621621598</c:v>
                </c:pt>
                <c:pt idx="1440" formatCode="General">
                  <c:v>0.94219594594594602</c:v>
                </c:pt>
                <c:pt idx="1441" formatCode="General">
                  <c:v>0.94317567567567595</c:v>
                </c:pt>
                <c:pt idx="1442" formatCode="General">
                  <c:v>0.94415540540540499</c:v>
                </c:pt>
                <c:pt idx="1443" formatCode="General">
                  <c:v>0.94513513513513503</c:v>
                </c:pt>
                <c:pt idx="1444" formatCode="General">
                  <c:v>0.94611486486486496</c:v>
                </c:pt>
                <c:pt idx="1445" formatCode="General">
                  <c:v>0.947094594594595</c:v>
                </c:pt>
                <c:pt idx="1446" formatCode="General">
                  <c:v>0.94807432432432404</c:v>
                </c:pt>
                <c:pt idx="1447" formatCode="General">
                  <c:v>0.94905405405405396</c:v>
                </c:pt>
                <c:pt idx="1448" formatCode="General">
                  <c:v>0.950033783783784</c:v>
                </c:pt>
                <c:pt idx="1449" formatCode="General">
                  <c:v>0.95101351351351404</c:v>
                </c:pt>
                <c:pt idx="1450" formatCode="General">
                  <c:v>0.95199324324324297</c:v>
                </c:pt>
                <c:pt idx="1451" formatCode="General">
                  <c:v>0.95297297297297301</c:v>
                </c:pt>
                <c:pt idx="1452" formatCode="General">
                  <c:v>0.95395270270270305</c:v>
                </c:pt>
                <c:pt idx="1453" formatCode="General">
                  <c:v>0.95493243243243198</c:v>
                </c:pt>
                <c:pt idx="1454" formatCode="General">
                  <c:v>0.95591216216216202</c:v>
                </c:pt>
                <c:pt idx="1455" formatCode="General">
                  <c:v>0.95689189189189205</c:v>
                </c:pt>
                <c:pt idx="1456" formatCode="General">
                  <c:v>0.95787162162162198</c:v>
                </c:pt>
                <c:pt idx="1457" formatCode="General">
                  <c:v>0.95885135135135102</c:v>
                </c:pt>
                <c:pt idx="1458" formatCode="General">
                  <c:v>0.95983108108108095</c:v>
                </c:pt>
                <c:pt idx="1459" formatCode="General">
                  <c:v>0.96081081081081099</c:v>
                </c:pt>
                <c:pt idx="1460" formatCode="General">
                  <c:v>0.96179054054054103</c:v>
                </c:pt>
                <c:pt idx="1461" formatCode="General">
                  <c:v>0.96277027027026996</c:v>
                </c:pt>
                <c:pt idx="1462" formatCode="General">
                  <c:v>0.96375</c:v>
                </c:pt>
                <c:pt idx="1463" formatCode="General">
                  <c:v>0.96472972972973003</c:v>
                </c:pt>
                <c:pt idx="1464" formatCode="General">
                  <c:v>0.96570945945945896</c:v>
                </c:pt>
                <c:pt idx="1465" formatCode="General">
                  <c:v>0.966689189189189</c:v>
                </c:pt>
                <c:pt idx="1466" formatCode="General">
                  <c:v>0.96766891891891904</c:v>
                </c:pt>
                <c:pt idx="1467" formatCode="General">
                  <c:v>0.96864864864864897</c:v>
                </c:pt>
                <c:pt idx="1468" formatCode="General">
                  <c:v>0.96962837837837801</c:v>
                </c:pt>
                <c:pt idx="1469" formatCode="General">
                  <c:v>0.97060810810810805</c:v>
                </c:pt>
                <c:pt idx="1470" formatCode="General">
                  <c:v>0.97158783783783798</c:v>
                </c:pt>
                <c:pt idx="1471" formatCode="General">
                  <c:v>0.97256756756756801</c:v>
                </c:pt>
                <c:pt idx="1472" formatCode="General">
                  <c:v>0.97354729729729705</c:v>
                </c:pt>
                <c:pt idx="1473" formatCode="General">
                  <c:v>0.97452702702702698</c:v>
                </c:pt>
                <c:pt idx="1474" formatCode="General">
                  <c:v>0.97550675675675702</c:v>
                </c:pt>
                <c:pt idx="1475" formatCode="General">
                  <c:v>0.97648648648648595</c:v>
                </c:pt>
                <c:pt idx="1476" formatCode="General">
                  <c:v>0.97746621621621599</c:v>
                </c:pt>
                <c:pt idx="1477" formatCode="General">
                  <c:v>0.97844594594594603</c:v>
                </c:pt>
                <c:pt idx="1478" formatCode="General">
                  <c:v>0.97942567567567596</c:v>
                </c:pt>
                <c:pt idx="1479" formatCode="General">
                  <c:v>0.98040540540540499</c:v>
                </c:pt>
                <c:pt idx="1480" formatCode="General">
                  <c:v>0.98138513513513503</c:v>
                </c:pt>
                <c:pt idx="1481" formatCode="General">
                  <c:v>0.98236486486486496</c:v>
                </c:pt>
                <c:pt idx="1482" formatCode="General">
                  <c:v>0.983344594594595</c:v>
                </c:pt>
                <c:pt idx="1483" formatCode="General">
                  <c:v>0.98432432432432404</c:v>
                </c:pt>
                <c:pt idx="1484" formatCode="General">
                  <c:v>0.98530405405405397</c:v>
                </c:pt>
                <c:pt idx="1485" formatCode="General">
                  <c:v>0.98628378378378401</c:v>
                </c:pt>
                <c:pt idx="1486" formatCode="General">
                  <c:v>0.98726351351351405</c:v>
                </c:pt>
                <c:pt idx="1487" formatCode="General">
                  <c:v>0.98824324324324297</c:v>
                </c:pt>
                <c:pt idx="1488" formatCode="General">
                  <c:v>0.98922297297297301</c:v>
                </c:pt>
                <c:pt idx="1489" formatCode="General">
                  <c:v>0.99020270270270305</c:v>
                </c:pt>
                <c:pt idx="1490" formatCode="General">
                  <c:v>0.99118243243243198</c:v>
                </c:pt>
                <c:pt idx="1491" formatCode="General">
                  <c:v>0.99216216216216202</c:v>
                </c:pt>
                <c:pt idx="1492" formatCode="General">
                  <c:v>0.99314189189189195</c:v>
                </c:pt>
                <c:pt idx="1493" formatCode="General">
                  <c:v>0.99412162162162199</c:v>
                </c:pt>
                <c:pt idx="1494" formatCode="General">
                  <c:v>0.99510135135135103</c:v>
                </c:pt>
                <c:pt idx="1495" formatCode="General">
                  <c:v>0.99608108108108095</c:v>
                </c:pt>
                <c:pt idx="1496" formatCode="General">
                  <c:v>0.99706081081081099</c:v>
                </c:pt>
                <c:pt idx="1497" formatCode="General">
                  <c:v>0.99804054054054103</c:v>
                </c:pt>
                <c:pt idx="1498" formatCode="General">
                  <c:v>0.99902027027026996</c:v>
                </c:pt>
                <c:pt idx="1499" formatCode="General">
                  <c:v>1</c:v>
                </c:pt>
                <c:pt idx="1500" formatCode="General">
                  <c:v>1.00416666666667</c:v>
                </c:pt>
                <c:pt idx="1501" formatCode="General">
                  <c:v>1.73289122455789</c:v>
                </c:pt>
                <c:pt idx="1502" formatCode="General">
                  <c:v>2.4616157824491198</c:v>
                </c:pt>
                <c:pt idx="1503" formatCode="General">
                  <c:v>3.1903403403403399</c:v>
                </c:pt>
                <c:pt idx="1504" formatCode="General">
                  <c:v>3.9190648982315701</c:v>
                </c:pt>
                <c:pt idx="1505" formatCode="General">
                  <c:v>4.6477894561227897</c:v>
                </c:pt>
                <c:pt idx="1506" formatCode="General">
                  <c:v>5.3765140140140097</c:v>
                </c:pt>
                <c:pt idx="1507" formatCode="General">
                  <c:v>6.1052385719052404</c:v>
                </c:pt>
                <c:pt idx="1508" formatCode="General">
                  <c:v>6.8339631297964596</c:v>
                </c:pt>
                <c:pt idx="1509" formatCode="General">
                  <c:v>7.5626876876876903</c:v>
                </c:pt>
                <c:pt idx="1510" formatCode="General">
                  <c:v>8.2914122455789094</c:v>
                </c:pt>
                <c:pt idx="1511" formatCode="General">
                  <c:v>9.0201368034701392</c:v>
                </c:pt>
                <c:pt idx="1512" formatCode="General">
                  <c:v>9.7488613613613602</c:v>
                </c:pt>
                <c:pt idx="1513" formatCode="General">
                  <c:v>10.477585919252601</c:v>
                </c:pt>
                <c:pt idx="1514" formatCode="General">
                  <c:v>11.2063104771438</c:v>
                </c:pt>
                <c:pt idx="1515" formatCode="General">
                  <c:v>11.935035035035</c:v>
                </c:pt>
                <c:pt idx="1516" formatCode="General">
                  <c:v>12.663759592926301</c:v>
                </c:pt>
                <c:pt idx="1517" formatCode="General">
                  <c:v>13.3924841508175</c:v>
                </c:pt>
                <c:pt idx="1518" formatCode="General">
                  <c:v>14.1212087087087</c:v>
                </c:pt>
                <c:pt idx="1519" formatCode="General">
                  <c:v>14.8499332665999</c:v>
                </c:pt>
                <c:pt idx="1520" formatCode="General">
                  <c:v>15.5786578244912</c:v>
                </c:pt>
                <c:pt idx="1521" formatCode="General">
                  <c:v>16.3073823823824</c:v>
                </c:pt>
                <c:pt idx="1522" formatCode="General">
                  <c:v>17.036106940273601</c:v>
                </c:pt>
                <c:pt idx="1523" formatCode="General">
                  <c:v>17.764831498164799</c:v>
                </c:pt>
                <c:pt idx="1524" formatCode="General">
                  <c:v>18.4935560560561</c:v>
                </c:pt>
                <c:pt idx="1525" formatCode="General">
                  <c:v>19.222280613947301</c:v>
                </c:pt>
                <c:pt idx="1526" formatCode="General">
                  <c:v>19.951005171838499</c:v>
                </c:pt>
                <c:pt idx="1527" formatCode="General">
                  <c:v>20.679729729729701</c:v>
                </c:pt>
                <c:pt idx="1528" formatCode="General">
                  <c:v>21.408454287621002</c:v>
                </c:pt>
                <c:pt idx="1529" formatCode="General">
                  <c:v>22.137178845512199</c:v>
                </c:pt>
                <c:pt idx="1530" formatCode="General">
                  <c:v>22.865903403403401</c:v>
                </c:pt>
                <c:pt idx="1531" formatCode="General">
                  <c:v>23.594627961294599</c:v>
                </c:pt>
                <c:pt idx="1532" formatCode="General">
                  <c:v>24.323352519185899</c:v>
                </c:pt>
                <c:pt idx="1533" formatCode="General">
                  <c:v>25.052077077077101</c:v>
                </c:pt>
                <c:pt idx="1534" formatCode="General">
                  <c:v>25.780801634968299</c:v>
                </c:pt>
                <c:pt idx="1535" formatCode="General">
                  <c:v>26.5095261928595</c:v>
                </c:pt>
                <c:pt idx="1536" formatCode="General">
                  <c:v>27.238250750750801</c:v>
                </c:pt>
                <c:pt idx="1537" formatCode="General">
                  <c:v>27.966975308641999</c:v>
                </c:pt>
                <c:pt idx="1538" formatCode="General">
                  <c:v>28.6956998665332</c:v>
                </c:pt>
                <c:pt idx="1539" formatCode="General">
                  <c:v>29.424424424424402</c:v>
                </c:pt>
                <c:pt idx="1540" formatCode="General">
                  <c:v>30.153148982315699</c:v>
                </c:pt>
                <c:pt idx="1541" formatCode="General">
                  <c:v>30.8818735402069</c:v>
                </c:pt>
                <c:pt idx="1542" formatCode="General">
                  <c:v>31.610598098098102</c:v>
                </c:pt>
                <c:pt idx="1543" formatCode="General">
                  <c:v>32.339322655989299</c:v>
                </c:pt>
                <c:pt idx="1544" formatCode="General">
                  <c:v>33.068047213880597</c:v>
                </c:pt>
                <c:pt idx="1545" formatCode="General">
                  <c:v>33.796771771771802</c:v>
                </c:pt>
                <c:pt idx="1546" formatCode="General">
                  <c:v>34.525496329663</c:v>
                </c:pt>
                <c:pt idx="1547" formatCode="General">
                  <c:v>35.254220887554197</c:v>
                </c:pt>
                <c:pt idx="1548" formatCode="General">
                  <c:v>35.982945445445402</c:v>
                </c:pt>
                <c:pt idx="1549" formatCode="General">
                  <c:v>36.7116700033367</c:v>
                </c:pt>
                <c:pt idx="1550" formatCode="General">
                  <c:v>37.440394561227897</c:v>
                </c:pt>
                <c:pt idx="1551" formatCode="General">
                  <c:v>38.169119119119102</c:v>
                </c:pt>
                <c:pt idx="1552" formatCode="General">
                  <c:v>38.8978436770103</c:v>
                </c:pt>
                <c:pt idx="1553" formatCode="General">
                  <c:v>39.626568234901598</c:v>
                </c:pt>
                <c:pt idx="1554" formatCode="General">
                  <c:v>40.355292792792802</c:v>
                </c:pt>
                <c:pt idx="1555" formatCode="General">
                  <c:v>41.084017350684</c:v>
                </c:pt>
                <c:pt idx="1556" formatCode="General">
                  <c:v>41.812741908575198</c:v>
                </c:pt>
                <c:pt idx="1557" formatCode="General">
                  <c:v>42.541466466466503</c:v>
                </c:pt>
                <c:pt idx="1558" formatCode="General">
                  <c:v>43.2701910243577</c:v>
                </c:pt>
                <c:pt idx="1559" formatCode="General">
                  <c:v>43.998915582248898</c:v>
                </c:pt>
                <c:pt idx="1560" formatCode="General">
                  <c:v>44.727640140140103</c:v>
                </c:pt>
                <c:pt idx="1561" formatCode="General">
                  <c:v>45.4563646980314</c:v>
                </c:pt>
                <c:pt idx="1562" formatCode="General">
                  <c:v>46.185089255922598</c:v>
                </c:pt>
                <c:pt idx="1563" formatCode="General">
                  <c:v>46.913813813813803</c:v>
                </c:pt>
                <c:pt idx="1564" formatCode="General">
                  <c:v>47.642538371705001</c:v>
                </c:pt>
                <c:pt idx="1565" formatCode="General">
                  <c:v>48.371262929596298</c:v>
                </c:pt>
                <c:pt idx="1566" formatCode="General">
                  <c:v>49.099987487487503</c:v>
                </c:pt>
                <c:pt idx="1567" formatCode="General">
                  <c:v>49.828712045378701</c:v>
                </c:pt>
                <c:pt idx="1568" formatCode="General">
                  <c:v>50.557436603269899</c:v>
                </c:pt>
                <c:pt idx="1569" formatCode="General">
                  <c:v>51.286161161161203</c:v>
                </c:pt>
                <c:pt idx="1570" formatCode="General">
                  <c:v>52.014885719052401</c:v>
                </c:pt>
                <c:pt idx="1571" formatCode="General">
                  <c:v>52.743610276943599</c:v>
                </c:pt>
                <c:pt idx="1572" formatCode="General">
                  <c:v>53.472334834834797</c:v>
                </c:pt>
                <c:pt idx="1573" formatCode="General">
                  <c:v>54.201059392726101</c:v>
                </c:pt>
                <c:pt idx="1574" formatCode="General">
                  <c:v>54.929783950617299</c:v>
                </c:pt>
                <c:pt idx="1575" formatCode="General">
                  <c:v>55.658508508508497</c:v>
                </c:pt>
                <c:pt idx="1576" formatCode="General">
                  <c:v>56.387233066399702</c:v>
                </c:pt>
                <c:pt idx="1577" formatCode="General">
                  <c:v>57.115957624290999</c:v>
                </c:pt>
                <c:pt idx="1578" formatCode="General">
                  <c:v>57.844682182182197</c:v>
                </c:pt>
                <c:pt idx="1579" formatCode="General">
                  <c:v>58.573406740073402</c:v>
                </c:pt>
                <c:pt idx="1580" formatCode="General">
                  <c:v>59.3021312979646</c:v>
                </c:pt>
                <c:pt idx="1581" formatCode="General">
                  <c:v>60.030855855855897</c:v>
                </c:pt>
                <c:pt idx="1582" formatCode="General">
                  <c:v>60.759580413747102</c:v>
                </c:pt>
                <c:pt idx="1583" formatCode="General">
                  <c:v>61.4883049716383</c:v>
                </c:pt>
                <c:pt idx="1584" formatCode="General">
                  <c:v>62.217029529529498</c:v>
                </c:pt>
                <c:pt idx="1585" formatCode="General">
                  <c:v>62.945754087420802</c:v>
                </c:pt>
                <c:pt idx="1586" formatCode="General">
                  <c:v>63.674478645312</c:v>
                </c:pt>
                <c:pt idx="1587" formatCode="General">
                  <c:v>64.403203203203205</c:v>
                </c:pt>
                <c:pt idx="1588" formatCode="General">
                  <c:v>65.131927761094403</c:v>
                </c:pt>
                <c:pt idx="1589" formatCode="General">
                  <c:v>65.8606523189857</c:v>
                </c:pt>
                <c:pt idx="1590" formatCode="General">
                  <c:v>66.589376876876898</c:v>
                </c:pt>
                <c:pt idx="1591" formatCode="General">
                  <c:v>67.318101434768096</c:v>
                </c:pt>
                <c:pt idx="1592" formatCode="General">
                  <c:v>68.046825992659294</c:v>
                </c:pt>
                <c:pt idx="1593" formatCode="General">
                  <c:v>68.775550550550605</c:v>
                </c:pt>
                <c:pt idx="1594" formatCode="General">
                  <c:v>69.504275108441803</c:v>
                </c:pt>
                <c:pt idx="1595" formatCode="General">
                  <c:v>70.232999666333001</c:v>
                </c:pt>
                <c:pt idx="1596" formatCode="General">
                  <c:v>70.961724224224199</c:v>
                </c:pt>
                <c:pt idx="1597" formatCode="General">
                  <c:v>71.690448782115496</c:v>
                </c:pt>
                <c:pt idx="1598" formatCode="General">
                  <c:v>72.419173340006694</c:v>
                </c:pt>
                <c:pt idx="1599" formatCode="General">
                  <c:v>73.147897897897906</c:v>
                </c:pt>
                <c:pt idx="1600" formatCode="General">
                  <c:v>73.876622455789104</c:v>
                </c:pt>
                <c:pt idx="1601" formatCode="General">
                  <c:v>74.605347013680301</c:v>
                </c:pt>
                <c:pt idx="1602" formatCode="General">
                  <c:v>75.334071571571599</c:v>
                </c:pt>
                <c:pt idx="1603" formatCode="General">
                  <c:v>76.062796129462797</c:v>
                </c:pt>
                <c:pt idx="1604" formatCode="General">
                  <c:v>76.791520687353994</c:v>
                </c:pt>
                <c:pt idx="1605" formatCode="General">
                  <c:v>77.520245245245306</c:v>
                </c:pt>
                <c:pt idx="1606" formatCode="General">
                  <c:v>78.248969803136504</c:v>
                </c:pt>
                <c:pt idx="1607" formatCode="General">
                  <c:v>78.977694361027702</c:v>
                </c:pt>
                <c:pt idx="1608" formatCode="General">
                  <c:v>79.706418918918899</c:v>
                </c:pt>
                <c:pt idx="1609" formatCode="General">
                  <c:v>80.435143476810097</c:v>
                </c:pt>
                <c:pt idx="1610" formatCode="General">
                  <c:v>81.163868034701395</c:v>
                </c:pt>
                <c:pt idx="1611" formatCode="General">
                  <c:v>81.892592592592607</c:v>
                </c:pt>
                <c:pt idx="1612" formatCode="General">
                  <c:v>82.621317150483804</c:v>
                </c:pt>
                <c:pt idx="1613" formatCode="General">
                  <c:v>83.350041708375002</c:v>
                </c:pt>
                <c:pt idx="1614" formatCode="General">
                  <c:v>84.0787662662663</c:v>
                </c:pt>
                <c:pt idx="1615" formatCode="General">
                  <c:v>84.807490824157497</c:v>
                </c:pt>
                <c:pt idx="1616" formatCode="General">
                  <c:v>85.536215382048695</c:v>
                </c:pt>
                <c:pt idx="1617" formatCode="General">
                  <c:v>86.264939939939893</c:v>
                </c:pt>
                <c:pt idx="1618" formatCode="General">
                  <c:v>86.993664497831205</c:v>
                </c:pt>
                <c:pt idx="1619" formatCode="General">
                  <c:v>87.722389055722402</c:v>
                </c:pt>
                <c:pt idx="1620" formatCode="General">
                  <c:v>88.4511136136136</c:v>
                </c:pt>
                <c:pt idx="1621" formatCode="General">
                  <c:v>89.179838171504798</c:v>
                </c:pt>
                <c:pt idx="1622" formatCode="General">
                  <c:v>89.908562729396095</c:v>
                </c:pt>
                <c:pt idx="1623" formatCode="General">
                  <c:v>90.637287287287293</c:v>
                </c:pt>
                <c:pt idx="1624" formatCode="General">
                  <c:v>91.366011845178505</c:v>
                </c:pt>
                <c:pt idx="1625" formatCode="General">
                  <c:v>92.094736403069703</c:v>
                </c:pt>
                <c:pt idx="1626" formatCode="General">
                  <c:v>92.823460960961</c:v>
                </c:pt>
                <c:pt idx="1627" formatCode="General">
                  <c:v>93.552185518852198</c:v>
                </c:pt>
                <c:pt idx="1628" formatCode="General">
                  <c:v>94.280910076743396</c:v>
                </c:pt>
                <c:pt idx="1629" formatCode="General">
                  <c:v>95.009634634634594</c:v>
                </c:pt>
                <c:pt idx="1630" formatCode="General">
                  <c:v>95.738359192525905</c:v>
                </c:pt>
                <c:pt idx="1631" formatCode="General">
                  <c:v>96.467083750417103</c:v>
                </c:pt>
                <c:pt idx="1632" formatCode="General">
                  <c:v>97.195808308308301</c:v>
                </c:pt>
                <c:pt idx="1633" formatCode="General">
                  <c:v>97.924532866199499</c:v>
                </c:pt>
                <c:pt idx="1634" formatCode="General">
                  <c:v>98.653257424090796</c:v>
                </c:pt>
                <c:pt idx="1635" formatCode="General">
                  <c:v>99.381981981981994</c:v>
                </c:pt>
                <c:pt idx="1636" formatCode="General">
                  <c:v>100.11070653987299</c:v>
                </c:pt>
                <c:pt idx="1637" formatCode="General">
                  <c:v>100.83943109776401</c:v>
                </c:pt>
                <c:pt idx="1638" formatCode="General">
                  <c:v>101.568155655656</c:v>
                </c:pt>
                <c:pt idx="1639" formatCode="General">
                  <c:v>102.296880213547</c:v>
                </c:pt>
                <c:pt idx="1640" formatCode="General">
                  <c:v>103.025604771438</c:v>
                </c:pt>
                <c:pt idx="1641" formatCode="General">
                  <c:v>103.754329329329</c:v>
                </c:pt>
                <c:pt idx="1642" formatCode="General">
                  <c:v>104.483053887221</c:v>
                </c:pt>
                <c:pt idx="1643" formatCode="General">
                  <c:v>105.211778445112</c:v>
                </c:pt>
                <c:pt idx="1644" formatCode="General">
                  <c:v>105.940503003003</c:v>
                </c:pt>
                <c:pt idx="1645" formatCode="General">
                  <c:v>106.669227560894</c:v>
                </c:pt>
                <c:pt idx="1646" formatCode="General">
                  <c:v>107.397952118785</c:v>
                </c:pt>
                <c:pt idx="1647" formatCode="General">
                  <c:v>108.12667667667699</c:v>
                </c:pt>
                <c:pt idx="1648" formatCode="General">
                  <c:v>108.85540123456801</c:v>
                </c:pt>
                <c:pt idx="1649" formatCode="General">
                  <c:v>109.58412579245901</c:v>
                </c:pt>
                <c:pt idx="1650" formatCode="General">
                  <c:v>110.31285035035</c:v>
                </c:pt>
                <c:pt idx="1651" formatCode="General">
                  <c:v>111.041574908242</c:v>
                </c:pt>
                <c:pt idx="1652" formatCode="General">
                  <c:v>111.770299466133</c:v>
                </c:pt>
                <c:pt idx="1653" formatCode="General">
                  <c:v>112.499024024024</c:v>
                </c:pt>
                <c:pt idx="1654" formatCode="General">
                  <c:v>113.22774858191499</c:v>
                </c:pt>
                <c:pt idx="1655" formatCode="General">
                  <c:v>113.95647313980599</c:v>
                </c:pt>
                <c:pt idx="1656" formatCode="General">
                  <c:v>114.685197697698</c:v>
                </c:pt>
                <c:pt idx="1657" formatCode="General">
                  <c:v>115.413922255589</c:v>
                </c:pt>
                <c:pt idx="1658" formatCode="General">
                  <c:v>116.14264681348</c:v>
                </c:pt>
                <c:pt idx="1659" formatCode="General">
                  <c:v>116.871371371371</c:v>
                </c:pt>
                <c:pt idx="1660" formatCode="General">
                  <c:v>117.60009592926301</c:v>
                </c:pt>
                <c:pt idx="1661" formatCode="General">
                  <c:v>118.328820487154</c:v>
                </c:pt>
                <c:pt idx="1662" formatCode="General">
                  <c:v>119.057545045045</c:v>
                </c:pt>
                <c:pt idx="1663" formatCode="General">
                  <c:v>119.786269602936</c:v>
                </c:pt>
                <c:pt idx="1664" formatCode="General">
                  <c:v>120.514994160828</c:v>
                </c:pt>
                <c:pt idx="1665" formatCode="General">
                  <c:v>121.24371871871899</c:v>
                </c:pt>
                <c:pt idx="1666" formatCode="General">
                  <c:v>121.97244327660999</c:v>
                </c:pt>
                <c:pt idx="1667" formatCode="General">
                  <c:v>122.70116783450101</c:v>
                </c:pt>
                <c:pt idx="1668" formatCode="General">
                  <c:v>123.42989239239201</c:v>
                </c:pt>
                <c:pt idx="1669" formatCode="General">
                  <c:v>124.158616950284</c:v>
                </c:pt>
                <c:pt idx="1670" formatCode="General">
                  <c:v>124.887341508175</c:v>
                </c:pt>
                <c:pt idx="1671" formatCode="General">
                  <c:v>125.616066066066</c:v>
                </c:pt>
                <c:pt idx="1672" formatCode="General">
                  <c:v>126.344790623957</c:v>
                </c:pt>
                <c:pt idx="1673" formatCode="General">
                  <c:v>127.073515181849</c:v>
                </c:pt>
                <c:pt idx="1674" formatCode="General">
                  <c:v>127.80223973974</c:v>
                </c:pt>
                <c:pt idx="1675" formatCode="General">
                  <c:v>128.53096429763099</c:v>
                </c:pt>
                <c:pt idx="1676" formatCode="General">
                  <c:v>129.259688855522</c:v>
                </c:pt>
                <c:pt idx="1677" formatCode="General">
                  <c:v>129.98841341341301</c:v>
                </c:pt>
                <c:pt idx="1678" formatCode="General">
                  <c:v>130.71713797130499</c:v>
                </c:pt>
                <c:pt idx="1679" formatCode="General">
                  <c:v>131.44586252919601</c:v>
                </c:pt>
                <c:pt idx="1680" formatCode="General">
                  <c:v>132.17458708708699</c:v>
                </c:pt>
                <c:pt idx="1681" formatCode="General">
                  <c:v>132.903311644978</c:v>
                </c:pt>
                <c:pt idx="1682" formatCode="General">
                  <c:v>133.63203620287001</c:v>
                </c:pt>
                <c:pt idx="1683" formatCode="General">
                  <c:v>134.360760760761</c:v>
                </c:pt>
                <c:pt idx="1684" formatCode="General">
                  <c:v>135.08948531865201</c:v>
                </c:pt>
                <c:pt idx="1685" formatCode="General">
                  <c:v>135.81820987654299</c:v>
                </c:pt>
                <c:pt idx="1686" formatCode="General">
                  <c:v>136.54693443443401</c:v>
                </c:pt>
                <c:pt idx="1687" formatCode="General">
                  <c:v>137.27565899232599</c:v>
                </c:pt>
                <c:pt idx="1688" formatCode="General">
                  <c:v>138.004383550217</c:v>
                </c:pt>
                <c:pt idx="1689" formatCode="General">
                  <c:v>138.73310810810801</c:v>
                </c:pt>
                <c:pt idx="1690" formatCode="General">
                  <c:v>139.461832665999</c:v>
                </c:pt>
                <c:pt idx="1691" formatCode="General">
                  <c:v>140.19055722389101</c:v>
                </c:pt>
                <c:pt idx="1692" formatCode="General">
                  <c:v>140.91928178178199</c:v>
                </c:pt>
                <c:pt idx="1693" formatCode="General">
                  <c:v>141.648006339673</c:v>
                </c:pt>
                <c:pt idx="1694" formatCode="General">
                  <c:v>142.37673089756399</c:v>
                </c:pt>
                <c:pt idx="1695" formatCode="General">
                  <c:v>143.105455455455</c:v>
                </c:pt>
                <c:pt idx="1696" formatCode="General">
                  <c:v>143.83418001334701</c:v>
                </c:pt>
                <c:pt idx="1697" formatCode="General">
                  <c:v>144.56290457123799</c:v>
                </c:pt>
                <c:pt idx="1698" formatCode="General">
                  <c:v>145.29162912912901</c:v>
                </c:pt>
                <c:pt idx="1699" formatCode="General">
                  <c:v>146.02035368701999</c:v>
                </c:pt>
                <c:pt idx="1700" formatCode="General">
                  <c:v>146.749078244912</c:v>
                </c:pt>
                <c:pt idx="1701" formatCode="General">
                  <c:v>147.47780280280301</c:v>
                </c:pt>
                <c:pt idx="1702" formatCode="General">
                  <c:v>148.206527360694</c:v>
                </c:pt>
                <c:pt idx="1703" formatCode="General">
                  <c:v>148.93525191858501</c:v>
                </c:pt>
                <c:pt idx="1704" formatCode="General">
                  <c:v>149.66397647647599</c:v>
                </c:pt>
                <c:pt idx="1705" formatCode="General">
                  <c:v>150.392701034368</c:v>
                </c:pt>
                <c:pt idx="1706" formatCode="General">
                  <c:v>151.12142559225899</c:v>
                </c:pt>
                <c:pt idx="1707" formatCode="General">
                  <c:v>151.85015015015</c:v>
                </c:pt>
                <c:pt idx="1708" formatCode="General">
                  <c:v>152.57887470804101</c:v>
                </c:pt>
                <c:pt idx="1709" formatCode="General">
                  <c:v>153.30759926593299</c:v>
                </c:pt>
                <c:pt idx="1710" formatCode="General">
                  <c:v>154.03632382382401</c:v>
                </c:pt>
                <c:pt idx="1711" formatCode="General">
                  <c:v>154.76504838171499</c:v>
                </c:pt>
                <c:pt idx="1712" formatCode="General">
                  <c:v>155.493772939606</c:v>
                </c:pt>
                <c:pt idx="1713" formatCode="General">
                  <c:v>156.22249749749801</c:v>
                </c:pt>
                <c:pt idx="1714" formatCode="General">
                  <c:v>156.951222055389</c:v>
                </c:pt>
                <c:pt idx="1715" formatCode="General">
                  <c:v>157.67994661328001</c:v>
                </c:pt>
                <c:pt idx="1716" formatCode="General">
                  <c:v>158.40867117117099</c:v>
                </c:pt>
                <c:pt idx="1717" formatCode="General">
                  <c:v>159.13739572906201</c:v>
                </c:pt>
                <c:pt idx="1718" formatCode="General">
                  <c:v>159.86612028695399</c:v>
                </c:pt>
                <c:pt idx="1719" formatCode="General">
                  <c:v>160.594844844845</c:v>
                </c:pt>
                <c:pt idx="1720" formatCode="General">
                  <c:v>161.32356940273601</c:v>
                </c:pt>
                <c:pt idx="1721" formatCode="General">
                  <c:v>162.052293960627</c:v>
                </c:pt>
                <c:pt idx="1722" formatCode="General">
                  <c:v>162.78101851851901</c:v>
                </c:pt>
                <c:pt idx="1723" formatCode="General">
                  <c:v>163.50974307640999</c:v>
                </c:pt>
                <c:pt idx="1724" formatCode="General">
                  <c:v>164.238467634301</c:v>
                </c:pt>
                <c:pt idx="1725" formatCode="General">
                  <c:v>164.96719219219199</c:v>
                </c:pt>
                <c:pt idx="1726" formatCode="General">
                  <c:v>165.695916750083</c:v>
                </c:pt>
                <c:pt idx="1727" formatCode="General">
                  <c:v>166.42464130797501</c:v>
                </c:pt>
                <c:pt idx="1728" formatCode="General">
                  <c:v>167.15336586586599</c:v>
                </c:pt>
                <c:pt idx="1729" formatCode="General">
                  <c:v>167.88209042375701</c:v>
                </c:pt>
                <c:pt idx="1730" formatCode="General">
                  <c:v>168.61081498164799</c:v>
                </c:pt>
                <c:pt idx="1731" formatCode="General">
                  <c:v>169.33953953954</c:v>
                </c:pt>
                <c:pt idx="1732" formatCode="General">
                  <c:v>170.06826409743101</c:v>
                </c:pt>
                <c:pt idx="1733" formatCode="General">
                  <c:v>170.796988655322</c:v>
                </c:pt>
                <c:pt idx="1734" formatCode="General">
                  <c:v>171.52571321321301</c:v>
                </c:pt>
                <c:pt idx="1735" formatCode="General">
                  <c:v>172.25443777110399</c:v>
                </c:pt>
                <c:pt idx="1736" formatCode="General">
                  <c:v>172.983162328996</c:v>
                </c:pt>
                <c:pt idx="1737" formatCode="General">
                  <c:v>173.71188688688699</c:v>
                </c:pt>
                <c:pt idx="1738" formatCode="General">
                  <c:v>174.440611444778</c:v>
                </c:pt>
                <c:pt idx="1739" formatCode="General">
                  <c:v>175.16933600266901</c:v>
                </c:pt>
                <c:pt idx="1740" formatCode="General">
                  <c:v>175.89806056056099</c:v>
                </c:pt>
                <c:pt idx="1741" formatCode="General">
                  <c:v>176.62678511845201</c:v>
                </c:pt>
                <c:pt idx="1742" formatCode="General">
                  <c:v>177.35550967634299</c:v>
                </c:pt>
                <c:pt idx="1743" formatCode="General">
                  <c:v>178.084234234234</c:v>
                </c:pt>
                <c:pt idx="1744" formatCode="General">
                  <c:v>178.81295879212499</c:v>
                </c:pt>
                <c:pt idx="1745" formatCode="General">
                  <c:v>179.541683350017</c:v>
                </c:pt>
                <c:pt idx="1746" formatCode="General">
                  <c:v>180.27040790790801</c:v>
                </c:pt>
                <c:pt idx="1747" formatCode="General">
                  <c:v>180.99913246579899</c:v>
                </c:pt>
                <c:pt idx="1748" formatCode="General">
                  <c:v>181.72785702369001</c:v>
                </c:pt>
                <c:pt idx="1749" formatCode="General">
                  <c:v>182.45658158158199</c:v>
                </c:pt>
                <c:pt idx="1750" formatCode="General">
                  <c:v>183.185306139473</c:v>
                </c:pt>
                <c:pt idx="1751" formatCode="General">
                  <c:v>183.91403069736401</c:v>
                </c:pt>
                <c:pt idx="1752" formatCode="General">
                  <c:v>184.642755255255</c:v>
                </c:pt>
                <c:pt idx="1753" formatCode="General">
                  <c:v>185.371479813147</c:v>
                </c:pt>
                <c:pt idx="1754" formatCode="General">
                  <c:v>186.10020437103799</c:v>
                </c:pt>
                <c:pt idx="1755" formatCode="General">
                  <c:v>186.828928928929</c:v>
                </c:pt>
                <c:pt idx="1756" formatCode="General">
                  <c:v>187.55765348681999</c:v>
                </c:pt>
                <c:pt idx="1757" formatCode="General">
                  <c:v>188.286378044711</c:v>
                </c:pt>
                <c:pt idx="1758" formatCode="General">
                  <c:v>189.01510260260301</c:v>
                </c:pt>
                <c:pt idx="1759" formatCode="General">
                  <c:v>189.74382716049399</c:v>
                </c:pt>
                <c:pt idx="1760" formatCode="General">
                  <c:v>190.47255171838501</c:v>
                </c:pt>
                <c:pt idx="1761" formatCode="General">
                  <c:v>191.20127627627599</c:v>
                </c:pt>
                <c:pt idx="1762" formatCode="General">
                  <c:v>191.930000834168</c:v>
                </c:pt>
                <c:pt idx="1763" formatCode="General">
                  <c:v>192.65872539205901</c:v>
                </c:pt>
                <c:pt idx="1764" formatCode="General">
                  <c:v>193.38744994995</c:v>
                </c:pt>
                <c:pt idx="1765" formatCode="General">
                  <c:v>194.11617450784101</c:v>
                </c:pt>
                <c:pt idx="1766" formatCode="General">
                  <c:v>194.84489906573199</c:v>
                </c:pt>
                <c:pt idx="1767" formatCode="General">
                  <c:v>195.573623623624</c:v>
                </c:pt>
                <c:pt idx="1768" formatCode="General">
                  <c:v>196.30234818151499</c:v>
                </c:pt>
                <c:pt idx="1769" formatCode="General">
                  <c:v>197.031072739406</c:v>
                </c:pt>
                <c:pt idx="1770" formatCode="General">
                  <c:v>197.75979729729701</c:v>
                </c:pt>
                <c:pt idx="1771" formatCode="General">
                  <c:v>198.48852185518899</c:v>
                </c:pt>
                <c:pt idx="1772" formatCode="General">
                  <c:v>199.21724641308001</c:v>
                </c:pt>
                <c:pt idx="1773" formatCode="General">
                  <c:v>199.94597097097099</c:v>
                </c:pt>
                <c:pt idx="1774" formatCode="General">
                  <c:v>200.674695528862</c:v>
                </c:pt>
                <c:pt idx="1775" formatCode="General">
                  <c:v>201.40342008675299</c:v>
                </c:pt>
                <c:pt idx="1776" formatCode="General">
                  <c:v>202.132144644645</c:v>
                </c:pt>
                <c:pt idx="1777" formatCode="General">
                  <c:v>202.86086920253601</c:v>
                </c:pt>
                <c:pt idx="1778" formatCode="General">
                  <c:v>203.58959376042699</c:v>
                </c:pt>
                <c:pt idx="1779" formatCode="General">
                  <c:v>204.31831831831801</c:v>
                </c:pt>
                <c:pt idx="1780" formatCode="General">
                  <c:v>205.04704287621001</c:v>
                </c:pt>
                <c:pt idx="1781" formatCode="General">
                  <c:v>205.775767434101</c:v>
                </c:pt>
                <c:pt idx="1782" formatCode="General">
                  <c:v>206.50449199199201</c:v>
                </c:pt>
                <c:pt idx="1783" formatCode="General">
                  <c:v>207.233216549883</c:v>
                </c:pt>
                <c:pt idx="1784" formatCode="General">
                  <c:v>207.96194110777401</c:v>
                </c:pt>
                <c:pt idx="1785" formatCode="General">
                  <c:v>208.69066566566599</c:v>
                </c:pt>
                <c:pt idx="1786" formatCode="General">
                  <c:v>209.419390223557</c:v>
                </c:pt>
                <c:pt idx="1787" formatCode="General">
                  <c:v>210.14811478144799</c:v>
                </c:pt>
                <c:pt idx="1788" formatCode="General">
                  <c:v>210.876839339339</c:v>
                </c:pt>
                <c:pt idx="1789" formatCode="General">
                  <c:v>211.60556389723101</c:v>
                </c:pt>
                <c:pt idx="1790" formatCode="General">
                  <c:v>212.33428845512199</c:v>
                </c:pt>
                <c:pt idx="1791" formatCode="General">
                  <c:v>213.06301301301301</c:v>
                </c:pt>
                <c:pt idx="1792" formatCode="General">
                  <c:v>213.79173757090399</c:v>
                </c:pt>
                <c:pt idx="1793" formatCode="General">
                  <c:v>214.520462128795</c:v>
                </c:pt>
                <c:pt idx="1794" formatCode="General">
                  <c:v>215.24918668668701</c:v>
                </c:pt>
                <c:pt idx="1795" formatCode="General">
                  <c:v>215.977911244578</c:v>
                </c:pt>
                <c:pt idx="1796" formatCode="General">
                  <c:v>216.70663580246901</c:v>
                </c:pt>
                <c:pt idx="1797" formatCode="General">
                  <c:v>217.43536036035999</c:v>
                </c:pt>
                <c:pt idx="1798" formatCode="General">
                  <c:v>218.164084918252</c:v>
                </c:pt>
                <c:pt idx="1799" formatCode="General">
                  <c:v>218.89280947614299</c:v>
                </c:pt>
                <c:pt idx="1800" formatCode="General">
                  <c:v>219.621534034034</c:v>
                </c:pt>
                <c:pt idx="1801" formatCode="General">
                  <c:v>220.35025859192501</c:v>
                </c:pt>
                <c:pt idx="1802" formatCode="General">
                  <c:v>221.078983149816</c:v>
                </c:pt>
                <c:pt idx="1803" formatCode="General">
                  <c:v>221.807707707708</c:v>
                </c:pt>
                <c:pt idx="1804" formatCode="General">
                  <c:v>222.53643226559899</c:v>
                </c:pt>
                <c:pt idx="1805" formatCode="General">
                  <c:v>223.26515682349</c:v>
                </c:pt>
                <c:pt idx="1806" formatCode="General">
                  <c:v>223.99388138138099</c:v>
                </c:pt>
                <c:pt idx="1807" formatCode="General">
                  <c:v>224.722605939273</c:v>
                </c:pt>
                <c:pt idx="1808" formatCode="General">
                  <c:v>225.45133049716401</c:v>
                </c:pt>
                <c:pt idx="1809" formatCode="General">
                  <c:v>226.18005505505499</c:v>
                </c:pt>
                <c:pt idx="1810" formatCode="General">
                  <c:v>226.90877961294601</c:v>
                </c:pt>
                <c:pt idx="1811" formatCode="General">
                  <c:v>227.63750417083801</c:v>
                </c:pt>
                <c:pt idx="1812" formatCode="General">
                  <c:v>228.366228728729</c:v>
                </c:pt>
                <c:pt idx="1813" formatCode="General">
                  <c:v>229.09495328662001</c:v>
                </c:pt>
                <c:pt idx="1814" formatCode="General">
                  <c:v>229.823677844511</c:v>
                </c:pt>
                <c:pt idx="1815" formatCode="General">
                  <c:v>230.55240240240201</c:v>
                </c:pt>
                <c:pt idx="1816" formatCode="General">
                  <c:v>231.28112696029399</c:v>
                </c:pt>
                <c:pt idx="1817" formatCode="General">
                  <c:v>232.009851518185</c:v>
                </c:pt>
                <c:pt idx="1818" formatCode="General">
                  <c:v>232.73857607607599</c:v>
                </c:pt>
                <c:pt idx="1819" formatCode="General">
                  <c:v>233.467300633967</c:v>
                </c:pt>
                <c:pt idx="1820" formatCode="General">
                  <c:v>234.19602519185901</c:v>
                </c:pt>
                <c:pt idx="1821" formatCode="General">
                  <c:v>234.92474974974999</c:v>
                </c:pt>
                <c:pt idx="1822" formatCode="General">
                  <c:v>235.65347430764101</c:v>
                </c:pt>
                <c:pt idx="1823" formatCode="General">
                  <c:v>236.38219886553199</c:v>
                </c:pt>
                <c:pt idx="1824" formatCode="General">
                  <c:v>237.110923423423</c:v>
                </c:pt>
                <c:pt idx="1825" formatCode="General">
                  <c:v>237.83964798131501</c:v>
                </c:pt>
                <c:pt idx="1826" formatCode="General">
                  <c:v>238.568372539206</c:v>
                </c:pt>
                <c:pt idx="1827" formatCode="General">
                  <c:v>239.29709709709701</c:v>
                </c:pt>
                <c:pt idx="1828" formatCode="General">
                  <c:v>240.02582165498799</c:v>
                </c:pt>
                <c:pt idx="1829" formatCode="General">
                  <c:v>240.75454621288</c:v>
                </c:pt>
                <c:pt idx="1830" formatCode="General">
                  <c:v>241.48327077077101</c:v>
                </c:pt>
                <c:pt idx="1831" formatCode="General">
                  <c:v>242.211995328662</c:v>
                </c:pt>
                <c:pt idx="1832" formatCode="General">
                  <c:v>242.94071988655301</c:v>
                </c:pt>
                <c:pt idx="1833" formatCode="General">
                  <c:v>243.669444444444</c:v>
                </c:pt>
                <c:pt idx="1834" formatCode="General">
                  <c:v>244.398169002336</c:v>
                </c:pt>
                <c:pt idx="1835" formatCode="General">
                  <c:v>245.12689356022699</c:v>
                </c:pt>
                <c:pt idx="1836" formatCode="General">
                  <c:v>245.855618118118</c:v>
                </c:pt>
                <c:pt idx="1837" formatCode="General">
                  <c:v>246.58434267600899</c:v>
                </c:pt>
                <c:pt idx="1838" formatCode="General">
                  <c:v>247.31306723390099</c:v>
                </c:pt>
                <c:pt idx="1839" formatCode="General">
                  <c:v>248.04179179179201</c:v>
                </c:pt>
                <c:pt idx="1840" formatCode="General">
                  <c:v>248.77051634968299</c:v>
                </c:pt>
                <c:pt idx="1841" formatCode="General">
                  <c:v>249.49924090757401</c:v>
                </c:pt>
                <c:pt idx="1842" formatCode="General">
                  <c:v>250.22796546546499</c:v>
                </c:pt>
                <c:pt idx="1843" formatCode="General">
                  <c:v>250.956690023357</c:v>
                </c:pt>
                <c:pt idx="1844" formatCode="General">
                  <c:v>251.68541458124801</c:v>
                </c:pt>
                <c:pt idx="1845" formatCode="General">
                  <c:v>252.414139139139</c:v>
                </c:pt>
                <c:pt idx="1846" formatCode="General">
                  <c:v>253.14286369703001</c:v>
                </c:pt>
                <c:pt idx="1847" formatCode="General">
                  <c:v>253.87158825492199</c:v>
                </c:pt>
                <c:pt idx="1848" formatCode="General">
                  <c:v>254.600312812813</c:v>
                </c:pt>
                <c:pt idx="1849" formatCode="General">
                  <c:v>255.32903737070399</c:v>
                </c:pt>
                <c:pt idx="1850" formatCode="General">
                  <c:v>256.05776192859503</c:v>
                </c:pt>
                <c:pt idx="1851" formatCode="General">
                  <c:v>256.78648648648601</c:v>
                </c:pt>
                <c:pt idx="1852" formatCode="General">
                  <c:v>257.51521104437802</c:v>
                </c:pt>
                <c:pt idx="1853" formatCode="General">
                  <c:v>258.243935602269</c:v>
                </c:pt>
                <c:pt idx="1854" formatCode="General">
                  <c:v>258.97266016015999</c:v>
                </c:pt>
                <c:pt idx="1855" formatCode="General">
                  <c:v>259.70138471805097</c:v>
                </c:pt>
                <c:pt idx="1856" formatCode="General">
                  <c:v>260.43010927594298</c:v>
                </c:pt>
                <c:pt idx="1857" formatCode="General">
                  <c:v>261.15883383383402</c:v>
                </c:pt>
                <c:pt idx="1858" formatCode="General">
                  <c:v>261.88755839172501</c:v>
                </c:pt>
                <c:pt idx="1859" formatCode="General">
                  <c:v>262.61628294961599</c:v>
                </c:pt>
                <c:pt idx="1860" formatCode="General">
                  <c:v>263.345007507508</c:v>
                </c:pt>
                <c:pt idx="1861" formatCode="General">
                  <c:v>264.07373206539899</c:v>
                </c:pt>
                <c:pt idx="1862" formatCode="General">
                  <c:v>264.80245662329003</c:v>
                </c:pt>
                <c:pt idx="1863" formatCode="General">
                  <c:v>265.53118118118101</c:v>
                </c:pt>
                <c:pt idx="1864" formatCode="General">
                  <c:v>266.259905739072</c:v>
                </c:pt>
                <c:pt idx="1865" formatCode="General">
                  <c:v>266.988630296964</c:v>
                </c:pt>
                <c:pt idx="1866" formatCode="General">
                  <c:v>267.71735485485499</c:v>
                </c:pt>
                <c:pt idx="1867" formatCode="General">
                  <c:v>268.44607941274597</c:v>
                </c:pt>
                <c:pt idx="1868" formatCode="General">
                  <c:v>269.17480397063702</c:v>
                </c:pt>
                <c:pt idx="1869" formatCode="General">
                  <c:v>269.90352852852902</c:v>
                </c:pt>
                <c:pt idx="1870" formatCode="General">
                  <c:v>270.63225308642001</c:v>
                </c:pt>
                <c:pt idx="1871" formatCode="General">
                  <c:v>271.36097764431099</c:v>
                </c:pt>
                <c:pt idx="1872" formatCode="General">
                  <c:v>272.08970220220198</c:v>
                </c:pt>
                <c:pt idx="1873" formatCode="General">
                  <c:v>272.81842676009398</c:v>
                </c:pt>
                <c:pt idx="1874" formatCode="General">
                  <c:v>273.54715131798503</c:v>
                </c:pt>
                <c:pt idx="1875" formatCode="General">
                  <c:v>274.27587587587601</c:v>
                </c:pt>
                <c:pt idx="1876" formatCode="General">
                  <c:v>275.004600433767</c:v>
                </c:pt>
                <c:pt idx="1877" formatCode="General">
                  <c:v>275.73332499165798</c:v>
                </c:pt>
                <c:pt idx="1878" formatCode="General">
                  <c:v>276.46204954954999</c:v>
                </c:pt>
                <c:pt idx="1879" formatCode="General">
                  <c:v>277.19077410744097</c:v>
                </c:pt>
                <c:pt idx="1880" formatCode="General">
                  <c:v>277.91949866533201</c:v>
                </c:pt>
                <c:pt idx="1881" formatCode="General">
                  <c:v>278.648223223223</c:v>
                </c:pt>
                <c:pt idx="1882" formatCode="General">
                  <c:v>279.37694778111398</c:v>
                </c:pt>
                <c:pt idx="1883" formatCode="General">
                  <c:v>280.10567233900599</c:v>
                </c:pt>
                <c:pt idx="1884" formatCode="General">
                  <c:v>280.83439689689698</c:v>
                </c:pt>
                <c:pt idx="1885" formatCode="General">
                  <c:v>281.56312145478802</c:v>
                </c:pt>
                <c:pt idx="1886" formatCode="General">
                  <c:v>282.291846012679</c:v>
                </c:pt>
                <c:pt idx="1887" formatCode="General">
                  <c:v>283.02057057057101</c:v>
                </c:pt>
                <c:pt idx="1888" formatCode="General">
                  <c:v>283.74929512846199</c:v>
                </c:pt>
                <c:pt idx="1889" formatCode="General">
                  <c:v>284.47801968635298</c:v>
                </c:pt>
                <c:pt idx="1890" formatCode="General">
                  <c:v>285.20674424424402</c:v>
                </c:pt>
                <c:pt idx="1891" formatCode="General">
                  <c:v>285.93546880213501</c:v>
                </c:pt>
                <c:pt idx="1892" formatCode="General">
                  <c:v>286.66419336002701</c:v>
                </c:pt>
                <c:pt idx="1893" formatCode="General">
                  <c:v>287.392917917918</c:v>
                </c:pt>
                <c:pt idx="1894" formatCode="General">
                  <c:v>288.12164247580898</c:v>
                </c:pt>
                <c:pt idx="1895" formatCode="General">
                  <c:v>288.85036703370002</c:v>
                </c:pt>
                <c:pt idx="1896" formatCode="General">
                  <c:v>289.57909159159198</c:v>
                </c:pt>
                <c:pt idx="1897" formatCode="General">
                  <c:v>290.30781614948302</c:v>
                </c:pt>
                <c:pt idx="1898" formatCode="General">
                  <c:v>291.036540707374</c:v>
                </c:pt>
                <c:pt idx="1899" formatCode="General">
                  <c:v>291.76526526526499</c:v>
                </c:pt>
                <c:pt idx="1900" formatCode="General">
                  <c:v>292.49398982315699</c:v>
                </c:pt>
                <c:pt idx="1901" formatCode="General">
                  <c:v>293.22271438104798</c:v>
                </c:pt>
                <c:pt idx="1902" formatCode="General">
                  <c:v>293.95143893893902</c:v>
                </c:pt>
                <c:pt idx="1903" formatCode="General">
                  <c:v>294.68016349683</c:v>
                </c:pt>
                <c:pt idx="1904" formatCode="General">
                  <c:v>295.40888805472099</c:v>
                </c:pt>
                <c:pt idx="1905" formatCode="General">
                  <c:v>296.137612612613</c:v>
                </c:pt>
                <c:pt idx="1906" formatCode="General">
                  <c:v>296.86633717050398</c:v>
                </c:pt>
                <c:pt idx="1907" formatCode="General">
                  <c:v>297.59506172839502</c:v>
                </c:pt>
                <c:pt idx="1908" formatCode="General">
                  <c:v>298.32378628628601</c:v>
                </c:pt>
                <c:pt idx="1909" formatCode="General">
                  <c:v>299.05251084417802</c:v>
                </c:pt>
                <c:pt idx="1910" formatCode="General">
                  <c:v>299.781235402069</c:v>
                </c:pt>
                <c:pt idx="1911" formatCode="General">
                  <c:v>300.50995995995999</c:v>
                </c:pt>
                <c:pt idx="1912" formatCode="General">
                  <c:v>301.23868451785103</c:v>
                </c:pt>
                <c:pt idx="1913" formatCode="General">
                  <c:v>301.96740907574201</c:v>
                </c:pt>
                <c:pt idx="1914" formatCode="General">
                  <c:v>302.69613363363402</c:v>
                </c:pt>
                <c:pt idx="1915" formatCode="General">
                  <c:v>303.424858191525</c:v>
                </c:pt>
                <c:pt idx="1916" formatCode="General">
                  <c:v>304.15358274941599</c:v>
                </c:pt>
                <c:pt idx="1917" formatCode="General">
                  <c:v>304.88230730730697</c:v>
                </c:pt>
                <c:pt idx="1918" formatCode="General">
                  <c:v>305.61103186519898</c:v>
                </c:pt>
                <c:pt idx="1919" formatCode="General">
                  <c:v>306.33975642309002</c:v>
                </c:pt>
                <c:pt idx="1920" formatCode="General">
                  <c:v>307.06848098098101</c:v>
                </c:pt>
                <c:pt idx="1921" formatCode="General">
                  <c:v>307.79720553887199</c:v>
                </c:pt>
                <c:pt idx="1922" formatCode="General">
                  <c:v>308.52593009676298</c:v>
                </c:pt>
                <c:pt idx="1923" formatCode="General">
                  <c:v>309.25465465465498</c:v>
                </c:pt>
                <c:pt idx="1924" formatCode="General">
                  <c:v>309.98337921254603</c:v>
                </c:pt>
                <c:pt idx="1925" formatCode="General">
                  <c:v>310.71210377043701</c:v>
                </c:pt>
                <c:pt idx="1926" formatCode="General">
                  <c:v>311.440828328328</c:v>
                </c:pt>
                <c:pt idx="1927" formatCode="General">
                  <c:v>312.16955288622</c:v>
                </c:pt>
                <c:pt idx="1928" formatCode="General">
                  <c:v>312.89827744411099</c:v>
                </c:pt>
                <c:pt idx="1929" formatCode="General">
                  <c:v>313.62700200200197</c:v>
                </c:pt>
                <c:pt idx="1930" formatCode="General">
                  <c:v>314.35572655989301</c:v>
                </c:pt>
                <c:pt idx="1931" formatCode="General">
                  <c:v>315.084451117784</c:v>
                </c:pt>
                <c:pt idx="1932" formatCode="General">
                  <c:v>315.81317567567601</c:v>
                </c:pt>
                <c:pt idx="1933" formatCode="General">
                  <c:v>316.54190023356699</c:v>
                </c:pt>
                <c:pt idx="1934" formatCode="General">
                  <c:v>317.27062479145798</c:v>
                </c:pt>
                <c:pt idx="1935" formatCode="General">
                  <c:v>317.99934934934902</c:v>
                </c:pt>
                <c:pt idx="1936" formatCode="General">
                  <c:v>318.72807390724103</c:v>
                </c:pt>
                <c:pt idx="1937" formatCode="General">
                  <c:v>319.45679846513201</c:v>
                </c:pt>
                <c:pt idx="1938" formatCode="General">
                  <c:v>320.18552302302299</c:v>
                </c:pt>
                <c:pt idx="1939" formatCode="General">
                  <c:v>320.91424758091398</c:v>
                </c:pt>
                <c:pt idx="1940" formatCode="General">
                  <c:v>321.64297213880599</c:v>
                </c:pt>
                <c:pt idx="1941" formatCode="General">
                  <c:v>322.37169669669697</c:v>
                </c:pt>
                <c:pt idx="1942" formatCode="General">
                  <c:v>323.10042125458801</c:v>
                </c:pt>
                <c:pt idx="1943" formatCode="General">
                  <c:v>323.829145812479</c:v>
                </c:pt>
                <c:pt idx="1944" formatCode="General">
                  <c:v>324.55787037036998</c:v>
                </c:pt>
                <c:pt idx="1945" formatCode="General">
                  <c:v>325.28659492826199</c:v>
                </c:pt>
                <c:pt idx="1946" formatCode="General">
                  <c:v>326.01531948615298</c:v>
                </c:pt>
                <c:pt idx="1947" formatCode="General">
                  <c:v>326.74404404404402</c:v>
                </c:pt>
                <c:pt idx="1948" formatCode="General">
                  <c:v>327.472768601935</c:v>
                </c:pt>
                <c:pt idx="1949" formatCode="General">
                  <c:v>328.20149315982701</c:v>
                </c:pt>
                <c:pt idx="1950" formatCode="General">
                  <c:v>328.93021771771799</c:v>
                </c:pt>
                <c:pt idx="1951" formatCode="General">
                  <c:v>329.65894227560898</c:v>
                </c:pt>
                <c:pt idx="1952" formatCode="General">
                  <c:v>330.38766683350002</c:v>
                </c:pt>
                <c:pt idx="1953" formatCode="General">
                  <c:v>331.11639139139101</c:v>
                </c:pt>
                <c:pt idx="1954" formatCode="General">
                  <c:v>331.84511594928301</c:v>
                </c:pt>
                <c:pt idx="1955" formatCode="General">
                  <c:v>332.573840507174</c:v>
                </c:pt>
                <c:pt idx="1956" formatCode="General">
                  <c:v>333.30256506506498</c:v>
                </c:pt>
                <c:pt idx="1957" formatCode="General">
                  <c:v>334.03128962295602</c:v>
                </c:pt>
                <c:pt idx="1958" formatCode="General">
                  <c:v>334.76001418084797</c:v>
                </c:pt>
                <c:pt idx="1959" formatCode="General">
                  <c:v>335.48873873873902</c:v>
                </c:pt>
                <c:pt idx="1960" formatCode="General">
                  <c:v>336.21746329663</c:v>
                </c:pt>
                <c:pt idx="1961" formatCode="General">
                  <c:v>336.94618785452099</c:v>
                </c:pt>
                <c:pt idx="1962" formatCode="General">
                  <c:v>337.67491241241203</c:v>
                </c:pt>
                <c:pt idx="1963" formatCode="General">
                  <c:v>338.40363697030398</c:v>
                </c:pt>
                <c:pt idx="1964" formatCode="General">
                  <c:v>339.13236152819502</c:v>
                </c:pt>
                <c:pt idx="1965" formatCode="General">
                  <c:v>339.861086086086</c:v>
                </c:pt>
                <c:pt idx="1966" formatCode="General">
                  <c:v>340.58981064397699</c:v>
                </c:pt>
                <c:pt idx="1967" formatCode="General">
                  <c:v>341.318535201869</c:v>
                </c:pt>
                <c:pt idx="1968" formatCode="General">
                  <c:v>342.04725975975998</c:v>
                </c:pt>
                <c:pt idx="1969" formatCode="General">
                  <c:v>342.77598431765102</c:v>
                </c:pt>
                <c:pt idx="1970" formatCode="General">
                  <c:v>343.50470887554201</c:v>
                </c:pt>
                <c:pt idx="1971" formatCode="General">
                  <c:v>344.23343343343299</c:v>
                </c:pt>
                <c:pt idx="1972" formatCode="General">
                  <c:v>344.962157991325</c:v>
                </c:pt>
                <c:pt idx="1973" formatCode="General">
                  <c:v>345.69088254921598</c:v>
                </c:pt>
                <c:pt idx="1974" formatCode="General">
                  <c:v>346.41960710710703</c:v>
                </c:pt>
                <c:pt idx="1975" formatCode="General">
                  <c:v>347.14833166499801</c:v>
                </c:pt>
                <c:pt idx="1976" formatCode="General">
                  <c:v>347.87705622289002</c:v>
                </c:pt>
                <c:pt idx="1977" formatCode="General">
                  <c:v>348.605780780781</c:v>
                </c:pt>
                <c:pt idx="1978" formatCode="General">
                  <c:v>349.33450533867199</c:v>
                </c:pt>
                <c:pt idx="1979" formatCode="General">
                  <c:v>350.06322989656297</c:v>
                </c:pt>
                <c:pt idx="1980" formatCode="General">
                  <c:v>350.79195445445401</c:v>
                </c:pt>
                <c:pt idx="1981" formatCode="General">
                  <c:v>351.52067901234602</c:v>
                </c:pt>
                <c:pt idx="1982" formatCode="General">
                  <c:v>352.24940357023701</c:v>
                </c:pt>
                <c:pt idx="1983" formatCode="General">
                  <c:v>352.97812812812799</c:v>
                </c:pt>
                <c:pt idx="1984" formatCode="General">
                  <c:v>353.70685268601898</c:v>
                </c:pt>
                <c:pt idx="1985" formatCode="General">
                  <c:v>354.43557724391098</c:v>
                </c:pt>
                <c:pt idx="1986" formatCode="General">
                  <c:v>355.16430180180203</c:v>
                </c:pt>
                <c:pt idx="1987" formatCode="General">
                  <c:v>355.89302635969301</c:v>
                </c:pt>
                <c:pt idx="1988" formatCode="General">
                  <c:v>356.621750917584</c:v>
                </c:pt>
                <c:pt idx="1989" formatCode="General">
                  <c:v>357.350475475476</c:v>
                </c:pt>
                <c:pt idx="1990" formatCode="General">
                  <c:v>358.07920003336699</c:v>
                </c:pt>
                <c:pt idx="1991" formatCode="General">
                  <c:v>358.80792459125797</c:v>
                </c:pt>
                <c:pt idx="1992" formatCode="General">
                  <c:v>359.53664914914901</c:v>
                </c:pt>
                <c:pt idx="1993" formatCode="General">
                  <c:v>360.26537370704</c:v>
                </c:pt>
                <c:pt idx="1994" formatCode="General">
                  <c:v>360.99409826493201</c:v>
                </c:pt>
                <c:pt idx="1995" formatCode="General">
                  <c:v>361.72282282282299</c:v>
                </c:pt>
                <c:pt idx="1996" formatCode="General">
                  <c:v>362.45154738071398</c:v>
                </c:pt>
                <c:pt idx="1997" formatCode="General">
                  <c:v>363.18027193860502</c:v>
                </c:pt>
                <c:pt idx="1998" formatCode="General">
                  <c:v>363.90899649649702</c:v>
                </c:pt>
                <c:pt idx="1999" formatCode="General">
                  <c:v>364.63772105438801</c:v>
                </c:pt>
                <c:pt idx="2000" formatCode="General">
                  <c:v>365.36644561227899</c:v>
                </c:pt>
                <c:pt idx="2001" formatCode="General">
                  <c:v>366.09517017016998</c:v>
                </c:pt>
                <c:pt idx="2002" formatCode="General">
                  <c:v>366.82389472806102</c:v>
                </c:pt>
                <c:pt idx="2003" formatCode="General">
                  <c:v>367.55261928595303</c:v>
                </c:pt>
                <c:pt idx="2004" formatCode="General">
                  <c:v>368.28134384384401</c:v>
                </c:pt>
                <c:pt idx="2005" formatCode="General">
                  <c:v>369.010068401735</c:v>
                </c:pt>
                <c:pt idx="2006" formatCode="General">
                  <c:v>369.73879295962598</c:v>
                </c:pt>
                <c:pt idx="2007" formatCode="General">
                  <c:v>370.46751751751799</c:v>
                </c:pt>
                <c:pt idx="2008" formatCode="General">
                  <c:v>371.19624207540897</c:v>
                </c:pt>
                <c:pt idx="2009" formatCode="General">
                  <c:v>371.92496663330002</c:v>
                </c:pt>
                <c:pt idx="2010" formatCode="General">
                  <c:v>372.653691191191</c:v>
                </c:pt>
                <c:pt idx="2011" formatCode="General">
                  <c:v>373.38241574908199</c:v>
                </c:pt>
                <c:pt idx="2012" formatCode="General">
                  <c:v>374.11114030697399</c:v>
                </c:pt>
                <c:pt idx="2013" formatCode="General">
                  <c:v>374.83986486486498</c:v>
                </c:pt>
                <c:pt idx="2014" formatCode="General">
                  <c:v>375.56858942275602</c:v>
                </c:pt>
                <c:pt idx="2015" formatCode="General">
                  <c:v>376.297313980647</c:v>
                </c:pt>
                <c:pt idx="2016" formatCode="General">
                  <c:v>377.02603853853901</c:v>
                </c:pt>
                <c:pt idx="2017" formatCode="General">
                  <c:v>377.75476309643</c:v>
                </c:pt>
                <c:pt idx="2018" formatCode="General">
                  <c:v>378.48348765432098</c:v>
                </c:pt>
                <c:pt idx="2019" formatCode="General">
                  <c:v>379.21221221221202</c:v>
                </c:pt>
                <c:pt idx="2020" formatCode="General">
                  <c:v>379.94093677010301</c:v>
                </c:pt>
                <c:pt idx="2021" formatCode="General">
                  <c:v>380.66966132799502</c:v>
                </c:pt>
                <c:pt idx="2022" formatCode="General">
                  <c:v>381.398385885886</c:v>
                </c:pt>
                <c:pt idx="2023" formatCode="General">
                  <c:v>382.12711044377698</c:v>
                </c:pt>
                <c:pt idx="2024" formatCode="General">
                  <c:v>382.85583500166803</c:v>
                </c:pt>
                <c:pt idx="2025" formatCode="General">
                  <c:v>383.58455955955998</c:v>
                </c:pt>
                <c:pt idx="2026" formatCode="General">
                  <c:v>384.31328411745102</c:v>
                </c:pt>
                <c:pt idx="2027" formatCode="General">
                  <c:v>385.042008675342</c:v>
                </c:pt>
                <c:pt idx="2028" formatCode="General">
                  <c:v>385.77073323323299</c:v>
                </c:pt>
                <c:pt idx="2029" formatCode="General">
                  <c:v>386.499457791125</c:v>
                </c:pt>
                <c:pt idx="2030" formatCode="General">
                  <c:v>387.22818234901598</c:v>
                </c:pt>
                <c:pt idx="2031" formatCode="General">
                  <c:v>387.95690690690702</c:v>
                </c:pt>
                <c:pt idx="2032" formatCode="General">
                  <c:v>388.68563146479801</c:v>
                </c:pt>
                <c:pt idx="2033" formatCode="General">
                  <c:v>389.41435602268899</c:v>
                </c:pt>
                <c:pt idx="2034" formatCode="General">
                  <c:v>390.143080580581</c:v>
                </c:pt>
                <c:pt idx="2035" formatCode="General">
                  <c:v>390.87180513847198</c:v>
                </c:pt>
                <c:pt idx="2036" formatCode="General">
                  <c:v>391.60052969636303</c:v>
                </c:pt>
                <c:pt idx="2037" formatCode="General">
                  <c:v>392.32925425425401</c:v>
                </c:pt>
                <c:pt idx="2038" formatCode="General">
                  <c:v>393.05797881214602</c:v>
                </c:pt>
                <c:pt idx="2039" formatCode="General">
                  <c:v>393.786703370037</c:v>
                </c:pt>
                <c:pt idx="2040" formatCode="General">
                  <c:v>394.51542792792799</c:v>
                </c:pt>
                <c:pt idx="2041" formatCode="General">
                  <c:v>395.24415248581897</c:v>
                </c:pt>
                <c:pt idx="2042" formatCode="General">
                  <c:v>395.97287704371001</c:v>
                </c:pt>
                <c:pt idx="2043" formatCode="General">
                  <c:v>396.70160160160202</c:v>
                </c:pt>
                <c:pt idx="2044" formatCode="General">
                  <c:v>397.43032615949301</c:v>
                </c:pt>
                <c:pt idx="2045" formatCode="General">
                  <c:v>398.15905071738399</c:v>
                </c:pt>
                <c:pt idx="2046" formatCode="General">
                  <c:v>398.88777527527498</c:v>
                </c:pt>
                <c:pt idx="2047" formatCode="General">
                  <c:v>399.61649983316698</c:v>
                </c:pt>
                <c:pt idx="2048" formatCode="General">
                  <c:v>400.34522439105803</c:v>
                </c:pt>
                <c:pt idx="2049" formatCode="General">
                  <c:v>401.07394894894901</c:v>
                </c:pt>
                <c:pt idx="2050" formatCode="General">
                  <c:v>401.80267350683999</c:v>
                </c:pt>
                <c:pt idx="2051" formatCode="General">
                  <c:v>402.53139806473098</c:v>
                </c:pt>
                <c:pt idx="2052" formatCode="General">
                  <c:v>403.26012262262299</c:v>
                </c:pt>
                <c:pt idx="2053" formatCode="General">
                  <c:v>403.98884718051397</c:v>
                </c:pt>
                <c:pt idx="2054" formatCode="General">
                  <c:v>404.71757173840501</c:v>
                </c:pt>
                <c:pt idx="2055" formatCode="General">
                  <c:v>405.446296296296</c:v>
                </c:pt>
                <c:pt idx="2056" formatCode="General">
                  <c:v>406.17502085418801</c:v>
                </c:pt>
                <c:pt idx="2057" formatCode="General">
                  <c:v>406.90374541207899</c:v>
                </c:pt>
                <c:pt idx="2058" formatCode="General">
                  <c:v>407.63246996996997</c:v>
                </c:pt>
                <c:pt idx="2059" formatCode="General">
                  <c:v>408.36119452786102</c:v>
                </c:pt>
                <c:pt idx="2060" formatCode="General">
                  <c:v>409.089919085752</c:v>
                </c:pt>
                <c:pt idx="2061" formatCode="General">
                  <c:v>409.81864364364401</c:v>
                </c:pt>
                <c:pt idx="2062" formatCode="General">
                  <c:v>410.54736820153499</c:v>
                </c:pt>
                <c:pt idx="2063" formatCode="General">
                  <c:v>411.27609275942598</c:v>
                </c:pt>
                <c:pt idx="2064" formatCode="General">
                  <c:v>412.00481731731702</c:v>
                </c:pt>
                <c:pt idx="2065" formatCode="General">
                  <c:v>412.73354187520903</c:v>
                </c:pt>
                <c:pt idx="2066" formatCode="General">
                  <c:v>413.46226643310001</c:v>
                </c:pt>
                <c:pt idx="2067" formatCode="General">
                  <c:v>414.190990990991</c:v>
                </c:pt>
                <c:pt idx="2068" formatCode="General">
                  <c:v>414.91971554888198</c:v>
                </c:pt>
                <c:pt idx="2069" formatCode="General">
                  <c:v>415.64844010677302</c:v>
                </c:pt>
                <c:pt idx="2070" formatCode="General">
                  <c:v>416.37716466466497</c:v>
                </c:pt>
                <c:pt idx="2071" formatCode="General">
                  <c:v>417.10588922255602</c:v>
                </c:pt>
                <c:pt idx="2072" formatCode="General">
                  <c:v>417.834613780447</c:v>
                </c:pt>
                <c:pt idx="2073" formatCode="General">
                  <c:v>418.56333833833799</c:v>
                </c:pt>
                <c:pt idx="2074" formatCode="General">
                  <c:v>419.29206289622999</c:v>
                </c:pt>
                <c:pt idx="2075" formatCode="General">
                  <c:v>420.02078745412098</c:v>
                </c:pt>
                <c:pt idx="2076" formatCode="General">
                  <c:v>420.74951201201202</c:v>
                </c:pt>
                <c:pt idx="2077" formatCode="General">
                  <c:v>421.478236569903</c:v>
                </c:pt>
                <c:pt idx="2078" formatCode="General">
                  <c:v>422.20696112779399</c:v>
                </c:pt>
                <c:pt idx="2079" formatCode="General">
                  <c:v>422.935685685686</c:v>
                </c:pt>
                <c:pt idx="2080" formatCode="General">
                  <c:v>423.66441024357698</c:v>
                </c:pt>
                <c:pt idx="2081" formatCode="General">
                  <c:v>424.39313480146802</c:v>
                </c:pt>
                <c:pt idx="2082" formatCode="General">
                  <c:v>425.12185935935901</c:v>
                </c:pt>
                <c:pt idx="2083" formatCode="General">
                  <c:v>425.85058391725102</c:v>
                </c:pt>
                <c:pt idx="2084" formatCode="General">
                  <c:v>426.579308475142</c:v>
                </c:pt>
                <c:pt idx="2085" formatCode="General">
                  <c:v>427.30803303303298</c:v>
                </c:pt>
                <c:pt idx="2086" formatCode="General">
                  <c:v>428.03675759092403</c:v>
                </c:pt>
                <c:pt idx="2087" formatCode="General">
                  <c:v>428.76548214881598</c:v>
                </c:pt>
                <c:pt idx="2088" formatCode="General">
                  <c:v>429.49420670670702</c:v>
                </c:pt>
                <c:pt idx="2089" formatCode="General">
                  <c:v>430.222931264598</c:v>
                </c:pt>
                <c:pt idx="2090" formatCode="General">
                  <c:v>430.95165582248899</c:v>
                </c:pt>
                <c:pt idx="2091" formatCode="General">
                  <c:v>431.68038038037997</c:v>
                </c:pt>
                <c:pt idx="2092" formatCode="General">
                  <c:v>432.40910493827198</c:v>
                </c:pt>
                <c:pt idx="2093" formatCode="General">
                  <c:v>433.13782949616302</c:v>
                </c:pt>
                <c:pt idx="2094" formatCode="General">
                  <c:v>433.86655405405401</c:v>
                </c:pt>
                <c:pt idx="2095" formatCode="General">
                  <c:v>434.59527861194499</c:v>
                </c:pt>
                <c:pt idx="2096" formatCode="General">
                  <c:v>435.324003169837</c:v>
                </c:pt>
                <c:pt idx="2097" formatCode="General">
                  <c:v>436.05272772772798</c:v>
                </c:pt>
                <c:pt idx="2098" formatCode="General">
                  <c:v>436.78145228561903</c:v>
                </c:pt>
                <c:pt idx="2099" formatCode="General">
                  <c:v>437.51017684351001</c:v>
                </c:pt>
                <c:pt idx="2100" formatCode="General">
                  <c:v>438.23890140140099</c:v>
                </c:pt>
                <c:pt idx="2101" formatCode="General">
                  <c:v>438.967625959293</c:v>
                </c:pt>
                <c:pt idx="2102" formatCode="General">
                  <c:v>439.69635051718399</c:v>
                </c:pt>
                <c:pt idx="2103" formatCode="General">
                  <c:v>440.42507507507497</c:v>
                </c:pt>
                <c:pt idx="2104" formatCode="General">
                  <c:v>441.15379963296601</c:v>
                </c:pt>
                <c:pt idx="2105" formatCode="General">
                  <c:v>441.88252419085802</c:v>
                </c:pt>
                <c:pt idx="2106" formatCode="General">
                  <c:v>442.61124874874901</c:v>
                </c:pt>
                <c:pt idx="2107" formatCode="General">
                  <c:v>443.33997330663999</c:v>
                </c:pt>
                <c:pt idx="2108" formatCode="General">
                  <c:v>444.06869786453098</c:v>
                </c:pt>
                <c:pt idx="2109" formatCode="General">
                  <c:v>444.79742242242202</c:v>
                </c:pt>
                <c:pt idx="2110" formatCode="General">
                  <c:v>445.52614698031402</c:v>
                </c:pt>
                <c:pt idx="2111" formatCode="General">
                  <c:v>446.25487153820501</c:v>
                </c:pt>
                <c:pt idx="2112" formatCode="General">
                  <c:v>446.98359609609599</c:v>
                </c:pt>
                <c:pt idx="2113" formatCode="General">
                  <c:v>447.71232065398698</c:v>
                </c:pt>
                <c:pt idx="2114" formatCode="General">
                  <c:v>448.44104521187899</c:v>
                </c:pt>
                <c:pt idx="2115" formatCode="General">
                  <c:v>449.16976976977003</c:v>
                </c:pt>
                <c:pt idx="2116" formatCode="General">
                  <c:v>449.89849432766101</c:v>
                </c:pt>
                <c:pt idx="2117" formatCode="General">
                  <c:v>450.627218885552</c:v>
                </c:pt>
                <c:pt idx="2118" formatCode="General">
                  <c:v>451.35594344344298</c:v>
                </c:pt>
                <c:pt idx="2119" formatCode="General">
                  <c:v>452.08466800133499</c:v>
                </c:pt>
                <c:pt idx="2120" formatCode="General">
                  <c:v>452.81339255922597</c:v>
                </c:pt>
                <c:pt idx="2121" formatCode="General">
                  <c:v>453.54211711711702</c:v>
                </c:pt>
                <c:pt idx="2122" formatCode="General">
                  <c:v>454.270841675008</c:v>
                </c:pt>
                <c:pt idx="2123" formatCode="General">
                  <c:v>454.99956623290001</c:v>
                </c:pt>
                <c:pt idx="2124" formatCode="General">
                  <c:v>455.72829079079099</c:v>
                </c:pt>
                <c:pt idx="2125" formatCode="General">
                  <c:v>456.45701534868198</c:v>
                </c:pt>
                <c:pt idx="2126" formatCode="General">
                  <c:v>457.18573990657302</c:v>
                </c:pt>
                <c:pt idx="2127" formatCode="General">
                  <c:v>457.914464464464</c:v>
                </c:pt>
                <c:pt idx="2128" formatCode="General">
                  <c:v>458.64318902235601</c:v>
                </c:pt>
                <c:pt idx="2129" formatCode="General">
                  <c:v>459.371913580247</c:v>
                </c:pt>
                <c:pt idx="2130" formatCode="General">
                  <c:v>460.10063813813798</c:v>
                </c:pt>
                <c:pt idx="2131" formatCode="General">
                  <c:v>460.82936269602902</c:v>
                </c:pt>
                <c:pt idx="2132" formatCode="General">
                  <c:v>461.55808725392097</c:v>
                </c:pt>
                <c:pt idx="2133" formatCode="General">
                  <c:v>462.28681181181202</c:v>
                </c:pt>
                <c:pt idx="2134" formatCode="General">
                  <c:v>463.015536369703</c:v>
                </c:pt>
                <c:pt idx="2135" formatCode="General">
                  <c:v>463.74426092759398</c:v>
                </c:pt>
                <c:pt idx="2136" formatCode="General">
                  <c:v>464.47298548548599</c:v>
                </c:pt>
                <c:pt idx="2137" formatCode="General">
                  <c:v>465.20171004337698</c:v>
                </c:pt>
                <c:pt idx="2138" formatCode="General">
                  <c:v>465.93043460126802</c:v>
                </c:pt>
                <c:pt idx="2139" formatCode="General">
                  <c:v>466.659159159159</c:v>
                </c:pt>
                <c:pt idx="2140" formatCode="General">
                  <c:v>467.38788371704999</c:v>
                </c:pt>
                <c:pt idx="2141" formatCode="General">
                  <c:v>468.116608274942</c:v>
                </c:pt>
                <c:pt idx="2142" formatCode="General">
                  <c:v>468.84533283283298</c:v>
                </c:pt>
                <c:pt idx="2143" formatCode="General">
                  <c:v>469.57405739072402</c:v>
                </c:pt>
                <c:pt idx="2144" formatCode="General">
                  <c:v>470.30278194861501</c:v>
                </c:pt>
                <c:pt idx="2145" formatCode="General">
                  <c:v>471.03150650650701</c:v>
                </c:pt>
                <c:pt idx="2146" formatCode="General">
                  <c:v>471.760231064398</c:v>
                </c:pt>
                <c:pt idx="2147" formatCode="General">
                  <c:v>472.48895562228898</c:v>
                </c:pt>
                <c:pt idx="2148" formatCode="General">
                  <c:v>473.21768018018003</c:v>
                </c:pt>
                <c:pt idx="2149" formatCode="General">
                  <c:v>473.94640473807101</c:v>
                </c:pt>
                <c:pt idx="2150" formatCode="General">
                  <c:v>474.67512929596302</c:v>
                </c:pt>
                <c:pt idx="2151" formatCode="General">
                  <c:v>475.403853853854</c:v>
                </c:pt>
                <c:pt idx="2152" formatCode="General">
                  <c:v>476.13257841174499</c:v>
                </c:pt>
                <c:pt idx="2153" formatCode="General">
                  <c:v>476.86130296963597</c:v>
                </c:pt>
                <c:pt idx="2154" formatCode="General">
                  <c:v>477.59002752752798</c:v>
                </c:pt>
                <c:pt idx="2155" formatCode="General">
                  <c:v>478.31875208541902</c:v>
                </c:pt>
                <c:pt idx="2156" formatCode="General">
                  <c:v>479.04747664331001</c:v>
                </c:pt>
                <c:pt idx="2157" formatCode="General">
                  <c:v>479.77620120120099</c:v>
                </c:pt>
                <c:pt idx="2158" formatCode="General">
                  <c:v>480.50492575909198</c:v>
                </c:pt>
                <c:pt idx="2159" formatCode="General">
                  <c:v>481.23365031698398</c:v>
                </c:pt>
                <c:pt idx="2160" formatCode="General">
                  <c:v>481.96237487487502</c:v>
                </c:pt>
                <c:pt idx="2161" formatCode="General">
                  <c:v>482.69109943276601</c:v>
                </c:pt>
                <c:pt idx="2162" formatCode="General">
                  <c:v>483.41982399065699</c:v>
                </c:pt>
                <c:pt idx="2163" formatCode="General">
                  <c:v>484.148548548549</c:v>
                </c:pt>
                <c:pt idx="2164" formatCode="General">
                  <c:v>484.87727310643999</c:v>
                </c:pt>
                <c:pt idx="2165" formatCode="General">
                  <c:v>485.60599766433103</c:v>
                </c:pt>
                <c:pt idx="2166" formatCode="General">
                  <c:v>486.33472222222201</c:v>
                </c:pt>
                <c:pt idx="2167" formatCode="General">
                  <c:v>487.063446780113</c:v>
                </c:pt>
                <c:pt idx="2168" formatCode="General">
                  <c:v>487.79217133800501</c:v>
                </c:pt>
                <c:pt idx="2169" formatCode="General">
                  <c:v>488.52089589589599</c:v>
                </c:pt>
                <c:pt idx="2170" formatCode="General">
                  <c:v>489.24962045378697</c:v>
                </c:pt>
                <c:pt idx="2171" formatCode="General">
                  <c:v>489.97834501167802</c:v>
                </c:pt>
                <c:pt idx="2172" formatCode="General">
                  <c:v>490.70706956957002</c:v>
                </c:pt>
                <c:pt idx="2173" formatCode="General">
                  <c:v>491.43579412746101</c:v>
                </c:pt>
                <c:pt idx="2174" formatCode="General">
                  <c:v>492.16451868535199</c:v>
                </c:pt>
                <c:pt idx="2175" formatCode="General">
                  <c:v>492.89324324324298</c:v>
                </c:pt>
                <c:pt idx="2176" formatCode="General">
                  <c:v>493.62196780113402</c:v>
                </c:pt>
                <c:pt idx="2177" formatCode="General">
                  <c:v>494.35069235902603</c:v>
                </c:pt>
                <c:pt idx="2178" formatCode="General">
                  <c:v>495.07941691691701</c:v>
                </c:pt>
                <c:pt idx="2179" formatCode="General">
                  <c:v>495.808141474808</c:v>
                </c:pt>
                <c:pt idx="2180" formatCode="General">
                  <c:v>496.53686603269898</c:v>
                </c:pt>
                <c:pt idx="2181" formatCode="General">
                  <c:v>497.26559059059099</c:v>
                </c:pt>
                <c:pt idx="2182" formatCode="General">
                  <c:v>497.99431514848197</c:v>
                </c:pt>
                <c:pt idx="2183" formatCode="General">
                  <c:v>498.72303970637302</c:v>
                </c:pt>
                <c:pt idx="2184" formatCode="General">
                  <c:v>499.451764264264</c:v>
                </c:pt>
                <c:pt idx="2185" formatCode="General">
                  <c:v>500.18048882215601</c:v>
                </c:pt>
                <c:pt idx="2186" formatCode="General">
                  <c:v>500.90921338004699</c:v>
                </c:pt>
                <c:pt idx="2187" formatCode="General">
                  <c:v>501.63793793793798</c:v>
                </c:pt>
                <c:pt idx="2188" formatCode="General">
                  <c:v>502.36666249582902</c:v>
                </c:pt>
                <c:pt idx="2189" formatCode="General">
                  <c:v>503.09538705372</c:v>
                </c:pt>
                <c:pt idx="2190" formatCode="General">
                  <c:v>503.82411161161201</c:v>
                </c:pt>
                <c:pt idx="2191" formatCode="General">
                  <c:v>504.552836169503</c:v>
                </c:pt>
                <c:pt idx="2192" formatCode="General">
                  <c:v>505.28156072739398</c:v>
                </c:pt>
                <c:pt idx="2193" formatCode="General">
                  <c:v>506.01028528528502</c:v>
                </c:pt>
                <c:pt idx="2194" formatCode="General">
                  <c:v>506.73900984317697</c:v>
                </c:pt>
                <c:pt idx="2195" formatCode="General">
                  <c:v>507.46773440106801</c:v>
                </c:pt>
                <c:pt idx="2196" formatCode="General">
                  <c:v>508.196458958959</c:v>
                </c:pt>
                <c:pt idx="2197" formatCode="General">
                  <c:v>508.92518351684998</c:v>
                </c:pt>
                <c:pt idx="2198" formatCode="General">
                  <c:v>509.65390807474103</c:v>
                </c:pt>
                <c:pt idx="2199" formatCode="General">
                  <c:v>510.38263263263298</c:v>
                </c:pt>
                <c:pt idx="2200" formatCode="General">
                  <c:v>511.11135719052402</c:v>
                </c:pt>
                <c:pt idx="2201" formatCode="General">
                  <c:v>511.840081748415</c:v>
                </c:pt>
                <c:pt idx="2202" formatCode="General">
                  <c:v>512.56880630630599</c:v>
                </c:pt>
                <c:pt idx="2203" formatCode="General">
                  <c:v>513.29753086419805</c:v>
                </c:pt>
                <c:pt idx="2204" formatCode="General">
                  <c:v>514.02625542208898</c:v>
                </c:pt>
                <c:pt idx="2205" formatCode="General">
                  <c:v>514.75497997998002</c:v>
                </c:pt>
                <c:pt idx="2206" formatCode="General">
                  <c:v>515.48370453787095</c:v>
                </c:pt>
                <c:pt idx="2207" formatCode="General">
                  <c:v>516.21242909576199</c:v>
                </c:pt>
                <c:pt idx="2208" formatCode="General">
                  <c:v>516.94115365365406</c:v>
                </c:pt>
                <c:pt idx="2209" formatCode="General">
                  <c:v>517.66987821154498</c:v>
                </c:pt>
                <c:pt idx="2210" formatCode="General">
                  <c:v>518.39860276943602</c:v>
                </c:pt>
                <c:pt idx="2211" formatCode="General">
                  <c:v>519.12732732732695</c:v>
                </c:pt>
                <c:pt idx="2212" formatCode="General">
                  <c:v>519.85605188521902</c:v>
                </c:pt>
                <c:pt idx="2213" formatCode="General">
                  <c:v>520.58477644310994</c:v>
                </c:pt>
                <c:pt idx="2214" formatCode="General">
                  <c:v>521.31350100100099</c:v>
                </c:pt>
                <c:pt idx="2215" formatCode="General">
                  <c:v>522.04222555889203</c:v>
                </c:pt>
                <c:pt idx="2216" formatCode="General">
                  <c:v>522.77095011678296</c:v>
                </c:pt>
                <c:pt idx="2217" formatCode="General">
                  <c:v>523.49967467467502</c:v>
                </c:pt>
                <c:pt idx="2218" formatCode="General">
                  <c:v>524.22839923256595</c:v>
                </c:pt>
                <c:pt idx="2219" formatCode="General">
                  <c:v>524.95712379045699</c:v>
                </c:pt>
                <c:pt idx="2220" formatCode="General">
                  <c:v>525.68584834834803</c:v>
                </c:pt>
                <c:pt idx="2221" formatCode="General">
                  <c:v>526.41457290623998</c:v>
                </c:pt>
                <c:pt idx="2222" formatCode="General">
                  <c:v>527.14329746413102</c:v>
                </c:pt>
                <c:pt idx="2223" formatCode="General">
                  <c:v>527.87202202202195</c:v>
                </c:pt>
                <c:pt idx="2224" formatCode="General">
                  <c:v>528.60074657991299</c:v>
                </c:pt>
                <c:pt idx="2225" formatCode="General">
                  <c:v>529.32947113780494</c:v>
                </c:pt>
                <c:pt idx="2226" formatCode="General">
                  <c:v>530.05819569569599</c:v>
                </c:pt>
                <c:pt idx="2227" formatCode="General">
                  <c:v>530.78692025358703</c:v>
                </c:pt>
                <c:pt idx="2228" formatCode="General">
                  <c:v>531.51564481147796</c:v>
                </c:pt>
                <c:pt idx="2229" formatCode="General">
                  <c:v>532.244369369369</c:v>
                </c:pt>
                <c:pt idx="2230" formatCode="General">
                  <c:v>532.97309392726095</c:v>
                </c:pt>
                <c:pt idx="2231" formatCode="General">
                  <c:v>533.70181848515199</c:v>
                </c:pt>
                <c:pt idx="2232" formatCode="General">
                  <c:v>534.43054304304303</c:v>
                </c:pt>
                <c:pt idx="2233" formatCode="General">
                  <c:v>535.15926760093396</c:v>
                </c:pt>
                <c:pt idx="2234" formatCode="General">
                  <c:v>535.88799215882602</c:v>
                </c:pt>
                <c:pt idx="2235" formatCode="General">
                  <c:v>536.61671671671695</c:v>
                </c:pt>
                <c:pt idx="2236" formatCode="General">
                  <c:v>537.34544127460799</c:v>
                </c:pt>
                <c:pt idx="2237" formatCode="General">
                  <c:v>538.07416583249903</c:v>
                </c:pt>
                <c:pt idx="2238" formatCode="General">
                  <c:v>538.80289039038996</c:v>
                </c:pt>
                <c:pt idx="2239" formatCode="General">
                  <c:v>539.53161494828203</c:v>
                </c:pt>
                <c:pt idx="2240" formatCode="General">
                  <c:v>540.26033950617295</c:v>
                </c:pt>
                <c:pt idx="2241" formatCode="General">
                  <c:v>540.989064064064</c:v>
                </c:pt>
                <c:pt idx="2242" formatCode="General">
                  <c:v>541.71778862195504</c:v>
                </c:pt>
                <c:pt idx="2243" formatCode="General">
                  <c:v>542.44651317984699</c:v>
                </c:pt>
                <c:pt idx="2244" formatCode="General">
                  <c:v>543.17523773773803</c:v>
                </c:pt>
                <c:pt idx="2245" formatCode="General">
                  <c:v>543.90396229562896</c:v>
                </c:pt>
                <c:pt idx="2246" formatCode="General">
                  <c:v>544.63268685352</c:v>
                </c:pt>
                <c:pt idx="2247" formatCode="General">
                  <c:v>545.36141141141195</c:v>
                </c:pt>
                <c:pt idx="2248" formatCode="General">
                  <c:v>546.09013596930299</c:v>
                </c:pt>
                <c:pt idx="2249" formatCode="General">
                  <c:v>546.81886052719403</c:v>
                </c:pt>
                <c:pt idx="2250" formatCode="General">
                  <c:v>547.54758508508496</c:v>
                </c:pt>
                <c:pt idx="2251" formatCode="General">
                  <c:v>548.276309642976</c:v>
                </c:pt>
                <c:pt idx="2252" formatCode="General">
                  <c:v>549.00503420086795</c:v>
                </c:pt>
                <c:pt idx="2253" formatCode="General">
                  <c:v>549.733758758759</c:v>
                </c:pt>
                <c:pt idx="2254" formatCode="General">
                  <c:v>550.46248331665004</c:v>
                </c:pt>
                <c:pt idx="2255" formatCode="General">
                  <c:v>551.19120787454096</c:v>
                </c:pt>
                <c:pt idx="2256" formatCode="General">
                  <c:v>551.91993243243303</c:v>
                </c:pt>
                <c:pt idx="2257" formatCode="General">
                  <c:v>552.64865699032396</c:v>
                </c:pt>
                <c:pt idx="2258" formatCode="General">
                  <c:v>553.377381548215</c:v>
                </c:pt>
                <c:pt idx="2259" formatCode="General">
                  <c:v>554.10610610610604</c:v>
                </c:pt>
                <c:pt idx="2260" formatCode="General">
                  <c:v>554.83483066399697</c:v>
                </c:pt>
                <c:pt idx="2261" formatCode="General">
                  <c:v>555.56355522188903</c:v>
                </c:pt>
                <c:pt idx="2262" formatCode="General">
                  <c:v>556.29227977977996</c:v>
                </c:pt>
                <c:pt idx="2263" formatCode="General">
                  <c:v>557.021004337671</c:v>
                </c:pt>
                <c:pt idx="2264" formatCode="General">
                  <c:v>557.74972889556204</c:v>
                </c:pt>
                <c:pt idx="2265" formatCode="General">
                  <c:v>558.47845345345297</c:v>
                </c:pt>
                <c:pt idx="2266" formatCode="General">
                  <c:v>559.20717801134504</c:v>
                </c:pt>
                <c:pt idx="2267" formatCode="General">
                  <c:v>559.93590256923596</c:v>
                </c:pt>
                <c:pt idx="2268" formatCode="General">
                  <c:v>560.66462712712701</c:v>
                </c:pt>
                <c:pt idx="2269" formatCode="General">
                  <c:v>561.39335168501805</c:v>
                </c:pt>
                <c:pt idx="2270" formatCode="General">
                  <c:v>562.12207624291</c:v>
                </c:pt>
                <c:pt idx="2271" formatCode="General">
                  <c:v>562.85080080080104</c:v>
                </c:pt>
                <c:pt idx="2272" formatCode="General">
                  <c:v>563.57952535869197</c:v>
                </c:pt>
                <c:pt idx="2273" formatCode="General">
                  <c:v>564.30824991658301</c:v>
                </c:pt>
                <c:pt idx="2274" formatCode="General">
                  <c:v>565.03697447447496</c:v>
                </c:pt>
                <c:pt idx="2275" formatCode="General">
                  <c:v>565.765699032366</c:v>
                </c:pt>
                <c:pt idx="2276" formatCode="General">
                  <c:v>566.49442359025704</c:v>
                </c:pt>
                <c:pt idx="2277" formatCode="General">
                  <c:v>567.22314814814797</c:v>
                </c:pt>
                <c:pt idx="2278" formatCode="General">
                  <c:v>567.95187270603901</c:v>
                </c:pt>
                <c:pt idx="2279" formatCode="General">
                  <c:v>568.68059726393096</c:v>
                </c:pt>
                <c:pt idx="2280" formatCode="General">
                  <c:v>569.409321821822</c:v>
                </c:pt>
                <c:pt idx="2281" formatCode="General">
                  <c:v>570.13804637971305</c:v>
                </c:pt>
                <c:pt idx="2282" formatCode="General">
                  <c:v>570.86677093760397</c:v>
                </c:pt>
                <c:pt idx="2283" formatCode="General">
                  <c:v>571.59549549549604</c:v>
                </c:pt>
                <c:pt idx="2284" formatCode="General">
                  <c:v>572.32422005338697</c:v>
                </c:pt>
                <c:pt idx="2285" formatCode="General">
                  <c:v>573.05294461127801</c:v>
                </c:pt>
                <c:pt idx="2286" formatCode="General">
                  <c:v>573.78166916916905</c:v>
                </c:pt>
                <c:pt idx="2287" formatCode="General">
                  <c:v>574.51039372705998</c:v>
                </c:pt>
                <c:pt idx="2288" formatCode="General">
                  <c:v>575.23911828495204</c:v>
                </c:pt>
                <c:pt idx="2289" formatCode="General">
                  <c:v>575.96784284284297</c:v>
                </c:pt>
                <c:pt idx="2290" formatCode="General">
                  <c:v>576.69656740073401</c:v>
                </c:pt>
                <c:pt idx="2291" formatCode="General">
                  <c:v>577.42529195862505</c:v>
                </c:pt>
                <c:pt idx="2292" formatCode="General">
                  <c:v>578.154016516517</c:v>
                </c:pt>
                <c:pt idx="2293" formatCode="General">
                  <c:v>578.88274107440805</c:v>
                </c:pt>
                <c:pt idx="2294" formatCode="General">
                  <c:v>579.61146563229897</c:v>
                </c:pt>
                <c:pt idx="2295" formatCode="General">
                  <c:v>580.34019019019001</c:v>
                </c:pt>
                <c:pt idx="2296" formatCode="General">
                  <c:v>581.06891474808106</c:v>
                </c:pt>
                <c:pt idx="2297" formatCode="General">
                  <c:v>581.79763930597301</c:v>
                </c:pt>
                <c:pt idx="2298" formatCode="General">
                  <c:v>582.52636386386405</c:v>
                </c:pt>
                <c:pt idx="2299" formatCode="General">
                  <c:v>583.25508842175498</c:v>
                </c:pt>
                <c:pt idx="2300" formatCode="General">
                  <c:v>583.98381297964602</c:v>
                </c:pt>
                <c:pt idx="2301" formatCode="General">
                  <c:v>584.71253753753797</c:v>
                </c:pt>
                <c:pt idx="2302" formatCode="General">
                  <c:v>585.44126209542901</c:v>
                </c:pt>
                <c:pt idx="2303" formatCode="General">
                  <c:v>586.16998665332005</c:v>
                </c:pt>
                <c:pt idx="2304" formatCode="General">
                  <c:v>586.89871121121098</c:v>
                </c:pt>
                <c:pt idx="2305" formatCode="General">
                  <c:v>587.62743576910304</c:v>
                </c:pt>
                <c:pt idx="2306" formatCode="General">
                  <c:v>588.35616032699397</c:v>
                </c:pt>
                <c:pt idx="2307" formatCode="General">
                  <c:v>589.08488488488501</c:v>
                </c:pt>
                <c:pt idx="2308" formatCode="General">
                  <c:v>589.81360944277606</c:v>
                </c:pt>
                <c:pt idx="2309" formatCode="General">
                  <c:v>590.54233400066698</c:v>
                </c:pt>
                <c:pt idx="2310" formatCode="General">
                  <c:v>591.27105855855905</c:v>
                </c:pt>
                <c:pt idx="2311" formatCode="General">
                  <c:v>591.99978311644998</c:v>
                </c:pt>
                <c:pt idx="2312" formatCode="General">
                  <c:v>592.72850767434102</c:v>
                </c:pt>
                <c:pt idx="2313" formatCode="General">
                  <c:v>593.45723223223195</c:v>
                </c:pt>
                <c:pt idx="2314" formatCode="General">
                  <c:v>594.18595679012299</c:v>
                </c:pt>
                <c:pt idx="2315" formatCode="General">
                  <c:v>594.91468134801505</c:v>
                </c:pt>
                <c:pt idx="2316" formatCode="General">
                  <c:v>595.64340590590598</c:v>
                </c:pt>
                <c:pt idx="2317" formatCode="General">
                  <c:v>596.37213046379702</c:v>
                </c:pt>
                <c:pt idx="2318" formatCode="General">
                  <c:v>597.10085502168795</c:v>
                </c:pt>
                <c:pt idx="2319" formatCode="General">
                  <c:v>597.82957957958001</c:v>
                </c:pt>
                <c:pt idx="2320" formatCode="General">
                  <c:v>598.55830413747105</c:v>
                </c:pt>
                <c:pt idx="2321" formatCode="General">
                  <c:v>599.28702869536198</c:v>
                </c:pt>
                <c:pt idx="2322" formatCode="General">
                  <c:v>600.01575325325302</c:v>
                </c:pt>
                <c:pt idx="2323" formatCode="General">
                  <c:v>600.74447781114498</c:v>
                </c:pt>
                <c:pt idx="2324" formatCode="General">
                  <c:v>601.47320236903602</c:v>
                </c:pt>
                <c:pt idx="2325" formatCode="General">
                  <c:v>602.20192692692694</c:v>
                </c:pt>
                <c:pt idx="2326" formatCode="General">
                  <c:v>602.93065148481799</c:v>
                </c:pt>
                <c:pt idx="2327" formatCode="General">
                  <c:v>603.65937604270903</c:v>
                </c:pt>
                <c:pt idx="2328" formatCode="General">
                  <c:v>604.38810060060098</c:v>
                </c:pt>
                <c:pt idx="2329" formatCode="General">
                  <c:v>605.11682515849202</c:v>
                </c:pt>
                <c:pt idx="2330" formatCode="General">
                  <c:v>605.84554971638295</c:v>
                </c:pt>
                <c:pt idx="2331" formatCode="General">
                  <c:v>606.57427427427399</c:v>
                </c:pt>
                <c:pt idx="2332" formatCode="General">
                  <c:v>607.30299883216605</c:v>
                </c:pt>
                <c:pt idx="2333" formatCode="General">
                  <c:v>608.03172339005698</c:v>
                </c:pt>
                <c:pt idx="2334" formatCode="General">
                  <c:v>608.76044794794802</c:v>
                </c:pt>
                <c:pt idx="2335" formatCode="General">
                  <c:v>609.48917250583895</c:v>
                </c:pt>
                <c:pt idx="2336" formatCode="General">
                  <c:v>610.21789706372999</c:v>
                </c:pt>
                <c:pt idx="2337" formatCode="General">
                  <c:v>610.94662162162194</c:v>
                </c:pt>
                <c:pt idx="2338" formatCode="General">
                  <c:v>611.67534617951299</c:v>
                </c:pt>
                <c:pt idx="2339" formatCode="General">
                  <c:v>612.40407073740403</c:v>
                </c:pt>
                <c:pt idx="2340" formatCode="General">
                  <c:v>613.13279529529495</c:v>
                </c:pt>
                <c:pt idx="2341" formatCode="General">
                  <c:v>613.86151985318702</c:v>
                </c:pt>
                <c:pt idx="2342" formatCode="General">
                  <c:v>614.59024441107795</c:v>
                </c:pt>
                <c:pt idx="2343" formatCode="General">
                  <c:v>615.31896896896899</c:v>
                </c:pt>
                <c:pt idx="2344" formatCode="General">
                  <c:v>616.04769352686003</c:v>
                </c:pt>
                <c:pt idx="2345" formatCode="General">
                  <c:v>616.77641808475096</c:v>
                </c:pt>
                <c:pt idx="2346" formatCode="General">
                  <c:v>617.50514264264302</c:v>
                </c:pt>
                <c:pt idx="2347" formatCode="General">
                  <c:v>618.23386720053395</c:v>
                </c:pt>
                <c:pt idx="2348" formatCode="General">
                  <c:v>618.96259175842499</c:v>
                </c:pt>
                <c:pt idx="2349" formatCode="General">
                  <c:v>619.69131631631603</c:v>
                </c:pt>
                <c:pt idx="2350" formatCode="General">
                  <c:v>620.42004087420798</c:v>
                </c:pt>
                <c:pt idx="2351" formatCode="General">
                  <c:v>621.14876543209903</c:v>
                </c:pt>
                <c:pt idx="2352" formatCode="General">
                  <c:v>621.87748998998995</c:v>
                </c:pt>
                <c:pt idx="2353" formatCode="General">
                  <c:v>622.606214547881</c:v>
                </c:pt>
                <c:pt idx="2354" formatCode="General">
                  <c:v>623.33493910577204</c:v>
                </c:pt>
                <c:pt idx="2355" formatCode="General">
                  <c:v>624.06366366366399</c:v>
                </c:pt>
                <c:pt idx="2356" formatCode="General">
                  <c:v>624.79238822155503</c:v>
                </c:pt>
                <c:pt idx="2357" formatCode="General">
                  <c:v>625.52111277944596</c:v>
                </c:pt>
                <c:pt idx="2358" formatCode="General">
                  <c:v>626.249837337337</c:v>
                </c:pt>
                <c:pt idx="2359" formatCode="General">
                  <c:v>626.97856189522895</c:v>
                </c:pt>
                <c:pt idx="2360" formatCode="General">
                  <c:v>627.70728645311999</c:v>
                </c:pt>
                <c:pt idx="2361" formatCode="General">
                  <c:v>628.43601101101103</c:v>
                </c:pt>
                <c:pt idx="2362" formatCode="General">
                  <c:v>629.16473556890196</c:v>
                </c:pt>
                <c:pt idx="2363" formatCode="General">
                  <c:v>629.89346012679403</c:v>
                </c:pt>
                <c:pt idx="2364" formatCode="General">
                  <c:v>630.62218468468495</c:v>
                </c:pt>
                <c:pt idx="2365" formatCode="General">
                  <c:v>631.35090924257599</c:v>
                </c:pt>
                <c:pt idx="2366" formatCode="General">
                  <c:v>632.07963380046704</c:v>
                </c:pt>
                <c:pt idx="2367" formatCode="General">
                  <c:v>632.80835835835796</c:v>
                </c:pt>
                <c:pt idx="2368" formatCode="General">
                  <c:v>633.53708291625003</c:v>
                </c:pt>
                <c:pt idx="2369" formatCode="General">
                  <c:v>634.26580747414096</c:v>
                </c:pt>
                <c:pt idx="2370" formatCode="General">
                  <c:v>634.994532032032</c:v>
                </c:pt>
                <c:pt idx="2371" formatCode="General">
                  <c:v>635.72325658992304</c:v>
                </c:pt>
                <c:pt idx="2372" formatCode="General">
                  <c:v>636.45198114781499</c:v>
                </c:pt>
                <c:pt idx="2373" formatCode="General">
                  <c:v>637.18070570570603</c:v>
                </c:pt>
                <c:pt idx="2374" formatCode="General">
                  <c:v>637.90943026359696</c:v>
                </c:pt>
                <c:pt idx="2375" formatCode="General">
                  <c:v>638.638154821488</c:v>
                </c:pt>
                <c:pt idx="2376" formatCode="General">
                  <c:v>639.36687937937904</c:v>
                </c:pt>
                <c:pt idx="2377" formatCode="General">
                  <c:v>640.09560393727099</c:v>
                </c:pt>
                <c:pt idx="2378" formatCode="General">
                  <c:v>640.82432849516204</c:v>
                </c:pt>
                <c:pt idx="2379" formatCode="General">
                  <c:v>641.55305305305296</c:v>
                </c:pt>
                <c:pt idx="2380" formatCode="General">
                  <c:v>642.281777610944</c:v>
                </c:pt>
                <c:pt idx="2381" formatCode="General">
                  <c:v>643.01050216883596</c:v>
                </c:pt>
                <c:pt idx="2382" formatCode="General">
                  <c:v>643.739226726727</c:v>
                </c:pt>
                <c:pt idx="2383" formatCode="General">
                  <c:v>644.46795128461804</c:v>
                </c:pt>
                <c:pt idx="2384" formatCode="General">
                  <c:v>645.19667584250897</c:v>
                </c:pt>
                <c:pt idx="2385" formatCode="General">
                  <c:v>645.92540040040103</c:v>
                </c:pt>
                <c:pt idx="2386" formatCode="General">
                  <c:v>646.65412495829196</c:v>
                </c:pt>
                <c:pt idx="2387" formatCode="General">
                  <c:v>647.382849516183</c:v>
                </c:pt>
                <c:pt idx="2388" formatCode="General">
                  <c:v>648.11157407407404</c:v>
                </c:pt>
                <c:pt idx="2389" formatCode="General">
                  <c:v>648.84029863196497</c:v>
                </c:pt>
                <c:pt idx="2390" formatCode="General">
                  <c:v>649.56902318985703</c:v>
                </c:pt>
                <c:pt idx="2391" formatCode="General">
                  <c:v>650.29774774774796</c:v>
                </c:pt>
                <c:pt idx="2392" formatCode="General">
                  <c:v>651.026472305639</c:v>
                </c:pt>
                <c:pt idx="2393" formatCode="General">
                  <c:v>651.75519686353005</c:v>
                </c:pt>
                <c:pt idx="2394" formatCode="General">
                  <c:v>652.48392142142097</c:v>
                </c:pt>
                <c:pt idx="2395" formatCode="General">
                  <c:v>653.21264597931304</c:v>
                </c:pt>
                <c:pt idx="2396" formatCode="General">
                  <c:v>653.94137053720397</c:v>
                </c:pt>
                <c:pt idx="2397" formatCode="General">
                  <c:v>654.67009509509501</c:v>
                </c:pt>
                <c:pt idx="2398" formatCode="General">
                  <c:v>655.39881965298605</c:v>
                </c:pt>
                <c:pt idx="2399" formatCode="General">
                  <c:v>656.127544210878</c:v>
                </c:pt>
                <c:pt idx="2400" formatCode="General">
                  <c:v>656.85626876876904</c:v>
                </c:pt>
                <c:pt idx="2401" formatCode="General">
                  <c:v>657.58499332665997</c:v>
                </c:pt>
                <c:pt idx="2402" formatCode="General">
                  <c:v>658.31371788455101</c:v>
                </c:pt>
                <c:pt idx="2403" formatCode="General">
                  <c:v>659.04244244244205</c:v>
                </c:pt>
                <c:pt idx="2404" formatCode="General">
                  <c:v>659.771167000334</c:v>
                </c:pt>
                <c:pt idx="2405" formatCode="General">
                  <c:v>660.49989155822504</c:v>
                </c:pt>
                <c:pt idx="2406" formatCode="General">
                  <c:v>661.22861611611597</c:v>
                </c:pt>
                <c:pt idx="2407" formatCode="General">
                  <c:v>661.95734067400701</c:v>
                </c:pt>
                <c:pt idx="2408" formatCode="General">
                  <c:v>662.68606523189897</c:v>
                </c:pt>
                <c:pt idx="2409" formatCode="General">
                  <c:v>663.41478978979001</c:v>
                </c:pt>
                <c:pt idx="2410" formatCode="General">
                  <c:v>664.14351434768105</c:v>
                </c:pt>
                <c:pt idx="2411" formatCode="General">
                  <c:v>664.87223890557198</c:v>
                </c:pt>
                <c:pt idx="2412" formatCode="General">
                  <c:v>665.60096346346404</c:v>
                </c:pt>
                <c:pt idx="2413" formatCode="General">
                  <c:v>666.32968802135497</c:v>
                </c:pt>
                <c:pt idx="2414" formatCode="General">
                  <c:v>667.05841257924601</c:v>
                </c:pt>
                <c:pt idx="2415" formatCode="General">
                  <c:v>667.78713713713705</c:v>
                </c:pt>
                <c:pt idx="2416" formatCode="General">
                  <c:v>668.51586169502798</c:v>
                </c:pt>
                <c:pt idx="2417" formatCode="General">
                  <c:v>669.24458625292004</c:v>
                </c:pt>
                <c:pt idx="2418" formatCode="General">
                  <c:v>669.97331081081097</c:v>
                </c:pt>
                <c:pt idx="2419" formatCode="General">
                  <c:v>670.70203536870201</c:v>
                </c:pt>
                <c:pt idx="2420" formatCode="General">
                  <c:v>671.43075992659305</c:v>
                </c:pt>
                <c:pt idx="2421" formatCode="General">
                  <c:v>672.15948448448501</c:v>
                </c:pt>
                <c:pt idx="2422" formatCode="General">
                  <c:v>672.88820904237605</c:v>
                </c:pt>
                <c:pt idx="2423" formatCode="General">
                  <c:v>673.61693360026698</c:v>
                </c:pt>
                <c:pt idx="2424" formatCode="General">
                  <c:v>674.34565815815802</c:v>
                </c:pt>
                <c:pt idx="2425" formatCode="General">
                  <c:v>675.07438271604894</c:v>
                </c:pt>
                <c:pt idx="2426" formatCode="General">
                  <c:v>675.80310727394101</c:v>
                </c:pt>
                <c:pt idx="2427" formatCode="General">
                  <c:v>676.53183183183205</c:v>
                </c:pt>
                <c:pt idx="2428" formatCode="General">
                  <c:v>677.26055638972298</c:v>
                </c:pt>
                <c:pt idx="2429" formatCode="General">
                  <c:v>677.98928094761402</c:v>
                </c:pt>
                <c:pt idx="2430" formatCode="General">
                  <c:v>678.71800550550597</c:v>
                </c:pt>
                <c:pt idx="2431" formatCode="General">
                  <c:v>679.44673006339701</c:v>
                </c:pt>
                <c:pt idx="2432" formatCode="General">
                  <c:v>680.17545462128805</c:v>
                </c:pt>
                <c:pt idx="2433" formatCode="General">
                  <c:v>680.90417917917898</c:v>
                </c:pt>
                <c:pt idx="2434" formatCode="General">
                  <c:v>681.63290373707105</c:v>
                </c:pt>
                <c:pt idx="2435" formatCode="General">
                  <c:v>682.36162829496197</c:v>
                </c:pt>
                <c:pt idx="2436" formatCode="General">
                  <c:v>683.09035285285302</c:v>
                </c:pt>
                <c:pt idx="2437" formatCode="General">
                  <c:v>683.81907741074394</c:v>
                </c:pt>
                <c:pt idx="2438" formatCode="General">
                  <c:v>684.54780196863499</c:v>
                </c:pt>
                <c:pt idx="2439" formatCode="General">
                  <c:v>685.27652652652705</c:v>
                </c:pt>
                <c:pt idx="2440" formatCode="General">
                  <c:v>686.00525108441798</c:v>
                </c:pt>
                <c:pt idx="2441" formatCode="General">
                  <c:v>686.73397564230902</c:v>
                </c:pt>
                <c:pt idx="2442" formatCode="General">
                  <c:v>687.46270020019995</c:v>
                </c:pt>
                <c:pt idx="2443" formatCode="General">
                  <c:v>688.19142475809099</c:v>
                </c:pt>
                <c:pt idx="2444" formatCode="General">
                  <c:v>688.92014931598305</c:v>
                </c:pt>
                <c:pt idx="2445" formatCode="General">
                  <c:v>689.64887387387398</c:v>
                </c:pt>
                <c:pt idx="2446" formatCode="General">
                  <c:v>690.37759843176502</c:v>
                </c:pt>
                <c:pt idx="2447" formatCode="General">
                  <c:v>691.10632298965595</c:v>
                </c:pt>
                <c:pt idx="2448" formatCode="General">
                  <c:v>691.83504754754802</c:v>
                </c:pt>
                <c:pt idx="2449" formatCode="General">
                  <c:v>692.56377210543906</c:v>
                </c:pt>
                <c:pt idx="2450" formatCode="General">
                  <c:v>693.29249666332998</c:v>
                </c:pt>
                <c:pt idx="2451" formatCode="General">
                  <c:v>694.02122122122103</c:v>
                </c:pt>
                <c:pt idx="2452" formatCode="General">
                  <c:v>694.74994577911195</c:v>
                </c:pt>
                <c:pt idx="2453" formatCode="General">
                  <c:v>695.47867033700402</c:v>
                </c:pt>
                <c:pt idx="2454" formatCode="General">
                  <c:v>696.20739489489495</c:v>
                </c:pt>
                <c:pt idx="2455" formatCode="General">
                  <c:v>696.93611945278599</c:v>
                </c:pt>
                <c:pt idx="2456" formatCode="General">
                  <c:v>697.66484401067703</c:v>
                </c:pt>
                <c:pt idx="2457" formatCode="General">
                  <c:v>698.39356856856898</c:v>
                </c:pt>
                <c:pt idx="2458" formatCode="General">
                  <c:v>699.12229312646002</c:v>
                </c:pt>
                <c:pt idx="2459" formatCode="General">
                  <c:v>699.85101768435095</c:v>
                </c:pt>
                <c:pt idx="2460" formatCode="General">
                  <c:v>700.57974224224199</c:v>
                </c:pt>
                <c:pt idx="2461" formatCode="General">
                  <c:v>701.30846680013406</c:v>
                </c:pt>
                <c:pt idx="2462" formatCode="General">
                  <c:v>702.03719135802498</c:v>
                </c:pt>
                <c:pt idx="2463" formatCode="General">
                  <c:v>702.76591591591603</c:v>
                </c:pt>
                <c:pt idx="2464" formatCode="General">
                  <c:v>703.49464047380695</c:v>
                </c:pt>
                <c:pt idx="2465" formatCode="General">
                  <c:v>704.22336503169799</c:v>
                </c:pt>
                <c:pt idx="2466" formatCode="General">
                  <c:v>704.95208958958995</c:v>
                </c:pt>
                <c:pt idx="2467" formatCode="General">
                  <c:v>705.68081414748099</c:v>
                </c:pt>
                <c:pt idx="2468" formatCode="General">
                  <c:v>706.40953870537203</c:v>
                </c:pt>
                <c:pt idx="2469" formatCode="General">
                  <c:v>707.13826326326296</c:v>
                </c:pt>
                <c:pt idx="2470" formatCode="General">
                  <c:v>707.86698782115502</c:v>
                </c:pt>
                <c:pt idx="2471" formatCode="General">
                  <c:v>708.59571237904595</c:v>
                </c:pt>
                <c:pt idx="2472" formatCode="General">
                  <c:v>709.32443693693699</c:v>
                </c:pt>
                <c:pt idx="2473" formatCode="General">
                  <c:v>710.05316149482803</c:v>
                </c:pt>
                <c:pt idx="2474" formatCode="General">
                  <c:v>710.78188605271896</c:v>
                </c:pt>
                <c:pt idx="2475" formatCode="General">
                  <c:v>711.51061061061102</c:v>
                </c:pt>
                <c:pt idx="2476" formatCode="General">
                  <c:v>712.23933516850195</c:v>
                </c:pt>
                <c:pt idx="2477" formatCode="General">
                  <c:v>712.96805972639299</c:v>
                </c:pt>
                <c:pt idx="2478" formatCode="General">
                  <c:v>713.69678428428404</c:v>
                </c:pt>
                <c:pt idx="2479" formatCode="General">
                  <c:v>714.42550884217599</c:v>
                </c:pt>
                <c:pt idx="2480" formatCode="General">
                  <c:v>715.15423340006703</c:v>
                </c:pt>
                <c:pt idx="2481" formatCode="General">
                  <c:v>715.88295795795796</c:v>
                </c:pt>
                <c:pt idx="2482" formatCode="General">
                  <c:v>716.611682515849</c:v>
                </c:pt>
                <c:pt idx="2483" formatCode="General">
                  <c:v>717.34040707374004</c:v>
                </c:pt>
                <c:pt idx="2484" formatCode="General">
                  <c:v>718.06913163163199</c:v>
                </c:pt>
                <c:pt idx="2485" formatCode="General">
                  <c:v>718.79785618952303</c:v>
                </c:pt>
                <c:pt idx="2486" formatCode="General">
                  <c:v>719.52658074741396</c:v>
                </c:pt>
                <c:pt idx="2487" formatCode="General">
                  <c:v>720.255305305305</c:v>
                </c:pt>
                <c:pt idx="2488" formatCode="General">
                  <c:v>720.98402986319695</c:v>
                </c:pt>
                <c:pt idx="2489" formatCode="General">
                  <c:v>721.71275442108799</c:v>
                </c:pt>
                <c:pt idx="2490" formatCode="General">
                  <c:v>722.44147897897903</c:v>
                </c:pt>
                <c:pt idx="2491" formatCode="General">
                  <c:v>723.17020353686996</c:v>
                </c:pt>
                <c:pt idx="2492" formatCode="General">
                  <c:v>723.89892809476203</c:v>
                </c:pt>
                <c:pt idx="2493" formatCode="General">
                  <c:v>724.62765265265296</c:v>
                </c:pt>
                <c:pt idx="2494" formatCode="General">
                  <c:v>725.356377210544</c:v>
                </c:pt>
                <c:pt idx="2495" formatCode="General">
                  <c:v>726.08510176843504</c:v>
                </c:pt>
                <c:pt idx="2496" formatCode="General">
                  <c:v>726.81382632632597</c:v>
                </c:pt>
                <c:pt idx="2497" formatCode="General">
                  <c:v>727.54255088421803</c:v>
                </c:pt>
                <c:pt idx="2498" formatCode="General">
                  <c:v>728.27127544210896</c:v>
                </c:pt>
                <c:pt idx="2499" formatCode="General">
                  <c:v>729</c:v>
                </c:pt>
              </c:numCache>
            </c:numRef>
          </c:xVal>
          <c:yVal>
            <c:numRef>
              <c:f>'2D smeared Tmax'!$G$4:$G$2503</c:f>
              <c:numCache>
                <c:formatCode>General</c:formatCode>
                <c:ptCount val="2500"/>
                <c:pt idx="0">
                  <c:v>794.733949898437</c:v>
                </c:pt>
                <c:pt idx="1">
                  <c:v>1074.2496849511799</c:v>
                </c:pt>
                <c:pt idx="2">
                  <c:v>1264.1856700732801</c:v>
                </c:pt>
                <c:pt idx="3">
                  <c:v>1327.3928065345399</c:v>
                </c:pt>
                <c:pt idx="4">
                  <c:v>1348.61034453805</c:v>
                </c:pt>
                <c:pt idx="5">
                  <c:v>1356.10985567332</c:v>
                </c:pt>
                <c:pt idx="6">
                  <c:v>1358.65565318266</c:v>
                </c:pt>
                <c:pt idx="7">
                  <c:v>1359.20174451603</c:v>
                </c:pt>
                <c:pt idx="8">
                  <c:v>1359.48375490576</c:v>
                </c:pt>
                <c:pt idx="9">
                  <c:v>1359.9574804192</c:v>
                </c:pt>
                <c:pt idx="10">
                  <c:v>1360.2353993849399</c:v>
                </c:pt>
                <c:pt idx="11">
                  <c:v>1360.01690423885</c:v>
                </c:pt>
                <c:pt idx="12">
                  <c:v>1359.6840298147399</c:v>
                </c:pt>
                <c:pt idx="13">
                  <c:v>1359.45911504333</c:v>
                </c:pt>
                <c:pt idx="14">
                  <c:v>1359.16589058364</c:v>
                </c:pt>
                <c:pt idx="15">
                  <c:v>1359.02998845453</c:v>
                </c:pt>
                <c:pt idx="16">
                  <c:v>1359.06688033349</c:v>
                </c:pt>
                <c:pt idx="17">
                  <c:v>1359.2153821801901</c:v>
                </c:pt>
                <c:pt idx="18">
                  <c:v>1359.38056099706</c:v>
                </c:pt>
                <c:pt idx="19">
                  <c:v>1359.6043755212499</c:v>
                </c:pt>
                <c:pt idx="20">
                  <c:v>1359.8481234097101</c:v>
                </c:pt>
                <c:pt idx="21">
                  <c:v>1359.95963252089</c:v>
                </c:pt>
                <c:pt idx="22">
                  <c:v>1360.02122092081</c:v>
                </c:pt>
                <c:pt idx="23">
                  <c:v>1360.0291623236601</c:v>
                </c:pt>
                <c:pt idx="24">
                  <c:v>1360.0210255397401</c:v>
                </c:pt>
                <c:pt idx="25">
                  <c:v>1360.0128887558201</c:v>
                </c:pt>
                <c:pt idx="26">
                  <c:v>1360.0047519719101</c:v>
                </c:pt>
                <c:pt idx="27">
                  <c:v>1359.9966151879901</c:v>
                </c:pt>
                <c:pt idx="28">
                  <c:v>1359.9884784040801</c:v>
                </c:pt>
                <c:pt idx="29">
                  <c:v>1359.9803416201601</c:v>
                </c:pt>
                <c:pt idx="30">
                  <c:v>1359.9651680972499</c:v>
                </c:pt>
                <c:pt idx="31">
                  <c:v>1359.9401775292399</c:v>
                </c:pt>
                <c:pt idx="32">
                  <c:v>1359.9151869612299</c:v>
                </c:pt>
                <c:pt idx="33">
                  <c:v>1359.8901963932201</c:v>
                </c:pt>
                <c:pt idx="34">
                  <c:v>1359.8652058252001</c:v>
                </c:pt>
                <c:pt idx="35">
                  <c:v>1359.84021525719</c:v>
                </c:pt>
                <c:pt idx="36">
                  <c:v>1359.81522468918</c:v>
                </c:pt>
                <c:pt idx="37">
                  <c:v>1359.7932306673199</c:v>
                </c:pt>
                <c:pt idx="38">
                  <c:v>1359.7772710567499</c:v>
                </c:pt>
                <c:pt idx="39">
                  <c:v>1359.7613114461701</c:v>
                </c:pt>
                <c:pt idx="40">
                  <c:v>1359.7453518356001</c:v>
                </c:pt>
                <c:pt idx="41">
                  <c:v>1359.7293922250201</c:v>
                </c:pt>
                <c:pt idx="42">
                  <c:v>1359.7134326144501</c:v>
                </c:pt>
                <c:pt idx="43">
                  <c:v>1359.6974730038701</c:v>
                </c:pt>
                <c:pt idx="44">
                  <c:v>1359.6846494183301</c:v>
                </c:pt>
                <c:pt idx="45">
                  <c:v>1359.68143271589</c:v>
                </c:pt>
                <c:pt idx="46">
                  <c:v>1359.6782160134601</c:v>
                </c:pt>
                <c:pt idx="47">
                  <c:v>1359.67499931102</c:v>
                </c:pt>
                <c:pt idx="48">
                  <c:v>1359.6717826085801</c:v>
                </c:pt>
                <c:pt idx="49">
                  <c:v>1359.66856590614</c:v>
                </c:pt>
                <c:pt idx="50">
                  <c:v>1359.6653492037001</c:v>
                </c:pt>
                <c:pt idx="51">
                  <c:v>1359.66213250126</c:v>
                </c:pt>
                <c:pt idx="52">
                  <c:v>1359.6589157988201</c:v>
                </c:pt>
                <c:pt idx="53">
                  <c:v>1359.65569909638</c:v>
                </c:pt>
                <c:pt idx="54">
                  <c:v>1359.6524823939401</c:v>
                </c:pt>
                <c:pt idx="55">
                  <c:v>1359.6492656915</c:v>
                </c:pt>
                <c:pt idx="56">
                  <c:v>1359.6460489890701</c:v>
                </c:pt>
                <c:pt idx="57">
                  <c:v>1359.64283228663</c:v>
                </c:pt>
                <c:pt idx="58">
                  <c:v>1359.6396155841901</c:v>
                </c:pt>
                <c:pt idx="59">
                  <c:v>1359.63639888175</c:v>
                </c:pt>
                <c:pt idx="60">
                  <c:v>1359.6331821793101</c:v>
                </c:pt>
                <c:pt idx="61">
                  <c:v>1359.62996547687</c:v>
                </c:pt>
                <c:pt idx="62">
                  <c:v>1359.6267487744301</c:v>
                </c:pt>
                <c:pt idx="63">
                  <c:v>1359.62353207199</c:v>
                </c:pt>
                <c:pt idx="64">
                  <c:v>1359.6203153695501</c:v>
                </c:pt>
                <c:pt idx="65">
                  <c:v>1359.61709866712</c:v>
                </c:pt>
                <c:pt idx="66">
                  <c:v>1359.6138819646801</c:v>
                </c:pt>
                <c:pt idx="67">
                  <c:v>1359.61066526224</c:v>
                </c:pt>
                <c:pt idx="68">
                  <c:v>1359.6074485598001</c:v>
                </c:pt>
                <c:pt idx="69">
                  <c:v>1359.60423185736</c:v>
                </c:pt>
                <c:pt idx="70">
                  <c:v>1359.6010151549201</c:v>
                </c:pt>
                <c:pt idx="71">
                  <c:v>1359.59779845248</c:v>
                </c:pt>
                <c:pt idx="72">
                  <c:v>1359.5945817500401</c:v>
                </c:pt>
                <c:pt idx="73">
                  <c:v>1359.5913650476</c:v>
                </c:pt>
                <c:pt idx="74">
                  <c:v>1359.5881483451701</c:v>
                </c:pt>
                <c:pt idx="75">
                  <c:v>1359.58493164273</c:v>
                </c:pt>
                <c:pt idx="76">
                  <c:v>1359.5817149402901</c:v>
                </c:pt>
                <c:pt idx="77">
                  <c:v>1359.57849823785</c:v>
                </c:pt>
                <c:pt idx="78">
                  <c:v>1359.5752815354101</c:v>
                </c:pt>
                <c:pt idx="79">
                  <c:v>1359.57206483297</c:v>
                </c:pt>
                <c:pt idx="80">
                  <c:v>1359.5688481305299</c:v>
                </c:pt>
                <c:pt idx="81">
                  <c:v>1359.56563142809</c:v>
                </c:pt>
                <c:pt idx="82">
                  <c:v>1359.5624147256499</c:v>
                </c:pt>
                <c:pt idx="83">
                  <c:v>1359.55919802321</c:v>
                </c:pt>
                <c:pt idx="84">
                  <c:v>1359.5559813207799</c:v>
                </c:pt>
                <c:pt idx="85">
                  <c:v>1359.55276461834</c:v>
                </c:pt>
                <c:pt idx="86">
                  <c:v>1359.5495479158999</c:v>
                </c:pt>
                <c:pt idx="87">
                  <c:v>1359.54633121346</c:v>
                </c:pt>
                <c:pt idx="88">
                  <c:v>1359.5431145110199</c:v>
                </c:pt>
                <c:pt idx="89">
                  <c:v>1359.53989780858</c:v>
                </c:pt>
                <c:pt idx="90">
                  <c:v>1359.5366811061399</c:v>
                </c:pt>
                <c:pt idx="91">
                  <c:v>1359.5334644037</c:v>
                </c:pt>
                <c:pt idx="92">
                  <c:v>1359.53051065726</c:v>
                </c:pt>
                <c:pt idx="93">
                  <c:v>1359.5330351529401</c:v>
                </c:pt>
                <c:pt idx="94">
                  <c:v>1359.5355596486099</c:v>
                </c:pt>
                <c:pt idx="95">
                  <c:v>1359.53808414429</c:v>
                </c:pt>
                <c:pt idx="96">
                  <c:v>1359.5406086399601</c:v>
                </c:pt>
                <c:pt idx="97">
                  <c:v>1359.5431331356299</c:v>
                </c:pt>
                <c:pt idx="98">
                  <c:v>1359.54565763131</c:v>
                </c:pt>
                <c:pt idx="99">
                  <c:v>1359.54818212698</c:v>
                </c:pt>
                <c:pt idx="100">
                  <c:v>1359.5507066226501</c:v>
                </c:pt>
                <c:pt idx="101">
                  <c:v>1359.5532311183299</c:v>
                </c:pt>
                <c:pt idx="102">
                  <c:v>1359.555755614</c:v>
                </c:pt>
                <c:pt idx="103">
                  <c:v>1359.55828010968</c:v>
                </c:pt>
                <c:pt idx="104">
                  <c:v>1359.5608046053501</c:v>
                </c:pt>
                <c:pt idx="105">
                  <c:v>1359.5633291010199</c:v>
                </c:pt>
                <c:pt idx="106">
                  <c:v>1359.5658535967</c:v>
                </c:pt>
                <c:pt idx="107">
                  <c:v>1359.56837809237</c:v>
                </c:pt>
                <c:pt idx="108">
                  <c:v>1359.5709025880501</c:v>
                </c:pt>
                <c:pt idx="109">
                  <c:v>1359.5734270837199</c:v>
                </c:pt>
                <c:pt idx="110">
                  <c:v>1359.57595157939</c:v>
                </c:pt>
                <c:pt idx="111">
                  <c:v>1359.5784760750701</c:v>
                </c:pt>
                <c:pt idx="112">
                  <c:v>1359.5810005707399</c:v>
                </c:pt>
                <c:pt idx="113">
                  <c:v>1359.5835250664099</c:v>
                </c:pt>
                <c:pt idx="114">
                  <c:v>1359.58604956209</c:v>
                </c:pt>
                <c:pt idx="115">
                  <c:v>1359.5885740577601</c:v>
                </c:pt>
                <c:pt idx="116">
                  <c:v>1359.5910985534399</c:v>
                </c:pt>
                <c:pt idx="117">
                  <c:v>1359.59362304911</c:v>
                </c:pt>
                <c:pt idx="118">
                  <c:v>1359.59614754478</c:v>
                </c:pt>
                <c:pt idx="119">
                  <c:v>1359.5986720404601</c:v>
                </c:pt>
                <c:pt idx="120">
                  <c:v>1359.6011965361299</c:v>
                </c:pt>
                <c:pt idx="121">
                  <c:v>1359.60372103181</c:v>
                </c:pt>
                <c:pt idx="122">
                  <c:v>1359.60624552748</c:v>
                </c:pt>
                <c:pt idx="123">
                  <c:v>1359.6087700231501</c:v>
                </c:pt>
                <c:pt idx="124">
                  <c:v>1359.6112945188299</c:v>
                </c:pt>
                <c:pt idx="125">
                  <c:v>1359.6138190145</c:v>
                </c:pt>
                <c:pt idx="126">
                  <c:v>1359.6163435101701</c:v>
                </c:pt>
                <c:pt idx="127">
                  <c:v>1359.6188680058499</c:v>
                </c:pt>
                <c:pt idx="128">
                  <c:v>1359.6213925015199</c:v>
                </c:pt>
                <c:pt idx="129">
                  <c:v>1359.6239169972</c:v>
                </c:pt>
                <c:pt idx="130">
                  <c:v>1359.6264414928701</c:v>
                </c:pt>
                <c:pt idx="131">
                  <c:v>1359.6289659885399</c:v>
                </c:pt>
                <c:pt idx="132">
                  <c:v>1359.63149048422</c:v>
                </c:pt>
                <c:pt idx="133">
                  <c:v>1359.63401497989</c:v>
                </c:pt>
                <c:pt idx="134">
                  <c:v>1359.6365394755701</c:v>
                </c:pt>
                <c:pt idx="135">
                  <c:v>1359.6390639712399</c:v>
                </c:pt>
                <c:pt idx="136">
                  <c:v>1359.64158846691</c:v>
                </c:pt>
                <c:pt idx="137">
                  <c:v>1359.64411296259</c:v>
                </c:pt>
                <c:pt idx="138">
                  <c:v>1359.6466374582601</c:v>
                </c:pt>
                <c:pt idx="139">
                  <c:v>1359.6491619539299</c:v>
                </c:pt>
                <c:pt idx="140">
                  <c:v>1359.65168644961</c:v>
                </c:pt>
                <c:pt idx="141">
                  <c:v>1359.6540421328</c:v>
                </c:pt>
                <c:pt idx="142">
                  <c:v>1359.6563669693601</c:v>
                </c:pt>
                <c:pt idx="143">
                  <c:v>1359.6586918059199</c:v>
                </c:pt>
                <c:pt idx="144">
                  <c:v>1359.66101664248</c:v>
                </c:pt>
                <c:pt idx="145">
                  <c:v>1359.6633414790399</c:v>
                </c:pt>
                <c:pt idx="146">
                  <c:v>1359.6656663156</c:v>
                </c:pt>
                <c:pt idx="147">
                  <c:v>1359.6679911521601</c:v>
                </c:pt>
                <c:pt idx="148">
                  <c:v>1359.6703159887199</c:v>
                </c:pt>
                <c:pt idx="149">
                  <c:v>1359.67264082529</c:v>
                </c:pt>
                <c:pt idx="150">
                  <c:v>1359.6749656618499</c:v>
                </c:pt>
                <c:pt idx="151">
                  <c:v>1359.67729049841</c:v>
                </c:pt>
                <c:pt idx="152">
                  <c:v>1359.6796153349701</c:v>
                </c:pt>
                <c:pt idx="153">
                  <c:v>1359.68194017153</c:v>
                </c:pt>
                <c:pt idx="154">
                  <c:v>1359.6842650080901</c:v>
                </c:pt>
                <c:pt idx="155">
                  <c:v>1359.6865898446499</c:v>
                </c:pt>
                <c:pt idx="156">
                  <c:v>1359.68891468121</c:v>
                </c:pt>
                <c:pt idx="157">
                  <c:v>1359.6912395177801</c:v>
                </c:pt>
                <c:pt idx="158">
                  <c:v>1359.69356435434</c:v>
                </c:pt>
                <c:pt idx="159">
                  <c:v>1359.6958891909001</c:v>
                </c:pt>
                <c:pt idx="160">
                  <c:v>1359.6982140274599</c:v>
                </c:pt>
                <c:pt idx="161">
                  <c:v>1359.70053886402</c:v>
                </c:pt>
                <c:pt idx="162">
                  <c:v>1359.7028637005801</c:v>
                </c:pt>
                <c:pt idx="163">
                  <c:v>1359.70518853714</c:v>
                </c:pt>
                <c:pt idx="164">
                  <c:v>1359.7075133737001</c:v>
                </c:pt>
                <c:pt idx="165">
                  <c:v>1359.7098382102699</c:v>
                </c:pt>
                <c:pt idx="166">
                  <c:v>1359.71216304683</c:v>
                </c:pt>
                <c:pt idx="167">
                  <c:v>1359.7144878833899</c:v>
                </c:pt>
                <c:pt idx="168">
                  <c:v>1359.71681271995</c:v>
                </c:pt>
                <c:pt idx="169">
                  <c:v>1359.7191375565101</c:v>
                </c:pt>
                <c:pt idx="170">
                  <c:v>1359.7214623930699</c:v>
                </c:pt>
                <c:pt idx="171">
                  <c:v>1359.72378722963</c:v>
                </c:pt>
                <c:pt idx="172">
                  <c:v>1359.7261120661999</c:v>
                </c:pt>
                <c:pt idx="173">
                  <c:v>1359.72843690276</c:v>
                </c:pt>
                <c:pt idx="174">
                  <c:v>1359.7307617393201</c:v>
                </c:pt>
                <c:pt idx="175">
                  <c:v>1359.73308657588</c:v>
                </c:pt>
                <c:pt idx="176">
                  <c:v>1359.73541141244</c:v>
                </c:pt>
                <c:pt idx="177">
                  <c:v>1359.7377362489999</c:v>
                </c:pt>
                <c:pt idx="178">
                  <c:v>1359.74006108556</c:v>
                </c:pt>
                <c:pt idx="179">
                  <c:v>1359.7423859221201</c:v>
                </c:pt>
                <c:pt idx="180">
                  <c:v>1359.74471075869</c:v>
                </c:pt>
                <c:pt idx="181">
                  <c:v>1359.7470355952501</c:v>
                </c:pt>
                <c:pt idx="182">
                  <c:v>1359.7493604318099</c:v>
                </c:pt>
                <c:pt idx="183">
                  <c:v>1359.75168526837</c:v>
                </c:pt>
                <c:pt idx="184">
                  <c:v>1359.7540101049301</c:v>
                </c:pt>
                <c:pt idx="185">
                  <c:v>1359.75633494149</c:v>
                </c:pt>
                <c:pt idx="186">
                  <c:v>1359.7586597780501</c:v>
                </c:pt>
                <c:pt idx="187">
                  <c:v>1359.7609846146099</c:v>
                </c:pt>
                <c:pt idx="188">
                  <c:v>1359.76330945118</c:v>
                </c:pt>
                <c:pt idx="189">
                  <c:v>1359.76457911227</c:v>
                </c:pt>
                <c:pt idx="190">
                  <c:v>1359.7652685389201</c:v>
                </c:pt>
                <c:pt idx="191">
                  <c:v>1359.7659579655699</c:v>
                </c:pt>
                <c:pt idx="192">
                  <c:v>1359.76664739222</c:v>
                </c:pt>
                <c:pt idx="193">
                  <c:v>1359.76733681887</c:v>
                </c:pt>
                <c:pt idx="194">
                  <c:v>1359.7680262455201</c:v>
                </c:pt>
                <c:pt idx="195">
                  <c:v>1359.7687156721699</c:v>
                </c:pt>
                <c:pt idx="196">
                  <c:v>1359.76940509882</c:v>
                </c:pt>
                <c:pt idx="197">
                  <c:v>1359.7700945254701</c:v>
                </c:pt>
                <c:pt idx="198">
                  <c:v>1359.7707839521199</c:v>
                </c:pt>
                <c:pt idx="199">
                  <c:v>1359.77147337877</c:v>
                </c:pt>
                <c:pt idx="200">
                  <c:v>1359.7721628054201</c:v>
                </c:pt>
                <c:pt idx="201">
                  <c:v>1359.7728522320699</c:v>
                </c:pt>
                <c:pt idx="202">
                  <c:v>1359.77354165872</c:v>
                </c:pt>
                <c:pt idx="203">
                  <c:v>1359.77423108537</c:v>
                </c:pt>
                <c:pt idx="204">
                  <c:v>1359.7749205120199</c:v>
                </c:pt>
                <c:pt idx="205">
                  <c:v>1359.77560993868</c:v>
                </c:pt>
                <c:pt idx="206">
                  <c:v>1359.77629936533</c:v>
                </c:pt>
                <c:pt idx="207">
                  <c:v>1359.7769887919801</c:v>
                </c:pt>
                <c:pt idx="208">
                  <c:v>1359.7776782186299</c:v>
                </c:pt>
                <c:pt idx="209">
                  <c:v>1359.77836764528</c:v>
                </c:pt>
                <c:pt idx="210">
                  <c:v>1359.7790570719301</c:v>
                </c:pt>
                <c:pt idx="211">
                  <c:v>1359.7797464985799</c:v>
                </c:pt>
                <c:pt idx="212">
                  <c:v>1359.78043592523</c:v>
                </c:pt>
                <c:pt idx="213">
                  <c:v>1359.7811253518801</c:v>
                </c:pt>
                <c:pt idx="214">
                  <c:v>1359.7818147785299</c:v>
                </c:pt>
                <c:pt idx="215">
                  <c:v>1359.78250420518</c:v>
                </c:pt>
                <c:pt idx="216">
                  <c:v>1359.78319363183</c:v>
                </c:pt>
                <c:pt idx="217">
                  <c:v>1359.7838830584799</c:v>
                </c:pt>
                <c:pt idx="218">
                  <c:v>1359.78457248513</c:v>
                </c:pt>
                <c:pt idx="219">
                  <c:v>1359.78526191178</c:v>
                </c:pt>
                <c:pt idx="220">
                  <c:v>1359.7859513384301</c:v>
                </c:pt>
                <c:pt idx="221">
                  <c:v>1359.7866407650799</c:v>
                </c:pt>
                <c:pt idx="222">
                  <c:v>1359.78733019173</c:v>
                </c:pt>
                <c:pt idx="223">
                  <c:v>1359.7880196183801</c:v>
                </c:pt>
                <c:pt idx="224">
                  <c:v>1359.7887090450299</c:v>
                </c:pt>
                <c:pt idx="225">
                  <c:v>1359.78939847168</c:v>
                </c:pt>
                <c:pt idx="226">
                  <c:v>1359.7900878983301</c:v>
                </c:pt>
                <c:pt idx="227">
                  <c:v>1359.7907773249799</c:v>
                </c:pt>
                <c:pt idx="228">
                  <c:v>1359.79146675163</c:v>
                </c:pt>
                <c:pt idx="229">
                  <c:v>1359.79215617828</c:v>
                </c:pt>
                <c:pt idx="230">
                  <c:v>1359.7928456049301</c:v>
                </c:pt>
                <c:pt idx="231">
                  <c:v>1359.7935350315799</c:v>
                </c:pt>
                <c:pt idx="232">
                  <c:v>1359.79422445824</c:v>
                </c:pt>
                <c:pt idx="233">
                  <c:v>1359.7949138848901</c:v>
                </c:pt>
                <c:pt idx="234">
                  <c:v>1359.7956033115399</c:v>
                </c:pt>
                <c:pt idx="235">
                  <c:v>1359.79629273819</c:v>
                </c:pt>
                <c:pt idx="236">
                  <c:v>1359.7969821648401</c:v>
                </c:pt>
                <c:pt idx="237">
                  <c:v>1359.7976715914899</c:v>
                </c:pt>
                <c:pt idx="238">
                  <c:v>1359.79836101814</c:v>
                </c:pt>
                <c:pt idx="239">
                  <c:v>1359.7990504447901</c:v>
                </c:pt>
                <c:pt idx="240">
                  <c:v>1359.7997398714399</c:v>
                </c:pt>
                <c:pt idx="241">
                  <c:v>1359.80042929809</c:v>
                </c:pt>
                <c:pt idx="242">
                  <c:v>1359.80111872474</c:v>
                </c:pt>
                <c:pt idx="243">
                  <c:v>1359.8018081513901</c:v>
                </c:pt>
                <c:pt idx="244">
                  <c:v>1359.8024975780399</c:v>
                </c:pt>
                <c:pt idx="245">
                  <c:v>1359.80318700469</c:v>
                </c:pt>
                <c:pt idx="246">
                  <c:v>1359.8038764313401</c:v>
                </c:pt>
                <c:pt idx="247">
                  <c:v>1359.8045658579899</c:v>
                </c:pt>
                <c:pt idx="248">
                  <c:v>1359.80525528464</c:v>
                </c:pt>
                <c:pt idx="249">
                  <c:v>1359.8059447112901</c:v>
                </c:pt>
                <c:pt idx="250">
                  <c:v>1359.8066341379399</c:v>
                </c:pt>
                <c:pt idx="251">
                  <c:v>1359.80732356459</c:v>
                </c:pt>
                <c:pt idx="252">
                  <c:v>1359.80801299124</c:v>
                </c:pt>
                <c:pt idx="253">
                  <c:v>1359.8087024178899</c:v>
                </c:pt>
                <c:pt idx="254">
                  <c:v>1359.80939184454</c:v>
                </c:pt>
                <c:pt idx="255">
                  <c:v>1359.81008127119</c:v>
                </c:pt>
                <c:pt idx="256">
                  <c:v>1359.8107706978401</c:v>
                </c:pt>
                <c:pt idx="257">
                  <c:v>1359.8114601244899</c:v>
                </c:pt>
                <c:pt idx="258">
                  <c:v>1359.81214955114</c:v>
                </c:pt>
                <c:pt idx="259">
                  <c:v>1359.8128389777901</c:v>
                </c:pt>
                <c:pt idx="260">
                  <c:v>1359.8135284044499</c:v>
                </c:pt>
                <c:pt idx="261">
                  <c:v>1359.8142178311</c:v>
                </c:pt>
                <c:pt idx="262">
                  <c:v>1359.8149072577501</c:v>
                </c:pt>
                <c:pt idx="263">
                  <c:v>1359.8155966843999</c:v>
                </c:pt>
                <c:pt idx="264">
                  <c:v>1359.81628611105</c:v>
                </c:pt>
                <c:pt idx="265">
                  <c:v>1359.8169755377</c:v>
                </c:pt>
                <c:pt idx="266">
                  <c:v>1359.8176649643499</c:v>
                </c:pt>
                <c:pt idx="267">
                  <c:v>1359.818354391</c:v>
                </c:pt>
                <c:pt idx="268">
                  <c:v>1359.81904381765</c:v>
                </c:pt>
                <c:pt idx="269">
                  <c:v>1359.8197332443001</c:v>
                </c:pt>
                <c:pt idx="270">
                  <c:v>1359.8204226709499</c:v>
                </c:pt>
                <c:pt idx="271">
                  <c:v>1359.8211120976</c:v>
                </c:pt>
                <c:pt idx="272">
                  <c:v>1359.8218015242501</c:v>
                </c:pt>
                <c:pt idx="273">
                  <c:v>1359.8224909508999</c:v>
                </c:pt>
                <c:pt idx="274">
                  <c:v>1359.82318037755</c:v>
                </c:pt>
                <c:pt idx="275">
                  <c:v>1359.8238698042001</c:v>
                </c:pt>
                <c:pt idx="276">
                  <c:v>1359.8245592308499</c:v>
                </c:pt>
                <c:pt idx="277">
                  <c:v>1359.8252486575</c:v>
                </c:pt>
                <c:pt idx="278">
                  <c:v>1359.82593808415</c:v>
                </c:pt>
                <c:pt idx="279">
                  <c:v>1359.8266275108001</c:v>
                </c:pt>
                <c:pt idx="280">
                  <c:v>1359.82731693745</c:v>
                </c:pt>
                <c:pt idx="281">
                  <c:v>1359.8280063641</c:v>
                </c:pt>
                <c:pt idx="282">
                  <c:v>1359.8286957907501</c:v>
                </c:pt>
                <c:pt idx="283">
                  <c:v>1359.8293852173999</c:v>
                </c:pt>
                <c:pt idx="284">
                  <c:v>1359.83007464405</c:v>
                </c:pt>
                <c:pt idx="285">
                  <c:v>1359.8307640707001</c:v>
                </c:pt>
                <c:pt idx="286">
                  <c:v>1359.8314534973499</c:v>
                </c:pt>
                <c:pt idx="287">
                  <c:v>1359.83214292401</c:v>
                </c:pt>
                <c:pt idx="288">
                  <c:v>1359.8328323506601</c:v>
                </c:pt>
                <c:pt idx="289">
                  <c:v>1359.8335217773099</c:v>
                </c:pt>
                <c:pt idx="290">
                  <c:v>1359.83421120396</c:v>
                </c:pt>
                <c:pt idx="291">
                  <c:v>1359.83490063061</c:v>
                </c:pt>
                <c:pt idx="292">
                  <c:v>1359.8355900572601</c:v>
                </c:pt>
                <c:pt idx="293">
                  <c:v>1359.8362794839099</c:v>
                </c:pt>
                <c:pt idx="294">
                  <c:v>1359.83696891056</c:v>
                </c:pt>
                <c:pt idx="295">
                  <c:v>1359.8376583372101</c:v>
                </c:pt>
                <c:pt idx="296">
                  <c:v>1359.8383477638599</c:v>
                </c:pt>
                <c:pt idx="297">
                  <c:v>1359.83903719051</c:v>
                </c:pt>
                <c:pt idx="298">
                  <c:v>1359.8397266171601</c:v>
                </c:pt>
                <c:pt idx="299">
                  <c:v>1359.8404160438099</c:v>
                </c:pt>
                <c:pt idx="300">
                  <c:v>1359.84110547046</c:v>
                </c:pt>
                <c:pt idx="301">
                  <c:v>1359.84179489711</c:v>
                </c:pt>
                <c:pt idx="302">
                  <c:v>1359.8424843237599</c:v>
                </c:pt>
                <c:pt idx="303">
                  <c:v>1359.84317375041</c:v>
                </c:pt>
                <c:pt idx="304">
                  <c:v>1359.84386317706</c:v>
                </c:pt>
                <c:pt idx="305">
                  <c:v>1359.8445526037101</c:v>
                </c:pt>
                <c:pt idx="306">
                  <c:v>1359.8452420303599</c:v>
                </c:pt>
                <c:pt idx="307">
                  <c:v>1359.84593145701</c:v>
                </c:pt>
                <c:pt idx="308">
                  <c:v>1359.8466208836601</c:v>
                </c:pt>
                <c:pt idx="309">
                  <c:v>1359.8473103103099</c:v>
                </c:pt>
                <c:pt idx="310">
                  <c:v>1359.84799973696</c:v>
                </c:pt>
                <c:pt idx="311">
                  <c:v>1359.8486891636101</c:v>
                </c:pt>
                <c:pt idx="312">
                  <c:v>1359.8493785902599</c:v>
                </c:pt>
                <c:pt idx="313">
                  <c:v>1359.85006801691</c:v>
                </c:pt>
                <c:pt idx="314">
                  <c:v>1359.85075744357</c:v>
                </c:pt>
                <c:pt idx="315">
                  <c:v>1359.8514468702199</c:v>
                </c:pt>
                <c:pt idx="316">
                  <c:v>1359.85213629687</c:v>
                </c:pt>
                <c:pt idx="317">
                  <c:v>1359.85282572352</c:v>
                </c:pt>
                <c:pt idx="318">
                  <c:v>1359.8535151501701</c:v>
                </c:pt>
                <c:pt idx="319">
                  <c:v>1359.8542045768199</c:v>
                </c:pt>
                <c:pt idx="320">
                  <c:v>1359.85489400347</c:v>
                </c:pt>
                <c:pt idx="321">
                  <c:v>1359.8555834301201</c:v>
                </c:pt>
                <c:pt idx="322">
                  <c:v>1359.8562728567699</c:v>
                </c:pt>
                <c:pt idx="323">
                  <c:v>1359.85696228342</c:v>
                </c:pt>
                <c:pt idx="324">
                  <c:v>1359.8576517100701</c:v>
                </c:pt>
                <c:pt idx="325">
                  <c:v>1359.8583411367199</c:v>
                </c:pt>
                <c:pt idx="326">
                  <c:v>1359.85903056337</c:v>
                </c:pt>
                <c:pt idx="327">
                  <c:v>1359.85971999002</c:v>
                </c:pt>
                <c:pt idx="328">
                  <c:v>1359.8604094166701</c:v>
                </c:pt>
                <c:pt idx="329">
                  <c:v>1359.86109884332</c:v>
                </c:pt>
                <c:pt idx="330">
                  <c:v>1359.86178826997</c:v>
                </c:pt>
                <c:pt idx="331">
                  <c:v>1359.8624776966201</c:v>
                </c:pt>
                <c:pt idx="332">
                  <c:v>1359.8631671232699</c:v>
                </c:pt>
                <c:pt idx="333">
                  <c:v>1359.86385654992</c:v>
                </c:pt>
                <c:pt idx="334">
                  <c:v>1359.8645459765701</c:v>
                </c:pt>
                <c:pt idx="335">
                  <c:v>1359.8652354032199</c:v>
                </c:pt>
                <c:pt idx="336">
                  <c:v>1359.86592482987</c:v>
                </c:pt>
                <c:pt idx="337">
                  <c:v>1359.8666142565201</c:v>
                </c:pt>
                <c:pt idx="338">
                  <c:v>1359.8673036831699</c:v>
                </c:pt>
                <c:pt idx="339">
                  <c:v>1359.86799310982</c:v>
                </c:pt>
                <c:pt idx="340">
                  <c:v>1359.86868253647</c:v>
                </c:pt>
                <c:pt idx="341">
                  <c:v>1359.8693719631201</c:v>
                </c:pt>
                <c:pt idx="342">
                  <c:v>1359.8700613897799</c:v>
                </c:pt>
                <c:pt idx="343">
                  <c:v>1359.87075081643</c:v>
                </c:pt>
                <c:pt idx="344">
                  <c:v>1359.8714402430801</c:v>
                </c:pt>
                <c:pt idx="345">
                  <c:v>1359.8721296697299</c:v>
                </c:pt>
                <c:pt idx="346">
                  <c:v>1359.87281909638</c:v>
                </c:pt>
                <c:pt idx="347">
                  <c:v>1359.8735085230301</c:v>
                </c:pt>
                <c:pt idx="348">
                  <c:v>1359.8741979496799</c:v>
                </c:pt>
                <c:pt idx="349">
                  <c:v>1359.87488737633</c:v>
                </c:pt>
                <c:pt idx="350">
                  <c:v>1359.87557680298</c:v>
                </c:pt>
                <c:pt idx="351">
                  <c:v>1359.8762662296299</c:v>
                </c:pt>
                <c:pt idx="352">
                  <c:v>1359.87695565628</c:v>
                </c:pt>
                <c:pt idx="353">
                  <c:v>1359.87764508293</c:v>
                </c:pt>
                <c:pt idx="354">
                  <c:v>1359.8783345095801</c:v>
                </c:pt>
                <c:pt idx="355">
                  <c:v>1359.8790239362299</c:v>
                </c:pt>
                <c:pt idx="356">
                  <c:v>1359.87971336288</c:v>
                </c:pt>
                <c:pt idx="357">
                  <c:v>1359.8804027895301</c:v>
                </c:pt>
                <c:pt idx="358">
                  <c:v>1359.8810922161799</c:v>
                </c:pt>
                <c:pt idx="359">
                  <c:v>1359.88178164283</c:v>
                </c:pt>
                <c:pt idx="360">
                  <c:v>1359.8824710694801</c:v>
                </c:pt>
                <c:pt idx="361">
                  <c:v>1359.8831604961299</c:v>
                </c:pt>
                <c:pt idx="362">
                  <c:v>1359.88384992278</c:v>
                </c:pt>
                <c:pt idx="363">
                  <c:v>1359.88453934943</c:v>
                </c:pt>
                <c:pt idx="364">
                  <c:v>1359.8852287760801</c:v>
                </c:pt>
                <c:pt idx="365">
                  <c:v>1359.88591820273</c:v>
                </c:pt>
                <c:pt idx="366">
                  <c:v>1359.88660762938</c:v>
                </c:pt>
                <c:pt idx="367">
                  <c:v>1359.8872970560301</c:v>
                </c:pt>
                <c:pt idx="368">
                  <c:v>1359.8879864826799</c:v>
                </c:pt>
                <c:pt idx="369">
                  <c:v>1359.88867590934</c:v>
                </c:pt>
                <c:pt idx="370">
                  <c:v>1359.8893653359901</c:v>
                </c:pt>
                <c:pt idx="371">
                  <c:v>1359.8900547626399</c:v>
                </c:pt>
                <c:pt idx="372">
                  <c:v>1359.89074418929</c:v>
                </c:pt>
                <c:pt idx="373">
                  <c:v>1359.8914336159401</c:v>
                </c:pt>
                <c:pt idx="374">
                  <c:v>1359.8921230425899</c:v>
                </c:pt>
                <c:pt idx="375">
                  <c:v>1359.89281246924</c:v>
                </c:pt>
                <c:pt idx="376">
                  <c:v>1359.89350189589</c:v>
                </c:pt>
                <c:pt idx="377">
                  <c:v>1359.8941913225401</c:v>
                </c:pt>
                <c:pt idx="378">
                  <c:v>1359.89488074919</c:v>
                </c:pt>
                <c:pt idx="379">
                  <c:v>1359.89557017584</c:v>
                </c:pt>
                <c:pt idx="380">
                  <c:v>1359.8962596024901</c:v>
                </c:pt>
                <c:pt idx="381">
                  <c:v>1359.8969490291399</c:v>
                </c:pt>
                <c:pt idx="382">
                  <c:v>1359.89763845579</c:v>
                </c:pt>
                <c:pt idx="383">
                  <c:v>1359.8983278824401</c:v>
                </c:pt>
                <c:pt idx="384">
                  <c:v>1359.8990173090899</c:v>
                </c:pt>
                <c:pt idx="385">
                  <c:v>1359.89970673574</c:v>
                </c:pt>
                <c:pt idx="386">
                  <c:v>1359.9003961623901</c:v>
                </c:pt>
                <c:pt idx="387">
                  <c:v>1359.9010855890399</c:v>
                </c:pt>
                <c:pt idx="388">
                  <c:v>1359.90177501569</c:v>
                </c:pt>
                <c:pt idx="389">
                  <c:v>1359.90246444234</c:v>
                </c:pt>
                <c:pt idx="390">
                  <c:v>1359.9031538689901</c:v>
                </c:pt>
                <c:pt idx="391">
                  <c:v>1359.9038432956399</c:v>
                </c:pt>
                <c:pt idx="392">
                  <c:v>1359.90453272229</c:v>
                </c:pt>
                <c:pt idx="393">
                  <c:v>1359.9052221489401</c:v>
                </c:pt>
                <c:pt idx="394">
                  <c:v>1359.9059115755899</c:v>
                </c:pt>
                <c:pt idx="395">
                  <c:v>1359.90660100224</c:v>
                </c:pt>
                <c:pt idx="396">
                  <c:v>1359.9072904288901</c:v>
                </c:pt>
                <c:pt idx="397">
                  <c:v>1359.9079798555499</c:v>
                </c:pt>
                <c:pt idx="398">
                  <c:v>1359.9086692822</c:v>
                </c:pt>
                <c:pt idx="399">
                  <c:v>1359.90935870885</c:v>
                </c:pt>
                <c:pt idx="400">
                  <c:v>1359.9100481354999</c:v>
                </c:pt>
                <c:pt idx="401">
                  <c:v>1359.91073756215</c:v>
                </c:pt>
                <c:pt idx="402">
                  <c:v>1359.9114269888</c:v>
                </c:pt>
                <c:pt idx="403">
                  <c:v>1359.9121164154501</c:v>
                </c:pt>
                <c:pt idx="404">
                  <c:v>1359.9128058420999</c:v>
                </c:pt>
                <c:pt idx="405">
                  <c:v>1359.91349526875</c:v>
                </c:pt>
                <c:pt idx="406">
                  <c:v>1359.9141846954001</c:v>
                </c:pt>
                <c:pt idx="407">
                  <c:v>1359.9148741220499</c:v>
                </c:pt>
                <c:pt idx="408">
                  <c:v>1359.9155635487</c:v>
                </c:pt>
                <c:pt idx="409">
                  <c:v>1359.9162529753501</c:v>
                </c:pt>
                <c:pt idx="410">
                  <c:v>1359.9169424019999</c:v>
                </c:pt>
                <c:pt idx="411">
                  <c:v>1359.91763182865</c:v>
                </c:pt>
                <c:pt idx="412">
                  <c:v>1359.9183212553</c:v>
                </c:pt>
                <c:pt idx="413">
                  <c:v>1359.9190106819501</c:v>
                </c:pt>
                <c:pt idx="414">
                  <c:v>1359.9197001086</c:v>
                </c:pt>
                <c:pt idx="415">
                  <c:v>1359.92038953525</c:v>
                </c:pt>
                <c:pt idx="416">
                  <c:v>1359.9210789619001</c:v>
                </c:pt>
                <c:pt idx="417">
                  <c:v>1359.9217683885499</c:v>
                </c:pt>
                <c:pt idx="418">
                  <c:v>1359.9224578152</c:v>
                </c:pt>
                <c:pt idx="419">
                  <c:v>1359.9231472418501</c:v>
                </c:pt>
                <c:pt idx="420">
                  <c:v>1359.9238366684999</c:v>
                </c:pt>
                <c:pt idx="421">
                  <c:v>1359.92452609515</c:v>
                </c:pt>
                <c:pt idx="422">
                  <c:v>1359.9252155218001</c:v>
                </c:pt>
                <c:pt idx="423">
                  <c:v>1359.9259049484499</c:v>
                </c:pt>
                <c:pt idx="424">
                  <c:v>1359.92659437511</c:v>
                </c:pt>
                <c:pt idx="425">
                  <c:v>1359.92728380176</c:v>
                </c:pt>
                <c:pt idx="426">
                  <c:v>1359.9279732284101</c:v>
                </c:pt>
                <c:pt idx="427">
                  <c:v>1359.92866265506</c:v>
                </c:pt>
                <c:pt idx="428">
                  <c:v>1359.92935208171</c:v>
                </c:pt>
                <c:pt idx="429">
                  <c:v>1359.9300415083601</c:v>
                </c:pt>
                <c:pt idx="430">
                  <c:v>1359.9307309350099</c:v>
                </c:pt>
                <c:pt idx="431">
                  <c:v>1359.93142036166</c:v>
                </c:pt>
                <c:pt idx="432">
                  <c:v>1359.9321097883101</c:v>
                </c:pt>
                <c:pt idx="433">
                  <c:v>1359.9327992149599</c:v>
                </c:pt>
                <c:pt idx="434">
                  <c:v>1359.93348864161</c:v>
                </c:pt>
                <c:pt idx="435">
                  <c:v>1359.9341780682601</c:v>
                </c:pt>
                <c:pt idx="436">
                  <c:v>1359.9348674949099</c:v>
                </c:pt>
                <c:pt idx="437">
                  <c:v>1359.93555692156</c:v>
                </c:pt>
                <c:pt idx="438">
                  <c:v>1359.93624634821</c:v>
                </c:pt>
                <c:pt idx="439">
                  <c:v>1359.9369357748601</c:v>
                </c:pt>
                <c:pt idx="440">
                  <c:v>1359.9376252015099</c:v>
                </c:pt>
                <c:pt idx="441">
                  <c:v>1359.93831462816</c:v>
                </c:pt>
                <c:pt idx="442">
                  <c:v>1359.9390040548101</c:v>
                </c:pt>
                <c:pt idx="443">
                  <c:v>1359.9396934814599</c:v>
                </c:pt>
                <c:pt idx="444">
                  <c:v>1359.94038290811</c:v>
                </c:pt>
                <c:pt idx="445">
                  <c:v>1359.9410723347601</c:v>
                </c:pt>
                <c:pt idx="446">
                  <c:v>1359.9417617614099</c:v>
                </c:pt>
                <c:pt idx="447">
                  <c:v>1359.94245118806</c:v>
                </c:pt>
                <c:pt idx="448">
                  <c:v>1359.94314061471</c:v>
                </c:pt>
                <c:pt idx="449">
                  <c:v>1359.9438300413599</c:v>
                </c:pt>
                <c:pt idx="450">
                  <c:v>1359.94451946801</c:v>
                </c:pt>
                <c:pt idx="451">
                  <c:v>1359.94520889467</c:v>
                </c:pt>
                <c:pt idx="452">
                  <c:v>1359.9458983213201</c:v>
                </c:pt>
                <c:pt idx="453">
                  <c:v>1359.9465877479699</c:v>
                </c:pt>
                <c:pt idx="454">
                  <c:v>1359.94727717462</c:v>
                </c:pt>
                <c:pt idx="455">
                  <c:v>1359.9479666012701</c:v>
                </c:pt>
                <c:pt idx="456">
                  <c:v>1359.9486560279199</c:v>
                </c:pt>
                <c:pt idx="457">
                  <c:v>1359.94934545457</c:v>
                </c:pt>
                <c:pt idx="458">
                  <c:v>1359.9500348812201</c:v>
                </c:pt>
                <c:pt idx="459">
                  <c:v>1359.9507243078699</c:v>
                </c:pt>
                <c:pt idx="460">
                  <c:v>1359.95141373452</c:v>
                </c:pt>
                <c:pt idx="461">
                  <c:v>1359.95210316117</c:v>
                </c:pt>
                <c:pt idx="462">
                  <c:v>1359.9527925878201</c:v>
                </c:pt>
                <c:pt idx="463">
                  <c:v>1359.95348201447</c:v>
                </c:pt>
                <c:pt idx="464">
                  <c:v>1359.95417144112</c:v>
                </c:pt>
                <c:pt idx="465">
                  <c:v>1359.9548608677701</c:v>
                </c:pt>
                <c:pt idx="466">
                  <c:v>1359.9555502944199</c:v>
                </c:pt>
                <c:pt idx="467">
                  <c:v>1359.95623972107</c:v>
                </c:pt>
                <c:pt idx="468">
                  <c:v>1359.9569291477201</c:v>
                </c:pt>
                <c:pt idx="469">
                  <c:v>1359.9576185743699</c:v>
                </c:pt>
                <c:pt idx="470">
                  <c:v>1359.95830800102</c:v>
                </c:pt>
                <c:pt idx="471">
                  <c:v>1359.9589974276701</c:v>
                </c:pt>
                <c:pt idx="472">
                  <c:v>1359.9596868543199</c:v>
                </c:pt>
                <c:pt idx="473">
                  <c:v>1359.96037628097</c:v>
                </c:pt>
                <c:pt idx="474">
                  <c:v>1359.96106570762</c:v>
                </c:pt>
                <c:pt idx="475">
                  <c:v>1359.9617551342701</c:v>
                </c:pt>
                <c:pt idx="476">
                  <c:v>1359.9624445609199</c:v>
                </c:pt>
                <c:pt idx="477">
                  <c:v>1359.96313398757</c:v>
                </c:pt>
                <c:pt idx="478">
                  <c:v>1359.9638234142201</c:v>
                </c:pt>
                <c:pt idx="479">
                  <c:v>1359.9645128408799</c:v>
                </c:pt>
                <c:pt idx="480">
                  <c:v>1359.96520226753</c:v>
                </c:pt>
                <c:pt idx="481">
                  <c:v>1359.9658916941801</c:v>
                </c:pt>
                <c:pt idx="482">
                  <c:v>1359.9665811208299</c:v>
                </c:pt>
                <c:pt idx="483">
                  <c:v>1359.96727054748</c:v>
                </c:pt>
                <c:pt idx="484">
                  <c:v>1359.9679599741301</c:v>
                </c:pt>
                <c:pt idx="485">
                  <c:v>1359.9686494007799</c:v>
                </c:pt>
                <c:pt idx="486">
                  <c:v>1359.96933882743</c:v>
                </c:pt>
                <c:pt idx="487">
                  <c:v>1359.97002825408</c:v>
                </c:pt>
                <c:pt idx="488">
                  <c:v>1359.9707176807301</c:v>
                </c:pt>
                <c:pt idx="489">
                  <c:v>1359.9714071073799</c:v>
                </c:pt>
                <c:pt idx="490">
                  <c:v>1359.97209653403</c:v>
                </c:pt>
                <c:pt idx="491">
                  <c:v>1359.9727859606801</c:v>
                </c:pt>
                <c:pt idx="492">
                  <c:v>1359.9734753873299</c:v>
                </c:pt>
                <c:pt idx="493">
                  <c:v>1359.97416481398</c:v>
                </c:pt>
                <c:pt idx="494">
                  <c:v>1359.9748542406301</c:v>
                </c:pt>
                <c:pt idx="495">
                  <c:v>1359.9755436672799</c:v>
                </c:pt>
                <c:pt idx="496">
                  <c:v>1359.97623309393</c:v>
                </c:pt>
                <c:pt idx="497">
                  <c:v>1359.97692252058</c:v>
                </c:pt>
                <c:pt idx="498">
                  <c:v>1359.9776119472299</c:v>
                </c:pt>
                <c:pt idx="499">
                  <c:v>1359.97830137388</c:v>
                </c:pt>
                <c:pt idx="500">
                  <c:v>1359.98518185185</c:v>
                </c:pt>
                <c:pt idx="501">
                  <c:v>1360.0013602730301</c:v>
                </c:pt>
                <c:pt idx="502">
                  <c:v>1360.0175386942001</c:v>
                </c:pt>
                <c:pt idx="503">
                  <c:v>1360.0337171153801</c:v>
                </c:pt>
                <c:pt idx="504">
                  <c:v>1360.0498955365499</c:v>
                </c:pt>
                <c:pt idx="505">
                  <c:v>1360.0660739577199</c:v>
                </c:pt>
                <c:pt idx="506">
                  <c:v>1360.0822523789</c:v>
                </c:pt>
                <c:pt idx="507">
                  <c:v>1360.09624945218</c:v>
                </c:pt>
                <c:pt idx="508">
                  <c:v>1360.0947010306099</c:v>
                </c:pt>
                <c:pt idx="509">
                  <c:v>1360.0931526090501</c:v>
                </c:pt>
                <c:pt idx="510">
                  <c:v>1360.09160418748</c:v>
                </c:pt>
                <c:pt idx="511">
                  <c:v>1360.0900557659199</c:v>
                </c:pt>
                <c:pt idx="512">
                  <c:v>1360.0885073443501</c:v>
                </c:pt>
                <c:pt idx="513">
                  <c:v>1360.08695892279</c:v>
                </c:pt>
                <c:pt idx="514">
                  <c:v>1360.0854105012199</c:v>
                </c:pt>
                <c:pt idx="515">
                  <c:v>1360.0838620796501</c:v>
                </c:pt>
                <c:pt idx="516">
                  <c:v>1360.08231365809</c:v>
                </c:pt>
                <c:pt idx="517">
                  <c:v>1360.0807652365199</c:v>
                </c:pt>
                <c:pt idx="518">
                  <c:v>1360.0792168149601</c:v>
                </c:pt>
                <c:pt idx="519">
                  <c:v>1360.07766839339</c:v>
                </c:pt>
                <c:pt idx="520">
                  <c:v>1360.0761199718299</c:v>
                </c:pt>
                <c:pt idx="521">
                  <c:v>1360.0745715502601</c:v>
                </c:pt>
                <c:pt idx="522">
                  <c:v>1360.0730231287</c:v>
                </c:pt>
                <c:pt idx="523">
                  <c:v>1360.0714747071299</c:v>
                </c:pt>
                <c:pt idx="524">
                  <c:v>1360.0699262855701</c:v>
                </c:pt>
                <c:pt idx="525">
                  <c:v>1360.068377864</c:v>
                </c:pt>
                <c:pt idx="526">
                  <c:v>1360.0668294424299</c:v>
                </c:pt>
                <c:pt idx="527">
                  <c:v>1360.0652810208701</c:v>
                </c:pt>
                <c:pt idx="528">
                  <c:v>1360.0648707862299</c:v>
                </c:pt>
                <c:pt idx="529">
                  <c:v>1360.06527467146</c:v>
                </c:pt>
                <c:pt idx="530">
                  <c:v>1360.0656785567</c:v>
                </c:pt>
                <c:pt idx="531">
                  <c:v>1360.0660824419299</c:v>
                </c:pt>
                <c:pt idx="532">
                  <c:v>1360.06648632717</c:v>
                </c:pt>
                <c:pt idx="533">
                  <c:v>1360.0668902124</c:v>
                </c:pt>
                <c:pt idx="534">
                  <c:v>1360.0672940976399</c:v>
                </c:pt>
                <c:pt idx="535">
                  <c:v>1360.06769798287</c:v>
                </c:pt>
                <c:pt idx="536">
                  <c:v>1360.0681018681</c:v>
                </c:pt>
                <c:pt idx="537">
                  <c:v>1360.0685057533401</c:v>
                </c:pt>
                <c:pt idx="538">
                  <c:v>1360.0689096385699</c:v>
                </c:pt>
                <c:pt idx="539">
                  <c:v>1360.06931352381</c:v>
                </c:pt>
                <c:pt idx="540">
                  <c:v>1360.0697174090401</c:v>
                </c:pt>
                <c:pt idx="541">
                  <c:v>1360.0701212942699</c:v>
                </c:pt>
                <c:pt idx="542">
                  <c:v>1360.07052517951</c:v>
                </c:pt>
                <c:pt idx="543">
                  <c:v>1360.0709290647401</c:v>
                </c:pt>
                <c:pt idx="544">
                  <c:v>1360.0713329499799</c:v>
                </c:pt>
                <c:pt idx="545">
                  <c:v>1360.07173683521</c:v>
                </c:pt>
                <c:pt idx="546">
                  <c:v>1360.0721407204501</c:v>
                </c:pt>
                <c:pt idx="547">
                  <c:v>1360.0725446056799</c:v>
                </c:pt>
                <c:pt idx="548">
                  <c:v>1360.07330948821</c:v>
                </c:pt>
                <c:pt idx="549">
                  <c:v>1360.0821206857399</c:v>
                </c:pt>
                <c:pt idx="550">
                  <c:v>1360.0909318832801</c:v>
                </c:pt>
                <c:pt idx="551">
                  <c:v>1360.09974308082</c:v>
                </c:pt>
                <c:pt idx="552">
                  <c:v>1360.1085542783501</c:v>
                </c:pt>
                <c:pt idx="553">
                  <c:v>1360.11736547589</c:v>
                </c:pt>
                <c:pt idx="554">
                  <c:v>1360.1261766734201</c:v>
                </c:pt>
                <c:pt idx="555">
                  <c:v>1360.13498787096</c:v>
                </c:pt>
                <c:pt idx="556">
                  <c:v>1360.1437990684999</c:v>
                </c:pt>
                <c:pt idx="557">
                  <c:v>1360.15261026603</c:v>
                </c:pt>
                <c:pt idx="558">
                  <c:v>1360.1614214635699</c:v>
                </c:pt>
                <c:pt idx="559">
                  <c:v>1360.17023266111</c:v>
                </c:pt>
                <c:pt idx="560">
                  <c:v>1360.1790438586399</c:v>
                </c:pt>
                <c:pt idx="561">
                  <c:v>1360.1878550561801</c:v>
                </c:pt>
                <c:pt idx="562">
                  <c:v>1360.19666625371</c:v>
                </c:pt>
                <c:pt idx="563">
                  <c:v>1360.2054774512501</c:v>
                </c:pt>
                <c:pt idx="564">
                  <c:v>1360.21428864879</c:v>
                </c:pt>
                <c:pt idx="565">
                  <c:v>1360.2230998463201</c:v>
                </c:pt>
                <c:pt idx="566">
                  <c:v>1360.23191104386</c:v>
                </c:pt>
                <c:pt idx="567">
                  <c:v>1360.2407222413999</c:v>
                </c:pt>
                <c:pt idx="568">
                  <c:v>1360.24953343893</c:v>
                </c:pt>
                <c:pt idx="569">
                  <c:v>1360.2583446364699</c:v>
                </c:pt>
                <c:pt idx="570">
                  <c:v>1360.2671558340001</c:v>
                </c:pt>
                <c:pt idx="571">
                  <c:v>1360.2759670315399</c:v>
                </c:pt>
                <c:pt idx="572">
                  <c:v>1360.2847782290801</c:v>
                </c:pt>
                <c:pt idx="573">
                  <c:v>1360.29358942661</c:v>
                </c:pt>
                <c:pt idx="574">
                  <c:v>1360.3024006241501</c:v>
                </c:pt>
                <c:pt idx="575">
                  <c:v>1360.31121182169</c:v>
                </c:pt>
                <c:pt idx="576">
                  <c:v>1360.3200230192199</c:v>
                </c:pt>
                <c:pt idx="577">
                  <c:v>1360.32883421676</c:v>
                </c:pt>
                <c:pt idx="578">
                  <c:v>1360.3376454142899</c:v>
                </c:pt>
                <c:pt idx="579">
                  <c:v>1360.34645661183</c:v>
                </c:pt>
                <c:pt idx="580">
                  <c:v>1360.3552678093699</c:v>
                </c:pt>
                <c:pt idx="581">
                  <c:v>1360.3640790069001</c:v>
                </c:pt>
                <c:pt idx="582">
                  <c:v>1360.37289020444</c:v>
                </c:pt>
                <c:pt idx="583">
                  <c:v>1360.3817014019801</c:v>
                </c:pt>
                <c:pt idx="584">
                  <c:v>1360.39051259951</c:v>
                </c:pt>
                <c:pt idx="585">
                  <c:v>1360.3993237970501</c:v>
                </c:pt>
                <c:pt idx="586">
                  <c:v>1360.40813499458</c:v>
                </c:pt>
                <c:pt idx="587">
                  <c:v>1360.4169461921199</c:v>
                </c:pt>
                <c:pt idx="588">
                  <c:v>1360.42575738966</c:v>
                </c:pt>
                <c:pt idx="589">
                  <c:v>1360.4345685871899</c:v>
                </c:pt>
                <c:pt idx="590">
                  <c:v>1360.44337978473</c:v>
                </c:pt>
                <c:pt idx="591">
                  <c:v>1360.4521909822699</c:v>
                </c:pt>
                <c:pt idx="592">
                  <c:v>1360.4610021798001</c:v>
                </c:pt>
                <c:pt idx="593">
                  <c:v>1360.46981337734</c:v>
                </c:pt>
                <c:pt idx="594">
                  <c:v>1360.4786245748701</c:v>
                </c:pt>
                <c:pt idx="595">
                  <c:v>1360.48743577241</c:v>
                </c:pt>
                <c:pt idx="596">
                  <c:v>1360.4962469699501</c:v>
                </c:pt>
                <c:pt idx="597">
                  <c:v>1360.50505816748</c:v>
                </c:pt>
                <c:pt idx="598">
                  <c:v>1360.5138693650199</c:v>
                </c:pt>
                <c:pt idx="599">
                  <c:v>1360.52268056256</c:v>
                </c:pt>
                <c:pt idx="600">
                  <c:v>1360.5314917600899</c:v>
                </c:pt>
                <c:pt idx="601">
                  <c:v>1360.54030295763</c:v>
                </c:pt>
                <c:pt idx="602">
                  <c:v>1360.5491141551599</c:v>
                </c:pt>
                <c:pt idx="603">
                  <c:v>1360.5579253527001</c:v>
                </c:pt>
                <c:pt idx="604">
                  <c:v>1360.56673655024</c:v>
                </c:pt>
                <c:pt idx="605">
                  <c:v>1360.5755477477701</c:v>
                </c:pt>
                <c:pt idx="606">
                  <c:v>1360.58435894531</c:v>
                </c:pt>
                <c:pt idx="607">
                  <c:v>1360.5931701428501</c:v>
                </c:pt>
                <c:pt idx="608">
                  <c:v>1360.60198134038</c:v>
                </c:pt>
                <c:pt idx="609">
                  <c:v>1360.6107925379199</c:v>
                </c:pt>
                <c:pt idx="610">
                  <c:v>1360.61960373545</c:v>
                </c:pt>
                <c:pt idx="611">
                  <c:v>1360.6284149329899</c:v>
                </c:pt>
                <c:pt idx="612">
                  <c:v>1360.6372261305301</c:v>
                </c:pt>
                <c:pt idx="613">
                  <c:v>1360.6460373280599</c:v>
                </c:pt>
                <c:pt idx="614">
                  <c:v>1360.6548485256001</c:v>
                </c:pt>
                <c:pt idx="615">
                  <c:v>1360.66365972314</c:v>
                </c:pt>
                <c:pt idx="616">
                  <c:v>1360.6724709206701</c:v>
                </c:pt>
                <c:pt idx="617">
                  <c:v>1360.68128211821</c:v>
                </c:pt>
                <c:pt idx="618">
                  <c:v>1360.6900933157399</c:v>
                </c:pt>
                <c:pt idx="619">
                  <c:v>1360.69890451328</c:v>
                </c:pt>
                <c:pt idx="620">
                  <c:v>1360.7077157108199</c:v>
                </c:pt>
                <c:pt idx="621">
                  <c:v>1360.71652690835</c:v>
                </c:pt>
                <c:pt idx="622">
                  <c:v>1360.7253381058899</c:v>
                </c:pt>
                <c:pt idx="623">
                  <c:v>1360.7341493034301</c:v>
                </c:pt>
                <c:pt idx="624">
                  <c:v>1360.74296050096</c:v>
                </c:pt>
                <c:pt idx="625">
                  <c:v>1360.7517716985001</c:v>
                </c:pt>
                <c:pt idx="626">
                  <c:v>1360.76058289603</c:v>
                </c:pt>
                <c:pt idx="627">
                  <c:v>1360.7693940935701</c:v>
                </c:pt>
                <c:pt idx="628">
                  <c:v>1360.77820529111</c:v>
                </c:pt>
                <c:pt idx="629">
                  <c:v>1360.7870164886399</c:v>
                </c:pt>
                <c:pt idx="630">
                  <c:v>1360.79582768618</c:v>
                </c:pt>
                <c:pt idx="631">
                  <c:v>1360.8046388837199</c:v>
                </c:pt>
                <c:pt idx="632">
                  <c:v>1360.81345008125</c:v>
                </c:pt>
                <c:pt idx="633">
                  <c:v>1360.8222612787899</c:v>
                </c:pt>
                <c:pt idx="634">
                  <c:v>1360.8310724763201</c:v>
                </c:pt>
                <c:pt idx="635">
                  <c:v>1360.83988367386</c:v>
                </c:pt>
                <c:pt idx="636">
                  <c:v>1360.8486948714001</c:v>
                </c:pt>
                <c:pt idx="637">
                  <c:v>1360.85750606893</c:v>
                </c:pt>
                <c:pt idx="638">
                  <c:v>1360.8663172664701</c:v>
                </c:pt>
                <c:pt idx="639">
                  <c:v>1360.87512846401</c:v>
                </c:pt>
                <c:pt idx="640">
                  <c:v>1360.8839396615399</c:v>
                </c:pt>
                <c:pt idx="641">
                  <c:v>1360.89275085908</c:v>
                </c:pt>
                <c:pt idx="642">
                  <c:v>1360.9015620566099</c:v>
                </c:pt>
                <c:pt idx="643">
                  <c:v>1360.91037325415</c:v>
                </c:pt>
                <c:pt idx="644">
                  <c:v>1360.9191844516899</c:v>
                </c:pt>
                <c:pt idx="645">
                  <c:v>1360.9279956492201</c:v>
                </c:pt>
                <c:pt idx="646">
                  <c:v>1360.93680684676</c:v>
                </c:pt>
                <c:pt idx="647">
                  <c:v>1360.9456180443001</c:v>
                </c:pt>
                <c:pt idx="648">
                  <c:v>1360.95442924183</c:v>
                </c:pt>
                <c:pt idx="649">
                  <c:v>1360.9632404393701</c:v>
                </c:pt>
                <c:pt idx="650">
                  <c:v>1360.9720516369</c:v>
                </c:pt>
                <c:pt idx="651">
                  <c:v>1360.9808628344399</c:v>
                </c:pt>
                <c:pt idx="652">
                  <c:v>1360.98967403198</c:v>
                </c:pt>
                <c:pt idx="653">
                  <c:v>1360.9984852295099</c:v>
                </c:pt>
                <c:pt idx="654">
                  <c:v>1361.0072964270501</c:v>
                </c:pt>
                <c:pt idx="655">
                  <c:v>1361.0161076245899</c:v>
                </c:pt>
                <c:pt idx="656">
                  <c:v>1361.0249188221201</c:v>
                </c:pt>
                <c:pt idx="657">
                  <c:v>1361.03373001966</c:v>
                </c:pt>
                <c:pt idx="658">
                  <c:v>1361.0425412171901</c:v>
                </c:pt>
                <c:pt idx="659">
                  <c:v>1361.05135241473</c:v>
                </c:pt>
                <c:pt idx="660">
                  <c:v>1361.0601636122699</c:v>
                </c:pt>
                <c:pt idx="661">
                  <c:v>1361.0689748098</c:v>
                </c:pt>
                <c:pt idx="662">
                  <c:v>1361.0777860073399</c:v>
                </c:pt>
                <c:pt idx="663">
                  <c:v>1361.08659720488</c:v>
                </c:pt>
                <c:pt idx="664">
                  <c:v>1361.0954084024099</c:v>
                </c:pt>
                <c:pt idx="665">
                  <c:v>1361.1042195999501</c:v>
                </c:pt>
                <c:pt idx="666">
                  <c:v>1361.11303079748</c:v>
                </c:pt>
                <c:pt idx="667">
                  <c:v>1361.1218419950201</c:v>
                </c:pt>
                <c:pt idx="668">
                  <c:v>1361.13065319256</c:v>
                </c:pt>
                <c:pt idx="669">
                  <c:v>1361.1394643900901</c:v>
                </c:pt>
                <c:pt idx="670">
                  <c:v>1361.14827558763</c:v>
                </c:pt>
                <c:pt idx="671">
                  <c:v>1361.1570867851699</c:v>
                </c:pt>
                <c:pt idx="672">
                  <c:v>1361.1658979827</c:v>
                </c:pt>
                <c:pt idx="673">
                  <c:v>1361.1747091802399</c:v>
                </c:pt>
                <c:pt idx="674">
                  <c:v>1361.18352037777</c:v>
                </c:pt>
                <c:pt idx="675">
                  <c:v>1361.1923315753099</c:v>
                </c:pt>
                <c:pt idx="676">
                  <c:v>1361.2011427728501</c:v>
                </c:pt>
                <c:pt idx="677">
                  <c:v>1361.20995397038</c:v>
                </c:pt>
                <c:pt idx="678">
                  <c:v>1361.2187651679201</c:v>
                </c:pt>
                <c:pt idx="679">
                  <c:v>1361.22757636546</c:v>
                </c:pt>
                <c:pt idx="680">
                  <c:v>1361.2363875629901</c:v>
                </c:pt>
                <c:pt idx="681">
                  <c:v>1361.24519876053</c:v>
                </c:pt>
                <c:pt idx="682">
                  <c:v>1361.2540099580599</c:v>
                </c:pt>
                <c:pt idx="683">
                  <c:v>1361.2628211556</c:v>
                </c:pt>
                <c:pt idx="684">
                  <c:v>1361.2716323531399</c:v>
                </c:pt>
                <c:pt idx="685">
                  <c:v>1361.28044355067</c:v>
                </c:pt>
                <c:pt idx="686">
                  <c:v>1361.2892547482099</c:v>
                </c:pt>
                <c:pt idx="687">
                  <c:v>1361.2980659457501</c:v>
                </c:pt>
                <c:pt idx="688">
                  <c:v>1361.30687714328</c:v>
                </c:pt>
                <c:pt idx="689">
                  <c:v>1361.3156883408201</c:v>
                </c:pt>
                <c:pt idx="690">
                  <c:v>1361.32449953835</c:v>
                </c:pt>
                <c:pt idx="691">
                  <c:v>1361.3333107358901</c:v>
                </c:pt>
                <c:pt idx="692">
                  <c:v>1361.34212193343</c:v>
                </c:pt>
                <c:pt idx="693">
                  <c:v>1361.3509331309599</c:v>
                </c:pt>
                <c:pt idx="694">
                  <c:v>1361.3597443285</c:v>
                </c:pt>
                <c:pt idx="695">
                  <c:v>1361.3685555260399</c:v>
                </c:pt>
                <c:pt idx="696">
                  <c:v>1361.37736672357</c:v>
                </c:pt>
                <c:pt idx="697">
                  <c:v>1361.3861779211099</c:v>
                </c:pt>
                <c:pt idx="698">
                  <c:v>1361.3949891186401</c:v>
                </c:pt>
                <c:pt idx="699">
                  <c:v>1361.40380031618</c:v>
                </c:pt>
                <c:pt idx="700">
                  <c:v>1361.4126115137201</c:v>
                </c:pt>
                <c:pt idx="701">
                  <c:v>1361.42142271125</c:v>
                </c:pt>
                <c:pt idx="702">
                  <c:v>1361.4318174479899</c:v>
                </c:pt>
                <c:pt idx="703">
                  <c:v>1361.4430771951199</c:v>
                </c:pt>
                <c:pt idx="704">
                  <c:v>1361.4543369422499</c:v>
                </c:pt>
                <c:pt idx="705">
                  <c:v>1361.4655966893799</c:v>
                </c:pt>
                <c:pt idx="706">
                  <c:v>1361.4768564365099</c:v>
                </c:pt>
                <c:pt idx="707">
                  <c:v>1361.4881161836399</c:v>
                </c:pt>
                <c:pt idx="708">
                  <c:v>1361.4993759307699</c:v>
                </c:pt>
                <c:pt idx="709">
                  <c:v>1361.5106356778999</c:v>
                </c:pt>
                <c:pt idx="710">
                  <c:v>1361.5218954250299</c:v>
                </c:pt>
                <c:pt idx="711">
                  <c:v>1361.5331551721599</c:v>
                </c:pt>
                <c:pt idx="712">
                  <c:v>1361.5444149192899</c:v>
                </c:pt>
                <c:pt idx="713">
                  <c:v>1361.5556746664199</c:v>
                </c:pt>
                <c:pt idx="714">
                  <c:v>1361.5669344135499</c:v>
                </c:pt>
                <c:pt idx="715">
                  <c:v>1361.5781941606799</c:v>
                </c:pt>
                <c:pt idx="716">
                  <c:v>1361.5894539078199</c:v>
                </c:pt>
                <c:pt idx="717">
                  <c:v>1361.6007136549499</c:v>
                </c:pt>
                <c:pt idx="718">
                  <c:v>1361.6119734020799</c:v>
                </c:pt>
                <c:pt idx="719">
                  <c:v>1361.6232331492099</c:v>
                </c:pt>
                <c:pt idx="720">
                  <c:v>1361.6344928963399</c:v>
                </c:pt>
                <c:pt idx="721">
                  <c:v>1361.6457526434699</c:v>
                </c:pt>
                <c:pt idx="722">
                  <c:v>1361.6570123905999</c:v>
                </c:pt>
                <c:pt idx="723">
                  <c:v>1361.6682721377299</c:v>
                </c:pt>
                <c:pt idx="724">
                  <c:v>1361.6795318848599</c:v>
                </c:pt>
                <c:pt idx="725">
                  <c:v>1361.6907916319899</c:v>
                </c:pt>
                <c:pt idx="726">
                  <c:v>1361.7020513791199</c:v>
                </c:pt>
                <c:pt idx="727">
                  <c:v>1361.7133111262499</c:v>
                </c:pt>
                <c:pt idx="728">
                  <c:v>1361.7245708733799</c:v>
                </c:pt>
                <c:pt idx="729">
                  <c:v>1361.7358306205099</c:v>
                </c:pt>
                <c:pt idx="730">
                  <c:v>1361.7470903676401</c:v>
                </c:pt>
                <c:pt idx="731">
                  <c:v>1361.7583501147701</c:v>
                </c:pt>
                <c:pt idx="732">
                  <c:v>1361.7696098619001</c:v>
                </c:pt>
                <c:pt idx="733">
                  <c:v>1361.7808696090301</c:v>
                </c:pt>
                <c:pt idx="734">
                  <c:v>1361.7921293561601</c:v>
                </c:pt>
                <c:pt idx="735">
                  <c:v>1361.8033891032901</c:v>
                </c:pt>
                <c:pt idx="736">
                  <c:v>1361.8146488504301</c:v>
                </c:pt>
                <c:pt idx="737">
                  <c:v>1361.8259085975601</c:v>
                </c:pt>
                <c:pt idx="738">
                  <c:v>1361.8371683446901</c:v>
                </c:pt>
                <c:pt idx="739">
                  <c:v>1361.8484280918201</c:v>
                </c:pt>
                <c:pt idx="740">
                  <c:v>1361.8596878389501</c:v>
                </c:pt>
                <c:pt idx="741">
                  <c:v>1361.8709475860801</c:v>
                </c:pt>
                <c:pt idx="742">
                  <c:v>1361.8822073332101</c:v>
                </c:pt>
                <c:pt idx="743">
                  <c:v>1361.8934670803401</c:v>
                </c:pt>
                <c:pt idx="744">
                  <c:v>1361.9047268274701</c:v>
                </c:pt>
                <c:pt idx="745">
                  <c:v>1361.9159865746001</c:v>
                </c:pt>
                <c:pt idx="746">
                  <c:v>1361.9272463217301</c:v>
                </c:pt>
                <c:pt idx="747">
                  <c:v>1361.9385060688601</c:v>
                </c:pt>
                <c:pt idx="748">
                  <c:v>1361.9497658159901</c:v>
                </c:pt>
                <c:pt idx="749">
                  <c:v>1361.9610255631201</c:v>
                </c:pt>
                <c:pt idx="750">
                  <c:v>1361.9722853102501</c:v>
                </c:pt>
                <c:pt idx="751">
                  <c:v>1361.9835450573801</c:v>
                </c:pt>
                <c:pt idx="752">
                  <c:v>1361.9948048045101</c:v>
                </c:pt>
                <c:pt idx="753">
                  <c:v>1362.0060645516401</c:v>
                </c:pt>
                <c:pt idx="754">
                  <c:v>1362.0173242987701</c:v>
                </c:pt>
                <c:pt idx="755">
                  <c:v>1362.0285840459001</c:v>
                </c:pt>
                <c:pt idx="756">
                  <c:v>1362.0398437930401</c:v>
                </c:pt>
                <c:pt idx="757">
                  <c:v>1362.0511035401701</c:v>
                </c:pt>
                <c:pt idx="758">
                  <c:v>1362.0623632873001</c:v>
                </c:pt>
                <c:pt idx="759">
                  <c:v>1362.0736230344301</c:v>
                </c:pt>
                <c:pt idx="760">
                  <c:v>1362.0848827815601</c:v>
                </c:pt>
                <c:pt idx="761">
                  <c:v>1362.0961425286901</c:v>
                </c:pt>
                <c:pt idx="762">
                  <c:v>1362.10740227582</c:v>
                </c:pt>
                <c:pt idx="763">
                  <c:v>1362.11866202295</c:v>
                </c:pt>
                <c:pt idx="764">
                  <c:v>1362.12992177008</c:v>
                </c:pt>
                <c:pt idx="765">
                  <c:v>1362.14118151721</c:v>
                </c:pt>
                <c:pt idx="766">
                  <c:v>1362.15244126434</c:v>
                </c:pt>
                <c:pt idx="767">
                  <c:v>1362.16370101147</c:v>
                </c:pt>
                <c:pt idx="768">
                  <c:v>1362.1749607586</c:v>
                </c:pt>
                <c:pt idx="769">
                  <c:v>1362.18622050573</c:v>
                </c:pt>
                <c:pt idx="770">
                  <c:v>1362.19748025286</c:v>
                </c:pt>
                <c:pt idx="771">
                  <c:v>1362.20873999999</c:v>
                </c:pt>
                <c:pt idx="772">
                  <c:v>1362.21999974712</c:v>
                </c:pt>
                <c:pt idx="773">
                  <c:v>1362.23125949425</c:v>
                </c:pt>
                <c:pt idx="774">
                  <c:v>1362.24251924138</c:v>
                </c:pt>
                <c:pt idx="775">
                  <c:v>1362.25377898851</c:v>
                </c:pt>
                <c:pt idx="776">
                  <c:v>1362.26503873565</c:v>
                </c:pt>
                <c:pt idx="777">
                  <c:v>1362.27629848278</c:v>
                </c:pt>
                <c:pt idx="778">
                  <c:v>1362.28755822991</c:v>
                </c:pt>
                <c:pt idx="779">
                  <c:v>1362.29881797704</c:v>
                </c:pt>
                <c:pt idx="780">
                  <c:v>1362.31007772417</c:v>
                </c:pt>
                <c:pt idx="781">
                  <c:v>1362.3213374713</c:v>
                </c:pt>
                <c:pt idx="782">
                  <c:v>1362.33259721843</c:v>
                </c:pt>
                <c:pt idx="783">
                  <c:v>1362.34385696556</c:v>
                </c:pt>
                <c:pt idx="784">
                  <c:v>1362.35511671269</c:v>
                </c:pt>
                <c:pt idx="785">
                  <c:v>1362.36637645982</c:v>
                </c:pt>
                <c:pt idx="786">
                  <c:v>1362.37763620695</c:v>
                </c:pt>
                <c:pt idx="787">
                  <c:v>1362.38889595408</c:v>
                </c:pt>
                <c:pt idx="788">
                  <c:v>1362.40015570121</c:v>
                </c:pt>
                <c:pt idx="789">
                  <c:v>1362.41141544834</c:v>
                </c:pt>
                <c:pt idx="790">
                  <c:v>1362.42267519547</c:v>
                </c:pt>
                <c:pt idx="791">
                  <c:v>1362.4339349426</c:v>
                </c:pt>
                <c:pt idx="792">
                  <c:v>1362.44519468973</c:v>
                </c:pt>
                <c:pt idx="793">
                  <c:v>1362.45645443686</c:v>
                </c:pt>
                <c:pt idx="794">
                  <c:v>1362.46771418399</c:v>
                </c:pt>
                <c:pt idx="795">
                  <c:v>1362.47897393112</c:v>
                </c:pt>
                <c:pt idx="796">
                  <c:v>1362.49023367826</c:v>
                </c:pt>
                <c:pt idx="797">
                  <c:v>1362.50149342539</c:v>
                </c:pt>
                <c:pt idx="798">
                  <c:v>1362.51275317252</c:v>
                </c:pt>
                <c:pt idx="799">
                  <c:v>1362.52401291965</c:v>
                </c:pt>
                <c:pt idx="800">
                  <c:v>1362.53527266678</c:v>
                </c:pt>
                <c:pt idx="801">
                  <c:v>1362.54653241391</c:v>
                </c:pt>
                <c:pt idx="802">
                  <c:v>1362.55779216104</c:v>
                </c:pt>
                <c:pt idx="803">
                  <c:v>1362.56905190817</c:v>
                </c:pt>
                <c:pt idx="804">
                  <c:v>1362.5803116553</c:v>
                </c:pt>
                <c:pt idx="805">
                  <c:v>1362.59157140243</c:v>
                </c:pt>
                <c:pt idx="806">
                  <c:v>1362.60283114956</c:v>
                </c:pt>
                <c:pt idx="807">
                  <c:v>1362.61409089669</c:v>
                </c:pt>
                <c:pt idx="808">
                  <c:v>1362.62535064382</c:v>
                </c:pt>
                <c:pt idx="809">
                  <c:v>1362.63661039095</c:v>
                </c:pt>
                <c:pt idx="810">
                  <c:v>1362.64787013808</c:v>
                </c:pt>
                <c:pt idx="811">
                  <c:v>1362.6591298852099</c:v>
                </c:pt>
                <c:pt idx="812">
                  <c:v>1362.6703896323399</c:v>
                </c:pt>
                <c:pt idx="813">
                  <c:v>1362.6816493794699</c:v>
                </c:pt>
                <c:pt idx="814">
                  <c:v>1362.6929091265999</c:v>
                </c:pt>
                <c:pt idx="815">
                  <c:v>1362.7041688737299</c:v>
                </c:pt>
                <c:pt idx="816">
                  <c:v>1362.7154286208699</c:v>
                </c:pt>
                <c:pt idx="817">
                  <c:v>1362.7266883679999</c:v>
                </c:pt>
                <c:pt idx="818">
                  <c:v>1362.7379481151299</c:v>
                </c:pt>
                <c:pt idx="819">
                  <c:v>1362.7492078622599</c:v>
                </c:pt>
                <c:pt idx="820">
                  <c:v>1362.7604676093899</c:v>
                </c:pt>
                <c:pt idx="821">
                  <c:v>1362.7717273565199</c:v>
                </c:pt>
                <c:pt idx="822">
                  <c:v>1362.7829871036499</c:v>
                </c:pt>
                <c:pt idx="823">
                  <c:v>1362.7942468507799</c:v>
                </c:pt>
                <c:pt idx="824">
                  <c:v>1362.8055065979099</c:v>
                </c:pt>
                <c:pt idx="825">
                  <c:v>1362.8167663450399</c:v>
                </c:pt>
                <c:pt idx="826">
                  <c:v>1362.8280260921699</c:v>
                </c:pt>
                <c:pt idx="827">
                  <c:v>1362.8392858392999</c:v>
                </c:pt>
                <c:pt idx="828">
                  <c:v>1362.8505455864299</c:v>
                </c:pt>
                <c:pt idx="829">
                  <c:v>1362.8618053335599</c:v>
                </c:pt>
                <c:pt idx="830">
                  <c:v>1362.8730650806899</c:v>
                </c:pt>
                <c:pt idx="831">
                  <c:v>1362.8843248278199</c:v>
                </c:pt>
                <c:pt idx="832">
                  <c:v>1362.8955845749499</c:v>
                </c:pt>
                <c:pt idx="833">
                  <c:v>1362.9068443220799</c:v>
                </c:pt>
                <c:pt idx="834">
                  <c:v>1362.9181040692099</c:v>
                </c:pt>
                <c:pt idx="835">
                  <c:v>1362.9293638163399</c:v>
                </c:pt>
                <c:pt idx="836">
                  <c:v>1362.9406235634799</c:v>
                </c:pt>
                <c:pt idx="837">
                  <c:v>1362.9518833106099</c:v>
                </c:pt>
                <c:pt idx="838">
                  <c:v>1362.9631430577399</c:v>
                </c:pt>
                <c:pt idx="839">
                  <c:v>1362.9744028048699</c:v>
                </c:pt>
                <c:pt idx="840">
                  <c:v>1362.9856625519999</c:v>
                </c:pt>
                <c:pt idx="841">
                  <c:v>1362.9969222991299</c:v>
                </c:pt>
                <c:pt idx="842">
                  <c:v>1363.0081820462599</c:v>
                </c:pt>
                <c:pt idx="843">
                  <c:v>1363.0194417933899</c:v>
                </c:pt>
                <c:pt idx="844">
                  <c:v>1363.0307015405201</c:v>
                </c:pt>
                <c:pt idx="845">
                  <c:v>1363.0419612876501</c:v>
                </c:pt>
                <c:pt idx="846">
                  <c:v>1363.0532210347801</c:v>
                </c:pt>
                <c:pt idx="847">
                  <c:v>1363.0644807819101</c:v>
                </c:pt>
                <c:pt idx="848">
                  <c:v>1363.0757405290401</c:v>
                </c:pt>
                <c:pt idx="849">
                  <c:v>1363.0870002761701</c:v>
                </c:pt>
                <c:pt idx="850">
                  <c:v>1363.0982600233001</c:v>
                </c:pt>
                <c:pt idx="851">
                  <c:v>1363.1095197704301</c:v>
                </c:pt>
                <c:pt idx="852">
                  <c:v>1363.1207795175601</c:v>
                </c:pt>
                <c:pt idx="853">
                  <c:v>1363.1320392646901</c:v>
                </c:pt>
                <c:pt idx="854">
                  <c:v>1363.1432990118201</c:v>
                </c:pt>
                <c:pt idx="855">
                  <c:v>1363.15439212551</c:v>
                </c:pt>
                <c:pt idx="856">
                  <c:v>1363.16498670193</c:v>
                </c:pt>
                <c:pt idx="857">
                  <c:v>1363.1755812783499</c:v>
                </c:pt>
                <c:pt idx="858">
                  <c:v>1363.18617585476</c:v>
                </c:pt>
                <c:pt idx="859">
                  <c:v>1363.1967704311801</c:v>
                </c:pt>
                <c:pt idx="860">
                  <c:v>1363.2073650075999</c:v>
                </c:pt>
                <c:pt idx="861">
                  <c:v>1363.21795958402</c:v>
                </c:pt>
                <c:pt idx="862">
                  <c:v>1363.2285541604399</c:v>
                </c:pt>
                <c:pt idx="863">
                  <c:v>1363.23914873685</c:v>
                </c:pt>
                <c:pt idx="864">
                  <c:v>1363.2497433132701</c:v>
                </c:pt>
                <c:pt idx="865">
                  <c:v>1363.2603378896899</c:v>
                </c:pt>
                <c:pt idx="866">
                  <c:v>1363.27093246611</c:v>
                </c:pt>
                <c:pt idx="867">
                  <c:v>1363.2815270425201</c:v>
                </c:pt>
                <c:pt idx="868">
                  <c:v>1363.29212161894</c:v>
                </c:pt>
                <c:pt idx="869">
                  <c:v>1363.3027161953601</c:v>
                </c:pt>
                <c:pt idx="870">
                  <c:v>1363.3133107717799</c:v>
                </c:pt>
                <c:pt idx="871">
                  <c:v>1363.32390534819</c:v>
                </c:pt>
                <c:pt idx="872">
                  <c:v>1363.3344999246101</c:v>
                </c:pt>
                <c:pt idx="873">
                  <c:v>1363.34509450103</c:v>
                </c:pt>
                <c:pt idx="874">
                  <c:v>1363.3556890774501</c:v>
                </c:pt>
                <c:pt idx="875">
                  <c:v>1363.3662836538599</c:v>
                </c:pt>
                <c:pt idx="876">
                  <c:v>1363.37687823028</c:v>
                </c:pt>
                <c:pt idx="877">
                  <c:v>1363.3874728067001</c:v>
                </c:pt>
                <c:pt idx="878">
                  <c:v>1363.39806738312</c:v>
                </c:pt>
                <c:pt idx="879">
                  <c:v>1363.40866195954</c:v>
                </c:pt>
                <c:pt idx="880">
                  <c:v>1363.4192565359499</c:v>
                </c:pt>
                <c:pt idx="881">
                  <c:v>1363.42985111237</c:v>
                </c:pt>
                <c:pt idx="882">
                  <c:v>1363.4404456887901</c:v>
                </c:pt>
                <c:pt idx="883">
                  <c:v>1363.4510402652099</c:v>
                </c:pt>
                <c:pt idx="884">
                  <c:v>1363.46163484162</c:v>
                </c:pt>
                <c:pt idx="885">
                  <c:v>1363.4722294180399</c:v>
                </c:pt>
                <c:pt idx="886">
                  <c:v>1363.48282399446</c:v>
                </c:pt>
                <c:pt idx="887">
                  <c:v>1363.4934185708801</c:v>
                </c:pt>
                <c:pt idx="888">
                  <c:v>1363.5040131472899</c:v>
                </c:pt>
                <c:pt idx="889">
                  <c:v>1363.51460772371</c:v>
                </c:pt>
                <c:pt idx="890">
                  <c:v>1363.5252023001301</c:v>
                </c:pt>
                <c:pt idx="891">
                  <c:v>1363.53579687655</c:v>
                </c:pt>
                <c:pt idx="892">
                  <c:v>1363.5463914529601</c:v>
                </c:pt>
                <c:pt idx="893">
                  <c:v>1363.5569860293799</c:v>
                </c:pt>
                <c:pt idx="894">
                  <c:v>1363.5675806058</c:v>
                </c:pt>
                <c:pt idx="895">
                  <c:v>1363.5781751822201</c:v>
                </c:pt>
                <c:pt idx="896">
                  <c:v>1363.58876975864</c:v>
                </c:pt>
                <c:pt idx="897">
                  <c:v>1363.59936433505</c:v>
                </c:pt>
                <c:pt idx="898">
                  <c:v>1363.6099589114699</c:v>
                </c:pt>
                <c:pt idx="899">
                  <c:v>1363.62055348789</c:v>
                </c:pt>
                <c:pt idx="900">
                  <c:v>1363.6311480643101</c:v>
                </c:pt>
                <c:pt idx="901">
                  <c:v>1363.6417426407199</c:v>
                </c:pt>
                <c:pt idx="902">
                  <c:v>1363.65233721714</c:v>
                </c:pt>
                <c:pt idx="903">
                  <c:v>1363.6629317935599</c:v>
                </c:pt>
                <c:pt idx="904">
                  <c:v>1363.67352636998</c:v>
                </c:pt>
                <c:pt idx="905">
                  <c:v>1363.6841209463901</c:v>
                </c:pt>
                <c:pt idx="906">
                  <c:v>1363.6947155228099</c:v>
                </c:pt>
                <c:pt idx="907">
                  <c:v>1363.70531009923</c:v>
                </c:pt>
                <c:pt idx="908">
                  <c:v>1363.7159046756501</c:v>
                </c:pt>
                <c:pt idx="909">
                  <c:v>1363.72649925206</c:v>
                </c:pt>
                <c:pt idx="910">
                  <c:v>1363.7370938284801</c:v>
                </c:pt>
                <c:pt idx="911">
                  <c:v>1363.7476884048999</c:v>
                </c:pt>
                <c:pt idx="912">
                  <c:v>1363.75828298132</c:v>
                </c:pt>
                <c:pt idx="913">
                  <c:v>1363.7688775577401</c:v>
                </c:pt>
                <c:pt idx="914">
                  <c:v>1363.77947213415</c:v>
                </c:pt>
                <c:pt idx="915">
                  <c:v>1363.79006671057</c:v>
                </c:pt>
                <c:pt idx="916">
                  <c:v>1363.8006612869899</c:v>
                </c:pt>
                <c:pt idx="917">
                  <c:v>1363.81125586341</c:v>
                </c:pt>
                <c:pt idx="918">
                  <c:v>1363.8218504398201</c:v>
                </c:pt>
                <c:pt idx="919">
                  <c:v>1363.8324450162399</c:v>
                </c:pt>
                <c:pt idx="920">
                  <c:v>1363.84303959266</c:v>
                </c:pt>
                <c:pt idx="921">
                  <c:v>1363.8536341690799</c:v>
                </c:pt>
                <c:pt idx="922">
                  <c:v>1363.86422874549</c:v>
                </c:pt>
                <c:pt idx="923">
                  <c:v>1363.8748233219101</c:v>
                </c:pt>
                <c:pt idx="924">
                  <c:v>1363.8854178983299</c:v>
                </c:pt>
                <c:pt idx="925">
                  <c:v>1363.89601247475</c:v>
                </c:pt>
                <c:pt idx="926">
                  <c:v>1363.9066070511601</c:v>
                </c:pt>
                <c:pt idx="927">
                  <c:v>1363.91720162758</c:v>
                </c:pt>
                <c:pt idx="928">
                  <c:v>1363.9277962040001</c:v>
                </c:pt>
                <c:pt idx="929">
                  <c:v>1363.9383907804199</c:v>
                </c:pt>
                <c:pt idx="930">
                  <c:v>1363.94898535684</c:v>
                </c:pt>
                <c:pt idx="931">
                  <c:v>1363.9595799332501</c:v>
                </c:pt>
                <c:pt idx="932">
                  <c:v>1363.97017450967</c:v>
                </c:pt>
                <c:pt idx="933">
                  <c:v>1363.98076908609</c:v>
                </c:pt>
                <c:pt idx="934">
                  <c:v>1363.9913636625099</c:v>
                </c:pt>
                <c:pt idx="935">
                  <c:v>1364.00195823892</c:v>
                </c:pt>
                <c:pt idx="936">
                  <c:v>1364.0125528153401</c:v>
                </c:pt>
                <c:pt idx="937">
                  <c:v>1364.0231473917599</c:v>
                </c:pt>
                <c:pt idx="938">
                  <c:v>1364.03374196818</c:v>
                </c:pt>
                <c:pt idx="939">
                  <c:v>1364.0443365445899</c:v>
                </c:pt>
                <c:pt idx="940">
                  <c:v>1364.05493112101</c:v>
                </c:pt>
                <c:pt idx="941">
                  <c:v>1364.0655256974301</c:v>
                </c:pt>
                <c:pt idx="942">
                  <c:v>1364.0761202738499</c:v>
                </c:pt>
                <c:pt idx="943">
                  <c:v>1364.08671485026</c:v>
                </c:pt>
                <c:pt idx="944">
                  <c:v>1364.0973094266801</c:v>
                </c:pt>
                <c:pt idx="945">
                  <c:v>1364.1079040031</c:v>
                </c:pt>
                <c:pt idx="946">
                  <c:v>1364.1184985795201</c:v>
                </c:pt>
                <c:pt idx="947">
                  <c:v>1364.1290931559399</c:v>
                </c:pt>
                <c:pt idx="948">
                  <c:v>1364.13968773235</c:v>
                </c:pt>
                <c:pt idx="949">
                  <c:v>1364.1502823087701</c:v>
                </c:pt>
                <c:pt idx="950">
                  <c:v>1364.16087688519</c:v>
                </c:pt>
                <c:pt idx="951">
                  <c:v>1364.1714714616101</c:v>
                </c:pt>
                <c:pt idx="952">
                  <c:v>1364.1820660380199</c:v>
                </c:pt>
                <c:pt idx="953">
                  <c:v>1364.19266061444</c:v>
                </c:pt>
                <c:pt idx="954">
                  <c:v>1364.2032551908601</c:v>
                </c:pt>
                <c:pt idx="955">
                  <c:v>1364.21384976728</c:v>
                </c:pt>
                <c:pt idx="956">
                  <c:v>1364.22444434369</c:v>
                </c:pt>
                <c:pt idx="957">
                  <c:v>1364.2350389201099</c:v>
                </c:pt>
                <c:pt idx="958">
                  <c:v>1364.24563349653</c:v>
                </c:pt>
                <c:pt idx="959">
                  <c:v>1364.2562280729501</c:v>
                </c:pt>
                <c:pt idx="960">
                  <c:v>1364.2668226493599</c:v>
                </c:pt>
                <c:pt idx="961">
                  <c:v>1364.27741722578</c:v>
                </c:pt>
                <c:pt idx="962">
                  <c:v>1364.2880118021999</c:v>
                </c:pt>
                <c:pt idx="963">
                  <c:v>1364.29860637862</c:v>
                </c:pt>
                <c:pt idx="964">
                  <c:v>1364.3092009550401</c:v>
                </c:pt>
                <c:pt idx="965">
                  <c:v>1364.3197955314499</c:v>
                </c:pt>
                <c:pt idx="966">
                  <c:v>1364.33039010787</c:v>
                </c:pt>
                <c:pt idx="967">
                  <c:v>1364.3409846842901</c:v>
                </c:pt>
                <c:pt idx="968">
                  <c:v>1364.35157926071</c:v>
                </c:pt>
                <c:pt idx="969">
                  <c:v>1364.3621738371201</c:v>
                </c:pt>
                <c:pt idx="970">
                  <c:v>1364.3727684135399</c:v>
                </c:pt>
                <c:pt idx="971">
                  <c:v>1364.38336298996</c:v>
                </c:pt>
                <c:pt idx="972">
                  <c:v>1364.3939575663801</c:v>
                </c:pt>
                <c:pt idx="973">
                  <c:v>1364.40455214279</c:v>
                </c:pt>
                <c:pt idx="974">
                  <c:v>1364.41514671921</c:v>
                </c:pt>
                <c:pt idx="975">
                  <c:v>1364.4257412956299</c:v>
                </c:pt>
                <c:pt idx="976">
                  <c:v>1364.43633587205</c:v>
                </c:pt>
                <c:pt idx="977">
                  <c:v>1364.4469304484601</c:v>
                </c:pt>
                <c:pt idx="978">
                  <c:v>1364.4575250248799</c:v>
                </c:pt>
                <c:pt idx="979">
                  <c:v>1364.4681196013</c:v>
                </c:pt>
                <c:pt idx="980">
                  <c:v>1364.4787141777199</c:v>
                </c:pt>
                <c:pt idx="981">
                  <c:v>1364.48930875414</c:v>
                </c:pt>
                <c:pt idx="982">
                  <c:v>1364.4999033305501</c:v>
                </c:pt>
                <c:pt idx="983">
                  <c:v>1364.5104979069699</c:v>
                </c:pt>
                <c:pt idx="984">
                  <c:v>1364.52109248339</c:v>
                </c:pt>
                <c:pt idx="985">
                  <c:v>1364.5316870598101</c:v>
                </c:pt>
                <c:pt idx="986">
                  <c:v>1364.54228163622</c:v>
                </c:pt>
                <c:pt idx="987">
                  <c:v>1364.5528762126401</c:v>
                </c:pt>
                <c:pt idx="988">
                  <c:v>1364.5634707890599</c:v>
                </c:pt>
                <c:pt idx="989">
                  <c:v>1364.57406536548</c:v>
                </c:pt>
                <c:pt idx="990">
                  <c:v>1364.5846599418901</c:v>
                </c:pt>
                <c:pt idx="991">
                  <c:v>1364.59525451831</c:v>
                </c:pt>
                <c:pt idx="992">
                  <c:v>1364.60584909473</c:v>
                </c:pt>
                <c:pt idx="993">
                  <c:v>1364.6164436711499</c:v>
                </c:pt>
                <c:pt idx="994">
                  <c:v>1364.62703824756</c:v>
                </c:pt>
                <c:pt idx="995">
                  <c:v>1364.6376328239801</c:v>
                </c:pt>
                <c:pt idx="996">
                  <c:v>1364.6482274003999</c:v>
                </c:pt>
                <c:pt idx="997">
                  <c:v>1364.65882197682</c:v>
                </c:pt>
                <c:pt idx="998">
                  <c:v>1364.6694165532399</c:v>
                </c:pt>
                <c:pt idx="999">
                  <c:v>1364.68001112965</c:v>
                </c:pt>
                <c:pt idx="1000">
                  <c:v>1364.6906057060701</c:v>
                </c:pt>
                <c:pt idx="1001">
                  <c:v>1364.7012002824899</c:v>
                </c:pt>
                <c:pt idx="1002">
                  <c:v>1364.71179485891</c:v>
                </c:pt>
                <c:pt idx="1003">
                  <c:v>1364.7223894353201</c:v>
                </c:pt>
                <c:pt idx="1004">
                  <c:v>1364.73298401174</c:v>
                </c:pt>
                <c:pt idx="1005">
                  <c:v>1364.7435785881601</c:v>
                </c:pt>
                <c:pt idx="1006">
                  <c:v>1364.7541731645799</c:v>
                </c:pt>
                <c:pt idx="1007">
                  <c:v>1364.76476774099</c:v>
                </c:pt>
                <c:pt idx="1008">
                  <c:v>1364.7753623174101</c:v>
                </c:pt>
                <c:pt idx="1009">
                  <c:v>1364.7849656154101</c:v>
                </c:pt>
                <c:pt idx="1010">
                  <c:v>1364.7943998507801</c:v>
                </c:pt>
                <c:pt idx="1011">
                  <c:v>1364.8038340861599</c:v>
                </c:pt>
                <c:pt idx="1012">
                  <c:v>1364.8132683215399</c:v>
                </c:pt>
                <c:pt idx="1013">
                  <c:v>1364.8227025569199</c:v>
                </c:pt>
                <c:pt idx="1014">
                  <c:v>1364.8321367922999</c:v>
                </c:pt>
                <c:pt idx="1015">
                  <c:v>1364.8415710276699</c:v>
                </c:pt>
                <c:pt idx="1016">
                  <c:v>1364.85100526305</c:v>
                </c:pt>
                <c:pt idx="1017">
                  <c:v>1364.86043949843</c:v>
                </c:pt>
                <c:pt idx="1018">
                  <c:v>1364.86987373381</c:v>
                </c:pt>
                <c:pt idx="1019">
                  <c:v>1364.87930796919</c:v>
                </c:pt>
                <c:pt idx="1020">
                  <c:v>1364.88874220456</c:v>
                </c:pt>
                <c:pt idx="1021">
                  <c:v>1364.89817643994</c:v>
                </c:pt>
                <c:pt idx="1022">
                  <c:v>1364.90761067532</c:v>
                </c:pt>
                <c:pt idx="1023">
                  <c:v>1364.9170449107</c:v>
                </c:pt>
                <c:pt idx="1024">
                  <c:v>1364.9264791460701</c:v>
                </c:pt>
                <c:pt idx="1025">
                  <c:v>1364.9359133814501</c:v>
                </c:pt>
                <c:pt idx="1026">
                  <c:v>1364.9453476168301</c:v>
                </c:pt>
                <c:pt idx="1027">
                  <c:v>1364.9547818522101</c:v>
                </c:pt>
                <c:pt idx="1028">
                  <c:v>1364.9642160875901</c:v>
                </c:pt>
                <c:pt idx="1029">
                  <c:v>1364.9736503229601</c:v>
                </c:pt>
                <c:pt idx="1030">
                  <c:v>1364.9830845583399</c:v>
                </c:pt>
                <c:pt idx="1031">
                  <c:v>1364.9925187937199</c:v>
                </c:pt>
                <c:pt idx="1032">
                  <c:v>1365.0019530290999</c:v>
                </c:pt>
                <c:pt idx="1033">
                  <c:v>1365.0113872644799</c:v>
                </c:pt>
                <c:pt idx="1034">
                  <c:v>1365.0208214998499</c:v>
                </c:pt>
                <c:pt idx="1035">
                  <c:v>1365.03025573523</c:v>
                </c:pt>
                <c:pt idx="1036">
                  <c:v>1365.03968997061</c:v>
                </c:pt>
                <c:pt idx="1037">
                  <c:v>1365.04912420599</c:v>
                </c:pt>
                <c:pt idx="1038">
                  <c:v>1365.05855844136</c:v>
                </c:pt>
                <c:pt idx="1039">
                  <c:v>1365.06799267674</c:v>
                </c:pt>
                <c:pt idx="1040">
                  <c:v>1365.07742691212</c:v>
                </c:pt>
                <c:pt idx="1041">
                  <c:v>1365.0868611475</c:v>
                </c:pt>
                <c:pt idx="1042">
                  <c:v>1365.09629538288</c:v>
                </c:pt>
                <c:pt idx="1043">
                  <c:v>1365.1057296182501</c:v>
                </c:pt>
                <c:pt idx="1044">
                  <c:v>1365.1151638536301</c:v>
                </c:pt>
                <c:pt idx="1045">
                  <c:v>1365.1245980890101</c:v>
                </c:pt>
                <c:pt idx="1046">
                  <c:v>1365.1340323243901</c:v>
                </c:pt>
                <c:pt idx="1047">
                  <c:v>1365.1434665597701</c:v>
                </c:pt>
                <c:pt idx="1048">
                  <c:v>1365.1529007951401</c:v>
                </c:pt>
                <c:pt idx="1049">
                  <c:v>1365.1623350305199</c:v>
                </c:pt>
                <c:pt idx="1050">
                  <c:v>1365.1717692658999</c:v>
                </c:pt>
                <c:pt idx="1051">
                  <c:v>1365.1812035012799</c:v>
                </c:pt>
                <c:pt idx="1052">
                  <c:v>1365.1906377366499</c:v>
                </c:pt>
                <c:pt idx="1053">
                  <c:v>1365.2000719720299</c:v>
                </c:pt>
                <c:pt idx="1054">
                  <c:v>1365.20950620741</c:v>
                </c:pt>
                <c:pt idx="1055">
                  <c:v>1365.21894044279</c:v>
                </c:pt>
                <c:pt idx="1056">
                  <c:v>1365.22837467817</c:v>
                </c:pt>
                <c:pt idx="1057">
                  <c:v>1365.23780891354</c:v>
                </c:pt>
                <c:pt idx="1058">
                  <c:v>1365.24724314892</c:v>
                </c:pt>
                <c:pt idx="1059">
                  <c:v>1365.2566773843</c:v>
                </c:pt>
                <c:pt idx="1060">
                  <c:v>1365.26611161968</c:v>
                </c:pt>
                <c:pt idx="1061">
                  <c:v>1365.27554585506</c:v>
                </c:pt>
                <c:pt idx="1062">
                  <c:v>1365.2849800904301</c:v>
                </c:pt>
                <c:pt idx="1063">
                  <c:v>1365.2944143258101</c:v>
                </c:pt>
                <c:pt idx="1064">
                  <c:v>1365.3038485611901</c:v>
                </c:pt>
                <c:pt idx="1065">
                  <c:v>1365.3132827965701</c:v>
                </c:pt>
                <c:pt idx="1066">
                  <c:v>1365.3227170319401</c:v>
                </c:pt>
                <c:pt idx="1067">
                  <c:v>1365.3321512673199</c:v>
                </c:pt>
                <c:pt idx="1068">
                  <c:v>1365.3415855026999</c:v>
                </c:pt>
                <c:pt idx="1069">
                  <c:v>1365.3510197380799</c:v>
                </c:pt>
                <c:pt idx="1070">
                  <c:v>1365.3604539734599</c:v>
                </c:pt>
                <c:pt idx="1071">
                  <c:v>1365.3698882088299</c:v>
                </c:pt>
                <c:pt idx="1072">
                  <c:v>1365.3793224442099</c:v>
                </c:pt>
                <c:pt idx="1073">
                  <c:v>1365.38875667959</c:v>
                </c:pt>
                <c:pt idx="1074">
                  <c:v>1365.39819091497</c:v>
                </c:pt>
                <c:pt idx="1075">
                  <c:v>1365.40762515035</c:v>
                </c:pt>
                <c:pt idx="1076">
                  <c:v>1365.41705938572</c:v>
                </c:pt>
                <c:pt idx="1077">
                  <c:v>1365.4264936211</c:v>
                </c:pt>
                <c:pt idx="1078">
                  <c:v>1365.43592785648</c:v>
                </c:pt>
                <c:pt idx="1079">
                  <c:v>1365.44536209186</c:v>
                </c:pt>
                <c:pt idx="1080">
                  <c:v>1365.45479632723</c:v>
                </c:pt>
                <c:pt idx="1081">
                  <c:v>1365.4642305626101</c:v>
                </c:pt>
                <c:pt idx="1082">
                  <c:v>1365.4736647979901</c:v>
                </c:pt>
                <c:pt idx="1083">
                  <c:v>1365.4830990333701</c:v>
                </c:pt>
                <c:pt idx="1084">
                  <c:v>1365.4925332687501</c:v>
                </c:pt>
                <c:pt idx="1085">
                  <c:v>1365.5019675041201</c:v>
                </c:pt>
                <c:pt idx="1086">
                  <c:v>1365.5114017394999</c:v>
                </c:pt>
                <c:pt idx="1087">
                  <c:v>1365.5208359748799</c:v>
                </c:pt>
                <c:pt idx="1088">
                  <c:v>1365.5302702102599</c:v>
                </c:pt>
                <c:pt idx="1089">
                  <c:v>1365.5397044456399</c:v>
                </c:pt>
                <c:pt idx="1090">
                  <c:v>1365.5491386810099</c:v>
                </c:pt>
                <c:pt idx="1091">
                  <c:v>1365.5585729163899</c:v>
                </c:pt>
                <c:pt idx="1092">
                  <c:v>1365.56800715177</c:v>
                </c:pt>
                <c:pt idx="1093">
                  <c:v>1365.57744138715</c:v>
                </c:pt>
                <c:pt idx="1094">
                  <c:v>1365.58687562252</c:v>
                </c:pt>
                <c:pt idx="1095">
                  <c:v>1365.5963098579</c:v>
                </c:pt>
                <c:pt idx="1096">
                  <c:v>1365.60574409328</c:v>
                </c:pt>
                <c:pt idx="1097">
                  <c:v>1365.61517832866</c:v>
                </c:pt>
                <c:pt idx="1098">
                  <c:v>1365.62461256404</c:v>
                </c:pt>
                <c:pt idx="1099">
                  <c:v>1365.63404679941</c:v>
                </c:pt>
                <c:pt idx="1100">
                  <c:v>1365.6434810347901</c:v>
                </c:pt>
                <c:pt idx="1101">
                  <c:v>1365.6529152701701</c:v>
                </c:pt>
                <c:pt idx="1102">
                  <c:v>1365.6623495055501</c:v>
                </c:pt>
                <c:pt idx="1103">
                  <c:v>1365.6717837409201</c:v>
                </c:pt>
                <c:pt idx="1104">
                  <c:v>1365.6812179763001</c:v>
                </c:pt>
                <c:pt idx="1105">
                  <c:v>1365.6906522116799</c:v>
                </c:pt>
                <c:pt idx="1106">
                  <c:v>1365.7000864470599</c:v>
                </c:pt>
                <c:pt idx="1107">
                  <c:v>1365.7095206824399</c:v>
                </c:pt>
                <c:pt idx="1108">
                  <c:v>1365.7189549178099</c:v>
                </c:pt>
                <c:pt idx="1109">
                  <c:v>1365.7283891531899</c:v>
                </c:pt>
                <c:pt idx="1110">
                  <c:v>1365.73782338857</c:v>
                </c:pt>
                <c:pt idx="1111">
                  <c:v>1365.74725762395</c:v>
                </c:pt>
                <c:pt idx="1112">
                  <c:v>1365.75669185933</c:v>
                </c:pt>
                <c:pt idx="1113">
                  <c:v>1365.7661260947</c:v>
                </c:pt>
                <c:pt idx="1114">
                  <c:v>1365.77556033008</c:v>
                </c:pt>
                <c:pt idx="1115">
                  <c:v>1365.78499456546</c:v>
                </c:pt>
                <c:pt idx="1116">
                  <c:v>1365.79442880084</c:v>
                </c:pt>
                <c:pt idx="1117">
                  <c:v>1365.80386303621</c:v>
                </c:pt>
                <c:pt idx="1118">
                  <c:v>1365.81329727159</c:v>
                </c:pt>
                <c:pt idx="1119">
                  <c:v>1365.8227315069701</c:v>
                </c:pt>
                <c:pt idx="1120">
                  <c:v>1365.8321657423501</c:v>
                </c:pt>
                <c:pt idx="1121">
                  <c:v>1365.8415999777301</c:v>
                </c:pt>
                <c:pt idx="1122">
                  <c:v>1365.8510342131001</c:v>
                </c:pt>
                <c:pt idx="1123">
                  <c:v>1365.8604684484801</c:v>
                </c:pt>
                <c:pt idx="1124">
                  <c:v>1365.8699026838599</c:v>
                </c:pt>
                <c:pt idx="1125">
                  <c:v>1365.8793369192399</c:v>
                </c:pt>
                <c:pt idx="1126">
                  <c:v>1365.8887711546199</c:v>
                </c:pt>
                <c:pt idx="1127">
                  <c:v>1365.8982053899899</c:v>
                </c:pt>
                <c:pt idx="1128">
                  <c:v>1365.9076396253699</c:v>
                </c:pt>
                <c:pt idx="1129">
                  <c:v>1365.91707386075</c:v>
                </c:pt>
                <c:pt idx="1130">
                  <c:v>1365.92650809613</c:v>
                </c:pt>
                <c:pt idx="1131">
                  <c:v>1365.9359423315</c:v>
                </c:pt>
                <c:pt idx="1132">
                  <c:v>1365.94537656688</c:v>
                </c:pt>
                <c:pt idx="1133">
                  <c:v>1365.95481080226</c:v>
                </c:pt>
                <c:pt idx="1134">
                  <c:v>1365.96424503764</c:v>
                </c:pt>
                <c:pt idx="1135">
                  <c:v>1365.97367927302</c:v>
                </c:pt>
                <c:pt idx="1136">
                  <c:v>1365.98311350839</c:v>
                </c:pt>
                <c:pt idx="1137">
                  <c:v>1365.99254774377</c:v>
                </c:pt>
                <c:pt idx="1138">
                  <c:v>1366.0019819791501</c:v>
                </c:pt>
                <c:pt idx="1139">
                  <c:v>1366.0114162145301</c:v>
                </c:pt>
                <c:pt idx="1140">
                  <c:v>1366.0208504499101</c:v>
                </c:pt>
                <c:pt idx="1141">
                  <c:v>1366.0302846852801</c:v>
                </c:pt>
                <c:pt idx="1142">
                  <c:v>1366.0397189206601</c:v>
                </c:pt>
                <c:pt idx="1143">
                  <c:v>1366.0491531560399</c:v>
                </c:pt>
                <c:pt idx="1144">
                  <c:v>1366.0585873914199</c:v>
                </c:pt>
                <c:pt idx="1145">
                  <c:v>1366.0680216267899</c:v>
                </c:pt>
                <c:pt idx="1146">
                  <c:v>1366.0774558621699</c:v>
                </c:pt>
                <c:pt idx="1147">
                  <c:v>1366.0868900975499</c:v>
                </c:pt>
                <c:pt idx="1148">
                  <c:v>1366.09632433293</c:v>
                </c:pt>
                <c:pt idx="1149">
                  <c:v>1366.10575856831</c:v>
                </c:pt>
                <c:pt idx="1150">
                  <c:v>1366.11519280368</c:v>
                </c:pt>
                <c:pt idx="1151">
                  <c:v>1366.12462703906</c:v>
                </c:pt>
                <c:pt idx="1152">
                  <c:v>1366.13406127444</c:v>
                </c:pt>
                <c:pt idx="1153">
                  <c:v>1366.14349550982</c:v>
                </c:pt>
                <c:pt idx="1154">
                  <c:v>1366.1529297452</c:v>
                </c:pt>
                <c:pt idx="1155">
                  <c:v>1366.16236398057</c:v>
                </c:pt>
                <c:pt idx="1156">
                  <c:v>1366.17179821595</c:v>
                </c:pt>
                <c:pt idx="1157">
                  <c:v>1366.1812324513301</c:v>
                </c:pt>
                <c:pt idx="1158">
                  <c:v>1366.1906666867101</c:v>
                </c:pt>
                <c:pt idx="1159">
                  <c:v>1366.2001009220801</c:v>
                </c:pt>
                <c:pt idx="1160">
                  <c:v>1366.2095351574601</c:v>
                </c:pt>
                <c:pt idx="1161">
                  <c:v>1366.2189693928401</c:v>
                </c:pt>
                <c:pt idx="1162">
                  <c:v>1366.2284036282199</c:v>
                </c:pt>
                <c:pt idx="1163">
                  <c:v>1366.2378378635999</c:v>
                </c:pt>
                <c:pt idx="1164">
                  <c:v>1366.2472720989699</c:v>
                </c:pt>
                <c:pt idx="1165">
                  <c:v>1366.2567063343499</c:v>
                </c:pt>
                <c:pt idx="1166">
                  <c:v>1366.2661405697299</c:v>
                </c:pt>
                <c:pt idx="1167">
                  <c:v>1366.27557480511</c:v>
                </c:pt>
                <c:pt idx="1168">
                  <c:v>1366.28500904049</c:v>
                </c:pt>
                <c:pt idx="1169">
                  <c:v>1366.29444327586</c:v>
                </c:pt>
                <c:pt idx="1170">
                  <c:v>1366.30387751124</c:v>
                </c:pt>
                <c:pt idx="1171">
                  <c:v>1366.31331174662</c:v>
                </c:pt>
                <c:pt idx="1172">
                  <c:v>1366.322745982</c:v>
                </c:pt>
                <c:pt idx="1173">
                  <c:v>1366.33218021737</c:v>
                </c:pt>
                <c:pt idx="1174">
                  <c:v>1366.34161445275</c:v>
                </c:pt>
                <c:pt idx="1175">
                  <c:v>1366.35104868813</c:v>
                </c:pt>
                <c:pt idx="1176">
                  <c:v>1366.3604829235101</c:v>
                </c:pt>
                <c:pt idx="1177">
                  <c:v>1366.3699171588901</c:v>
                </c:pt>
                <c:pt idx="1178">
                  <c:v>1366.3793513942601</c:v>
                </c:pt>
                <c:pt idx="1179">
                  <c:v>1366.3887856296401</c:v>
                </c:pt>
                <c:pt idx="1180">
                  <c:v>1366.3982198650201</c:v>
                </c:pt>
                <c:pt idx="1181">
                  <c:v>1366.4076541003999</c:v>
                </c:pt>
                <c:pt idx="1182">
                  <c:v>1366.4170883357799</c:v>
                </c:pt>
                <c:pt idx="1183">
                  <c:v>1366.4265225711499</c:v>
                </c:pt>
                <c:pt idx="1184">
                  <c:v>1366.4359568065299</c:v>
                </c:pt>
                <c:pt idx="1185">
                  <c:v>1366.4453910419099</c:v>
                </c:pt>
                <c:pt idx="1186">
                  <c:v>1366.45482527729</c:v>
                </c:pt>
                <c:pt idx="1187">
                  <c:v>1366.46425951266</c:v>
                </c:pt>
                <c:pt idx="1188">
                  <c:v>1366.47369374804</c:v>
                </c:pt>
                <c:pt idx="1189">
                  <c:v>1366.48312798342</c:v>
                </c:pt>
                <c:pt idx="1190">
                  <c:v>1366.4925622188</c:v>
                </c:pt>
                <c:pt idx="1191">
                  <c:v>1366.50199645418</c:v>
                </c:pt>
                <c:pt idx="1192">
                  <c:v>1366.51143068955</c:v>
                </c:pt>
                <c:pt idx="1193">
                  <c:v>1366.52086492493</c:v>
                </c:pt>
                <c:pt idx="1194">
                  <c:v>1366.5302991603101</c:v>
                </c:pt>
                <c:pt idx="1195">
                  <c:v>1366.5397333956901</c:v>
                </c:pt>
                <c:pt idx="1196">
                  <c:v>1366.5491676310701</c:v>
                </c:pt>
                <c:pt idx="1197">
                  <c:v>1366.5586018664401</c:v>
                </c:pt>
                <c:pt idx="1198">
                  <c:v>1366.5680361018201</c:v>
                </c:pt>
                <c:pt idx="1199">
                  <c:v>1366.5774703372001</c:v>
                </c:pt>
                <c:pt idx="1200">
                  <c:v>1366.5869045725799</c:v>
                </c:pt>
                <c:pt idx="1201">
                  <c:v>1366.5963388079499</c:v>
                </c:pt>
                <c:pt idx="1202">
                  <c:v>1366.6057730433299</c:v>
                </c:pt>
                <c:pt idx="1203">
                  <c:v>1366.6152072787099</c:v>
                </c:pt>
                <c:pt idx="1204">
                  <c:v>1366.6246415140899</c:v>
                </c:pt>
                <c:pt idx="1205">
                  <c:v>1366.63407574947</c:v>
                </c:pt>
                <c:pt idx="1206">
                  <c:v>1366.64350998484</c:v>
                </c:pt>
                <c:pt idx="1207">
                  <c:v>1366.65294422022</c:v>
                </c:pt>
                <c:pt idx="1208">
                  <c:v>1366.6623784556</c:v>
                </c:pt>
                <c:pt idx="1209">
                  <c:v>1366.67181269098</c:v>
                </c:pt>
                <c:pt idx="1210">
                  <c:v>1366.68124692636</c:v>
                </c:pt>
                <c:pt idx="1211">
                  <c:v>1366.69068116173</c:v>
                </c:pt>
                <c:pt idx="1212">
                  <c:v>1366.70011539711</c:v>
                </c:pt>
                <c:pt idx="1213">
                  <c:v>1366.7095496324901</c:v>
                </c:pt>
                <c:pt idx="1214">
                  <c:v>1366.7189838678701</c:v>
                </c:pt>
                <c:pt idx="1215">
                  <c:v>1366.7284181032401</c:v>
                </c:pt>
                <c:pt idx="1216">
                  <c:v>1366.7378523386201</c:v>
                </c:pt>
                <c:pt idx="1217">
                  <c:v>1366.7472865740001</c:v>
                </c:pt>
                <c:pt idx="1218">
                  <c:v>1366.7567208093801</c:v>
                </c:pt>
                <c:pt idx="1219">
                  <c:v>1366.7661550447599</c:v>
                </c:pt>
                <c:pt idx="1220">
                  <c:v>1366.7755892801299</c:v>
                </c:pt>
                <c:pt idx="1221">
                  <c:v>1366.7850235155099</c:v>
                </c:pt>
                <c:pt idx="1222">
                  <c:v>1366.7944577508899</c:v>
                </c:pt>
                <c:pt idx="1223">
                  <c:v>1366.8038919862699</c:v>
                </c:pt>
                <c:pt idx="1224">
                  <c:v>1366.81332622165</c:v>
                </c:pt>
                <c:pt idx="1225">
                  <c:v>1366.82276045702</c:v>
                </c:pt>
                <c:pt idx="1226">
                  <c:v>1366.8321946924</c:v>
                </c:pt>
                <c:pt idx="1227">
                  <c:v>1366.84162892778</c:v>
                </c:pt>
                <c:pt idx="1228">
                  <c:v>1366.85106316316</c:v>
                </c:pt>
                <c:pt idx="1229">
                  <c:v>1366.86049739853</c:v>
                </c:pt>
                <c:pt idx="1230">
                  <c:v>1366.86993163391</c:v>
                </c:pt>
                <c:pt idx="1231">
                  <c:v>1366.87936586929</c:v>
                </c:pt>
                <c:pt idx="1232">
                  <c:v>1366.8888001046701</c:v>
                </c:pt>
                <c:pt idx="1233">
                  <c:v>1366.8982343400501</c:v>
                </c:pt>
                <c:pt idx="1234">
                  <c:v>1366.9076685754201</c:v>
                </c:pt>
                <c:pt idx="1235">
                  <c:v>1366.9171028108001</c:v>
                </c:pt>
                <c:pt idx="1236">
                  <c:v>1366.9265370461801</c:v>
                </c:pt>
                <c:pt idx="1237">
                  <c:v>1366.9359712815599</c:v>
                </c:pt>
                <c:pt idx="1238">
                  <c:v>1366.9454055169399</c:v>
                </c:pt>
                <c:pt idx="1239">
                  <c:v>1366.9548397523099</c:v>
                </c:pt>
                <c:pt idx="1240">
                  <c:v>1366.9642739876899</c:v>
                </c:pt>
                <c:pt idx="1241">
                  <c:v>1366.9737082230699</c:v>
                </c:pt>
                <c:pt idx="1242">
                  <c:v>1366.9831424584499</c:v>
                </c:pt>
                <c:pt idx="1243">
                  <c:v>1366.99257669382</c:v>
                </c:pt>
                <c:pt idx="1244">
                  <c:v>1367.0020109292</c:v>
                </c:pt>
                <c:pt idx="1245">
                  <c:v>1367.01144516458</c:v>
                </c:pt>
                <c:pt idx="1246">
                  <c:v>1367.02087939996</c:v>
                </c:pt>
                <c:pt idx="1247">
                  <c:v>1367.03031363534</c:v>
                </c:pt>
                <c:pt idx="1248">
                  <c:v>1367.03974787071</c:v>
                </c:pt>
                <c:pt idx="1249">
                  <c:v>1367.04918210609</c:v>
                </c:pt>
                <c:pt idx="1250">
                  <c:v>1367.05861634147</c:v>
                </c:pt>
                <c:pt idx="1251">
                  <c:v>1367.0680505768501</c:v>
                </c:pt>
                <c:pt idx="1252">
                  <c:v>1367.0774848122201</c:v>
                </c:pt>
                <c:pt idx="1253">
                  <c:v>1367.0869190476001</c:v>
                </c:pt>
                <c:pt idx="1254">
                  <c:v>1367.0963532829801</c:v>
                </c:pt>
                <c:pt idx="1255">
                  <c:v>1367.1057875183601</c:v>
                </c:pt>
                <c:pt idx="1256">
                  <c:v>1367.1152217537399</c:v>
                </c:pt>
                <c:pt idx="1257">
                  <c:v>1367.1246559891099</c:v>
                </c:pt>
                <c:pt idx="1258">
                  <c:v>1367.1340902244899</c:v>
                </c:pt>
                <c:pt idx="1259">
                  <c:v>1367.1435244598699</c:v>
                </c:pt>
                <c:pt idx="1260">
                  <c:v>1367.1529586952499</c:v>
                </c:pt>
                <c:pt idx="1261">
                  <c:v>1367.1623929306299</c:v>
                </c:pt>
                <c:pt idx="1262">
                  <c:v>1367.171827166</c:v>
                </c:pt>
                <c:pt idx="1263">
                  <c:v>1367.18126140138</c:v>
                </c:pt>
                <c:pt idx="1264">
                  <c:v>1367.19069563676</c:v>
                </c:pt>
                <c:pt idx="1265">
                  <c:v>1367.20012987214</c:v>
                </c:pt>
                <c:pt idx="1266">
                  <c:v>1367.20956410751</c:v>
                </c:pt>
                <c:pt idx="1267">
                  <c:v>1367.21899834289</c:v>
                </c:pt>
                <c:pt idx="1268">
                  <c:v>1367.22843257827</c:v>
                </c:pt>
                <c:pt idx="1269">
                  <c:v>1367.23786681365</c:v>
                </c:pt>
                <c:pt idx="1270">
                  <c:v>1367.2473010490301</c:v>
                </c:pt>
                <c:pt idx="1271">
                  <c:v>1367.2567352844001</c:v>
                </c:pt>
                <c:pt idx="1272">
                  <c:v>1367.2661695197801</c:v>
                </c:pt>
                <c:pt idx="1273">
                  <c:v>1367.2756037551601</c:v>
                </c:pt>
                <c:pt idx="1274">
                  <c:v>1367.2850379905401</c:v>
                </c:pt>
                <c:pt idx="1275">
                  <c:v>1367.2944722259199</c:v>
                </c:pt>
                <c:pt idx="1276">
                  <c:v>1367.3039064612899</c:v>
                </c:pt>
                <c:pt idx="1277">
                  <c:v>1367.3133406966699</c:v>
                </c:pt>
                <c:pt idx="1278">
                  <c:v>1367.3227749320499</c:v>
                </c:pt>
                <c:pt idx="1279">
                  <c:v>1367.3322091674299</c:v>
                </c:pt>
                <c:pt idx="1280">
                  <c:v>1367.3416434027999</c:v>
                </c:pt>
                <c:pt idx="1281">
                  <c:v>1367.35107763818</c:v>
                </c:pt>
                <c:pt idx="1282">
                  <c:v>1367.36051187356</c:v>
                </c:pt>
                <c:pt idx="1283">
                  <c:v>1367.36994610894</c:v>
                </c:pt>
                <c:pt idx="1284">
                  <c:v>1367.37938034432</c:v>
                </c:pt>
                <c:pt idx="1285">
                  <c:v>1367.38881457969</c:v>
                </c:pt>
                <c:pt idx="1286">
                  <c:v>1367.39824881507</c:v>
                </c:pt>
                <c:pt idx="1287">
                  <c:v>1367.40768305045</c:v>
                </c:pt>
                <c:pt idx="1288">
                  <c:v>1367.41711728583</c:v>
                </c:pt>
                <c:pt idx="1289">
                  <c:v>1367.4265515212101</c:v>
                </c:pt>
                <c:pt idx="1290">
                  <c:v>1367.4359857565801</c:v>
                </c:pt>
                <c:pt idx="1291">
                  <c:v>1367.4454199919601</c:v>
                </c:pt>
                <c:pt idx="1292">
                  <c:v>1367.4548542273401</c:v>
                </c:pt>
                <c:pt idx="1293">
                  <c:v>1367.4642884627201</c:v>
                </c:pt>
                <c:pt idx="1294">
                  <c:v>1367.4737226980899</c:v>
                </c:pt>
                <c:pt idx="1295">
                  <c:v>1367.4831569334699</c:v>
                </c:pt>
                <c:pt idx="1296">
                  <c:v>1367.4925911688499</c:v>
                </c:pt>
                <c:pt idx="1297">
                  <c:v>1367.5020254042299</c:v>
                </c:pt>
                <c:pt idx="1298">
                  <c:v>1367.5114596396099</c:v>
                </c:pt>
                <c:pt idx="1299">
                  <c:v>1367.5208938749799</c:v>
                </c:pt>
                <c:pt idx="1300">
                  <c:v>1367.53032811036</c:v>
                </c:pt>
                <c:pt idx="1301">
                  <c:v>1367.53976234574</c:v>
                </c:pt>
                <c:pt idx="1302">
                  <c:v>1367.54919658112</c:v>
                </c:pt>
                <c:pt idx="1303">
                  <c:v>1367.5586308165</c:v>
                </c:pt>
                <c:pt idx="1304">
                  <c:v>1367.56806505187</c:v>
                </c:pt>
                <c:pt idx="1305">
                  <c:v>1367.57749928725</c:v>
                </c:pt>
                <c:pt idx="1306">
                  <c:v>1367.58693352263</c:v>
                </c:pt>
                <c:pt idx="1307">
                  <c:v>1367.59636775801</c:v>
                </c:pt>
                <c:pt idx="1308">
                  <c:v>1367.6058019933801</c:v>
                </c:pt>
                <c:pt idx="1309">
                  <c:v>1367.6152362287601</c:v>
                </c:pt>
                <c:pt idx="1310">
                  <c:v>1367.6246704641401</c:v>
                </c:pt>
                <c:pt idx="1311">
                  <c:v>1367.6341046995201</c:v>
                </c:pt>
                <c:pt idx="1312">
                  <c:v>1367.6435389349001</c:v>
                </c:pt>
                <c:pt idx="1313">
                  <c:v>1367.6529731702699</c:v>
                </c:pt>
                <c:pt idx="1314">
                  <c:v>1367.6624074056499</c:v>
                </c:pt>
                <c:pt idx="1315">
                  <c:v>1367.6718416410299</c:v>
                </c:pt>
                <c:pt idx="1316">
                  <c:v>1367.6812758764099</c:v>
                </c:pt>
                <c:pt idx="1317">
                  <c:v>1367.6907101117899</c:v>
                </c:pt>
                <c:pt idx="1318">
                  <c:v>1367.7001443471599</c:v>
                </c:pt>
                <c:pt idx="1319">
                  <c:v>1367.70957858254</c:v>
                </c:pt>
                <c:pt idx="1320">
                  <c:v>1367.71901281792</c:v>
                </c:pt>
                <c:pt idx="1321">
                  <c:v>1367.7284470533</c:v>
                </c:pt>
                <c:pt idx="1322">
                  <c:v>1367.73788128867</c:v>
                </c:pt>
                <c:pt idx="1323">
                  <c:v>1367.74731552405</c:v>
                </c:pt>
                <c:pt idx="1324">
                  <c:v>1367.75674975943</c:v>
                </c:pt>
                <c:pt idx="1325">
                  <c:v>1367.76618399481</c:v>
                </c:pt>
                <c:pt idx="1326">
                  <c:v>1367.77561823019</c:v>
                </c:pt>
                <c:pt idx="1327">
                  <c:v>1367.7850524655601</c:v>
                </c:pt>
                <c:pt idx="1328">
                  <c:v>1367.7944867009401</c:v>
                </c:pt>
                <c:pt idx="1329">
                  <c:v>1367.8039209363201</c:v>
                </c:pt>
                <c:pt idx="1330">
                  <c:v>1367.8133551717001</c:v>
                </c:pt>
                <c:pt idx="1331">
                  <c:v>1367.8227894070801</c:v>
                </c:pt>
                <c:pt idx="1332">
                  <c:v>1367.8322236424499</c:v>
                </c:pt>
                <c:pt idx="1333">
                  <c:v>1367.8416578778299</c:v>
                </c:pt>
                <c:pt idx="1334">
                  <c:v>1367.8510921132099</c:v>
                </c:pt>
                <c:pt idx="1335">
                  <c:v>1367.8605263485899</c:v>
                </c:pt>
                <c:pt idx="1336">
                  <c:v>1367.8699605839599</c:v>
                </c:pt>
                <c:pt idx="1337">
                  <c:v>1367.87939481934</c:v>
                </c:pt>
                <c:pt idx="1338">
                  <c:v>1367.88882905472</c:v>
                </c:pt>
                <c:pt idx="1339">
                  <c:v>1367.8982632901</c:v>
                </c:pt>
                <c:pt idx="1340">
                  <c:v>1367.90769752548</c:v>
                </c:pt>
                <c:pt idx="1341">
                  <c:v>1367.91713176085</c:v>
                </c:pt>
                <c:pt idx="1342">
                  <c:v>1367.92656599623</c:v>
                </c:pt>
                <c:pt idx="1343">
                  <c:v>1367.93600023161</c:v>
                </c:pt>
                <c:pt idx="1344">
                  <c:v>1367.94543446699</c:v>
                </c:pt>
                <c:pt idx="1345">
                  <c:v>1367.95486870237</c:v>
                </c:pt>
                <c:pt idx="1346">
                  <c:v>1367.9643029377401</c:v>
                </c:pt>
                <c:pt idx="1347">
                  <c:v>1367.9737371731201</c:v>
                </c:pt>
                <c:pt idx="1348">
                  <c:v>1367.9831714085001</c:v>
                </c:pt>
                <c:pt idx="1349">
                  <c:v>1367.9926056438801</c:v>
                </c:pt>
                <c:pt idx="1350">
                  <c:v>1368.0020398792501</c:v>
                </c:pt>
                <c:pt idx="1351">
                  <c:v>1368.0114741146299</c:v>
                </c:pt>
                <c:pt idx="1352">
                  <c:v>1368.0209083500099</c:v>
                </c:pt>
                <c:pt idx="1353">
                  <c:v>1368.0303425853899</c:v>
                </c:pt>
                <c:pt idx="1354">
                  <c:v>1368.0397768207699</c:v>
                </c:pt>
                <c:pt idx="1355">
                  <c:v>1368.0492110561399</c:v>
                </c:pt>
                <c:pt idx="1356">
                  <c:v>1368.05864529152</c:v>
                </c:pt>
                <c:pt idx="1357">
                  <c:v>1368.0680795269</c:v>
                </c:pt>
                <c:pt idx="1358">
                  <c:v>1368.07751376228</c:v>
                </c:pt>
                <c:pt idx="1359">
                  <c:v>1368.08694799766</c:v>
                </c:pt>
                <c:pt idx="1360">
                  <c:v>1368.09638223303</c:v>
                </c:pt>
                <c:pt idx="1361">
                  <c:v>1368.10581646841</c:v>
                </c:pt>
                <c:pt idx="1362">
                  <c:v>1368.11525070379</c:v>
                </c:pt>
                <c:pt idx="1363">
                  <c:v>1368.12468493917</c:v>
                </c:pt>
                <c:pt idx="1364">
                  <c:v>1368.13411917454</c:v>
                </c:pt>
                <c:pt idx="1365">
                  <c:v>1368.1435534099201</c:v>
                </c:pt>
                <c:pt idx="1366">
                  <c:v>1368.1529876453001</c:v>
                </c:pt>
                <c:pt idx="1367">
                  <c:v>1368.1624218806801</c:v>
                </c:pt>
                <c:pt idx="1368">
                  <c:v>1368.1718561160601</c:v>
                </c:pt>
                <c:pt idx="1369">
                  <c:v>1368.1812903514301</c:v>
                </c:pt>
                <c:pt idx="1370">
                  <c:v>1368.1907245868099</c:v>
                </c:pt>
                <c:pt idx="1371">
                  <c:v>1368.2001588221899</c:v>
                </c:pt>
                <c:pt idx="1372">
                  <c:v>1368.2095930575699</c:v>
                </c:pt>
                <c:pt idx="1373">
                  <c:v>1368.2190272929499</c:v>
                </c:pt>
                <c:pt idx="1374">
                  <c:v>1368.2284615283199</c:v>
                </c:pt>
                <c:pt idx="1375">
                  <c:v>1368.2378957637</c:v>
                </c:pt>
                <c:pt idx="1376">
                  <c:v>1368.24732999908</c:v>
                </c:pt>
                <c:pt idx="1377">
                  <c:v>1368.25676423446</c:v>
                </c:pt>
                <c:pt idx="1378">
                  <c:v>1368.26619846983</c:v>
                </c:pt>
                <c:pt idx="1379">
                  <c:v>1368.27563270521</c:v>
                </c:pt>
                <c:pt idx="1380">
                  <c:v>1368.28506694059</c:v>
                </c:pt>
                <c:pt idx="1381">
                  <c:v>1368.29450117597</c:v>
                </c:pt>
                <c:pt idx="1382">
                  <c:v>1368.30393541135</c:v>
                </c:pt>
                <c:pt idx="1383">
                  <c:v>1368.31336964672</c:v>
                </c:pt>
                <c:pt idx="1384">
                  <c:v>1368.3228038821001</c:v>
                </c:pt>
                <c:pt idx="1385">
                  <c:v>1368.3322381174801</c:v>
                </c:pt>
                <c:pt idx="1386">
                  <c:v>1368.3416723528601</c:v>
                </c:pt>
                <c:pt idx="1387">
                  <c:v>1368.3511065882301</c:v>
                </c:pt>
                <c:pt idx="1388">
                  <c:v>1368.3605408236101</c:v>
                </c:pt>
                <c:pt idx="1389">
                  <c:v>1368.3699750589899</c:v>
                </c:pt>
                <c:pt idx="1390">
                  <c:v>1368.3794092943699</c:v>
                </c:pt>
                <c:pt idx="1391">
                  <c:v>1368.3888435297499</c:v>
                </c:pt>
                <c:pt idx="1392">
                  <c:v>1368.3982777651199</c:v>
                </c:pt>
                <c:pt idx="1393">
                  <c:v>1368.4077120004999</c:v>
                </c:pt>
                <c:pt idx="1394">
                  <c:v>1368.41714623588</c:v>
                </c:pt>
                <c:pt idx="1395">
                  <c:v>1368.42658047126</c:v>
                </c:pt>
                <c:pt idx="1396">
                  <c:v>1368.43601470664</c:v>
                </c:pt>
                <c:pt idx="1397">
                  <c:v>1368.44544894201</c:v>
                </c:pt>
                <c:pt idx="1398">
                  <c:v>1368.45488317739</c:v>
                </c:pt>
                <c:pt idx="1399">
                  <c:v>1368.46431741277</c:v>
                </c:pt>
                <c:pt idx="1400">
                  <c:v>1368.47375164815</c:v>
                </c:pt>
                <c:pt idx="1401">
                  <c:v>1368.48318588352</c:v>
                </c:pt>
                <c:pt idx="1402">
                  <c:v>1368.4926201189</c:v>
                </c:pt>
                <c:pt idx="1403">
                  <c:v>1368.5020543542801</c:v>
                </c:pt>
                <c:pt idx="1404">
                  <c:v>1368.5114885896601</c:v>
                </c:pt>
                <c:pt idx="1405">
                  <c:v>1368.5209228250401</c:v>
                </c:pt>
                <c:pt idx="1406">
                  <c:v>1368.5303570604101</c:v>
                </c:pt>
                <c:pt idx="1407">
                  <c:v>1368.5397912957901</c:v>
                </c:pt>
                <c:pt idx="1408">
                  <c:v>1368.5492255311699</c:v>
                </c:pt>
                <c:pt idx="1409">
                  <c:v>1368.5586597665499</c:v>
                </c:pt>
                <c:pt idx="1410">
                  <c:v>1368.5680940019299</c:v>
                </c:pt>
                <c:pt idx="1411">
                  <c:v>1368.5775282372999</c:v>
                </c:pt>
                <c:pt idx="1412">
                  <c:v>1368.5869624726799</c:v>
                </c:pt>
                <c:pt idx="1413">
                  <c:v>1368.59639670806</c:v>
                </c:pt>
                <c:pt idx="1414">
                  <c:v>1368.60583094344</c:v>
                </c:pt>
                <c:pt idx="1415">
                  <c:v>1368.61526517881</c:v>
                </c:pt>
                <c:pt idx="1416">
                  <c:v>1368.62469941419</c:v>
                </c:pt>
                <c:pt idx="1417">
                  <c:v>1368.63413364957</c:v>
                </c:pt>
                <c:pt idx="1418">
                  <c:v>1368.64356788495</c:v>
                </c:pt>
                <c:pt idx="1419">
                  <c:v>1368.65300212033</c:v>
                </c:pt>
                <c:pt idx="1420">
                  <c:v>1368.6624363557</c:v>
                </c:pt>
                <c:pt idx="1421">
                  <c:v>1368.6718705910801</c:v>
                </c:pt>
                <c:pt idx="1422">
                  <c:v>1368.6813048264601</c:v>
                </c:pt>
                <c:pt idx="1423">
                  <c:v>1368.6907390618401</c:v>
                </c:pt>
                <c:pt idx="1424">
                  <c:v>1368.7001732972201</c:v>
                </c:pt>
                <c:pt idx="1425">
                  <c:v>1368.7096075325901</c:v>
                </c:pt>
                <c:pt idx="1426">
                  <c:v>1368.7190417679701</c:v>
                </c:pt>
                <c:pt idx="1427">
                  <c:v>1368.7284760033499</c:v>
                </c:pt>
                <c:pt idx="1428">
                  <c:v>1368.7379102387299</c:v>
                </c:pt>
                <c:pt idx="1429">
                  <c:v>1368.7473444740999</c:v>
                </c:pt>
                <c:pt idx="1430">
                  <c:v>1368.7567787094799</c:v>
                </c:pt>
                <c:pt idx="1431">
                  <c:v>1368.7662129448599</c:v>
                </c:pt>
                <c:pt idx="1432">
                  <c:v>1368.77564718024</c:v>
                </c:pt>
                <c:pt idx="1433">
                  <c:v>1368.78508141562</c:v>
                </c:pt>
                <c:pt idx="1434">
                  <c:v>1368.79451565099</c:v>
                </c:pt>
                <c:pt idx="1435">
                  <c:v>1368.80394988637</c:v>
                </c:pt>
                <c:pt idx="1436">
                  <c:v>1368.81338412175</c:v>
                </c:pt>
                <c:pt idx="1437">
                  <c:v>1368.82281835713</c:v>
                </c:pt>
                <c:pt idx="1438">
                  <c:v>1368.83225259251</c:v>
                </c:pt>
                <c:pt idx="1439">
                  <c:v>1368.84168682788</c:v>
                </c:pt>
                <c:pt idx="1440">
                  <c:v>1368.8511210632601</c:v>
                </c:pt>
                <c:pt idx="1441">
                  <c:v>1368.8605552986401</c:v>
                </c:pt>
                <c:pt idx="1442">
                  <c:v>1368.8699895340201</c:v>
                </c:pt>
                <c:pt idx="1443">
                  <c:v>1368.8794237693901</c:v>
                </c:pt>
                <c:pt idx="1444">
                  <c:v>1368.8888580047701</c:v>
                </c:pt>
                <c:pt idx="1445">
                  <c:v>1368.8982922401501</c:v>
                </c:pt>
                <c:pt idx="1446">
                  <c:v>1368.9077264755299</c:v>
                </c:pt>
                <c:pt idx="1447">
                  <c:v>1368.9171607109099</c:v>
                </c:pt>
                <c:pt idx="1448">
                  <c:v>1368.9265949462799</c:v>
                </c:pt>
                <c:pt idx="1449">
                  <c:v>1368.9360291816599</c:v>
                </c:pt>
                <c:pt idx="1450">
                  <c:v>1368.9454634170399</c:v>
                </c:pt>
                <c:pt idx="1451">
                  <c:v>1368.95489765242</c:v>
                </c:pt>
                <c:pt idx="1452">
                  <c:v>1368.9643318878</c:v>
                </c:pt>
                <c:pt idx="1453">
                  <c:v>1368.97376612317</c:v>
                </c:pt>
                <c:pt idx="1454">
                  <c:v>1368.98320035855</c:v>
                </c:pt>
                <c:pt idx="1455">
                  <c:v>1368.99263459393</c:v>
                </c:pt>
                <c:pt idx="1456">
                  <c:v>1369.00206882931</c:v>
                </c:pt>
                <c:pt idx="1457">
                  <c:v>1369.01150306468</c:v>
                </c:pt>
                <c:pt idx="1458">
                  <c:v>1369.02093730006</c:v>
                </c:pt>
                <c:pt idx="1459">
                  <c:v>1369.0303715354401</c:v>
                </c:pt>
                <c:pt idx="1460">
                  <c:v>1369.0398057708201</c:v>
                </c:pt>
                <c:pt idx="1461">
                  <c:v>1369.0492400062001</c:v>
                </c:pt>
                <c:pt idx="1462">
                  <c:v>1369.0586742415701</c:v>
                </c:pt>
                <c:pt idx="1463">
                  <c:v>1369.0681084769501</c:v>
                </c:pt>
                <c:pt idx="1464">
                  <c:v>1369.0775427123299</c:v>
                </c:pt>
                <c:pt idx="1465">
                  <c:v>1369.0869769477099</c:v>
                </c:pt>
                <c:pt idx="1466">
                  <c:v>1369.0964111830899</c:v>
                </c:pt>
                <c:pt idx="1467">
                  <c:v>1369.1058454184599</c:v>
                </c:pt>
                <c:pt idx="1468">
                  <c:v>1369.1152796538399</c:v>
                </c:pt>
                <c:pt idx="1469">
                  <c:v>1369.1247138892199</c:v>
                </c:pt>
                <c:pt idx="1470">
                  <c:v>1369.1341481246</c:v>
                </c:pt>
                <c:pt idx="1471">
                  <c:v>1369.14358235997</c:v>
                </c:pt>
                <c:pt idx="1472">
                  <c:v>1369.15301659535</c:v>
                </c:pt>
                <c:pt idx="1473">
                  <c:v>1369.16245083073</c:v>
                </c:pt>
                <c:pt idx="1474">
                  <c:v>1369.17188506611</c:v>
                </c:pt>
                <c:pt idx="1475">
                  <c:v>1369.18131930149</c:v>
                </c:pt>
                <c:pt idx="1476">
                  <c:v>1369.19075353686</c:v>
                </c:pt>
                <c:pt idx="1477">
                  <c:v>1369.20018777224</c:v>
                </c:pt>
                <c:pt idx="1478">
                  <c:v>1369.2096220076201</c:v>
                </c:pt>
                <c:pt idx="1479">
                  <c:v>1369.2190562430001</c:v>
                </c:pt>
                <c:pt idx="1480">
                  <c:v>1369.2284904783801</c:v>
                </c:pt>
                <c:pt idx="1481">
                  <c:v>1369.2379247137501</c:v>
                </c:pt>
                <c:pt idx="1482">
                  <c:v>1369.2473589491301</c:v>
                </c:pt>
                <c:pt idx="1483">
                  <c:v>1369.2567931845099</c:v>
                </c:pt>
                <c:pt idx="1484">
                  <c:v>1369.2662274198899</c:v>
                </c:pt>
                <c:pt idx="1485">
                  <c:v>1369.2756616552599</c:v>
                </c:pt>
                <c:pt idx="1486">
                  <c:v>1369.2850958906399</c:v>
                </c:pt>
                <c:pt idx="1487">
                  <c:v>1369.2945301260199</c:v>
                </c:pt>
                <c:pt idx="1488">
                  <c:v>1369.3039643613999</c:v>
                </c:pt>
                <c:pt idx="1489">
                  <c:v>1369.31339859678</c:v>
                </c:pt>
                <c:pt idx="1490">
                  <c:v>1369.32283283215</c:v>
                </c:pt>
                <c:pt idx="1491">
                  <c:v>1369.33226706753</c:v>
                </c:pt>
                <c:pt idx="1492">
                  <c:v>1369.34170130291</c:v>
                </c:pt>
                <c:pt idx="1493">
                  <c:v>1369.35113553829</c:v>
                </c:pt>
                <c:pt idx="1494">
                  <c:v>1369.36056977367</c:v>
                </c:pt>
                <c:pt idx="1495">
                  <c:v>1369.37000400904</c:v>
                </c:pt>
                <c:pt idx="1496">
                  <c:v>1369.37943824442</c:v>
                </c:pt>
                <c:pt idx="1497">
                  <c:v>1369.3888724798001</c:v>
                </c:pt>
                <c:pt idx="1498">
                  <c:v>1369.3983067151801</c:v>
                </c:pt>
                <c:pt idx="1499">
                  <c:v>1369.4077409505501</c:v>
                </c:pt>
                <c:pt idx="1500">
                  <c:v>1369.44786356078</c:v>
                </c:pt>
                <c:pt idx="1501">
                  <c:v>1376.0951288086701</c:v>
                </c:pt>
                <c:pt idx="1502">
                  <c:v>1382.3689095808099</c:v>
                </c:pt>
                <c:pt idx="1503">
                  <c:v>1388.3285092895501</c:v>
                </c:pt>
                <c:pt idx="1504">
                  <c:v>1394.13260803703</c:v>
                </c:pt>
                <c:pt idx="1505">
                  <c:v>1399.9367067845201</c:v>
                </c:pt>
                <c:pt idx="1506">
                  <c:v>1405.6503315929999</c:v>
                </c:pt>
                <c:pt idx="1507">
                  <c:v>1410.8086619570699</c:v>
                </c:pt>
                <c:pt idx="1508">
                  <c:v>1415.96699232113</c:v>
                </c:pt>
                <c:pt idx="1509">
                  <c:v>1421.1253226852</c:v>
                </c:pt>
                <c:pt idx="1510">
                  <c:v>1425.78604325575</c:v>
                </c:pt>
                <c:pt idx="1511">
                  <c:v>1430.24055301115</c:v>
                </c:pt>
                <c:pt idx="1512">
                  <c:v>1434.6950627665601</c:v>
                </c:pt>
                <c:pt idx="1513">
                  <c:v>1439.0699947548901</c:v>
                </c:pt>
                <c:pt idx="1514">
                  <c:v>1443.1165526459899</c:v>
                </c:pt>
                <c:pt idx="1515">
                  <c:v>1446.97873645512</c:v>
                </c:pt>
                <c:pt idx="1516">
                  <c:v>1450.6565461822699</c:v>
                </c:pt>
                <c:pt idx="1517">
                  <c:v>1454.1499818274599</c:v>
                </c:pt>
                <c:pt idx="1518">
                  <c:v>1457.4590433906601</c:v>
                </c:pt>
                <c:pt idx="1519">
                  <c:v>1460.5837308718999</c:v>
                </c:pt>
                <c:pt idx="1520">
                  <c:v>1463.5240442711599</c:v>
                </c:pt>
                <c:pt idx="1521">
                  <c:v>1466.27998358845</c:v>
                </c:pt>
                <c:pt idx="1522">
                  <c:v>1469.1570694280799</c:v>
                </c:pt>
                <c:pt idx="1523">
                  <c:v>1471.9634434362299</c:v>
                </c:pt>
                <c:pt idx="1524">
                  <c:v>1474.66063155403</c:v>
                </c:pt>
                <c:pt idx="1525">
                  <c:v>1477.2486337814801</c:v>
                </c:pt>
                <c:pt idx="1526">
                  <c:v>1479.72745011856</c:v>
                </c:pt>
                <c:pt idx="1527">
                  <c:v>1482.0970805653001</c:v>
                </c:pt>
                <c:pt idx="1528">
                  <c:v>1484.3575251216801</c:v>
                </c:pt>
                <c:pt idx="1529">
                  <c:v>1486.5087837876999</c:v>
                </c:pt>
                <c:pt idx="1530">
                  <c:v>1488.5890778298899</c:v>
                </c:pt>
                <c:pt idx="1531">
                  <c:v>1490.6151103224399</c:v>
                </c:pt>
                <c:pt idx="1532">
                  <c:v>1492.5499473738901</c:v>
                </c:pt>
                <c:pt idx="1533">
                  <c:v>1494.3935889842501</c:v>
                </c:pt>
                <c:pt idx="1534">
                  <c:v>1496.14603515352</c:v>
                </c:pt>
                <c:pt idx="1535">
                  <c:v>1497.8072858816899</c:v>
                </c:pt>
                <c:pt idx="1536">
                  <c:v>1499.37734116877</c:v>
                </c:pt>
                <c:pt idx="1537">
                  <c:v>1500.85620101475</c:v>
                </c:pt>
                <c:pt idx="1538">
                  <c:v>1502.25417782262</c:v>
                </c:pt>
                <c:pt idx="1539">
                  <c:v>1503.6940440360299</c:v>
                </c:pt>
                <c:pt idx="1540">
                  <c:v>1505.0727149188399</c:v>
                </c:pt>
                <c:pt idx="1541">
                  <c:v>1506.3901904710499</c:v>
                </c:pt>
                <c:pt idx="1542">
                  <c:v>1507.6464706926599</c:v>
                </c:pt>
                <c:pt idx="1543">
                  <c:v>1508.84155558367</c:v>
                </c:pt>
                <c:pt idx="1544">
                  <c:v>1509.9754451440799</c:v>
                </c:pt>
                <c:pt idx="1545">
                  <c:v>1511.0481393738801</c:v>
                </c:pt>
                <c:pt idx="1546">
                  <c:v>1512.0596382730901</c:v>
                </c:pt>
                <c:pt idx="1547">
                  <c:v>1513.03350723113</c:v>
                </c:pt>
                <c:pt idx="1548">
                  <c:v>1513.97267707942</c:v>
                </c:pt>
                <c:pt idx="1549">
                  <c:v>1514.8713855707499</c:v>
                </c:pt>
                <c:pt idx="1550">
                  <c:v>1515.73211616157</c:v>
                </c:pt>
                <c:pt idx="1551">
                  <c:v>1516.5573523083699</c:v>
                </c:pt>
                <c:pt idx="1552">
                  <c:v>1517.3495774676001</c:v>
                </c:pt>
                <c:pt idx="1553">
                  <c:v>1518.11127509572</c:v>
                </c:pt>
                <c:pt idx="1554">
                  <c:v>1518.8449286492</c:v>
                </c:pt>
                <c:pt idx="1555">
                  <c:v>1519.5530215845099</c:v>
                </c:pt>
                <c:pt idx="1556">
                  <c:v>1520.2380373581</c:v>
                </c:pt>
                <c:pt idx="1557">
                  <c:v>1520.9024594264499</c:v>
                </c:pt>
                <c:pt idx="1558">
                  <c:v>1521.5487712459999</c:v>
                </c:pt>
                <c:pt idx="1559">
                  <c:v>1522.1546731717899</c:v>
                </c:pt>
                <c:pt idx="1560">
                  <c:v>1522.68631210372</c:v>
                </c:pt>
                <c:pt idx="1561">
                  <c:v>1523.1881879661701</c:v>
                </c:pt>
                <c:pt idx="1562">
                  <c:v>1523.6613881379001</c:v>
                </c:pt>
                <c:pt idx="1563">
                  <c:v>1524.1069999977101</c:v>
                </c:pt>
                <c:pt idx="1564">
                  <c:v>1524.52611092435</c:v>
                </c:pt>
                <c:pt idx="1565">
                  <c:v>1524.91980829662</c:v>
                </c:pt>
                <c:pt idx="1566">
                  <c:v>1525.28917949328</c:v>
                </c:pt>
                <c:pt idx="1567">
                  <c:v>1525.6353118931199</c:v>
                </c:pt>
                <c:pt idx="1568">
                  <c:v>1525.95929287491</c:v>
                </c:pt>
                <c:pt idx="1569">
                  <c:v>1526.2622098174199</c:v>
                </c:pt>
                <c:pt idx="1570">
                  <c:v>1526.54515009944</c:v>
                </c:pt>
                <c:pt idx="1571">
                  <c:v>1526.80920109973</c:v>
                </c:pt>
                <c:pt idx="1572">
                  <c:v>1527.04848485404</c:v>
                </c:pt>
                <c:pt idx="1573">
                  <c:v>1527.2693278900299</c:v>
                </c:pt>
                <c:pt idx="1574">
                  <c:v>1527.4727724179099</c:v>
                </c:pt>
                <c:pt idx="1575">
                  <c:v>1527.65978225155</c:v>
                </c:pt>
                <c:pt idx="1576">
                  <c:v>1527.8313212048399</c:v>
                </c:pt>
                <c:pt idx="1577">
                  <c:v>1527.98835309165</c:v>
                </c:pt>
                <c:pt idx="1578">
                  <c:v>1528.1318417258601</c:v>
                </c:pt>
                <c:pt idx="1579">
                  <c:v>1528.2627509213501</c:v>
                </c:pt>
                <c:pt idx="1580">
                  <c:v>1528.38204449199</c:v>
                </c:pt>
                <c:pt idx="1581">
                  <c:v>1528.49068625168</c:v>
                </c:pt>
                <c:pt idx="1582">
                  <c:v>1528.5896400142799</c:v>
                </c:pt>
                <c:pt idx="1583">
                  <c:v>1528.67986959367</c:v>
                </c:pt>
                <c:pt idx="1584">
                  <c:v>1528.7539700462601</c:v>
                </c:pt>
                <c:pt idx="1585">
                  <c:v>1528.8139925017199</c:v>
                </c:pt>
                <c:pt idx="1586">
                  <c:v>1528.8648444959199</c:v>
                </c:pt>
                <c:pt idx="1587">
                  <c:v>1528.9072512211001</c:v>
                </c:pt>
                <c:pt idx="1588">
                  <c:v>1528.9419378694899</c:v>
                </c:pt>
                <c:pt idx="1589">
                  <c:v>1528.96962963334</c:v>
                </c:pt>
                <c:pt idx="1590">
                  <c:v>1528.99105170487</c:v>
                </c:pt>
                <c:pt idx="1591">
                  <c:v>1529.0069292763301</c:v>
                </c:pt>
                <c:pt idx="1592">
                  <c:v>1529.0179875399499</c:v>
                </c:pt>
                <c:pt idx="1593">
                  <c:v>1529.0249516879601</c:v>
                </c:pt>
                <c:pt idx="1594">
                  <c:v>1529.02854691261</c:v>
                </c:pt>
                <c:pt idx="1595">
                  <c:v>1529.02949840612</c:v>
                </c:pt>
                <c:pt idx="1596">
                  <c:v>1529.0222202278101</c:v>
                </c:pt>
                <c:pt idx="1597">
                  <c:v>1528.99499143458</c:v>
                </c:pt>
                <c:pt idx="1598">
                  <c:v>1528.9616848982</c:v>
                </c:pt>
                <c:pt idx="1599">
                  <c:v>1528.9226145359801</c:v>
                </c:pt>
                <c:pt idx="1600">
                  <c:v>1528.8780942652299</c:v>
                </c:pt>
                <c:pt idx="1601">
                  <c:v>1528.8284380032401</c:v>
                </c:pt>
                <c:pt idx="1602">
                  <c:v>1528.77395966734</c:v>
                </c:pt>
                <c:pt idx="1603">
                  <c:v>1528.71497317482</c:v>
                </c:pt>
                <c:pt idx="1604">
                  <c:v>1528.65179244299</c:v>
                </c:pt>
                <c:pt idx="1605">
                  <c:v>1528.58473138916</c:v>
                </c:pt>
                <c:pt idx="1606">
                  <c:v>1528.51410393064</c:v>
                </c:pt>
                <c:pt idx="1607">
                  <c:v>1528.44022398472</c:v>
                </c:pt>
                <c:pt idx="1608">
                  <c:v>1528.36340546873</c:v>
                </c:pt>
                <c:pt idx="1609">
                  <c:v>1528.29105063714</c:v>
                </c:pt>
                <c:pt idx="1610">
                  <c:v>1528.2149183351401</c:v>
                </c:pt>
                <c:pt idx="1611">
                  <c:v>1528.1345353496899</c:v>
                </c:pt>
                <c:pt idx="1612">
                  <c:v>1528.0499016807901</c:v>
                </c:pt>
                <c:pt idx="1613">
                  <c:v>1527.96101732845</c:v>
                </c:pt>
                <c:pt idx="1614">
                  <c:v>1527.8678822926699</c:v>
                </c:pt>
                <c:pt idx="1615">
                  <c:v>1527.7704965734399</c:v>
                </c:pt>
                <c:pt idx="1616">
                  <c:v>1527.6688601707599</c:v>
                </c:pt>
                <c:pt idx="1617">
                  <c:v>1527.5629730846399</c:v>
                </c:pt>
                <c:pt idx="1618">
                  <c:v>1527.4528353150699</c:v>
                </c:pt>
                <c:pt idx="1619">
                  <c:v>1527.33844686206</c:v>
                </c:pt>
                <c:pt idx="1620">
                  <c:v>1527.2198077256</c:v>
                </c:pt>
                <c:pt idx="1621">
                  <c:v>1527.0969179056999</c:v>
                </c:pt>
                <c:pt idx="1622">
                  <c:v>1526.96977740235</c:v>
                </c:pt>
                <c:pt idx="1623">
                  <c:v>1526.8383862155499</c:v>
                </c:pt>
                <c:pt idx="1624">
                  <c:v>1526.7027443453101</c:v>
                </c:pt>
                <c:pt idx="1625">
                  <c:v>1526.56285179163</c:v>
                </c:pt>
                <c:pt idx="1626">
                  <c:v>1526.4187085545</c:v>
                </c:pt>
                <c:pt idx="1627">
                  <c:v>1526.27031463392</c:v>
                </c:pt>
                <c:pt idx="1628">
                  <c:v>1526.1176700299</c:v>
                </c:pt>
                <c:pt idx="1629">
                  <c:v>1525.96077474244</c:v>
                </c:pt>
                <c:pt idx="1630">
                  <c:v>1525.8061941830899</c:v>
                </c:pt>
                <c:pt idx="1631">
                  <c:v>1525.6784410187699</c:v>
                </c:pt>
                <c:pt idx="1632">
                  <c:v>1525.5496924925999</c:v>
                </c:pt>
                <c:pt idx="1633">
                  <c:v>1525.41994860458</c:v>
                </c:pt>
                <c:pt idx="1634">
                  <c:v>1525.2892093547</c:v>
                </c:pt>
                <c:pt idx="1635">
                  <c:v>1525.15747474298</c:v>
                </c:pt>
                <c:pt idx="1636">
                  <c:v>1525.0247447694201</c:v>
                </c:pt>
                <c:pt idx="1637">
                  <c:v>1524.8910194340001</c:v>
                </c:pt>
                <c:pt idx="1638">
                  <c:v>1524.7562987367301</c:v>
                </c:pt>
                <c:pt idx="1639">
                  <c:v>1524.6205826776099</c:v>
                </c:pt>
                <c:pt idx="1640">
                  <c:v>1524.48387125664</c:v>
                </c:pt>
                <c:pt idx="1641">
                  <c:v>1524.34616447383</c:v>
                </c:pt>
                <c:pt idx="1642">
                  <c:v>1524.2074623291601</c:v>
                </c:pt>
                <c:pt idx="1643">
                  <c:v>1524.0677648226399</c:v>
                </c:pt>
                <c:pt idx="1644">
                  <c:v>1523.9270719542801</c:v>
                </c:pt>
                <c:pt idx="1645">
                  <c:v>1523.78538372407</c:v>
                </c:pt>
                <c:pt idx="1646">
                  <c:v>1523.6427001320001</c:v>
                </c:pt>
                <c:pt idx="1647">
                  <c:v>1523.4990211780901</c:v>
                </c:pt>
                <c:pt idx="1648">
                  <c:v>1523.35434686233</c:v>
                </c:pt>
                <c:pt idx="1649">
                  <c:v>1523.20867718471</c:v>
                </c:pt>
                <c:pt idx="1650">
                  <c:v>1523.06201214525</c:v>
                </c:pt>
                <c:pt idx="1651">
                  <c:v>1522.91435174394</c:v>
                </c:pt>
                <c:pt idx="1652">
                  <c:v>1522.7707430734999</c:v>
                </c:pt>
                <c:pt idx="1653">
                  <c:v>1522.63375655342</c:v>
                </c:pt>
                <c:pt idx="1654">
                  <c:v>1522.4968475829301</c:v>
                </c:pt>
                <c:pt idx="1655">
                  <c:v>1522.36001616203</c:v>
                </c:pt>
                <c:pt idx="1656">
                  <c:v>1522.22326229072</c:v>
                </c:pt>
                <c:pt idx="1657">
                  <c:v>1522.08658596901</c:v>
                </c:pt>
                <c:pt idx="1658">
                  <c:v>1521.9499871969001</c:v>
                </c:pt>
                <c:pt idx="1659">
                  <c:v>1521.81346597437</c:v>
                </c:pt>
                <c:pt idx="1660">
                  <c:v>1521.67702230144</c:v>
                </c:pt>
                <c:pt idx="1661">
                  <c:v>1521.5406561781101</c:v>
                </c:pt>
                <c:pt idx="1662">
                  <c:v>1521.40436760436</c:v>
                </c:pt>
                <c:pt idx="1663">
                  <c:v>1521.26815658021</c:v>
                </c:pt>
                <c:pt idx="1664">
                  <c:v>1521.13202310566</c:v>
                </c:pt>
                <c:pt idx="1665">
                  <c:v>1520.9959671807001</c:v>
                </c:pt>
                <c:pt idx="1666">
                  <c:v>1520.85998880533</c:v>
                </c:pt>
                <c:pt idx="1667">
                  <c:v>1520.7240879795499</c:v>
                </c:pt>
                <c:pt idx="1668">
                  <c:v>1520.58826470337</c:v>
                </c:pt>
                <c:pt idx="1669">
                  <c:v>1520.4525189767801</c:v>
                </c:pt>
                <c:pt idx="1670">
                  <c:v>1520.31685079978</c:v>
                </c:pt>
                <c:pt idx="1671">
                  <c:v>1520.18126017238</c:v>
                </c:pt>
                <c:pt idx="1672">
                  <c:v>1520.0457470945701</c:v>
                </c:pt>
                <c:pt idx="1673">
                  <c:v>1519.91031156636</c:v>
                </c:pt>
                <c:pt idx="1674">
                  <c:v>1519.7748848433901</c:v>
                </c:pt>
                <c:pt idx="1675">
                  <c:v>1519.6394932639801</c:v>
                </c:pt>
                <c:pt idx="1676">
                  <c:v>1519.5041700056499</c:v>
                </c:pt>
                <c:pt idx="1677">
                  <c:v>1519.3689150684099</c:v>
                </c:pt>
                <c:pt idx="1678">
                  <c:v>1519.23372845226</c:v>
                </c:pt>
                <c:pt idx="1679">
                  <c:v>1519.0986101572</c:v>
                </c:pt>
                <c:pt idx="1680">
                  <c:v>1518.9635601832199</c:v>
                </c:pt>
                <c:pt idx="1681">
                  <c:v>1518.8285785303301</c:v>
                </c:pt>
                <c:pt idx="1682">
                  <c:v>1518.69366519853</c:v>
                </c:pt>
                <c:pt idx="1683">
                  <c:v>1518.5588201878199</c:v>
                </c:pt>
                <c:pt idx="1684">
                  <c:v>1518.42404349819</c:v>
                </c:pt>
                <c:pt idx="1685">
                  <c:v>1518.28933512965</c:v>
                </c:pt>
                <c:pt idx="1686">
                  <c:v>1518.1546950822001</c:v>
                </c:pt>
                <c:pt idx="1687">
                  <c:v>1518.02012335583</c:v>
                </c:pt>
                <c:pt idx="1688">
                  <c:v>1517.8856199505501</c:v>
                </c:pt>
                <c:pt idx="1689">
                  <c:v>1517.7511848663601</c:v>
                </c:pt>
                <c:pt idx="1690">
                  <c:v>1517.6168181032599</c:v>
                </c:pt>
                <c:pt idx="1691">
                  <c:v>1517.4825196612401</c:v>
                </c:pt>
                <c:pt idx="1692">
                  <c:v>1517.3482895403099</c:v>
                </c:pt>
                <c:pt idx="1693">
                  <c:v>1517.2141277404701</c:v>
                </c:pt>
                <c:pt idx="1694">
                  <c:v>1517.0800342617199</c:v>
                </c:pt>
                <c:pt idx="1695">
                  <c:v>1516.9460091040501</c:v>
                </c:pt>
                <c:pt idx="1696">
                  <c:v>1516.81811155471</c:v>
                </c:pt>
                <c:pt idx="1697">
                  <c:v>1516.6908557668401</c:v>
                </c:pt>
                <c:pt idx="1698">
                  <c:v>1516.5635999789599</c:v>
                </c:pt>
                <c:pt idx="1699">
                  <c:v>1516.43634419109</c:v>
                </c:pt>
                <c:pt idx="1700">
                  <c:v>1516.3090884032099</c:v>
                </c:pt>
                <c:pt idx="1701">
                  <c:v>1516.18183261533</c:v>
                </c:pt>
                <c:pt idx="1702">
                  <c:v>1516.0545768274601</c:v>
                </c:pt>
                <c:pt idx="1703">
                  <c:v>1515.92732103958</c:v>
                </c:pt>
                <c:pt idx="1704">
                  <c:v>1515.8000652517101</c:v>
                </c:pt>
                <c:pt idx="1705">
                  <c:v>1515.6728094638299</c:v>
                </c:pt>
                <c:pt idx="1706">
                  <c:v>1515.54555367595</c:v>
                </c:pt>
                <c:pt idx="1707">
                  <c:v>1515.4182978880799</c:v>
                </c:pt>
                <c:pt idx="1708">
                  <c:v>1515.2910421002</c:v>
                </c:pt>
                <c:pt idx="1709">
                  <c:v>1515.1637863123301</c:v>
                </c:pt>
                <c:pt idx="1710">
                  <c:v>1515.03653052445</c:v>
                </c:pt>
                <c:pt idx="1711">
                  <c:v>1514.9092747365801</c:v>
                </c:pt>
                <c:pt idx="1712">
                  <c:v>1514.7820189486999</c:v>
                </c:pt>
                <c:pt idx="1713">
                  <c:v>1514.65476316082</c:v>
                </c:pt>
                <c:pt idx="1714">
                  <c:v>1514.5275073729499</c:v>
                </c:pt>
                <c:pt idx="1715">
                  <c:v>1514.40025158507</c:v>
                </c:pt>
                <c:pt idx="1716">
                  <c:v>1514.2729957972001</c:v>
                </c:pt>
                <c:pt idx="1717">
                  <c:v>1514.14574000932</c:v>
                </c:pt>
                <c:pt idx="1718">
                  <c:v>1514.0184842214401</c:v>
                </c:pt>
                <c:pt idx="1719">
                  <c:v>1513.8912284335699</c:v>
                </c:pt>
                <c:pt idx="1720">
                  <c:v>1513.76397264569</c:v>
                </c:pt>
                <c:pt idx="1721">
                  <c:v>1513.6367168578199</c:v>
                </c:pt>
                <c:pt idx="1722">
                  <c:v>1513.50946106994</c:v>
                </c:pt>
                <c:pt idx="1723">
                  <c:v>1513.3822052820601</c:v>
                </c:pt>
                <c:pt idx="1724">
                  <c:v>1513.25494949419</c:v>
                </c:pt>
                <c:pt idx="1725">
                  <c:v>1513.1276937063101</c:v>
                </c:pt>
                <c:pt idx="1726">
                  <c:v>1513.00043791844</c:v>
                </c:pt>
                <c:pt idx="1727">
                  <c:v>1512.8731821305601</c:v>
                </c:pt>
                <c:pt idx="1728">
                  <c:v>1512.7459263426799</c:v>
                </c:pt>
                <c:pt idx="1729">
                  <c:v>1512.61867055481</c:v>
                </c:pt>
                <c:pt idx="1730">
                  <c:v>1512.4914147669299</c:v>
                </c:pt>
                <c:pt idx="1731">
                  <c:v>1512.36415897906</c:v>
                </c:pt>
                <c:pt idx="1732">
                  <c:v>1512.2369031911801</c:v>
                </c:pt>
                <c:pt idx="1733">
                  <c:v>1512.10964740331</c:v>
                </c:pt>
                <c:pt idx="1734">
                  <c:v>1511.9823916154301</c:v>
                </c:pt>
                <c:pt idx="1735">
                  <c:v>1511.8551358275499</c:v>
                </c:pt>
                <c:pt idx="1736">
                  <c:v>1511.72788003968</c:v>
                </c:pt>
                <c:pt idx="1737">
                  <c:v>1511.6006242517999</c:v>
                </c:pt>
                <c:pt idx="1738">
                  <c:v>1511.47336846393</c:v>
                </c:pt>
                <c:pt idx="1739">
                  <c:v>1511.3461126760501</c:v>
                </c:pt>
                <c:pt idx="1740">
                  <c:v>1511.21885688817</c:v>
                </c:pt>
                <c:pt idx="1741">
                  <c:v>1511.0916011003001</c:v>
                </c:pt>
                <c:pt idx="1742">
                  <c:v>1510.9643453124199</c:v>
                </c:pt>
                <c:pt idx="1743">
                  <c:v>1510.83708952455</c:v>
                </c:pt>
                <c:pt idx="1744">
                  <c:v>1510.7098337366699</c:v>
                </c:pt>
                <c:pt idx="1745">
                  <c:v>1510.58257794879</c:v>
                </c:pt>
                <c:pt idx="1746">
                  <c:v>1510.4553221609201</c:v>
                </c:pt>
                <c:pt idx="1747">
                  <c:v>1510.32806637304</c:v>
                </c:pt>
                <c:pt idx="1748">
                  <c:v>1510.2008105851701</c:v>
                </c:pt>
                <c:pt idx="1749">
                  <c:v>1510.0735547972899</c:v>
                </c:pt>
                <c:pt idx="1750">
                  <c:v>1509.94629900942</c:v>
                </c:pt>
                <c:pt idx="1751">
                  <c:v>1509.8190432215399</c:v>
                </c:pt>
                <c:pt idx="1752">
                  <c:v>1509.69178743366</c:v>
                </c:pt>
                <c:pt idx="1753">
                  <c:v>1509.5645316457901</c:v>
                </c:pt>
                <c:pt idx="1754">
                  <c:v>1509.43727585791</c:v>
                </c:pt>
                <c:pt idx="1755">
                  <c:v>1509.3100200700401</c:v>
                </c:pt>
                <c:pt idx="1756">
                  <c:v>1509.18276428216</c:v>
                </c:pt>
                <c:pt idx="1757">
                  <c:v>1509.05550849428</c:v>
                </c:pt>
                <c:pt idx="1758">
                  <c:v>1508.9282527064099</c:v>
                </c:pt>
                <c:pt idx="1759">
                  <c:v>1508.80099691853</c:v>
                </c:pt>
                <c:pt idx="1760">
                  <c:v>1508.6737411306599</c:v>
                </c:pt>
                <c:pt idx="1761">
                  <c:v>1508.54648534278</c:v>
                </c:pt>
                <c:pt idx="1762">
                  <c:v>1508.4192295549001</c:v>
                </c:pt>
                <c:pt idx="1763">
                  <c:v>1508.29197376703</c:v>
                </c:pt>
                <c:pt idx="1764">
                  <c:v>1508.1647179791501</c:v>
                </c:pt>
                <c:pt idx="1765">
                  <c:v>1508.0374621912799</c:v>
                </c:pt>
                <c:pt idx="1766">
                  <c:v>1507.9102064034</c:v>
                </c:pt>
                <c:pt idx="1767">
                  <c:v>1507.7829506155199</c:v>
                </c:pt>
                <c:pt idx="1768">
                  <c:v>1507.65569482765</c:v>
                </c:pt>
                <c:pt idx="1769">
                  <c:v>1507.5284390397701</c:v>
                </c:pt>
                <c:pt idx="1770">
                  <c:v>1507.4011832519</c:v>
                </c:pt>
                <c:pt idx="1771">
                  <c:v>1507.2739274640201</c:v>
                </c:pt>
                <c:pt idx="1772">
                  <c:v>1507.1466716761499</c:v>
                </c:pt>
                <c:pt idx="1773">
                  <c:v>1507.01941588827</c:v>
                </c:pt>
                <c:pt idx="1774">
                  <c:v>1506.8921601003899</c:v>
                </c:pt>
                <c:pt idx="1775">
                  <c:v>1506.76490431252</c:v>
                </c:pt>
                <c:pt idx="1776">
                  <c:v>1506.6376485246401</c:v>
                </c:pt>
                <c:pt idx="1777">
                  <c:v>1506.51039273677</c:v>
                </c:pt>
                <c:pt idx="1778">
                  <c:v>1506.3831369488901</c:v>
                </c:pt>
                <c:pt idx="1779">
                  <c:v>1506.2558811610099</c:v>
                </c:pt>
                <c:pt idx="1780">
                  <c:v>1506.12862537314</c:v>
                </c:pt>
                <c:pt idx="1781">
                  <c:v>1506.00126212857</c:v>
                </c:pt>
                <c:pt idx="1782">
                  <c:v>1505.87348255807</c:v>
                </c:pt>
                <c:pt idx="1783">
                  <c:v>1505.74570298758</c:v>
                </c:pt>
                <c:pt idx="1784">
                  <c:v>1505.61792341708</c:v>
                </c:pt>
                <c:pt idx="1785">
                  <c:v>1505.4901438465799</c:v>
                </c:pt>
                <c:pt idx="1786">
                  <c:v>1505.3623642760899</c:v>
                </c:pt>
                <c:pt idx="1787">
                  <c:v>1505.2345847055899</c:v>
                </c:pt>
                <c:pt idx="1788">
                  <c:v>1505.1068051350901</c:v>
                </c:pt>
                <c:pt idx="1789">
                  <c:v>1504.9790255646001</c:v>
                </c:pt>
                <c:pt idx="1790">
                  <c:v>1504.8512459941001</c:v>
                </c:pt>
                <c:pt idx="1791">
                  <c:v>1504.7234664236</c:v>
                </c:pt>
                <c:pt idx="1792">
                  <c:v>1504.59568685311</c:v>
                </c:pt>
                <c:pt idx="1793">
                  <c:v>1504.46790728261</c:v>
                </c:pt>
                <c:pt idx="1794">
                  <c:v>1504.34012771211</c:v>
                </c:pt>
                <c:pt idx="1795">
                  <c:v>1504.2123481416199</c:v>
                </c:pt>
                <c:pt idx="1796">
                  <c:v>1504.0845685711199</c:v>
                </c:pt>
                <c:pt idx="1797">
                  <c:v>1503.9567890006199</c:v>
                </c:pt>
                <c:pt idx="1798">
                  <c:v>1503.8290094301301</c:v>
                </c:pt>
                <c:pt idx="1799">
                  <c:v>1503.7012298596301</c:v>
                </c:pt>
                <c:pt idx="1800">
                  <c:v>1503.5734502891401</c:v>
                </c:pt>
                <c:pt idx="1801">
                  <c:v>1503.44567071864</c:v>
                </c:pt>
                <c:pt idx="1802">
                  <c:v>1503.31789114814</c:v>
                </c:pt>
                <c:pt idx="1803">
                  <c:v>1503.19011157765</c:v>
                </c:pt>
                <c:pt idx="1804">
                  <c:v>1503.06233200715</c:v>
                </c:pt>
                <c:pt idx="1805">
                  <c:v>1502.9345524366499</c:v>
                </c:pt>
                <c:pt idx="1806">
                  <c:v>1502.8067728661599</c:v>
                </c:pt>
                <c:pt idx="1807">
                  <c:v>1502.6789932956599</c:v>
                </c:pt>
                <c:pt idx="1808">
                  <c:v>1502.5512137251601</c:v>
                </c:pt>
                <c:pt idx="1809">
                  <c:v>1502.4234341546701</c:v>
                </c:pt>
                <c:pt idx="1810">
                  <c:v>1502.2956545841701</c:v>
                </c:pt>
                <c:pt idx="1811">
                  <c:v>1502.16787501367</c:v>
                </c:pt>
                <c:pt idx="1812">
                  <c:v>1502.04009544318</c:v>
                </c:pt>
                <c:pt idx="1813">
                  <c:v>1501.91231587268</c:v>
                </c:pt>
                <c:pt idx="1814">
                  <c:v>1501.78453630218</c:v>
                </c:pt>
                <c:pt idx="1815">
                  <c:v>1501.6567567316899</c:v>
                </c:pt>
                <c:pt idx="1816">
                  <c:v>1501.5289771611899</c:v>
                </c:pt>
                <c:pt idx="1817">
                  <c:v>1501.4011975906899</c:v>
                </c:pt>
                <c:pt idx="1818">
                  <c:v>1501.2734180202001</c:v>
                </c:pt>
                <c:pt idx="1819">
                  <c:v>1501.1456384497001</c:v>
                </c:pt>
                <c:pt idx="1820">
                  <c:v>1501.0178588792101</c:v>
                </c:pt>
                <c:pt idx="1821">
                  <c:v>1500.89007930871</c:v>
                </c:pt>
                <c:pt idx="1822">
                  <c:v>1500.76229973821</c:v>
                </c:pt>
                <c:pt idx="1823">
                  <c:v>1500.63452016772</c:v>
                </c:pt>
                <c:pt idx="1824">
                  <c:v>1500.50674059722</c:v>
                </c:pt>
                <c:pt idx="1825">
                  <c:v>1500.3789610267199</c:v>
                </c:pt>
                <c:pt idx="1826">
                  <c:v>1500.2511814562299</c:v>
                </c:pt>
                <c:pt idx="1827">
                  <c:v>1500.1234018857299</c:v>
                </c:pt>
                <c:pt idx="1828">
                  <c:v>1499.9956223152301</c:v>
                </c:pt>
                <c:pt idx="1829">
                  <c:v>1499.8678427447401</c:v>
                </c:pt>
                <c:pt idx="1830">
                  <c:v>1499.74006317424</c:v>
                </c:pt>
                <c:pt idx="1831">
                  <c:v>1499.61228360374</c:v>
                </c:pt>
                <c:pt idx="1832">
                  <c:v>1499.48450403325</c:v>
                </c:pt>
                <c:pt idx="1833">
                  <c:v>1499.35672446275</c:v>
                </c:pt>
                <c:pt idx="1834">
                  <c:v>1499.22894489225</c:v>
                </c:pt>
                <c:pt idx="1835">
                  <c:v>1499.1011653217599</c:v>
                </c:pt>
                <c:pt idx="1836">
                  <c:v>1498.9733857512599</c:v>
                </c:pt>
                <c:pt idx="1837">
                  <c:v>1498.8456061807599</c:v>
                </c:pt>
                <c:pt idx="1838">
                  <c:v>1498.7178266102701</c:v>
                </c:pt>
                <c:pt idx="1839">
                  <c:v>1498.5900470397701</c:v>
                </c:pt>
                <c:pt idx="1840">
                  <c:v>1498.4622674692801</c:v>
                </c:pt>
                <c:pt idx="1841">
                  <c:v>1498.33448789878</c:v>
                </c:pt>
                <c:pt idx="1842">
                  <c:v>1498.20670832828</c:v>
                </c:pt>
                <c:pt idx="1843">
                  <c:v>1498.07892875779</c:v>
                </c:pt>
                <c:pt idx="1844">
                  <c:v>1497.95114918729</c:v>
                </c:pt>
                <c:pt idx="1845">
                  <c:v>1497.8233696167899</c:v>
                </c:pt>
                <c:pt idx="1846">
                  <c:v>1497.6955900462999</c:v>
                </c:pt>
                <c:pt idx="1847">
                  <c:v>1497.5678104757999</c:v>
                </c:pt>
                <c:pt idx="1848">
                  <c:v>1497.4400309053001</c:v>
                </c:pt>
                <c:pt idx="1849">
                  <c:v>1497.3122513348101</c:v>
                </c:pt>
                <c:pt idx="1850">
                  <c:v>1497.18447176431</c:v>
                </c:pt>
                <c:pt idx="1851">
                  <c:v>1497.05669219381</c:v>
                </c:pt>
                <c:pt idx="1852">
                  <c:v>1496.92891262332</c:v>
                </c:pt>
                <c:pt idx="1853">
                  <c:v>1496.80113305282</c:v>
                </c:pt>
                <c:pt idx="1854">
                  <c:v>1496.67335348232</c:v>
                </c:pt>
                <c:pt idx="1855">
                  <c:v>1496.5455739118299</c:v>
                </c:pt>
                <c:pt idx="1856">
                  <c:v>1496.4177943413299</c:v>
                </c:pt>
                <c:pt idx="1857">
                  <c:v>1496.2900147708301</c:v>
                </c:pt>
                <c:pt idx="1858">
                  <c:v>1496.1622352003401</c:v>
                </c:pt>
                <c:pt idx="1859">
                  <c:v>1496.0344556298401</c:v>
                </c:pt>
                <c:pt idx="1860">
                  <c:v>1495.90667605935</c:v>
                </c:pt>
                <c:pt idx="1861">
                  <c:v>1495.77889648885</c:v>
                </c:pt>
                <c:pt idx="1862">
                  <c:v>1495.65111691835</c:v>
                </c:pt>
                <c:pt idx="1863">
                  <c:v>1495.52333734786</c:v>
                </c:pt>
                <c:pt idx="1864">
                  <c:v>1495.39555777736</c:v>
                </c:pt>
                <c:pt idx="1865">
                  <c:v>1495.2677782068599</c:v>
                </c:pt>
                <c:pt idx="1866">
                  <c:v>1495.1399986363699</c:v>
                </c:pt>
                <c:pt idx="1867">
                  <c:v>1495.0085217148701</c:v>
                </c:pt>
                <c:pt idx="1868">
                  <c:v>1494.8734299375501</c:v>
                </c:pt>
                <c:pt idx="1869">
                  <c:v>1494.7383381602299</c:v>
                </c:pt>
                <c:pt idx="1870">
                  <c:v>1494.6032463829099</c:v>
                </c:pt>
                <c:pt idx="1871">
                  <c:v>1494.4681546055899</c:v>
                </c:pt>
                <c:pt idx="1872">
                  <c:v>1494.3330628282699</c:v>
                </c:pt>
                <c:pt idx="1873">
                  <c:v>1494.1979710509499</c:v>
                </c:pt>
                <c:pt idx="1874">
                  <c:v>1494.06287927362</c:v>
                </c:pt>
                <c:pt idx="1875">
                  <c:v>1493.9277874963</c:v>
                </c:pt>
                <c:pt idx="1876">
                  <c:v>1493.79269571898</c:v>
                </c:pt>
                <c:pt idx="1877">
                  <c:v>1493.65760394166</c:v>
                </c:pt>
                <c:pt idx="1878">
                  <c:v>1493.52251216434</c:v>
                </c:pt>
                <c:pt idx="1879">
                  <c:v>1493.38742038702</c:v>
                </c:pt>
                <c:pt idx="1880">
                  <c:v>1493.2523286097</c:v>
                </c:pt>
                <c:pt idx="1881">
                  <c:v>1493.1172368323701</c:v>
                </c:pt>
                <c:pt idx="1882">
                  <c:v>1492.9821450550501</c:v>
                </c:pt>
                <c:pt idx="1883">
                  <c:v>1492.8470532777301</c:v>
                </c:pt>
                <c:pt idx="1884">
                  <c:v>1492.7119615004101</c:v>
                </c:pt>
                <c:pt idx="1885">
                  <c:v>1492.5768697230901</c:v>
                </c:pt>
                <c:pt idx="1886">
                  <c:v>1492.4417779457699</c:v>
                </c:pt>
                <c:pt idx="1887">
                  <c:v>1492.3066861684499</c:v>
                </c:pt>
                <c:pt idx="1888">
                  <c:v>1492.1715943911299</c:v>
                </c:pt>
                <c:pt idx="1889">
                  <c:v>1492.0365026137999</c:v>
                </c:pt>
                <c:pt idx="1890">
                  <c:v>1491.90141083648</c:v>
                </c:pt>
                <c:pt idx="1891">
                  <c:v>1491.76631905916</c:v>
                </c:pt>
                <c:pt idx="1892">
                  <c:v>1491.63122728184</c:v>
                </c:pt>
                <c:pt idx="1893">
                  <c:v>1491.49613550452</c:v>
                </c:pt>
                <c:pt idx="1894">
                  <c:v>1491.3610437272</c:v>
                </c:pt>
                <c:pt idx="1895">
                  <c:v>1491.22595194988</c:v>
                </c:pt>
                <c:pt idx="1896">
                  <c:v>1491.09086017255</c:v>
                </c:pt>
                <c:pt idx="1897">
                  <c:v>1490.9557683952301</c:v>
                </c:pt>
                <c:pt idx="1898">
                  <c:v>1490.8206766179101</c:v>
                </c:pt>
                <c:pt idx="1899">
                  <c:v>1490.6855848405901</c:v>
                </c:pt>
                <c:pt idx="1900">
                  <c:v>1490.5504930632701</c:v>
                </c:pt>
                <c:pt idx="1901">
                  <c:v>1490.4154012859501</c:v>
                </c:pt>
                <c:pt idx="1902">
                  <c:v>1490.2803095086299</c:v>
                </c:pt>
                <c:pt idx="1903">
                  <c:v>1490.1452177312999</c:v>
                </c:pt>
                <c:pt idx="1904">
                  <c:v>1490.0101259539799</c:v>
                </c:pt>
                <c:pt idx="1905">
                  <c:v>1489.8750341766599</c:v>
                </c:pt>
                <c:pt idx="1906">
                  <c:v>1489.73994239934</c:v>
                </c:pt>
                <c:pt idx="1907">
                  <c:v>1489.60485062202</c:v>
                </c:pt>
                <c:pt idx="1908">
                  <c:v>1489.4697588447</c:v>
                </c:pt>
                <c:pt idx="1909">
                  <c:v>1489.33466706738</c:v>
                </c:pt>
                <c:pt idx="1910">
                  <c:v>1489.19957529005</c:v>
                </c:pt>
                <c:pt idx="1911">
                  <c:v>1489.06448351273</c:v>
                </c:pt>
                <c:pt idx="1912">
                  <c:v>1488.92939173541</c:v>
                </c:pt>
                <c:pt idx="1913">
                  <c:v>1488.7942999580901</c:v>
                </c:pt>
                <c:pt idx="1914">
                  <c:v>1488.6592081807701</c:v>
                </c:pt>
                <c:pt idx="1915">
                  <c:v>1488.5241164034501</c:v>
                </c:pt>
                <c:pt idx="1916">
                  <c:v>1488.3890246261301</c:v>
                </c:pt>
                <c:pt idx="1917">
                  <c:v>1488.2539328488001</c:v>
                </c:pt>
                <c:pt idx="1918">
                  <c:v>1488.1188410714799</c:v>
                </c:pt>
                <c:pt idx="1919">
                  <c:v>1487.9837492941599</c:v>
                </c:pt>
                <c:pt idx="1920">
                  <c:v>1487.8486575168399</c:v>
                </c:pt>
                <c:pt idx="1921">
                  <c:v>1487.7135657395199</c:v>
                </c:pt>
                <c:pt idx="1922">
                  <c:v>1487.5784739622</c:v>
                </c:pt>
                <c:pt idx="1923">
                  <c:v>1487.44338218488</c:v>
                </c:pt>
                <c:pt idx="1924">
                  <c:v>1487.30829040755</c:v>
                </c:pt>
                <c:pt idx="1925">
                  <c:v>1487.17319863023</c:v>
                </c:pt>
                <c:pt idx="1926">
                  <c:v>1487.03810685291</c:v>
                </c:pt>
                <c:pt idx="1927">
                  <c:v>1486.90301507559</c:v>
                </c:pt>
                <c:pt idx="1928">
                  <c:v>1486.76792329827</c:v>
                </c:pt>
                <c:pt idx="1929">
                  <c:v>1486.63283152095</c:v>
                </c:pt>
                <c:pt idx="1930">
                  <c:v>1486.4977397436301</c:v>
                </c:pt>
                <c:pt idx="1931">
                  <c:v>1486.3626479663101</c:v>
                </c:pt>
                <c:pt idx="1932">
                  <c:v>1486.2275561889801</c:v>
                </c:pt>
                <c:pt idx="1933">
                  <c:v>1486.0924644116601</c:v>
                </c:pt>
                <c:pt idx="1934">
                  <c:v>1485.9573726343399</c:v>
                </c:pt>
                <c:pt idx="1935">
                  <c:v>1485.8222808570199</c:v>
                </c:pt>
                <c:pt idx="1936">
                  <c:v>1485.6871890796999</c:v>
                </c:pt>
                <c:pt idx="1937">
                  <c:v>1485.5520973023799</c:v>
                </c:pt>
                <c:pt idx="1938">
                  <c:v>1485.4170055250599</c:v>
                </c:pt>
                <c:pt idx="1939">
                  <c:v>1485.28191374773</c:v>
                </c:pt>
                <c:pt idx="1940">
                  <c:v>1485.14682197041</c:v>
                </c:pt>
                <c:pt idx="1941">
                  <c:v>1485.01173019309</c:v>
                </c:pt>
                <c:pt idx="1942">
                  <c:v>1484.87663841577</c:v>
                </c:pt>
                <c:pt idx="1943">
                  <c:v>1484.74154663845</c:v>
                </c:pt>
                <c:pt idx="1944">
                  <c:v>1484.60645486113</c:v>
                </c:pt>
                <c:pt idx="1945">
                  <c:v>1484.47136308381</c:v>
                </c:pt>
                <c:pt idx="1946">
                  <c:v>1484.3362713064801</c:v>
                </c:pt>
                <c:pt idx="1947">
                  <c:v>1484.2011795291601</c:v>
                </c:pt>
                <c:pt idx="1948">
                  <c:v>1484.0660877518401</c:v>
                </c:pt>
                <c:pt idx="1949">
                  <c:v>1483.9309959745201</c:v>
                </c:pt>
                <c:pt idx="1950">
                  <c:v>1483.7959041971999</c:v>
                </c:pt>
                <c:pt idx="1951">
                  <c:v>1483.6608124198799</c:v>
                </c:pt>
                <c:pt idx="1952">
                  <c:v>1483.5257206425599</c:v>
                </c:pt>
                <c:pt idx="1953">
                  <c:v>1483.38734330441</c:v>
                </c:pt>
                <c:pt idx="1954">
                  <c:v>1483.24809183709</c:v>
                </c:pt>
                <c:pt idx="1955">
                  <c:v>1483.1087474056101</c:v>
                </c:pt>
                <c:pt idx="1956">
                  <c:v>1482.9693100099601</c:v>
                </c:pt>
                <c:pt idx="1957">
                  <c:v>1482.8297796501499</c:v>
                </c:pt>
                <c:pt idx="1958">
                  <c:v>1482.6901563261599</c:v>
                </c:pt>
                <c:pt idx="1959">
                  <c:v>1482.55044003801</c:v>
                </c:pt>
                <c:pt idx="1960">
                  <c:v>1482.41063078568</c:v>
                </c:pt>
                <c:pt idx="1961">
                  <c:v>1482.2707285691899</c:v>
                </c:pt>
                <c:pt idx="1962">
                  <c:v>1482.13073338854</c:v>
                </c:pt>
                <c:pt idx="1963">
                  <c:v>1481.9906452437101</c:v>
                </c:pt>
                <c:pt idx="1964">
                  <c:v>1481.8506876097099</c:v>
                </c:pt>
                <c:pt idx="1965">
                  <c:v>1481.7108153555</c:v>
                </c:pt>
                <c:pt idx="1966">
                  <c:v>1481.5708510002401</c:v>
                </c:pt>
                <c:pt idx="1967">
                  <c:v>1481.43079454394</c:v>
                </c:pt>
                <c:pt idx="1968">
                  <c:v>1481.2906459865801</c:v>
                </c:pt>
                <c:pt idx="1969">
                  <c:v>1481.1504053281701</c:v>
                </c:pt>
                <c:pt idx="1970">
                  <c:v>1481.01007256872</c:v>
                </c:pt>
                <c:pt idx="1971">
                  <c:v>1480.8696477082101</c:v>
                </c:pt>
                <c:pt idx="1972">
                  <c:v>1480.7291307466601</c:v>
                </c:pt>
                <c:pt idx="1973">
                  <c:v>1480.58852168405</c:v>
                </c:pt>
                <c:pt idx="1974">
                  <c:v>1480.4478205204</c:v>
                </c:pt>
                <c:pt idx="1975">
                  <c:v>1480.3070272556999</c:v>
                </c:pt>
                <c:pt idx="1976">
                  <c:v>1480.16614188995</c:v>
                </c:pt>
                <c:pt idx="1977">
                  <c:v>1480.02516442316</c:v>
                </c:pt>
                <c:pt idx="1978">
                  <c:v>1479.88409485531</c:v>
                </c:pt>
                <c:pt idx="1979">
                  <c:v>1479.74293318641</c:v>
                </c:pt>
                <c:pt idx="1980">
                  <c:v>1479.60167941647</c:v>
                </c:pt>
                <c:pt idx="1981">
                  <c:v>1479.4603335454699</c:v>
                </c:pt>
                <c:pt idx="1982">
                  <c:v>1479.3188955734299</c:v>
                </c:pt>
                <c:pt idx="1983">
                  <c:v>1479.1773655003401</c:v>
                </c:pt>
                <c:pt idx="1984">
                  <c:v>1479.0357433262</c:v>
                </c:pt>
                <c:pt idx="1985">
                  <c:v>1478.89402905101</c:v>
                </c:pt>
                <c:pt idx="1986">
                  <c:v>1478.7522226747701</c:v>
                </c:pt>
                <c:pt idx="1987">
                  <c:v>1478.6103241974799</c:v>
                </c:pt>
                <c:pt idx="1988">
                  <c:v>1478.4683336191399</c:v>
                </c:pt>
                <c:pt idx="1989">
                  <c:v>1478.32625093976</c:v>
                </c:pt>
                <c:pt idx="1990">
                  <c:v>1478.1840761593201</c:v>
                </c:pt>
                <c:pt idx="1991">
                  <c:v>1478.04180927784</c:v>
                </c:pt>
                <c:pt idx="1992">
                  <c:v>1477.8994502953101</c:v>
                </c:pt>
                <c:pt idx="1993">
                  <c:v>1477.7569992117301</c:v>
                </c:pt>
                <c:pt idx="1994">
                  <c:v>1477.6144560271</c:v>
                </c:pt>
                <c:pt idx="1995">
                  <c:v>1477.4718207414201</c:v>
                </c:pt>
                <c:pt idx="1996">
                  <c:v>1477.32909335469</c:v>
                </c:pt>
                <c:pt idx="1997">
                  <c:v>1477.1862738669099</c:v>
                </c:pt>
                <c:pt idx="1998">
                  <c:v>1477.0433622780799</c:v>
                </c:pt>
                <c:pt idx="1999">
                  <c:v>1476.9003585882101</c:v>
                </c:pt>
                <c:pt idx="2000">
                  <c:v>1476.75726279729</c:v>
                </c:pt>
                <c:pt idx="2001">
                  <c:v>1476.61407490531</c:v>
                </c:pt>
                <c:pt idx="2002">
                  <c:v>1476.4707949122901</c:v>
                </c:pt>
                <c:pt idx="2003">
                  <c:v>1476.3274228182199</c:v>
                </c:pt>
                <c:pt idx="2004">
                  <c:v>1476.1839586230999</c:v>
                </c:pt>
                <c:pt idx="2005">
                  <c:v>1476.04040232693</c:v>
                </c:pt>
                <c:pt idx="2006">
                  <c:v>1475.89675392971</c:v>
                </c:pt>
                <c:pt idx="2007">
                  <c:v>1475.75301343145</c:v>
                </c:pt>
                <c:pt idx="2008">
                  <c:v>1475.6091808321301</c:v>
                </c:pt>
                <c:pt idx="2009">
                  <c:v>1475.46525613177</c:v>
                </c:pt>
                <c:pt idx="2010">
                  <c:v>1475.32123933035</c:v>
                </c:pt>
                <c:pt idx="2011">
                  <c:v>1475.17713042789</c:v>
                </c:pt>
                <c:pt idx="2012">
                  <c:v>1475.03292942438</c:v>
                </c:pt>
                <c:pt idx="2013">
                  <c:v>1474.8886363198201</c:v>
                </c:pt>
                <c:pt idx="2014">
                  <c:v>1474.7442511142101</c:v>
                </c:pt>
                <c:pt idx="2015">
                  <c:v>1474.59977380755</c:v>
                </c:pt>
                <c:pt idx="2016">
                  <c:v>1474.4552043998401</c:v>
                </c:pt>
                <c:pt idx="2017">
                  <c:v>1474.3105428910901</c:v>
                </c:pt>
                <c:pt idx="2018">
                  <c:v>1474.16578928128</c:v>
                </c:pt>
                <c:pt idx="2019">
                  <c:v>1474.0209435704301</c:v>
                </c:pt>
                <c:pt idx="2020">
                  <c:v>1473.87600575852</c:v>
                </c:pt>
                <c:pt idx="2021">
                  <c:v>1473.7309758455699</c:v>
                </c:pt>
                <c:pt idx="2022">
                  <c:v>1473.5858538315699</c:v>
                </c:pt>
                <c:pt idx="2023">
                  <c:v>1473.4406397165201</c:v>
                </c:pt>
                <c:pt idx="2024">
                  <c:v>1473.2953335004199</c:v>
                </c:pt>
                <c:pt idx="2025">
                  <c:v>1473.1499351832699</c:v>
                </c:pt>
                <c:pt idx="2026">
                  <c:v>1473.0044447650801</c:v>
                </c:pt>
                <c:pt idx="2027">
                  <c:v>1472.8588622458301</c:v>
                </c:pt>
                <c:pt idx="2028">
                  <c:v>1472.7131876255301</c:v>
                </c:pt>
                <c:pt idx="2029">
                  <c:v>1472.5674209041899</c:v>
                </c:pt>
                <c:pt idx="2030">
                  <c:v>1472.4215620817999</c:v>
                </c:pt>
                <c:pt idx="2031">
                  <c:v>1472.2756111583601</c:v>
                </c:pt>
                <c:pt idx="2032">
                  <c:v>1472.12956813387</c:v>
                </c:pt>
                <c:pt idx="2033">
                  <c:v>1471.9834330083299</c:v>
                </c:pt>
                <c:pt idx="2034">
                  <c:v>1471.8372057817401</c:v>
                </c:pt>
                <c:pt idx="2035">
                  <c:v>1471.6908864541001</c:v>
                </c:pt>
                <c:pt idx="2036">
                  <c:v>1471.5444750254101</c:v>
                </c:pt>
                <c:pt idx="2037">
                  <c:v>1471.3979714956799</c:v>
                </c:pt>
                <c:pt idx="2038">
                  <c:v>1471.25137586489</c:v>
                </c:pt>
                <c:pt idx="2039">
                  <c:v>1471.1046881330601</c:v>
                </c:pt>
                <c:pt idx="2040">
                  <c:v>1470.95790830018</c:v>
                </c:pt>
                <c:pt idx="2041">
                  <c:v>1470.8110363662499</c:v>
                </c:pt>
                <c:pt idx="2042">
                  <c:v>1470.6640723312701</c:v>
                </c:pt>
                <c:pt idx="2043">
                  <c:v>1470.5170161952401</c:v>
                </c:pt>
                <c:pt idx="2044">
                  <c:v>1470.3698679581601</c:v>
                </c:pt>
                <c:pt idx="2045">
                  <c:v>1470.2226276200299</c:v>
                </c:pt>
                <c:pt idx="2046">
                  <c:v>1470.0752951808599</c:v>
                </c:pt>
                <c:pt idx="2047">
                  <c:v>1469.9278706406301</c:v>
                </c:pt>
                <c:pt idx="2048">
                  <c:v>1469.7803539993599</c:v>
                </c:pt>
                <c:pt idx="2049">
                  <c:v>1469.6327452570399</c:v>
                </c:pt>
                <c:pt idx="2050">
                  <c:v>1469.48504441366</c:v>
                </c:pt>
                <c:pt idx="2051">
                  <c:v>1469.3372514692401</c:v>
                </c:pt>
                <c:pt idx="2052">
                  <c:v>1469.18936642377</c:v>
                </c:pt>
                <c:pt idx="2053">
                  <c:v>1469.0435268720501</c:v>
                </c:pt>
                <c:pt idx="2054">
                  <c:v>1468.8982885635501</c:v>
                </c:pt>
                <c:pt idx="2055">
                  <c:v>1468.75301335174</c:v>
                </c:pt>
                <c:pt idx="2056">
                  <c:v>1468.60770123662</c:v>
                </c:pt>
                <c:pt idx="2057">
                  <c:v>1468.4623522182001</c:v>
                </c:pt>
                <c:pt idx="2058">
                  <c:v>1468.3169662964599</c:v>
                </c:pt>
                <c:pt idx="2059">
                  <c:v>1468.1715434714099</c:v>
                </c:pt>
                <c:pt idx="2060">
                  <c:v>1468.0260837430601</c:v>
                </c:pt>
                <c:pt idx="2061">
                  <c:v>1467.8805871114</c:v>
                </c:pt>
                <c:pt idx="2062">
                  <c:v>1467.7350535764299</c:v>
                </c:pt>
                <c:pt idx="2063">
                  <c:v>1467.5894831381499</c:v>
                </c:pt>
                <c:pt idx="2064">
                  <c:v>1467.44387579656</c:v>
                </c:pt>
                <c:pt idx="2065">
                  <c:v>1467.2982315516599</c:v>
                </c:pt>
                <c:pt idx="2066">
                  <c:v>1467.15255040345</c:v>
                </c:pt>
                <c:pt idx="2067">
                  <c:v>1467.0068323519299</c:v>
                </c:pt>
                <c:pt idx="2068">
                  <c:v>1466.86107739711</c:v>
                </c:pt>
                <c:pt idx="2069">
                  <c:v>1466.71528553897</c:v>
                </c:pt>
                <c:pt idx="2070">
                  <c:v>1466.5694567775299</c:v>
                </c:pt>
                <c:pt idx="2071">
                  <c:v>1466.4235911127801</c:v>
                </c:pt>
                <c:pt idx="2072">
                  <c:v>1466.2776885447199</c:v>
                </c:pt>
                <c:pt idx="2073">
                  <c:v>1466.13174907335</c:v>
                </c:pt>
                <c:pt idx="2074">
                  <c:v>1465.98577269867</c:v>
                </c:pt>
                <c:pt idx="2075">
                  <c:v>1465.8397594206799</c:v>
                </c:pt>
                <c:pt idx="2076">
                  <c:v>1465.69370923939</c:v>
                </c:pt>
                <c:pt idx="2077">
                  <c:v>1465.5476221547799</c:v>
                </c:pt>
                <c:pt idx="2078">
                  <c:v>1465.4014981668699</c:v>
                </c:pt>
                <c:pt idx="2079">
                  <c:v>1465.2553372756399</c:v>
                </c:pt>
                <c:pt idx="2080">
                  <c:v>1465.1091394811101</c:v>
                </c:pt>
                <c:pt idx="2081">
                  <c:v>1464.96290478327</c:v>
                </c:pt>
                <c:pt idx="2082">
                  <c:v>1464.8166331821201</c:v>
                </c:pt>
                <c:pt idx="2083">
                  <c:v>1464.6703246776599</c:v>
                </c:pt>
                <c:pt idx="2084">
                  <c:v>1464.5239792698901</c:v>
                </c:pt>
                <c:pt idx="2085">
                  <c:v>1464.37759695882</c:v>
                </c:pt>
                <c:pt idx="2086">
                  <c:v>1464.2311777444299</c:v>
                </c:pt>
                <c:pt idx="2087">
                  <c:v>1464.08472162674</c:v>
                </c:pt>
                <c:pt idx="2088">
                  <c:v>1463.93822860573</c:v>
                </c:pt>
                <c:pt idx="2089">
                  <c:v>1463.79169868142</c:v>
                </c:pt>
                <c:pt idx="2090">
                  <c:v>1463.6451318538</c:v>
                </c:pt>
                <c:pt idx="2091">
                  <c:v>1463.4985281228701</c:v>
                </c:pt>
                <c:pt idx="2092">
                  <c:v>1463.3518874886299</c:v>
                </c:pt>
                <c:pt idx="2093">
                  <c:v>1463.20520995108</c:v>
                </c:pt>
                <c:pt idx="2094">
                  <c:v>1463.0584955102299</c:v>
                </c:pt>
                <c:pt idx="2095">
                  <c:v>1462.9117441660601</c:v>
                </c:pt>
                <c:pt idx="2096">
                  <c:v>1462.76495591859</c:v>
                </c:pt>
                <c:pt idx="2097">
                  <c:v>1462.6181307678</c:v>
                </c:pt>
                <c:pt idx="2098">
                  <c:v>1462.4712687137101</c:v>
                </c:pt>
                <c:pt idx="2099">
                  <c:v>1462.32436975631</c:v>
                </c:pt>
                <c:pt idx="2100">
                  <c:v>1462.1774338956</c:v>
                </c:pt>
                <c:pt idx="2101">
                  <c:v>1462.0304611315801</c:v>
                </c:pt>
                <c:pt idx="2102">
                  <c:v>1461.8834514642499</c:v>
                </c:pt>
                <c:pt idx="2103">
                  <c:v>1461.7364048936099</c:v>
                </c:pt>
                <c:pt idx="2104">
                  <c:v>1461.5893214196699</c:v>
                </c:pt>
                <c:pt idx="2105">
                  <c:v>1461.44220104241</c:v>
                </c:pt>
                <c:pt idx="2106">
                  <c:v>1461.2950437618499</c:v>
                </c:pt>
                <c:pt idx="2107">
                  <c:v>1461.14784957798</c:v>
                </c:pt>
                <c:pt idx="2108">
                  <c:v>1461.00061849079</c:v>
                </c:pt>
                <c:pt idx="2109">
                  <c:v>1460.8533505002999</c:v>
                </c:pt>
                <c:pt idx="2110">
                  <c:v>1460.7060456065001</c:v>
                </c:pt>
                <c:pt idx="2111">
                  <c:v>1460.5587038094</c:v>
                </c:pt>
                <c:pt idx="2112">
                  <c:v>1460.41132510898</c:v>
                </c:pt>
                <c:pt idx="2113">
                  <c:v>1460.26390950525</c:v>
                </c:pt>
                <c:pt idx="2114">
                  <c:v>1460.11645699822</c:v>
                </c:pt>
                <c:pt idx="2115">
                  <c:v>1459.9689675878701</c:v>
                </c:pt>
                <c:pt idx="2116">
                  <c:v>1459.82144127422</c:v>
                </c:pt>
                <c:pt idx="2117">
                  <c:v>1459.67387805726</c:v>
                </c:pt>
                <c:pt idx="2118">
                  <c:v>1459.52627793699</c:v>
                </c:pt>
                <c:pt idx="2119">
                  <c:v>1459.37864091341</c:v>
                </c:pt>
                <c:pt idx="2120">
                  <c:v>1459.2309669865199</c:v>
                </c:pt>
                <c:pt idx="2121">
                  <c:v>1459.08325615632</c:v>
                </c:pt>
                <c:pt idx="2122">
                  <c:v>1458.93550842282</c:v>
                </c:pt>
                <c:pt idx="2123">
                  <c:v>1458.787723786</c:v>
                </c:pt>
                <c:pt idx="2124">
                  <c:v>1458.63990224588</c:v>
                </c:pt>
                <c:pt idx="2125">
                  <c:v>1458.4920438024401</c:v>
                </c:pt>
                <c:pt idx="2126">
                  <c:v>1458.3441484557</c:v>
                </c:pt>
                <c:pt idx="2127">
                  <c:v>1458.19621620565</c:v>
                </c:pt>
                <c:pt idx="2128">
                  <c:v>1458.04824705229</c:v>
                </c:pt>
                <c:pt idx="2129">
                  <c:v>1457.9002409956199</c:v>
                </c:pt>
                <c:pt idx="2130">
                  <c:v>1457.75219803564</c:v>
                </c:pt>
                <c:pt idx="2131">
                  <c:v>1457.6041181723599</c:v>
                </c:pt>
                <c:pt idx="2132">
                  <c:v>1457.4560014057599</c:v>
                </c:pt>
                <c:pt idx="2133">
                  <c:v>1457.3078477358599</c:v>
                </c:pt>
                <c:pt idx="2134">
                  <c:v>1457.1596571626401</c:v>
                </c:pt>
                <c:pt idx="2135">
                  <c:v>1457.01142968612</c:v>
                </c:pt>
                <c:pt idx="2136">
                  <c:v>1456.8631653062901</c:v>
                </c:pt>
                <c:pt idx="2137">
                  <c:v>1456.7148640231501</c:v>
                </c:pt>
                <c:pt idx="2138">
                  <c:v>1456.5665258367001</c:v>
                </c:pt>
                <c:pt idx="2139">
                  <c:v>1456.41815074694</c:v>
                </c:pt>
                <c:pt idx="2140">
                  <c:v>1456.2697387538799</c:v>
                </c:pt>
                <c:pt idx="2141">
                  <c:v>1456.1212898575</c:v>
                </c:pt>
                <c:pt idx="2142">
                  <c:v>1455.97280405782</c:v>
                </c:pt>
                <c:pt idx="2143">
                  <c:v>1455.82428135482</c:v>
                </c:pt>
                <c:pt idx="2144">
                  <c:v>1455.6757217485199</c:v>
                </c:pt>
                <c:pt idx="2145">
                  <c:v>1455.52712523891</c:v>
                </c:pt>
                <c:pt idx="2146">
                  <c:v>1455.3784918259901</c:v>
                </c:pt>
                <c:pt idx="2147">
                  <c:v>1455.2298215097601</c:v>
                </c:pt>
                <c:pt idx="2148">
                  <c:v>1455.0811142902201</c:v>
                </c:pt>
                <c:pt idx="2149">
                  <c:v>1454.93237016738</c:v>
                </c:pt>
                <c:pt idx="2150">
                  <c:v>1454.7835891412201</c:v>
                </c:pt>
                <c:pt idx="2151">
                  <c:v>1454.6347712117499</c:v>
                </c:pt>
                <c:pt idx="2152">
                  <c:v>1454.4859163789799</c:v>
                </c:pt>
                <c:pt idx="2153">
                  <c:v>1454.33835746566</c:v>
                </c:pt>
                <c:pt idx="2154">
                  <c:v>1454.19128461573</c:v>
                </c:pt>
                <c:pt idx="2155">
                  <c:v>1454.04421107343</c:v>
                </c:pt>
                <c:pt idx="2156">
                  <c:v>1453.8971368387499</c:v>
                </c:pt>
                <c:pt idx="2157">
                  <c:v>1453.7500619116799</c:v>
                </c:pt>
                <c:pt idx="2158">
                  <c:v>1453.6029862922401</c:v>
                </c:pt>
                <c:pt idx="2159">
                  <c:v>1453.4559099804101</c:v>
                </c:pt>
                <c:pt idx="2160">
                  <c:v>1453.3088329762099</c:v>
                </c:pt>
                <c:pt idx="2161">
                  <c:v>1453.1617552796299</c:v>
                </c:pt>
                <c:pt idx="2162">
                  <c:v>1453.01467689066</c:v>
                </c:pt>
                <c:pt idx="2163">
                  <c:v>1452.8675978093199</c:v>
                </c:pt>
                <c:pt idx="2164">
                  <c:v>1452.7205180356</c:v>
                </c:pt>
                <c:pt idx="2165">
                  <c:v>1452.5734375694899</c:v>
                </c:pt>
                <c:pt idx="2166">
                  <c:v>1452.4263564110099</c:v>
                </c:pt>
                <c:pt idx="2167">
                  <c:v>1452.27927456015</c:v>
                </c:pt>
                <c:pt idx="2168">
                  <c:v>1452.13219201691</c:v>
                </c:pt>
                <c:pt idx="2169">
                  <c:v>1451.9851087812799</c:v>
                </c:pt>
                <c:pt idx="2170">
                  <c:v>1451.8380248532801</c:v>
                </c:pt>
                <c:pt idx="2171">
                  <c:v>1451.6909402328999</c:v>
                </c:pt>
                <c:pt idx="2172">
                  <c:v>1451.5438549201299</c:v>
                </c:pt>
                <c:pt idx="2173">
                  <c:v>1451.3967689149899</c:v>
                </c:pt>
                <c:pt idx="2174">
                  <c:v>1451.2496822174701</c:v>
                </c:pt>
                <c:pt idx="2175">
                  <c:v>1451.1025948275701</c:v>
                </c:pt>
                <c:pt idx="2176">
                  <c:v>1450.95550674528</c:v>
                </c:pt>
                <c:pt idx="2177">
                  <c:v>1450.80841797062</c:v>
                </c:pt>
                <c:pt idx="2178">
                  <c:v>1450.6613285035801</c:v>
                </c:pt>
                <c:pt idx="2179">
                  <c:v>1450.51423834416</c:v>
                </c:pt>
                <c:pt idx="2180">
                  <c:v>1450.3671474923499</c:v>
                </c:pt>
                <c:pt idx="2181">
                  <c:v>1450.2200559481701</c:v>
                </c:pt>
                <c:pt idx="2182">
                  <c:v>1450.0729637116101</c:v>
                </c:pt>
                <c:pt idx="2183">
                  <c:v>1449.92587078267</c:v>
                </c:pt>
                <c:pt idx="2184">
                  <c:v>1449.77877716134</c:v>
                </c:pt>
                <c:pt idx="2185">
                  <c:v>1449.6316828476399</c:v>
                </c:pt>
                <c:pt idx="2186">
                  <c:v>1449.4845878415599</c:v>
                </c:pt>
                <c:pt idx="2187">
                  <c:v>1449.3374921431</c:v>
                </c:pt>
                <c:pt idx="2188">
                  <c:v>1449.19039575226</c:v>
                </c:pt>
                <c:pt idx="2189">
                  <c:v>1449.04329866903</c:v>
                </c:pt>
                <c:pt idx="2190">
                  <c:v>1448.89620089343</c:v>
                </c:pt>
                <c:pt idx="2191">
                  <c:v>1448.74910242545</c:v>
                </c:pt>
                <c:pt idx="2192">
                  <c:v>1448.6020032650899</c:v>
                </c:pt>
                <c:pt idx="2193">
                  <c:v>1448.4549034123499</c:v>
                </c:pt>
                <c:pt idx="2194">
                  <c:v>1448.3078028672301</c:v>
                </c:pt>
                <c:pt idx="2195">
                  <c:v>1448.1607016297201</c:v>
                </c:pt>
                <c:pt idx="2196">
                  <c:v>1448.0135996998399</c:v>
                </c:pt>
                <c:pt idx="2197">
                  <c:v>1447.8664970775801</c:v>
                </c:pt>
                <c:pt idx="2198">
                  <c:v>1447.7193937629399</c:v>
                </c:pt>
                <c:pt idx="2199">
                  <c:v>1447.5722897559201</c:v>
                </c:pt>
                <c:pt idx="2200">
                  <c:v>1447.4251850565199</c:v>
                </c:pt>
                <c:pt idx="2201">
                  <c:v>1447.2780796647401</c:v>
                </c:pt>
                <c:pt idx="2202">
                  <c:v>1447.1309735805801</c:v>
                </c:pt>
                <c:pt idx="2203">
                  <c:v>1446.98386680403</c:v>
                </c:pt>
                <c:pt idx="2204">
                  <c:v>1446.8367593351099</c:v>
                </c:pt>
                <c:pt idx="2205">
                  <c:v>1446.68965117381</c:v>
                </c:pt>
                <c:pt idx="2206">
                  <c:v>1446.54254232013</c:v>
                </c:pt>
                <c:pt idx="2207">
                  <c:v>1446.3954327740701</c:v>
                </c:pt>
                <c:pt idx="2208">
                  <c:v>1446.24832253563</c:v>
                </c:pt>
                <c:pt idx="2209">
                  <c:v>1446.10121160481</c:v>
                </c:pt>
                <c:pt idx="2210">
                  <c:v>1445.9540999816099</c:v>
                </c:pt>
                <c:pt idx="2211">
                  <c:v>1445.80698766603</c:v>
                </c:pt>
                <c:pt idx="2212">
                  <c:v>1445.6598746580701</c:v>
                </c:pt>
                <c:pt idx="2213">
                  <c:v>1445.5127609577301</c:v>
                </c:pt>
                <c:pt idx="2214">
                  <c:v>1445.3656465650099</c:v>
                </c:pt>
                <c:pt idx="2215">
                  <c:v>1445.2185314799101</c:v>
                </c:pt>
                <c:pt idx="2216">
                  <c:v>1445.0714157024299</c:v>
                </c:pt>
                <c:pt idx="2217">
                  <c:v>1444.9242992325701</c:v>
                </c:pt>
                <c:pt idx="2218">
                  <c:v>1444.7771820703299</c:v>
                </c:pt>
                <c:pt idx="2219">
                  <c:v>1444.6300642157</c:v>
                </c:pt>
                <c:pt idx="2220">
                  <c:v>1444.4829456687</c:v>
                </c:pt>
                <c:pt idx="2221">
                  <c:v>1444.3358264293199</c:v>
                </c:pt>
                <c:pt idx="2222">
                  <c:v>1444.1887064975599</c:v>
                </c:pt>
                <c:pt idx="2223">
                  <c:v>1444.04158587342</c:v>
                </c:pt>
                <c:pt idx="2224">
                  <c:v>1443.8944645568999</c:v>
                </c:pt>
                <c:pt idx="2225">
                  <c:v>1443.74734254801</c:v>
                </c:pt>
                <c:pt idx="2226">
                  <c:v>1443.6002198467299</c:v>
                </c:pt>
                <c:pt idx="2227">
                  <c:v>1443.45309645307</c:v>
                </c:pt>
                <c:pt idx="2228">
                  <c:v>1443.3059723670301</c:v>
                </c:pt>
                <c:pt idx="2229">
                  <c:v>1443.1588475886099</c:v>
                </c:pt>
                <c:pt idx="2230">
                  <c:v>1443.01172211781</c:v>
                </c:pt>
                <c:pt idx="2231">
                  <c:v>1442.86459595463</c:v>
                </c:pt>
                <c:pt idx="2232">
                  <c:v>1442.7174690990701</c:v>
                </c:pt>
                <c:pt idx="2233">
                  <c:v>1442.57034155113</c:v>
                </c:pt>
                <c:pt idx="2234">
                  <c:v>1442.4232133108101</c:v>
                </c:pt>
                <c:pt idx="2235">
                  <c:v>1442.27608437811</c:v>
                </c:pt>
                <c:pt idx="2236">
                  <c:v>1442.12895475303</c:v>
                </c:pt>
                <c:pt idx="2237">
                  <c:v>1441.9818244355699</c:v>
                </c:pt>
                <c:pt idx="2238">
                  <c:v>1441.8346934257299</c:v>
                </c:pt>
                <c:pt idx="2239">
                  <c:v>1441.68756172351</c:v>
                </c:pt>
                <c:pt idx="2240">
                  <c:v>1441.54042932891</c:v>
                </c:pt>
                <c:pt idx="2241">
                  <c:v>1441.3932962419301</c:v>
                </c:pt>
                <c:pt idx="2242">
                  <c:v>1441.2461624625801</c:v>
                </c:pt>
                <c:pt idx="2243">
                  <c:v>1441.0990279908401</c:v>
                </c:pt>
                <c:pt idx="2244">
                  <c:v>1440.95189282672</c:v>
                </c:pt>
                <c:pt idx="2245">
                  <c:v>1440.8047569702201</c:v>
                </c:pt>
                <c:pt idx="2246">
                  <c:v>1440.65762042134</c:v>
                </c:pt>
                <c:pt idx="2247">
                  <c:v>1440.51048318008</c:v>
                </c:pt>
                <c:pt idx="2248">
                  <c:v>1440.3633452464401</c:v>
                </c:pt>
                <c:pt idx="2249">
                  <c:v>1440.2162066204301</c:v>
                </c:pt>
                <c:pt idx="2250">
                  <c:v>1440.0690673020299</c:v>
                </c:pt>
                <c:pt idx="2251">
                  <c:v>1439.9219272912501</c:v>
                </c:pt>
                <c:pt idx="2252">
                  <c:v>1439.7747865880899</c:v>
                </c:pt>
                <c:pt idx="2253">
                  <c:v>1439.62832405014</c:v>
                </c:pt>
                <c:pt idx="2254">
                  <c:v>1439.48217839994</c:v>
                </c:pt>
                <c:pt idx="2255">
                  <c:v>1439.3360515146101</c:v>
                </c:pt>
                <c:pt idx="2256">
                  <c:v>1439.1899433941601</c:v>
                </c:pt>
                <c:pt idx="2257">
                  <c:v>1439.0438540385801</c:v>
                </c:pt>
                <c:pt idx="2258">
                  <c:v>1438.8977834478801</c:v>
                </c:pt>
                <c:pt idx="2259">
                  <c:v>1438.7517316220501</c:v>
                </c:pt>
                <c:pt idx="2260">
                  <c:v>1438.6056985610901</c:v>
                </c:pt>
                <c:pt idx="2261">
                  <c:v>1438.4596842650101</c:v>
                </c:pt>
                <c:pt idx="2262">
                  <c:v>1438.3136887338001</c:v>
                </c:pt>
                <c:pt idx="2263">
                  <c:v>1438.16771196747</c:v>
                </c:pt>
                <c:pt idx="2264">
                  <c:v>1438.02175396601</c:v>
                </c:pt>
                <c:pt idx="2265">
                  <c:v>1437.87581472942</c:v>
                </c:pt>
                <c:pt idx="2266">
                  <c:v>1437.7298942577099</c:v>
                </c:pt>
                <c:pt idx="2267">
                  <c:v>1437.5839925508701</c:v>
                </c:pt>
                <c:pt idx="2268">
                  <c:v>1437.4381096089</c:v>
                </c:pt>
                <c:pt idx="2269">
                  <c:v>1437.29224543181</c:v>
                </c:pt>
                <c:pt idx="2270">
                  <c:v>1437.1464000195899</c:v>
                </c:pt>
                <c:pt idx="2271">
                  <c:v>1437.0005733722501</c:v>
                </c:pt>
                <c:pt idx="2272">
                  <c:v>1436.85476548978</c:v>
                </c:pt>
                <c:pt idx="2273">
                  <c:v>1436.7089763721799</c:v>
                </c:pt>
                <c:pt idx="2274">
                  <c:v>1436.56320601946</c:v>
                </c:pt>
                <c:pt idx="2275">
                  <c:v>1436.4174544316099</c:v>
                </c:pt>
                <c:pt idx="2276">
                  <c:v>1436.2717216086301</c:v>
                </c:pt>
                <c:pt idx="2277">
                  <c:v>1436.1260075505299</c:v>
                </c:pt>
                <c:pt idx="2278">
                  <c:v>1435.9803122573001</c:v>
                </c:pt>
                <c:pt idx="2279">
                  <c:v>1435.8346357289499</c:v>
                </c:pt>
                <c:pt idx="2280">
                  <c:v>1435.68897796547</c:v>
                </c:pt>
                <c:pt idx="2281">
                  <c:v>1435.5433389668599</c:v>
                </c:pt>
                <c:pt idx="2282">
                  <c:v>1435.39771873313</c:v>
                </c:pt>
                <c:pt idx="2283">
                  <c:v>1435.2521172642701</c:v>
                </c:pt>
                <c:pt idx="2284">
                  <c:v>1435.1065345602799</c:v>
                </c:pt>
                <c:pt idx="2285">
                  <c:v>1434.96097062117</c:v>
                </c:pt>
                <c:pt idx="2286">
                  <c:v>1434.81542544693</c:v>
                </c:pt>
                <c:pt idx="2287">
                  <c:v>1434.6698990375701</c:v>
                </c:pt>
                <c:pt idx="2288">
                  <c:v>1434.5243913930799</c:v>
                </c:pt>
                <c:pt idx="2289">
                  <c:v>1434.3789025134599</c:v>
                </c:pt>
                <c:pt idx="2290">
                  <c:v>1434.23343239872</c:v>
                </c:pt>
                <c:pt idx="2291">
                  <c:v>1434.08798104885</c:v>
                </c:pt>
                <c:pt idx="2292">
                  <c:v>1433.94254846385</c:v>
                </c:pt>
                <c:pt idx="2293">
                  <c:v>1433.79713464373</c:v>
                </c:pt>
                <c:pt idx="2294">
                  <c:v>1433.65173958848</c:v>
                </c:pt>
                <c:pt idx="2295">
                  <c:v>1433.50636329811</c:v>
                </c:pt>
                <c:pt idx="2296">
                  <c:v>1433.36100577261</c:v>
                </c:pt>
                <c:pt idx="2297">
                  <c:v>1433.21566701198</c:v>
                </c:pt>
                <c:pt idx="2298">
                  <c:v>1433.07034701623</c:v>
                </c:pt>
                <c:pt idx="2299">
                  <c:v>1432.92504578535</c:v>
                </c:pt>
                <c:pt idx="2300">
                  <c:v>1432.77976331935</c:v>
                </c:pt>
                <c:pt idx="2301">
                  <c:v>1432.6344996182199</c:v>
                </c:pt>
                <c:pt idx="2302">
                  <c:v>1432.4892546819599</c:v>
                </c:pt>
                <c:pt idx="2303">
                  <c:v>1432.3440285105801</c:v>
                </c:pt>
                <c:pt idx="2304">
                  <c:v>1432.19882110407</c:v>
                </c:pt>
                <c:pt idx="2305">
                  <c:v>1432.05363246243</c:v>
                </c:pt>
                <c:pt idx="2306">
                  <c:v>1431.9084625856699</c:v>
                </c:pt>
                <c:pt idx="2307">
                  <c:v>1431.76331147378</c:v>
                </c:pt>
                <c:pt idx="2308">
                  <c:v>1431.61817912676</c:v>
                </c:pt>
                <c:pt idx="2309">
                  <c:v>1431.4730655446201</c:v>
                </c:pt>
                <c:pt idx="2310">
                  <c:v>1431.32797072736</c:v>
                </c:pt>
                <c:pt idx="2311">
                  <c:v>1431.1828946749599</c:v>
                </c:pt>
                <c:pt idx="2312">
                  <c:v>1431.03783738744</c:v>
                </c:pt>
                <c:pt idx="2313">
                  <c:v>1430.8927988647999</c:v>
                </c:pt>
                <c:pt idx="2314">
                  <c:v>1430.7477791070201</c:v>
                </c:pt>
                <c:pt idx="2315">
                  <c:v>1430.6027781141299</c:v>
                </c:pt>
                <c:pt idx="2316">
                  <c:v>1430.4577958861</c:v>
                </c:pt>
                <c:pt idx="2317">
                  <c:v>1430.3128324229499</c:v>
                </c:pt>
                <c:pt idx="2318">
                  <c:v>1430.16788772467</c:v>
                </c:pt>
                <c:pt idx="2319">
                  <c:v>1430.0229617912701</c:v>
                </c:pt>
                <c:pt idx="2320">
                  <c:v>1429.8780546227399</c:v>
                </c:pt>
                <c:pt idx="2321">
                  <c:v>1429.73316621908</c:v>
                </c:pt>
                <c:pt idx="2322">
                  <c:v>1429.5882965803</c:v>
                </c:pt>
                <c:pt idx="2323">
                  <c:v>1429.4434457063901</c:v>
                </c:pt>
                <c:pt idx="2324">
                  <c:v>1429.2986135973599</c:v>
                </c:pt>
                <c:pt idx="2325">
                  <c:v>1429.1538002532</c:v>
                </c:pt>
                <c:pt idx="2326">
                  <c:v>1429.00900567391</c:v>
                </c:pt>
                <c:pt idx="2327">
                  <c:v>1428.8642298595</c:v>
                </c:pt>
                <c:pt idx="2328">
                  <c:v>1428.7194728099601</c:v>
                </c:pt>
                <c:pt idx="2329">
                  <c:v>1428.5747345252901</c:v>
                </c:pt>
                <c:pt idx="2330">
                  <c:v>1428.4300150055001</c:v>
                </c:pt>
                <c:pt idx="2331">
                  <c:v>1428.2853142505801</c:v>
                </c:pt>
                <c:pt idx="2332">
                  <c:v>1428.1406322605401</c:v>
                </c:pt>
                <c:pt idx="2333">
                  <c:v>1427.9959690353701</c:v>
                </c:pt>
                <c:pt idx="2334">
                  <c:v>1427.8513245750701</c:v>
                </c:pt>
                <c:pt idx="2335">
                  <c:v>1427.70669887965</c:v>
                </c:pt>
                <c:pt idx="2336">
                  <c:v>1427.5620919491</c:v>
                </c:pt>
                <c:pt idx="2337">
                  <c:v>1427.41750378343</c:v>
                </c:pt>
                <c:pt idx="2338">
                  <c:v>1427.27293438262</c:v>
                </c:pt>
                <c:pt idx="2339">
                  <c:v>1427.1283837466999</c:v>
                </c:pt>
                <c:pt idx="2340">
                  <c:v>1426.9838518756401</c:v>
                </c:pt>
                <c:pt idx="2341">
                  <c:v>1426.83933876946</c:v>
                </c:pt>
                <c:pt idx="2342">
                  <c:v>1426.69484442816</c:v>
                </c:pt>
                <c:pt idx="2343">
                  <c:v>1426.5503688517199</c:v>
                </c:pt>
                <c:pt idx="2344">
                  <c:v>1426.40591204016</c:v>
                </c:pt>
                <c:pt idx="2345">
                  <c:v>1426.26147399348</c:v>
                </c:pt>
                <c:pt idx="2346">
                  <c:v>1426.1170547116701</c:v>
                </c:pt>
                <c:pt idx="2347">
                  <c:v>1425.97265419473</c:v>
                </c:pt>
                <c:pt idx="2348">
                  <c:v>1425.8282724426699</c:v>
                </c:pt>
                <c:pt idx="2349">
                  <c:v>1425.68390945548</c:v>
                </c:pt>
                <c:pt idx="2350">
                  <c:v>1425.5395652331599</c:v>
                </c:pt>
                <c:pt idx="2351">
                  <c:v>1425.39523977572</c:v>
                </c:pt>
                <c:pt idx="2352">
                  <c:v>1425.2509330831499</c:v>
                </c:pt>
                <c:pt idx="2353">
                  <c:v>1425.1079039910001</c:v>
                </c:pt>
                <c:pt idx="2354">
                  <c:v>1424.9655413768501</c:v>
                </c:pt>
                <c:pt idx="2355">
                  <c:v>1424.8231787627101</c:v>
                </c:pt>
                <c:pt idx="2356">
                  <c:v>1424.6808161485601</c:v>
                </c:pt>
                <c:pt idx="2357">
                  <c:v>1424.5384535344101</c:v>
                </c:pt>
                <c:pt idx="2358">
                  <c:v>1424.3960909202599</c:v>
                </c:pt>
                <c:pt idx="2359">
                  <c:v>1424.2537283061099</c:v>
                </c:pt>
                <c:pt idx="2360">
                  <c:v>1424.1113656919599</c:v>
                </c:pt>
                <c:pt idx="2361">
                  <c:v>1423.9690030778099</c:v>
                </c:pt>
                <c:pt idx="2362">
                  <c:v>1423.8266404636599</c:v>
                </c:pt>
                <c:pt idx="2363">
                  <c:v>1423.68427784951</c:v>
                </c:pt>
                <c:pt idx="2364">
                  <c:v>1423.54191523536</c:v>
                </c:pt>
                <c:pt idx="2365">
                  <c:v>1423.39955262121</c:v>
                </c:pt>
                <c:pt idx="2366">
                  <c:v>1423.25719000706</c:v>
                </c:pt>
                <c:pt idx="2367">
                  <c:v>1423.11482739291</c:v>
                </c:pt>
                <c:pt idx="2368">
                  <c:v>1422.97246477876</c:v>
                </c:pt>
                <c:pt idx="2369">
                  <c:v>1422.83010216461</c:v>
                </c:pt>
                <c:pt idx="2370">
                  <c:v>1422.68773955047</c:v>
                </c:pt>
                <c:pt idx="2371">
                  <c:v>1422.5453769363201</c:v>
                </c:pt>
                <c:pt idx="2372">
                  <c:v>1422.4030143221701</c:v>
                </c:pt>
                <c:pt idx="2373">
                  <c:v>1422.2606517080201</c:v>
                </c:pt>
                <c:pt idx="2374">
                  <c:v>1422.1182890938701</c:v>
                </c:pt>
                <c:pt idx="2375">
                  <c:v>1421.9759264797201</c:v>
                </c:pt>
                <c:pt idx="2376">
                  <c:v>1421.8335638655701</c:v>
                </c:pt>
                <c:pt idx="2377">
                  <c:v>1421.6912012514199</c:v>
                </c:pt>
                <c:pt idx="2378">
                  <c:v>1421.5488386372699</c:v>
                </c:pt>
                <c:pt idx="2379">
                  <c:v>1421.4064760231199</c:v>
                </c:pt>
                <c:pt idx="2380">
                  <c:v>1421.2641134089699</c:v>
                </c:pt>
                <c:pt idx="2381">
                  <c:v>1421.1217507948199</c:v>
                </c:pt>
                <c:pt idx="2382">
                  <c:v>1420.97938818067</c:v>
                </c:pt>
                <c:pt idx="2383">
                  <c:v>1420.83702556652</c:v>
                </c:pt>
                <c:pt idx="2384">
                  <c:v>1420.69466295237</c:v>
                </c:pt>
                <c:pt idx="2385">
                  <c:v>1420.55230033823</c:v>
                </c:pt>
                <c:pt idx="2386">
                  <c:v>1420.40993772408</c:v>
                </c:pt>
                <c:pt idx="2387">
                  <c:v>1420.26757510993</c:v>
                </c:pt>
                <c:pt idx="2388">
                  <c:v>1420.12521249578</c:v>
                </c:pt>
                <c:pt idx="2389">
                  <c:v>1419.98284988163</c:v>
                </c:pt>
                <c:pt idx="2390">
                  <c:v>1419.8404872674801</c:v>
                </c:pt>
                <c:pt idx="2391">
                  <c:v>1419.6981246533301</c:v>
                </c:pt>
                <c:pt idx="2392">
                  <c:v>1419.5557620391801</c:v>
                </c:pt>
                <c:pt idx="2393">
                  <c:v>1419.4133994250301</c:v>
                </c:pt>
                <c:pt idx="2394">
                  <c:v>1419.2710368108801</c:v>
                </c:pt>
                <c:pt idx="2395">
                  <c:v>1419.1286741967299</c:v>
                </c:pt>
                <c:pt idx="2396">
                  <c:v>1418.9863115825799</c:v>
                </c:pt>
                <c:pt idx="2397">
                  <c:v>1418.8439489684299</c:v>
                </c:pt>
                <c:pt idx="2398">
                  <c:v>1418.7015863542799</c:v>
                </c:pt>
                <c:pt idx="2399">
                  <c:v>1418.5592237401299</c:v>
                </c:pt>
                <c:pt idx="2400">
                  <c:v>1418.4168611259799</c:v>
                </c:pt>
                <c:pt idx="2401">
                  <c:v>1418.27449851184</c:v>
                </c:pt>
                <c:pt idx="2402">
                  <c:v>1418.13213589769</c:v>
                </c:pt>
                <c:pt idx="2403">
                  <c:v>1417.98977328354</c:v>
                </c:pt>
                <c:pt idx="2404">
                  <c:v>1417.84741066939</c:v>
                </c:pt>
                <c:pt idx="2405">
                  <c:v>1417.70504805524</c:v>
                </c:pt>
                <c:pt idx="2406">
                  <c:v>1417.56268544109</c:v>
                </c:pt>
                <c:pt idx="2407">
                  <c:v>1417.42032282694</c:v>
                </c:pt>
                <c:pt idx="2408">
                  <c:v>1417.27796021279</c:v>
                </c:pt>
                <c:pt idx="2409">
                  <c:v>1417.1355975986401</c:v>
                </c:pt>
                <c:pt idx="2410">
                  <c:v>1416.9932349844901</c:v>
                </c:pt>
                <c:pt idx="2411">
                  <c:v>1416.8508723703401</c:v>
                </c:pt>
                <c:pt idx="2412">
                  <c:v>1416.7085097561901</c:v>
                </c:pt>
                <c:pt idx="2413">
                  <c:v>1416.5661471420401</c:v>
                </c:pt>
                <c:pt idx="2414">
                  <c:v>1416.4237845278899</c:v>
                </c:pt>
                <c:pt idx="2415">
                  <c:v>1416.2814219137399</c:v>
                </c:pt>
                <c:pt idx="2416">
                  <c:v>1416.1390592995999</c:v>
                </c:pt>
                <c:pt idx="2417">
                  <c:v>1415.9966966854499</c:v>
                </c:pt>
                <c:pt idx="2418">
                  <c:v>1415.8543340712999</c:v>
                </c:pt>
                <c:pt idx="2419">
                  <c:v>1415.71197145715</c:v>
                </c:pt>
                <c:pt idx="2420">
                  <c:v>1415.569608843</c:v>
                </c:pt>
                <c:pt idx="2421">
                  <c:v>1415.42724622885</c:v>
                </c:pt>
                <c:pt idx="2422">
                  <c:v>1415.2848836147</c:v>
                </c:pt>
                <c:pt idx="2423">
                  <c:v>1415.14252100055</c:v>
                </c:pt>
                <c:pt idx="2424">
                  <c:v>1415.0001583864</c:v>
                </c:pt>
                <c:pt idx="2425">
                  <c:v>1414.85779577225</c:v>
                </c:pt>
                <c:pt idx="2426">
                  <c:v>1414.7154331581</c:v>
                </c:pt>
                <c:pt idx="2427">
                  <c:v>1414.5730705439501</c:v>
                </c:pt>
                <c:pt idx="2428">
                  <c:v>1414.4307079298001</c:v>
                </c:pt>
                <c:pt idx="2429">
                  <c:v>1414.2883453156501</c:v>
                </c:pt>
                <c:pt idx="2430">
                  <c:v>1414.1459827015001</c:v>
                </c:pt>
                <c:pt idx="2431">
                  <c:v>1414.0036200873601</c:v>
                </c:pt>
                <c:pt idx="2432">
                  <c:v>1413.8612574732099</c:v>
                </c:pt>
                <c:pt idx="2433">
                  <c:v>1413.7188948590599</c:v>
                </c:pt>
                <c:pt idx="2434">
                  <c:v>1413.5765322449099</c:v>
                </c:pt>
                <c:pt idx="2435">
                  <c:v>1413.4341696307599</c:v>
                </c:pt>
                <c:pt idx="2436">
                  <c:v>1413.2918070166099</c:v>
                </c:pt>
                <c:pt idx="2437">
                  <c:v>1413.1494444024599</c:v>
                </c:pt>
                <c:pt idx="2438">
                  <c:v>1413.00708178831</c:v>
                </c:pt>
                <c:pt idx="2439">
                  <c:v>1412.86471917416</c:v>
                </c:pt>
                <c:pt idx="2440">
                  <c:v>1412.72235656001</c:v>
                </c:pt>
                <c:pt idx="2441">
                  <c:v>1412.57999394586</c:v>
                </c:pt>
                <c:pt idx="2442">
                  <c:v>1412.43763133171</c:v>
                </c:pt>
                <c:pt idx="2443">
                  <c:v>1412.29526871756</c:v>
                </c:pt>
                <c:pt idx="2444">
                  <c:v>1412.15290610341</c:v>
                </c:pt>
                <c:pt idx="2445">
                  <c:v>1412.01054348926</c:v>
                </c:pt>
                <c:pt idx="2446">
                  <c:v>1411.8681808751201</c:v>
                </c:pt>
                <c:pt idx="2447">
                  <c:v>1411.7258182609701</c:v>
                </c:pt>
                <c:pt idx="2448">
                  <c:v>1411.5834556468201</c:v>
                </c:pt>
                <c:pt idx="2449">
                  <c:v>1411.4410930326701</c:v>
                </c:pt>
                <c:pt idx="2450">
                  <c:v>1411.2987304185201</c:v>
                </c:pt>
                <c:pt idx="2451">
                  <c:v>1411.1563678043699</c:v>
                </c:pt>
                <c:pt idx="2452">
                  <c:v>1411.0140051902199</c:v>
                </c:pt>
                <c:pt idx="2453">
                  <c:v>1410.87298435663</c:v>
                </c:pt>
                <c:pt idx="2454">
                  <c:v>1410.7327959427</c:v>
                </c:pt>
                <c:pt idx="2455">
                  <c:v>1410.59260752877</c:v>
                </c:pt>
                <c:pt idx="2456">
                  <c:v>1410.45241911484</c:v>
                </c:pt>
                <c:pt idx="2457">
                  <c:v>1410.31223070091</c:v>
                </c:pt>
                <c:pt idx="2458">
                  <c:v>1410.1720422869801</c:v>
                </c:pt>
                <c:pt idx="2459">
                  <c:v>1410.0318538730501</c:v>
                </c:pt>
                <c:pt idx="2460">
                  <c:v>1409.8916654591201</c:v>
                </c:pt>
                <c:pt idx="2461">
                  <c:v>1409.7514770451901</c:v>
                </c:pt>
                <c:pt idx="2462">
                  <c:v>1409.6112886312601</c:v>
                </c:pt>
                <c:pt idx="2463">
                  <c:v>1409.4711002173301</c:v>
                </c:pt>
                <c:pt idx="2464">
                  <c:v>1409.3309118034099</c:v>
                </c:pt>
                <c:pt idx="2465">
                  <c:v>1409.1907233894799</c:v>
                </c:pt>
                <c:pt idx="2466">
                  <c:v>1409.0505349755499</c:v>
                </c:pt>
                <c:pt idx="2467">
                  <c:v>1408.9103465616199</c:v>
                </c:pt>
                <c:pt idx="2468">
                  <c:v>1408.7701581476899</c:v>
                </c:pt>
                <c:pt idx="2469">
                  <c:v>1408.6299697337599</c:v>
                </c:pt>
                <c:pt idx="2470">
                  <c:v>1408.4897813198299</c:v>
                </c:pt>
                <c:pt idx="2471">
                  <c:v>1408.3495929059</c:v>
                </c:pt>
                <c:pt idx="2472">
                  <c:v>1408.20940449197</c:v>
                </c:pt>
                <c:pt idx="2473">
                  <c:v>1408.06921607804</c:v>
                </c:pt>
                <c:pt idx="2474">
                  <c:v>1407.92902766411</c:v>
                </c:pt>
                <c:pt idx="2475">
                  <c:v>1407.78883925018</c:v>
                </c:pt>
                <c:pt idx="2476">
                  <c:v>1407.64865083625</c:v>
                </c:pt>
                <c:pt idx="2477">
                  <c:v>1407.50846242232</c:v>
                </c:pt>
                <c:pt idx="2478">
                  <c:v>1407.36827400839</c:v>
                </c:pt>
                <c:pt idx="2479">
                  <c:v>1407.22808559447</c:v>
                </c:pt>
                <c:pt idx="2480">
                  <c:v>1407.08789718054</c:v>
                </c:pt>
                <c:pt idx="2481">
                  <c:v>1406.94770876661</c:v>
                </c:pt>
                <c:pt idx="2482">
                  <c:v>1406.8075203526801</c:v>
                </c:pt>
                <c:pt idx="2483">
                  <c:v>1406.6673319387501</c:v>
                </c:pt>
                <c:pt idx="2484">
                  <c:v>1406.5271435248201</c:v>
                </c:pt>
                <c:pt idx="2485">
                  <c:v>1406.3869551108901</c:v>
                </c:pt>
                <c:pt idx="2486">
                  <c:v>1406.2467666969601</c:v>
                </c:pt>
                <c:pt idx="2487">
                  <c:v>1406.1065782830301</c:v>
                </c:pt>
                <c:pt idx="2488">
                  <c:v>1405.9663898691001</c:v>
                </c:pt>
                <c:pt idx="2489">
                  <c:v>1405.8262014551699</c:v>
                </c:pt>
                <c:pt idx="2490">
                  <c:v>1405.6860130412399</c:v>
                </c:pt>
                <c:pt idx="2491">
                  <c:v>1405.5458246273099</c:v>
                </c:pt>
                <c:pt idx="2492">
                  <c:v>1405.4056362133799</c:v>
                </c:pt>
                <c:pt idx="2493">
                  <c:v>1405.2654477994499</c:v>
                </c:pt>
                <c:pt idx="2494">
                  <c:v>1405.1252593855299</c:v>
                </c:pt>
                <c:pt idx="2495">
                  <c:v>1404.9850709716</c:v>
                </c:pt>
                <c:pt idx="2496">
                  <c:v>1404.84488255767</c:v>
                </c:pt>
                <c:pt idx="2497">
                  <c:v>1404.70469414374</c:v>
                </c:pt>
                <c:pt idx="2498">
                  <c:v>1404.56450572981</c:v>
                </c:pt>
                <c:pt idx="2499">
                  <c:v>1404.42431731588</c:v>
                </c:pt>
              </c:numCache>
            </c:numRef>
          </c:yVal>
          <c:smooth val="0"/>
        </c:ser>
        <c:ser>
          <c:idx val="6"/>
          <c:order val="2"/>
          <c:tx>
            <c:v>Matthew C.</c:v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xVal>
            <c:numRef>
              <c:f>'2D smeared Tmax'!$N$4:$N$10003</c:f>
              <c:numCache>
                <c:formatCode>General</c:formatCode>
                <c:ptCount val="10000"/>
                <c:pt idx="0">
                  <c:v>0</c:v>
                </c:pt>
                <c:pt idx="1">
                  <c:v>6307.8</c:v>
                </c:pt>
                <c:pt idx="2">
                  <c:v>12616</c:v>
                </c:pt>
                <c:pt idx="3">
                  <c:v>18923</c:v>
                </c:pt>
                <c:pt idx="4">
                  <c:v>25231</c:v>
                </c:pt>
                <c:pt idx="5">
                  <c:v>31539</c:v>
                </c:pt>
                <c:pt idx="6">
                  <c:v>37847</c:v>
                </c:pt>
                <c:pt idx="7">
                  <c:v>44155</c:v>
                </c:pt>
                <c:pt idx="8">
                  <c:v>50463</c:v>
                </c:pt>
                <c:pt idx="9">
                  <c:v>56770</c:v>
                </c:pt>
                <c:pt idx="10">
                  <c:v>63078</c:v>
                </c:pt>
                <c:pt idx="11">
                  <c:v>69386</c:v>
                </c:pt>
                <c:pt idx="12">
                  <c:v>75694</c:v>
                </c:pt>
                <c:pt idx="13">
                  <c:v>82002</c:v>
                </c:pt>
                <c:pt idx="14">
                  <c:v>88310</c:v>
                </c:pt>
                <c:pt idx="15">
                  <c:v>94617</c:v>
                </c:pt>
                <c:pt idx="16" formatCode="0.00E+00">
                  <c:v>100930</c:v>
                </c:pt>
                <c:pt idx="17" formatCode="0.00E+00">
                  <c:v>107230</c:v>
                </c:pt>
                <c:pt idx="18" formatCode="0.00E+00">
                  <c:v>113540</c:v>
                </c:pt>
                <c:pt idx="19" formatCode="0.00E+00">
                  <c:v>119850</c:v>
                </c:pt>
                <c:pt idx="20" formatCode="0.00E+00">
                  <c:v>126160</c:v>
                </c:pt>
                <c:pt idx="21" formatCode="0.00E+00">
                  <c:v>132460</c:v>
                </c:pt>
                <c:pt idx="22" formatCode="0.00E+00">
                  <c:v>138770</c:v>
                </c:pt>
                <c:pt idx="23" formatCode="0.00E+00">
                  <c:v>145080</c:v>
                </c:pt>
                <c:pt idx="24" formatCode="0.00E+00">
                  <c:v>151390</c:v>
                </c:pt>
                <c:pt idx="25" formatCode="0.00E+00">
                  <c:v>157700</c:v>
                </c:pt>
                <c:pt idx="26" formatCode="0.00E+00">
                  <c:v>164000</c:v>
                </c:pt>
                <c:pt idx="27" formatCode="0.00E+00">
                  <c:v>170310</c:v>
                </c:pt>
                <c:pt idx="28" formatCode="0.00E+00">
                  <c:v>176620</c:v>
                </c:pt>
                <c:pt idx="29" formatCode="0.00E+00">
                  <c:v>182930</c:v>
                </c:pt>
                <c:pt idx="30" formatCode="0.00E+00">
                  <c:v>189230</c:v>
                </c:pt>
                <c:pt idx="31" formatCode="0.00E+00">
                  <c:v>195540</c:v>
                </c:pt>
                <c:pt idx="32" formatCode="0.00E+00">
                  <c:v>201850</c:v>
                </c:pt>
                <c:pt idx="33" formatCode="0.00E+00">
                  <c:v>208160</c:v>
                </c:pt>
                <c:pt idx="34" formatCode="0.00E+00">
                  <c:v>214470</c:v>
                </c:pt>
                <c:pt idx="35" formatCode="0.00E+00">
                  <c:v>220770</c:v>
                </c:pt>
                <c:pt idx="36" formatCode="0.00E+00">
                  <c:v>227080</c:v>
                </c:pt>
                <c:pt idx="37" formatCode="0.00E+00">
                  <c:v>233390</c:v>
                </c:pt>
                <c:pt idx="38" formatCode="0.00E+00">
                  <c:v>239700</c:v>
                </c:pt>
                <c:pt idx="39" formatCode="0.00E+00">
                  <c:v>246010</c:v>
                </c:pt>
                <c:pt idx="40" formatCode="0.00E+00">
                  <c:v>252310</c:v>
                </c:pt>
                <c:pt idx="41" formatCode="0.00E+00">
                  <c:v>258620</c:v>
                </c:pt>
                <c:pt idx="42" formatCode="0.00E+00">
                  <c:v>264930</c:v>
                </c:pt>
                <c:pt idx="43" formatCode="0.00E+00">
                  <c:v>271240</c:v>
                </c:pt>
                <c:pt idx="44" formatCode="0.00E+00">
                  <c:v>277540</c:v>
                </c:pt>
                <c:pt idx="45" formatCode="0.00E+00">
                  <c:v>283850</c:v>
                </c:pt>
                <c:pt idx="46" formatCode="0.00E+00">
                  <c:v>290160</c:v>
                </c:pt>
                <c:pt idx="47" formatCode="0.00E+00">
                  <c:v>296470</c:v>
                </c:pt>
                <c:pt idx="48" formatCode="0.00E+00">
                  <c:v>302780</c:v>
                </c:pt>
                <c:pt idx="49" formatCode="0.00E+00">
                  <c:v>309080</c:v>
                </c:pt>
                <c:pt idx="50" formatCode="0.00E+00">
                  <c:v>315390</c:v>
                </c:pt>
                <c:pt idx="51" formatCode="0.00E+00">
                  <c:v>321700</c:v>
                </c:pt>
                <c:pt idx="52" formatCode="0.00E+00">
                  <c:v>328010</c:v>
                </c:pt>
                <c:pt idx="53" formatCode="0.00E+00">
                  <c:v>334320</c:v>
                </c:pt>
                <c:pt idx="54" formatCode="0.00E+00">
                  <c:v>340620</c:v>
                </c:pt>
                <c:pt idx="55" formatCode="0.00E+00">
                  <c:v>346930</c:v>
                </c:pt>
                <c:pt idx="56" formatCode="0.00E+00">
                  <c:v>353240</c:v>
                </c:pt>
                <c:pt idx="57" formatCode="0.00E+00">
                  <c:v>359550</c:v>
                </c:pt>
                <c:pt idx="58" formatCode="0.00E+00">
                  <c:v>365850</c:v>
                </c:pt>
                <c:pt idx="59" formatCode="0.00E+00">
                  <c:v>372160</c:v>
                </c:pt>
                <c:pt idx="60" formatCode="0.00E+00">
                  <c:v>378470</c:v>
                </c:pt>
                <c:pt idx="61" formatCode="0.00E+00">
                  <c:v>384780</c:v>
                </c:pt>
                <c:pt idx="62" formatCode="0.00E+00">
                  <c:v>391090</c:v>
                </c:pt>
                <c:pt idx="63" formatCode="0.00E+00">
                  <c:v>397390</c:v>
                </c:pt>
                <c:pt idx="64" formatCode="0.00E+00">
                  <c:v>403700</c:v>
                </c:pt>
                <c:pt idx="65" formatCode="0.00E+00">
                  <c:v>410010</c:v>
                </c:pt>
                <c:pt idx="66" formatCode="0.00E+00">
                  <c:v>416320</c:v>
                </c:pt>
                <c:pt idx="67" formatCode="0.00E+00">
                  <c:v>422620</c:v>
                </c:pt>
                <c:pt idx="68" formatCode="0.00E+00">
                  <c:v>428930</c:v>
                </c:pt>
                <c:pt idx="69" formatCode="0.00E+00">
                  <c:v>435240</c:v>
                </c:pt>
                <c:pt idx="70" formatCode="0.00E+00">
                  <c:v>441550</c:v>
                </c:pt>
                <c:pt idx="71" formatCode="0.00E+00">
                  <c:v>447860</c:v>
                </c:pt>
                <c:pt idx="72" formatCode="0.00E+00">
                  <c:v>454160</c:v>
                </c:pt>
                <c:pt idx="73" formatCode="0.00E+00">
                  <c:v>460470</c:v>
                </c:pt>
                <c:pt idx="74" formatCode="0.00E+00">
                  <c:v>466780</c:v>
                </c:pt>
                <c:pt idx="75" formatCode="0.00E+00">
                  <c:v>473090</c:v>
                </c:pt>
                <c:pt idx="76" formatCode="0.00E+00">
                  <c:v>479400</c:v>
                </c:pt>
                <c:pt idx="77" formatCode="0.00E+00">
                  <c:v>485700</c:v>
                </c:pt>
                <c:pt idx="78" formatCode="0.00E+00">
                  <c:v>492010</c:v>
                </c:pt>
                <c:pt idx="79" formatCode="0.00E+00">
                  <c:v>498320</c:v>
                </c:pt>
                <c:pt idx="80" formatCode="0.00E+00">
                  <c:v>504630</c:v>
                </c:pt>
                <c:pt idx="81" formatCode="0.00E+00">
                  <c:v>510930</c:v>
                </c:pt>
                <c:pt idx="82" formatCode="0.00E+00">
                  <c:v>517240</c:v>
                </c:pt>
                <c:pt idx="83" formatCode="0.00E+00">
                  <c:v>523550</c:v>
                </c:pt>
                <c:pt idx="84" formatCode="0.00E+00">
                  <c:v>529860</c:v>
                </c:pt>
                <c:pt idx="85" formatCode="0.00E+00">
                  <c:v>536170</c:v>
                </c:pt>
                <c:pt idx="86" formatCode="0.00E+00">
                  <c:v>542470</c:v>
                </c:pt>
                <c:pt idx="87" formatCode="0.00E+00">
                  <c:v>548780</c:v>
                </c:pt>
                <c:pt idx="88" formatCode="0.00E+00">
                  <c:v>555090</c:v>
                </c:pt>
                <c:pt idx="89" formatCode="0.00E+00">
                  <c:v>561400</c:v>
                </c:pt>
                <c:pt idx="90" formatCode="0.00E+00">
                  <c:v>567700</c:v>
                </c:pt>
                <c:pt idx="91" formatCode="0.00E+00">
                  <c:v>574010</c:v>
                </c:pt>
                <c:pt idx="92" formatCode="0.00E+00">
                  <c:v>580320</c:v>
                </c:pt>
                <c:pt idx="93" formatCode="0.00E+00">
                  <c:v>586630</c:v>
                </c:pt>
                <c:pt idx="94" formatCode="0.00E+00">
                  <c:v>592940</c:v>
                </c:pt>
                <c:pt idx="95" formatCode="0.00E+00">
                  <c:v>599240</c:v>
                </c:pt>
                <c:pt idx="96" formatCode="0.00E+00">
                  <c:v>605550</c:v>
                </c:pt>
                <c:pt idx="97" formatCode="0.00E+00">
                  <c:v>611860</c:v>
                </c:pt>
                <c:pt idx="98" formatCode="0.00E+00">
                  <c:v>618170</c:v>
                </c:pt>
                <c:pt idx="99" formatCode="0.00E+00">
                  <c:v>624480</c:v>
                </c:pt>
                <c:pt idx="100" formatCode="0.00E+00">
                  <c:v>630780</c:v>
                </c:pt>
                <c:pt idx="101" formatCode="0.00E+00">
                  <c:v>637090</c:v>
                </c:pt>
                <c:pt idx="102" formatCode="0.00E+00">
                  <c:v>643400</c:v>
                </c:pt>
                <c:pt idx="103" formatCode="0.00E+00">
                  <c:v>649710</c:v>
                </c:pt>
                <c:pt idx="104" formatCode="0.00E+00">
                  <c:v>656010</c:v>
                </c:pt>
                <c:pt idx="105" formatCode="0.00E+00">
                  <c:v>662320</c:v>
                </c:pt>
                <c:pt idx="106" formatCode="0.00E+00">
                  <c:v>668630</c:v>
                </c:pt>
                <c:pt idx="107" formatCode="0.00E+00">
                  <c:v>674940</c:v>
                </c:pt>
                <c:pt idx="108" formatCode="0.00E+00">
                  <c:v>681250</c:v>
                </c:pt>
                <c:pt idx="109" formatCode="0.00E+00">
                  <c:v>687550</c:v>
                </c:pt>
                <c:pt idx="110" formatCode="0.00E+00">
                  <c:v>693860</c:v>
                </c:pt>
                <c:pt idx="111" formatCode="0.00E+00">
                  <c:v>700170</c:v>
                </c:pt>
                <c:pt idx="112" formatCode="0.00E+00">
                  <c:v>706480</c:v>
                </c:pt>
                <c:pt idx="113" formatCode="0.00E+00">
                  <c:v>712780</c:v>
                </c:pt>
                <c:pt idx="114" formatCode="0.00E+00">
                  <c:v>719090</c:v>
                </c:pt>
                <c:pt idx="115" formatCode="0.00E+00">
                  <c:v>725400</c:v>
                </c:pt>
                <c:pt idx="116" formatCode="0.00E+00">
                  <c:v>731710</c:v>
                </c:pt>
                <c:pt idx="117" formatCode="0.00E+00">
                  <c:v>738020</c:v>
                </c:pt>
                <c:pt idx="118" formatCode="0.00E+00">
                  <c:v>744320</c:v>
                </c:pt>
                <c:pt idx="119" formatCode="0.00E+00">
                  <c:v>750630</c:v>
                </c:pt>
                <c:pt idx="120" formatCode="0.00E+00">
                  <c:v>756940</c:v>
                </c:pt>
                <c:pt idx="121" formatCode="0.00E+00">
                  <c:v>763250</c:v>
                </c:pt>
                <c:pt idx="122" formatCode="0.00E+00">
                  <c:v>769560</c:v>
                </c:pt>
                <c:pt idx="123" formatCode="0.00E+00">
                  <c:v>775860</c:v>
                </c:pt>
                <c:pt idx="124" formatCode="0.00E+00">
                  <c:v>782170</c:v>
                </c:pt>
                <c:pt idx="125" formatCode="0.00E+00">
                  <c:v>788480</c:v>
                </c:pt>
                <c:pt idx="126" formatCode="0.00E+00">
                  <c:v>794790</c:v>
                </c:pt>
                <c:pt idx="127" formatCode="0.00E+00">
                  <c:v>801090</c:v>
                </c:pt>
                <c:pt idx="128" formatCode="0.00E+00">
                  <c:v>807400</c:v>
                </c:pt>
                <c:pt idx="129" formatCode="0.00E+00">
                  <c:v>813710</c:v>
                </c:pt>
                <c:pt idx="130" formatCode="0.00E+00">
                  <c:v>820020</c:v>
                </c:pt>
                <c:pt idx="131" formatCode="0.00E+00">
                  <c:v>826330</c:v>
                </c:pt>
                <c:pt idx="132" formatCode="0.00E+00">
                  <c:v>832630</c:v>
                </c:pt>
                <c:pt idx="133" formatCode="0.00E+00">
                  <c:v>838940</c:v>
                </c:pt>
                <c:pt idx="134" formatCode="0.00E+00">
                  <c:v>845250</c:v>
                </c:pt>
                <c:pt idx="135" formatCode="0.00E+00">
                  <c:v>851560</c:v>
                </c:pt>
                <c:pt idx="136" formatCode="0.00E+00">
                  <c:v>857860</c:v>
                </c:pt>
                <c:pt idx="137" formatCode="0.00E+00">
                  <c:v>864170</c:v>
                </c:pt>
                <c:pt idx="138" formatCode="0.00E+00">
                  <c:v>870480</c:v>
                </c:pt>
                <c:pt idx="139" formatCode="0.00E+00">
                  <c:v>876790</c:v>
                </c:pt>
                <c:pt idx="140" formatCode="0.00E+00">
                  <c:v>883100</c:v>
                </c:pt>
                <c:pt idx="141" formatCode="0.00E+00">
                  <c:v>889400</c:v>
                </c:pt>
                <c:pt idx="142" formatCode="0.00E+00">
                  <c:v>895710</c:v>
                </c:pt>
                <c:pt idx="143" formatCode="0.00E+00">
                  <c:v>902020</c:v>
                </c:pt>
                <c:pt idx="144" formatCode="0.00E+00">
                  <c:v>908330</c:v>
                </c:pt>
                <c:pt idx="145" formatCode="0.00E+00">
                  <c:v>914640</c:v>
                </c:pt>
                <c:pt idx="146" formatCode="0.00E+00">
                  <c:v>920940</c:v>
                </c:pt>
                <c:pt idx="147" formatCode="0.00E+00">
                  <c:v>927250</c:v>
                </c:pt>
                <c:pt idx="148" formatCode="0.00E+00">
                  <c:v>933560</c:v>
                </c:pt>
                <c:pt idx="149" formatCode="0.00E+00">
                  <c:v>939870</c:v>
                </c:pt>
                <c:pt idx="150" formatCode="0.00E+00">
                  <c:v>946170</c:v>
                </c:pt>
                <c:pt idx="151" formatCode="0.00E+00">
                  <c:v>952480</c:v>
                </c:pt>
                <c:pt idx="152" formatCode="0.00E+00">
                  <c:v>958790</c:v>
                </c:pt>
                <c:pt idx="153" formatCode="0.00E+00">
                  <c:v>965100</c:v>
                </c:pt>
                <c:pt idx="154" formatCode="0.00E+00">
                  <c:v>971410</c:v>
                </c:pt>
                <c:pt idx="155" formatCode="0.00E+00">
                  <c:v>977710</c:v>
                </c:pt>
                <c:pt idx="156" formatCode="0.00E+00">
                  <c:v>984020</c:v>
                </c:pt>
                <c:pt idx="157" formatCode="0.00E+00">
                  <c:v>990330</c:v>
                </c:pt>
                <c:pt idx="158" formatCode="0.00E+00">
                  <c:v>996640</c:v>
                </c:pt>
                <c:pt idx="159" formatCode="0.00E+00">
                  <c:v>1002900</c:v>
                </c:pt>
                <c:pt idx="160" formatCode="0.00E+00">
                  <c:v>1009300</c:v>
                </c:pt>
                <c:pt idx="161" formatCode="0.00E+00">
                  <c:v>1015600</c:v>
                </c:pt>
                <c:pt idx="162" formatCode="0.00E+00">
                  <c:v>1021900</c:v>
                </c:pt>
                <c:pt idx="163" formatCode="0.00E+00">
                  <c:v>1028200</c:v>
                </c:pt>
                <c:pt idx="164" formatCode="0.00E+00">
                  <c:v>1034500</c:v>
                </c:pt>
                <c:pt idx="165" formatCode="0.00E+00">
                  <c:v>1040800</c:v>
                </c:pt>
                <c:pt idx="166" formatCode="0.00E+00">
                  <c:v>1047100</c:v>
                </c:pt>
                <c:pt idx="167" formatCode="0.00E+00">
                  <c:v>1053400</c:v>
                </c:pt>
                <c:pt idx="168" formatCode="0.00E+00">
                  <c:v>1059700</c:v>
                </c:pt>
                <c:pt idx="169" formatCode="0.00E+00">
                  <c:v>1066000</c:v>
                </c:pt>
                <c:pt idx="170" formatCode="0.00E+00">
                  <c:v>1072300</c:v>
                </c:pt>
                <c:pt idx="171" formatCode="0.00E+00">
                  <c:v>1078600</c:v>
                </c:pt>
                <c:pt idx="172" formatCode="0.00E+00">
                  <c:v>1084900</c:v>
                </c:pt>
                <c:pt idx="173" formatCode="0.00E+00">
                  <c:v>1091300</c:v>
                </c:pt>
                <c:pt idx="174" formatCode="0.00E+00">
                  <c:v>1097600</c:v>
                </c:pt>
                <c:pt idx="175" formatCode="0.00E+00">
                  <c:v>1103900</c:v>
                </c:pt>
                <c:pt idx="176" formatCode="0.00E+00">
                  <c:v>1110200</c:v>
                </c:pt>
                <c:pt idx="177" formatCode="0.00E+00">
                  <c:v>1116500</c:v>
                </c:pt>
                <c:pt idx="178" formatCode="0.00E+00">
                  <c:v>1122800</c:v>
                </c:pt>
                <c:pt idx="179" formatCode="0.00E+00">
                  <c:v>1129100</c:v>
                </c:pt>
                <c:pt idx="180" formatCode="0.00E+00">
                  <c:v>1135400</c:v>
                </c:pt>
                <c:pt idx="181" formatCode="0.00E+00">
                  <c:v>1141700</c:v>
                </c:pt>
                <c:pt idx="182" formatCode="0.00E+00">
                  <c:v>1148000</c:v>
                </c:pt>
                <c:pt idx="183" formatCode="0.00E+00">
                  <c:v>1154300</c:v>
                </c:pt>
                <c:pt idx="184" formatCode="0.00E+00">
                  <c:v>1160600</c:v>
                </c:pt>
                <c:pt idx="185" formatCode="0.00E+00">
                  <c:v>1166900</c:v>
                </c:pt>
                <c:pt idx="186" formatCode="0.00E+00">
                  <c:v>1173300</c:v>
                </c:pt>
                <c:pt idx="187" formatCode="0.00E+00">
                  <c:v>1179600</c:v>
                </c:pt>
                <c:pt idx="188" formatCode="0.00E+00">
                  <c:v>1185900</c:v>
                </c:pt>
                <c:pt idx="189" formatCode="0.00E+00">
                  <c:v>1192200</c:v>
                </c:pt>
                <c:pt idx="190" formatCode="0.00E+00">
                  <c:v>1198500</c:v>
                </c:pt>
                <c:pt idx="191" formatCode="0.00E+00">
                  <c:v>1204800</c:v>
                </c:pt>
                <c:pt idx="192" formatCode="0.00E+00">
                  <c:v>1211100</c:v>
                </c:pt>
                <c:pt idx="193" formatCode="0.00E+00">
                  <c:v>1217400</c:v>
                </c:pt>
                <c:pt idx="194" formatCode="0.00E+00">
                  <c:v>1223700</c:v>
                </c:pt>
                <c:pt idx="195" formatCode="0.00E+00">
                  <c:v>1230000</c:v>
                </c:pt>
                <c:pt idx="196" formatCode="0.00E+00">
                  <c:v>1236300</c:v>
                </c:pt>
                <c:pt idx="197" formatCode="0.00E+00">
                  <c:v>1242600</c:v>
                </c:pt>
                <c:pt idx="198" formatCode="0.00E+00">
                  <c:v>1249000</c:v>
                </c:pt>
                <c:pt idx="199" formatCode="0.00E+00">
                  <c:v>1255300</c:v>
                </c:pt>
                <c:pt idx="200" formatCode="0.00E+00">
                  <c:v>1261600</c:v>
                </c:pt>
                <c:pt idx="201" formatCode="0.00E+00">
                  <c:v>1267900</c:v>
                </c:pt>
                <c:pt idx="202" formatCode="0.00E+00">
                  <c:v>1274200</c:v>
                </c:pt>
                <c:pt idx="203" formatCode="0.00E+00">
                  <c:v>1280500</c:v>
                </c:pt>
                <c:pt idx="204" formatCode="0.00E+00">
                  <c:v>1286800</c:v>
                </c:pt>
                <c:pt idx="205" formatCode="0.00E+00">
                  <c:v>1293100</c:v>
                </c:pt>
                <c:pt idx="206" formatCode="0.00E+00">
                  <c:v>1299400</c:v>
                </c:pt>
                <c:pt idx="207" formatCode="0.00E+00">
                  <c:v>1305700</c:v>
                </c:pt>
                <c:pt idx="208" formatCode="0.00E+00">
                  <c:v>1312000</c:v>
                </c:pt>
                <c:pt idx="209" formatCode="0.00E+00">
                  <c:v>1318300</c:v>
                </c:pt>
                <c:pt idx="210" formatCode="0.00E+00">
                  <c:v>1324600</c:v>
                </c:pt>
                <c:pt idx="211" formatCode="0.00E+00">
                  <c:v>1331000</c:v>
                </c:pt>
                <c:pt idx="212" formatCode="0.00E+00">
                  <c:v>1337300</c:v>
                </c:pt>
                <c:pt idx="213" formatCode="0.00E+00">
                  <c:v>1343600</c:v>
                </c:pt>
                <c:pt idx="214" formatCode="0.00E+00">
                  <c:v>1349900</c:v>
                </c:pt>
                <c:pt idx="215" formatCode="0.00E+00">
                  <c:v>1356200</c:v>
                </c:pt>
                <c:pt idx="216" formatCode="0.00E+00">
                  <c:v>1362500</c:v>
                </c:pt>
                <c:pt idx="217" formatCode="0.00E+00">
                  <c:v>1368800</c:v>
                </c:pt>
                <c:pt idx="218" formatCode="0.00E+00">
                  <c:v>1375100</c:v>
                </c:pt>
                <c:pt idx="219" formatCode="0.00E+00">
                  <c:v>1381400</c:v>
                </c:pt>
                <c:pt idx="220" formatCode="0.00E+00">
                  <c:v>1387700</c:v>
                </c:pt>
                <c:pt idx="221" formatCode="0.00E+00">
                  <c:v>1394000</c:v>
                </c:pt>
                <c:pt idx="222" formatCode="0.00E+00">
                  <c:v>1400300</c:v>
                </c:pt>
                <c:pt idx="223" formatCode="0.00E+00">
                  <c:v>1406600</c:v>
                </c:pt>
                <c:pt idx="224" formatCode="0.00E+00">
                  <c:v>1413000</c:v>
                </c:pt>
                <c:pt idx="225" formatCode="0.00E+00">
                  <c:v>1419300</c:v>
                </c:pt>
                <c:pt idx="226" formatCode="0.00E+00">
                  <c:v>1425600</c:v>
                </c:pt>
                <c:pt idx="227" formatCode="0.00E+00">
                  <c:v>1431900</c:v>
                </c:pt>
                <c:pt idx="228" formatCode="0.00E+00">
                  <c:v>1438200</c:v>
                </c:pt>
                <c:pt idx="229" formatCode="0.00E+00">
                  <c:v>1444500</c:v>
                </c:pt>
                <c:pt idx="230" formatCode="0.00E+00">
                  <c:v>1450800</c:v>
                </c:pt>
                <c:pt idx="231" formatCode="0.00E+00">
                  <c:v>1457100</c:v>
                </c:pt>
                <c:pt idx="232" formatCode="0.00E+00">
                  <c:v>1463400</c:v>
                </c:pt>
                <c:pt idx="233" formatCode="0.00E+00">
                  <c:v>1469700</c:v>
                </c:pt>
                <c:pt idx="234" formatCode="0.00E+00">
                  <c:v>1476000</c:v>
                </c:pt>
                <c:pt idx="235" formatCode="0.00E+00">
                  <c:v>1482300</c:v>
                </c:pt>
                <c:pt idx="236" formatCode="0.00E+00">
                  <c:v>1488600</c:v>
                </c:pt>
                <c:pt idx="237" formatCode="0.00E+00">
                  <c:v>1495000</c:v>
                </c:pt>
                <c:pt idx="238" formatCode="0.00E+00">
                  <c:v>1501300</c:v>
                </c:pt>
                <c:pt idx="239" formatCode="0.00E+00">
                  <c:v>1507600</c:v>
                </c:pt>
                <c:pt idx="240" formatCode="0.00E+00">
                  <c:v>1513900</c:v>
                </c:pt>
                <c:pt idx="241" formatCode="0.00E+00">
                  <c:v>1520200</c:v>
                </c:pt>
                <c:pt idx="242" formatCode="0.00E+00">
                  <c:v>1526500</c:v>
                </c:pt>
                <c:pt idx="243" formatCode="0.00E+00">
                  <c:v>1532800</c:v>
                </c:pt>
                <c:pt idx="244" formatCode="0.00E+00">
                  <c:v>1539100</c:v>
                </c:pt>
                <c:pt idx="245" formatCode="0.00E+00">
                  <c:v>1545400</c:v>
                </c:pt>
                <c:pt idx="246" formatCode="0.00E+00">
                  <c:v>1551700</c:v>
                </c:pt>
                <c:pt idx="247" formatCode="0.00E+00">
                  <c:v>1558000</c:v>
                </c:pt>
                <c:pt idx="248" formatCode="0.00E+00">
                  <c:v>1564300</c:v>
                </c:pt>
                <c:pt idx="249" formatCode="0.00E+00">
                  <c:v>1570600</c:v>
                </c:pt>
                <c:pt idx="250" formatCode="0.00E+00">
                  <c:v>1577000</c:v>
                </c:pt>
                <c:pt idx="251" formatCode="0.00E+00">
                  <c:v>1583300</c:v>
                </c:pt>
                <c:pt idx="252" formatCode="0.00E+00">
                  <c:v>1589600</c:v>
                </c:pt>
                <c:pt idx="253" formatCode="0.00E+00">
                  <c:v>1595900</c:v>
                </c:pt>
                <c:pt idx="254" formatCode="0.00E+00">
                  <c:v>1602200</c:v>
                </c:pt>
                <c:pt idx="255" formatCode="0.00E+00">
                  <c:v>1608500</c:v>
                </c:pt>
                <c:pt idx="256" formatCode="0.00E+00">
                  <c:v>1614800</c:v>
                </c:pt>
                <c:pt idx="257" formatCode="0.00E+00">
                  <c:v>1621100</c:v>
                </c:pt>
                <c:pt idx="258" formatCode="0.00E+00">
                  <c:v>1627400</c:v>
                </c:pt>
                <c:pt idx="259" formatCode="0.00E+00">
                  <c:v>1633700</c:v>
                </c:pt>
                <c:pt idx="260" formatCode="0.00E+00">
                  <c:v>1640000</c:v>
                </c:pt>
                <c:pt idx="261" formatCode="0.00E+00">
                  <c:v>1646300</c:v>
                </c:pt>
                <c:pt idx="262" formatCode="0.00E+00">
                  <c:v>1652700</c:v>
                </c:pt>
                <c:pt idx="263" formatCode="0.00E+00">
                  <c:v>1659000</c:v>
                </c:pt>
                <c:pt idx="264" formatCode="0.00E+00">
                  <c:v>1665300</c:v>
                </c:pt>
                <c:pt idx="265" formatCode="0.00E+00">
                  <c:v>1671600</c:v>
                </c:pt>
                <c:pt idx="266" formatCode="0.00E+00">
                  <c:v>1677900</c:v>
                </c:pt>
                <c:pt idx="267" formatCode="0.00E+00">
                  <c:v>1684200</c:v>
                </c:pt>
                <c:pt idx="268" formatCode="0.00E+00">
                  <c:v>1690500</c:v>
                </c:pt>
                <c:pt idx="269" formatCode="0.00E+00">
                  <c:v>1696800</c:v>
                </c:pt>
                <c:pt idx="270" formatCode="0.00E+00">
                  <c:v>1703100</c:v>
                </c:pt>
                <c:pt idx="271" formatCode="0.00E+00">
                  <c:v>1709400</c:v>
                </c:pt>
                <c:pt idx="272" formatCode="0.00E+00">
                  <c:v>1715700</c:v>
                </c:pt>
                <c:pt idx="273" formatCode="0.00E+00">
                  <c:v>1722000</c:v>
                </c:pt>
                <c:pt idx="274" formatCode="0.00E+00">
                  <c:v>1728300</c:v>
                </c:pt>
                <c:pt idx="275" formatCode="0.00E+00">
                  <c:v>1734700</c:v>
                </c:pt>
                <c:pt idx="276" formatCode="0.00E+00">
                  <c:v>1741000</c:v>
                </c:pt>
                <c:pt idx="277" formatCode="0.00E+00">
                  <c:v>1747300</c:v>
                </c:pt>
                <c:pt idx="278" formatCode="0.00E+00">
                  <c:v>1753600</c:v>
                </c:pt>
                <c:pt idx="279" formatCode="0.00E+00">
                  <c:v>1759900</c:v>
                </c:pt>
                <c:pt idx="280" formatCode="0.00E+00">
                  <c:v>1766200</c:v>
                </c:pt>
                <c:pt idx="281" formatCode="0.00E+00">
                  <c:v>1772500</c:v>
                </c:pt>
                <c:pt idx="282" formatCode="0.00E+00">
                  <c:v>1778800</c:v>
                </c:pt>
                <c:pt idx="283" formatCode="0.00E+00">
                  <c:v>1785100</c:v>
                </c:pt>
                <c:pt idx="284" formatCode="0.00E+00">
                  <c:v>1791400</c:v>
                </c:pt>
                <c:pt idx="285" formatCode="0.00E+00">
                  <c:v>1797700</c:v>
                </c:pt>
                <c:pt idx="286" formatCode="0.00E+00">
                  <c:v>1804000</c:v>
                </c:pt>
                <c:pt idx="287" formatCode="0.00E+00">
                  <c:v>1810300</c:v>
                </c:pt>
                <c:pt idx="288" formatCode="0.00E+00">
                  <c:v>1816700</c:v>
                </c:pt>
                <c:pt idx="289" formatCode="0.00E+00">
                  <c:v>1823000</c:v>
                </c:pt>
                <c:pt idx="290" formatCode="0.00E+00">
                  <c:v>1829300</c:v>
                </c:pt>
                <c:pt idx="291" formatCode="0.00E+00">
                  <c:v>1835600</c:v>
                </c:pt>
                <c:pt idx="292" formatCode="0.00E+00">
                  <c:v>1841900</c:v>
                </c:pt>
                <c:pt idx="293" formatCode="0.00E+00">
                  <c:v>1848200</c:v>
                </c:pt>
                <c:pt idx="294" formatCode="0.00E+00">
                  <c:v>1854500</c:v>
                </c:pt>
                <c:pt idx="295" formatCode="0.00E+00">
                  <c:v>1860800</c:v>
                </c:pt>
                <c:pt idx="296" formatCode="0.00E+00">
                  <c:v>1867100</c:v>
                </c:pt>
                <c:pt idx="297" formatCode="0.00E+00">
                  <c:v>1873400</c:v>
                </c:pt>
                <c:pt idx="298" formatCode="0.00E+00">
                  <c:v>1879700</c:v>
                </c:pt>
                <c:pt idx="299" formatCode="0.00E+00">
                  <c:v>1886000</c:v>
                </c:pt>
                <c:pt idx="300" formatCode="0.00E+00">
                  <c:v>1892300</c:v>
                </c:pt>
                <c:pt idx="301" formatCode="0.00E+00">
                  <c:v>1898700</c:v>
                </c:pt>
                <c:pt idx="302" formatCode="0.00E+00">
                  <c:v>1905000</c:v>
                </c:pt>
                <c:pt idx="303" formatCode="0.00E+00">
                  <c:v>1911300</c:v>
                </c:pt>
                <c:pt idx="304" formatCode="0.00E+00">
                  <c:v>1917600</c:v>
                </c:pt>
                <c:pt idx="305" formatCode="0.00E+00">
                  <c:v>1923900</c:v>
                </c:pt>
                <c:pt idx="306" formatCode="0.00E+00">
                  <c:v>1930200</c:v>
                </c:pt>
                <c:pt idx="307" formatCode="0.00E+00">
                  <c:v>1936500</c:v>
                </c:pt>
                <c:pt idx="308" formatCode="0.00E+00">
                  <c:v>1942800</c:v>
                </c:pt>
                <c:pt idx="309" formatCode="0.00E+00">
                  <c:v>1949100</c:v>
                </c:pt>
                <c:pt idx="310" formatCode="0.00E+00">
                  <c:v>1955400</c:v>
                </c:pt>
                <c:pt idx="311" formatCode="0.00E+00">
                  <c:v>1961700</c:v>
                </c:pt>
                <c:pt idx="312" formatCode="0.00E+00">
                  <c:v>1968000</c:v>
                </c:pt>
                <c:pt idx="313" formatCode="0.00E+00">
                  <c:v>1974400</c:v>
                </c:pt>
                <c:pt idx="314" formatCode="0.00E+00">
                  <c:v>1980700</c:v>
                </c:pt>
                <c:pt idx="315" formatCode="0.00E+00">
                  <c:v>1987000</c:v>
                </c:pt>
                <c:pt idx="316" formatCode="0.00E+00">
                  <c:v>1993300</c:v>
                </c:pt>
                <c:pt idx="317" formatCode="0.00E+00">
                  <c:v>1999600</c:v>
                </c:pt>
                <c:pt idx="318" formatCode="0.00E+00">
                  <c:v>2005900</c:v>
                </c:pt>
                <c:pt idx="319" formatCode="0.00E+00">
                  <c:v>2012200</c:v>
                </c:pt>
                <c:pt idx="320" formatCode="0.00E+00">
                  <c:v>2018500</c:v>
                </c:pt>
                <c:pt idx="321" formatCode="0.00E+00">
                  <c:v>2024800</c:v>
                </c:pt>
                <c:pt idx="322" formatCode="0.00E+00">
                  <c:v>2031100</c:v>
                </c:pt>
                <c:pt idx="323" formatCode="0.00E+00">
                  <c:v>2037400</c:v>
                </c:pt>
                <c:pt idx="324" formatCode="0.00E+00">
                  <c:v>2043700</c:v>
                </c:pt>
                <c:pt idx="325" formatCode="0.00E+00">
                  <c:v>2050000</c:v>
                </c:pt>
                <c:pt idx="326" formatCode="0.00E+00">
                  <c:v>2056400</c:v>
                </c:pt>
                <c:pt idx="327" formatCode="0.00E+00">
                  <c:v>2062700</c:v>
                </c:pt>
                <c:pt idx="328" formatCode="0.00E+00">
                  <c:v>2069000</c:v>
                </c:pt>
                <c:pt idx="329" formatCode="0.00E+00">
                  <c:v>2075300</c:v>
                </c:pt>
                <c:pt idx="330" formatCode="0.00E+00">
                  <c:v>2081600</c:v>
                </c:pt>
                <c:pt idx="331" formatCode="0.00E+00">
                  <c:v>2087900</c:v>
                </c:pt>
                <c:pt idx="332" formatCode="0.00E+00">
                  <c:v>2094200</c:v>
                </c:pt>
                <c:pt idx="333" formatCode="0.00E+00">
                  <c:v>2100500</c:v>
                </c:pt>
                <c:pt idx="334" formatCode="0.00E+00">
                  <c:v>2106800</c:v>
                </c:pt>
                <c:pt idx="335" formatCode="0.00E+00">
                  <c:v>2113100</c:v>
                </c:pt>
                <c:pt idx="336" formatCode="0.00E+00">
                  <c:v>2119400</c:v>
                </c:pt>
                <c:pt idx="337" formatCode="0.00E+00">
                  <c:v>2125700</c:v>
                </c:pt>
                <c:pt idx="338" formatCode="0.00E+00">
                  <c:v>2132000</c:v>
                </c:pt>
                <c:pt idx="339" formatCode="0.00E+00">
                  <c:v>2138400</c:v>
                </c:pt>
                <c:pt idx="340" formatCode="0.00E+00">
                  <c:v>2144700</c:v>
                </c:pt>
                <c:pt idx="341" formatCode="0.00E+00">
                  <c:v>2151000</c:v>
                </c:pt>
                <c:pt idx="342" formatCode="0.00E+00">
                  <c:v>2157300</c:v>
                </c:pt>
                <c:pt idx="343" formatCode="0.00E+00">
                  <c:v>2163600</c:v>
                </c:pt>
                <c:pt idx="344" formatCode="0.00E+00">
                  <c:v>2169900</c:v>
                </c:pt>
                <c:pt idx="345" formatCode="0.00E+00">
                  <c:v>2176200</c:v>
                </c:pt>
                <c:pt idx="346" formatCode="0.00E+00">
                  <c:v>2182500</c:v>
                </c:pt>
                <c:pt idx="347" formatCode="0.00E+00">
                  <c:v>2188800</c:v>
                </c:pt>
                <c:pt idx="348" formatCode="0.00E+00">
                  <c:v>2195100</c:v>
                </c:pt>
                <c:pt idx="349" formatCode="0.00E+00">
                  <c:v>2201400</c:v>
                </c:pt>
                <c:pt idx="350" formatCode="0.00E+00">
                  <c:v>2207700</c:v>
                </c:pt>
                <c:pt idx="351" formatCode="0.00E+00">
                  <c:v>2214000</c:v>
                </c:pt>
                <c:pt idx="352" formatCode="0.00E+00">
                  <c:v>2220400</c:v>
                </c:pt>
                <c:pt idx="353" formatCode="0.00E+00">
                  <c:v>2226700</c:v>
                </c:pt>
                <c:pt idx="354" formatCode="0.00E+00">
                  <c:v>2233000</c:v>
                </c:pt>
                <c:pt idx="355" formatCode="0.00E+00">
                  <c:v>2239300</c:v>
                </c:pt>
                <c:pt idx="356" formatCode="0.00E+00">
                  <c:v>2245600</c:v>
                </c:pt>
                <c:pt idx="357" formatCode="0.00E+00">
                  <c:v>2251900</c:v>
                </c:pt>
                <c:pt idx="358" formatCode="0.00E+00">
                  <c:v>2258200</c:v>
                </c:pt>
                <c:pt idx="359" formatCode="0.00E+00">
                  <c:v>2264500</c:v>
                </c:pt>
                <c:pt idx="360" formatCode="0.00E+00">
                  <c:v>2270800</c:v>
                </c:pt>
                <c:pt idx="361" formatCode="0.00E+00">
                  <c:v>2277100</c:v>
                </c:pt>
                <c:pt idx="362" formatCode="0.00E+00">
                  <c:v>2283400</c:v>
                </c:pt>
                <c:pt idx="363" formatCode="0.00E+00">
                  <c:v>2289700</c:v>
                </c:pt>
                <c:pt idx="364" formatCode="0.00E+00">
                  <c:v>2296100</c:v>
                </c:pt>
                <c:pt idx="365" formatCode="0.00E+00">
                  <c:v>2302400</c:v>
                </c:pt>
                <c:pt idx="366" formatCode="0.00E+00">
                  <c:v>2308700</c:v>
                </c:pt>
                <c:pt idx="367" formatCode="0.00E+00">
                  <c:v>2315000</c:v>
                </c:pt>
                <c:pt idx="368" formatCode="0.00E+00">
                  <c:v>2321300</c:v>
                </c:pt>
                <c:pt idx="369" formatCode="0.00E+00">
                  <c:v>2327600</c:v>
                </c:pt>
                <c:pt idx="370" formatCode="0.00E+00">
                  <c:v>2333900</c:v>
                </c:pt>
                <c:pt idx="371" formatCode="0.00E+00">
                  <c:v>2340200</c:v>
                </c:pt>
                <c:pt idx="372" formatCode="0.00E+00">
                  <c:v>2346500</c:v>
                </c:pt>
                <c:pt idx="373" formatCode="0.00E+00">
                  <c:v>2352800</c:v>
                </c:pt>
                <c:pt idx="374" formatCode="0.00E+00">
                  <c:v>2359100</c:v>
                </c:pt>
                <c:pt idx="375" formatCode="0.00E+00">
                  <c:v>2365400</c:v>
                </c:pt>
                <c:pt idx="376" formatCode="0.00E+00">
                  <c:v>2371700</c:v>
                </c:pt>
                <c:pt idx="377" formatCode="0.00E+00">
                  <c:v>2378100</c:v>
                </c:pt>
                <c:pt idx="378" formatCode="0.00E+00">
                  <c:v>2384400</c:v>
                </c:pt>
                <c:pt idx="379" formatCode="0.00E+00">
                  <c:v>2390700</c:v>
                </c:pt>
                <c:pt idx="380" formatCode="0.00E+00">
                  <c:v>2397000</c:v>
                </c:pt>
                <c:pt idx="381" formatCode="0.00E+00">
                  <c:v>2403300</c:v>
                </c:pt>
                <c:pt idx="382" formatCode="0.00E+00">
                  <c:v>2409600</c:v>
                </c:pt>
                <c:pt idx="383" formatCode="0.00E+00">
                  <c:v>2415900</c:v>
                </c:pt>
                <c:pt idx="384" formatCode="0.00E+00">
                  <c:v>2422200</c:v>
                </c:pt>
                <c:pt idx="385" formatCode="0.00E+00">
                  <c:v>2428500</c:v>
                </c:pt>
                <c:pt idx="386" formatCode="0.00E+00">
                  <c:v>2434800</c:v>
                </c:pt>
                <c:pt idx="387" formatCode="0.00E+00">
                  <c:v>2441100</c:v>
                </c:pt>
                <c:pt idx="388" formatCode="0.00E+00">
                  <c:v>2447400</c:v>
                </c:pt>
                <c:pt idx="389" formatCode="0.00E+00">
                  <c:v>2453700</c:v>
                </c:pt>
                <c:pt idx="390" formatCode="0.00E+00">
                  <c:v>2460100</c:v>
                </c:pt>
                <c:pt idx="391" formatCode="0.00E+00">
                  <c:v>2466400</c:v>
                </c:pt>
                <c:pt idx="392" formatCode="0.00E+00">
                  <c:v>2472700</c:v>
                </c:pt>
                <c:pt idx="393" formatCode="0.00E+00">
                  <c:v>2479000</c:v>
                </c:pt>
                <c:pt idx="394" formatCode="0.00E+00">
                  <c:v>2485300</c:v>
                </c:pt>
                <c:pt idx="395" formatCode="0.00E+00">
                  <c:v>2491600</c:v>
                </c:pt>
                <c:pt idx="396" formatCode="0.00E+00">
                  <c:v>2497900</c:v>
                </c:pt>
                <c:pt idx="397" formatCode="0.00E+00">
                  <c:v>2504200</c:v>
                </c:pt>
                <c:pt idx="398" formatCode="0.00E+00">
                  <c:v>2510500</c:v>
                </c:pt>
                <c:pt idx="399" formatCode="0.00E+00">
                  <c:v>2516800</c:v>
                </c:pt>
                <c:pt idx="400" formatCode="0.00E+00">
                  <c:v>2523100</c:v>
                </c:pt>
                <c:pt idx="401" formatCode="0.00E+00">
                  <c:v>2529400</c:v>
                </c:pt>
                <c:pt idx="402" formatCode="0.00E+00">
                  <c:v>2535700</c:v>
                </c:pt>
                <c:pt idx="403" formatCode="0.00E+00">
                  <c:v>2542100</c:v>
                </c:pt>
                <c:pt idx="404" formatCode="0.00E+00">
                  <c:v>2548400</c:v>
                </c:pt>
                <c:pt idx="405" formatCode="0.00E+00">
                  <c:v>2554700</c:v>
                </c:pt>
                <c:pt idx="406" formatCode="0.00E+00">
                  <c:v>2561000</c:v>
                </c:pt>
                <c:pt idx="407" formatCode="0.00E+00">
                  <c:v>2567300</c:v>
                </c:pt>
                <c:pt idx="408" formatCode="0.00E+00">
                  <c:v>2573600</c:v>
                </c:pt>
                <c:pt idx="409" formatCode="0.00E+00">
                  <c:v>2579900</c:v>
                </c:pt>
                <c:pt idx="410" formatCode="0.00E+00">
                  <c:v>2586200</c:v>
                </c:pt>
                <c:pt idx="411" formatCode="0.00E+00">
                  <c:v>2592500</c:v>
                </c:pt>
                <c:pt idx="412" formatCode="0.00E+00">
                  <c:v>2598800</c:v>
                </c:pt>
                <c:pt idx="413" formatCode="0.00E+00">
                  <c:v>2605100</c:v>
                </c:pt>
                <c:pt idx="414" formatCode="0.00E+00">
                  <c:v>2611400</c:v>
                </c:pt>
                <c:pt idx="415" formatCode="0.00E+00">
                  <c:v>2617700</c:v>
                </c:pt>
                <c:pt idx="416" formatCode="0.00E+00">
                  <c:v>2624100</c:v>
                </c:pt>
                <c:pt idx="417" formatCode="0.00E+00">
                  <c:v>2630400</c:v>
                </c:pt>
                <c:pt idx="418" formatCode="0.00E+00">
                  <c:v>2636700</c:v>
                </c:pt>
                <c:pt idx="419" formatCode="0.00E+00">
                  <c:v>2643000</c:v>
                </c:pt>
                <c:pt idx="420" formatCode="0.00E+00">
                  <c:v>2649300</c:v>
                </c:pt>
                <c:pt idx="421" formatCode="0.00E+00">
                  <c:v>2655600</c:v>
                </c:pt>
                <c:pt idx="422" formatCode="0.00E+00">
                  <c:v>2661900</c:v>
                </c:pt>
                <c:pt idx="423" formatCode="0.00E+00">
                  <c:v>2668200</c:v>
                </c:pt>
                <c:pt idx="424" formatCode="0.00E+00">
                  <c:v>2674500</c:v>
                </c:pt>
                <c:pt idx="425" formatCode="0.00E+00">
                  <c:v>2680800</c:v>
                </c:pt>
                <c:pt idx="426" formatCode="0.00E+00">
                  <c:v>2687100</c:v>
                </c:pt>
                <c:pt idx="427" formatCode="0.00E+00">
                  <c:v>2693400</c:v>
                </c:pt>
                <c:pt idx="428" formatCode="0.00E+00">
                  <c:v>2699800</c:v>
                </c:pt>
                <c:pt idx="429" formatCode="0.00E+00">
                  <c:v>2706100</c:v>
                </c:pt>
                <c:pt idx="430" formatCode="0.00E+00">
                  <c:v>2712400</c:v>
                </c:pt>
                <c:pt idx="431" formatCode="0.00E+00">
                  <c:v>2718700</c:v>
                </c:pt>
                <c:pt idx="432" formatCode="0.00E+00">
                  <c:v>2725000</c:v>
                </c:pt>
                <c:pt idx="433" formatCode="0.00E+00">
                  <c:v>2731300</c:v>
                </c:pt>
                <c:pt idx="434" formatCode="0.00E+00">
                  <c:v>2737600</c:v>
                </c:pt>
                <c:pt idx="435" formatCode="0.00E+00">
                  <c:v>2743900</c:v>
                </c:pt>
                <c:pt idx="436" formatCode="0.00E+00">
                  <c:v>2750200</c:v>
                </c:pt>
                <c:pt idx="437" formatCode="0.00E+00">
                  <c:v>2756500</c:v>
                </c:pt>
                <c:pt idx="438" formatCode="0.00E+00">
                  <c:v>2762800</c:v>
                </c:pt>
                <c:pt idx="439" formatCode="0.00E+00">
                  <c:v>2769100</c:v>
                </c:pt>
                <c:pt idx="440" formatCode="0.00E+00">
                  <c:v>2775400</c:v>
                </c:pt>
                <c:pt idx="441" formatCode="0.00E+00">
                  <c:v>2781800</c:v>
                </c:pt>
                <c:pt idx="442" formatCode="0.00E+00">
                  <c:v>2788100</c:v>
                </c:pt>
                <c:pt idx="443" formatCode="0.00E+00">
                  <c:v>2794400</c:v>
                </c:pt>
                <c:pt idx="444" formatCode="0.00E+00">
                  <c:v>2800700</c:v>
                </c:pt>
                <c:pt idx="445" formatCode="0.00E+00">
                  <c:v>2807000</c:v>
                </c:pt>
                <c:pt idx="446" formatCode="0.00E+00">
                  <c:v>2813300</c:v>
                </c:pt>
                <c:pt idx="447" formatCode="0.00E+00">
                  <c:v>2819600</c:v>
                </c:pt>
                <c:pt idx="448" formatCode="0.00E+00">
                  <c:v>2825900</c:v>
                </c:pt>
                <c:pt idx="449" formatCode="0.00E+00">
                  <c:v>2832200</c:v>
                </c:pt>
                <c:pt idx="450" formatCode="0.00E+00">
                  <c:v>2838500</c:v>
                </c:pt>
                <c:pt idx="451" formatCode="0.00E+00">
                  <c:v>2844800</c:v>
                </c:pt>
                <c:pt idx="452" formatCode="0.00E+00">
                  <c:v>2851100</c:v>
                </c:pt>
                <c:pt idx="453" formatCode="0.00E+00">
                  <c:v>2857400</c:v>
                </c:pt>
                <c:pt idx="454" formatCode="0.00E+00">
                  <c:v>2863800</c:v>
                </c:pt>
                <c:pt idx="455" formatCode="0.00E+00">
                  <c:v>2870100</c:v>
                </c:pt>
                <c:pt idx="456" formatCode="0.00E+00">
                  <c:v>2876400</c:v>
                </c:pt>
                <c:pt idx="457" formatCode="0.00E+00">
                  <c:v>2882700</c:v>
                </c:pt>
                <c:pt idx="458" formatCode="0.00E+00">
                  <c:v>2889000</c:v>
                </c:pt>
                <c:pt idx="459" formatCode="0.00E+00">
                  <c:v>2895300</c:v>
                </c:pt>
                <c:pt idx="460" formatCode="0.00E+00">
                  <c:v>2901600</c:v>
                </c:pt>
                <c:pt idx="461" formatCode="0.00E+00">
                  <c:v>2907900</c:v>
                </c:pt>
                <c:pt idx="462" formatCode="0.00E+00">
                  <c:v>2914200</c:v>
                </c:pt>
                <c:pt idx="463" formatCode="0.00E+00">
                  <c:v>2920500</c:v>
                </c:pt>
                <c:pt idx="464" formatCode="0.00E+00">
                  <c:v>2926800</c:v>
                </c:pt>
                <c:pt idx="465" formatCode="0.00E+00">
                  <c:v>2933100</c:v>
                </c:pt>
                <c:pt idx="466" formatCode="0.00E+00">
                  <c:v>2939400</c:v>
                </c:pt>
                <c:pt idx="467" formatCode="0.00E+00">
                  <c:v>2945800</c:v>
                </c:pt>
                <c:pt idx="468" formatCode="0.00E+00">
                  <c:v>2952100</c:v>
                </c:pt>
                <c:pt idx="469" formatCode="0.00E+00">
                  <c:v>2958400</c:v>
                </c:pt>
                <c:pt idx="470" formatCode="0.00E+00">
                  <c:v>2964700</c:v>
                </c:pt>
                <c:pt idx="471" formatCode="0.00E+00">
                  <c:v>2971000</c:v>
                </c:pt>
                <c:pt idx="472" formatCode="0.00E+00">
                  <c:v>2977300</c:v>
                </c:pt>
                <c:pt idx="473" formatCode="0.00E+00">
                  <c:v>2983600</c:v>
                </c:pt>
                <c:pt idx="474" formatCode="0.00E+00">
                  <c:v>2989900</c:v>
                </c:pt>
                <c:pt idx="475" formatCode="0.00E+00">
                  <c:v>2996200</c:v>
                </c:pt>
                <c:pt idx="476" formatCode="0.00E+00">
                  <c:v>3002500</c:v>
                </c:pt>
                <c:pt idx="477" formatCode="0.00E+00">
                  <c:v>3008800</c:v>
                </c:pt>
                <c:pt idx="478" formatCode="0.00E+00">
                  <c:v>3015100</c:v>
                </c:pt>
                <c:pt idx="479" formatCode="0.00E+00">
                  <c:v>3021500</c:v>
                </c:pt>
                <c:pt idx="480" formatCode="0.00E+00">
                  <c:v>3027800</c:v>
                </c:pt>
                <c:pt idx="481" formatCode="0.00E+00">
                  <c:v>3034100</c:v>
                </c:pt>
                <c:pt idx="482" formatCode="0.00E+00">
                  <c:v>3040400</c:v>
                </c:pt>
                <c:pt idx="483" formatCode="0.00E+00">
                  <c:v>3046700</c:v>
                </c:pt>
                <c:pt idx="484" formatCode="0.00E+00">
                  <c:v>3053000</c:v>
                </c:pt>
                <c:pt idx="485" formatCode="0.00E+00">
                  <c:v>3059300</c:v>
                </c:pt>
                <c:pt idx="486" formatCode="0.00E+00">
                  <c:v>3065600</c:v>
                </c:pt>
                <c:pt idx="487" formatCode="0.00E+00">
                  <c:v>3071900</c:v>
                </c:pt>
                <c:pt idx="488" formatCode="0.00E+00">
                  <c:v>3078200</c:v>
                </c:pt>
                <c:pt idx="489" formatCode="0.00E+00">
                  <c:v>3084500</c:v>
                </c:pt>
                <c:pt idx="490" formatCode="0.00E+00">
                  <c:v>3090800</c:v>
                </c:pt>
                <c:pt idx="491" formatCode="0.00E+00">
                  <c:v>3097100</c:v>
                </c:pt>
                <c:pt idx="492" formatCode="0.00E+00">
                  <c:v>3103500</c:v>
                </c:pt>
                <c:pt idx="493" formatCode="0.00E+00">
                  <c:v>3109800</c:v>
                </c:pt>
                <c:pt idx="494" formatCode="0.00E+00">
                  <c:v>3116100</c:v>
                </c:pt>
                <c:pt idx="495" formatCode="0.00E+00">
                  <c:v>3122400</c:v>
                </c:pt>
                <c:pt idx="496" formatCode="0.00E+00">
                  <c:v>3128700</c:v>
                </c:pt>
                <c:pt idx="497" formatCode="0.00E+00">
                  <c:v>3135000</c:v>
                </c:pt>
                <c:pt idx="498" formatCode="0.00E+00">
                  <c:v>3141300</c:v>
                </c:pt>
                <c:pt idx="499" formatCode="0.00E+00">
                  <c:v>3147600</c:v>
                </c:pt>
                <c:pt idx="500" formatCode="0.00E+00">
                  <c:v>3153900</c:v>
                </c:pt>
                <c:pt idx="501" formatCode="0.00E+00">
                  <c:v>3160200</c:v>
                </c:pt>
                <c:pt idx="502" formatCode="0.00E+00">
                  <c:v>3166500</c:v>
                </c:pt>
                <c:pt idx="503" formatCode="0.00E+00">
                  <c:v>3172800</c:v>
                </c:pt>
                <c:pt idx="504" formatCode="0.00E+00">
                  <c:v>3179100</c:v>
                </c:pt>
                <c:pt idx="505" formatCode="0.00E+00">
                  <c:v>3185500</c:v>
                </c:pt>
                <c:pt idx="506" formatCode="0.00E+00">
                  <c:v>3191800</c:v>
                </c:pt>
                <c:pt idx="507" formatCode="0.00E+00">
                  <c:v>3198100</c:v>
                </c:pt>
                <c:pt idx="508" formatCode="0.00E+00">
                  <c:v>3204400</c:v>
                </c:pt>
                <c:pt idx="509" formatCode="0.00E+00">
                  <c:v>3210700</c:v>
                </c:pt>
                <c:pt idx="510" formatCode="0.00E+00">
                  <c:v>3217000</c:v>
                </c:pt>
                <c:pt idx="511" formatCode="0.00E+00">
                  <c:v>3223300</c:v>
                </c:pt>
                <c:pt idx="512" formatCode="0.00E+00">
                  <c:v>3229600</c:v>
                </c:pt>
                <c:pt idx="513" formatCode="0.00E+00">
                  <c:v>3235900</c:v>
                </c:pt>
                <c:pt idx="514" formatCode="0.00E+00">
                  <c:v>3242200</c:v>
                </c:pt>
                <c:pt idx="515" formatCode="0.00E+00">
                  <c:v>3248500</c:v>
                </c:pt>
                <c:pt idx="516" formatCode="0.00E+00">
                  <c:v>3254800</c:v>
                </c:pt>
                <c:pt idx="517" formatCode="0.00E+00">
                  <c:v>3261100</c:v>
                </c:pt>
                <c:pt idx="518" formatCode="0.00E+00">
                  <c:v>3267500</c:v>
                </c:pt>
                <c:pt idx="519" formatCode="0.00E+00">
                  <c:v>3273800</c:v>
                </c:pt>
                <c:pt idx="520" formatCode="0.00E+00">
                  <c:v>3280100</c:v>
                </c:pt>
                <c:pt idx="521" formatCode="0.00E+00">
                  <c:v>3286400</c:v>
                </c:pt>
                <c:pt idx="522" formatCode="0.00E+00">
                  <c:v>3292700</c:v>
                </c:pt>
                <c:pt idx="523" formatCode="0.00E+00">
                  <c:v>3299000</c:v>
                </c:pt>
                <c:pt idx="524" formatCode="0.00E+00">
                  <c:v>3305300</c:v>
                </c:pt>
                <c:pt idx="525" formatCode="0.00E+00">
                  <c:v>3311600</c:v>
                </c:pt>
                <c:pt idx="526" formatCode="0.00E+00">
                  <c:v>3317900</c:v>
                </c:pt>
                <c:pt idx="527" formatCode="0.00E+00">
                  <c:v>3324200</c:v>
                </c:pt>
                <c:pt idx="528" formatCode="0.00E+00">
                  <c:v>3330500</c:v>
                </c:pt>
                <c:pt idx="529" formatCode="0.00E+00">
                  <c:v>3336800</c:v>
                </c:pt>
                <c:pt idx="530" formatCode="0.00E+00">
                  <c:v>3343200</c:v>
                </c:pt>
                <c:pt idx="531" formatCode="0.00E+00">
                  <c:v>3349500</c:v>
                </c:pt>
                <c:pt idx="532" formatCode="0.00E+00">
                  <c:v>3355800</c:v>
                </c:pt>
                <c:pt idx="533" formatCode="0.00E+00">
                  <c:v>3362100</c:v>
                </c:pt>
                <c:pt idx="534" formatCode="0.00E+00">
                  <c:v>3368400</c:v>
                </c:pt>
                <c:pt idx="535" formatCode="0.00E+00">
                  <c:v>3374700</c:v>
                </c:pt>
                <c:pt idx="536" formatCode="0.00E+00">
                  <c:v>3381000</c:v>
                </c:pt>
                <c:pt idx="537" formatCode="0.00E+00">
                  <c:v>3387300</c:v>
                </c:pt>
                <c:pt idx="538" formatCode="0.00E+00">
                  <c:v>3393600</c:v>
                </c:pt>
                <c:pt idx="539" formatCode="0.00E+00">
                  <c:v>3399900</c:v>
                </c:pt>
                <c:pt idx="540" formatCode="0.00E+00">
                  <c:v>3406200</c:v>
                </c:pt>
                <c:pt idx="541" formatCode="0.00E+00">
                  <c:v>3412500</c:v>
                </c:pt>
                <c:pt idx="542" formatCode="0.00E+00">
                  <c:v>3418800</c:v>
                </c:pt>
                <c:pt idx="543" formatCode="0.00E+00">
                  <c:v>3425200</c:v>
                </c:pt>
                <c:pt idx="544" formatCode="0.00E+00">
                  <c:v>3431500</c:v>
                </c:pt>
                <c:pt idx="545" formatCode="0.00E+00">
                  <c:v>3437800</c:v>
                </c:pt>
                <c:pt idx="546" formatCode="0.00E+00">
                  <c:v>3444100</c:v>
                </c:pt>
                <c:pt idx="547" formatCode="0.00E+00">
                  <c:v>3450400</c:v>
                </c:pt>
                <c:pt idx="548" formatCode="0.00E+00">
                  <c:v>3456700</c:v>
                </c:pt>
                <c:pt idx="549" formatCode="0.00E+00">
                  <c:v>3463000</c:v>
                </c:pt>
                <c:pt idx="550" formatCode="0.00E+00">
                  <c:v>3469300</c:v>
                </c:pt>
                <c:pt idx="551" formatCode="0.00E+00">
                  <c:v>3475600</c:v>
                </c:pt>
                <c:pt idx="552" formatCode="0.00E+00">
                  <c:v>3481900</c:v>
                </c:pt>
                <c:pt idx="553" formatCode="0.00E+00">
                  <c:v>3488200</c:v>
                </c:pt>
                <c:pt idx="554" formatCode="0.00E+00">
                  <c:v>3494500</c:v>
                </c:pt>
                <c:pt idx="555" formatCode="0.00E+00">
                  <c:v>3500800</c:v>
                </c:pt>
                <c:pt idx="556" formatCode="0.00E+00">
                  <c:v>3507200</c:v>
                </c:pt>
                <c:pt idx="557" formatCode="0.00E+00">
                  <c:v>3513500</c:v>
                </c:pt>
                <c:pt idx="558" formatCode="0.00E+00">
                  <c:v>3519800</c:v>
                </c:pt>
                <c:pt idx="559" formatCode="0.00E+00">
                  <c:v>3526100</c:v>
                </c:pt>
                <c:pt idx="560" formatCode="0.00E+00">
                  <c:v>3532400</c:v>
                </c:pt>
                <c:pt idx="561" formatCode="0.00E+00">
                  <c:v>3538700</c:v>
                </c:pt>
                <c:pt idx="562" formatCode="0.00E+00">
                  <c:v>3545000</c:v>
                </c:pt>
                <c:pt idx="563" formatCode="0.00E+00">
                  <c:v>3551300</c:v>
                </c:pt>
                <c:pt idx="564" formatCode="0.00E+00">
                  <c:v>3557600</c:v>
                </c:pt>
                <c:pt idx="565" formatCode="0.00E+00">
                  <c:v>3563900</c:v>
                </c:pt>
                <c:pt idx="566" formatCode="0.00E+00">
                  <c:v>3570200</c:v>
                </c:pt>
                <c:pt idx="567" formatCode="0.00E+00">
                  <c:v>3576500</c:v>
                </c:pt>
                <c:pt idx="568" formatCode="0.00E+00">
                  <c:v>3582800</c:v>
                </c:pt>
                <c:pt idx="569" formatCode="0.00E+00">
                  <c:v>3589200</c:v>
                </c:pt>
                <c:pt idx="570" formatCode="0.00E+00">
                  <c:v>3595500</c:v>
                </c:pt>
                <c:pt idx="571" formatCode="0.00E+00">
                  <c:v>3601800</c:v>
                </c:pt>
                <c:pt idx="572" formatCode="0.00E+00">
                  <c:v>3608100</c:v>
                </c:pt>
                <c:pt idx="573" formatCode="0.00E+00">
                  <c:v>3614400</c:v>
                </c:pt>
                <c:pt idx="574" formatCode="0.00E+00">
                  <c:v>3620700</c:v>
                </c:pt>
                <c:pt idx="575" formatCode="0.00E+00">
                  <c:v>3627000</c:v>
                </c:pt>
                <c:pt idx="576" formatCode="0.00E+00">
                  <c:v>3633300</c:v>
                </c:pt>
                <c:pt idx="577" formatCode="0.00E+00">
                  <c:v>3639600</c:v>
                </c:pt>
                <c:pt idx="578" formatCode="0.00E+00">
                  <c:v>3645900</c:v>
                </c:pt>
                <c:pt idx="579" formatCode="0.00E+00">
                  <c:v>3652200</c:v>
                </c:pt>
                <c:pt idx="580" formatCode="0.00E+00">
                  <c:v>3658500</c:v>
                </c:pt>
                <c:pt idx="581" formatCode="0.00E+00">
                  <c:v>3664800</c:v>
                </c:pt>
                <c:pt idx="582" formatCode="0.00E+00">
                  <c:v>3671200</c:v>
                </c:pt>
                <c:pt idx="583" formatCode="0.00E+00">
                  <c:v>3677500</c:v>
                </c:pt>
                <c:pt idx="584" formatCode="0.00E+00">
                  <c:v>3683800</c:v>
                </c:pt>
                <c:pt idx="585" formatCode="0.00E+00">
                  <c:v>3690100</c:v>
                </c:pt>
                <c:pt idx="586" formatCode="0.00E+00">
                  <c:v>3696400</c:v>
                </c:pt>
                <c:pt idx="587" formatCode="0.00E+00">
                  <c:v>3702700</c:v>
                </c:pt>
                <c:pt idx="588" formatCode="0.00E+00">
                  <c:v>3709000</c:v>
                </c:pt>
                <c:pt idx="589" formatCode="0.00E+00">
                  <c:v>3715300</c:v>
                </c:pt>
                <c:pt idx="590" formatCode="0.00E+00">
                  <c:v>3721600</c:v>
                </c:pt>
                <c:pt idx="591" formatCode="0.00E+00">
                  <c:v>3727900</c:v>
                </c:pt>
                <c:pt idx="592" formatCode="0.00E+00">
                  <c:v>3734200</c:v>
                </c:pt>
                <c:pt idx="593" formatCode="0.00E+00">
                  <c:v>3740500</c:v>
                </c:pt>
                <c:pt idx="594" formatCode="0.00E+00">
                  <c:v>3746900</c:v>
                </c:pt>
                <c:pt idx="595" formatCode="0.00E+00">
                  <c:v>3753200</c:v>
                </c:pt>
                <c:pt idx="596" formatCode="0.00E+00">
                  <c:v>3759500</c:v>
                </c:pt>
                <c:pt idx="597" formatCode="0.00E+00">
                  <c:v>3765800</c:v>
                </c:pt>
                <c:pt idx="598" formatCode="0.00E+00">
                  <c:v>3772100</c:v>
                </c:pt>
                <c:pt idx="599" formatCode="0.00E+00">
                  <c:v>3778400</c:v>
                </c:pt>
                <c:pt idx="600" formatCode="0.00E+00">
                  <c:v>3784700</c:v>
                </c:pt>
                <c:pt idx="601" formatCode="0.00E+00">
                  <c:v>3791000</c:v>
                </c:pt>
                <c:pt idx="602" formatCode="0.00E+00">
                  <c:v>3797300</c:v>
                </c:pt>
                <c:pt idx="603" formatCode="0.00E+00">
                  <c:v>3803600</c:v>
                </c:pt>
                <c:pt idx="604" formatCode="0.00E+00">
                  <c:v>3809900</c:v>
                </c:pt>
                <c:pt idx="605" formatCode="0.00E+00">
                  <c:v>3816200</c:v>
                </c:pt>
                <c:pt idx="606" formatCode="0.00E+00">
                  <c:v>3822500</c:v>
                </c:pt>
                <c:pt idx="607" formatCode="0.00E+00">
                  <c:v>3828900</c:v>
                </c:pt>
                <c:pt idx="608" formatCode="0.00E+00">
                  <c:v>3835200</c:v>
                </c:pt>
                <c:pt idx="609" formatCode="0.00E+00">
                  <c:v>3841500</c:v>
                </c:pt>
                <c:pt idx="610" formatCode="0.00E+00">
                  <c:v>3847800</c:v>
                </c:pt>
                <c:pt idx="611" formatCode="0.00E+00">
                  <c:v>3854100</c:v>
                </c:pt>
                <c:pt idx="612" formatCode="0.00E+00">
                  <c:v>3860400</c:v>
                </c:pt>
                <c:pt idx="613" formatCode="0.00E+00">
                  <c:v>3866700</c:v>
                </c:pt>
                <c:pt idx="614" formatCode="0.00E+00">
                  <c:v>3873000</c:v>
                </c:pt>
                <c:pt idx="615" formatCode="0.00E+00">
                  <c:v>3879300</c:v>
                </c:pt>
                <c:pt idx="616" formatCode="0.00E+00">
                  <c:v>3885600</c:v>
                </c:pt>
                <c:pt idx="617" formatCode="0.00E+00">
                  <c:v>3891900</c:v>
                </c:pt>
                <c:pt idx="618" formatCode="0.00E+00">
                  <c:v>3898200</c:v>
                </c:pt>
                <c:pt idx="619" formatCode="0.00E+00">
                  <c:v>3904500</c:v>
                </c:pt>
                <c:pt idx="620" formatCode="0.00E+00">
                  <c:v>3910900</c:v>
                </c:pt>
                <c:pt idx="621" formatCode="0.00E+00">
                  <c:v>3917200</c:v>
                </c:pt>
                <c:pt idx="622" formatCode="0.00E+00">
                  <c:v>3923500</c:v>
                </c:pt>
                <c:pt idx="623" formatCode="0.00E+00">
                  <c:v>3929800</c:v>
                </c:pt>
                <c:pt idx="624" formatCode="0.00E+00">
                  <c:v>3936100</c:v>
                </c:pt>
                <c:pt idx="625" formatCode="0.00E+00">
                  <c:v>3942400</c:v>
                </c:pt>
                <c:pt idx="626" formatCode="0.00E+00">
                  <c:v>3948700</c:v>
                </c:pt>
                <c:pt idx="627" formatCode="0.00E+00">
                  <c:v>3955000</c:v>
                </c:pt>
                <c:pt idx="628" formatCode="0.00E+00">
                  <c:v>3961300</c:v>
                </c:pt>
                <c:pt idx="629" formatCode="0.00E+00">
                  <c:v>3967600</c:v>
                </c:pt>
                <c:pt idx="630" formatCode="0.00E+00">
                  <c:v>3973900</c:v>
                </c:pt>
                <c:pt idx="631" formatCode="0.00E+00">
                  <c:v>3980200</c:v>
                </c:pt>
                <c:pt idx="632" formatCode="0.00E+00">
                  <c:v>3986500</c:v>
                </c:pt>
                <c:pt idx="633" formatCode="0.00E+00">
                  <c:v>3992900</c:v>
                </c:pt>
                <c:pt idx="634" formatCode="0.00E+00">
                  <c:v>3999200</c:v>
                </c:pt>
                <c:pt idx="635" formatCode="0.00E+00">
                  <c:v>4005500</c:v>
                </c:pt>
                <c:pt idx="636" formatCode="0.00E+00">
                  <c:v>4011800</c:v>
                </c:pt>
                <c:pt idx="637" formatCode="0.00E+00">
                  <c:v>4018100</c:v>
                </c:pt>
                <c:pt idx="638" formatCode="0.00E+00">
                  <c:v>4024400</c:v>
                </c:pt>
                <c:pt idx="639" formatCode="0.00E+00">
                  <c:v>4030700</c:v>
                </c:pt>
                <c:pt idx="640" formatCode="0.00E+00">
                  <c:v>4037000</c:v>
                </c:pt>
                <c:pt idx="641" formatCode="0.00E+00">
                  <c:v>4043300</c:v>
                </c:pt>
                <c:pt idx="642" formatCode="0.00E+00">
                  <c:v>4049600</c:v>
                </c:pt>
                <c:pt idx="643" formatCode="0.00E+00">
                  <c:v>4055900</c:v>
                </c:pt>
                <c:pt idx="644" formatCode="0.00E+00">
                  <c:v>4062200</c:v>
                </c:pt>
                <c:pt idx="645" formatCode="0.00E+00">
                  <c:v>4068600</c:v>
                </c:pt>
                <c:pt idx="646" formatCode="0.00E+00">
                  <c:v>4074900</c:v>
                </c:pt>
                <c:pt idx="647" formatCode="0.00E+00">
                  <c:v>4081200</c:v>
                </c:pt>
                <c:pt idx="648" formatCode="0.00E+00">
                  <c:v>4087500</c:v>
                </c:pt>
                <c:pt idx="649" formatCode="0.00E+00">
                  <c:v>4093800</c:v>
                </c:pt>
                <c:pt idx="650" formatCode="0.00E+00">
                  <c:v>4100100</c:v>
                </c:pt>
                <c:pt idx="651" formatCode="0.00E+00">
                  <c:v>4106400</c:v>
                </c:pt>
                <c:pt idx="652" formatCode="0.00E+00">
                  <c:v>4112700</c:v>
                </c:pt>
                <c:pt idx="653" formatCode="0.00E+00">
                  <c:v>4119000</c:v>
                </c:pt>
                <c:pt idx="654" formatCode="0.00E+00">
                  <c:v>4125300</c:v>
                </c:pt>
                <c:pt idx="655" formatCode="0.00E+00">
                  <c:v>4131600</c:v>
                </c:pt>
                <c:pt idx="656" formatCode="0.00E+00">
                  <c:v>4137900</c:v>
                </c:pt>
                <c:pt idx="657" formatCode="0.00E+00">
                  <c:v>4144200</c:v>
                </c:pt>
                <c:pt idx="658" formatCode="0.00E+00">
                  <c:v>4150600</c:v>
                </c:pt>
                <c:pt idx="659" formatCode="0.00E+00">
                  <c:v>4156900</c:v>
                </c:pt>
                <c:pt idx="660" formatCode="0.00E+00">
                  <c:v>4163200</c:v>
                </c:pt>
                <c:pt idx="661" formatCode="0.00E+00">
                  <c:v>4169500</c:v>
                </c:pt>
                <c:pt idx="662" formatCode="0.00E+00">
                  <c:v>4175800</c:v>
                </c:pt>
                <c:pt idx="663" formatCode="0.00E+00">
                  <c:v>4182100</c:v>
                </c:pt>
                <c:pt idx="664" formatCode="0.00E+00">
                  <c:v>4188400</c:v>
                </c:pt>
                <c:pt idx="665" formatCode="0.00E+00">
                  <c:v>4194700</c:v>
                </c:pt>
                <c:pt idx="666" formatCode="0.00E+00">
                  <c:v>4201000</c:v>
                </c:pt>
                <c:pt idx="667" formatCode="0.00E+00">
                  <c:v>4207300</c:v>
                </c:pt>
                <c:pt idx="668" formatCode="0.00E+00">
                  <c:v>4213600</c:v>
                </c:pt>
                <c:pt idx="669" formatCode="0.00E+00">
                  <c:v>4219900</c:v>
                </c:pt>
                <c:pt idx="670" formatCode="0.00E+00">
                  <c:v>4226200</c:v>
                </c:pt>
                <c:pt idx="671" formatCode="0.00E+00">
                  <c:v>4232600</c:v>
                </c:pt>
                <c:pt idx="672" formatCode="0.00E+00">
                  <c:v>4238900</c:v>
                </c:pt>
                <c:pt idx="673" formatCode="0.00E+00">
                  <c:v>4245200</c:v>
                </c:pt>
                <c:pt idx="674" formatCode="0.00E+00">
                  <c:v>4251500</c:v>
                </c:pt>
                <c:pt idx="675" formatCode="0.00E+00">
                  <c:v>4257800</c:v>
                </c:pt>
                <c:pt idx="676" formatCode="0.00E+00">
                  <c:v>4264100</c:v>
                </c:pt>
                <c:pt idx="677" formatCode="0.00E+00">
                  <c:v>4270400</c:v>
                </c:pt>
                <c:pt idx="678" formatCode="0.00E+00">
                  <c:v>4276700</c:v>
                </c:pt>
                <c:pt idx="679" formatCode="0.00E+00">
                  <c:v>4283000</c:v>
                </c:pt>
                <c:pt idx="680" formatCode="0.00E+00">
                  <c:v>4289300</c:v>
                </c:pt>
                <c:pt idx="681" formatCode="0.00E+00">
                  <c:v>4295600</c:v>
                </c:pt>
                <c:pt idx="682" formatCode="0.00E+00">
                  <c:v>4301900</c:v>
                </c:pt>
                <c:pt idx="683" formatCode="0.00E+00">
                  <c:v>4308200</c:v>
                </c:pt>
                <c:pt idx="684" formatCode="0.00E+00">
                  <c:v>4314600</c:v>
                </c:pt>
                <c:pt idx="685" formatCode="0.00E+00">
                  <c:v>4320900</c:v>
                </c:pt>
                <c:pt idx="686" formatCode="0.00E+00">
                  <c:v>4327200</c:v>
                </c:pt>
                <c:pt idx="687" formatCode="0.00E+00">
                  <c:v>4333500</c:v>
                </c:pt>
                <c:pt idx="688" formatCode="0.00E+00">
                  <c:v>4339800</c:v>
                </c:pt>
                <c:pt idx="689" formatCode="0.00E+00">
                  <c:v>4346100</c:v>
                </c:pt>
                <c:pt idx="690" formatCode="0.00E+00">
                  <c:v>4352400</c:v>
                </c:pt>
                <c:pt idx="691" formatCode="0.00E+00">
                  <c:v>4358700</c:v>
                </c:pt>
                <c:pt idx="692" formatCode="0.00E+00">
                  <c:v>4365000</c:v>
                </c:pt>
                <c:pt idx="693" formatCode="0.00E+00">
                  <c:v>4371300</c:v>
                </c:pt>
                <c:pt idx="694" formatCode="0.00E+00">
                  <c:v>4377600</c:v>
                </c:pt>
                <c:pt idx="695" formatCode="0.00E+00">
                  <c:v>4383900</c:v>
                </c:pt>
                <c:pt idx="696" formatCode="0.00E+00">
                  <c:v>4390300</c:v>
                </c:pt>
                <c:pt idx="697" formatCode="0.00E+00">
                  <c:v>4396600</c:v>
                </c:pt>
                <c:pt idx="698" formatCode="0.00E+00">
                  <c:v>4402900</c:v>
                </c:pt>
                <c:pt idx="699" formatCode="0.00E+00">
                  <c:v>4409200</c:v>
                </c:pt>
                <c:pt idx="700" formatCode="0.00E+00">
                  <c:v>4415500</c:v>
                </c:pt>
                <c:pt idx="701" formatCode="0.00E+00">
                  <c:v>4421800</c:v>
                </c:pt>
                <c:pt idx="702" formatCode="0.00E+00">
                  <c:v>4428100</c:v>
                </c:pt>
                <c:pt idx="703" formatCode="0.00E+00">
                  <c:v>4434400</c:v>
                </c:pt>
                <c:pt idx="704" formatCode="0.00E+00">
                  <c:v>4440700</c:v>
                </c:pt>
                <c:pt idx="705" formatCode="0.00E+00">
                  <c:v>4447000</c:v>
                </c:pt>
                <c:pt idx="706" formatCode="0.00E+00">
                  <c:v>4453300</c:v>
                </c:pt>
                <c:pt idx="707" formatCode="0.00E+00">
                  <c:v>4459600</c:v>
                </c:pt>
                <c:pt idx="708" formatCode="0.00E+00">
                  <c:v>4465900</c:v>
                </c:pt>
                <c:pt idx="709" formatCode="0.00E+00">
                  <c:v>4472300</c:v>
                </c:pt>
                <c:pt idx="710" formatCode="0.00E+00">
                  <c:v>4478600</c:v>
                </c:pt>
                <c:pt idx="711" formatCode="0.00E+00">
                  <c:v>4484900</c:v>
                </c:pt>
                <c:pt idx="712" formatCode="0.00E+00">
                  <c:v>4491200</c:v>
                </c:pt>
                <c:pt idx="713" formatCode="0.00E+00">
                  <c:v>4497500</c:v>
                </c:pt>
                <c:pt idx="714" formatCode="0.00E+00">
                  <c:v>4503800</c:v>
                </c:pt>
                <c:pt idx="715" formatCode="0.00E+00">
                  <c:v>4510100</c:v>
                </c:pt>
                <c:pt idx="716" formatCode="0.00E+00">
                  <c:v>4516400</c:v>
                </c:pt>
                <c:pt idx="717" formatCode="0.00E+00">
                  <c:v>4522700</c:v>
                </c:pt>
                <c:pt idx="718" formatCode="0.00E+00">
                  <c:v>4529000</c:v>
                </c:pt>
                <c:pt idx="719" formatCode="0.00E+00">
                  <c:v>4535300</c:v>
                </c:pt>
                <c:pt idx="720" formatCode="0.00E+00">
                  <c:v>4541600</c:v>
                </c:pt>
                <c:pt idx="721" formatCode="0.00E+00">
                  <c:v>4547900</c:v>
                </c:pt>
                <c:pt idx="722" formatCode="0.00E+00">
                  <c:v>4554300</c:v>
                </c:pt>
                <c:pt idx="723" formatCode="0.00E+00">
                  <c:v>4560600</c:v>
                </c:pt>
                <c:pt idx="724" formatCode="0.00E+00">
                  <c:v>4566900</c:v>
                </c:pt>
                <c:pt idx="725" formatCode="0.00E+00">
                  <c:v>4573200</c:v>
                </c:pt>
                <c:pt idx="726" formatCode="0.00E+00">
                  <c:v>4579500</c:v>
                </c:pt>
                <c:pt idx="727" formatCode="0.00E+00">
                  <c:v>4585800</c:v>
                </c:pt>
                <c:pt idx="728" formatCode="0.00E+00">
                  <c:v>4592100</c:v>
                </c:pt>
                <c:pt idx="729" formatCode="0.00E+00">
                  <c:v>4598400</c:v>
                </c:pt>
                <c:pt idx="730" formatCode="0.00E+00">
                  <c:v>4604700</c:v>
                </c:pt>
                <c:pt idx="731" formatCode="0.00E+00">
                  <c:v>4611000</c:v>
                </c:pt>
                <c:pt idx="732" formatCode="0.00E+00">
                  <c:v>4617300</c:v>
                </c:pt>
                <c:pt idx="733" formatCode="0.00E+00">
                  <c:v>4623600</c:v>
                </c:pt>
                <c:pt idx="734" formatCode="0.00E+00">
                  <c:v>4629900</c:v>
                </c:pt>
                <c:pt idx="735" formatCode="0.00E+00">
                  <c:v>4636300</c:v>
                </c:pt>
                <c:pt idx="736" formatCode="0.00E+00">
                  <c:v>4642600</c:v>
                </c:pt>
                <c:pt idx="737" formatCode="0.00E+00">
                  <c:v>4648900</c:v>
                </c:pt>
                <c:pt idx="738" formatCode="0.00E+00">
                  <c:v>4655200</c:v>
                </c:pt>
                <c:pt idx="739" formatCode="0.00E+00">
                  <c:v>4661500</c:v>
                </c:pt>
                <c:pt idx="740" formatCode="0.00E+00">
                  <c:v>4667800</c:v>
                </c:pt>
                <c:pt idx="741" formatCode="0.00E+00">
                  <c:v>4674100</c:v>
                </c:pt>
                <c:pt idx="742" formatCode="0.00E+00">
                  <c:v>4680400</c:v>
                </c:pt>
                <c:pt idx="743" formatCode="0.00E+00">
                  <c:v>4686700</c:v>
                </c:pt>
                <c:pt idx="744" formatCode="0.00E+00">
                  <c:v>4693000</c:v>
                </c:pt>
                <c:pt idx="745" formatCode="0.00E+00">
                  <c:v>4699300</c:v>
                </c:pt>
                <c:pt idx="746" formatCode="0.00E+00">
                  <c:v>4705600</c:v>
                </c:pt>
                <c:pt idx="747" formatCode="0.00E+00">
                  <c:v>4711900</c:v>
                </c:pt>
                <c:pt idx="748" formatCode="0.00E+00">
                  <c:v>4718300</c:v>
                </c:pt>
                <c:pt idx="749" formatCode="0.00E+00">
                  <c:v>4724600</c:v>
                </c:pt>
                <c:pt idx="750" formatCode="0.00E+00">
                  <c:v>4730900</c:v>
                </c:pt>
                <c:pt idx="751" formatCode="0.00E+00">
                  <c:v>4737200</c:v>
                </c:pt>
                <c:pt idx="752" formatCode="0.00E+00">
                  <c:v>4743500</c:v>
                </c:pt>
                <c:pt idx="753" formatCode="0.00E+00">
                  <c:v>4749800</c:v>
                </c:pt>
                <c:pt idx="754" formatCode="0.00E+00">
                  <c:v>4756100</c:v>
                </c:pt>
                <c:pt idx="755" formatCode="0.00E+00">
                  <c:v>4762400</c:v>
                </c:pt>
                <c:pt idx="756" formatCode="0.00E+00">
                  <c:v>4768700</c:v>
                </c:pt>
                <c:pt idx="757" formatCode="0.00E+00">
                  <c:v>4775000</c:v>
                </c:pt>
                <c:pt idx="758" formatCode="0.00E+00">
                  <c:v>4781300</c:v>
                </c:pt>
                <c:pt idx="759" formatCode="0.00E+00">
                  <c:v>4787600</c:v>
                </c:pt>
                <c:pt idx="760" formatCode="0.00E+00">
                  <c:v>4794000</c:v>
                </c:pt>
                <c:pt idx="761" formatCode="0.00E+00">
                  <c:v>4800300</c:v>
                </c:pt>
                <c:pt idx="762" formatCode="0.00E+00">
                  <c:v>4806600</c:v>
                </c:pt>
                <c:pt idx="763" formatCode="0.00E+00">
                  <c:v>4812900</c:v>
                </c:pt>
                <c:pt idx="764" formatCode="0.00E+00">
                  <c:v>4819200</c:v>
                </c:pt>
                <c:pt idx="765" formatCode="0.00E+00">
                  <c:v>4825500</c:v>
                </c:pt>
                <c:pt idx="766" formatCode="0.00E+00">
                  <c:v>4831800</c:v>
                </c:pt>
                <c:pt idx="767" formatCode="0.00E+00">
                  <c:v>4838100</c:v>
                </c:pt>
                <c:pt idx="768" formatCode="0.00E+00">
                  <c:v>4844400</c:v>
                </c:pt>
                <c:pt idx="769" formatCode="0.00E+00">
                  <c:v>4850700</c:v>
                </c:pt>
                <c:pt idx="770" formatCode="0.00E+00">
                  <c:v>4857000</c:v>
                </c:pt>
                <c:pt idx="771" formatCode="0.00E+00">
                  <c:v>4863300</c:v>
                </c:pt>
                <c:pt idx="772" formatCode="0.00E+00">
                  <c:v>4869600</c:v>
                </c:pt>
                <c:pt idx="773" formatCode="0.00E+00">
                  <c:v>4876000</c:v>
                </c:pt>
                <c:pt idx="774" formatCode="0.00E+00">
                  <c:v>4882300</c:v>
                </c:pt>
                <c:pt idx="775" formatCode="0.00E+00">
                  <c:v>4888600</c:v>
                </c:pt>
                <c:pt idx="776" formatCode="0.00E+00">
                  <c:v>4894900</c:v>
                </c:pt>
                <c:pt idx="777" formatCode="0.00E+00">
                  <c:v>4901200</c:v>
                </c:pt>
                <c:pt idx="778" formatCode="0.00E+00">
                  <c:v>4907500</c:v>
                </c:pt>
                <c:pt idx="779" formatCode="0.00E+00">
                  <c:v>4913800</c:v>
                </c:pt>
                <c:pt idx="780" formatCode="0.00E+00">
                  <c:v>4920100</c:v>
                </c:pt>
                <c:pt idx="781" formatCode="0.00E+00">
                  <c:v>4926400</c:v>
                </c:pt>
                <c:pt idx="782" formatCode="0.00E+00">
                  <c:v>4932700</c:v>
                </c:pt>
                <c:pt idx="783" formatCode="0.00E+00">
                  <c:v>4939000</c:v>
                </c:pt>
                <c:pt idx="784" formatCode="0.00E+00">
                  <c:v>4945300</c:v>
                </c:pt>
                <c:pt idx="785" formatCode="0.00E+00">
                  <c:v>4951600</c:v>
                </c:pt>
                <c:pt idx="786" formatCode="0.00E+00">
                  <c:v>4958000</c:v>
                </c:pt>
                <c:pt idx="787" formatCode="0.00E+00">
                  <c:v>4964300</c:v>
                </c:pt>
                <c:pt idx="788" formatCode="0.00E+00">
                  <c:v>4970600</c:v>
                </c:pt>
                <c:pt idx="789" formatCode="0.00E+00">
                  <c:v>4976900</c:v>
                </c:pt>
                <c:pt idx="790" formatCode="0.00E+00">
                  <c:v>4983200</c:v>
                </c:pt>
                <c:pt idx="791" formatCode="0.00E+00">
                  <c:v>4989500</c:v>
                </c:pt>
                <c:pt idx="792" formatCode="0.00E+00">
                  <c:v>4995800</c:v>
                </c:pt>
                <c:pt idx="793" formatCode="0.00E+00">
                  <c:v>5002100</c:v>
                </c:pt>
                <c:pt idx="794" formatCode="0.00E+00">
                  <c:v>5008400</c:v>
                </c:pt>
                <c:pt idx="795" formatCode="0.00E+00">
                  <c:v>5014700</c:v>
                </c:pt>
                <c:pt idx="796" formatCode="0.00E+00">
                  <c:v>5021000</c:v>
                </c:pt>
                <c:pt idx="797" formatCode="0.00E+00">
                  <c:v>5027300</c:v>
                </c:pt>
                <c:pt idx="798" formatCode="0.00E+00">
                  <c:v>5033600</c:v>
                </c:pt>
                <c:pt idx="799" formatCode="0.00E+00">
                  <c:v>5040000</c:v>
                </c:pt>
                <c:pt idx="800" formatCode="0.00E+00">
                  <c:v>5046300</c:v>
                </c:pt>
                <c:pt idx="801" formatCode="0.00E+00">
                  <c:v>5052600</c:v>
                </c:pt>
                <c:pt idx="802" formatCode="0.00E+00">
                  <c:v>5058900</c:v>
                </c:pt>
                <c:pt idx="803" formatCode="0.00E+00">
                  <c:v>5065200</c:v>
                </c:pt>
                <c:pt idx="804" formatCode="0.00E+00">
                  <c:v>5071500</c:v>
                </c:pt>
                <c:pt idx="805" formatCode="0.00E+00">
                  <c:v>5077800</c:v>
                </c:pt>
                <c:pt idx="806" formatCode="0.00E+00">
                  <c:v>5084100</c:v>
                </c:pt>
                <c:pt idx="807" formatCode="0.00E+00">
                  <c:v>5090400</c:v>
                </c:pt>
                <c:pt idx="808" formatCode="0.00E+00">
                  <c:v>5096700</c:v>
                </c:pt>
                <c:pt idx="809" formatCode="0.00E+00">
                  <c:v>5103000</c:v>
                </c:pt>
                <c:pt idx="810" formatCode="0.00E+00">
                  <c:v>5109300</c:v>
                </c:pt>
                <c:pt idx="811" formatCode="0.00E+00">
                  <c:v>5115700</c:v>
                </c:pt>
                <c:pt idx="812" formatCode="0.00E+00">
                  <c:v>5122000</c:v>
                </c:pt>
                <c:pt idx="813" formatCode="0.00E+00">
                  <c:v>5128300</c:v>
                </c:pt>
                <c:pt idx="814" formatCode="0.00E+00">
                  <c:v>5134600</c:v>
                </c:pt>
                <c:pt idx="815" formatCode="0.00E+00">
                  <c:v>5140900</c:v>
                </c:pt>
                <c:pt idx="816" formatCode="0.00E+00">
                  <c:v>5147200</c:v>
                </c:pt>
                <c:pt idx="817" formatCode="0.00E+00">
                  <c:v>5153500</c:v>
                </c:pt>
                <c:pt idx="818" formatCode="0.00E+00">
                  <c:v>5159800</c:v>
                </c:pt>
                <c:pt idx="819" formatCode="0.00E+00">
                  <c:v>5166100</c:v>
                </c:pt>
                <c:pt idx="820" formatCode="0.00E+00">
                  <c:v>5172400</c:v>
                </c:pt>
                <c:pt idx="821" formatCode="0.00E+00">
                  <c:v>5178700</c:v>
                </c:pt>
                <c:pt idx="822" formatCode="0.00E+00">
                  <c:v>5185000</c:v>
                </c:pt>
                <c:pt idx="823" formatCode="0.00E+00">
                  <c:v>5191300</c:v>
                </c:pt>
                <c:pt idx="824" formatCode="0.00E+00">
                  <c:v>5197700</c:v>
                </c:pt>
                <c:pt idx="825" formatCode="0.00E+00">
                  <c:v>5204000</c:v>
                </c:pt>
                <c:pt idx="826" formatCode="0.00E+00">
                  <c:v>5210300</c:v>
                </c:pt>
                <c:pt idx="827" formatCode="0.00E+00">
                  <c:v>5216600</c:v>
                </c:pt>
                <c:pt idx="828" formatCode="0.00E+00">
                  <c:v>5222900</c:v>
                </c:pt>
                <c:pt idx="829" formatCode="0.00E+00">
                  <c:v>5229200</c:v>
                </c:pt>
                <c:pt idx="830" formatCode="0.00E+00">
                  <c:v>5235500</c:v>
                </c:pt>
                <c:pt idx="831" formatCode="0.00E+00">
                  <c:v>5241800</c:v>
                </c:pt>
                <c:pt idx="832" formatCode="0.00E+00">
                  <c:v>5248100</c:v>
                </c:pt>
                <c:pt idx="833" formatCode="0.00E+00">
                  <c:v>5254400</c:v>
                </c:pt>
                <c:pt idx="834" formatCode="0.00E+00">
                  <c:v>5260700</c:v>
                </c:pt>
                <c:pt idx="835" formatCode="0.00E+00">
                  <c:v>5267000</c:v>
                </c:pt>
                <c:pt idx="836" formatCode="0.00E+00">
                  <c:v>5273300</c:v>
                </c:pt>
                <c:pt idx="837" formatCode="0.00E+00">
                  <c:v>5279700</c:v>
                </c:pt>
                <c:pt idx="838" formatCode="0.00E+00">
                  <c:v>5286000</c:v>
                </c:pt>
                <c:pt idx="839" formatCode="0.00E+00">
                  <c:v>5292300</c:v>
                </c:pt>
                <c:pt idx="840" formatCode="0.00E+00">
                  <c:v>5298600</c:v>
                </c:pt>
                <c:pt idx="841" formatCode="0.00E+00">
                  <c:v>5304900</c:v>
                </c:pt>
                <c:pt idx="842" formatCode="0.00E+00">
                  <c:v>5311200</c:v>
                </c:pt>
                <c:pt idx="843" formatCode="0.00E+00">
                  <c:v>5317500</c:v>
                </c:pt>
                <c:pt idx="844" formatCode="0.00E+00">
                  <c:v>5323800</c:v>
                </c:pt>
                <c:pt idx="845" formatCode="0.00E+00">
                  <c:v>5330100</c:v>
                </c:pt>
                <c:pt idx="846" formatCode="0.00E+00">
                  <c:v>5336400</c:v>
                </c:pt>
                <c:pt idx="847" formatCode="0.00E+00">
                  <c:v>5342700</c:v>
                </c:pt>
                <c:pt idx="848" formatCode="0.00E+00">
                  <c:v>5349000</c:v>
                </c:pt>
                <c:pt idx="849" formatCode="0.00E+00">
                  <c:v>5355300</c:v>
                </c:pt>
                <c:pt idx="850" formatCode="0.00E+00">
                  <c:v>5361700</c:v>
                </c:pt>
                <c:pt idx="851" formatCode="0.00E+00">
                  <c:v>5368000</c:v>
                </c:pt>
                <c:pt idx="852" formatCode="0.00E+00">
                  <c:v>5374300</c:v>
                </c:pt>
                <c:pt idx="853" formatCode="0.00E+00">
                  <c:v>5380600</c:v>
                </c:pt>
                <c:pt idx="854" formatCode="0.00E+00">
                  <c:v>5386900</c:v>
                </c:pt>
                <c:pt idx="855" formatCode="0.00E+00">
                  <c:v>5393200</c:v>
                </c:pt>
                <c:pt idx="856" formatCode="0.00E+00">
                  <c:v>5399500</c:v>
                </c:pt>
                <c:pt idx="857" formatCode="0.00E+00">
                  <c:v>5405800</c:v>
                </c:pt>
                <c:pt idx="858" formatCode="0.00E+00">
                  <c:v>5412100</c:v>
                </c:pt>
                <c:pt idx="859" formatCode="0.00E+00">
                  <c:v>5418400</c:v>
                </c:pt>
                <c:pt idx="860" formatCode="0.00E+00">
                  <c:v>5424700</c:v>
                </c:pt>
                <c:pt idx="861" formatCode="0.00E+00">
                  <c:v>5431000</c:v>
                </c:pt>
                <c:pt idx="862" formatCode="0.00E+00">
                  <c:v>5437400</c:v>
                </c:pt>
                <c:pt idx="863" formatCode="0.00E+00">
                  <c:v>5443700</c:v>
                </c:pt>
                <c:pt idx="864" formatCode="0.00E+00">
                  <c:v>5450000</c:v>
                </c:pt>
                <c:pt idx="865" formatCode="0.00E+00">
                  <c:v>5456300</c:v>
                </c:pt>
                <c:pt idx="866" formatCode="0.00E+00">
                  <c:v>5462600</c:v>
                </c:pt>
                <c:pt idx="867" formatCode="0.00E+00">
                  <c:v>5468900</c:v>
                </c:pt>
                <c:pt idx="868" formatCode="0.00E+00">
                  <c:v>5475200</c:v>
                </c:pt>
                <c:pt idx="869" formatCode="0.00E+00">
                  <c:v>5481500</c:v>
                </c:pt>
                <c:pt idx="870" formatCode="0.00E+00">
                  <c:v>5487800</c:v>
                </c:pt>
                <c:pt idx="871" formatCode="0.00E+00">
                  <c:v>5494100</c:v>
                </c:pt>
                <c:pt idx="872" formatCode="0.00E+00">
                  <c:v>5500400</c:v>
                </c:pt>
                <c:pt idx="873" formatCode="0.00E+00">
                  <c:v>5506700</c:v>
                </c:pt>
                <c:pt idx="874" formatCode="0.00E+00">
                  <c:v>5513000</c:v>
                </c:pt>
                <c:pt idx="875" formatCode="0.00E+00">
                  <c:v>5519400</c:v>
                </c:pt>
                <c:pt idx="876" formatCode="0.00E+00">
                  <c:v>5525700</c:v>
                </c:pt>
                <c:pt idx="877" formatCode="0.00E+00">
                  <c:v>5532000</c:v>
                </c:pt>
                <c:pt idx="878" formatCode="0.00E+00">
                  <c:v>5538300</c:v>
                </c:pt>
                <c:pt idx="879" formatCode="0.00E+00">
                  <c:v>5544600</c:v>
                </c:pt>
                <c:pt idx="880" formatCode="0.00E+00">
                  <c:v>5550900</c:v>
                </c:pt>
                <c:pt idx="881" formatCode="0.00E+00">
                  <c:v>5557200</c:v>
                </c:pt>
                <c:pt idx="882" formatCode="0.00E+00">
                  <c:v>5563500</c:v>
                </c:pt>
                <c:pt idx="883" formatCode="0.00E+00">
                  <c:v>5569800</c:v>
                </c:pt>
                <c:pt idx="884" formatCode="0.00E+00">
                  <c:v>5576100</c:v>
                </c:pt>
                <c:pt idx="885" formatCode="0.00E+00">
                  <c:v>5582400</c:v>
                </c:pt>
                <c:pt idx="886" formatCode="0.00E+00">
                  <c:v>5588700</c:v>
                </c:pt>
                <c:pt idx="887" formatCode="0.00E+00">
                  <c:v>5595000</c:v>
                </c:pt>
                <c:pt idx="888" formatCode="0.00E+00">
                  <c:v>5601400</c:v>
                </c:pt>
                <c:pt idx="889" formatCode="0.00E+00">
                  <c:v>5607700</c:v>
                </c:pt>
                <c:pt idx="890" formatCode="0.00E+00">
                  <c:v>5614000</c:v>
                </c:pt>
                <c:pt idx="891" formatCode="0.00E+00">
                  <c:v>5620300</c:v>
                </c:pt>
                <c:pt idx="892" formatCode="0.00E+00">
                  <c:v>5626600</c:v>
                </c:pt>
                <c:pt idx="893" formatCode="0.00E+00">
                  <c:v>5632900</c:v>
                </c:pt>
                <c:pt idx="894" formatCode="0.00E+00">
                  <c:v>5639200</c:v>
                </c:pt>
                <c:pt idx="895" formatCode="0.00E+00">
                  <c:v>5645500</c:v>
                </c:pt>
                <c:pt idx="896" formatCode="0.00E+00">
                  <c:v>5651800</c:v>
                </c:pt>
                <c:pt idx="897" formatCode="0.00E+00">
                  <c:v>5658100</c:v>
                </c:pt>
                <c:pt idx="898" formatCode="0.00E+00">
                  <c:v>5664400</c:v>
                </c:pt>
                <c:pt idx="899" formatCode="0.00E+00">
                  <c:v>5670700</c:v>
                </c:pt>
                <c:pt idx="900" formatCode="0.00E+00">
                  <c:v>5677000</c:v>
                </c:pt>
                <c:pt idx="901" formatCode="0.00E+00">
                  <c:v>5683400</c:v>
                </c:pt>
                <c:pt idx="902" formatCode="0.00E+00">
                  <c:v>5689700</c:v>
                </c:pt>
                <c:pt idx="903" formatCode="0.00E+00">
                  <c:v>5696000</c:v>
                </c:pt>
                <c:pt idx="904" formatCode="0.00E+00">
                  <c:v>5702300</c:v>
                </c:pt>
                <c:pt idx="905" formatCode="0.00E+00">
                  <c:v>5708600</c:v>
                </c:pt>
                <c:pt idx="906" formatCode="0.00E+00">
                  <c:v>5714900</c:v>
                </c:pt>
                <c:pt idx="907" formatCode="0.00E+00">
                  <c:v>5721200</c:v>
                </c:pt>
                <c:pt idx="908" formatCode="0.00E+00">
                  <c:v>5727500</c:v>
                </c:pt>
                <c:pt idx="909" formatCode="0.00E+00">
                  <c:v>5733800</c:v>
                </c:pt>
                <c:pt idx="910" formatCode="0.00E+00">
                  <c:v>5740100</c:v>
                </c:pt>
                <c:pt idx="911" formatCode="0.00E+00">
                  <c:v>5746400</c:v>
                </c:pt>
                <c:pt idx="912" formatCode="0.00E+00">
                  <c:v>5752700</c:v>
                </c:pt>
                <c:pt idx="913" formatCode="0.00E+00">
                  <c:v>5759000</c:v>
                </c:pt>
                <c:pt idx="914" formatCode="0.00E+00">
                  <c:v>5765400</c:v>
                </c:pt>
                <c:pt idx="915" formatCode="0.00E+00">
                  <c:v>5771700</c:v>
                </c:pt>
                <c:pt idx="916" formatCode="0.00E+00">
                  <c:v>5778000</c:v>
                </c:pt>
                <c:pt idx="917" formatCode="0.00E+00">
                  <c:v>5784300</c:v>
                </c:pt>
                <c:pt idx="918" formatCode="0.00E+00">
                  <c:v>5790600</c:v>
                </c:pt>
                <c:pt idx="919" formatCode="0.00E+00">
                  <c:v>5796900</c:v>
                </c:pt>
                <c:pt idx="920" formatCode="0.00E+00">
                  <c:v>5803200</c:v>
                </c:pt>
                <c:pt idx="921" formatCode="0.00E+00">
                  <c:v>5809500</c:v>
                </c:pt>
                <c:pt idx="922" formatCode="0.00E+00">
                  <c:v>5815800</c:v>
                </c:pt>
                <c:pt idx="923" formatCode="0.00E+00">
                  <c:v>5822100</c:v>
                </c:pt>
                <c:pt idx="924" formatCode="0.00E+00">
                  <c:v>5828400</c:v>
                </c:pt>
                <c:pt idx="925" formatCode="0.00E+00">
                  <c:v>5834700</c:v>
                </c:pt>
                <c:pt idx="926" formatCode="0.00E+00">
                  <c:v>5841100</c:v>
                </c:pt>
                <c:pt idx="927" formatCode="0.00E+00">
                  <c:v>5847400</c:v>
                </c:pt>
                <c:pt idx="928" formatCode="0.00E+00">
                  <c:v>5853700</c:v>
                </c:pt>
                <c:pt idx="929" formatCode="0.00E+00">
                  <c:v>5860000</c:v>
                </c:pt>
                <c:pt idx="930" formatCode="0.00E+00">
                  <c:v>5866300</c:v>
                </c:pt>
                <c:pt idx="931" formatCode="0.00E+00">
                  <c:v>5872600</c:v>
                </c:pt>
                <c:pt idx="932" formatCode="0.00E+00">
                  <c:v>5878900</c:v>
                </c:pt>
                <c:pt idx="933" formatCode="0.00E+00">
                  <c:v>5885200</c:v>
                </c:pt>
                <c:pt idx="934" formatCode="0.00E+00">
                  <c:v>5891500</c:v>
                </c:pt>
                <c:pt idx="935" formatCode="0.00E+00">
                  <c:v>5897800</c:v>
                </c:pt>
                <c:pt idx="936" formatCode="0.00E+00">
                  <c:v>5904100</c:v>
                </c:pt>
                <c:pt idx="937" formatCode="0.00E+00">
                  <c:v>5910400</c:v>
                </c:pt>
                <c:pt idx="938" formatCode="0.00E+00">
                  <c:v>5916700</c:v>
                </c:pt>
                <c:pt idx="939" formatCode="0.00E+00">
                  <c:v>5923100</c:v>
                </c:pt>
                <c:pt idx="940" formatCode="0.00E+00">
                  <c:v>5929400</c:v>
                </c:pt>
                <c:pt idx="941" formatCode="0.00E+00">
                  <c:v>5935700</c:v>
                </c:pt>
                <c:pt idx="942" formatCode="0.00E+00">
                  <c:v>5942000</c:v>
                </c:pt>
                <c:pt idx="943" formatCode="0.00E+00">
                  <c:v>5948300</c:v>
                </c:pt>
                <c:pt idx="944" formatCode="0.00E+00">
                  <c:v>5954600</c:v>
                </c:pt>
                <c:pt idx="945" formatCode="0.00E+00">
                  <c:v>5960900</c:v>
                </c:pt>
                <c:pt idx="946" formatCode="0.00E+00">
                  <c:v>5967200</c:v>
                </c:pt>
                <c:pt idx="947" formatCode="0.00E+00">
                  <c:v>5973500</c:v>
                </c:pt>
                <c:pt idx="948" formatCode="0.00E+00">
                  <c:v>5979800</c:v>
                </c:pt>
                <c:pt idx="949" formatCode="0.00E+00">
                  <c:v>5986100</c:v>
                </c:pt>
                <c:pt idx="950" formatCode="0.00E+00">
                  <c:v>5992400</c:v>
                </c:pt>
                <c:pt idx="951" formatCode="0.00E+00">
                  <c:v>5998700</c:v>
                </c:pt>
                <c:pt idx="952" formatCode="0.00E+00">
                  <c:v>6005100</c:v>
                </c:pt>
                <c:pt idx="953" formatCode="0.00E+00">
                  <c:v>6011400</c:v>
                </c:pt>
                <c:pt idx="954" formatCode="0.00E+00">
                  <c:v>6017700</c:v>
                </c:pt>
                <c:pt idx="955" formatCode="0.00E+00">
                  <c:v>6024000</c:v>
                </c:pt>
                <c:pt idx="956" formatCode="0.00E+00">
                  <c:v>6030300</c:v>
                </c:pt>
                <c:pt idx="957" formatCode="0.00E+00">
                  <c:v>6036600</c:v>
                </c:pt>
                <c:pt idx="958" formatCode="0.00E+00">
                  <c:v>6042900</c:v>
                </c:pt>
                <c:pt idx="959" formatCode="0.00E+00">
                  <c:v>6049200</c:v>
                </c:pt>
                <c:pt idx="960" formatCode="0.00E+00">
                  <c:v>6055500</c:v>
                </c:pt>
                <c:pt idx="961" formatCode="0.00E+00">
                  <c:v>6061800</c:v>
                </c:pt>
                <c:pt idx="962" formatCode="0.00E+00">
                  <c:v>6068100</c:v>
                </c:pt>
                <c:pt idx="963" formatCode="0.00E+00">
                  <c:v>6074400</c:v>
                </c:pt>
                <c:pt idx="964" formatCode="0.00E+00">
                  <c:v>6080700</c:v>
                </c:pt>
                <c:pt idx="965" formatCode="0.00E+00">
                  <c:v>6087100</c:v>
                </c:pt>
                <c:pt idx="966" formatCode="0.00E+00">
                  <c:v>6093400</c:v>
                </c:pt>
                <c:pt idx="967" formatCode="0.00E+00">
                  <c:v>6099700</c:v>
                </c:pt>
                <c:pt idx="968" formatCode="0.00E+00">
                  <c:v>6106000</c:v>
                </c:pt>
                <c:pt idx="969" formatCode="0.00E+00">
                  <c:v>6112300</c:v>
                </c:pt>
                <c:pt idx="970" formatCode="0.00E+00">
                  <c:v>6118600</c:v>
                </c:pt>
                <c:pt idx="971" formatCode="0.00E+00">
                  <c:v>6124900</c:v>
                </c:pt>
                <c:pt idx="972" formatCode="0.00E+00">
                  <c:v>6131200</c:v>
                </c:pt>
                <c:pt idx="973" formatCode="0.00E+00">
                  <c:v>6137500</c:v>
                </c:pt>
                <c:pt idx="974" formatCode="0.00E+00">
                  <c:v>6143800</c:v>
                </c:pt>
                <c:pt idx="975" formatCode="0.00E+00">
                  <c:v>6150100</c:v>
                </c:pt>
                <c:pt idx="976" formatCode="0.00E+00">
                  <c:v>6156400</c:v>
                </c:pt>
                <c:pt idx="977" formatCode="0.00E+00">
                  <c:v>6162800</c:v>
                </c:pt>
                <c:pt idx="978" formatCode="0.00E+00">
                  <c:v>6169100</c:v>
                </c:pt>
                <c:pt idx="979" formatCode="0.00E+00">
                  <c:v>6175400</c:v>
                </c:pt>
                <c:pt idx="980" formatCode="0.00E+00">
                  <c:v>6181700</c:v>
                </c:pt>
                <c:pt idx="981" formatCode="0.00E+00">
                  <c:v>6188000</c:v>
                </c:pt>
                <c:pt idx="982" formatCode="0.00E+00">
                  <c:v>6194300</c:v>
                </c:pt>
                <c:pt idx="983" formatCode="0.00E+00">
                  <c:v>6200600</c:v>
                </c:pt>
                <c:pt idx="984" formatCode="0.00E+00">
                  <c:v>6206900</c:v>
                </c:pt>
                <c:pt idx="985" formatCode="0.00E+00">
                  <c:v>6213200</c:v>
                </c:pt>
                <c:pt idx="986" formatCode="0.00E+00">
                  <c:v>6219500</c:v>
                </c:pt>
                <c:pt idx="987" formatCode="0.00E+00">
                  <c:v>6225800</c:v>
                </c:pt>
                <c:pt idx="988" formatCode="0.00E+00">
                  <c:v>6232100</c:v>
                </c:pt>
                <c:pt idx="989" formatCode="0.00E+00">
                  <c:v>6238400</c:v>
                </c:pt>
                <c:pt idx="990" formatCode="0.00E+00">
                  <c:v>6244800</c:v>
                </c:pt>
                <c:pt idx="991" formatCode="0.00E+00">
                  <c:v>6251100</c:v>
                </c:pt>
                <c:pt idx="992" formatCode="0.00E+00">
                  <c:v>6257400</c:v>
                </c:pt>
                <c:pt idx="993" formatCode="0.00E+00">
                  <c:v>6263700</c:v>
                </c:pt>
                <c:pt idx="994" formatCode="0.00E+00">
                  <c:v>6270000</c:v>
                </c:pt>
                <c:pt idx="995" formatCode="0.00E+00">
                  <c:v>6276300</c:v>
                </c:pt>
                <c:pt idx="996" formatCode="0.00E+00">
                  <c:v>6282600</c:v>
                </c:pt>
                <c:pt idx="997" formatCode="0.00E+00">
                  <c:v>6288900</c:v>
                </c:pt>
                <c:pt idx="998" formatCode="0.00E+00">
                  <c:v>6295200</c:v>
                </c:pt>
                <c:pt idx="999" formatCode="0.00E+00">
                  <c:v>6301500</c:v>
                </c:pt>
                <c:pt idx="1000" formatCode="0.00E+00">
                  <c:v>6307800</c:v>
                </c:pt>
                <c:pt idx="1001" formatCode="0.00E+00">
                  <c:v>6314100</c:v>
                </c:pt>
                <c:pt idx="1002" formatCode="0.00E+00">
                  <c:v>6320400</c:v>
                </c:pt>
                <c:pt idx="1003" formatCode="0.00E+00">
                  <c:v>6326800</c:v>
                </c:pt>
                <c:pt idx="1004" formatCode="0.00E+00">
                  <c:v>6333100</c:v>
                </c:pt>
                <c:pt idx="1005" formatCode="0.00E+00">
                  <c:v>6339400</c:v>
                </c:pt>
                <c:pt idx="1006" formatCode="0.00E+00">
                  <c:v>6345700</c:v>
                </c:pt>
                <c:pt idx="1007" formatCode="0.00E+00">
                  <c:v>6352000</c:v>
                </c:pt>
                <c:pt idx="1008" formatCode="0.00E+00">
                  <c:v>6358300</c:v>
                </c:pt>
                <c:pt idx="1009" formatCode="0.00E+00">
                  <c:v>6364600</c:v>
                </c:pt>
                <c:pt idx="1010" formatCode="0.00E+00">
                  <c:v>6370900</c:v>
                </c:pt>
                <c:pt idx="1011" formatCode="0.00E+00">
                  <c:v>6377200</c:v>
                </c:pt>
                <c:pt idx="1012" formatCode="0.00E+00">
                  <c:v>6383500</c:v>
                </c:pt>
                <c:pt idx="1013" formatCode="0.00E+00">
                  <c:v>6389800</c:v>
                </c:pt>
                <c:pt idx="1014" formatCode="0.00E+00">
                  <c:v>6396100</c:v>
                </c:pt>
                <c:pt idx="1015" formatCode="0.00E+00">
                  <c:v>6402400</c:v>
                </c:pt>
                <c:pt idx="1016" formatCode="0.00E+00">
                  <c:v>6408800</c:v>
                </c:pt>
                <c:pt idx="1017" formatCode="0.00E+00">
                  <c:v>6415100</c:v>
                </c:pt>
                <c:pt idx="1018" formatCode="0.00E+00">
                  <c:v>6421400</c:v>
                </c:pt>
                <c:pt idx="1019" formatCode="0.00E+00">
                  <c:v>6427700</c:v>
                </c:pt>
                <c:pt idx="1020" formatCode="0.00E+00">
                  <c:v>6434000</c:v>
                </c:pt>
                <c:pt idx="1021" formatCode="0.00E+00">
                  <c:v>6440300</c:v>
                </c:pt>
                <c:pt idx="1022" formatCode="0.00E+00">
                  <c:v>6446600</c:v>
                </c:pt>
                <c:pt idx="1023" formatCode="0.00E+00">
                  <c:v>6452900</c:v>
                </c:pt>
                <c:pt idx="1024" formatCode="0.00E+00">
                  <c:v>6459200</c:v>
                </c:pt>
                <c:pt idx="1025" formatCode="0.00E+00">
                  <c:v>6465500</c:v>
                </c:pt>
                <c:pt idx="1026" formatCode="0.00E+00">
                  <c:v>6471800</c:v>
                </c:pt>
                <c:pt idx="1027" formatCode="0.00E+00">
                  <c:v>6478100</c:v>
                </c:pt>
                <c:pt idx="1028" formatCode="0.00E+00">
                  <c:v>6484500</c:v>
                </c:pt>
                <c:pt idx="1029" formatCode="0.00E+00">
                  <c:v>6490800</c:v>
                </c:pt>
                <c:pt idx="1030" formatCode="0.00E+00">
                  <c:v>6497100</c:v>
                </c:pt>
                <c:pt idx="1031" formatCode="0.00E+00">
                  <c:v>6503400</c:v>
                </c:pt>
                <c:pt idx="1032" formatCode="0.00E+00">
                  <c:v>6509700</c:v>
                </c:pt>
                <c:pt idx="1033" formatCode="0.00E+00">
                  <c:v>6516000</c:v>
                </c:pt>
                <c:pt idx="1034" formatCode="0.00E+00">
                  <c:v>6522300</c:v>
                </c:pt>
                <c:pt idx="1035" formatCode="0.00E+00">
                  <c:v>6528600</c:v>
                </c:pt>
                <c:pt idx="1036" formatCode="0.00E+00">
                  <c:v>6534900</c:v>
                </c:pt>
                <c:pt idx="1037" formatCode="0.00E+00">
                  <c:v>6541200</c:v>
                </c:pt>
                <c:pt idx="1038" formatCode="0.00E+00">
                  <c:v>6547500</c:v>
                </c:pt>
                <c:pt idx="1039" formatCode="0.00E+00">
                  <c:v>6553800</c:v>
                </c:pt>
                <c:pt idx="1040" formatCode="0.00E+00">
                  <c:v>6560100</c:v>
                </c:pt>
                <c:pt idx="1041" formatCode="0.00E+00">
                  <c:v>6566500</c:v>
                </c:pt>
                <c:pt idx="1042" formatCode="0.00E+00">
                  <c:v>6572800</c:v>
                </c:pt>
                <c:pt idx="1043" formatCode="0.00E+00">
                  <c:v>6579100</c:v>
                </c:pt>
                <c:pt idx="1044" formatCode="0.00E+00">
                  <c:v>6585400</c:v>
                </c:pt>
                <c:pt idx="1045" formatCode="0.00E+00">
                  <c:v>6591700</c:v>
                </c:pt>
                <c:pt idx="1046" formatCode="0.00E+00">
                  <c:v>6598000</c:v>
                </c:pt>
                <c:pt idx="1047" formatCode="0.00E+00">
                  <c:v>6604300</c:v>
                </c:pt>
                <c:pt idx="1048" formatCode="0.00E+00">
                  <c:v>6610600</c:v>
                </c:pt>
                <c:pt idx="1049" formatCode="0.00E+00">
                  <c:v>6616900</c:v>
                </c:pt>
                <c:pt idx="1050" formatCode="0.00E+00">
                  <c:v>6623200</c:v>
                </c:pt>
                <c:pt idx="1051" formatCode="0.00E+00">
                  <c:v>6629500</c:v>
                </c:pt>
                <c:pt idx="1052" formatCode="0.00E+00">
                  <c:v>6635800</c:v>
                </c:pt>
                <c:pt idx="1053" formatCode="0.00E+00">
                  <c:v>6642100</c:v>
                </c:pt>
                <c:pt idx="1054" formatCode="0.00E+00">
                  <c:v>6648500</c:v>
                </c:pt>
                <c:pt idx="1055" formatCode="0.00E+00">
                  <c:v>6654800</c:v>
                </c:pt>
                <c:pt idx="1056" formatCode="0.00E+00">
                  <c:v>6661100</c:v>
                </c:pt>
                <c:pt idx="1057" formatCode="0.00E+00">
                  <c:v>6667400</c:v>
                </c:pt>
                <c:pt idx="1058" formatCode="0.00E+00">
                  <c:v>6673700</c:v>
                </c:pt>
                <c:pt idx="1059" formatCode="0.00E+00">
                  <c:v>6680000</c:v>
                </c:pt>
                <c:pt idx="1060" formatCode="0.00E+00">
                  <c:v>6686300</c:v>
                </c:pt>
                <c:pt idx="1061" formatCode="0.00E+00">
                  <c:v>6692600</c:v>
                </c:pt>
                <c:pt idx="1062" formatCode="0.00E+00">
                  <c:v>6698900</c:v>
                </c:pt>
                <c:pt idx="1063" formatCode="0.00E+00">
                  <c:v>6705200</c:v>
                </c:pt>
                <c:pt idx="1064" formatCode="0.00E+00">
                  <c:v>6711500</c:v>
                </c:pt>
                <c:pt idx="1065" formatCode="0.00E+00">
                  <c:v>6717800</c:v>
                </c:pt>
                <c:pt idx="1066" formatCode="0.00E+00">
                  <c:v>6724100</c:v>
                </c:pt>
                <c:pt idx="1067" formatCode="0.00E+00">
                  <c:v>6730500</c:v>
                </c:pt>
                <c:pt idx="1068" formatCode="0.00E+00">
                  <c:v>6736800</c:v>
                </c:pt>
                <c:pt idx="1069" formatCode="0.00E+00">
                  <c:v>6743100</c:v>
                </c:pt>
                <c:pt idx="1070" formatCode="0.00E+00">
                  <c:v>6749400</c:v>
                </c:pt>
                <c:pt idx="1071" formatCode="0.00E+00">
                  <c:v>6755700</c:v>
                </c:pt>
                <c:pt idx="1072" formatCode="0.00E+00">
                  <c:v>6762000</c:v>
                </c:pt>
                <c:pt idx="1073" formatCode="0.00E+00">
                  <c:v>6768300</c:v>
                </c:pt>
                <c:pt idx="1074" formatCode="0.00E+00">
                  <c:v>6774600</c:v>
                </c:pt>
                <c:pt idx="1075" formatCode="0.00E+00">
                  <c:v>6780900</c:v>
                </c:pt>
                <c:pt idx="1076" formatCode="0.00E+00">
                  <c:v>6787200</c:v>
                </c:pt>
                <c:pt idx="1077" formatCode="0.00E+00">
                  <c:v>6793500</c:v>
                </c:pt>
                <c:pt idx="1078" formatCode="0.00E+00">
                  <c:v>6799800</c:v>
                </c:pt>
                <c:pt idx="1079" formatCode="0.00E+00">
                  <c:v>6806100</c:v>
                </c:pt>
                <c:pt idx="1080" formatCode="0.00E+00">
                  <c:v>6812500</c:v>
                </c:pt>
                <c:pt idx="1081" formatCode="0.00E+00">
                  <c:v>6818800</c:v>
                </c:pt>
                <c:pt idx="1082" formatCode="0.00E+00">
                  <c:v>6825100</c:v>
                </c:pt>
                <c:pt idx="1083" formatCode="0.00E+00">
                  <c:v>6831400</c:v>
                </c:pt>
                <c:pt idx="1084" formatCode="0.00E+00">
                  <c:v>6837700</c:v>
                </c:pt>
                <c:pt idx="1085" formatCode="0.00E+00">
                  <c:v>6844000</c:v>
                </c:pt>
                <c:pt idx="1086" formatCode="0.00E+00">
                  <c:v>6850300</c:v>
                </c:pt>
                <c:pt idx="1087" formatCode="0.00E+00">
                  <c:v>6856600</c:v>
                </c:pt>
                <c:pt idx="1088" formatCode="0.00E+00">
                  <c:v>6862900</c:v>
                </c:pt>
                <c:pt idx="1089" formatCode="0.00E+00">
                  <c:v>6869200</c:v>
                </c:pt>
                <c:pt idx="1090" formatCode="0.00E+00">
                  <c:v>6875500</c:v>
                </c:pt>
                <c:pt idx="1091" formatCode="0.00E+00">
                  <c:v>6881800</c:v>
                </c:pt>
                <c:pt idx="1092" formatCode="0.00E+00">
                  <c:v>6888200</c:v>
                </c:pt>
                <c:pt idx="1093" formatCode="0.00E+00">
                  <c:v>6894500</c:v>
                </c:pt>
                <c:pt idx="1094" formatCode="0.00E+00">
                  <c:v>6900800</c:v>
                </c:pt>
                <c:pt idx="1095" formatCode="0.00E+00">
                  <c:v>6907100</c:v>
                </c:pt>
                <c:pt idx="1096" formatCode="0.00E+00">
                  <c:v>6913400</c:v>
                </c:pt>
                <c:pt idx="1097" formatCode="0.00E+00">
                  <c:v>6919700</c:v>
                </c:pt>
                <c:pt idx="1098" formatCode="0.00E+00">
                  <c:v>6926000</c:v>
                </c:pt>
                <c:pt idx="1099" formatCode="0.00E+00">
                  <c:v>6932300</c:v>
                </c:pt>
                <c:pt idx="1100" formatCode="0.00E+00">
                  <c:v>6938600</c:v>
                </c:pt>
                <c:pt idx="1101" formatCode="0.00E+00">
                  <c:v>6944900</c:v>
                </c:pt>
                <c:pt idx="1102" formatCode="0.00E+00">
                  <c:v>6951200</c:v>
                </c:pt>
                <c:pt idx="1103" formatCode="0.00E+00">
                  <c:v>6957500</c:v>
                </c:pt>
                <c:pt idx="1104" formatCode="0.00E+00">
                  <c:v>6963800</c:v>
                </c:pt>
                <c:pt idx="1105" formatCode="0.00E+00">
                  <c:v>6970200</c:v>
                </c:pt>
                <c:pt idx="1106" formatCode="0.00E+00">
                  <c:v>6976500</c:v>
                </c:pt>
                <c:pt idx="1107" formatCode="0.00E+00">
                  <c:v>6982800</c:v>
                </c:pt>
                <c:pt idx="1108" formatCode="0.00E+00">
                  <c:v>6989100</c:v>
                </c:pt>
                <c:pt idx="1109" formatCode="0.00E+00">
                  <c:v>6995400</c:v>
                </c:pt>
                <c:pt idx="1110" formatCode="0.00E+00">
                  <c:v>7001700</c:v>
                </c:pt>
                <c:pt idx="1111" formatCode="0.00E+00">
                  <c:v>7008000</c:v>
                </c:pt>
                <c:pt idx="1112" formatCode="0.00E+00">
                  <c:v>7014300</c:v>
                </c:pt>
                <c:pt idx="1113" formatCode="0.00E+00">
                  <c:v>7020600</c:v>
                </c:pt>
                <c:pt idx="1114" formatCode="0.00E+00">
                  <c:v>7026900</c:v>
                </c:pt>
                <c:pt idx="1115" formatCode="0.00E+00">
                  <c:v>7033200</c:v>
                </c:pt>
                <c:pt idx="1116" formatCode="0.00E+00">
                  <c:v>7039500</c:v>
                </c:pt>
                <c:pt idx="1117" formatCode="0.00E+00">
                  <c:v>7045800</c:v>
                </c:pt>
                <c:pt idx="1118" formatCode="0.00E+00">
                  <c:v>7052200</c:v>
                </c:pt>
                <c:pt idx="1119" formatCode="0.00E+00">
                  <c:v>7058500</c:v>
                </c:pt>
                <c:pt idx="1120" formatCode="0.00E+00">
                  <c:v>7064800</c:v>
                </c:pt>
                <c:pt idx="1121" formatCode="0.00E+00">
                  <c:v>7071100</c:v>
                </c:pt>
                <c:pt idx="1122" formatCode="0.00E+00">
                  <c:v>7077400</c:v>
                </c:pt>
                <c:pt idx="1123" formatCode="0.00E+00">
                  <c:v>7083700</c:v>
                </c:pt>
                <c:pt idx="1124" formatCode="0.00E+00">
                  <c:v>7090000</c:v>
                </c:pt>
                <c:pt idx="1125" formatCode="0.00E+00">
                  <c:v>7096300</c:v>
                </c:pt>
                <c:pt idx="1126" formatCode="0.00E+00">
                  <c:v>7102600</c:v>
                </c:pt>
                <c:pt idx="1127" formatCode="0.00E+00">
                  <c:v>7108900</c:v>
                </c:pt>
                <c:pt idx="1128" formatCode="0.00E+00">
                  <c:v>7115200</c:v>
                </c:pt>
                <c:pt idx="1129" formatCode="0.00E+00">
                  <c:v>7121500</c:v>
                </c:pt>
                <c:pt idx="1130" formatCode="0.00E+00">
                  <c:v>7127800</c:v>
                </c:pt>
                <c:pt idx="1131" formatCode="0.00E+00">
                  <c:v>7134200</c:v>
                </c:pt>
                <c:pt idx="1132" formatCode="0.00E+00">
                  <c:v>7140500</c:v>
                </c:pt>
                <c:pt idx="1133" formatCode="0.00E+00">
                  <c:v>7146800</c:v>
                </c:pt>
                <c:pt idx="1134" formatCode="0.00E+00">
                  <c:v>7153100</c:v>
                </c:pt>
                <c:pt idx="1135" formatCode="0.00E+00">
                  <c:v>7159400</c:v>
                </c:pt>
                <c:pt idx="1136" formatCode="0.00E+00">
                  <c:v>7165700</c:v>
                </c:pt>
                <c:pt idx="1137" formatCode="0.00E+00">
                  <c:v>7172000</c:v>
                </c:pt>
                <c:pt idx="1138" formatCode="0.00E+00">
                  <c:v>7178300</c:v>
                </c:pt>
                <c:pt idx="1139" formatCode="0.00E+00">
                  <c:v>7184600</c:v>
                </c:pt>
                <c:pt idx="1140" formatCode="0.00E+00">
                  <c:v>7190900</c:v>
                </c:pt>
                <c:pt idx="1141" formatCode="0.00E+00">
                  <c:v>7197200</c:v>
                </c:pt>
                <c:pt idx="1142" formatCode="0.00E+00">
                  <c:v>7203500</c:v>
                </c:pt>
                <c:pt idx="1143" formatCode="0.00E+00">
                  <c:v>7209900</c:v>
                </c:pt>
                <c:pt idx="1144" formatCode="0.00E+00">
                  <c:v>7216200</c:v>
                </c:pt>
                <c:pt idx="1145" formatCode="0.00E+00">
                  <c:v>7222500</c:v>
                </c:pt>
                <c:pt idx="1146" formatCode="0.00E+00">
                  <c:v>7228800</c:v>
                </c:pt>
                <c:pt idx="1147" formatCode="0.00E+00">
                  <c:v>7235100</c:v>
                </c:pt>
                <c:pt idx="1148" formatCode="0.00E+00">
                  <c:v>7241400</c:v>
                </c:pt>
                <c:pt idx="1149" formatCode="0.00E+00">
                  <c:v>7247700</c:v>
                </c:pt>
                <c:pt idx="1150" formatCode="0.00E+00">
                  <c:v>7254000</c:v>
                </c:pt>
                <c:pt idx="1151" formatCode="0.00E+00">
                  <c:v>7260300</c:v>
                </c:pt>
                <c:pt idx="1152" formatCode="0.00E+00">
                  <c:v>7266600</c:v>
                </c:pt>
                <c:pt idx="1153" formatCode="0.00E+00">
                  <c:v>7272900</c:v>
                </c:pt>
                <c:pt idx="1154" formatCode="0.00E+00">
                  <c:v>7279200</c:v>
                </c:pt>
                <c:pt idx="1155" formatCode="0.00E+00">
                  <c:v>7285500</c:v>
                </c:pt>
                <c:pt idx="1156" formatCode="0.00E+00">
                  <c:v>7291900</c:v>
                </c:pt>
                <c:pt idx="1157" formatCode="0.00E+00">
                  <c:v>7298200</c:v>
                </c:pt>
                <c:pt idx="1158" formatCode="0.00E+00">
                  <c:v>7304500</c:v>
                </c:pt>
                <c:pt idx="1159" formatCode="0.00E+00">
                  <c:v>7310800</c:v>
                </c:pt>
                <c:pt idx="1160" formatCode="0.00E+00">
                  <c:v>7317100</c:v>
                </c:pt>
                <c:pt idx="1161" formatCode="0.00E+00">
                  <c:v>7323400</c:v>
                </c:pt>
                <c:pt idx="1162" formatCode="0.00E+00">
                  <c:v>7329700</c:v>
                </c:pt>
                <c:pt idx="1163" formatCode="0.00E+00">
                  <c:v>7336000</c:v>
                </c:pt>
                <c:pt idx="1164" formatCode="0.00E+00">
                  <c:v>7342300</c:v>
                </c:pt>
                <c:pt idx="1165" formatCode="0.00E+00">
                  <c:v>7348600</c:v>
                </c:pt>
                <c:pt idx="1166" formatCode="0.00E+00">
                  <c:v>7354900</c:v>
                </c:pt>
                <c:pt idx="1167" formatCode="0.00E+00">
                  <c:v>7361200</c:v>
                </c:pt>
                <c:pt idx="1168" formatCode="0.00E+00">
                  <c:v>7367500</c:v>
                </c:pt>
                <c:pt idx="1169" formatCode="0.00E+00">
                  <c:v>7373900</c:v>
                </c:pt>
                <c:pt idx="1170" formatCode="0.00E+00">
                  <c:v>7380200</c:v>
                </c:pt>
                <c:pt idx="1171" formatCode="0.00E+00">
                  <c:v>7386500</c:v>
                </c:pt>
                <c:pt idx="1172" formatCode="0.00E+00">
                  <c:v>7392800</c:v>
                </c:pt>
                <c:pt idx="1173" formatCode="0.00E+00">
                  <c:v>7399100</c:v>
                </c:pt>
                <c:pt idx="1174" formatCode="0.00E+00">
                  <c:v>7405400</c:v>
                </c:pt>
                <c:pt idx="1175" formatCode="0.00E+00">
                  <c:v>7411700</c:v>
                </c:pt>
                <c:pt idx="1176" formatCode="0.00E+00">
                  <c:v>7418000</c:v>
                </c:pt>
                <c:pt idx="1177" formatCode="0.00E+00">
                  <c:v>7424300</c:v>
                </c:pt>
                <c:pt idx="1178" formatCode="0.00E+00">
                  <c:v>7430600</c:v>
                </c:pt>
                <c:pt idx="1179" formatCode="0.00E+00">
                  <c:v>7436900</c:v>
                </c:pt>
                <c:pt idx="1180" formatCode="0.00E+00">
                  <c:v>7443200</c:v>
                </c:pt>
                <c:pt idx="1181" formatCode="0.00E+00">
                  <c:v>7449500</c:v>
                </c:pt>
                <c:pt idx="1182" formatCode="0.00E+00">
                  <c:v>7455900</c:v>
                </c:pt>
                <c:pt idx="1183" formatCode="0.00E+00">
                  <c:v>7462200</c:v>
                </c:pt>
                <c:pt idx="1184" formatCode="0.00E+00">
                  <c:v>7468500</c:v>
                </c:pt>
                <c:pt idx="1185" formatCode="0.00E+00">
                  <c:v>7474800</c:v>
                </c:pt>
                <c:pt idx="1186" formatCode="0.00E+00">
                  <c:v>7481100</c:v>
                </c:pt>
                <c:pt idx="1187" formatCode="0.00E+00">
                  <c:v>7487400</c:v>
                </c:pt>
                <c:pt idx="1188" formatCode="0.00E+00">
                  <c:v>7493700</c:v>
                </c:pt>
                <c:pt idx="1189" formatCode="0.00E+00">
                  <c:v>7500000</c:v>
                </c:pt>
                <c:pt idx="1190" formatCode="0.00E+00">
                  <c:v>7506300</c:v>
                </c:pt>
                <c:pt idx="1191" formatCode="0.00E+00">
                  <c:v>7512600</c:v>
                </c:pt>
                <c:pt idx="1192" formatCode="0.00E+00">
                  <c:v>7518900</c:v>
                </c:pt>
                <c:pt idx="1193" formatCode="0.00E+00">
                  <c:v>7525200</c:v>
                </c:pt>
                <c:pt idx="1194" formatCode="0.00E+00">
                  <c:v>7531500</c:v>
                </c:pt>
                <c:pt idx="1195" formatCode="0.00E+00">
                  <c:v>7537900</c:v>
                </c:pt>
                <c:pt idx="1196" formatCode="0.00E+00">
                  <c:v>7544200</c:v>
                </c:pt>
                <c:pt idx="1197" formatCode="0.00E+00">
                  <c:v>7550500</c:v>
                </c:pt>
                <c:pt idx="1198" formatCode="0.00E+00">
                  <c:v>7556800</c:v>
                </c:pt>
                <c:pt idx="1199" formatCode="0.00E+00">
                  <c:v>7563100</c:v>
                </c:pt>
                <c:pt idx="1200" formatCode="0.00E+00">
                  <c:v>7569400</c:v>
                </c:pt>
                <c:pt idx="1201" formatCode="0.00E+00">
                  <c:v>7575700</c:v>
                </c:pt>
                <c:pt idx="1202" formatCode="0.00E+00">
                  <c:v>7582000</c:v>
                </c:pt>
                <c:pt idx="1203" formatCode="0.00E+00">
                  <c:v>7588300</c:v>
                </c:pt>
                <c:pt idx="1204" formatCode="0.00E+00">
                  <c:v>7594600</c:v>
                </c:pt>
                <c:pt idx="1205" formatCode="0.00E+00">
                  <c:v>7600900</c:v>
                </c:pt>
                <c:pt idx="1206" formatCode="0.00E+00">
                  <c:v>7607200</c:v>
                </c:pt>
                <c:pt idx="1207" formatCode="0.00E+00">
                  <c:v>7613600</c:v>
                </c:pt>
                <c:pt idx="1208" formatCode="0.00E+00">
                  <c:v>7619900</c:v>
                </c:pt>
                <c:pt idx="1209" formatCode="0.00E+00">
                  <c:v>7626200</c:v>
                </c:pt>
                <c:pt idx="1210" formatCode="0.00E+00">
                  <c:v>7632500</c:v>
                </c:pt>
                <c:pt idx="1211" formatCode="0.00E+00">
                  <c:v>7638800</c:v>
                </c:pt>
                <c:pt idx="1212" formatCode="0.00E+00">
                  <c:v>7645100</c:v>
                </c:pt>
                <c:pt idx="1213" formatCode="0.00E+00">
                  <c:v>7651400</c:v>
                </c:pt>
                <c:pt idx="1214" formatCode="0.00E+00">
                  <c:v>7657700</c:v>
                </c:pt>
                <c:pt idx="1215" formatCode="0.00E+00">
                  <c:v>7664000</c:v>
                </c:pt>
                <c:pt idx="1216" formatCode="0.00E+00">
                  <c:v>7670300</c:v>
                </c:pt>
                <c:pt idx="1217" formatCode="0.00E+00">
                  <c:v>7676600</c:v>
                </c:pt>
                <c:pt idx="1218" formatCode="0.00E+00">
                  <c:v>7682900</c:v>
                </c:pt>
                <c:pt idx="1219" formatCode="0.00E+00">
                  <c:v>7689200</c:v>
                </c:pt>
                <c:pt idx="1220" formatCode="0.00E+00">
                  <c:v>7695600</c:v>
                </c:pt>
                <c:pt idx="1221" formatCode="0.00E+00">
                  <c:v>7701900</c:v>
                </c:pt>
                <c:pt idx="1222" formatCode="0.00E+00">
                  <c:v>7708200</c:v>
                </c:pt>
                <c:pt idx="1223" formatCode="0.00E+00">
                  <c:v>7714500</c:v>
                </c:pt>
                <c:pt idx="1224" formatCode="0.00E+00">
                  <c:v>7720800</c:v>
                </c:pt>
                <c:pt idx="1225" formatCode="0.00E+00">
                  <c:v>7727100</c:v>
                </c:pt>
                <c:pt idx="1226" formatCode="0.00E+00">
                  <c:v>7733400</c:v>
                </c:pt>
                <c:pt idx="1227" formatCode="0.00E+00">
                  <c:v>7739700</c:v>
                </c:pt>
                <c:pt idx="1228" formatCode="0.00E+00">
                  <c:v>7746000</c:v>
                </c:pt>
                <c:pt idx="1229" formatCode="0.00E+00">
                  <c:v>7752300</c:v>
                </c:pt>
                <c:pt idx="1230" formatCode="0.00E+00">
                  <c:v>7758600</c:v>
                </c:pt>
                <c:pt idx="1231" formatCode="0.00E+00">
                  <c:v>7764900</c:v>
                </c:pt>
                <c:pt idx="1232" formatCode="0.00E+00">
                  <c:v>7771200</c:v>
                </c:pt>
                <c:pt idx="1233" formatCode="0.00E+00">
                  <c:v>7777600</c:v>
                </c:pt>
                <c:pt idx="1234" formatCode="0.00E+00">
                  <c:v>7783900</c:v>
                </c:pt>
                <c:pt idx="1235" formatCode="0.00E+00">
                  <c:v>7790200</c:v>
                </c:pt>
                <c:pt idx="1236" formatCode="0.00E+00">
                  <c:v>7796500</c:v>
                </c:pt>
                <c:pt idx="1237" formatCode="0.00E+00">
                  <c:v>7802800</c:v>
                </c:pt>
                <c:pt idx="1238" formatCode="0.00E+00">
                  <c:v>7809100</c:v>
                </c:pt>
                <c:pt idx="1239" formatCode="0.00E+00">
                  <c:v>7815400</c:v>
                </c:pt>
                <c:pt idx="1240" formatCode="0.00E+00">
                  <c:v>7821700</c:v>
                </c:pt>
                <c:pt idx="1241" formatCode="0.00E+00">
                  <c:v>7828000</c:v>
                </c:pt>
                <c:pt idx="1242" formatCode="0.00E+00">
                  <c:v>7834300</c:v>
                </c:pt>
                <c:pt idx="1243" formatCode="0.00E+00">
                  <c:v>7840600</c:v>
                </c:pt>
                <c:pt idx="1244" formatCode="0.00E+00">
                  <c:v>7846900</c:v>
                </c:pt>
                <c:pt idx="1245" formatCode="0.00E+00">
                  <c:v>7853200</c:v>
                </c:pt>
                <c:pt idx="1246" formatCode="0.00E+00">
                  <c:v>7859600</c:v>
                </c:pt>
                <c:pt idx="1247" formatCode="0.00E+00">
                  <c:v>7865900</c:v>
                </c:pt>
                <c:pt idx="1248" formatCode="0.00E+00">
                  <c:v>7872200</c:v>
                </c:pt>
                <c:pt idx="1249" formatCode="0.00E+00">
                  <c:v>7878500</c:v>
                </c:pt>
                <c:pt idx="1250" formatCode="0.00E+00">
                  <c:v>7884800</c:v>
                </c:pt>
                <c:pt idx="1251" formatCode="0.00E+00">
                  <c:v>7891100</c:v>
                </c:pt>
                <c:pt idx="1252" formatCode="0.00E+00">
                  <c:v>7897400</c:v>
                </c:pt>
                <c:pt idx="1253" formatCode="0.00E+00">
                  <c:v>7903700</c:v>
                </c:pt>
                <c:pt idx="1254" formatCode="0.00E+00">
                  <c:v>7910000</c:v>
                </c:pt>
                <c:pt idx="1255" formatCode="0.00E+00">
                  <c:v>7916300</c:v>
                </c:pt>
                <c:pt idx="1256" formatCode="0.00E+00">
                  <c:v>7922600</c:v>
                </c:pt>
                <c:pt idx="1257" formatCode="0.00E+00">
                  <c:v>7928900</c:v>
                </c:pt>
                <c:pt idx="1258" formatCode="0.00E+00">
                  <c:v>7935300</c:v>
                </c:pt>
                <c:pt idx="1259" formatCode="0.00E+00">
                  <c:v>7941600</c:v>
                </c:pt>
                <c:pt idx="1260" formatCode="0.00E+00">
                  <c:v>7947900</c:v>
                </c:pt>
                <c:pt idx="1261" formatCode="0.00E+00">
                  <c:v>7954200</c:v>
                </c:pt>
                <c:pt idx="1262" formatCode="0.00E+00">
                  <c:v>7960500</c:v>
                </c:pt>
                <c:pt idx="1263" formatCode="0.00E+00">
                  <c:v>7966800</c:v>
                </c:pt>
                <c:pt idx="1264" formatCode="0.00E+00">
                  <c:v>7973100</c:v>
                </c:pt>
                <c:pt idx="1265" formatCode="0.00E+00">
                  <c:v>7979400</c:v>
                </c:pt>
                <c:pt idx="1266" formatCode="0.00E+00">
                  <c:v>7985700</c:v>
                </c:pt>
                <c:pt idx="1267" formatCode="0.00E+00">
                  <c:v>7992000</c:v>
                </c:pt>
                <c:pt idx="1268" formatCode="0.00E+00">
                  <c:v>7998300</c:v>
                </c:pt>
                <c:pt idx="1269" formatCode="0.00E+00">
                  <c:v>8004600</c:v>
                </c:pt>
                <c:pt idx="1270" formatCode="0.00E+00">
                  <c:v>8010900</c:v>
                </c:pt>
                <c:pt idx="1271" formatCode="0.00E+00">
                  <c:v>8017300</c:v>
                </c:pt>
                <c:pt idx="1272" formatCode="0.00E+00">
                  <c:v>8023600</c:v>
                </c:pt>
                <c:pt idx="1273" formatCode="0.00E+00">
                  <c:v>8029900</c:v>
                </c:pt>
                <c:pt idx="1274" formatCode="0.00E+00">
                  <c:v>8036200</c:v>
                </c:pt>
                <c:pt idx="1275" formatCode="0.00E+00">
                  <c:v>8042500</c:v>
                </c:pt>
                <c:pt idx="1276" formatCode="0.00E+00">
                  <c:v>8048800</c:v>
                </c:pt>
                <c:pt idx="1277" formatCode="0.00E+00">
                  <c:v>8055100</c:v>
                </c:pt>
                <c:pt idx="1278" formatCode="0.00E+00">
                  <c:v>8061400</c:v>
                </c:pt>
                <c:pt idx="1279" formatCode="0.00E+00">
                  <c:v>8067700</c:v>
                </c:pt>
                <c:pt idx="1280" formatCode="0.00E+00">
                  <c:v>8074000</c:v>
                </c:pt>
                <c:pt idx="1281" formatCode="0.00E+00">
                  <c:v>8080300</c:v>
                </c:pt>
                <c:pt idx="1282" formatCode="0.00E+00">
                  <c:v>8086600</c:v>
                </c:pt>
                <c:pt idx="1283" formatCode="0.00E+00">
                  <c:v>8092900</c:v>
                </c:pt>
                <c:pt idx="1284" formatCode="0.00E+00">
                  <c:v>8099300</c:v>
                </c:pt>
                <c:pt idx="1285" formatCode="0.00E+00">
                  <c:v>8105600</c:v>
                </c:pt>
                <c:pt idx="1286" formatCode="0.00E+00">
                  <c:v>8111900</c:v>
                </c:pt>
                <c:pt idx="1287" formatCode="0.00E+00">
                  <c:v>8118200</c:v>
                </c:pt>
                <c:pt idx="1288" formatCode="0.00E+00">
                  <c:v>8124500</c:v>
                </c:pt>
                <c:pt idx="1289" formatCode="0.00E+00">
                  <c:v>8130800</c:v>
                </c:pt>
                <c:pt idx="1290" formatCode="0.00E+00">
                  <c:v>8137100</c:v>
                </c:pt>
                <c:pt idx="1291" formatCode="0.00E+00">
                  <c:v>8143400</c:v>
                </c:pt>
                <c:pt idx="1292" formatCode="0.00E+00">
                  <c:v>8149700</c:v>
                </c:pt>
                <c:pt idx="1293" formatCode="0.00E+00">
                  <c:v>8156000</c:v>
                </c:pt>
                <c:pt idx="1294" formatCode="0.00E+00">
                  <c:v>8162300</c:v>
                </c:pt>
                <c:pt idx="1295" formatCode="0.00E+00">
                  <c:v>8168600</c:v>
                </c:pt>
                <c:pt idx="1296" formatCode="0.00E+00">
                  <c:v>8174900</c:v>
                </c:pt>
                <c:pt idx="1297" formatCode="0.00E+00">
                  <c:v>8181300</c:v>
                </c:pt>
                <c:pt idx="1298" formatCode="0.00E+00">
                  <c:v>8187600</c:v>
                </c:pt>
                <c:pt idx="1299" formatCode="0.00E+00">
                  <c:v>8193900</c:v>
                </c:pt>
                <c:pt idx="1300" formatCode="0.00E+00">
                  <c:v>8200200</c:v>
                </c:pt>
                <c:pt idx="1301" formatCode="0.00E+00">
                  <c:v>8206500</c:v>
                </c:pt>
                <c:pt idx="1302" formatCode="0.00E+00">
                  <c:v>8212800</c:v>
                </c:pt>
                <c:pt idx="1303" formatCode="0.00E+00">
                  <c:v>8219100</c:v>
                </c:pt>
                <c:pt idx="1304" formatCode="0.00E+00">
                  <c:v>8225400</c:v>
                </c:pt>
                <c:pt idx="1305" formatCode="0.00E+00">
                  <c:v>8231700</c:v>
                </c:pt>
                <c:pt idx="1306" formatCode="0.00E+00">
                  <c:v>8238000</c:v>
                </c:pt>
                <c:pt idx="1307" formatCode="0.00E+00">
                  <c:v>8244300</c:v>
                </c:pt>
                <c:pt idx="1308" formatCode="0.00E+00">
                  <c:v>8250600</c:v>
                </c:pt>
                <c:pt idx="1309" formatCode="0.00E+00">
                  <c:v>8257000</c:v>
                </c:pt>
                <c:pt idx="1310" formatCode="0.00E+00">
                  <c:v>8263300</c:v>
                </c:pt>
                <c:pt idx="1311" formatCode="0.00E+00">
                  <c:v>8269600</c:v>
                </c:pt>
                <c:pt idx="1312" formatCode="0.00E+00">
                  <c:v>8275900</c:v>
                </c:pt>
                <c:pt idx="1313" formatCode="0.00E+00">
                  <c:v>8282200</c:v>
                </c:pt>
                <c:pt idx="1314" formatCode="0.00E+00">
                  <c:v>8288500</c:v>
                </c:pt>
                <c:pt idx="1315" formatCode="0.00E+00">
                  <c:v>8294800</c:v>
                </c:pt>
                <c:pt idx="1316" formatCode="0.00E+00">
                  <c:v>8301100</c:v>
                </c:pt>
                <c:pt idx="1317" formatCode="0.00E+00">
                  <c:v>8307400</c:v>
                </c:pt>
                <c:pt idx="1318" formatCode="0.00E+00">
                  <c:v>8313700</c:v>
                </c:pt>
                <c:pt idx="1319" formatCode="0.00E+00">
                  <c:v>8320000</c:v>
                </c:pt>
                <c:pt idx="1320" formatCode="0.00E+00">
                  <c:v>8326300</c:v>
                </c:pt>
                <c:pt idx="1321" formatCode="0.00E+00">
                  <c:v>8332600</c:v>
                </c:pt>
                <c:pt idx="1322" formatCode="0.00E+00">
                  <c:v>8339000</c:v>
                </c:pt>
                <c:pt idx="1323" formatCode="0.00E+00">
                  <c:v>8345300</c:v>
                </c:pt>
                <c:pt idx="1324" formatCode="0.00E+00">
                  <c:v>8351600</c:v>
                </c:pt>
                <c:pt idx="1325" formatCode="0.00E+00">
                  <c:v>8357900</c:v>
                </c:pt>
                <c:pt idx="1326" formatCode="0.00E+00">
                  <c:v>8364200</c:v>
                </c:pt>
                <c:pt idx="1327" formatCode="0.00E+00">
                  <c:v>8370500</c:v>
                </c:pt>
                <c:pt idx="1328" formatCode="0.00E+00">
                  <c:v>8376800</c:v>
                </c:pt>
                <c:pt idx="1329" formatCode="0.00E+00">
                  <c:v>8383100</c:v>
                </c:pt>
                <c:pt idx="1330" formatCode="0.00E+00">
                  <c:v>8389400</c:v>
                </c:pt>
                <c:pt idx="1331" formatCode="0.00E+00">
                  <c:v>8395700</c:v>
                </c:pt>
                <c:pt idx="1332" formatCode="0.00E+00">
                  <c:v>8402000</c:v>
                </c:pt>
                <c:pt idx="1333" formatCode="0.00E+00">
                  <c:v>8408300</c:v>
                </c:pt>
                <c:pt idx="1334" formatCode="0.00E+00">
                  <c:v>8414600</c:v>
                </c:pt>
                <c:pt idx="1335" formatCode="0.00E+00">
                  <c:v>8421000</c:v>
                </c:pt>
                <c:pt idx="1336" formatCode="0.00E+00">
                  <c:v>8427300</c:v>
                </c:pt>
                <c:pt idx="1337" formatCode="0.00E+00">
                  <c:v>8433600</c:v>
                </c:pt>
                <c:pt idx="1338" formatCode="0.00E+00">
                  <c:v>8439900</c:v>
                </c:pt>
                <c:pt idx="1339" formatCode="0.00E+00">
                  <c:v>8446200</c:v>
                </c:pt>
                <c:pt idx="1340" formatCode="0.00E+00">
                  <c:v>8452500</c:v>
                </c:pt>
                <c:pt idx="1341" formatCode="0.00E+00">
                  <c:v>8458800</c:v>
                </c:pt>
                <c:pt idx="1342" formatCode="0.00E+00">
                  <c:v>8465100</c:v>
                </c:pt>
                <c:pt idx="1343" formatCode="0.00E+00">
                  <c:v>8471400</c:v>
                </c:pt>
                <c:pt idx="1344" formatCode="0.00E+00">
                  <c:v>8477700</c:v>
                </c:pt>
                <c:pt idx="1345" formatCode="0.00E+00">
                  <c:v>8484000</c:v>
                </c:pt>
                <c:pt idx="1346" formatCode="0.00E+00">
                  <c:v>8490300</c:v>
                </c:pt>
                <c:pt idx="1347" formatCode="0.00E+00">
                  <c:v>8496600</c:v>
                </c:pt>
                <c:pt idx="1348" formatCode="0.00E+00">
                  <c:v>8503000</c:v>
                </c:pt>
                <c:pt idx="1349" formatCode="0.00E+00">
                  <c:v>8509300</c:v>
                </c:pt>
                <c:pt idx="1350" formatCode="0.00E+00">
                  <c:v>8515600</c:v>
                </c:pt>
                <c:pt idx="1351" formatCode="0.00E+00">
                  <c:v>8521900</c:v>
                </c:pt>
                <c:pt idx="1352" formatCode="0.00E+00">
                  <c:v>8528200</c:v>
                </c:pt>
                <c:pt idx="1353" formatCode="0.00E+00">
                  <c:v>8534500</c:v>
                </c:pt>
                <c:pt idx="1354" formatCode="0.00E+00">
                  <c:v>8540800</c:v>
                </c:pt>
                <c:pt idx="1355" formatCode="0.00E+00">
                  <c:v>8547100</c:v>
                </c:pt>
                <c:pt idx="1356" formatCode="0.00E+00">
                  <c:v>8553400</c:v>
                </c:pt>
                <c:pt idx="1357" formatCode="0.00E+00">
                  <c:v>8559700</c:v>
                </c:pt>
                <c:pt idx="1358" formatCode="0.00E+00">
                  <c:v>8566000</c:v>
                </c:pt>
                <c:pt idx="1359" formatCode="0.00E+00">
                  <c:v>8572300</c:v>
                </c:pt>
                <c:pt idx="1360" formatCode="0.00E+00">
                  <c:v>8578600</c:v>
                </c:pt>
                <c:pt idx="1361" formatCode="0.00E+00">
                  <c:v>8585000</c:v>
                </c:pt>
                <c:pt idx="1362" formatCode="0.00E+00">
                  <c:v>8591300</c:v>
                </c:pt>
                <c:pt idx="1363" formatCode="0.00E+00">
                  <c:v>8597600</c:v>
                </c:pt>
                <c:pt idx="1364" formatCode="0.00E+00">
                  <c:v>8603900</c:v>
                </c:pt>
                <c:pt idx="1365" formatCode="0.00E+00">
                  <c:v>8610200</c:v>
                </c:pt>
                <c:pt idx="1366" formatCode="0.00E+00">
                  <c:v>8616500</c:v>
                </c:pt>
                <c:pt idx="1367" formatCode="0.00E+00">
                  <c:v>8622800</c:v>
                </c:pt>
                <c:pt idx="1368" formatCode="0.00E+00">
                  <c:v>8629100</c:v>
                </c:pt>
                <c:pt idx="1369" formatCode="0.00E+00">
                  <c:v>8635400</c:v>
                </c:pt>
                <c:pt idx="1370" formatCode="0.00E+00">
                  <c:v>8641700</c:v>
                </c:pt>
                <c:pt idx="1371" formatCode="0.00E+00">
                  <c:v>8648000</c:v>
                </c:pt>
                <c:pt idx="1372" formatCode="0.00E+00">
                  <c:v>8654300</c:v>
                </c:pt>
                <c:pt idx="1373" formatCode="0.00E+00">
                  <c:v>8660700</c:v>
                </c:pt>
                <c:pt idx="1374" formatCode="0.00E+00">
                  <c:v>8667000</c:v>
                </c:pt>
                <c:pt idx="1375" formatCode="0.00E+00">
                  <c:v>8673300</c:v>
                </c:pt>
                <c:pt idx="1376" formatCode="0.00E+00">
                  <c:v>8679600</c:v>
                </c:pt>
                <c:pt idx="1377" formatCode="0.00E+00">
                  <c:v>8685900</c:v>
                </c:pt>
                <c:pt idx="1378" formatCode="0.00E+00">
                  <c:v>8692200</c:v>
                </c:pt>
                <c:pt idx="1379" formatCode="0.00E+00">
                  <c:v>8698500</c:v>
                </c:pt>
                <c:pt idx="1380" formatCode="0.00E+00">
                  <c:v>8704800</c:v>
                </c:pt>
                <c:pt idx="1381" formatCode="0.00E+00">
                  <c:v>8711100</c:v>
                </c:pt>
                <c:pt idx="1382" formatCode="0.00E+00">
                  <c:v>8717400</c:v>
                </c:pt>
                <c:pt idx="1383" formatCode="0.00E+00">
                  <c:v>8723700</c:v>
                </c:pt>
                <c:pt idx="1384" formatCode="0.00E+00">
                  <c:v>8730000</c:v>
                </c:pt>
                <c:pt idx="1385" formatCode="0.00E+00">
                  <c:v>8736300</c:v>
                </c:pt>
                <c:pt idx="1386" formatCode="0.00E+00">
                  <c:v>8742700</c:v>
                </c:pt>
                <c:pt idx="1387" formatCode="0.00E+00">
                  <c:v>8749000</c:v>
                </c:pt>
                <c:pt idx="1388" formatCode="0.00E+00">
                  <c:v>8755300</c:v>
                </c:pt>
                <c:pt idx="1389" formatCode="0.00E+00">
                  <c:v>8761600</c:v>
                </c:pt>
                <c:pt idx="1390" formatCode="0.00E+00">
                  <c:v>8767900</c:v>
                </c:pt>
                <c:pt idx="1391" formatCode="0.00E+00">
                  <c:v>8774200</c:v>
                </c:pt>
                <c:pt idx="1392" formatCode="0.00E+00">
                  <c:v>8780500</c:v>
                </c:pt>
                <c:pt idx="1393" formatCode="0.00E+00">
                  <c:v>8786800</c:v>
                </c:pt>
                <c:pt idx="1394" formatCode="0.00E+00">
                  <c:v>8793100</c:v>
                </c:pt>
                <c:pt idx="1395" formatCode="0.00E+00">
                  <c:v>8799400</c:v>
                </c:pt>
                <c:pt idx="1396" formatCode="0.00E+00">
                  <c:v>8805700</c:v>
                </c:pt>
                <c:pt idx="1397" formatCode="0.00E+00">
                  <c:v>8812000</c:v>
                </c:pt>
                <c:pt idx="1398" formatCode="0.00E+00">
                  <c:v>8818300</c:v>
                </c:pt>
                <c:pt idx="1399" formatCode="0.00E+00">
                  <c:v>8824700</c:v>
                </c:pt>
                <c:pt idx="1400" formatCode="0.00E+00">
                  <c:v>8831000</c:v>
                </c:pt>
                <c:pt idx="1401" formatCode="0.00E+00">
                  <c:v>8837300</c:v>
                </c:pt>
                <c:pt idx="1402" formatCode="0.00E+00">
                  <c:v>8843600</c:v>
                </c:pt>
                <c:pt idx="1403" formatCode="0.00E+00">
                  <c:v>8849900</c:v>
                </c:pt>
                <c:pt idx="1404" formatCode="0.00E+00">
                  <c:v>8856200</c:v>
                </c:pt>
                <c:pt idx="1405" formatCode="0.00E+00">
                  <c:v>8862500</c:v>
                </c:pt>
                <c:pt idx="1406" formatCode="0.00E+00">
                  <c:v>8868800</c:v>
                </c:pt>
                <c:pt idx="1407" formatCode="0.00E+00">
                  <c:v>8875100</c:v>
                </c:pt>
                <c:pt idx="1408" formatCode="0.00E+00">
                  <c:v>8881400</c:v>
                </c:pt>
                <c:pt idx="1409" formatCode="0.00E+00">
                  <c:v>8887700</c:v>
                </c:pt>
                <c:pt idx="1410" formatCode="0.00E+00">
                  <c:v>8894000</c:v>
                </c:pt>
                <c:pt idx="1411" formatCode="0.00E+00">
                  <c:v>8900300</c:v>
                </c:pt>
                <c:pt idx="1412" formatCode="0.00E+00">
                  <c:v>8906700</c:v>
                </c:pt>
                <c:pt idx="1413" formatCode="0.00E+00">
                  <c:v>8913000</c:v>
                </c:pt>
                <c:pt idx="1414" formatCode="0.00E+00">
                  <c:v>8919300</c:v>
                </c:pt>
                <c:pt idx="1415" formatCode="0.00E+00">
                  <c:v>8925600</c:v>
                </c:pt>
                <c:pt idx="1416" formatCode="0.00E+00">
                  <c:v>8931900</c:v>
                </c:pt>
                <c:pt idx="1417" formatCode="0.00E+00">
                  <c:v>8938200</c:v>
                </c:pt>
                <c:pt idx="1418" formatCode="0.00E+00">
                  <c:v>8944500</c:v>
                </c:pt>
                <c:pt idx="1419" formatCode="0.00E+00">
                  <c:v>8950800</c:v>
                </c:pt>
                <c:pt idx="1420" formatCode="0.00E+00">
                  <c:v>8957100</c:v>
                </c:pt>
                <c:pt idx="1421" formatCode="0.00E+00">
                  <c:v>8963400</c:v>
                </c:pt>
                <c:pt idx="1422" formatCode="0.00E+00">
                  <c:v>8969700</c:v>
                </c:pt>
                <c:pt idx="1423" formatCode="0.00E+00">
                  <c:v>8976000</c:v>
                </c:pt>
                <c:pt idx="1424" formatCode="0.00E+00">
                  <c:v>8982400</c:v>
                </c:pt>
                <c:pt idx="1425" formatCode="0.00E+00">
                  <c:v>8988700</c:v>
                </c:pt>
                <c:pt idx="1426" formatCode="0.00E+00">
                  <c:v>8995000</c:v>
                </c:pt>
                <c:pt idx="1427" formatCode="0.00E+00">
                  <c:v>9001300</c:v>
                </c:pt>
                <c:pt idx="1428" formatCode="0.00E+00">
                  <c:v>9007600</c:v>
                </c:pt>
                <c:pt idx="1429" formatCode="0.00E+00">
                  <c:v>9013900</c:v>
                </c:pt>
                <c:pt idx="1430" formatCode="0.00E+00">
                  <c:v>9020200</c:v>
                </c:pt>
                <c:pt idx="1431" formatCode="0.00E+00">
                  <c:v>9026500</c:v>
                </c:pt>
                <c:pt idx="1432" formatCode="0.00E+00">
                  <c:v>9032800</c:v>
                </c:pt>
                <c:pt idx="1433" formatCode="0.00E+00">
                  <c:v>9039100</c:v>
                </c:pt>
                <c:pt idx="1434" formatCode="0.00E+00">
                  <c:v>9045400</c:v>
                </c:pt>
                <c:pt idx="1435" formatCode="0.00E+00">
                  <c:v>9051700</c:v>
                </c:pt>
                <c:pt idx="1436" formatCode="0.00E+00">
                  <c:v>9058000</c:v>
                </c:pt>
                <c:pt idx="1437" formatCode="0.00E+00">
                  <c:v>9064400</c:v>
                </c:pt>
                <c:pt idx="1438" formatCode="0.00E+00">
                  <c:v>9070700</c:v>
                </c:pt>
                <c:pt idx="1439" formatCode="0.00E+00">
                  <c:v>9077000</c:v>
                </c:pt>
                <c:pt idx="1440" formatCode="0.00E+00">
                  <c:v>9083300</c:v>
                </c:pt>
                <c:pt idx="1441" formatCode="0.00E+00">
                  <c:v>9089600</c:v>
                </c:pt>
                <c:pt idx="1442" formatCode="0.00E+00">
                  <c:v>9095900</c:v>
                </c:pt>
                <c:pt idx="1443" formatCode="0.00E+00">
                  <c:v>9102200</c:v>
                </c:pt>
                <c:pt idx="1444" formatCode="0.00E+00">
                  <c:v>9108500</c:v>
                </c:pt>
                <c:pt idx="1445" formatCode="0.00E+00">
                  <c:v>9114800</c:v>
                </c:pt>
                <c:pt idx="1446" formatCode="0.00E+00">
                  <c:v>9121100</c:v>
                </c:pt>
                <c:pt idx="1447" formatCode="0.00E+00">
                  <c:v>9127400</c:v>
                </c:pt>
                <c:pt idx="1448" formatCode="0.00E+00">
                  <c:v>9133700</c:v>
                </c:pt>
                <c:pt idx="1449" formatCode="0.00E+00">
                  <c:v>9140000</c:v>
                </c:pt>
                <c:pt idx="1450" formatCode="0.00E+00">
                  <c:v>9146400</c:v>
                </c:pt>
                <c:pt idx="1451" formatCode="0.00E+00">
                  <c:v>9152700</c:v>
                </c:pt>
                <c:pt idx="1452" formatCode="0.00E+00">
                  <c:v>9159000</c:v>
                </c:pt>
                <c:pt idx="1453" formatCode="0.00E+00">
                  <c:v>9165300</c:v>
                </c:pt>
                <c:pt idx="1454" formatCode="0.00E+00">
                  <c:v>9171600</c:v>
                </c:pt>
                <c:pt idx="1455" formatCode="0.00E+00">
                  <c:v>9177900</c:v>
                </c:pt>
                <c:pt idx="1456" formatCode="0.00E+00">
                  <c:v>9184200</c:v>
                </c:pt>
                <c:pt idx="1457" formatCode="0.00E+00">
                  <c:v>9190500</c:v>
                </c:pt>
                <c:pt idx="1458" formatCode="0.00E+00">
                  <c:v>9196800</c:v>
                </c:pt>
                <c:pt idx="1459" formatCode="0.00E+00">
                  <c:v>9203100</c:v>
                </c:pt>
                <c:pt idx="1460" formatCode="0.00E+00">
                  <c:v>9209400</c:v>
                </c:pt>
                <c:pt idx="1461" formatCode="0.00E+00">
                  <c:v>9215700</c:v>
                </c:pt>
                <c:pt idx="1462" formatCode="0.00E+00">
                  <c:v>9222000</c:v>
                </c:pt>
                <c:pt idx="1463" formatCode="0.00E+00">
                  <c:v>9228400</c:v>
                </c:pt>
                <c:pt idx="1464" formatCode="0.00E+00">
                  <c:v>9234700</c:v>
                </c:pt>
                <c:pt idx="1465" formatCode="0.00E+00">
                  <c:v>9241000</c:v>
                </c:pt>
                <c:pt idx="1466" formatCode="0.00E+00">
                  <c:v>9247300</c:v>
                </c:pt>
                <c:pt idx="1467" formatCode="0.00E+00">
                  <c:v>9253600</c:v>
                </c:pt>
                <c:pt idx="1468" formatCode="0.00E+00">
                  <c:v>9259900</c:v>
                </c:pt>
                <c:pt idx="1469" formatCode="0.00E+00">
                  <c:v>9266200</c:v>
                </c:pt>
                <c:pt idx="1470" formatCode="0.00E+00">
                  <c:v>9272500</c:v>
                </c:pt>
                <c:pt idx="1471" formatCode="0.00E+00">
                  <c:v>9278800</c:v>
                </c:pt>
                <c:pt idx="1472" formatCode="0.00E+00">
                  <c:v>9285100</c:v>
                </c:pt>
                <c:pt idx="1473" formatCode="0.00E+00">
                  <c:v>9291400</c:v>
                </c:pt>
                <c:pt idx="1474" formatCode="0.00E+00">
                  <c:v>9297700</c:v>
                </c:pt>
                <c:pt idx="1475" formatCode="0.00E+00">
                  <c:v>9304100</c:v>
                </c:pt>
                <c:pt idx="1476" formatCode="0.00E+00">
                  <c:v>9310400</c:v>
                </c:pt>
                <c:pt idx="1477" formatCode="0.00E+00">
                  <c:v>9316700</c:v>
                </c:pt>
                <c:pt idx="1478" formatCode="0.00E+00">
                  <c:v>9323000</c:v>
                </c:pt>
                <c:pt idx="1479" formatCode="0.00E+00">
                  <c:v>9329300</c:v>
                </c:pt>
                <c:pt idx="1480" formatCode="0.00E+00">
                  <c:v>9335600</c:v>
                </c:pt>
                <c:pt idx="1481" formatCode="0.00E+00">
                  <c:v>9341900</c:v>
                </c:pt>
                <c:pt idx="1482" formatCode="0.00E+00">
                  <c:v>9348200</c:v>
                </c:pt>
                <c:pt idx="1483" formatCode="0.00E+00">
                  <c:v>9354500</c:v>
                </c:pt>
                <c:pt idx="1484" formatCode="0.00E+00">
                  <c:v>9360800</c:v>
                </c:pt>
                <c:pt idx="1485" formatCode="0.00E+00">
                  <c:v>9367100</c:v>
                </c:pt>
                <c:pt idx="1486" formatCode="0.00E+00">
                  <c:v>9373400</c:v>
                </c:pt>
                <c:pt idx="1487" formatCode="0.00E+00">
                  <c:v>9379700</c:v>
                </c:pt>
                <c:pt idx="1488" formatCode="0.00E+00">
                  <c:v>9386100</c:v>
                </c:pt>
                <c:pt idx="1489" formatCode="0.00E+00">
                  <c:v>9392400</c:v>
                </c:pt>
                <c:pt idx="1490" formatCode="0.00E+00">
                  <c:v>9398700</c:v>
                </c:pt>
                <c:pt idx="1491" formatCode="0.00E+00">
                  <c:v>9405000</c:v>
                </c:pt>
                <c:pt idx="1492" formatCode="0.00E+00">
                  <c:v>9411300</c:v>
                </c:pt>
                <c:pt idx="1493" formatCode="0.00E+00">
                  <c:v>9417600</c:v>
                </c:pt>
                <c:pt idx="1494" formatCode="0.00E+00">
                  <c:v>9423900</c:v>
                </c:pt>
                <c:pt idx="1495" formatCode="0.00E+00">
                  <c:v>9430200</c:v>
                </c:pt>
                <c:pt idx="1496" formatCode="0.00E+00">
                  <c:v>9436500</c:v>
                </c:pt>
                <c:pt idx="1497" formatCode="0.00E+00">
                  <c:v>9442800</c:v>
                </c:pt>
                <c:pt idx="1498" formatCode="0.00E+00">
                  <c:v>9449100</c:v>
                </c:pt>
                <c:pt idx="1499" formatCode="0.00E+00">
                  <c:v>9455400</c:v>
                </c:pt>
                <c:pt idx="1500" formatCode="0.00E+00">
                  <c:v>9461700</c:v>
                </c:pt>
                <c:pt idx="1501" formatCode="0.00E+00">
                  <c:v>9468100</c:v>
                </c:pt>
                <c:pt idx="1502" formatCode="0.00E+00">
                  <c:v>9474400</c:v>
                </c:pt>
                <c:pt idx="1503" formatCode="0.00E+00">
                  <c:v>9480700</c:v>
                </c:pt>
                <c:pt idx="1504" formatCode="0.00E+00">
                  <c:v>9487000</c:v>
                </c:pt>
                <c:pt idx="1505" formatCode="0.00E+00">
                  <c:v>9493300</c:v>
                </c:pt>
                <c:pt idx="1506" formatCode="0.00E+00">
                  <c:v>9499600</c:v>
                </c:pt>
                <c:pt idx="1507" formatCode="0.00E+00">
                  <c:v>9505900</c:v>
                </c:pt>
                <c:pt idx="1508" formatCode="0.00E+00">
                  <c:v>9512200</c:v>
                </c:pt>
                <c:pt idx="1509" formatCode="0.00E+00">
                  <c:v>9518500</c:v>
                </c:pt>
                <c:pt idx="1510" formatCode="0.00E+00">
                  <c:v>9524800</c:v>
                </c:pt>
                <c:pt idx="1511" formatCode="0.00E+00">
                  <c:v>9531100</c:v>
                </c:pt>
                <c:pt idx="1512" formatCode="0.00E+00">
                  <c:v>9537400</c:v>
                </c:pt>
                <c:pt idx="1513" formatCode="0.00E+00">
                  <c:v>9543700</c:v>
                </c:pt>
                <c:pt idx="1514" formatCode="0.00E+00">
                  <c:v>9550100</c:v>
                </c:pt>
                <c:pt idx="1515" formatCode="0.00E+00">
                  <c:v>9556400</c:v>
                </c:pt>
                <c:pt idx="1516" formatCode="0.00E+00">
                  <c:v>9562700</c:v>
                </c:pt>
                <c:pt idx="1517" formatCode="0.00E+00">
                  <c:v>9569000</c:v>
                </c:pt>
                <c:pt idx="1518" formatCode="0.00E+00">
                  <c:v>9575300</c:v>
                </c:pt>
                <c:pt idx="1519" formatCode="0.00E+00">
                  <c:v>9581600</c:v>
                </c:pt>
                <c:pt idx="1520" formatCode="0.00E+00">
                  <c:v>9587900</c:v>
                </c:pt>
                <c:pt idx="1521" formatCode="0.00E+00">
                  <c:v>9594200</c:v>
                </c:pt>
                <c:pt idx="1522" formatCode="0.00E+00">
                  <c:v>9600500</c:v>
                </c:pt>
                <c:pt idx="1523" formatCode="0.00E+00">
                  <c:v>9606800</c:v>
                </c:pt>
                <c:pt idx="1524" formatCode="0.00E+00">
                  <c:v>9613100</c:v>
                </c:pt>
                <c:pt idx="1525" formatCode="0.00E+00">
                  <c:v>9619400</c:v>
                </c:pt>
                <c:pt idx="1526" formatCode="0.00E+00">
                  <c:v>9625700</c:v>
                </c:pt>
                <c:pt idx="1527" formatCode="0.00E+00">
                  <c:v>9632100</c:v>
                </c:pt>
                <c:pt idx="1528" formatCode="0.00E+00">
                  <c:v>9638400</c:v>
                </c:pt>
                <c:pt idx="1529" formatCode="0.00E+00">
                  <c:v>9644700</c:v>
                </c:pt>
                <c:pt idx="1530" formatCode="0.00E+00">
                  <c:v>9651000</c:v>
                </c:pt>
                <c:pt idx="1531" formatCode="0.00E+00">
                  <c:v>9657300</c:v>
                </c:pt>
                <c:pt idx="1532" formatCode="0.00E+00">
                  <c:v>9663600</c:v>
                </c:pt>
                <c:pt idx="1533" formatCode="0.00E+00">
                  <c:v>9669900</c:v>
                </c:pt>
                <c:pt idx="1534" formatCode="0.00E+00">
                  <c:v>9676200</c:v>
                </c:pt>
                <c:pt idx="1535" formatCode="0.00E+00">
                  <c:v>9682500</c:v>
                </c:pt>
                <c:pt idx="1536" formatCode="0.00E+00">
                  <c:v>9688800</c:v>
                </c:pt>
                <c:pt idx="1537" formatCode="0.00E+00">
                  <c:v>9695100</c:v>
                </c:pt>
                <c:pt idx="1538" formatCode="0.00E+00">
                  <c:v>9701400</c:v>
                </c:pt>
                <c:pt idx="1539" formatCode="0.00E+00">
                  <c:v>9707800</c:v>
                </c:pt>
                <c:pt idx="1540" formatCode="0.00E+00">
                  <c:v>9714100</c:v>
                </c:pt>
                <c:pt idx="1541" formatCode="0.00E+00">
                  <c:v>9720400</c:v>
                </c:pt>
                <c:pt idx="1542" formatCode="0.00E+00">
                  <c:v>9726700</c:v>
                </c:pt>
                <c:pt idx="1543" formatCode="0.00E+00">
                  <c:v>9733000</c:v>
                </c:pt>
                <c:pt idx="1544" formatCode="0.00E+00">
                  <c:v>9739300</c:v>
                </c:pt>
                <c:pt idx="1545" formatCode="0.00E+00">
                  <c:v>9745600</c:v>
                </c:pt>
                <c:pt idx="1546" formatCode="0.00E+00">
                  <c:v>9751900</c:v>
                </c:pt>
                <c:pt idx="1547" formatCode="0.00E+00">
                  <c:v>9758200</c:v>
                </c:pt>
                <c:pt idx="1548" formatCode="0.00E+00">
                  <c:v>9764500</c:v>
                </c:pt>
                <c:pt idx="1549" formatCode="0.00E+00">
                  <c:v>9770800</c:v>
                </c:pt>
                <c:pt idx="1550" formatCode="0.00E+00">
                  <c:v>9777100</c:v>
                </c:pt>
                <c:pt idx="1551" formatCode="0.00E+00">
                  <c:v>9783400</c:v>
                </c:pt>
                <c:pt idx="1552" formatCode="0.00E+00">
                  <c:v>9789800</c:v>
                </c:pt>
                <c:pt idx="1553" formatCode="0.00E+00">
                  <c:v>9796100</c:v>
                </c:pt>
                <c:pt idx="1554" formatCode="0.00E+00">
                  <c:v>9802400</c:v>
                </c:pt>
                <c:pt idx="1555" formatCode="0.00E+00">
                  <c:v>9808700</c:v>
                </c:pt>
                <c:pt idx="1556" formatCode="0.00E+00">
                  <c:v>9815000</c:v>
                </c:pt>
                <c:pt idx="1557" formatCode="0.00E+00">
                  <c:v>9821300</c:v>
                </c:pt>
                <c:pt idx="1558" formatCode="0.00E+00">
                  <c:v>9827600</c:v>
                </c:pt>
                <c:pt idx="1559" formatCode="0.00E+00">
                  <c:v>9833900</c:v>
                </c:pt>
                <c:pt idx="1560" formatCode="0.00E+00">
                  <c:v>9840200</c:v>
                </c:pt>
                <c:pt idx="1561" formatCode="0.00E+00">
                  <c:v>9846500</c:v>
                </c:pt>
                <c:pt idx="1562" formatCode="0.00E+00">
                  <c:v>9852800</c:v>
                </c:pt>
                <c:pt idx="1563" formatCode="0.00E+00">
                  <c:v>9859100</c:v>
                </c:pt>
                <c:pt idx="1564" formatCode="0.00E+00">
                  <c:v>9865400</c:v>
                </c:pt>
                <c:pt idx="1565" formatCode="0.00E+00">
                  <c:v>9871800</c:v>
                </c:pt>
                <c:pt idx="1566" formatCode="0.00E+00">
                  <c:v>9878100</c:v>
                </c:pt>
                <c:pt idx="1567" formatCode="0.00E+00">
                  <c:v>9884400</c:v>
                </c:pt>
                <c:pt idx="1568" formatCode="0.00E+00">
                  <c:v>9890700</c:v>
                </c:pt>
                <c:pt idx="1569" formatCode="0.00E+00">
                  <c:v>9897000</c:v>
                </c:pt>
                <c:pt idx="1570" formatCode="0.00E+00">
                  <c:v>9903300</c:v>
                </c:pt>
                <c:pt idx="1571" formatCode="0.00E+00">
                  <c:v>9909600</c:v>
                </c:pt>
                <c:pt idx="1572" formatCode="0.00E+00">
                  <c:v>9915900</c:v>
                </c:pt>
                <c:pt idx="1573" formatCode="0.00E+00">
                  <c:v>9922200</c:v>
                </c:pt>
                <c:pt idx="1574" formatCode="0.00E+00">
                  <c:v>9928500</c:v>
                </c:pt>
                <c:pt idx="1575" formatCode="0.00E+00">
                  <c:v>9934800</c:v>
                </c:pt>
                <c:pt idx="1576" formatCode="0.00E+00">
                  <c:v>9941100</c:v>
                </c:pt>
                <c:pt idx="1577" formatCode="0.00E+00">
                  <c:v>9947400</c:v>
                </c:pt>
                <c:pt idx="1578" formatCode="0.00E+00">
                  <c:v>9953800</c:v>
                </c:pt>
                <c:pt idx="1579" formatCode="0.00E+00">
                  <c:v>9960100</c:v>
                </c:pt>
                <c:pt idx="1580" formatCode="0.00E+00">
                  <c:v>9966400</c:v>
                </c:pt>
                <c:pt idx="1581" formatCode="0.00E+00">
                  <c:v>9972700</c:v>
                </c:pt>
                <c:pt idx="1582" formatCode="0.00E+00">
                  <c:v>9979000</c:v>
                </c:pt>
                <c:pt idx="1583" formatCode="0.00E+00">
                  <c:v>9985300</c:v>
                </c:pt>
                <c:pt idx="1584" formatCode="0.00E+00">
                  <c:v>9991600</c:v>
                </c:pt>
                <c:pt idx="1585" formatCode="0.00E+00">
                  <c:v>9997900</c:v>
                </c:pt>
                <c:pt idx="1586" formatCode="0.00E+00">
                  <c:v>10004000</c:v>
                </c:pt>
                <c:pt idx="1587" formatCode="0.00E+00">
                  <c:v>10011000</c:v>
                </c:pt>
                <c:pt idx="1588" formatCode="0.00E+00">
                  <c:v>10017000</c:v>
                </c:pt>
                <c:pt idx="1589" formatCode="0.00E+00">
                  <c:v>10023000</c:v>
                </c:pt>
                <c:pt idx="1590" formatCode="0.00E+00">
                  <c:v>10029000</c:v>
                </c:pt>
                <c:pt idx="1591" formatCode="0.00E+00">
                  <c:v>10036000</c:v>
                </c:pt>
                <c:pt idx="1592" formatCode="0.00E+00">
                  <c:v>10042000</c:v>
                </c:pt>
                <c:pt idx="1593" formatCode="0.00E+00">
                  <c:v>10048000</c:v>
                </c:pt>
                <c:pt idx="1594" formatCode="0.00E+00">
                  <c:v>10055000</c:v>
                </c:pt>
                <c:pt idx="1595" formatCode="0.00E+00">
                  <c:v>10061000</c:v>
                </c:pt>
                <c:pt idx="1596" formatCode="0.00E+00">
                  <c:v>10067000</c:v>
                </c:pt>
                <c:pt idx="1597" formatCode="0.00E+00">
                  <c:v>10074000</c:v>
                </c:pt>
                <c:pt idx="1598" formatCode="0.00E+00">
                  <c:v>10080000</c:v>
                </c:pt>
                <c:pt idx="1599" formatCode="0.00E+00">
                  <c:v>10086000</c:v>
                </c:pt>
                <c:pt idx="1600" formatCode="0.00E+00">
                  <c:v>10093000</c:v>
                </c:pt>
                <c:pt idx="1601" formatCode="0.00E+00">
                  <c:v>10099000</c:v>
                </c:pt>
                <c:pt idx="1602" formatCode="0.00E+00">
                  <c:v>10105000</c:v>
                </c:pt>
                <c:pt idx="1603" formatCode="0.00E+00">
                  <c:v>10111000</c:v>
                </c:pt>
                <c:pt idx="1604" formatCode="0.00E+00">
                  <c:v>10118000</c:v>
                </c:pt>
                <c:pt idx="1605" formatCode="0.00E+00">
                  <c:v>10124000</c:v>
                </c:pt>
                <c:pt idx="1606" formatCode="0.00E+00">
                  <c:v>10130000</c:v>
                </c:pt>
                <c:pt idx="1607" formatCode="0.00E+00">
                  <c:v>10137000</c:v>
                </c:pt>
                <c:pt idx="1608" formatCode="0.00E+00">
                  <c:v>10143000</c:v>
                </c:pt>
                <c:pt idx="1609" formatCode="0.00E+00">
                  <c:v>10149000</c:v>
                </c:pt>
                <c:pt idx="1610" formatCode="0.00E+00">
                  <c:v>10156000</c:v>
                </c:pt>
                <c:pt idx="1611" formatCode="0.00E+00">
                  <c:v>10162000</c:v>
                </c:pt>
                <c:pt idx="1612" formatCode="0.00E+00">
                  <c:v>10168000</c:v>
                </c:pt>
                <c:pt idx="1613" formatCode="0.00E+00">
                  <c:v>10175000</c:v>
                </c:pt>
                <c:pt idx="1614" formatCode="0.00E+00">
                  <c:v>10181000</c:v>
                </c:pt>
                <c:pt idx="1615" formatCode="0.00E+00">
                  <c:v>10187000</c:v>
                </c:pt>
                <c:pt idx="1616" formatCode="0.00E+00">
                  <c:v>10193000</c:v>
                </c:pt>
                <c:pt idx="1617" formatCode="0.00E+00">
                  <c:v>10200000</c:v>
                </c:pt>
                <c:pt idx="1618" formatCode="0.00E+00">
                  <c:v>10206000</c:v>
                </c:pt>
                <c:pt idx="1619" formatCode="0.00E+00">
                  <c:v>10212000</c:v>
                </c:pt>
                <c:pt idx="1620" formatCode="0.00E+00">
                  <c:v>10219000</c:v>
                </c:pt>
                <c:pt idx="1621" formatCode="0.00E+00">
                  <c:v>10225000</c:v>
                </c:pt>
                <c:pt idx="1622" formatCode="0.00E+00">
                  <c:v>10231000</c:v>
                </c:pt>
                <c:pt idx="1623" formatCode="0.00E+00">
                  <c:v>10238000</c:v>
                </c:pt>
                <c:pt idx="1624" formatCode="0.00E+00">
                  <c:v>10244000</c:v>
                </c:pt>
                <c:pt idx="1625" formatCode="0.00E+00">
                  <c:v>10250000</c:v>
                </c:pt>
                <c:pt idx="1626" formatCode="0.00E+00">
                  <c:v>10257000</c:v>
                </c:pt>
                <c:pt idx="1627" formatCode="0.00E+00">
                  <c:v>10263000</c:v>
                </c:pt>
                <c:pt idx="1628" formatCode="0.00E+00">
                  <c:v>10269000</c:v>
                </c:pt>
                <c:pt idx="1629" formatCode="0.00E+00">
                  <c:v>10275000</c:v>
                </c:pt>
                <c:pt idx="1630" formatCode="0.00E+00">
                  <c:v>10282000</c:v>
                </c:pt>
                <c:pt idx="1631" formatCode="0.00E+00">
                  <c:v>10288000</c:v>
                </c:pt>
                <c:pt idx="1632" formatCode="0.00E+00">
                  <c:v>10294000</c:v>
                </c:pt>
                <c:pt idx="1633" formatCode="0.00E+00">
                  <c:v>10301000</c:v>
                </c:pt>
                <c:pt idx="1634" formatCode="0.00E+00">
                  <c:v>10307000</c:v>
                </c:pt>
                <c:pt idx="1635" formatCode="0.00E+00">
                  <c:v>10313000</c:v>
                </c:pt>
                <c:pt idx="1636" formatCode="0.00E+00">
                  <c:v>10320000</c:v>
                </c:pt>
                <c:pt idx="1637" formatCode="0.00E+00">
                  <c:v>10326000</c:v>
                </c:pt>
                <c:pt idx="1638" formatCode="0.00E+00">
                  <c:v>10332000</c:v>
                </c:pt>
                <c:pt idx="1639" formatCode="0.00E+00">
                  <c:v>10339000</c:v>
                </c:pt>
                <c:pt idx="1640" formatCode="0.00E+00">
                  <c:v>10345000</c:v>
                </c:pt>
                <c:pt idx="1641" formatCode="0.00E+00">
                  <c:v>10351000</c:v>
                </c:pt>
                <c:pt idx="1642" formatCode="0.00E+00">
                  <c:v>10357000</c:v>
                </c:pt>
                <c:pt idx="1643" formatCode="0.00E+00">
                  <c:v>10364000</c:v>
                </c:pt>
                <c:pt idx="1644" formatCode="0.00E+00">
                  <c:v>10370000</c:v>
                </c:pt>
                <c:pt idx="1645" formatCode="0.00E+00">
                  <c:v>10376000</c:v>
                </c:pt>
                <c:pt idx="1646" formatCode="0.00E+00">
                  <c:v>10383000</c:v>
                </c:pt>
                <c:pt idx="1647" formatCode="0.00E+00">
                  <c:v>10389000</c:v>
                </c:pt>
                <c:pt idx="1648" formatCode="0.00E+00">
                  <c:v>10395000</c:v>
                </c:pt>
                <c:pt idx="1649" formatCode="0.00E+00">
                  <c:v>10402000</c:v>
                </c:pt>
                <c:pt idx="1650" formatCode="0.00E+00">
                  <c:v>10408000</c:v>
                </c:pt>
                <c:pt idx="1651" formatCode="0.00E+00">
                  <c:v>10414000</c:v>
                </c:pt>
                <c:pt idx="1652" formatCode="0.00E+00">
                  <c:v>10421000</c:v>
                </c:pt>
                <c:pt idx="1653" formatCode="0.00E+00">
                  <c:v>10427000</c:v>
                </c:pt>
                <c:pt idx="1654" formatCode="0.00E+00">
                  <c:v>10433000</c:v>
                </c:pt>
                <c:pt idx="1655" formatCode="0.00E+00">
                  <c:v>10439000</c:v>
                </c:pt>
                <c:pt idx="1656" formatCode="0.00E+00">
                  <c:v>10446000</c:v>
                </c:pt>
                <c:pt idx="1657" formatCode="0.00E+00">
                  <c:v>10452000</c:v>
                </c:pt>
                <c:pt idx="1658" formatCode="0.00E+00">
                  <c:v>10458000</c:v>
                </c:pt>
                <c:pt idx="1659" formatCode="0.00E+00">
                  <c:v>10465000</c:v>
                </c:pt>
                <c:pt idx="1660" formatCode="0.00E+00">
                  <c:v>10471000</c:v>
                </c:pt>
                <c:pt idx="1661" formatCode="0.00E+00">
                  <c:v>10477000</c:v>
                </c:pt>
                <c:pt idx="1662" formatCode="0.00E+00">
                  <c:v>10484000</c:v>
                </c:pt>
                <c:pt idx="1663" formatCode="0.00E+00">
                  <c:v>10490000</c:v>
                </c:pt>
                <c:pt idx="1664" formatCode="0.00E+00">
                  <c:v>10496000</c:v>
                </c:pt>
                <c:pt idx="1665" formatCode="0.00E+00">
                  <c:v>10503000</c:v>
                </c:pt>
                <c:pt idx="1666" formatCode="0.00E+00">
                  <c:v>10509000</c:v>
                </c:pt>
                <c:pt idx="1667" formatCode="0.00E+00">
                  <c:v>10515000</c:v>
                </c:pt>
                <c:pt idx="1668" formatCode="0.00E+00">
                  <c:v>10521000</c:v>
                </c:pt>
                <c:pt idx="1669" formatCode="0.00E+00">
                  <c:v>10528000</c:v>
                </c:pt>
                <c:pt idx="1670" formatCode="0.00E+00">
                  <c:v>10534000</c:v>
                </c:pt>
                <c:pt idx="1671" formatCode="0.00E+00">
                  <c:v>10540000</c:v>
                </c:pt>
                <c:pt idx="1672" formatCode="0.00E+00">
                  <c:v>10547000</c:v>
                </c:pt>
                <c:pt idx="1673" formatCode="0.00E+00">
                  <c:v>10553000</c:v>
                </c:pt>
                <c:pt idx="1674" formatCode="0.00E+00">
                  <c:v>10559000</c:v>
                </c:pt>
                <c:pt idx="1675" formatCode="0.00E+00">
                  <c:v>10566000</c:v>
                </c:pt>
                <c:pt idx="1676" formatCode="0.00E+00">
                  <c:v>10572000</c:v>
                </c:pt>
                <c:pt idx="1677" formatCode="0.00E+00">
                  <c:v>10578000</c:v>
                </c:pt>
                <c:pt idx="1678" formatCode="0.00E+00">
                  <c:v>10585000</c:v>
                </c:pt>
                <c:pt idx="1679" formatCode="0.00E+00">
                  <c:v>10591000</c:v>
                </c:pt>
                <c:pt idx="1680" formatCode="0.00E+00">
                  <c:v>10597000</c:v>
                </c:pt>
                <c:pt idx="1681" formatCode="0.00E+00">
                  <c:v>10603000</c:v>
                </c:pt>
                <c:pt idx="1682" formatCode="0.00E+00">
                  <c:v>10610000</c:v>
                </c:pt>
                <c:pt idx="1683" formatCode="0.00E+00">
                  <c:v>10616000</c:v>
                </c:pt>
                <c:pt idx="1684" formatCode="0.00E+00">
                  <c:v>10622000</c:v>
                </c:pt>
                <c:pt idx="1685" formatCode="0.00E+00">
                  <c:v>10629000</c:v>
                </c:pt>
                <c:pt idx="1686" formatCode="0.00E+00">
                  <c:v>10635000</c:v>
                </c:pt>
                <c:pt idx="1687" formatCode="0.00E+00">
                  <c:v>10641000</c:v>
                </c:pt>
                <c:pt idx="1688" formatCode="0.00E+00">
                  <c:v>10648000</c:v>
                </c:pt>
                <c:pt idx="1689" formatCode="0.00E+00">
                  <c:v>10654000</c:v>
                </c:pt>
                <c:pt idx="1690" formatCode="0.00E+00">
                  <c:v>10660000</c:v>
                </c:pt>
                <c:pt idx="1691" formatCode="0.00E+00">
                  <c:v>10667000</c:v>
                </c:pt>
                <c:pt idx="1692" formatCode="0.00E+00">
                  <c:v>10673000</c:v>
                </c:pt>
                <c:pt idx="1693" formatCode="0.00E+00">
                  <c:v>10679000</c:v>
                </c:pt>
                <c:pt idx="1694" formatCode="0.00E+00">
                  <c:v>10685000</c:v>
                </c:pt>
                <c:pt idx="1695" formatCode="0.00E+00">
                  <c:v>10692000</c:v>
                </c:pt>
                <c:pt idx="1696" formatCode="0.00E+00">
                  <c:v>10698000</c:v>
                </c:pt>
                <c:pt idx="1697" formatCode="0.00E+00">
                  <c:v>10704000</c:v>
                </c:pt>
                <c:pt idx="1698" formatCode="0.00E+00">
                  <c:v>10711000</c:v>
                </c:pt>
                <c:pt idx="1699" formatCode="0.00E+00">
                  <c:v>10717000</c:v>
                </c:pt>
                <c:pt idx="1700" formatCode="0.00E+00">
                  <c:v>10723000</c:v>
                </c:pt>
                <c:pt idx="1701" formatCode="0.00E+00">
                  <c:v>10730000</c:v>
                </c:pt>
                <c:pt idx="1702" formatCode="0.00E+00">
                  <c:v>10736000</c:v>
                </c:pt>
                <c:pt idx="1703" formatCode="0.00E+00">
                  <c:v>10742000</c:v>
                </c:pt>
                <c:pt idx="1704" formatCode="0.00E+00">
                  <c:v>10749000</c:v>
                </c:pt>
                <c:pt idx="1705" formatCode="0.00E+00">
                  <c:v>10755000</c:v>
                </c:pt>
                <c:pt idx="1706" formatCode="0.00E+00">
                  <c:v>10761000</c:v>
                </c:pt>
                <c:pt idx="1707" formatCode="0.00E+00">
                  <c:v>10767000</c:v>
                </c:pt>
                <c:pt idx="1708" formatCode="0.00E+00">
                  <c:v>10774000</c:v>
                </c:pt>
                <c:pt idx="1709" formatCode="0.00E+00">
                  <c:v>10780000</c:v>
                </c:pt>
                <c:pt idx="1710" formatCode="0.00E+00">
                  <c:v>10786000</c:v>
                </c:pt>
                <c:pt idx="1711" formatCode="0.00E+00">
                  <c:v>10793000</c:v>
                </c:pt>
                <c:pt idx="1712" formatCode="0.00E+00">
                  <c:v>10799000</c:v>
                </c:pt>
                <c:pt idx="1713" formatCode="0.00E+00">
                  <c:v>10805000</c:v>
                </c:pt>
                <c:pt idx="1714" formatCode="0.00E+00">
                  <c:v>10812000</c:v>
                </c:pt>
                <c:pt idx="1715" formatCode="0.00E+00">
                  <c:v>10818000</c:v>
                </c:pt>
                <c:pt idx="1716" formatCode="0.00E+00">
                  <c:v>10824000</c:v>
                </c:pt>
                <c:pt idx="1717" formatCode="0.00E+00">
                  <c:v>10831000</c:v>
                </c:pt>
                <c:pt idx="1718" formatCode="0.00E+00">
                  <c:v>10837000</c:v>
                </c:pt>
                <c:pt idx="1719" formatCode="0.00E+00">
                  <c:v>10843000</c:v>
                </c:pt>
                <c:pt idx="1720" formatCode="0.00E+00">
                  <c:v>10849000</c:v>
                </c:pt>
                <c:pt idx="1721" formatCode="0.00E+00">
                  <c:v>10856000</c:v>
                </c:pt>
                <c:pt idx="1722" formatCode="0.00E+00">
                  <c:v>10862000</c:v>
                </c:pt>
                <c:pt idx="1723" formatCode="0.00E+00">
                  <c:v>10868000</c:v>
                </c:pt>
                <c:pt idx="1724" formatCode="0.00E+00">
                  <c:v>10875000</c:v>
                </c:pt>
                <c:pt idx="1725" formatCode="0.00E+00">
                  <c:v>10881000</c:v>
                </c:pt>
                <c:pt idx="1726" formatCode="0.00E+00">
                  <c:v>10887000</c:v>
                </c:pt>
                <c:pt idx="1727" formatCode="0.00E+00">
                  <c:v>10894000</c:v>
                </c:pt>
                <c:pt idx="1728" formatCode="0.00E+00">
                  <c:v>10900000</c:v>
                </c:pt>
                <c:pt idx="1729" formatCode="0.00E+00">
                  <c:v>10906000</c:v>
                </c:pt>
                <c:pt idx="1730" formatCode="0.00E+00">
                  <c:v>10913000</c:v>
                </c:pt>
                <c:pt idx="1731" formatCode="0.00E+00">
                  <c:v>10919000</c:v>
                </c:pt>
                <c:pt idx="1732" formatCode="0.00E+00">
                  <c:v>10925000</c:v>
                </c:pt>
                <c:pt idx="1733" formatCode="0.00E+00">
                  <c:v>10931000</c:v>
                </c:pt>
                <c:pt idx="1734" formatCode="0.00E+00">
                  <c:v>10938000</c:v>
                </c:pt>
                <c:pt idx="1735" formatCode="0.00E+00">
                  <c:v>10944000</c:v>
                </c:pt>
                <c:pt idx="1736" formatCode="0.00E+00">
                  <c:v>10950000</c:v>
                </c:pt>
                <c:pt idx="1737" formatCode="0.00E+00">
                  <c:v>10957000</c:v>
                </c:pt>
                <c:pt idx="1738" formatCode="0.00E+00">
                  <c:v>10963000</c:v>
                </c:pt>
                <c:pt idx="1739" formatCode="0.00E+00">
                  <c:v>10969000</c:v>
                </c:pt>
                <c:pt idx="1740" formatCode="0.00E+00">
                  <c:v>10976000</c:v>
                </c:pt>
                <c:pt idx="1741" formatCode="0.00E+00">
                  <c:v>10982000</c:v>
                </c:pt>
                <c:pt idx="1742" formatCode="0.00E+00">
                  <c:v>10988000</c:v>
                </c:pt>
                <c:pt idx="1743" formatCode="0.00E+00">
                  <c:v>10995000</c:v>
                </c:pt>
                <c:pt idx="1744" formatCode="0.00E+00">
                  <c:v>11001000</c:v>
                </c:pt>
                <c:pt idx="1745" formatCode="0.00E+00">
                  <c:v>11007000</c:v>
                </c:pt>
                <c:pt idx="1746" formatCode="0.00E+00">
                  <c:v>11013000</c:v>
                </c:pt>
                <c:pt idx="1747" formatCode="0.00E+00">
                  <c:v>11020000</c:v>
                </c:pt>
                <c:pt idx="1748" formatCode="0.00E+00">
                  <c:v>11026000</c:v>
                </c:pt>
                <c:pt idx="1749" formatCode="0.00E+00">
                  <c:v>11032000</c:v>
                </c:pt>
                <c:pt idx="1750" formatCode="0.00E+00">
                  <c:v>11039000</c:v>
                </c:pt>
                <c:pt idx="1751" formatCode="0.00E+00">
                  <c:v>11045000</c:v>
                </c:pt>
                <c:pt idx="1752" formatCode="0.00E+00">
                  <c:v>11051000</c:v>
                </c:pt>
                <c:pt idx="1753" formatCode="0.00E+00">
                  <c:v>11058000</c:v>
                </c:pt>
                <c:pt idx="1754" formatCode="0.00E+00">
                  <c:v>11064000</c:v>
                </c:pt>
                <c:pt idx="1755" formatCode="0.00E+00">
                  <c:v>11070000</c:v>
                </c:pt>
                <c:pt idx="1756" formatCode="0.00E+00">
                  <c:v>11077000</c:v>
                </c:pt>
                <c:pt idx="1757" formatCode="0.00E+00">
                  <c:v>11083000</c:v>
                </c:pt>
                <c:pt idx="1758" formatCode="0.00E+00">
                  <c:v>11089000</c:v>
                </c:pt>
                <c:pt idx="1759" formatCode="0.00E+00">
                  <c:v>11095000</c:v>
                </c:pt>
                <c:pt idx="1760" formatCode="0.00E+00">
                  <c:v>11102000</c:v>
                </c:pt>
                <c:pt idx="1761" formatCode="0.00E+00">
                  <c:v>11108000</c:v>
                </c:pt>
                <c:pt idx="1762" formatCode="0.00E+00">
                  <c:v>11114000</c:v>
                </c:pt>
                <c:pt idx="1763" formatCode="0.00E+00">
                  <c:v>11121000</c:v>
                </c:pt>
                <c:pt idx="1764" formatCode="0.00E+00">
                  <c:v>11127000</c:v>
                </c:pt>
                <c:pt idx="1765" formatCode="0.00E+00">
                  <c:v>11133000</c:v>
                </c:pt>
                <c:pt idx="1766" formatCode="0.00E+00">
                  <c:v>11140000</c:v>
                </c:pt>
                <c:pt idx="1767" formatCode="0.00E+00">
                  <c:v>11146000</c:v>
                </c:pt>
                <c:pt idx="1768" formatCode="0.00E+00">
                  <c:v>11152000</c:v>
                </c:pt>
                <c:pt idx="1769" formatCode="0.00E+00">
                  <c:v>11159000</c:v>
                </c:pt>
                <c:pt idx="1770" formatCode="0.00E+00">
                  <c:v>11165000</c:v>
                </c:pt>
                <c:pt idx="1771" formatCode="0.00E+00">
                  <c:v>11171000</c:v>
                </c:pt>
                <c:pt idx="1772" formatCode="0.00E+00">
                  <c:v>11177000</c:v>
                </c:pt>
                <c:pt idx="1773" formatCode="0.00E+00">
                  <c:v>11184000</c:v>
                </c:pt>
                <c:pt idx="1774" formatCode="0.00E+00">
                  <c:v>11190000</c:v>
                </c:pt>
                <c:pt idx="1775" formatCode="0.00E+00">
                  <c:v>11196000</c:v>
                </c:pt>
                <c:pt idx="1776" formatCode="0.00E+00">
                  <c:v>11203000</c:v>
                </c:pt>
                <c:pt idx="1777" formatCode="0.00E+00">
                  <c:v>11209000</c:v>
                </c:pt>
                <c:pt idx="1778" formatCode="0.00E+00">
                  <c:v>11215000</c:v>
                </c:pt>
                <c:pt idx="1779" formatCode="0.00E+00">
                  <c:v>11222000</c:v>
                </c:pt>
                <c:pt idx="1780" formatCode="0.00E+00">
                  <c:v>11228000</c:v>
                </c:pt>
                <c:pt idx="1781" formatCode="0.00E+00">
                  <c:v>11234000</c:v>
                </c:pt>
                <c:pt idx="1782" formatCode="0.00E+00">
                  <c:v>11241000</c:v>
                </c:pt>
                <c:pt idx="1783" formatCode="0.00E+00">
                  <c:v>11247000</c:v>
                </c:pt>
                <c:pt idx="1784" formatCode="0.00E+00">
                  <c:v>11253000</c:v>
                </c:pt>
                <c:pt idx="1785" formatCode="0.00E+00">
                  <c:v>11259000</c:v>
                </c:pt>
                <c:pt idx="1786" formatCode="0.00E+00">
                  <c:v>11266000</c:v>
                </c:pt>
                <c:pt idx="1787" formatCode="0.00E+00">
                  <c:v>11272000</c:v>
                </c:pt>
                <c:pt idx="1788" formatCode="0.00E+00">
                  <c:v>11278000</c:v>
                </c:pt>
                <c:pt idx="1789" formatCode="0.00E+00">
                  <c:v>11285000</c:v>
                </c:pt>
                <c:pt idx="1790" formatCode="0.00E+00">
                  <c:v>11291000</c:v>
                </c:pt>
                <c:pt idx="1791" formatCode="0.00E+00">
                  <c:v>11297000</c:v>
                </c:pt>
                <c:pt idx="1792" formatCode="0.00E+00">
                  <c:v>11304000</c:v>
                </c:pt>
                <c:pt idx="1793" formatCode="0.00E+00">
                  <c:v>11310000</c:v>
                </c:pt>
                <c:pt idx="1794" formatCode="0.00E+00">
                  <c:v>11316000</c:v>
                </c:pt>
                <c:pt idx="1795" formatCode="0.00E+00">
                  <c:v>11323000</c:v>
                </c:pt>
                <c:pt idx="1796" formatCode="0.00E+00">
                  <c:v>11329000</c:v>
                </c:pt>
                <c:pt idx="1797" formatCode="0.00E+00">
                  <c:v>11335000</c:v>
                </c:pt>
                <c:pt idx="1798" formatCode="0.00E+00">
                  <c:v>11341000</c:v>
                </c:pt>
                <c:pt idx="1799" formatCode="0.00E+00">
                  <c:v>11348000</c:v>
                </c:pt>
                <c:pt idx="1800" formatCode="0.00E+00">
                  <c:v>11354000</c:v>
                </c:pt>
                <c:pt idx="1801" formatCode="0.00E+00">
                  <c:v>11360000</c:v>
                </c:pt>
                <c:pt idx="1802" formatCode="0.00E+00">
                  <c:v>11367000</c:v>
                </c:pt>
                <c:pt idx="1803" formatCode="0.00E+00">
                  <c:v>11373000</c:v>
                </c:pt>
                <c:pt idx="1804" formatCode="0.00E+00">
                  <c:v>11379000</c:v>
                </c:pt>
                <c:pt idx="1805" formatCode="0.00E+00">
                  <c:v>11386000</c:v>
                </c:pt>
                <c:pt idx="1806" formatCode="0.00E+00">
                  <c:v>11392000</c:v>
                </c:pt>
                <c:pt idx="1807" formatCode="0.00E+00">
                  <c:v>11398000</c:v>
                </c:pt>
                <c:pt idx="1808" formatCode="0.00E+00">
                  <c:v>11405000</c:v>
                </c:pt>
                <c:pt idx="1809" formatCode="0.00E+00">
                  <c:v>11411000</c:v>
                </c:pt>
                <c:pt idx="1810" formatCode="0.00E+00">
                  <c:v>11417000</c:v>
                </c:pt>
                <c:pt idx="1811" formatCode="0.00E+00">
                  <c:v>11423000</c:v>
                </c:pt>
                <c:pt idx="1812" formatCode="0.00E+00">
                  <c:v>11430000</c:v>
                </c:pt>
                <c:pt idx="1813" formatCode="0.00E+00">
                  <c:v>11436000</c:v>
                </c:pt>
                <c:pt idx="1814" formatCode="0.00E+00">
                  <c:v>11442000</c:v>
                </c:pt>
                <c:pt idx="1815" formatCode="0.00E+00">
                  <c:v>11449000</c:v>
                </c:pt>
                <c:pt idx="1816" formatCode="0.00E+00">
                  <c:v>11455000</c:v>
                </c:pt>
                <c:pt idx="1817" formatCode="0.00E+00">
                  <c:v>11461000</c:v>
                </c:pt>
                <c:pt idx="1818" formatCode="0.00E+00">
                  <c:v>11468000</c:v>
                </c:pt>
                <c:pt idx="1819" formatCode="0.00E+00">
                  <c:v>11474000</c:v>
                </c:pt>
                <c:pt idx="1820" formatCode="0.00E+00">
                  <c:v>11480000</c:v>
                </c:pt>
                <c:pt idx="1821" formatCode="0.00E+00">
                  <c:v>11487000</c:v>
                </c:pt>
                <c:pt idx="1822" formatCode="0.00E+00">
                  <c:v>11493000</c:v>
                </c:pt>
                <c:pt idx="1823" formatCode="0.00E+00">
                  <c:v>11499000</c:v>
                </c:pt>
                <c:pt idx="1824" formatCode="0.00E+00">
                  <c:v>11505000</c:v>
                </c:pt>
                <c:pt idx="1825" formatCode="0.00E+00">
                  <c:v>11512000</c:v>
                </c:pt>
                <c:pt idx="1826" formatCode="0.00E+00">
                  <c:v>11518000</c:v>
                </c:pt>
                <c:pt idx="1827" formatCode="0.00E+00">
                  <c:v>11524000</c:v>
                </c:pt>
                <c:pt idx="1828" formatCode="0.00E+00">
                  <c:v>11531000</c:v>
                </c:pt>
                <c:pt idx="1829" formatCode="0.00E+00">
                  <c:v>11537000</c:v>
                </c:pt>
                <c:pt idx="1830" formatCode="0.00E+00">
                  <c:v>11543000</c:v>
                </c:pt>
                <c:pt idx="1831" formatCode="0.00E+00">
                  <c:v>11550000</c:v>
                </c:pt>
                <c:pt idx="1832" formatCode="0.00E+00">
                  <c:v>11556000</c:v>
                </c:pt>
                <c:pt idx="1833" formatCode="0.00E+00">
                  <c:v>11562000</c:v>
                </c:pt>
                <c:pt idx="1834" formatCode="0.00E+00">
                  <c:v>11569000</c:v>
                </c:pt>
                <c:pt idx="1835" formatCode="0.00E+00">
                  <c:v>11575000</c:v>
                </c:pt>
                <c:pt idx="1836" formatCode="0.00E+00">
                  <c:v>11581000</c:v>
                </c:pt>
                <c:pt idx="1837" formatCode="0.00E+00">
                  <c:v>11587000</c:v>
                </c:pt>
                <c:pt idx="1838" formatCode="0.00E+00">
                  <c:v>11594000</c:v>
                </c:pt>
                <c:pt idx="1839" formatCode="0.00E+00">
                  <c:v>11600000</c:v>
                </c:pt>
                <c:pt idx="1840" formatCode="0.00E+00">
                  <c:v>11606000</c:v>
                </c:pt>
                <c:pt idx="1841" formatCode="0.00E+00">
                  <c:v>11613000</c:v>
                </c:pt>
                <c:pt idx="1842" formatCode="0.00E+00">
                  <c:v>11619000</c:v>
                </c:pt>
                <c:pt idx="1843" formatCode="0.00E+00">
                  <c:v>11625000</c:v>
                </c:pt>
                <c:pt idx="1844" formatCode="0.00E+00">
                  <c:v>11632000</c:v>
                </c:pt>
                <c:pt idx="1845" formatCode="0.00E+00">
                  <c:v>11638000</c:v>
                </c:pt>
                <c:pt idx="1846" formatCode="0.00E+00">
                  <c:v>11644000</c:v>
                </c:pt>
                <c:pt idx="1847" formatCode="0.00E+00">
                  <c:v>11651000</c:v>
                </c:pt>
                <c:pt idx="1848" formatCode="0.00E+00">
                  <c:v>11657000</c:v>
                </c:pt>
                <c:pt idx="1849" formatCode="0.00E+00">
                  <c:v>11663000</c:v>
                </c:pt>
                <c:pt idx="1850" formatCode="0.00E+00">
                  <c:v>11669000</c:v>
                </c:pt>
                <c:pt idx="1851" formatCode="0.00E+00">
                  <c:v>11676000</c:v>
                </c:pt>
                <c:pt idx="1852" formatCode="0.00E+00">
                  <c:v>11682000</c:v>
                </c:pt>
                <c:pt idx="1853" formatCode="0.00E+00">
                  <c:v>11688000</c:v>
                </c:pt>
                <c:pt idx="1854" formatCode="0.00E+00">
                  <c:v>11695000</c:v>
                </c:pt>
                <c:pt idx="1855" formatCode="0.00E+00">
                  <c:v>11701000</c:v>
                </c:pt>
                <c:pt idx="1856" formatCode="0.00E+00">
                  <c:v>11707000</c:v>
                </c:pt>
                <c:pt idx="1857" formatCode="0.00E+00">
                  <c:v>11714000</c:v>
                </c:pt>
                <c:pt idx="1858" formatCode="0.00E+00">
                  <c:v>11720000</c:v>
                </c:pt>
                <c:pt idx="1859" formatCode="0.00E+00">
                  <c:v>11726000</c:v>
                </c:pt>
                <c:pt idx="1860" formatCode="0.00E+00">
                  <c:v>11733000</c:v>
                </c:pt>
                <c:pt idx="1861" formatCode="0.00E+00">
                  <c:v>11739000</c:v>
                </c:pt>
                <c:pt idx="1862" formatCode="0.00E+00">
                  <c:v>11745000</c:v>
                </c:pt>
                <c:pt idx="1863" formatCode="0.00E+00">
                  <c:v>11751000</c:v>
                </c:pt>
                <c:pt idx="1864" formatCode="0.00E+00">
                  <c:v>11758000</c:v>
                </c:pt>
                <c:pt idx="1865" formatCode="0.00E+00">
                  <c:v>11764000</c:v>
                </c:pt>
                <c:pt idx="1866" formatCode="0.00E+00">
                  <c:v>11770000</c:v>
                </c:pt>
                <c:pt idx="1867" formatCode="0.00E+00">
                  <c:v>11777000</c:v>
                </c:pt>
                <c:pt idx="1868" formatCode="0.00E+00">
                  <c:v>11783000</c:v>
                </c:pt>
                <c:pt idx="1869" formatCode="0.00E+00">
                  <c:v>11789000</c:v>
                </c:pt>
                <c:pt idx="1870" formatCode="0.00E+00">
                  <c:v>11796000</c:v>
                </c:pt>
                <c:pt idx="1871" formatCode="0.00E+00">
                  <c:v>11802000</c:v>
                </c:pt>
                <c:pt idx="1872" formatCode="0.00E+00">
                  <c:v>11808000</c:v>
                </c:pt>
                <c:pt idx="1873" formatCode="0.00E+00">
                  <c:v>11815000</c:v>
                </c:pt>
                <c:pt idx="1874" formatCode="0.00E+00">
                  <c:v>11821000</c:v>
                </c:pt>
                <c:pt idx="1875" formatCode="0.00E+00">
                  <c:v>11827000</c:v>
                </c:pt>
                <c:pt idx="1876" formatCode="0.00E+00">
                  <c:v>11833000</c:v>
                </c:pt>
                <c:pt idx="1877" formatCode="0.00E+00">
                  <c:v>11840000</c:v>
                </c:pt>
                <c:pt idx="1878" formatCode="0.00E+00">
                  <c:v>11846000</c:v>
                </c:pt>
                <c:pt idx="1879" formatCode="0.00E+00">
                  <c:v>11852000</c:v>
                </c:pt>
                <c:pt idx="1880" formatCode="0.00E+00">
                  <c:v>11859000</c:v>
                </c:pt>
                <c:pt idx="1881" formatCode="0.00E+00">
                  <c:v>11865000</c:v>
                </c:pt>
                <c:pt idx="1882" formatCode="0.00E+00">
                  <c:v>11871000</c:v>
                </c:pt>
                <c:pt idx="1883" formatCode="0.00E+00">
                  <c:v>11878000</c:v>
                </c:pt>
                <c:pt idx="1884" formatCode="0.00E+00">
                  <c:v>11884000</c:v>
                </c:pt>
                <c:pt idx="1885" formatCode="0.00E+00">
                  <c:v>11890000</c:v>
                </c:pt>
                <c:pt idx="1886" formatCode="0.00E+00">
                  <c:v>11897000</c:v>
                </c:pt>
                <c:pt idx="1887" formatCode="0.00E+00">
                  <c:v>11903000</c:v>
                </c:pt>
                <c:pt idx="1888" formatCode="0.00E+00">
                  <c:v>11909000</c:v>
                </c:pt>
                <c:pt idx="1889" formatCode="0.00E+00">
                  <c:v>11915000</c:v>
                </c:pt>
                <c:pt idx="1890" formatCode="0.00E+00">
                  <c:v>11922000</c:v>
                </c:pt>
                <c:pt idx="1891" formatCode="0.00E+00">
                  <c:v>11928000</c:v>
                </c:pt>
                <c:pt idx="1892" formatCode="0.00E+00">
                  <c:v>11934000</c:v>
                </c:pt>
                <c:pt idx="1893" formatCode="0.00E+00">
                  <c:v>11941000</c:v>
                </c:pt>
                <c:pt idx="1894" formatCode="0.00E+00">
                  <c:v>11947000</c:v>
                </c:pt>
                <c:pt idx="1895" formatCode="0.00E+00">
                  <c:v>11953000</c:v>
                </c:pt>
                <c:pt idx="1896" formatCode="0.00E+00">
                  <c:v>11960000</c:v>
                </c:pt>
                <c:pt idx="1897" formatCode="0.00E+00">
                  <c:v>11966000</c:v>
                </c:pt>
                <c:pt idx="1898" formatCode="0.00E+00">
                  <c:v>11972000</c:v>
                </c:pt>
                <c:pt idx="1899" formatCode="0.00E+00">
                  <c:v>11979000</c:v>
                </c:pt>
                <c:pt idx="1900" formatCode="0.00E+00">
                  <c:v>11985000</c:v>
                </c:pt>
                <c:pt idx="1901" formatCode="0.00E+00">
                  <c:v>11991000</c:v>
                </c:pt>
                <c:pt idx="1902" formatCode="0.00E+00">
                  <c:v>11997000</c:v>
                </c:pt>
                <c:pt idx="1903" formatCode="0.00E+00">
                  <c:v>12004000</c:v>
                </c:pt>
                <c:pt idx="1904" formatCode="0.00E+00">
                  <c:v>12010000</c:v>
                </c:pt>
                <c:pt idx="1905" formatCode="0.00E+00">
                  <c:v>12016000</c:v>
                </c:pt>
                <c:pt idx="1906" formatCode="0.00E+00">
                  <c:v>12023000</c:v>
                </c:pt>
                <c:pt idx="1907" formatCode="0.00E+00">
                  <c:v>12029000</c:v>
                </c:pt>
                <c:pt idx="1908" formatCode="0.00E+00">
                  <c:v>12035000</c:v>
                </c:pt>
                <c:pt idx="1909" formatCode="0.00E+00">
                  <c:v>12042000</c:v>
                </c:pt>
                <c:pt idx="1910" formatCode="0.00E+00">
                  <c:v>12048000</c:v>
                </c:pt>
                <c:pt idx="1911" formatCode="0.00E+00">
                  <c:v>12054000</c:v>
                </c:pt>
                <c:pt idx="1912" formatCode="0.00E+00">
                  <c:v>12061000</c:v>
                </c:pt>
                <c:pt idx="1913" formatCode="0.00E+00">
                  <c:v>12067000</c:v>
                </c:pt>
                <c:pt idx="1914" formatCode="0.00E+00">
                  <c:v>12073000</c:v>
                </c:pt>
                <c:pt idx="1915" formatCode="0.00E+00">
                  <c:v>12079000</c:v>
                </c:pt>
                <c:pt idx="1916" formatCode="0.00E+00">
                  <c:v>12086000</c:v>
                </c:pt>
                <c:pt idx="1917" formatCode="0.00E+00">
                  <c:v>12092000</c:v>
                </c:pt>
                <c:pt idx="1918" formatCode="0.00E+00">
                  <c:v>12098000</c:v>
                </c:pt>
                <c:pt idx="1919" formatCode="0.00E+00">
                  <c:v>12105000</c:v>
                </c:pt>
                <c:pt idx="1920" formatCode="0.00E+00">
                  <c:v>12111000</c:v>
                </c:pt>
                <c:pt idx="1921" formatCode="0.00E+00">
                  <c:v>12117000</c:v>
                </c:pt>
                <c:pt idx="1922" formatCode="0.00E+00">
                  <c:v>12124000</c:v>
                </c:pt>
                <c:pt idx="1923" formatCode="0.00E+00">
                  <c:v>12130000</c:v>
                </c:pt>
                <c:pt idx="1924" formatCode="0.00E+00">
                  <c:v>12136000</c:v>
                </c:pt>
                <c:pt idx="1925" formatCode="0.00E+00">
                  <c:v>12143000</c:v>
                </c:pt>
                <c:pt idx="1926" formatCode="0.00E+00">
                  <c:v>12149000</c:v>
                </c:pt>
                <c:pt idx="1927" formatCode="0.00E+00">
                  <c:v>12155000</c:v>
                </c:pt>
                <c:pt idx="1928" formatCode="0.00E+00">
                  <c:v>12161000</c:v>
                </c:pt>
                <c:pt idx="1929" formatCode="0.00E+00">
                  <c:v>12168000</c:v>
                </c:pt>
                <c:pt idx="1930" formatCode="0.00E+00">
                  <c:v>12174000</c:v>
                </c:pt>
                <c:pt idx="1931" formatCode="0.00E+00">
                  <c:v>12180000</c:v>
                </c:pt>
                <c:pt idx="1932" formatCode="0.00E+00">
                  <c:v>12187000</c:v>
                </c:pt>
                <c:pt idx="1933" formatCode="0.00E+00">
                  <c:v>12193000</c:v>
                </c:pt>
                <c:pt idx="1934" formatCode="0.00E+00">
                  <c:v>12199000</c:v>
                </c:pt>
                <c:pt idx="1935" formatCode="0.00E+00">
                  <c:v>12206000</c:v>
                </c:pt>
                <c:pt idx="1936" formatCode="0.00E+00">
                  <c:v>12212000</c:v>
                </c:pt>
                <c:pt idx="1937" formatCode="0.00E+00">
                  <c:v>12218000</c:v>
                </c:pt>
                <c:pt idx="1938" formatCode="0.00E+00">
                  <c:v>12225000</c:v>
                </c:pt>
                <c:pt idx="1939" formatCode="0.00E+00">
                  <c:v>12231000</c:v>
                </c:pt>
                <c:pt idx="1940" formatCode="0.00E+00">
                  <c:v>12237000</c:v>
                </c:pt>
                <c:pt idx="1941" formatCode="0.00E+00">
                  <c:v>12243000</c:v>
                </c:pt>
                <c:pt idx="1942" formatCode="0.00E+00">
                  <c:v>12250000</c:v>
                </c:pt>
                <c:pt idx="1943" formatCode="0.00E+00">
                  <c:v>12256000</c:v>
                </c:pt>
                <c:pt idx="1944" formatCode="0.00E+00">
                  <c:v>12262000</c:v>
                </c:pt>
                <c:pt idx="1945" formatCode="0.00E+00">
                  <c:v>12269000</c:v>
                </c:pt>
                <c:pt idx="1946" formatCode="0.00E+00">
                  <c:v>12275000</c:v>
                </c:pt>
                <c:pt idx="1947" formatCode="0.00E+00">
                  <c:v>12281000</c:v>
                </c:pt>
                <c:pt idx="1948" formatCode="0.00E+00">
                  <c:v>12288000</c:v>
                </c:pt>
                <c:pt idx="1949" formatCode="0.00E+00">
                  <c:v>12294000</c:v>
                </c:pt>
                <c:pt idx="1950" formatCode="0.00E+00">
                  <c:v>12300000</c:v>
                </c:pt>
                <c:pt idx="1951" formatCode="0.00E+00">
                  <c:v>12307000</c:v>
                </c:pt>
                <c:pt idx="1952" formatCode="0.00E+00">
                  <c:v>12313000</c:v>
                </c:pt>
                <c:pt idx="1953" formatCode="0.00E+00">
                  <c:v>12319000</c:v>
                </c:pt>
                <c:pt idx="1954" formatCode="0.00E+00">
                  <c:v>12326000</c:v>
                </c:pt>
                <c:pt idx="1955" formatCode="0.00E+00">
                  <c:v>12332000</c:v>
                </c:pt>
                <c:pt idx="1956" formatCode="0.00E+00">
                  <c:v>12338000</c:v>
                </c:pt>
                <c:pt idx="1957" formatCode="0.00E+00">
                  <c:v>12344000</c:v>
                </c:pt>
                <c:pt idx="1958" formatCode="0.00E+00">
                  <c:v>12351000</c:v>
                </c:pt>
                <c:pt idx="1959" formatCode="0.00E+00">
                  <c:v>12357000</c:v>
                </c:pt>
                <c:pt idx="1960" formatCode="0.00E+00">
                  <c:v>12363000</c:v>
                </c:pt>
                <c:pt idx="1961" formatCode="0.00E+00">
                  <c:v>12370000</c:v>
                </c:pt>
                <c:pt idx="1962" formatCode="0.00E+00">
                  <c:v>12376000</c:v>
                </c:pt>
                <c:pt idx="1963" formatCode="0.00E+00">
                  <c:v>12382000</c:v>
                </c:pt>
                <c:pt idx="1964" formatCode="0.00E+00">
                  <c:v>12389000</c:v>
                </c:pt>
                <c:pt idx="1965" formatCode="0.00E+00">
                  <c:v>12395000</c:v>
                </c:pt>
                <c:pt idx="1966" formatCode="0.00E+00">
                  <c:v>12401000</c:v>
                </c:pt>
                <c:pt idx="1967" formatCode="0.00E+00">
                  <c:v>12408000</c:v>
                </c:pt>
                <c:pt idx="1968" formatCode="0.00E+00">
                  <c:v>12414000</c:v>
                </c:pt>
                <c:pt idx="1969" formatCode="0.00E+00">
                  <c:v>12420000</c:v>
                </c:pt>
                <c:pt idx="1970" formatCode="0.00E+00">
                  <c:v>12426000</c:v>
                </c:pt>
                <c:pt idx="1971" formatCode="0.00E+00">
                  <c:v>12433000</c:v>
                </c:pt>
                <c:pt idx="1972" formatCode="0.00E+00">
                  <c:v>12439000</c:v>
                </c:pt>
                <c:pt idx="1973" formatCode="0.00E+00">
                  <c:v>12445000</c:v>
                </c:pt>
                <c:pt idx="1974" formatCode="0.00E+00">
                  <c:v>12452000</c:v>
                </c:pt>
                <c:pt idx="1975" formatCode="0.00E+00">
                  <c:v>12458000</c:v>
                </c:pt>
                <c:pt idx="1976" formatCode="0.00E+00">
                  <c:v>12464000</c:v>
                </c:pt>
                <c:pt idx="1977" formatCode="0.00E+00">
                  <c:v>12471000</c:v>
                </c:pt>
                <c:pt idx="1978" formatCode="0.00E+00">
                  <c:v>12477000</c:v>
                </c:pt>
                <c:pt idx="1979" formatCode="0.00E+00">
                  <c:v>12483000</c:v>
                </c:pt>
                <c:pt idx="1980" formatCode="0.00E+00">
                  <c:v>12490000</c:v>
                </c:pt>
                <c:pt idx="1981" formatCode="0.00E+00">
                  <c:v>12496000</c:v>
                </c:pt>
                <c:pt idx="1982" formatCode="0.00E+00">
                  <c:v>12502000</c:v>
                </c:pt>
                <c:pt idx="1983" formatCode="0.00E+00">
                  <c:v>12508000</c:v>
                </c:pt>
                <c:pt idx="1984" formatCode="0.00E+00">
                  <c:v>12515000</c:v>
                </c:pt>
                <c:pt idx="1985" formatCode="0.00E+00">
                  <c:v>12521000</c:v>
                </c:pt>
                <c:pt idx="1986" formatCode="0.00E+00">
                  <c:v>12527000</c:v>
                </c:pt>
                <c:pt idx="1987" formatCode="0.00E+00">
                  <c:v>12534000</c:v>
                </c:pt>
                <c:pt idx="1988" formatCode="0.00E+00">
                  <c:v>12540000</c:v>
                </c:pt>
                <c:pt idx="1989" formatCode="0.00E+00">
                  <c:v>12546000</c:v>
                </c:pt>
                <c:pt idx="1990" formatCode="0.00E+00">
                  <c:v>12553000</c:v>
                </c:pt>
                <c:pt idx="1991" formatCode="0.00E+00">
                  <c:v>12559000</c:v>
                </c:pt>
                <c:pt idx="1992" formatCode="0.00E+00">
                  <c:v>12565000</c:v>
                </c:pt>
                <c:pt idx="1993" formatCode="0.00E+00">
                  <c:v>12572000</c:v>
                </c:pt>
                <c:pt idx="1994" formatCode="0.00E+00">
                  <c:v>12578000</c:v>
                </c:pt>
                <c:pt idx="1995" formatCode="0.00E+00">
                  <c:v>12584000</c:v>
                </c:pt>
                <c:pt idx="1996" formatCode="0.00E+00">
                  <c:v>12590000</c:v>
                </c:pt>
                <c:pt idx="1997" formatCode="0.00E+00">
                  <c:v>12597000</c:v>
                </c:pt>
                <c:pt idx="1998" formatCode="0.00E+00">
                  <c:v>12603000</c:v>
                </c:pt>
                <c:pt idx="1999" formatCode="0.00E+00">
                  <c:v>12609000</c:v>
                </c:pt>
                <c:pt idx="2000" formatCode="0.00E+00">
                  <c:v>12616000</c:v>
                </c:pt>
                <c:pt idx="2001" formatCode="0.00E+00">
                  <c:v>12622000</c:v>
                </c:pt>
                <c:pt idx="2002" formatCode="0.00E+00">
                  <c:v>12628000</c:v>
                </c:pt>
                <c:pt idx="2003" formatCode="0.00E+00">
                  <c:v>12635000</c:v>
                </c:pt>
                <c:pt idx="2004" formatCode="0.00E+00">
                  <c:v>12641000</c:v>
                </c:pt>
                <c:pt idx="2005" formatCode="0.00E+00">
                  <c:v>12647000</c:v>
                </c:pt>
                <c:pt idx="2006" formatCode="0.00E+00">
                  <c:v>12654000</c:v>
                </c:pt>
                <c:pt idx="2007" formatCode="0.00E+00">
                  <c:v>12660000</c:v>
                </c:pt>
                <c:pt idx="2008" formatCode="0.00E+00">
                  <c:v>12666000</c:v>
                </c:pt>
                <c:pt idx="2009" formatCode="0.00E+00">
                  <c:v>12672000</c:v>
                </c:pt>
                <c:pt idx="2010" formatCode="0.00E+00">
                  <c:v>12679000</c:v>
                </c:pt>
                <c:pt idx="2011" formatCode="0.00E+00">
                  <c:v>12685000</c:v>
                </c:pt>
                <c:pt idx="2012" formatCode="0.00E+00">
                  <c:v>12691000</c:v>
                </c:pt>
                <c:pt idx="2013" formatCode="0.00E+00">
                  <c:v>12698000</c:v>
                </c:pt>
                <c:pt idx="2014" formatCode="0.00E+00">
                  <c:v>12704000</c:v>
                </c:pt>
                <c:pt idx="2015" formatCode="0.00E+00">
                  <c:v>12710000</c:v>
                </c:pt>
                <c:pt idx="2016" formatCode="0.00E+00">
                  <c:v>12717000</c:v>
                </c:pt>
                <c:pt idx="2017" formatCode="0.00E+00">
                  <c:v>12723000</c:v>
                </c:pt>
                <c:pt idx="2018" formatCode="0.00E+00">
                  <c:v>12729000</c:v>
                </c:pt>
                <c:pt idx="2019" formatCode="0.00E+00">
                  <c:v>12736000</c:v>
                </c:pt>
                <c:pt idx="2020" formatCode="0.00E+00">
                  <c:v>12742000</c:v>
                </c:pt>
                <c:pt idx="2021" formatCode="0.00E+00">
                  <c:v>12748000</c:v>
                </c:pt>
                <c:pt idx="2022" formatCode="0.00E+00">
                  <c:v>12754000</c:v>
                </c:pt>
                <c:pt idx="2023" formatCode="0.00E+00">
                  <c:v>12761000</c:v>
                </c:pt>
                <c:pt idx="2024" formatCode="0.00E+00">
                  <c:v>12767000</c:v>
                </c:pt>
                <c:pt idx="2025" formatCode="0.00E+00">
                  <c:v>12773000</c:v>
                </c:pt>
                <c:pt idx="2026" formatCode="0.00E+00">
                  <c:v>12780000</c:v>
                </c:pt>
                <c:pt idx="2027" formatCode="0.00E+00">
                  <c:v>12786000</c:v>
                </c:pt>
                <c:pt idx="2028" formatCode="0.00E+00">
                  <c:v>12792000</c:v>
                </c:pt>
                <c:pt idx="2029" formatCode="0.00E+00">
                  <c:v>12799000</c:v>
                </c:pt>
                <c:pt idx="2030" formatCode="0.00E+00">
                  <c:v>12805000</c:v>
                </c:pt>
                <c:pt idx="2031" formatCode="0.00E+00">
                  <c:v>12811000</c:v>
                </c:pt>
                <c:pt idx="2032" formatCode="0.00E+00">
                  <c:v>12818000</c:v>
                </c:pt>
                <c:pt idx="2033" formatCode="0.00E+00">
                  <c:v>12824000</c:v>
                </c:pt>
                <c:pt idx="2034" formatCode="0.00E+00">
                  <c:v>12830000</c:v>
                </c:pt>
                <c:pt idx="2035" formatCode="0.00E+00">
                  <c:v>12836000</c:v>
                </c:pt>
                <c:pt idx="2036" formatCode="0.00E+00">
                  <c:v>12843000</c:v>
                </c:pt>
                <c:pt idx="2037" formatCode="0.00E+00">
                  <c:v>12849000</c:v>
                </c:pt>
                <c:pt idx="2038" formatCode="0.00E+00">
                  <c:v>12855000</c:v>
                </c:pt>
                <c:pt idx="2039" formatCode="0.00E+00">
                  <c:v>12862000</c:v>
                </c:pt>
                <c:pt idx="2040" formatCode="0.00E+00">
                  <c:v>12868000</c:v>
                </c:pt>
                <c:pt idx="2041" formatCode="0.00E+00">
                  <c:v>12874000</c:v>
                </c:pt>
                <c:pt idx="2042" formatCode="0.00E+00">
                  <c:v>12881000</c:v>
                </c:pt>
                <c:pt idx="2043" formatCode="0.00E+00">
                  <c:v>12887000</c:v>
                </c:pt>
                <c:pt idx="2044" formatCode="0.00E+00">
                  <c:v>12893000</c:v>
                </c:pt>
                <c:pt idx="2045" formatCode="0.00E+00">
                  <c:v>12900000</c:v>
                </c:pt>
                <c:pt idx="2046" formatCode="0.00E+00">
                  <c:v>12906000</c:v>
                </c:pt>
                <c:pt idx="2047" formatCode="0.00E+00">
                  <c:v>12912000</c:v>
                </c:pt>
                <c:pt idx="2048" formatCode="0.00E+00">
                  <c:v>12918000</c:v>
                </c:pt>
                <c:pt idx="2049" formatCode="0.00E+00">
                  <c:v>12925000</c:v>
                </c:pt>
                <c:pt idx="2050" formatCode="0.00E+00">
                  <c:v>12931000</c:v>
                </c:pt>
                <c:pt idx="2051" formatCode="0.00E+00">
                  <c:v>12937000</c:v>
                </c:pt>
                <c:pt idx="2052" formatCode="0.00E+00">
                  <c:v>12944000</c:v>
                </c:pt>
                <c:pt idx="2053" formatCode="0.00E+00">
                  <c:v>12950000</c:v>
                </c:pt>
                <c:pt idx="2054" formatCode="0.00E+00">
                  <c:v>12956000</c:v>
                </c:pt>
                <c:pt idx="2055" formatCode="0.00E+00">
                  <c:v>12963000</c:v>
                </c:pt>
                <c:pt idx="2056" formatCode="0.00E+00">
                  <c:v>12969000</c:v>
                </c:pt>
                <c:pt idx="2057" formatCode="0.00E+00">
                  <c:v>12975000</c:v>
                </c:pt>
                <c:pt idx="2058" formatCode="0.00E+00">
                  <c:v>12982000</c:v>
                </c:pt>
                <c:pt idx="2059" formatCode="0.00E+00">
                  <c:v>12988000</c:v>
                </c:pt>
                <c:pt idx="2060" formatCode="0.00E+00">
                  <c:v>12994000</c:v>
                </c:pt>
                <c:pt idx="2061" formatCode="0.00E+00">
                  <c:v>13000000</c:v>
                </c:pt>
                <c:pt idx="2062" formatCode="0.00E+00">
                  <c:v>13007000</c:v>
                </c:pt>
                <c:pt idx="2063" formatCode="0.00E+00">
                  <c:v>13013000</c:v>
                </c:pt>
                <c:pt idx="2064" formatCode="0.00E+00">
                  <c:v>13019000</c:v>
                </c:pt>
                <c:pt idx="2065" formatCode="0.00E+00">
                  <c:v>13026000</c:v>
                </c:pt>
                <c:pt idx="2066" formatCode="0.00E+00">
                  <c:v>13032000</c:v>
                </c:pt>
                <c:pt idx="2067" formatCode="0.00E+00">
                  <c:v>13038000</c:v>
                </c:pt>
                <c:pt idx="2068" formatCode="0.00E+00">
                  <c:v>13045000</c:v>
                </c:pt>
                <c:pt idx="2069" formatCode="0.00E+00">
                  <c:v>13051000</c:v>
                </c:pt>
                <c:pt idx="2070" formatCode="0.00E+00">
                  <c:v>13057000</c:v>
                </c:pt>
                <c:pt idx="2071" formatCode="0.00E+00">
                  <c:v>13064000</c:v>
                </c:pt>
                <c:pt idx="2072" formatCode="0.00E+00">
                  <c:v>13070000</c:v>
                </c:pt>
                <c:pt idx="2073" formatCode="0.00E+00">
                  <c:v>13076000</c:v>
                </c:pt>
                <c:pt idx="2074" formatCode="0.00E+00">
                  <c:v>13082000</c:v>
                </c:pt>
                <c:pt idx="2075" formatCode="0.00E+00">
                  <c:v>13089000</c:v>
                </c:pt>
                <c:pt idx="2076" formatCode="0.00E+00">
                  <c:v>13095000</c:v>
                </c:pt>
                <c:pt idx="2077" formatCode="0.00E+00">
                  <c:v>13101000</c:v>
                </c:pt>
                <c:pt idx="2078" formatCode="0.00E+00">
                  <c:v>13108000</c:v>
                </c:pt>
                <c:pt idx="2079" formatCode="0.00E+00">
                  <c:v>13114000</c:v>
                </c:pt>
                <c:pt idx="2080" formatCode="0.00E+00">
                  <c:v>13120000</c:v>
                </c:pt>
                <c:pt idx="2081" formatCode="0.00E+00">
                  <c:v>13127000</c:v>
                </c:pt>
                <c:pt idx="2082" formatCode="0.00E+00">
                  <c:v>13133000</c:v>
                </c:pt>
                <c:pt idx="2083" formatCode="0.00E+00">
                  <c:v>13139000</c:v>
                </c:pt>
                <c:pt idx="2084" formatCode="0.00E+00">
                  <c:v>13146000</c:v>
                </c:pt>
                <c:pt idx="2085" formatCode="0.00E+00">
                  <c:v>13152000</c:v>
                </c:pt>
                <c:pt idx="2086" formatCode="0.00E+00">
                  <c:v>13158000</c:v>
                </c:pt>
                <c:pt idx="2087" formatCode="0.00E+00">
                  <c:v>13164000</c:v>
                </c:pt>
                <c:pt idx="2088" formatCode="0.00E+00">
                  <c:v>13171000</c:v>
                </c:pt>
                <c:pt idx="2089" formatCode="0.00E+00">
                  <c:v>13177000</c:v>
                </c:pt>
                <c:pt idx="2090" formatCode="0.00E+00">
                  <c:v>13183000</c:v>
                </c:pt>
                <c:pt idx="2091" formatCode="0.00E+00">
                  <c:v>13190000</c:v>
                </c:pt>
                <c:pt idx="2092" formatCode="0.00E+00">
                  <c:v>13196000</c:v>
                </c:pt>
                <c:pt idx="2093" formatCode="0.00E+00">
                  <c:v>13202000</c:v>
                </c:pt>
                <c:pt idx="2094" formatCode="0.00E+00">
                  <c:v>13209000</c:v>
                </c:pt>
                <c:pt idx="2095" formatCode="0.00E+00">
                  <c:v>13215000</c:v>
                </c:pt>
                <c:pt idx="2096" formatCode="0.00E+00">
                  <c:v>13221000</c:v>
                </c:pt>
                <c:pt idx="2097" formatCode="0.00E+00">
                  <c:v>13228000</c:v>
                </c:pt>
                <c:pt idx="2098" formatCode="0.00E+00">
                  <c:v>13234000</c:v>
                </c:pt>
                <c:pt idx="2099" formatCode="0.00E+00">
                  <c:v>13240000</c:v>
                </c:pt>
                <c:pt idx="2100" formatCode="0.00E+00">
                  <c:v>13246000</c:v>
                </c:pt>
                <c:pt idx="2101" formatCode="0.00E+00">
                  <c:v>13253000</c:v>
                </c:pt>
                <c:pt idx="2102" formatCode="0.00E+00">
                  <c:v>13259000</c:v>
                </c:pt>
                <c:pt idx="2103" formatCode="0.00E+00">
                  <c:v>13265000</c:v>
                </c:pt>
                <c:pt idx="2104" formatCode="0.00E+00">
                  <c:v>13272000</c:v>
                </c:pt>
                <c:pt idx="2105" formatCode="0.00E+00">
                  <c:v>13278000</c:v>
                </c:pt>
                <c:pt idx="2106" formatCode="0.00E+00">
                  <c:v>13284000</c:v>
                </c:pt>
                <c:pt idx="2107" formatCode="0.00E+00">
                  <c:v>13291000</c:v>
                </c:pt>
                <c:pt idx="2108" formatCode="0.00E+00">
                  <c:v>13297000</c:v>
                </c:pt>
                <c:pt idx="2109" formatCode="0.00E+00">
                  <c:v>13303000</c:v>
                </c:pt>
                <c:pt idx="2110" formatCode="0.00E+00">
                  <c:v>13310000</c:v>
                </c:pt>
                <c:pt idx="2111" formatCode="0.00E+00">
                  <c:v>13316000</c:v>
                </c:pt>
                <c:pt idx="2112" formatCode="0.00E+00">
                  <c:v>13322000</c:v>
                </c:pt>
                <c:pt idx="2113" formatCode="0.00E+00">
                  <c:v>13328000</c:v>
                </c:pt>
                <c:pt idx="2114" formatCode="0.00E+00">
                  <c:v>13335000</c:v>
                </c:pt>
                <c:pt idx="2115" formatCode="0.00E+00">
                  <c:v>13341000</c:v>
                </c:pt>
                <c:pt idx="2116" formatCode="0.00E+00">
                  <c:v>13347000</c:v>
                </c:pt>
                <c:pt idx="2117" formatCode="0.00E+00">
                  <c:v>13354000</c:v>
                </c:pt>
                <c:pt idx="2118" formatCode="0.00E+00">
                  <c:v>13360000</c:v>
                </c:pt>
                <c:pt idx="2119" formatCode="0.00E+00">
                  <c:v>13366000</c:v>
                </c:pt>
                <c:pt idx="2120" formatCode="0.00E+00">
                  <c:v>13373000</c:v>
                </c:pt>
                <c:pt idx="2121" formatCode="0.00E+00">
                  <c:v>13379000</c:v>
                </c:pt>
                <c:pt idx="2122" formatCode="0.00E+00">
                  <c:v>13385000</c:v>
                </c:pt>
                <c:pt idx="2123" formatCode="0.00E+00">
                  <c:v>13392000</c:v>
                </c:pt>
                <c:pt idx="2124" formatCode="0.00E+00">
                  <c:v>13398000</c:v>
                </c:pt>
                <c:pt idx="2125" formatCode="0.00E+00">
                  <c:v>13404000</c:v>
                </c:pt>
                <c:pt idx="2126" formatCode="0.00E+00">
                  <c:v>13410000</c:v>
                </c:pt>
                <c:pt idx="2127" formatCode="0.00E+00">
                  <c:v>13417000</c:v>
                </c:pt>
                <c:pt idx="2128" formatCode="0.00E+00">
                  <c:v>13423000</c:v>
                </c:pt>
                <c:pt idx="2129" formatCode="0.00E+00">
                  <c:v>13429000</c:v>
                </c:pt>
                <c:pt idx="2130" formatCode="0.00E+00">
                  <c:v>13436000</c:v>
                </c:pt>
                <c:pt idx="2131" formatCode="0.00E+00">
                  <c:v>13442000</c:v>
                </c:pt>
                <c:pt idx="2132" formatCode="0.00E+00">
                  <c:v>13448000</c:v>
                </c:pt>
                <c:pt idx="2133" formatCode="0.00E+00">
                  <c:v>13455000</c:v>
                </c:pt>
                <c:pt idx="2134" formatCode="0.00E+00">
                  <c:v>13461000</c:v>
                </c:pt>
                <c:pt idx="2135" formatCode="0.00E+00">
                  <c:v>13467000</c:v>
                </c:pt>
                <c:pt idx="2136" formatCode="0.00E+00">
                  <c:v>13474000</c:v>
                </c:pt>
                <c:pt idx="2137" formatCode="0.00E+00">
                  <c:v>13480000</c:v>
                </c:pt>
                <c:pt idx="2138" formatCode="0.00E+00">
                  <c:v>13486000</c:v>
                </c:pt>
                <c:pt idx="2139" formatCode="0.00E+00">
                  <c:v>13492000</c:v>
                </c:pt>
                <c:pt idx="2140" formatCode="0.00E+00">
                  <c:v>13499000</c:v>
                </c:pt>
                <c:pt idx="2141" formatCode="0.00E+00">
                  <c:v>13505000</c:v>
                </c:pt>
                <c:pt idx="2142" formatCode="0.00E+00">
                  <c:v>13511000</c:v>
                </c:pt>
                <c:pt idx="2143" formatCode="0.00E+00">
                  <c:v>13518000</c:v>
                </c:pt>
                <c:pt idx="2144" formatCode="0.00E+00">
                  <c:v>13524000</c:v>
                </c:pt>
                <c:pt idx="2145" formatCode="0.00E+00">
                  <c:v>13530000</c:v>
                </c:pt>
                <c:pt idx="2146" formatCode="0.00E+00">
                  <c:v>13537000</c:v>
                </c:pt>
                <c:pt idx="2147" formatCode="0.00E+00">
                  <c:v>13543000</c:v>
                </c:pt>
                <c:pt idx="2148" formatCode="0.00E+00">
                  <c:v>13549000</c:v>
                </c:pt>
                <c:pt idx="2149" formatCode="0.00E+00">
                  <c:v>13556000</c:v>
                </c:pt>
                <c:pt idx="2150" formatCode="0.00E+00">
                  <c:v>13562000</c:v>
                </c:pt>
                <c:pt idx="2151" formatCode="0.00E+00">
                  <c:v>13568000</c:v>
                </c:pt>
                <c:pt idx="2152" formatCode="0.00E+00">
                  <c:v>13574000</c:v>
                </c:pt>
                <c:pt idx="2153" formatCode="0.00E+00">
                  <c:v>13581000</c:v>
                </c:pt>
                <c:pt idx="2154" formatCode="0.00E+00">
                  <c:v>13587000</c:v>
                </c:pt>
                <c:pt idx="2155" formatCode="0.00E+00">
                  <c:v>13593000</c:v>
                </c:pt>
                <c:pt idx="2156" formatCode="0.00E+00">
                  <c:v>13600000</c:v>
                </c:pt>
                <c:pt idx="2157" formatCode="0.00E+00">
                  <c:v>13606000</c:v>
                </c:pt>
                <c:pt idx="2158" formatCode="0.00E+00">
                  <c:v>13612000</c:v>
                </c:pt>
                <c:pt idx="2159" formatCode="0.00E+00">
                  <c:v>13619000</c:v>
                </c:pt>
                <c:pt idx="2160" formatCode="0.00E+00">
                  <c:v>13625000</c:v>
                </c:pt>
                <c:pt idx="2161" formatCode="0.00E+00">
                  <c:v>13631000</c:v>
                </c:pt>
                <c:pt idx="2162" formatCode="0.00E+00">
                  <c:v>13638000</c:v>
                </c:pt>
                <c:pt idx="2163" formatCode="0.00E+00">
                  <c:v>13644000</c:v>
                </c:pt>
                <c:pt idx="2164" formatCode="0.00E+00">
                  <c:v>13650000</c:v>
                </c:pt>
                <c:pt idx="2165" formatCode="0.00E+00">
                  <c:v>13656000</c:v>
                </c:pt>
                <c:pt idx="2166" formatCode="0.00E+00">
                  <c:v>13663000</c:v>
                </c:pt>
                <c:pt idx="2167" formatCode="0.00E+00">
                  <c:v>13669000</c:v>
                </c:pt>
                <c:pt idx="2168" formatCode="0.00E+00">
                  <c:v>13675000</c:v>
                </c:pt>
                <c:pt idx="2169" formatCode="0.00E+00">
                  <c:v>13682000</c:v>
                </c:pt>
                <c:pt idx="2170" formatCode="0.00E+00">
                  <c:v>13688000</c:v>
                </c:pt>
                <c:pt idx="2171" formatCode="0.00E+00">
                  <c:v>13694000</c:v>
                </c:pt>
                <c:pt idx="2172" formatCode="0.00E+00">
                  <c:v>13701000</c:v>
                </c:pt>
                <c:pt idx="2173" formatCode="0.00E+00">
                  <c:v>13707000</c:v>
                </c:pt>
                <c:pt idx="2174" formatCode="0.00E+00">
                  <c:v>13713000</c:v>
                </c:pt>
                <c:pt idx="2175" formatCode="0.00E+00">
                  <c:v>13720000</c:v>
                </c:pt>
                <c:pt idx="2176" formatCode="0.00E+00">
                  <c:v>13726000</c:v>
                </c:pt>
                <c:pt idx="2177" formatCode="0.00E+00">
                  <c:v>13732000</c:v>
                </c:pt>
                <c:pt idx="2178" formatCode="0.00E+00">
                  <c:v>13738000</c:v>
                </c:pt>
                <c:pt idx="2179" formatCode="0.00E+00">
                  <c:v>13745000</c:v>
                </c:pt>
                <c:pt idx="2180" formatCode="0.00E+00">
                  <c:v>13751000</c:v>
                </c:pt>
                <c:pt idx="2181" formatCode="0.00E+00">
                  <c:v>13757000</c:v>
                </c:pt>
                <c:pt idx="2182" formatCode="0.00E+00">
                  <c:v>13764000</c:v>
                </c:pt>
                <c:pt idx="2183" formatCode="0.00E+00">
                  <c:v>13770000</c:v>
                </c:pt>
                <c:pt idx="2184" formatCode="0.00E+00">
                  <c:v>13776000</c:v>
                </c:pt>
                <c:pt idx="2185" formatCode="0.00E+00">
                  <c:v>13783000</c:v>
                </c:pt>
                <c:pt idx="2186" formatCode="0.00E+00">
                  <c:v>13789000</c:v>
                </c:pt>
                <c:pt idx="2187" formatCode="0.00E+00">
                  <c:v>13795000</c:v>
                </c:pt>
                <c:pt idx="2188" formatCode="0.00E+00">
                  <c:v>13802000</c:v>
                </c:pt>
                <c:pt idx="2189" formatCode="0.00E+00">
                  <c:v>13808000</c:v>
                </c:pt>
                <c:pt idx="2190" formatCode="0.00E+00">
                  <c:v>13814000</c:v>
                </c:pt>
                <c:pt idx="2191" formatCode="0.00E+00">
                  <c:v>13820000</c:v>
                </c:pt>
                <c:pt idx="2192" formatCode="0.00E+00">
                  <c:v>13827000</c:v>
                </c:pt>
                <c:pt idx="2193" formatCode="0.00E+00">
                  <c:v>13833000</c:v>
                </c:pt>
                <c:pt idx="2194" formatCode="0.00E+00">
                  <c:v>13839000</c:v>
                </c:pt>
                <c:pt idx="2195" formatCode="0.00E+00">
                  <c:v>13846000</c:v>
                </c:pt>
                <c:pt idx="2196" formatCode="0.00E+00">
                  <c:v>13852000</c:v>
                </c:pt>
                <c:pt idx="2197" formatCode="0.00E+00">
                  <c:v>13858000</c:v>
                </c:pt>
                <c:pt idx="2198" formatCode="0.00E+00">
                  <c:v>13865000</c:v>
                </c:pt>
                <c:pt idx="2199" formatCode="0.00E+00">
                  <c:v>13871000</c:v>
                </c:pt>
                <c:pt idx="2200" formatCode="0.00E+00">
                  <c:v>13877000</c:v>
                </c:pt>
                <c:pt idx="2201" formatCode="0.00E+00">
                  <c:v>13884000</c:v>
                </c:pt>
                <c:pt idx="2202" formatCode="0.00E+00">
                  <c:v>13890000</c:v>
                </c:pt>
                <c:pt idx="2203" formatCode="0.00E+00">
                  <c:v>13896000</c:v>
                </c:pt>
                <c:pt idx="2204" formatCode="0.00E+00">
                  <c:v>13902000</c:v>
                </c:pt>
                <c:pt idx="2205" formatCode="0.00E+00">
                  <c:v>13909000</c:v>
                </c:pt>
                <c:pt idx="2206" formatCode="0.00E+00">
                  <c:v>13915000</c:v>
                </c:pt>
                <c:pt idx="2207" formatCode="0.00E+00">
                  <c:v>13921000</c:v>
                </c:pt>
                <c:pt idx="2208" formatCode="0.00E+00">
                  <c:v>13928000</c:v>
                </c:pt>
                <c:pt idx="2209" formatCode="0.00E+00">
                  <c:v>13934000</c:v>
                </c:pt>
                <c:pt idx="2210" formatCode="0.00E+00">
                  <c:v>13940000</c:v>
                </c:pt>
                <c:pt idx="2211" formatCode="0.00E+00">
                  <c:v>13947000</c:v>
                </c:pt>
                <c:pt idx="2212" formatCode="0.00E+00">
                  <c:v>13953000</c:v>
                </c:pt>
                <c:pt idx="2213" formatCode="0.00E+00">
                  <c:v>13959000</c:v>
                </c:pt>
                <c:pt idx="2214" formatCode="0.00E+00">
                  <c:v>13966000</c:v>
                </c:pt>
                <c:pt idx="2215" formatCode="0.00E+00">
                  <c:v>13972000</c:v>
                </c:pt>
                <c:pt idx="2216" formatCode="0.00E+00">
                  <c:v>13978000</c:v>
                </c:pt>
                <c:pt idx="2217" formatCode="0.00E+00">
                  <c:v>13984000</c:v>
                </c:pt>
                <c:pt idx="2218" formatCode="0.00E+00">
                  <c:v>13991000</c:v>
                </c:pt>
                <c:pt idx="2219" formatCode="0.00E+00">
                  <c:v>13997000</c:v>
                </c:pt>
                <c:pt idx="2220" formatCode="0.00E+00">
                  <c:v>14003000</c:v>
                </c:pt>
                <c:pt idx="2221" formatCode="0.00E+00">
                  <c:v>14010000</c:v>
                </c:pt>
                <c:pt idx="2222" formatCode="0.00E+00">
                  <c:v>14016000</c:v>
                </c:pt>
                <c:pt idx="2223" formatCode="0.00E+00">
                  <c:v>14022000</c:v>
                </c:pt>
                <c:pt idx="2224" formatCode="0.00E+00">
                  <c:v>14029000</c:v>
                </c:pt>
                <c:pt idx="2225" formatCode="0.00E+00">
                  <c:v>14035000</c:v>
                </c:pt>
                <c:pt idx="2226" formatCode="0.00E+00">
                  <c:v>14041000</c:v>
                </c:pt>
                <c:pt idx="2227" formatCode="0.00E+00">
                  <c:v>14048000</c:v>
                </c:pt>
                <c:pt idx="2228" formatCode="0.00E+00">
                  <c:v>14054000</c:v>
                </c:pt>
                <c:pt idx="2229" formatCode="0.00E+00">
                  <c:v>14060000</c:v>
                </c:pt>
                <c:pt idx="2230" formatCode="0.00E+00">
                  <c:v>14066000</c:v>
                </c:pt>
                <c:pt idx="2231" formatCode="0.00E+00">
                  <c:v>14073000</c:v>
                </c:pt>
                <c:pt idx="2232" formatCode="0.00E+00">
                  <c:v>14079000</c:v>
                </c:pt>
                <c:pt idx="2233" formatCode="0.00E+00">
                  <c:v>14085000</c:v>
                </c:pt>
                <c:pt idx="2234" formatCode="0.00E+00">
                  <c:v>14092000</c:v>
                </c:pt>
                <c:pt idx="2235" formatCode="0.00E+00">
                  <c:v>14098000</c:v>
                </c:pt>
                <c:pt idx="2236" formatCode="0.00E+00">
                  <c:v>14104000</c:v>
                </c:pt>
                <c:pt idx="2237" formatCode="0.00E+00">
                  <c:v>14111000</c:v>
                </c:pt>
                <c:pt idx="2238" formatCode="0.00E+00">
                  <c:v>14117000</c:v>
                </c:pt>
                <c:pt idx="2239" formatCode="0.00E+00">
                  <c:v>14123000</c:v>
                </c:pt>
                <c:pt idx="2240" formatCode="0.00E+00">
                  <c:v>14130000</c:v>
                </c:pt>
                <c:pt idx="2241" formatCode="0.00E+00">
                  <c:v>14136000</c:v>
                </c:pt>
                <c:pt idx="2242" formatCode="0.00E+00">
                  <c:v>14142000</c:v>
                </c:pt>
                <c:pt idx="2243" formatCode="0.00E+00">
                  <c:v>14148000</c:v>
                </c:pt>
                <c:pt idx="2244" formatCode="0.00E+00">
                  <c:v>14155000</c:v>
                </c:pt>
                <c:pt idx="2245" formatCode="0.00E+00">
                  <c:v>14161000</c:v>
                </c:pt>
                <c:pt idx="2246" formatCode="0.00E+00">
                  <c:v>14167000</c:v>
                </c:pt>
                <c:pt idx="2247" formatCode="0.00E+00">
                  <c:v>14174000</c:v>
                </c:pt>
                <c:pt idx="2248" formatCode="0.00E+00">
                  <c:v>14180000</c:v>
                </c:pt>
                <c:pt idx="2249" formatCode="0.00E+00">
                  <c:v>14186000</c:v>
                </c:pt>
                <c:pt idx="2250" formatCode="0.00E+00">
                  <c:v>14193000</c:v>
                </c:pt>
                <c:pt idx="2251" formatCode="0.00E+00">
                  <c:v>14199000</c:v>
                </c:pt>
                <c:pt idx="2252" formatCode="0.00E+00">
                  <c:v>14205000</c:v>
                </c:pt>
                <c:pt idx="2253" formatCode="0.00E+00">
                  <c:v>14212000</c:v>
                </c:pt>
                <c:pt idx="2254" formatCode="0.00E+00">
                  <c:v>14218000</c:v>
                </c:pt>
                <c:pt idx="2255" formatCode="0.00E+00">
                  <c:v>14224000</c:v>
                </c:pt>
                <c:pt idx="2256" formatCode="0.00E+00">
                  <c:v>14230000</c:v>
                </c:pt>
                <c:pt idx="2257" formatCode="0.00E+00">
                  <c:v>14237000</c:v>
                </c:pt>
                <c:pt idx="2258" formatCode="0.00E+00">
                  <c:v>14243000</c:v>
                </c:pt>
                <c:pt idx="2259" formatCode="0.00E+00">
                  <c:v>14249000</c:v>
                </c:pt>
                <c:pt idx="2260" formatCode="0.00E+00">
                  <c:v>14256000</c:v>
                </c:pt>
                <c:pt idx="2261" formatCode="0.00E+00">
                  <c:v>14262000</c:v>
                </c:pt>
                <c:pt idx="2262" formatCode="0.00E+00">
                  <c:v>14268000</c:v>
                </c:pt>
                <c:pt idx="2263" formatCode="0.00E+00">
                  <c:v>14275000</c:v>
                </c:pt>
                <c:pt idx="2264" formatCode="0.00E+00">
                  <c:v>14281000</c:v>
                </c:pt>
                <c:pt idx="2265" formatCode="0.00E+00">
                  <c:v>14287000</c:v>
                </c:pt>
                <c:pt idx="2266" formatCode="0.00E+00">
                  <c:v>14294000</c:v>
                </c:pt>
                <c:pt idx="2267" formatCode="0.00E+00">
                  <c:v>14300000</c:v>
                </c:pt>
                <c:pt idx="2268" formatCode="0.00E+00">
                  <c:v>14306000</c:v>
                </c:pt>
                <c:pt idx="2269" formatCode="0.00E+00">
                  <c:v>14312000</c:v>
                </c:pt>
                <c:pt idx="2270" formatCode="0.00E+00">
                  <c:v>14319000</c:v>
                </c:pt>
                <c:pt idx="2271" formatCode="0.00E+00">
                  <c:v>14325000</c:v>
                </c:pt>
                <c:pt idx="2272" formatCode="0.00E+00">
                  <c:v>14331000</c:v>
                </c:pt>
                <c:pt idx="2273" formatCode="0.00E+00">
                  <c:v>14338000</c:v>
                </c:pt>
                <c:pt idx="2274" formatCode="0.00E+00">
                  <c:v>14344000</c:v>
                </c:pt>
                <c:pt idx="2275" formatCode="0.00E+00">
                  <c:v>14350000</c:v>
                </c:pt>
                <c:pt idx="2276" formatCode="0.00E+00">
                  <c:v>14357000</c:v>
                </c:pt>
                <c:pt idx="2277" formatCode="0.00E+00">
                  <c:v>14363000</c:v>
                </c:pt>
                <c:pt idx="2278" formatCode="0.00E+00">
                  <c:v>14369000</c:v>
                </c:pt>
                <c:pt idx="2279" formatCode="0.00E+00">
                  <c:v>14376000</c:v>
                </c:pt>
                <c:pt idx="2280" formatCode="0.00E+00">
                  <c:v>14382000</c:v>
                </c:pt>
                <c:pt idx="2281" formatCode="0.00E+00">
                  <c:v>14388000</c:v>
                </c:pt>
                <c:pt idx="2282" formatCode="0.00E+00">
                  <c:v>14394000</c:v>
                </c:pt>
                <c:pt idx="2283" formatCode="0.00E+00">
                  <c:v>14401000</c:v>
                </c:pt>
                <c:pt idx="2284" formatCode="0.00E+00">
                  <c:v>14407000</c:v>
                </c:pt>
                <c:pt idx="2285" formatCode="0.00E+00">
                  <c:v>14413000</c:v>
                </c:pt>
                <c:pt idx="2286" formatCode="0.00E+00">
                  <c:v>14420000</c:v>
                </c:pt>
                <c:pt idx="2287" formatCode="0.00E+00">
                  <c:v>14426000</c:v>
                </c:pt>
                <c:pt idx="2288" formatCode="0.00E+00">
                  <c:v>14432000</c:v>
                </c:pt>
                <c:pt idx="2289" formatCode="0.00E+00">
                  <c:v>14439000</c:v>
                </c:pt>
                <c:pt idx="2290" formatCode="0.00E+00">
                  <c:v>14445000</c:v>
                </c:pt>
                <c:pt idx="2291" formatCode="0.00E+00">
                  <c:v>14451000</c:v>
                </c:pt>
                <c:pt idx="2292" formatCode="0.00E+00">
                  <c:v>14458000</c:v>
                </c:pt>
                <c:pt idx="2293" formatCode="0.00E+00">
                  <c:v>14464000</c:v>
                </c:pt>
                <c:pt idx="2294" formatCode="0.00E+00">
                  <c:v>14470000</c:v>
                </c:pt>
                <c:pt idx="2295" formatCode="0.00E+00">
                  <c:v>14476000</c:v>
                </c:pt>
                <c:pt idx="2296" formatCode="0.00E+00">
                  <c:v>14483000</c:v>
                </c:pt>
                <c:pt idx="2297" formatCode="0.00E+00">
                  <c:v>14489000</c:v>
                </c:pt>
                <c:pt idx="2298" formatCode="0.00E+00">
                  <c:v>14495000</c:v>
                </c:pt>
                <c:pt idx="2299" formatCode="0.00E+00">
                  <c:v>14502000</c:v>
                </c:pt>
                <c:pt idx="2300" formatCode="0.00E+00">
                  <c:v>14508000</c:v>
                </c:pt>
                <c:pt idx="2301" formatCode="0.00E+00">
                  <c:v>14514000</c:v>
                </c:pt>
                <c:pt idx="2302" formatCode="0.00E+00">
                  <c:v>14521000</c:v>
                </c:pt>
                <c:pt idx="2303" formatCode="0.00E+00">
                  <c:v>14527000</c:v>
                </c:pt>
                <c:pt idx="2304" formatCode="0.00E+00">
                  <c:v>14533000</c:v>
                </c:pt>
                <c:pt idx="2305" formatCode="0.00E+00">
                  <c:v>14540000</c:v>
                </c:pt>
                <c:pt idx="2306" formatCode="0.00E+00">
                  <c:v>14546000</c:v>
                </c:pt>
                <c:pt idx="2307" formatCode="0.00E+00">
                  <c:v>14552000</c:v>
                </c:pt>
                <c:pt idx="2308" formatCode="0.00E+00">
                  <c:v>14558000</c:v>
                </c:pt>
                <c:pt idx="2309" formatCode="0.00E+00">
                  <c:v>14565000</c:v>
                </c:pt>
                <c:pt idx="2310" formatCode="0.00E+00">
                  <c:v>14571000</c:v>
                </c:pt>
                <c:pt idx="2311" formatCode="0.00E+00">
                  <c:v>14577000</c:v>
                </c:pt>
                <c:pt idx="2312" formatCode="0.00E+00">
                  <c:v>14584000</c:v>
                </c:pt>
                <c:pt idx="2313" formatCode="0.00E+00">
                  <c:v>14590000</c:v>
                </c:pt>
                <c:pt idx="2314" formatCode="0.00E+00">
                  <c:v>14596000</c:v>
                </c:pt>
                <c:pt idx="2315" formatCode="0.00E+00">
                  <c:v>14603000</c:v>
                </c:pt>
                <c:pt idx="2316" formatCode="0.00E+00">
                  <c:v>14609000</c:v>
                </c:pt>
                <c:pt idx="2317" formatCode="0.00E+00">
                  <c:v>14615000</c:v>
                </c:pt>
                <c:pt idx="2318" formatCode="0.00E+00">
                  <c:v>14622000</c:v>
                </c:pt>
                <c:pt idx="2319" formatCode="0.00E+00">
                  <c:v>14628000</c:v>
                </c:pt>
                <c:pt idx="2320" formatCode="0.00E+00">
                  <c:v>14634000</c:v>
                </c:pt>
                <c:pt idx="2321" formatCode="0.00E+00">
                  <c:v>14640000</c:v>
                </c:pt>
                <c:pt idx="2322" formatCode="0.00E+00">
                  <c:v>14647000</c:v>
                </c:pt>
                <c:pt idx="2323" formatCode="0.00E+00">
                  <c:v>14653000</c:v>
                </c:pt>
                <c:pt idx="2324" formatCode="0.00E+00">
                  <c:v>14659000</c:v>
                </c:pt>
                <c:pt idx="2325" formatCode="0.00E+00">
                  <c:v>14666000</c:v>
                </c:pt>
                <c:pt idx="2326" formatCode="0.00E+00">
                  <c:v>14672000</c:v>
                </c:pt>
                <c:pt idx="2327" formatCode="0.00E+00">
                  <c:v>14678000</c:v>
                </c:pt>
                <c:pt idx="2328" formatCode="0.00E+00">
                  <c:v>14685000</c:v>
                </c:pt>
                <c:pt idx="2329" formatCode="0.00E+00">
                  <c:v>14691000</c:v>
                </c:pt>
                <c:pt idx="2330" formatCode="0.00E+00">
                  <c:v>14697000</c:v>
                </c:pt>
                <c:pt idx="2331" formatCode="0.00E+00">
                  <c:v>14704000</c:v>
                </c:pt>
                <c:pt idx="2332" formatCode="0.00E+00">
                  <c:v>14710000</c:v>
                </c:pt>
                <c:pt idx="2333" formatCode="0.00E+00">
                  <c:v>14716000</c:v>
                </c:pt>
                <c:pt idx="2334" formatCode="0.00E+00">
                  <c:v>14722000</c:v>
                </c:pt>
                <c:pt idx="2335" formatCode="0.00E+00">
                  <c:v>14729000</c:v>
                </c:pt>
                <c:pt idx="2336" formatCode="0.00E+00">
                  <c:v>14735000</c:v>
                </c:pt>
                <c:pt idx="2337" formatCode="0.00E+00">
                  <c:v>14741000</c:v>
                </c:pt>
                <c:pt idx="2338" formatCode="0.00E+00">
                  <c:v>14748000</c:v>
                </c:pt>
                <c:pt idx="2339" formatCode="0.00E+00">
                  <c:v>14754000</c:v>
                </c:pt>
                <c:pt idx="2340" formatCode="0.00E+00">
                  <c:v>14760000</c:v>
                </c:pt>
                <c:pt idx="2341" formatCode="0.00E+00">
                  <c:v>14767000</c:v>
                </c:pt>
                <c:pt idx="2342" formatCode="0.00E+00">
                  <c:v>14773000</c:v>
                </c:pt>
                <c:pt idx="2343" formatCode="0.00E+00">
                  <c:v>14779000</c:v>
                </c:pt>
                <c:pt idx="2344" formatCode="0.00E+00">
                  <c:v>14786000</c:v>
                </c:pt>
                <c:pt idx="2345" formatCode="0.00E+00">
                  <c:v>14792000</c:v>
                </c:pt>
                <c:pt idx="2346" formatCode="0.00E+00">
                  <c:v>14798000</c:v>
                </c:pt>
                <c:pt idx="2347" formatCode="0.00E+00">
                  <c:v>14804000</c:v>
                </c:pt>
                <c:pt idx="2348" formatCode="0.00E+00">
                  <c:v>14811000</c:v>
                </c:pt>
                <c:pt idx="2349" formatCode="0.00E+00">
                  <c:v>14817000</c:v>
                </c:pt>
                <c:pt idx="2350" formatCode="0.00E+00">
                  <c:v>14823000</c:v>
                </c:pt>
                <c:pt idx="2351" formatCode="0.00E+00">
                  <c:v>14830000</c:v>
                </c:pt>
                <c:pt idx="2352" formatCode="0.00E+00">
                  <c:v>14836000</c:v>
                </c:pt>
                <c:pt idx="2353" formatCode="0.00E+00">
                  <c:v>14842000</c:v>
                </c:pt>
                <c:pt idx="2354" formatCode="0.00E+00">
                  <c:v>14849000</c:v>
                </c:pt>
                <c:pt idx="2355" formatCode="0.00E+00">
                  <c:v>14855000</c:v>
                </c:pt>
                <c:pt idx="2356" formatCode="0.00E+00">
                  <c:v>14861000</c:v>
                </c:pt>
                <c:pt idx="2357" formatCode="0.00E+00">
                  <c:v>14868000</c:v>
                </c:pt>
                <c:pt idx="2358" formatCode="0.00E+00">
                  <c:v>14874000</c:v>
                </c:pt>
                <c:pt idx="2359" formatCode="0.00E+00">
                  <c:v>14880000</c:v>
                </c:pt>
                <c:pt idx="2360" formatCode="0.00E+00">
                  <c:v>14886000</c:v>
                </c:pt>
                <c:pt idx="2361" formatCode="0.00E+00">
                  <c:v>14893000</c:v>
                </c:pt>
                <c:pt idx="2362" formatCode="0.00E+00">
                  <c:v>14899000</c:v>
                </c:pt>
                <c:pt idx="2363" formatCode="0.00E+00">
                  <c:v>14905000</c:v>
                </c:pt>
                <c:pt idx="2364" formatCode="0.00E+00">
                  <c:v>14912000</c:v>
                </c:pt>
                <c:pt idx="2365" formatCode="0.00E+00">
                  <c:v>14918000</c:v>
                </c:pt>
                <c:pt idx="2366" formatCode="0.00E+00">
                  <c:v>14924000</c:v>
                </c:pt>
                <c:pt idx="2367" formatCode="0.00E+00">
                  <c:v>14931000</c:v>
                </c:pt>
                <c:pt idx="2368" formatCode="0.00E+00">
                  <c:v>14937000</c:v>
                </c:pt>
                <c:pt idx="2369" formatCode="0.00E+00">
                  <c:v>14943000</c:v>
                </c:pt>
                <c:pt idx="2370" formatCode="0.00E+00">
                  <c:v>14950000</c:v>
                </c:pt>
                <c:pt idx="2371" formatCode="0.00E+00">
                  <c:v>14956000</c:v>
                </c:pt>
                <c:pt idx="2372" formatCode="0.00E+00">
                  <c:v>14962000</c:v>
                </c:pt>
                <c:pt idx="2373" formatCode="0.00E+00">
                  <c:v>14968000</c:v>
                </c:pt>
                <c:pt idx="2374" formatCode="0.00E+00">
                  <c:v>14975000</c:v>
                </c:pt>
                <c:pt idx="2375" formatCode="0.00E+00">
                  <c:v>14981000</c:v>
                </c:pt>
                <c:pt idx="2376" formatCode="0.00E+00">
                  <c:v>14987000</c:v>
                </c:pt>
                <c:pt idx="2377" formatCode="0.00E+00">
                  <c:v>14994000</c:v>
                </c:pt>
                <c:pt idx="2378" formatCode="0.00E+00">
                  <c:v>15000000</c:v>
                </c:pt>
                <c:pt idx="2379" formatCode="0.00E+00">
                  <c:v>15006000</c:v>
                </c:pt>
                <c:pt idx="2380" formatCode="0.00E+00">
                  <c:v>15013000</c:v>
                </c:pt>
                <c:pt idx="2381" formatCode="0.00E+00">
                  <c:v>15019000</c:v>
                </c:pt>
                <c:pt idx="2382" formatCode="0.00E+00">
                  <c:v>15025000</c:v>
                </c:pt>
                <c:pt idx="2383" formatCode="0.00E+00">
                  <c:v>15032000</c:v>
                </c:pt>
                <c:pt idx="2384" formatCode="0.00E+00">
                  <c:v>15038000</c:v>
                </c:pt>
                <c:pt idx="2385" formatCode="0.00E+00">
                  <c:v>15044000</c:v>
                </c:pt>
                <c:pt idx="2386" formatCode="0.00E+00">
                  <c:v>15050000</c:v>
                </c:pt>
                <c:pt idx="2387" formatCode="0.00E+00">
                  <c:v>15057000</c:v>
                </c:pt>
                <c:pt idx="2388" formatCode="0.00E+00">
                  <c:v>15063000</c:v>
                </c:pt>
                <c:pt idx="2389" formatCode="0.00E+00">
                  <c:v>15069000</c:v>
                </c:pt>
                <c:pt idx="2390" formatCode="0.00E+00">
                  <c:v>15076000</c:v>
                </c:pt>
                <c:pt idx="2391" formatCode="0.00E+00">
                  <c:v>15082000</c:v>
                </c:pt>
                <c:pt idx="2392" formatCode="0.00E+00">
                  <c:v>15088000</c:v>
                </c:pt>
                <c:pt idx="2393" formatCode="0.00E+00">
                  <c:v>15095000</c:v>
                </c:pt>
                <c:pt idx="2394" formatCode="0.00E+00">
                  <c:v>15101000</c:v>
                </c:pt>
                <c:pt idx="2395" formatCode="0.00E+00">
                  <c:v>15107000</c:v>
                </c:pt>
                <c:pt idx="2396" formatCode="0.00E+00">
                  <c:v>15114000</c:v>
                </c:pt>
                <c:pt idx="2397" formatCode="0.00E+00">
                  <c:v>15120000</c:v>
                </c:pt>
                <c:pt idx="2398" formatCode="0.00E+00">
                  <c:v>15126000</c:v>
                </c:pt>
                <c:pt idx="2399" formatCode="0.00E+00">
                  <c:v>15132000</c:v>
                </c:pt>
                <c:pt idx="2400" formatCode="0.00E+00">
                  <c:v>15139000</c:v>
                </c:pt>
                <c:pt idx="2401" formatCode="0.00E+00">
                  <c:v>15145000</c:v>
                </c:pt>
                <c:pt idx="2402" formatCode="0.00E+00">
                  <c:v>15151000</c:v>
                </c:pt>
                <c:pt idx="2403" formatCode="0.00E+00">
                  <c:v>15158000</c:v>
                </c:pt>
                <c:pt idx="2404" formatCode="0.00E+00">
                  <c:v>15164000</c:v>
                </c:pt>
                <c:pt idx="2405" formatCode="0.00E+00">
                  <c:v>15170000</c:v>
                </c:pt>
                <c:pt idx="2406" formatCode="0.00E+00">
                  <c:v>15177000</c:v>
                </c:pt>
                <c:pt idx="2407" formatCode="0.00E+00">
                  <c:v>15183000</c:v>
                </c:pt>
                <c:pt idx="2408" formatCode="0.00E+00">
                  <c:v>15189000</c:v>
                </c:pt>
                <c:pt idx="2409" formatCode="0.00E+00">
                  <c:v>15196000</c:v>
                </c:pt>
                <c:pt idx="2410" formatCode="0.00E+00">
                  <c:v>15202000</c:v>
                </c:pt>
                <c:pt idx="2411" formatCode="0.00E+00">
                  <c:v>15208000</c:v>
                </c:pt>
                <c:pt idx="2412" formatCode="0.00E+00">
                  <c:v>15214000</c:v>
                </c:pt>
                <c:pt idx="2413" formatCode="0.00E+00">
                  <c:v>15221000</c:v>
                </c:pt>
                <c:pt idx="2414" formatCode="0.00E+00">
                  <c:v>15227000</c:v>
                </c:pt>
                <c:pt idx="2415" formatCode="0.00E+00">
                  <c:v>15233000</c:v>
                </c:pt>
                <c:pt idx="2416" formatCode="0.00E+00">
                  <c:v>15240000</c:v>
                </c:pt>
                <c:pt idx="2417" formatCode="0.00E+00">
                  <c:v>15246000</c:v>
                </c:pt>
                <c:pt idx="2418" formatCode="0.00E+00">
                  <c:v>15252000</c:v>
                </c:pt>
                <c:pt idx="2419" formatCode="0.00E+00">
                  <c:v>15259000</c:v>
                </c:pt>
                <c:pt idx="2420" formatCode="0.00E+00">
                  <c:v>15265000</c:v>
                </c:pt>
                <c:pt idx="2421" formatCode="0.00E+00">
                  <c:v>15271000</c:v>
                </c:pt>
                <c:pt idx="2422" formatCode="0.00E+00">
                  <c:v>15278000</c:v>
                </c:pt>
                <c:pt idx="2423" formatCode="0.00E+00">
                  <c:v>15284000</c:v>
                </c:pt>
                <c:pt idx="2424" formatCode="0.00E+00">
                  <c:v>15290000</c:v>
                </c:pt>
                <c:pt idx="2425" formatCode="0.00E+00">
                  <c:v>15296000</c:v>
                </c:pt>
                <c:pt idx="2426" formatCode="0.00E+00">
                  <c:v>15303000</c:v>
                </c:pt>
                <c:pt idx="2427" formatCode="0.00E+00">
                  <c:v>15309000</c:v>
                </c:pt>
                <c:pt idx="2428" formatCode="0.00E+00">
                  <c:v>15315000</c:v>
                </c:pt>
                <c:pt idx="2429" formatCode="0.00E+00">
                  <c:v>15322000</c:v>
                </c:pt>
                <c:pt idx="2430" formatCode="0.00E+00">
                  <c:v>15328000</c:v>
                </c:pt>
                <c:pt idx="2431" formatCode="0.00E+00">
                  <c:v>15334000</c:v>
                </c:pt>
                <c:pt idx="2432" formatCode="0.00E+00">
                  <c:v>15341000</c:v>
                </c:pt>
                <c:pt idx="2433" formatCode="0.00E+00">
                  <c:v>15347000</c:v>
                </c:pt>
                <c:pt idx="2434" formatCode="0.00E+00">
                  <c:v>15353000</c:v>
                </c:pt>
                <c:pt idx="2435" formatCode="0.00E+00">
                  <c:v>15360000</c:v>
                </c:pt>
                <c:pt idx="2436" formatCode="0.00E+00">
                  <c:v>15366000</c:v>
                </c:pt>
                <c:pt idx="2437" formatCode="0.00E+00">
                  <c:v>15372000</c:v>
                </c:pt>
                <c:pt idx="2438" formatCode="0.00E+00">
                  <c:v>15378000</c:v>
                </c:pt>
                <c:pt idx="2439" formatCode="0.00E+00">
                  <c:v>15385000</c:v>
                </c:pt>
                <c:pt idx="2440" formatCode="0.00E+00">
                  <c:v>15391000</c:v>
                </c:pt>
                <c:pt idx="2441" formatCode="0.00E+00">
                  <c:v>15397000</c:v>
                </c:pt>
                <c:pt idx="2442" formatCode="0.00E+00">
                  <c:v>15404000</c:v>
                </c:pt>
                <c:pt idx="2443" formatCode="0.00E+00">
                  <c:v>15410000</c:v>
                </c:pt>
                <c:pt idx="2444" formatCode="0.00E+00">
                  <c:v>15416000</c:v>
                </c:pt>
                <c:pt idx="2445" formatCode="0.00E+00">
                  <c:v>15423000</c:v>
                </c:pt>
                <c:pt idx="2446" formatCode="0.00E+00">
                  <c:v>15429000</c:v>
                </c:pt>
                <c:pt idx="2447" formatCode="0.00E+00">
                  <c:v>15435000</c:v>
                </c:pt>
                <c:pt idx="2448" formatCode="0.00E+00">
                  <c:v>15442000</c:v>
                </c:pt>
                <c:pt idx="2449" formatCode="0.00E+00">
                  <c:v>15448000</c:v>
                </c:pt>
                <c:pt idx="2450" formatCode="0.00E+00">
                  <c:v>15454000</c:v>
                </c:pt>
                <c:pt idx="2451" formatCode="0.00E+00">
                  <c:v>15460000</c:v>
                </c:pt>
                <c:pt idx="2452" formatCode="0.00E+00">
                  <c:v>15467000</c:v>
                </c:pt>
                <c:pt idx="2453" formatCode="0.00E+00">
                  <c:v>15473000</c:v>
                </c:pt>
                <c:pt idx="2454" formatCode="0.00E+00">
                  <c:v>15479000</c:v>
                </c:pt>
                <c:pt idx="2455" formatCode="0.00E+00">
                  <c:v>15486000</c:v>
                </c:pt>
                <c:pt idx="2456" formatCode="0.00E+00">
                  <c:v>15492000</c:v>
                </c:pt>
                <c:pt idx="2457" formatCode="0.00E+00">
                  <c:v>15498000</c:v>
                </c:pt>
                <c:pt idx="2458" formatCode="0.00E+00">
                  <c:v>15505000</c:v>
                </c:pt>
                <c:pt idx="2459" formatCode="0.00E+00">
                  <c:v>15511000</c:v>
                </c:pt>
                <c:pt idx="2460" formatCode="0.00E+00">
                  <c:v>15517000</c:v>
                </c:pt>
                <c:pt idx="2461" formatCode="0.00E+00">
                  <c:v>15524000</c:v>
                </c:pt>
                <c:pt idx="2462" formatCode="0.00E+00">
                  <c:v>15530000</c:v>
                </c:pt>
                <c:pt idx="2463" formatCode="0.00E+00">
                  <c:v>15536000</c:v>
                </c:pt>
                <c:pt idx="2464" formatCode="0.00E+00">
                  <c:v>15542000</c:v>
                </c:pt>
                <c:pt idx="2465" formatCode="0.00E+00">
                  <c:v>15549000</c:v>
                </c:pt>
                <c:pt idx="2466" formatCode="0.00E+00">
                  <c:v>15555000</c:v>
                </c:pt>
                <c:pt idx="2467" formatCode="0.00E+00">
                  <c:v>15561000</c:v>
                </c:pt>
                <c:pt idx="2468" formatCode="0.00E+00">
                  <c:v>15568000</c:v>
                </c:pt>
                <c:pt idx="2469" formatCode="0.00E+00">
                  <c:v>15574000</c:v>
                </c:pt>
                <c:pt idx="2470" formatCode="0.00E+00">
                  <c:v>15580000</c:v>
                </c:pt>
                <c:pt idx="2471" formatCode="0.00E+00">
                  <c:v>15587000</c:v>
                </c:pt>
                <c:pt idx="2472" formatCode="0.00E+00">
                  <c:v>15593000</c:v>
                </c:pt>
                <c:pt idx="2473" formatCode="0.00E+00">
                  <c:v>15599000</c:v>
                </c:pt>
                <c:pt idx="2474" formatCode="0.00E+00">
                  <c:v>15606000</c:v>
                </c:pt>
                <c:pt idx="2475" formatCode="0.00E+00">
                  <c:v>15612000</c:v>
                </c:pt>
                <c:pt idx="2476" formatCode="0.00E+00">
                  <c:v>15618000</c:v>
                </c:pt>
                <c:pt idx="2477" formatCode="0.00E+00">
                  <c:v>15624000</c:v>
                </c:pt>
                <c:pt idx="2478" formatCode="0.00E+00">
                  <c:v>15631000</c:v>
                </c:pt>
                <c:pt idx="2479" formatCode="0.00E+00">
                  <c:v>15637000</c:v>
                </c:pt>
                <c:pt idx="2480" formatCode="0.00E+00">
                  <c:v>15643000</c:v>
                </c:pt>
                <c:pt idx="2481" formatCode="0.00E+00">
                  <c:v>15650000</c:v>
                </c:pt>
                <c:pt idx="2482" formatCode="0.00E+00">
                  <c:v>15656000</c:v>
                </c:pt>
                <c:pt idx="2483" formatCode="0.00E+00">
                  <c:v>15662000</c:v>
                </c:pt>
                <c:pt idx="2484" formatCode="0.00E+00">
                  <c:v>15669000</c:v>
                </c:pt>
                <c:pt idx="2485" formatCode="0.00E+00">
                  <c:v>15675000</c:v>
                </c:pt>
                <c:pt idx="2486" formatCode="0.00E+00">
                  <c:v>15681000</c:v>
                </c:pt>
                <c:pt idx="2487" formatCode="0.00E+00">
                  <c:v>15688000</c:v>
                </c:pt>
                <c:pt idx="2488" formatCode="0.00E+00">
                  <c:v>15694000</c:v>
                </c:pt>
                <c:pt idx="2489" formatCode="0.00E+00">
                  <c:v>15700000</c:v>
                </c:pt>
                <c:pt idx="2490" formatCode="0.00E+00">
                  <c:v>15706000</c:v>
                </c:pt>
                <c:pt idx="2491" formatCode="0.00E+00">
                  <c:v>15713000</c:v>
                </c:pt>
                <c:pt idx="2492" formatCode="0.00E+00">
                  <c:v>15719000</c:v>
                </c:pt>
                <c:pt idx="2493" formatCode="0.00E+00">
                  <c:v>15725000</c:v>
                </c:pt>
                <c:pt idx="2494" formatCode="0.00E+00">
                  <c:v>15732000</c:v>
                </c:pt>
                <c:pt idx="2495" formatCode="0.00E+00">
                  <c:v>15738000</c:v>
                </c:pt>
                <c:pt idx="2496" formatCode="0.00E+00">
                  <c:v>15744000</c:v>
                </c:pt>
                <c:pt idx="2497" formatCode="0.00E+00">
                  <c:v>15751000</c:v>
                </c:pt>
                <c:pt idx="2498" formatCode="0.00E+00">
                  <c:v>15757000</c:v>
                </c:pt>
                <c:pt idx="2499" formatCode="0.00E+00">
                  <c:v>15763000</c:v>
                </c:pt>
                <c:pt idx="2500" formatCode="0.00E+00">
                  <c:v>15770000</c:v>
                </c:pt>
                <c:pt idx="2501" formatCode="0.00E+00">
                  <c:v>15776000</c:v>
                </c:pt>
                <c:pt idx="2502" formatCode="0.00E+00">
                  <c:v>15782000</c:v>
                </c:pt>
                <c:pt idx="2503" formatCode="0.00E+00">
                  <c:v>15789000</c:v>
                </c:pt>
                <c:pt idx="2504" formatCode="0.00E+00">
                  <c:v>15795000</c:v>
                </c:pt>
                <c:pt idx="2505" formatCode="0.00E+00">
                  <c:v>15801000</c:v>
                </c:pt>
                <c:pt idx="2506" formatCode="0.00E+00">
                  <c:v>15807000</c:v>
                </c:pt>
                <c:pt idx="2507" formatCode="0.00E+00">
                  <c:v>15814000</c:v>
                </c:pt>
                <c:pt idx="2508" formatCode="0.00E+00">
                  <c:v>15820000</c:v>
                </c:pt>
                <c:pt idx="2509" formatCode="0.00E+00">
                  <c:v>15826000</c:v>
                </c:pt>
                <c:pt idx="2510" formatCode="0.00E+00">
                  <c:v>15833000</c:v>
                </c:pt>
                <c:pt idx="2511" formatCode="0.00E+00">
                  <c:v>15839000</c:v>
                </c:pt>
                <c:pt idx="2512" formatCode="0.00E+00">
                  <c:v>15845000</c:v>
                </c:pt>
                <c:pt idx="2513" formatCode="0.00E+00">
                  <c:v>15852000</c:v>
                </c:pt>
                <c:pt idx="2514" formatCode="0.00E+00">
                  <c:v>15858000</c:v>
                </c:pt>
                <c:pt idx="2515" formatCode="0.00E+00">
                  <c:v>15864000</c:v>
                </c:pt>
                <c:pt idx="2516" formatCode="0.00E+00">
                  <c:v>15871000</c:v>
                </c:pt>
                <c:pt idx="2517" formatCode="0.00E+00">
                  <c:v>15877000</c:v>
                </c:pt>
                <c:pt idx="2518" formatCode="0.00E+00">
                  <c:v>15883000</c:v>
                </c:pt>
                <c:pt idx="2519" formatCode="0.00E+00">
                  <c:v>15889000</c:v>
                </c:pt>
                <c:pt idx="2520" formatCode="0.00E+00">
                  <c:v>15896000</c:v>
                </c:pt>
                <c:pt idx="2521" formatCode="0.00E+00">
                  <c:v>15902000</c:v>
                </c:pt>
                <c:pt idx="2522" formatCode="0.00E+00">
                  <c:v>15908000</c:v>
                </c:pt>
                <c:pt idx="2523" formatCode="0.00E+00">
                  <c:v>15915000</c:v>
                </c:pt>
                <c:pt idx="2524" formatCode="0.00E+00">
                  <c:v>15921000</c:v>
                </c:pt>
                <c:pt idx="2525" formatCode="0.00E+00">
                  <c:v>15927000</c:v>
                </c:pt>
                <c:pt idx="2526" formatCode="0.00E+00">
                  <c:v>15934000</c:v>
                </c:pt>
                <c:pt idx="2527" formatCode="0.00E+00">
                  <c:v>15940000</c:v>
                </c:pt>
                <c:pt idx="2528" formatCode="0.00E+00">
                  <c:v>15946000</c:v>
                </c:pt>
                <c:pt idx="2529" formatCode="0.00E+00">
                  <c:v>15953000</c:v>
                </c:pt>
                <c:pt idx="2530" formatCode="0.00E+00">
                  <c:v>15959000</c:v>
                </c:pt>
                <c:pt idx="2531" formatCode="0.00E+00">
                  <c:v>15965000</c:v>
                </c:pt>
                <c:pt idx="2532" formatCode="0.00E+00">
                  <c:v>15971000</c:v>
                </c:pt>
                <c:pt idx="2533" formatCode="0.00E+00">
                  <c:v>15978000</c:v>
                </c:pt>
                <c:pt idx="2534" formatCode="0.00E+00">
                  <c:v>15984000</c:v>
                </c:pt>
                <c:pt idx="2535" formatCode="0.00E+00">
                  <c:v>15990000</c:v>
                </c:pt>
                <c:pt idx="2536" formatCode="0.00E+00">
                  <c:v>15997000</c:v>
                </c:pt>
                <c:pt idx="2537" formatCode="0.00E+00">
                  <c:v>16003000</c:v>
                </c:pt>
                <c:pt idx="2538" formatCode="0.00E+00">
                  <c:v>16009000</c:v>
                </c:pt>
                <c:pt idx="2539" formatCode="0.00E+00">
                  <c:v>16016000</c:v>
                </c:pt>
                <c:pt idx="2540" formatCode="0.00E+00">
                  <c:v>16022000</c:v>
                </c:pt>
                <c:pt idx="2541" formatCode="0.00E+00">
                  <c:v>16028000</c:v>
                </c:pt>
                <c:pt idx="2542" formatCode="0.00E+00">
                  <c:v>16035000</c:v>
                </c:pt>
                <c:pt idx="2543" formatCode="0.00E+00">
                  <c:v>16041000</c:v>
                </c:pt>
                <c:pt idx="2544" formatCode="0.00E+00">
                  <c:v>16047000</c:v>
                </c:pt>
                <c:pt idx="2545" formatCode="0.00E+00">
                  <c:v>16053000</c:v>
                </c:pt>
                <c:pt idx="2546" formatCode="0.00E+00">
                  <c:v>16060000</c:v>
                </c:pt>
                <c:pt idx="2547" formatCode="0.00E+00">
                  <c:v>16066000</c:v>
                </c:pt>
                <c:pt idx="2548" formatCode="0.00E+00">
                  <c:v>16072000</c:v>
                </c:pt>
                <c:pt idx="2549" formatCode="0.00E+00">
                  <c:v>16079000</c:v>
                </c:pt>
                <c:pt idx="2550" formatCode="0.00E+00">
                  <c:v>16085000</c:v>
                </c:pt>
                <c:pt idx="2551" formatCode="0.00E+00">
                  <c:v>16091000</c:v>
                </c:pt>
                <c:pt idx="2552" formatCode="0.00E+00">
                  <c:v>16098000</c:v>
                </c:pt>
                <c:pt idx="2553" formatCode="0.00E+00">
                  <c:v>16104000</c:v>
                </c:pt>
                <c:pt idx="2554" formatCode="0.00E+00">
                  <c:v>16110000</c:v>
                </c:pt>
                <c:pt idx="2555" formatCode="0.00E+00">
                  <c:v>16117000</c:v>
                </c:pt>
                <c:pt idx="2556" formatCode="0.00E+00">
                  <c:v>16123000</c:v>
                </c:pt>
                <c:pt idx="2557" formatCode="0.00E+00">
                  <c:v>16129000</c:v>
                </c:pt>
                <c:pt idx="2558" formatCode="0.00E+00">
                  <c:v>16135000</c:v>
                </c:pt>
                <c:pt idx="2559" formatCode="0.00E+00">
                  <c:v>16142000</c:v>
                </c:pt>
                <c:pt idx="2560" formatCode="0.00E+00">
                  <c:v>16148000</c:v>
                </c:pt>
                <c:pt idx="2561" formatCode="0.00E+00">
                  <c:v>16154000</c:v>
                </c:pt>
                <c:pt idx="2562" formatCode="0.00E+00">
                  <c:v>16161000</c:v>
                </c:pt>
                <c:pt idx="2563" formatCode="0.00E+00">
                  <c:v>16167000</c:v>
                </c:pt>
                <c:pt idx="2564" formatCode="0.00E+00">
                  <c:v>16173000</c:v>
                </c:pt>
                <c:pt idx="2565" formatCode="0.00E+00">
                  <c:v>16180000</c:v>
                </c:pt>
                <c:pt idx="2566" formatCode="0.00E+00">
                  <c:v>16186000</c:v>
                </c:pt>
                <c:pt idx="2567" formatCode="0.00E+00">
                  <c:v>16192000</c:v>
                </c:pt>
                <c:pt idx="2568" formatCode="0.00E+00">
                  <c:v>16199000</c:v>
                </c:pt>
                <c:pt idx="2569" formatCode="0.00E+00">
                  <c:v>16205000</c:v>
                </c:pt>
                <c:pt idx="2570" formatCode="0.00E+00">
                  <c:v>16211000</c:v>
                </c:pt>
                <c:pt idx="2571" formatCode="0.00E+00">
                  <c:v>16217000</c:v>
                </c:pt>
                <c:pt idx="2572" formatCode="0.00E+00">
                  <c:v>16224000</c:v>
                </c:pt>
                <c:pt idx="2573" formatCode="0.00E+00">
                  <c:v>16230000</c:v>
                </c:pt>
                <c:pt idx="2574" formatCode="0.00E+00">
                  <c:v>16236000</c:v>
                </c:pt>
                <c:pt idx="2575" formatCode="0.00E+00">
                  <c:v>16243000</c:v>
                </c:pt>
                <c:pt idx="2576" formatCode="0.00E+00">
                  <c:v>16249000</c:v>
                </c:pt>
                <c:pt idx="2577" formatCode="0.00E+00">
                  <c:v>16255000</c:v>
                </c:pt>
                <c:pt idx="2578" formatCode="0.00E+00">
                  <c:v>16262000</c:v>
                </c:pt>
                <c:pt idx="2579" formatCode="0.00E+00">
                  <c:v>16268000</c:v>
                </c:pt>
                <c:pt idx="2580" formatCode="0.00E+00">
                  <c:v>16274000</c:v>
                </c:pt>
                <c:pt idx="2581" formatCode="0.00E+00">
                  <c:v>16281000</c:v>
                </c:pt>
                <c:pt idx="2582" formatCode="0.00E+00">
                  <c:v>16287000</c:v>
                </c:pt>
                <c:pt idx="2583" formatCode="0.00E+00">
                  <c:v>16293000</c:v>
                </c:pt>
                <c:pt idx="2584" formatCode="0.00E+00">
                  <c:v>16299000</c:v>
                </c:pt>
                <c:pt idx="2585" formatCode="0.00E+00">
                  <c:v>16306000</c:v>
                </c:pt>
                <c:pt idx="2586" formatCode="0.00E+00">
                  <c:v>16312000</c:v>
                </c:pt>
                <c:pt idx="2587" formatCode="0.00E+00">
                  <c:v>16318000</c:v>
                </c:pt>
                <c:pt idx="2588" formatCode="0.00E+00">
                  <c:v>16325000</c:v>
                </c:pt>
                <c:pt idx="2589" formatCode="0.00E+00">
                  <c:v>16331000</c:v>
                </c:pt>
                <c:pt idx="2590" formatCode="0.00E+00">
                  <c:v>16337000</c:v>
                </c:pt>
                <c:pt idx="2591" formatCode="0.00E+00">
                  <c:v>16344000</c:v>
                </c:pt>
                <c:pt idx="2592" formatCode="0.00E+00">
                  <c:v>16350000</c:v>
                </c:pt>
                <c:pt idx="2593" formatCode="0.00E+00">
                  <c:v>16356000</c:v>
                </c:pt>
                <c:pt idx="2594" formatCode="0.00E+00">
                  <c:v>16363000</c:v>
                </c:pt>
                <c:pt idx="2595" formatCode="0.00E+00">
                  <c:v>16369000</c:v>
                </c:pt>
                <c:pt idx="2596" formatCode="0.00E+00">
                  <c:v>16375000</c:v>
                </c:pt>
                <c:pt idx="2597" formatCode="0.00E+00">
                  <c:v>16381000</c:v>
                </c:pt>
                <c:pt idx="2598" formatCode="0.00E+00">
                  <c:v>16388000</c:v>
                </c:pt>
                <c:pt idx="2599" formatCode="0.00E+00">
                  <c:v>16394000</c:v>
                </c:pt>
                <c:pt idx="2600" formatCode="0.00E+00">
                  <c:v>16400000</c:v>
                </c:pt>
                <c:pt idx="2601" formatCode="0.00E+00">
                  <c:v>16407000</c:v>
                </c:pt>
                <c:pt idx="2602" formatCode="0.00E+00">
                  <c:v>16413000</c:v>
                </c:pt>
                <c:pt idx="2603" formatCode="0.00E+00">
                  <c:v>16419000</c:v>
                </c:pt>
                <c:pt idx="2604" formatCode="0.00E+00">
                  <c:v>16426000</c:v>
                </c:pt>
                <c:pt idx="2605" formatCode="0.00E+00">
                  <c:v>16432000</c:v>
                </c:pt>
                <c:pt idx="2606" formatCode="0.00E+00">
                  <c:v>16438000</c:v>
                </c:pt>
                <c:pt idx="2607" formatCode="0.00E+00">
                  <c:v>16445000</c:v>
                </c:pt>
                <c:pt idx="2608" formatCode="0.00E+00">
                  <c:v>16451000</c:v>
                </c:pt>
                <c:pt idx="2609" formatCode="0.00E+00">
                  <c:v>16457000</c:v>
                </c:pt>
                <c:pt idx="2610" formatCode="0.00E+00">
                  <c:v>16463000</c:v>
                </c:pt>
                <c:pt idx="2611" formatCode="0.00E+00">
                  <c:v>16470000</c:v>
                </c:pt>
                <c:pt idx="2612" formatCode="0.00E+00">
                  <c:v>16476000</c:v>
                </c:pt>
                <c:pt idx="2613" formatCode="0.00E+00">
                  <c:v>16482000</c:v>
                </c:pt>
                <c:pt idx="2614" formatCode="0.00E+00">
                  <c:v>16489000</c:v>
                </c:pt>
                <c:pt idx="2615" formatCode="0.00E+00">
                  <c:v>16495000</c:v>
                </c:pt>
                <c:pt idx="2616" formatCode="0.00E+00">
                  <c:v>16501000</c:v>
                </c:pt>
                <c:pt idx="2617" formatCode="0.00E+00">
                  <c:v>16508000</c:v>
                </c:pt>
                <c:pt idx="2618" formatCode="0.00E+00">
                  <c:v>16514000</c:v>
                </c:pt>
                <c:pt idx="2619" formatCode="0.00E+00">
                  <c:v>16520000</c:v>
                </c:pt>
                <c:pt idx="2620" formatCode="0.00E+00">
                  <c:v>16527000</c:v>
                </c:pt>
                <c:pt idx="2621" formatCode="0.00E+00">
                  <c:v>16533000</c:v>
                </c:pt>
                <c:pt idx="2622" formatCode="0.00E+00">
                  <c:v>16539000</c:v>
                </c:pt>
                <c:pt idx="2623" formatCode="0.00E+00">
                  <c:v>16545000</c:v>
                </c:pt>
                <c:pt idx="2624" formatCode="0.00E+00">
                  <c:v>16552000</c:v>
                </c:pt>
                <c:pt idx="2625" formatCode="0.00E+00">
                  <c:v>16558000</c:v>
                </c:pt>
                <c:pt idx="2626" formatCode="0.00E+00">
                  <c:v>16564000</c:v>
                </c:pt>
                <c:pt idx="2627" formatCode="0.00E+00">
                  <c:v>16571000</c:v>
                </c:pt>
                <c:pt idx="2628" formatCode="0.00E+00">
                  <c:v>16577000</c:v>
                </c:pt>
                <c:pt idx="2629" formatCode="0.00E+00">
                  <c:v>16583000</c:v>
                </c:pt>
                <c:pt idx="2630" formatCode="0.00E+00">
                  <c:v>16590000</c:v>
                </c:pt>
                <c:pt idx="2631" formatCode="0.00E+00">
                  <c:v>16596000</c:v>
                </c:pt>
                <c:pt idx="2632" formatCode="0.00E+00">
                  <c:v>16602000</c:v>
                </c:pt>
                <c:pt idx="2633" formatCode="0.00E+00">
                  <c:v>16609000</c:v>
                </c:pt>
                <c:pt idx="2634" formatCode="0.00E+00">
                  <c:v>16615000</c:v>
                </c:pt>
                <c:pt idx="2635" formatCode="0.00E+00">
                  <c:v>16621000</c:v>
                </c:pt>
                <c:pt idx="2636" formatCode="0.00E+00">
                  <c:v>16627000</c:v>
                </c:pt>
                <c:pt idx="2637" formatCode="0.00E+00">
                  <c:v>16634000</c:v>
                </c:pt>
                <c:pt idx="2638" formatCode="0.00E+00">
                  <c:v>16640000</c:v>
                </c:pt>
                <c:pt idx="2639" formatCode="0.00E+00">
                  <c:v>16646000</c:v>
                </c:pt>
                <c:pt idx="2640" formatCode="0.00E+00">
                  <c:v>16653000</c:v>
                </c:pt>
                <c:pt idx="2641" formatCode="0.00E+00">
                  <c:v>16659000</c:v>
                </c:pt>
                <c:pt idx="2642" formatCode="0.00E+00">
                  <c:v>16665000</c:v>
                </c:pt>
                <c:pt idx="2643" formatCode="0.00E+00">
                  <c:v>16672000</c:v>
                </c:pt>
                <c:pt idx="2644" formatCode="0.00E+00">
                  <c:v>16678000</c:v>
                </c:pt>
                <c:pt idx="2645" formatCode="0.00E+00">
                  <c:v>16684000</c:v>
                </c:pt>
                <c:pt idx="2646" formatCode="0.00E+00">
                  <c:v>16691000</c:v>
                </c:pt>
                <c:pt idx="2647" formatCode="0.00E+00">
                  <c:v>16697000</c:v>
                </c:pt>
                <c:pt idx="2648" formatCode="0.00E+00">
                  <c:v>16703000</c:v>
                </c:pt>
                <c:pt idx="2649" formatCode="0.00E+00">
                  <c:v>16709000</c:v>
                </c:pt>
                <c:pt idx="2650" formatCode="0.00E+00">
                  <c:v>16716000</c:v>
                </c:pt>
                <c:pt idx="2651" formatCode="0.00E+00">
                  <c:v>16722000</c:v>
                </c:pt>
                <c:pt idx="2652" formatCode="0.00E+00">
                  <c:v>16728000</c:v>
                </c:pt>
                <c:pt idx="2653" formatCode="0.00E+00">
                  <c:v>16735000</c:v>
                </c:pt>
                <c:pt idx="2654" formatCode="0.00E+00">
                  <c:v>16741000</c:v>
                </c:pt>
                <c:pt idx="2655" formatCode="0.00E+00">
                  <c:v>16747000</c:v>
                </c:pt>
                <c:pt idx="2656" formatCode="0.00E+00">
                  <c:v>16754000</c:v>
                </c:pt>
                <c:pt idx="2657" formatCode="0.00E+00">
                  <c:v>16760000</c:v>
                </c:pt>
                <c:pt idx="2658" formatCode="0.00E+00">
                  <c:v>16766000</c:v>
                </c:pt>
                <c:pt idx="2659" formatCode="0.00E+00">
                  <c:v>16773000</c:v>
                </c:pt>
                <c:pt idx="2660" formatCode="0.00E+00">
                  <c:v>16779000</c:v>
                </c:pt>
                <c:pt idx="2661" formatCode="0.00E+00">
                  <c:v>16785000</c:v>
                </c:pt>
                <c:pt idx="2662" formatCode="0.00E+00">
                  <c:v>16791000</c:v>
                </c:pt>
                <c:pt idx="2663" formatCode="0.00E+00">
                  <c:v>16798000</c:v>
                </c:pt>
                <c:pt idx="2664" formatCode="0.00E+00">
                  <c:v>16804000</c:v>
                </c:pt>
                <c:pt idx="2665" formatCode="0.00E+00">
                  <c:v>16810000</c:v>
                </c:pt>
                <c:pt idx="2666" formatCode="0.00E+00">
                  <c:v>16817000</c:v>
                </c:pt>
                <c:pt idx="2667" formatCode="0.00E+00">
                  <c:v>16823000</c:v>
                </c:pt>
                <c:pt idx="2668" formatCode="0.00E+00">
                  <c:v>16829000</c:v>
                </c:pt>
                <c:pt idx="2669" formatCode="0.00E+00">
                  <c:v>16836000</c:v>
                </c:pt>
                <c:pt idx="2670" formatCode="0.00E+00">
                  <c:v>16842000</c:v>
                </c:pt>
                <c:pt idx="2671" formatCode="0.00E+00">
                  <c:v>16848000</c:v>
                </c:pt>
                <c:pt idx="2672" formatCode="0.00E+00">
                  <c:v>16855000</c:v>
                </c:pt>
                <c:pt idx="2673" formatCode="0.00E+00">
                  <c:v>16861000</c:v>
                </c:pt>
                <c:pt idx="2674" formatCode="0.00E+00">
                  <c:v>16867000</c:v>
                </c:pt>
                <c:pt idx="2675" formatCode="0.00E+00">
                  <c:v>16873000</c:v>
                </c:pt>
                <c:pt idx="2676" formatCode="0.00E+00">
                  <c:v>16880000</c:v>
                </c:pt>
                <c:pt idx="2677" formatCode="0.00E+00">
                  <c:v>16886000</c:v>
                </c:pt>
                <c:pt idx="2678" formatCode="0.00E+00">
                  <c:v>16892000</c:v>
                </c:pt>
                <c:pt idx="2679" formatCode="0.00E+00">
                  <c:v>16899000</c:v>
                </c:pt>
                <c:pt idx="2680" formatCode="0.00E+00">
                  <c:v>16905000</c:v>
                </c:pt>
                <c:pt idx="2681" formatCode="0.00E+00">
                  <c:v>16911000</c:v>
                </c:pt>
                <c:pt idx="2682" formatCode="0.00E+00">
                  <c:v>16918000</c:v>
                </c:pt>
                <c:pt idx="2683" formatCode="0.00E+00">
                  <c:v>16924000</c:v>
                </c:pt>
                <c:pt idx="2684" formatCode="0.00E+00">
                  <c:v>16930000</c:v>
                </c:pt>
                <c:pt idx="2685" formatCode="0.00E+00">
                  <c:v>16937000</c:v>
                </c:pt>
                <c:pt idx="2686" formatCode="0.00E+00">
                  <c:v>16943000</c:v>
                </c:pt>
                <c:pt idx="2687" formatCode="0.00E+00">
                  <c:v>16949000</c:v>
                </c:pt>
                <c:pt idx="2688" formatCode="0.00E+00">
                  <c:v>16955000</c:v>
                </c:pt>
                <c:pt idx="2689" formatCode="0.00E+00">
                  <c:v>16962000</c:v>
                </c:pt>
                <c:pt idx="2690" formatCode="0.00E+00">
                  <c:v>16968000</c:v>
                </c:pt>
                <c:pt idx="2691" formatCode="0.00E+00">
                  <c:v>16974000</c:v>
                </c:pt>
                <c:pt idx="2692" formatCode="0.00E+00">
                  <c:v>16981000</c:v>
                </c:pt>
                <c:pt idx="2693" formatCode="0.00E+00">
                  <c:v>16987000</c:v>
                </c:pt>
                <c:pt idx="2694" formatCode="0.00E+00">
                  <c:v>16993000</c:v>
                </c:pt>
                <c:pt idx="2695" formatCode="0.00E+00">
                  <c:v>17000000</c:v>
                </c:pt>
                <c:pt idx="2696" formatCode="0.00E+00">
                  <c:v>17006000</c:v>
                </c:pt>
                <c:pt idx="2697" formatCode="0.00E+00">
                  <c:v>17012000</c:v>
                </c:pt>
                <c:pt idx="2698" formatCode="0.00E+00">
                  <c:v>17019000</c:v>
                </c:pt>
                <c:pt idx="2699" formatCode="0.00E+00">
                  <c:v>17025000</c:v>
                </c:pt>
                <c:pt idx="2700" formatCode="0.00E+00">
                  <c:v>17031000</c:v>
                </c:pt>
                <c:pt idx="2701" formatCode="0.00E+00">
                  <c:v>17037000</c:v>
                </c:pt>
                <c:pt idx="2702" formatCode="0.00E+00">
                  <c:v>17044000</c:v>
                </c:pt>
                <c:pt idx="2703" formatCode="0.00E+00">
                  <c:v>17050000</c:v>
                </c:pt>
                <c:pt idx="2704" formatCode="0.00E+00">
                  <c:v>17056000</c:v>
                </c:pt>
                <c:pt idx="2705" formatCode="0.00E+00">
                  <c:v>17063000</c:v>
                </c:pt>
                <c:pt idx="2706" formatCode="0.00E+00">
                  <c:v>17069000</c:v>
                </c:pt>
                <c:pt idx="2707" formatCode="0.00E+00">
                  <c:v>17075000</c:v>
                </c:pt>
                <c:pt idx="2708" formatCode="0.00E+00">
                  <c:v>17082000</c:v>
                </c:pt>
                <c:pt idx="2709" formatCode="0.00E+00">
                  <c:v>17088000</c:v>
                </c:pt>
                <c:pt idx="2710" formatCode="0.00E+00">
                  <c:v>17094000</c:v>
                </c:pt>
                <c:pt idx="2711" formatCode="0.00E+00">
                  <c:v>17101000</c:v>
                </c:pt>
                <c:pt idx="2712" formatCode="0.00E+00">
                  <c:v>17107000</c:v>
                </c:pt>
                <c:pt idx="2713" formatCode="0.00E+00">
                  <c:v>17113000</c:v>
                </c:pt>
                <c:pt idx="2714" formatCode="0.00E+00">
                  <c:v>17119000</c:v>
                </c:pt>
                <c:pt idx="2715" formatCode="0.00E+00">
                  <c:v>17126000</c:v>
                </c:pt>
                <c:pt idx="2716" formatCode="0.00E+00">
                  <c:v>17132000</c:v>
                </c:pt>
                <c:pt idx="2717" formatCode="0.00E+00">
                  <c:v>17138000</c:v>
                </c:pt>
                <c:pt idx="2718" formatCode="0.00E+00">
                  <c:v>17145000</c:v>
                </c:pt>
                <c:pt idx="2719" formatCode="0.00E+00">
                  <c:v>17151000</c:v>
                </c:pt>
                <c:pt idx="2720" formatCode="0.00E+00">
                  <c:v>17157000</c:v>
                </c:pt>
                <c:pt idx="2721" formatCode="0.00E+00">
                  <c:v>17164000</c:v>
                </c:pt>
                <c:pt idx="2722" formatCode="0.00E+00">
                  <c:v>17170000</c:v>
                </c:pt>
                <c:pt idx="2723" formatCode="0.00E+00">
                  <c:v>17176000</c:v>
                </c:pt>
                <c:pt idx="2724" formatCode="0.00E+00">
                  <c:v>17183000</c:v>
                </c:pt>
                <c:pt idx="2725" formatCode="0.00E+00">
                  <c:v>17189000</c:v>
                </c:pt>
                <c:pt idx="2726" formatCode="0.00E+00">
                  <c:v>17195000</c:v>
                </c:pt>
                <c:pt idx="2727" formatCode="0.00E+00">
                  <c:v>17201000</c:v>
                </c:pt>
                <c:pt idx="2728" formatCode="0.00E+00">
                  <c:v>17208000</c:v>
                </c:pt>
                <c:pt idx="2729" formatCode="0.00E+00">
                  <c:v>17214000</c:v>
                </c:pt>
                <c:pt idx="2730" formatCode="0.00E+00">
                  <c:v>17220000</c:v>
                </c:pt>
                <c:pt idx="2731" formatCode="0.00E+00">
                  <c:v>17227000</c:v>
                </c:pt>
                <c:pt idx="2732" formatCode="0.00E+00">
                  <c:v>17233000</c:v>
                </c:pt>
                <c:pt idx="2733" formatCode="0.00E+00">
                  <c:v>17239000</c:v>
                </c:pt>
                <c:pt idx="2734" formatCode="0.00E+00">
                  <c:v>17246000</c:v>
                </c:pt>
                <c:pt idx="2735" formatCode="0.00E+00">
                  <c:v>17252000</c:v>
                </c:pt>
                <c:pt idx="2736" formatCode="0.00E+00">
                  <c:v>17258000</c:v>
                </c:pt>
                <c:pt idx="2737" formatCode="0.00E+00">
                  <c:v>17265000</c:v>
                </c:pt>
                <c:pt idx="2738" formatCode="0.00E+00">
                  <c:v>17271000</c:v>
                </c:pt>
                <c:pt idx="2739" formatCode="0.00E+00">
                  <c:v>17277000</c:v>
                </c:pt>
                <c:pt idx="2740" formatCode="0.00E+00">
                  <c:v>17283000</c:v>
                </c:pt>
                <c:pt idx="2741" formatCode="0.00E+00">
                  <c:v>17290000</c:v>
                </c:pt>
                <c:pt idx="2742" formatCode="0.00E+00">
                  <c:v>17296000</c:v>
                </c:pt>
                <c:pt idx="2743" formatCode="0.00E+00">
                  <c:v>17302000</c:v>
                </c:pt>
                <c:pt idx="2744" formatCode="0.00E+00">
                  <c:v>17309000</c:v>
                </c:pt>
                <c:pt idx="2745" formatCode="0.00E+00">
                  <c:v>17315000</c:v>
                </c:pt>
                <c:pt idx="2746" formatCode="0.00E+00">
                  <c:v>17321000</c:v>
                </c:pt>
                <c:pt idx="2747" formatCode="0.00E+00">
                  <c:v>17328000</c:v>
                </c:pt>
                <c:pt idx="2748" formatCode="0.00E+00">
                  <c:v>17334000</c:v>
                </c:pt>
                <c:pt idx="2749" formatCode="0.00E+00">
                  <c:v>17340000</c:v>
                </c:pt>
                <c:pt idx="2750" formatCode="0.00E+00">
                  <c:v>17347000</c:v>
                </c:pt>
                <c:pt idx="2751" formatCode="0.00E+00">
                  <c:v>17353000</c:v>
                </c:pt>
                <c:pt idx="2752" formatCode="0.00E+00">
                  <c:v>17359000</c:v>
                </c:pt>
                <c:pt idx="2753" formatCode="0.00E+00">
                  <c:v>17365000</c:v>
                </c:pt>
                <c:pt idx="2754" formatCode="0.00E+00">
                  <c:v>17372000</c:v>
                </c:pt>
                <c:pt idx="2755" formatCode="0.00E+00">
                  <c:v>17378000</c:v>
                </c:pt>
                <c:pt idx="2756" formatCode="0.00E+00">
                  <c:v>17384000</c:v>
                </c:pt>
                <c:pt idx="2757" formatCode="0.00E+00">
                  <c:v>17391000</c:v>
                </c:pt>
                <c:pt idx="2758" formatCode="0.00E+00">
                  <c:v>17397000</c:v>
                </c:pt>
                <c:pt idx="2759" formatCode="0.00E+00">
                  <c:v>17403000</c:v>
                </c:pt>
                <c:pt idx="2760" formatCode="0.00E+00">
                  <c:v>17410000</c:v>
                </c:pt>
                <c:pt idx="2761" formatCode="0.00E+00">
                  <c:v>17416000</c:v>
                </c:pt>
                <c:pt idx="2762" formatCode="0.00E+00">
                  <c:v>17422000</c:v>
                </c:pt>
                <c:pt idx="2763" formatCode="0.00E+00">
                  <c:v>17429000</c:v>
                </c:pt>
                <c:pt idx="2764" formatCode="0.00E+00">
                  <c:v>17435000</c:v>
                </c:pt>
                <c:pt idx="2765" formatCode="0.00E+00">
                  <c:v>17441000</c:v>
                </c:pt>
                <c:pt idx="2766" formatCode="0.00E+00">
                  <c:v>17447000</c:v>
                </c:pt>
                <c:pt idx="2767" formatCode="0.00E+00">
                  <c:v>17454000</c:v>
                </c:pt>
                <c:pt idx="2768" formatCode="0.00E+00">
                  <c:v>17460000</c:v>
                </c:pt>
                <c:pt idx="2769" formatCode="0.00E+00">
                  <c:v>17466000</c:v>
                </c:pt>
                <c:pt idx="2770" formatCode="0.00E+00">
                  <c:v>17473000</c:v>
                </c:pt>
                <c:pt idx="2771" formatCode="0.00E+00">
                  <c:v>17479000</c:v>
                </c:pt>
                <c:pt idx="2772" formatCode="0.00E+00">
                  <c:v>17485000</c:v>
                </c:pt>
                <c:pt idx="2773" formatCode="0.00E+00">
                  <c:v>17492000</c:v>
                </c:pt>
                <c:pt idx="2774" formatCode="0.00E+00">
                  <c:v>17498000</c:v>
                </c:pt>
                <c:pt idx="2775" formatCode="0.00E+00">
                  <c:v>17504000</c:v>
                </c:pt>
                <c:pt idx="2776" formatCode="0.00E+00">
                  <c:v>17511000</c:v>
                </c:pt>
                <c:pt idx="2777" formatCode="0.00E+00">
                  <c:v>17517000</c:v>
                </c:pt>
                <c:pt idx="2778" formatCode="0.00E+00">
                  <c:v>17523000</c:v>
                </c:pt>
                <c:pt idx="2779" formatCode="0.00E+00">
                  <c:v>17529000</c:v>
                </c:pt>
                <c:pt idx="2780" formatCode="0.00E+00">
                  <c:v>17536000</c:v>
                </c:pt>
                <c:pt idx="2781" formatCode="0.00E+00">
                  <c:v>17542000</c:v>
                </c:pt>
                <c:pt idx="2782" formatCode="0.00E+00">
                  <c:v>17548000</c:v>
                </c:pt>
                <c:pt idx="2783" formatCode="0.00E+00">
                  <c:v>17555000</c:v>
                </c:pt>
                <c:pt idx="2784" formatCode="0.00E+00">
                  <c:v>17561000</c:v>
                </c:pt>
                <c:pt idx="2785" formatCode="0.00E+00">
                  <c:v>17567000</c:v>
                </c:pt>
                <c:pt idx="2786" formatCode="0.00E+00">
                  <c:v>17574000</c:v>
                </c:pt>
                <c:pt idx="2787" formatCode="0.00E+00">
                  <c:v>17580000</c:v>
                </c:pt>
                <c:pt idx="2788" formatCode="0.00E+00">
                  <c:v>17586000</c:v>
                </c:pt>
                <c:pt idx="2789" formatCode="0.00E+00">
                  <c:v>17593000</c:v>
                </c:pt>
                <c:pt idx="2790" formatCode="0.00E+00">
                  <c:v>17599000</c:v>
                </c:pt>
                <c:pt idx="2791" formatCode="0.00E+00">
                  <c:v>17605000</c:v>
                </c:pt>
                <c:pt idx="2792" formatCode="0.00E+00">
                  <c:v>17611000</c:v>
                </c:pt>
                <c:pt idx="2793" formatCode="0.00E+00">
                  <c:v>17618000</c:v>
                </c:pt>
                <c:pt idx="2794" formatCode="0.00E+00">
                  <c:v>17624000</c:v>
                </c:pt>
                <c:pt idx="2795" formatCode="0.00E+00">
                  <c:v>17630000</c:v>
                </c:pt>
                <c:pt idx="2796" formatCode="0.00E+00">
                  <c:v>17637000</c:v>
                </c:pt>
                <c:pt idx="2797" formatCode="0.00E+00">
                  <c:v>17643000</c:v>
                </c:pt>
                <c:pt idx="2798" formatCode="0.00E+00">
                  <c:v>17649000</c:v>
                </c:pt>
                <c:pt idx="2799" formatCode="0.00E+00">
                  <c:v>17656000</c:v>
                </c:pt>
                <c:pt idx="2800" formatCode="0.00E+00">
                  <c:v>17662000</c:v>
                </c:pt>
                <c:pt idx="2801" formatCode="0.00E+00">
                  <c:v>17668000</c:v>
                </c:pt>
                <c:pt idx="2802" formatCode="0.00E+00">
                  <c:v>17675000</c:v>
                </c:pt>
                <c:pt idx="2803" formatCode="0.00E+00">
                  <c:v>17681000</c:v>
                </c:pt>
                <c:pt idx="2804" formatCode="0.00E+00">
                  <c:v>17687000</c:v>
                </c:pt>
                <c:pt idx="2805" formatCode="0.00E+00">
                  <c:v>17693000</c:v>
                </c:pt>
                <c:pt idx="2806" formatCode="0.00E+00">
                  <c:v>17700000</c:v>
                </c:pt>
                <c:pt idx="2807" formatCode="0.00E+00">
                  <c:v>17706000</c:v>
                </c:pt>
                <c:pt idx="2808" formatCode="0.00E+00">
                  <c:v>17712000</c:v>
                </c:pt>
                <c:pt idx="2809" formatCode="0.00E+00">
                  <c:v>17719000</c:v>
                </c:pt>
                <c:pt idx="2810" formatCode="0.00E+00">
                  <c:v>17725000</c:v>
                </c:pt>
                <c:pt idx="2811" formatCode="0.00E+00">
                  <c:v>17731000</c:v>
                </c:pt>
                <c:pt idx="2812" formatCode="0.00E+00">
                  <c:v>17738000</c:v>
                </c:pt>
                <c:pt idx="2813" formatCode="0.00E+00">
                  <c:v>17744000</c:v>
                </c:pt>
                <c:pt idx="2814" formatCode="0.00E+00">
                  <c:v>17750000</c:v>
                </c:pt>
                <c:pt idx="2815" formatCode="0.00E+00">
                  <c:v>17757000</c:v>
                </c:pt>
                <c:pt idx="2816" formatCode="0.00E+00">
                  <c:v>17763000</c:v>
                </c:pt>
                <c:pt idx="2817" formatCode="0.00E+00">
                  <c:v>17769000</c:v>
                </c:pt>
                <c:pt idx="2818" formatCode="0.00E+00">
                  <c:v>17775000</c:v>
                </c:pt>
                <c:pt idx="2819" formatCode="0.00E+00">
                  <c:v>17782000</c:v>
                </c:pt>
                <c:pt idx="2820" formatCode="0.00E+00">
                  <c:v>17788000</c:v>
                </c:pt>
                <c:pt idx="2821" formatCode="0.00E+00">
                  <c:v>17794000</c:v>
                </c:pt>
                <c:pt idx="2822" formatCode="0.00E+00">
                  <c:v>17801000</c:v>
                </c:pt>
                <c:pt idx="2823" formatCode="0.00E+00">
                  <c:v>17807000</c:v>
                </c:pt>
                <c:pt idx="2824" formatCode="0.00E+00">
                  <c:v>17813000</c:v>
                </c:pt>
                <c:pt idx="2825" formatCode="0.00E+00">
                  <c:v>17820000</c:v>
                </c:pt>
                <c:pt idx="2826" formatCode="0.00E+00">
                  <c:v>17826000</c:v>
                </c:pt>
                <c:pt idx="2827" formatCode="0.00E+00">
                  <c:v>17832000</c:v>
                </c:pt>
                <c:pt idx="2828" formatCode="0.00E+00">
                  <c:v>17839000</c:v>
                </c:pt>
                <c:pt idx="2829" formatCode="0.00E+00">
                  <c:v>17845000</c:v>
                </c:pt>
                <c:pt idx="2830" formatCode="0.00E+00">
                  <c:v>17851000</c:v>
                </c:pt>
                <c:pt idx="2831" formatCode="0.00E+00">
                  <c:v>17857000</c:v>
                </c:pt>
                <c:pt idx="2832" formatCode="0.00E+00">
                  <c:v>17864000</c:v>
                </c:pt>
                <c:pt idx="2833" formatCode="0.00E+00">
                  <c:v>17870000</c:v>
                </c:pt>
                <c:pt idx="2834" formatCode="0.00E+00">
                  <c:v>17876000</c:v>
                </c:pt>
                <c:pt idx="2835" formatCode="0.00E+00">
                  <c:v>17883000</c:v>
                </c:pt>
                <c:pt idx="2836" formatCode="0.00E+00">
                  <c:v>17889000</c:v>
                </c:pt>
                <c:pt idx="2837" formatCode="0.00E+00">
                  <c:v>17895000</c:v>
                </c:pt>
                <c:pt idx="2838" formatCode="0.00E+00">
                  <c:v>17902000</c:v>
                </c:pt>
                <c:pt idx="2839" formatCode="0.00E+00">
                  <c:v>17908000</c:v>
                </c:pt>
                <c:pt idx="2840" formatCode="0.00E+00">
                  <c:v>17914000</c:v>
                </c:pt>
                <c:pt idx="2841" formatCode="0.00E+00">
                  <c:v>17921000</c:v>
                </c:pt>
                <c:pt idx="2842" formatCode="0.00E+00">
                  <c:v>17927000</c:v>
                </c:pt>
                <c:pt idx="2843" formatCode="0.00E+00">
                  <c:v>17933000</c:v>
                </c:pt>
                <c:pt idx="2844" formatCode="0.00E+00">
                  <c:v>17939000</c:v>
                </c:pt>
                <c:pt idx="2845" formatCode="0.00E+00">
                  <c:v>17946000</c:v>
                </c:pt>
                <c:pt idx="2846" formatCode="0.00E+00">
                  <c:v>17952000</c:v>
                </c:pt>
                <c:pt idx="2847" formatCode="0.00E+00">
                  <c:v>17958000</c:v>
                </c:pt>
                <c:pt idx="2848" formatCode="0.00E+00">
                  <c:v>17965000</c:v>
                </c:pt>
                <c:pt idx="2849" formatCode="0.00E+00">
                  <c:v>17971000</c:v>
                </c:pt>
                <c:pt idx="2850" formatCode="0.00E+00">
                  <c:v>17977000</c:v>
                </c:pt>
                <c:pt idx="2851" formatCode="0.00E+00">
                  <c:v>17984000</c:v>
                </c:pt>
                <c:pt idx="2852" formatCode="0.00E+00">
                  <c:v>17990000</c:v>
                </c:pt>
                <c:pt idx="2853" formatCode="0.00E+00">
                  <c:v>17996000</c:v>
                </c:pt>
                <c:pt idx="2854" formatCode="0.00E+00">
                  <c:v>18003000</c:v>
                </c:pt>
                <c:pt idx="2855" formatCode="0.00E+00">
                  <c:v>18009000</c:v>
                </c:pt>
                <c:pt idx="2856" formatCode="0.00E+00">
                  <c:v>18015000</c:v>
                </c:pt>
                <c:pt idx="2857" formatCode="0.00E+00">
                  <c:v>18021000</c:v>
                </c:pt>
                <c:pt idx="2858" formatCode="0.00E+00">
                  <c:v>18028000</c:v>
                </c:pt>
                <c:pt idx="2859" formatCode="0.00E+00">
                  <c:v>18034000</c:v>
                </c:pt>
                <c:pt idx="2860" formatCode="0.00E+00">
                  <c:v>18040000</c:v>
                </c:pt>
                <c:pt idx="2861" formatCode="0.00E+00">
                  <c:v>18047000</c:v>
                </c:pt>
                <c:pt idx="2862" formatCode="0.00E+00">
                  <c:v>18053000</c:v>
                </c:pt>
                <c:pt idx="2863" formatCode="0.00E+00">
                  <c:v>18059000</c:v>
                </c:pt>
                <c:pt idx="2864" formatCode="0.00E+00">
                  <c:v>18066000</c:v>
                </c:pt>
                <c:pt idx="2865" formatCode="0.00E+00">
                  <c:v>18072000</c:v>
                </c:pt>
                <c:pt idx="2866" formatCode="0.00E+00">
                  <c:v>18078000</c:v>
                </c:pt>
                <c:pt idx="2867" formatCode="0.00E+00">
                  <c:v>18085000</c:v>
                </c:pt>
                <c:pt idx="2868" formatCode="0.00E+00">
                  <c:v>18091000</c:v>
                </c:pt>
                <c:pt idx="2869" formatCode="0.00E+00">
                  <c:v>18097000</c:v>
                </c:pt>
                <c:pt idx="2870" formatCode="0.00E+00">
                  <c:v>18103000</c:v>
                </c:pt>
                <c:pt idx="2871" formatCode="0.00E+00">
                  <c:v>18110000</c:v>
                </c:pt>
                <c:pt idx="2872" formatCode="0.00E+00">
                  <c:v>18116000</c:v>
                </c:pt>
                <c:pt idx="2873" formatCode="0.00E+00">
                  <c:v>18122000</c:v>
                </c:pt>
                <c:pt idx="2874" formatCode="0.00E+00">
                  <c:v>18129000</c:v>
                </c:pt>
                <c:pt idx="2875" formatCode="0.00E+00">
                  <c:v>18135000</c:v>
                </c:pt>
                <c:pt idx="2876" formatCode="0.00E+00">
                  <c:v>18141000</c:v>
                </c:pt>
                <c:pt idx="2877" formatCode="0.00E+00">
                  <c:v>18148000</c:v>
                </c:pt>
                <c:pt idx="2878" formatCode="0.00E+00">
                  <c:v>18154000</c:v>
                </c:pt>
                <c:pt idx="2879" formatCode="0.00E+00">
                  <c:v>18160000</c:v>
                </c:pt>
                <c:pt idx="2880" formatCode="0.00E+00">
                  <c:v>18167000</c:v>
                </c:pt>
                <c:pt idx="2881" formatCode="0.00E+00">
                  <c:v>18173000</c:v>
                </c:pt>
                <c:pt idx="2882" formatCode="0.00E+00">
                  <c:v>18179000</c:v>
                </c:pt>
                <c:pt idx="2883" formatCode="0.00E+00">
                  <c:v>18185000</c:v>
                </c:pt>
                <c:pt idx="2884" formatCode="0.00E+00">
                  <c:v>18192000</c:v>
                </c:pt>
                <c:pt idx="2885" formatCode="0.00E+00">
                  <c:v>18198000</c:v>
                </c:pt>
                <c:pt idx="2886" formatCode="0.00E+00">
                  <c:v>18204000</c:v>
                </c:pt>
                <c:pt idx="2887" formatCode="0.00E+00">
                  <c:v>18211000</c:v>
                </c:pt>
                <c:pt idx="2888" formatCode="0.00E+00">
                  <c:v>18217000</c:v>
                </c:pt>
                <c:pt idx="2889" formatCode="0.00E+00">
                  <c:v>18223000</c:v>
                </c:pt>
                <c:pt idx="2890" formatCode="0.00E+00">
                  <c:v>18230000</c:v>
                </c:pt>
                <c:pt idx="2891" formatCode="0.00E+00">
                  <c:v>18236000</c:v>
                </c:pt>
                <c:pt idx="2892" formatCode="0.00E+00">
                  <c:v>18242000</c:v>
                </c:pt>
                <c:pt idx="2893" formatCode="0.00E+00">
                  <c:v>18249000</c:v>
                </c:pt>
                <c:pt idx="2894" formatCode="0.00E+00">
                  <c:v>18255000</c:v>
                </c:pt>
                <c:pt idx="2895" formatCode="0.00E+00">
                  <c:v>18261000</c:v>
                </c:pt>
                <c:pt idx="2896" formatCode="0.00E+00">
                  <c:v>18267000</c:v>
                </c:pt>
                <c:pt idx="2897" formatCode="0.00E+00">
                  <c:v>18274000</c:v>
                </c:pt>
                <c:pt idx="2898" formatCode="0.00E+00">
                  <c:v>18280000</c:v>
                </c:pt>
                <c:pt idx="2899" formatCode="0.00E+00">
                  <c:v>18286000</c:v>
                </c:pt>
                <c:pt idx="2900" formatCode="0.00E+00">
                  <c:v>18293000</c:v>
                </c:pt>
                <c:pt idx="2901" formatCode="0.00E+00">
                  <c:v>18299000</c:v>
                </c:pt>
                <c:pt idx="2902" formatCode="0.00E+00">
                  <c:v>18305000</c:v>
                </c:pt>
                <c:pt idx="2903" formatCode="0.00E+00">
                  <c:v>18312000</c:v>
                </c:pt>
                <c:pt idx="2904" formatCode="0.00E+00">
                  <c:v>18318000</c:v>
                </c:pt>
                <c:pt idx="2905" formatCode="0.00E+00">
                  <c:v>18324000</c:v>
                </c:pt>
                <c:pt idx="2906" formatCode="0.00E+00">
                  <c:v>18331000</c:v>
                </c:pt>
                <c:pt idx="2907" formatCode="0.00E+00">
                  <c:v>18337000</c:v>
                </c:pt>
                <c:pt idx="2908" formatCode="0.00E+00">
                  <c:v>18343000</c:v>
                </c:pt>
                <c:pt idx="2909" formatCode="0.00E+00">
                  <c:v>18349000</c:v>
                </c:pt>
                <c:pt idx="2910" formatCode="0.00E+00">
                  <c:v>18356000</c:v>
                </c:pt>
                <c:pt idx="2911" formatCode="0.00E+00">
                  <c:v>18362000</c:v>
                </c:pt>
                <c:pt idx="2912" formatCode="0.00E+00">
                  <c:v>18368000</c:v>
                </c:pt>
                <c:pt idx="2913" formatCode="0.00E+00">
                  <c:v>18375000</c:v>
                </c:pt>
                <c:pt idx="2914" formatCode="0.00E+00">
                  <c:v>18381000</c:v>
                </c:pt>
                <c:pt idx="2915" formatCode="0.00E+00">
                  <c:v>18387000</c:v>
                </c:pt>
                <c:pt idx="2916" formatCode="0.00E+00">
                  <c:v>18394000</c:v>
                </c:pt>
                <c:pt idx="2917" formatCode="0.00E+00">
                  <c:v>18400000</c:v>
                </c:pt>
                <c:pt idx="2918" formatCode="0.00E+00">
                  <c:v>18406000</c:v>
                </c:pt>
                <c:pt idx="2919" formatCode="0.00E+00">
                  <c:v>18413000</c:v>
                </c:pt>
                <c:pt idx="2920" formatCode="0.00E+00">
                  <c:v>18419000</c:v>
                </c:pt>
                <c:pt idx="2921" formatCode="0.00E+00">
                  <c:v>18425000</c:v>
                </c:pt>
                <c:pt idx="2922" formatCode="0.00E+00">
                  <c:v>18431000</c:v>
                </c:pt>
                <c:pt idx="2923" formatCode="0.00E+00">
                  <c:v>18438000</c:v>
                </c:pt>
                <c:pt idx="2924" formatCode="0.00E+00">
                  <c:v>18444000</c:v>
                </c:pt>
                <c:pt idx="2925" formatCode="0.00E+00">
                  <c:v>18450000</c:v>
                </c:pt>
                <c:pt idx="2926" formatCode="0.00E+00">
                  <c:v>18457000</c:v>
                </c:pt>
                <c:pt idx="2927" formatCode="0.00E+00">
                  <c:v>18463000</c:v>
                </c:pt>
                <c:pt idx="2928" formatCode="0.00E+00">
                  <c:v>18469000</c:v>
                </c:pt>
                <c:pt idx="2929" formatCode="0.00E+00">
                  <c:v>18476000</c:v>
                </c:pt>
                <c:pt idx="2930" formatCode="0.00E+00">
                  <c:v>18482000</c:v>
                </c:pt>
                <c:pt idx="2931" formatCode="0.00E+00">
                  <c:v>18488000</c:v>
                </c:pt>
                <c:pt idx="2932" formatCode="0.00E+00">
                  <c:v>18495000</c:v>
                </c:pt>
                <c:pt idx="2933" formatCode="0.00E+00">
                  <c:v>18501000</c:v>
                </c:pt>
                <c:pt idx="2934" formatCode="0.00E+00">
                  <c:v>18507000</c:v>
                </c:pt>
                <c:pt idx="2935" formatCode="0.00E+00">
                  <c:v>18513000</c:v>
                </c:pt>
                <c:pt idx="2936" formatCode="0.00E+00">
                  <c:v>18520000</c:v>
                </c:pt>
                <c:pt idx="2937" formatCode="0.00E+00">
                  <c:v>18526000</c:v>
                </c:pt>
                <c:pt idx="2938" formatCode="0.00E+00">
                  <c:v>18532000</c:v>
                </c:pt>
                <c:pt idx="2939" formatCode="0.00E+00">
                  <c:v>18539000</c:v>
                </c:pt>
                <c:pt idx="2940" formatCode="0.00E+00">
                  <c:v>18545000</c:v>
                </c:pt>
                <c:pt idx="2941" formatCode="0.00E+00">
                  <c:v>18551000</c:v>
                </c:pt>
                <c:pt idx="2942" formatCode="0.00E+00">
                  <c:v>18558000</c:v>
                </c:pt>
                <c:pt idx="2943" formatCode="0.00E+00">
                  <c:v>18564000</c:v>
                </c:pt>
                <c:pt idx="2944" formatCode="0.00E+00">
                  <c:v>18570000</c:v>
                </c:pt>
                <c:pt idx="2945" formatCode="0.00E+00">
                  <c:v>18577000</c:v>
                </c:pt>
                <c:pt idx="2946" formatCode="0.00E+00">
                  <c:v>18583000</c:v>
                </c:pt>
                <c:pt idx="2947" formatCode="0.00E+00">
                  <c:v>18589000</c:v>
                </c:pt>
                <c:pt idx="2948" formatCode="0.00E+00">
                  <c:v>18595000</c:v>
                </c:pt>
                <c:pt idx="2949" formatCode="0.00E+00">
                  <c:v>18602000</c:v>
                </c:pt>
                <c:pt idx="2950" formatCode="0.00E+00">
                  <c:v>18608000</c:v>
                </c:pt>
                <c:pt idx="2951" formatCode="0.00E+00">
                  <c:v>18614000</c:v>
                </c:pt>
                <c:pt idx="2952" formatCode="0.00E+00">
                  <c:v>18621000</c:v>
                </c:pt>
                <c:pt idx="2953" formatCode="0.00E+00">
                  <c:v>18627000</c:v>
                </c:pt>
                <c:pt idx="2954" formatCode="0.00E+00">
                  <c:v>18633000</c:v>
                </c:pt>
                <c:pt idx="2955" formatCode="0.00E+00">
                  <c:v>18640000</c:v>
                </c:pt>
                <c:pt idx="2956" formatCode="0.00E+00">
                  <c:v>18646000</c:v>
                </c:pt>
                <c:pt idx="2957" formatCode="0.00E+00">
                  <c:v>18652000</c:v>
                </c:pt>
                <c:pt idx="2958" formatCode="0.00E+00">
                  <c:v>18659000</c:v>
                </c:pt>
                <c:pt idx="2959" formatCode="0.00E+00">
                  <c:v>18665000</c:v>
                </c:pt>
                <c:pt idx="2960" formatCode="0.00E+00">
                  <c:v>18671000</c:v>
                </c:pt>
                <c:pt idx="2961" formatCode="0.00E+00">
                  <c:v>18677000</c:v>
                </c:pt>
                <c:pt idx="2962" formatCode="0.00E+00">
                  <c:v>18684000</c:v>
                </c:pt>
                <c:pt idx="2963" formatCode="0.00E+00">
                  <c:v>18690000</c:v>
                </c:pt>
                <c:pt idx="2964" formatCode="0.00E+00">
                  <c:v>18696000</c:v>
                </c:pt>
                <c:pt idx="2965" formatCode="0.00E+00">
                  <c:v>18703000</c:v>
                </c:pt>
                <c:pt idx="2966" formatCode="0.00E+00">
                  <c:v>18709000</c:v>
                </c:pt>
                <c:pt idx="2967" formatCode="0.00E+00">
                  <c:v>18715000</c:v>
                </c:pt>
                <c:pt idx="2968" formatCode="0.00E+00">
                  <c:v>18722000</c:v>
                </c:pt>
                <c:pt idx="2969" formatCode="0.00E+00">
                  <c:v>18728000</c:v>
                </c:pt>
                <c:pt idx="2970" formatCode="0.00E+00">
                  <c:v>18734000</c:v>
                </c:pt>
                <c:pt idx="2971" formatCode="0.00E+00">
                  <c:v>18741000</c:v>
                </c:pt>
                <c:pt idx="2972" formatCode="0.00E+00">
                  <c:v>18747000</c:v>
                </c:pt>
                <c:pt idx="2973" formatCode="0.00E+00">
                  <c:v>18753000</c:v>
                </c:pt>
                <c:pt idx="2974" formatCode="0.00E+00">
                  <c:v>18759000</c:v>
                </c:pt>
                <c:pt idx="2975" formatCode="0.00E+00">
                  <c:v>18766000</c:v>
                </c:pt>
                <c:pt idx="2976" formatCode="0.00E+00">
                  <c:v>18772000</c:v>
                </c:pt>
                <c:pt idx="2977" formatCode="0.00E+00">
                  <c:v>18778000</c:v>
                </c:pt>
                <c:pt idx="2978" formatCode="0.00E+00">
                  <c:v>18785000</c:v>
                </c:pt>
                <c:pt idx="2979" formatCode="0.00E+00">
                  <c:v>18791000</c:v>
                </c:pt>
                <c:pt idx="2980" formatCode="0.00E+00">
                  <c:v>18797000</c:v>
                </c:pt>
                <c:pt idx="2981" formatCode="0.00E+00">
                  <c:v>18804000</c:v>
                </c:pt>
                <c:pt idx="2982" formatCode="0.00E+00">
                  <c:v>18810000</c:v>
                </c:pt>
                <c:pt idx="2983" formatCode="0.00E+00">
                  <c:v>18816000</c:v>
                </c:pt>
                <c:pt idx="2984" formatCode="0.00E+00">
                  <c:v>18823000</c:v>
                </c:pt>
                <c:pt idx="2985" formatCode="0.00E+00">
                  <c:v>18829000</c:v>
                </c:pt>
                <c:pt idx="2986" formatCode="0.00E+00">
                  <c:v>18835000</c:v>
                </c:pt>
                <c:pt idx="2987" formatCode="0.00E+00">
                  <c:v>18841000</c:v>
                </c:pt>
                <c:pt idx="2988" formatCode="0.00E+00">
                  <c:v>18848000</c:v>
                </c:pt>
                <c:pt idx="2989" formatCode="0.00E+00">
                  <c:v>18854000</c:v>
                </c:pt>
                <c:pt idx="2990" formatCode="0.00E+00">
                  <c:v>18860000</c:v>
                </c:pt>
                <c:pt idx="2991" formatCode="0.00E+00">
                  <c:v>18867000</c:v>
                </c:pt>
                <c:pt idx="2992" formatCode="0.00E+00">
                  <c:v>18873000</c:v>
                </c:pt>
                <c:pt idx="2993" formatCode="0.00E+00">
                  <c:v>18879000</c:v>
                </c:pt>
                <c:pt idx="2994" formatCode="0.00E+00">
                  <c:v>18886000</c:v>
                </c:pt>
                <c:pt idx="2995" formatCode="0.00E+00">
                  <c:v>18892000</c:v>
                </c:pt>
                <c:pt idx="2996" formatCode="0.00E+00">
                  <c:v>18898000</c:v>
                </c:pt>
                <c:pt idx="2997" formatCode="0.00E+00">
                  <c:v>18905000</c:v>
                </c:pt>
                <c:pt idx="2998" formatCode="0.00E+00">
                  <c:v>18911000</c:v>
                </c:pt>
                <c:pt idx="2999" formatCode="0.00E+00">
                  <c:v>18917000</c:v>
                </c:pt>
                <c:pt idx="3000" formatCode="0.00E+00">
                  <c:v>18923000</c:v>
                </c:pt>
                <c:pt idx="3001" formatCode="0.00E+00">
                  <c:v>18930000</c:v>
                </c:pt>
                <c:pt idx="3002" formatCode="0.00E+00">
                  <c:v>18936000</c:v>
                </c:pt>
                <c:pt idx="3003" formatCode="0.00E+00">
                  <c:v>18942000</c:v>
                </c:pt>
                <c:pt idx="3004" formatCode="0.00E+00">
                  <c:v>18949000</c:v>
                </c:pt>
                <c:pt idx="3005" formatCode="0.00E+00">
                  <c:v>18955000</c:v>
                </c:pt>
                <c:pt idx="3006" formatCode="0.00E+00">
                  <c:v>18961000</c:v>
                </c:pt>
                <c:pt idx="3007" formatCode="0.00E+00">
                  <c:v>18968000</c:v>
                </c:pt>
                <c:pt idx="3008" formatCode="0.00E+00">
                  <c:v>18974000</c:v>
                </c:pt>
                <c:pt idx="3009" formatCode="0.00E+00">
                  <c:v>18980000</c:v>
                </c:pt>
                <c:pt idx="3010" formatCode="0.00E+00">
                  <c:v>18987000</c:v>
                </c:pt>
                <c:pt idx="3011" formatCode="0.00E+00">
                  <c:v>18993000</c:v>
                </c:pt>
                <c:pt idx="3012" formatCode="0.00E+00">
                  <c:v>18999000</c:v>
                </c:pt>
                <c:pt idx="3013" formatCode="0.00E+00">
                  <c:v>19005000</c:v>
                </c:pt>
                <c:pt idx="3014" formatCode="0.00E+00">
                  <c:v>19012000</c:v>
                </c:pt>
                <c:pt idx="3015" formatCode="0.00E+00">
                  <c:v>19018000</c:v>
                </c:pt>
                <c:pt idx="3016" formatCode="0.00E+00">
                  <c:v>19024000</c:v>
                </c:pt>
                <c:pt idx="3017" formatCode="0.00E+00">
                  <c:v>19031000</c:v>
                </c:pt>
                <c:pt idx="3018" formatCode="0.00E+00">
                  <c:v>19037000</c:v>
                </c:pt>
                <c:pt idx="3019" formatCode="0.00E+00">
                  <c:v>19043000</c:v>
                </c:pt>
                <c:pt idx="3020" formatCode="0.00E+00">
                  <c:v>19050000</c:v>
                </c:pt>
                <c:pt idx="3021" formatCode="0.00E+00">
                  <c:v>19056000</c:v>
                </c:pt>
                <c:pt idx="3022" formatCode="0.00E+00">
                  <c:v>19062000</c:v>
                </c:pt>
                <c:pt idx="3023" formatCode="0.00E+00">
                  <c:v>19069000</c:v>
                </c:pt>
                <c:pt idx="3024" formatCode="0.00E+00">
                  <c:v>19075000</c:v>
                </c:pt>
                <c:pt idx="3025" formatCode="0.00E+00">
                  <c:v>19081000</c:v>
                </c:pt>
                <c:pt idx="3026" formatCode="0.00E+00">
                  <c:v>19087000</c:v>
                </c:pt>
                <c:pt idx="3027" formatCode="0.00E+00">
                  <c:v>19094000</c:v>
                </c:pt>
                <c:pt idx="3028" formatCode="0.00E+00">
                  <c:v>19100000</c:v>
                </c:pt>
                <c:pt idx="3029" formatCode="0.00E+00">
                  <c:v>19106000</c:v>
                </c:pt>
                <c:pt idx="3030" formatCode="0.00E+00">
                  <c:v>19113000</c:v>
                </c:pt>
                <c:pt idx="3031" formatCode="0.00E+00">
                  <c:v>19119000</c:v>
                </c:pt>
                <c:pt idx="3032" formatCode="0.00E+00">
                  <c:v>19125000</c:v>
                </c:pt>
                <c:pt idx="3033" formatCode="0.00E+00">
                  <c:v>19132000</c:v>
                </c:pt>
                <c:pt idx="3034" formatCode="0.00E+00">
                  <c:v>19138000</c:v>
                </c:pt>
                <c:pt idx="3035" formatCode="0.00E+00">
                  <c:v>19144000</c:v>
                </c:pt>
                <c:pt idx="3036" formatCode="0.00E+00">
                  <c:v>19151000</c:v>
                </c:pt>
                <c:pt idx="3037" formatCode="0.00E+00">
                  <c:v>19157000</c:v>
                </c:pt>
                <c:pt idx="3038" formatCode="0.00E+00">
                  <c:v>19163000</c:v>
                </c:pt>
                <c:pt idx="3039" formatCode="0.00E+00">
                  <c:v>19169000</c:v>
                </c:pt>
                <c:pt idx="3040" formatCode="0.00E+00">
                  <c:v>19176000</c:v>
                </c:pt>
                <c:pt idx="3041" formatCode="0.00E+00">
                  <c:v>19182000</c:v>
                </c:pt>
                <c:pt idx="3042" formatCode="0.00E+00">
                  <c:v>19188000</c:v>
                </c:pt>
                <c:pt idx="3043" formatCode="0.00E+00">
                  <c:v>19195000</c:v>
                </c:pt>
                <c:pt idx="3044" formatCode="0.00E+00">
                  <c:v>19201000</c:v>
                </c:pt>
                <c:pt idx="3045" formatCode="0.00E+00">
                  <c:v>19207000</c:v>
                </c:pt>
                <c:pt idx="3046" formatCode="0.00E+00">
                  <c:v>19214000</c:v>
                </c:pt>
                <c:pt idx="3047" formatCode="0.00E+00">
                  <c:v>19220000</c:v>
                </c:pt>
                <c:pt idx="3048" formatCode="0.00E+00">
                  <c:v>19226000</c:v>
                </c:pt>
                <c:pt idx="3049" formatCode="0.00E+00">
                  <c:v>19233000</c:v>
                </c:pt>
                <c:pt idx="3050" formatCode="0.00E+00">
                  <c:v>19239000</c:v>
                </c:pt>
                <c:pt idx="3051" formatCode="0.00E+00">
                  <c:v>19245000</c:v>
                </c:pt>
                <c:pt idx="3052" formatCode="0.00E+00">
                  <c:v>19251000</c:v>
                </c:pt>
                <c:pt idx="3053" formatCode="0.00E+00">
                  <c:v>19258000</c:v>
                </c:pt>
                <c:pt idx="3054" formatCode="0.00E+00">
                  <c:v>19264000</c:v>
                </c:pt>
                <c:pt idx="3055" formatCode="0.00E+00">
                  <c:v>19270000</c:v>
                </c:pt>
                <c:pt idx="3056" formatCode="0.00E+00">
                  <c:v>19277000</c:v>
                </c:pt>
                <c:pt idx="3057" formatCode="0.00E+00">
                  <c:v>19283000</c:v>
                </c:pt>
                <c:pt idx="3058" formatCode="0.00E+00">
                  <c:v>19289000</c:v>
                </c:pt>
                <c:pt idx="3059" formatCode="0.00E+00">
                  <c:v>19296000</c:v>
                </c:pt>
                <c:pt idx="3060" formatCode="0.00E+00">
                  <c:v>19302000</c:v>
                </c:pt>
                <c:pt idx="3061" formatCode="0.00E+00">
                  <c:v>19308000</c:v>
                </c:pt>
                <c:pt idx="3062" formatCode="0.00E+00">
                  <c:v>19315000</c:v>
                </c:pt>
                <c:pt idx="3063" formatCode="0.00E+00">
                  <c:v>19321000</c:v>
                </c:pt>
                <c:pt idx="3064" formatCode="0.00E+00">
                  <c:v>19327000</c:v>
                </c:pt>
                <c:pt idx="3065" formatCode="0.00E+00">
                  <c:v>19334000</c:v>
                </c:pt>
                <c:pt idx="3066" formatCode="0.00E+00">
                  <c:v>19340000</c:v>
                </c:pt>
                <c:pt idx="3067" formatCode="0.00E+00">
                  <c:v>19346000</c:v>
                </c:pt>
                <c:pt idx="3068" formatCode="0.00E+00">
                  <c:v>19352000</c:v>
                </c:pt>
                <c:pt idx="3069" formatCode="0.00E+00">
                  <c:v>19359000</c:v>
                </c:pt>
                <c:pt idx="3070" formatCode="0.00E+00">
                  <c:v>19365000</c:v>
                </c:pt>
                <c:pt idx="3071" formatCode="0.00E+00">
                  <c:v>19371000</c:v>
                </c:pt>
                <c:pt idx="3072" formatCode="0.00E+00">
                  <c:v>19378000</c:v>
                </c:pt>
                <c:pt idx="3073" formatCode="0.00E+00">
                  <c:v>19384000</c:v>
                </c:pt>
                <c:pt idx="3074" formatCode="0.00E+00">
                  <c:v>19390000</c:v>
                </c:pt>
                <c:pt idx="3075" formatCode="0.00E+00">
                  <c:v>19397000</c:v>
                </c:pt>
                <c:pt idx="3076" formatCode="0.00E+00">
                  <c:v>19403000</c:v>
                </c:pt>
                <c:pt idx="3077" formatCode="0.00E+00">
                  <c:v>19409000</c:v>
                </c:pt>
                <c:pt idx="3078" formatCode="0.00E+00">
                  <c:v>19416000</c:v>
                </c:pt>
                <c:pt idx="3079" formatCode="0.00E+00">
                  <c:v>19422000</c:v>
                </c:pt>
                <c:pt idx="3080" formatCode="0.00E+00">
                  <c:v>19428000</c:v>
                </c:pt>
                <c:pt idx="3081" formatCode="0.00E+00">
                  <c:v>19434000</c:v>
                </c:pt>
                <c:pt idx="3082" formatCode="0.00E+00">
                  <c:v>19441000</c:v>
                </c:pt>
                <c:pt idx="3083" formatCode="0.00E+00">
                  <c:v>19447000</c:v>
                </c:pt>
                <c:pt idx="3084" formatCode="0.00E+00">
                  <c:v>19453000</c:v>
                </c:pt>
                <c:pt idx="3085" formatCode="0.00E+00">
                  <c:v>19460000</c:v>
                </c:pt>
                <c:pt idx="3086" formatCode="0.00E+00">
                  <c:v>19466000</c:v>
                </c:pt>
                <c:pt idx="3087" formatCode="0.00E+00">
                  <c:v>19472000</c:v>
                </c:pt>
                <c:pt idx="3088" formatCode="0.00E+00">
                  <c:v>19479000</c:v>
                </c:pt>
                <c:pt idx="3089" formatCode="0.00E+00">
                  <c:v>19485000</c:v>
                </c:pt>
                <c:pt idx="3090" formatCode="0.00E+00">
                  <c:v>19491000</c:v>
                </c:pt>
                <c:pt idx="3091" formatCode="0.00E+00">
                  <c:v>19498000</c:v>
                </c:pt>
                <c:pt idx="3092" formatCode="0.00E+00">
                  <c:v>19504000</c:v>
                </c:pt>
                <c:pt idx="3093" formatCode="0.00E+00">
                  <c:v>19510000</c:v>
                </c:pt>
                <c:pt idx="3094" formatCode="0.00E+00">
                  <c:v>19516000</c:v>
                </c:pt>
                <c:pt idx="3095" formatCode="0.00E+00">
                  <c:v>19523000</c:v>
                </c:pt>
                <c:pt idx="3096" formatCode="0.00E+00">
                  <c:v>19529000</c:v>
                </c:pt>
                <c:pt idx="3097" formatCode="0.00E+00">
                  <c:v>19535000</c:v>
                </c:pt>
                <c:pt idx="3098" formatCode="0.00E+00">
                  <c:v>19542000</c:v>
                </c:pt>
                <c:pt idx="3099" formatCode="0.00E+00">
                  <c:v>19548000</c:v>
                </c:pt>
                <c:pt idx="3100" formatCode="0.00E+00">
                  <c:v>19554000</c:v>
                </c:pt>
                <c:pt idx="3101" formatCode="0.00E+00">
                  <c:v>19561000</c:v>
                </c:pt>
                <c:pt idx="3102" formatCode="0.00E+00">
                  <c:v>19567000</c:v>
                </c:pt>
                <c:pt idx="3103" formatCode="0.00E+00">
                  <c:v>19573000</c:v>
                </c:pt>
                <c:pt idx="3104" formatCode="0.00E+00">
                  <c:v>19580000</c:v>
                </c:pt>
                <c:pt idx="3105" formatCode="0.00E+00">
                  <c:v>19586000</c:v>
                </c:pt>
                <c:pt idx="3106" formatCode="0.00E+00">
                  <c:v>19592000</c:v>
                </c:pt>
                <c:pt idx="3107" formatCode="0.00E+00">
                  <c:v>19598000</c:v>
                </c:pt>
                <c:pt idx="3108" formatCode="0.00E+00">
                  <c:v>19605000</c:v>
                </c:pt>
                <c:pt idx="3109" formatCode="0.00E+00">
                  <c:v>19611000</c:v>
                </c:pt>
                <c:pt idx="3110" formatCode="0.00E+00">
                  <c:v>19617000</c:v>
                </c:pt>
                <c:pt idx="3111" formatCode="0.00E+00">
                  <c:v>19624000</c:v>
                </c:pt>
                <c:pt idx="3112" formatCode="0.00E+00">
                  <c:v>19630000</c:v>
                </c:pt>
                <c:pt idx="3113" formatCode="0.00E+00">
                  <c:v>19636000</c:v>
                </c:pt>
                <c:pt idx="3114" formatCode="0.00E+00">
                  <c:v>19643000</c:v>
                </c:pt>
                <c:pt idx="3115" formatCode="0.00E+00">
                  <c:v>19649000</c:v>
                </c:pt>
                <c:pt idx="3116" formatCode="0.00E+00">
                  <c:v>19655000</c:v>
                </c:pt>
                <c:pt idx="3117" formatCode="0.00E+00">
                  <c:v>19662000</c:v>
                </c:pt>
                <c:pt idx="3118" formatCode="0.00E+00">
                  <c:v>19668000</c:v>
                </c:pt>
                <c:pt idx="3119" formatCode="0.00E+00">
                  <c:v>19674000</c:v>
                </c:pt>
                <c:pt idx="3120" formatCode="0.00E+00">
                  <c:v>19680000</c:v>
                </c:pt>
                <c:pt idx="3121" formatCode="0.00E+00">
                  <c:v>19687000</c:v>
                </c:pt>
                <c:pt idx="3122" formatCode="0.00E+00">
                  <c:v>19693000</c:v>
                </c:pt>
                <c:pt idx="3123" formatCode="0.00E+00">
                  <c:v>19699000</c:v>
                </c:pt>
                <c:pt idx="3124" formatCode="0.00E+00">
                  <c:v>19706000</c:v>
                </c:pt>
                <c:pt idx="3125" formatCode="0.00E+00">
                  <c:v>19712000</c:v>
                </c:pt>
                <c:pt idx="3126" formatCode="0.00E+00">
                  <c:v>19718000</c:v>
                </c:pt>
                <c:pt idx="3127" formatCode="0.00E+00">
                  <c:v>19725000</c:v>
                </c:pt>
                <c:pt idx="3128" formatCode="0.00E+00">
                  <c:v>19731000</c:v>
                </c:pt>
                <c:pt idx="3129" formatCode="0.00E+00">
                  <c:v>19737000</c:v>
                </c:pt>
                <c:pt idx="3130" formatCode="0.00E+00">
                  <c:v>19744000</c:v>
                </c:pt>
                <c:pt idx="3131" formatCode="0.00E+00">
                  <c:v>19750000</c:v>
                </c:pt>
                <c:pt idx="3132" formatCode="0.00E+00">
                  <c:v>19756000</c:v>
                </c:pt>
                <c:pt idx="3133" formatCode="0.00E+00">
                  <c:v>19762000</c:v>
                </c:pt>
                <c:pt idx="3134" formatCode="0.00E+00">
                  <c:v>19769000</c:v>
                </c:pt>
                <c:pt idx="3135" formatCode="0.00E+00">
                  <c:v>19775000</c:v>
                </c:pt>
                <c:pt idx="3136" formatCode="0.00E+00">
                  <c:v>19781000</c:v>
                </c:pt>
                <c:pt idx="3137" formatCode="0.00E+00">
                  <c:v>19788000</c:v>
                </c:pt>
                <c:pt idx="3138" formatCode="0.00E+00">
                  <c:v>19794000</c:v>
                </c:pt>
                <c:pt idx="3139" formatCode="0.00E+00">
                  <c:v>19800000</c:v>
                </c:pt>
                <c:pt idx="3140" formatCode="0.00E+00">
                  <c:v>19807000</c:v>
                </c:pt>
                <c:pt idx="3141" formatCode="0.00E+00">
                  <c:v>19813000</c:v>
                </c:pt>
                <c:pt idx="3142" formatCode="0.00E+00">
                  <c:v>19819000</c:v>
                </c:pt>
                <c:pt idx="3143" formatCode="0.00E+00">
                  <c:v>19826000</c:v>
                </c:pt>
                <c:pt idx="3144" formatCode="0.00E+00">
                  <c:v>19832000</c:v>
                </c:pt>
                <c:pt idx="3145" formatCode="0.00E+00">
                  <c:v>19838000</c:v>
                </c:pt>
                <c:pt idx="3146" formatCode="0.00E+00">
                  <c:v>19844000</c:v>
                </c:pt>
                <c:pt idx="3147" formatCode="0.00E+00">
                  <c:v>19851000</c:v>
                </c:pt>
                <c:pt idx="3148" formatCode="0.00E+00">
                  <c:v>19857000</c:v>
                </c:pt>
                <c:pt idx="3149" formatCode="0.00E+00">
                  <c:v>19863000</c:v>
                </c:pt>
                <c:pt idx="3150" formatCode="0.00E+00">
                  <c:v>19870000</c:v>
                </c:pt>
                <c:pt idx="3151" formatCode="0.00E+00">
                  <c:v>19876000</c:v>
                </c:pt>
                <c:pt idx="3152" formatCode="0.00E+00">
                  <c:v>19882000</c:v>
                </c:pt>
                <c:pt idx="3153" formatCode="0.00E+00">
                  <c:v>19889000</c:v>
                </c:pt>
                <c:pt idx="3154" formatCode="0.00E+00">
                  <c:v>19895000</c:v>
                </c:pt>
                <c:pt idx="3155" formatCode="0.00E+00">
                  <c:v>19901000</c:v>
                </c:pt>
                <c:pt idx="3156" formatCode="0.00E+00">
                  <c:v>19908000</c:v>
                </c:pt>
                <c:pt idx="3157" formatCode="0.00E+00">
                  <c:v>19914000</c:v>
                </c:pt>
                <c:pt idx="3158" formatCode="0.00E+00">
                  <c:v>19920000</c:v>
                </c:pt>
                <c:pt idx="3159" formatCode="0.00E+00">
                  <c:v>19926000</c:v>
                </c:pt>
                <c:pt idx="3160" formatCode="0.00E+00">
                  <c:v>19933000</c:v>
                </c:pt>
                <c:pt idx="3161" formatCode="0.00E+00">
                  <c:v>19939000</c:v>
                </c:pt>
                <c:pt idx="3162" formatCode="0.00E+00">
                  <c:v>19945000</c:v>
                </c:pt>
                <c:pt idx="3163" formatCode="0.00E+00">
                  <c:v>19952000</c:v>
                </c:pt>
                <c:pt idx="3164" formatCode="0.00E+00">
                  <c:v>19958000</c:v>
                </c:pt>
                <c:pt idx="3165" formatCode="0.00E+00">
                  <c:v>19964000</c:v>
                </c:pt>
                <c:pt idx="3166" formatCode="0.00E+00">
                  <c:v>19971000</c:v>
                </c:pt>
                <c:pt idx="3167" formatCode="0.00E+00">
                  <c:v>19977000</c:v>
                </c:pt>
                <c:pt idx="3168" formatCode="0.00E+00">
                  <c:v>19983000</c:v>
                </c:pt>
                <c:pt idx="3169" formatCode="0.00E+00">
                  <c:v>19990000</c:v>
                </c:pt>
                <c:pt idx="3170" formatCode="0.00E+00">
                  <c:v>19996000</c:v>
                </c:pt>
                <c:pt idx="3171" formatCode="0.00E+00">
                  <c:v>20002000</c:v>
                </c:pt>
                <c:pt idx="3172" formatCode="0.00E+00">
                  <c:v>20008000</c:v>
                </c:pt>
                <c:pt idx="3173" formatCode="0.00E+00">
                  <c:v>20015000</c:v>
                </c:pt>
                <c:pt idx="3174" formatCode="0.00E+00">
                  <c:v>20021000</c:v>
                </c:pt>
                <c:pt idx="3175" formatCode="0.00E+00">
                  <c:v>20027000</c:v>
                </c:pt>
                <c:pt idx="3176" formatCode="0.00E+00">
                  <c:v>20034000</c:v>
                </c:pt>
                <c:pt idx="3177" formatCode="0.00E+00">
                  <c:v>20040000</c:v>
                </c:pt>
                <c:pt idx="3178" formatCode="0.00E+00">
                  <c:v>20046000</c:v>
                </c:pt>
                <c:pt idx="3179" formatCode="0.00E+00">
                  <c:v>20053000</c:v>
                </c:pt>
                <c:pt idx="3180" formatCode="0.00E+00">
                  <c:v>20059000</c:v>
                </c:pt>
                <c:pt idx="3181" formatCode="0.00E+00">
                  <c:v>20065000</c:v>
                </c:pt>
                <c:pt idx="3182" formatCode="0.00E+00">
                  <c:v>20072000</c:v>
                </c:pt>
                <c:pt idx="3183" formatCode="0.00E+00">
                  <c:v>20078000</c:v>
                </c:pt>
                <c:pt idx="3184" formatCode="0.00E+00">
                  <c:v>20084000</c:v>
                </c:pt>
                <c:pt idx="3185" formatCode="0.00E+00">
                  <c:v>20090000</c:v>
                </c:pt>
                <c:pt idx="3186" formatCode="0.00E+00">
                  <c:v>20097000</c:v>
                </c:pt>
                <c:pt idx="3187" formatCode="0.00E+00">
                  <c:v>20103000</c:v>
                </c:pt>
                <c:pt idx="3188" formatCode="0.00E+00">
                  <c:v>20109000</c:v>
                </c:pt>
                <c:pt idx="3189" formatCode="0.00E+00">
                  <c:v>20116000</c:v>
                </c:pt>
                <c:pt idx="3190" formatCode="0.00E+00">
                  <c:v>20122000</c:v>
                </c:pt>
                <c:pt idx="3191" formatCode="0.00E+00">
                  <c:v>20128000</c:v>
                </c:pt>
                <c:pt idx="3192" formatCode="0.00E+00">
                  <c:v>20135000</c:v>
                </c:pt>
                <c:pt idx="3193" formatCode="0.00E+00">
                  <c:v>20141000</c:v>
                </c:pt>
                <c:pt idx="3194" formatCode="0.00E+00">
                  <c:v>20147000</c:v>
                </c:pt>
                <c:pt idx="3195" formatCode="0.00E+00">
                  <c:v>20154000</c:v>
                </c:pt>
                <c:pt idx="3196" formatCode="0.00E+00">
                  <c:v>20160000</c:v>
                </c:pt>
                <c:pt idx="3197" formatCode="0.00E+00">
                  <c:v>20166000</c:v>
                </c:pt>
                <c:pt idx="3198" formatCode="0.00E+00">
                  <c:v>20172000</c:v>
                </c:pt>
                <c:pt idx="3199" formatCode="0.00E+00">
                  <c:v>20179000</c:v>
                </c:pt>
                <c:pt idx="3200" formatCode="0.00E+00">
                  <c:v>20185000</c:v>
                </c:pt>
                <c:pt idx="3201" formatCode="0.00E+00">
                  <c:v>20191000</c:v>
                </c:pt>
                <c:pt idx="3202" formatCode="0.00E+00">
                  <c:v>20198000</c:v>
                </c:pt>
                <c:pt idx="3203" formatCode="0.00E+00">
                  <c:v>20204000</c:v>
                </c:pt>
                <c:pt idx="3204" formatCode="0.00E+00">
                  <c:v>20210000</c:v>
                </c:pt>
                <c:pt idx="3205" formatCode="0.00E+00">
                  <c:v>20217000</c:v>
                </c:pt>
                <c:pt idx="3206" formatCode="0.00E+00">
                  <c:v>20223000</c:v>
                </c:pt>
                <c:pt idx="3207" formatCode="0.00E+00">
                  <c:v>20229000</c:v>
                </c:pt>
                <c:pt idx="3208" formatCode="0.00E+00">
                  <c:v>20236000</c:v>
                </c:pt>
                <c:pt idx="3209" formatCode="0.00E+00">
                  <c:v>20242000</c:v>
                </c:pt>
                <c:pt idx="3210" formatCode="0.00E+00">
                  <c:v>20248000</c:v>
                </c:pt>
                <c:pt idx="3211" formatCode="0.00E+00">
                  <c:v>20254000</c:v>
                </c:pt>
                <c:pt idx="3212" formatCode="0.00E+00">
                  <c:v>20261000</c:v>
                </c:pt>
                <c:pt idx="3213" formatCode="0.00E+00">
                  <c:v>20267000</c:v>
                </c:pt>
                <c:pt idx="3214" formatCode="0.00E+00">
                  <c:v>20273000</c:v>
                </c:pt>
                <c:pt idx="3215" formatCode="0.00E+00">
                  <c:v>20280000</c:v>
                </c:pt>
                <c:pt idx="3216" formatCode="0.00E+00">
                  <c:v>20286000</c:v>
                </c:pt>
                <c:pt idx="3217" formatCode="0.00E+00">
                  <c:v>20292000</c:v>
                </c:pt>
                <c:pt idx="3218" formatCode="0.00E+00">
                  <c:v>20299000</c:v>
                </c:pt>
                <c:pt idx="3219" formatCode="0.00E+00">
                  <c:v>20305000</c:v>
                </c:pt>
                <c:pt idx="3220" formatCode="0.00E+00">
                  <c:v>20311000</c:v>
                </c:pt>
                <c:pt idx="3221" formatCode="0.00E+00">
                  <c:v>20318000</c:v>
                </c:pt>
                <c:pt idx="3222" formatCode="0.00E+00">
                  <c:v>20324000</c:v>
                </c:pt>
                <c:pt idx="3223" formatCode="0.00E+00">
                  <c:v>20330000</c:v>
                </c:pt>
                <c:pt idx="3224" formatCode="0.00E+00">
                  <c:v>20336000</c:v>
                </c:pt>
                <c:pt idx="3225" formatCode="0.00E+00">
                  <c:v>20343000</c:v>
                </c:pt>
                <c:pt idx="3226" formatCode="0.00E+00">
                  <c:v>20349000</c:v>
                </c:pt>
                <c:pt idx="3227" formatCode="0.00E+00">
                  <c:v>20355000</c:v>
                </c:pt>
                <c:pt idx="3228" formatCode="0.00E+00">
                  <c:v>20362000</c:v>
                </c:pt>
                <c:pt idx="3229" formatCode="0.00E+00">
                  <c:v>20368000</c:v>
                </c:pt>
                <c:pt idx="3230" formatCode="0.00E+00">
                  <c:v>20374000</c:v>
                </c:pt>
                <c:pt idx="3231" formatCode="0.00E+00">
                  <c:v>20381000</c:v>
                </c:pt>
                <c:pt idx="3232" formatCode="0.00E+00">
                  <c:v>20387000</c:v>
                </c:pt>
                <c:pt idx="3233" formatCode="0.00E+00">
                  <c:v>20393000</c:v>
                </c:pt>
                <c:pt idx="3234" formatCode="0.00E+00">
                  <c:v>20400000</c:v>
                </c:pt>
                <c:pt idx="3235" formatCode="0.00E+00">
                  <c:v>20406000</c:v>
                </c:pt>
                <c:pt idx="3236" formatCode="0.00E+00">
                  <c:v>20412000</c:v>
                </c:pt>
                <c:pt idx="3237" formatCode="0.00E+00">
                  <c:v>20418000</c:v>
                </c:pt>
                <c:pt idx="3238" formatCode="0.00E+00">
                  <c:v>20425000</c:v>
                </c:pt>
                <c:pt idx="3239" formatCode="0.00E+00">
                  <c:v>20431000</c:v>
                </c:pt>
                <c:pt idx="3240" formatCode="0.00E+00">
                  <c:v>20437000</c:v>
                </c:pt>
                <c:pt idx="3241" formatCode="0.00E+00">
                  <c:v>20444000</c:v>
                </c:pt>
                <c:pt idx="3242" formatCode="0.00E+00">
                  <c:v>20450000</c:v>
                </c:pt>
                <c:pt idx="3243" formatCode="0.00E+00">
                  <c:v>20456000</c:v>
                </c:pt>
                <c:pt idx="3244" formatCode="0.00E+00">
                  <c:v>20463000</c:v>
                </c:pt>
                <c:pt idx="3245" formatCode="0.00E+00">
                  <c:v>20469000</c:v>
                </c:pt>
                <c:pt idx="3246" formatCode="0.00E+00">
                  <c:v>20475000</c:v>
                </c:pt>
                <c:pt idx="3247" formatCode="0.00E+00">
                  <c:v>20482000</c:v>
                </c:pt>
                <c:pt idx="3248" formatCode="0.00E+00">
                  <c:v>20488000</c:v>
                </c:pt>
                <c:pt idx="3249" formatCode="0.00E+00">
                  <c:v>20494000</c:v>
                </c:pt>
                <c:pt idx="3250" formatCode="0.00E+00">
                  <c:v>20500000</c:v>
                </c:pt>
                <c:pt idx="3251" formatCode="0.00E+00">
                  <c:v>20507000</c:v>
                </c:pt>
                <c:pt idx="3252" formatCode="0.00E+00">
                  <c:v>20513000</c:v>
                </c:pt>
                <c:pt idx="3253" formatCode="0.00E+00">
                  <c:v>20519000</c:v>
                </c:pt>
                <c:pt idx="3254" formatCode="0.00E+00">
                  <c:v>20526000</c:v>
                </c:pt>
                <c:pt idx="3255" formatCode="0.00E+00">
                  <c:v>20532000</c:v>
                </c:pt>
                <c:pt idx="3256" formatCode="0.00E+00">
                  <c:v>20538000</c:v>
                </c:pt>
                <c:pt idx="3257" formatCode="0.00E+00">
                  <c:v>20545000</c:v>
                </c:pt>
                <c:pt idx="3258" formatCode="0.00E+00">
                  <c:v>20551000</c:v>
                </c:pt>
                <c:pt idx="3259" formatCode="0.00E+00">
                  <c:v>20557000</c:v>
                </c:pt>
                <c:pt idx="3260" formatCode="0.00E+00">
                  <c:v>20564000</c:v>
                </c:pt>
                <c:pt idx="3261" formatCode="0.00E+00">
                  <c:v>20570000</c:v>
                </c:pt>
                <c:pt idx="3262" formatCode="0.00E+00">
                  <c:v>20576000</c:v>
                </c:pt>
                <c:pt idx="3263" formatCode="0.00E+00">
                  <c:v>20582000</c:v>
                </c:pt>
                <c:pt idx="3264" formatCode="0.00E+00">
                  <c:v>20589000</c:v>
                </c:pt>
                <c:pt idx="3265" formatCode="0.00E+00">
                  <c:v>20595000</c:v>
                </c:pt>
                <c:pt idx="3266" formatCode="0.00E+00">
                  <c:v>20601000</c:v>
                </c:pt>
                <c:pt idx="3267" formatCode="0.00E+00">
                  <c:v>20608000</c:v>
                </c:pt>
                <c:pt idx="3268" formatCode="0.00E+00">
                  <c:v>20614000</c:v>
                </c:pt>
                <c:pt idx="3269" formatCode="0.00E+00">
                  <c:v>20620000</c:v>
                </c:pt>
                <c:pt idx="3270" formatCode="0.00E+00">
                  <c:v>20627000</c:v>
                </c:pt>
                <c:pt idx="3271" formatCode="0.00E+00">
                  <c:v>20633000</c:v>
                </c:pt>
                <c:pt idx="3272" formatCode="0.00E+00">
                  <c:v>20639000</c:v>
                </c:pt>
                <c:pt idx="3273" formatCode="0.00E+00">
                  <c:v>20646000</c:v>
                </c:pt>
                <c:pt idx="3274" formatCode="0.00E+00">
                  <c:v>20652000</c:v>
                </c:pt>
                <c:pt idx="3275" formatCode="0.00E+00">
                  <c:v>20658000</c:v>
                </c:pt>
                <c:pt idx="3276" formatCode="0.00E+00">
                  <c:v>20664000</c:v>
                </c:pt>
                <c:pt idx="3277" formatCode="0.00E+00">
                  <c:v>20671000</c:v>
                </c:pt>
                <c:pt idx="3278" formatCode="0.00E+00">
                  <c:v>20677000</c:v>
                </c:pt>
                <c:pt idx="3279" formatCode="0.00E+00">
                  <c:v>20683000</c:v>
                </c:pt>
                <c:pt idx="3280" formatCode="0.00E+00">
                  <c:v>20690000</c:v>
                </c:pt>
                <c:pt idx="3281" formatCode="0.00E+00">
                  <c:v>20696000</c:v>
                </c:pt>
                <c:pt idx="3282" formatCode="0.00E+00">
                  <c:v>20702000</c:v>
                </c:pt>
                <c:pt idx="3283" formatCode="0.00E+00">
                  <c:v>20709000</c:v>
                </c:pt>
                <c:pt idx="3284" formatCode="0.00E+00">
                  <c:v>20715000</c:v>
                </c:pt>
                <c:pt idx="3285" formatCode="0.00E+00">
                  <c:v>20721000</c:v>
                </c:pt>
                <c:pt idx="3286" formatCode="0.00E+00">
                  <c:v>20728000</c:v>
                </c:pt>
                <c:pt idx="3287" formatCode="0.00E+00">
                  <c:v>20734000</c:v>
                </c:pt>
                <c:pt idx="3288" formatCode="0.00E+00">
                  <c:v>20740000</c:v>
                </c:pt>
                <c:pt idx="3289" formatCode="0.00E+00">
                  <c:v>20746000</c:v>
                </c:pt>
                <c:pt idx="3290" formatCode="0.00E+00">
                  <c:v>20753000</c:v>
                </c:pt>
                <c:pt idx="3291" formatCode="0.00E+00">
                  <c:v>20759000</c:v>
                </c:pt>
                <c:pt idx="3292" formatCode="0.00E+00">
                  <c:v>20765000</c:v>
                </c:pt>
                <c:pt idx="3293" formatCode="0.00E+00">
                  <c:v>20772000</c:v>
                </c:pt>
                <c:pt idx="3294" formatCode="0.00E+00">
                  <c:v>20778000</c:v>
                </c:pt>
                <c:pt idx="3295" formatCode="0.00E+00">
                  <c:v>20784000</c:v>
                </c:pt>
                <c:pt idx="3296" formatCode="0.00E+00">
                  <c:v>20791000</c:v>
                </c:pt>
                <c:pt idx="3297" formatCode="0.00E+00">
                  <c:v>20797000</c:v>
                </c:pt>
                <c:pt idx="3298" formatCode="0.00E+00">
                  <c:v>20803000</c:v>
                </c:pt>
                <c:pt idx="3299" formatCode="0.00E+00">
                  <c:v>20810000</c:v>
                </c:pt>
                <c:pt idx="3300" formatCode="0.00E+00">
                  <c:v>20816000</c:v>
                </c:pt>
                <c:pt idx="3301" formatCode="0.00E+00">
                  <c:v>20822000</c:v>
                </c:pt>
                <c:pt idx="3302" formatCode="0.00E+00">
                  <c:v>20828000</c:v>
                </c:pt>
                <c:pt idx="3303" formatCode="0.00E+00">
                  <c:v>20835000</c:v>
                </c:pt>
                <c:pt idx="3304" formatCode="0.00E+00">
                  <c:v>20841000</c:v>
                </c:pt>
                <c:pt idx="3305" formatCode="0.00E+00">
                  <c:v>20847000</c:v>
                </c:pt>
                <c:pt idx="3306" formatCode="0.00E+00">
                  <c:v>20854000</c:v>
                </c:pt>
                <c:pt idx="3307" formatCode="0.00E+00">
                  <c:v>20860000</c:v>
                </c:pt>
                <c:pt idx="3308" formatCode="0.00E+00">
                  <c:v>20866000</c:v>
                </c:pt>
                <c:pt idx="3309" formatCode="0.00E+00">
                  <c:v>20873000</c:v>
                </c:pt>
                <c:pt idx="3310" formatCode="0.00E+00">
                  <c:v>20879000</c:v>
                </c:pt>
                <c:pt idx="3311" formatCode="0.00E+00">
                  <c:v>20885000</c:v>
                </c:pt>
                <c:pt idx="3312" formatCode="0.00E+00">
                  <c:v>20892000</c:v>
                </c:pt>
                <c:pt idx="3313" formatCode="0.00E+00">
                  <c:v>20898000</c:v>
                </c:pt>
                <c:pt idx="3314" formatCode="0.00E+00">
                  <c:v>20904000</c:v>
                </c:pt>
                <c:pt idx="3315" formatCode="0.00E+00">
                  <c:v>20910000</c:v>
                </c:pt>
                <c:pt idx="3316" formatCode="0.00E+00">
                  <c:v>20917000</c:v>
                </c:pt>
                <c:pt idx="3317" formatCode="0.00E+00">
                  <c:v>20923000</c:v>
                </c:pt>
                <c:pt idx="3318" formatCode="0.00E+00">
                  <c:v>20929000</c:v>
                </c:pt>
                <c:pt idx="3319" formatCode="0.00E+00">
                  <c:v>20936000</c:v>
                </c:pt>
                <c:pt idx="3320" formatCode="0.00E+00">
                  <c:v>20942000</c:v>
                </c:pt>
                <c:pt idx="3321" formatCode="0.00E+00">
                  <c:v>20948000</c:v>
                </c:pt>
                <c:pt idx="3322" formatCode="0.00E+00">
                  <c:v>20955000</c:v>
                </c:pt>
                <c:pt idx="3323" formatCode="0.00E+00">
                  <c:v>20961000</c:v>
                </c:pt>
                <c:pt idx="3324" formatCode="0.00E+00">
                  <c:v>20967000</c:v>
                </c:pt>
                <c:pt idx="3325" formatCode="0.00E+00">
                  <c:v>20974000</c:v>
                </c:pt>
                <c:pt idx="3326" formatCode="0.00E+00">
                  <c:v>20980000</c:v>
                </c:pt>
                <c:pt idx="3327" formatCode="0.00E+00">
                  <c:v>20986000</c:v>
                </c:pt>
                <c:pt idx="3328" formatCode="0.00E+00">
                  <c:v>20992000</c:v>
                </c:pt>
                <c:pt idx="3329" formatCode="0.00E+00">
                  <c:v>20999000</c:v>
                </c:pt>
                <c:pt idx="3330" formatCode="0.00E+00">
                  <c:v>21005000</c:v>
                </c:pt>
                <c:pt idx="3331" formatCode="0.00E+00">
                  <c:v>21011000</c:v>
                </c:pt>
                <c:pt idx="3332" formatCode="0.00E+00">
                  <c:v>21018000</c:v>
                </c:pt>
                <c:pt idx="3333" formatCode="0.00E+00">
                  <c:v>21024000</c:v>
                </c:pt>
                <c:pt idx="3334" formatCode="0.00E+00">
                  <c:v>21030000</c:v>
                </c:pt>
                <c:pt idx="3335" formatCode="0.00E+00">
                  <c:v>21037000</c:v>
                </c:pt>
                <c:pt idx="3336" formatCode="0.00E+00">
                  <c:v>21043000</c:v>
                </c:pt>
                <c:pt idx="3337" formatCode="0.00E+00">
                  <c:v>21049000</c:v>
                </c:pt>
                <c:pt idx="3338" formatCode="0.00E+00">
                  <c:v>21056000</c:v>
                </c:pt>
                <c:pt idx="3339" formatCode="0.00E+00">
                  <c:v>21062000</c:v>
                </c:pt>
                <c:pt idx="3340" formatCode="0.00E+00">
                  <c:v>21068000</c:v>
                </c:pt>
                <c:pt idx="3341" formatCode="0.00E+00">
                  <c:v>21074000</c:v>
                </c:pt>
                <c:pt idx="3342" formatCode="0.00E+00">
                  <c:v>21081000</c:v>
                </c:pt>
                <c:pt idx="3343" formatCode="0.00E+00">
                  <c:v>21087000</c:v>
                </c:pt>
                <c:pt idx="3344" formatCode="0.00E+00">
                  <c:v>21093000</c:v>
                </c:pt>
                <c:pt idx="3345" formatCode="0.00E+00">
                  <c:v>21100000</c:v>
                </c:pt>
                <c:pt idx="3346" formatCode="0.00E+00">
                  <c:v>21106000</c:v>
                </c:pt>
                <c:pt idx="3347" formatCode="0.00E+00">
                  <c:v>21112000</c:v>
                </c:pt>
                <c:pt idx="3348" formatCode="0.00E+00">
                  <c:v>21119000</c:v>
                </c:pt>
                <c:pt idx="3349" formatCode="0.00E+00">
                  <c:v>21125000</c:v>
                </c:pt>
                <c:pt idx="3350" formatCode="0.00E+00">
                  <c:v>21131000</c:v>
                </c:pt>
                <c:pt idx="3351" formatCode="0.00E+00">
                  <c:v>21138000</c:v>
                </c:pt>
                <c:pt idx="3352" formatCode="0.00E+00">
                  <c:v>21144000</c:v>
                </c:pt>
                <c:pt idx="3353" formatCode="0.00E+00">
                  <c:v>21150000</c:v>
                </c:pt>
                <c:pt idx="3354" formatCode="0.00E+00">
                  <c:v>21156000</c:v>
                </c:pt>
                <c:pt idx="3355" formatCode="0.00E+00">
                  <c:v>21163000</c:v>
                </c:pt>
                <c:pt idx="3356" formatCode="0.00E+00">
                  <c:v>21169000</c:v>
                </c:pt>
                <c:pt idx="3357" formatCode="0.00E+00">
                  <c:v>21175000</c:v>
                </c:pt>
                <c:pt idx="3358" formatCode="0.00E+00">
                  <c:v>21182000</c:v>
                </c:pt>
                <c:pt idx="3359" formatCode="0.00E+00">
                  <c:v>21188000</c:v>
                </c:pt>
                <c:pt idx="3360" formatCode="0.00E+00">
                  <c:v>21194000</c:v>
                </c:pt>
                <c:pt idx="3361" formatCode="0.00E+00">
                  <c:v>21201000</c:v>
                </c:pt>
                <c:pt idx="3362" formatCode="0.00E+00">
                  <c:v>21207000</c:v>
                </c:pt>
                <c:pt idx="3363" formatCode="0.00E+00">
                  <c:v>21213000</c:v>
                </c:pt>
                <c:pt idx="3364" formatCode="0.00E+00">
                  <c:v>21220000</c:v>
                </c:pt>
                <c:pt idx="3365" formatCode="0.00E+00">
                  <c:v>21226000</c:v>
                </c:pt>
                <c:pt idx="3366" formatCode="0.00E+00">
                  <c:v>21232000</c:v>
                </c:pt>
                <c:pt idx="3367" formatCode="0.00E+00">
                  <c:v>21238000</c:v>
                </c:pt>
                <c:pt idx="3368" formatCode="0.00E+00">
                  <c:v>21245000</c:v>
                </c:pt>
                <c:pt idx="3369" formatCode="0.00E+00">
                  <c:v>21251000</c:v>
                </c:pt>
                <c:pt idx="3370" formatCode="0.00E+00">
                  <c:v>21257000</c:v>
                </c:pt>
                <c:pt idx="3371" formatCode="0.00E+00">
                  <c:v>21264000</c:v>
                </c:pt>
                <c:pt idx="3372" formatCode="0.00E+00">
                  <c:v>21270000</c:v>
                </c:pt>
                <c:pt idx="3373" formatCode="0.00E+00">
                  <c:v>21276000</c:v>
                </c:pt>
                <c:pt idx="3374" formatCode="0.00E+00">
                  <c:v>21283000</c:v>
                </c:pt>
                <c:pt idx="3375" formatCode="0.00E+00">
                  <c:v>21289000</c:v>
                </c:pt>
                <c:pt idx="3376" formatCode="0.00E+00">
                  <c:v>21295000</c:v>
                </c:pt>
                <c:pt idx="3377" formatCode="0.00E+00">
                  <c:v>21302000</c:v>
                </c:pt>
                <c:pt idx="3378" formatCode="0.00E+00">
                  <c:v>21308000</c:v>
                </c:pt>
                <c:pt idx="3379" formatCode="0.00E+00">
                  <c:v>21314000</c:v>
                </c:pt>
                <c:pt idx="3380" formatCode="0.00E+00">
                  <c:v>21320000</c:v>
                </c:pt>
                <c:pt idx="3381" formatCode="0.00E+00">
                  <c:v>21327000</c:v>
                </c:pt>
                <c:pt idx="3382" formatCode="0.00E+00">
                  <c:v>21333000</c:v>
                </c:pt>
                <c:pt idx="3383" formatCode="0.00E+00">
                  <c:v>21339000</c:v>
                </c:pt>
                <c:pt idx="3384" formatCode="0.00E+00">
                  <c:v>21346000</c:v>
                </c:pt>
                <c:pt idx="3385" formatCode="0.00E+00">
                  <c:v>21352000</c:v>
                </c:pt>
                <c:pt idx="3386" formatCode="0.00E+00">
                  <c:v>21358000</c:v>
                </c:pt>
                <c:pt idx="3387" formatCode="0.00E+00">
                  <c:v>21365000</c:v>
                </c:pt>
                <c:pt idx="3388" formatCode="0.00E+00">
                  <c:v>21371000</c:v>
                </c:pt>
                <c:pt idx="3389" formatCode="0.00E+00">
                  <c:v>21377000</c:v>
                </c:pt>
                <c:pt idx="3390" formatCode="0.00E+00">
                  <c:v>21384000</c:v>
                </c:pt>
                <c:pt idx="3391" formatCode="0.00E+00">
                  <c:v>21390000</c:v>
                </c:pt>
                <c:pt idx="3392" formatCode="0.00E+00">
                  <c:v>21396000</c:v>
                </c:pt>
                <c:pt idx="3393" formatCode="0.00E+00">
                  <c:v>21402000</c:v>
                </c:pt>
                <c:pt idx="3394" formatCode="0.00E+00">
                  <c:v>21409000</c:v>
                </c:pt>
                <c:pt idx="3395" formatCode="0.00E+00">
                  <c:v>21415000</c:v>
                </c:pt>
                <c:pt idx="3396" formatCode="0.00E+00">
                  <c:v>21421000</c:v>
                </c:pt>
                <c:pt idx="3397" formatCode="0.00E+00">
                  <c:v>21428000</c:v>
                </c:pt>
                <c:pt idx="3398" formatCode="0.00E+00">
                  <c:v>21434000</c:v>
                </c:pt>
                <c:pt idx="3399" formatCode="0.00E+00">
                  <c:v>21440000</c:v>
                </c:pt>
                <c:pt idx="3400" formatCode="0.00E+00">
                  <c:v>21447000</c:v>
                </c:pt>
                <c:pt idx="3401" formatCode="0.00E+00">
                  <c:v>21453000</c:v>
                </c:pt>
                <c:pt idx="3402" formatCode="0.00E+00">
                  <c:v>21459000</c:v>
                </c:pt>
                <c:pt idx="3403" formatCode="0.00E+00">
                  <c:v>21466000</c:v>
                </c:pt>
                <c:pt idx="3404" formatCode="0.00E+00">
                  <c:v>21472000</c:v>
                </c:pt>
                <c:pt idx="3405" formatCode="0.00E+00">
                  <c:v>21478000</c:v>
                </c:pt>
                <c:pt idx="3406" formatCode="0.00E+00">
                  <c:v>21484000</c:v>
                </c:pt>
                <c:pt idx="3407" formatCode="0.00E+00">
                  <c:v>21491000</c:v>
                </c:pt>
                <c:pt idx="3408" formatCode="0.00E+00">
                  <c:v>21497000</c:v>
                </c:pt>
                <c:pt idx="3409" formatCode="0.00E+00">
                  <c:v>21503000</c:v>
                </c:pt>
                <c:pt idx="3410" formatCode="0.00E+00">
                  <c:v>21510000</c:v>
                </c:pt>
                <c:pt idx="3411" formatCode="0.00E+00">
                  <c:v>21516000</c:v>
                </c:pt>
                <c:pt idx="3412" formatCode="0.00E+00">
                  <c:v>21522000</c:v>
                </c:pt>
                <c:pt idx="3413" formatCode="0.00E+00">
                  <c:v>21529000</c:v>
                </c:pt>
                <c:pt idx="3414" formatCode="0.00E+00">
                  <c:v>21535000</c:v>
                </c:pt>
                <c:pt idx="3415" formatCode="0.00E+00">
                  <c:v>21541000</c:v>
                </c:pt>
                <c:pt idx="3416" formatCode="0.00E+00">
                  <c:v>21548000</c:v>
                </c:pt>
                <c:pt idx="3417" formatCode="0.00E+00">
                  <c:v>21554000</c:v>
                </c:pt>
                <c:pt idx="3418" formatCode="0.00E+00">
                  <c:v>21560000</c:v>
                </c:pt>
                <c:pt idx="3419" formatCode="0.00E+00">
                  <c:v>21566000</c:v>
                </c:pt>
                <c:pt idx="3420" formatCode="0.00E+00">
                  <c:v>21573000</c:v>
                </c:pt>
                <c:pt idx="3421" formatCode="0.00E+00">
                  <c:v>21579000</c:v>
                </c:pt>
                <c:pt idx="3422" formatCode="0.00E+00">
                  <c:v>21585000</c:v>
                </c:pt>
                <c:pt idx="3423" formatCode="0.00E+00">
                  <c:v>21592000</c:v>
                </c:pt>
                <c:pt idx="3424" formatCode="0.00E+00">
                  <c:v>21598000</c:v>
                </c:pt>
                <c:pt idx="3425" formatCode="0.00E+00">
                  <c:v>21604000</c:v>
                </c:pt>
                <c:pt idx="3426" formatCode="0.00E+00">
                  <c:v>21611000</c:v>
                </c:pt>
                <c:pt idx="3427" formatCode="0.00E+00">
                  <c:v>21617000</c:v>
                </c:pt>
                <c:pt idx="3428" formatCode="0.00E+00">
                  <c:v>21623000</c:v>
                </c:pt>
                <c:pt idx="3429" formatCode="0.00E+00">
                  <c:v>21630000</c:v>
                </c:pt>
                <c:pt idx="3430" formatCode="0.00E+00">
                  <c:v>21636000</c:v>
                </c:pt>
                <c:pt idx="3431" formatCode="0.00E+00">
                  <c:v>21642000</c:v>
                </c:pt>
                <c:pt idx="3432" formatCode="0.00E+00">
                  <c:v>21648000</c:v>
                </c:pt>
                <c:pt idx="3433" formatCode="0.00E+00">
                  <c:v>21655000</c:v>
                </c:pt>
                <c:pt idx="3434" formatCode="0.00E+00">
                  <c:v>21661000</c:v>
                </c:pt>
                <c:pt idx="3435" formatCode="0.00E+00">
                  <c:v>21667000</c:v>
                </c:pt>
                <c:pt idx="3436" formatCode="0.00E+00">
                  <c:v>21674000</c:v>
                </c:pt>
                <c:pt idx="3437" formatCode="0.00E+00">
                  <c:v>21680000</c:v>
                </c:pt>
                <c:pt idx="3438" formatCode="0.00E+00">
                  <c:v>21686000</c:v>
                </c:pt>
                <c:pt idx="3439" formatCode="0.00E+00">
                  <c:v>21693000</c:v>
                </c:pt>
                <c:pt idx="3440" formatCode="0.00E+00">
                  <c:v>21699000</c:v>
                </c:pt>
                <c:pt idx="3441" formatCode="0.00E+00">
                  <c:v>21705000</c:v>
                </c:pt>
                <c:pt idx="3442" formatCode="0.00E+00">
                  <c:v>21712000</c:v>
                </c:pt>
                <c:pt idx="3443" formatCode="0.00E+00">
                  <c:v>21718000</c:v>
                </c:pt>
                <c:pt idx="3444" formatCode="0.00E+00">
                  <c:v>21724000</c:v>
                </c:pt>
                <c:pt idx="3445" formatCode="0.00E+00">
                  <c:v>21730000</c:v>
                </c:pt>
                <c:pt idx="3446" formatCode="0.00E+00">
                  <c:v>21737000</c:v>
                </c:pt>
                <c:pt idx="3447" formatCode="0.00E+00">
                  <c:v>21743000</c:v>
                </c:pt>
                <c:pt idx="3448" formatCode="0.00E+00">
                  <c:v>21749000</c:v>
                </c:pt>
                <c:pt idx="3449" formatCode="0.00E+00">
                  <c:v>21756000</c:v>
                </c:pt>
                <c:pt idx="3450" formatCode="0.00E+00">
                  <c:v>21762000</c:v>
                </c:pt>
                <c:pt idx="3451" formatCode="0.00E+00">
                  <c:v>21768000</c:v>
                </c:pt>
                <c:pt idx="3452" formatCode="0.00E+00">
                  <c:v>21775000</c:v>
                </c:pt>
                <c:pt idx="3453" formatCode="0.00E+00">
                  <c:v>21781000</c:v>
                </c:pt>
                <c:pt idx="3454" formatCode="0.00E+00">
                  <c:v>21787000</c:v>
                </c:pt>
                <c:pt idx="3455" formatCode="0.00E+00">
                  <c:v>21794000</c:v>
                </c:pt>
                <c:pt idx="3456" formatCode="0.00E+00">
                  <c:v>21800000</c:v>
                </c:pt>
                <c:pt idx="3457" formatCode="0.00E+00">
                  <c:v>21806000</c:v>
                </c:pt>
                <c:pt idx="3458" formatCode="0.00E+00">
                  <c:v>21812000</c:v>
                </c:pt>
                <c:pt idx="3459" formatCode="0.00E+00">
                  <c:v>21819000</c:v>
                </c:pt>
                <c:pt idx="3460" formatCode="0.00E+00">
                  <c:v>21825000</c:v>
                </c:pt>
                <c:pt idx="3461" formatCode="0.00E+00">
                  <c:v>21831000</c:v>
                </c:pt>
                <c:pt idx="3462" formatCode="0.00E+00">
                  <c:v>21838000</c:v>
                </c:pt>
                <c:pt idx="3463" formatCode="0.00E+00">
                  <c:v>21844000</c:v>
                </c:pt>
                <c:pt idx="3464" formatCode="0.00E+00">
                  <c:v>21850000</c:v>
                </c:pt>
                <c:pt idx="3465" formatCode="0.00E+00">
                  <c:v>21857000</c:v>
                </c:pt>
                <c:pt idx="3466" formatCode="0.00E+00">
                  <c:v>21863000</c:v>
                </c:pt>
                <c:pt idx="3467" formatCode="0.00E+00">
                  <c:v>21869000</c:v>
                </c:pt>
                <c:pt idx="3468" formatCode="0.00E+00">
                  <c:v>21876000</c:v>
                </c:pt>
                <c:pt idx="3469" formatCode="0.00E+00">
                  <c:v>21882000</c:v>
                </c:pt>
                <c:pt idx="3470" formatCode="0.00E+00">
                  <c:v>21888000</c:v>
                </c:pt>
                <c:pt idx="3471" formatCode="0.00E+00">
                  <c:v>21894000</c:v>
                </c:pt>
                <c:pt idx="3472" formatCode="0.00E+00">
                  <c:v>21901000</c:v>
                </c:pt>
                <c:pt idx="3473" formatCode="0.00E+00">
                  <c:v>21907000</c:v>
                </c:pt>
                <c:pt idx="3474" formatCode="0.00E+00">
                  <c:v>21913000</c:v>
                </c:pt>
                <c:pt idx="3475" formatCode="0.00E+00">
                  <c:v>21920000</c:v>
                </c:pt>
                <c:pt idx="3476" formatCode="0.00E+00">
                  <c:v>21926000</c:v>
                </c:pt>
                <c:pt idx="3477" formatCode="0.00E+00">
                  <c:v>21932000</c:v>
                </c:pt>
                <c:pt idx="3478" formatCode="0.00E+00">
                  <c:v>21939000</c:v>
                </c:pt>
                <c:pt idx="3479" formatCode="0.00E+00">
                  <c:v>21945000</c:v>
                </c:pt>
                <c:pt idx="3480" formatCode="0.00E+00">
                  <c:v>21951000</c:v>
                </c:pt>
                <c:pt idx="3481" formatCode="0.00E+00">
                  <c:v>21958000</c:v>
                </c:pt>
                <c:pt idx="3482" formatCode="0.00E+00">
                  <c:v>21964000</c:v>
                </c:pt>
                <c:pt idx="3483" formatCode="0.00E+00">
                  <c:v>21970000</c:v>
                </c:pt>
                <c:pt idx="3484" formatCode="0.00E+00">
                  <c:v>21976000</c:v>
                </c:pt>
                <c:pt idx="3485" formatCode="0.00E+00">
                  <c:v>21983000</c:v>
                </c:pt>
                <c:pt idx="3486" formatCode="0.00E+00">
                  <c:v>21989000</c:v>
                </c:pt>
                <c:pt idx="3487" formatCode="0.00E+00">
                  <c:v>21995000</c:v>
                </c:pt>
                <c:pt idx="3488" formatCode="0.00E+00">
                  <c:v>22002000</c:v>
                </c:pt>
                <c:pt idx="3489" formatCode="0.00E+00">
                  <c:v>22008000</c:v>
                </c:pt>
                <c:pt idx="3490" formatCode="0.00E+00">
                  <c:v>22014000</c:v>
                </c:pt>
                <c:pt idx="3491" formatCode="0.00E+00">
                  <c:v>22021000</c:v>
                </c:pt>
                <c:pt idx="3492" formatCode="0.00E+00">
                  <c:v>22027000</c:v>
                </c:pt>
                <c:pt idx="3493" formatCode="0.00E+00">
                  <c:v>22033000</c:v>
                </c:pt>
                <c:pt idx="3494" formatCode="0.00E+00">
                  <c:v>22040000</c:v>
                </c:pt>
                <c:pt idx="3495" formatCode="0.00E+00">
                  <c:v>22046000</c:v>
                </c:pt>
                <c:pt idx="3496" formatCode="0.00E+00">
                  <c:v>22052000</c:v>
                </c:pt>
                <c:pt idx="3497" formatCode="0.00E+00">
                  <c:v>22058000</c:v>
                </c:pt>
                <c:pt idx="3498" formatCode="0.00E+00">
                  <c:v>22065000</c:v>
                </c:pt>
                <c:pt idx="3499" formatCode="0.00E+00">
                  <c:v>22071000</c:v>
                </c:pt>
                <c:pt idx="3500" formatCode="0.00E+00">
                  <c:v>22077000</c:v>
                </c:pt>
                <c:pt idx="3501" formatCode="0.00E+00">
                  <c:v>22084000</c:v>
                </c:pt>
                <c:pt idx="3502" formatCode="0.00E+00">
                  <c:v>22090000</c:v>
                </c:pt>
                <c:pt idx="3503" formatCode="0.00E+00">
                  <c:v>22096000</c:v>
                </c:pt>
                <c:pt idx="3504" formatCode="0.00E+00">
                  <c:v>22103000</c:v>
                </c:pt>
                <c:pt idx="3505" formatCode="0.00E+00">
                  <c:v>22109000</c:v>
                </c:pt>
                <c:pt idx="3506" formatCode="0.00E+00">
                  <c:v>22115000</c:v>
                </c:pt>
                <c:pt idx="3507" formatCode="0.00E+00">
                  <c:v>22122000</c:v>
                </c:pt>
                <c:pt idx="3508" formatCode="0.00E+00">
                  <c:v>22128000</c:v>
                </c:pt>
                <c:pt idx="3509" formatCode="0.00E+00">
                  <c:v>22134000</c:v>
                </c:pt>
                <c:pt idx="3510" formatCode="0.00E+00">
                  <c:v>22140000</c:v>
                </c:pt>
                <c:pt idx="3511" formatCode="0.00E+00">
                  <c:v>22147000</c:v>
                </c:pt>
                <c:pt idx="3512" formatCode="0.00E+00">
                  <c:v>22153000</c:v>
                </c:pt>
                <c:pt idx="3513" formatCode="0.00E+00">
                  <c:v>22159000</c:v>
                </c:pt>
                <c:pt idx="3514" formatCode="0.00E+00">
                  <c:v>22166000</c:v>
                </c:pt>
                <c:pt idx="3515" formatCode="0.00E+00">
                  <c:v>22172000</c:v>
                </c:pt>
                <c:pt idx="3516" formatCode="0.00E+00">
                  <c:v>22178000</c:v>
                </c:pt>
                <c:pt idx="3517" formatCode="0.00E+00">
                  <c:v>22185000</c:v>
                </c:pt>
                <c:pt idx="3518" formatCode="0.00E+00">
                  <c:v>22191000</c:v>
                </c:pt>
                <c:pt idx="3519" formatCode="0.00E+00">
                  <c:v>22197000</c:v>
                </c:pt>
                <c:pt idx="3520" formatCode="0.00E+00">
                  <c:v>22204000</c:v>
                </c:pt>
                <c:pt idx="3521" formatCode="0.00E+00">
                  <c:v>22210000</c:v>
                </c:pt>
                <c:pt idx="3522" formatCode="0.00E+00">
                  <c:v>22216000</c:v>
                </c:pt>
                <c:pt idx="3523" formatCode="0.00E+00">
                  <c:v>22222000</c:v>
                </c:pt>
                <c:pt idx="3524" formatCode="0.00E+00">
                  <c:v>22229000</c:v>
                </c:pt>
                <c:pt idx="3525" formatCode="0.00E+00">
                  <c:v>22235000</c:v>
                </c:pt>
                <c:pt idx="3526" formatCode="0.00E+00">
                  <c:v>22241000</c:v>
                </c:pt>
                <c:pt idx="3527" formatCode="0.00E+00">
                  <c:v>22248000</c:v>
                </c:pt>
                <c:pt idx="3528" formatCode="0.00E+00">
                  <c:v>22254000</c:v>
                </c:pt>
                <c:pt idx="3529" formatCode="0.00E+00">
                  <c:v>22260000</c:v>
                </c:pt>
                <c:pt idx="3530" formatCode="0.00E+00">
                  <c:v>22267000</c:v>
                </c:pt>
                <c:pt idx="3531" formatCode="0.00E+00">
                  <c:v>22273000</c:v>
                </c:pt>
                <c:pt idx="3532" formatCode="0.00E+00">
                  <c:v>22279000</c:v>
                </c:pt>
                <c:pt idx="3533" formatCode="0.00E+00">
                  <c:v>22286000</c:v>
                </c:pt>
                <c:pt idx="3534" formatCode="0.00E+00">
                  <c:v>22292000</c:v>
                </c:pt>
                <c:pt idx="3535" formatCode="0.00E+00">
                  <c:v>22298000</c:v>
                </c:pt>
                <c:pt idx="3536" formatCode="0.00E+00">
                  <c:v>22304000</c:v>
                </c:pt>
                <c:pt idx="3537" formatCode="0.00E+00">
                  <c:v>22311000</c:v>
                </c:pt>
                <c:pt idx="3538" formatCode="0.00E+00">
                  <c:v>22317000</c:v>
                </c:pt>
                <c:pt idx="3539" formatCode="0.00E+00">
                  <c:v>22323000</c:v>
                </c:pt>
                <c:pt idx="3540" formatCode="0.00E+00">
                  <c:v>22330000</c:v>
                </c:pt>
                <c:pt idx="3541" formatCode="0.00E+00">
                  <c:v>22336000</c:v>
                </c:pt>
                <c:pt idx="3542" formatCode="0.00E+00">
                  <c:v>22342000</c:v>
                </c:pt>
                <c:pt idx="3543" formatCode="0.00E+00">
                  <c:v>22349000</c:v>
                </c:pt>
                <c:pt idx="3544" formatCode="0.00E+00">
                  <c:v>22355000</c:v>
                </c:pt>
                <c:pt idx="3545" formatCode="0.00E+00">
                  <c:v>22361000</c:v>
                </c:pt>
                <c:pt idx="3546" formatCode="0.00E+00">
                  <c:v>22368000</c:v>
                </c:pt>
                <c:pt idx="3547" formatCode="0.00E+00">
                  <c:v>22374000</c:v>
                </c:pt>
                <c:pt idx="3548" formatCode="0.00E+00">
                  <c:v>22380000</c:v>
                </c:pt>
                <c:pt idx="3549" formatCode="0.00E+00">
                  <c:v>22386000</c:v>
                </c:pt>
                <c:pt idx="3550" formatCode="0.00E+00">
                  <c:v>22393000</c:v>
                </c:pt>
                <c:pt idx="3551" formatCode="0.00E+00">
                  <c:v>22399000</c:v>
                </c:pt>
                <c:pt idx="3552" formatCode="0.00E+00">
                  <c:v>22405000</c:v>
                </c:pt>
                <c:pt idx="3553" formatCode="0.00E+00">
                  <c:v>22412000</c:v>
                </c:pt>
                <c:pt idx="3554" formatCode="0.00E+00">
                  <c:v>22418000</c:v>
                </c:pt>
                <c:pt idx="3555" formatCode="0.00E+00">
                  <c:v>22424000</c:v>
                </c:pt>
                <c:pt idx="3556" formatCode="0.00E+00">
                  <c:v>22431000</c:v>
                </c:pt>
                <c:pt idx="3557" formatCode="0.00E+00">
                  <c:v>22437000</c:v>
                </c:pt>
                <c:pt idx="3558" formatCode="0.00E+00">
                  <c:v>22443000</c:v>
                </c:pt>
                <c:pt idx="3559" formatCode="0.00E+00">
                  <c:v>22450000</c:v>
                </c:pt>
                <c:pt idx="3560" formatCode="0.00E+00">
                  <c:v>22456000</c:v>
                </c:pt>
                <c:pt idx="3561" formatCode="0.00E+00">
                  <c:v>22462000</c:v>
                </c:pt>
                <c:pt idx="3562" formatCode="0.00E+00">
                  <c:v>22468000</c:v>
                </c:pt>
                <c:pt idx="3563" formatCode="0.00E+00">
                  <c:v>22475000</c:v>
                </c:pt>
                <c:pt idx="3564" formatCode="0.00E+00">
                  <c:v>22481000</c:v>
                </c:pt>
                <c:pt idx="3565" formatCode="0.00E+00">
                  <c:v>22487000</c:v>
                </c:pt>
                <c:pt idx="3566" formatCode="0.00E+00">
                  <c:v>22494000</c:v>
                </c:pt>
                <c:pt idx="3567" formatCode="0.00E+00">
                  <c:v>22500000</c:v>
                </c:pt>
                <c:pt idx="3568" formatCode="0.00E+00">
                  <c:v>22506000</c:v>
                </c:pt>
                <c:pt idx="3569" formatCode="0.00E+00">
                  <c:v>22513000</c:v>
                </c:pt>
                <c:pt idx="3570" formatCode="0.00E+00">
                  <c:v>22519000</c:v>
                </c:pt>
                <c:pt idx="3571" formatCode="0.00E+00">
                  <c:v>22525000</c:v>
                </c:pt>
                <c:pt idx="3572" formatCode="0.00E+00">
                  <c:v>22532000</c:v>
                </c:pt>
                <c:pt idx="3573" formatCode="0.00E+00">
                  <c:v>22538000</c:v>
                </c:pt>
                <c:pt idx="3574" formatCode="0.00E+00">
                  <c:v>22544000</c:v>
                </c:pt>
                <c:pt idx="3575" formatCode="0.00E+00">
                  <c:v>22550000</c:v>
                </c:pt>
                <c:pt idx="3576" formatCode="0.00E+00">
                  <c:v>22557000</c:v>
                </c:pt>
                <c:pt idx="3577" formatCode="0.00E+00">
                  <c:v>22563000</c:v>
                </c:pt>
                <c:pt idx="3578" formatCode="0.00E+00">
                  <c:v>22569000</c:v>
                </c:pt>
                <c:pt idx="3579" formatCode="0.00E+00">
                  <c:v>22576000</c:v>
                </c:pt>
                <c:pt idx="3580" formatCode="0.00E+00">
                  <c:v>22582000</c:v>
                </c:pt>
                <c:pt idx="3581" formatCode="0.00E+00">
                  <c:v>22588000</c:v>
                </c:pt>
                <c:pt idx="3582" formatCode="0.00E+00">
                  <c:v>22595000</c:v>
                </c:pt>
                <c:pt idx="3583" formatCode="0.00E+00">
                  <c:v>22601000</c:v>
                </c:pt>
                <c:pt idx="3584" formatCode="0.00E+00">
                  <c:v>22607000</c:v>
                </c:pt>
                <c:pt idx="3585" formatCode="0.00E+00">
                  <c:v>22614000</c:v>
                </c:pt>
                <c:pt idx="3586" formatCode="0.00E+00">
                  <c:v>22620000</c:v>
                </c:pt>
                <c:pt idx="3587" formatCode="0.00E+00">
                  <c:v>22626000</c:v>
                </c:pt>
                <c:pt idx="3588" formatCode="0.00E+00">
                  <c:v>22632000</c:v>
                </c:pt>
                <c:pt idx="3589" formatCode="0.00E+00">
                  <c:v>22639000</c:v>
                </c:pt>
                <c:pt idx="3590" formatCode="0.00E+00">
                  <c:v>22645000</c:v>
                </c:pt>
                <c:pt idx="3591" formatCode="0.00E+00">
                  <c:v>22651000</c:v>
                </c:pt>
                <c:pt idx="3592" formatCode="0.00E+00">
                  <c:v>22658000</c:v>
                </c:pt>
                <c:pt idx="3593" formatCode="0.00E+00">
                  <c:v>22664000</c:v>
                </c:pt>
                <c:pt idx="3594" formatCode="0.00E+00">
                  <c:v>22670000</c:v>
                </c:pt>
                <c:pt idx="3595" formatCode="0.00E+00">
                  <c:v>22677000</c:v>
                </c:pt>
                <c:pt idx="3596" formatCode="0.00E+00">
                  <c:v>22683000</c:v>
                </c:pt>
                <c:pt idx="3597" formatCode="0.00E+00">
                  <c:v>22689000</c:v>
                </c:pt>
                <c:pt idx="3598" formatCode="0.00E+00">
                  <c:v>22696000</c:v>
                </c:pt>
                <c:pt idx="3599" formatCode="0.00E+00">
                  <c:v>22702000</c:v>
                </c:pt>
                <c:pt idx="3600" formatCode="0.00E+00">
                  <c:v>22708000</c:v>
                </c:pt>
                <c:pt idx="3601" formatCode="0.00E+00">
                  <c:v>22714000</c:v>
                </c:pt>
                <c:pt idx="3602" formatCode="0.00E+00">
                  <c:v>22721000</c:v>
                </c:pt>
                <c:pt idx="3603" formatCode="0.00E+00">
                  <c:v>22727000</c:v>
                </c:pt>
                <c:pt idx="3604" formatCode="0.00E+00">
                  <c:v>22733000</c:v>
                </c:pt>
                <c:pt idx="3605" formatCode="0.00E+00">
                  <c:v>22740000</c:v>
                </c:pt>
                <c:pt idx="3606" formatCode="0.00E+00">
                  <c:v>22746000</c:v>
                </c:pt>
                <c:pt idx="3607" formatCode="0.00E+00">
                  <c:v>22752000</c:v>
                </c:pt>
                <c:pt idx="3608" formatCode="0.00E+00">
                  <c:v>22759000</c:v>
                </c:pt>
                <c:pt idx="3609" formatCode="0.00E+00">
                  <c:v>22765000</c:v>
                </c:pt>
                <c:pt idx="3610" formatCode="0.00E+00">
                  <c:v>22771000</c:v>
                </c:pt>
                <c:pt idx="3611" formatCode="0.00E+00">
                  <c:v>22778000</c:v>
                </c:pt>
                <c:pt idx="3612" formatCode="0.00E+00">
                  <c:v>22784000</c:v>
                </c:pt>
                <c:pt idx="3613" formatCode="0.00E+00">
                  <c:v>22790000</c:v>
                </c:pt>
                <c:pt idx="3614" formatCode="0.00E+00">
                  <c:v>22797000</c:v>
                </c:pt>
                <c:pt idx="3615" formatCode="0.00E+00">
                  <c:v>22803000</c:v>
                </c:pt>
                <c:pt idx="3616" formatCode="0.00E+00">
                  <c:v>22809000</c:v>
                </c:pt>
                <c:pt idx="3617" formatCode="0.00E+00">
                  <c:v>22815000</c:v>
                </c:pt>
                <c:pt idx="3618" formatCode="0.00E+00">
                  <c:v>22822000</c:v>
                </c:pt>
                <c:pt idx="3619" formatCode="0.00E+00">
                  <c:v>22828000</c:v>
                </c:pt>
                <c:pt idx="3620" formatCode="0.00E+00">
                  <c:v>22834000</c:v>
                </c:pt>
                <c:pt idx="3621" formatCode="0.00E+00">
                  <c:v>22841000</c:v>
                </c:pt>
                <c:pt idx="3622" formatCode="0.00E+00">
                  <c:v>22847000</c:v>
                </c:pt>
                <c:pt idx="3623" formatCode="0.00E+00">
                  <c:v>22853000</c:v>
                </c:pt>
                <c:pt idx="3624" formatCode="0.00E+00">
                  <c:v>22860000</c:v>
                </c:pt>
                <c:pt idx="3625" formatCode="0.00E+00">
                  <c:v>22866000</c:v>
                </c:pt>
                <c:pt idx="3626" formatCode="0.00E+00">
                  <c:v>22872000</c:v>
                </c:pt>
                <c:pt idx="3627" formatCode="0.00E+00">
                  <c:v>22879000</c:v>
                </c:pt>
                <c:pt idx="3628" formatCode="0.00E+00">
                  <c:v>22885000</c:v>
                </c:pt>
                <c:pt idx="3629" formatCode="0.00E+00">
                  <c:v>22891000</c:v>
                </c:pt>
                <c:pt idx="3630" formatCode="0.00E+00">
                  <c:v>22897000</c:v>
                </c:pt>
                <c:pt idx="3631" formatCode="0.00E+00">
                  <c:v>22904000</c:v>
                </c:pt>
                <c:pt idx="3632" formatCode="0.00E+00">
                  <c:v>22910000</c:v>
                </c:pt>
                <c:pt idx="3633" formatCode="0.00E+00">
                  <c:v>22916000</c:v>
                </c:pt>
                <c:pt idx="3634" formatCode="0.00E+00">
                  <c:v>22923000</c:v>
                </c:pt>
                <c:pt idx="3635" formatCode="0.00E+00">
                  <c:v>22929000</c:v>
                </c:pt>
                <c:pt idx="3636" formatCode="0.00E+00">
                  <c:v>22935000</c:v>
                </c:pt>
                <c:pt idx="3637" formatCode="0.00E+00">
                  <c:v>22942000</c:v>
                </c:pt>
                <c:pt idx="3638" formatCode="0.00E+00">
                  <c:v>22948000</c:v>
                </c:pt>
                <c:pt idx="3639" formatCode="0.00E+00">
                  <c:v>22954000</c:v>
                </c:pt>
                <c:pt idx="3640" formatCode="0.00E+00">
                  <c:v>22961000</c:v>
                </c:pt>
                <c:pt idx="3641" formatCode="0.00E+00">
                  <c:v>22967000</c:v>
                </c:pt>
                <c:pt idx="3642" formatCode="0.00E+00">
                  <c:v>22973000</c:v>
                </c:pt>
                <c:pt idx="3643" formatCode="0.00E+00">
                  <c:v>22979000</c:v>
                </c:pt>
                <c:pt idx="3644" formatCode="0.00E+00">
                  <c:v>22986000</c:v>
                </c:pt>
                <c:pt idx="3645" formatCode="0.00E+00">
                  <c:v>22992000</c:v>
                </c:pt>
                <c:pt idx="3646" formatCode="0.00E+00">
                  <c:v>22998000</c:v>
                </c:pt>
                <c:pt idx="3647" formatCode="0.00E+00">
                  <c:v>23005000</c:v>
                </c:pt>
                <c:pt idx="3648" formatCode="0.00E+00">
                  <c:v>23011000</c:v>
                </c:pt>
                <c:pt idx="3649" formatCode="0.00E+00">
                  <c:v>23017000</c:v>
                </c:pt>
                <c:pt idx="3650" formatCode="0.00E+00">
                  <c:v>23024000</c:v>
                </c:pt>
                <c:pt idx="3651" formatCode="0.00E+00">
                  <c:v>23030000</c:v>
                </c:pt>
                <c:pt idx="3652" formatCode="0.00E+00">
                  <c:v>23036000</c:v>
                </c:pt>
                <c:pt idx="3653" formatCode="0.00E+00">
                  <c:v>23043000</c:v>
                </c:pt>
                <c:pt idx="3654" formatCode="0.00E+00">
                  <c:v>23049000</c:v>
                </c:pt>
                <c:pt idx="3655" formatCode="0.00E+00">
                  <c:v>23055000</c:v>
                </c:pt>
                <c:pt idx="3656" formatCode="0.00E+00">
                  <c:v>23061000</c:v>
                </c:pt>
                <c:pt idx="3657" formatCode="0.00E+00">
                  <c:v>23068000</c:v>
                </c:pt>
                <c:pt idx="3658" formatCode="0.00E+00">
                  <c:v>23074000</c:v>
                </c:pt>
                <c:pt idx="3659" formatCode="0.00E+00">
                  <c:v>23080000</c:v>
                </c:pt>
                <c:pt idx="3660" formatCode="0.00E+00">
                  <c:v>23087000</c:v>
                </c:pt>
                <c:pt idx="3661" formatCode="0.00E+00">
                  <c:v>23093000</c:v>
                </c:pt>
                <c:pt idx="3662" formatCode="0.00E+00">
                  <c:v>23099000</c:v>
                </c:pt>
                <c:pt idx="3663" formatCode="0.00E+00">
                  <c:v>23106000</c:v>
                </c:pt>
                <c:pt idx="3664" formatCode="0.00E+00">
                  <c:v>23112000</c:v>
                </c:pt>
                <c:pt idx="3665" formatCode="0.00E+00">
                  <c:v>23118000</c:v>
                </c:pt>
                <c:pt idx="3666" formatCode="0.00E+00">
                  <c:v>23125000</c:v>
                </c:pt>
                <c:pt idx="3667" formatCode="0.00E+00">
                  <c:v>23131000</c:v>
                </c:pt>
                <c:pt idx="3668" formatCode="0.00E+00">
                  <c:v>23137000</c:v>
                </c:pt>
                <c:pt idx="3669" formatCode="0.00E+00">
                  <c:v>23143000</c:v>
                </c:pt>
                <c:pt idx="3670" formatCode="0.00E+00">
                  <c:v>23150000</c:v>
                </c:pt>
                <c:pt idx="3671" formatCode="0.00E+00">
                  <c:v>23156000</c:v>
                </c:pt>
                <c:pt idx="3672" formatCode="0.00E+00">
                  <c:v>23162000</c:v>
                </c:pt>
                <c:pt idx="3673" formatCode="0.00E+00">
                  <c:v>23169000</c:v>
                </c:pt>
                <c:pt idx="3674" formatCode="0.00E+00">
                  <c:v>23175000</c:v>
                </c:pt>
                <c:pt idx="3675" formatCode="0.00E+00">
                  <c:v>23181000</c:v>
                </c:pt>
                <c:pt idx="3676" formatCode="0.00E+00">
                  <c:v>23188000</c:v>
                </c:pt>
                <c:pt idx="3677" formatCode="0.00E+00">
                  <c:v>23194000</c:v>
                </c:pt>
                <c:pt idx="3678" formatCode="0.00E+00">
                  <c:v>23200000</c:v>
                </c:pt>
                <c:pt idx="3679" formatCode="0.00E+00">
                  <c:v>23207000</c:v>
                </c:pt>
                <c:pt idx="3680" formatCode="0.00E+00">
                  <c:v>23213000</c:v>
                </c:pt>
                <c:pt idx="3681" formatCode="0.00E+00">
                  <c:v>23219000</c:v>
                </c:pt>
                <c:pt idx="3682" formatCode="0.00E+00">
                  <c:v>23225000</c:v>
                </c:pt>
                <c:pt idx="3683" formatCode="0.00E+00">
                  <c:v>23232000</c:v>
                </c:pt>
                <c:pt idx="3684" formatCode="0.00E+00">
                  <c:v>23238000</c:v>
                </c:pt>
                <c:pt idx="3685" formatCode="0.00E+00">
                  <c:v>23244000</c:v>
                </c:pt>
                <c:pt idx="3686" formatCode="0.00E+00">
                  <c:v>23251000</c:v>
                </c:pt>
                <c:pt idx="3687" formatCode="0.00E+00">
                  <c:v>23257000</c:v>
                </c:pt>
                <c:pt idx="3688" formatCode="0.00E+00">
                  <c:v>23263000</c:v>
                </c:pt>
                <c:pt idx="3689" formatCode="0.00E+00">
                  <c:v>23270000</c:v>
                </c:pt>
                <c:pt idx="3690" formatCode="0.00E+00">
                  <c:v>23276000</c:v>
                </c:pt>
                <c:pt idx="3691" formatCode="0.00E+00">
                  <c:v>23282000</c:v>
                </c:pt>
                <c:pt idx="3692" formatCode="0.00E+00">
                  <c:v>23289000</c:v>
                </c:pt>
                <c:pt idx="3693" formatCode="0.00E+00">
                  <c:v>23295000</c:v>
                </c:pt>
                <c:pt idx="3694" formatCode="0.00E+00">
                  <c:v>23301000</c:v>
                </c:pt>
                <c:pt idx="3695" formatCode="0.00E+00">
                  <c:v>23307000</c:v>
                </c:pt>
                <c:pt idx="3696" formatCode="0.00E+00">
                  <c:v>23314000</c:v>
                </c:pt>
                <c:pt idx="3697" formatCode="0.00E+00">
                  <c:v>23320000</c:v>
                </c:pt>
                <c:pt idx="3698" formatCode="0.00E+00">
                  <c:v>23326000</c:v>
                </c:pt>
                <c:pt idx="3699" formatCode="0.00E+00">
                  <c:v>23333000</c:v>
                </c:pt>
                <c:pt idx="3700" formatCode="0.00E+00">
                  <c:v>23339000</c:v>
                </c:pt>
                <c:pt idx="3701" formatCode="0.00E+00">
                  <c:v>23345000</c:v>
                </c:pt>
                <c:pt idx="3702" formatCode="0.00E+00">
                  <c:v>23352000</c:v>
                </c:pt>
                <c:pt idx="3703" formatCode="0.00E+00">
                  <c:v>23358000</c:v>
                </c:pt>
                <c:pt idx="3704" formatCode="0.00E+00">
                  <c:v>23364000</c:v>
                </c:pt>
                <c:pt idx="3705" formatCode="0.00E+00">
                  <c:v>23371000</c:v>
                </c:pt>
                <c:pt idx="3706" formatCode="0.00E+00">
                  <c:v>23377000</c:v>
                </c:pt>
                <c:pt idx="3707" formatCode="0.00E+00">
                  <c:v>23383000</c:v>
                </c:pt>
                <c:pt idx="3708" formatCode="0.00E+00">
                  <c:v>23389000</c:v>
                </c:pt>
                <c:pt idx="3709" formatCode="0.00E+00">
                  <c:v>23396000</c:v>
                </c:pt>
                <c:pt idx="3710" formatCode="0.00E+00">
                  <c:v>23402000</c:v>
                </c:pt>
                <c:pt idx="3711" formatCode="0.00E+00">
                  <c:v>23408000</c:v>
                </c:pt>
                <c:pt idx="3712" formatCode="0.00E+00">
                  <c:v>23415000</c:v>
                </c:pt>
                <c:pt idx="3713" formatCode="0.00E+00">
                  <c:v>23421000</c:v>
                </c:pt>
                <c:pt idx="3714" formatCode="0.00E+00">
                  <c:v>23427000</c:v>
                </c:pt>
                <c:pt idx="3715" formatCode="0.00E+00">
                  <c:v>23434000</c:v>
                </c:pt>
                <c:pt idx="3716" formatCode="0.00E+00">
                  <c:v>23440000</c:v>
                </c:pt>
                <c:pt idx="3717" formatCode="0.00E+00">
                  <c:v>23446000</c:v>
                </c:pt>
                <c:pt idx="3718" formatCode="0.00E+00">
                  <c:v>23453000</c:v>
                </c:pt>
                <c:pt idx="3719" formatCode="0.00E+00">
                  <c:v>23459000</c:v>
                </c:pt>
                <c:pt idx="3720" formatCode="0.00E+00">
                  <c:v>23465000</c:v>
                </c:pt>
                <c:pt idx="3721" formatCode="0.00E+00">
                  <c:v>23471000</c:v>
                </c:pt>
                <c:pt idx="3722" formatCode="0.00E+00">
                  <c:v>23478000</c:v>
                </c:pt>
                <c:pt idx="3723" formatCode="0.00E+00">
                  <c:v>23484000</c:v>
                </c:pt>
                <c:pt idx="3724" formatCode="0.00E+00">
                  <c:v>23490000</c:v>
                </c:pt>
                <c:pt idx="3725" formatCode="0.00E+00">
                  <c:v>23497000</c:v>
                </c:pt>
                <c:pt idx="3726" formatCode="0.00E+00">
                  <c:v>23503000</c:v>
                </c:pt>
                <c:pt idx="3727" formatCode="0.00E+00">
                  <c:v>23509000</c:v>
                </c:pt>
                <c:pt idx="3728" formatCode="0.00E+00">
                  <c:v>23516000</c:v>
                </c:pt>
                <c:pt idx="3729" formatCode="0.00E+00">
                  <c:v>23522000</c:v>
                </c:pt>
                <c:pt idx="3730" formatCode="0.00E+00">
                  <c:v>23528000</c:v>
                </c:pt>
                <c:pt idx="3731" formatCode="0.00E+00">
                  <c:v>23535000</c:v>
                </c:pt>
                <c:pt idx="3732" formatCode="0.00E+00">
                  <c:v>23541000</c:v>
                </c:pt>
                <c:pt idx="3733" formatCode="0.00E+00">
                  <c:v>23547000</c:v>
                </c:pt>
                <c:pt idx="3734" formatCode="0.00E+00">
                  <c:v>23553000</c:v>
                </c:pt>
                <c:pt idx="3735" formatCode="0.00E+00">
                  <c:v>23560000</c:v>
                </c:pt>
                <c:pt idx="3736" formatCode="0.00E+00">
                  <c:v>23566000</c:v>
                </c:pt>
                <c:pt idx="3737" formatCode="0.00E+00">
                  <c:v>23572000</c:v>
                </c:pt>
                <c:pt idx="3738" formatCode="0.00E+00">
                  <c:v>23579000</c:v>
                </c:pt>
                <c:pt idx="3739" formatCode="0.00E+00">
                  <c:v>23585000</c:v>
                </c:pt>
                <c:pt idx="3740" formatCode="0.00E+00">
                  <c:v>23591000</c:v>
                </c:pt>
                <c:pt idx="3741" formatCode="0.00E+00">
                  <c:v>23598000</c:v>
                </c:pt>
                <c:pt idx="3742" formatCode="0.00E+00">
                  <c:v>23604000</c:v>
                </c:pt>
                <c:pt idx="3743" formatCode="0.00E+00">
                  <c:v>23610000</c:v>
                </c:pt>
                <c:pt idx="3744" formatCode="0.00E+00">
                  <c:v>23617000</c:v>
                </c:pt>
                <c:pt idx="3745" formatCode="0.00E+00">
                  <c:v>23623000</c:v>
                </c:pt>
                <c:pt idx="3746" formatCode="0.00E+00">
                  <c:v>23629000</c:v>
                </c:pt>
                <c:pt idx="3747" formatCode="0.00E+00">
                  <c:v>23635000</c:v>
                </c:pt>
                <c:pt idx="3748" formatCode="0.00E+00">
                  <c:v>23642000</c:v>
                </c:pt>
                <c:pt idx="3749" formatCode="0.00E+00">
                  <c:v>23648000</c:v>
                </c:pt>
                <c:pt idx="3750" formatCode="0.00E+00">
                  <c:v>23654000</c:v>
                </c:pt>
                <c:pt idx="3751" formatCode="0.00E+00">
                  <c:v>23661000</c:v>
                </c:pt>
                <c:pt idx="3752" formatCode="0.00E+00">
                  <c:v>23667000</c:v>
                </c:pt>
                <c:pt idx="3753" formatCode="0.00E+00">
                  <c:v>23673000</c:v>
                </c:pt>
                <c:pt idx="3754" formatCode="0.00E+00">
                  <c:v>23680000</c:v>
                </c:pt>
                <c:pt idx="3755" formatCode="0.00E+00">
                  <c:v>23686000</c:v>
                </c:pt>
                <c:pt idx="3756" formatCode="0.00E+00">
                  <c:v>23692000</c:v>
                </c:pt>
                <c:pt idx="3757" formatCode="0.00E+00">
                  <c:v>23699000</c:v>
                </c:pt>
                <c:pt idx="3758" formatCode="0.00E+00">
                  <c:v>23705000</c:v>
                </c:pt>
                <c:pt idx="3759" formatCode="0.00E+00">
                  <c:v>23711000</c:v>
                </c:pt>
                <c:pt idx="3760" formatCode="0.00E+00">
                  <c:v>23717000</c:v>
                </c:pt>
                <c:pt idx="3761" formatCode="0.00E+00">
                  <c:v>23724000</c:v>
                </c:pt>
                <c:pt idx="3762" formatCode="0.00E+00">
                  <c:v>23730000</c:v>
                </c:pt>
                <c:pt idx="3763" formatCode="0.00E+00">
                  <c:v>23736000</c:v>
                </c:pt>
                <c:pt idx="3764" formatCode="0.00E+00">
                  <c:v>23743000</c:v>
                </c:pt>
                <c:pt idx="3765" formatCode="0.00E+00">
                  <c:v>23749000</c:v>
                </c:pt>
                <c:pt idx="3766" formatCode="0.00E+00">
                  <c:v>23755000</c:v>
                </c:pt>
                <c:pt idx="3767" formatCode="0.00E+00">
                  <c:v>23762000</c:v>
                </c:pt>
                <c:pt idx="3768" formatCode="0.00E+00">
                  <c:v>23768000</c:v>
                </c:pt>
                <c:pt idx="3769" formatCode="0.00E+00">
                  <c:v>23774000</c:v>
                </c:pt>
                <c:pt idx="3770" formatCode="0.00E+00">
                  <c:v>23781000</c:v>
                </c:pt>
                <c:pt idx="3771" formatCode="0.00E+00">
                  <c:v>23787000</c:v>
                </c:pt>
                <c:pt idx="3772" formatCode="0.00E+00">
                  <c:v>23793000</c:v>
                </c:pt>
                <c:pt idx="3773" formatCode="0.00E+00">
                  <c:v>23799000</c:v>
                </c:pt>
                <c:pt idx="3774" formatCode="0.00E+00">
                  <c:v>23806000</c:v>
                </c:pt>
                <c:pt idx="3775" formatCode="0.00E+00">
                  <c:v>23812000</c:v>
                </c:pt>
                <c:pt idx="3776" formatCode="0.00E+00">
                  <c:v>23818000</c:v>
                </c:pt>
                <c:pt idx="3777" formatCode="0.00E+00">
                  <c:v>23825000</c:v>
                </c:pt>
                <c:pt idx="3778" formatCode="0.00E+00">
                  <c:v>23831000</c:v>
                </c:pt>
                <c:pt idx="3779" formatCode="0.00E+00">
                  <c:v>23837000</c:v>
                </c:pt>
                <c:pt idx="3780" formatCode="0.00E+00">
                  <c:v>23844000</c:v>
                </c:pt>
                <c:pt idx="3781" formatCode="0.00E+00">
                  <c:v>23850000</c:v>
                </c:pt>
                <c:pt idx="3782" formatCode="0.00E+00">
                  <c:v>23856000</c:v>
                </c:pt>
                <c:pt idx="3783" formatCode="0.00E+00">
                  <c:v>23863000</c:v>
                </c:pt>
                <c:pt idx="3784" formatCode="0.00E+00">
                  <c:v>23869000</c:v>
                </c:pt>
                <c:pt idx="3785" formatCode="0.00E+00">
                  <c:v>23875000</c:v>
                </c:pt>
                <c:pt idx="3786" formatCode="0.00E+00">
                  <c:v>23881000</c:v>
                </c:pt>
                <c:pt idx="3787" formatCode="0.00E+00">
                  <c:v>23888000</c:v>
                </c:pt>
                <c:pt idx="3788" formatCode="0.00E+00">
                  <c:v>23894000</c:v>
                </c:pt>
                <c:pt idx="3789" formatCode="0.00E+00">
                  <c:v>23900000</c:v>
                </c:pt>
                <c:pt idx="3790" formatCode="0.00E+00">
                  <c:v>23907000</c:v>
                </c:pt>
                <c:pt idx="3791" formatCode="0.00E+00">
                  <c:v>23913000</c:v>
                </c:pt>
                <c:pt idx="3792" formatCode="0.00E+00">
                  <c:v>23919000</c:v>
                </c:pt>
                <c:pt idx="3793" formatCode="0.00E+00">
                  <c:v>23926000</c:v>
                </c:pt>
                <c:pt idx="3794" formatCode="0.00E+00">
                  <c:v>23932000</c:v>
                </c:pt>
                <c:pt idx="3795" formatCode="0.00E+00">
                  <c:v>23938000</c:v>
                </c:pt>
                <c:pt idx="3796" formatCode="0.00E+00">
                  <c:v>23945000</c:v>
                </c:pt>
                <c:pt idx="3797" formatCode="0.00E+00">
                  <c:v>23951000</c:v>
                </c:pt>
                <c:pt idx="3798" formatCode="0.00E+00">
                  <c:v>23957000</c:v>
                </c:pt>
                <c:pt idx="3799" formatCode="0.00E+00">
                  <c:v>23963000</c:v>
                </c:pt>
                <c:pt idx="3800" formatCode="0.00E+00">
                  <c:v>23970000</c:v>
                </c:pt>
                <c:pt idx="3801" formatCode="0.00E+00">
                  <c:v>23976000</c:v>
                </c:pt>
                <c:pt idx="3802" formatCode="0.00E+00">
                  <c:v>23982000</c:v>
                </c:pt>
                <c:pt idx="3803" formatCode="0.00E+00">
                  <c:v>23989000</c:v>
                </c:pt>
                <c:pt idx="3804" formatCode="0.00E+00">
                  <c:v>23995000</c:v>
                </c:pt>
                <c:pt idx="3805" formatCode="0.00E+00">
                  <c:v>24001000</c:v>
                </c:pt>
                <c:pt idx="3806" formatCode="0.00E+00">
                  <c:v>24008000</c:v>
                </c:pt>
                <c:pt idx="3807" formatCode="0.00E+00">
                  <c:v>24014000</c:v>
                </c:pt>
                <c:pt idx="3808" formatCode="0.00E+00">
                  <c:v>24020000</c:v>
                </c:pt>
                <c:pt idx="3809" formatCode="0.00E+00">
                  <c:v>24027000</c:v>
                </c:pt>
                <c:pt idx="3810" formatCode="0.00E+00">
                  <c:v>24033000</c:v>
                </c:pt>
                <c:pt idx="3811" formatCode="0.00E+00">
                  <c:v>24039000</c:v>
                </c:pt>
                <c:pt idx="3812" formatCode="0.00E+00">
                  <c:v>24045000</c:v>
                </c:pt>
                <c:pt idx="3813" formatCode="0.00E+00">
                  <c:v>24052000</c:v>
                </c:pt>
                <c:pt idx="3814" formatCode="0.00E+00">
                  <c:v>24058000</c:v>
                </c:pt>
                <c:pt idx="3815" formatCode="0.00E+00">
                  <c:v>24064000</c:v>
                </c:pt>
                <c:pt idx="3816" formatCode="0.00E+00">
                  <c:v>24071000</c:v>
                </c:pt>
                <c:pt idx="3817" formatCode="0.00E+00">
                  <c:v>24077000</c:v>
                </c:pt>
                <c:pt idx="3818" formatCode="0.00E+00">
                  <c:v>24083000</c:v>
                </c:pt>
                <c:pt idx="3819" formatCode="0.00E+00">
                  <c:v>24090000</c:v>
                </c:pt>
                <c:pt idx="3820" formatCode="0.00E+00">
                  <c:v>24096000</c:v>
                </c:pt>
                <c:pt idx="3821" formatCode="0.00E+00">
                  <c:v>24102000</c:v>
                </c:pt>
                <c:pt idx="3822" formatCode="0.00E+00">
                  <c:v>24109000</c:v>
                </c:pt>
                <c:pt idx="3823" formatCode="0.00E+00">
                  <c:v>24115000</c:v>
                </c:pt>
                <c:pt idx="3824" formatCode="0.00E+00">
                  <c:v>24121000</c:v>
                </c:pt>
                <c:pt idx="3825" formatCode="0.00E+00">
                  <c:v>24127000</c:v>
                </c:pt>
                <c:pt idx="3826" formatCode="0.00E+00">
                  <c:v>24134000</c:v>
                </c:pt>
                <c:pt idx="3827" formatCode="0.00E+00">
                  <c:v>24140000</c:v>
                </c:pt>
                <c:pt idx="3828" formatCode="0.00E+00">
                  <c:v>24146000</c:v>
                </c:pt>
                <c:pt idx="3829" formatCode="0.00E+00">
                  <c:v>24153000</c:v>
                </c:pt>
                <c:pt idx="3830" formatCode="0.00E+00">
                  <c:v>24159000</c:v>
                </c:pt>
                <c:pt idx="3831" formatCode="0.00E+00">
                  <c:v>24165000</c:v>
                </c:pt>
                <c:pt idx="3832" formatCode="0.00E+00">
                  <c:v>24172000</c:v>
                </c:pt>
                <c:pt idx="3833" formatCode="0.00E+00">
                  <c:v>24178000</c:v>
                </c:pt>
                <c:pt idx="3834" formatCode="0.00E+00">
                  <c:v>24184000</c:v>
                </c:pt>
                <c:pt idx="3835" formatCode="0.00E+00">
                  <c:v>24191000</c:v>
                </c:pt>
                <c:pt idx="3836" formatCode="0.00E+00">
                  <c:v>24197000</c:v>
                </c:pt>
                <c:pt idx="3837" formatCode="0.00E+00">
                  <c:v>24203000</c:v>
                </c:pt>
                <c:pt idx="3838" formatCode="0.00E+00">
                  <c:v>24209000</c:v>
                </c:pt>
                <c:pt idx="3839" formatCode="0.00E+00">
                  <c:v>24216000</c:v>
                </c:pt>
                <c:pt idx="3840" formatCode="0.00E+00">
                  <c:v>24222000</c:v>
                </c:pt>
                <c:pt idx="3841" formatCode="0.00E+00">
                  <c:v>24228000</c:v>
                </c:pt>
                <c:pt idx="3842" formatCode="0.00E+00">
                  <c:v>24235000</c:v>
                </c:pt>
                <c:pt idx="3843" formatCode="0.00E+00">
                  <c:v>24241000</c:v>
                </c:pt>
                <c:pt idx="3844" formatCode="0.00E+00">
                  <c:v>24247000</c:v>
                </c:pt>
                <c:pt idx="3845" formatCode="0.00E+00">
                  <c:v>24254000</c:v>
                </c:pt>
                <c:pt idx="3846" formatCode="0.00E+00">
                  <c:v>24260000</c:v>
                </c:pt>
                <c:pt idx="3847" formatCode="0.00E+00">
                  <c:v>24266000</c:v>
                </c:pt>
                <c:pt idx="3848" formatCode="0.00E+00">
                  <c:v>24273000</c:v>
                </c:pt>
                <c:pt idx="3849" formatCode="0.00E+00">
                  <c:v>24279000</c:v>
                </c:pt>
                <c:pt idx="3850" formatCode="0.00E+00">
                  <c:v>24285000</c:v>
                </c:pt>
                <c:pt idx="3851" formatCode="0.00E+00">
                  <c:v>24291000</c:v>
                </c:pt>
                <c:pt idx="3852" formatCode="0.00E+00">
                  <c:v>24298000</c:v>
                </c:pt>
                <c:pt idx="3853" formatCode="0.00E+00">
                  <c:v>24304000</c:v>
                </c:pt>
                <c:pt idx="3854" formatCode="0.00E+00">
                  <c:v>24310000</c:v>
                </c:pt>
                <c:pt idx="3855" formatCode="0.00E+00">
                  <c:v>24317000</c:v>
                </c:pt>
                <c:pt idx="3856" formatCode="0.00E+00">
                  <c:v>24323000</c:v>
                </c:pt>
                <c:pt idx="3857" formatCode="0.00E+00">
                  <c:v>24329000</c:v>
                </c:pt>
                <c:pt idx="3858" formatCode="0.00E+00">
                  <c:v>24336000</c:v>
                </c:pt>
                <c:pt idx="3859" formatCode="0.00E+00">
                  <c:v>24342000</c:v>
                </c:pt>
                <c:pt idx="3860" formatCode="0.00E+00">
                  <c:v>24348000</c:v>
                </c:pt>
                <c:pt idx="3861" formatCode="0.00E+00">
                  <c:v>24355000</c:v>
                </c:pt>
                <c:pt idx="3862" formatCode="0.00E+00">
                  <c:v>24361000</c:v>
                </c:pt>
                <c:pt idx="3863" formatCode="0.00E+00">
                  <c:v>24367000</c:v>
                </c:pt>
                <c:pt idx="3864" formatCode="0.00E+00">
                  <c:v>24373000</c:v>
                </c:pt>
                <c:pt idx="3865" formatCode="0.00E+00">
                  <c:v>24380000</c:v>
                </c:pt>
                <c:pt idx="3866" formatCode="0.00E+00">
                  <c:v>24386000</c:v>
                </c:pt>
                <c:pt idx="3867" formatCode="0.00E+00">
                  <c:v>24392000</c:v>
                </c:pt>
                <c:pt idx="3868" formatCode="0.00E+00">
                  <c:v>24399000</c:v>
                </c:pt>
                <c:pt idx="3869" formatCode="0.00E+00">
                  <c:v>24405000</c:v>
                </c:pt>
                <c:pt idx="3870" formatCode="0.00E+00">
                  <c:v>24411000</c:v>
                </c:pt>
                <c:pt idx="3871" formatCode="0.00E+00">
                  <c:v>24418000</c:v>
                </c:pt>
                <c:pt idx="3872" formatCode="0.00E+00">
                  <c:v>24424000</c:v>
                </c:pt>
                <c:pt idx="3873" formatCode="0.00E+00">
                  <c:v>24430000</c:v>
                </c:pt>
                <c:pt idx="3874" formatCode="0.00E+00">
                  <c:v>24437000</c:v>
                </c:pt>
                <c:pt idx="3875" formatCode="0.00E+00">
                  <c:v>24443000</c:v>
                </c:pt>
                <c:pt idx="3876" formatCode="0.00E+00">
                  <c:v>24449000</c:v>
                </c:pt>
                <c:pt idx="3877" formatCode="0.00E+00">
                  <c:v>24455000</c:v>
                </c:pt>
                <c:pt idx="3878" formatCode="0.00E+00">
                  <c:v>24462000</c:v>
                </c:pt>
                <c:pt idx="3879" formatCode="0.00E+00">
                  <c:v>24468000</c:v>
                </c:pt>
                <c:pt idx="3880" formatCode="0.00E+00">
                  <c:v>24474000</c:v>
                </c:pt>
                <c:pt idx="3881" formatCode="0.00E+00">
                  <c:v>24481000</c:v>
                </c:pt>
                <c:pt idx="3882" formatCode="0.00E+00">
                  <c:v>24487000</c:v>
                </c:pt>
                <c:pt idx="3883" formatCode="0.00E+00">
                  <c:v>24493000</c:v>
                </c:pt>
                <c:pt idx="3884" formatCode="0.00E+00">
                  <c:v>24500000</c:v>
                </c:pt>
                <c:pt idx="3885" formatCode="0.00E+00">
                  <c:v>24506000</c:v>
                </c:pt>
                <c:pt idx="3886" formatCode="0.00E+00">
                  <c:v>24512000</c:v>
                </c:pt>
                <c:pt idx="3887" formatCode="0.00E+00">
                  <c:v>24519000</c:v>
                </c:pt>
                <c:pt idx="3888" formatCode="0.00E+00">
                  <c:v>24525000</c:v>
                </c:pt>
                <c:pt idx="3889" formatCode="0.00E+00">
                  <c:v>24531000</c:v>
                </c:pt>
                <c:pt idx="3890" formatCode="0.00E+00">
                  <c:v>24537000</c:v>
                </c:pt>
                <c:pt idx="3891" formatCode="0.00E+00">
                  <c:v>24544000</c:v>
                </c:pt>
                <c:pt idx="3892" formatCode="0.00E+00">
                  <c:v>24550000</c:v>
                </c:pt>
                <c:pt idx="3893" formatCode="0.00E+00">
                  <c:v>24556000</c:v>
                </c:pt>
                <c:pt idx="3894" formatCode="0.00E+00">
                  <c:v>24563000</c:v>
                </c:pt>
                <c:pt idx="3895" formatCode="0.00E+00">
                  <c:v>24569000</c:v>
                </c:pt>
                <c:pt idx="3896" formatCode="0.00E+00">
                  <c:v>24575000</c:v>
                </c:pt>
                <c:pt idx="3897" formatCode="0.00E+00">
                  <c:v>24582000</c:v>
                </c:pt>
                <c:pt idx="3898" formatCode="0.00E+00">
                  <c:v>24588000</c:v>
                </c:pt>
                <c:pt idx="3899" formatCode="0.00E+00">
                  <c:v>24594000</c:v>
                </c:pt>
                <c:pt idx="3900" formatCode="0.00E+00">
                  <c:v>24601000</c:v>
                </c:pt>
                <c:pt idx="3901" formatCode="0.00E+00">
                  <c:v>24607000</c:v>
                </c:pt>
                <c:pt idx="3902" formatCode="0.00E+00">
                  <c:v>24613000</c:v>
                </c:pt>
                <c:pt idx="3903" formatCode="0.00E+00">
                  <c:v>24619000</c:v>
                </c:pt>
                <c:pt idx="3904" formatCode="0.00E+00">
                  <c:v>24626000</c:v>
                </c:pt>
                <c:pt idx="3905" formatCode="0.00E+00">
                  <c:v>24632000</c:v>
                </c:pt>
                <c:pt idx="3906" formatCode="0.00E+00">
                  <c:v>24638000</c:v>
                </c:pt>
                <c:pt idx="3907" formatCode="0.00E+00">
                  <c:v>24645000</c:v>
                </c:pt>
                <c:pt idx="3908" formatCode="0.00E+00">
                  <c:v>24651000</c:v>
                </c:pt>
                <c:pt idx="3909" formatCode="0.00E+00">
                  <c:v>24657000</c:v>
                </c:pt>
                <c:pt idx="3910" formatCode="0.00E+00">
                  <c:v>24664000</c:v>
                </c:pt>
                <c:pt idx="3911" formatCode="0.00E+00">
                  <c:v>24670000</c:v>
                </c:pt>
                <c:pt idx="3912" formatCode="0.00E+00">
                  <c:v>24676000</c:v>
                </c:pt>
                <c:pt idx="3913" formatCode="0.00E+00">
                  <c:v>24683000</c:v>
                </c:pt>
                <c:pt idx="3914" formatCode="0.00E+00">
                  <c:v>24689000</c:v>
                </c:pt>
                <c:pt idx="3915" formatCode="0.00E+00">
                  <c:v>24695000</c:v>
                </c:pt>
                <c:pt idx="3916" formatCode="0.00E+00">
                  <c:v>24701000</c:v>
                </c:pt>
                <c:pt idx="3917" formatCode="0.00E+00">
                  <c:v>24708000</c:v>
                </c:pt>
                <c:pt idx="3918" formatCode="0.00E+00">
                  <c:v>24714000</c:v>
                </c:pt>
                <c:pt idx="3919" formatCode="0.00E+00">
                  <c:v>24720000</c:v>
                </c:pt>
                <c:pt idx="3920" formatCode="0.00E+00">
                  <c:v>24727000</c:v>
                </c:pt>
                <c:pt idx="3921" formatCode="0.00E+00">
                  <c:v>24733000</c:v>
                </c:pt>
                <c:pt idx="3922" formatCode="0.00E+00">
                  <c:v>24739000</c:v>
                </c:pt>
                <c:pt idx="3923" formatCode="0.00E+00">
                  <c:v>24746000</c:v>
                </c:pt>
                <c:pt idx="3924" formatCode="0.00E+00">
                  <c:v>24752000</c:v>
                </c:pt>
                <c:pt idx="3925" formatCode="0.00E+00">
                  <c:v>24758000</c:v>
                </c:pt>
                <c:pt idx="3926" formatCode="0.00E+00">
                  <c:v>24765000</c:v>
                </c:pt>
                <c:pt idx="3927" formatCode="0.00E+00">
                  <c:v>24771000</c:v>
                </c:pt>
                <c:pt idx="3928" formatCode="0.00E+00">
                  <c:v>24777000</c:v>
                </c:pt>
                <c:pt idx="3929" formatCode="0.00E+00">
                  <c:v>24783000</c:v>
                </c:pt>
                <c:pt idx="3930" formatCode="0.00E+00">
                  <c:v>24790000</c:v>
                </c:pt>
                <c:pt idx="3931" formatCode="0.00E+00">
                  <c:v>24796000</c:v>
                </c:pt>
                <c:pt idx="3932" formatCode="0.00E+00">
                  <c:v>24802000</c:v>
                </c:pt>
                <c:pt idx="3933" formatCode="0.00E+00">
                  <c:v>24809000</c:v>
                </c:pt>
                <c:pt idx="3934" formatCode="0.00E+00">
                  <c:v>24815000</c:v>
                </c:pt>
                <c:pt idx="3935" formatCode="0.00E+00">
                  <c:v>24821000</c:v>
                </c:pt>
                <c:pt idx="3936" formatCode="0.00E+00">
                  <c:v>24828000</c:v>
                </c:pt>
                <c:pt idx="3937" formatCode="0.00E+00">
                  <c:v>24834000</c:v>
                </c:pt>
                <c:pt idx="3938" formatCode="0.00E+00">
                  <c:v>24840000</c:v>
                </c:pt>
                <c:pt idx="3939" formatCode="0.00E+00">
                  <c:v>24847000</c:v>
                </c:pt>
                <c:pt idx="3940" formatCode="0.00E+00">
                  <c:v>24853000</c:v>
                </c:pt>
                <c:pt idx="3941" formatCode="0.00E+00">
                  <c:v>24859000</c:v>
                </c:pt>
                <c:pt idx="3942" formatCode="0.00E+00">
                  <c:v>24865000</c:v>
                </c:pt>
                <c:pt idx="3943" formatCode="0.00E+00">
                  <c:v>24872000</c:v>
                </c:pt>
                <c:pt idx="3944" formatCode="0.00E+00">
                  <c:v>24878000</c:v>
                </c:pt>
                <c:pt idx="3945" formatCode="0.00E+00">
                  <c:v>24884000</c:v>
                </c:pt>
                <c:pt idx="3946" formatCode="0.00E+00">
                  <c:v>24891000</c:v>
                </c:pt>
                <c:pt idx="3947" formatCode="0.00E+00">
                  <c:v>24897000</c:v>
                </c:pt>
                <c:pt idx="3948" formatCode="0.00E+00">
                  <c:v>24903000</c:v>
                </c:pt>
                <c:pt idx="3949" formatCode="0.00E+00">
                  <c:v>24910000</c:v>
                </c:pt>
                <c:pt idx="3950" formatCode="0.00E+00">
                  <c:v>24916000</c:v>
                </c:pt>
                <c:pt idx="3951" formatCode="0.00E+00">
                  <c:v>24922000</c:v>
                </c:pt>
                <c:pt idx="3952" formatCode="0.00E+00">
                  <c:v>24929000</c:v>
                </c:pt>
                <c:pt idx="3953" formatCode="0.00E+00">
                  <c:v>24935000</c:v>
                </c:pt>
                <c:pt idx="3954" formatCode="0.00E+00">
                  <c:v>24941000</c:v>
                </c:pt>
                <c:pt idx="3955" formatCode="0.00E+00">
                  <c:v>24947000</c:v>
                </c:pt>
                <c:pt idx="3956" formatCode="0.00E+00">
                  <c:v>24954000</c:v>
                </c:pt>
                <c:pt idx="3957" formatCode="0.00E+00">
                  <c:v>24960000</c:v>
                </c:pt>
                <c:pt idx="3958" formatCode="0.00E+00">
                  <c:v>24966000</c:v>
                </c:pt>
                <c:pt idx="3959" formatCode="0.00E+00">
                  <c:v>24973000</c:v>
                </c:pt>
                <c:pt idx="3960" formatCode="0.00E+00">
                  <c:v>24979000</c:v>
                </c:pt>
                <c:pt idx="3961" formatCode="0.00E+00">
                  <c:v>24985000</c:v>
                </c:pt>
                <c:pt idx="3962" formatCode="0.00E+00">
                  <c:v>24992000</c:v>
                </c:pt>
                <c:pt idx="3963" formatCode="0.00E+00">
                  <c:v>24998000</c:v>
                </c:pt>
                <c:pt idx="3964" formatCode="0.00E+00">
                  <c:v>25004000</c:v>
                </c:pt>
                <c:pt idx="3965" formatCode="0.00E+00">
                  <c:v>25011000</c:v>
                </c:pt>
                <c:pt idx="3966" formatCode="0.00E+00">
                  <c:v>25017000</c:v>
                </c:pt>
                <c:pt idx="3967" formatCode="0.00E+00">
                  <c:v>25023000</c:v>
                </c:pt>
                <c:pt idx="3968" formatCode="0.00E+00">
                  <c:v>25029000</c:v>
                </c:pt>
                <c:pt idx="3969" formatCode="0.00E+00">
                  <c:v>25036000</c:v>
                </c:pt>
                <c:pt idx="3970" formatCode="0.00E+00">
                  <c:v>25042000</c:v>
                </c:pt>
                <c:pt idx="3971" formatCode="0.00E+00">
                  <c:v>25048000</c:v>
                </c:pt>
                <c:pt idx="3972" formatCode="0.00E+00">
                  <c:v>25055000</c:v>
                </c:pt>
                <c:pt idx="3973" formatCode="0.00E+00">
                  <c:v>25061000</c:v>
                </c:pt>
                <c:pt idx="3974" formatCode="0.00E+00">
                  <c:v>25067000</c:v>
                </c:pt>
                <c:pt idx="3975" formatCode="0.00E+00">
                  <c:v>25074000</c:v>
                </c:pt>
                <c:pt idx="3976" formatCode="0.00E+00">
                  <c:v>25080000</c:v>
                </c:pt>
                <c:pt idx="3977" formatCode="0.00E+00">
                  <c:v>25086000</c:v>
                </c:pt>
                <c:pt idx="3978" formatCode="0.00E+00">
                  <c:v>25093000</c:v>
                </c:pt>
                <c:pt idx="3979" formatCode="0.00E+00">
                  <c:v>25099000</c:v>
                </c:pt>
                <c:pt idx="3980" formatCode="0.00E+00">
                  <c:v>25105000</c:v>
                </c:pt>
                <c:pt idx="3981" formatCode="0.00E+00">
                  <c:v>25111000</c:v>
                </c:pt>
                <c:pt idx="3982" formatCode="0.00E+00">
                  <c:v>25118000</c:v>
                </c:pt>
                <c:pt idx="3983" formatCode="0.00E+00">
                  <c:v>25124000</c:v>
                </c:pt>
                <c:pt idx="3984" formatCode="0.00E+00">
                  <c:v>25130000</c:v>
                </c:pt>
                <c:pt idx="3985" formatCode="0.00E+00">
                  <c:v>25137000</c:v>
                </c:pt>
                <c:pt idx="3986" formatCode="0.00E+00">
                  <c:v>25143000</c:v>
                </c:pt>
                <c:pt idx="3987" formatCode="0.00E+00">
                  <c:v>25149000</c:v>
                </c:pt>
                <c:pt idx="3988" formatCode="0.00E+00">
                  <c:v>25156000</c:v>
                </c:pt>
                <c:pt idx="3989" formatCode="0.00E+00">
                  <c:v>25162000</c:v>
                </c:pt>
                <c:pt idx="3990" formatCode="0.00E+00">
                  <c:v>25168000</c:v>
                </c:pt>
                <c:pt idx="3991" formatCode="0.00E+00">
                  <c:v>25175000</c:v>
                </c:pt>
                <c:pt idx="3992" formatCode="0.00E+00">
                  <c:v>25181000</c:v>
                </c:pt>
                <c:pt idx="3993" formatCode="0.00E+00">
                  <c:v>25187000</c:v>
                </c:pt>
                <c:pt idx="3994" formatCode="0.00E+00">
                  <c:v>25193000</c:v>
                </c:pt>
                <c:pt idx="3995" formatCode="0.00E+00">
                  <c:v>25200000</c:v>
                </c:pt>
                <c:pt idx="3996" formatCode="0.00E+00">
                  <c:v>25206000</c:v>
                </c:pt>
                <c:pt idx="3997" formatCode="0.00E+00">
                  <c:v>25212000</c:v>
                </c:pt>
                <c:pt idx="3998" formatCode="0.00E+00">
                  <c:v>25219000</c:v>
                </c:pt>
                <c:pt idx="3999" formatCode="0.00E+00">
                  <c:v>25225000</c:v>
                </c:pt>
                <c:pt idx="4000" formatCode="0.00E+00">
                  <c:v>25231000</c:v>
                </c:pt>
                <c:pt idx="4001" formatCode="0.00E+00">
                  <c:v>25238000</c:v>
                </c:pt>
                <c:pt idx="4002" formatCode="0.00E+00">
                  <c:v>25244000</c:v>
                </c:pt>
                <c:pt idx="4003" formatCode="0.00E+00">
                  <c:v>25250000</c:v>
                </c:pt>
                <c:pt idx="4004" formatCode="0.00E+00">
                  <c:v>25257000</c:v>
                </c:pt>
                <c:pt idx="4005" formatCode="0.00E+00">
                  <c:v>25263000</c:v>
                </c:pt>
                <c:pt idx="4006" formatCode="0.00E+00">
                  <c:v>25269000</c:v>
                </c:pt>
                <c:pt idx="4007" formatCode="0.00E+00">
                  <c:v>25275000</c:v>
                </c:pt>
                <c:pt idx="4008" formatCode="0.00E+00">
                  <c:v>25282000</c:v>
                </c:pt>
                <c:pt idx="4009" formatCode="0.00E+00">
                  <c:v>25288000</c:v>
                </c:pt>
                <c:pt idx="4010" formatCode="0.00E+00">
                  <c:v>25294000</c:v>
                </c:pt>
                <c:pt idx="4011" formatCode="0.00E+00">
                  <c:v>25301000</c:v>
                </c:pt>
                <c:pt idx="4012" formatCode="0.00E+00">
                  <c:v>25307000</c:v>
                </c:pt>
                <c:pt idx="4013" formatCode="0.00E+00">
                  <c:v>25313000</c:v>
                </c:pt>
                <c:pt idx="4014" formatCode="0.00E+00">
                  <c:v>25320000</c:v>
                </c:pt>
                <c:pt idx="4015" formatCode="0.00E+00">
                  <c:v>25326000</c:v>
                </c:pt>
                <c:pt idx="4016" formatCode="0.00E+00">
                  <c:v>25332000</c:v>
                </c:pt>
                <c:pt idx="4017" formatCode="0.00E+00">
                  <c:v>25339000</c:v>
                </c:pt>
                <c:pt idx="4018" formatCode="0.00E+00">
                  <c:v>25345000</c:v>
                </c:pt>
                <c:pt idx="4019" formatCode="0.00E+00">
                  <c:v>25351000</c:v>
                </c:pt>
                <c:pt idx="4020" formatCode="0.00E+00">
                  <c:v>25357000</c:v>
                </c:pt>
                <c:pt idx="4021" formatCode="0.00E+00">
                  <c:v>25364000</c:v>
                </c:pt>
                <c:pt idx="4022" formatCode="0.00E+00">
                  <c:v>25370000</c:v>
                </c:pt>
                <c:pt idx="4023" formatCode="0.00E+00">
                  <c:v>25376000</c:v>
                </c:pt>
                <c:pt idx="4024" formatCode="0.00E+00">
                  <c:v>25383000</c:v>
                </c:pt>
                <c:pt idx="4025" formatCode="0.00E+00">
                  <c:v>25389000</c:v>
                </c:pt>
                <c:pt idx="4026" formatCode="0.00E+00">
                  <c:v>25395000</c:v>
                </c:pt>
                <c:pt idx="4027" formatCode="0.00E+00">
                  <c:v>25402000</c:v>
                </c:pt>
                <c:pt idx="4028" formatCode="0.00E+00">
                  <c:v>25408000</c:v>
                </c:pt>
                <c:pt idx="4029" formatCode="0.00E+00">
                  <c:v>25414000</c:v>
                </c:pt>
                <c:pt idx="4030" formatCode="0.00E+00">
                  <c:v>25421000</c:v>
                </c:pt>
                <c:pt idx="4031" formatCode="0.00E+00">
                  <c:v>25427000</c:v>
                </c:pt>
                <c:pt idx="4032" formatCode="0.00E+00">
                  <c:v>25433000</c:v>
                </c:pt>
                <c:pt idx="4033" formatCode="0.00E+00">
                  <c:v>25439000</c:v>
                </c:pt>
                <c:pt idx="4034" formatCode="0.00E+00">
                  <c:v>25446000</c:v>
                </c:pt>
                <c:pt idx="4035" formatCode="0.00E+00">
                  <c:v>25452000</c:v>
                </c:pt>
                <c:pt idx="4036" formatCode="0.00E+00">
                  <c:v>25458000</c:v>
                </c:pt>
                <c:pt idx="4037" formatCode="0.00E+00">
                  <c:v>25465000</c:v>
                </c:pt>
                <c:pt idx="4038" formatCode="0.00E+00">
                  <c:v>25471000</c:v>
                </c:pt>
                <c:pt idx="4039" formatCode="0.00E+00">
                  <c:v>25477000</c:v>
                </c:pt>
                <c:pt idx="4040" formatCode="0.00E+00">
                  <c:v>25484000</c:v>
                </c:pt>
                <c:pt idx="4041" formatCode="0.00E+00">
                  <c:v>25490000</c:v>
                </c:pt>
                <c:pt idx="4042" formatCode="0.00E+00">
                  <c:v>25496000</c:v>
                </c:pt>
                <c:pt idx="4043" formatCode="0.00E+00">
                  <c:v>25503000</c:v>
                </c:pt>
                <c:pt idx="4044" formatCode="0.00E+00">
                  <c:v>25509000</c:v>
                </c:pt>
                <c:pt idx="4045" formatCode="0.00E+00">
                  <c:v>25515000</c:v>
                </c:pt>
                <c:pt idx="4046" formatCode="0.00E+00">
                  <c:v>25521000</c:v>
                </c:pt>
                <c:pt idx="4047" formatCode="0.00E+00">
                  <c:v>25528000</c:v>
                </c:pt>
                <c:pt idx="4048" formatCode="0.00E+00">
                  <c:v>25534000</c:v>
                </c:pt>
                <c:pt idx="4049" formatCode="0.00E+00">
                  <c:v>25540000</c:v>
                </c:pt>
                <c:pt idx="4050" formatCode="0.00E+00">
                  <c:v>25547000</c:v>
                </c:pt>
                <c:pt idx="4051" formatCode="0.00E+00">
                  <c:v>25553000</c:v>
                </c:pt>
                <c:pt idx="4052" formatCode="0.00E+00">
                  <c:v>25559000</c:v>
                </c:pt>
                <c:pt idx="4053" formatCode="0.00E+00">
                  <c:v>25566000</c:v>
                </c:pt>
                <c:pt idx="4054" formatCode="0.00E+00">
                  <c:v>25572000</c:v>
                </c:pt>
                <c:pt idx="4055" formatCode="0.00E+00">
                  <c:v>25578000</c:v>
                </c:pt>
                <c:pt idx="4056" formatCode="0.00E+00">
                  <c:v>25585000</c:v>
                </c:pt>
                <c:pt idx="4057" formatCode="0.00E+00">
                  <c:v>25591000</c:v>
                </c:pt>
                <c:pt idx="4058" formatCode="0.00E+00">
                  <c:v>25597000</c:v>
                </c:pt>
                <c:pt idx="4059" formatCode="0.00E+00">
                  <c:v>25603000</c:v>
                </c:pt>
                <c:pt idx="4060" formatCode="0.00E+00">
                  <c:v>25610000</c:v>
                </c:pt>
                <c:pt idx="4061" formatCode="0.00E+00">
                  <c:v>25616000</c:v>
                </c:pt>
                <c:pt idx="4062" formatCode="0.00E+00">
                  <c:v>25622000</c:v>
                </c:pt>
                <c:pt idx="4063" formatCode="0.00E+00">
                  <c:v>25629000</c:v>
                </c:pt>
                <c:pt idx="4064" formatCode="0.00E+00">
                  <c:v>25635000</c:v>
                </c:pt>
                <c:pt idx="4065" formatCode="0.00E+00">
                  <c:v>25641000</c:v>
                </c:pt>
                <c:pt idx="4066" formatCode="0.00E+00">
                  <c:v>25648000</c:v>
                </c:pt>
                <c:pt idx="4067" formatCode="0.00E+00">
                  <c:v>25654000</c:v>
                </c:pt>
                <c:pt idx="4068" formatCode="0.00E+00">
                  <c:v>25660000</c:v>
                </c:pt>
                <c:pt idx="4069" formatCode="0.00E+00">
                  <c:v>25667000</c:v>
                </c:pt>
                <c:pt idx="4070" formatCode="0.00E+00">
                  <c:v>25673000</c:v>
                </c:pt>
                <c:pt idx="4071" formatCode="0.00E+00">
                  <c:v>25679000</c:v>
                </c:pt>
                <c:pt idx="4072" formatCode="0.00E+00">
                  <c:v>25685000</c:v>
                </c:pt>
                <c:pt idx="4073" formatCode="0.00E+00">
                  <c:v>25692000</c:v>
                </c:pt>
                <c:pt idx="4074" formatCode="0.00E+00">
                  <c:v>25698000</c:v>
                </c:pt>
                <c:pt idx="4075" formatCode="0.00E+00">
                  <c:v>25704000</c:v>
                </c:pt>
                <c:pt idx="4076" formatCode="0.00E+00">
                  <c:v>25711000</c:v>
                </c:pt>
                <c:pt idx="4077" formatCode="0.00E+00">
                  <c:v>25717000</c:v>
                </c:pt>
                <c:pt idx="4078" formatCode="0.00E+00">
                  <c:v>25723000</c:v>
                </c:pt>
                <c:pt idx="4079" formatCode="0.00E+00">
                  <c:v>25730000</c:v>
                </c:pt>
                <c:pt idx="4080" formatCode="0.00E+00">
                  <c:v>25736000</c:v>
                </c:pt>
                <c:pt idx="4081" formatCode="0.00E+00">
                  <c:v>25742000</c:v>
                </c:pt>
                <c:pt idx="4082" formatCode="0.00E+00">
                  <c:v>25749000</c:v>
                </c:pt>
                <c:pt idx="4083" formatCode="0.00E+00">
                  <c:v>25755000</c:v>
                </c:pt>
                <c:pt idx="4084" formatCode="0.00E+00">
                  <c:v>25761000</c:v>
                </c:pt>
                <c:pt idx="4085" formatCode="0.00E+00">
                  <c:v>25767000</c:v>
                </c:pt>
                <c:pt idx="4086" formatCode="0.00E+00">
                  <c:v>25774000</c:v>
                </c:pt>
                <c:pt idx="4087" formatCode="0.00E+00">
                  <c:v>25780000</c:v>
                </c:pt>
                <c:pt idx="4088" formatCode="0.00E+00">
                  <c:v>25786000</c:v>
                </c:pt>
                <c:pt idx="4089" formatCode="0.00E+00">
                  <c:v>25793000</c:v>
                </c:pt>
                <c:pt idx="4090" formatCode="0.00E+00">
                  <c:v>25799000</c:v>
                </c:pt>
                <c:pt idx="4091" formatCode="0.00E+00">
                  <c:v>25805000</c:v>
                </c:pt>
                <c:pt idx="4092" formatCode="0.00E+00">
                  <c:v>25812000</c:v>
                </c:pt>
                <c:pt idx="4093" formatCode="0.00E+00">
                  <c:v>25818000</c:v>
                </c:pt>
                <c:pt idx="4094" formatCode="0.00E+00">
                  <c:v>25824000</c:v>
                </c:pt>
                <c:pt idx="4095" formatCode="0.00E+00">
                  <c:v>25831000</c:v>
                </c:pt>
                <c:pt idx="4096" formatCode="0.00E+00">
                  <c:v>25837000</c:v>
                </c:pt>
                <c:pt idx="4097" formatCode="0.00E+00">
                  <c:v>25843000</c:v>
                </c:pt>
                <c:pt idx="4098" formatCode="0.00E+00">
                  <c:v>25849000</c:v>
                </c:pt>
                <c:pt idx="4099" formatCode="0.00E+00">
                  <c:v>25856000</c:v>
                </c:pt>
                <c:pt idx="4100" formatCode="0.00E+00">
                  <c:v>25862000</c:v>
                </c:pt>
                <c:pt idx="4101" formatCode="0.00E+00">
                  <c:v>25868000</c:v>
                </c:pt>
                <c:pt idx="4102" formatCode="0.00E+00">
                  <c:v>25875000</c:v>
                </c:pt>
                <c:pt idx="4103" formatCode="0.00E+00">
                  <c:v>25881000</c:v>
                </c:pt>
                <c:pt idx="4104" formatCode="0.00E+00">
                  <c:v>25887000</c:v>
                </c:pt>
                <c:pt idx="4105" formatCode="0.00E+00">
                  <c:v>25894000</c:v>
                </c:pt>
                <c:pt idx="4106" formatCode="0.00E+00">
                  <c:v>25900000</c:v>
                </c:pt>
                <c:pt idx="4107" formatCode="0.00E+00">
                  <c:v>25906000</c:v>
                </c:pt>
                <c:pt idx="4108" formatCode="0.00E+00">
                  <c:v>25913000</c:v>
                </c:pt>
                <c:pt idx="4109" formatCode="0.00E+00">
                  <c:v>25919000</c:v>
                </c:pt>
                <c:pt idx="4110" formatCode="0.00E+00">
                  <c:v>25925000</c:v>
                </c:pt>
                <c:pt idx="4111" formatCode="0.00E+00">
                  <c:v>25931000</c:v>
                </c:pt>
                <c:pt idx="4112" formatCode="0.00E+00">
                  <c:v>25938000</c:v>
                </c:pt>
                <c:pt idx="4113" formatCode="0.00E+00">
                  <c:v>25944000</c:v>
                </c:pt>
                <c:pt idx="4114" formatCode="0.00E+00">
                  <c:v>25950000</c:v>
                </c:pt>
                <c:pt idx="4115" formatCode="0.00E+00">
                  <c:v>25957000</c:v>
                </c:pt>
                <c:pt idx="4116" formatCode="0.00E+00">
                  <c:v>25963000</c:v>
                </c:pt>
                <c:pt idx="4117" formatCode="0.00E+00">
                  <c:v>25969000</c:v>
                </c:pt>
                <c:pt idx="4118" formatCode="0.00E+00">
                  <c:v>25976000</c:v>
                </c:pt>
                <c:pt idx="4119" formatCode="0.00E+00">
                  <c:v>25982000</c:v>
                </c:pt>
                <c:pt idx="4120" formatCode="0.00E+00">
                  <c:v>25988000</c:v>
                </c:pt>
                <c:pt idx="4121" formatCode="0.00E+00">
                  <c:v>25995000</c:v>
                </c:pt>
                <c:pt idx="4122" formatCode="0.00E+00">
                  <c:v>26001000</c:v>
                </c:pt>
                <c:pt idx="4123" formatCode="0.00E+00">
                  <c:v>26007000</c:v>
                </c:pt>
                <c:pt idx="4124" formatCode="0.00E+00">
                  <c:v>26013000</c:v>
                </c:pt>
                <c:pt idx="4125" formatCode="0.00E+00">
                  <c:v>26020000</c:v>
                </c:pt>
                <c:pt idx="4126" formatCode="0.00E+00">
                  <c:v>26026000</c:v>
                </c:pt>
                <c:pt idx="4127" formatCode="0.00E+00">
                  <c:v>26032000</c:v>
                </c:pt>
                <c:pt idx="4128" formatCode="0.00E+00">
                  <c:v>26039000</c:v>
                </c:pt>
                <c:pt idx="4129" formatCode="0.00E+00">
                  <c:v>26045000</c:v>
                </c:pt>
                <c:pt idx="4130" formatCode="0.00E+00">
                  <c:v>26051000</c:v>
                </c:pt>
                <c:pt idx="4131" formatCode="0.00E+00">
                  <c:v>26058000</c:v>
                </c:pt>
                <c:pt idx="4132" formatCode="0.00E+00">
                  <c:v>26064000</c:v>
                </c:pt>
                <c:pt idx="4133" formatCode="0.00E+00">
                  <c:v>26070000</c:v>
                </c:pt>
                <c:pt idx="4134" formatCode="0.00E+00">
                  <c:v>26077000</c:v>
                </c:pt>
                <c:pt idx="4135" formatCode="0.00E+00">
                  <c:v>26083000</c:v>
                </c:pt>
                <c:pt idx="4136" formatCode="0.00E+00">
                  <c:v>26089000</c:v>
                </c:pt>
                <c:pt idx="4137" formatCode="0.00E+00">
                  <c:v>26095000</c:v>
                </c:pt>
                <c:pt idx="4138" formatCode="0.00E+00">
                  <c:v>26102000</c:v>
                </c:pt>
                <c:pt idx="4139" formatCode="0.00E+00">
                  <c:v>26108000</c:v>
                </c:pt>
                <c:pt idx="4140" formatCode="0.00E+00">
                  <c:v>26114000</c:v>
                </c:pt>
                <c:pt idx="4141" formatCode="0.00E+00">
                  <c:v>26121000</c:v>
                </c:pt>
                <c:pt idx="4142" formatCode="0.00E+00">
                  <c:v>26127000</c:v>
                </c:pt>
                <c:pt idx="4143" formatCode="0.00E+00">
                  <c:v>26133000</c:v>
                </c:pt>
                <c:pt idx="4144" formatCode="0.00E+00">
                  <c:v>26140000</c:v>
                </c:pt>
                <c:pt idx="4145" formatCode="0.00E+00">
                  <c:v>26146000</c:v>
                </c:pt>
                <c:pt idx="4146" formatCode="0.00E+00">
                  <c:v>26152000</c:v>
                </c:pt>
                <c:pt idx="4147" formatCode="0.00E+00">
                  <c:v>26159000</c:v>
                </c:pt>
                <c:pt idx="4148" formatCode="0.00E+00">
                  <c:v>26165000</c:v>
                </c:pt>
                <c:pt idx="4149" formatCode="0.00E+00">
                  <c:v>26171000</c:v>
                </c:pt>
                <c:pt idx="4150" formatCode="0.00E+00">
                  <c:v>26177000</c:v>
                </c:pt>
                <c:pt idx="4151" formatCode="0.00E+00">
                  <c:v>26184000</c:v>
                </c:pt>
                <c:pt idx="4152" formatCode="0.00E+00">
                  <c:v>26190000</c:v>
                </c:pt>
                <c:pt idx="4153" formatCode="0.00E+00">
                  <c:v>26196000</c:v>
                </c:pt>
                <c:pt idx="4154" formatCode="0.00E+00">
                  <c:v>26203000</c:v>
                </c:pt>
                <c:pt idx="4155" formatCode="0.00E+00">
                  <c:v>26209000</c:v>
                </c:pt>
                <c:pt idx="4156" formatCode="0.00E+00">
                  <c:v>26215000</c:v>
                </c:pt>
                <c:pt idx="4157" formatCode="0.00E+00">
                  <c:v>26222000</c:v>
                </c:pt>
                <c:pt idx="4158" formatCode="0.00E+00">
                  <c:v>26228000</c:v>
                </c:pt>
                <c:pt idx="4159" formatCode="0.00E+00">
                  <c:v>26234000</c:v>
                </c:pt>
                <c:pt idx="4160" formatCode="0.00E+00">
                  <c:v>26241000</c:v>
                </c:pt>
                <c:pt idx="4161" formatCode="0.00E+00">
                  <c:v>26247000</c:v>
                </c:pt>
                <c:pt idx="4162" formatCode="0.00E+00">
                  <c:v>26253000</c:v>
                </c:pt>
                <c:pt idx="4163" formatCode="0.00E+00">
                  <c:v>26259000</c:v>
                </c:pt>
                <c:pt idx="4164" formatCode="0.00E+00">
                  <c:v>26266000</c:v>
                </c:pt>
                <c:pt idx="4165" formatCode="0.00E+00">
                  <c:v>26272000</c:v>
                </c:pt>
                <c:pt idx="4166" formatCode="0.00E+00">
                  <c:v>26278000</c:v>
                </c:pt>
                <c:pt idx="4167" formatCode="0.00E+00">
                  <c:v>26285000</c:v>
                </c:pt>
                <c:pt idx="4168" formatCode="0.00E+00">
                  <c:v>26291000</c:v>
                </c:pt>
                <c:pt idx="4169" formatCode="0.00E+00">
                  <c:v>26297000</c:v>
                </c:pt>
                <c:pt idx="4170" formatCode="0.00E+00">
                  <c:v>26304000</c:v>
                </c:pt>
                <c:pt idx="4171" formatCode="0.00E+00">
                  <c:v>26310000</c:v>
                </c:pt>
                <c:pt idx="4172" formatCode="0.00E+00">
                  <c:v>26316000</c:v>
                </c:pt>
                <c:pt idx="4173" formatCode="0.00E+00">
                  <c:v>26323000</c:v>
                </c:pt>
                <c:pt idx="4174" formatCode="0.00E+00">
                  <c:v>26329000</c:v>
                </c:pt>
                <c:pt idx="4175" formatCode="0.00E+00">
                  <c:v>26335000</c:v>
                </c:pt>
                <c:pt idx="4176" formatCode="0.00E+00">
                  <c:v>26342000</c:v>
                </c:pt>
                <c:pt idx="4177" formatCode="0.00E+00">
                  <c:v>26348000</c:v>
                </c:pt>
                <c:pt idx="4178" formatCode="0.00E+00">
                  <c:v>26354000</c:v>
                </c:pt>
                <c:pt idx="4179" formatCode="0.00E+00">
                  <c:v>26360000</c:v>
                </c:pt>
                <c:pt idx="4180" formatCode="0.00E+00">
                  <c:v>26367000</c:v>
                </c:pt>
                <c:pt idx="4181" formatCode="0.00E+00">
                  <c:v>26373000</c:v>
                </c:pt>
                <c:pt idx="4182" formatCode="0.00E+00">
                  <c:v>26379000</c:v>
                </c:pt>
                <c:pt idx="4183" formatCode="0.00E+00">
                  <c:v>26386000</c:v>
                </c:pt>
                <c:pt idx="4184" formatCode="0.00E+00">
                  <c:v>26392000</c:v>
                </c:pt>
                <c:pt idx="4185" formatCode="0.00E+00">
                  <c:v>26398000</c:v>
                </c:pt>
                <c:pt idx="4186" formatCode="0.00E+00">
                  <c:v>26405000</c:v>
                </c:pt>
                <c:pt idx="4187" formatCode="0.00E+00">
                  <c:v>26411000</c:v>
                </c:pt>
                <c:pt idx="4188" formatCode="0.00E+00">
                  <c:v>26417000</c:v>
                </c:pt>
                <c:pt idx="4189" formatCode="0.00E+00">
                  <c:v>26424000</c:v>
                </c:pt>
                <c:pt idx="4190" formatCode="0.00E+00">
                  <c:v>26430000</c:v>
                </c:pt>
                <c:pt idx="4191" formatCode="0.00E+00">
                  <c:v>26436000</c:v>
                </c:pt>
                <c:pt idx="4192" formatCode="0.00E+00">
                  <c:v>26442000</c:v>
                </c:pt>
                <c:pt idx="4193" formatCode="0.00E+00">
                  <c:v>26449000</c:v>
                </c:pt>
                <c:pt idx="4194" formatCode="0.00E+00">
                  <c:v>26455000</c:v>
                </c:pt>
                <c:pt idx="4195" formatCode="0.00E+00">
                  <c:v>26461000</c:v>
                </c:pt>
                <c:pt idx="4196" formatCode="0.00E+00">
                  <c:v>26468000</c:v>
                </c:pt>
                <c:pt idx="4197" formatCode="0.00E+00">
                  <c:v>26474000</c:v>
                </c:pt>
                <c:pt idx="4198" formatCode="0.00E+00">
                  <c:v>26480000</c:v>
                </c:pt>
                <c:pt idx="4199" formatCode="0.00E+00">
                  <c:v>26487000</c:v>
                </c:pt>
                <c:pt idx="4200" formatCode="0.00E+00">
                  <c:v>26493000</c:v>
                </c:pt>
                <c:pt idx="4201" formatCode="0.00E+00">
                  <c:v>26499000</c:v>
                </c:pt>
                <c:pt idx="4202" formatCode="0.00E+00">
                  <c:v>26506000</c:v>
                </c:pt>
                <c:pt idx="4203" formatCode="0.00E+00">
                  <c:v>26512000</c:v>
                </c:pt>
                <c:pt idx="4204" formatCode="0.00E+00">
                  <c:v>26518000</c:v>
                </c:pt>
                <c:pt idx="4205" formatCode="0.00E+00">
                  <c:v>26524000</c:v>
                </c:pt>
                <c:pt idx="4206" formatCode="0.00E+00">
                  <c:v>26531000</c:v>
                </c:pt>
                <c:pt idx="4207" formatCode="0.00E+00">
                  <c:v>26537000</c:v>
                </c:pt>
                <c:pt idx="4208" formatCode="0.00E+00">
                  <c:v>26543000</c:v>
                </c:pt>
                <c:pt idx="4209" formatCode="0.00E+00">
                  <c:v>26550000</c:v>
                </c:pt>
                <c:pt idx="4210" formatCode="0.00E+00">
                  <c:v>26556000</c:v>
                </c:pt>
                <c:pt idx="4211" formatCode="0.00E+00">
                  <c:v>26562000</c:v>
                </c:pt>
                <c:pt idx="4212" formatCode="0.00E+00">
                  <c:v>26569000</c:v>
                </c:pt>
                <c:pt idx="4213" formatCode="0.00E+00">
                  <c:v>26575000</c:v>
                </c:pt>
                <c:pt idx="4214" formatCode="0.00E+00">
                  <c:v>26581000</c:v>
                </c:pt>
                <c:pt idx="4215" formatCode="0.00E+00">
                  <c:v>26588000</c:v>
                </c:pt>
                <c:pt idx="4216" formatCode="0.00E+00">
                  <c:v>26594000</c:v>
                </c:pt>
                <c:pt idx="4217" formatCode="0.00E+00">
                  <c:v>26600000</c:v>
                </c:pt>
                <c:pt idx="4218" formatCode="0.00E+00">
                  <c:v>26606000</c:v>
                </c:pt>
                <c:pt idx="4219" formatCode="0.00E+00">
                  <c:v>26613000</c:v>
                </c:pt>
                <c:pt idx="4220" formatCode="0.00E+00">
                  <c:v>26619000</c:v>
                </c:pt>
                <c:pt idx="4221" formatCode="0.00E+00">
                  <c:v>26625000</c:v>
                </c:pt>
                <c:pt idx="4222" formatCode="0.00E+00">
                  <c:v>26632000</c:v>
                </c:pt>
                <c:pt idx="4223" formatCode="0.00E+00">
                  <c:v>26638000</c:v>
                </c:pt>
                <c:pt idx="4224" formatCode="0.00E+00">
                  <c:v>26644000</c:v>
                </c:pt>
                <c:pt idx="4225" formatCode="0.00E+00">
                  <c:v>26651000</c:v>
                </c:pt>
                <c:pt idx="4226" formatCode="0.00E+00">
                  <c:v>26657000</c:v>
                </c:pt>
                <c:pt idx="4227" formatCode="0.00E+00">
                  <c:v>26663000</c:v>
                </c:pt>
                <c:pt idx="4228" formatCode="0.00E+00">
                  <c:v>26670000</c:v>
                </c:pt>
                <c:pt idx="4229" formatCode="0.00E+00">
                  <c:v>26676000</c:v>
                </c:pt>
                <c:pt idx="4230" formatCode="0.00E+00">
                  <c:v>26682000</c:v>
                </c:pt>
                <c:pt idx="4231" formatCode="0.00E+00">
                  <c:v>26688000</c:v>
                </c:pt>
                <c:pt idx="4232" formatCode="0.00E+00">
                  <c:v>26695000</c:v>
                </c:pt>
                <c:pt idx="4233" formatCode="0.00E+00">
                  <c:v>26701000</c:v>
                </c:pt>
                <c:pt idx="4234" formatCode="0.00E+00">
                  <c:v>26707000</c:v>
                </c:pt>
                <c:pt idx="4235" formatCode="0.00E+00">
                  <c:v>26714000</c:v>
                </c:pt>
                <c:pt idx="4236" formatCode="0.00E+00">
                  <c:v>26720000</c:v>
                </c:pt>
                <c:pt idx="4237" formatCode="0.00E+00">
                  <c:v>26726000</c:v>
                </c:pt>
                <c:pt idx="4238" formatCode="0.00E+00">
                  <c:v>26733000</c:v>
                </c:pt>
                <c:pt idx="4239" formatCode="0.00E+00">
                  <c:v>26739000</c:v>
                </c:pt>
                <c:pt idx="4240" formatCode="0.00E+00">
                  <c:v>26745000</c:v>
                </c:pt>
                <c:pt idx="4241" formatCode="0.00E+00">
                  <c:v>26752000</c:v>
                </c:pt>
                <c:pt idx="4242" formatCode="0.00E+00">
                  <c:v>26758000</c:v>
                </c:pt>
                <c:pt idx="4243" formatCode="0.00E+00">
                  <c:v>26764000</c:v>
                </c:pt>
                <c:pt idx="4244" formatCode="0.00E+00">
                  <c:v>26770000</c:v>
                </c:pt>
                <c:pt idx="4245" formatCode="0.00E+00">
                  <c:v>26777000</c:v>
                </c:pt>
                <c:pt idx="4246" formatCode="0.00E+00">
                  <c:v>26783000</c:v>
                </c:pt>
                <c:pt idx="4247" formatCode="0.00E+00">
                  <c:v>26789000</c:v>
                </c:pt>
                <c:pt idx="4248" formatCode="0.00E+00">
                  <c:v>26796000</c:v>
                </c:pt>
                <c:pt idx="4249" formatCode="0.00E+00">
                  <c:v>26802000</c:v>
                </c:pt>
                <c:pt idx="4250" formatCode="0.00E+00">
                  <c:v>26808000</c:v>
                </c:pt>
                <c:pt idx="4251" formatCode="0.00E+00">
                  <c:v>26815000</c:v>
                </c:pt>
                <c:pt idx="4252" formatCode="0.00E+00">
                  <c:v>26821000</c:v>
                </c:pt>
                <c:pt idx="4253" formatCode="0.00E+00">
                  <c:v>26827000</c:v>
                </c:pt>
                <c:pt idx="4254" formatCode="0.00E+00">
                  <c:v>26834000</c:v>
                </c:pt>
                <c:pt idx="4255" formatCode="0.00E+00">
                  <c:v>26840000</c:v>
                </c:pt>
                <c:pt idx="4256" formatCode="0.00E+00">
                  <c:v>26846000</c:v>
                </c:pt>
                <c:pt idx="4257" formatCode="0.00E+00">
                  <c:v>26852000</c:v>
                </c:pt>
                <c:pt idx="4258" formatCode="0.00E+00">
                  <c:v>26859000</c:v>
                </c:pt>
                <c:pt idx="4259" formatCode="0.00E+00">
                  <c:v>26865000</c:v>
                </c:pt>
                <c:pt idx="4260" formatCode="0.00E+00">
                  <c:v>26871000</c:v>
                </c:pt>
                <c:pt idx="4261" formatCode="0.00E+00">
                  <c:v>26878000</c:v>
                </c:pt>
                <c:pt idx="4262" formatCode="0.00E+00">
                  <c:v>26884000</c:v>
                </c:pt>
                <c:pt idx="4263" formatCode="0.00E+00">
                  <c:v>26890000</c:v>
                </c:pt>
                <c:pt idx="4264" formatCode="0.00E+00">
                  <c:v>26897000</c:v>
                </c:pt>
                <c:pt idx="4265" formatCode="0.00E+00">
                  <c:v>26903000</c:v>
                </c:pt>
                <c:pt idx="4266" formatCode="0.00E+00">
                  <c:v>26909000</c:v>
                </c:pt>
                <c:pt idx="4267" formatCode="0.00E+00">
                  <c:v>26916000</c:v>
                </c:pt>
                <c:pt idx="4268" formatCode="0.00E+00">
                  <c:v>26922000</c:v>
                </c:pt>
                <c:pt idx="4269" formatCode="0.00E+00">
                  <c:v>26928000</c:v>
                </c:pt>
                <c:pt idx="4270" formatCode="0.00E+00">
                  <c:v>26934000</c:v>
                </c:pt>
                <c:pt idx="4271" formatCode="0.00E+00">
                  <c:v>26941000</c:v>
                </c:pt>
                <c:pt idx="4272" formatCode="0.00E+00">
                  <c:v>26947000</c:v>
                </c:pt>
                <c:pt idx="4273" formatCode="0.00E+00">
                  <c:v>26953000</c:v>
                </c:pt>
                <c:pt idx="4274" formatCode="0.00E+00">
                  <c:v>26960000</c:v>
                </c:pt>
                <c:pt idx="4275" formatCode="0.00E+00">
                  <c:v>26966000</c:v>
                </c:pt>
                <c:pt idx="4276" formatCode="0.00E+00">
                  <c:v>26972000</c:v>
                </c:pt>
                <c:pt idx="4277" formatCode="0.00E+00">
                  <c:v>26979000</c:v>
                </c:pt>
                <c:pt idx="4278" formatCode="0.00E+00">
                  <c:v>26985000</c:v>
                </c:pt>
                <c:pt idx="4279" formatCode="0.00E+00">
                  <c:v>26991000</c:v>
                </c:pt>
                <c:pt idx="4280" formatCode="0.00E+00">
                  <c:v>26998000</c:v>
                </c:pt>
                <c:pt idx="4281" formatCode="0.00E+00">
                  <c:v>27004000</c:v>
                </c:pt>
                <c:pt idx="4282" formatCode="0.00E+00">
                  <c:v>27010000</c:v>
                </c:pt>
                <c:pt idx="4283" formatCode="0.00E+00">
                  <c:v>27016000</c:v>
                </c:pt>
                <c:pt idx="4284" formatCode="0.00E+00">
                  <c:v>27023000</c:v>
                </c:pt>
                <c:pt idx="4285" formatCode="0.00E+00">
                  <c:v>27029000</c:v>
                </c:pt>
                <c:pt idx="4286" formatCode="0.00E+00">
                  <c:v>27035000</c:v>
                </c:pt>
                <c:pt idx="4287" formatCode="0.00E+00">
                  <c:v>27042000</c:v>
                </c:pt>
                <c:pt idx="4288" formatCode="0.00E+00">
                  <c:v>27048000</c:v>
                </c:pt>
                <c:pt idx="4289" formatCode="0.00E+00">
                  <c:v>27054000</c:v>
                </c:pt>
                <c:pt idx="4290" formatCode="0.00E+00">
                  <c:v>27061000</c:v>
                </c:pt>
                <c:pt idx="4291" formatCode="0.00E+00">
                  <c:v>27067000</c:v>
                </c:pt>
                <c:pt idx="4292" formatCode="0.00E+00">
                  <c:v>27073000</c:v>
                </c:pt>
                <c:pt idx="4293" formatCode="0.00E+00">
                  <c:v>27080000</c:v>
                </c:pt>
                <c:pt idx="4294" formatCode="0.00E+00">
                  <c:v>27086000</c:v>
                </c:pt>
                <c:pt idx="4295" formatCode="0.00E+00">
                  <c:v>27092000</c:v>
                </c:pt>
                <c:pt idx="4296" formatCode="0.00E+00">
                  <c:v>27098000</c:v>
                </c:pt>
                <c:pt idx="4297" formatCode="0.00E+00">
                  <c:v>27105000</c:v>
                </c:pt>
                <c:pt idx="4298" formatCode="0.00E+00">
                  <c:v>27111000</c:v>
                </c:pt>
                <c:pt idx="4299" formatCode="0.00E+00">
                  <c:v>27117000</c:v>
                </c:pt>
                <c:pt idx="4300" formatCode="0.00E+00">
                  <c:v>27124000</c:v>
                </c:pt>
                <c:pt idx="4301" formatCode="0.00E+00">
                  <c:v>27130000</c:v>
                </c:pt>
                <c:pt idx="4302" formatCode="0.00E+00">
                  <c:v>27136000</c:v>
                </c:pt>
                <c:pt idx="4303" formatCode="0.00E+00">
                  <c:v>27143000</c:v>
                </c:pt>
                <c:pt idx="4304" formatCode="0.00E+00">
                  <c:v>27149000</c:v>
                </c:pt>
                <c:pt idx="4305" formatCode="0.00E+00">
                  <c:v>27155000</c:v>
                </c:pt>
                <c:pt idx="4306" formatCode="0.00E+00">
                  <c:v>27162000</c:v>
                </c:pt>
                <c:pt idx="4307" formatCode="0.00E+00">
                  <c:v>27168000</c:v>
                </c:pt>
                <c:pt idx="4308" formatCode="0.00E+00">
                  <c:v>27174000</c:v>
                </c:pt>
                <c:pt idx="4309" formatCode="0.00E+00">
                  <c:v>27180000</c:v>
                </c:pt>
                <c:pt idx="4310" formatCode="0.00E+00">
                  <c:v>27187000</c:v>
                </c:pt>
                <c:pt idx="4311" formatCode="0.00E+00">
                  <c:v>27193000</c:v>
                </c:pt>
                <c:pt idx="4312" formatCode="0.00E+00">
                  <c:v>27199000</c:v>
                </c:pt>
                <c:pt idx="4313" formatCode="0.00E+00">
                  <c:v>27206000</c:v>
                </c:pt>
                <c:pt idx="4314" formatCode="0.00E+00">
                  <c:v>27212000</c:v>
                </c:pt>
                <c:pt idx="4315" formatCode="0.00E+00">
                  <c:v>27218000</c:v>
                </c:pt>
                <c:pt idx="4316" formatCode="0.00E+00">
                  <c:v>27225000</c:v>
                </c:pt>
                <c:pt idx="4317" formatCode="0.00E+00">
                  <c:v>27231000</c:v>
                </c:pt>
                <c:pt idx="4318" formatCode="0.00E+00">
                  <c:v>27237000</c:v>
                </c:pt>
                <c:pt idx="4319" formatCode="0.00E+00">
                  <c:v>27244000</c:v>
                </c:pt>
                <c:pt idx="4320" formatCode="0.00E+00">
                  <c:v>27250000</c:v>
                </c:pt>
                <c:pt idx="4321" formatCode="0.00E+00">
                  <c:v>27256000</c:v>
                </c:pt>
                <c:pt idx="4322" formatCode="0.00E+00">
                  <c:v>27262000</c:v>
                </c:pt>
                <c:pt idx="4323" formatCode="0.00E+00">
                  <c:v>27269000</c:v>
                </c:pt>
                <c:pt idx="4324" formatCode="0.00E+00">
                  <c:v>27275000</c:v>
                </c:pt>
                <c:pt idx="4325" formatCode="0.00E+00">
                  <c:v>27281000</c:v>
                </c:pt>
                <c:pt idx="4326" formatCode="0.00E+00">
                  <c:v>27288000</c:v>
                </c:pt>
                <c:pt idx="4327" formatCode="0.00E+00">
                  <c:v>27294000</c:v>
                </c:pt>
                <c:pt idx="4328" formatCode="0.00E+00">
                  <c:v>27300000</c:v>
                </c:pt>
                <c:pt idx="4329" formatCode="0.00E+00">
                  <c:v>27307000</c:v>
                </c:pt>
                <c:pt idx="4330" formatCode="0.00E+00">
                  <c:v>27313000</c:v>
                </c:pt>
                <c:pt idx="4331" formatCode="0.00E+00">
                  <c:v>27319000</c:v>
                </c:pt>
                <c:pt idx="4332" formatCode="0.00E+00">
                  <c:v>27326000</c:v>
                </c:pt>
                <c:pt idx="4333" formatCode="0.00E+00">
                  <c:v>27332000</c:v>
                </c:pt>
                <c:pt idx="4334" formatCode="0.00E+00">
                  <c:v>27338000</c:v>
                </c:pt>
                <c:pt idx="4335" formatCode="0.00E+00">
                  <c:v>27344000</c:v>
                </c:pt>
                <c:pt idx="4336" formatCode="0.00E+00">
                  <c:v>27351000</c:v>
                </c:pt>
                <c:pt idx="4337" formatCode="0.00E+00">
                  <c:v>27357000</c:v>
                </c:pt>
                <c:pt idx="4338" formatCode="0.00E+00">
                  <c:v>27363000</c:v>
                </c:pt>
                <c:pt idx="4339" formatCode="0.00E+00">
                  <c:v>27370000</c:v>
                </c:pt>
                <c:pt idx="4340" formatCode="0.00E+00">
                  <c:v>27376000</c:v>
                </c:pt>
                <c:pt idx="4341" formatCode="0.00E+00">
                  <c:v>27382000</c:v>
                </c:pt>
                <c:pt idx="4342" formatCode="0.00E+00">
                  <c:v>27389000</c:v>
                </c:pt>
                <c:pt idx="4343" formatCode="0.00E+00">
                  <c:v>27395000</c:v>
                </c:pt>
                <c:pt idx="4344" formatCode="0.00E+00">
                  <c:v>27401000</c:v>
                </c:pt>
                <c:pt idx="4345" formatCode="0.00E+00">
                  <c:v>27408000</c:v>
                </c:pt>
                <c:pt idx="4346" formatCode="0.00E+00">
                  <c:v>27414000</c:v>
                </c:pt>
                <c:pt idx="4347" formatCode="0.00E+00">
                  <c:v>27420000</c:v>
                </c:pt>
                <c:pt idx="4348" formatCode="0.00E+00">
                  <c:v>27426000</c:v>
                </c:pt>
                <c:pt idx="4349" formatCode="0.00E+00">
                  <c:v>27433000</c:v>
                </c:pt>
                <c:pt idx="4350" formatCode="0.00E+00">
                  <c:v>27439000</c:v>
                </c:pt>
                <c:pt idx="4351" formatCode="0.00E+00">
                  <c:v>27445000</c:v>
                </c:pt>
                <c:pt idx="4352" formatCode="0.00E+00">
                  <c:v>27452000</c:v>
                </c:pt>
                <c:pt idx="4353" formatCode="0.00E+00">
                  <c:v>27458000</c:v>
                </c:pt>
                <c:pt idx="4354" formatCode="0.00E+00">
                  <c:v>27464000</c:v>
                </c:pt>
                <c:pt idx="4355" formatCode="0.00E+00">
                  <c:v>27471000</c:v>
                </c:pt>
                <c:pt idx="4356" formatCode="0.00E+00">
                  <c:v>27477000</c:v>
                </c:pt>
                <c:pt idx="4357" formatCode="0.00E+00">
                  <c:v>27483000</c:v>
                </c:pt>
                <c:pt idx="4358" formatCode="0.00E+00">
                  <c:v>27490000</c:v>
                </c:pt>
                <c:pt idx="4359" formatCode="0.00E+00">
                  <c:v>27496000</c:v>
                </c:pt>
                <c:pt idx="4360" formatCode="0.00E+00">
                  <c:v>27502000</c:v>
                </c:pt>
                <c:pt idx="4361" formatCode="0.00E+00">
                  <c:v>27508000</c:v>
                </c:pt>
                <c:pt idx="4362" formatCode="0.00E+00">
                  <c:v>27515000</c:v>
                </c:pt>
                <c:pt idx="4363" formatCode="0.00E+00">
                  <c:v>27521000</c:v>
                </c:pt>
                <c:pt idx="4364" formatCode="0.00E+00">
                  <c:v>27527000</c:v>
                </c:pt>
                <c:pt idx="4365" formatCode="0.00E+00">
                  <c:v>27534000</c:v>
                </c:pt>
                <c:pt idx="4366" formatCode="0.00E+00">
                  <c:v>27540000</c:v>
                </c:pt>
                <c:pt idx="4367" formatCode="0.00E+00">
                  <c:v>27546000</c:v>
                </c:pt>
                <c:pt idx="4368" formatCode="0.00E+00">
                  <c:v>27553000</c:v>
                </c:pt>
                <c:pt idx="4369" formatCode="0.00E+00">
                  <c:v>27559000</c:v>
                </c:pt>
                <c:pt idx="4370" formatCode="0.00E+00">
                  <c:v>27565000</c:v>
                </c:pt>
                <c:pt idx="4371" formatCode="0.00E+00">
                  <c:v>27572000</c:v>
                </c:pt>
                <c:pt idx="4372" formatCode="0.00E+00">
                  <c:v>27578000</c:v>
                </c:pt>
                <c:pt idx="4373" formatCode="0.00E+00">
                  <c:v>27584000</c:v>
                </c:pt>
                <c:pt idx="4374" formatCode="0.00E+00">
                  <c:v>27590000</c:v>
                </c:pt>
                <c:pt idx="4375" formatCode="0.00E+00">
                  <c:v>27597000</c:v>
                </c:pt>
                <c:pt idx="4376" formatCode="0.00E+00">
                  <c:v>27603000</c:v>
                </c:pt>
                <c:pt idx="4377" formatCode="0.00E+00">
                  <c:v>27609000</c:v>
                </c:pt>
                <c:pt idx="4378" formatCode="0.00E+00">
                  <c:v>27616000</c:v>
                </c:pt>
                <c:pt idx="4379" formatCode="0.00E+00">
                  <c:v>27622000</c:v>
                </c:pt>
                <c:pt idx="4380" formatCode="0.00E+00">
                  <c:v>27628000</c:v>
                </c:pt>
                <c:pt idx="4381" formatCode="0.00E+00">
                  <c:v>27635000</c:v>
                </c:pt>
                <c:pt idx="4382" formatCode="0.00E+00">
                  <c:v>27641000</c:v>
                </c:pt>
                <c:pt idx="4383" formatCode="0.00E+00">
                  <c:v>27647000</c:v>
                </c:pt>
                <c:pt idx="4384" formatCode="0.00E+00">
                  <c:v>27654000</c:v>
                </c:pt>
                <c:pt idx="4385" formatCode="0.00E+00">
                  <c:v>27660000</c:v>
                </c:pt>
                <c:pt idx="4386" formatCode="0.00E+00">
                  <c:v>27666000</c:v>
                </c:pt>
                <c:pt idx="4387" formatCode="0.00E+00">
                  <c:v>27672000</c:v>
                </c:pt>
                <c:pt idx="4388" formatCode="0.00E+00">
                  <c:v>27679000</c:v>
                </c:pt>
                <c:pt idx="4389" formatCode="0.00E+00">
                  <c:v>27685000</c:v>
                </c:pt>
                <c:pt idx="4390" formatCode="0.00E+00">
                  <c:v>27691000</c:v>
                </c:pt>
                <c:pt idx="4391" formatCode="0.00E+00">
                  <c:v>27698000</c:v>
                </c:pt>
                <c:pt idx="4392" formatCode="0.00E+00">
                  <c:v>27704000</c:v>
                </c:pt>
                <c:pt idx="4393" formatCode="0.00E+00">
                  <c:v>27710000</c:v>
                </c:pt>
                <c:pt idx="4394" formatCode="0.00E+00">
                  <c:v>27717000</c:v>
                </c:pt>
                <c:pt idx="4395" formatCode="0.00E+00">
                  <c:v>27723000</c:v>
                </c:pt>
                <c:pt idx="4396" formatCode="0.00E+00">
                  <c:v>27729000</c:v>
                </c:pt>
                <c:pt idx="4397" formatCode="0.00E+00">
                  <c:v>27736000</c:v>
                </c:pt>
                <c:pt idx="4398" formatCode="0.00E+00">
                  <c:v>27742000</c:v>
                </c:pt>
                <c:pt idx="4399" formatCode="0.00E+00">
                  <c:v>27748000</c:v>
                </c:pt>
                <c:pt idx="4400" formatCode="0.00E+00">
                  <c:v>27754000</c:v>
                </c:pt>
                <c:pt idx="4401" formatCode="0.00E+00">
                  <c:v>27761000</c:v>
                </c:pt>
                <c:pt idx="4402" formatCode="0.00E+00">
                  <c:v>27767000</c:v>
                </c:pt>
                <c:pt idx="4403" formatCode="0.00E+00">
                  <c:v>27773000</c:v>
                </c:pt>
                <c:pt idx="4404" formatCode="0.00E+00">
                  <c:v>27780000</c:v>
                </c:pt>
                <c:pt idx="4405" formatCode="0.00E+00">
                  <c:v>27786000</c:v>
                </c:pt>
                <c:pt idx="4406" formatCode="0.00E+00">
                  <c:v>27792000</c:v>
                </c:pt>
                <c:pt idx="4407" formatCode="0.00E+00">
                  <c:v>27799000</c:v>
                </c:pt>
                <c:pt idx="4408" formatCode="0.00E+00">
                  <c:v>27805000</c:v>
                </c:pt>
                <c:pt idx="4409" formatCode="0.00E+00">
                  <c:v>27811000</c:v>
                </c:pt>
                <c:pt idx="4410" formatCode="0.00E+00">
                  <c:v>27818000</c:v>
                </c:pt>
                <c:pt idx="4411" formatCode="0.00E+00">
                  <c:v>27824000</c:v>
                </c:pt>
                <c:pt idx="4412" formatCode="0.00E+00">
                  <c:v>27830000</c:v>
                </c:pt>
                <c:pt idx="4413" formatCode="0.00E+00">
                  <c:v>27836000</c:v>
                </c:pt>
                <c:pt idx="4414" formatCode="0.00E+00">
                  <c:v>27843000</c:v>
                </c:pt>
                <c:pt idx="4415" formatCode="0.00E+00">
                  <c:v>27849000</c:v>
                </c:pt>
                <c:pt idx="4416" formatCode="0.00E+00">
                  <c:v>27855000</c:v>
                </c:pt>
                <c:pt idx="4417" formatCode="0.00E+00">
                  <c:v>27862000</c:v>
                </c:pt>
                <c:pt idx="4418" formatCode="0.00E+00">
                  <c:v>27868000</c:v>
                </c:pt>
                <c:pt idx="4419" formatCode="0.00E+00">
                  <c:v>27874000</c:v>
                </c:pt>
                <c:pt idx="4420" formatCode="0.00E+00">
                  <c:v>27881000</c:v>
                </c:pt>
                <c:pt idx="4421" formatCode="0.00E+00">
                  <c:v>27887000</c:v>
                </c:pt>
                <c:pt idx="4422" formatCode="0.00E+00">
                  <c:v>27893000</c:v>
                </c:pt>
                <c:pt idx="4423" formatCode="0.00E+00">
                  <c:v>27900000</c:v>
                </c:pt>
                <c:pt idx="4424" formatCode="0.00E+00">
                  <c:v>27906000</c:v>
                </c:pt>
                <c:pt idx="4425" formatCode="0.00E+00">
                  <c:v>27912000</c:v>
                </c:pt>
                <c:pt idx="4426" formatCode="0.00E+00">
                  <c:v>27918000</c:v>
                </c:pt>
                <c:pt idx="4427" formatCode="0.00E+00">
                  <c:v>27925000</c:v>
                </c:pt>
                <c:pt idx="4428" formatCode="0.00E+00">
                  <c:v>27931000</c:v>
                </c:pt>
                <c:pt idx="4429" formatCode="0.00E+00">
                  <c:v>27937000</c:v>
                </c:pt>
                <c:pt idx="4430" formatCode="0.00E+00">
                  <c:v>27944000</c:v>
                </c:pt>
                <c:pt idx="4431" formatCode="0.00E+00">
                  <c:v>27950000</c:v>
                </c:pt>
                <c:pt idx="4432" formatCode="0.00E+00">
                  <c:v>27956000</c:v>
                </c:pt>
                <c:pt idx="4433" formatCode="0.00E+00">
                  <c:v>27963000</c:v>
                </c:pt>
                <c:pt idx="4434" formatCode="0.00E+00">
                  <c:v>27969000</c:v>
                </c:pt>
                <c:pt idx="4435" formatCode="0.00E+00">
                  <c:v>27975000</c:v>
                </c:pt>
                <c:pt idx="4436" formatCode="0.00E+00">
                  <c:v>27982000</c:v>
                </c:pt>
                <c:pt idx="4437" formatCode="0.00E+00">
                  <c:v>27988000</c:v>
                </c:pt>
                <c:pt idx="4438" formatCode="0.00E+00">
                  <c:v>27994000</c:v>
                </c:pt>
                <c:pt idx="4439" formatCode="0.00E+00">
                  <c:v>28000000</c:v>
                </c:pt>
                <c:pt idx="4440" formatCode="0.00E+00">
                  <c:v>28007000</c:v>
                </c:pt>
                <c:pt idx="4441" formatCode="0.00E+00">
                  <c:v>28013000</c:v>
                </c:pt>
                <c:pt idx="4442" formatCode="0.00E+00">
                  <c:v>28019000</c:v>
                </c:pt>
                <c:pt idx="4443" formatCode="0.00E+00">
                  <c:v>28026000</c:v>
                </c:pt>
                <c:pt idx="4444" formatCode="0.00E+00">
                  <c:v>28032000</c:v>
                </c:pt>
                <c:pt idx="4445" formatCode="0.00E+00">
                  <c:v>28038000</c:v>
                </c:pt>
                <c:pt idx="4446" formatCode="0.00E+00">
                  <c:v>28045000</c:v>
                </c:pt>
                <c:pt idx="4447" formatCode="0.00E+00">
                  <c:v>28051000</c:v>
                </c:pt>
                <c:pt idx="4448" formatCode="0.00E+00">
                  <c:v>28057000</c:v>
                </c:pt>
                <c:pt idx="4449" formatCode="0.00E+00">
                  <c:v>28064000</c:v>
                </c:pt>
                <c:pt idx="4450" formatCode="0.00E+00">
                  <c:v>28070000</c:v>
                </c:pt>
                <c:pt idx="4451" formatCode="0.00E+00">
                  <c:v>28076000</c:v>
                </c:pt>
                <c:pt idx="4452" formatCode="0.00E+00">
                  <c:v>28082000</c:v>
                </c:pt>
                <c:pt idx="4453" formatCode="0.00E+00">
                  <c:v>28089000</c:v>
                </c:pt>
                <c:pt idx="4454" formatCode="0.00E+00">
                  <c:v>28095000</c:v>
                </c:pt>
                <c:pt idx="4455" formatCode="0.00E+00">
                  <c:v>28101000</c:v>
                </c:pt>
                <c:pt idx="4456" formatCode="0.00E+00">
                  <c:v>28108000</c:v>
                </c:pt>
                <c:pt idx="4457" formatCode="0.00E+00">
                  <c:v>28114000</c:v>
                </c:pt>
                <c:pt idx="4458" formatCode="0.00E+00">
                  <c:v>28120000</c:v>
                </c:pt>
                <c:pt idx="4459" formatCode="0.00E+00">
                  <c:v>28127000</c:v>
                </c:pt>
                <c:pt idx="4460" formatCode="0.00E+00">
                  <c:v>28133000</c:v>
                </c:pt>
                <c:pt idx="4461" formatCode="0.00E+00">
                  <c:v>28139000</c:v>
                </c:pt>
                <c:pt idx="4462" formatCode="0.00E+00">
                  <c:v>28146000</c:v>
                </c:pt>
                <c:pt idx="4463" formatCode="0.00E+00">
                  <c:v>28152000</c:v>
                </c:pt>
                <c:pt idx="4464" formatCode="0.00E+00">
                  <c:v>28158000</c:v>
                </c:pt>
                <c:pt idx="4465" formatCode="0.00E+00">
                  <c:v>28164000</c:v>
                </c:pt>
                <c:pt idx="4466" formatCode="0.00E+00">
                  <c:v>28171000</c:v>
                </c:pt>
                <c:pt idx="4467" formatCode="0.00E+00">
                  <c:v>28177000</c:v>
                </c:pt>
                <c:pt idx="4468" formatCode="0.00E+00">
                  <c:v>28183000</c:v>
                </c:pt>
                <c:pt idx="4469" formatCode="0.00E+00">
                  <c:v>28190000</c:v>
                </c:pt>
                <c:pt idx="4470" formatCode="0.00E+00">
                  <c:v>28196000</c:v>
                </c:pt>
                <c:pt idx="4471" formatCode="0.00E+00">
                  <c:v>28202000</c:v>
                </c:pt>
                <c:pt idx="4472" formatCode="0.00E+00">
                  <c:v>28209000</c:v>
                </c:pt>
                <c:pt idx="4473" formatCode="0.00E+00">
                  <c:v>28215000</c:v>
                </c:pt>
                <c:pt idx="4474" formatCode="0.00E+00">
                  <c:v>28221000</c:v>
                </c:pt>
                <c:pt idx="4475" formatCode="0.00E+00">
                  <c:v>28228000</c:v>
                </c:pt>
                <c:pt idx="4476" formatCode="0.00E+00">
                  <c:v>28234000</c:v>
                </c:pt>
                <c:pt idx="4477" formatCode="0.00E+00">
                  <c:v>28240000</c:v>
                </c:pt>
                <c:pt idx="4478" formatCode="0.00E+00">
                  <c:v>28246000</c:v>
                </c:pt>
                <c:pt idx="4479" formatCode="0.00E+00">
                  <c:v>28253000</c:v>
                </c:pt>
                <c:pt idx="4480" formatCode="0.00E+00">
                  <c:v>28259000</c:v>
                </c:pt>
                <c:pt idx="4481" formatCode="0.00E+00">
                  <c:v>28265000</c:v>
                </c:pt>
                <c:pt idx="4482" formatCode="0.00E+00">
                  <c:v>28272000</c:v>
                </c:pt>
                <c:pt idx="4483" formatCode="0.00E+00">
                  <c:v>28278000</c:v>
                </c:pt>
                <c:pt idx="4484" formatCode="0.00E+00">
                  <c:v>28284000</c:v>
                </c:pt>
                <c:pt idx="4485" formatCode="0.00E+00">
                  <c:v>28291000</c:v>
                </c:pt>
                <c:pt idx="4486" formatCode="0.00E+00">
                  <c:v>28297000</c:v>
                </c:pt>
                <c:pt idx="4487" formatCode="0.00E+00">
                  <c:v>28303000</c:v>
                </c:pt>
                <c:pt idx="4488" formatCode="0.00E+00">
                  <c:v>28310000</c:v>
                </c:pt>
                <c:pt idx="4489" formatCode="0.00E+00">
                  <c:v>28316000</c:v>
                </c:pt>
                <c:pt idx="4490" formatCode="0.00E+00">
                  <c:v>28322000</c:v>
                </c:pt>
                <c:pt idx="4491" formatCode="0.00E+00">
                  <c:v>28328000</c:v>
                </c:pt>
                <c:pt idx="4492" formatCode="0.00E+00">
                  <c:v>28335000</c:v>
                </c:pt>
                <c:pt idx="4493" formatCode="0.00E+00">
                  <c:v>28341000</c:v>
                </c:pt>
                <c:pt idx="4494" formatCode="0.00E+00">
                  <c:v>28347000</c:v>
                </c:pt>
                <c:pt idx="4495" formatCode="0.00E+00">
                  <c:v>28354000</c:v>
                </c:pt>
                <c:pt idx="4496" formatCode="0.00E+00">
                  <c:v>28360000</c:v>
                </c:pt>
                <c:pt idx="4497" formatCode="0.00E+00">
                  <c:v>28366000</c:v>
                </c:pt>
                <c:pt idx="4498" formatCode="0.00E+00">
                  <c:v>28373000</c:v>
                </c:pt>
                <c:pt idx="4499" formatCode="0.00E+00">
                  <c:v>28379000</c:v>
                </c:pt>
                <c:pt idx="4500" formatCode="0.00E+00">
                  <c:v>28385000</c:v>
                </c:pt>
                <c:pt idx="4501" formatCode="0.00E+00">
                  <c:v>28392000</c:v>
                </c:pt>
                <c:pt idx="4502" formatCode="0.00E+00">
                  <c:v>28398000</c:v>
                </c:pt>
                <c:pt idx="4503" formatCode="0.00E+00">
                  <c:v>28404000</c:v>
                </c:pt>
                <c:pt idx="4504" formatCode="0.00E+00">
                  <c:v>28410000</c:v>
                </c:pt>
                <c:pt idx="4505" formatCode="0.00E+00">
                  <c:v>28417000</c:v>
                </c:pt>
                <c:pt idx="4506" formatCode="0.00E+00">
                  <c:v>28423000</c:v>
                </c:pt>
                <c:pt idx="4507" formatCode="0.00E+00">
                  <c:v>28429000</c:v>
                </c:pt>
                <c:pt idx="4508" formatCode="0.00E+00">
                  <c:v>28436000</c:v>
                </c:pt>
                <c:pt idx="4509" formatCode="0.00E+00">
                  <c:v>28442000</c:v>
                </c:pt>
                <c:pt idx="4510" formatCode="0.00E+00">
                  <c:v>28448000</c:v>
                </c:pt>
                <c:pt idx="4511" formatCode="0.00E+00">
                  <c:v>28455000</c:v>
                </c:pt>
                <c:pt idx="4512" formatCode="0.00E+00">
                  <c:v>28461000</c:v>
                </c:pt>
                <c:pt idx="4513" formatCode="0.00E+00">
                  <c:v>28467000</c:v>
                </c:pt>
                <c:pt idx="4514" formatCode="0.00E+00">
                  <c:v>28474000</c:v>
                </c:pt>
                <c:pt idx="4515" formatCode="0.00E+00">
                  <c:v>28480000</c:v>
                </c:pt>
                <c:pt idx="4516" formatCode="0.00E+00">
                  <c:v>28486000</c:v>
                </c:pt>
                <c:pt idx="4517" formatCode="0.00E+00">
                  <c:v>28492000</c:v>
                </c:pt>
                <c:pt idx="4518" formatCode="0.00E+00">
                  <c:v>28499000</c:v>
                </c:pt>
                <c:pt idx="4519" formatCode="0.00E+00">
                  <c:v>28505000</c:v>
                </c:pt>
                <c:pt idx="4520" formatCode="0.00E+00">
                  <c:v>28511000</c:v>
                </c:pt>
                <c:pt idx="4521" formatCode="0.00E+00">
                  <c:v>28518000</c:v>
                </c:pt>
                <c:pt idx="4522" formatCode="0.00E+00">
                  <c:v>28524000</c:v>
                </c:pt>
                <c:pt idx="4523" formatCode="0.00E+00">
                  <c:v>28530000</c:v>
                </c:pt>
                <c:pt idx="4524" formatCode="0.00E+00">
                  <c:v>28537000</c:v>
                </c:pt>
                <c:pt idx="4525" formatCode="0.00E+00">
                  <c:v>28543000</c:v>
                </c:pt>
                <c:pt idx="4526" formatCode="0.00E+00">
                  <c:v>28549000</c:v>
                </c:pt>
                <c:pt idx="4527" formatCode="0.00E+00">
                  <c:v>28556000</c:v>
                </c:pt>
                <c:pt idx="4528" formatCode="0.00E+00">
                  <c:v>28562000</c:v>
                </c:pt>
                <c:pt idx="4529" formatCode="0.00E+00">
                  <c:v>28568000</c:v>
                </c:pt>
                <c:pt idx="4530" formatCode="0.00E+00">
                  <c:v>28574000</c:v>
                </c:pt>
                <c:pt idx="4531" formatCode="0.00E+00">
                  <c:v>28581000</c:v>
                </c:pt>
                <c:pt idx="4532" formatCode="0.00E+00">
                  <c:v>28587000</c:v>
                </c:pt>
                <c:pt idx="4533" formatCode="0.00E+00">
                  <c:v>28593000</c:v>
                </c:pt>
                <c:pt idx="4534" formatCode="0.00E+00">
                  <c:v>28600000</c:v>
                </c:pt>
                <c:pt idx="4535" formatCode="0.00E+00">
                  <c:v>28606000</c:v>
                </c:pt>
                <c:pt idx="4536" formatCode="0.00E+00">
                  <c:v>28612000</c:v>
                </c:pt>
                <c:pt idx="4537" formatCode="0.00E+00">
                  <c:v>28619000</c:v>
                </c:pt>
                <c:pt idx="4538" formatCode="0.00E+00">
                  <c:v>28625000</c:v>
                </c:pt>
                <c:pt idx="4539" formatCode="0.00E+00">
                  <c:v>28631000</c:v>
                </c:pt>
                <c:pt idx="4540" formatCode="0.00E+00">
                  <c:v>28638000</c:v>
                </c:pt>
                <c:pt idx="4541" formatCode="0.00E+00">
                  <c:v>28644000</c:v>
                </c:pt>
                <c:pt idx="4542" formatCode="0.00E+00">
                  <c:v>28650000</c:v>
                </c:pt>
                <c:pt idx="4543" formatCode="0.00E+00">
                  <c:v>28656000</c:v>
                </c:pt>
                <c:pt idx="4544" formatCode="0.00E+00">
                  <c:v>28663000</c:v>
                </c:pt>
                <c:pt idx="4545" formatCode="0.00E+00">
                  <c:v>28669000</c:v>
                </c:pt>
                <c:pt idx="4546" formatCode="0.00E+00">
                  <c:v>28675000</c:v>
                </c:pt>
                <c:pt idx="4547" formatCode="0.00E+00">
                  <c:v>28682000</c:v>
                </c:pt>
                <c:pt idx="4548" formatCode="0.00E+00">
                  <c:v>28688000</c:v>
                </c:pt>
                <c:pt idx="4549" formatCode="0.00E+00">
                  <c:v>28694000</c:v>
                </c:pt>
                <c:pt idx="4550" formatCode="0.00E+00">
                  <c:v>28701000</c:v>
                </c:pt>
                <c:pt idx="4551" formatCode="0.00E+00">
                  <c:v>28707000</c:v>
                </c:pt>
                <c:pt idx="4552" formatCode="0.00E+00">
                  <c:v>28713000</c:v>
                </c:pt>
                <c:pt idx="4553" formatCode="0.00E+00">
                  <c:v>28720000</c:v>
                </c:pt>
                <c:pt idx="4554" formatCode="0.00E+00">
                  <c:v>28726000</c:v>
                </c:pt>
                <c:pt idx="4555" formatCode="0.00E+00">
                  <c:v>28732000</c:v>
                </c:pt>
                <c:pt idx="4556" formatCode="0.00E+00">
                  <c:v>28738000</c:v>
                </c:pt>
                <c:pt idx="4557" formatCode="0.00E+00">
                  <c:v>28745000</c:v>
                </c:pt>
                <c:pt idx="4558" formatCode="0.00E+00">
                  <c:v>28751000</c:v>
                </c:pt>
                <c:pt idx="4559" formatCode="0.00E+00">
                  <c:v>28757000</c:v>
                </c:pt>
                <c:pt idx="4560" formatCode="0.00E+00">
                  <c:v>28764000</c:v>
                </c:pt>
                <c:pt idx="4561" formatCode="0.00E+00">
                  <c:v>28770000</c:v>
                </c:pt>
                <c:pt idx="4562" formatCode="0.00E+00">
                  <c:v>28776000</c:v>
                </c:pt>
                <c:pt idx="4563" formatCode="0.00E+00">
                  <c:v>28783000</c:v>
                </c:pt>
                <c:pt idx="4564" formatCode="0.00E+00">
                  <c:v>28789000</c:v>
                </c:pt>
                <c:pt idx="4565" formatCode="0.00E+00">
                  <c:v>28795000</c:v>
                </c:pt>
                <c:pt idx="4566" formatCode="0.00E+00">
                  <c:v>28802000</c:v>
                </c:pt>
                <c:pt idx="4567" formatCode="0.00E+00">
                  <c:v>28808000</c:v>
                </c:pt>
                <c:pt idx="4568" formatCode="0.00E+00">
                  <c:v>28814000</c:v>
                </c:pt>
                <c:pt idx="4569" formatCode="0.00E+00">
                  <c:v>28820000</c:v>
                </c:pt>
                <c:pt idx="4570" formatCode="0.00E+00">
                  <c:v>28827000</c:v>
                </c:pt>
                <c:pt idx="4571" formatCode="0.00E+00">
                  <c:v>28833000</c:v>
                </c:pt>
                <c:pt idx="4572" formatCode="0.00E+00">
                  <c:v>28839000</c:v>
                </c:pt>
                <c:pt idx="4573" formatCode="0.00E+00">
                  <c:v>28846000</c:v>
                </c:pt>
                <c:pt idx="4574" formatCode="0.00E+00">
                  <c:v>28852000</c:v>
                </c:pt>
                <c:pt idx="4575" formatCode="0.00E+00">
                  <c:v>28858000</c:v>
                </c:pt>
                <c:pt idx="4576" formatCode="0.00E+00">
                  <c:v>28865000</c:v>
                </c:pt>
                <c:pt idx="4577" formatCode="0.00E+00">
                  <c:v>28871000</c:v>
                </c:pt>
                <c:pt idx="4578" formatCode="0.00E+00">
                  <c:v>28877000</c:v>
                </c:pt>
                <c:pt idx="4579" formatCode="0.00E+00">
                  <c:v>28884000</c:v>
                </c:pt>
                <c:pt idx="4580" formatCode="0.00E+00">
                  <c:v>28890000</c:v>
                </c:pt>
                <c:pt idx="4581" formatCode="0.00E+00">
                  <c:v>28896000</c:v>
                </c:pt>
                <c:pt idx="4582" formatCode="0.00E+00">
                  <c:v>28902000</c:v>
                </c:pt>
                <c:pt idx="4583" formatCode="0.00E+00">
                  <c:v>28909000</c:v>
                </c:pt>
                <c:pt idx="4584" formatCode="0.00E+00">
                  <c:v>28915000</c:v>
                </c:pt>
                <c:pt idx="4585" formatCode="0.00E+00">
                  <c:v>28921000</c:v>
                </c:pt>
                <c:pt idx="4586" formatCode="0.00E+00">
                  <c:v>28928000</c:v>
                </c:pt>
                <c:pt idx="4587" formatCode="0.00E+00">
                  <c:v>28934000</c:v>
                </c:pt>
                <c:pt idx="4588" formatCode="0.00E+00">
                  <c:v>28940000</c:v>
                </c:pt>
                <c:pt idx="4589" formatCode="0.00E+00">
                  <c:v>28947000</c:v>
                </c:pt>
                <c:pt idx="4590" formatCode="0.00E+00">
                  <c:v>28953000</c:v>
                </c:pt>
                <c:pt idx="4591" formatCode="0.00E+00">
                  <c:v>28959000</c:v>
                </c:pt>
                <c:pt idx="4592" formatCode="0.00E+00">
                  <c:v>28966000</c:v>
                </c:pt>
                <c:pt idx="4593" formatCode="0.00E+00">
                  <c:v>28972000</c:v>
                </c:pt>
                <c:pt idx="4594" formatCode="0.00E+00">
                  <c:v>28978000</c:v>
                </c:pt>
                <c:pt idx="4595" formatCode="0.00E+00">
                  <c:v>28984000</c:v>
                </c:pt>
                <c:pt idx="4596" formatCode="0.00E+00">
                  <c:v>28991000</c:v>
                </c:pt>
                <c:pt idx="4597" formatCode="0.00E+00">
                  <c:v>28997000</c:v>
                </c:pt>
                <c:pt idx="4598" formatCode="0.00E+00">
                  <c:v>29003000</c:v>
                </c:pt>
                <c:pt idx="4599" formatCode="0.00E+00">
                  <c:v>29010000</c:v>
                </c:pt>
                <c:pt idx="4600" formatCode="0.00E+00">
                  <c:v>29016000</c:v>
                </c:pt>
                <c:pt idx="4601" formatCode="0.00E+00">
                  <c:v>29022000</c:v>
                </c:pt>
                <c:pt idx="4602" formatCode="0.00E+00">
                  <c:v>29029000</c:v>
                </c:pt>
                <c:pt idx="4603" formatCode="0.00E+00">
                  <c:v>29035000</c:v>
                </c:pt>
                <c:pt idx="4604" formatCode="0.00E+00">
                  <c:v>29041000</c:v>
                </c:pt>
                <c:pt idx="4605" formatCode="0.00E+00">
                  <c:v>29048000</c:v>
                </c:pt>
                <c:pt idx="4606" formatCode="0.00E+00">
                  <c:v>29054000</c:v>
                </c:pt>
                <c:pt idx="4607" formatCode="0.00E+00">
                  <c:v>29060000</c:v>
                </c:pt>
                <c:pt idx="4608" formatCode="0.00E+00">
                  <c:v>29066000</c:v>
                </c:pt>
                <c:pt idx="4609" formatCode="0.00E+00">
                  <c:v>29073000</c:v>
                </c:pt>
                <c:pt idx="4610" formatCode="0.00E+00">
                  <c:v>29079000</c:v>
                </c:pt>
                <c:pt idx="4611" formatCode="0.00E+00">
                  <c:v>29085000</c:v>
                </c:pt>
                <c:pt idx="4612" formatCode="0.00E+00">
                  <c:v>29092000</c:v>
                </c:pt>
                <c:pt idx="4613" formatCode="0.00E+00">
                  <c:v>29098000</c:v>
                </c:pt>
                <c:pt idx="4614" formatCode="0.00E+00">
                  <c:v>29104000</c:v>
                </c:pt>
                <c:pt idx="4615" formatCode="0.00E+00">
                  <c:v>29111000</c:v>
                </c:pt>
                <c:pt idx="4616" formatCode="0.00E+00">
                  <c:v>29117000</c:v>
                </c:pt>
                <c:pt idx="4617" formatCode="0.00E+00">
                  <c:v>29123000</c:v>
                </c:pt>
                <c:pt idx="4618" formatCode="0.00E+00">
                  <c:v>29130000</c:v>
                </c:pt>
                <c:pt idx="4619" formatCode="0.00E+00">
                  <c:v>29136000</c:v>
                </c:pt>
                <c:pt idx="4620" formatCode="0.00E+00">
                  <c:v>29142000</c:v>
                </c:pt>
                <c:pt idx="4621" formatCode="0.00E+00">
                  <c:v>29148000</c:v>
                </c:pt>
                <c:pt idx="4622" formatCode="0.00E+00">
                  <c:v>29155000</c:v>
                </c:pt>
                <c:pt idx="4623" formatCode="0.00E+00">
                  <c:v>29161000</c:v>
                </c:pt>
                <c:pt idx="4624" formatCode="0.00E+00">
                  <c:v>29167000</c:v>
                </c:pt>
                <c:pt idx="4625" formatCode="0.00E+00">
                  <c:v>29174000</c:v>
                </c:pt>
                <c:pt idx="4626" formatCode="0.00E+00">
                  <c:v>29180000</c:v>
                </c:pt>
                <c:pt idx="4627" formatCode="0.00E+00">
                  <c:v>29186000</c:v>
                </c:pt>
                <c:pt idx="4628" formatCode="0.00E+00">
                  <c:v>29193000</c:v>
                </c:pt>
                <c:pt idx="4629" formatCode="0.00E+00">
                  <c:v>29199000</c:v>
                </c:pt>
                <c:pt idx="4630" formatCode="0.00E+00">
                  <c:v>29205000</c:v>
                </c:pt>
                <c:pt idx="4631" formatCode="0.00E+00">
                  <c:v>29212000</c:v>
                </c:pt>
                <c:pt idx="4632" formatCode="0.00E+00">
                  <c:v>29218000</c:v>
                </c:pt>
                <c:pt idx="4633" formatCode="0.00E+00">
                  <c:v>29224000</c:v>
                </c:pt>
                <c:pt idx="4634" formatCode="0.00E+00">
                  <c:v>29230000</c:v>
                </c:pt>
                <c:pt idx="4635" formatCode="0.00E+00">
                  <c:v>29237000</c:v>
                </c:pt>
                <c:pt idx="4636" formatCode="0.00E+00">
                  <c:v>29243000</c:v>
                </c:pt>
                <c:pt idx="4637" formatCode="0.00E+00">
                  <c:v>29249000</c:v>
                </c:pt>
                <c:pt idx="4638" formatCode="0.00E+00">
                  <c:v>29256000</c:v>
                </c:pt>
                <c:pt idx="4639" formatCode="0.00E+00">
                  <c:v>29262000</c:v>
                </c:pt>
                <c:pt idx="4640" formatCode="0.00E+00">
                  <c:v>29268000</c:v>
                </c:pt>
                <c:pt idx="4641" formatCode="0.00E+00">
                  <c:v>29275000</c:v>
                </c:pt>
                <c:pt idx="4642" formatCode="0.00E+00">
                  <c:v>29281000</c:v>
                </c:pt>
                <c:pt idx="4643" formatCode="0.00E+00">
                  <c:v>29287000</c:v>
                </c:pt>
                <c:pt idx="4644" formatCode="0.00E+00">
                  <c:v>29294000</c:v>
                </c:pt>
                <c:pt idx="4645" formatCode="0.00E+00">
                  <c:v>29300000</c:v>
                </c:pt>
                <c:pt idx="4646" formatCode="0.00E+00">
                  <c:v>29306000</c:v>
                </c:pt>
                <c:pt idx="4647" formatCode="0.00E+00">
                  <c:v>29312000</c:v>
                </c:pt>
                <c:pt idx="4648" formatCode="0.00E+00">
                  <c:v>29319000</c:v>
                </c:pt>
                <c:pt idx="4649" formatCode="0.00E+00">
                  <c:v>29325000</c:v>
                </c:pt>
                <c:pt idx="4650" formatCode="0.00E+00">
                  <c:v>29331000</c:v>
                </c:pt>
                <c:pt idx="4651" formatCode="0.00E+00">
                  <c:v>29338000</c:v>
                </c:pt>
                <c:pt idx="4652" formatCode="0.00E+00">
                  <c:v>29344000</c:v>
                </c:pt>
                <c:pt idx="4653" formatCode="0.00E+00">
                  <c:v>29350000</c:v>
                </c:pt>
                <c:pt idx="4654" formatCode="0.00E+00">
                  <c:v>29357000</c:v>
                </c:pt>
                <c:pt idx="4655" formatCode="0.00E+00">
                  <c:v>29363000</c:v>
                </c:pt>
                <c:pt idx="4656" formatCode="0.00E+00">
                  <c:v>29369000</c:v>
                </c:pt>
                <c:pt idx="4657" formatCode="0.00E+00">
                  <c:v>29376000</c:v>
                </c:pt>
                <c:pt idx="4658" formatCode="0.00E+00">
                  <c:v>29382000</c:v>
                </c:pt>
                <c:pt idx="4659" formatCode="0.00E+00">
                  <c:v>29388000</c:v>
                </c:pt>
                <c:pt idx="4660" formatCode="0.00E+00">
                  <c:v>29394000</c:v>
                </c:pt>
                <c:pt idx="4661" formatCode="0.00E+00">
                  <c:v>29401000</c:v>
                </c:pt>
                <c:pt idx="4662" formatCode="0.00E+00">
                  <c:v>29407000</c:v>
                </c:pt>
                <c:pt idx="4663" formatCode="0.00E+00">
                  <c:v>29413000</c:v>
                </c:pt>
                <c:pt idx="4664" formatCode="0.00E+00">
                  <c:v>29420000</c:v>
                </c:pt>
                <c:pt idx="4665" formatCode="0.00E+00">
                  <c:v>29426000</c:v>
                </c:pt>
                <c:pt idx="4666" formatCode="0.00E+00">
                  <c:v>29432000</c:v>
                </c:pt>
                <c:pt idx="4667" formatCode="0.00E+00">
                  <c:v>29439000</c:v>
                </c:pt>
                <c:pt idx="4668" formatCode="0.00E+00">
                  <c:v>29445000</c:v>
                </c:pt>
                <c:pt idx="4669" formatCode="0.00E+00">
                  <c:v>29451000</c:v>
                </c:pt>
                <c:pt idx="4670" formatCode="0.00E+00">
                  <c:v>29458000</c:v>
                </c:pt>
                <c:pt idx="4671" formatCode="0.00E+00">
                  <c:v>29464000</c:v>
                </c:pt>
                <c:pt idx="4672" formatCode="0.00E+00">
                  <c:v>29470000</c:v>
                </c:pt>
                <c:pt idx="4673" formatCode="0.00E+00">
                  <c:v>29476000</c:v>
                </c:pt>
                <c:pt idx="4674" formatCode="0.00E+00">
                  <c:v>29483000</c:v>
                </c:pt>
                <c:pt idx="4675" formatCode="0.00E+00">
                  <c:v>29489000</c:v>
                </c:pt>
                <c:pt idx="4676" formatCode="0.00E+00">
                  <c:v>29495000</c:v>
                </c:pt>
                <c:pt idx="4677" formatCode="0.00E+00">
                  <c:v>29502000</c:v>
                </c:pt>
                <c:pt idx="4678" formatCode="0.00E+00">
                  <c:v>29508000</c:v>
                </c:pt>
                <c:pt idx="4679" formatCode="0.00E+00">
                  <c:v>29514000</c:v>
                </c:pt>
                <c:pt idx="4680" formatCode="0.00E+00">
                  <c:v>29521000</c:v>
                </c:pt>
                <c:pt idx="4681" formatCode="0.00E+00">
                  <c:v>29527000</c:v>
                </c:pt>
                <c:pt idx="4682" formatCode="0.00E+00">
                  <c:v>29533000</c:v>
                </c:pt>
                <c:pt idx="4683" formatCode="0.00E+00">
                  <c:v>29540000</c:v>
                </c:pt>
                <c:pt idx="4684" formatCode="0.00E+00">
                  <c:v>29546000</c:v>
                </c:pt>
                <c:pt idx="4685" formatCode="0.00E+00">
                  <c:v>29552000</c:v>
                </c:pt>
                <c:pt idx="4686" formatCode="0.00E+00">
                  <c:v>29558000</c:v>
                </c:pt>
                <c:pt idx="4687" formatCode="0.00E+00">
                  <c:v>29565000</c:v>
                </c:pt>
                <c:pt idx="4688" formatCode="0.00E+00">
                  <c:v>29571000</c:v>
                </c:pt>
                <c:pt idx="4689" formatCode="0.00E+00">
                  <c:v>29577000</c:v>
                </c:pt>
                <c:pt idx="4690" formatCode="0.00E+00">
                  <c:v>29584000</c:v>
                </c:pt>
                <c:pt idx="4691" formatCode="0.00E+00">
                  <c:v>29590000</c:v>
                </c:pt>
                <c:pt idx="4692" formatCode="0.00E+00">
                  <c:v>29596000</c:v>
                </c:pt>
                <c:pt idx="4693" formatCode="0.00E+00">
                  <c:v>29603000</c:v>
                </c:pt>
                <c:pt idx="4694" formatCode="0.00E+00">
                  <c:v>29609000</c:v>
                </c:pt>
                <c:pt idx="4695" formatCode="0.00E+00">
                  <c:v>29615000</c:v>
                </c:pt>
                <c:pt idx="4696" formatCode="0.00E+00">
                  <c:v>29622000</c:v>
                </c:pt>
                <c:pt idx="4697" formatCode="0.00E+00">
                  <c:v>29628000</c:v>
                </c:pt>
                <c:pt idx="4698" formatCode="0.00E+00">
                  <c:v>29634000</c:v>
                </c:pt>
                <c:pt idx="4699" formatCode="0.00E+00">
                  <c:v>29640000</c:v>
                </c:pt>
                <c:pt idx="4700" formatCode="0.00E+00">
                  <c:v>29647000</c:v>
                </c:pt>
                <c:pt idx="4701" formatCode="0.00E+00">
                  <c:v>29653000</c:v>
                </c:pt>
                <c:pt idx="4702" formatCode="0.00E+00">
                  <c:v>29659000</c:v>
                </c:pt>
                <c:pt idx="4703" formatCode="0.00E+00">
                  <c:v>29666000</c:v>
                </c:pt>
                <c:pt idx="4704" formatCode="0.00E+00">
                  <c:v>29672000</c:v>
                </c:pt>
                <c:pt idx="4705" formatCode="0.00E+00">
                  <c:v>29678000</c:v>
                </c:pt>
                <c:pt idx="4706" formatCode="0.00E+00">
                  <c:v>29685000</c:v>
                </c:pt>
                <c:pt idx="4707" formatCode="0.00E+00">
                  <c:v>29691000</c:v>
                </c:pt>
                <c:pt idx="4708" formatCode="0.00E+00">
                  <c:v>29697000</c:v>
                </c:pt>
                <c:pt idx="4709" formatCode="0.00E+00">
                  <c:v>29704000</c:v>
                </c:pt>
                <c:pt idx="4710" formatCode="0.00E+00">
                  <c:v>29710000</c:v>
                </c:pt>
                <c:pt idx="4711" formatCode="0.00E+00">
                  <c:v>29716000</c:v>
                </c:pt>
                <c:pt idx="4712" formatCode="0.00E+00">
                  <c:v>29722000</c:v>
                </c:pt>
                <c:pt idx="4713" formatCode="0.00E+00">
                  <c:v>29729000</c:v>
                </c:pt>
                <c:pt idx="4714" formatCode="0.00E+00">
                  <c:v>29735000</c:v>
                </c:pt>
                <c:pt idx="4715" formatCode="0.00E+00">
                  <c:v>29741000</c:v>
                </c:pt>
                <c:pt idx="4716" formatCode="0.00E+00">
                  <c:v>29748000</c:v>
                </c:pt>
                <c:pt idx="4717" formatCode="0.00E+00">
                  <c:v>29754000</c:v>
                </c:pt>
                <c:pt idx="4718" formatCode="0.00E+00">
                  <c:v>29760000</c:v>
                </c:pt>
                <c:pt idx="4719" formatCode="0.00E+00">
                  <c:v>29767000</c:v>
                </c:pt>
                <c:pt idx="4720" formatCode="0.00E+00">
                  <c:v>29773000</c:v>
                </c:pt>
                <c:pt idx="4721" formatCode="0.00E+00">
                  <c:v>29779000</c:v>
                </c:pt>
                <c:pt idx="4722" formatCode="0.00E+00">
                  <c:v>29786000</c:v>
                </c:pt>
                <c:pt idx="4723" formatCode="0.00E+00">
                  <c:v>29792000</c:v>
                </c:pt>
                <c:pt idx="4724" formatCode="0.00E+00">
                  <c:v>29798000</c:v>
                </c:pt>
                <c:pt idx="4725" formatCode="0.00E+00">
                  <c:v>29805000</c:v>
                </c:pt>
                <c:pt idx="4726" formatCode="0.00E+00">
                  <c:v>29811000</c:v>
                </c:pt>
                <c:pt idx="4727" formatCode="0.00E+00">
                  <c:v>29817000</c:v>
                </c:pt>
                <c:pt idx="4728" formatCode="0.00E+00">
                  <c:v>29823000</c:v>
                </c:pt>
                <c:pt idx="4729" formatCode="0.00E+00">
                  <c:v>29830000</c:v>
                </c:pt>
                <c:pt idx="4730" formatCode="0.00E+00">
                  <c:v>29836000</c:v>
                </c:pt>
                <c:pt idx="4731" formatCode="0.00E+00">
                  <c:v>29842000</c:v>
                </c:pt>
                <c:pt idx="4732" formatCode="0.00E+00">
                  <c:v>29849000</c:v>
                </c:pt>
                <c:pt idx="4733" formatCode="0.00E+00">
                  <c:v>29855000</c:v>
                </c:pt>
                <c:pt idx="4734" formatCode="0.00E+00">
                  <c:v>29861000</c:v>
                </c:pt>
                <c:pt idx="4735" formatCode="0.00E+00">
                  <c:v>29868000</c:v>
                </c:pt>
                <c:pt idx="4736" formatCode="0.00E+00">
                  <c:v>29874000</c:v>
                </c:pt>
                <c:pt idx="4737" formatCode="0.00E+00">
                  <c:v>29880000</c:v>
                </c:pt>
                <c:pt idx="4738" formatCode="0.00E+00">
                  <c:v>29887000</c:v>
                </c:pt>
                <c:pt idx="4739" formatCode="0.00E+00">
                  <c:v>29893000</c:v>
                </c:pt>
                <c:pt idx="4740" formatCode="0.00E+00">
                  <c:v>29899000</c:v>
                </c:pt>
                <c:pt idx="4741" formatCode="0.00E+00">
                  <c:v>29905000</c:v>
                </c:pt>
                <c:pt idx="4742" formatCode="0.00E+00">
                  <c:v>29912000</c:v>
                </c:pt>
                <c:pt idx="4743" formatCode="0.00E+00">
                  <c:v>29918000</c:v>
                </c:pt>
                <c:pt idx="4744" formatCode="0.00E+00">
                  <c:v>29924000</c:v>
                </c:pt>
                <c:pt idx="4745" formatCode="0.00E+00">
                  <c:v>29931000</c:v>
                </c:pt>
                <c:pt idx="4746" formatCode="0.00E+00">
                  <c:v>29937000</c:v>
                </c:pt>
                <c:pt idx="4747" formatCode="0.00E+00">
                  <c:v>29943000</c:v>
                </c:pt>
                <c:pt idx="4748" formatCode="0.00E+00">
                  <c:v>29950000</c:v>
                </c:pt>
                <c:pt idx="4749" formatCode="0.00E+00">
                  <c:v>29956000</c:v>
                </c:pt>
                <c:pt idx="4750" formatCode="0.00E+00">
                  <c:v>29962000</c:v>
                </c:pt>
                <c:pt idx="4751" formatCode="0.00E+00">
                  <c:v>29969000</c:v>
                </c:pt>
                <c:pt idx="4752" formatCode="0.00E+00">
                  <c:v>29975000</c:v>
                </c:pt>
                <c:pt idx="4753" formatCode="0.00E+00">
                  <c:v>29981000</c:v>
                </c:pt>
                <c:pt idx="4754" formatCode="0.00E+00">
                  <c:v>29987000</c:v>
                </c:pt>
                <c:pt idx="4755" formatCode="0.00E+00">
                  <c:v>29994000</c:v>
                </c:pt>
                <c:pt idx="4756" formatCode="0.00E+00">
                  <c:v>30000000</c:v>
                </c:pt>
                <c:pt idx="4757" formatCode="0.00E+00">
                  <c:v>30006000</c:v>
                </c:pt>
                <c:pt idx="4758" formatCode="0.00E+00">
                  <c:v>30013000</c:v>
                </c:pt>
                <c:pt idx="4759" formatCode="0.00E+00">
                  <c:v>30019000</c:v>
                </c:pt>
                <c:pt idx="4760" formatCode="0.00E+00">
                  <c:v>30025000</c:v>
                </c:pt>
                <c:pt idx="4761" formatCode="0.00E+00">
                  <c:v>30032000</c:v>
                </c:pt>
                <c:pt idx="4762" formatCode="0.00E+00">
                  <c:v>30038000</c:v>
                </c:pt>
                <c:pt idx="4763" formatCode="0.00E+00">
                  <c:v>30044000</c:v>
                </c:pt>
                <c:pt idx="4764" formatCode="0.00E+00">
                  <c:v>30051000</c:v>
                </c:pt>
                <c:pt idx="4765" formatCode="0.00E+00">
                  <c:v>30057000</c:v>
                </c:pt>
                <c:pt idx="4766" formatCode="0.00E+00">
                  <c:v>30063000</c:v>
                </c:pt>
                <c:pt idx="4767" formatCode="0.00E+00">
                  <c:v>30069000</c:v>
                </c:pt>
                <c:pt idx="4768" formatCode="0.00E+00">
                  <c:v>30076000</c:v>
                </c:pt>
                <c:pt idx="4769" formatCode="0.00E+00">
                  <c:v>30082000</c:v>
                </c:pt>
                <c:pt idx="4770" formatCode="0.00E+00">
                  <c:v>30088000</c:v>
                </c:pt>
                <c:pt idx="4771" formatCode="0.00E+00">
                  <c:v>30095000</c:v>
                </c:pt>
                <c:pt idx="4772" formatCode="0.00E+00">
                  <c:v>30101000</c:v>
                </c:pt>
                <c:pt idx="4773" formatCode="0.00E+00">
                  <c:v>30107000</c:v>
                </c:pt>
                <c:pt idx="4774" formatCode="0.00E+00">
                  <c:v>30114000</c:v>
                </c:pt>
                <c:pt idx="4775" formatCode="0.00E+00">
                  <c:v>30120000</c:v>
                </c:pt>
                <c:pt idx="4776" formatCode="0.00E+00">
                  <c:v>30126000</c:v>
                </c:pt>
                <c:pt idx="4777" formatCode="0.00E+00">
                  <c:v>30133000</c:v>
                </c:pt>
                <c:pt idx="4778" formatCode="0.00E+00">
                  <c:v>30139000</c:v>
                </c:pt>
                <c:pt idx="4779" formatCode="0.00E+00">
                  <c:v>30145000</c:v>
                </c:pt>
                <c:pt idx="4780" formatCode="0.00E+00">
                  <c:v>30151000</c:v>
                </c:pt>
                <c:pt idx="4781" formatCode="0.00E+00">
                  <c:v>30158000</c:v>
                </c:pt>
                <c:pt idx="4782" formatCode="0.00E+00">
                  <c:v>30164000</c:v>
                </c:pt>
                <c:pt idx="4783" formatCode="0.00E+00">
                  <c:v>30170000</c:v>
                </c:pt>
                <c:pt idx="4784" formatCode="0.00E+00">
                  <c:v>30177000</c:v>
                </c:pt>
                <c:pt idx="4785" formatCode="0.00E+00">
                  <c:v>30183000</c:v>
                </c:pt>
                <c:pt idx="4786" formatCode="0.00E+00">
                  <c:v>30189000</c:v>
                </c:pt>
                <c:pt idx="4787" formatCode="0.00E+00">
                  <c:v>30196000</c:v>
                </c:pt>
                <c:pt idx="4788" formatCode="0.00E+00">
                  <c:v>30202000</c:v>
                </c:pt>
                <c:pt idx="4789" formatCode="0.00E+00">
                  <c:v>30208000</c:v>
                </c:pt>
                <c:pt idx="4790" formatCode="0.00E+00">
                  <c:v>30215000</c:v>
                </c:pt>
                <c:pt idx="4791" formatCode="0.00E+00">
                  <c:v>30221000</c:v>
                </c:pt>
                <c:pt idx="4792" formatCode="0.00E+00">
                  <c:v>30227000</c:v>
                </c:pt>
                <c:pt idx="4793" formatCode="0.00E+00">
                  <c:v>30233000</c:v>
                </c:pt>
                <c:pt idx="4794" formatCode="0.00E+00">
                  <c:v>30240000</c:v>
                </c:pt>
                <c:pt idx="4795" formatCode="0.00E+00">
                  <c:v>30246000</c:v>
                </c:pt>
                <c:pt idx="4796" formatCode="0.00E+00">
                  <c:v>30252000</c:v>
                </c:pt>
                <c:pt idx="4797" formatCode="0.00E+00">
                  <c:v>30259000</c:v>
                </c:pt>
                <c:pt idx="4798" formatCode="0.00E+00">
                  <c:v>30265000</c:v>
                </c:pt>
                <c:pt idx="4799" formatCode="0.00E+00">
                  <c:v>30271000</c:v>
                </c:pt>
                <c:pt idx="4800" formatCode="0.00E+00">
                  <c:v>30278000</c:v>
                </c:pt>
                <c:pt idx="4801" formatCode="0.00E+00">
                  <c:v>30284000</c:v>
                </c:pt>
                <c:pt idx="4802" formatCode="0.00E+00">
                  <c:v>30290000</c:v>
                </c:pt>
                <c:pt idx="4803" formatCode="0.00E+00">
                  <c:v>30297000</c:v>
                </c:pt>
                <c:pt idx="4804" formatCode="0.00E+00">
                  <c:v>30303000</c:v>
                </c:pt>
                <c:pt idx="4805" formatCode="0.00E+00">
                  <c:v>30309000</c:v>
                </c:pt>
                <c:pt idx="4806" formatCode="0.00E+00">
                  <c:v>30315000</c:v>
                </c:pt>
                <c:pt idx="4807" formatCode="0.00E+00">
                  <c:v>30322000</c:v>
                </c:pt>
                <c:pt idx="4808" formatCode="0.00E+00">
                  <c:v>30328000</c:v>
                </c:pt>
                <c:pt idx="4809" formatCode="0.00E+00">
                  <c:v>30334000</c:v>
                </c:pt>
                <c:pt idx="4810" formatCode="0.00E+00">
                  <c:v>30341000</c:v>
                </c:pt>
                <c:pt idx="4811" formatCode="0.00E+00">
                  <c:v>30347000</c:v>
                </c:pt>
                <c:pt idx="4812" formatCode="0.00E+00">
                  <c:v>30353000</c:v>
                </c:pt>
                <c:pt idx="4813" formatCode="0.00E+00">
                  <c:v>30360000</c:v>
                </c:pt>
                <c:pt idx="4814" formatCode="0.00E+00">
                  <c:v>30366000</c:v>
                </c:pt>
                <c:pt idx="4815" formatCode="0.00E+00">
                  <c:v>30372000</c:v>
                </c:pt>
                <c:pt idx="4816" formatCode="0.00E+00">
                  <c:v>30379000</c:v>
                </c:pt>
                <c:pt idx="4817" formatCode="0.00E+00">
                  <c:v>30385000</c:v>
                </c:pt>
                <c:pt idx="4818" formatCode="0.00E+00">
                  <c:v>30391000</c:v>
                </c:pt>
                <c:pt idx="4819" formatCode="0.00E+00">
                  <c:v>30397000</c:v>
                </c:pt>
                <c:pt idx="4820" formatCode="0.00E+00">
                  <c:v>30404000</c:v>
                </c:pt>
                <c:pt idx="4821" formatCode="0.00E+00">
                  <c:v>30410000</c:v>
                </c:pt>
                <c:pt idx="4822" formatCode="0.00E+00">
                  <c:v>30416000</c:v>
                </c:pt>
                <c:pt idx="4823" formatCode="0.00E+00">
                  <c:v>30423000</c:v>
                </c:pt>
                <c:pt idx="4824" formatCode="0.00E+00">
                  <c:v>30429000</c:v>
                </c:pt>
                <c:pt idx="4825" formatCode="0.00E+00">
                  <c:v>30435000</c:v>
                </c:pt>
                <c:pt idx="4826" formatCode="0.00E+00">
                  <c:v>30442000</c:v>
                </c:pt>
                <c:pt idx="4827" formatCode="0.00E+00">
                  <c:v>30448000</c:v>
                </c:pt>
                <c:pt idx="4828" formatCode="0.00E+00">
                  <c:v>30454000</c:v>
                </c:pt>
                <c:pt idx="4829" formatCode="0.00E+00">
                  <c:v>30461000</c:v>
                </c:pt>
                <c:pt idx="4830" formatCode="0.00E+00">
                  <c:v>30467000</c:v>
                </c:pt>
                <c:pt idx="4831" formatCode="0.00E+00">
                  <c:v>30473000</c:v>
                </c:pt>
                <c:pt idx="4832" formatCode="0.00E+00">
                  <c:v>30479000</c:v>
                </c:pt>
                <c:pt idx="4833" formatCode="0.00E+00">
                  <c:v>30486000</c:v>
                </c:pt>
                <c:pt idx="4834" formatCode="0.00E+00">
                  <c:v>30492000</c:v>
                </c:pt>
                <c:pt idx="4835" formatCode="0.00E+00">
                  <c:v>30498000</c:v>
                </c:pt>
                <c:pt idx="4836" formatCode="0.00E+00">
                  <c:v>30505000</c:v>
                </c:pt>
                <c:pt idx="4837" formatCode="0.00E+00">
                  <c:v>30511000</c:v>
                </c:pt>
                <c:pt idx="4838" formatCode="0.00E+00">
                  <c:v>30517000</c:v>
                </c:pt>
                <c:pt idx="4839" formatCode="0.00E+00">
                  <c:v>30524000</c:v>
                </c:pt>
                <c:pt idx="4840" formatCode="0.00E+00">
                  <c:v>30530000</c:v>
                </c:pt>
                <c:pt idx="4841" formatCode="0.00E+00">
                  <c:v>30536000</c:v>
                </c:pt>
                <c:pt idx="4842" formatCode="0.00E+00">
                  <c:v>30543000</c:v>
                </c:pt>
                <c:pt idx="4843" formatCode="0.00E+00">
                  <c:v>30549000</c:v>
                </c:pt>
                <c:pt idx="4844" formatCode="0.00E+00">
                  <c:v>30555000</c:v>
                </c:pt>
                <c:pt idx="4845" formatCode="0.00E+00">
                  <c:v>30561000</c:v>
                </c:pt>
                <c:pt idx="4846" formatCode="0.00E+00">
                  <c:v>30568000</c:v>
                </c:pt>
                <c:pt idx="4847" formatCode="0.00E+00">
                  <c:v>30574000</c:v>
                </c:pt>
                <c:pt idx="4848" formatCode="0.00E+00">
                  <c:v>30580000</c:v>
                </c:pt>
                <c:pt idx="4849" formatCode="0.00E+00">
                  <c:v>30587000</c:v>
                </c:pt>
                <c:pt idx="4850" formatCode="0.00E+00">
                  <c:v>30593000</c:v>
                </c:pt>
                <c:pt idx="4851" formatCode="0.00E+00">
                  <c:v>30599000</c:v>
                </c:pt>
                <c:pt idx="4852" formatCode="0.00E+00">
                  <c:v>30606000</c:v>
                </c:pt>
                <c:pt idx="4853" formatCode="0.00E+00">
                  <c:v>30612000</c:v>
                </c:pt>
                <c:pt idx="4854" formatCode="0.00E+00">
                  <c:v>30618000</c:v>
                </c:pt>
                <c:pt idx="4855" formatCode="0.00E+00">
                  <c:v>30625000</c:v>
                </c:pt>
                <c:pt idx="4856" formatCode="0.00E+00">
                  <c:v>30631000</c:v>
                </c:pt>
                <c:pt idx="4857" formatCode="0.00E+00">
                  <c:v>30637000</c:v>
                </c:pt>
                <c:pt idx="4858" formatCode="0.00E+00">
                  <c:v>30643000</c:v>
                </c:pt>
                <c:pt idx="4859" formatCode="0.00E+00">
                  <c:v>30650000</c:v>
                </c:pt>
                <c:pt idx="4860" formatCode="0.00E+00">
                  <c:v>30656000</c:v>
                </c:pt>
                <c:pt idx="4861" formatCode="0.00E+00">
                  <c:v>30662000</c:v>
                </c:pt>
                <c:pt idx="4862" formatCode="0.00E+00">
                  <c:v>30669000</c:v>
                </c:pt>
                <c:pt idx="4863" formatCode="0.00E+00">
                  <c:v>30675000</c:v>
                </c:pt>
                <c:pt idx="4864" formatCode="0.00E+00">
                  <c:v>30681000</c:v>
                </c:pt>
                <c:pt idx="4865" formatCode="0.00E+00">
                  <c:v>30688000</c:v>
                </c:pt>
                <c:pt idx="4866" formatCode="0.00E+00">
                  <c:v>30694000</c:v>
                </c:pt>
                <c:pt idx="4867" formatCode="0.00E+00">
                  <c:v>30700000</c:v>
                </c:pt>
                <c:pt idx="4868" formatCode="0.00E+00">
                  <c:v>30707000</c:v>
                </c:pt>
                <c:pt idx="4869" formatCode="0.00E+00">
                  <c:v>30713000</c:v>
                </c:pt>
                <c:pt idx="4870" formatCode="0.00E+00">
                  <c:v>30719000</c:v>
                </c:pt>
                <c:pt idx="4871" formatCode="0.00E+00">
                  <c:v>30725000</c:v>
                </c:pt>
                <c:pt idx="4872" formatCode="0.00E+00">
                  <c:v>30732000</c:v>
                </c:pt>
                <c:pt idx="4873" formatCode="0.00E+00">
                  <c:v>30738000</c:v>
                </c:pt>
                <c:pt idx="4874" formatCode="0.00E+00">
                  <c:v>30744000</c:v>
                </c:pt>
                <c:pt idx="4875" formatCode="0.00E+00">
                  <c:v>30751000</c:v>
                </c:pt>
                <c:pt idx="4876" formatCode="0.00E+00">
                  <c:v>30757000</c:v>
                </c:pt>
                <c:pt idx="4877" formatCode="0.00E+00">
                  <c:v>30763000</c:v>
                </c:pt>
                <c:pt idx="4878" formatCode="0.00E+00">
                  <c:v>30770000</c:v>
                </c:pt>
                <c:pt idx="4879" formatCode="0.00E+00">
                  <c:v>30776000</c:v>
                </c:pt>
                <c:pt idx="4880" formatCode="0.00E+00">
                  <c:v>30782000</c:v>
                </c:pt>
                <c:pt idx="4881" formatCode="0.00E+00">
                  <c:v>30789000</c:v>
                </c:pt>
                <c:pt idx="4882" formatCode="0.00E+00">
                  <c:v>30795000</c:v>
                </c:pt>
                <c:pt idx="4883" formatCode="0.00E+00">
                  <c:v>30801000</c:v>
                </c:pt>
                <c:pt idx="4884" formatCode="0.00E+00">
                  <c:v>30807000</c:v>
                </c:pt>
                <c:pt idx="4885" formatCode="0.00E+00">
                  <c:v>30814000</c:v>
                </c:pt>
                <c:pt idx="4886" formatCode="0.00E+00">
                  <c:v>30820000</c:v>
                </c:pt>
                <c:pt idx="4887" formatCode="0.00E+00">
                  <c:v>30826000</c:v>
                </c:pt>
                <c:pt idx="4888" formatCode="0.00E+00">
                  <c:v>30833000</c:v>
                </c:pt>
                <c:pt idx="4889" formatCode="0.00E+00">
                  <c:v>30839000</c:v>
                </c:pt>
                <c:pt idx="4890" formatCode="0.00E+00">
                  <c:v>30845000</c:v>
                </c:pt>
                <c:pt idx="4891" formatCode="0.00E+00">
                  <c:v>30852000</c:v>
                </c:pt>
                <c:pt idx="4892" formatCode="0.00E+00">
                  <c:v>30858000</c:v>
                </c:pt>
                <c:pt idx="4893" formatCode="0.00E+00">
                  <c:v>30864000</c:v>
                </c:pt>
                <c:pt idx="4894" formatCode="0.00E+00">
                  <c:v>30871000</c:v>
                </c:pt>
                <c:pt idx="4895" formatCode="0.00E+00">
                  <c:v>30877000</c:v>
                </c:pt>
                <c:pt idx="4896" formatCode="0.00E+00">
                  <c:v>30883000</c:v>
                </c:pt>
                <c:pt idx="4897" formatCode="0.00E+00">
                  <c:v>30889000</c:v>
                </c:pt>
                <c:pt idx="4898" formatCode="0.00E+00">
                  <c:v>30896000</c:v>
                </c:pt>
                <c:pt idx="4899" formatCode="0.00E+00">
                  <c:v>30902000</c:v>
                </c:pt>
                <c:pt idx="4900" formatCode="0.00E+00">
                  <c:v>30908000</c:v>
                </c:pt>
                <c:pt idx="4901" formatCode="0.00E+00">
                  <c:v>30915000</c:v>
                </c:pt>
                <c:pt idx="4902" formatCode="0.00E+00">
                  <c:v>30921000</c:v>
                </c:pt>
                <c:pt idx="4903" formatCode="0.00E+00">
                  <c:v>30927000</c:v>
                </c:pt>
                <c:pt idx="4904" formatCode="0.00E+00">
                  <c:v>30934000</c:v>
                </c:pt>
                <c:pt idx="4905" formatCode="0.00E+00">
                  <c:v>30940000</c:v>
                </c:pt>
                <c:pt idx="4906" formatCode="0.00E+00">
                  <c:v>30946000</c:v>
                </c:pt>
                <c:pt idx="4907" formatCode="0.00E+00">
                  <c:v>30953000</c:v>
                </c:pt>
                <c:pt idx="4908" formatCode="0.00E+00">
                  <c:v>30959000</c:v>
                </c:pt>
                <c:pt idx="4909" formatCode="0.00E+00">
                  <c:v>30965000</c:v>
                </c:pt>
                <c:pt idx="4910" formatCode="0.00E+00">
                  <c:v>30971000</c:v>
                </c:pt>
                <c:pt idx="4911" formatCode="0.00E+00">
                  <c:v>30978000</c:v>
                </c:pt>
                <c:pt idx="4912" formatCode="0.00E+00">
                  <c:v>30984000</c:v>
                </c:pt>
                <c:pt idx="4913" formatCode="0.00E+00">
                  <c:v>30990000</c:v>
                </c:pt>
                <c:pt idx="4914" formatCode="0.00E+00">
                  <c:v>30997000</c:v>
                </c:pt>
                <c:pt idx="4915" formatCode="0.00E+00">
                  <c:v>31003000</c:v>
                </c:pt>
                <c:pt idx="4916" formatCode="0.00E+00">
                  <c:v>31009000</c:v>
                </c:pt>
                <c:pt idx="4917" formatCode="0.00E+00">
                  <c:v>31016000</c:v>
                </c:pt>
                <c:pt idx="4918" formatCode="0.00E+00">
                  <c:v>31022000</c:v>
                </c:pt>
                <c:pt idx="4919" formatCode="0.00E+00">
                  <c:v>31028000</c:v>
                </c:pt>
                <c:pt idx="4920" formatCode="0.00E+00">
                  <c:v>31035000</c:v>
                </c:pt>
                <c:pt idx="4921" formatCode="0.00E+00">
                  <c:v>31041000</c:v>
                </c:pt>
                <c:pt idx="4922" formatCode="0.00E+00">
                  <c:v>31047000</c:v>
                </c:pt>
                <c:pt idx="4923" formatCode="0.00E+00">
                  <c:v>31053000</c:v>
                </c:pt>
                <c:pt idx="4924" formatCode="0.00E+00">
                  <c:v>31060000</c:v>
                </c:pt>
                <c:pt idx="4925" formatCode="0.00E+00">
                  <c:v>31066000</c:v>
                </c:pt>
                <c:pt idx="4926" formatCode="0.00E+00">
                  <c:v>31072000</c:v>
                </c:pt>
                <c:pt idx="4927" formatCode="0.00E+00">
                  <c:v>31079000</c:v>
                </c:pt>
                <c:pt idx="4928" formatCode="0.00E+00">
                  <c:v>31085000</c:v>
                </c:pt>
                <c:pt idx="4929" formatCode="0.00E+00">
                  <c:v>31091000</c:v>
                </c:pt>
                <c:pt idx="4930" formatCode="0.00E+00">
                  <c:v>31098000</c:v>
                </c:pt>
                <c:pt idx="4931" formatCode="0.00E+00">
                  <c:v>31104000</c:v>
                </c:pt>
                <c:pt idx="4932" formatCode="0.00E+00">
                  <c:v>31110000</c:v>
                </c:pt>
                <c:pt idx="4933" formatCode="0.00E+00">
                  <c:v>31117000</c:v>
                </c:pt>
                <c:pt idx="4934" formatCode="0.00E+00">
                  <c:v>31123000</c:v>
                </c:pt>
                <c:pt idx="4935" formatCode="0.00E+00">
                  <c:v>31129000</c:v>
                </c:pt>
                <c:pt idx="4936" formatCode="0.00E+00">
                  <c:v>31135000</c:v>
                </c:pt>
                <c:pt idx="4937" formatCode="0.00E+00">
                  <c:v>31142000</c:v>
                </c:pt>
                <c:pt idx="4938" formatCode="0.00E+00">
                  <c:v>31148000</c:v>
                </c:pt>
                <c:pt idx="4939" formatCode="0.00E+00">
                  <c:v>31154000</c:v>
                </c:pt>
                <c:pt idx="4940" formatCode="0.00E+00">
                  <c:v>31161000</c:v>
                </c:pt>
                <c:pt idx="4941" formatCode="0.00E+00">
                  <c:v>31167000</c:v>
                </c:pt>
                <c:pt idx="4942" formatCode="0.00E+00">
                  <c:v>31173000</c:v>
                </c:pt>
                <c:pt idx="4943" formatCode="0.00E+00">
                  <c:v>31180000</c:v>
                </c:pt>
                <c:pt idx="4944" formatCode="0.00E+00">
                  <c:v>31186000</c:v>
                </c:pt>
                <c:pt idx="4945" formatCode="0.00E+00">
                  <c:v>31192000</c:v>
                </c:pt>
                <c:pt idx="4946" formatCode="0.00E+00">
                  <c:v>31199000</c:v>
                </c:pt>
                <c:pt idx="4947" formatCode="0.00E+00">
                  <c:v>31205000</c:v>
                </c:pt>
                <c:pt idx="4948" formatCode="0.00E+00">
                  <c:v>31211000</c:v>
                </c:pt>
                <c:pt idx="4949" formatCode="0.00E+00">
                  <c:v>31217000</c:v>
                </c:pt>
                <c:pt idx="4950" formatCode="0.00E+00">
                  <c:v>31224000</c:v>
                </c:pt>
                <c:pt idx="4951" formatCode="0.00E+00">
                  <c:v>31230000</c:v>
                </c:pt>
                <c:pt idx="4952" formatCode="0.00E+00">
                  <c:v>31236000</c:v>
                </c:pt>
                <c:pt idx="4953" formatCode="0.00E+00">
                  <c:v>31243000</c:v>
                </c:pt>
                <c:pt idx="4954" formatCode="0.00E+00">
                  <c:v>31249000</c:v>
                </c:pt>
                <c:pt idx="4955" formatCode="0.00E+00">
                  <c:v>31255000</c:v>
                </c:pt>
                <c:pt idx="4956" formatCode="0.00E+00">
                  <c:v>31262000</c:v>
                </c:pt>
                <c:pt idx="4957" formatCode="0.00E+00">
                  <c:v>31268000</c:v>
                </c:pt>
                <c:pt idx="4958" formatCode="0.00E+00">
                  <c:v>31274000</c:v>
                </c:pt>
                <c:pt idx="4959" formatCode="0.00E+00">
                  <c:v>31281000</c:v>
                </c:pt>
                <c:pt idx="4960" formatCode="0.00E+00">
                  <c:v>31287000</c:v>
                </c:pt>
                <c:pt idx="4961" formatCode="0.00E+00">
                  <c:v>31293000</c:v>
                </c:pt>
                <c:pt idx="4962" formatCode="0.00E+00">
                  <c:v>31299000</c:v>
                </c:pt>
                <c:pt idx="4963" formatCode="0.00E+00">
                  <c:v>31306000</c:v>
                </c:pt>
                <c:pt idx="4964" formatCode="0.00E+00">
                  <c:v>31312000</c:v>
                </c:pt>
                <c:pt idx="4965" formatCode="0.00E+00">
                  <c:v>31318000</c:v>
                </c:pt>
                <c:pt idx="4966" formatCode="0.00E+00">
                  <c:v>31325000</c:v>
                </c:pt>
                <c:pt idx="4967" formatCode="0.00E+00">
                  <c:v>31331000</c:v>
                </c:pt>
                <c:pt idx="4968" formatCode="0.00E+00">
                  <c:v>31337000</c:v>
                </c:pt>
                <c:pt idx="4969" formatCode="0.00E+00">
                  <c:v>31344000</c:v>
                </c:pt>
                <c:pt idx="4970" formatCode="0.00E+00">
                  <c:v>31350000</c:v>
                </c:pt>
                <c:pt idx="4971" formatCode="0.00E+00">
                  <c:v>31356000</c:v>
                </c:pt>
                <c:pt idx="4972" formatCode="0.00E+00">
                  <c:v>31363000</c:v>
                </c:pt>
                <c:pt idx="4973" formatCode="0.00E+00">
                  <c:v>31369000</c:v>
                </c:pt>
                <c:pt idx="4974" formatCode="0.00E+00">
                  <c:v>31375000</c:v>
                </c:pt>
                <c:pt idx="4975" formatCode="0.00E+00">
                  <c:v>31381000</c:v>
                </c:pt>
                <c:pt idx="4976" formatCode="0.00E+00">
                  <c:v>31388000</c:v>
                </c:pt>
                <c:pt idx="4977" formatCode="0.00E+00">
                  <c:v>31394000</c:v>
                </c:pt>
                <c:pt idx="4978" formatCode="0.00E+00">
                  <c:v>31400000</c:v>
                </c:pt>
                <c:pt idx="4979" formatCode="0.00E+00">
                  <c:v>31407000</c:v>
                </c:pt>
                <c:pt idx="4980" formatCode="0.00E+00">
                  <c:v>31413000</c:v>
                </c:pt>
                <c:pt idx="4981" formatCode="0.00E+00">
                  <c:v>31419000</c:v>
                </c:pt>
                <c:pt idx="4982" formatCode="0.00E+00">
                  <c:v>31426000</c:v>
                </c:pt>
                <c:pt idx="4983" formatCode="0.00E+00">
                  <c:v>31432000</c:v>
                </c:pt>
                <c:pt idx="4984" formatCode="0.00E+00">
                  <c:v>31438000</c:v>
                </c:pt>
                <c:pt idx="4985" formatCode="0.00E+00">
                  <c:v>31445000</c:v>
                </c:pt>
                <c:pt idx="4986" formatCode="0.00E+00">
                  <c:v>31451000</c:v>
                </c:pt>
                <c:pt idx="4987" formatCode="0.00E+00">
                  <c:v>31457000</c:v>
                </c:pt>
                <c:pt idx="4988" formatCode="0.00E+00">
                  <c:v>31463000</c:v>
                </c:pt>
                <c:pt idx="4989" formatCode="0.00E+00">
                  <c:v>31470000</c:v>
                </c:pt>
                <c:pt idx="4990" formatCode="0.00E+00">
                  <c:v>31476000</c:v>
                </c:pt>
                <c:pt idx="4991" formatCode="0.00E+00">
                  <c:v>31482000</c:v>
                </c:pt>
                <c:pt idx="4992" formatCode="0.00E+00">
                  <c:v>31489000</c:v>
                </c:pt>
                <c:pt idx="4993" formatCode="0.00E+00">
                  <c:v>31495000</c:v>
                </c:pt>
                <c:pt idx="4994" formatCode="0.00E+00">
                  <c:v>31501000</c:v>
                </c:pt>
                <c:pt idx="4995" formatCode="0.00E+00">
                  <c:v>31508000</c:v>
                </c:pt>
                <c:pt idx="4996" formatCode="0.00E+00">
                  <c:v>31514000</c:v>
                </c:pt>
                <c:pt idx="4997" formatCode="0.00E+00">
                  <c:v>31520000</c:v>
                </c:pt>
                <c:pt idx="4998" formatCode="0.00E+00">
                  <c:v>31527000</c:v>
                </c:pt>
                <c:pt idx="4999" formatCode="0.00E+00">
                  <c:v>31533000</c:v>
                </c:pt>
                <c:pt idx="5000" formatCode="0.00E+00">
                  <c:v>31539000</c:v>
                </c:pt>
                <c:pt idx="5001" formatCode="0.00E+00">
                  <c:v>31545000</c:v>
                </c:pt>
                <c:pt idx="5002" formatCode="0.00E+00">
                  <c:v>31552000</c:v>
                </c:pt>
                <c:pt idx="5003" formatCode="0.00E+00">
                  <c:v>31558000</c:v>
                </c:pt>
                <c:pt idx="5004" formatCode="0.00E+00">
                  <c:v>31564000</c:v>
                </c:pt>
                <c:pt idx="5005" formatCode="0.00E+00">
                  <c:v>31571000</c:v>
                </c:pt>
                <c:pt idx="5006" formatCode="0.00E+00">
                  <c:v>31577000</c:v>
                </c:pt>
                <c:pt idx="5007" formatCode="0.00E+00">
                  <c:v>31583000</c:v>
                </c:pt>
                <c:pt idx="5008" formatCode="0.00E+00">
                  <c:v>31590000</c:v>
                </c:pt>
                <c:pt idx="5009" formatCode="0.00E+00">
                  <c:v>31596000</c:v>
                </c:pt>
                <c:pt idx="5010" formatCode="0.00E+00">
                  <c:v>31602000</c:v>
                </c:pt>
                <c:pt idx="5011" formatCode="0.00E+00">
                  <c:v>31609000</c:v>
                </c:pt>
                <c:pt idx="5012" formatCode="0.00E+00">
                  <c:v>31615000</c:v>
                </c:pt>
                <c:pt idx="5013" formatCode="0.00E+00">
                  <c:v>31621000</c:v>
                </c:pt>
                <c:pt idx="5014" formatCode="0.00E+00">
                  <c:v>31627000</c:v>
                </c:pt>
                <c:pt idx="5015" formatCode="0.00E+00">
                  <c:v>31634000</c:v>
                </c:pt>
                <c:pt idx="5016" formatCode="0.00E+00">
                  <c:v>31640000</c:v>
                </c:pt>
                <c:pt idx="5017" formatCode="0.00E+00">
                  <c:v>31646000</c:v>
                </c:pt>
                <c:pt idx="5018" formatCode="0.00E+00">
                  <c:v>31653000</c:v>
                </c:pt>
                <c:pt idx="5019" formatCode="0.00E+00">
                  <c:v>31659000</c:v>
                </c:pt>
                <c:pt idx="5020" formatCode="0.00E+00">
                  <c:v>31665000</c:v>
                </c:pt>
                <c:pt idx="5021" formatCode="0.00E+00">
                  <c:v>31672000</c:v>
                </c:pt>
                <c:pt idx="5022" formatCode="0.00E+00">
                  <c:v>31678000</c:v>
                </c:pt>
                <c:pt idx="5023" formatCode="0.00E+00">
                  <c:v>31684000</c:v>
                </c:pt>
                <c:pt idx="5024" formatCode="0.00E+00">
                  <c:v>31691000</c:v>
                </c:pt>
                <c:pt idx="5025" formatCode="0.00E+00">
                  <c:v>31697000</c:v>
                </c:pt>
                <c:pt idx="5026" formatCode="0.00E+00">
                  <c:v>31703000</c:v>
                </c:pt>
                <c:pt idx="5027" formatCode="0.00E+00">
                  <c:v>31709000</c:v>
                </c:pt>
                <c:pt idx="5028" formatCode="0.00E+00">
                  <c:v>31716000</c:v>
                </c:pt>
                <c:pt idx="5029" formatCode="0.00E+00">
                  <c:v>31722000</c:v>
                </c:pt>
                <c:pt idx="5030" formatCode="0.00E+00">
                  <c:v>31728000</c:v>
                </c:pt>
                <c:pt idx="5031" formatCode="0.00E+00">
                  <c:v>31735000</c:v>
                </c:pt>
                <c:pt idx="5032" formatCode="0.00E+00">
                  <c:v>31741000</c:v>
                </c:pt>
                <c:pt idx="5033" formatCode="0.00E+00">
                  <c:v>31747000</c:v>
                </c:pt>
                <c:pt idx="5034" formatCode="0.00E+00">
                  <c:v>31754000</c:v>
                </c:pt>
                <c:pt idx="5035" formatCode="0.00E+00">
                  <c:v>31760000</c:v>
                </c:pt>
                <c:pt idx="5036" formatCode="0.00E+00">
                  <c:v>31766000</c:v>
                </c:pt>
                <c:pt idx="5037" formatCode="0.00E+00">
                  <c:v>31773000</c:v>
                </c:pt>
                <c:pt idx="5038" formatCode="0.00E+00">
                  <c:v>31779000</c:v>
                </c:pt>
                <c:pt idx="5039" formatCode="0.00E+00">
                  <c:v>31785000</c:v>
                </c:pt>
                <c:pt idx="5040" formatCode="0.00E+00">
                  <c:v>31791000</c:v>
                </c:pt>
                <c:pt idx="5041" formatCode="0.00E+00">
                  <c:v>31798000</c:v>
                </c:pt>
                <c:pt idx="5042" formatCode="0.00E+00">
                  <c:v>31804000</c:v>
                </c:pt>
                <c:pt idx="5043" formatCode="0.00E+00">
                  <c:v>31810000</c:v>
                </c:pt>
                <c:pt idx="5044" formatCode="0.00E+00">
                  <c:v>31817000</c:v>
                </c:pt>
                <c:pt idx="5045" formatCode="0.00E+00">
                  <c:v>31823000</c:v>
                </c:pt>
                <c:pt idx="5046" formatCode="0.00E+00">
                  <c:v>31829000</c:v>
                </c:pt>
                <c:pt idx="5047" formatCode="0.00E+00">
                  <c:v>31836000</c:v>
                </c:pt>
                <c:pt idx="5048" formatCode="0.00E+00">
                  <c:v>31842000</c:v>
                </c:pt>
                <c:pt idx="5049" formatCode="0.00E+00">
                  <c:v>31848000</c:v>
                </c:pt>
                <c:pt idx="5050" formatCode="0.00E+00">
                  <c:v>31855000</c:v>
                </c:pt>
                <c:pt idx="5051" formatCode="0.00E+00">
                  <c:v>31861000</c:v>
                </c:pt>
                <c:pt idx="5052" formatCode="0.00E+00">
                  <c:v>31867000</c:v>
                </c:pt>
                <c:pt idx="5053" formatCode="0.00E+00">
                  <c:v>31873000</c:v>
                </c:pt>
                <c:pt idx="5054" formatCode="0.00E+00">
                  <c:v>31880000</c:v>
                </c:pt>
                <c:pt idx="5055" formatCode="0.00E+00">
                  <c:v>31886000</c:v>
                </c:pt>
                <c:pt idx="5056" formatCode="0.00E+00">
                  <c:v>31892000</c:v>
                </c:pt>
                <c:pt idx="5057" formatCode="0.00E+00">
                  <c:v>31899000</c:v>
                </c:pt>
                <c:pt idx="5058" formatCode="0.00E+00">
                  <c:v>31905000</c:v>
                </c:pt>
                <c:pt idx="5059" formatCode="0.00E+00">
                  <c:v>31911000</c:v>
                </c:pt>
                <c:pt idx="5060" formatCode="0.00E+00">
                  <c:v>31918000</c:v>
                </c:pt>
                <c:pt idx="5061" formatCode="0.00E+00">
                  <c:v>31924000</c:v>
                </c:pt>
                <c:pt idx="5062" formatCode="0.00E+00">
                  <c:v>31930000</c:v>
                </c:pt>
                <c:pt idx="5063" formatCode="0.00E+00">
                  <c:v>31937000</c:v>
                </c:pt>
                <c:pt idx="5064" formatCode="0.00E+00">
                  <c:v>31943000</c:v>
                </c:pt>
                <c:pt idx="5065" formatCode="0.00E+00">
                  <c:v>31949000</c:v>
                </c:pt>
                <c:pt idx="5066" formatCode="0.00E+00">
                  <c:v>31955000</c:v>
                </c:pt>
                <c:pt idx="5067" formatCode="0.00E+00">
                  <c:v>31962000</c:v>
                </c:pt>
                <c:pt idx="5068" formatCode="0.00E+00">
                  <c:v>31968000</c:v>
                </c:pt>
                <c:pt idx="5069" formatCode="0.00E+00">
                  <c:v>31974000</c:v>
                </c:pt>
                <c:pt idx="5070" formatCode="0.00E+00">
                  <c:v>31981000</c:v>
                </c:pt>
                <c:pt idx="5071" formatCode="0.00E+00">
                  <c:v>31987000</c:v>
                </c:pt>
                <c:pt idx="5072" formatCode="0.00E+00">
                  <c:v>31993000</c:v>
                </c:pt>
                <c:pt idx="5073" formatCode="0.00E+00">
                  <c:v>32000000</c:v>
                </c:pt>
                <c:pt idx="5074" formatCode="0.00E+00">
                  <c:v>32006000</c:v>
                </c:pt>
                <c:pt idx="5075" formatCode="0.00E+00">
                  <c:v>32012000</c:v>
                </c:pt>
                <c:pt idx="5076" formatCode="0.00E+00">
                  <c:v>32019000</c:v>
                </c:pt>
                <c:pt idx="5077" formatCode="0.00E+00">
                  <c:v>32025000</c:v>
                </c:pt>
                <c:pt idx="5078" formatCode="0.00E+00">
                  <c:v>32031000</c:v>
                </c:pt>
                <c:pt idx="5079" formatCode="0.00E+00">
                  <c:v>32037000</c:v>
                </c:pt>
                <c:pt idx="5080" formatCode="0.00E+00">
                  <c:v>32044000</c:v>
                </c:pt>
                <c:pt idx="5081" formatCode="0.00E+00">
                  <c:v>32050000</c:v>
                </c:pt>
                <c:pt idx="5082" formatCode="0.00E+00">
                  <c:v>32056000</c:v>
                </c:pt>
                <c:pt idx="5083" formatCode="0.00E+00">
                  <c:v>32063000</c:v>
                </c:pt>
                <c:pt idx="5084" formatCode="0.00E+00">
                  <c:v>32069000</c:v>
                </c:pt>
                <c:pt idx="5085" formatCode="0.00E+00">
                  <c:v>32075000</c:v>
                </c:pt>
                <c:pt idx="5086" formatCode="0.00E+00">
                  <c:v>32082000</c:v>
                </c:pt>
                <c:pt idx="5087" formatCode="0.00E+00">
                  <c:v>32088000</c:v>
                </c:pt>
                <c:pt idx="5088" formatCode="0.00E+00">
                  <c:v>32094000</c:v>
                </c:pt>
                <c:pt idx="5089" formatCode="0.00E+00">
                  <c:v>32101000</c:v>
                </c:pt>
                <c:pt idx="5090" formatCode="0.00E+00">
                  <c:v>32107000</c:v>
                </c:pt>
                <c:pt idx="5091" formatCode="0.00E+00">
                  <c:v>32113000</c:v>
                </c:pt>
                <c:pt idx="5092" formatCode="0.00E+00">
                  <c:v>32119000</c:v>
                </c:pt>
                <c:pt idx="5093" formatCode="0.00E+00">
                  <c:v>32126000</c:v>
                </c:pt>
                <c:pt idx="5094" formatCode="0.00E+00">
                  <c:v>32132000</c:v>
                </c:pt>
                <c:pt idx="5095" formatCode="0.00E+00">
                  <c:v>32138000</c:v>
                </c:pt>
                <c:pt idx="5096" formatCode="0.00E+00">
                  <c:v>32145000</c:v>
                </c:pt>
                <c:pt idx="5097" formatCode="0.00E+00">
                  <c:v>32151000</c:v>
                </c:pt>
                <c:pt idx="5098" formatCode="0.00E+00">
                  <c:v>32157000</c:v>
                </c:pt>
                <c:pt idx="5099" formatCode="0.00E+00">
                  <c:v>32164000</c:v>
                </c:pt>
                <c:pt idx="5100" formatCode="0.00E+00">
                  <c:v>32170000</c:v>
                </c:pt>
                <c:pt idx="5101" formatCode="0.00E+00">
                  <c:v>32176000</c:v>
                </c:pt>
                <c:pt idx="5102" formatCode="0.00E+00">
                  <c:v>32183000</c:v>
                </c:pt>
                <c:pt idx="5103" formatCode="0.00E+00">
                  <c:v>32189000</c:v>
                </c:pt>
                <c:pt idx="5104" formatCode="0.00E+00">
                  <c:v>32195000</c:v>
                </c:pt>
                <c:pt idx="5105" formatCode="0.00E+00">
                  <c:v>32201000</c:v>
                </c:pt>
                <c:pt idx="5106" formatCode="0.00E+00">
                  <c:v>32208000</c:v>
                </c:pt>
                <c:pt idx="5107" formatCode="0.00E+00">
                  <c:v>32214000</c:v>
                </c:pt>
                <c:pt idx="5108" formatCode="0.00E+00">
                  <c:v>32220000</c:v>
                </c:pt>
                <c:pt idx="5109" formatCode="0.00E+00">
                  <c:v>32227000</c:v>
                </c:pt>
                <c:pt idx="5110" formatCode="0.00E+00">
                  <c:v>32233000</c:v>
                </c:pt>
                <c:pt idx="5111" formatCode="0.00E+00">
                  <c:v>32239000</c:v>
                </c:pt>
                <c:pt idx="5112" formatCode="0.00E+00">
                  <c:v>32246000</c:v>
                </c:pt>
                <c:pt idx="5113" formatCode="0.00E+00">
                  <c:v>32252000</c:v>
                </c:pt>
                <c:pt idx="5114" formatCode="0.00E+00">
                  <c:v>32258000</c:v>
                </c:pt>
                <c:pt idx="5115" formatCode="0.00E+00">
                  <c:v>32265000</c:v>
                </c:pt>
                <c:pt idx="5116" formatCode="0.00E+00">
                  <c:v>32271000</c:v>
                </c:pt>
                <c:pt idx="5117" formatCode="0.00E+00">
                  <c:v>32277000</c:v>
                </c:pt>
                <c:pt idx="5118" formatCode="0.00E+00">
                  <c:v>32283000</c:v>
                </c:pt>
                <c:pt idx="5119" formatCode="0.00E+00">
                  <c:v>32290000</c:v>
                </c:pt>
                <c:pt idx="5120" formatCode="0.00E+00">
                  <c:v>32296000</c:v>
                </c:pt>
                <c:pt idx="5121" formatCode="0.00E+00">
                  <c:v>32302000</c:v>
                </c:pt>
                <c:pt idx="5122" formatCode="0.00E+00">
                  <c:v>32309000</c:v>
                </c:pt>
                <c:pt idx="5123" formatCode="0.00E+00">
                  <c:v>32315000</c:v>
                </c:pt>
                <c:pt idx="5124" formatCode="0.00E+00">
                  <c:v>32321000</c:v>
                </c:pt>
                <c:pt idx="5125" formatCode="0.00E+00">
                  <c:v>32328000</c:v>
                </c:pt>
                <c:pt idx="5126" formatCode="0.00E+00">
                  <c:v>32334000</c:v>
                </c:pt>
                <c:pt idx="5127" formatCode="0.00E+00">
                  <c:v>32340000</c:v>
                </c:pt>
                <c:pt idx="5128" formatCode="0.00E+00">
                  <c:v>32347000</c:v>
                </c:pt>
                <c:pt idx="5129" formatCode="0.00E+00">
                  <c:v>32353000</c:v>
                </c:pt>
                <c:pt idx="5130" formatCode="0.00E+00">
                  <c:v>32359000</c:v>
                </c:pt>
                <c:pt idx="5131" formatCode="0.00E+00">
                  <c:v>32365000</c:v>
                </c:pt>
                <c:pt idx="5132" formatCode="0.00E+00">
                  <c:v>32372000</c:v>
                </c:pt>
                <c:pt idx="5133" formatCode="0.00E+00">
                  <c:v>32378000</c:v>
                </c:pt>
                <c:pt idx="5134" formatCode="0.00E+00">
                  <c:v>32384000</c:v>
                </c:pt>
                <c:pt idx="5135" formatCode="0.00E+00">
                  <c:v>32391000</c:v>
                </c:pt>
                <c:pt idx="5136" formatCode="0.00E+00">
                  <c:v>32397000</c:v>
                </c:pt>
                <c:pt idx="5137" formatCode="0.00E+00">
                  <c:v>32403000</c:v>
                </c:pt>
                <c:pt idx="5138" formatCode="0.00E+00">
                  <c:v>32410000</c:v>
                </c:pt>
                <c:pt idx="5139" formatCode="0.00E+00">
                  <c:v>32416000</c:v>
                </c:pt>
                <c:pt idx="5140" formatCode="0.00E+00">
                  <c:v>32422000</c:v>
                </c:pt>
                <c:pt idx="5141" formatCode="0.00E+00">
                  <c:v>32429000</c:v>
                </c:pt>
                <c:pt idx="5142" formatCode="0.00E+00">
                  <c:v>32435000</c:v>
                </c:pt>
                <c:pt idx="5143" formatCode="0.00E+00">
                  <c:v>32441000</c:v>
                </c:pt>
                <c:pt idx="5144" formatCode="0.00E+00">
                  <c:v>32447000</c:v>
                </c:pt>
                <c:pt idx="5145" formatCode="0.00E+00">
                  <c:v>32454000</c:v>
                </c:pt>
                <c:pt idx="5146" formatCode="0.00E+00">
                  <c:v>32460000</c:v>
                </c:pt>
                <c:pt idx="5147" formatCode="0.00E+00">
                  <c:v>32466000</c:v>
                </c:pt>
                <c:pt idx="5148" formatCode="0.00E+00">
                  <c:v>32473000</c:v>
                </c:pt>
                <c:pt idx="5149" formatCode="0.00E+00">
                  <c:v>32479000</c:v>
                </c:pt>
                <c:pt idx="5150" formatCode="0.00E+00">
                  <c:v>32485000</c:v>
                </c:pt>
                <c:pt idx="5151" formatCode="0.00E+00">
                  <c:v>32492000</c:v>
                </c:pt>
                <c:pt idx="5152" formatCode="0.00E+00">
                  <c:v>32498000</c:v>
                </c:pt>
                <c:pt idx="5153" formatCode="0.00E+00">
                  <c:v>32504000</c:v>
                </c:pt>
                <c:pt idx="5154" formatCode="0.00E+00">
                  <c:v>32511000</c:v>
                </c:pt>
                <c:pt idx="5155" formatCode="0.00E+00">
                  <c:v>32517000</c:v>
                </c:pt>
                <c:pt idx="5156" formatCode="0.00E+00">
                  <c:v>32523000</c:v>
                </c:pt>
                <c:pt idx="5157" formatCode="0.00E+00">
                  <c:v>32529000</c:v>
                </c:pt>
                <c:pt idx="5158" formatCode="0.00E+00">
                  <c:v>32536000</c:v>
                </c:pt>
                <c:pt idx="5159" formatCode="0.00E+00">
                  <c:v>32542000</c:v>
                </c:pt>
                <c:pt idx="5160" formatCode="0.00E+00">
                  <c:v>32548000</c:v>
                </c:pt>
                <c:pt idx="5161" formatCode="0.00E+00">
                  <c:v>32555000</c:v>
                </c:pt>
                <c:pt idx="5162" formatCode="0.00E+00">
                  <c:v>32561000</c:v>
                </c:pt>
                <c:pt idx="5163" formatCode="0.00E+00">
                  <c:v>32567000</c:v>
                </c:pt>
                <c:pt idx="5164" formatCode="0.00E+00">
                  <c:v>32574000</c:v>
                </c:pt>
                <c:pt idx="5165" formatCode="0.00E+00">
                  <c:v>32580000</c:v>
                </c:pt>
                <c:pt idx="5166" formatCode="0.00E+00">
                  <c:v>32586000</c:v>
                </c:pt>
                <c:pt idx="5167" formatCode="0.00E+00">
                  <c:v>32593000</c:v>
                </c:pt>
                <c:pt idx="5168" formatCode="0.00E+00">
                  <c:v>32599000</c:v>
                </c:pt>
                <c:pt idx="5169" formatCode="0.00E+00">
                  <c:v>32605000</c:v>
                </c:pt>
                <c:pt idx="5170" formatCode="0.00E+00">
                  <c:v>32611000</c:v>
                </c:pt>
                <c:pt idx="5171" formatCode="0.00E+00">
                  <c:v>32618000</c:v>
                </c:pt>
                <c:pt idx="5172" formatCode="0.00E+00">
                  <c:v>32624000</c:v>
                </c:pt>
                <c:pt idx="5173" formatCode="0.00E+00">
                  <c:v>32630000</c:v>
                </c:pt>
                <c:pt idx="5174" formatCode="0.00E+00">
                  <c:v>32637000</c:v>
                </c:pt>
                <c:pt idx="5175" formatCode="0.00E+00">
                  <c:v>32643000</c:v>
                </c:pt>
                <c:pt idx="5176" formatCode="0.00E+00">
                  <c:v>32649000</c:v>
                </c:pt>
                <c:pt idx="5177" formatCode="0.00E+00">
                  <c:v>32656000</c:v>
                </c:pt>
                <c:pt idx="5178" formatCode="0.00E+00">
                  <c:v>32662000</c:v>
                </c:pt>
                <c:pt idx="5179" formatCode="0.00E+00">
                  <c:v>32668000</c:v>
                </c:pt>
                <c:pt idx="5180" formatCode="0.00E+00">
                  <c:v>32675000</c:v>
                </c:pt>
                <c:pt idx="5181" formatCode="0.00E+00">
                  <c:v>32681000</c:v>
                </c:pt>
                <c:pt idx="5182" formatCode="0.00E+00">
                  <c:v>32687000</c:v>
                </c:pt>
                <c:pt idx="5183" formatCode="0.00E+00">
                  <c:v>32693000</c:v>
                </c:pt>
                <c:pt idx="5184" formatCode="0.00E+00">
                  <c:v>32700000</c:v>
                </c:pt>
                <c:pt idx="5185" formatCode="0.00E+00">
                  <c:v>32706000</c:v>
                </c:pt>
                <c:pt idx="5186" formatCode="0.00E+00">
                  <c:v>32712000</c:v>
                </c:pt>
                <c:pt idx="5187" formatCode="0.00E+00">
                  <c:v>32719000</c:v>
                </c:pt>
                <c:pt idx="5188" formatCode="0.00E+00">
                  <c:v>32725000</c:v>
                </c:pt>
                <c:pt idx="5189" formatCode="0.00E+00">
                  <c:v>32731000</c:v>
                </c:pt>
                <c:pt idx="5190" formatCode="0.00E+00">
                  <c:v>32738000</c:v>
                </c:pt>
                <c:pt idx="5191" formatCode="0.00E+00">
                  <c:v>32744000</c:v>
                </c:pt>
                <c:pt idx="5192" formatCode="0.00E+00">
                  <c:v>32750000</c:v>
                </c:pt>
                <c:pt idx="5193" formatCode="0.00E+00">
                  <c:v>32757000</c:v>
                </c:pt>
                <c:pt idx="5194" formatCode="0.00E+00">
                  <c:v>32763000</c:v>
                </c:pt>
                <c:pt idx="5195" formatCode="0.00E+00">
                  <c:v>32769000</c:v>
                </c:pt>
                <c:pt idx="5196" formatCode="0.00E+00">
                  <c:v>32775000</c:v>
                </c:pt>
                <c:pt idx="5197" formatCode="0.00E+00">
                  <c:v>32782000</c:v>
                </c:pt>
                <c:pt idx="5198" formatCode="0.00E+00">
                  <c:v>32788000</c:v>
                </c:pt>
                <c:pt idx="5199" formatCode="0.00E+00">
                  <c:v>32794000</c:v>
                </c:pt>
                <c:pt idx="5200" formatCode="0.00E+00">
                  <c:v>32801000</c:v>
                </c:pt>
                <c:pt idx="5201" formatCode="0.00E+00">
                  <c:v>32807000</c:v>
                </c:pt>
                <c:pt idx="5202" formatCode="0.00E+00">
                  <c:v>32813000</c:v>
                </c:pt>
                <c:pt idx="5203" formatCode="0.00E+00">
                  <c:v>32820000</c:v>
                </c:pt>
                <c:pt idx="5204" formatCode="0.00E+00">
                  <c:v>32826000</c:v>
                </c:pt>
                <c:pt idx="5205" formatCode="0.00E+00">
                  <c:v>32832000</c:v>
                </c:pt>
                <c:pt idx="5206" formatCode="0.00E+00">
                  <c:v>32839000</c:v>
                </c:pt>
                <c:pt idx="5207" formatCode="0.00E+00">
                  <c:v>32845000</c:v>
                </c:pt>
                <c:pt idx="5208" formatCode="0.00E+00">
                  <c:v>32851000</c:v>
                </c:pt>
                <c:pt idx="5209" formatCode="0.00E+00">
                  <c:v>32857000</c:v>
                </c:pt>
                <c:pt idx="5210" formatCode="0.00E+00">
                  <c:v>32864000</c:v>
                </c:pt>
                <c:pt idx="5211" formatCode="0.00E+00">
                  <c:v>32870000</c:v>
                </c:pt>
                <c:pt idx="5212" formatCode="0.00E+00">
                  <c:v>32876000</c:v>
                </c:pt>
                <c:pt idx="5213" formatCode="0.00E+00">
                  <c:v>32883000</c:v>
                </c:pt>
                <c:pt idx="5214" formatCode="0.00E+00">
                  <c:v>32889000</c:v>
                </c:pt>
                <c:pt idx="5215" formatCode="0.00E+00">
                  <c:v>32895000</c:v>
                </c:pt>
                <c:pt idx="5216" formatCode="0.00E+00">
                  <c:v>32902000</c:v>
                </c:pt>
                <c:pt idx="5217" formatCode="0.00E+00">
                  <c:v>32908000</c:v>
                </c:pt>
                <c:pt idx="5218" formatCode="0.00E+00">
                  <c:v>32914000</c:v>
                </c:pt>
                <c:pt idx="5219" formatCode="0.00E+00">
                  <c:v>32921000</c:v>
                </c:pt>
                <c:pt idx="5220" formatCode="0.00E+00">
                  <c:v>32927000</c:v>
                </c:pt>
                <c:pt idx="5221" formatCode="0.00E+00">
                  <c:v>32933000</c:v>
                </c:pt>
                <c:pt idx="5222" formatCode="0.00E+00">
                  <c:v>32939000</c:v>
                </c:pt>
                <c:pt idx="5223" formatCode="0.00E+00">
                  <c:v>32946000</c:v>
                </c:pt>
                <c:pt idx="5224" formatCode="0.00E+00">
                  <c:v>32952000</c:v>
                </c:pt>
                <c:pt idx="5225" formatCode="0.00E+00">
                  <c:v>32958000</c:v>
                </c:pt>
                <c:pt idx="5226" formatCode="0.00E+00">
                  <c:v>32965000</c:v>
                </c:pt>
                <c:pt idx="5227" formatCode="0.00E+00">
                  <c:v>32971000</c:v>
                </c:pt>
                <c:pt idx="5228" formatCode="0.00E+00">
                  <c:v>32977000</c:v>
                </c:pt>
                <c:pt idx="5229" formatCode="0.00E+00">
                  <c:v>32984000</c:v>
                </c:pt>
                <c:pt idx="5230" formatCode="0.00E+00">
                  <c:v>32990000</c:v>
                </c:pt>
                <c:pt idx="5231" formatCode="0.00E+00">
                  <c:v>32996000</c:v>
                </c:pt>
                <c:pt idx="5232" formatCode="0.00E+00">
                  <c:v>33003000</c:v>
                </c:pt>
                <c:pt idx="5233" formatCode="0.00E+00">
                  <c:v>33009000</c:v>
                </c:pt>
                <c:pt idx="5234" formatCode="0.00E+00">
                  <c:v>33015000</c:v>
                </c:pt>
                <c:pt idx="5235" formatCode="0.00E+00">
                  <c:v>33021000</c:v>
                </c:pt>
                <c:pt idx="5236" formatCode="0.00E+00">
                  <c:v>33028000</c:v>
                </c:pt>
                <c:pt idx="5237" formatCode="0.00E+00">
                  <c:v>33034000</c:v>
                </c:pt>
                <c:pt idx="5238" formatCode="0.00E+00">
                  <c:v>33040000</c:v>
                </c:pt>
                <c:pt idx="5239" formatCode="0.00E+00">
                  <c:v>33047000</c:v>
                </c:pt>
                <c:pt idx="5240" formatCode="0.00E+00">
                  <c:v>33053000</c:v>
                </c:pt>
                <c:pt idx="5241" formatCode="0.00E+00">
                  <c:v>33059000</c:v>
                </c:pt>
                <c:pt idx="5242" formatCode="0.00E+00">
                  <c:v>33066000</c:v>
                </c:pt>
                <c:pt idx="5243" formatCode="0.00E+00">
                  <c:v>33072000</c:v>
                </c:pt>
                <c:pt idx="5244" formatCode="0.00E+00">
                  <c:v>33078000</c:v>
                </c:pt>
                <c:pt idx="5245" formatCode="0.00E+00">
                  <c:v>33085000</c:v>
                </c:pt>
                <c:pt idx="5246" formatCode="0.00E+00">
                  <c:v>33091000</c:v>
                </c:pt>
                <c:pt idx="5247" formatCode="0.00E+00">
                  <c:v>33097000</c:v>
                </c:pt>
                <c:pt idx="5248" formatCode="0.00E+00">
                  <c:v>33103000</c:v>
                </c:pt>
                <c:pt idx="5249" formatCode="0.00E+00">
                  <c:v>33110000</c:v>
                </c:pt>
                <c:pt idx="5250" formatCode="0.00E+00">
                  <c:v>33116000</c:v>
                </c:pt>
                <c:pt idx="5251" formatCode="0.00E+00">
                  <c:v>33122000</c:v>
                </c:pt>
                <c:pt idx="5252" formatCode="0.00E+00">
                  <c:v>33129000</c:v>
                </c:pt>
                <c:pt idx="5253" formatCode="0.00E+00">
                  <c:v>33135000</c:v>
                </c:pt>
                <c:pt idx="5254" formatCode="0.00E+00">
                  <c:v>33141000</c:v>
                </c:pt>
                <c:pt idx="5255" formatCode="0.00E+00">
                  <c:v>33148000</c:v>
                </c:pt>
                <c:pt idx="5256" formatCode="0.00E+00">
                  <c:v>33154000</c:v>
                </c:pt>
                <c:pt idx="5257" formatCode="0.00E+00">
                  <c:v>33160000</c:v>
                </c:pt>
                <c:pt idx="5258" formatCode="0.00E+00">
                  <c:v>33167000</c:v>
                </c:pt>
                <c:pt idx="5259" formatCode="0.00E+00">
                  <c:v>33173000</c:v>
                </c:pt>
                <c:pt idx="5260" formatCode="0.00E+00">
                  <c:v>33179000</c:v>
                </c:pt>
                <c:pt idx="5261" formatCode="0.00E+00">
                  <c:v>33185000</c:v>
                </c:pt>
                <c:pt idx="5262" formatCode="0.00E+00">
                  <c:v>33192000</c:v>
                </c:pt>
                <c:pt idx="5263" formatCode="0.00E+00">
                  <c:v>33198000</c:v>
                </c:pt>
                <c:pt idx="5264" formatCode="0.00E+00">
                  <c:v>33204000</c:v>
                </c:pt>
                <c:pt idx="5265" formatCode="0.00E+00">
                  <c:v>33211000</c:v>
                </c:pt>
                <c:pt idx="5266" formatCode="0.00E+00">
                  <c:v>33217000</c:v>
                </c:pt>
                <c:pt idx="5267" formatCode="0.00E+00">
                  <c:v>33223000</c:v>
                </c:pt>
                <c:pt idx="5268" formatCode="0.00E+00">
                  <c:v>33230000</c:v>
                </c:pt>
                <c:pt idx="5269" formatCode="0.00E+00">
                  <c:v>33236000</c:v>
                </c:pt>
                <c:pt idx="5270" formatCode="0.00E+00">
                  <c:v>33242000</c:v>
                </c:pt>
                <c:pt idx="5271" formatCode="0.00E+00">
                  <c:v>33249000</c:v>
                </c:pt>
                <c:pt idx="5272" formatCode="0.00E+00">
                  <c:v>33255000</c:v>
                </c:pt>
                <c:pt idx="5273" formatCode="0.00E+00">
                  <c:v>33261000</c:v>
                </c:pt>
                <c:pt idx="5274" formatCode="0.00E+00">
                  <c:v>33267000</c:v>
                </c:pt>
                <c:pt idx="5275" formatCode="0.00E+00">
                  <c:v>33274000</c:v>
                </c:pt>
                <c:pt idx="5276" formatCode="0.00E+00">
                  <c:v>33280000</c:v>
                </c:pt>
                <c:pt idx="5277" formatCode="0.00E+00">
                  <c:v>33286000</c:v>
                </c:pt>
                <c:pt idx="5278" formatCode="0.00E+00">
                  <c:v>33293000</c:v>
                </c:pt>
                <c:pt idx="5279" formatCode="0.00E+00">
                  <c:v>33299000</c:v>
                </c:pt>
                <c:pt idx="5280" formatCode="0.00E+00">
                  <c:v>33305000</c:v>
                </c:pt>
                <c:pt idx="5281" formatCode="0.00E+00">
                  <c:v>33312000</c:v>
                </c:pt>
                <c:pt idx="5282" formatCode="0.00E+00">
                  <c:v>33318000</c:v>
                </c:pt>
                <c:pt idx="5283" formatCode="0.00E+00">
                  <c:v>33324000</c:v>
                </c:pt>
                <c:pt idx="5284" formatCode="0.00E+00">
                  <c:v>33331000</c:v>
                </c:pt>
                <c:pt idx="5285" formatCode="0.00E+00">
                  <c:v>33337000</c:v>
                </c:pt>
                <c:pt idx="5286" formatCode="0.00E+00">
                  <c:v>33343000</c:v>
                </c:pt>
                <c:pt idx="5287" formatCode="0.00E+00">
                  <c:v>33350000</c:v>
                </c:pt>
                <c:pt idx="5288" formatCode="0.00E+00">
                  <c:v>33356000</c:v>
                </c:pt>
                <c:pt idx="5289" formatCode="0.00E+00">
                  <c:v>33362000</c:v>
                </c:pt>
                <c:pt idx="5290" formatCode="0.00E+00">
                  <c:v>33368000</c:v>
                </c:pt>
                <c:pt idx="5291" formatCode="0.00E+00">
                  <c:v>33375000</c:v>
                </c:pt>
                <c:pt idx="5292" formatCode="0.00E+00">
                  <c:v>33381000</c:v>
                </c:pt>
                <c:pt idx="5293" formatCode="0.00E+00">
                  <c:v>33387000</c:v>
                </c:pt>
                <c:pt idx="5294" formatCode="0.00E+00">
                  <c:v>33394000</c:v>
                </c:pt>
                <c:pt idx="5295" formatCode="0.00E+00">
                  <c:v>33400000</c:v>
                </c:pt>
                <c:pt idx="5296" formatCode="0.00E+00">
                  <c:v>33406000</c:v>
                </c:pt>
                <c:pt idx="5297" formatCode="0.00E+00">
                  <c:v>33413000</c:v>
                </c:pt>
                <c:pt idx="5298" formatCode="0.00E+00">
                  <c:v>33419000</c:v>
                </c:pt>
                <c:pt idx="5299" formatCode="0.00E+00">
                  <c:v>33425000</c:v>
                </c:pt>
                <c:pt idx="5300" formatCode="0.00E+00">
                  <c:v>33432000</c:v>
                </c:pt>
                <c:pt idx="5301" formatCode="0.00E+00">
                  <c:v>33438000</c:v>
                </c:pt>
                <c:pt idx="5302" formatCode="0.00E+00">
                  <c:v>33444000</c:v>
                </c:pt>
                <c:pt idx="5303" formatCode="0.00E+00">
                  <c:v>33450000</c:v>
                </c:pt>
                <c:pt idx="5304" formatCode="0.00E+00">
                  <c:v>33457000</c:v>
                </c:pt>
                <c:pt idx="5305" formatCode="0.00E+00">
                  <c:v>33463000</c:v>
                </c:pt>
                <c:pt idx="5306" formatCode="0.00E+00">
                  <c:v>33469000</c:v>
                </c:pt>
                <c:pt idx="5307" formatCode="0.00E+00">
                  <c:v>33476000</c:v>
                </c:pt>
                <c:pt idx="5308" formatCode="0.00E+00">
                  <c:v>33482000</c:v>
                </c:pt>
                <c:pt idx="5309" formatCode="0.00E+00">
                  <c:v>33488000</c:v>
                </c:pt>
                <c:pt idx="5310" formatCode="0.00E+00">
                  <c:v>33495000</c:v>
                </c:pt>
                <c:pt idx="5311" formatCode="0.00E+00">
                  <c:v>33501000</c:v>
                </c:pt>
                <c:pt idx="5312" formatCode="0.00E+00">
                  <c:v>33507000</c:v>
                </c:pt>
                <c:pt idx="5313" formatCode="0.00E+00">
                  <c:v>33514000</c:v>
                </c:pt>
                <c:pt idx="5314" formatCode="0.00E+00">
                  <c:v>33520000</c:v>
                </c:pt>
                <c:pt idx="5315" formatCode="0.00E+00">
                  <c:v>33526000</c:v>
                </c:pt>
                <c:pt idx="5316" formatCode="0.00E+00">
                  <c:v>33532000</c:v>
                </c:pt>
                <c:pt idx="5317" formatCode="0.00E+00">
                  <c:v>33539000</c:v>
                </c:pt>
                <c:pt idx="5318" formatCode="0.00E+00">
                  <c:v>33545000</c:v>
                </c:pt>
                <c:pt idx="5319" formatCode="0.00E+00">
                  <c:v>33551000</c:v>
                </c:pt>
                <c:pt idx="5320" formatCode="0.00E+00">
                  <c:v>33558000</c:v>
                </c:pt>
                <c:pt idx="5321" formatCode="0.00E+00">
                  <c:v>33564000</c:v>
                </c:pt>
                <c:pt idx="5322" formatCode="0.00E+00">
                  <c:v>33570000</c:v>
                </c:pt>
                <c:pt idx="5323" formatCode="0.00E+00">
                  <c:v>33577000</c:v>
                </c:pt>
                <c:pt idx="5324" formatCode="0.00E+00">
                  <c:v>33583000</c:v>
                </c:pt>
                <c:pt idx="5325" formatCode="0.00E+00">
                  <c:v>33589000</c:v>
                </c:pt>
                <c:pt idx="5326" formatCode="0.00E+00">
                  <c:v>33596000</c:v>
                </c:pt>
                <c:pt idx="5327" formatCode="0.00E+00">
                  <c:v>33602000</c:v>
                </c:pt>
                <c:pt idx="5328" formatCode="0.00E+00">
                  <c:v>33608000</c:v>
                </c:pt>
                <c:pt idx="5329" formatCode="0.00E+00">
                  <c:v>33614000</c:v>
                </c:pt>
                <c:pt idx="5330" formatCode="0.00E+00">
                  <c:v>33621000</c:v>
                </c:pt>
                <c:pt idx="5331" formatCode="0.00E+00">
                  <c:v>33627000</c:v>
                </c:pt>
                <c:pt idx="5332" formatCode="0.00E+00">
                  <c:v>33633000</c:v>
                </c:pt>
                <c:pt idx="5333" formatCode="0.00E+00">
                  <c:v>33640000</c:v>
                </c:pt>
                <c:pt idx="5334" formatCode="0.00E+00">
                  <c:v>33646000</c:v>
                </c:pt>
                <c:pt idx="5335" formatCode="0.00E+00">
                  <c:v>33652000</c:v>
                </c:pt>
                <c:pt idx="5336" formatCode="0.00E+00">
                  <c:v>33659000</c:v>
                </c:pt>
                <c:pt idx="5337" formatCode="0.00E+00">
                  <c:v>33665000</c:v>
                </c:pt>
                <c:pt idx="5338" formatCode="0.00E+00">
                  <c:v>33671000</c:v>
                </c:pt>
                <c:pt idx="5339" formatCode="0.00E+00">
                  <c:v>33678000</c:v>
                </c:pt>
                <c:pt idx="5340" formatCode="0.00E+00">
                  <c:v>33684000</c:v>
                </c:pt>
                <c:pt idx="5341" formatCode="0.00E+00">
                  <c:v>33690000</c:v>
                </c:pt>
                <c:pt idx="5342" formatCode="0.00E+00">
                  <c:v>33696000</c:v>
                </c:pt>
                <c:pt idx="5343" formatCode="0.00E+00">
                  <c:v>33703000</c:v>
                </c:pt>
                <c:pt idx="5344" formatCode="0.00E+00">
                  <c:v>33709000</c:v>
                </c:pt>
                <c:pt idx="5345" formatCode="0.00E+00">
                  <c:v>33715000</c:v>
                </c:pt>
                <c:pt idx="5346" formatCode="0.00E+00">
                  <c:v>33722000</c:v>
                </c:pt>
                <c:pt idx="5347" formatCode="0.00E+00">
                  <c:v>33728000</c:v>
                </c:pt>
                <c:pt idx="5348" formatCode="0.00E+00">
                  <c:v>33734000</c:v>
                </c:pt>
                <c:pt idx="5349" formatCode="0.00E+00">
                  <c:v>33741000</c:v>
                </c:pt>
                <c:pt idx="5350" formatCode="0.00E+00">
                  <c:v>33747000</c:v>
                </c:pt>
                <c:pt idx="5351" formatCode="0.00E+00">
                  <c:v>33753000</c:v>
                </c:pt>
                <c:pt idx="5352" formatCode="0.00E+00">
                  <c:v>33760000</c:v>
                </c:pt>
                <c:pt idx="5353" formatCode="0.00E+00">
                  <c:v>33766000</c:v>
                </c:pt>
                <c:pt idx="5354" formatCode="0.00E+00">
                  <c:v>33772000</c:v>
                </c:pt>
                <c:pt idx="5355" formatCode="0.00E+00">
                  <c:v>33778000</c:v>
                </c:pt>
                <c:pt idx="5356" formatCode="0.00E+00">
                  <c:v>33785000</c:v>
                </c:pt>
                <c:pt idx="5357" formatCode="0.00E+00">
                  <c:v>33791000</c:v>
                </c:pt>
                <c:pt idx="5358" formatCode="0.00E+00">
                  <c:v>33797000</c:v>
                </c:pt>
                <c:pt idx="5359" formatCode="0.00E+00">
                  <c:v>33804000</c:v>
                </c:pt>
                <c:pt idx="5360" formatCode="0.00E+00">
                  <c:v>33810000</c:v>
                </c:pt>
                <c:pt idx="5361" formatCode="0.00E+00">
                  <c:v>33816000</c:v>
                </c:pt>
                <c:pt idx="5362" formatCode="0.00E+00">
                  <c:v>33823000</c:v>
                </c:pt>
                <c:pt idx="5363" formatCode="0.00E+00">
                  <c:v>33829000</c:v>
                </c:pt>
                <c:pt idx="5364" formatCode="0.00E+00">
                  <c:v>33835000</c:v>
                </c:pt>
                <c:pt idx="5365" formatCode="0.00E+00">
                  <c:v>33842000</c:v>
                </c:pt>
                <c:pt idx="5366" formatCode="0.00E+00">
                  <c:v>33848000</c:v>
                </c:pt>
                <c:pt idx="5367" formatCode="0.00E+00">
                  <c:v>33854000</c:v>
                </c:pt>
                <c:pt idx="5368" formatCode="0.00E+00">
                  <c:v>33860000</c:v>
                </c:pt>
                <c:pt idx="5369" formatCode="0.00E+00">
                  <c:v>33867000</c:v>
                </c:pt>
                <c:pt idx="5370" formatCode="0.00E+00">
                  <c:v>33873000</c:v>
                </c:pt>
                <c:pt idx="5371" formatCode="0.00E+00">
                  <c:v>33879000</c:v>
                </c:pt>
                <c:pt idx="5372" formatCode="0.00E+00">
                  <c:v>33886000</c:v>
                </c:pt>
                <c:pt idx="5373" formatCode="0.00E+00">
                  <c:v>33892000</c:v>
                </c:pt>
                <c:pt idx="5374" formatCode="0.00E+00">
                  <c:v>33898000</c:v>
                </c:pt>
                <c:pt idx="5375" formatCode="0.00E+00">
                  <c:v>33905000</c:v>
                </c:pt>
                <c:pt idx="5376" formatCode="0.00E+00">
                  <c:v>33911000</c:v>
                </c:pt>
                <c:pt idx="5377" formatCode="0.00E+00">
                  <c:v>33917000</c:v>
                </c:pt>
                <c:pt idx="5378" formatCode="0.00E+00">
                  <c:v>33924000</c:v>
                </c:pt>
                <c:pt idx="5379" formatCode="0.00E+00">
                  <c:v>33930000</c:v>
                </c:pt>
                <c:pt idx="5380" formatCode="0.00E+00">
                  <c:v>33936000</c:v>
                </c:pt>
                <c:pt idx="5381" formatCode="0.00E+00">
                  <c:v>33942000</c:v>
                </c:pt>
                <c:pt idx="5382" formatCode="0.00E+00">
                  <c:v>33949000</c:v>
                </c:pt>
                <c:pt idx="5383" formatCode="0.00E+00">
                  <c:v>33955000</c:v>
                </c:pt>
                <c:pt idx="5384" formatCode="0.00E+00">
                  <c:v>33961000</c:v>
                </c:pt>
                <c:pt idx="5385" formatCode="0.00E+00">
                  <c:v>33968000</c:v>
                </c:pt>
                <c:pt idx="5386" formatCode="0.00E+00">
                  <c:v>33974000</c:v>
                </c:pt>
                <c:pt idx="5387" formatCode="0.00E+00">
                  <c:v>33980000</c:v>
                </c:pt>
                <c:pt idx="5388" formatCode="0.00E+00">
                  <c:v>33987000</c:v>
                </c:pt>
                <c:pt idx="5389" formatCode="0.00E+00">
                  <c:v>33993000</c:v>
                </c:pt>
                <c:pt idx="5390" formatCode="0.00E+00">
                  <c:v>33999000</c:v>
                </c:pt>
                <c:pt idx="5391" formatCode="0.00E+00">
                  <c:v>34006000</c:v>
                </c:pt>
                <c:pt idx="5392" formatCode="0.00E+00">
                  <c:v>34012000</c:v>
                </c:pt>
                <c:pt idx="5393" formatCode="0.00E+00">
                  <c:v>34018000</c:v>
                </c:pt>
                <c:pt idx="5394" formatCode="0.00E+00">
                  <c:v>34024000</c:v>
                </c:pt>
                <c:pt idx="5395" formatCode="0.00E+00">
                  <c:v>34031000</c:v>
                </c:pt>
                <c:pt idx="5396" formatCode="0.00E+00">
                  <c:v>34037000</c:v>
                </c:pt>
                <c:pt idx="5397" formatCode="0.00E+00">
                  <c:v>34043000</c:v>
                </c:pt>
                <c:pt idx="5398" formatCode="0.00E+00">
                  <c:v>34050000</c:v>
                </c:pt>
                <c:pt idx="5399" formatCode="0.00E+00">
                  <c:v>34056000</c:v>
                </c:pt>
                <c:pt idx="5400" formatCode="0.00E+00">
                  <c:v>34062000</c:v>
                </c:pt>
                <c:pt idx="5401" formatCode="0.00E+00">
                  <c:v>34069000</c:v>
                </c:pt>
                <c:pt idx="5402" formatCode="0.00E+00">
                  <c:v>34075000</c:v>
                </c:pt>
                <c:pt idx="5403" formatCode="0.00E+00">
                  <c:v>34081000</c:v>
                </c:pt>
                <c:pt idx="5404" formatCode="0.00E+00">
                  <c:v>34088000</c:v>
                </c:pt>
                <c:pt idx="5405" formatCode="0.00E+00">
                  <c:v>34094000</c:v>
                </c:pt>
                <c:pt idx="5406" formatCode="0.00E+00">
                  <c:v>34100000</c:v>
                </c:pt>
                <c:pt idx="5407" formatCode="0.00E+00">
                  <c:v>34106000</c:v>
                </c:pt>
                <c:pt idx="5408" formatCode="0.00E+00">
                  <c:v>34113000</c:v>
                </c:pt>
                <c:pt idx="5409" formatCode="0.00E+00">
                  <c:v>34119000</c:v>
                </c:pt>
                <c:pt idx="5410" formatCode="0.00E+00">
                  <c:v>34125000</c:v>
                </c:pt>
                <c:pt idx="5411" formatCode="0.00E+00">
                  <c:v>34132000</c:v>
                </c:pt>
                <c:pt idx="5412" formatCode="0.00E+00">
                  <c:v>34138000</c:v>
                </c:pt>
                <c:pt idx="5413" formatCode="0.00E+00">
                  <c:v>34144000</c:v>
                </c:pt>
                <c:pt idx="5414" formatCode="0.00E+00">
                  <c:v>34151000</c:v>
                </c:pt>
                <c:pt idx="5415" formatCode="0.00E+00">
                  <c:v>34157000</c:v>
                </c:pt>
                <c:pt idx="5416" formatCode="0.00E+00">
                  <c:v>34163000</c:v>
                </c:pt>
                <c:pt idx="5417" formatCode="0.00E+00">
                  <c:v>34170000</c:v>
                </c:pt>
                <c:pt idx="5418" formatCode="0.00E+00">
                  <c:v>34176000</c:v>
                </c:pt>
                <c:pt idx="5419" formatCode="0.00E+00">
                  <c:v>34182000</c:v>
                </c:pt>
                <c:pt idx="5420" formatCode="0.00E+00">
                  <c:v>34188000</c:v>
                </c:pt>
                <c:pt idx="5421" formatCode="0.00E+00">
                  <c:v>34195000</c:v>
                </c:pt>
                <c:pt idx="5422" formatCode="0.00E+00">
                  <c:v>34201000</c:v>
                </c:pt>
                <c:pt idx="5423" formatCode="0.00E+00">
                  <c:v>34207000</c:v>
                </c:pt>
                <c:pt idx="5424" formatCode="0.00E+00">
                  <c:v>34214000</c:v>
                </c:pt>
                <c:pt idx="5425" formatCode="0.00E+00">
                  <c:v>34220000</c:v>
                </c:pt>
                <c:pt idx="5426" formatCode="0.00E+00">
                  <c:v>34226000</c:v>
                </c:pt>
                <c:pt idx="5427" formatCode="0.00E+00">
                  <c:v>34233000</c:v>
                </c:pt>
                <c:pt idx="5428" formatCode="0.00E+00">
                  <c:v>34239000</c:v>
                </c:pt>
                <c:pt idx="5429" formatCode="0.00E+00">
                  <c:v>34245000</c:v>
                </c:pt>
                <c:pt idx="5430" formatCode="0.00E+00">
                  <c:v>34252000</c:v>
                </c:pt>
                <c:pt idx="5431" formatCode="0.00E+00">
                  <c:v>34258000</c:v>
                </c:pt>
                <c:pt idx="5432" formatCode="0.00E+00">
                  <c:v>34264000</c:v>
                </c:pt>
                <c:pt idx="5433" formatCode="0.00E+00">
                  <c:v>34270000</c:v>
                </c:pt>
                <c:pt idx="5434" formatCode="0.00E+00">
                  <c:v>34277000</c:v>
                </c:pt>
                <c:pt idx="5435" formatCode="0.00E+00">
                  <c:v>34283000</c:v>
                </c:pt>
                <c:pt idx="5436" formatCode="0.00E+00">
                  <c:v>34289000</c:v>
                </c:pt>
                <c:pt idx="5437" formatCode="0.00E+00">
                  <c:v>34296000</c:v>
                </c:pt>
                <c:pt idx="5438" formatCode="0.00E+00">
                  <c:v>34302000</c:v>
                </c:pt>
                <c:pt idx="5439" formatCode="0.00E+00">
                  <c:v>34308000</c:v>
                </c:pt>
                <c:pt idx="5440" formatCode="0.00E+00">
                  <c:v>34315000</c:v>
                </c:pt>
                <c:pt idx="5441" formatCode="0.00E+00">
                  <c:v>34321000</c:v>
                </c:pt>
                <c:pt idx="5442" formatCode="0.00E+00">
                  <c:v>34327000</c:v>
                </c:pt>
                <c:pt idx="5443" formatCode="0.00E+00">
                  <c:v>34334000</c:v>
                </c:pt>
                <c:pt idx="5444" formatCode="0.00E+00">
                  <c:v>34340000</c:v>
                </c:pt>
                <c:pt idx="5445" formatCode="0.00E+00">
                  <c:v>34346000</c:v>
                </c:pt>
                <c:pt idx="5446" formatCode="0.00E+00">
                  <c:v>34352000</c:v>
                </c:pt>
                <c:pt idx="5447" formatCode="0.00E+00">
                  <c:v>34359000</c:v>
                </c:pt>
                <c:pt idx="5448" formatCode="0.00E+00">
                  <c:v>34365000</c:v>
                </c:pt>
                <c:pt idx="5449" formatCode="0.00E+00">
                  <c:v>34371000</c:v>
                </c:pt>
                <c:pt idx="5450" formatCode="0.00E+00">
                  <c:v>34378000</c:v>
                </c:pt>
                <c:pt idx="5451" formatCode="0.00E+00">
                  <c:v>34384000</c:v>
                </c:pt>
                <c:pt idx="5452" formatCode="0.00E+00">
                  <c:v>34390000</c:v>
                </c:pt>
                <c:pt idx="5453" formatCode="0.00E+00">
                  <c:v>34397000</c:v>
                </c:pt>
                <c:pt idx="5454" formatCode="0.00E+00">
                  <c:v>34403000</c:v>
                </c:pt>
                <c:pt idx="5455" formatCode="0.00E+00">
                  <c:v>34409000</c:v>
                </c:pt>
                <c:pt idx="5456" formatCode="0.00E+00">
                  <c:v>34416000</c:v>
                </c:pt>
                <c:pt idx="5457" formatCode="0.00E+00">
                  <c:v>34422000</c:v>
                </c:pt>
                <c:pt idx="5458" formatCode="0.00E+00">
                  <c:v>34428000</c:v>
                </c:pt>
                <c:pt idx="5459" formatCode="0.00E+00">
                  <c:v>34434000</c:v>
                </c:pt>
                <c:pt idx="5460" formatCode="0.00E+00">
                  <c:v>34441000</c:v>
                </c:pt>
                <c:pt idx="5461" formatCode="0.00E+00">
                  <c:v>34447000</c:v>
                </c:pt>
                <c:pt idx="5462" formatCode="0.00E+00">
                  <c:v>34453000</c:v>
                </c:pt>
                <c:pt idx="5463" formatCode="0.00E+00">
                  <c:v>34460000</c:v>
                </c:pt>
                <c:pt idx="5464" formatCode="0.00E+00">
                  <c:v>34466000</c:v>
                </c:pt>
                <c:pt idx="5465" formatCode="0.00E+00">
                  <c:v>34472000</c:v>
                </c:pt>
                <c:pt idx="5466" formatCode="0.00E+00">
                  <c:v>34479000</c:v>
                </c:pt>
                <c:pt idx="5467" formatCode="0.00E+00">
                  <c:v>34485000</c:v>
                </c:pt>
                <c:pt idx="5468" formatCode="0.00E+00">
                  <c:v>34491000</c:v>
                </c:pt>
                <c:pt idx="5469" formatCode="0.00E+00">
                  <c:v>34498000</c:v>
                </c:pt>
                <c:pt idx="5470" formatCode="0.00E+00">
                  <c:v>34504000</c:v>
                </c:pt>
                <c:pt idx="5471" formatCode="0.00E+00">
                  <c:v>34510000</c:v>
                </c:pt>
                <c:pt idx="5472" formatCode="0.00E+00">
                  <c:v>34516000</c:v>
                </c:pt>
                <c:pt idx="5473" formatCode="0.00E+00">
                  <c:v>34523000</c:v>
                </c:pt>
                <c:pt idx="5474" formatCode="0.00E+00">
                  <c:v>34529000</c:v>
                </c:pt>
                <c:pt idx="5475" formatCode="0.00E+00">
                  <c:v>34535000</c:v>
                </c:pt>
                <c:pt idx="5476" formatCode="0.00E+00">
                  <c:v>34542000</c:v>
                </c:pt>
                <c:pt idx="5477" formatCode="0.00E+00">
                  <c:v>34548000</c:v>
                </c:pt>
                <c:pt idx="5478" formatCode="0.00E+00">
                  <c:v>34554000</c:v>
                </c:pt>
                <c:pt idx="5479" formatCode="0.00E+00">
                  <c:v>34561000</c:v>
                </c:pt>
                <c:pt idx="5480" formatCode="0.00E+00">
                  <c:v>34567000</c:v>
                </c:pt>
                <c:pt idx="5481" formatCode="0.00E+00">
                  <c:v>34573000</c:v>
                </c:pt>
                <c:pt idx="5482" formatCode="0.00E+00">
                  <c:v>34580000</c:v>
                </c:pt>
                <c:pt idx="5483" formatCode="0.00E+00">
                  <c:v>34586000</c:v>
                </c:pt>
                <c:pt idx="5484" formatCode="0.00E+00">
                  <c:v>34592000</c:v>
                </c:pt>
                <c:pt idx="5485" formatCode="0.00E+00">
                  <c:v>34598000</c:v>
                </c:pt>
                <c:pt idx="5486" formatCode="0.00E+00">
                  <c:v>34605000</c:v>
                </c:pt>
                <c:pt idx="5487" formatCode="0.00E+00">
                  <c:v>34611000</c:v>
                </c:pt>
                <c:pt idx="5488" formatCode="0.00E+00">
                  <c:v>34617000</c:v>
                </c:pt>
                <c:pt idx="5489" formatCode="0.00E+00">
                  <c:v>34624000</c:v>
                </c:pt>
                <c:pt idx="5490" formatCode="0.00E+00">
                  <c:v>34630000</c:v>
                </c:pt>
                <c:pt idx="5491" formatCode="0.00E+00">
                  <c:v>34636000</c:v>
                </c:pt>
                <c:pt idx="5492" formatCode="0.00E+00">
                  <c:v>34643000</c:v>
                </c:pt>
                <c:pt idx="5493" formatCode="0.00E+00">
                  <c:v>34649000</c:v>
                </c:pt>
                <c:pt idx="5494" formatCode="0.00E+00">
                  <c:v>34655000</c:v>
                </c:pt>
                <c:pt idx="5495" formatCode="0.00E+00">
                  <c:v>34662000</c:v>
                </c:pt>
                <c:pt idx="5496" formatCode="0.00E+00">
                  <c:v>34668000</c:v>
                </c:pt>
                <c:pt idx="5497" formatCode="0.00E+00">
                  <c:v>34674000</c:v>
                </c:pt>
                <c:pt idx="5498" formatCode="0.00E+00">
                  <c:v>34680000</c:v>
                </c:pt>
                <c:pt idx="5499" formatCode="0.00E+00">
                  <c:v>34687000</c:v>
                </c:pt>
                <c:pt idx="5500" formatCode="0.00E+00">
                  <c:v>34693000</c:v>
                </c:pt>
                <c:pt idx="5501" formatCode="0.00E+00">
                  <c:v>34699000</c:v>
                </c:pt>
                <c:pt idx="5502" formatCode="0.00E+00">
                  <c:v>34706000</c:v>
                </c:pt>
                <c:pt idx="5503" formatCode="0.00E+00">
                  <c:v>34712000</c:v>
                </c:pt>
                <c:pt idx="5504" formatCode="0.00E+00">
                  <c:v>34718000</c:v>
                </c:pt>
                <c:pt idx="5505" formatCode="0.00E+00">
                  <c:v>34725000</c:v>
                </c:pt>
                <c:pt idx="5506" formatCode="0.00E+00">
                  <c:v>34731000</c:v>
                </c:pt>
                <c:pt idx="5507" formatCode="0.00E+00">
                  <c:v>34737000</c:v>
                </c:pt>
                <c:pt idx="5508" formatCode="0.00E+00">
                  <c:v>34744000</c:v>
                </c:pt>
                <c:pt idx="5509" formatCode="0.00E+00">
                  <c:v>34750000</c:v>
                </c:pt>
                <c:pt idx="5510" formatCode="0.00E+00">
                  <c:v>34756000</c:v>
                </c:pt>
                <c:pt idx="5511" formatCode="0.00E+00">
                  <c:v>34762000</c:v>
                </c:pt>
                <c:pt idx="5512" formatCode="0.00E+00">
                  <c:v>34769000</c:v>
                </c:pt>
                <c:pt idx="5513" formatCode="0.00E+00">
                  <c:v>34775000</c:v>
                </c:pt>
                <c:pt idx="5514" formatCode="0.00E+00">
                  <c:v>34781000</c:v>
                </c:pt>
                <c:pt idx="5515" formatCode="0.00E+00">
                  <c:v>34788000</c:v>
                </c:pt>
                <c:pt idx="5516" formatCode="0.00E+00">
                  <c:v>34794000</c:v>
                </c:pt>
                <c:pt idx="5517" formatCode="0.00E+00">
                  <c:v>34800000</c:v>
                </c:pt>
                <c:pt idx="5518" formatCode="0.00E+00">
                  <c:v>34807000</c:v>
                </c:pt>
                <c:pt idx="5519" formatCode="0.00E+00">
                  <c:v>34813000</c:v>
                </c:pt>
                <c:pt idx="5520" formatCode="0.00E+00">
                  <c:v>34819000</c:v>
                </c:pt>
                <c:pt idx="5521" formatCode="0.00E+00">
                  <c:v>34826000</c:v>
                </c:pt>
                <c:pt idx="5522" formatCode="0.00E+00">
                  <c:v>34832000</c:v>
                </c:pt>
                <c:pt idx="5523" formatCode="0.00E+00">
                  <c:v>34838000</c:v>
                </c:pt>
                <c:pt idx="5524" formatCode="0.00E+00">
                  <c:v>34844000</c:v>
                </c:pt>
                <c:pt idx="5525" formatCode="0.00E+00">
                  <c:v>34851000</c:v>
                </c:pt>
                <c:pt idx="5526" formatCode="0.00E+00">
                  <c:v>34857000</c:v>
                </c:pt>
                <c:pt idx="5527" formatCode="0.00E+00">
                  <c:v>34863000</c:v>
                </c:pt>
                <c:pt idx="5528" formatCode="0.00E+00">
                  <c:v>34870000</c:v>
                </c:pt>
                <c:pt idx="5529" formatCode="0.00E+00">
                  <c:v>34876000</c:v>
                </c:pt>
                <c:pt idx="5530" formatCode="0.00E+00">
                  <c:v>34882000</c:v>
                </c:pt>
                <c:pt idx="5531" formatCode="0.00E+00">
                  <c:v>34889000</c:v>
                </c:pt>
                <c:pt idx="5532" formatCode="0.00E+00">
                  <c:v>34895000</c:v>
                </c:pt>
                <c:pt idx="5533" formatCode="0.00E+00">
                  <c:v>34901000</c:v>
                </c:pt>
                <c:pt idx="5534" formatCode="0.00E+00">
                  <c:v>34908000</c:v>
                </c:pt>
                <c:pt idx="5535" formatCode="0.00E+00">
                  <c:v>34914000</c:v>
                </c:pt>
                <c:pt idx="5536" formatCode="0.00E+00">
                  <c:v>34920000</c:v>
                </c:pt>
                <c:pt idx="5537" formatCode="0.00E+00">
                  <c:v>34926000</c:v>
                </c:pt>
                <c:pt idx="5538" formatCode="0.00E+00">
                  <c:v>34933000</c:v>
                </c:pt>
                <c:pt idx="5539" formatCode="0.00E+00">
                  <c:v>34939000</c:v>
                </c:pt>
                <c:pt idx="5540" formatCode="0.00E+00">
                  <c:v>34945000</c:v>
                </c:pt>
                <c:pt idx="5541" formatCode="0.00E+00">
                  <c:v>34952000</c:v>
                </c:pt>
                <c:pt idx="5542" formatCode="0.00E+00">
                  <c:v>34958000</c:v>
                </c:pt>
                <c:pt idx="5543" formatCode="0.00E+00">
                  <c:v>34964000</c:v>
                </c:pt>
                <c:pt idx="5544" formatCode="0.00E+00">
                  <c:v>34971000</c:v>
                </c:pt>
                <c:pt idx="5545" formatCode="0.00E+00">
                  <c:v>34977000</c:v>
                </c:pt>
                <c:pt idx="5546" formatCode="0.00E+00">
                  <c:v>34983000</c:v>
                </c:pt>
                <c:pt idx="5547" formatCode="0.00E+00">
                  <c:v>34990000</c:v>
                </c:pt>
                <c:pt idx="5548" formatCode="0.00E+00">
                  <c:v>34996000</c:v>
                </c:pt>
                <c:pt idx="5549" formatCode="0.00E+00">
                  <c:v>35002000</c:v>
                </c:pt>
                <c:pt idx="5550" formatCode="0.00E+00">
                  <c:v>35008000</c:v>
                </c:pt>
                <c:pt idx="5551" formatCode="0.00E+00">
                  <c:v>35015000</c:v>
                </c:pt>
                <c:pt idx="5552" formatCode="0.00E+00">
                  <c:v>35021000</c:v>
                </c:pt>
                <c:pt idx="5553" formatCode="0.00E+00">
                  <c:v>35027000</c:v>
                </c:pt>
                <c:pt idx="5554" formatCode="0.00E+00">
                  <c:v>35034000</c:v>
                </c:pt>
                <c:pt idx="5555" formatCode="0.00E+00">
                  <c:v>35040000</c:v>
                </c:pt>
                <c:pt idx="5556" formatCode="0.00E+00">
                  <c:v>35046000</c:v>
                </c:pt>
                <c:pt idx="5557" formatCode="0.00E+00">
                  <c:v>35053000</c:v>
                </c:pt>
                <c:pt idx="5558" formatCode="0.00E+00">
                  <c:v>35059000</c:v>
                </c:pt>
                <c:pt idx="5559" formatCode="0.00E+00">
                  <c:v>35065000</c:v>
                </c:pt>
                <c:pt idx="5560" formatCode="0.00E+00">
                  <c:v>35072000</c:v>
                </c:pt>
                <c:pt idx="5561" formatCode="0.00E+00">
                  <c:v>35078000</c:v>
                </c:pt>
                <c:pt idx="5562" formatCode="0.00E+00">
                  <c:v>35084000</c:v>
                </c:pt>
                <c:pt idx="5563" formatCode="0.00E+00">
                  <c:v>35090000</c:v>
                </c:pt>
                <c:pt idx="5564" formatCode="0.00E+00">
                  <c:v>35097000</c:v>
                </c:pt>
                <c:pt idx="5565" formatCode="0.00E+00">
                  <c:v>35103000</c:v>
                </c:pt>
                <c:pt idx="5566" formatCode="0.00E+00">
                  <c:v>35109000</c:v>
                </c:pt>
                <c:pt idx="5567" formatCode="0.00E+00">
                  <c:v>35116000</c:v>
                </c:pt>
                <c:pt idx="5568" formatCode="0.00E+00">
                  <c:v>35122000</c:v>
                </c:pt>
                <c:pt idx="5569" formatCode="0.00E+00">
                  <c:v>35128000</c:v>
                </c:pt>
                <c:pt idx="5570" formatCode="0.00E+00">
                  <c:v>35135000</c:v>
                </c:pt>
                <c:pt idx="5571" formatCode="0.00E+00">
                  <c:v>35141000</c:v>
                </c:pt>
                <c:pt idx="5572" formatCode="0.00E+00">
                  <c:v>35147000</c:v>
                </c:pt>
                <c:pt idx="5573" formatCode="0.00E+00">
                  <c:v>35154000</c:v>
                </c:pt>
                <c:pt idx="5574" formatCode="0.00E+00">
                  <c:v>35160000</c:v>
                </c:pt>
                <c:pt idx="5575" formatCode="0.00E+00">
                  <c:v>35166000</c:v>
                </c:pt>
                <c:pt idx="5576" formatCode="0.00E+00">
                  <c:v>35172000</c:v>
                </c:pt>
                <c:pt idx="5577" formatCode="0.00E+00">
                  <c:v>35179000</c:v>
                </c:pt>
                <c:pt idx="5578" formatCode="0.00E+00">
                  <c:v>35185000</c:v>
                </c:pt>
                <c:pt idx="5579" formatCode="0.00E+00">
                  <c:v>35191000</c:v>
                </c:pt>
                <c:pt idx="5580" formatCode="0.00E+00">
                  <c:v>35198000</c:v>
                </c:pt>
                <c:pt idx="5581" formatCode="0.00E+00">
                  <c:v>35204000</c:v>
                </c:pt>
                <c:pt idx="5582" formatCode="0.00E+00">
                  <c:v>35210000</c:v>
                </c:pt>
                <c:pt idx="5583" formatCode="0.00E+00">
                  <c:v>35217000</c:v>
                </c:pt>
                <c:pt idx="5584" formatCode="0.00E+00">
                  <c:v>35223000</c:v>
                </c:pt>
                <c:pt idx="5585" formatCode="0.00E+00">
                  <c:v>35229000</c:v>
                </c:pt>
                <c:pt idx="5586" formatCode="0.00E+00">
                  <c:v>35236000</c:v>
                </c:pt>
                <c:pt idx="5587" formatCode="0.00E+00">
                  <c:v>35242000</c:v>
                </c:pt>
                <c:pt idx="5588" formatCode="0.00E+00">
                  <c:v>35248000</c:v>
                </c:pt>
                <c:pt idx="5589" formatCode="0.00E+00">
                  <c:v>35254000</c:v>
                </c:pt>
                <c:pt idx="5590" formatCode="0.00E+00">
                  <c:v>35261000</c:v>
                </c:pt>
                <c:pt idx="5591" formatCode="0.00E+00">
                  <c:v>35267000</c:v>
                </c:pt>
                <c:pt idx="5592" formatCode="0.00E+00">
                  <c:v>35273000</c:v>
                </c:pt>
                <c:pt idx="5593" formatCode="0.00E+00">
                  <c:v>35280000</c:v>
                </c:pt>
                <c:pt idx="5594" formatCode="0.00E+00">
                  <c:v>35286000</c:v>
                </c:pt>
                <c:pt idx="5595" formatCode="0.00E+00">
                  <c:v>35292000</c:v>
                </c:pt>
                <c:pt idx="5596" formatCode="0.00E+00">
                  <c:v>35299000</c:v>
                </c:pt>
                <c:pt idx="5597" formatCode="0.00E+00">
                  <c:v>35305000</c:v>
                </c:pt>
                <c:pt idx="5598" formatCode="0.00E+00">
                  <c:v>35311000</c:v>
                </c:pt>
                <c:pt idx="5599" formatCode="0.00E+00">
                  <c:v>35318000</c:v>
                </c:pt>
                <c:pt idx="5600" formatCode="0.00E+00">
                  <c:v>35324000</c:v>
                </c:pt>
                <c:pt idx="5601" formatCode="0.00E+00">
                  <c:v>35330000</c:v>
                </c:pt>
                <c:pt idx="5602" formatCode="0.00E+00">
                  <c:v>35336000</c:v>
                </c:pt>
                <c:pt idx="5603" formatCode="0.00E+00">
                  <c:v>35343000</c:v>
                </c:pt>
                <c:pt idx="5604" formatCode="0.00E+00">
                  <c:v>35349000</c:v>
                </c:pt>
                <c:pt idx="5605" formatCode="0.00E+00">
                  <c:v>35355000</c:v>
                </c:pt>
                <c:pt idx="5606" formatCode="0.00E+00">
                  <c:v>35362000</c:v>
                </c:pt>
                <c:pt idx="5607" formatCode="0.00E+00">
                  <c:v>35368000</c:v>
                </c:pt>
                <c:pt idx="5608" formatCode="0.00E+00">
                  <c:v>35374000</c:v>
                </c:pt>
                <c:pt idx="5609" formatCode="0.00E+00">
                  <c:v>35381000</c:v>
                </c:pt>
                <c:pt idx="5610" formatCode="0.00E+00">
                  <c:v>35387000</c:v>
                </c:pt>
                <c:pt idx="5611" formatCode="0.00E+00">
                  <c:v>35393000</c:v>
                </c:pt>
                <c:pt idx="5612" formatCode="0.00E+00">
                  <c:v>35400000</c:v>
                </c:pt>
                <c:pt idx="5613" formatCode="0.00E+00">
                  <c:v>35406000</c:v>
                </c:pt>
                <c:pt idx="5614" formatCode="0.00E+00">
                  <c:v>35412000</c:v>
                </c:pt>
                <c:pt idx="5615" formatCode="0.00E+00">
                  <c:v>35418000</c:v>
                </c:pt>
                <c:pt idx="5616" formatCode="0.00E+00">
                  <c:v>35425000</c:v>
                </c:pt>
                <c:pt idx="5617" formatCode="0.00E+00">
                  <c:v>35431000</c:v>
                </c:pt>
                <c:pt idx="5618" formatCode="0.00E+00">
                  <c:v>35437000</c:v>
                </c:pt>
                <c:pt idx="5619" formatCode="0.00E+00">
                  <c:v>35444000</c:v>
                </c:pt>
                <c:pt idx="5620" formatCode="0.00E+00">
                  <c:v>35450000</c:v>
                </c:pt>
                <c:pt idx="5621" formatCode="0.00E+00">
                  <c:v>35456000</c:v>
                </c:pt>
                <c:pt idx="5622" formatCode="0.00E+00">
                  <c:v>35463000</c:v>
                </c:pt>
                <c:pt idx="5623" formatCode="0.00E+00">
                  <c:v>35469000</c:v>
                </c:pt>
                <c:pt idx="5624" formatCode="0.00E+00">
                  <c:v>35475000</c:v>
                </c:pt>
                <c:pt idx="5625" formatCode="0.00E+00">
                  <c:v>35482000</c:v>
                </c:pt>
                <c:pt idx="5626" formatCode="0.00E+00">
                  <c:v>35488000</c:v>
                </c:pt>
                <c:pt idx="5627" formatCode="0.00E+00">
                  <c:v>35494000</c:v>
                </c:pt>
                <c:pt idx="5628" formatCode="0.00E+00">
                  <c:v>35500000</c:v>
                </c:pt>
                <c:pt idx="5629" formatCode="0.00E+00">
                  <c:v>35507000</c:v>
                </c:pt>
                <c:pt idx="5630" formatCode="0.00E+00">
                  <c:v>35513000</c:v>
                </c:pt>
                <c:pt idx="5631" formatCode="0.00E+00">
                  <c:v>35519000</c:v>
                </c:pt>
                <c:pt idx="5632" formatCode="0.00E+00">
                  <c:v>35526000</c:v>
                </c:pt>
                <c:pt idx="5633" formatCode="0.00E+00">
                  <c:v>35532000</c:v>
                </c:pt>
                <c:pt idx="5634" formatCode="0.00E+00">
                  <c:v>35538000</c:v>
                </c:pt>
                <c:pt idx="5635" formatCode="0.00E+00">
                  <c:v>35545000</c:v>
                </c:pt>
                <c:pt idx="5636" formatCode="0.00E+00">
                  <c:v>35551000</c:v>
                </c:pt>
                <c:pt idx="5637" formatCode="0.00E+00">
                  <c:v>35557000</c:v>
                </c:pt>
                <c:pt idx="5638" formatCode="0.00E+00">
                  <c:v>35564000</c:v>
                </c:pt>
                <c:pt idx="5639" formatCode="0.00E+00">
                  <c:v>35570000</c:v>
                </c:pt>
                <c:pt idx="5640" formatCode="0.00E+00">
                  <c:v>35576000</c:v>
                </c:pt>
                <c:pt idx="5641" formatCode="0.00E+00">
                  <c:v>35582000</c:v>
                </c:pt>
                <c:pt idx="5642" formatCode="0.00E+00">
                  <c:v>35589000</c:v>
                </c:pt>
                <c:pt idx="5643" formatCode="0.00E+00">
                  <c:v>35595000</c:v>
                </c:pt>
                <c:pt idx="5644" formatCode="0.00E+00">
                  <c:v>35601000</c:v>
                </c:pt>
                <c:pt idx="5645" formatCode="0.00E+00">
                  <c:v>35608000</c:v>
                </c:pt>
                <c:pt idx="5646" formatCode="0.00E+00">
                  <c:v>35614000</c:v>
                </c:pt>
                <c:pt idx="5647" formatCode="0.00E+00">
                  <c:v>35620000</c:v>
                </c:pt>
                <c:pt idx="5648" formatCode="0.00E+00">
                  <c:v>35627000</c:v>
                </c:pt>
                <c:pt idx="5649" formatCode="0.00E+00">
                  <c:v>35633000</c:v>
                </c:pt>
                <c:pt idx="5650" formatCode="0.00E+00">
                  <c:v>35639000</c:v>
                </c:pt>
                <c:pt idx="5651" formatCode="0.00E+00">
                  <c:v>35646000</c:v>
                </c:pt>
                <c:pt idx="5652" formatCode="0.00E+00">
                  <c:v>35652000</c:v>
                </c:pt>
                <c:pt idx="5653" formatCode="0.00E+00">
                  <c:v>35658000</c:v>
                </c:pt>
                <c:pt idx="5654" formatCode="0.00E+00">
                  <c:v>35664000</c:v>
                </c:pt>
                <c:pt idx="5655" formatCode="0.00E+00">
                  <c:v>35671000</c:v>
                </c:pt>
                <c:pt idx="5656" formatCode="0.00E+00">
                  <c:v>35677000</c:v>
                </c:pt>
                <c:pt idx="5657" formatCode="0.00E+00">
                  <c:v>35683000</c:v>
                </c:pt>
                <c:pt idx="5658" formatCode="0.00E+00">
                  <c:v>35690000</c:v>
                </c:pt>
                <c:pt idx="5659" formatCode="0.00E+00">
                  <c:v>35696000</c:v>
                </c:pt>
                <c:pt idx="5660" formatCode="0.00E+00">
                  <c:v>35702000</c:v>
                </c:pt>
                <c:pt idx="5661" formatCode="0.00E+00">
                  <c:v>35709000</c:v>
                </c:pt>
                <c:pt idx="5662" formatCode="0.00E+00">
                  <c:v>35715000</c:v>
                </c:pt>
                <c:pt idx="5663" formatCode="0.00E+00">
                  <c:v>35721000</c:v>
                </c:pt>
                <c:pt idx="5664" formatCode="0.00E+00">
                  <c:v>35728000</c:v>
                </c:pt>
                <c:pt idx="5665" formatCode="0.00E+00">
                  <c:v>35734000</c:v>
                </c:pt>
                <c:pt idx="5666" formatCode="0.00E+00">
                  <c:v>35740000</c:v>
                </c:pt>
                <c:pt idx="5667" formatCode="0.00E+00">
                  <c:v>35746000</c:v>
                </c:pt>
                <c:pt idx="5668" formatCode="0.00E+00">
                  <c:v>35753000</c:v>
                </c:pt>
                <c:pt idx="5669" formatCode="0.00E+00">
                  <c:v>35759000</c:v>
                </c:pt>
                <c:pt idx="5670" formatCode="0.00E+00">
                  <c:v>35765000</c:v>
                </c:pt>
                <c:pt idx="5671" formatCode="0.00E+00">
                  <c:v>35772000</c:v>
                </c:pt>
                <c:pt idx="5672" formatCode="0.00E+00">
                  <c:v>35778000</c:v>
                </c:pt>
                <c:pt idx="5673" formatCode="0.00E+00">
                  <c:v>35784000</c:v>
                </c:pt>
                <c:pt idx="5674" formatCode="0.00E+00">
                  <c:v>35791000</c:v>
                </c:pt>
                <c:pt idx="5675" formatCode="0.00E+00">
                  <c:v>35797000</c:v>
                </c:pt>
                <c:pt idx="5676" formatCode="0.00E+00">
                  <c:v>35803000</c:v>
                </c:pt>
                <c:pt idx="5677" formatCode="0.00E+00">
                  <c:v>35810000</c:v>
                </c:pt>
                <c:pt idx="5678" formatCode="0.00E+00">
                  <c:v>35816000</c:v>
                </c:pt>
                <c:pt idx="5679" formatCode="0.00E+00">
                  <c:v>35822000</c:v>
                </c:pt>
                <c:pt idx="5680" formatCode="0.00E+00">
                  <c:v>35828000</c:v>
                </c:pt>
                <c:pt idx="5681" formatCode="0.00E+00">
                  <c:v>35835000</c:v>
                </c:pt>
                <c:pt idx="5682" formatCode="0.00E+00">
                  <c:v>35841000</c:v>
                </c:pt>
                <c:pt idx="5683" formatCode="0.00E+00">
                  <c:v>35847000</c:v>
                </c:pt>
                <c:pt idx="5684" formatCode="0.00E+00">
                  <c:v>35854000</c:v>
                </c:pt>
                <c:pt idx="5685" formatCode="0.00E+00">
                  <c:v>35860000</c:v>
                </c:pt>
                <c:pt idx="5686" formatCode="0.00E+00">
                  <c:v>35866000</c:v>
                </c:pt>
                <c:pt idx="5687" formatCode="0.00E+00">
                  <c:v>35873000</c:v>
                </c:pt>
                <c:pt idx="5688" formatCode="0.00E+00">
                  <c:v>35879000</c:v>
                </c:pt>
                <c:pt idx="5689" formatCode="0.00E+00">
                  <c:v>35885000</c:v>
                </c:pt>
                <c:pt idx="5690" formatCode="0.00E+00">
                  <c:v>35892000</c:v>
                </c:pt>
                <c:pt idx="5691" formatCode="0.00E+00">
                  <c:v>35898000</c:v>
                </c:pt>
                <c:pt idx="5692" formatCode="0.00E+00">
                  <c:v>35904000</c:v>
                </c:pt>
                <c:pt idx="5693" formatCode="0.00E+00">
                  <c:v>35910000</c:v>
                </c:pt>
                <c:pt idx="5694" formatCode="0.00E+00">
                  <c:v>35917000</c:v>
                </c:pt>
                <c:pt idx="5695" formatCode="0.00E+00">
                  <c:v>35923000</c:v>
                </c:pt>
                <c:pt idx="5696" formatCode="0.00E+00">
                  <c:v>35929000</c:v>
                </c:pt>
                <c:pt idx="5697" formatCode="0.00E+00">
                  <c:v>35936000</c:v>
                </c:pt>
                <c:pt idx="5698" formatCode="0.00E+00">
                  <c:v>35942000</c:v>
                </c:pt>
                <c:pt idx="5699" formatCode="0.00E+00">
                  <c:v>35948000</c:v>
                </c:pt>
                <c:pt idx="5700" formatCode="0.00E+00">
                  <c:v>35955000</c:v>
                </c:pt>
                <c:pt idx="5701" formatCode="0.00E+00">
                  <c:v>35961000</c:v>
                </c:pt>
                <c:pt idx="5702" formatCode="0.00E+00">
                  <c:v>35967000</c:v>
                </c:pt>
                <c:pt idx="5703" formatCode="0.00E+00">
                  <c:v>35974000</c:v>
                </c:pt>
                <c:pt idx="5704" formatCode="0.00E+00">
                  <c:v>35980000</c:v>
                </c:pt>
                <c:pt idx="5705" formatCode="0.00E+00">
                  <c:v>35986000</c:v>
                </c:pt>
                <c:pt idx="5706" formatCode="0.00E+00">
                  <c:v>35992000</c:v>
                </c:pt>
                <c:pt idx="5707" formatCode="0.00E+00">
                  <c:v>35999000</c:v>
                </c:pt>
                <c:pt idx="5708" formatCode="0.00E+00">
                  <c:v>36005000</c:v>
                </c:pt>
                <c:pt idx="5709" formatCode="0.00E+00">
                  <c:v>36011000</c:v>
                </c:pt>
                <c:pt idx="5710" formatCode="0.00E+00">
                  <c:v>36018000</c:v>
                </c:pt>
                <c:pt idx="5711" formatCode="0.00E+00">
                  <c:v>36024000</c:v>
                </c:pt>
                <c:pt idx="5712" formatCode="0.00E+00">
                  <c:v>36030000</c:v>
                </c:pt>
                <c:pt idx="5713" formatCode="0.00E+00">
                  <c:v>36037000</c:v>
                </c:pt>
                <c:pt idx="5714" formatCode="0.00E+00">
                  <c:v>36043000</c:v>
                </c:pt>
                <c:pt idx="5715" formatCode="0.00E+00">
                  <c:v>36049000</c:v>
                </c:pt>
                <c:pt idx="5716" formatCode="0.00E+00">
                  <c:v>36056000</c:v>
                </c:pt>
                <c:pt idx="5717" formatCode="0.00E+00">
                  <c:v>36062000</c:v>
                </c:pt>
                <c:pt idx="5718" formatCode="0.00E+00">
                  <c:v>36068000</c:v>
                </c:pt>
                <c:pt idx="5719" formatCode="0.00E+00">
                  <c:v>36074000</c:v>
                </c:pt>
                <c:pt idx="5720" formatCode="0.00E+00">
                  <c:v>36081000</c:v>
                </c:pt>
                <c:pt idx="5721" formatCode="0.00E+00">
                  <c:v>36087000</c:v>
                </c:pt>
                <c:pt idx="5722" formatCode="0.00E+00">
                  <c:v>36093000</c:v>
                </c:pt>
                <c:pt idx="5723" formatCode="0.00E+00">
                  <c:v>36100000</c:v>
                </c:pt>
                <c:pt idx="5724" formatCode="0.00E+00">
                  <c:v>36106000</c:v>
                </c:pt>
                <c:pt idx="5725" formatCode="0.00E+00">
                  <c:v>36112000</c:v>
                </c:pt>
                <c:pt idx="5726" formatCode="0.00E+00">
                  <c:v>36119000</c:v>
                </c:pt>
                <c:pt idx="5727" formatCode="0.00E+00">
                  <c:v>36125000</c:v>
                </c:pt>
                <c:pt idx="5728" formatCode="0.00E+00">
                  <c:v>36131000</c:v>
                </c:pt>
                <c:pt idx="5729" formatCode="0.00E+00">
                  <c:v>36138000</c:v>
                </c:pt>
                <c:pt idx="5730" formatCode="0.00E+00">
                  <c:v>36144000</c:v>
                </c:pt>
                <c:pt idx="5731" formatCode="0.00E+00">
                  <c:v>36150000</c:v>
                </c:pt>
                <c:pt idx="5732" formatCode="0.00E+00">
                  <c:v>36156000</c:v>
                </c:pt>
                <c:pt idx="5733" formatCode="0.00E+00">
                  <c:v>36163000</c:v>
                </c:pt>
                <c:pt idx="5734" formatCode="0.00E+00">
                  <c:v>36169000</c:v>
                </c:pt>
                <c:pt idx="5735" formatCode="0.00E+00">
                  <c:v>36175000</c:v>
                </c:pt>
                <c:pt idx="5736" formatCode="0.00E+00">
                  <c:v>36182000</c:v>
                </c:pt>
                <c:pt idx="5737" formatCode="0.00E+00">
                  <c:v>36188000</c:v>
                </c:pt>
                <c:pt idx="5738" formatCode="0.00E+00">
                  <c:v>36194000</c:v>
                </c:pt>
                <c:pt idx="5739" formatCode="0.00E+00">
                  <c:v>36201000</c:v>
                </c:pt>
                <c:pt idx="5740" formatCode="0.00E+00">
                  <c:v>36207000</c:v>
                </c:pt>
                <c:pt idx="5741" formatCode="0.00E+00">
                  <c:v>36213000</c:v>
                </c:pt>
                <c:pt idx="5742" formatCode="0.00E+00">
                  <c:v>36220000</c:v>
                </c:pt>
                <c:pt idx="5743" formatCode="0.00E+00">
                  <c:v>36226000</c:v>
                </c:pt>
                <c:pt idx="5744" formatCode="0.00E+00">
                  <c:v>36232000</c:v>
                </c:pt>
                <c:pt idx="5745" formatCode="0.00E+00">
                  <c:v>36238000</c:v>
                </c:pt>
                <c:pt idx="5746" formatCode="0.00E+00">
                  <c:v>36245000</c:v>
                </c:pt>
                <c:pt idx="5747" formatCode="0.00E+00">
                  <c:v>36251000</c:v>
                </c:pt>
                <c:pt idx="5748" formatCode="0.00E+00">
                  <c:v>36257000</c:v>
                </c:pt>
                <c:pt idx="5749" formatCode="0.00E+00">
                  <c:v>36264000</c:v>
                </c:pt>
                <c:pt idx="5750" formatCode="0.00E+00">
                  <c:v>36270000</c:v>
                </c:pt>
                <c:pt idx="5751" formatCode="0.00E+00">
                  <c:v>36276000</c:v>
                </c:pt>
                <c:pt idx="5752" formatCode="0.00E+00">
                  <c:v>36283000</c:v>
                </c:pt>
                <c:pt idx="5753" formatCode="0.00E+00">
                  <c:v>36289000</c:v>
                </c:pt>
                <c:pt idx="5754" formatCode="0.00E+00">
                  <c:v>36295000</c:v>
                </c:pt>
                <c:pt idx="5755" formatCode="0.00E+00">
                  <c:v>36302000</c:v>
                </c:pt>
                <c:pt idx="5756" formatCode="0.00E+00">
                  <c:v>36308000</c:v>
                </c:pt>
                <c:pt idx="5757" formatCode="0.00E+00">
                  <c:v>36314000</c:v>
                </c:pt>
                <c:pt idx="5758" formatCode="0.00E+00">
                  <c:v>36320000</c:v>
                </c:pt>
                <c:pt idx="5759" formatCode="0.00E+00">
                  <c:v>36327000</c:v>
                </c:pt>
                <c:pt idx="5760" formatCode="0.00E+00">
                  <c:v>36333000</c:v>
                </c:pt>
                <c:pt idx="5761" formatCode="0.00E+00">
                  <c:v>36339000</c:v>
                </c:pt>
                <c:pt idx="5762" formatCode="0.00E+00">
                  <c:v>36346000</c:v>
                </c:pt>
                <c:pt idx="5763" formatCode="0.00E+00">
                  <c:v>36352000</c:v>
                </c:pt>
                <c:pt idx="5764" formatCode="0.00E+00">
                  <c:v>36358000</c:v>
                </c:pt>
                <c:pt idx="5765" formatCode="0.00E+00">
                  <c:v>36365000</c:v>
                </c:pt>
                <c:pt idx="5766" formatCode="0.00E+00">
                  <c:v>36371000</c:v>
                </c:pt>
                <c:pt idx="5767" formatCode="0.00E+00">
                  <c:v>36377000</c:v>
                </c:pt>
                <c:pt idx="5768" formatCode="0.00E+00">
                  <c:v>36384000</c:v>
                </c:pt>
                <c:pt idx="5769" formatCode="0.00E+00">
                  <c:v>36390000</c:v>
                </c:pt>
                <c:pt idx="5770" formatCode="0.00E+00">
                  <c:v>36396000</c:v>
                </c:pt>
                <c:pt idx="5771" formatCode="0.00E+00">
                  <c:v>36402000</c:v>
                </c:pt>
                <c:pt idx="5772" formatCode="0.00E+00">
                  <c:v>36409000</c:v>
                </c:pt>
                <c:pt idx="5773" formatCode="0.00E+00">
                  <c:v>36415000</c:v>
                </c:pt>
                <c:pt idx="5774" formatCode="0.00E+00">
                  <c:v>36421000</c:v>
                </c:pt>
                <c:pt idx="5775" formatCode="0.00E+00">
                  <c:v>36428000</c:v>
                </c:pt>
                <c:pt idx="5776" formatCode="0.00E+00">
                  <c:v>36434000</c:v>
                </c:pt>
                <c:pt idx="5777" formatCode="0.00E+00">
                  <c:v>36440000</c:v>
                </c:pt>
                <c:pt idx="5778" formatCode="0.00E+00">
                  <c:v>36447000</c:v>
                </c:pt>
                <c:pt idx="5779" formatCode="0.00E+00">
                  <c:v>36453000</c:v>
                </c:pt>
                <c:pt idx="5780" formatCode="0.00E+00">
                  <c:v>36459000</c:v>
                </c:pt>
                <c:pt idx="5781" formatCode="0.00E+00">
                  <c:v>36466000</c:v>
                </c:pt>
                <c:pt idx="5782" formatCode="0.00E+00">
                  <c:v>36472000</c:v>
                </c:pt>
                <c:pt idx="5783" formatCode="0.00E+00">
                  <c:v>36478000</c:v>
                </c:pt>
                <c:pt idx="5784" formatCode="0.00E+00">
                  <c:v>36484000</c:v>
                </c:pt>
                <c:pt idx="5785" formatCode="0.00E+00">
                  <c:v>36491000</c:v>
                </c:pt>
                <c:pt idx="5786" formatCode="0.00E+00">
                  <c:v>36497000</c:v>
                </c:pt>
                <c:pt idx="5787" formatCode="0.00E+00">
                  <c:v>36503000</c:v>
                </c:pt>
                <c:pt idx="5788" formatCode="0.00E+00">
                  <c:v>36510000</c:v>
                </c:pt>
                <c:pt idx="5789" formatCode="0.00E+00">
                  <c:v>36516000</c:v>
                </c:pt>
                <c:pt idx="5790" formatCode="0.00E+00">
                  <c:v>36522000</c:v>
                </c:pt>
                <c:pt idx="5791" formatCode="0.00E+00">
                  <c:v>36529000</c:v>
                </c:pt>
                <c:pt idx="5792" formatCode="0.00E+00">
                  <c:v>36535000</c:v>
                </c:pt>
                <c:pt idx="5793" formatCode="0.00E+00">
                  <c:v>36541000</c:v>
                </c:pt>
                <c:pt idx="5794" formatCode="0.00E+00">
                  <c:v>36548000</c:v>
                </c:pt>
                <c:pt idx="5795" formatCode="0.00E+00">
                  <c:v>36554000</c:v>
                </c:pt>
                <c:pt idx="5796" formatCode="0.00E+00">
                  <c:v>36560000</c:v>
                </c:pt>
                <c:pt idx="5797" formatCode="0.00E+00">
                  <c:v>36566000</c:v>
                </c:pt>
                <c:pt idx="5798" formatCode="0.00E+00">
                  <c:v>36573000</c:v>
                </c:pt>
                <c:pt idx="5799" formatCode="0.00E+00">
                  <c:v>36579000</c:v>
                </c:pt>
                <c:pt idx="5800" formatCode="0.00E+00">
                  <c:v>36585000</c:v>
                </c:pt>
                <c:pt idx="5801" formatCode="0.00E+00">
                  <c:v>36592000</c:v>
                </c:pt>
                <c:pt idx="5802" formatCode="0.00E+00">
                  <c:v>36598000</c:v>
                </c:pt>
                <c:pt idx="5803" formatCode="0.00E+00">
                  <c:v>36604000</c:v>
                </c:pt>
                <c:pt idx="5804" formatCode="0.00E+00">
                  <c:v>36611000</c:v>
                </c:pt>
                <c:pt idx="5805" formatCode="0.00E+00">
                  <c:v>36617000</c:v>
                </c:pt>
                <c:pt idx="5806" formatCode="0.00E+00">
                  <c:v>36623000</c:v>
                </c:pt>
                <c:pt idx="5807" formatCode="0.00E+00">
                  <c:v>36630000</c:v>
                </c:pt>
                <c:pt idx="5808" formatCode="0.00E+00">
                  <c:v>36636000</c:v>
                </c:pt>
                <c:pt idx="5809" formatCode="0.00E+00">
                  <c:v>36642000</c:v>
                </c:pt>
                <c:pt idx="5810" formatCode="0.00E+00">
                  <c:v>36648000</c:v>
                </c:pt>
                <c:pt idx="5811" formatCode="0.00E+00">
                  <c:v>36655000</c:v>
                </c:pt>
                <c:pt idx="5812" formatCode="0.00E+00">
                  <c:v>36661000</c:v>
                </c:pt>
                <c:pt idx="5813" formatCode="0.00E+00">
                  <c:v>36667000</c:v>
                </c:pt>
                <c:pt idx="5814" formatCode="0.00E+00">
                  <c:v>36674000</c:v>
                </c:pt>
                <c:pt idx="5815" formatCode="0.00E+00">
                  <c:v>36680000</c:v>
                </c:pt>
                <c:pt idx="5816" formatCode="0.00E+00">
                  <c:v>36686000</c:v>
                </c:pt>
                <c:pt idx="5817" formatCode="0.00E+00">
                  <c:v>36693000</c:v>
                </c:pt>
                <c:pt idx="5818" formatCode="0.00E+00">
                  <c:v>36699000</c:v>
                </c:pt>
                <c:pt idx="5819" formatCode="0.00E+00">
                  <c:v>36705000</c:v>
                </c:pt>
                <c:pt idx="5820" formatCode="0.00E+00">
                  <c:v>36712000</c:v>
                </c:pt>
                <c:pt idx="5821" formatCode="0.00E+00">
                  <c:v>36718000</c:v>
                </c:pt>
                <c:pt idx="5822" formatCode="0.00E+00">
                  <c:v>36724000</c:v>
                </c:pt>
                <c:pt idx="5823" formatCode="0.00E+00">
                  <c:v>36730000</c:v>
                </c:pt>
                <c:pt idx="5824" formatCode="0.00E+00">
                  <c:v>36737000</c:v>
                </c:pt>
                <c:pt idx="5825" formatCode="0.00E+00">
                  <c:v>36743000</c:v>
                </c:pt>
                <c:pt idx="5826" formatCode="0.00E+00">
                  <c:v>36749000</c:v>
                </c:pt>
                <c:pt idx="5827" formatCode="0.00E+00">
                  <c:v>36756000</c:v>
                </c:pt>
                <c:pt idx="5828" formatCode="0.00E+00">
                  <c:v>36762000</c:v>
                </c:pt>
                <c:pt idx="5829" formatCode="0.00E+00">
                  <c:v>36768000</c:v>
                </c:pt>
                <c:pt idx="5830" formatCode="0.00E+00">
                  <c:v>36775000</c:v>
                </c:pt>
                <c:pt idx="5831" formatCode="0.00E+00">
                  <c:v>36781000</c:v>
                </c:pt>
                <c:pt idx="5832" formatCode="0.00E+00">
                  <c:v>36787000</c:v>
                </c:pt>
                <c:pt idx="5833" formatCode="0.00E+00">
                  <c:v>36794000</c:v>
                </c:pt>
                <c:pt idx="5834" formatCode="0.00E+00">
                  <c:v>36800000</c:v>
                </c:pt>
                <c:pt idx="5835" formatCode="0.00E+00">
                  <c:v>36806000</c:v>
                </c:pt>
                <c:pt idx="5836" formatCode="0.00E+00">
                  <c:v>36813000</c:v>
                </c:pt>
                <c:pt idx="5837" formatCode="0.00E+00">
                  <c:v>36819000</c:v>
                </c:pt>
                <c:pt idx="5838" formatCode="0.00E+00">
                  <c:v>36825000</c:v>
                </c:pt>
                <c:pt idx="5839" formatCode="0.00E+00">
                  <c:v>36831000</c:v>
                </c:pt>
                <c:pt idx="5840" formatCode="0.00E+00">
                  <c:v>36838000</c:v>
                </c:pt>
                <c:pt idx="5841" formatCode="0.00E+00">
                  <c:v>36844000</c:v>
                </c:pt>
                <c:pt idx="5842" formatCode="0.00E+00">
                  <c:v>36850000</c:v>
                </c:pt>
                <c:pt idx="5843" formatCode="0.00E+00">
                  <c:v>36857000</c:v>
                </c:pt>
                <c:pt idx="5844" formatCode="0.00E+00">
                  <c:v>36863000</c:v>
                </c:pt>
                <c:pt idx="5845" formatCode="0.00E+00">
                  <c:v>36869000</c:v>
                </c:pt>
                <c:pt idx="5846" formatCode="0.00E+00">
                  <c:v>36876000</c:v>
                </c:pt>
                <c:pt idx="5847" formatCode="0.00E+00">
                  <c:v>36882000</c:v>
                </c:pt>
                <c:pt idx="5848" formatCode="0.00E+00">
                  <c:v>36888000</c:v>
                </c:pt>
                <c:pt idx="5849" formatCode="0.00E+00">
                  <c:v>36895000</c:v>
                </c:pt>
                <c:pt idx="5850" formatCode="0.00E+00">
                  <c:v>36901000</c:v>
                </c:pt>
                <c:pt idx="5851" formatCode="0.00E+00">
                  <c:v>36907000</c:v>
                </c:pt>
                <c:pt idx="5852" formatCode="0.00E+00">
                  <c:v>36913000</c:v>
                </c:pt>
                <c:pt idx="5853" formatCode="0.00E+00">
                  <c:v>36920000</c:v>
                </c:pt>
                <c:pt idx="5854" formatCode="0.00E+00">
                  <c:v>36926000</c:v>
                </c:pt>
                <c:pt idx="5855" formatCode="0.00E+00">
                  <c:v>36932000</c:v>
                </c:pt>
                <c:pt idx="5856" formatCode="0.00E+00">
                  <c:v>36939000</c:v>
                </c:pt>
                <c:pt idx="5857" formatCode="0.00E+00">
                  <c:v>36945000</c:v>
                </c:pt>
                <c:pt idx="5858" formatCode="0.00E+00">
                  <c:v>36951000</c:v>
                </c:pt>
                <c:pt idx="5859" formatCode="0.00E+00">
                  <c:v>36958000</c:v>
                </c:pt>
                <c:pt idx="5860" formatCode="0.00E+00">
                  <c:v>36964000</c:v>
                </c:pt>
                <c:pt idx="5861" formatCode="0.00E+00">
                  <c:v>36970000</c:v>
                </c:pt>
                <c:pt idx="5862" formatCode="0.00E+00">
                  <c:v>36977000</c:v>
                </c:pt>
                <c:pt idx="5863" formatCode="0.00E+00">
                  <c:v>36983000</c:v>
                </c:pt>
                <c:pt idx="5864" formatCode="0.00E+00">
                  <c:v>36989000</c:v>
                </c:pt>
                <c:pt idx="5865" formatCode="0.00E+00">
                  <c:v>36995000</c:v>
                </c:pt>
                <c:pt idx="5866" formatCode="0.00E+00">
                  <c:v>37002000</c:v>
                </c:pt>
                <c:pt idx="5867" formatCode="0.00E+00">
                  <c:v>37008000</c:v>
                </c:pt>
                <c:pt idx="5868" formatCode="0.00E+00">
                  <c:v>37014000</c:v>
                </c:pt>
                <c:pt idx="5869" formatCode="0.00E+00">
                  <c:v>37021000</c:v>
                </c:pt>
                <c:pt idx="5870" formatCode="0.00E+00">
                  <c:v>37027000</c:v>
                </c:pt>
                <c:pt idx="5871" formatCode="0.00E+00">
                  <c:v>37033000</c:v>
                </c:pt>
                <c:pt idx="5872" formatCode="0.00E+00">
                  <c:v>37040000</c:v>
                </c:pt>
                <c:pt idx="5873" formatCode="0.00E+00">
                  <c:v>37046000</c:v>
                </c:pt>
                <c:pt idx="5874" formatCode="0.00E+00">
                  <c:v>37052000</c:v>
                </c:pt>
                <c:pt idx="5875" formatCode="0.00E+00">
                  <c:v>37059000</c:v>
                </c:pt>
                <c:pt idx="5876" formatCode="0.00E+00">
                  <c:v>37065000</c:v>
                </c:pt>
                <c:pt idx="5877" formatCode="0.00E+00">
                  <c:v>37071000</c:v>
                </c:pt>
                <c:pt idx="5878" formatCode="0.00E+00">
                  <c:v>37077000</c:v>
                </c:pt>
                <c:pt idx="5879" formatCode="0.00E+00">
                  <c:v>37084000</c:v>
                </c:pt>
                <c:pt idx="5880" formatCode="0.00E+00">
                  <c:v>37090000</c:v>
                </c:pt>
                <c:pt idx="5881" formatCode="0.00E+00">
                  <c:v>37096000</c:v>
                </c:pt>
                <c:pt idx="5882" formatCode="0.00E+00">
                  <c:v>37103000</c:v>
                </c:pt>
                <c:pt idx="5883" formatCode="0.00E+00">
                  <c:v>37109000</c:v>
                </c:pt>
                <c:pt idx="5884" formatCode="0.00E+00">
                  <c:v>37115000</c:v>
                </c:pt>
                <c:pt idx="5885" formatCode="0.00E+00">
                  <c:v>37122000</c:v>
                </c:pt>
                <c:pt idx="5886" formatCode="0.00E+00">
                  <c:v>37128000</c:v>
                </c:pt>
                <c:pt idx="5887" formatCode="0.00E+00">
                  <c:v>37134000</c:v>
                </c:pt>
                <c:pt idx="5888" formatCode="0.00E+00">
                  <c:v>37141000</c:v>
                </c:pt>
                <c:pt idx="5889" formatCode="0.00E+00">
                  <c:v>37147000</c:v>
                </c:pt>
                <c:pt idx="5890" formatCode="0.00E+00">
                  <c:v>37153000</c:v>
                </c:pt>
                <c:pt idx="5891" formatCode="0.00E+00">
                  <c:v>37159000</c:v>
                </c:pt>
                <c:pt idx="5892" formatCode="0.00E+00">
                  <c:v>37166000</c:v>
                </c:pt>
                <c:pt idx="5893" formatCode="0.00E+00">
                  <c:v>37172000</c:v>
                </c:pt>
                <c:pt idx="5894" formatCode="0.00E+00">
                  <c:v>37178000</c:v>
                </c:pt>
                <c:pt idx="5895" formatCode="0.00E+00">
                  <c:v>37185000</c:v>
                </c:pt>
                <c:pt idx="5896" formatCode="0.00E+00">
                  <c:v>37191000</c:v>
                </c:pt>
                <c:pt idx="5897" formatCode="0.00E+00">
                  <c:v>37197000</c:v>
                </c:pt>
                <c:pt idx="5898" formatCode="0.00E+00">
                  <c:v>37204000</c:v>
                </c:pt>
                <c:pt idx="5899" formatCode="0.00E+00">
                  <c:v>37210000</c:v>
                </c:pt>
                <c:pt idx="5900" formatCode="0.00E+00">
                  <c:v>37216000</c:v>
                </c:pt>
                <c:pt idx="5901" formatCode="0.00E+00">
                  <c:v>37223000</c:v>
                </c:pt>
                <c:pt idx="5902" formatCode="0.00E+00">
                  <c:v>37229000</c:v>
                </c:pt>
                <c:pt idx="5903" formatCode="0.00E+00">
                  <c:v>37235000</c:v>
                </c:pt>
                <c:pt idx="5904" formatCode="0.00E+00">
                  <c:v>37241000</c:v>
                </c:pt>
                <c:pt idx="5905" formatCode="0.00E+00">
                  <c:v>37248000</c:v>
                </c:pt>
                <c:pt idx="5906" formatCode="0.00E+00">
                  <c:v>37254000</c:v>
                </c:pt>
                <c:pt idx="5907" formatCode="0.00E+00">
                  <c:v>37260000</c:v>
                </c:pt>
                <c:pt idx="5908" formatCode="0.00E+00">
                  <c:v>37267000</c:v>
                </c:pt>
                <c:pt idx="5909" formatCode="0.00E+00">
                  <c:v>37273000</c:v>
                </c:pt>
                <c:pt idx="5910" formatCode="0.00E+00">
                  <c:v>37279000</c:v>
                </c:pt>
                <c:pt idx="5911" formatCode="0.00E+00">
                  <c:v>37286000</c:v>
                </c:pt>
                <c:pt idx="5912" formatCode="0.00E+00">
                  <c:v>37292000</c:v>
                </c:pt>
                <c:pt idx="5913" formatCode="0.00E+00">
                  <c:v>37298000</c:v>
                </c:pt>
                <c:pt idx="5914" formatCode="0.00E+00">
                  <c:v>37305000</c:v>
                </c:pt>
                <c:pt idx="5915" formatCode="0.00E+00">
                  <c:v>37311000</c:v>
                </c:pt>
                <c:pt idx="5916" formatCode="0.00E+00">
                  <c:v>37317000</c:v>
                </c:pt>
                <c:pt idx="5917" formatCode="0.00E+00">
                  <c:v>37323000</c:v>
                </c:pt>
                <c:pt idx="5918" formatCode="0.00E+00">
                  <c:v>37330000</c:v>
                </c:pt>
                <c:pt idx="5919" formatCode="0.00E+00">
                  <c:v>37336000</c:v>
                </c:pt>
                <c:pt idx="5920" formatCode="0.00E+00">
                  <c:v>37342000</c:v>
                </c:pt>
                <c:pt idx="5921" formatCode="0.00E+00">
                  <c:v>37349000</c:v>
                </c:pt>
                <c:pt idx="5922" formatCode="0.00E+00">
                  <c:v>37355000</c:v>
                </c:pt>
                <c:pt idx="5923" formatCode="0.00E+00">
                  <c:v>37361000</c:v>
                </c:pt>
                <c:pt idx="5924" formatCode="0.00E+00">
                  <c:v>37368000</c:v>
                </c:pt>
                <c:pt idx="5925" formatCode="0.00E+00">
                  <c:v>37374000</c:v>
                </c:pt>
                <c:pt idx="5926" formatCode="0.00E+00">
                  <c:v>37380000</c:v>
                </c:pt>
                <c:pt idx="5927" formatCode="0.00E+00">
                  <c:v>37387000</c:v>
                </c:pt>
                <c:pt idx="5928" formatCode="0.00E+00">
                  <c:v>37393000</c:v>
                </c:pt>
                <c:pt idx="5929" formatCode="0.00E+00">
                  <c:v>37399000</c:v>
                </c:pt>
                <c:pt idx="5930" formatCode="0.00E+00">
                  <c:v>37405000</c:v>
                </c:pt>
                <c:pt idx="5931" formatCode="0.00E+00">
                  <c:v>37412000</c:v>
                </c:pt>
                <c:pt idx="5932" formatCode="0.00E+00">
                  <c:v>37418000</c:v>
                </c:pt>
                <c:pt idx="5933" formatCode="0.00E+00">
                  <c:v>37424000</c:v>
                </c:pt>
                <c:pt idx="5934" formatCode="0.00E+00">
                  <c:v>37431000</c:v>
                </c:pt>
                <c:pt idx="5935" formatCode="0.00E+00">
                  <c:v>37437000</c:v>
                </c:pt>
                <c:pt idx="5936" formatCode="0.00E+00">
                  <c:v>37443000</c:v>
                </c:pt>
                <c:pt idx="5937" formatCode="0.00E+00">
                  <c:v>37450000</c:v>
                </c:pt>
                <c:pt idx="5938" formatCode="0.00E+00">
                  <c:v>37456000</c:v>
                </c:pt>
                <c:pt idx="5939" formatCode="0.00E+00">
                  <c:v>37462000</c:v>
                </c:pt>
                <c:pt idx="5940" formatCode="0.00E+00">
                  <c:v>37469000</c:v>
                </c:pt>
                <c:pt idx="5941" formatCode="0.00E+00">
                  <c:v>37475000</c:v>
                </c:pt>
                <c:pt idx="5942" formatCode="0.00E+00">
                  <c:v>37481000</c:v>
                </c:pt>
                <c:pt idx="5943" formatCode="0.00E+00">
                  <c:v>37487000</c:v>
                </c:pt>
                <c:pt idx="5944" formatCode="0.00E+00">
                  <c:v>37494000</c:v>
                </c:pt>
                <c:pt idx="5945" formatCode="0.00E+00">
                  <c:v>37500000</c:v>
                </c:pt>
                <c:pt idx="5946" formatCode="0.00E+00">
                  <c:v>37506000</c:v>
                </c:pt>
                <c:pt idx="5947" formatCode="0.00E+00">
                  <c:v>37513000</c:v>
                </c:pt>
                <c:pt idx="5948" formatCode="0.00E+00">
                  <c:v>37519000</c:v>
                </c:pt>
                <c:pt idx="5949" formatCode="0.00E+00">
                  <c:v>37525000</c:v>
                </c:pt>
                <c:pt idx="5950" formatCode="0.00E+00">
                  <c:v>37532000</c:v>
                </c:pt>
                <c:pt idx="5951" formatCode="0.00E+00">
                  <c:v>37538000</c:v>
                </c:pt>
                <c:pt idx="5952" formatCode="0.00E+00">
                  <c:v>37544000</c:v>
                </c:pt>
                <c:pt idx="5953" formatCode="0.00E+00">
                  <c:v>37551000</c:v>
                </c:pt>
                <c:pt idx="5954" formatCode="0.00E+00">
                  <c:v>37557000</c:v>
                </c:pt>
                <c:pt idx="5955" formatCode="0.00E+00">
                  <c:v>37563000</c:v>
                </c:pt>
                <c:pt idx="5956" formatCode="0.00E+00">
                  <c:v>37569000</c:v>
                </c:pt>
                <c:pt idx="5957" formatCode="0.00E+00">
                  <c:v>37576000</c:v>
                </c:pt>
                <c:pt idx="5958" formatCode="0.00E+00">
                  <c:v>37582000</c:v>
                </c:pt>
                <c:pt idx="5959" formatCode="0.00E+00">
                  <c:v>37588000</c:v>
                </c:pt>
                <c:pt idx="5960" formatCode="0.00E+00">
                  <c:v>37595000</c:v>
                </c:pt>
                <c:pt idx="5961" formatCode="0.00E+00">
                  <c:v>37601000</c:v>
                </c:pt>
                <c:pt idx="5962" formatCode="0.00E+00">
                  <c:v>37607000</c:v>
                </c:pt>
                <c:pt idx="5963" formatCode="0.00E+00">
                  <c:v>37614000</c:v>
                </c:pt>
                <c:pt idx="5964" formatCode="0.00E+00">
                  <c:v>37620000</c:v>
                </c:pt>
                <c:pt idx="5965" formatCode="0.00E+00">
                  <c:v>37626000</c:v>
                </c:pt>
                <c:pt idx="5966" formatCode="0.00E+00">
                  <c:v>37633000</c:v>
                </c:pt>
                <c:pt idx="5967" formatCode="0.00E+00">
                  <c:v>37639000</c:v>
                </c:pt>
                <c:pt idx="5968" formatCode="0.00E+00">
                  <c:v>37645000</c:v>
                </c:pt>
                <c:pt idx="5969" formatCode="0.00E+00">
                  <c:v>37651000</c:v>
                </c:pt>
                <c:pt idx="5970" formatCode="0.00E+00">
                  <c:v>37658000</c:v>
                </c:pt>
                <c:pt idx="5971" formatCode="0.00E+00">
                  <c:v>37664000</c:v>
                </c:pt>
                <c:pt idx="5972" formatCode="0.00E+00">
                  <c:v>37670000</c:v>
                </c:pt>
                <c:pt idx="5973" formatCode="0.00E+00">
                  <c:v>37677000</c:v>
                </c:pt>
                <c:pt idx="5974" formatCode="0.00E+00">
                  <c:v>37683000</c:v>
                </c:pt>
                <c:pt idx="5975" formatCode="0.00E+00">
                  <c:v>37689000</c:v>
                </c:pt>
                <c:pt idx="5976" formatCode="0.00E+00">
                  <c:v>37696000</c:v>
                </c:pt>
                <c:pt idx="5977" formatCode="0.00E+00">
                  <c:v>37702000</c:v>
                </c:pt>
                <c:pt idx="5978" formatCode="0.00E+00">
                  <c:v>37708000</c:v>
                </c:pt>
                <c:pt idx="5979" formatCode="0.00E+00">
                  <c:v>37715000</c:v>
                </c:pt>
                <c:pt idx="5980" formatCode="0.00E+00">
                  <c:v>37721000</c:v>
                </c:pt>
                <c:pt idx="5981" formatCode="0.00E+00">
                  <c:v>37727000</c:v>
                </c:pt>
                <c:pt idx="5982" formatCode="0.00E+00">
                  <c:v>37733000</c:v>
                </c:pt>
                <c:pt idx="5983" formatCode="0.00E+00">
                  <c:v>37740000</c:v>
                </c:pt>
                <c:pt idx="5984" formatCode="0.00E+00">
                  <c:v>37746000</c:v>
                </c:pt>
                <c:pt idx="5985" formatCode="0.00E+00">
                  <c:v>37752000</c:v>
                </c:pt>
                <c:pt idx="5986" formatCode="0.00E+00">
                  <c:v>37759000</c:v>
                </c:pt>
                <c:pt idx="5987" formatCode="0.00E+00">
                  <c:v>37765000</c:v>
                </c:pt>
                <c:pt idx="5988" formatCode="0.00E+00">
                  <c:v>37771000</c:v>
                </c:pt>
                <c:pt idx="5989" formatCode="0.00E+00">
                  <c:v>37778000</c:v>
                </c:pt>
                <c:pt idx="5990" formatCode="0.00E+00">
                  <c:v>37784000</c:v>
                </c:pt>
                <c:pt idx="5991" formatCode="0.00E+00">
                  <c:v>37790000</c:v>
                </c:pt>
                <c:pt idx="5992" formatCode="0.00E+00">
                  <c:v>37797000</c:v>
                </c:pt>
                <c:pt idx="5993" formatCode="0.00E+00">
                  <c:v>37803000</c:v>
                </c:pt>
                <c:pt idx="5994" formatCode="0.00E+00">
                  <c:v>37809000</c:v>
                </c:pt>
                <c:pt idx="5995" formatCode="0.00E+00">
                  <c:v>37815000</c:v>
                </c:pt>
                <c:pt idx="5996" formatCode="0.00E+00">
                  <c:v>37822000</c:v>
                </c:pt>
                <c:pt idx="5997" formatCode="0.00E+00">
                  <c:v>37828000</c:v>
                </c:pt>
                <c:pt idx="5998" formatCode="0.00E+00">
                  <c:v>37834000</c:v>
                </c:pt>
                <c:pt idx="5999" formatCode="0.00E+00">
                  <c:v>37841000</c:v>
                </c:pt>
                <c:pt idx="6000" formatCode="0.00E+00">
                  <c:v>37847000</c:v>
                </c:pt>
                <c:pt idx="6001" formatCode="0.00E+00">
                  <c:v>37853000</c:v>
                </c:pt>
                <c:pt idx="6002" formatCode="0.00E+00">
                  <c:v>37860000</c:v>
                </c:pt>
                <c:pt idx="6003" formatCode="0.00E+00">
                  <c:v>37866000</c:v>
                </c:pt>
                <c:pt idx="6004" formatCode="0.00E+00">
                  <c:v>37872000</c:v>
                </c:pt>
                <c:pt idx="6005" formatCode="0.00E+00">
                  <c:v>37879000</c:v>
                </c:pt>
                <c:pt idx="6006" formatCode="0.00E+00">
                  <c:v>37885000</c:v>
                </c:pt>
                <c:pt idx="6007" formatCode="0.00E+00">
                  <c:v>37891000</c:v>
                </c:pt>
                <c:pt idx="6008" formatCode="0.00E+00">
                  <c:v>37897000</c:v>
                </c:pt>
                <c:pt idx="6009" formatCode="0.00E+00">
                  <c:v>37904000</c:v>
                </c:pt>
                <c:pt idx="6010" formatCode="0.00E+00">
                  <c:v>37910000</c:v>
                </c:pt>
                <c:pt idx="6011" formatCode="0.00E+00">
                  <c:v>37916000</c:v>
                </c:pt>
                <c:pt idx="6012" formatCode="0.00E+00">
                  <c:v>37923000</c:v>
                </c:pt>
                <c:pt idx="6013" formatCode="0.00E+00">
                  <c:v>37929000</c:v>
                </c:pt>
                <c:pt idx="6014" formatCode="0.00E+00">
                  <c:v>37935000</c:v>
                </c:pt>
                <c:pt idx="6015" formatCode="0.00E+00">
                  <c:v>37942000</c:v>
                </c:pt>
                <c:pt idx="6016" formatCode="0.00E+00">
                  <c:v>37948000</c:v>
                </c:pt>
                <c:pt idx="6017" formatCode="0.00E+00">
                  <c:v>37954000</c:v>
                </c:pt>
                <c:pt idx="6018" formatCode="0.00E+00">
                  <c:v>37961000</c:v>
                </c:pt>
                <c:pt idx="6019" formatCode="0.00E+00">
                  <c:v>37967000</c:v>
                </c:pt>
                <c:pt idx="6020" formatCode="0.00E+00">
                  <c:v>37973000</c:v>
                </c:pt>
                <c:pt idx="6021" formatCode="0.00E+00">
                  <c:v>37979000</c:v>
                </c:pt>
                <c:pt idx="6022" formatCode="0.00E+00">
                  <c:v>37986000</c:v>
                </c:pt>
                <c:pt idx="6023" formatCode="0.00E+00">
                  <c:v>37992000</c:v>
                </c:pt>
                <c:pt idx="6024" formatCode="0.00E+00">
                  <c:v>37998000</c:v>
                </c:pt>
                <c:pt idx="6025" formatCode="0.00E+00">
                  <c:v>38005000</c:v>
                </c:pt>
                <c:pt idx="6026" formatCode="0.00E+00">
                  <c:v>38011000</c:v>
                </c:pt>
                <c:pt idx="6027" formatCode="0.00E+00">
                  <c:v>38017000</c:v>
                </c:pt>
                <c:pt idx="6028" formatCode="0.00E+00">
                  <c:v>38024000</c:v>
                </c:pt>
                <c:pt idx="6029" formatCode="0.00E+00">
                  <c:v>38030000</c:v>
                </c:pt>
                <c:pt idx="6030" formatCode="0.00E+00">
                  <c:v>38036000</c:v>
                </c:pt>
                <c:pt idx="6031" formatCode="0.00E+00">
                  <c:v>38043000</c:v>
                </c:pt>
                <c:pt idx="6032" formatCode="0.00E+00">
                  <c:v>38049000</c:v>
                </c:pt>
                <c:pt idx="6033" formatCode="0.00E+00">
                  <c:v>38055000</c:v>
                </c:pt>
                <c:pt idx="6034" formatCode="0.00E+00">
                  <c:v>38061000</c:v>
                </c:pt>
                <c:pt idx="6035" formatCode="0.00E+00">
                  <c:v>38068000</c:v>
                </c:pt>
                <c:pt idx="6036" formatCode="0.00E+00">
                  <c:v>38074000</c:v>
                </c:pt>
                <c:pt idx="6037" formatCode="0.00E+00">
                  <c:v>38080000</c:v>
                </c:pt>
                <c:pt idx="6038" formatCode="0.00E+00">
                  <c:v>38087000</c:v>
                </c:pt>
                <c:pt idx="6039" formatCode="0.00E+00">
                  <c:v>38093000</c:v>
                </c:pt>
                <c:pt idx="6040" formatCode="0.00E+00">
                  <c:v>38099000</c:v>
                </c:pt>
                <c:pt idx="6041" formatCode="0.00E+00">
                  <c:v>38106000</c:v>
                </c:pt>
                <c:pt idx="6042" formatCode="0.00E+00">
                  <c:v>38112000</c:v>
                </c:pt>
                <c:pt idx="6043" formatCode="0.00E+00">
                  <c:v>38118000</c:v>
                </c:pt>
                <c:pt idx="6044" formatCode="0.00E+00">
                  <c:v>38125000</c:v>
                </c:pt>
                <c:pt idx="6045" formatCode="0.00E+00">
                  <c:v>38131000</c:v>
                </c:pt>
                <c:pt idx="6046" formatCode="0.00E+00">
                  <c:v>38137000</c:v>
                </c:pt>
                <c:pt idx="6047" formatCode="0.00E+00">
                  <c:v>38143000</c:v>
                </c:pt>
                <c:pt idx="6048" formatCode="0.00E+00">
                  <c:v>38150000</c:v>
                </c:pt>
                <c:pt idx="6049" formatCode="0.00E+00">
                  <c:v>38156000</c:v>
                </c:pt>
                <c:pt idx="6050" formatCode="0.00E+00">
                  <c:v>38162000</c:v>
                </c:pt>
                <c:pt idx="6051" formatCode="0.00E+00">
                  <c:v>38169000</c:v>
                </c:pt>
                <c:pt idx="6052" formatCode="0.00E+00">
                  <c:v>38175000</c:v>
                </c:pt>
                <c:pt idx="6053" formatCode="0.00E+00">
                  <c:v>38181000</c:v>
                </c:pt>
                <c:pt idx="6054" formatCode="0.00E+00">
                  <c:v>38188000</c:v>
                </c:pt>
                <c:pt idx="6055" formatCode="0.00E+00">
                  <c:v>38194000</c:v>
                </c:pt>
                <c:pt idx="6056" formatCode="0.00E+00">
                  <c:v>38200000</c:v>
                </c:pt>
                <c:pt idx="6057" formatCode="0.00E+00">
                  <c:v>38207000</c:v>
                </c:pt>
                <c:pt idx="6058" formatCode="0.00E+00">
                  <c:v>38213000</c:v>
                </c:pt>
                <c:pt idx="6059" formatCode="0.00E+00">
                  <c:v>38219000</c:v>
                </c:pt>
                <c:pt idx="6060" formatCode="0.00E+00">
                  <c:v>38225000</c:v>
                </c:pt>
                <c:pt idx="6061" formatCode="0.00E+00">
                  <c:v>38232000</c:v>
                </c:pt>
                <c:pt idx="6062" formatCode="0.00E+00">
                  <c:v>38238000</c:v>
                </c:pt>
                <c:pt idx="6063" formatCode="0.00E+00">
                  <c:v>38244000</c:v>
                </c:pt>
                <c:pt idx="6064" formatCode="0.00E+00">
                  <c:v>38251000</c:v>
                </c:pt>
                <c:pt idx="6065" formatCode="0.00E+00">
                  <c:v>38257000</c:v>
                </c:pt>
                <c:pt idx="6066" formatCode="0.00E+00">
                  <c:v>38263000</c:v>
                </c:pt>
                <c:pt idx="6067" formatCode="0.00E+00">
                  <c:v>38270000</c:v>
                </c:pt>
                <c:pt idx="6068" formatCode="0.00E+00">
                  <c:v>38276000</c:v>
                </c:pt>
                <c:pt idx="6069" formatCode="0.00E+00">
                  <c:v>38282000</c:v>
                </c:pt>
                <c:pt idx="6070" formatCode="0.00E+00">
                  <c:v>38289000</c:v>
                </c:pt>
                <c:pt idx="6071" formatCode="0.00E+00">
                  <c:v>38295000</c:v>
                </c:pt>
                <c:pt idx="6072" formatCode="0.00E+00">
                  <c:v>38301000</c:v>
                </c:pt>
                <c:pt idx="6073" formatCode="0.00E+00">
                  <c:v>38307000</c:v>
                </c:pt>
                <c:pt idx="6074" formatCode="0.00E+00">
                  <c:v>38314000</c:v>
                </c:pt>
                <c:pt idx="6075" formatCode="0.00E+00">
                  <c:v>38320000</c:v>
                </c:pt>
                <c:pt idx="6076" formatCode="0.00E+00">
                  <c:v>38326000</c:v>
                </c:pt>
                <c:pt idx="6077" formatCode="0.00E+00">
                  <c:v>38333000</c:v>
                </c:pt>
                <c:pt idx="6078" formatCode="0.00E+00">
                  <c:v>38339000</c:v>
                </c:pt>
                <c:pt idx="6079" formatCode="0.00E+00">
                  <c:v>38345000</c:v>
                </c:pt>
                <c:pt idx="6080" formatCode="0.00E+00">
                  <c:v>38352000</c:v>
                </c:pt>
                <c:pt idx="6081" formatCode="0.00E+00">
                  <c:v>38358000</c:v>
                </c:pt>
                <c:pt idx="6082" formatCode="0.00E+00">
                  <c:v>38364000</c:v>
                </c:pt>
                <c:pt idx="6083" formatCode="0.00E+00">
                  <c:v>38371000</c:v>
                </c:pt>
                <c:pt idx="6084" formatCode="0.00E+00">
                  <c:v>38377000</c:v>
                </c:pt>
                <c:pt idx="6085" formatCode="0.00E+00">
                  <c:v>38383000</c:v>
                </c:pt>
                <c:pt idx="6086" formatCode="0.00E+00">
                  <c:v>38389000</c:v>
                </c:pt>
                <c:pt idx="6087" formatCode="0.00E+00">
                  <c:v>38396000</c:v>
                </c:pt>
                <c:pt idx="6088" formatCode="0.00E+00">
                  <c:v>38402000</c:v>
                </c:pt>
                <c:pt idx="6089" formatCode="0.00E+00">
                  <c:v>38408000</c:v>
                </c:pt>
                <c:pt idx="6090" formatCode="0.00E+00">
                  <c:v>38415000</c:v>
                </c:pt>
                <c:pt idx="6091" formatCode="0.00E+00">
                  <c:v>38421000</c:v>
                </c:pt>
                <c:pt idx="6092" formatCode="0.00E+00">
                  <c:v>38427000</c:v>
                </c:pt>
                <c:pt idx="6093" formatCode="0.00E+00">
                  <c:v>38434000</c:v>
                </c:pt>
                <c:pt idx="6094" formatCode="0.00E+00">
                  <c:v>38440000</c:v>
                </c:pt>
                <c:pt idx="6095" formatCode="0.00E+00">
                  <c:v>38446000</c:v>
                </c:pt>
                <c:pt idx="6096" formatCode="0.00E+00">
                  <c:v>38453000</c:v>
                </c:pt>
                <c:pt idx="6097" formatCode="0.00E+00">
                  <c:v>38459000</c:v>
                </c:pt>
                <c:pt idx="6098" formatCode="0.00E+00">
                  <c:v>38465000</c:v>
                </c:pt>
                <c:pt idx="6099" formatCode="0.00E+00">
                  <c:v>38471000</c:v>
                </c:pt>
                <c:pt idx="6100" formatCode="0.00E+00">
                  <c:v>38478000</c:v>
                </c:pt>
                <c:pt idx="6101" formatCode="0.00E+00">
                  <c:v>38484000</c:v>
                </c:pt>
                <c:pt idx="6102" formatCode="0.00E+00">
                  <c:v>38490000</c:v>
                </c:pt>
                <c:pt idx="6103" formatCode="0.00E+00">
                  <c:v>38497000</c:v>
                </c:pt>
                <c:pt idx="6104" formatCode="0.00E+00">
                  <c:v>38503000</c:v>
                </c:pt>
                <c:pt idx="6105" formatCode="0.00E+00">
                  <c:v>38509000</c:v>
                </c:pt>
                <c:pt idx="6106" formatCode="0.00E+00">
                  <c:v>38516000</c:v>
                </c:pt>
                <c:pt idx="6107" formatCode="0.00E+00">
                  <c:v>38522000</c:v>
                </c:pt>
                <c:pt idx="6108" formatCode="0.00E+00">
                  <c:v>38528000</c:v>
                </c:pt>
                <c:pt idx="6109" formatCode="0.00E+00">
                  <c:v>38535000</c:v>
                </c:pt>
                <c:pt idx="6110" formatCode="0.00E+00">
                  <c:v>38541000</c:v>
                </c:pt>
                <c:pt idx="6111" formatCode="0.00E+00">
                  <c:v>38547000</c:v>
                </c:pt>
                <c:pt idx="6112" formatCode="0.00E+00">
                  <c:v>38553000</c:v>
                </c:pt>
                <c:pt idx="6113" formatCode="0.00E+00">
                  <c:v>38560000</c:v>
                </c:pt>
                <c:pt idx="6114" formatCode="0.00E+00">
                  <c:v>38566000</c:v>
                </c:pt>
                <c:pt idx="6115" formatCode="0.00E+00">
                  <c:v>38572000</c:v>
                </c:pt>
                <c:pt idx="6116" formatCode="0.00E+00">
                  <c:v>38579000</c:v>
                </c:pt>
                <c:pt idx="6117" formatCode="0.00E+00">
                  <c:v>38585000</c:v>
                </c:pt>
                <c:pt idx="6118" formatCode="0.00E+00">
                  <c:v>38591000</c:v>
                </c:pt>
                <c:pt idx="6119" formatCode="0.00E+00">
                  <c:v>38598000</c:v>
                </c:pt>
                <c:pt idx="6120" formatCode="0.00E+00">
                  <c:v>38604000</c:v>
                </c:pt>
                <c:pt idx="6121" formatCode="0.00E+00">
                  <c:v>38610000</c:v>
                </c:pt>
                <c:pt idx="6122" formatCode="0.00E+00">
                  <c:v>38617000</c:v>
                </c:pt>
                <c:pt idx="6123" formatCode="0.00E+00">
                  <c:v>38623000</c:v>
                </c:pt>
                <c:pt idx="6124" formatCode="0.00E+00">
                  <c:v>38629000</c:v>
                </c:pt>
                <c:pt idx="6125" formatCode="0.00E+00">
                  <c:v>38635000</c:v>
                </c:pt>
                <c:pt idx="6126" formatCode="0.00E+00">
                  <c:v>38642000</c:v>
                </c:pt>
                <c:pt idx="6127" formatCode="0.00E+00">
                  <c:v>38648000</c:v>
                </c:pt>
                <c:pt idx="6128" formatCode="0.00E+00">
                  <c:v>38654000</c:v>
                </c:pt>
                <c:pt idx="6129" formatCode="0.00E+00">
                  <c:v>38661000</c:v>
                </c:pt>
                <c:pt idx="6130" formatCode="0.00E+00">
                  <c:v>38667000</c:v>
                </c:pt>
                <c:pt idx="6131" formatCode="0.00E+00">
                  <c:v>38673000</c:v>
                </c:pt>
                <c:pt idx="6132" formatCode="0.00E+00">
                  <c:v>38680000</c:v>
                </c:pt>
                <c:pt idx="6133" formatCode="0.00E+00">
                  <c:v>38686000</c:v>
                </c:pt>
                <c:pt idx="6134" formatCode="0.00E+00">
                  <c:v>38692000</c:v>
                </c:pt>
                <c:pt idx="6135" formatCode="0.00E+00">
                  <c:v>38699000</c:v>
                </c:pt>
                <c:pt idx="6136" formatCode="0.00E+00">
                  <c:v>38705000</c:v>
                </c:pt>
                <c:pt idx="6137" formatCode="0.00E+00">
                  <c:v>38711000</c:v>
                </c:pt>
                <c:pt idx="6138" formatCode="0.00E+00">
                  <c:v>38717000</c:v>
                </c:pt>
                <c:pt idx="6139" formatCode="0.00E+00">
                  <c:v>38724000</c:v>
                </c:pt>
                <c:pt idx="6140" formatCode="0.00E+00">
                  <c:v>38730000</c:v>
                </c:pt>
                <c:pt idx="6141" formatCode="0.00E+00">
                  <c:v>38736000</c:v>
                </c:pt>
                <c:pt idx="6142" formatCode="0.00E+00">
                  <c:v>38743000</c:v>
                </c:pt>
                <c:pt idx="6143" formatCode="0.00E+00">
                  <c:v>38749000</c:v>
                </c:pt>
                <c:pt idx="6144" formatCode="0.00E+00">
                  <c:v>38755000</c:v>
                </c:pt>
                <c:pt idx="6145" formatCode="0.00E+00">
                  <c:v>38762000</c:v>
                </c:pt>
                <c:pt idx="6146" formatCode="0.00E+00">
                  <c:v>38768000</c:v>
                </c:pt>
                <c:pt idx="6147" formatCode="0.00E+00">
                  <c:v>38774000</c:v>
                </c:pt>
                <c:pt idx="6148" formatCode="0.00E+00">
                  <c:v>38781000</c:v>
                </c:pt>
                <c:pt idx="6149" formatCode="0.00E+00">
                  <c:v>38787000</c:v>
                </c:pt>
                <c:pt idx="6150" formatCode="0.00E+00">
                  <c:v>38793000</c:v>
                </c:pt>
                <c:pt idx="6151" formatCode="0.00E+00">
                  <c:v>38799000</c:v>
                </c:pt>
                <c:pt idx="6152" formatCode="0.00E+00">
                  <c:v>38806000</c:v>
                </c:pt>
                <c:pt idx="6153" formatCode="0.00E+00">
                  <c:v>38812000</c:v>
                </c:pt>
                <c:pt idx="6154" formatCode="0.00E+00">
                  <c:v>38818000</c:v>
                </c:pt>
                <c:pt idx="6155" formatCode="0.00E+00">
                  <c:v>38825000</c:v>
                </c:pt>
                <c:pt idx="6156" formatCode="0.00E+00">
                  <c:v>38831000</c:v>
                </c:pt>
                <c:pt idx="6157" formatCode="0.00E+00">
                  <c:v>38837000</c:v>
                </c:pt>
                <c:pt idx="6158" formatCode="0.00E+00">
                  <c:v>38844000</c:v>
                </c:pt>
                <c:pt idx="6159" formatCode="0.00E+00">
                  <c:v>38850000</c:v>
                </c:pt>
                <c:pt idx="6160" formatCode="0.00E+00">
                  <c:v>38856000</c:v>
                </c:pt>
                <c:pt idx="6161" formatCode="0.00E+00">
                  <c:v>38863000</c:v>
                </c:pt>
                <c:pt idx="6162" formatCode="0.00E+00">
                  <c:v>38869000</c:v>
                </c:pt>
                <c:pt idx="6163" formatCode="0.00E+00">
                  <c:v>38875000</c:v>
                </c:pt>
                <c:pt idx="6164" formatCode="0.00E+00">
                  <c:v>38881000</c:v>
                </c:pt>
                <c:pt idx="6165" formatCode="0.00E+00">
                  <c:v>38888000</c:v>
                </c:pt>
                <c:pt idx="6166" formatCode="0.00E+00">
                  <c:v>38894000</c:v>
                </c:pt>
                <c:pt idx="6167" formatCode="0.00E+00">
                  <c:v>38900000</c:v>
                </c:pt>
                <c:pt idx="6168" formatCode="0.00E+00">
                  <c:v>38907000</c:v>
                </c:pt>
                <c:pt idx="6169" formatCode="0.00E+00">
                  <c:v>38913000</c:v>
                </c:pt>
                <c:pt idx="6170" formatCode="0.00E+00">
                  <c:v>38919000</c:v>
                </c:pt>
                <c:pt idx="6171" formatCode="0.00E+00">
                  <c:v>38926000</c:v>
                </c:pt>
                <c:pt idx="6172" formatCode="0.00E+00">
                  <c:v>38932000</c:v>
                </c:pt>
                <c:pt idx="6173" formatCode="0.00E+00">
                  <c:v>38938000</c:v>
                </c:pt>
                <c:pt idx="6174" formatCode="0.00E+00">
                  <c:v>38945000</c:v>
                </c:pt>
                <c:pt idx="6175" formatCode="0.00E+00">
                  <c:v>38951000</c:v>
                </c:pt>
                <c:pt idx="6176" formatCode="0.00E+00">
                  <c:v>38957000</c:v>
                </c:pt>
                <c:pt idx="6177" formatCode="0.00E+00">
                  <c:v>38963000</c:v>
                </c:pt>
                <c:pt idx="6178" formatCode="0.00E+00">
                  <c:v>38970000</c:v>
                </c:pt>
                <c:pt idx="6179" formatCode="0.00E+00">
                  <c:v>38976000</c:v>
                </c:pt>
                <c:pt idx="6180" formatCode="0.00E+00">
                  <c:v>38982000</c:v>
                </c:pt>
                <c:pt idx="6181" formatCode="0.00E+00">
                  <c:v>38989000</c:v>
                </c:pt>
                <c:pt idx="6182" formatCode="0.00E+00">
                  <c:v>38995000</c:v>
                </c:pt>
                <c:pt idx="6183" formatCode="0.00E+00">
                  <c:v>39001000</c:v>
                </c:pt>
                <c:pt idx="6184" formatCode="0.00E+00">
                  <c:v>39008000</c:v>
                </c:pt>
                <c:pt idx="6185" formatCode="0.00E+00">
                  <c:v>39014000</c:v>
                </c:pt>
                <c:pt idx="6186" formatCode="0.00E+00">
                  <c:v>39020000</c:v>
                </c:pt>
                <c:pt idx="6187" formatCode="0.00E+00">
                  <c:v>39027000</c:v>
                </c:pt>
                <c:pt idx="6188" formatCode="0.00E+00">
                  <c:v>39033000</c:v>
                </c:pt>
                <c:pt idx="6189" formatCode="0.00E+00">
                  <c:v>39039000</c:v>
                </c:pt>
                <c:pt idx="6190" formatCode="0.00E+00">
                  <c:v>39045000</c:v>
                </c:pt>
                <c:pt idx="6191" formatCode="0.00E+00">
                  <c:v>39052000</c:v>
                </c:pt>
                <c:pt idx="6192" formatCode="0.00E+00">
                  <c:v>39058000</c:v>
                </c:pt>
                <c:pt idx="6193" formatCode="0.00E+00">
                  <c:v>39064000</c:v>
                </c:pt>
                <c:pt idx="6194" formatCode="0.00E+00">
                  <c:v>39071000</c:v>
                </c:pt>
                <c:pt idx="6195" formatCode="0.00E+00">
                  <c:v>39077000</c:v>
                </c:pt>
                <c:pt idx="6196" formatCode="0.00E+00">
                  <c:v>39083000</c:v>
                </c:pt>
                <c:pt idx="6197" formatCode="0.00E+00">
                  <c:v>39090000</c:v>
                </c:pt>
                <c:pt idx="6198" formatCode="0.00E+00">
                  <c:v>39096000</c:v>
                </c:pt>
                <c:pt idx="6199" formatCode="0.00E+00">
                  <c:v>39102000</c:v>
                </c:pt>
                <c:pt idx="6200" formatCode="0.00E+00">
                  <c:v>39109000</c:v>
                </c:pt>
                <c:pt idx="6201" formatCode="0.00E+00">
                  <c:v>39115000</c:v>
                </c:pt>
                <c:pt idx="6202" formatCode="0.00E+00">
                  <c:v>39121000</c:v>
                </c:pt>
                <c:pt idx="6203" formatCode="0.00E+00">
                  <c:v>39127000</c:v>
                </c:pt>
                <c:pt idx="6204" formatCode="0.00E+00">
                  <c:v>39134000</c:v>
                </c:pt>
                <c:pt idx="6205" formatCode="0.00E+00">
                  <c:v>39140000</c:v>
                </c:pt>
                <c:pt idx="6206" formatCode="0.00E+00">
                  <c:v>39146000</c:v>
                </c:pt>
                <c:pt idx="6207" formatCode="0.00E+00">
                  <c:v>39153000</c:v>
                </c:pt>
                <c:pt idx="6208" formatCode="0.00E+00">
                  <c:v>39159000</c:v>
                </c:pt>
                <c:pt idx="6209" formatCode="0.00E+00">
                  <c:v>39165000</c:v>
                </c:pt>
                <c:pt idx="6210" formatCode="0.00E+00">
                  <c:v>39172000</c:v>
                </c:pt>
                <c:pt idx="6211" formatCode="0.00E+00">
                  <c:v>39178000</c:v>
                </c:pt>
                <c:pt idx="6212" formatCode="0.00E+00">
                  <c:v>39184000</c:v>
                </c:pt>
                <c:pt idx="6213" formatCode="0.00E+00">
                  <c:v>39191000</c:v>
                </c:pt>
                <c:pt idx="6214" formatCode="0.00E+00">
                  <c:v>39197000</c:v>
                </c:pt>
                <c:pt idx="6215" formatCode="0.00E+00">
                  <c:v>39203000</c:v>
                </c:pt>
                <c:pt idx="6216" formatCode="0.00E+00">
                  <c:v>39209000</c:v>
                </c:pt>
                <c:pt idx="6217" formatCode="0.00E+00">
                  <c:v>39216000</c:v>
                </c:pt>
                <c:pt idx="6218" formatCode="0.00E+00">
                  <c:v>39222000</c:v>
                </c:pt>
                <c:pt idx="6219" formatCode="0.00E+00">
                  <c:v>39228000</c:v>
                </c:pt>
                <c:pt idx="6220" formatCode="0.00E+00">
                  <c:v>39235000</c:v>
                </c:pt>
                <c:pt idx="6221" formatCode="0.00E+00">
                  <c:v>39241000</c:v>
                </c:pt>
                <c:pt idx="6222" formatCode="0.00E+00">
                  <c:v>39247000</c:v>
                </c:pt>
                <c:pt idx="6223" formatCode="0.00E+00">
                  <c:v>39254000</c:v>
                </c:pt>
                <c:pt idx="6224" formatCode="0.00E+00">
                  <c:v>39260000</c:v>
                </c:pt>
                <c:pt idx="6225" formatCode="0.00E+00">
                  <c:v>39266000</c:v>
                </c:pt>
                <c:pt idx="6226" formatCode="0.00E+00">
                  <c:v>39273000</c:v>
                </c:pt>
                <c:pt idx="6227" formatCode="0.00E+00">
                  <c:v>39279000</c:v>
                </c:pt>
                <c:pt idx="6228" formatCode="0.00E+00">
                  <c:v>39285000</c:v>
                </c:pt>
                <c:pt idx="6229" formatCode="0.00E+00">
                  <c:v>39291000</c:v>
                </c:pt>
                <c:pt idx="6230" formatCode="0.00E+00">
                  <c:v>39298000</c:v>
                </c:pt>
                <c:pt idx="6231" formatCode="0.00E+00">
                  <c:v>39304000</c:v>
                </c:pt>
                <c:pt idx="6232" formatCode="0.00E+00">
                  <c:v>39310000</c:v>
                </c:pt>
                <c:pt idx="6233" formatCode="0.00E+00">
                  <c:v>39317000</c:v>
                </c:pt>
                <c:pt idx="6234" formatCode="0.00E+00">
                  <c:v>39323000</c:v>
                </c:pt>
                <c:pt idx="6235" formatCode="0.00E+00">
                  <c:v>39329000</c:v>
                </c:pt>
                <c:pt idx="6236" formatCode="0.00E+00">
                  <c:v>39336000</c:v>
                </c:pt>
                <c:pt idx="6237" formatCode="0.00E+00">
                  <c:v>39342000</c:v>
                </c:pt>
                <c:pt idx="6238" formatCode="0.00E+00">
                  <c:v>39348000</c:v>
                </c:pt>
                <c:pt idx="6239" formatCode="0.00E+00">
                  <c:v>39355000</c:v>
                </c:pt>
                <c:pt idx="6240" formatCode="0.00E+00">
                  <c:v>39361000</c:v>
                </c:pt>
                <c:pt idx="6241" formatCode="0.00E+00">
                  <c:v>39367000</c:v>
                </c:pt>
                <c:pt idx="6242" formatCode="0.00E+00">
                  <c:v>39373000</c:v>
                </c:pt>
                <c:pt idx="6243" formatCode="0.00E+00">
                  <c:v>39380000</c:v>
                </c:pt>
                <c:pt idx="6244" formatCode="0.00E+00">
                  <c:v>39386000</c:v>
                </c:pt>
                <c:pt idx="6245" formatCode="0.00E+00">
                  <c:v>39392000</c:v>
                </c:pt>
                <c:pt idx="6246" formatCode="0.00E+00">
                  <c:v>39399000</c:v>
                </c:pt>
                <c:pt idx="6247" formatCode="0.00E+00">
                  <c:v>39405000</c:v>
                </c:pt>
                <c:pt idx="6248" formatCode="0.00E+00">
                  <c:v>39411000</c:v>
                </c:pt>
                <c:pt idx="6249" formatCode="0.00E+00">
                  <c:v>39418000</c:v>
                </c:pt>
                <c:pt idx="6250" formatCode="0.00E+00">
                  <c:v>39424000</c:v>
                </c:pt>
                <c:pt idx="6251" formatCode="0.00E+00">
                  <c:v>39430000</c:v>
                </c:pt>
                <c:pt idx="6252" formatCode="0.00E+00">
                  <c:v>39437000</c:v>
                </c:pt>
                <c:pt idx="6253" formatCode="0.00E+00">
                  <c:v>39443000</c:v>
                </c:pt>
                <c:pt idx="6254" formatCode="0.00E+00">
                  <c:v>39449000</c:v>
                </c:pt>
                <c:pt idx="6255" formatCode="0.00E+00">
                  <c:v>39455000</c:v>
                </c:pt>
                <c:pt idx="6256" formatCode="0.00E+00">
                  <c:v>39462000</c:v>
                </c:pt>
                <c:pt idx="6257" formatCode="0.00E+00">
                  <c:v>39468000</c:v>
                </c:pt>
                <c:pt idx="6258" formatCode="0.00E+00">
                  <c:v>39474000</c:v>
                </c:pt>
                <c:pt idx="6259" formatCode="0.00E+00">
                  <c:v>39481000</c:v>
                </c:pt>
                <c:pt idx="6260" formatCode="0.00E+00">
                  <c:v>39487000</c:v>
                </c:pt>
                <c:pt idx="6261" formatCode="0.00E+00">
                  <c:v>39493000</c:v>
                </c:pt>
                <c:pt idx="6262" formatCode="0.00E+00">
                  <c:v>39500000</c:v>
                </c:pt>
                <c:pt idx="6263" formatCode="0.00E+00">
                  <c:v>39506000</c:v>
                </c:pt>
                <c:pt idx="6264" formatCode="0.00E+00">
                  <c:v>39512000</c:v>
                </c:pt>
                <c:pt idx="6265" formatCode="0.00E+00">
                  <c:v>39519000</c:v>
                </c:pt>
                <c:pt idx="6266" formatCode="0.00E+00">
                  <c:v>39525000</c:v>
                </c:pt>
                <c:pt idx="6267" formatCode="0.00E+00">
                  <c:v>39531000</c:v>
                </c:pt>
                <c:pt idx="6268" formatCode="0.00E+00">
                  <c:v>39537000</c:v>
                </c:pt>
                <c:pt idx="6269" formatCode="0.00E+00">
                  <c:v>39544000</c:v>
                </c:pt>
                <c:pt idx="6270" formatCode="0.00E+00">
                  <c:v>39550000</c:v>
                </c:pt>
                <c:pt idx="6271" formatCode="0.00E+00">
                  <c:v>39556000</c:v>
                </c:pt>
                <c:pt idx="6272" formatCode="0.00E+00">
                  <c:v>39563000</c:v>
                </c:pt>
                <c:pt idx="6273" formatCode="0.00E+00">
                  <c:v>39569000</c:v>
                </c:pt>
                <c:pt idx="6274" formatCode="0.00E+00">
                  <c:v>39575000</c:v>
                </c:pt>
                <c:pt idx="6275" formatCode="0.00E+00">
                  <c:v>39582000</c:v>
                </c:pt>
                <c:pt idx="6276" formatCode="0.00E+00">
                  <c:v>39588000</c:v>
                </c:pt>
                <c:pt idx="6277" formatCode="0.00E+00">
                  <c:v>39594000</c:v>
                </c:pt>
                <c:pt idx="6278" formatCode="0.00E+00">
                  <c:v>39601000</c:v>
                </c:pt>
                <c:pt idx="6279" formatCode="0.00E+00">
                  <c:v>39607000</c:v>
                </c:pt>
                <c:pt idx="6280" formatCode="0.00E+00">
                  <c:v>39613000</c:v>
                </c:pt>
                <c:pt idx="6281" formatCode="0.00E+00">
                  <c:v>39619000</c:v>
                </c:pt>
                <c:pt idx="6282" formatCode="0.00E+00">
                  <c:v>39626000</c:v>
                </c:pt>
                <c:pt idx="6283" formatCode="0.00E+00">
                  <c:v>39632000</c:v>
                </c:pt>
                <c:pt idx="6284" formatCode="0.00E+00">
                  <c:v>39638000</c:v>
                </c:pt>
                <c:pt idx="6285" formatCode="0.00E+00">
                  <c:v>39645000</c:v>
                </c:pt>
                <c:pt idx="6286" formatCode="0.00E+00">
                  <c:v>39651000</c:v>
                </c:pt>
                <c:pt idx="6287" formatCode="0.00E+00">
                  <c:v>39657000</c:v>
                </c:pt>
                <c:pt idx="6288" formatCode="0.00E+00">
                  <c:v>39664000</c:v>
                </c:pt>
                <c:pt idx="6289" formatCode="0.00E+00">
                  <c:v>39670000</c:v>
                </c:pt>
                <c:pt idx="6290" formatCode="0.00E+00">
                  <c:v>39676000</c:v>
                </c:pt>
                <c:pt idx="6291" formatCode="0.00E+00">
                  <c:v>39683000</c:v>
                </c:pt>
                <c:pt idx="6292" formatCode="0.00E+00">
                  <c:v>39689000</c:v>
                </c:pt>
                <c:pt idx="6293" formatCode="0.00E+00">
                  <c:v>39695000</c:v>
                </c:pt>
                <c:pt idx="6294" formatCode="0.00E+00">
                  <c:v>39701000</c:v>
                </c:pt>
                <c:pt idx="6295" formatCode="0.00E+00">
                  <c:v>39708000</c:v>
                </c:pt>
                <c:pt idx="6296" formatCode="0.00E+00">
                  <c:v>39714000</c:v>
                </c:pt>
                <c:pt idx="6297" formatCode="0.00E+00">
                  <c:v>39720000</c:v>
                </c:pt>
                <c:pt idx="6298" formatCode="0.00E+00">
                  <c:v>39727000</c:v>
                </c:pt>
                <c:pt idx="6299" formatCode="0.00E+00">
                  <c:v>39733000</c:v>
                </c:pt>
                <c:pt idx="6300" formatCode="0.00E+00">
                  <c:v>39739000</c:v>
                </c:pt>
                <c:pt idx="6301" formatCode="0.00E+00">
                  <c:v>39746000</c:v>
                </c:pt>
                <c:pt idx="6302" formatCode="0.00E+00">
                  <c:v>39752000</c:v>
                </c:pt>
                <c:pt idx="6303" formatCode="0.00E+00">
                  <c:v>39758000</c:v>
                </c:pt>
                <c:pt idx="6304" formatCode="0.00E+00">
                  <c:v>39765000</c:v>
                </c:pt>
                <c:pt idx="6305" formatCode="0.00E+00">
                  <c:v>39771000</c:v>
                </c:pt>
                <c:pt idx="6306" formatCode="0.00E+00">
                  <c:v>39777000</c:v>
                </c:pt>
                <c:pt idx="6307" formatCode="0.00E+00">
                  <c:v>39783000</c:v>
                </c:pt>
                <c:pt idx="6308" formatCode="0.00E+00">
                  <c:v>39790000</c:v>
                </c:pt>
                <c:pt idx="6309" formatCode="0.00E+00">
                  <c:v>39796000</c:v>
                </c:pt>
                <c:pt idx="6310" formatCode="0.00E+00">
                  <c:v>39802000</c:v>
                </c:pt>
                <c:pt idx="6311" formatCode="0.00E+00">
                  <c:v>39809000</c:v>
                </c:pt>
                <c:pt idx="6312" formatCode="0.00E+00">
                  <c:v>39815000</c:v>
                </c:pt>
                <c:pt idx="6313" formatCode="0.00E+00">
                  <c:v>39821000</c:v>
                </c:pt>
                <c:pt idx="6314" formatCode="0.00E+00">
                  <c:v>39828000</c:v>
                </c:pt>
                <c:pt idx="6315" formatCode="0.00E+00">
                  <c:v>39834000</c:v>
                </c:pt>
                <c:pt idx="6316" formatCode="0.00E+00">
                  <c:v>39840000</c:v>
                </c:pt>
                <c:pt idx="6317" formatCode="0.00E+00">
                  <c:v>39847000</c:v>
                </c:pt>
                <c:pt idx="6318" formatCode="0.00E+00">
                  <c:v>39853000</c:v>
                </c:pt>
                <c:pt idx="6319" formatCode="0.00E+00">
                  <c:v>39859000</c:v>
                </c:pt>
                <c:pt idx="6320" formatCode="0.00E+00">
                  <c:v>39865000</c:v>
                </c:pt>
                <c:pt idx="6321" formatCode="0.00E+00">
                  <c:v>39872000</c:v>
                </c:pt>
                <c:pt idx="6322" formatCode="0.00E+00">
                  <c:v>39878000</c:v>
                </c:pt>
                <c:pt idx="6323" formatCode="0.00E+00">
                  <c:v>39884000</c:v>
                </c:pt>
                <c:pt idx="6324" formatCode="0.00E+00">
                  <c:v>39891000</c:v>
                </c:pt>
                <c:pt idx="6325" formatCode="0.00E+00">
                  <c:v>39897000</c:v>
                </c:pt>
                <c:pt idx="6326" formatCode="0.00E+00">
                  <c:v>39903000</c:v>
                </c:pt>
                <c:pt idx="6327" formatCode="0.00E+00">
                  <c:v>39910000</c:v>
                </c:pt>
                <c:pt idx="6328" formatCode="0.00E+00">
                  <c:v>39916000</c:v>
                </c:pt>
                <c:pt idx="6329" formatCode="0.00E+00">
                  <c:v>39922000</c:v>
                </c:pt>
                <c:pt idx="6330" formatCode="0.00E+00">
                  <c:v>39929000</c:v>
                </c:pt>
                <c:pt idx="6331" formatCode="0.00E+00">
                  <c:v>39935000</c:v>
                </c:pt>
                <c:pt idx="6332" formatCode="0.00E+00">
                  <c:v>39941000</c:v>
                </c:pt>
                <c:pt idx="6333" formatCode="0.00E+00">
                  <c:v>39947000</c:v>
                </c:pt>
                <c:pt idx="6334" formatCode="0.00E+00">
                  <c:v>39954000</c:v>
                </c:pt>
                <c:pt idx="6335" formatCode="0.00E+00">
                  <c:v>39960000</c:v>
                </c:pt>
                <c:pt idx="6336" formatCode="0.00E+00">
                  <c:v>39966000</c:v>
                </c:pt>
                <c:pt idx="6337" formatCode="0.00E+00">
                  <c:v>39973000</c:v>
                </c:pt>
                <c:pt idx="6338" formatCode="0.00E+00">
                  <c:v>39979000</c:v>
                </c:pt>
                <c:pt idx="6339" formatCode="0.00E+00">
                  <c:v>39985000</c:v>
                </c:pt>
                <c:pt idx="6340" formatCode="0.00E+00">
                  <c:v>39992000</c:v>
                </c:pt>
                <c:pt idx="6341" formatCode="0.00E+00">
                  <c:v>39998000</c:v>
                </c:pt>
                <c:pt idx="6342" formatCode="0.00E+00">
                  <c:v>40004000</c:v>
                </c:pt>
                <c:pt idx="6343" formatCode="0.00E+00">
                  <c:v>40011000</c:v>
                </c:pt>
                <c:pt idx="6344" formatCode="0.00E+00">
                  <c:v>40017000</c:v>
                </c:pt>
                <c:pt idx="6345" formatCode="0.00E+00">
                  <c:v>40023000</c:v>
                </c:pt>
                <c:pt idx="6346" formatCode="0.00E+00">
                  <c:v>40029000</c:v>
                </c:pt>
                <c:pt idx="6347" formatCode="0.00E+00">
                  <c:v>40036000</c:v>
                </c:pt>
                <c:pt idx="6348" formatCode="0.00E+00">
                  <c:v>40042000</c:v>
                </c:pt>
                <c:pt idx="6349" formatCode="0.00E+00">
                  <c:v>40048000</c:v>
                </c:pt>
                <c:pt idx="6350" formatCode="0.00E+00">
                  <c:v>40055000</c:v>
                </c:pt>
                <c:pt idx="6351" formatCode="0.00E+00">
                  <c:v>40061000</c:v>
                </c:pt>
                <c:pt idx="6352" formatCode="0.00E+00">
                  <c:v>40067000</c:v>
                </c:pt>
                <c:pt idx="6353" formatCode="0.00E+00">
                  <c:v>40074000</c:v>
                </c:pt>
                <c:pt idx="6354" formatCode="0.00E+00">
                  <c:v>40080000</c:v>
                </c:pt>
                <c:pt idx="6355" formatCode="0.00E+00">
                  <c:v>40086000</c:v>
                </c:pt>
                <c:pt idx="6356" formatCode="0.00E+00">
                  <c:v>40093000</c:v>
                </c:pt>
                <c:pt idx="6357" formatCode="0.00E+00">
                  <c:v>40099000</c:v>
                </c:pt>
                <c:pt idx="6358" formatCode="0.00E+00">
                  <c:v>40105000</c:v>
                </c:pt>
                <c:pt idx="6359" formatCode="0.00E+00">
                  <c:v>40111000</c:v>
                </c:pt>
                <c:pt idx="6360" formatCode="0.00E+00">
                  <c:v>40118000</c:v>
                </c:pt>
                <c:pt idx="6361" formatCode="0.00E+00">
                  <c:v>40124000</c:v>
                </c:pt>
                <c:pt idx="6362" formatCode="0.00E+00">
                  <c:v>40130000</c:v>
                </c:pt>
                <c:pt idx="6363" formatCode="0.00E+00">
                  <c:v>40137000</c:v>
                </c:pt>
                <c:pt idx="6364" formatCode="0.00E+00">
                  <c:v>40143000</c:v>
                </c:pt>
                <c:pt idx="6365" formatCode="0.00E+00">
                  <c:v>40149000</c:v>
                </c:pt>
                <c:pt idx="6366" formatCode="0.00E+00">
                  <c:v>40156000</c:v>
                </c:pt>
                <c:pt idx="6367" formatCode="0.00E+00">
                  <c:v>40162000</c:v>
                </c:pt>
                <c:pt idx="6368" formatCode="0.00E+00">
                  <c:v>40168000</c:v>
                </c:pt>
                <c:pt idx="6369" formatCode="0.00E+00">
                  <c:v>40175000</c:v>
                </c:pt>
                <c:pt idx="6370" formatCode="0.00E+00">
                  <c:v>40181000</c:v>
                </c:pt>
                <c:pt idx="6371" formatCode="0.00E+00">
                  <c:v>40187000</c:v>
                </c:pt>
                <c:pt idx="6372" formatCode="0.00E+00">
                  <c:v>40193000</c:v>
                </c:pt>
                <c:pt idx="6373" formatCode="0.00E+00">
                  <c:v>40200000</c:v>
                </c:pt>
                <c:pt idx="6374" formatCode="0.00E+00">
                  <c:v>40206000</c:v>
                </c:pt>
                <c:pt idx="6375" formatCode="0.00E+00">
                  <c:v>40212000</c:v>
                </c:pt>
                <c:pt idx="6376" formatCode="0.00E+00">
                  <c:v>40219000</c:v>
                </c:pt>
                <c:pt idx="6377" formatCode="0.00E+00">
                  <c:v>40225000</c:v>
                </c:pt>
                <c:pt idx="6378" formatCode="0.00E+00">
                  <c:v>40231000</c:v>
                </c:pt>
                <c:pt idx="6379" formatCode="0.00E+00">
                  <c:v>40238000</c:v>
                </c:pt>
                <c:pt idx="6380" formatCode="0.00E+00">
                  <c:v>40244000</c:v>
                </c:pt>
                <c:pt idx="6381" formatCode="0.00E+00">
                  <c:v>40250000</c:v>
                </c:pt>
                <c:pt idx="6382" formatCode="0.00E+00">
                  <c:v>40257000</c:v>
                </c:pt>
                <c:pt idx="6383" formatCode="0.00E+00">
                  <c:v>40263000</c:v>
                </c:pt>
                <c:pt idx="6384" formatCode="0.00E+00">
                  <c:v>40269000</c:v>
                </c:pt>
                <c:pt idx="6385" formatCode="0.00E+00">
                  <c:v>40275000</c:v>
                </c:pt>
                <c:pt idx="6386" formatCode="0.00E+00">
                  <c:v>40282000</c:v>
                </c:pt>
                <c:pt idx="6387" formatCode="0.00E+00">
                  <c:v>40288000</c:v>
                </c:pt>
                <c:pt idx="6388" formatCode="0.00E+00">
                  <c:v>40294000</c:v>
                </c:pt>
                <c:pt idx="6389" formatCode="0.00E+00">
                  <c:v>40301000</c:v>
                </c:pt>
                <c:pt idx="6390" formatCode="0.00E+00">
                  <c:v>40307000</c:v>
                </c:pt>
                <c:pt idx="6391" formatCode="0.00E+00">
                  <c:v>40313000</c:v>
                </c:pt>
                <c:pt idx="6392" formatCode="0.00E+00">
                  <c:v>40320000</c:v>
                </c:pt>
                <c:pt idx="6393" formatCode="0.00E+00">
                  <c:v>40326000</c:v>
                </c:pt>
                <c:pt idx="6394" formatCode="0.00E+00">
                  <c:v>40332000</c:v>
                </c:pt>
                <c:pt idx="6395" formatCode="0.00E+00">
                  <c:v>40339000</c:v>
                </c:pt>
                <c:pt idx="6396" formatCode="0.00E+00">
                  <c:v>40345000</c:v>
                </c:pt>
                <c:pt idx="6397" formatCode="0.00E+00">
                  <c:v>40351000</c:v>
                </c:pt>
                <c:pt idx="6398" formatCode="0.00E+00">
                  <c:v>40358000</c:v>
                </c:pt>
                <c:pt idx="6399" formatCode="0.00E+00">
                  <c:v>40364000</c:v>
                </c:pt>
                <c:pt idx="6400" formatCode="0.00E+00">
                  <c:v>40370000</c:v>
                </c:pt>
                <c:pt idx="6401" formatCode="0.00E+00">
                  <c:v>40376000</c:v>
                </c:pt>
                <c:pt idx="6402" formatCode="0.00E+00">
                  <c:v>40383000</c:v>
                </c:pt>
                <c:pt idx="6403" formatCode="0.00E+00">
                  <c:v>40389000</c:v>
                </c:pt>
                <c:pt idx="6404" formatCode="0.00E+00">
                  <c:v>40395000</c:v>
                </c:pt>
                <c:pt idx="6405" formatCode="0.00E+00">
                  <c:v>40402000</c:v>
                </c:pt>
                <c:pt idx="6406" formatCode="0.00E+00">
                  <c:v>40408000</c:v>
                </c:pt>
                <c:pt idx="6407" formatCode="0.00E+00">
                  <c:v>40414000</c:v>
                </c:pt>
                <c:pt idx="6408" formatCode="0.00E+00">
                  <c:v>40421000</c:v>
                </c:pt>
                <c:pt idx="6409" formatCode="0.00E+00">
                  <c:v>40427000</c:v>
                </c:pt>
                <c:pt idx="6410" formatCode="0.00E+00">
                  <c:v>40433000</c:v>
                </c:pt>
                <c:pt idx="6411" formatCode="0.00E+00">
                  <c:v>40440000</c:v>
                </c:pt>
                <c:pt idx="6412" formatCode="0.00E+00">
                  <c:v>40446000</c:v>
                </c:pt>
                <c:pt idx="6413" formatCode="0.00E+00">
                  <c:v>40452000</c:v>
                </c:pt>
                <c:pt idx="6414" formatCode="0.00E+00">
                  <c:v>40458000</c:v>
                </c:pt>
                <c:pt idx="6415" formatCode="0.00E+00">
                  <c:v>40465000</c:v>
                </c:pt>
                <c:pt idx="6416" formatCode="0.00E+00">
                  <c:v>40471000</c:v>
                </c:pt>
                <c:pt idx="6417" formatCode="0.00E+00">
                  <c:v>40477000</c:v>
                </c:pt>
                <c:pt idx="6418" formatCode="0.00E+00">
                  <c:v>40484000</c:v>
                </c:pt>
                <c:pt idx="6419" formatCode="0.00E+00">
                  <c:v>40490000</c:v>
                </c:pt>
                <c:pt idx="6420" formatCode="0.00E+00">
                  <c:v>40496000</c:v>
                </c:pt>
                <c:pt idx="6421" formatCode="0.00E+00">
                  <c:v>40503000</c:v>
                </c:pt>
                <c:pt idx="6422" formatCode="0.00E+00">
                  <c:v>40509000</c:v>
                </c:pt>
                <c:pt idx="6423" formatCode="0.00E+00">
                  <c:v>40515000</c:v>
                </c:pt>
                <c:pt idx="6424" formatCode="0.00E+00">
                  <c:v>40522000</c:v>
                </c:pt>
                <c:pt idx="6425" formatCode="0.00E+00">
                  <c:v>40528000</c:v>
                </c:pt>
                <c:pt idx="6426" formatCode="0.00E+00">
                  <c:v>40534000</c:v>
                </c:pt>
                <c:pt idx="6427" formatCode="0.00E+00">
                  <c:v>40540000</c:v>
                </c:pt>
                <c:pt idx="6428" formatCode="0.00E+00">
                  <c:v>40547000</c:v>
                </c:pt>
                <c:pt idx="6429" formatCode="0.00E+00">
                  <c:v>40553000</c:v>
                </c:pt>
                <c:pt idx="6430" formatCode="0.00E+00">
                  <c:v>40559000</c:v>
                </c:pt>
                <c:pt idx="6431" formatCode="0.00E+00">
                  <c:v>40566000</c:v>
                </c:pt>
                <c:pt idx="6432" formatCode="0.00E+00">
                  <c:v>40572000</c:v>
                </c:pt>
                <c:pt idx="6433" formatCode="0.00E+00">
                  <c:v>40578000</c:v>
                </c:pt>
                <c:pt idx="6434" formatCode="0.00E+00">
                  <c:v>40585000</c:v>
                </c:pt>
                <c:pt idx="6435" formatCode="0.00E+00">
                  <c:v>40591000</c:v>
                </c:pt>
                <c:pt idx="6436" formatCode="0.00E+00">
                  <c:v>40597000</c:v>
                </c:pt>
                <c:pt idx="6437" formatCode="0.00E+00">
                  <c:v>40604000</c:v>
                </c:pt>
                <c:pt idx="6438" formatCode="0.00E+00">
                  <c:v>40610000</c:v>
                </c:pt>
                <c:pt idx="6439" formatCode="0.00E+00">
                  <c:v>40616000</c:v>
                </c:pt>
                <c:pt idx="6440" formatCode="0.00E+00">
                  <c:v>40622000</c:v>
                </c:pt>
                <c:pt idx="6441" formatCode="0.00E+00">
                  <c:v>40629000</c:v>
                </c:pt>
                <c:pt idx="6442" formatCode="0.00E+00">
                  <c:v>40635000</c:v>
                </c:pt>
                <c:pt idx="6443" formatCode="0.00E+00">
                  <c:v>40641000</c:v>
                </c:pt>
                <c:pt idx="6444" formatCode="0.00E+00">
                  <c:v>40648000</c:v>
                </c:pt>
                <c:pt idx="6445" formatCode="0.00E+00">
                  <c:v>40654000</c:v>
                </c:pt>
                <c:pt idx="6446" formatCode="0.00E+00">
                  <c:v>40660000</c:v>
                </c:pt>
                <c:pt idx="6447" formatCode="0.00E+00">
                  <c:v>40667000</c:v>
                </c:pt>
                <c:pt idx="6448" formatCode="0.00E+00">
                  <c:v>40673000</c:v>
                </c:pt>
                <c:pt idx="6449" formatCode="0.00E+00">
                  <c:v>40679000</c:v>
                </c:pt>
                <c:pt idx="6450" formatCode="0.00E+00">
                  <c:v>40686000</c:v>
                </c:pt>
                <c:pt idx="6451" formatCode="0.00E+00">
                  <c:v>40692000</c:v>
                </c:pt>
                <c:pt idx="6452" formatCode="0.00E+00">
                  <c:v>40698000</c:v>
                </c:pt>
                <c:pt idx="6453" formatCode="0.00E+00">
                  <c:v>40704000</c:v>
                </c:pt>
                <c:pt idx="6454" formatCode="0.00E+00">
                  <c:v>40711000</c:v>
                </c:pt>
                <c:pt idx="6455" formatCode="0.00E+00">
                  <c:v>40717000</c:v>
                </c:pt>
                <c:pt idx="6456" formatCode="0.00E+00">
                  <c:v>40723000</c:v>
                </c:pt>
                <c:pt idx="6457" formatCode="0.00E+00">
                  <c:v>40730000</c:v>
                </c:pt>
                <c:pt idx="6458" formatCode="0.00E+00">
                  <c:v>40736000</c:v>
                </c:pt>
                <c:pt idx="6459" formatCode="0.00E+00">
                  <c:v>40742000</c:v>
                </c:pt>
                <c:pt idx="6460" formatCode="0.00E+00">
                  <c:v>40749000</c:v>
                </c:pt>
                <c:pt idx="6461" formatCode="0.00E+00">
                  <c:v>40755000</c:v>
                </c:pt>
                <c:pt idx="6462" formatCode="0.00E+00">
                  <c:v>40761000</c:v>
                </c:pt>
                <c:pt idx="6463" formatCode="0.00E+00">
                  <c:v>40768000</c:v>
                </c:pt>
                <c:pt idx="6464" formatCode="0.00E+00">
                  <c:v>40774000</c:v>
                </c:pt>
                <c:pt idx="6465" formatCode="0.00E+00">
                  <c:v>40780000</c:v>
                </c:pt>
                <c:pt idx="6466" formatCode="0.00E+00">
                  <c:v>40786000</c:v>
                </c:pt>
                <c:pt idx="6467" formatCode="0.00E+00">
                  <c:v>40793000</c:v>
                </c:pt>
                <c:pt idx="6468" formatCode="0.00E+00">
                  <c:v>40799000</c:v>
                </c:pt>
                <c:pt idx="6469" formatCode="0.00E+00">
                  <c:v>40805000</c:v>
                </c:pt>
                <c:pt idx="6470" formatCode="0.00E+00">
                  <c:v>40812000</c:v>
                </c:pt>
                <c:pt idx="6471" formatCode="0.00E+00">
                  <c:v>40818000</c:v>
                </c:pt>
                <c:pt idx="6472" formatCode="0.00E+00">
                  <c:v>40824000</c:v>
                </c:pt>
                <c:pt idx="6473" formatCode="0.00E+00">
                  <c:v>40831000</c:v>
                </c:pt>
                <c:pt idx="6474" formatCode="0.00E+00">
                  <c:v>40837000</c:v>
                </c:pt>
                <c:pt idx="6475" formatCode="0.00E+00">
                  <c:v>40843000</c:v>
                </c:pt>
                <c:pt idx="6476" formatCode="0.00E+00">
                  <c:v>40850000</c:v>
                </c:pt>
                <c:pt idx="6477" formatCode="0.00E+00">
                  <c:v>40856000</c:v>
                </c:pt>
                <c:pt idx="6478" formatCode="0.00E+00">
                  <c:v>40862000</c:v>
                </c:pt>
                <c:pt idx="6479" formatCode="0.00E+00">
                  <c:v>40868000</c:v>
                </c:pt>
                <c:pt idx="6480" formatCode="0.00E+00">
                  <c:v>40875000</c:v>
                </c:pt>
                <c:pt idx="6481" formatCode="0.00E+00">
                  <c:v>40881000</c:v>
                </c:pt>
                <c:pt idx="6482" formatCode="0.00E+00">
                  <c:v>40887000</c:v>
                </c:pt>
                <c:pt idx="6483" formatCode="0.00E+00">
                  <c:v>40894000</c:v>
                </c:pt>
                <c:pt idx="6484" formatCode="0.00E+00">
                  <c:v>40900000</c:v>
                </c:pt>
                <c:pt idx="6485" formatCode="0.00E+00">
                  <c:v>40906000</c:v>
                </c:pt>
                <c:pt idx="6486" formatCode="0.00E+00">
                  <c:v>40913000</c:v>
                </c:pt>
                <c:pt idx="6487" formatCode="0.00E+00">
                  <c:v>40919000</c:v>
                </c:pt>
                <c:pt idx="6488" formatCode="0.00E+00">
                  <c:v>40925000</c:v>
                </c:pt>
                <c:pt idx="6489" formatCode="0.00E+00">
                  <c:v>40932000</c:v>
                </c:pt>
                <c:pt idx="6490" formatCode="0.00E+00">
                  <c:v>40938000</c:v>
                </c:pt>
                <c:pt idx="6491" formatCode="0.00E+00">
                  <c:v>40944000</c:v>
                </c:pt>
                <c:pt idx="6492" formatCode="0.00E+00">
                  <c:v>40950000</c:v>
                </c:pt>
                <c:pt idx="6493" formatCode="0.00E+00">
                  <c:v>40957000</c:v>
                </c:pt>
                <c:pt idx="6494" formatCode="0.00E+00">
                  <c:v>40963000</c:v>
                </c:pt>
                <c:pt idx="6495" formatCode="0.00E+00">
                  <c:v>40969000</c:v>
                </c:pt>
                <c:pt idx="6496" formatCode="0.00E+00">
                  <c:v>40976000</c:v>
                </c:pt>
                <c:pt idx="6497" formatCode="0.00E+00">
                  <c:v>40982000</c:v>
                </c:pt>
                <c:pt idx="6498" formatCode="0.00E+00">
                  <c:v>40988000</c:v>
                </c:pt>
                <c:pt idx="6499" formatCode="0.00E+00">
                  <c:v>40995000</c:v>
                </c:pt>
                <c:pt idx="6500" formatCode="0.00E+00">
                  <c:v>41001000</c:v>
                </c:pt>
                <c:pt idx="6501" formatCode="0.00E+00">
                  <c:v>41007000</c:v>
                </c:pt>
                <c:pt idx="6502" formatCode="0.00E+00">
                  <c:v>41014000</c:v>
                </c:pt>
                <c:pt idx="6503" formatCode="0.00E+00">
                  <c:v>41020000</c:v>
                </c:pt>
                <c:pt idx="6504" formatCode="0.00E+00">
                  <c:v>41026000</c:v>
                </c:pt>
                <c:pt idx="6505" formatCode="0.00E+00">
                  <c:v>41032000</c:v>
                </c:pt>
                <c:pt idx="6506" formatCode="0.00E+00">
                  <c:v>41039000</c:v>
                </c:pt>
                <c:pt idx="6507" formatCode="0.00E+00">
                  <c:v>41045000</c:v>
                </c:pt>
                <c:pt idx="6508" formatCode="0.00E+00">
                  <c:v>41051000</c:v>
                </c:pt>
                <c:pt idx="6509" formatCode="0.00E+00">
                  <c:v>41058000</c:v>
                </c:pt>
                <c:pt idx="6510" formatCode="0.00E+00">
                  <c:v>41064000</c:v>
                </c:pt>
                <c:pt idx="6511" formatCode="0.00E+00">
                  <c:v>41070000</c:v>
                </c:pt>
                <c:pt idx="6512" formatCode="0.00E+00">
                  <c:v>41077000</c:v>
                </c:pt>
                <c:pt idx="6513" formatCode="0.00E+00">
                  <c:v>41083000</c:v>
                </c:pt>
                <c:pt idx="6514" formatCode="0.00E+00">
                  <c:v>41089000</c:v>
                </c:pt>
                <c:pt idx="6515" formatCode="0.00E+00">
                  <c:v>41096000</c:v>
                </c:pt>
                <c:pt idx="6516" formatCode="0.00E+00">
                  <c:v>41102000</c:v>
                </c:pt>
                <c:pt idx="6517" formatCode="0.00E+00">
                  <c:v>41108000</c:v>
                </c:pt>
                <c:pt idx="6518" formatCode="0.00E+00">
                  <c:v>41114000</c:v>
                </c:pt>
                <c:pt idx="6519" formatCode="0.00E+00">
                  <c:v>41121000</c:v>
                </c:pt>
                <c:pt idx="6520" formatCode="0.00E+00">
                  <c:v>41127000</c:v>
                </c:pt>
                <c:pt idx="6521" formatCode="0.00E+00">
                  <c:v>41133000</c:v>
                </c:pt>
                <c:pt idx="6522" formatCode="0.00E+00">
                  <c:v>41140000</c:v>
                </c:pt>
                <c:pt idx="6523" formatCode="0.00E+00">
                  <c:v>41146000</c:v>
                </c:pt>
                <c:pt idx="6524" formatCode="0.00E+00">
                  <c:v>41152000</c:v>
                </c:pt>
                <c:pt idx="6525" formatCode="0.00E+00">
                  <c:v>41159000</c:v>
                </c:pt>
                <c:pt idx="6526" formatCode="0.00E+00">
                  <c:v>41165000</c:v>
                </c:pt>
                <c:pt idx="6527" formatCode="0.00E+00">
                  <c:v>41171000</c:v>
                </c:pt>
                <c:pt idx="6528" formatCode="0.00E+00">
                  <c:v>41178000</c:v>
                </c:pt>
                <c:pt idx="6529" formatCode="0.00E+00">
                  <c:v>41184000</c:v>
                </c:pt>
                <c:pt idx="6530" formatCode="0.00E+00">
                  <c:v>41190000</c:v>
                </c:pt>
                <c:pt idx="6531" formatCode="0.00E+00">
                  <c:v>41196000</c:v>
                </c:pt>
                <c:pt idx="6532" formatCode="0.00E+00">
                  <c:v>41203000</c:v>
                </c:pt>
                <c:pt idx="6533" formatCode="0.00E+00">
                  <c:v>41209000</c:v>
                </c:pt>
                <c:pt idx="6534" formatCode="0.00E+00">
                  <c:v>41215000</c:v>
                </c:pt>
                <c:pt idx="6535" formatCode="0.00E+00">
                  <c:v>41222000</c:v>
                </c:pt>
                <c:pt idx="6536" formatCode="0.00E+00">
                  <c:v>41228000</c:v>
                </c:pt>
                <c:pt idx="6537" formatCode="0.00E+00">
                  <c:v>41234000</c:v>
                </c:pt>
                <c:pt idx="6538" formatCode="0.00E+00">
                  <c:v>41241000</c:v>
                </c:pt>
                <c:pt idx="6539" formatCode="0.00E+00">
                  <c:v>41247000</c:v>
                </c:pt>
                <c:pt idx="6540" formatCode="0.00E+00">
                  <c:v>41253000</c:v>
                </c:pt>
                <c:pt idx="6541" formatCode="0.00E+00">
                  <c:v>41260000</c:v>
                </c:pt>
                <c:pt idx="6542" formatCode="0.00E+00">
                  <c:v>41266000</c:v>
                </c:pt>
                <c:pt idx="6543" formatCode="0.00E+00">
                  <c:v>41272000</c:v>
                </c:pt>
                <c:pt idx="6544" formatCode="0.00E+00">
                  <c:v>41278000</c:v>
                </c:pt>
                <c:pt idx="6545" formatCode="0.00E+00">
                  <c:v>41285000</c:v>
                </c:pt>
                <c:pt idx="6546" formatCode="0.00E+00">
                  <c:v>41291000</c:v>
                </c:pt>
                <c:pt idx="6547" formatCode="0.00E+00">
                  <c:v>41297000</c:v>
                </c:pt>
                <c:pt idx="6548" formatCode="0.00E+00">
                  <c:v>41304000</c:v>
                </c:pt>
                <c:pt idx="6549" formatCode="0.00E+00">
                  <c:v>41310000</c:v>
                </c:pt>
                <c:pt idx="6550" formatCode="0.00E+00">
                  <c:v>41316000</c:v>
                </c:pt>
                <c:pt idx="6551" formatCode="0.00E+00">
                  <c:v>41323000</c:v>
                </c:pt>
                <c:pt idx="6552" formatCode="0.00E+00">
                  <c:v>41329000</c:v>
                </c:pt>
                <c:pt idx="6553" formatCode="0.00E+00">
                  <c:v>41335000</c:v>
                </c:pt>
                <c:pt idx="6554" formatCode="0.00E+00">
                  <c:v>41342000</c:v>
                </c:pt>
                <c:pt idx="6555" formatCode="0.00E+00">
                  <c:v>41348000</c:v>
                </c:pt>
                <c:pt idx="6556" formatCode="0.00E+00">
                  <c:v>41354000</c:v>
                </c:pt>
                <c:pt idx="6557" formatCode="0.00E+00">
                  <c:v>41360000</c:v>
                </c:pt>
                <c:pt idx="6558" formatCode="0.00E+00">
                  <c:v>41367000</c:v>
                </c:pt>
                <c:pt idx="6559" formatCode="0.00E+00">
                  <c:v>41373000</c:v>
                </c:pt>
                <c:pt idx="6560" formatCode="0.00E+00">
                  <c:v>41379000</c:v>
                </c:pt>
                <c:pt idx="6561" formatCode="0.00E+00">
                  <c:v>41386000</c:v>
                </c:pt>
                <c:pt idx="6562" formatCode="0.00E+00">
                  <c:v>41392000</c:v>
                </c:pt>
                <c:pt idx="6563" formatCode="0.00E+00">
                  <c:v>41398000</c:v>
                </c:pt>
                <c:pt idx="6564" formatCode="0.00E+00">
                  <c:v>41405000</c:v>
                </c:pt>
                <c:pt idx="6565" formatCode="0.00E+00">
                  <c:v>41411000</c:v>
                </c:pt>
                <c:pt idx="6566" formatCode="0.00E+00">
                  <c:v>41417000</c:v>
                </c:pt>
                <c:pt idx="6567" formatCode="0.00E+00">
                  <c:v>41424000</c:v>
                </c:pt>
                <c:pt idx="6568" formatCode="0.00E+00">
                  <c:v>41430000</c:v>
                </c:pt>
                <c:pt idx="6569" formatCode="0.00E+00">
                  <c:v>41436000</c:v>
                </c:pt>
                <c:pt idx="6570" formatCode="0.00E+00">
                  <c:v>41442000</c:v>
                </c:pt>
                <c:pt idx="6571" formatCode="0.00E+00">
                  <c:v>41449000</c:v>
                </c:pt>
                <c:pt idx="6572" formatCode="0.00E+00">
                  <c:v>41455000</c:v>
                </c:pt>
                <c:pt idx="6573" formatCode="0.00E+00">
                  <c:v>41461000</c:v>
                </c:pt>
                <c:pt idx="6574" formatCode="0.00E+00">
                  <c:v>41468000</c:v>
                </c:pt>
                <c:pt idx="6575" formatCode="0.00E+00">
                  <c:v>41474000</c:v>
                </c:pt>
                <c:pt idx="6576" formatCode="0.00E+00">
                  <c:v>41480000</c:v>
                </c:pt>
                <c:pt idx="6577" formatCode="0.00E+00">
                  <c:v>41487000</c:v>
                </c:pt>
                <c:pt idx="6578" formatCode="0.00E+00">
                  <c:v>41493000</c:v>
                </c:pt>
                <c:pt idx="6579" formatCode="0.00E+00">
                  <c:v>41499000</c:v>
                </c:pt>
                <c:pt idx="6580" formatCode="0.00E+00">
                  <c:v>41506000</c:v>
                </c:pt>
                <c:pt idx="6581" formatCode="0.00E+00">
                  <c:v>41512000</c:v>
                </c:pt>
                <c:pt idx="6582" formatCode="0.00E+00">
                  <c:v>41518000</c:v>
                </c:pt>
                <c:pt idx="6583" formatCode="0.00E+00">
                  <c:v>41524000</c:v>
                </c:pt>
                <c:pt idx="6584" formatCode="0.00E+00">
                  <c:v>41531000</c:v>
                </c:pt>
                <c:pt idx="6585" formatCode="0.00E+00">
                  <c:v>41537000</c:v>
                </c:pt>
                <c:pt idx="6586" formatCode="0.00E+00">
                  <c:v>41543000</c:v>
                </c:pt>
                <c:pt idx="6587" formatCode="0.00E+00">
                  <c:v>41550000</c:v>
                </c:pt>
                <c:pt idx="6588" formatCode="0.00E+00">
                  <c:v>41556000</c:v>
                </c:pt>
                <c:pt idx="6589" formatCode="0.00E+00">
                  <c:v>41562000</c:v>
                </c:pt>
                <c:pt idx="6590" formatCode="0.00E+00">
                  <c:v>41569000</c:v>
                </c:pt>
                <c:pt idx="6591" formatCode="0.00E+00">
                  <c:v>41575000</c:v>
                </c:pt>
                <c:pt idx="6592" formatCode="0.00E+00">
                  <c:v>41581000</c:v>
                </c:pt>
                <c:pt idx="6593" formatCode="0.00E+00">
                  <c:v>41588000</c:v>
                </c:pt>
                <c:pt idx="6594" formatCode="0.00E+00">
                  <c:v>41594000</c:v>
                </c:pt>
                <c:pt idx="6595" formatCode="0.00E+00">
                  <c:v>41600000</c:v>
                </c:pt>
                <c:pt idx="6596" formatCode="0.00E+00">
                  <c:v>41606000</c:v>
                </c:pt>
                <c:pt idx="6597" formatCode="0.00E+00">
                  <c:v>41613000</c:v>
                </c:pt>
                <c:pt idx="6598" formatCode="0.00E+00">
                  <c:v>41619000</c:v>
                </c:pt>
                <c:pt idx="6599" formatCode="0.00E+00">
                  <c:v>41625000</c:v>
                </c:pt>
                <c:pt idx="6600" formatCode="0.00E+00">
                  <c:v>41632000</c:v>
                </c:pt>
                <c:pt idx="6601" formatCode="0.00E+00">
                  <c:v>41638000</c:v>
                </c:pt>
                <c:pt idx="6602" formatCode="0.00E+00">
                  <c:v>41644000</c:v>
                </c:pt>
                <c:pt idx="6603" formatCode="0.00E+00">
                  <c:v>41651000</c:v>
                </c:pt>
                <c:pt idx="6604" formatCode="0.00E+00">
                  <c:v>41657000</c:v>
                </c:pt>
                <c:pt idx="6605" formatCode="0.00E+00">
                  <c:v>41663000</c:v>
                </c:pt>
                <c:pt idx="6606" formatCode="0.00E+00">
                  <c:v>41670000</c:v>
                </c:pt>
                <c:pt idx="6607" formatCode="0.00E+00">
                  <c:v>41676000</c:v>
                </c:pt>
                <c:pt idx="6608" formatCode="0.00E+00">
                  <c:v>41682000</c:v>
                </c:pt>
                <c:pt idx="6609" formatCode="0.00E+00">
                  <c:v>41688000</c:v>
                </c:pt>
                <c:pt idx="6610" formatCode="0.00E+00">
                  <c:v>41695000</c:v>
                </c:pt>
                <c:pt idx="6611" formatCode="0.00E+00">
                  <c:v>41701000</c:v>
                </c:pt>
                <c:pt idx="6612" formatCode="0.00E+00">
                  <c:v>41707000</c:v>
                </c:pt>
                <c:pt idx="6613" formatCode="0.00E+00">
                  <c:v>41714000</c:v>
                </c:pt>
                <c:pt idx="6614" formatCode="0.00E+00">
                  <c:v>41720000</c:v>
                </c:pt>
                <c:pt idx="6615" formatCode="0.00E+00">
                  <c:v>41726000</c:v>
                </c:pt>
                <c:pt idx="6616" formatCode="0.00E+00">
                  <c:v>41733000</c:v>
                </c:pt>
                <c:pt idx="6617" formatCode="0.00E+00">
                  <c:v>41739000</c:v>
                </c:pt>
                <c:pt idx="6618" formatCode="0.00E+00">
                  <c:v>41745000</c:v>
                </c:pt>
                <c:pt idx="6619" formatCode="0.00E+00">
                  <c:v>41752000</c:v>
                </c:pt>
                <c:pt idx="6620" formatCode="0.00E+00">
                  <c:v>41758000</c:v>
                </c:pt>
                <c:pt idx="6621" formatCode="0.00E+00">
                  <c:v>41764000</c:v>
                </c:pt>
                <c:pt idx="6622" formatCode="0.00E+00">
                  <c:v>41770000</c:v>
                </c:pt>
                <c:pt idx="6623" formatCode="0.00E+00">
                  <c:v>41777000</c:v>
                </c:pt>
                <c:pt idx="6624" formatCode="0.00E+00">
                  <c:v>41783000</c:v>
                </c:pt>
                <c:pt idx="6625" formatCode="0.00E+00">
                  <c:v>41789000</c:v>
                </c:pt>
                <c:pt idx="6626" formatCode="0.00E+00">
                  <c:v>41796000</c:v>
                </c:pt>
                <c:pt idx="6627" formatCode="0.00E+00">
                  <c:v>41802000</c:v>
                </c:pt>
                <c:pt idx="6628" formatCode="0.00E+00">
                  <c:v>41808000</c:v>
                </c:pt>
                <c:pt idx="6629" formatCode="0.00E+00">
                  <c:v>41815000</c:v>
                </c:pt>
                <c:pt idx="6630" formatCode="0.00E+00">
                  <c:v>41821000</c:v>
                </c:pt>
                <c:pt idx="6631" formatCode="0.00E+00">
                  <c:v>41827000</c:v>
                </c:pt>
                <c:pt idx="6632" formatCode="0.00E+00">
                  <c:v>41834000</c:v>
                </c:pt>
                <c:pt idx="6633" formatCode="0.00E+00">
                  <c:v>41840000</c:v>
                </c:pt>
                <c:pt idx="6634" formatCode="0.00E+00">
                  <c:v>41846000</c:v>
                </c:pt>
                <c:pt idx="6635" formatCode="0.00E+00">
                  <c:v>41852000</c:v>
                </c:pt>
                <c:pt idx="6636" formatCode="0.00E+00">
                  <c:v>41859000</c:v>
                </c:pt>
                <c:pt idx="6637" formatCode="0.00E+00">
                  <c:v>41865000</c:v>
                </c:pt>
                <c:pt idx="6638" formatCode="0.00E+00">
                  <c:v>41871000</c:v>
                </c:pt>
                <c:pt idx="6639" formatCode="0.00E+00">
                  <c:v>41878000</c:v>
                </c:pt>
                <c:pt idx="6640" formatCode="0.00E+00">
                  <c:v>41884000</c:v>
                </c:pt>
                <c:pt idx="6641" formatCode="0.00E+00">
                  <c:v>41890000</c:v>
                </c:pt>
                <c:pt idx="6642" formatCode="0.00E+00">
                  <c:v>41897000</c:v>
                </c:pt>
                <c:pt idx="6643" formatCode="0.00E+00">
                  <c:v>41903000</c:v>
                </c:pt>
                <c:pt idx="6644" formatCode="0.00E+00">
                  <c:v>41909000</c:v>
                </c:pt>
                <c:pt idx="6645" formatCode="0.00E+00">
                  <c:v>41916000</c:v>
                </c:pt>
                <c:pt idx="6646" formatCode="0.00E+00">
                  <c:v>41922000</c:v>
                </c:pt>
                <c:pt idx="6647" formatCode="0.00E+00">
                  <c:v>41928000</c:v>
                </c:pt>
                <c:pt idx="6648" formatCode="0.00E+00">
                  <c:v>41934000</c:v>
                </c:pt>
                <c:pt idx="6649" formatCode="0.00E+00">
                  <c:v>41941000</c:v>
                </c:pt>
                <c:pt idx="6650" formatCode="0.00E+00">
                  <c:v>41947000</c:v>
                </c:pt>
                <c:pt idx="6651" formatCode="0.00E+00">
                  <c:v>41953000</c:v>
                </c:pt>
                <c:pt idx="6652" formatCode="0.00E+00">
                  <c:v>41960000</c:v>
                </c:pt>
                <c:pt idx="6653" formatCode="0.00E+00">
                  <c:v>41966000</c:v>
                </c:pt>
                <c:pt idx="6654" formatCode="0.00E+00">
                  <c:v>41972000</c:v>
                </c:pt>
                <c:pt idx="6655" formatCode="0.00E+00">
                  <c:v>41979000</c:v>
                </c:pt>
                <c:pt idx="6656" formatCode="0.00E+00">
                  <c:v>41985000</c:v>
                </c:pt>
                <c:pt idx="6657" formatCode="0.00E+00">
                  <c:v>41991000</c:v>
                </c:pt>
                <c:pt idx="6658" formatCode="0.00E+00">
                  <c:v>41998000</c:v>
                </c:pt>
                <c:pt idx="6659" formatCode="0.00E+00">
                  <c:v>42004000</c:v>
                </c:pt>
                <c:pt idx="6660" formatCode="0.00E+00">
                  <c:v>42010000</c:v>
                </c:pt>
                <c:pt idx="6661" formatCode="0.00E+00">
                  <c:v>42016000</c:v>
                </c:pt>
                <c:pt idx="6662" formatCode="0.00E+00">
                  <c:v>42023000</c:v>
                </c:pt>
                <c:pt idx="6663" formatCode="0.00E+00">
                  <c:v>42029000</c:v>
                </c:pt>
                <c:pt idx="6664" formatCode="0.00E+00">
                  <c:v>42035000</c:v>
                </c:pt>
                <c:pt idx="6665" formatCode="0.00E+00">
                  <c:v>42042000</c:v>
                </c:pt>
                <c:pt idx="6666" formatCode="0.00E+00">
                  <c:v>42048000</c:v>
                </c:pt>
                <c:pt idx="6667" formatCode="0.00E+00">
                  <c:v>42054000</c:v>
                </c:pt>
                <c:pt idx="6668" formatCode="0.00E+00">
                  <c:v>42061000</c:v>
                </c:pt>
                <c:pt idx="6669" formatCode="0.00E+00">
                  <c:v>42067000</c:v>
                </c:pt>
                <c:pt idx="6670" formatCode="0.00E+00">
                  <c:v>42073000</c:v>
                </c:pt>
                <c:pt idx="6671" formatCode="0.00E+00">
                  <c:v>42080000</c:v>
                </c:pt>
                <c:pt idx="6672" formatCode="0.00E+00">
                  <c:v>42086000</c:v>
                </c:pt>
                <c:pt idx="6673" formatCode="0.00E+00">
                  <c:v>42092000</c:v>
                </c:pt>
                <c:pt idx="6674" formatCode="0.00E+00">
                  <c:v>42098000</c:v>
                </c:pt>
                <c:pt idx="6675" formatCode="0.00E+00">
                  <c:v>42105000</c:v>
                </c:pt>
                <c:pt idx="6676" formatCode="0.00E+00">
                  <c:v>42111000</c:v>
                </c:pt>
                <c:pt idx="6677" formatCode="0.00E+00">
                  <c:v>42117000</c:v>
                </c:pt>
                <c:pt idx="6678" formatCode="0.00E+00">
                  <c:v>42124000</c:v>
                </c:pt>
                <c:pt idx="6679" formatCode="0.00E+00">
                  <c:v>42130000</c:v>
                </c:pt>
                <c:pt idx="6680" formatCode="0.00E+00">
                  <c:v>42136000</c:v>
                </c:pt>
                <c:pt idx="6681" formatCode="0.00E+00">
                  <c:v>42143000</c:v>
                </c:pt>
                <c:pt idx="6682" formatCode="0.00E+00">
                  <c:v>42149000</c:v>
                </c:pt>
                <c:pt idx="6683" formatCode="0.00E+00">
                  <c:v>42155000</c:v>
                </c:pt>
                <c:pt idx="6684" formatCode="0.00E+00">
                  <c:v>42162000</c:v>
                </c:pt>
                <c:pt idx="6685" formatCode="0.00E+00">
                  <c:v>42168000</c:v>
                </c:pt>
                <c:pt idx="6686" formatCode="0.00E+00">
                  <c:v>42174000</c:v>
                </c:pt>
                <c:pt idx="6687" formatCode="0.00E+00">
                  <c:v>42180000</c:v>
                </c:pt>
                <c:pt idx="6688" formatCode="0.00E+00">
                  <c:v>42187000</c:v>
                </c:pt>
                <c:pt idx="6689" formatCode="0.00E+00">
                  <c:v>42193000</c:v>
                </c:pt>
                <c:pt idx="6690" formatCode="0.00E+00">
                  <c:v>42199000</c:v>
                </c:pt>
                <c:pt idx="6691" formatCode="0.00E+00">
                  <c:v>42206000</c:v>
                </c:pt>
                <c:pt idx="6692" formatCode="0.00E+00">
                  <c:v>42212000</c:v>
                </c:pt>
                <c:pt idx="6693" formatCode="0.00E+00">
                  <c:v>42218000</c:v>
                </c:pt>
                <c:pt idx="6694" formatCode="0.00E+00">
                  <c:v>42225000</c:v>
                </c:pt>
                <c:pt idx="6695" formatCode="0.00E+00">
                  <c:v>42231000</c:v>
                </c:pt>
                <c:pt idx="6696" formatCode="0.00E+00">
                  <c:v>42237000</c:v>
                </c:pt>
                <c:pt idx="6697" formatCode="0.00E+00">
                  <c:v>42244000</c:v>
                </c:pt>
                <c:pt idx="6698" formatCode="0.00E+00">
                  <c:v>42250000</c:v>
                </c:pt>
                <c:pt idx="6699" formatCode="0.00E+00">
                  <c:v>42256000</c:v>
                </c:pt>
                <c:pt idx="6700" formatCode="0.00E+00">
                  <c:v>42262000</c:v>
                </c:pt>
                <c:pt idx="6701" formatCode="0.00E+00">
                  <c:v>42269000</c:v>
                </c:pt>
                <c:pt idx="6702" formatCode="0.00E+00">
                  <c:v>42275000</c:v>
                </c:pt>
                <c:pt idx="6703" formatCode="0.00E+00">
                  <c:v>42281000</c:v>
                </c:pt>
                <c:pt idx="6704" formatCode="0.00E+00">
                  <c:v>42288000</c:v>
                </c:pt>
                <c:pt idx="6705" formatCode="0.00E+00">
                  <c:v>42294000</c:v>
                </c:pt>
                <c:pt idx="6706" formatCode="0.00E+00">
                  <c:v>42300000</c:v>
                </c:pt>
                <c:pt idx="6707" formatCode="0.00E+00">
                  <c:v>42307000</c:v>
                </c:pt>
                <c:pt idx="6708" formatCode="0.00E+00">
                  <c:v>42313000</c:v>
                </c:pt>
                <c:pt idx="6709" formatCode="0.00E+00">
                  <c:v>42319000</c:v>
                </c:pt>
                <c:pt idx="6710" formatCode="0.00E+00">
                  <c:v>42326000</c:v>
                </c:pt>
                <c:pt idx="6711" formatCode="0.00E+00">
                  <c:v>42332000</c:v>
                </c:pt>
                <c:pt idx="6712" formatCode="0.00E+00">
                  <c:v>42338000</c:v>
                </c:pt>
                <c:pt idx="6713" formatCode="0.00E+00">
                  <c:v>42344000</c:v>
                </c:pt>
                <c:pt idx="6714" formatCode="0.00E+00">
                  <c:v>42351000</c:v>
                </c:pt>
                <c:pt idx="6715" formatCode="0.00E+00">
                  <c:v>42357000</c:v>
                </c:pt>
                <c:pt idx="6716" formatCode="0.00E+00">
                  <c:v>42363000</c:v>
                </c:pt>
                <c:pt idx="6717" formatCode="0.00E+00">
                  <c:v>42370000</c:v>
                </c:pt>
                <c:pt idx="6718" formatCode="0.00E+00">
                  <c:v>42376000</c:v>
                </c:pt>
                <c:pt idx="6719" formatCode="0.00E+00">
                  <c:v>42382000</c:v>
                </c:pt>
                <c:pt idx="6720" formatCode="0.00E+00">
                  <c:v>42389000</c:v>
                </c:pt>
                <c:pt idx="6721" formatCode="0.00E+00">
                  <c:v>42395000</c:v>
                </c:pt>
                <c:pt idx="6722" formatCode="0.00E+00">
                  <c:v>42401000</c:v>
                </c:pt>
                <c:pt idx="6723" formatCode="0.00E+00">
                  <c:v>42408000</c:v>
                </c:pt>
                <c:pt idx="6724" formatCode="0.00E+00">
                  <c:v>42414000</c:v>
                </c:pt>
                <c:pt idx="6725" formatCode="0.00E+00">
                  <c:v>42420000</c:v>
                </c:pt>
                <c:pt idx="6726" formatCode="0.00E+00">
                  <c:v>42426000</c:v>
                </c:pt>
                <c:pt idx="6727" formatCode="0.00E+00">
                  <c:v>42433000</c:v>
                </c:pt>
                <c:pt idx="6728" formatCode="0.00E+00">
                  <c:v>42439000</c:v>
                </c:pt>
                <c:pt idx="6729" formatCode="0.00E+00">
                  <c:v>42445000</c:v>
                </c:pt>
                <c:pt idx="6730" formatCode="0.00E+00">
                  <c:v>42452000</c:v>
                </c:pt>
                <c:pt idx="6731" formatCode="0.00E+00">
                  <c:v>42458000</c:v>
                </c:pt>
                <c:pt idx="6732" formatCode="0.00E+00">
                  <c:v>42464000</c:v>
                </c:pt>
                <c:pt idx="6733" formatCode="0.00E+00">
                  <c:v>42471000</c:v>
                </c:pt>
                <c:pt idx="6734" formatCode="0.00E+00">
                  <c:v>42477000</c:v>
                </c:pt>
                <c:pt idx="6735" formatCode="0.00E+00">
                  <c:v>42483000</c:v>
                </c:pt>
                <c:pt idx="6736" formatCode="0.00E+00">
                  <c:v>42490000</c:v>
                </c:pt>
                <c:pt idx="6737" formatCode="0.00E+00">
                  <c:v>42496000</c:v>
                </c:pt>
                <c:pt idx="6738" formatCode="0.00E+00">
                  <c:v>42502000</c:v>
                </c:pt>
                <c:pt idx="6739" formatCode="0.00E+00">
                  <c:v>42508000</c:v>
                </c:pt>
                <c:pt idx="6740" formatCode="0.00E+00">
                  <c:v>42515000</c:v>
                </c:pt>
                <c:pt idx="6741" formatCode="0.00E+00">
                  <c:v>42521000</c:v>
                </c:pt>
                <c:pt idx="6742" formatCode="0.00E+00">
                  <c:v>42527000</c:v>
                </c:pt>
                <c:pt idx="6743" formatCode="0.00E+00">
                  <c:v>42534000</c:v>
                </c:pt>
                <c:pt idx="6744" formatCode="0.00E+00">
                  <c:v>42540000</c:v>
                </c:pt>
                <c:pt idx="6745" formatCode="0.00E+00">
                  <c:v>42546000</c:v>
                </c:pt>
                <c:pt idx="6746" formatCode="0.00E+00">
                  <c:v>42553000</c:v>
                </c:pt>
                <c:pt idx="6747" formatCode="0.00E+00">
                  <c:v>42559000</c:v>
                </c:pt>
                <c:pt idx="6748" formatCode="0.00E+00">
                  <c:v>42565000</c:v>
                </c:pt>
                <c:pt idx="6749" formatCode="0.00E+00">
                  <c:v>42572000</c:v>
                </c:pt>
                <c:pt idx="6750" formatCode="0.00E+00">
                  <c:v>42578000</c:v>
                </c:pt>
                <c:pt idx="6751" formatCode="0.00E+00">
                  <c:v>42584000</c:v>
                </c:pt>
                <c:pt idx="6752" formatCode="0.00E+00">
                  <c:v>42590000</c:v>
                </c:pt>
                <c:pt idx="6753" formatCode="0.00E+00">
                  <c:v>42597000</c:v>
                </c:pt>
                <c:pt idx="6754" formatCode="0.00E+00">
                  <c:v>42603000</c:v>
                </c:pt>
                <c:pt idx="6755" formatCode="0.00E+00">
                  <c:v>42609000</c:v>
                </c:pt>
                <c:pt idx="6756" formatCode="0.00E+00">
                  <c:v>42616000</c:v>
                </c:pt>
                <c:pt idx="6757" formatCode="0.00E+00">
                  <c:v>42622000</c:v>
                </c:pt>
                <c:pt idx="6758" formatCode="0.00E+00">
                  <c:v>42628000</c:v>
                </c:pt>
                <c:pt idx="6759" formatCode="0.00E+00">
                  <c:v>42635000</c:v>
                </c:pt>
                <c:pt idx="6760" formatCode="0.00E+00">
                  <c:v>42641000</c:v>
                </c:pt>
                <c:pt idx="6761" formatCode="0.00E+00">
                  <c:v>42647000</c:v>
                </c:pt>
                <c:pt idx="6762" formatCode="0.00E+00">
                  <c:v>42654000</c:v>
                </c:pt>
                <c:pt idx="6763" formatCode="0.00E+00">
                  <c:v>42660000</c:v>
                </c:pt>
                <c:pt idx="6764" formatCode="0.00E+00">
                  <c:v>42666000</c:v>
                </c:pt>
                <c:pt idx="6765" formatCode="0.00E+00">
                  <c:v>42672000</c:v>
                </c:pt>
                <c:pt idx="6766" formatCode="0.00E+00">
                  <c:v>42679000</c:v>
                </c:pt>
                <c:pt idx="6767" formatCode="0.00E+00">
                  <c:v>42685000</c:v>
                </c:pt>
                <c:pt idx="6768" formatCode="0.00E+00">
                  <c:v>42691000</c:v>
                </c:pt>
                <c:pt idx="6769" formatCode="0.00E+00">
                  <c:v>42698000</c:v>
                </c:pt>
                <c:pt idx="6770" formatCode="0.00E+00">
                  <c:v>42704000</c:v>
                </c:pt>
                <c:pt idx="6771" formatCode="0.00E+00">
                  <c:v>42710000</c:v>
                </c:pt>
                <c:pt idx="6772" formatCode="0.00E+00">
                  <c:v>42717000</c:v>
                </c:pt>
                <c:pt idx="6773" formatCode="0.00E+00">
                  <c:v>42723000</c:v>
                </c:pt>
                <c:pt idx="6774" formatCode="0.00E+00">
                  <c:v>42729000</c:v>
                </c:pt>
                <c:pt idx="6775" formatCode="0.00E+00">
                  <c:v>42736000</c:v>
                </c:pt>
                <c:pt idx="6776" formatCode="0.00E+00">
                  <c:v>42742000</c:v>
                </c:pt>
                <c:pt idx="6777" formatCode="0.00E+00">
                  <c:v>42748000</c:v>
                </c:pt>
                <c:pt idx="6778" formatCode="0.00E+00">
                  <c:v>42754000</c:v>
                </c:pt>
                <c:pt idx="6779" formatCode="0.00E+00">
                  <c:v>42761000</c:v>
                </c:pt>
                <c:pt idx="6780" formatCode="0.00E+00">
                  <c:v>42767000</c:v>
                </c:pt>
                <c:pt idx="6781" formatCode="0.00E+00">
                  <c:v>42773000</c:v>
                </c:pt>
                <c:pt idx="6782" formatCode="0.00E+00">
                  <c:v>42780000</c:v>
                </c:pt>
                <c:pt idx="6783" formatCode="0.00E+00">
                  <c:v>42786000</c:v>
                </c:pt>
                <c:pt idx="6784" formatCode="0.00E+00">
                  <c:v>42792000</c:v>
                </c:pt>
                <c:pt idx="6785" formatCode="0.00E+00">
                  <c:v>42799000</c:v>
                </c:pt>
                <c:pt idx="6786" formatCode="0.00E+00">
                  <c:v>42805000</c:v>
                </c:pt>
                <c:pt idx="6787" formatCode="0.00E+00">
                  <c:v>42811000</c:v>
                </c:pt>
                <c:pt idx="6788" formatCode="0.00E+00">
                  <c:v>42818000</c:v>
                </c:pt>
                <c:pt idx="6789" formatCode="0.00E+00">
                  <c:v>42824000</c:v>
                </c:pt>
                <c:pt idx="6790" formatCode="0.00E+00">
                  <c:v>42830000</c:v>
                </c:pt>
                <c:pt idx="6791" formatCode="0.00E+00">
                  <c:v>42836000</c:v>
                </c:pt>
                <c:pt idx="6792" formatCode="0.00E+00">
                  <c:v>42843000</c:v>
                </c:pt>
                <c:pt idx="6793" formatCode="0.00E+00">
                  <c:v>42849000</c:v>
                </c:pt>
                <c:pt idx="6794" formatCode="0.00E+00">
                  <c:v>42855000</c:v>
                </c:pt>
                <c:pt idx="6795" formatCode="0.00E+00">
                  <c:v>42862000</c:v>
                </c:pt>
                <c:pt idx="6796" formatCode="0.00E+00">
                  <c:v>42868000</c:v>
                </c:pt>
                <c:pt idx="6797" formatCode="0.00E+00">
                  <c:v>42874000</c:v>
                </c:pt>
                <c:pt idx="6798" formatCode="0.00E+00">
                  <c:v>42881000</c:v>
                </c:pt>
                <c:pt idx="6799" formatCode="0.00E+00">
                  <c:v>42887000</c:v>
                </c:pt>
                <c:pt idx="6800" formatCode="0.00E+00">
                  <c:v>42893000</c:v>
                </c:pt>
                <c:pt idx="6801" formatCode="0.00E+00">
                  <c:v>42900000</c:v>
                </c:pt>
                <c:pt idx="6802" formatCode="0.00E+00">
                  <c:v>42906000</c:v>
                </c:pt>
                <c:pt idx="6803" formatCode="0.00E+00">
                  <c:v>42912000</c:v>
                </c:pt>
                <c:pt idx="6804" formatCode="0.00E+00">
                  <c:v>42918000</c:v>
                </c:pt>
                <c:pt idx="6805" formatCode="0.00E+00">
                  <c:v>42925000</c:v>
                </c:pt>
                <c:pt idx="6806" formatCode="0.00E+00">
                  <c:v>42931000</c:v>
                </c:pt>
                <c:pt idx="6807" formatCode="0.00E+00">
                  <c:v>42937000</c:v>
                </c:pt>
                <c:pt idx="6808" formatCode="0.00E+00">
                  <c:v>42944000</c:v>
                </c:pt>
                <c:pt idx="6809" formatCode="0.00E+00">
                  <c:v>42950000</c:v>
                </c:pt>
                <c:pt idx="6810" formatCode="0.00E+00">
                  <c:v>42956000</c:v>
                </c:pt>
                <c:pt idx="6811" formatCode="0.00E+00">
                  <c:v>42963000</c:v>
                </c:pt>
                <c:pt idx="6812" formatCode="0.00E+00">
                  <c:v>42969000</c:v>
                </c:pt>
                <c:pt idx="6813" formatCode="0.00E+00">
                  <c:v>42975000</c:v>
                </c:pt>
                <c:pt idx="6814" formatCode="0.00E+00">
                  <c:v>42982000</c:v>
                </c:pt>
                <c:pt idx="6815" formatCode="0.00E+00">
                  <c:v>42988000</c:v>
                </c:pt>
                <c:pt idx="6816" formatCode="0.00E+00">
                  <c:v>42994000</c:v>
                </c:pt>
                <c:pt idx="6817" formatCode="0.00E+00">
                  <c:v>43000000</c:v>
                </c:pt>
                <c:pt idx="6818" formatCode="0.00E+00">
                  <c:v>43007000</c:v>
                </c:pt>
                <c:pt idx="6819" formatCode="0.00E+00">
                  <c:v>43013000</c:v>
                </c:pt>
                <c:pt idx="6820" formatCode="0.00E+00">
                  <c:v>43019000</c:v>
                </c:pt>
                <c:pt idx="6821" formatCode="0.00E+00">
                  <c:v>43026000</c:v>
                </c:pt>
                <c:pt idx="6822" formatCode="0.00E+00">
                  <c:v>43032000</c:v>
                </c:pt>
                <c:pt idx="6823" formatCode="0.00E+00">
                  <c:v>43038000</c:v>
                </c:pt>
                <c:pt idx="6824" formatCode="0.00E+00">
                  <c:v>43045000</c:v>
                </c:pt>
                <c:pt idx="6825" formatCode="0.00E+00">
                  <c:v>43051000</c:v>
                </c:pt>
                <c:pt idx="6826" formatCode="0.00E+00">
                  <c:v>43057000</c:v>
                </c:pt>
                <c:pt idx="6827" formatCode="0.00E+00">
                  <c:v>43064000</c:v>
                </c:pt>
                <c:pt idx="6828" formatCode="0.00E+00">
                  <c:v>43070000</c:v>
                </c:pt>
                <c:pt idx="6829" formatCode="0.00E+00">
                  <c:v>43076000</c:v>
                </c:pt>
                <c:pt idx="6830" formatCode="0.00E+00">
                  <c:v>43082000</c:v>
                </c:pt>
                <c:pt idx="6831" formatCode="0.00E+00">
                  <c:v>43089000</c:v>
                </c:pt>
                <c:pt idx="6832" formatCode="0.00E+00">
                  <c:v>43095000</c:v>
                </c:pt>
                <c:pt idx="6833" formatCode="0.00E+00">
                  <c:v>43101000</c:v>
                </c:pt>
                <c:pt idx="6834" formatCode="0.00E+00">
                  <c:v>43108000</c:v>
                </c:pt>
                <c:pt idx="6835" formatCode="0.00E+00">
                  <c:v>43114000</c:v>
                </c:pt>
                <c:pt idx="6836" formatCode="0.00E+00">
                  <c:v>43120000</c:v>
                </c:pt>
                <c:pt idx="6837" formatCode="0.00E+00">
                  <c:v>43127000</c:v>
                </c:pt>
                <c:pt idx="6838" formatCode="0.00E+00">
                  <c:v>43133000</c:v>
                </c:pt>
                <c:pt idx="6839" formatCode="0.00E+00">
                  <c:v>43139000</c:v>
                </c:pt>
                <c:pt idx="6840" formatCode="0.00E+00">
                  <c:v>43146000</c:v>
                </c:pt>
                <c:pt idx="6841" formatCode="0.00E+00">
                  <c:v>43152000</c:v>
                </c:pt>
                <c:pt idx="6842" formatCode="0.00E+00">
                  <c:v>43158000</c:v>
                </c:pt>
                <c:pt idx="6843" formatCode="0.00E+00">
                  <c:v>43164000</c:v>
                </c:pt>
                <c:pt idx="6844" formatCode="0.00E+00">
                  <c:v>43171000</c:v>
                </c:pt>
                <c:pt idx="6845" formatCode="0.00E+00">
                  <c:v>43177000</c:v>
                </c:pt>
                <c:pt idx="6846" formatCode="0.00E+00">
                  <c:v>43183000</c:v>
                </c:pt>
                <c:pt idx="6847" formatCode="0.00E+00">
                  <c:v>43190000</c:v>
                </c:pt>
                <c:pt idx="6848" formatCode="0.00E+00">
                  <c:v>43196000</c:v>
                </c:pt>
                <c:pt idx="6849" formatCode="0.00E+00">
                  <c:v>43202000</c:v>
                </c:pt>
                <c:pt idx="6850" formatCode="0.00E+00">
                  <c:v>43209000</c:v>
                </c:pt>
                <c:pt idx="6851" formatCode="0.00E+00">
                  <c:v>43215000</c:v>
                </c:pt>
                <c:pt idx="6852" formatCode="0.00E+00">
                  <c:v>43221000</c:v>
                </c:pt>
                <c:pt idx="6853" formatCode="0.00E+00">
                  <c:v>43228000</c:v>
                </c:pt>
                <c:pt idx="6854" formatCode="0.00E+00">
                  <c:v>43234000</c:v>
                </c:pt>
                <c:pt idx="6855" formatCode="0.00E+00">
                  <c:v>43240000</c:v>
                </c:pt>
                <c:pt idx="6856" formatCode="0.00E+00">
                  <c:v>43246000</c:v>
                </c:pt>
                <c:pt idx="6857" formatCode="0.00E+00">
                  <c:v>43253000</c:v>
                </c:pt>
                <c:pt idx="6858" formatCode="0.00E+00">
                  <c:v>43259000</c:v>
                </c:pt>
                <c:pt idx="6859" formatCode="0.00E+00">
                  <c:v>43265000</c:v>
                </c:pt>
                <c:pt idx="6860" formatCode="0.00E+00">
                  <c:v>43272000</c:v>
                </c:pt>
                <c:pt idx="6861" formatCode="0.00E+00">
                  <c:v>43278000</c:v>
                </c:pt>
                <c:pt idx="6862" formatCode="0.00E+00">
                  <c:v>43284000</c:v>
                </c:pt>
                <c:pt idx="6863" formatCode="0.00E+00">
                  <c:v>43291000</c:v>
                </c:pt>
                <c:pt idx="6864" formatCode="0.00E+00">
                  <c:v>43297000</c:v>
                </c:pt>
                <c:pt idx="6865" formatCode="0.00E+00">
                  <c:v>43303000</c:v>
                </c:pt>
                <c:pt idx="6866" formatCode="0.00E+00">
                  <c:v>43310000</c:v>
                </c:pt>
                <c:pt idx="6867" formatCode="0.00E+00">
                  <c:v>43316000</c:v>
                </c:pt>
                <c:pt idx="6868" formatCode="0.00E+00">
                  <c:v>43322000</c:v>
                </c:pt>
                <c:pt idx="6869" formatCode="0.00E+00">
                  <c:v>43328000</c:v>
                </c:pt>
                <c:pt idx="6870" formatCode="0.00E+00">
                  <c:v>43335000</c:v>
                </c:pt>
                <c:pt idx="6871" formatCode="0.00E+00">
                  <c:v>43341000</c:v>
                </c:pt>
                <c:pt idx="6872" formatCode="0.00E+00">
                  <c:v>43347000</c:v>
                </c:pt>
                <c:pt idx="6873" formatCode="0.00E+00">
                  <c:v>43354000</c:v>
                </c:pt>
                <c:pt idx="6874" formatCode="0.00E+00">
                  <c:v>43360000</c:v>
                </c:pt>
                <c:pt idx="6875" formatCode="0.00E+00">
                  <c:v>43366000</c:v>
                </c:pt>
                <c:pt idx="6876" formatCode="0.00E+00">
                  <c:v>43373000</c:v>
                </c:pt>
                <c:pt idx="6877" formatCode="0.00E+00">
                  <c:v>43379000</c:v>
                </c:pt>
                <c:pt idx="6878" formatCode="0.00E+00">
                  <c:v>43385000</c:v>
                </c:pt>
                <c:pt idx="6879" formatCode="0.00E+00">
                  <c:v>43392000</c:v>
                </c:pt>
                <c:pt idx="6880" formatCode="0.00E+00">
                  <c:v>43398000</c:v>
                </c:pt>
                <c:pt idx="6881" formatCode="0.00E+00">
                  <c:v>43404000</c:v>
                </c:pt>
                <c:pt idx="6882" formatCode="0.00E+00">
                  <c:v>43410000</c:v>
                </c:pt>
                <c:pt idx="6883" formatCode="0.00E+00">
                  <c:v>43417000</c:v>
                </c:pt>
                <c:pt idx="6884" formatCode="0.00E+00">
                  <c:v>43423000</c:v>
                </c:pt>
                <c:pt idx="6885" formatCode="0.00E+00">
                  <c:v>43429000</c:v>
                </c:pt>
                <c:pt idx="6886" formatCode="0.00E+00">
                  <c:v>43436000</c:v>
                </c:pt>
                <c:pt idx="6887" formatCode="0.00E+00">
                  <c:v>43442000</c:v>
                </c:pt>
                <c:pt idx="6888" formatCode="0.00E+00">
                  <c:v>43448000</c:v>
                </c:pt>
                <c:pt idx="6889" formatCode="0.00E+00">
                  <c:v>43455000</c:v>
                </c:pt>
                <c:pt idx="6890" formatCode="0.00E+00">
                  <c:v>43461000</c:v>
                </c:pt>
                <c:pt idx="6891" formatCode="0.00E+00">
                  <c:v>43467000</c:v>
                </c:pt>
                <c:pt idx="6892" formatCode="0.00E+00">
                  <c:v>43474000</c:v>
                </c:pt>
                <c:pt idx="6893" formatCode="0.00E+00">
                  <c:v>43480000</c:v>
                </c:pt>
                <c:pt idx="6894" formatCode="0.00E+00">
                  <c:v>43486000</c:v>
                </c:pt>
                <c:pt idx="6895" formatCode="0.00E+00">
                  <c:v>43492000</c:v>
                </c:pt>
                <c:pt idx="6896" formatCode="0.00E+00">
                  <c:v>43499000</c:v>
                </c:pt>
                <c:pt idx="6897" formatCode="0.00E+00">
                  <c:v>43505000</c:v>
                </c:pt>
                <c:pt idx="6898" formatCode="0.00E+00">
                  <c:v>43511000</c:v>
                </c:pt>
                <c:pt idx="6899" formatCode="0.00E+00">
                  <c:v>43518000</c:v>
                </c:pt>
                <c:pt idx="6900" formatCode="0.00E+00">
                  <c:v>43524000</c:v>
                </c:pt>
                <c:pt idx="6901" formatCode="0.00E+00">
                  <c:v>43530000</c:v>
                </c:pt>
                <c:pt idx="6902" formatCode="0.00E+00">
                  <c:v>43537000</c:v>
                </c:pt>
                <c:pt idx="6903" formatCode="0.00E+00">
                  <c:v>43543000</c:v>
                </c:pt>
                <c:pt idx="6904" formatCode="0.00E+00">
                  <c:v>43549000</c:v>
                </c:pt>
                <c:pt idx="6905" formatCode="0.00E+00">
                  <c:v>43556000</c:v>
                </c:pt>
                <c:pt idx="6906" formatCode="0.00E+00">
                  <c:v>43562000</c:v>
                </c:pt>
                <c:pt idx="6907" formatCode="0.00E+00">
                  <c:v>43568000</c:v>
                </c:pt>
                <c:pt idx="6908" formatCode="0.00E+00">
                  <c:v>43574000</c:v>
                </c:pt>
                <c:pt idx="6909" formatCode="0.00E+00">
                  <c:v>43581000</c:v>
                </c:pt>
                <c:pt idx="6910" formatCode="0.00E+00">
                  <c:v>43587000</c:v>
                </c:pt>
                <c:pt idx="6911" formatCode="0.00E+00">
                  <c:v>43593000</c:v>
                </c:pt>
                <c:pt idx="6912" formatCode="0.00E+00">
                  <c:v>43600000</c:v>
                </c:pt>
                <c:pt idx="6913" formatCode="0.00E+00">
                  <c:v>43606000</c:v>
                </c:pt>
                <c:pt idx="6914" formatCode="0.00E+00">
                  <c:v>43612000</c:v>
                </c:pt>
                <c:pt idx="6915" formatCode="0.00E+00">
                  <c:v>43619000</c:v>
                </c:pt>
                <c:pt idx="6916" formatCode="0.00E+00">
                  <c:v>43625000</c:v>
                </c:pt>
                <c:pt idx="6917" formatCode="0.00E+00">
                  <c:v>43631000</c:v>
                </c:pt>
                <c:pt idx="6918" formatCode="0.00E+00">
                  <c:v>43638000</c:v>
                </c:pt>
                <c:pt idx="6919" formatCode="0.00E+00">
                  <c:v>43644000</c:v>
                </c:pt>
                <c:pt idx="6920" formatCode="0.00E+00">
                  <c:v>43650000</c:v>
                </c:pt>
                <c:pt idx="6921" formatCode="0.00E+00">
                  <c:v>43656000</c:v>
                </c:pt>
                <c:pt idx="6922" formatCode="0.00E+00">
                  <c:v>43663000</c:v>
                </c:pt>
                <c:pt idx="6923" formatCode="0.00E+00">
                  <c:v>43669000</c:v>
                </c:pt>
                <c:pt idx="6924" formatCode="0.00E+00">
                  <c:v>43675000</c:v>
                </c:pt>
                <c:pt idx="6925" formatCode="0.00E+00">
                  <c:v>43682000</c:v>
                </c:pt>
                <c:pt idx="6926" formatCode="0.00E+00">
                  <c:v>43688000</c:v>
                </c:pt>
                <c:pt idx="6927" formatCode="0.00E+00">
                  <c:v>43694000</c:v>
                </c:pt>
                <c:pt idx="6928" formatCode="0.00E+00">
                  <c:v>43701000</c:v>
                </c:pt>
                <c:pt idx="6929" formatCode="0.00E+00">
                  <c:v>43707000</c:v>
                </c:pt>
                <c:pt idx="6930" formatCode="0.00E+00">
                  <c:v>43713000</c:v>
                </c:pt>
                <c:pt idx="6931" formatCode="0.00E+00">
                  <c:v>43720000</c:v>
                </c:pt>
                <c:pt idx="6932" formatCode="0.00E+00">
                  <c:v>43726000</c:v>
                </c:pt>
                <c:pt idx="6933" formatCode="0.00E+00">
                  <c:v>43732000</c:v>
                </c:pt>
                <c:pt idx="6934" formatCode="0.00E+00">
                  <c:v>43738000</c:v>
                </c:pt>
                <c:pt idx="6935" formatCode="0.00E+00">
                  <c:v>43745000</c:v>
                </c:pt>
                <c:pt idx="6936" formatCode="0.00E+00">
                  <c:v>43751000</c:v>
                </c:pt>
                <c:pt idx="6937" formatCode="0.00E+00">
                  <c:v>43757000</c:v>
                </c:pt>
                <c:pt idx="6938" formatCode="0.00E+00">
                  <c:v>43764000</c:v>
                </c:pt>
                <c:pt idx="6939" formatCode="0.00E+00">
                  <c:v>43770000</c:v>
                </c:pt>
                <c:pt idx="6940" formatCode="0.00E+00">
                  <c:v>43776000</c:v>
                </c:pt>
                <c:pt idx="6941" formatCode="0.00E+00">
                  <c:v>43783000</c:v>
                </c:pt>
                <c:pt idx="6942" formatCode="0.00E+00">
                  <c:v>43789000</c:v>
                </c:pt>
                <c:pt idx="6943" formatCode="0.00E+00">
                  <c:v>43795000</c:v>
                </c:pt>
                <c:pt idx="6944" formatCode="0.00E+00">
                  <c:v>43802000</c:v>
                </c:pt>
                <c:pt idx="6945" formatCode="0.00E+00">
                  <c:v>43808000</c:v>
                </c:pt>
                <c:pt idx="6946" formatCode="0.00E+00">
                  <c:v>43814000</c:v>
                </c:pt>
                <c:pt idx="6947" formatCode="0.00E+00">
                  <c:v>43821000</c:v>
                </c:pt>
                <c:pt idx="6948" formatCode="0.00E+00">
                  <c:v>43827000</c:v>
                </c:pt>
                <c:pt idx="6949" formatCode="0.00E+00">
                  <c:v>43833000</c:v>
                </c:pt>
                <c:pt idx="6950" formatCode="0.00E+00">
                  <c:v>43839000</c:v>
                </c:pt>
                <c:pt idx="6951" formatCode="0.00E+00">
                  <c:v>43846000</c:v>
                </c:pt>
                <c:pt idx="6952" formatCode="0.00E+00">
                  <c:v>43852000</c:v>
                </c:pt>
                <c:pt idx="6953" formatCode="0.00E+00">
                  <c:v>43858000</c:v>
                </c:pt>
                <c:pt idx="6954" formatCode="0.00E+00">
                  <c:v>43865000</c:v>
                </c:pt>
                <c:pt idx="6955" formatCode="0.00E+00">
                  <c:v>43871000</c:v>
                </c:pt>
                <c:pt idx="6956" formatCode="0.00E+00">
                  <c:v>43877000</c:v>
                </c:pt>
                <c:pt idx="6957" formatCode="0.00E+00">
                  <c:v>43884000</c:v>
                </c:pt>
                <c:pt idx="6958" formatCode="0.00E+00">
                  <c:v>43890000</c:v>
                </c:pt>
                <c:pt idx="6959" formatCode="0.00E+00">
                  <c:v>43896000</c:v>
                </c:pt>
                <c:pt idx="6960" formatCode="0.00E+00">
                  <c:v>43903000</c:v>
                </c:pt>
                <c:pt idx="6961" formatCode="0.00E+00">
                  <c:v>43909000</c:v>
                </c:pt>
                <c:pt idx="6962" formatCode="0.00E+00">
                  <c:v>43915000</c:v>
                </c:pt>
                <c:pt idx="6963" formatCode="0.00E+00">
                  <c:v>43921000</c:v>
                </c:pt>
                <c:pt idx="6964" formatCode="0.00E+00">
                  <c:v>43928000</c:v>
                </c:pt>
                <c:pt idx="6965" formatCode="0.00E+00">
                  <c:v>43934000</c:v>
                </c:pt>
                <c:pt idx="6966" formatCode="0.00E+00">
                  <c:v>43940000</c:v>
                </c:pt>
                <c:pt idx="6967" formatCode="0.00E+00">
                  <c:v>43947000</c:v>
                </c:pt>
                <c:pt idx="6968" formatCode="0.00E+00">
                  <c:v>43953000</c:v>
                </c:pt>
                <c:pt idx="6969" formatCode="0.00E+00">
                  <c:v>43959000</c:v>
                </c:pt>
                <c:pt idx="6970" formatCode="0.00E+00">
                  <c:v>43966000</c:v>
                </c:pt>
                <c:pt idx="6971" formatCode="0.00E+00">
                  <c:v>43972000</c:v>
                </c:pt>
                <c:pt idx="6972" formatCode="0.00E+00">
                  <c:v>43978000</c:v>
                </c:pt>
                <c:pt idx="6973" formatCode="0.00E+00">
                  <c:v>43985000</c:v>
                </c:pt>
                <c:pt idx="6974" formatCode="0.00E+00">
                  <c:v>43991000</c:v>
                </c:pt>
                <c:pt idx="6975" formatCode="0.00E+00">
                  <c:v>43997000</c:v>
                </c:pt>
                <c:pt idx="6976" formatCode="0.00E+00">
                  <c:v>44003000</c:v>
                </c:pt>
                <c:pt idx="6977" formatCode="0.00E+00">
                  <c:v>44010000</c:v>
                </c:pt>
                <c:pt idx="6978" formatCode="0.00E+00">
                  <c:v>44016000</c:v>
                </c:pt>
                <c:pt idx="6979" formatCode="0.00E+00">
                  <c:v>44022000</c:v>
                </c:pt>
                <c:pt idx="6980" formatCode="0.00E+00">
                  <c:v>44029000</c:v>
                </c:pt>
                <c:pt idx="6981" formatCode="0.00E+00">
                  <c:v>44035000</c:v>
                </c:pt>
                <c:pt idx="6982" formatCode="0.00E+00">
                  <c:v>44041000</c:v>
                </c:pt>
                <c:pt idx="6983" formatCode="0.00E+00">
                  <c:v>44048000</c:v>
                </c:pt>
                <c:pt idx="6984" formatCode="0.00E+00">
                  <c:v>44054000</c:v>
                </c:pt>
                <c:pt idx="6985" formatCode="0.00E+00">
                  <c:v>44060000</c:v>
                </c:pt>
                <c:pt idx="6986" formatCode="0.00E+00">
                  <c:v>44067000</c:v>
                </c:pt>
                <c:pt idx="6987" formatCode="0.00E+00">
                  <c:v>44073000</c:v>
                </c:pt>
                <c:pt idx="6988" formatCode="0.00E+00">
                  <c:v>44079000</c:v>
                </c:pt>
                <c:pt idx="6989" formatCode="0.00E+00">
                  <c:v>44085000</c:v>
                </c:pt>
                <c:pt idx="6990" formatCode="0.00E+00">
                  <c:v>44092000</c:v>
                </c:pt>
                <c:pt idx="6991" formatCode="0.00E+00">
                  <c:v>44098000</c:v>
                </c:pt>
                <c:pt idx="6992" formatCode="0.00E+00">
                  <c:v>44104000</c:v>
                </c:pt>
                <c:pt idx="6993" formatCode="0.00E+00">
                  <c:v>44111000</c:v>
                </c:pt>
                <c:pt idx="6994" formatCode="0.00E+00">
                  <c:v>44117000</c:v>
                </c:pt>
                <c:pt idx="6995" formatCode="0.00E+00">
                  <c:v>44123000</c:v>
                </c:pt>
                <c:pt idx="6996" formatCode="0.00E+00">
                  <c:v>44130000</c:v>
                </c:pt>
                <c:pt idx="6997" formatCode="0.00E+00">
                  <c:v>44136000</c:v>
                </c:pt>
                <c:pt idx="6998" formatCode="0.00E+00">
                  <c:v>44142000</c:v>
                </c:pt>
                <c:pt idx="6999" formatCode="0.00E+00">
                  <c:v>44149000</c:v>
                </c:pt>
                <c:pt idx="7000" formatCode="0.00E+00">
                  <c:v>44155000</c:v>
                </c:pt>
                <c:pt idx="7001" formatCode="0.00E+00">
                  <c:v>44161000</c:v>
                </c:pt>
                <c:pt idx="7002" formatCode="0.00E+00">
                  <c:v>44167000</c:v>
                </c:pt>
                <c:pt idx="7003" formatCode="0.00E+00">
                  <c:v>44174000</c:v>
                </c:pt>
                <c:pt idx="7004" formatCode="0.00E+00">
                  <c:v>44180000</c:v>
                </c:pt>
                <c:pt idx="7005" formatCode="0.00E+00">
                  <c:v>44186000</c:v>
                </c:pt>
                <c:pt idx="7006" formatCode="0.00E+00">
                  <c:v>44193000</c:v>
                </c:pt>
                <c:pt idx="7007" formatCode="0.00E+00">
                  <c:v>44199000</c:v>
                </c:pt>
                <c:pt idx="7008" formatCode="0.00E+00">
                  <c:v>44205000</c:v>
                </c:pt>
                <c:pt idx="7009" formatCode="0.00E+00">
                  <c:v>44212000</c:v>
                </c:pt>
                <c:pt idx="7010" formatCode="0.00E+00">
                  <c:v>44218000</c:v>
                </c:pt>
                <c:pt idx="7011" formatCode="0.00E+00">
                  <c:v>44224000</c:v>
                </c:pt>
                <c:pt idx="7012" formatCode="0.00E+00">
                  <c:v>44231000</c:v>
                </c:pt>
                <c:pt idx="7013" formatCode="0.00E+00">
                  <c:v>44237000</c:v>
                </c:pt>
                <c:pt idx="7014" formatCode="0.00E+00">
                  <c:v>44243000</c:v>
                </c:pt>
                <c:pt idx="7015" formatCode="0.00E+00">
                  <c:v>44249000</c:v>
                </c:pt>
                <c:pt idx="7016" formatCode="0.00E+00">
                  <c:v>44256000</c:v>
                </c:pt>
                <c:pt idx="7017" formatCode="0.00E+00">
                  <c:v>44262000</c:v>
                </c:pt>
                <c:pt idx="7018" formatCode="0.00E+00">
                  <c:v>44268000</c:v>
                </c:pt>
                <c:pt idx="7019" formatCode="0.00E+00">
                  <c:v>44275000</c:v>
                </c:pt>
                <c:pt idx="7020" formatCode="0.00E+00">
                  <c:v>44281000</c:v>
                </c:pt>
                <c:pt idx="7021" formatCode="0.00E+00">
                  <c:v>44287000</c:v>
                </c:pt>
                <c:pt idx="7022" formatCode="0.00E+00">
                  <c:v>44294000</c:v>
                </c:pt>
                <c:pt idx="7023" formatCode="0.00E+00">
                  <c:v>44300000</c:v>
                </c:pt>
                <c:pt idx="7024" formatCode="0.00E+00">
                  <c:v>44306000</c:v>
                </c:pt>
                <c:pt idx="7025" formatCode="0.00E+00">
                  <c:v>44313000</c:v>
                </c:pt>
                <c:pt idx="7026" formatCode="0.00E+00">
                  <c:v>44319000</c:v>
                </c:pt>
                <c:pt idx="7027" formatCode="0.00E+00">
                  <c:v>44325000</c:v>
                </c:pt>
                <c:pt idx="7028" formatCode="0.00E+00">
                  <c:v>44331000</c:v>
                </c:pt>
                <c:pt idx="7029" formatCode="0.00E+00">
                  <c:v>44338000</c:v>
                </c:pt>
                <c:pt idx="7030" formatCode="0.00E+00">
                  <c:v>44344000</c:v>
                </c:pt>
                <c:pt idx="7031" formatCode="0.00E+00">
                  <c:v>44350000</c:v>
                </c:pt>
                <c:pt idx="7032" formatCode="0.00E+00">
                  <c:v>44357000</c:v>
                </c:pt>
                <c:pt idx="7033" formatCode="0.00E+00">
                  <c:v>44363000</c:v>
                </c:pt>
                <c:pt idx="7034" formatCode="0.00E+00">
                  <c:v>44369000</c:v>
                </c:pt>
                <c:pt idx="7035" formatCode="0.00E+00">
                  <c:v>44376000</c:v>
                </c:pt>
                <c:pt idx="7036" formatCode="0.00E+00">
                  <c:v>44382000</c:v>
                </c:pt>
                <c:pt idx="7037" formatCode="0.00E+00">
                  <c:v>44388000</c:v>
                </c:pt>
                <c:pt idx="7038" formatCode="0.00E+00">
                  <c:v>44395000</c:v>
                </c:pt>
                <c:pt idx="7039" formatCode="0.00E+00">
                  <c:v>44401000</c:v>
                </c:pt>
                <c:pt idx="7040" formatCode="0.00E+00">
                  <c:v>44407000</c:v>
                </c:pt>
                <c:pt idx="7041" formatCode="0.00E+00">
                  <c:v>44413000</c:v>
                </c:pt>
                <c:pt idx="7042" formatCode="0.00E+00">
                  <c:v>44420000</c:v>
                </c:pt>
                <c:pt idx="7043" formatCode="0.00E+00">
                  <c:v>44426000</c:v>
                </c:pt>
                <c:pt idx="7044" formatCode="0.00E+00">
                  <c:v>44432000</c:v>
                </c:pt>
                <c:pt idx="7045" formatCode="0.00E+00">
                  <c:v>44439000</c:v>
                </c:pt>
                <c:pt idx="7046" formatCode="0.00E+00">
                  <c:v>44445000</c:v>
                </c:pt>
                <c:pt idx="7047" formatCode="0.00E+00">
                  <c:v>44451000</c:v>
                </c:pt>
                <c:pt idx="7048" formatCode="0.00E+00">
                  <c:v>44458000</c:v>
                </c:pt>
                <c:pt idx="7049" formatCode="0.00E+00">
                  <c:v>44464000</c:v>
                </c:pt>
                <c:pt idx="7050" formatCode="0.00E+00">
                  <c:v>44470000</c:v>
                </c:pt>
                <c:pt idx="7051" formatCode="0.00E+00">
                  <c:v>44477000</c:v>
                </c:pt>
                <c:pt idx="7052" formatCode="0.00E+00">
                  <c:v>44483000</c:v>
                </c:pt>
                <c:pt idx="7053" formatCode="0.00E+00">
                  <c:v>44489000</c:v>
                </c:pt>
                <c:pt idx="7054" formatCode="0.00E+00">
                  <c:v>44495000</c:v>
                </c:pt>
                <c:pt idx="7055" formatCode="0.00E+00">
                  <c:v>44502000</c:v>
                </c:pt>
                <c:pt idx="7056" formatCode="0.00E+00">
                  <c:v>44508000</c:v>
                </c:pt>
                <c:pt idx="7057" formatCode="0.00E+00">
                  <c:v>44514000</c:v>
                </c:pt>
                <c:pt idx="7058" formatCode="0.00E+00">
                  <c:v>44521000</c:v>
                </c:pt>
                <c:pt idx="7059" formatCode="0.00E+00">
                  <c:v>44527000</c:v>
                </c:pt>
                <c:pt idx="7060" formatCode="0.00E+00">
                  <c:v>44533000</c:v>
                </c:pt>
                <c:pt idx="7061" formatCode="0.00E+00">
                  <c:v>44540000</c:v>
                </c:pt>
                <c:pt idx="7062" formatCode="0.00E+00">
                  <c:v>44546000</c:v>
                </c:pt>
                <c:pt idx="7063" formatCode="0.00E+00">
                  <c:v>44552000</c:v>
                </c:pt>
                <c:pt idx="7064" formatCode="0.00E+00">
                  <c:v>44559000</c:v>
                </c:pt>
                <c:pt idx="7065" formatCode="0.00E+00">
                  <c:v>44565000</c:v>
                </c:pt>
                <c:pt idx="7066" formatCode="0.00E+00">
                  <c:v>44571000</c:v>
                </c:pt>
                <c:pt idx="7067" formatCode="0.00E+00">
                  <c:v>44577000</c:v>
                </c:pt>
                <c:pt idx="7068" formatCode="0.00E+00">
                  <c:v>44584000</c:v>
                </c:pt>
                <c:pt idx="7069" formatCode="0.00E+00">
                  <c:v>44590000</c:v>
                </c:pt>
                <c:pt idx="7070" formatCode="0.00E+00">
                  <c:v>44596000</c:v>
                </c:pt>
                <c:pt idx="7071" formatCode="0.00E+00">
                  <c:v>44603000</c:v>
                </c:pt>
                <c:pt idx="7072" formatCode="0.00E+00">
                  <c:v>44609000</c:v>
                </c:pt>
                <c:pt idx="7073" formatCode="0.00E+00">
                  <c:v>44615000</c:v>
                </c:pt>
                <c:pt idx="7074" formatCode="0.00E+00">
                  <c:v>44622000</c:v>
                </c:pt>
                <c:pt idx="7075" formatCode="0.00E+00">
                  <c:v>44628000</c:v>
                </c:pt>
                <c:pt idx="7076" formatCode="0.00E+00">
                  <c:v>44634000</c:v>
                </c:pt>
                <c:pt idx="7077" formatCode="0.00E+00">
                  <c:v>44641000</c:v>
                </c:pt>
                <c:pt idx="7078" formatCode="0.00E+00">
                  <c:v>44647000</c:v>
                </c:pt>
                <c:pt idx="7079" formatCode="0.00E+00">
                  <c:v>44653000</c:v>
                </c:pt>
                <c:pt idx="7080" formatCode="0.00E+00">
                  <c:v>44659000</c:v>
                </c:pt>
                <c:pt idx="7081" formatCode="0.00E+00">
                  <c:v>44666000</c:v>
                </c:pt>
                <c:pt idx="7082" formatCode="0.00E+00">
                  <c:v>44672000</c:v>
                </c:pt>
                <c:pt idx="7083" formatCode="0.00E+00">
                  <c:v>44678000</c:v>
                </c:pt>
                <c:pt idx="7084" formatCode="0.00E+00">
                  <c:v>44685000</c:v>
                </c:pt>
                <c:pt idx="7085" formatCode="0.00E+00">
                  <c:v>44691000</c:v>
                </c:pt>
                <c:pt idx="7086" formatCode="0.00E+00">
                  <c:v>44697000</c:v>
                </c:pt>
                <c:pt idx="7087" formatCode="0.00E+00">
                  <c:v>44704000</c:v>
                </c:pt>
                <c:pt idx="7088" formatCode="0.00E+00">
                  <c:v>44710000</c:v>
                </c:pt>
                <c:pt idx="7089" formatCode="0.00E+00">
                  <c:v>44716000</c:v>
                </c:pt>
                <c:pt idx="7090" formatCode="0.00E+00">
                  <c:v>44723000</c:v>
                </c:pt>
                <c:pt idx="7091" formatCode="0.00E+00">
                  <c:v>44729000</c:v>
                </c:pt>
                <c:pt idx="7092" formatCode="0.00E+00">
                  <c:v>44735000</c:v>
                </c:pt>
                <c:pt idx="7093" formatCode="0.00E+00">
                  <c:v>44741000</c:v>
                </c:pt>
                <c:pt idx="7094" formatCode="0.00E+00">
                  <c:v>44748000</c:v>
                </c:pt>
                <c:pt idx="7095" formatCode="0.00E+00">
                  <c:v>44754000</c:v>
                </c:pt>
                <c:pt idx="7096" formatCode="0.00E+00">
                  <c:v>44760000</c:v>
                </c:pt>
                <c:pt idx="7097" formatCode="0.00E+00">
                  <c:v>44767000</c:v>
                </c:pt>
                <c:pt idx="7098" formatCode="0.00E+00">
                  <c:v>44773000</c:v>
                </c:pt>
                <c:pt idx="7099" formatCode="0.00E+00">
                  <c:v>44779000</c:v>
                </c:pt>
                <c:pt idx="7100" formatCode="0.00E+00">
                  <c:v>44786000</c:v>
                </c:pt>
                <c:pt idx="7101" formatCode="0.00E+00">
                  <c:v>44792000</c:v>
                </c:pt>
                <c:pt idx="7102" formatCode="0.00E+00">
                  <c:v>44798000</c:v>
                </c:pt>
                <c:pt idx="7103" formatCode="0.00E+00">
                  <c:v>44805000</c:v>
                </c:pt>
                <c:pt idx="7104" formatCode="0.00E+00">
                  <c:v>44811000</c:v>
                </c:pt>
                <c:pt idx="7105" formatCode="0.00E+00">
                  <c:v>44817000</c:v>
                </c:pt>
                <c:pt idx="7106" formatCode="0.00E+00">
                  <c:v>44823000</c:v>
                </c:pt>
                <c:pt idx="7107" formatCode="0.00E+00">
                  <c:v>44830000</c:v>
                </c:pt>
                <c:pt idx="7108" formatCode="0.00E+00">
                  <c:v>44836000</c:v>
                </c:pt>
                <c:pt idx="7109" formatCode="0.00E+00">
                  <c:v>44842000</c:v>
                </c:pt>
                <c:pt idx="7110" formatCode="0.00E+00">
                  <c:v>44849000</c:v>
                </c:pt>
                <c:pt idx="7111" formatCode="0.00E+00">
                  <c:v>44855000</c:v>
                </c:pt>
                <c:pt idx="7112" formatCode="0.00E+00">
                  <c:v>44861000</c:v>
                </c:pt>
                <c:pt idx="7113" formatCode="0.00E+00">
                  <c:v>44868000</c:v>
                </c:pt>
                <c:pt idx="7114" formatCode="0.00E+00">
                  <c:v>44874000</c:v>
                </c:pt>
                <c:pt idx="7115" formatCode="0.00E+00">
                  <c:v>44880000</c:v>
                </c:pt>
                <c:pt idx="7116" formatCode="0.00E+00">
                  <c:v>44887000</c:v>
                </c:pt>
                <c:pt idx="7117" formatCode="0.00E+00">
                  <c:v>44893000</c:v>
                </c:pt>
                <c:pt idx="7118" formatCode="0.00E+00">
                  <c:v>44899000</c:v>
                </c:pt>
                <c:pt idx="7119" formatCode="0.00E+00">
                  <c:v>44905000</c:v>
                </c:pt>
                <c:pt idx="7120" formatCode="0.00E+00">
                  <c:v>44912000</c:v>
                </c:pt>
                <c:pt idx="7121" formatCode="0.00E+00">
                  <c:v>44918000</c:v>
                </c:pt>
                <c:pt idx="7122" formatCode="0.00E+00">
                  <c:v>44924000</c:v>
                </c:pt>
                <c:pt idx="7123" formatCode="0.00E+00">
                  <c:v>44931000</c:v>
                </c:pt>
                <c:pt idx="7124" formatCode="0.00E+00">
                  <c:v>44937000</c:v>
                </c:pt>
                <c:pt idx="7125" formatCode="0.00E+00">
                  <c:v>44943000</c:v>
                </c:pt>
                <c:pt idx="7126" formatCode="0.00E+00">
                  <c:v>44950000</c:v>
                </c:pt>
                <c:pt idx="7127" formatCode="0.00E+00">
                  <c:v>44956000</c:v>
                </c:pt>
                <c:pt idx="7128" formatCode="0.00E+00">
                  <c:v>44962000</c:v>
                </c:pt>
                <c:pt idx="7129" formatCode="0.00E+00">
                  <c:v>44969000</c:v>
                </c:pt>
                <c:pt idx="7130" formatCode="0.00E+00">
                  <c:v>44975000</c:v>
                </c:pt>
                <c:pt idx="7131" formatCode="0.00E+00">
                  <c:v>44981000</c:v>
                </c:pt>
                <c:pt idx="7132" formatCode="0.00E+00">
                  <c:v>44987000</c:v>
                </c:pt>
                <c:pt idx="7133" formatCode="0.00E+00">
                  <c:v>44994000</c:v>
                </c:pt>
                <c:pt idx="7134" formatCode="0.00E+00">
                  <c:v>45000000</c:v>
                </c:pt>
                <c:pt idx="7135" formatCode="0.00E+00">
                  <c:v>45006000</c:v>
                </c:pt>
                <c:pt idx="7136" formatCode="0.00E+00">
                  <c:v>45013000</c:v>
                </c:pt>
                <c:pt idx="7137" formatCode="0.00E+00">
                  <c:v>45019000</c:v>
                </c:pt>
                <c:pt idx="7138" formatCode="0.00E+00">
                  <c:v>45025000</c:v>
                </c:pt>
                <c:pt idx="7139" formatCode="0.00E+00">
                  <c:v>45032000</c:v>
                </c:pt>
                <c:pt idx="7140" formatCode="0.00E+00">
                  <c:v>45038000</c:v>
                </c:pt>
                <c:pt idx="7141" formatCode="0.00E+00">
                  <c:v>45044000</c:v>
                </c:pt>
                <c:pt idx="7142" formatCode="0.00E+00">
                  <c:v>45051000</c:v>
                </c:pt>
                <c:pt idx="7143" formatCode="0.00E+00">
                  <c:v>45057000</c:v>
                </c:pt>
                <c:pt idx="7144" formatCode="0.00E+00">
                  <c:v>45063000</c:v>
                </c:pt>
                <c:pt idx="7145" formatCode="0.00E+00">
                  <c:v>45069000</c:v>
                </c:pt>
                <c:pt idx="7146" formatCode="0.00E+00">
                  <c:v>45076000</c:v>
                </c:pt>
                <c:pt idx="7147" formatCode="0.00E+00">
                  <c:v>45082000</c:v>
                </c:pt>
                <c:pt idx="7148" formatCode="0.00E+00">
                  <c:v>45088000</c:v>
                </c:pt>
                <c:pt idx="7149" formatCode="0.00E+00">
                  <c:v>45095000</c:v>
                </c:pt>
                <c:pt idx="7150" formatCode="0.00E+00">
                  <c:v>45101000</c:v>
                </c:pt>
                <c:pt idx="7151" formatCode="0.00E+00">
                  <c:v>45107000</c:v>
                </c:pt>
                <c:pt idx="7152" formatCode="0.00E+00">
                  <c:v>45114000</c:v>
                </c:pt>
                <c:pt idx="7153" formatCode="0.00E+00">
                  <c:v>45120000</c:v>
                </c:pt>
                <c:pt idx="7154" formatCode="0.00E+00">
                  <c:v>45126000</c:v>
                </c:pt>
                <c:pt idx="7155" formatCode="0.00E+00">
                  <c:v>45133000</c:v>
                </c:pt>
                <c:pt idx="7156" formatCode="0.00E+00">
                  <c:v>45139000</c:v>
                </c:pt>
                <c:pt idx="7157" formatCode="0.00E+00">
                  <c:v>45145000</c:v>
                </c:pt>
                <c:pt idx="7158" formatCode="0.00E+00">
                  <c:v>45151000</c:v>
                </c:pt>
                <c:pt idx="7159" formatCode="0.00E+00">
                  <c:v>45158000</c:v>
                </c:pt>
                <c:pt idx="7160" formatCode="0.00E+00">
                  <c:v>45164000</c:v>
                </c:pt>
                <c:pt idx="7161" formatCode="0.00E+00">
                  <c:v>45170000</c:v>
                </c:pt>
                <c:pt idx="7162" formatCode="0.00E+00">
                  <c:v>45177000</c:v>
                </c:pt>
                <c:pt idx="7163" formatCode="0.00E+00">
                  <c:v>45183000</c:v>
                </c:pt>
                <c:pt idx="7164" formatCode="0.00E+00">
                  <c:v>45189000</c:v>
                </c:pt>
                <c:pt idx="7165" formatCode="0.00E+00">
                  <c:v>45196000</c:v>
                </c:pt>
                <c:pt idx="7166" formatCode="0.00E+00">
                  <c:v>45202000</c:v>
                </c:pt>
                <c:pt idx="7167" formatCode="0.00E+00">
                  <c:v>45208000</c:v>
                </c:pt>
                <c:pt idx="7168" formatCode="0.00E+00">
                  <c:v>45215000</c:v>
                </c:pt>
                <c:pt idx="7169" formatCode="0.00E+00">
                  <c:v>45221000</c:v>
                </c:pt>
                <c:pt idx="7170" formatCode="0.00E+00">
                  <c:v>45227000</c:v>
                </c:pt>
                <c:pt idx="7171" formatCode="0.00E+00">
                  <c:v>45233000</c:v>
                </c:pt>
                <c:pt idx="7172" formatCode="0.00E+00">
                  <c:v>45240000</c:v>
                </c:pt>
                <c:pt idx="7173" formatCode="0.00E+00">
                  <c:v>45246000</c:v>
                </c:pt>
                <c:pt idx="7174" formatCode="0.00E+00">
                  <c:v>45252000</c:v>
                </c:pt>
                <c:pt idx="7175" formatCode="0.00E+00">
                  <c:v>45259000</c:v>
                </c:pt>
                <c:pt idx="7176" formatCode="0.00E+00">
                  <c:v>45265000</c:v>
                </c:pt>
                <c:pt idx="7177" formatCode="0.00E+00">
                  <c:v>45271000</c:v>
                </c:pt>
                <c:pt idx="7178" formatCode="0.00E+00">
                  <c:v>45278000</c:v>
                </c:pt>
                <c:pt idx="7179" formatCode="0.00E+00">
                  <c:v>45284000</c:v>
                </c:pt>
                <c:pt idx="7180" formatCode="0.00E+00">
                  <c:v>45290000</c:v>
                </c:pt>
                <c:pt idx="7181" formatCode="0.00E+00">
                  <c:v>45297000</c:v>
                </c:pt>
                <c:pt idx="7182" formatCode="0.00E+00">
                  <c:v>45303000</c:v>
                </c:pt>
                <c:pt idx="7183" formatCode="0.00E+00">
                  <c:v>45309000</c:v>
                </c:pt>
                <c:pt idx="7184" formatCode="0.00E+00">
                  <c:v>45315000</c:v>
                </c:pt>
                <c:pt idx="7185" formatCode="0.00E+00">
                  <c:v>45322000</c:v>
                </c:pt>
                <c:pt idx="7186" formatCode="0.00E+00">
                  <c:v>45328000</c:v>
                </c:pt>
                <c:pt idx="7187" formatCode="0.00E+00">
                  <c:v>45334000</c:v>
                </c:pt>
                <c:pt idx="7188" formatCode="0.00E+00">
                  <c:v>45341000</c:v>
                </c:pt>
                <c:pt idx="7189" formatCode="0.00E+00">
                  <c:v>45347000</c:v>
                </c:pt>
                <c:pt idx="7190" formatCode="0.00E+00">
                  <c:v>45353000</c:v>
                </c:pt>
                <c:pt idx="7191" formatCode="0.00E+00">
                  <c:v>45360000</c:v>
                </c:pt>
                <c:pt idx="7192" formatCode="0.00E+00">
                  <c:v>45366000</c:v>
                </c:pt>
                <c:pt idx="7193" formatCode="0.00E+00">
                  <c:v>45372000</c:v>
                </c:pt>
                <c:pt idx="7194" formatCode="0.00E+00">
                  <c:v>45379000</c:v>
                </c:pt>
                <c:pt idx="7195" formatCode="0.00E+00">
                  <c:v>45385000</c:v>
                </c:pt>
                <c:pt idx="7196" formatCode="0.00E+00">
                  <c:v>45391000</c:v>
                </c:pt>
                <c:pt idx="7197" formatCode="0.00E+00">
                  <c:v>45397000</c:v>
                </c:pt>
                <c:pt idx="7198" formatCode="0.00E+00">
                  <c:v>45404000</c:v>
                </c:pt>
                <c:pt idx="7199" formatCode="0.00E+00">
                  <c:v>45410000</c:v>
                </c:pt>
                <c:pt idx="7200" formatCode="0.00E+00">
                  <c:v>45416000</c:v>
                </c:pt>
                <c:pt idx="7201" formatCode="0.00E+00">
                  <c:v>45423000</c:v>
                </c:pt>
                <c:pt idx="7202" formatCode="0.00E+00">
                  <c:v>45429000</c:v>
                </c:pt>
                <c:pt idx="7203" formatCode="0.00E+00">
                  <c:v>45435000</c:v>
                </c:pt>
                <c:pt idx="7204" formatCode="0.00E+00">
                  <c:v>45442000</c:v>
                </c:pt>
                <c:pt idx="7205" formatCode="0.00E+00">
                  <c:v>45448000</c:v>
                </c:pt>
                <c:pt idx="7206" formatCode="0.00E+00">
                  <c:v>45454000</c:v>
                </c:pt>
                <c:pt idx="7207" formatCode="0.00E+00">
                  <c:v>45461000</c:v>
                </c:pt>
                <c:pt idx="7208" formatCode="0.00E+00">
                  <c:v>45467000</c:v>
                </c:pt>
                <c:pt idx="7209" formatCode="0.00E+00">
                  <c:v>45473000</c:v>
                </c:pt>
                <c:pt idx="7210" formatCode="0.00E+00">
                  <c:v>45479000</c:v>
                </c:pt>
                <c:pt idx="7211" formatCode="0.00E+00">
                  <c:v>45486000</c:v>
                </c:pt>
                <c:pt idx="7212" formatCode="0.00E+00">
                  <c:v>45492000</c:v>
                </c:pt>
                <c:pt idx="7213" formatCode="0.00E+00">
                  <c:v>45498000</c:v>
                </c:pt>
                <c:pt idx="7214" formatCode="0.00E+00">
                  <c:v>45505000</c:v>
                </c:pt>
                <c:pt idx="7215" formatCode="0.00E+00">
                  <c:v>45511000</c:v>
                </c:pt>
                <c:pt idx="7216" formatCode="0.00E+00">
                  <c:v>45517000</c:v>
                </c:pt>
                <c:pt idx="7217" formatCode="0.00E+00">
                  <c:v>45524000</c:v>
                </c:pt>
                <c:pt idx="7218" formatCode="0.00E+00">
                  <c:v>45530000</c:v>
                </c:pt>
                <c:pt idx="7219" formatCode="0.00E+00">
                  <c:v>45536000</c:v>
                </c:pt>
                <c:pt idx="7220" formatCode="0.00E+00">
                  <c:v>45543000</c:v>
                </c:pt>
                <c:pt idx="7221" formatCode="0.00E+00">
                  <c:v>45549000</c:v>
                </c:pt>
                <c:pt idx="7222" formatCode="0.00E+00">
                  <c:v>45555000</c:v>
                </c:pt>
                <c:pt idx="7223" formatCode="0.00E+00">
                  <c:v>45561000</c:v>
                </c:pt>
                <c:pt idx="7224" formatCode="0.00E+00">
                  <c:v>45568000</c:v>
                </c:pt>
                <c:pt idx="7225" formatCode="0.00E+00">
                  <c:v>45574000</c:v>
                </c:pt>
                <c:pt idx="7226" formatCode="0.00E+00">
                  <c:v>45580000</c:v>
                </c:pt>
                <c:pt idx="7227" formatCode="0.00E+00">
                  <c:v>45587000</c:v>
                </c:pt>
                <c:pt idx="7228" formatCode="0.00E+00">
                  <c:v>45593000</c:v>
                </c:pt>
                <c:pt idx="7229" formatCode="0.00E+00">
                  <c:v>45599000</c:v>
                </c:pt>
                <c:pt idx="7230" formatCode="0.00E+00">
                  <c:v>45606000</c:v>
                </c:pt>
                <c:pt idx="7231" formatCode="0.00E+00">
                  <c:v>45612000</c:v>
                </c:pt>
                <c:pt idx="7232" formatCode="0.00E+00">
                  <c:v>45618000</c:v>
                </c:pt>
                <c:pt idx="7233" formatCode="0.00E+00">
                  <c:v>45625000</c:v>
                </c:pt>
                <c:pt idx="7234" formatCode="0.00E+00">
                  <c:v>45631000</c:v>
                </c:pt>
                <c:pt idx="7235" formatCode="0.00E+00">
                  <c:v>45637000</c:v>
                </c:pt>
                <c:pt idx="7236" formatCode="0.00E+00">
                  <c:v>45643000</c:v>
                </c:pt>
                <c:pt idx="7237" formatCode="0.00E+00">
                  <c:v>45650000</c:v>
                </c:pt>
                <c:pt idx="7238" formatCode="0.00E+00">
                  <c:v>45656000</c:v>
                </c:pt>
                <c:pt idx="7239" formatCode="0.00E+00">
                  <c:v>45662000</c:v>
                </c:pt>
                <c:pt idx="7240" formatCode="0.00E+00">
                  <c:v>45669000</c:v>
                </c:pt>
                <c:pt idx="7241" formatCode="0.00E+00">
                  <c:v>45675000</c:v>
                </c:pt>
                <c:pt idx="7242" formatCode="0.00E+00">
                  <c:v>45681000</c:v>
                </c:pt>
                <c:pt idx="7243" formatCode="0.00E+00">
                  <c:v>45688000</c:v>
                </c:pt>
                <c:pt idx="7244" formatCode="0.00E+00">
                  <c:v>45694000</c:v>
                </c:pt>
                <c:pt idx="7245" formatCode="0.00E+00">
                  <c:v>45700000</c:v>
                </c:pt>
                <c:pt idx="7246" formatCode="0.00E+00">
                  <c:v>45707000</c:v>
                </c:pt>
                <c:pt idx="7247" formatCode="0.00E+00">
                  <c:v>45713000</c:v>
                </c:pt>
                <c:pt idx="7248" formatCode="0.00E+00">
                  <c:v>45719000</c:v>
                </c:pt>
                <c:pt idx="7249" formatCode="0.00E+00">
                  <c:v>45725000</c:v>
                </c:pt>
                <c:pt idx="7250" formatCode="0.00E+00">
                  <c:v>45732000</c:v>
                </c:pt>
                <c:pt idx="7251" formatCode="0.00E+00">
                  <c:v>45738000</c:v>
                </c:pt>
                <c:pt idx="7252" formatCode="0.00E+00">
                  <c:v>45744000</c:v>
                </c:pt>
                <c:pt idx="7253" formatCode="0.00E+00">
                  <c:v>45751000</c:v>
                </c:pt>
                <c:pt idx="7254" formatCode="0.00E+00">
                  <c:v>45757000</c:v>
                </c:pt>
                <c:pt idx="7255" formatCode="0.00E+00">
                  <c:v>45763000</c:v>
                </c:pt>
                <c:pt idx="7256" formatCode="0.00E+00">
                  <c:v>45770000</c:v>
                </c:pt>
                <c:pt idx="7257" formatCode="0.00E+00">
                  <c:v>45776000</c:v>
                </c:pt>
                <c:pt idx="7258" formatCode="0.00E+00">
                  <c:v>45782000</c:v>
                </c:pt>
                <c:pt idx="7259" formatCode="0.00E+00">
                  <c:v>45789000</c:v>
                </c:pt>
                <c:pt idx="7260" formatCode="0.00E+00">
                  <c:v>45795000</c:v>
                </c:pt>
                <c:pt idx="7261" formatCode="0.00E+00">
                  <c:v>45801000</c:v>
                </c:pt>
                <c:pt idx="7262" formatCode="0.00E+00">
                  <c:v>45807000</c:v>
                </c:pt>
                <c:pt idx="7263" formatCode="0.00E+00">
                  <c:v>45814000</c:v>
                </c:pt>
                <c:pt idx="7264" formatCode="0.00E+00">
                  <c:v>45820000</c:v>
                </c:pt>
                <c:pt idx="7265" formatCode="0.00E+00">
                  <c:v>45826000</c:v>
                </c:pt>
                <c:pt idx="7266" formatCode="0.00E+00">
                  <c:v>45833000</c:v>
                </c:pt>
                <c:pt idx="7267" formatCode="0.00E+00">
                  <c:v>45839000</c:v>
                </c:pt>
                <c:pt idx="7268" formatCode="0.00E+00">
                  <c:v>45845000</c:v>
                </c:pt>
                <c:pt idx="7269" formatCode="0.00E+00">
                  <c:v>45852000</c:v>
                </c:pt>
                <c:pt idx="7270" formatCode="0.00E+00">
                  <c:v>45858000</c:v>
                </c:pt>
                <c:pt idx="7271" formatCode="0.00E+00">
                  <c:v>45864000</c:v>
                </c:pt>
                <c:pt idx="7272" formatCode="0.00E+00">
                  <c:v>45871000</c:v>
                </c:pt>
                <c:pt idx="7273" formatCode="0.00E+00">
                  <c:v>45877000</c:v>
                </c:pt>
                <c:pt idx="7274" formatCode="0.00E+00">
                  <c:v>45883000</c:v>
                </c:pt>
                <c:pt idx="7275" formatCode="0.00E+00">
                  <c:v>45889000</c:v>
                </c:pt>
                <c:pt idx="7276" formatCode="0.00E+00">
                  <c:v>45896000</c:v>
                </c:pt>
                <c:pt idx="7277" formatCode="0.00E+00">
                  <c:v>45902000</c:v>
                </c:pt>
                <c:pt idx="7278" formatCode="0.00E+00">
                  <c:v>45908000</c:v>
                </c:pt>
                <c:pt idx="7279" formatCode="0.00E+00">
                  <c:v>45915000</c:v>
                </c:pt>
                <c:pt idx="7280" formatCode="0.00E+00">
                  <c:v>45921000</c:v>
                </c:pt>
                <c:pt idx="7281" formatCode="0.00E+00">
                  <c:v>45927000</c:v>
                </c:pt>
                <c:pt idx="7282" formatCode="0.00E+00">
                  <c:v>45934000</c:v>
                </c:pt>
                <c:pt idx="7283" formatCode="0.00E+00">
                  <c:v>45940000</c:v>
                </c:pt>
                <c:pt idx="7284" formatCode="0.00E+00">
                  <c:v>45946000</c:v>
                </c:pt>
                <c:pt idx="7285" formatCode="0.00E+00">
                  <c:v>45953000</c:v>
                </c:pt>
                <c:pt idx="7286" formatCode="0.00E+00">
                  <c:v>45959000</c:v>
                </c:pt>
                <c:pt idx="7287" formatCode="0.00E+00">
                  <c:v>45965000</c:v>
                </c:pt>
                <c:pt idx="7288" formatCode="0.00E+00">
                  <c:v>45971000</c:v>
                </c:pt>
                <c:pt idx="7289" formatCode="0.00E+00">
                  <c:v>45978000</c:v>
                </c:pt>
                <c:pt idx="7290" formatCode="0.00E+00">
                  <c:v>45984000</c:v>
                </c:pt>
                <c:pt idx="7291" formatCode="0.00E+00">
                  <c:v>45990000</c:v>
                </c:pt>
                <c:pt idx="7292" formatCode="0.00E+00">
                  <c:v>45997000</c:v>
                </c:pt>
                <c:pt idx="7293" formatCode="0.00E+00">
                  <c:v>46003000</c:v>
                </c:pt>
                <c:pt idx="7294" formatCode="0.00E+00">
                  <c:v>46009000</c:v>
                </c:pt>
                <c:pt idx="7295" formatCode="0.00E+00">
                  <c:v>46016000</c:v>
                </c:pt>
                <c:pt idx="7296" formatCode="0.00E+00">
                  <c:v>46022000</c:v>
                </c:pt>
                <c:pt idx="7297" formatCode="0.00E+00">
                  <c:v>46028000</c:v>
                </c:pt>
                <c:pt idx="7298" formatCode="0.00E+00">
                  <c:v>46035000</c:v>
                </c:pt>
                <c:pt idx="7299" formatCode="0.00E+00">
                  <c:v>46041000</c:v>
                </c:pt>
                <c:pt idx="7300" formatCode="0.00E+00">
                  <c:v>46047000</c:v>
                </c:pt>
                <c:pt idx="7301" formatCode="0.00E+00">
                  <c:v>46053000</c:v>
                </c:pt>
                <c:pt idx="7302" formatCode="0.00E+00">
                  <c:v>46060000</c:v>
                </c:pt>
                <c:pt idx="7303" formatCode="0.00E+00">
                  <c:v>46066000</c:v>
                </c:pt>
                <c:pt idx="7304" formatCode="0.00E+00">
                  <c:v>46072000</c:v>
                </c:pt>
                <c:pt idx="7305" formatCode="0.00E+00">
                  <c:v>46079000</c:v>
                </c:pt>
                <c:pt idx="7306" formatCode="0.00E+00">
                  <c:v>46085000</c:v>
                </c:pt>
                <c:pt idx="7307" formatCode="0.00E+00">
                  <c:v>46091000</c:v>
                </c:pt>
                <c:pt idx="7308" formatCode="0.00E+00">
                  <c:v>46098000</c:v>
                </c:pt>
                <c:pt idx="7309" formatCode="0.00E+00">
                  <c:v>46104000</c:v>
                </c:pt>
                <c:pt idx="7310" formatCode="0.00E+00">
                  <c:v>46110000</c:v>
                </c:pt>
                <c:pt idx="7311" formatCode="0.00E+00">
                  <c:v>46117000</c:v>
                </c:pt>
                <c:pt idx="7312" formatCode="0.00E+00">
                  <c:v>46123000</c:v>
                </c:pt>
                <c:pt idx="7313" formatCode="0.00E+00">
                  <c:v>46129000</c:v>
                </c:pt>
                <c:pt idx="7314" formatCode="0.00E+00">
                  <c:v>46135000</c:v>
                </c:pt>
                <c:pt idx="7315" formatCode="0.00E+00">
                  <c:v>46142000</c:v>
                </c:pt>
                <c:pt idx="7316" formatCode="0.00E+00">
                  <c:v>46148000</c:v>
                </c:pt>
                <c:pt idx="7317" formatCode="0.00E+00">
                  <c:v>46154000</c:v>
                </c:pt>
                <c:pt idx="7318" formatCode="0.00E+00">
                  <c:v>46161000</c:v>
                </c:pt>
                <c:pt idx="7319" formatCode="0.00E+00">
                  <c:v>46167000</c:v>
                </c:pt>
                <c:pt idx="7320" formatCode="0.00E+00">
                  <c:v>46173000</c:v>
                </c:pt>
                <c:pt idx="7321" formatCode="0.00E+00">
                  <c:v>46180000</c:v>
                </c:pt>
                <c:pt idx="7322" formatCode="0.00E+00">
                  <c:v>46186000</c:v>
                </c:pt>
                <c:pt idx="7323" formatCode="0.00E+00">
                  <c:v>46192000</c:v>
                </c:pt>
                <c:pt idx="7324" formatCode="0.00E+00">
                  <c:v>46199000</c:v>
                </c:pt>
                <c:pt idx="7325" formatCode="0.00E+00">
                  <c:v>46205000</c:v>
                </c:pt>
                <c:pt idx="7326" formatCode="0.00E+00">
                  <c:v>46211000</c:v>
                </c:pt>
                <c:pt idx="7327" formatCode="0.00E+00">
                  <c:v>46217000</c:v>
                </c:pt>
                <c:pt idx="7328" formatCode="0.00E+00">
                  <c:v>46224000</c:v>
                </c:pt>
                <c:pt idx="7329" formatCode="0.00E+00">
                  <c:v>46230000</c:v>
                </c:pt>
                <c:pt idx="7330" formatCode="0.00E+00">
                  <c:v>46236000</c:v>
                </c:pt>
                <c:pt idx="7331" formatCode="0.00E+00">
                  <c:v>46243000</c:v>
                </c:pt>
                <c:pt idx="7332" formatCode="0.00E+00">
                  <c:v>46249000</c:v>
                </c:pt>
                <c:pt idx="7333" formatCode="0.00E+00">
                  <c:v>46255000</c:v>
                </c:pt>
                <c:pt idx="7334" formatCode="0.00E+00">
                  <c:v>46262000</c:v>
                </c:pt>
                <c:pt idx="7335" formatCode="0.00E+00">
                  <c:v>46268000</c:v>
                </c:pt>
                <c:pt idx="7336" formatCode="0.00E+00">
                  <c:v>46274000</c:v>
                </c:pt>
                <c:pt idx="7337" formatCode="0.00E+00">
                  <c:v>46281000</c:v>
                </c:pt>
                <c:pt idx="7338" formatCode="0.00E+00">
                  <c:v>46287000</c:v>
                </c:pt>
                <c:pt idx="7339" formatCode="0.00E+00">
                  <c:v>46293000</c:v>
                </c:pt>
                <c:pt idx="7340" formatCode="0.00E+00">
                  <c:v>46299000</c:v>
                </c:pt>
                <c:pt idx="7341" formatCode="0.00E+00">
                  <c:v>46306000</c:v>
                </c:pt>
                <c:pt idx="7342" formatCode="0.00E+00">
                  <c:v>46312000</c:v>
                </c:pt>
                <c:pt idx="7343" formatCode="0.00E+00">
                  <c:v>46318000</c:v>
                </c:pt>
                <c:pt idx="7344" formatCode="0.00E+00">
                  <c:v>46325000</c:v>
                </c:pt>
                <c:pt idx="7345" formatCode="0.00E+00">
                  <c:v>46331000</c:v>
                </c:pt>
                <c:pt idx="7346" formatCode="0.00E+00">
                  <c:v>46337000</c:v>
                </c:pt>
                <c:pt idx="7347" formatCode="0.00E+00">
                  <c:v>46344000</c:v>
                </c:pt>
                <c:pt idx="7348" formatCode="0.00E+00">
                  <c:v>46350000</c:v>
                </c:pt>
                <c:pt idx="7349" formatCode="0.00E+00">
                  <c:v>46356000</c:v>
                </c:pt>
                <c:pt idx="7350" formatCode="0.00E+00">
                  <c:v>46363000</c:v>
                </c:pt>
                <c:pt idx="7351" formatCode="0.00E+00">
                  <c:v>46369000</c:v>
                </c:pt>
                <c:pt idx="7352" formatCode="0.00E+00">
                  <c:v>46375000</c:v>
                </c:pt>
                <c:pt idx="7353" formatCode="0.00E+00">
                  <c:v>46381000</c:v>
                </c:pt>
                <c:pt idx="7354" formatCode="0.00E+00">
                  <c:v>46388000</c:v>
                </c:pt>
                <c:pt idx="7355" formatCode="0.00E+00">
                  <c:v>46394000</c:v>
                </c:pt>
                <c:pt idx="7356" formatCode="0.00E+00">
                  <c:v>46400000</c:v>
                </c:pt>
                <c:pt idx="7357" formatCode="0.00E+00">
                  <c:v>46407000</c:v>
                </c:pt>
                <c:pt idx="7358" formatCode="0.00E+00">
                  <c:v>46413000</c:v>
                </c:pt>
                <c:pt idx="7359" formatCode="0.00E+00">
                  <c:v>46419000</c:v>
                </c:pt>
                <c:pt idx="7360" formatCode="0.00E+00">
                  <c:v>46426000</c:v>
                </c:pt>
                <c:pt idx="7361" formatCode="0.00E+00">
                  <c:v>46432000</c:v>
                </c:pt>
                <c:pt idx="7362" formatCode="0.00E+00">
                  <c:v>46438000</c:v>
                </c:pt>
                <c:pt idx="7363" formatCode="0.00E+00">
                  <c:v>46445000</c:v>
                </c:pt>
                <c:pt idx="7364" formatCode="0.00E+00">
                  <c:v>46451000</c:v>
                </c:pt>
                <c:pt idx="7365" formatCode="0.00E+00">
                  <c:v>46457000</c:v>
                </c:pt>
                <c:pt idx="7366" formatCode="0.00E+00">
                  <c:v>46463000</c:v>
                </c:pt>
                <c:pt idx="7367" formatCode="0.00E+00">
                  <c:v>46470000</c:v>
                </c:pt>
                <c:pt idx="7368" formatCode="0.00E+00">
                  <c:v>46476000</c:v>
                </c:pt>
                <c:pt idx="7369" formatCode="0.00E+00">
                  <c:v>46482000</c:v>
                </c:pt>
                <c:pt idx="7370" formatCode="0.00E+00">
                  <c:v>46489000</c:v>
                </c:pt>
                <c:pt idx="7371" formatCode="0.00E+00">
                  <c:v>46495000</c:v>
                </c:pt>
                <c:pt idx="7372" formatCode="0.00E+00">
                  <c:v>46501000</c:v>
                </c:pt>
                <c:pt idx="7373" formatCode="0.00E+00">
                  <c:v>46508000</c:v>
                </c:pt>
                <c:pt idx="7374" formatCode="0.00E+00">
                  <c:v>46514000</c:v>
                </c:pt>
                <c:pt idx="7375" formatCode="0.00E+00">
                  <c:v>46520000</c:v>
                </c:pt>
                <c:pt idx="7376" formatCode="0.00E+00">
                  <c:v>46527000</c:v>
                </c:pt>
                <c:pt idx="7377" formatCode="0.00E+00">
                  <c:v>46533000</c:v>
                </c:pt>
                <c:pt idx="7378" formatCode="0.00E+00">
                  <c:v>46539000</c:v>
                </c:pt>
                <c:pt idx="7379" formatCode="0.00E+00">
                  <c:v>46545000</c:v>
                </c:pt>
                <c:pt idx="7380" formatCode="0.00E+00">
                  <c:v>46552000</c:v>
                </c:pt>
                <c:pt idx="7381" formatCode="0.00E+00">
                  <c:v>46558000</c:v>
                </c:pt>
                <c:pt idx="7382" formatCode="0.00E+00">
                  <c:v>46564000</c:v>
                </c:pt>
                <c:pt idx="7383" formatCode="0.00E+00">
                  <c:v>46571000</c:v>
                </c:pt>
                <c:pt idx="7384" formatCode="0.00E+00">
                  <c:v>46577000</c:v>
                </c:pt>
                <c:pt idx="7385" formatCode="0.00E+00">
                  <c:v>46583000</c:v>
                </c:pt>
                <c:pt idx="7386" formatCode="0.00E+00">
                  <c:v>46590000</c:v>
                </c:pt>
                <c:pt idx="7387" formatCode="0.00E+00">
                  <c:v>46596000</c:v>
                </c:pt>
                <c:pt idx="7388" formatCode="0.00E+00">
                  <c:v>46602000</c:v>
                </c:pt>
                <c:pt idx="7389" formatCode="0.00E+00">
                  <c:v>46609000</c:v>
                </c:pt>
                <c:pt idx="7390" formatCode="0.00E+00">
                  <c:v>46615000</c:v>
                </c:pt>
                <c:pt idx="7391" formatCode="0.00E+00">
                  <c:v>46621000</c:v>
                </c:pt>
                <c:pt idx="7392" formatCode="0.00E+00">
                  <c:v>46627000</c:v>
                </c:pt>
                <c:pt idx="7393" formatCode="0.00E+00">
                  <c:v>46634000</c:v>
                </c:pt>
                <c:pt idx="7394" formatCode="0.00E+00">
                  <c:v>46640000</c:v>
                </c:pt>
                <c:pt idx="7395" formatCode="0.00E+00">
                  <c:v>46646000</c:v>
                </c:pt>
                <c:pt idx="7396" formatCode="0.00E+00">
                  <c:v>46653000</c:v>
                </c:pt>
                <c:pt idx="7397" formatCode="0.00E+00">
                  <c:v>46659000</c:v>
                </c:pt>
                <c:pt idx="7398" formatCode="0.00E+00">
                  <c:v>46665000</c:v>
                </c:pt>
                <c:pt idx="7399" formatCode="0.00E+00">
                  <c:v>46672000</c:v>
                </c:pt>
                <c:pt idx="7400" formatCode="0.00E+00">
                  <c:v>46678000</c:v>
                </c:pt>
                <c:pt idx="7401" formatCode="0.00E+00">
                  <c:v>46684000</c:v>
                </c:pt>
                <c:pt idx="7402" formatCode="0.00E+00">
                  <c:v>46691000</c:v>
                </c:pt>
                <c:pt idx="7403" formatCode="0.00E+00">
                  <c:v>46697000</c:v>
                </c:pt>
                <c:pt idx="7404" formatCode="0.00E+00">
                  <c:v>46703000</c:v>
                </c:pt>
                <c:pt idx="7405" formatCode="0.00E+00">
                  <c:v>46709000</c:v>
                </c:pt>
                <c:pt idx="7406" formatCode="0.00E+00">
                  <c:v>46716000</c:v>
                </c:pt>
                <c:pt idx="7407" formatCode="0.00E+00">
                  <c:v>46722000</c:v>
                </c:pt>
                <c:pt idx="7408" formatCode="0.00E+00">
                  <c:v>46728000</c:v>
                </c:pt>
                <c:pt idx="7409" formatCode="0.00E+00">
                  <c:v>46735000</c:v>
                </c:pt>
                <c:pt idx="7410" formatCode="0.00E+00">
                  <c:v>46741000</c:v>
                </c:pt>
                <c:pt idx="7411" formatCode="0.00E+00">
                  <c:v>46747000</c:v>
                </c:pt>
                <c:pt idx="7412" formatCode="0.00E+00">
                  <c:v>46754000</c:v>
                </c:pt>
                <c:pt idx="7413" formatCode="0.00E+00">
                  <c:v>46760000</c:v>
                </c:pt>
                <c:pt idx="7414" formatCode="0.00E+00">
                  <c:v>46766000</c:v>
                </c:pt>
                <c:pt idx="7415" formatCode="0.00E+00">
                  <c:v>46773000</c:v>
                </c:pt>
                <c:pt idx="7416" formatCode="0.00E+00">
                  <c:v>46779000</c:v>
                </c:pt>
                <c:pt idx="7417" formatCode="0.00E+00">
                  <c:v>46785000</c:v>
                </c:pt>
                <c:pt idx="7418" formatCode="0.00E+00">
                  <c:v>46791000</c:v>
                </c:pt>
                <c:pt idx="7419" formatCode="0.00E+00">
                  <c:v>46798000</c:v>
                </c:pt>
                <c:pt idx="7420" formatCode="0.00E+00">
                  <c:v>46804000</c:v>
                </c:pt>
                <c:pt idx="7421" formatCode="0.00E+00">
                  <c:v>46810000</c:v>
                </c:pt>
                <c:pt idx="7422" formatCode="0.00E+00">
                  <c:v>46817000</c:v>
                </c:pt>
                <c:pt idx="7423" formatCode="0.00E+00">
                  <c:v>46823000</c:v>
                </c:pt>
                <c:pt idx="7424" formatCode="0.00E+00">
                  <c:v>46829000</c:v>
                </c:pt>
                <c:pt idx="7425" formatCode="0.00E+00">
                  <c:v>46836000</c:v>
                </c:pt>
                <c:pt idx="7426" formatCode="0.00E+00">
                  <c:v>46842000</c:v>
                </c:pt>
                <c:pt idx="7427" formatCode="0.00E+00">
                  <c:v>46848000</c:v>
                </c:pt>
                <c:pt idx="7428" formatCode="0.00E+00">
                  <c:v>46855000</c:v>
                </c:pt>
                <c:pt idx="7429" formatCode="0.00E+00">
                  <c:v>46861000</c:v>
                </c:pt>
                <c:pt idx="7430" formatCode="0.00E+00">
                  <c:v>46867000</c:v>
                </c:pt>
                <c:pt idx="7431" formatCode="0.00E+00">
                  <c:v>46873000</c:v>
                </c:pt>
                <c:pt idx="7432" formatCode="0.00E+00">
                  <c:v>46880000</c:v>
                </c:pt>
                <c:pt idx="7433" formatCode="0.00E+00">
                  <c:v>46886000</c:v>
                </c:pt>
                <c:pt idx="7434" formatCode="0.00E+00">
                  <c:v>46892000</c:v>
                </c:pt>
                <c:pt idx="7435" formatCode="0.00E+00">
                  <c:v>46899000</c:v>
                </c:pt>
                <c:pt idx="7436" formatCode="0.00E+00">
                  <c:v>46905000</c:v>
                </c:pt>
                <c:pt idx="7437" formatCode="0.00E+00">
                  <c:v>46911000</c:v>
                </c:pt>
                <c:pt idx="7438" formatCode="0.00E+00">
                  <c:v>46918000</c:v>
                </c:pt>
                <c:pt idx="7439" formatCode="0.00E+00">
                  <c:v>46924000</c:v>
                </c:pt>
                <c:pt idx="7440" formatCode="0.00E+00">
                  <c:v>46930000</c:v>
                </c:pt>
                <c:pt idx="7441" formatCode="0.00E+00">
                  <c:v>46937000</c:v>
                </c:pt>
                <c:pt idx="7442" formatCode="0.00E+00">
                  <c:v>46943000</c:v>
                </c:pt>
                <c:pt idx="7443" formatCode="0.00E+00">
                  <c:v>46949000</c:v>
                </c:pt>
                <c:pt idx="7444" formatCode="0.00E+00">
                  <c:v>46955000</c:v>
                </c:pt>
                <c:pt idx="7445" formatCode="0.00E+00">
                  <c:v>46962000</c:v>
                </c:pt>
                <c:pt idx="7446" formatCode="0.00E+00">
                  <c:v>46968000</c:v>
                </c:pt>
                <c:pt idx="7447" formatCode="0.00E+00">
                  <c:v>46974000</c:v>
                </c:pt>
                <c:pt idx="7448" formatCode="0.00E+00">
                  <c:v>46981000</c:v>
                </c:pt>
                <c:pt idx="7449" formatCode="0.00E+00">
                  <c:v>46987000</c:v>
                </c:pt>
                <c:pt idx="7450" formatCode="0.00E+00">
                  <c:v>46993000</c:v>
                </c:pt>
                <c:pt idx="7451" formatCode="0.00E+00">
                  <c:v>47000000</c:v>
                </c:pt>
                <c:pt idx="7452" formatCode="0.00E+00">
                  <c:v>47006000</c:v>
                </c:pt>
                <c:pt idx="7453" formatCode="0.00E+00">
                  <c:v>47012000</c:v>
                </c:pt>
                <c:pt idx="7454" formatCode="0.00E+00">
                  <c:v>47019000</c:v>
                </c:pt>
                <c:pt idx="7455" formatCode="0.00E+00">
                  <c:v>47025000</c:v>
                </c:pt>
                <c:pt idx="7456" formatCode="0.00E+00">
                  <c:v>47031000</c:v>
                </c:pt>
                <c:pt idx="7457" formatCode="0.00E+00">
                  <c:v>47037000</c:v>
                </c:pt>
                <c:pt idx="7458" formatCode="0.00E+00">
                  <c:v>47044000</c:v>
                </c:pt>
                <c:pt idx="7459" formatCode="0.00E+00">
                  <c:v>47050000</c:v>
                </c:pt>
                <c:pt idx="7460" formatCode="0.00E+00">
                  <c:v>47056000</c:v>
                </c:pt>
                <c:pt idx="7461" formatCode="0.00E+00">
                  <c:v>47063000</c:v>
                </c:pt>
                <c:pt idx="7462" formatCode="0.00E+00">
                  <c:v>47069000</c:v>
                </c:pt>
                <c:pt idx="7463" formatCode="0.00E+00">
                  <c:v>47075000</c:v>
                </c:pt>
                <c:pt idx="7464" formatCode="0.00E+00">
                  <c:v>47082000</c:v>
                </c:pt>
                <c:pt idx="7465" formatCode="0.00E+00">
                  <c:v>47088000</c:v>
                </c:pt>
                <c:pt idx="7466" formatCode="0.00E+00">
                  <c:v>47094000</c:v>
                </c:pt>
                <c:pt idx="7467" formatCode="0.00E+00">
                  <c:v>47101000</c:v>
                </c:pt>
                <c:pt idx="7468" formatCode="0.00E+00">
                  <c:v>47107000</c:v>
                </c:pt>
                <c:pt idx="7469" formatCode="0.00E+00">
                  <c:v>47113000</c:v>
                </c:pt>
                <c:pt idx="7470" formatCode="0.00E+00">
                  <c:v>47119000</c:v>
                </c:pt>
                <c:pt idx="7471" formatCode="0.00E+00">
                  <c:v>47126000</c:v>
                </c:pt>
                <c:pt idx="7472" formatCode="0.00E+00">
                  <c:v>47132000</c:v>
                </c:pt>
                <c:pt idx="7473" formatCode="0.00E+00">
                  <c:v>47138000</c:v>
                </c:pt>
                <c:pt idx="7474" formatCode="0.00E+00">
                  <c:v>47145000</c:v>
                </c:pt>
                <c:pt idx="7475" formatCode="0.00E+00">
                  <c:v>47151000</c:v>
                </c:pt>
                <c:pt idx="7476" formatCode="0.00E+00">
                  <c:v>47157000</c:v>
                </c:pt>
                <c:pt idx="7477" formatCode="0.00E+00">
                  <c:v>47164000</c:v>
                </c:pt>
                <c:pt idx="7478" formatCode="0.00E+00">
                  <c:v>47170000</c:v>
                </c:pt>
                <c:pt idx="7479" formatCode="0.00E+00">
                  <c:v>47176000</c:v>
                </c:pt>
                <c:pt idx="7480" formatCode="0.00E+00">
                  <c:v>47183000</c:v>
                </c:pt>
                <c:pt idx="7481" formatCode="0.00E+00">
                  <c:v>47189000</c:v>
                </c:pt>
                <c:pt idx="7482" formatCode="0.00E+00">
                  <c:v>47195000</c:v>
                </c:pt>
                <c:pt idx="7483" formatCode="0.00E+00">
                  <c:v>47201000</c:v>
                </c:pt>
                <c:pt idx="7484" formatCode="0.00E+00">
                  <c:v>47208000</c:v>
                </c:pt>
                <c:pt idx="7485" formatCode="0.00E+00">
                  <c:v>47214000</c:v>
                </c:pt>
                <c:pt idx="7486" formatCode="0.00E+00">
                  <c:v>47220000</c:v>
                </c:pt>
                <c:pt idx="7487" formatCode="0.00E+00">
                  <c:v>47227000</c:v>
                </c:pt>
                <c:pt idx="7488" formatCode="0.00E+00">
                  <c:v>47233000</c:v>
                </c:pt>
                <c:pt idx="7489" formatCode="0.00E+00">
                  <c:v>47239000</c:v>
                </c:pt>
                <c:pt idx="7490" formatCode="0.00E+00">
                  <c:v>47246000</c:v>
                </c:pt>
                <c:pt idx="7491" formatCode="0.00E+00">
                  <c:v>47252000</c:v>
                </c:pt>
                <c:pt idx="7492" formatCode="0.00E+00">
                  <c:v>47258000</c:v>
                </c:pt>
                <c:pt idx="7493" formatCode="0.00E+00">
                  <c:v>47265000</c:v>
                </c:pt>
                <c:pt idx="7494" formatCode="0.00E+00">
                  <c:v>47271000</c:v>
                </c:pt>
                <c:pt idx="7495" formatCode="0.00E+00">
                  <c:v>47277000</c:v>
                </c:pt>
                <c:pt idx="7496" formatCode="0.00E+00">
                  <c:v>47283000</c:v>
                </c:pt>
                <c:pt idx="7497" formatCode="0.00E+00">
                  <c:v>47290000</c:v>
                </c:pt>
                <c:pt idx="7498" formatCode="0.00E+00">
                  <c:v>47296000</c:v>
                </c:pt>
                <c:pt idx="7499" formatCode="0.00E+00">
                  <c:v>47302000</c:v>
                </c:pt>
                <c:pt idx="7500" formatCode="0.00E+00">
                  <c:v>47309000</c:v>
                </c:pt>
                <c:pt idx="7501" formatCode="0.00E+00">
                  <c:v>47315000</c:v>
                </c:pt>
                <c:pt idx="7502" formatCode="0.00E+00">
                  <c:v>47321000</c:v>
                </c:pt>
                <c:pt idx="7503" formatCode="0.00E+00">
                  <c:v>47328000</c:v>
                </c:pt>
                <c:pt idx="7504" formatCode="0.00E+00">
                  <c:v>47334000</c:v>
                </c:pt>
                <c:pt idx="7505" formatCode="0.00E+00">
                  <c:v>47340000</c:v>
                </c:pt>
                <c:pt idx="7506" formatCode="0.00E+00">
                  <c:v>47347000</c:v>
                </c:pt>
                <c:pt idx="7507" formatCode="0.00E+00">
                  <c:v>47353000</c:v>
                </c:pt>
                <c:pt idx="7508" formatCode="0.00E+00">
                  <c:v>47359000</c:v>
                </c:pt>
                <c:pt idx="7509" formatCode="0.00E+00">
                  <c:v>47366000</c:v>
                </c:pt>
                <c:pt idx="7510" formatCode="0.00E+00">
                  <c:v>47372000</c:v>
                </c:pt>
                <c:pt idx="7511" formatCode="0.00E+00">
                  <c:v>47378000</c:v>
                </c:pt>
                <c:pt idx="7512" formatCode="0.00E+00">
                  <c:v>47384000</c:v>
                </c:pt>
                <c:pt idx="7513" formatCode="0.00E+00">
                  <c:v>47391000</c:v>
                </c:pt>
                <c:pt idx="7514" formatCode="0.00E+00">
                  <c:v>47397000</c:v>
                </c:pt>
                <c:pt idx="7515" formatCode="0.00E+00">
                  <c:v>47403000</c:v>
                </c:pt>
                <c:pt idx="7516" formatCode="0.00E+00">
                  <c:v>47410000</c:v>
                </c:pt>
                <c:pt idx="7517" formatCode="0.00E+00">
                  <c:v>47416000</c:v>
                </c:pt>
                <c:pt idx="7518" formatCode="0.00E+00">
                  <c:v>47422000</c:v>
                </c:pt>
                <c:pt idx="7519" formatCode="0.00E+00">
                  <c:v>47429000</c:v>
                </c:pt>
                <c:pt idx="7520" formatCode="0.00E+00">
                  <c:v>47435000</c:v>
                </c:pt>
                <c:pt idx="7521" formatCode="0.00E+00">
                  <c:v>47441000</c:v>
                </c:pt>
                <c:pt idx="7522" formatCode="0.00E+00">
                  <c:v>47448000</c:v>
                </c:pt>
                <c:pt idx="7523" formatCode="0.00E+00">
                  <c:v>47454000</c:v>
                </c:pt>
                <c:pt idx="7524" formatCode="0.00E+00">
                  <c:v>47460000</c:v>
                </c:pt>
                <c:pt idx="7525" formatCode="0.00E+00">
                  <c:v>47466000</c:v>
                </c:pt>
                <c:pt idx="7526" formatCode="0.00E+00">
                  <c:v>47473000</c:v>
                </c:pt>
                <c:pt idx="7527" formatCode="0.00E+00">
                  <c:v>47479000</c:v>
                </c:pt>
                <c:pt idx="7528" formatCode="0.00E+00">
                  <c:v>47485000</c:v>
                </c:pt>
                <c:pt idx="7529" formatCode="0.00E+00">
                  <c:v>47492000</c:v>
                </c:pt>
                <c:pt idx="7530" formatCode="0.00E+00">
                  <c:v>47498000</c:v>
                </c:pt>
                <c:pt idx="7531" formatCode="0.00E+00">
                  <c:v>47504000</c:v>
                </c:pt>
                <c:pt idx="7532" formatCode="0.00E+00">
                  <c:v>47511000</c:v>
                </c:pt>
                <c:pt idx="7533" formatCode="0.00E+00">
                  <c:v>47517000</c:v>
                </c:pt>
                <c:pt idx="7534" formatCode="0.00E+00">
                  <c:v>47523000</c:v>
                </c:pt>
                <c:pt idx="7535" formatCode="0.00E+00">
                  <c:v>47530000</c:v>
                </c:pt>
                <c:pt idx="7536" formatCode="0.00E+00">
                  <c:v>47536000</c:v>
                </c:pt>
                <c:pt idx="7537" formatCode="0.00E+00">
                  <c:v>47542000</c:v>
                </c:pt>
                <c:pt idx="7538" formatCode="0.00E+00">
                  <c:v>47548000</c:v>
                </c:pt>
                <c:pt idx="7539" formatCode="0.00E+00">
                  <c:v>47555000</c:v>
                </c:pt>
                <c:pt idx="7540" formatCode="0.00E+00">
                  <c:v>47561000</c:v>
                </c:pt>
                <c:pt idx="7541" formatCode="0.00E+00">
                  <c:v>47567000</c:v>
                </c:pt>
                <c:pt idx="7542" formatCode="0.00E+00">
                  <c:v>47574000</c:v>
                </c:pt>
                <c:pt idx="7543" formatCode="0.00E+00">
                  <c:v>47580000</c:v>
                </c:pt>
                <c:pt idx="7544" formatCode="0.00E+00">
                  <c:v>47586000</c:v>
                </c:pt>
                <c:pt idx="7545" formatCode="0.00E+00">
                  <c:v>47593000</c:v>
                </c:pt>
                <c:pt idx="7546" formatCode="0.00E+00">
                  <c:v>47599000</c:v>
                </c:pt>
                <c:pt idx="7547" formatCode="0.00E+00">
                  <c:v>47605000</c:v>
                </c:pt>
                <c:pt idx="7548" formatCode="0.00E+00">
                  <c:v>47612000</c:v>
                </c:pt>
                <c:pt idx="7549" formatCode="0.00E+00">
                  <c:v>47618000</c:v>
                </c:pt>
                <c:pt idx="7550" formatCode="0.00E+00">
                  <c:v>47624000</c:v>
                </c:pt>
                <c:pt idx="7551" formatCode="0.00E+00">
                  <c:v>47630000</c:v>
                </c:pt>
                <c:pt idx="7552" formatCode="0.00E+00">
                  <c:v>47637000</c:v>
                </c:pt>
                <c:pt idx="7553" formatCode="0.00E+00">
                  <c:v>47643000</c:v>
                </c:pt>
                <c:pt idx="7554" formatCode="0.00E+00">
                  <c:v>47649000</c:v>
                </c:pt>
                <c:pt idx="7555" formatCode="0.00E+00">
                  <c:v>47656000</c:v>
                </c:pt>
                <c:pt idx="7556" formatCode="0.00E+00">
                  <c:v>47662000</c:v>
                </c:pt>
                <c:pt idx="7557" formatCode="0.00E+00">
                  <c:v>47668000</c:v>
                </c:pt>
                <c:pt idx="7558" formatCode="0.00E+00">
                  <c:v>47675000</c:v>
                </c:pt>
                <c:pt idx="7559" formatCode="0.00E+00">
                  <c:v>47681000</c:v>
                </c:pt>
                <c:pt idx="7560" formatCode="0.00E+00">
                  <c:v>47687000</c:v>
                </c:pt>
                <c:pt idx="7561" formatCode="0.00E+00">
                  <c:v>47694000</c:v>
                </c:pt>
                <c:pt idx="7562" formatCode="0.00E+00">
                  <c:v>47700000</c:v>
                </c:pt>
                <c:pt idx="7563" formatCode="0.00E+00">
                  <c:v>47706000</c:v>
                </c:pt>
                <c:pt idx="7564" formatCode="0.00E+00">
                  <c:v>47712000</c:v>
                </c:pt>
                <c:pt idx="7565" formatCode="0.00E+00">
                  <c:v>47719000</c:v>
                </c:pt>
                <c:pt idx="7566" formatCode="0.00E+00">
                  <c:v>47725000</c:v>
                </c:pt>
                <c:pt idx="7567" formatCode="0.00E+00">
                  <c:v>47731000</c:v>
                </c:pt>
                <c:pt idx="7568" formatCode="0.00E+00">
                  <c:v>47738000</c:v>
                </c:pt>
                <c:pt idx="7569" formatCode="0.00E+00">
                  <c:v>47744000</c:v>
                </c:pt>
                <c:pt idx="7570" formatCode="0.00E+00">
                  <c:v>47750000</c:v>
                </c:pt>
                <c:pt idx="7571" formatCode="0.00E+00">
                  <c:v>47757000</c:v>
                </c:pt>
                <c:pt idx="7572" formatCode="0.00E+00">
                  <c:v>47763000</c:v>
                </c:pt>
                <c:pt idx="7573" formatCode="0.00E+00">
                  <c:v>47769000</c:v>
                </c:pt>
                <c:pt idx="7574" formatCode="0.00E+00">
                  <c:v>47776000</c:v>
                </c:pt>
                <c:pt idx="7575" formatCode="0.00E+00">
                  <c:v>47782000</c:v>
                </c:pt>
                <c:pt idx="7576" formatCode="0.00E+00">
                  <c:v>47788000</c:v>
                </c:pt>
                <c:pt idx="7577" formatCode="0.00E+00">
                  <c:v>47794000</c:v>
                </c:pt>
                <c:pt idx="7578" formatCode="0.00E+00">
                  <c:v>47801000</c:v>
                </c:pt>
                <c:pt idx="7579" formatCode="0.00E+00">
                  <c:v>47807000</c:v>
                </c:pt>
                <c:pt idx="7580" formatCode="0.00E+00">
                  <c:v>47813000</c:v>
                </c:pt>
                <c:pt idx="7581" formatCode="0.00E+00">
                  <c:v>47820000</c:v>
                </c:pt>
                <c:pt idx="7582" formatCode="0.00E+00">
                  <c:v>47826000</c:v>
                </c:pt>
                <c:pt idx="7583" formatCode="0.00E+00">
                  <c:v>47832000</c:v>
                </c:pt>
                <c:pt idx="7584" formatCode="0.00E+00">
                  <c:v>47839000</c:v>
                </c:pt>
                <c:pt idx="7585" formatCode="0.00E+00">
                  <c:v>47845000</c:v>
                </c:pt>
                <c:pt idx="7586" formatCode="0.00E+00">
                  <c:v>47851000</c:v>
                </c:pt>
                <c:pt idx="7587" formatCode="0.00E+00">
                  <c:v>47858000</c:v>
                </c:pt>
                <c:pt idx="7588" formatCode="0.00E+00">
                  <c:v>47864000</c:v>
                </c:pt>
                <c:pt idx="7589" formatCode="0.00E+00">
                  <c:v>47870000</c:v>
                </c:pt>
                <c:pt idx="7590" formatCode="0.00E+00">
                  <c:v>47876000</c:v>
                </c:pt>
                <c:pt idx="7591" formatCode="0.00E+00">
                  <c:v>47883000</c:v>
                </c:pt>
                <c:pt idx="7592" formatCode="0.00E+00">
                  <c:v>47889000</c:v>
                </c:pt>
                <c:pt idx="7593" formatCode="0.00E+00">
                  <c:v>47895000</c:v>
                </c:pt>
                <c:pt idx="7594" formatCode="0.00E+00">
                  <c:v>47902000</c:v>
                </c:pt>
                <c:pt idx="7595" formatCode="0.00E+00">
                  <c:v>47908000</c:v>
                </c:pt>
                <c:pt idx="7596" formatCode="0.00E+00">
                  <c:v>47914000</c:v>
                </c:pt>
                <c:pt idx="7597" formatCode="0.00E+00">
                  <c:v>47921000</c:v>
                </c:pt>
                <c:pt idx="7598" formatCode="0.00E+00">
                  <c:v>47927000</c:v>
                </c:pt>
                <c:pt idx="7599" formatCode="0.00E+00">
                  <c:v>47933000</c:v>
                </c:pt>
                <c:pt idx="7600" formatCode="0.00E+00">
                  <c:v>47940000</c:v>
                </c:pt>
                <c:pt idx="7601" formatCode="0.00E+00">
                  <c:v>47946000</c:v>
                </c:pt>
                <c:pt idx="7602" formatCode="0.00E+00">
                  <c:v>47952000</c:v>
                </c:pt>
                <c:pt idx="7603" formatCode="0.00E+00">
                  <c:v>47958000</c:v>
                </c:pt>
                <c:pt idx="7604" formatCode="0.00E+00">
                  <c:v>47965000</c:v>
                </c:pt>
                <c:pt idx="7605" formatCode="0.00E+00">
                  <c:v>47971000</c:v>
                </c:pt>
                <c:pt idx="7606" formatCode="0.00E+00">
                  <c:v>47977000</c:v>
                </c:pt>
                <c:pt idx="7607" formatCode="0.00E+00">
                  <c:v>47984000</c:v>
                </c:pt>
                <c:pt idx="7608" formatCode="0.00E+00">
                  <c:v>47990000</c:v>
                </c:pt>
                <c:pt idx="7609" formatCode="0.00E+00">
                  <c:v>47996000</c:v>
                </c:pt>
                <c:pt idx="7610" formatCode="0.00E+00">
                  <c:v>48003000</c:v>
                </c:pt>
                <c:pt idx="7611" formatCode="0.00E+00">
                  <c:v>48009000</c:v>
                </c:pt>
                <c:pt idx="7612" formatCode="0.00E+00">
                  <c:v>48015000</c:v>
                </c:pt>
                <c:pt idx="7613" formatCode="0.00E+00">
                  <c:v>48022000</c:v>
                </c:pt>
                <c:pt idx="7614" formatCode="0.00E+00">
                  <c:v>48028000</c:v>
                </c:pt>
                <c:pt idx="7615" formatCode="0.00E+00">
                  <c:v>48034000</c:v>
                </c:pt>
                <c:pt idx="7616" formatCode="0.00E+00">
                  <c:v>48040000</c:v>
                </c:pt>
                <c:pt idx="7617" formatCode="0.00E+00">
                  <c:v>48047000</c:v>
                </c:pt>
                <c:pt idx="7618" formatCode="0.00E+00">
                  <c:v>48053000</c:v>
                </c:pt>
                <c:pt idx="7619" formatCode="0.00E+00">
                  <c:v>48059000</c:v>
                </c:pt>
                <c:pt idx="7620" formatCode="0.00E+00">
                  <c:v>48066000</c:v>
                </c:pt>
                <c:pt idx="7621" formatCode="0.00E+00">
                  <c:v>48072000</c:v>
                </c:pt>
                <c:pt idx="7622" formatCode="0.00E+00">
                  <c:v>48078000</c:v>
                </c:pt>
                <c:pt idx="7623" formatCode="0.00E+00">
                  <c:v>48085000</c:v>
                </c:pt>
                <c:pt idx="7624" formatCode="0.00E+00">
                  <c:v>48091000</c:v>
                </c:pt>
                <c:pt idx="7625" formatCode="0.00E+00">
                  <c:v>48097000</c:v>
                </c:pt>
                <c:pt idx="7626" formatCode="0.00E+00">
                  <c:v>48104000</c:v>
                </c:pt>
                <c:pt idx="7627" formatCode="0.00E+00">
                  <c:v>48110000</c:v>
                </c:pt>
                <c:pt idx="7628" formatCode="0.00E+00">
                  <c:v>48116000</c:v>
                </c:pt>
                <c:pt idx="7629" formatCode="0.00E+00">
                  <c:v>48122000</c:v>
                </c:pt>
                <c:pt idx="7630" formatCode="0.00E+00">
                  <c:v>48129000</c:v>
                </c:pt>
                <c:pt idx="7631" formatCode="0.00E+00">
                  <c:v>48135000</c:v>
                </c:pt>
                <c:pt idx="7632" formatCode="0.00E+00">
                  <c:v>48141000</c:v>
                </c:pt>
                <c:pt idx="7633" formatCode="0.00E+00">
                  <c:v>48148000</c:v>
                </c:pt>
                <c:pt idx="7634" formatCode="0.00E+00">
                  <c:v>48154000</c:v>
                </c:pt>
                <c:pt idx="7635" formatCode="0.00E+00">
                  <c:v>48160000</c:v>
                </c:pt>
                <c:pt idx="7636" formatCode="0.00E+00">
                  <c:v>48167000</c:v>
                </c:pt>
                <c:pt idx="7637" formatCode="0.00E+00">
                  <c:v>48173000</c:v>
                </c:pt>
                <c:pt idx="7638" formatCode="0.00E+00">
                  <c:v>48179000</c:v>
                </c:pt>
                <c:pt idx="7639" formatCode="0.00E+00">
                  <c:v>48186000</c:v>
                </c:pt>
                <c:pt idx="7640" formatCode="0.00E+00">
                  <c:v>48192000</c:v>
                </c:pt>
                <c:pt idx="7641" formatCode="0.00E+00">
                  <c:v>48198000</c:v>
                </c:pt>
                <c:pt idx="7642" formatCode="0.00E+00">
                  <c:v>48204000</c:v>
                </c:pt>
                <c:pt idx="7643" formatCode="0.00E+00">
                  <c:v>48211000</c:v>
                </c:pt>
                <c:pt idx="7644" formatCode="0.00E+00">
                  <c:v>48217000</c:v>
                </c:pt>
                <c:pt idx="7645" formatCode="0.00E+00">
                  <c:v>48223000</c:v>
                </c:pt>
                <c:pt idx="7646" formatCode="0.00E+00">
                  <c:v>48230000</c:v>
                </c:pt>
                <c:pt idx="7647" formatCode="0.00E+00">
                  <c:v>48236000</c:v>
                </c:pt>
                <c:pt idx="7648" formatCode="0.00E+00">
                  <c:v>48242000</c:v>
                </c:pt>
                <c:pt idx="7649" formatCode="0.00E+00">
                  <c:v>48249000</c:v>
                </c:pt>
                <c:pt idx="7650" formatCode="0.00E+00">
                  <c:v>48255000</c:v>
                </c:pt>
                <c:pt idx="7651" formatCode="0.00E+00">
                  <c:v>48261000</c:v>
                </c:pt>
                <c:pt idx="7652" formatCode="0.00E+00">
                  <c:v>48268000</c:v>
                </c:pt>
                <c:pt idx="7653" formatCode="0.00E+00">
                  <c:v>48274000</c:v>
                </c:pt>
                <c:pt idx="7654" formatCode="0.00E+00">
                  <c:v>48280000</c:v>
                </c:pt>
                <c:pt idx="7655" formatCode="0.00E+00">
                  <c:v>48286000</c:v>
                </c:pt>
                <c:pt idx="7656" formatCode="0.00E+00">
                  <c:v>48293000</c:v>
                </c:pt>
                <c:pt idx="7657" formatCode="0.00E+00">
                  <c:v>48299000</c:v>
                </c:pt>
                <c:pt idx="7658" formatCode="0.00E+00">
                  <c:v>48305000</c:v>
                </c:pt>
                <c:pt idx="7659" formatCode="0.00E+00">
                  <c:v>48312000</c:v>
                </c:pt>
                <c:pt idx="7660" formatCode="0.00E+00">
                  <c:v>48318000</c:v>
                </c:pt>
                <c:pt idx="7661" formatCode="0.00E+00">
                  <c:v>48324000</c:v>
                </c:pt>
                <c:pt idx="7662" formatCode="0.00E+00">
                  <c:v>48331000</c:v>
                </c:pt>
                <c:pt idx="7663" formatCode="0.00E+00">
                  <c:v>48337000</c:v>
                </c:pt>
                <c:pt idx="7664" formatCode="0.00E+00">
                  <c:v>48343000</c:v>
                </c:pt>
                <c:pt idx="7665" formatCode="0.00E+00">
                  <c:v>48350000</c:v>
                </c:pt>
                <c:pt idx="7666" formatCode="0.00E+00">
                  <c:v>48356000</c:v>
                </c:pt>
                <c:pt idx="7667" formatCode="0.00E+00">
                  <c:v>48362000</c:v>
                </c:pt>
                <c:pt idx="7668" formatCode="0.00E+00">
                  <c:v>48368000</c:v>
                </c:pt>
                <c:pt idx="7669" formatCode="0.00E+00">
                  <c:v>48375000</c:v>
                </c:pt>
                <c:pt idx="7670" formatCode="0.00E+00">
                  <c:v>48381000</c:v>
                </c:pt>
                <c:pt idx="7671" formatCode="0.00E+00">
                  <c:v>48387000</c:v>
                </c:pt>
                <c:pt idx="7672" formatCode="0.00E+00">
                  <c:v>48394000</c:v>
                </c:pt>
                <c:pt idx="7673" formatCode="0.00E+00">
                  <c:v>48400000</c:v>
                </c:pt>
                <c:pt idx="7674" formatCode="0.00E+00">
                  <c:v>48406000</c:v>
                </c:pt>
                <c:pt idx="7675" formatCode="0.00E+00">
                  <c:v>48413000</c:v>
                </c:pt>
                <c:pt idx="7676" formatCode="0.00E+00">
                  <c:v>48419000</c:v>
                </c:pt>
                <c:pt idx="7677" formatCode="0.00E+00">
                  <c:v>48425000</c:v>
                </c:pt>
                <c:pt idx="7678" formatCode="0.00E+00">
                  <c:v>48432000</c:v>
                </c:pt>
                <c:pt idx="7679" formatCode="0.00E+00">
                  <c:v>48438000</c:v>
                </c:pt>
                <c:pt idx="7680" formatCode="0.00E+00">
                  <c:v>48444000</c:v>
                </c:pt>
                <c:pt idx="7681" formatCode="0.00E+00">
                  <c:v>48450000</c:v>
                </c:pt>
                <c:pt idx="7682" formatCode="0.00E+00">
                  <c:v>48457000</c:v>
                </c:pt>
                <c:pt idx="7683" formatCode="0.00E+00">
                  <c:v>48463000</c:v>
                </c:pt>
                <c:pt idx="7684" formatCode="0.00E+00">
                  <c:v>48469000</c:v>
                </c:pt>
                <c:pt idx="7685" formatCode="0.00E+00">
                  <c:v>48476000</c:v>
                </c:pt>
                <c:pt idx="7686" formatCode="0.00E+00">
                  <c:v>48482000</c:v>
                </c:pt>
                <c:pt idx="7687" formatCode="0.00E+00">
                  <c:v>48488000</c:v>
                </c:pt>
                <c:pt idx="7688" formatCode="0.00E+00">
                  <c:v>48495000</c:v>
                </c:pt>
                <c:pt idx="7689" formatCode="0.00E+00">
                  <c:v>48501000</c:v>
                </c:pt>
                <c:pt idx="7690" formatCode="0.00E+00">
                  <c:v>48507000</c:v>
                </c:pt>
                <c:pt idx="7691" formatCode="0.00E+00">
                  <c:v>48514000</c:v>
                </c:pt>
                <c:pt idx="7692" formatCode="0.00E+00">
                  <c:v>48520000</c:v>
                </c:pt>
                <c:pt idx="7693" formatCode="0.00E+00">
                  <c:v>48526000</c:v>
                </c:pt>
                <c:pt idx="7694" formatCode="0.00E+00">
                  <c:v>48532000</c:v>
                </c:pt>
                <c:pt idx="7695" formatCode="0.00E+00">
                  <c:v>48539000</c:v>
                </c:pt>
                <c:pt idx="7696" formatCode="0.00E+00">
                  <c:v>48545000</c:v>
                </c:pt>
                <c:pt idx="7697" formatCode="0.00E+00">
                  <c:v>48551000</c:v>
                </c:pt>
                <c:pt idx="7698" formatCode="0.00E+00">
                  <c:v>48558000</c:v>
                </c:pt>
                <c:pt idx="7699" formatCode="0.00E+00">
                  <c:v>48564000</c:v>
                </c:pt>
                <c:pt idx="7700" formatCode="0.00E+00">
                  <c:v>48570000</c:v>
                </c:pt>
                <c:pt idx="7701" formatCode="0.00E+00">
                  <c:v>48577000</c:v>
                </c:pt>
                <c:pt idx="7702" formatCode="0.00E+00">
                  <c:v>48583000</c:v>
                </c:pt>
                <c:pt idx="7703" formatCode="0.00E+00">
                  <c:v>48589000</c:v>
                </c:pt>
                <c:pt idx="7704" formatCode="0.00E+00">
                  <c:v>48596000</c:v>
                </c:pt>
                <c:pt idx="7705" formatCode="0.00E+00">
                  <c:v>48602000</c:v>
                </c:pt>
                <c:pt idx="7706" formatCode="0.00E+00">
                  <c:v>48608000</c:v>
                </c:pt>
                <c:pt idx="7707" formatCode="0.00E+00">
                  <c:v>48614000</c:v>
                </c:pt>
                <c:pt idx="7708" formatCode="0.00E+00">
                  <c:v>48621000</c:v>
                </c:pt>
                <c:pt idx="7709" formatCode="0.00E+00">
                  <c:v>48627000</c:v>
                </c:pt>
                <c:pt idx="7710" formatCode="0.00E+00">
                  <c:v>48633000</c:v>
                </c:pt>
                <c:pt idx="7711" formatCode="0.00E+00">
                  <c:v>48640000</c:v>
                </c:pt>
                <c:pt idx="7712" formatCode="0.00E+00">
                  <c:v>48646000</c:v>
                </c:pt>
                <c:pt idx="7713" formatCode="0.00E+00">
                  <c:v>48652000</c:v>
                </c:pt>
                <c:pt idx="7714" formatCode="0.00E+00">
                  <c:v>48659000</c:v>
                </c:pt>
                <c:pt idx="7715" formatCode="0.00E+00">
                  <c:v>48665000</c:v>
                </c:pt>
                <c:pt idx="7716" formatCode="0.00E+00">
                  <c:v>48671000</c:v>
                </c:pt>
                <c:pt idx="7717" formatCode="0.00E+00">
                  <c:v>48678000</c:v>
                </c:pt>
                <c:pt idx="7718" formatCode="0.00E+00">
                  <c:v>48684000</c:v>
                </c:pt>
                <c:pt idx="7719" formatCode="0.00E+00">
                  <c:v>48690000</c:v>
                </c:pt>
                <c:pt idx="7720" formatCode="0.00E+00">
                  <c:v>48696000</c:v>
                </c:pt>
                <c:pt idx="7721" formatCode="0.00E+00">
                  <c:v>48703000</c:v>
                </c:pt>
                <c:pt idx="7722" formatCode="0.00E+00">
                  <c:v>48709000</c:v>
                </c:pt>
                <c:pt idx="7723" formatCode="0.00E+00">
                  <c:v>48715000</c:v>
                </c:pt>
                <c:pt idx="7724" formatCode="0.00E+00">
                  <c:v>48722000</c:v>
                </c:pt>
                <c:pt idx="7725" formatCode="0.00E+00">
                  <c:v>48728000</c:v>
                </c:pt>
                <c:pt idx="7726" formatCode="0.00E+00">
                  <c:v>48734000</c:v>
                </c:pt>
                <c:pt idx="7727" formatCode="0.00E+00">
                  <c:v>48741000</c:v>
                </c:pt>
                <c:pt idx="7728" formatCode="0.00E+00">
                  <c:v>48747000</c:v>
                </c:pt>
                <c:pt idx="7729" formatCode="0.00E+00">
                  <c:v>48753000</c:v>
                </c:pt>
                <c:pt idx="7730" formatCode="0.00E+00">
                  <c:v>48760000</c:v>
                </c:pt>
                <c:pt idx="7731" formatCode="0.00E+00">
                  <c:v>48766000</c:v>
                </c:pt>
                <c:pt idx="7732" formatCode="0.00E+00">
                  <c:v>48772000</c:v>
                </c:pt>
                <c:pt idx="7733" formatCode="0.00E+00">
                  <c:v>48778000</c:v>
                </c:pt>
                <c:pt idx="7734" formatCode="0.00E+00">
                  <c:v>48785000</c:v>
                </c:pt>
                <c:pt idx="7735" formatCode="0.00E+00">
                  <c:v>48791000</c:v>
                </c:pt>
                <c:pt idx="7736" formatCode="0.00E+00">
                  <c:v>48797000</c:v>
                </c:pt>
                <c:pt idx="7737" formatCode="0.00E+00">
                  <c:v>48804000</c:v>
                </c:pt>
                <c:pt idx="7738" formatCode="0.00E+00">
                  <c:v>48810000</c:v>
                </c:pt>
                <c:pt idx="7739" formatCode="0.00E+00">
                  <c:v>48816000</c:v>
                </c:pt>
                <c:pt idx="7740" formatCode="0.00E+00">
                  <c:v>48823000</c:v>
                </c:pt>
                <c:pt idx="7741" formatCode="0.00E+00">
                  <c:v>48829000</c:v>
                </c:pt>
                <c:pt idx="7742" formatCode="0.00E+00">
                  <c:v>48835000</c:v>
                </c:pt>
                <c:pt idx="7743" formatCode="0.00E+00">
                  <c:v>48842000</c:v>
                </c:pt>
                <c:pt idx="7744" formatCode="0.00E+00">
                  <c:v>48848000</c:v>
                </c:pt>
                <c:pt idx="7745" formatCode="0.00E+00">
                  <c:v>48854000</c:v>
                </c:pt>
                <c:pt idx="7746" formatCode="0.00E+00">
                  <c:v>48860000</c:v>
                </c:pt>
                <c:pt idx="7747" formatCode="0.00E+00">
                  <c:v>48867000</c:v>
                </c:pt>
                <c:pt idx="7748" formatCode="0.00E+00">
                  <c:v>48873000</c:v>
                </c:pt>
                <c:pt idx="7749" formatCode="0.00E+00">
                  <c:v>48879000</c:v>
                </c:pt>
                <c:pt idx="7750" formatCode="0.00E+00">
                  <c:v>48886000</c:v>
                </c:pt>
                <c:pt idx="7751" formatCode="0.00E+00">
                  <c:v>48892000</c:v>
                </c:pt>
                <c:pt idx="7752" formatCode="0.00E+00">
                  <c:v>48898000</c:v>
                </c:pt>
                <c:pt idx="7753" formatCode="0.00E+00">
                  <c:v>48905000</c:v>
                </c:pt>
                <c:pt idx="7754" formatCode="0.00E+00">
                  <c:v>48911000</c:v>
                </c:pt>
                <c:pt idx="7755" formatCode="0.00E+00">
                  <c:v>48917000</c:v>
                </c:pt>
                <c:pt idx="7756" formatCode="0.00E+00">
                  <c:v>48924000</c:v>
                </c:pt>
                <c:pt idx="7757" formatCode="0.00E+00">
                  <c:v>48930000</c:v>
                </c:pt>
                <c:pt idx="7758" formatCode="0.00E+00">
                  <c:v>48936000</c:v>
                </c:pt>
                <c:pt idx="7759" formatCode="0.00E+00">
                  <c:v>48942000</c:v>
                </c:pt>
                <c:pt idx="7760" formatCode="0.00E+00">
                  <c:v>48949000</c:v>
                </c:pt>
                <c:pt idx="7761" formatCode="0.00E+00">
                  <c:v>48955000</c:v>
                </c:pt>
                <c:pt idx="7762" formatCode="0.00E+00">
                  <c:v>48961000</c:v>
                </c:pt>
                <c:pt idx="7763" formatCode="0.00E+00">
                  <c:v>48968000</c:v>
                </c:pt>
                <c:pt idx="7764" formatCode="0.00E+00">
                  <c:v>48974000</c:v>
                </c:pt>
                <c:pt idx="7765" formatCode="0.00E+00">
                  <c:v>48980000</c:v>
                </c:pt>
                <c:pt idx="7766" formatCode="0.00E+00">
                  <c:v>48987000</c:v>
                </c:pt>
                <c:pt idx="7767" formatCode="0.00E+00">
                  <c:v>48993000</c:v>
                </c:pt>
                <c:pt idx="7768" formatCode="0.00E+00">
                  <c:v>48999000</c:v>
                </c:pt>
                <c:pt idx="7769" formatCode="0.00E+00">
                  <c:v>49006000</c:v>
                </c:pt>
                <c:pt idx="7770" formatCode="0.00E+00">
                  <c:v>49012000</c:v>
                </c:pt>
                <c:pt idx="7771" formatCode="0.00E+00">
                  <c:v>49018000</c:v>
                </c:pt>
                <c:pt idx="7772" formatCode="0.00E+00">
                  <c:v>49024000</c:v>
                </c:pt>
                <c:pt idx="7773" formatCode="0.00E+00">
                  <c:v>49031000</c:v>
                </c:pt>
                <c:pt idx="7774" formatCode="0.00E+00">
                  <c:v>49037000</c:v>
                </c:pt>
                <c:pt idx="7775" formatCode="0.00E+00">
                  <c:v>49043000</c:v>
                </c:pt>
                <c:pt idx="7776" formatCode="0.00E+00">
                  <c:v>49050000</c:v>
                </c:pt>
                <c:pt idx="7777" formatCode="0.00E+00">
                  <c:v>49056000</c:v>
                </c:pt>
                <c:pt idx="7778" formatCode="0.00E+00">
                  <c:v>49062000</c:v>
                </c:pt>
                <c:pt idx="7779" formatCode="0.00E+00">
                  <c:v>49069000</c:v>
                </c:pt>
                <c:pt idx="7780" formatCode="0.00E+00">
                  <c:v>49075000</c:v>
                </c:pt>
                <c:pt idx="7781" formatCode="0.00E+00">
                  <c:v>49081000</c:v>
                </c:pt>
                <c:pt idx="7782" formatCode="0.00E+00">
                  <c:v>49088000</c:v>
                </c:pt>
                <c:pt idx="7783" formatCode="0.00E+00">
                  <c:v>49094000</c:v>
                </c:pt>
                <c:pt idx="7784" formatCode="0.00E+00">
                  <c:v>49100000</c:v>
                </c:pt>
                <c:pt idx="7785" formatCode="0.00E+00">
                  <c:v>49106000</c:v>
                </c:pt>
                <c:pt idx="7786" formatCode="0.00E+00">
                  <c:v>49113000</c:v>
                </c:pt>
                <c:pt idx="7787" formatCode="0.00E+00">
                  <c:v>49119000</c:v>
                </c:pt>
                <c:pt idx="7788" formatCode="0.00E+00">
                  <c:v>49125000</c:v>
                </c:pt>
                <c:pt idx="7789" formatCode="0.00E+00">
                  <c:v>49132000</c:v>
                </c:pt>
                <c:pt idx="7790" formatCode="0.00E+00">
                  <c:v>49138000</c:v>
                </c:pt>
                <c:pt idx="7791" formatCode="0.00E+00">
                  <c:v>49144000</c:v>
                </c:pt>
                <c:pt idx="7792" formatCode="0.00E+00">
                  <c:v>49151000</c:v>
                </c:pt>
                <c:pt idx="7793" formatCode="0.00E+00">
                  <c:v>49157000</c:v>
                </c:pt>
                <c:pt idx="7794" formatCode="0.00E+00">
                  <c:v>49163000</c:v>
                </c:pt>
                <c:pt idx="7795" formatCode="0.00E+00">
                  <c:v>49170000</c:v>
                </c:pt>
                <c:pt idx="7796" formatCode="0.00E+00">
                  <c:v>49176000</c:v>
                </c:pt>
                <c:pt idx="7797" formatCode="0.00E+00">
                  <c:v>49182000</c:v>
                </c:pt>
                <c:pt idx="7798" formatCode="0.00E+00">
                  <c:v>49188000</c:v>
                </c:pt>
                <c:pt idx="7799" formatCode="0.00E+00">
                  <c:v>49195000</c:v>
                </c:pt>
                <c:pt idx="7800" formatCode="0.00E+00">
                  <c:v>49201000</c:v>
                </c:pt>
                <c:pt idx="7801" formatCode="0.00E+00">
                  <c:v>49207000</c:v>
                </c:pt>
                <c:pt idx="7802" formatCode="0.00E+00">
                  <c:v>49214000</c:v>
                </c:pt>
                <c:pt idx="7803" formatCode="0.00E+00">
                  <c:v>49220000</c:v>
                </c:pt>
                <c:pt idx="7804" formatCode="0.00E+00">
                  <c:v>49226000</c:v>
                </c:pt>
                <c:pt idx="7805" formatCode="0.00E+00">
                  <c:v>49233000</c:v>
                </c:pt>
                <c:pt idx="7806" formatCode="0.00E+00">
                  <c:v>49239000</c:v>
                </c:pt>
                <c:pt idx="7807" formatCode="0.00E+00">
                  <c:v>49245000</c:v>
                </c:pt>
                <c:pt idx="7808" formatCode="0.00E+00">
                  <c:v>49252000</c:v>
                </c:pt>
                <c:pt idx="7809" formatCode="0.00E+00">
                  <c:v>49258000</c:v>
                </c:pt>
                <c:pt idx="7810" formatCode="0.00E+00">
                  <c:v>49264000</c:v>
                </c:pt>
                <c:pt idx="7811" formatCode="0.00E+00">
                  <c:v>49270000</c:v>
                </c:pt>
                <c:pt idx="7812" formatCode="0.00E+00">
                  <c:v>49277000</c:v>
                </c:pt>
                <c:pt idx="7813" formatCode="0.00E+00">
                  <c:v>49283000</c:v>
                </c:pt>
                <c:pt idx="7814" formatCode="0.00E+00">
                  <c:v>49289000</c:v>
                </c:pt>
                <c:pt idx="7815" formatCode="0.00E+00">
                  <c:v>49296000</c:v>
                </c:pt>
                <c:pt idx="7816" formatCode="0.00E+00">
                  <c:v>49302000</c:v>
                </c:pt>
                <c:pt idx="7817" formatCode="0.00E+00">
                  <c:v>49308000</c:v>
                </c:pt>
                <c:pt idx="7818" formatCode="0.00E+00">
                  <c:v>49315000</c:v>
                </c:pt>
                <c:pt idx="7819" formatCode="0.00E+00">
                  <c:v>49321000</c:v>
                </c:pt>
                <c:pt idx="7820" formatCode="0.00E+00">
                  <c:v>49327000</c:v>
                </c:pt>
                <c:pt idx="7821" formatCode="0.00E+00">
                  <c:v>49334000</c:v>
                </c:pt>
                <c:pt idx="7822" formatCode="0.00E+00">
                  <c:v>49340000</c:v>
                </c:pt>
                <c:pt idx="7823" formatCode="0.00E+00">
                  <c:v>49346000</c:v>
                </c:pt>
                <c:pt idx="7824" formatCode="0.00E+00">
                  <c:v>49352000</c:v>
                </c:pt>
                <c:pt idx="7825" formatCode="0.00E+00">
                  <c:v>49359000</c:v>
                </c:pt>
                <c:pt idx="7826" formatCode="0.00E+00">
                  <c:v>49365000</c:v>
                </c:pt>
                <c:pt idx="7827" formatCode="0.00E+00">
                  <c:v>49371000</c:v>
                </c:pt>
                <c:pt idx="7828" formatCode="0.00E+00">
                  <c:v>49378000</c:v>
                </c:pt>
                <c:pt idx="7829" formatCode="0.00E+00">
                  <c:v>49384000</c:v>
                </c:pt>
                <c:pt idx="7830" formatCode="0.00E+00">
                  <c:v>49390000</c:v>
                </c:pt>
                <c:pt idx="7831" formatCode="0.00E+00">
                  <c:v>49397000</c:v>
                </c:pt>
                <c:pt idx="7832" formatCode="0.00E+00">
                  <c:v>49403000</c:v>
                </c:pt>
                <c:pt idx="7833" formatCode="0.00E+00">
                  <c:v>49409000</c:v>
                </c:pt>
                <c:pt idx="7834" formatCode="0.00E+00">
                  <c:v>49416000</c:v>
                </c:pt>
                <c:pt idx="7835" formatCode="0.00E+00">
                  <c:v>49422000</c:v>
                </c:pt>
                <c:pt idx="7836" formatCode="0.00E+00">
                  <c:v>49428000</c:v>
                </c:pt>
                <c:pt idx="7837" formatCode="0.00E+00">
                  <c:v>49434000</c:v>
                </c:pt>
                <c:pt idx="7838" formatCode="0.00E+00">
                  <c:v>49441000</c:v>
                </c:pt>
                <c:pt idx="7839" formatCode="0.00E+00">
                  <c:v>49447000</c:v>
                </c:pt>
                <c:pt idx="7840" formatCode="0.00E+00">
                  <c:v>49453000</c:v>
                </c:pt>
                <c:pt idx="7841" formatCode="0.00E+00">
                  <c:v>49460000</c:v>
                </c:pt>
                <c:pt idx="7842" formatCode="0.00E+00">
                  <c:v>49466000</c:v>
                </c:pt>
                <c:pt idx="7843" formatCode="0.00E+00">
                  <c:v>49472000</c:v>
                </c:pt>
                <c:pt idx="7844" formatCode="0.00E+00">
                  <c:v>49479000</c:v>
                </c:pt>
                <c:pt idx="7845" formatCode="0.00E+00">
                  <c:v>49485000</c:v>
                </c:pt>
                <c:pt idx="7846" formatCode="0.00E+00">
                  <c:v>49491000</c:v>
                </c:pt>
                <c:pt idx="7847" formatCode="0.00E+00">
                  <c:v>49498000</c:v>
                </c:pt>
                <c:pt idx="7848" formatCode="0.00E+00">
                  <c:v>49504000</c:v>
                </c:pt>
                <c:pt idx="7849" formatCode="0.00E+00">
                  <c:v>49510000</c:v>
                </c:pt>
                <c:pt idx="7850" formatCode="0.00E+00">
                  <c:v>49516000</c:v>
                </c:pt>
                <c:pt idx="7851" formatCode="0.00E+00">
                  <c:v>49523000</c:v>
                </c:pt>
                <c:pt idx="7852" formatCode="0.00E+00">
                  <c:v>49529000</c:v>
                </c:pt>
                <c:pt idx="7853" formatCode="0.00E+00">
                  <c:v>49535000</c:v>
                </c:pt>
                <c:pt idx="7854" formatCode="0.00E+00">
                  <c:v>49542000</c:v>
                </c:pt>
                <c:pt idx="7855" formatCode="0.00E+00">
                  <c:v>49548000</c:v>
                </c:pt>
                <c:pt idx="7856" formatCode="0.00E+00">
                  <c:v>49554000</c:v>
                </c:pt>
                <c:pt idx="7857" formatCode="0.00E+00">
                  <c:v>49561000</c:v>
                </c:pt>
                <c:pt idx="7858" formatCode="0.00E+00">
                  <c:v>49567000</c:v>
                </c:pt>
                <c:pt idx="7859" formatCode="0.00E+00">
                  <c:v>49573000</c:v>
                </c:pt>
                <c:pt idx="7860" formatCode="0.00E+00">
                  <c:v>49580000</c:v>
                </c:pt>
                <c:pt idx="7861" formatCode="0.00E+00">
                  <c:v>49586000</c:v>
                </c:pt>
                <c:pt idx="7862" formatCode="0.00E+00">
                  <c:v>49592000</c:v>
                </c:pt>
                <c:pt idx="7863" formatCode="0.00E+00">
                  <c:v>49598000</c:v>
                </c:pt>
                <c:pt idx="7864" formatCode="0.00E+00">
                  <c:v>49605000</c:v>
                </c:pt>
                <c:pt idx="7865" formatCode="0.00E+00">
                  <c:v>49611000</c:v>
                </c:pt>
                <c:pt idx="7866" formatCode="0.00E+00">
                  <c:v>49617000</c:v>
                </c:pt>
                <c:pt idx="7867" formatCode="0.00E+00">
                  <c:v>49624000</c:v>
                </c:pt>
                <c:pt idx="7868" formatCode="0.00E+00">
                  <c:v>49630000</c:v>
                </c:pt>
                <c:pt idx="7869" formatCode="0.00E+00">
                  <c:v>49636000</c:v>
                </c:pt>
                <c:pt idx="7870" formatCode="0.00E+00">
                  <c:v>49643000</c:v>
                </c:pt>
                <c:pt idx="7871" formatCode="0.00E+00">
                  <c:v>49649000</c:v>
                </c:pt>
                <c:pt idx="7872" formatCode="0.00E+00">
                  <c:v>49655000</c:v>
                </c:pt>
                <c:pt idx="7873" formatCode="0.00E+00">
                  <c:v>49662000</c:v>
                </c:pt>
                <c:pt idx="7874" formatCode="0.00E+00">
                  <c:v>49668000</c:v>
                </c:pt>
                <c:pt idx="7875" formatCode="0.00E+00">
                  <c:v>49674000</c:v>
                </c:pt>
                <c:pt idx="7876" formatCode="0.00E+00">
                  <c:v>49680000</c:v>
                </c:pt>
                <c:pt idx="7877" formatCode="0.00E+00">
                  <c:v>49687000</c:v>
                </c:pt>
                <c:pt idx="7878" formatCode="0.00E+00">
                  <c:v>49693000</c:v>
                </c:pt>
                <c:pt idx="7879" formatCode="0.00E+00">
                  <c:v>49699000</c:v>
                </c:pt>
                <c:pt idx="7880" formatCode="0.00E+00">
                  <c:v>49706000</c:v>
                </c:pt>
                <c:pt idx="7881" formatCode="0.00E+00">
                  <c:v>49712000</c:v>
                </c:pt>
                <c:pt idx="7882" formatCode="0.00E+00">
                  <c:v>49718000</c:v>
                </c:pt>
                <c:pt idx="7883" formatCode="0.00E+00">
                  <c:v>49725000</c:v>
                </c:pt>
                <c:pt idx="7884" formatCode="0.00E+00">
                  <c:v>49731000</c:v>
                </c:pt>
                <c:pt idx="7885" formatCode="0.00E+00">
                  <c:v>49737000</c:v>
                </c:pt>
                <c:pt idx="7886" formatCode="0.00E+00">
                  <c:v>49744000</c:v>
                </c:pt>
                <c:pt idx="7887" formatCode="0.00E+00">
                  <c:v>49750000</c:v>
                </c:pt>
                <c:pt idx="7888" formatCode="0.00E+00">
                  <c:v>49756000</c:v>
                </c:pt>
                <c:pt idx="7889" formatCode="0.00E+00">
                  <c:v>49762000</c:v>
                </c:pt>
                <c:pt idx="7890" formatCode="0.00E+00">
                  <c:v>49769000</c:v>
                </c:pt>
                <c:pt idx="7891" formatCode="0.00E+00">
                  <c:v>49775000</c:v>
                </c:pt>
                <c:pt idx="7892" formatCode="0.00E+00">
                  <c:v>49781000</c:v>
                </c:pt>
                <c:pt idx="7893" formatCode="0.00E+00">
                  <c:v>49788000</c:v>
                </c:pt>
                <c:pt idx="7894" formatCode="0.00E+00">
                  <c:v>49794000</c:v>
                </c:pt>
                <c:pt idx="7895" formatCode="0.00E+00">
                  <c:v>49800000</c:v>
                </c:pt>
                <c:pt idx="7896" formatCode="0.00E+00">
                  <c:v>49807000</c:v>
                </c:pt>
                <c:pt idx="7897" formatCode="0.00E+00">
                  <c:v>49813000</c:v>
                </c:pt>
                <c:pt idx="7898" formatCode="0.00E+00">
                  <c:v>49819000</c:v>
                </c:pt>
                <c:pt idx="7899" formatCode="0.00E+00">
                  <c:v>49826000</c:v>
                </c:pt>
                <c:pt idx="7900" formatCode="0.00E+00">
                  <c:v>49832000</c:v>
                </c:pt>
                <c:pt idx="7901" formatCode="0.00E+00">
                  <c:v>49838000</c:v>
                </c:pt>
                <c:pt idx="7902" formatCode="0.00E+00">
                  <c:v>49844000</c:v>
                </c:pt>
                <c:pt idx="7903" formatCode="0.00E+00">
                  <c:v>49851000</c:v>
                </c:pt>
                <c:pt idx="7904" formatCode="0.00E+00">
                  <c:v>49857000</c:v>
                </c:pt>
                <c:pt idx="7905" formatCode="0.00E+00">
                  <c:v>49863000</c:v>
                </c:pt>
                <c:pt idx="7906" formatCode="0.00E+00">
                  <c:v>49870000</c:v>
                </c:pt>
                <c:pt idx="7907" formatCode="0.00E+00">
                  <c:v>49876000</c:v>
                </c:pt>
                <c:pt idx="7908" formatCode="0.00E+00">
                  <c:v>49882000</c:v>
                </c:pt>
                <c:pt idx="7909" formatCode="0.00E+00">
                  <c:v>49889000</c:v>
                </c:pt>
                <c:pt idx="7910" formatCode="0.00E+00">
                  <c:v>49895000</c:v>
                </c:pt>
                <c:pt idx="7911" formatCode="0.00E+00">
                  <c:v>49901000</c:v>
                </c:pt>
                <c:pt idx="7912" formatCode="0.00E+00">
                  <c:v>49908000</c:v>
                </c:pt>
                <c:pt idx="7913" formatCode="0.00E+00">
                  <c:v>49914000</c:v>
                </c:pt>
                <c:pt idx="7914" formatCode="0.00E+00">
                  <c:v>49920000</c:v>
                </c:pt>
                <c:pt idx="7915" formatCode="0.00E+00">
                  <c:v>49926000</c:v>
                </c:pt>
                <c:pt idx="7916" formatCode="0.00E+00">
                  <c:v>49933000</c:v>
                </c:pt>
                <c:pt idx="7917" formatCode="0.00E+00">
                  <c:v>49939000</c:v>
                </c:pt>
                <c:pt idx="7918" formatCode="0.00E+00">
                  <c:v>49945000</c:v>
                </c:pt>
                <c:pt idx="7919" formatCode="0.00E+00">
                  <c:v>49952000</c:v>
                </c:pt>
                <c:pt idx="7920" formatCode="0.00E+00">
                  <c:v>49958000</c:v>
                </c:pt>
                <c:pt idx="7921" formatCode="0.00E+00">
                  <c:v>49964000</c:v>
                </c:pt>
                <c:pt idx="7922" formatCode="0.00E+00">
                  <c:v>49971000</c:v>
                </c:pt>
                <c:pt idx="7923" formatCode="0.00E+00">
                  <c:v>49977000</c:v>
                </c:pt>
                <c:pt idx="7924" formatCode="0.00E+00">
                  <c:v>49983000</c:v>
                </c:pt>
                <c:pt idx="7925" formatCode="0.00E+00">
                  <c:v>49990000</c:v>
                </c:pt>
                <c:pt idx="7926" formatCode="0.00E+00">
                  <c:v>49996000</c:v>
                </c:pt>
                <c:pt idx="7927" formatCode="0.00E+00">
                  <c:v>50002000</c:v>
                </c:pt>
                <c:pt idx="7928" formatCode="0.00E+00">
                  <c:v>50008000</c:v>
                </c:pt>
                <c:pt idx="7929" formatCode="0.00E+00">
                  <c:v>50015000</c:v>
                </c:pt>
                <c:pt idx="7930" formatCode="0.00E+00">
                  <c:v>50021000</c:v>
                </c:pt>
                <c:pt idx="7931" formatCode="0.00E+00">
                  <c:v>50027000</c:v>
                </c:pt>
                <c:pt idx="7932" formatCode="0.00E+00">
                  <c:v>50034000</c:v>
                </c:pt>
                <c:pt idx="7933" formatCode="0.00E+00">
                  <c:v>50040000</c:v>
                </c:pt>
                <c:pt idx="7934" formatCode="0.00E+00">
                  <c:v>50046000</c:v>
                </c:pt>
                <c:pt idx="7935" formatCode="0.00E+00">
                  <c:v>50053000</c:v>
                </c:pt>
                <c:pt idx="7936" formatCode="0.00E+00">
                  <c:v>50059000</c:v>
                </c:pt>
                <c:pt idx="7937" formatCode="0.00E+00">
                  <c:v>50065000</c:v>
                </c:pt>
                <c:pt idx="7938" formatCode="0.00E+00">
                  <c:v>50072000</c:v>
                </c:pt>
                <c:pt idx="7939" formatCode="0.00E+00">
                  <c:v>50078000</c:v>
                </c:pt>
                <c:pt idx="7940" formatCode="0.00E+00">
                  <c:v>50084000</c:v>
                </c:pt>
                <c:pt idx="7941" formatCode="0.00E+00">
                  <c:v>50090000</c:v>
                </c:pt>
                <c:pt idx="7942" formatCode="0.00E+00">
                  <c:v>50097000</c:v>
                </c:pt>
                <c:pt idx="7943" formatCode="0.00E+00">
                  <c:v>50103000</c:v>
                </c:pt>
                <c:pt idx="7944" formatCode="0.00E+00">
                  <c:v>50109000</c:v>
                </c:pt>
                <c:pt idx="7945" formatCode="0.00E+00">
                  <c:v>50116000</c:v>
                </c:pt>
                <c:pt idx="7946" formatCode="0.00E+00">
                  <c:v>50122000</c:v>
                </c:pt>
                <c:pt idx="7947" formatCode="0.00E+00">
                  <c:v>50128000</c:v>
                </c:pt>
                <c:pt idx="7948" formatCode="0.00E+00">
                  <c:v>50135000</c:v>
                </c:pt>
                <c:pt idx="7949" formatCode="0.00E+00">
                  <c:v>50141000</c:v>
                </c:pt>
                <c:pt idx="7950" formatCode="0.00E+00">
                  <c:v>50147000</c:v>
                </c:pt>
                <c:pt idx="7951" formatCode="0.00E+00">
                  <c:v>50154000</c:v>
                </c:pt>
                <c:pt idx="7952" formatCode="0.00E+00">
                  <c:v>50160000</c:v>
                </c:pt>
                <c:pt idx="7953" formatCode="0.00E+00">
                  <c:v>50166000</c:v>
                </c:pt>
                <c:pt idx="7954" formatCode="0.00E+00">
                  <c:v>50172000</c:v>
                </c:pt>
                <c:pt idx="7955" formatCode="0.00E+00">
                  <c:v>50179000</c:v>
                </c:pt>
                <c:pt idx="7956" formatCode="0.00E+00">
                  <c:v>50185000</c:v>
                </c:pt>
                <c:pt idx="7957" formatCode="0.00E+00">
                  <c:v>50191000</c:v>
                </c:pt>
                <c:pt idx="7958" formatCode="0.00E+00">
                  <c:v>50198000</c:v>
                </c:pt>
                <c:pt idx="7959" formatCode="0.00E+00">
                  <c:v>50204000</c:v>
                </c:pt>
                <c:pt idx="7960" formatCode="0.00E+00">
                  <c:v>50210000</c:v>
                </c:pt>
                <c:pt idx="7961" formatCode="0.00E+00">
                  <c:v>50217000</c:v>
                </c:pt>
                <c:pt idx="7962" formatCode="0.00E+00">
                  <c:v>50223000</c:v>
                </c:pt>
                <c:pt idx="7963" formatCode="0.00E+00">
                  <c:v>50229000</c:v>
                </c:pt>
                <c:pt idx="7964" formatCode="0.00E+00">
                  <c:v>50236000</c:v>
                </c:pt>
                <c:pt idx="7965" formatCode="0.00E+00">
                  <c:v>50242000</c:v>
                </c:pt>
                <c:pt idx="7966" formatCode="0.00E+00">
                  <c:v>50248000</c:v>
                </c:pt>
                <c:pt idx="7967" formatCode="0.00E+00">
                  <c:v>50254000</c:v>
                </c:pt>
                <c:pt idx="7968" formatCode="0.00E+00">
                  <c:v>50261000</c:v>
                </c:pt>
                <c:pt idx="7969" formatCode="0.00E+00">
                  <c:v>50267000</c:v>
                </c:pt>
                <c:pt idx="7970" formatCode="0.00E+00">
                  <c:v>50273000</c:v>
                </c:pt>
                <c:pt idx="7971" formatCode="0.00E+00">
                  <c:v>50280000</c:v>
                </c:pt>
                <c:pt idx="7972" formatCode="0.00E+00">
                  <c:v>50286000</c:v>
                </c:pt>
                <c:pt idx="7973" formatCode="0.00E+00">
                  <c:v>50292000</c:v>
                </c:pt>
                <c:pt idx="7974" formatCode="0.00E+00">
                  <c:v>50299000</c:v>
                </c:pt>
                <c:pt idx="7975" formatCode="0.00E+00">
                  <c:v>50305000</c:v>
                </c:pt>
                <c:pt idx="7976" formatCode="0.00E+00">
                  <c:v>50311000</c:v>
                </c:pt>
                <c:pt idx="7977" formatCode="0.00E+00">
                  <c:v>50318000</c:v>
                </c:pt>
                <c:pt idx="7978" formatCode="0.00E+00">
                  <c:v>50324000</c:v>
                </c:pt>
                <c:pt idx="7979" formatCode="0.00E+00">
                  <c:v>50330000</c:v>
                </c:pt>
                <c:pt idx="7980" formatCode="0.00E+00">
                  <c:v>50336000</c:v>
                </c:pt>
                <c:pt idx="7981" formatCode="0.00E+00">
                  <c:v>50343000</c:v>
                </c:pt>
                <c:pt idx="7982" formatCode="0.00E+00">
                  <c:v>50349000</c:v>
                </c:pt>
                <c:pt idx="7983" formatCode="0.00E+00">
                  <c:v>50355000</c:v>
                </c:pt>
                <c:pt idx="7984" formatCode="0.00E+00">
                  <c:v>50362000</c:v>
                </c:pt>
                <c:pt idx="7985" formatCode="0.00E+00">
                  <c:v>50368000</c:v>
                </c:pt>
                <c:pt idx="7986" formatCode="0.00E+00">
                  <c:v>50374000</c:v>
                </c:pt>
                <c:pt idx="7987" formatCode="0.00E+00">
                  <c:v>50381000</c:v>
                </c:pt>
                <c:pt idx="7988" formatCode="0.00E+00">
                  <c:v>50387000</c:v>
                </c:pt>
                <c:pt idx="7989" formatCode="0.00E+00">
                  <c:v>50393000</c:v>
                </c:pt>
                <c:pt idx="7990" formatCode="0.00E+00">
                  <c:v>50400000</c:v>
                </c:pt>
                <c:pt idx="7991" formatCode="0.00E+00">
                  <c:v>50406000</c:v>
                </c:pt>
                <c:pt idx="7992" formatCode="0.00E+00">
                  <c:v>50412000</c:v>
                </c:pt>
                <c:pt idx="7993" formatCode="0.00E+00">
                  <c:v>50418000</c:v>
                </c:pt>
                <c:pt idx="7994" formatCode="0.00E+00">
                  <c:v>50425000</c:v>
                </c:pt>
                <c:pt idx="7995" formatCode="0.00E+00">
                  <c:v>50431000</c:v>
                </c:pt>
                <c:pt idx="7996" formatCode="0.00E+00">
                  <c:v>50437000</c:v>
                </c:pt>
                <c:pt idx="7997" formatCode="0.00E+00">
                  <c:v>50444000</c:v>
                </c:pt>
                <c:pt idx="7998" formatCode="0.00E+00">
                  <c:v>50450000</c:v>
                </c:pt>
                <c:pt idx="7999" formatCode="0.00E+00">
                  <c:v>50456000</c:v>
                </c:pt>
                <c:pt idx="8000" formatCode="0.00E+00">
                  <c:v>50463000</c:v>
                </c:pt>
                <c:pt idx="8001" formatCode="0.00E+00">
                  <c:v>50469000</c:v>
                </c:pt>
                <c:pt idx="8002" formatCode="0.00E+00">
                  <c:v>50475000</c:v>
                </c:pt>
                <c:pt idx="8003" formatCode="0.00E+00">
                  <c:v>50482000</c:v>
                </c:pt>
                <c:pt idx="8004" formatCode="0.00E+00">
                  <c:v>50488000</c:v>
                </c:pt>
                <c:pt idx="8005" formatCode="0.00E+00">
                  <c:v>50494000</c:v>
                </c:pt>
                <c:pt idx="8006" formatCode="0.00E+00">
                  <c:v>50500000</c:v>
                </c:pt>
                <c:pt idx="8007" formatCode="0.00E+00">
                  <c:v>50507000</c:v>
                </c:pt>
                <c:pt idx="8008" formatCode="0.00E+00">
                  <c:v>50513000</c:v>
                </c:pt>
                <c:pt idx="8009" formatCode="0.00E+00">
                  <c:v>50519000</c:v>
                </c:pt>
                <c:pt idx="8010" formatCode="0.00E+00">
                  <c:v>50526000</c:v>
                </c:pt>
                <c:pt idx="8011" formatCode="0.00E+00">
                  <c:v>50532000</c:v>
                </c:pt>
                <c:pt idx="8012" formatCode="0.00E+00">
                  <c:v>50538000</c:v>
                </c:pt>
                <c:pt idx="8013" formatCode="0.00E+00">
                  <c:v>50545000</c:v>
                </c:pt>
                <c:pt idx="8014" formatCode="0.00E+00">
                  <c:v>50551000</c:v>
                </c:pt>
                <c:pt idx="8015" formatCode="0.00E+00">
                  <c:v>50557000</c:v>
                </c:pt>
                <c:pt idx="8016" formatCode="0.00E+00">
                  <c:v>50564000</c:v>
                </c:pt>
                <c:pt idx="8017" formatCode="0.00E+00">
                  <c:v>50570000</c:v>
                </c:pt>
                <c:pt idx="8018" formatCode="0.00E+00">
                  <c:v>50576000</c:v>
                </c:pt>
                <c:pt idx="8019" formatCode="0.00E+00">
                  <c:v>50582000</c:v>
                </c:pt>
                <c:pt idx="8020" formatCode="0.00E+00">
                  <c:v>50589000</c:v>
                </c:pt>
                <c:pt idx="8021" formatCode="0.00E+00">
                  <c:v>50595000</c:v>
                </c:pt>
                <c:pt idx="8022" formatCode="0.00E+00">
                  <c:v>50601000</c:v>
                </c:pt>
                <c:pt idx="8023" formatCode="0.00E+00">
                  <c:v>50608000</c:v>
                </c:pt>
                <c:pt idx="8024" formatCode="0.00E+00">
                  <c:v>50614000</c:v>
                </c:pt>
                <c:pt idx="8025" formatCode="0.00E+00">
                  <c:v>50620000</c:v>
                </c:pt>
                <c:pt idx="8026" formatCode="0.00E+00">
                  <c:v>50627000</c:v>
                </c:pt>
                <c:pt idx="8027" formatCode="0.00E+00">
                  <c:v>50633000</c:v>
                </c:pt>
                <c:pt idx="8028" formatCode="0.00E+00">
                  <c:v>50639000</c:v>
                </c:pt>
                <c:pt idx="8029" formatCode="0.00E+00">
                  <c:v>50646000</c:v>
                </c:pt>
                <c:pt idx="8030" formatCode="0.00E+00">
                  <c:v>50652000</c:v>
                </c:pt>
                <c:pt idx="8031" formatCode="0.00E+00">
                  <c:v>50658000</c:v>
                </c:pt>
                <c:pt idx="8032" formatCode="0.00E+00">
                  <c:v>50664000</c:v>
                </c:pt>
                <c:pt idx="8033" formatCode="0.00E+00">
                  <c:v>50671000</c:v>
                </c:pt>
                <c:pt idx="8034" formatCode="0.00E+00">
                  <c:v>50677000</c:v>
                </c:pt>
                <c:pt idx="8035" formatCode="0.00E+00">
                  <c:v>50683000</c:v>
                </c:pt>
                <c:pt idx="8036" formatCode="0.00E+00">
                  <c:v>50690000</c:v>
                </c:pt>
                <c:pt idx="8037" formatCode="0.00E+00">
                  <c:v>50696000</c:v>
                </c:pt>
                <c:pt idx="8038" formatCode="0.00E+00">
                  <c:v>50702000</c:v>
                </c:pt>
                <c:pt idx="8039" formatCode="0.00E+00">
                  <c:v>50709000</c:v>
                </c:pt>
                <c:pt idx="8040" formatCode="0.00E+00">
                  <c:v>50715000</c:v>
                </c:pt>
                <c:pt idx="8041" formatCode="0.00E+00">
                  <c:v>50721000</c:v>
                </c:pt>
                <c:pt idx="8042" formatCode="0.00E+00">
                  <c:v>50728000</c:v>
                </c:pt>
                <c:pt idx="8043" formatCode="0.00E+00">
                  <c:v>50734000</c:v>
                </c:pt>
                <c:pt idx="8044" formatCode="0.00E+00">
                  <c:v>50740000</c:v>
                </c:pt>
                <c:pt idx="8045" formatCode="0.00E+00">
                  <c:v>50746000</c:v>
                </c:pt>
                <c:pt idx="8046" formatCode="0.00E+00">
                  <c:v>50753000</c:v>
                </c:pt>
                <c:pt idx="8047" formatCode="0.00E+00">
                  <c:v>50759000</c:v>
                </c:pt>
                <c:pt idx="8048" formatCode="0.00E+00">
                  <c:v>50765000</c:v>
                </c:pt>
                <c:pt idx="8049" formatCode="0.00E+00">
                  <c:v>50772000</c:v>
                </c:pt>
                <c:pt idx="8050" formatCode="0.00E+00">
                  <c:v>50778000</c:v>
                </c:pt>
                <c:pt idx="8051" formatCode="0.00E+00">
                  <c:v>50784000</c:v>
                </c:pt>
                <c:pt idx="8052" formatCode="0.00E+00">
                  <c:v>50791000</c:v>
                </c:pt>
                <c:pt idx="8053" formatCode="0.00E+00">
                  <c:v>50797000</c:v>
                </c:pt>
                <c:pt idx="8054" formatCode="0.00E+00">
                  <c:v>50803000</c:v>
                </c:pt>
                <c:pt idx="8055" formatCode="0.00E+00">
                  <c:v>50810000</c:v>
                </c:pt>
                <c:pt idx="8056" formatCode="0.00E+00">
                  <c:v>50816000</c:v>
                </c:pt>
                <c:pt idx="8057" formatCode="0.00E+00">
                  <c:v>50822000</c:v>
                </c:pt>
                <c:pt idx="8058" formatCode="0.00E+00">
                  <c:v>50829000</c:v>
                </c:pt>
                <c:pt idx="8059" formatCode="0.00E+00">
                  <c:v>50835000</c:v>
                </c:pt>
                <c:pt idx="8060" formatCode="0.00E+00">
                  <c:v>50841000</c:v>
                </c:pt>
                <c:pt idx="8061" formatCode="0.00E+00">
                  <c:v>50847000</c:v>
                </c:pt>
                <c:pt idx="8062" formatCode="0.00E+00">
                  <c:v>50854000</c:v>
                </c:pt>
                <c:pt idx="8063" formatCode="0.00E+00">
                  <c:v>50860000</c:v>
                </c:pt>
                <c:pt idx="8064" formatCode="0.00E+00">
                  <c:v>50866000</c:v>
                </c:pt>
                <c:pt idx="8065" formatCode="0.00E+00">
                  <c:v>50873000</c:v>
                </c:pt>
                <c:pt idx="8066" formatCode="0.00E+00">
                  <c:v>50879000</c:v>
                </c:pt>
                <c:pt idx="8067" formatCode="0.00E+00">
                  <c:v>50885000</c:v>
                </c:pt>
                <c:pt idx="8068" formatCode="0.00E+00">
                  <c:v>50892000</c:v>
                </c:pt>
                <c:pt idx="8069" formatCode="0.00E+00">
                  <c:v>50898000</c:v>
                </c:pt>
                <c:pt idx="8070" formatCode="0.00E+00">
                  <c:v>50904000</c:v>
                </c:pt>
                <c:pt idx="8071" formatCode="0.00E+00">
                  <c:v>50911000</c:v>
                </c:pt>
                <c:pt idx="8072" formatCode="0.00E+00">
                  <c:v>50917000</c:v>
                </c:pt>
                <c:pt idx="8073" formatCode="0.00E+00">
                  <c:v>50923000</c:v>
                </c:pt>
                <c:pt idx="8074" formatCode="0.00E+00">
                  <c:v>50929000</c:v>
                </c:pt>
                <c:pt idx="8075" formatCode="0.00E+00">
                  <c:v>50936000</c:v>
                </c:pt>
                <c:pt idx="8076" formatCode="0.00E+00">
                  <c:v>50942000</c:v>
                </c:pt>
                <c:pt idx="8077" formatCode="0.00E+00">
                  <c:v>50948000</c:v>
                </c:pt>
                <c:pt idx="8078" formatCode="0.00E+00">
                  <c:v>50955000</c:v>
                </c:pt>
                <c:pt idx="8079" formatCode="0.00E+00">
                  <c:v>50961000</c:v>
                </c:pt>
                <c:pt idx="8080" formatCode="0.00E+00">
                  <c:v>50967000</c:v>
                </c:pt>
                <c:pt idx="8081" formatCode="0.00E+00">
                  <c:v>50974000</c:v>
                </c:pt>
                <c:pt idx="8082" formatCode="0.00E+00">
                  <c:v>50980000</c:v>
                </c:pt>
                <c:pt idx="8083" formatCode="0.00E+00">
                  <c:v>50986000</c:v>
                </c:pt>
                <c:pt idx="8084" formatCode="0.00E+00">
                  <c:v>50993000</c:v>
                </c:pt>
                <c:pt idx="8085" formatCode="0.00E+00">
                  <c:v>50999000</c:v>
                </c:pt>
                <c:pt idx="8086" formatCode="0.00E+00">
                  <c:v>51005000</c:v>
                </c:pt>
                <c:pt idx="8087" formatCode="0.00E+00">
                  <c:v>51011000</c:v>
                </c:pt>
                <c:pt idx="8088" formatCode="0.00E+00">
                  <c:v>51018000</c:v>
                </c:pt>
                <c:pt idx="8089" formatCode="0.00E+00">
                  <c:v>51024000</c:v>
                </c:pt>
                <c:pt idx="8090" formatCode="0.00E+00">
                  <c:v>51030000</c:v>
                </c:pt>
                <c:pt idx="8091" formatCode="0.00E+00">
                  <c:v>51037000</c:v>
                </c:pt>
                <c:pt idx="8092" formatCode="0.00E+00">
                  <c:v>51043000</c:v>
                </c:pt>
                <c:pt idx="8093" formatCode="0.00E+00">
                  <c:v>51049000</c:v>
                </c:pt>
                <c:pt idx="8094" formatCode="0.00E+00">
                  <c:v>51056000</c:v>
                </c:pt>
                <c:pt idx="8095" formatCode="0.00E+00">
                  <c:v>51062000</c:v>
                </c:pt>
                <c:pt idx="8096" formatCode="0.00E+00">
                  <c:v>51068000</c:v>
                </c:pt>
                <c:pt idx="8097" formatCode="0.00E+00">
                  <c:v>51075000</c:v>
                </c:pt>
                <c:pt idx="8098" formatCode="0.00E+00">
                  <c:v>51081000</c:v>
                </c:pt>
                <c:pt idx="8099" formatCode="0.00E+00">
                  <c:v>51087000</c:v>
                </c:pt>
                <c:pt idx="8100" formatCode="0.00E+00">
                  <c:v>51093000</c:v>
                </c:pt>
                <c:pt idx="8101" formatCode="0.00E+00">
                  <c:v>51100000</c:v>
                </c:pt>
                <c:pt idx="8102" formatCode="0.00E+00">
                  <c:v>51106000</c:v>
                </c:pt>
                <c:pt idx="8103" formatCode="0.00E+00">
                  <c:v>51112000</c:v>
                </c:pt>
                <c:pt idx="8104" formatCode="0.00E+00">
                  <c:v>51119000</c:v>
                </c:pt>
                <c:pt idx="8105" formatCode="0.00E+00">
                  <c:v>51125000</c:v>
                </c:pt>
                <c:pt idx="8106" formatCode="0.00E+00">
                  <c:v>51131000</c:v>
                </c:pt>
                <c:pt idx="8107" formatCode="0.00E+00">
                  <c:v>51138000</c:v>
                </c:pt>
                <c:pt idx="8108" formatCode="0.00E+00">
                  <c:v>51144000</c:v>
                </c:pt>
                <c:pt idx="8109" formatCode="0.00E+00">
                  <c:v>51150000</c:v>
                </c:pt>
                <c:pt idx="8110" formatCode="0.00E+00">
                  <c:v>51157000</c:v>
                </c:pt>
                <c:pt idx="8111" formatCode="0.00E+00">
                  <c:v>51163000</c:v>
                </c:pt>
                <c:pt idx="8112" formatCode="0.00E+00">
                  <c:v>51169000</c:v>
                </c:pt>
                <c:pt idx="8113" formatCode="0.00E+00">
                  <c:v>51175000</c:v>
                </c:pt>
                <c:pt idx="8114" formatCode="0.00E+00">
                  <c:v>51182000</c:v>
                </c:pt>
                <c:pt idx="8115" formatCode="0.00E+00">
                  <c:v>51188000</c:v>
                </c:pt>
                <c:pt idx="8116" formatCode="0.00E+00">
                  <c:v>51194000</c:v>
                </c:pt>
                <c:pt idx="8117" formatCode="0.00E+00">
                  <c:v>51201000</c:v>
                </c:pt>
                <c:pt idx="8118" formatCode="0.00E+00">
                  <c:v>51207000</c:v>
                </c:pt>
                <c:pt idx="8119" formatCode="0.00E+00">
                  <c:v>51213000</c:v>
                </c:pt>
                <c:pt idx="8120" formatCode="0.00E+00">
                  <c:v>51220000</c:v>
                </c:pt>
                <c:pt idx="8121" formatCode="0.00E+00">
                  <c:v>51226000</c:v>
                </c:pt>
                <c:pt idx="8122" formatCode="0.00E+00">
                  <c:v>51232000</c:v>
                </c:pt>
                <c:pt idx="8123" formatCode="0.00E+00">
                  <c:v>51239000</c:v>
                </c:pt>
                <c:pt idx="8124" formatCode="0.00E+00">
                  <c:v>51245000</c:v>
                </c:pt>
                <c:pt idx="8125" formatCode="0.00E+00">
                  <c:v>51251000</c:v>
                </c:pt>
                <c:pt idx="8126" formatCode="0.00E+00">
                  <c:v>51257000</c:v>
                </c:pt>
                <c:pt idx="8127" formatCode="0.00E+00">
                  <c:v>51264000</c:v>
                </c:pt>
                <c:pt idx="8128" formatCode="0.00E+00">
                  <c:v>51270000</c:v>
                </c:pt>
                <c:pt idx="8129" formatCode="0.00E+00">
                  <c:v>51276000</c:v>
                </c:pt>
                <c:pt idx="8130" formatCode="0.00E+00">
                  <c:v>51283000</c:v>
                </c:pt>
                <c:pt idx="8131" formatCode="0.00E+00">
                  <c:v>51289000</c:v>
                </c:pt>
                <c:pt idx="8132" formatCode="0.00E+00">
                  <c:v>51295000</c:v>
                </c:pt>
                <c:pt idx="8133" formatCode="0.00E+00">
                  <c:v>51302000</c:v>
                </c:pt>
                <c:pt idx="8134" formatCode="0.00E+00">
                  <c:v>51308000</c:v>
                </c:pt>
                <c:pt idx="8135" formatCode="0.00E+00">
                  <c:v>51314000</c:v>
                </c:pt>
                <c:pt idx="8136" formatCode="0.00E+00">
                  <c:v>51321000</c:v>
                </c:pt>
                <c:pt idx="8137" formatCode="0.00E+00">
                  <c:v>51327000</c:v>
                </c:pt>
                <c:pt idx="8138" formatCode="0.00E+00">
                  <c:v>51333000</c:v>
                </c:pt>
                <c:pt idx="8139" formatCode="0.00E+00">
                  <c:v>51339000</c:v>
                </c:pt>
                <c:pt idx="8140" formatCode="0.00E+00">
                  <c:v>51346000</c:v>
                </c:pt>
                <c:pt idx="8141" formatCode="0.00E+00">
                  <c:v>51352000</c:v>
                </c:pt>
                <c:pt idx="8142" formatCode="0.00E+00">
                  <c:v>51358000</c:v>
                </c:pt>
                <c:pt idx="8143" formatCode="0.00E+00">
                  <c:v>51365000</c:v>
                </c:pt>
                <c:pt idx="8144" formatCode="0.00E+00">
                  <c:v>51371000</c:v>
                </c:pt>
                <c:pt idx="8145" formatCode="0.00E+00">
                  <c:v>51377000</c:v>
                </c:pt>
                <c:pt idx="8146" formatCode="0.00E+00">
                  <c:v>51384000</c:v>
                </c:pt>
                <c:pt idx="8147" formatCode="0.00E+00">
                  <c:v>51390000</c:v>
                </c:pt>
                <c:pt idx="8148" formatCode="0.00E+00">
                  <c:v>51396000</c:v>
                </c:pt>
                <c:pt idx="8149" formatCode="0.00E+00">
                  <c:v>51403000</c:v>
                </c:pt>
                <c:pt idx="8150" formatCode="0.00E+00">
                  <c:v>51409000</c:v>
                </c:pt>
                <c:pt idx="8151" formatCode="0.00E+00">
                  <c:v>51415000</c:v>
                </c:pt>
                <c:pt idx="8152" formatCode="0.00E+00">
                  <c:v>51421000</c:v>
                </c:pt>
                <c:pt idx="8153" formatCode="0.00E+00">
                  <c:v>51428000</c:v>
                </c:pt>
                <c:pt idx="8154" formatCode="0.00E+00">
                  <c:v>51434000</c:v>
                </c:pt>
                <c:pt idx="8155" formatCode="0.00E+00">
                  <c:v>51440000</c:v>
                </c:pt>
                <c:pt idx="8156" formatCode="0.00E+00">
                  <c:v>51447000</c:v>
                </c:pt>
                <c:pt idx="8157" formatCode="0.00E+00">
                  <c:v>51453000</c:v>
                </c:pt>
                <c:pt idx="8158" formatCode="0.00E+00">
                  <c:v>51459000</c:v>
                </c:pt>
                <c:pt idx="8159" formatCode="0.00E+00">
                  <c:v>51466000</c:v>
                </c:pt>
                <c:pt idx="8160" formatCode="0.00E+00">
                  <c:v>51472000</c:v>
                </c:pt>
                <c:pt idx="8161" formatCode="0.00E+00">
                  <c:v>51478000</c:v>
                </c:pt>
                <c:pt idx="8162" formatCode="0.00E+00">
                  <c:v>51485000</c:v>
                </c:pt>
                <c:pt idx="8163" formatCode="0.00E+00">
                  <c:v>51491000</c:v>
                </c:pt>
                <c:pt idx="8164" formatCode="0.00E+00">
                  <c:v>51497000</c:v>
                </c:pt>
                <c:pt idx="8165" formatCode="0.00E+00">
                  <c:v>51503000</c:v>
                </c:pt>
                <c:pt idx="8166" formatCode="0.00E+00">
                  <c:v>51510000</c:v>
                </c:pt>
                <c:pt idx="8167" formatCode="0.00E+00">
                  <c:v>51516000</c:v>
                </c:pt>
                <c:pt idx="8168" formatCode="0.00E+00">
                  <c:v>51522000</c:v>
                </c:pt>
                <c:pt idx="8169" formatCode="0.00E+00">
                  <c:v>51529000</c:v>
                </c:pt>
                <c:pt idx="8170" formatCode="0.00E+00">
                  <c:v>51535000</c:v>
                </c:pt>
                <c:pt idx="8171" formatCode="0.00E+00">
                  <c:v>51541000</c:v>
                </c:pt>
                <c:pt idx="8172" formatCode="0.00E+00">
                  <c:v>51548000</c:v>
                </c:pt>
                <c:pt idx="8173" formatCode="0.00E+00">
                  <c:v>51554000</c:v>
                </c:pt>
                <c:pt idx="8174" formatCode="0.00E+00">
                  <c:v>51560000</c:v>
                </c:pt>
                <c:pt idx="8175" formatCode="0.00E+00">
                  <c:v>51567000</c:v>
                </c:pt>
                <c:pt idx="8176" formatCode="0.00E+00">
                  <c:v>51573000</c:v>
                </c:pt>
                <c:pt idx="8177" formatCode="0.00E+00">
                  <c:v>51579000</c:v>
                </c:pt>
                <c:pt idx="8178" formatCode="0.00E+00">
                  <c:v>51585000</c:v>
                </c:pt>
                <c:pt idx="8179" formatCode="0.00E+00">
                  <c:v>51592000</c:v>
                </c:pt>
                <c:pt idx="8180" formatCode="0.00E+00">
                  <c:v>51598000</c:v>
                </c:pt>
                <c:pt idx="8181" formatCode="0.00E+00">
                  <c:v>51604000</c:v>
                </c:pt>
                <c:pt idx="8182" formatCode="0.00E+00">
                  <c:v>51611000</c:v>
                </c:pt>
                <c:pt idx="8183" formatCode="0.00E+00">
                  <c:v>51617000</c:v>
                </c:pt>
                <c:pt idx="8184" formatCode="0.00E+00">
                  <c:v>51623000</c:v>
                </c:pt>
                <c:pt idx="8185" formatCode="0.00E+00">
                  <c:v>51630000</c:v>
                </c:pt>
                <c:pt idx="8186" formatCode="0.00E+00">
                  <c:v>51636000</c:v>
                </c:pt>
                <c:pt idx="8187" formatCode="0.00E+00">
                  <c:v>51642000</c:v>
                </c:pt>
                <c:pt idx="8188" formatCode="0.00E+00">
                  <c:v>51649000</c:v>
                </c:pt>
                <c:pt idx="8189" formatCode="0.00E+00">
                  <c:v>51655000</c:v>
                </c:pt>
                <c:pt idx="8190" formatCode="0.00E+00">
                  <c:v>51661000</c:v>
                </c:pt>
                <c:pt idx="8191" formatCode="0.00E+00">
                  <c:v>51667000</c:v>
                </c:pt>
                <c:pt idx="8192" formatCode="0.00E+00">
                  <c:v>51674000</c:v>
                </c:pt>
                <c:pt idx="8193" formatCode="0.00E+00">
                  <c:v>51680000</c:v>
                </c:pt>
                <c:pt idx="8194" formatCode="0.00E+00">
                  <c:v>51686000</c:v>
                </c:pt>
                <c:pt idx="8195" formatCode="0.00E+00">
                  <c:v>51693000</c:v>
                </c:pt>
                <c:pt idx="8196" formatCode="0.00E+00">
                  <c:v>51699000</c:v>
                </c:pt>
                <c:pt idx="8197" formatCode="0.00E+00">
                  <c:v>51705000</c:v>
                </c:pt>
                <c:pt idx="8198" formatCode="0.00E+00">
                  <c:v>51712000</c:v>
                </c:pt>
                <c:pt idx="8199" formatCode="0.00E+00">
                  <c:v>51718000</c:v>
                </c:pt>
                <c:pt idx="8200" formatCode="0.00E+00">
                  <c:v>51724000</c:v>
                </c:pt>
                <c:pt idx="8201" formatCode="0.00E+00">
                  <c:v>51731000</c:v>
                </c:pt>
                <c:pt idx="8202" formatCode="0.00E+00">
                  <c:v>51737000</c:v>
                </c:pt>
                <c:pt idx="8203" formatCode="0.00E+00">
                  <c:v>51743000</c:v>
                </c:pt>
                <c:pt idx="8204" formatCode="0.00E+00">
                  <c:v>51749000</c:v>
                </c:pt>
                <c:pt idx="8205" formatCode="0.00E+00">
                  <c:v>51756000</c:v>
                </c:pt>
                <c:pt idx="8206" formatCode="0.00E+00">
                  <c:v>51762000</c:v>
                </c:pt>
                <c:pt idx="8207" formatCode="0.00E+00">
                  <c:v>51768000</c:v>
                </c:pt>
                <c:pt idx="8208" formatCode="0.00E+00">
                  <c:v>51775000</c:v>
                </c:pt>
                <c:pt idx="8209" formatCode="0.00E+00">
                  <c:v>51781000</c:v>
                </c:pt>
                <c:pt idx="8210" formatCode="0.00E+00">
                  <c:v>51787000</c:v>
                </c:pt>
                <c:pt idx="8211" formatCode="0.00E+00">
                  <c:v>51794000</c:v>
                </c:pt>
                <c:pt idx="8212" formatCode="0.00E+00">
                  <c:v>51800000</c:v>
                </c:pt>
                <c:pt idx="8213" formatCode="0.00E+00">
                  <c:v>51806000</c:v>
                </c:pt>
                <c:pt idx="8214" formatCode="0.00E+00">
                  <c:v>51813000</c:v>
                </c:pt>
                <c:pt idx="8215" formatCode="0.00E+00">
                  <c:v>51819000</c:v>
                </c:pt>
                <c:pt idx="8216" formatCode="0.00E+00">
                  <c:v>51825000</c:v>
                </c:pt>
                <c:pt idx="8217" formatCode="0.00E+00">
                  <c:v>51831000</c:v>
                </c:pt>
                <c:pt idx="8218" formatCode="0.00E+00">
                  <c:v>51838000</c:v>
                </c:pt>
                <c:pt idx="8219" formatCode="0.00E+00">
                  <c:v>51844000</c:v>
                </c:pt>
                <c:pt idx="8220" formatCode="0.00E+00">
                  <c:v>51850000</c:v>
                </c:pt>
                <c:pt idx="8221" formatCode="0.00E+00">
                  <c:v>51857000</c:v>
                </c:pt>
                <c:pt idx="8222" formatCode="0.00E+00">
                  <c:v>51863000</c:v>
                </c:pt>
                <c:pt idx="8223" formatCode="0.00E+00">
                  <c:v>51869000</c:v>
                </c:pt>
                <c:pt idx="8224" formatCode="0.00E+00">
                  <c:v>51876000</c:v>
                </c:pt>
                <c:pt idx="8225" formatCode="0.00E+00">
                  <c:v>51882000</c:v>
                </c:pt>
                <c:pt idx="8226" formatCode="0.00E+00">
                  <c:v>51888000</c:v>
                </c:pt>
                <c:pt idx="8227" formatCode="0.00E+00">
                  <c:v>51895000</c:v>
                </c:pt>
                <c:pt idx="8228" formatCode="0.00E+00">
                  <c:v>51901000</c:v>
                </c:pt>
                <c:pt idx="8229" formatCode="0.00E+00">
                  <c:v>51907000</c:v>
                </c:pt>
                <c:pt idx="8230" formatCode="0.00E+00">
                  <c:v>51913000</c:v>
                </c:pt>
                <c:pt idx="8231" formatCode="0.00E+00">
                  <c:v>51920000</c:v>
                </c:pt>
                <c:pt idx="8232" formatCode="0.00E+00">
                  <c:v>51926000</c:v>
                </c:pt>
                <c:pt idx="8233" formatCode="0.00E+00">
                  <c:v>51932000</c:v>
                </c:pt>
                <c:pt idx="8234" formatCode="0.00E+00">
                  <c:v>51939000</c:v>
                </c:pt>
                <c:pt idx="8235" formatCode="0.00E+00">
                  <c:v>51945000</c:v>
                </c:pt>
                <c:pt idx="8236" formatCode="0.00E+00">
                  <c:v>51951000</c:v>
                </c:pt>
                <c:pt idx="8237" formatCode="0.00E+00">
                  <c:v>51958000</c:v>
                </c:pt>
                <c:pt idx="8238" formatCode="0.00E+00">
                  <c:v>51964000</c:v>
                </c:pt>
                <c:pt idx="8239" formatCode="0.00E+00">
                  <c:v>51970000</c:v>
                </c:pt>
                <c:pt idx="8240" formatCode="0.00E+00">
                  <c:v>51977000</c:v>
                </c:pt>
                <c:pt idx="8241" formatCode="0.00E+00">
                  <c:v>51983000</c:v>
                </c:pt>
                <c:pt idx="8242" formatCode="0.00E+00">
                  <c:v>51989000</c:v>
                </c:pt>
                <c:pt idx="8243" formatCode="0.00E+00">
                  <c:v>51995000</c:v>
                </c:pt>
                <c:pt idx="8244" formatCode="0.00E+00">
                  <c:v>52002000</c:v>
                </c:pt>
                <c:pt idx="8245" formatCode="0.00E+00">
                  <c:v>52008000</c:v>
                </c:pt>
                <c:pt idx="8246" formatCode="0.00E+00">
                  <c:v>52014000</c:v>
                </c:pt>
                <c:pt idx="8247" formatCode="0.00E+00">
                  <c:v>52021000</c:v>
                </c:pt>
                <c:pt idx="8248" formatCode="0.00E+00">
                  <c:v>52027000</c:v>
                </c:pt>
                <c:pt idx="8249" formatCode="0.00E+00">
                  <c:v>52033000</c:v>
                </c:pt>
                <c:pt idx="8250" formatCode="0.00E+00">
                  <c:v>52040000</c:v>
                </c:pt>
                <c:pt idx="8251" formatCode="0.00E+00">
                  <c:v>52046000</c:v>
                </c:pt>
                <c:pt idx="8252" formatCode="0.00E+00">
                  <c:v>52052000</c:v>
                </c:pt>
                <c:pt idx="8253" formatCode="0.00E+00">
                  <c:v>52059000</c:v>
                </c:pt>
                <c:pt idx="8254" formatCode="0.00E+00">
                  <c:v>52065000</c:v>
                </c:pt>
                <c:pt idx="8255" formatCode="0.00E+00">
                  <c:v>52071000</c:v>
                </c:pt>
                <c:pt idx="8256" formatCode="0.00E+00">
                  <c:v>52077000</c:v>
                </c:pt>
                <c:pt idx="8257" formatCode="0.00E+00">
                  <c:v>52084000</c:v>
                </c:pt>
                <c:pt idx="8258" formatCode="0.00E+00">
                  <c:v>52090000</c:v>
                </c:pt>
                <c:pt idx="8259" formatCode="0.00E+00">
                  <c:v>52096000</c:v>
                </c:pt>
                <c:pt idx="8260" formatCode="0.00E+00">
                  <c:v>52103000</c:v>
                </c:pt>
                <c:pt idx="8261" formatCode="0.00E+00">
                  <c:v>52109000</c:v>
                </c:pt>
                <c:pt idx="8262" formatCode="0.00E+00">
                  <c:v>52115000</c:v>
                </c:pt>
                <c:pt idx="8263" formatCode="0.00E+00">
                  <c:v>52122000</c:v>
                </c:pt>
                <c:pt idx="8264" formatCode="0.00E+00">
                  <c:v>52128000</c:v>
                </c:pt>
                <c:pt idx="8265" formatCode="0.00E+00">
                  <c:v>52134000</c:v>
                </c:pt>
                <c:pt idx="8266" formatCode="0.00E+00">
                  <c:v>52141000</c:v>
                </c:pt>
                <c:pt idx="8267" formatCode="0.00E+00">
                  <c:v>52147000</c:v>
                </c:pt>
                <c:pt idx="8268" formatCode="0.00E+00">
                  <c:v>52153000</c:v>
                </c:pt>
                <c:pt idx="8269" formatCode="0.00E+00">
                  <c:v>52159000</c:v>
                </c:pt>
                <c:pt idx="8270" formatCode="0.00E+00">
                  <c:v>52166000</c:v>
                </c:pt>
                <c:pt idx="8271" formatCode="0.00E+00">
                  <c:v>52172000</c:v>
                </c:pt>
                <c:pt idx="8272" formatCode="0.00E+00">
                  <c:v>52178000</c:v>
                </c:pt>
                <c:pt idx="8273" formatCode="0.00E+00">
                  <c:v>52185000</c:v>
                </c:pt>
                <c:pt idx="8274" formatCode="0.00E+00">
                  <c:v>52191000</c:v>
                </c:pt>
                <c:pt idx="8275" formatCode="0.00E+00">
                  <c:v>52197000</c:v>
                </c:pt>
                <c:pt idx="8276" formatCode="0.00E+00">
                  <c:v>52204000</c:v>
                </c:pt>
                <c:pt idx="8277" formatCode="0.00E+00">
                  <c:v>52210000</c:v>
                </c:pt>
                <c:pt idx="8278" formatCode="0.00E+00">
                  <c:v>52216000</c:v>
                </c:pt>
                <c:pt idx="8279" formatCode="0.00E+00">
                  <c:v>52223000</c:v>
                </c:pt>
                <c:pt idx="8280" formatCode="0.00E+00">
                  <c:v>52229000</c:v>
                </c:pt>
                <c:pt idx="8281" formatCode="0.00E+00">
                  <c:v>52235000</c:v>
                </c:pt>
                <c:pt idx="8282" formatCode="0.00E+00">
                  <c:v>52241000</c:v>
                </c:pt>
                <c:pt idx="8283" formatCode="0.00E+00">
                  <c:v>52248000</c:v>
                </c:pt>
                <c:pt idx="8284" formatCode="0.00E+00">
                  <c:v>52254000</c:v>
                </c:pt>
                <c:pt idx="8285" formatCode="0.00E+00">
                  <c:v>52260000</c:v>
                </c:pt>
                <c:pt idx="8286" formatCode="0.00E+00">
                  <c:v>52267000</c:v>
                </c:pt>
                <c:pt idx="8287" formatCode="0.00E+00">
                  <c:v>52273000</c:v>
                </c:pt>
                <c:pt idx="8288" formatCode="0.00E+00">
                  <c:v>52279000</c:v>
                </c:pt>
                <c:pt idx="8289" formatCode="0.00E+00">
                  <c:v>52286000</c:v>
                </c:pt>
                <c:pt idx="8290" formatCode="0.00E+00">
                  <c:v>52292000</c:v>
                </c:pt>
                <c:pt idx="8291" formatCode="0.00E+00">
                  <c:v>52298000</c:v>
                </c:pt>
                <c:pt idx="8292" formatCode="0.00E+00">
                  <c:v>52305000</c:v>
                </c:pt>
                <c:pt idx="8293" formatCode="0.00E+00">
                  <c:v>52311000</c:v>
                </c:pt>
                <c:pt idx="8294" formatCode="0.00E+00">
                  <c:v>52317000</c:v>
                </c:pt>
                <c:pt idx="8295" formatCode="0.00E+00">
                  <c:v>52323000</c:v>
                </c:pt>
                <c:pt idx="8296" formatCode="0.00E+00">
                  <c:v>52330000</c:v>
                </c:pt>
                <c:pt idx="8297" formatCode="0.00E+00">
                  <c:v>52336000</c:v>
                </c:pt>
                <c:pt idx="8298" formatCode="0.00E+00">
                  <c:v>52342000</c:v>
                </c:pt>
                <c:pt idx="8299" formatCode="0.00E+00">
                  <c:v>52349000</c:v>
                </c:pt>
                <c:pt idx="8300" formatCode="0.00E+00">
                  <c:v>52355000</c:v>
                </c:pt>
                <c:pt idx="8301" formatCode="0.00E+00">
                  <c:v>52361000</c:v>
                </c:pt>
                <c:pt idx="8302" formatCode="0.00E+00">
                  <c:v>52368000</c:v>
                </c:pt>
                <c:pt idx="8303" formatCode="0.00E+00">
                  <c:v>52374000</c:v>
                </c:pt>
                <c:pt idx="8304" formatCode="0.00E+00">
                  <c:v>52380000</c:v>
                </c:pt>
                <c:pt idx="8305" formatCode="0.00E+00">
                  <c:v>52387000</c:v>
                </c:pt>
                <c:pt idx="8306" formatCode="0.00E+00">
                  <c:v>52393000</c:v>
                </c:pt>
                <c:pt idx="8307" formatCode="0.00E+00">
                  <c:v>52399000</c:v>
                </c:pt>
                <c:pt idx="8308" formatCode="0.00E+00">
                  <c:v>52405000</c:v>
                </c:pt>
                <c:pt idx="8309" formatCode="0.00E+00">
                  <c:v>52412000</c:v>
                </c:pt>
                <c:pt idx="8310" formatCode="0.00E+00">
                  <c:v>52418000</c:v>
                </c:pt>
                <c:pt idx="8311" formatCode="0.00E+00">
                  <c:v>52424000</c:v>
                </c:pt>
                <c:pt idx="8312" formatCode="0.00E+00">
                  <c:v>52431000</c:v>
                </c:pt>
                <c:pt idx="8313" formatCode="0.00E+00">
                  <c:v>52437000</c:v>
                </c:pt>
                <c:pt idx="8314" formatCode="0.00E+00">
                  <c:v>52443000</c:v>
                </c:pt>
                <c:pt idx="8315" formatCode="0.00E+00">
                  <c:v>52450000</c:v>
                </c:pt>
                <c:pt idx="8316" formatCode="0.00E+00">
                  <c:v>52456000</c:v>
                </c:pt>
                <c:pt idx="8317" formatCode="0.00E+00">
                  <c:v>52462000</c:v>
                </c:pt>
                <c:pt idx="8318" formatCode="0.00E+00">
                  <c:v>52469000</c:v>
                </c:pt>
                <c:pt idx="8319" formatCode="0.00E+00">
                  <c:v>52475000</c:v>
                </c:pt>
                <c:pt idx="8320" formatCode="0.00E+00">
                  <c:v>52481000</c:v>
                </c:pt>
                <c:pt idx="8321" formatCode="0.00E+00">
                  <c:v>52487000</c:v>
                </c:pt>
                <c:pt idx="8322" formatCode="0.00E+00">
                  <c:v>52494000</c:v>
                </c:pt>
                <c:pt idx="8323" formatCode="0.00E+00">
                  <c:v>52500000</c:v>
                </c:pt>
                <c:pt idx="8324" formatCode="0.00E+00">
                  <c:v>52506000</c:v>
                </c:pt>
                <c:pt idx="8325" formatCode="0.00E+00">
                  <c:v>52513000</c:v>
                </c:pt>
                <c:pt idx="8326" formatCode="0.00E+00">
                  <c:v>52519000</c:v>
                </c:pt>
                <c:pt idx="8327" formatCode="0.00E+00">
                  <c:v>52525000</c:v>
                </c:pt>
                <c:pt idx="8328" formatCode="0.00E+00">
                  <c:v>52532000</c:v>
                </c:pt>
                <c:pt idx="8329" formatCode="0.00E+00">
                  <c:v>52538000</c:v>
                </c:pt>
                <c:pt idx="8330" formatCode="0.00E+00">
                  <c:v>52544000</c:v>
                </c:pt>
                <c:pt idx="8331" formatCode="0.00E+00">
                  <c:v>52551000</c:v>
                </c:pt>
                <c:pt idx="8332" formatCode="0.00E+00">
                  <c:v>52557000</c:v>
                </c:pt>
                <c:pt idx="8333" formatCode="0.00E+00">
                  <c:v>52563000</c:v>
                </c:pt>
                <c:pt idx="8334" formatCode="0.00E+00">
                  <c:v>52569000</c:v>
                </c:pt>
                <c:pt idx="8335" formatCode="0.00E+00">
                  <c:v>52576000</c:v>
                </c:pt>
                <c:pt idx="8336" formatCode="0.00E+00">
                  <c:v>52582000</c:v>
                </c:pt>
                <c:pt idx="8337" formatCode="0.00E+00">
                  <c:v>52588000</c:v>
                </c:pt>
                <c:pt idx="8338" formatCode="0.00E+00">
                  <c:v>52595000</c:v>
                </c:pt>
                <c:pt idx="8339" formatCode="0.00E+00">
                  <c:v>52601000</c:v>
                </c:pt>
                <c:pt idx="8340" formatCode="0.00E+00">
                  <c:v>52607000</c:v>
                </c:pt>
                <c:pt idx="8341" formatCode="0.00E+00">
                  <c:v>52614000</c:v>
                </c:pt>
                <c:pt idx="8342" formatCode="0.00E+00">
                  <c:v>52620000</c:v>
                </c:pt>
                <c:pt idx="8343" formatCode="0.00E+00">
                  <c:v>52626000</c:v>
                </c:pt>
                <c:pt idx="8344" formatCode="0.00E+00">
                  <c:v>52633000</c:v>
                </c:pt>
                <c:pt idx="8345" formatCode="0.00E+00">
                  <c:v>52639000</c:v>
                </c:pt>
                <c:pt idx="8346" formatCode="0.00E+00">
                  <c:v>52645000</c:v>
                </c:pt>
                <c:pt idx="8347" formatCode="0.00E+00">
                  <c:v>52651000</c:v>
                </c:pt>
                <c:pt idx="8348" formatCode="0.00E+00">
                  <c:v>52658000</c:v>
                </c:pt>
                <c:pt idx="8349" formatCode="0.00E+00">
                  <c:v>52664000</c:v>
                </c:pt>
                <c:pt idx="8350" formatCode="0.00E+00">
                  <c:v>52670000</c:v>
                </c:pt>
                <c:pt idx="8351" formatCode="0.00E+00">
                  <c:v>52677000</c:v>
                </c:pt>
                <c:pt idx="8352" formatCode="0.00E+00">
                  <c:v>52683000</c:v>
                </c:pt>
                <c:pt idx="8353" formatCode="0.00E+00">
                  <c:v>52689000</c:v>
                </c:pt>
                <c:pt idx="8354" formatCode="0.00E+00">
                  <c:v>52696000</c:v>
                </c:pt>
                <c:pt idx="8355" formatCode="0.00E+00">
                  <c:v>52702000</c:v>
                </c:pt>
                <c:pt idx="8356" formatCode="0.00E+00">
                  <c:v>52708000</c:v>
                </c:pt>
                <c:pt idx="8357" formatCode="0.00E+00">
                  <c:v>52715000</c:v>
                </c:pt>
                <c:pt idx="8358" formatCode="0.00E+00">
                  <c:v>52721000</c:v>
                </c:pt>
                <c:pt idx="8359" formatCode="0.00E+00">
                  <c:v>52727000</c:v>
                </c:pt>
                <c:pt idx="8360" formatCode="0.00E+00">
                  <c:v>52733000</c:v>
                </c:pt>
                <c:pt idx="8361" formatCode="0.00E+00">
                  <c:v>52740000</c:v>
                </c:pt>
                <c:pt idx="8362" formatCode="0.00E+00">
                  <c:v>52746000</c:v>
                </c:pt>
                <c:pt idx="8363" formatCode="0.00E+00">
                  <c:v>52752000</c:v>
                </c:pt>
                <c:pt idx="8364" formatCode="0.00E+00">
                  <c:v>52759000</c:v>
                </c:pt>
                <c:pt idx="8365" formatCode="0.00E+00">
                  <c:v>52765000</c:v>
                </c:pt>
                <c:pt idx="8366" formatCode="0.00E+00">
                  <c:v>52771000</c:v>
                </c:pt>
                <c:pt idx="8367" formatCode="0.00E+00">
                  <c:v>52778000</c:v>
                </c:pt>
                <c:pt idx="8368" formatCode="0.00E+00">
                  <c:v>52784000</c:v>
                </c:pt>
                <c:pt idx="8369" formatCode="0.00E+00">
                  <c:v>52790000</c:v>
                </c:pt>
                <c:pt idx="8370" formatCode="0.00E+00">
                  <c:v>52797000</c:v>
                </c:pt>
                <c:pt idx="8371" formatCode="0.00E+00">
                  <c:v>52803000</c:v>
                </c:pt>
                <c:pt idx="8372" formatCode="0.00E+00">
                  <c:v>52809000</c:v>
                </c:pt>
                <c:pt idx="8373" formatCode="0.00E+00">
                  <c:v>52815000</c:v>
                </c:pt>
                <c:pt idx="8374" formatCode="0.00E+00">
                  <c:v>52822000</c:v>
                </c:pt>
                <c:pt idx="8375" formatCode="0.00E+00">
                  <c:v>52828000</c:v>
                </c:pt>
                <c:pt idx="8376" formatCode="0.00E+00">
                  <c:v>52834000</c:v>
                </c:pt>
                <c:pt idx="8377" formatCode="0.00E+00">
                  <c:v>52841000</c:v>
                </c:pt>
                <c:pt idx="8378" formatCode="0.00E+00">
                  <c:v>52847000</c:v>
                </c:pt>
                <c:pt idx="8379" formatCode="0.00E+00">
                  <c:v>52853000</c:v>
                </c:pt>
                <c:pt idx="8380" formatCode="0.00E+00">
                  <c:v>52860000</c:v>
                </c:pt>
                <c:pt idx="8381" formatCode="0.00E+00">
                  <c:v>52866000</c:v>
                </c:pt>
                <c:pt idx="8382" formatCode="0.00E+00">
                  <c:v>52872000</c:v>
                </c:pt>
                <c:pt idx="8383" formatCode="0.00E+00">
                  <c:v>52879000</c:v>
                </c:pt>
                <c:pt idx="8384" formatCode="0.00E+00">
                  <c:v>52885000</c:v>
                </c:pt>
                <c:pt idx="8385" formatCode="0.00E+00">
                  <c:v>52891000</c:v>
                </c:pt>
                <c:pt idx="8386" formatCode="0.00E+00">
                  <c:v>52897000</c:v>
                </c:pt>
                <c:pt idx="8387" formatCode="0.00E+00">
                  <c:v>52904000</c:v>
                </c:pt>
                <c:pt idx="8388" formatCode="0.00E+00">
                  <c:v>52910000</c:v>
                </c:pt>
                <c:pt idx="8389" formatCode="0.00E+00">
                  <c:v>52916000</c:v>
                </c:pt>
                <c:pt idx="8390" formatCode="0.00E+00">
                  <c:v>52923000</c:v>
                </c:pt>
                <c:pt idx="8391" formatCode="0.00E+00">
                  <c:v>52929000</c:v>
                </c:pt>
                <c:pt idx="8392" formatCode="0.00E+00">
                  <c:v>52935000</c:v>
                </c:pt>
                <c:pt idx="8393" formatCode="0.00E+00">
                  <c:v>52942000</c:v>
                </c:pt>
                <c:pt idx="8394" formatCode="0.00E+00">
                  <c:v>52948000</c:v>
                </c:pt>
                <c:pt idx="8395" formatCode="0.00E+00">
                  <c:v>52954000</c:v>
                </c:pt>
                <c:pt idx="8396" formatCode="0.00E+00">
                  <c:v>52961000</c:v>
                </c:pt>
                <c:pt idx="8397" formatCode="0.00E+00">
                  <c:v>52967000</c:v>
                </c:pt>
                <c:pt idx="8398" formatCode="0.00E+00">
                  <c:v>52973000</c:v>
                </c:pt>
                <c:pt idx="8399" formatCode="0.00E+00">
                  <c:v>52979000</c:v>
                </c:pt>
                <c:pt idx="8400" formatCode="0.00E+00">
                  <c:v>52986000</c:v>
                </c:pt>
                <c:pt idx="8401" formatCode="0.00E+00">
                  <c:v>52992000</c:v>
                </c:pt>
                <c:pt idx="8402" formatCode="0.00E+00">
                  <c:v>52998000</c:v>
                </c:pt>
                <c:pt idx="8403" formatCode="0.00E+00">
                  <c:v>53005000</c:v>
                </c:pt>
                <c:pt idx="8404" formatCode="0.00E+00">
                  <c:v>53011000</c:v>
                </c:pt>
                <c:pt idx="8405" formatCode="0.00E+00">
                  <c:v>53017000</c:v>
                </c:pt>
                <c:pt idx="8406" formatCode="0.00E+00">
                  <c:v>53024000</c:v>
                </c:pt>
                <c:pt idx="8407" formatCode="0.00E+00">
                  <c:v>53030000</c:v>
                </c:pt>
                <c:pt idx="8408" formatCode="0.00E+00">
                  <c:v>53036000</c:v>
                </c:pt>
                <c:pt idx="8409" formatCode="0.00E+00">
                  <c:v>53043000</c:v>
                </c:pt>
                <c:pt idx="8410" formatCode="0.00E+00">
                  <c:v>53049000</c:v>
                </c:pt>
                <c:pt idx="8411" formatCode="0.00E+00">
                  <c:v>53055000</c:v>
                </c:pt>
                <c:pt idx="8412" formatCode="0.00E+00">
                  <c:v>53061000</c:v>
                </c:pt>
                <c:pt idx="8413" formatCode="0.00E+00">
                  <c:v>53068000</c:v>
                </c:pt>
                <c:pt idx="8414" formatCode="0.00E+00">
                  <c:v>53074000</c:v>
                </c:pt>
                <c:pt idx="8415" formatCode="0.00E+00">
                  <c:v>53080000</c:v>
                </c:pt>
                <c:pt idx="8416" formatCode="0.00E+00">
                  <c:v>53087000</c:v>
                </c:pt>
                <c:pt idx="8417" formatCode="0.00E+00">
                  <c:v>53093000</c:v>
                </c:pt>
                <c:pt idx="8418" formatCode="0.00E+00">
                  <c:v>53099000</c:v>
                </c:pt>
                <c:pt idx="8419" formatCode="0.00E+00">
                  <c:v>53106000</c:v>
                </c:pt>
                <c:pt idx="8420" formatCode="0.00E+00">
                  <c:v>53112000</c:v>
                </c:pt>
                <c:pt idx="8421" formatCode="0.00E+00">
                  <c:v>53118000</c:v>
                </c:pt>
                <c:pt idx="8422" formatCode="0.00E+00">
                  <c:v>53125000</c:v>
                </c:pt>
                <c:pt idx="8423" formatCode="0.00E+00">
                  <c:v>53131000</c:v>
                </c:pt>
                <c:pt idx="8424" formatCode="0.00E+00">
                  <c:v>53137000</c:v>
                </c:pt>
                <c:pt idx="8425" formatCode="0.00E+00">
                  <c:v>53143000</c:v>
                </c:pt>
                <c:pt idx="8426" formatCode="0.00E+00">
                  <c:v>53150000</c:v>
                </c:pt>
                <c:pt idx="8427" formatCode="0.00E+00">
                  <c:v>53156000</c:v>
                </c:pt>
                <c:pt idx="8428" formatCode="0.00E+00">
                  <c:v>53162000</c:v>
                </c:pt>
                <c:pt idx="8429" formatCode="0.00E+00">
                  <c:v>53169000</c:v>
                </c:pt>
                <c:pt idx="8430" formatCode="0.00E+00">
                  <c:v>53175000</c:v>
                </c:pt>
                <c:pt idx="8431" formatCode="0.00E+00">
                  <c:v>53181000</c:v>
                </c:pt>
                <c:pt idx="8432" formatCode="0.00E+00">
                  <c:v>53188000</c:v>
                </c:pt>
                <c:pt idx="8433" formatCode="0.00E+00">
                  <c:v>53194000</c:v>
                </c:pt>
                <c:pt idx="8434" formatCode="0.00E+00">
                  <c:v>53200000</c:v>
                </c:pt>
                <c:pt idx="8435" formatCode="0.00E+00">
                  <c:v>53207000</c:v>
                </c:pt>
                <c:pt idx="8436" formatCode="0.00E+00">
                  <c:v>53213000</c:v>
                </c:pt>
                <c:pt idx="8437" formatCode="0.00E+00">
                  <c:v>53219000</c:v>
                </c:pt>
                <c:pt idx="8438" formatCode="0.00E+00">
                  <c:v>53225000</c:v>
                </c:pt>
                <c:pt idx="8439" formatCode="0.00E+00">
                  <c:v>53232000</c:v>
                </c:pt>
                <c:pt idx="8440" formatCode="0.00E+00">
                  <c:v>53238000</c:v>
                </c:pt>
                <c:pt idx="8441" formatCode="0.00E+00">
                  <c:v>53244000</c:v>
                </c:pt>
                <c:pt idx="8442" formatCode="0.00E+00">
                  <c:v>53251000</c:v>
                </c:pt>
                <c:pt idx="8443" formatCode="0.00E+00">
                  <c:v>53257000</c:v>
                </c:pt>
                <c:pt idx="8444" formatCode="0.00E+00">
                  <c:v>53263000</c:v>
                </c:pt>
                <c:pt idx="8445" formatCode="0.00E+00">
                  <c:v>53270000</c:v>
                </c:pt>
                <c:pt idx="8446" formatCode="0.00E+00">
                  <c:v>53276000</c:v>
                </c:pt>
                <c:pt idx="8447" formatCode="0.00E+00">
                  <c:v>53282000</c:v>
                </c:pt>
                <c:pt idx="8448" formatCode="0.00E+00">
                  <c:v>53289000</c:v>
                </c:pt>
                <c:pt idx="8449" formatCode="0.00E+00">
                  <c:v>53295000</c:v>
                </c:pt>
                <c:pt idx="8450" formatCode="0.00E+00">
                  <c:v>53301000</c:v>
                </c:pt>
                <c:pt idx="8451" formatCode="0.00E+00">
                  <c:v>53307000</c:v>
                </c:pt>
                <c:pt idx="8452" formatCode="0.00E+00">
                  <c:v>53314000</c:v>
                </c:pt>
                <c:pt idx="8453" formatCode="0.00E+00">
                  <c:v>53320000</c:v>
                </c:pt>
                <c:pt idx="8454" formatCode="0.00E+00">
                  <c:v>53326000</c:v>
                </c:pt>
                <c:pt idx="8455" formatCode="0.00E+00">
                  <c:v>53333000</c:v>
                </c:pt>
                <c:pt idx="8456" formatCode="0.00E+00">
                  <c:v>53339000</c:v>
                </c:pt>
                <c:pt idx="8457" formatCode="0.00E+00">
                  <c:v>53345000</c:v>
                </c:pt>
                <c:pt idx="8458" formatCode="0.00E+00">
                  <c:v>53352000</c:v>
                </c:pt>
                <c:pt idx="8459" formatCode="0.00E+00">
                  <c:v>53358000</c:v>
                </c:pt>
                <c:pt idx="8460" formatCode="0.00E+00">
                  <c:v>53364000</c:v>
                </c:pt>
                <c:pt idx="8461" formatCode="0.00E+00">
                  <c:v>53371000</c:v>
                </c:pt>
                <c:pt idx="8462" formatCode="0.00E+00">
                  <c:v>53377000</c:v>
                </c:pt>
                <c:pt idx="8463" formatCode="0.00E+00">
                  <c:v>53383000</c:v>
                </c:pt>
                <c:pt idx="8464" formatCode="0.00E+00">
                  <c:v>53389000</c:v>
                </c:pt>
                <c:pt idx="8465" formatCode="0.00E+00">
                  <c:v>53396000</c:v>
                </c:pt>
                <c:pt idx="8466" formatCode="0.00E+00">
                  <c:v>53402000</c:v>
                </c:pt>
                <c:pt idx="8467" formatCode="0.00E+00">
                  <c:v>53408000</c:v>
                </c:pt>
                <c:pt idx="8468" formatCode="0.00E+00">
                  <c:v>53415000</c:v>
                </c:pt>
                <c:pt idx="8469" formatCode="0.00E+00">
                  <c:v>53421000</c:v>
                </c:pt>
                <c:pt idx="8470" formatCode="0.00E+00">
                  <c:v>53427000</c:v>
                </c:pt>
                <c:pt idx="8471" formatCode="0.00E+00">
                  <c:v>53434000</c:v>
                </c:pt>
                <c:pt idx="8472" formatCode="0.00E+00">
                  <c:v>53440000</c:v>
                </c:pt>
                <c:pt idx="8473" formatCode="0.00E+00">
                  <c:v>53446000</c:v>
                </c:pt>
                <c:pt idx="8474" formatCode="0.00E+00">
                  <c:v>53453000</c:v>
                </c:pt>
                <c:pt idx="8475" formatCode="0.00E+00">
                  <c:v>53459000</c:v>
                </c:pt>
                <c:pt idx="8476" formatCode="0.00E+00">
                  <c:v>53465000</c:v>
                </c:pt>
                <c:pt idx="8477" formatCode="0.00E+00">
                  <c:v>53471000</c:v>
                </c:pt>
                <c:pt idx="8478" formatCode="0.00E+00">
                  <c:v>53478000</c:v>
                </c:pt>
                <c:pt idx="8479" formatCode="0.00E+00">
                  <c:v>53484000</c:v>
                </c:pt>
                <c:pt idx="8480" formatCode="0.00E+00">
                  <c:v>53490000</c:v>
                </c:pt>
                <c:pt idx="8481" formatCode="0.00E+00">
                  <c:v>53497000</c:v>
                </c:pt>
                <c:pt idx="8482" formatCode="0.00E+00">
                  <c:v>53503000</c:v>
                </c:pt>
                <c:pt idx="8483" formatCode="0.00E+00">
                  <c:v>53509000</c:v>
                </c:pt>
                <c:pt idx="8484" formatCode="0.00E+00">
                  <c:v>53516000</c:v>
                </c:pt>
                <c:pt idx="8485" formatCode="0.00E+00">
                  <c:v>53522000</c:v>
                </c:pt>
                <c:pt idx="8486" formatCode="0.00E+00">
                  <c:v>53528000</c:v>
                </c:pt>
                <c:pt idx="8487" formatCode="0.00E+00">
                  <c:v>53535000</c:v>
                </c:pt>
                <c:pt idx="8488" formatCode="0.00E+00">
                  <c:v>53541000</c:v>
                </c:pt>
                <c:pt idx="8489" formatCode="0.00E+00">
                  <c:v>53547000</c:v>
                </c:pt>
                <c:pt idx="8490" formatCode="0.00E+00">
                  <c:v>53553000</c:v>
                </c:pt>
                <c:pt idx="8491" formatCode="0.00E+00">
                  <c:v>53560000</c:v>
                </c:pt>
                <c:pt idx="8492" formatCode="0.00E+00">
                  <c:v>53566000</c:v>
                </c:pt>
                <c:pt idx="8493" formatCode="0.00E+00">
                  <c:v>53572000</c:v>
                </c:pt>
                <c:pt idx="8494" formatCode="0.00E+00">
                  <c:v>53579000</c:v>
                </c:pt>
                <c:pt idx="8495" formatCode="0.00E+00">
                  <c:v>53585000</c:v>
                </c:pt>
                <c:pt idx="8496" formatCode="0.00E+00">
                  <c:v>53591000</c:v>
                </c:pt>
                <c:pt idx="8497" formatCode="0.00E+00">
                  <c:v>53598000</c:v>
                </c:pt>
                <c:pt idx="8498" formatCode="0.00E+00">
                  <c:v>53604000</c:v>
                </c:pt>
                <c:pt idx="8499" formatCode="0.00E+00">
                  <c:v>53610000</c:v>
                </c:pt>
                <c:pt idx="8500" formatCode="0.00E+00">
                  <c:v>53617000</c:v>
                </c:pt>
                <c:pt idx="8501" formatCode="0.00E+00">
                  <c:v>53623000</c:v>
                </c:pt>
                <c:pt idx="8502" formatCode="0.00E+00">
                  <c:v>53629000</c:v>
                </c:pt>
                <c:pt idx="8503" formatCode="0.00E+00">
                  <c:v>53635000</c:v>
                </c:pt>
                <c:pt idx="8504" formatCode="0.00E+00">
                  <c:v>53642000</c:v>
                </c:pt>
                <c:pt idx="8505" formatCode="0.00E+00">
                  <c:v>53648000</c:v>
                </c:pt>
                <c:pt idx="8506" formatCode="0.00E+00">
                  <c:v>53654000</c:v>
                </c:pt>
                <c:pt idx="8507" formatCode="0.00E+00">
                  <c:v>53661000</c:v>
                </c:pt>
                <c:pt idx="8508" formatCode="0.00E+00">
                  <c:v>53667000</c:v>
                </c:pt>
                <c:pt idx="8509" formatCode="0.00E+00">
                  <c:v>53673000</c:v>
                </c:pt>
                <c:pt idx="8510" formatCode="0.00E+00">
                  <c:v>53680000</c:v>
                </c:pt>
                <c:pt idx="8511" formatCode="0.00E+00">
                  <c:v>53686000</c:v>
                </c:pt>
                <c:pt idx="8512" formatCode="0.00E+00">
                  <c:v>53692000</c:v>
                </c:pt>
                <c:pt idx="8513" formatCode="0.00E+00">
                  <c:v>53699000</c:v>
                </c:pt>
                <c:pt idx="8514" formatCode="0.00E+00">
                  <c:v>53705000</c:v>
                </c:pt>
                <c:pt idx="8515" formatCode="0.00E+00">
                  <c:v>53711000</c:v>
                </c:pt>
                <c:pt idx="8516" formatCode="0.00E+00">
                  <c:v>53717000</c:v>
                </c:pt>
                <c:pt idx="8517" formatCode="0.00E+00">
                  <c:v>53724000</c:v>
                </c:pt>
                <c:pt idx="8518" formatCode="0.00E+00">
                  <c:v>53730000</c:v>
                </c:pt>
                <c:pt idx="8519" formatCode="0.00E+00">
                  <c:v>53736000</c:v>
                </c:pt>
                <c:pt idx="8520" formatCode="0.00E+00">
                  <c:v>53743000</c:v>
                </c:pt>
                <c:pt idx="8521" formatCode="0.00E+00">
                  <c:v>53749000</c:v>
                </c:pt>
                <c:pt idx="8522" formatCode="0.00E+00">
                  <c:v>53755000</c:v>
                </c:pt>
                <c:pt idx="8523" formatCode="0.00E+00">
                  <c:v>53762000</c:v>
                </c:pt>
                <c:pt idx="8524" formatCode="0.00E+00">
                  <c:v>53768000</c:v>
                </c:pt>
                <c:pt idx="8525" formatCode="0.00E+00">
                  <c:v>53774000</c:v>
                </c:pt>
                <c:pt idx="8526" formatCode="0.00E+00">
                  <c:v>53781000</c:v>
                </c:pt>
                <c:pt idx="8527" formatCode="0.00E+00">
                  <c:v>53787000</c:v>
                </c:pt>
                <c:pt idx="8528" formatCode="0.00E+00">
                  <c:v>53793000</c:v>
                </c:pt>
                <c:pt idx="8529" formatCode="0.00E+00">
                  <c:v>53799000</c:v>
                </c:pt>
                <c:pt idx="8530" formatCode="0.00E+00">
                  <c:v>53806000</c:v>
                </c:pt>
                <c:pt idx="8531" formatCode="0.00E+00">
                  <c:v>53812000</c:v>
                </c:pt>
                <c:pt idx="8532" formatCode="0.00E+00">
                  <c:v>53818000</c:v>
                </c:pt>
                <c:pt idx="8533" formatCode="0.00E+00">
                  <c:v>53825000</c:v>
                </c:pt>
                <c:pt idx="8534" formatCode="0.00E+00">
                  <c:v>53831000</c:v>
                </c:pt>
                <c:pt idx="8535" formatCode="0.00E+00">
                  <c:v>53837000</c:v>
                </c:pt>
                <c:pt idx="8536" formatCode="0.00E+00">
                  <c:v>53844000</c:v>
                </c:pt>
                <c:pt idx="8537" formatCode="0.00E+00">
                  <c:v>53850000</c:v>
                </c:pt>
                <c:pt idx="8538" formatCode="0.00E+00">
                  <c:v>53856000</c:v>
                </c:pt>
                <c:pt idx="8539" formatCode="0.00E+00">
                  <c:v>53863000</c:v>
                </c:pt>
                <c:pt idx="8540" formatCode="0.00E+00">
                  <c:v>53869000</c:v>
                </c:pt>
                <c:pt idx="8541" formatCode="0.00E+00">
                  <c:v>53875000</c:v>
                </c:pt>
                <c:pt idx="8542" formatCode="0.00E+00">
                  <c:v>53881000</c:v>
                </c:pt>
                <c:pt idx="8543" formatCode="0.00E+00">
                  <c:v>53888000</c:v>
                </c:pt>
                <c:pt idx="8544" formatCode="0.00E+00">
                  <c:v>53894000</c:v>
                </c:pt>
                <c:pt idx="8545" formatCode="0.00E+00">
                  <c:v>53900000</c:v>
                </c:pt>
                <c:pt idx="8546" formatCode="0.00E+00">
                  <c:v>53907000</c:v>
                </c:pt>
                <c:pt idx="8547" formatCode="0.00E+00">
                  <c:v>53913000</c:v>
                </c:pt>
                <c:pt idx="8548" formatCode="0.00E+00">
                  <c:v>53919000</c:v>
                </c:pt>
                <c:pt idx="8549" formatCode="0.00E+00">
                  <c:v>53926000</c:v>
                </c:pt>
                <c:pt idx="8550" formatCode="0.00E+00">
                  <c:v>53932000</c:v>
                </c:pt>
                <c:pt idx="8551" formatCode="0.00E+00">
                  <c:v>53938000</c:v>
                </c:pt>
                <c:pt idx="8552" formatCode="0.00E+00">
                  <c:v>53945000</c:v>
                </c:pt>
                <c:pt idx="8553" formatCode="0.00E+00">
                  <c:v>53951000</c:v>
                </c:pt>
                <c:pt idx="8554" formatCode="0.00E+00">
                  <c:v>53957000</c:v>
                </c:pt>
                <c:pt idx="8555" formatCode="0.00E+00">
                  <c:v>53963000</c:v>
                </c:pt>
                <c:pt idx="8556" formatCode="0.00E+00">
                  <c:v>53970000</c:v>
                </c:pt>
                <c:pt idx="8557" formatCode="0.00E+00">
                  <c:v>53976000</c:v>
                </c:pt>
                <c:pt idx="8558" formatCode="0.00E+00">
                  <c:v>53982000</c:v>
                </c:pt>
                <c:pt idx="8559" formatCode="0.00E+00">
                  <c:v>53989000</c:v>
                </c:pt>
                <c:pt idx="8560" formatCode="0.00E+00">
                  <c:v>53995000</c:v>
                </c:pt>
                <c:pt idx="8561" formatCode="0.00E+00">
                  <c:v>54001000</c:v>
                </c:pt>
                <c:pt idx="8562" formatCode="0.00E+00">
                  <c:v>54008000</c:v>
                </c:pt>
                <c:pt idx="8563" formatCode="0.00E+00">
                  <c:v>54014000</c:v>
                </c:pt>
                <c:pt idx="8564" formatCode="0.00E+00">
                  <c:v>54020000</c:v>
                </c:pt>
                <c:pt idx="8565" formatCode="0.00E+00">
                  <c:v>54027000</c:v>
                </c:pt>
                <c:pt idx="8566" formatCode="0.00E+00">
                  <c:v>54033000</c:v>
                </c:pt>
                <c:pt idx="8567" formatCode="0.00E+00">
                  <c:v>54039000</c:v>
                </c:pt>
                <c:pt idx="8568" formatCode="0.00E+00">
                  <c:v>54045000</c:v>
                </c:pt>
                <c:pt idx="8569" formatCode="0.00E+00">
                  <c:v>54052000</c:v>
                </c:pt>
                <c:pt idx="8570" formatCode="0.00E+00">
                  <c:v>54058000</c:v>
                </c:pt>
                <c:pt idx="8571" formatCode="0.00E+00">
                  <c:v>54064000</c:v>
                </c:pt>
                <c:pt idx="8572" formatCode="0.00E+00">
                  <c:v>54071000</c:v>
                </c:pt>
                <c:pt idx="8573" formatCode="0.00E+00">
                  <c:v>54077000</c:v>
                </c:pt>
                <c:pt idx="8574" formatCode="0.00E+00">
                  <c:v>54083000</c:v>
                </c:pt>
                <c:pt idx="8575" formatCode="0.00E+00">
                  <c:v>54090000</c:v>
                </c:pt>
                <c:pt idx="8576" formatCode="0.00E+00">
                  <c:v>54096000</c:v>
                </c:pt>
                <c:pt idx="8577" formatCode="0.00E+00">
                  <c:v>54102000</c:v>
                </c:pt>
                <c:pt idx="8578" formatCode="0.00E+00">
                  <c:v>54109000</c:v>
                </c:pt>
                <c:pt idx="8579" formatCode="0.00E+00">
                  <c:v>54115000</c:v>
                </c:pt>
                <c:pt idx="8580" formatCode="0.00E+00">
                  <c:v>54121000</c:v>
                </c:pt>
                <c:pt idx="8581" formatCode="0.00E+00">
                  <c:v>54127000</c:v>
                </c:pt>
                <c:pt idx="8582" formatCode="0.00E+00">
                  <c:v>54134000</c:v>
                </c:pt>
                <c:pt idx="8583" formatCode="0.00E+00">
                  <c:v>54140000</c:v>
                </c:pt>
                <c:pt idx="8584" formatCode="0.00E+00">
                  <c:v>54146000</c:v>
                </c:pt>
                <c:pt idx="8585" formatCode="0.00E+00">
                  <c:v>54153000</c:v>
                </c:pt>
                <c:pt idx="8586" formatCode="0.00E+00">
                  <c:v>54159000</c:v>
                </c:pt>
                <c:pt idx="8587" formatCode="0.00E+00">
                  <c:v>54165000</c:v>
                </c:pt>
                <c:pt idx="8588" formatCode="0.00E+00">
                  <c:v>54172000</c:v>
                </c:pt>
                <c:pt idx="8589" formatCode="0.00E+00">
                  <c:v>54178000</c:v>
                </c:pt>
                <c:pt idx="8590" formatCode="0.00E+00">
                  <c:v>54184000</c:v>
                </c:pt>
                <c:pt idx="8591" formatCode="0.00E+00">
                  <c:v>54191000</c:v>
                </c:pt>
                <c:pt idx="8592" formatCode="0.00E+00">
                  <c:v>54197000</c:v>
                </c:pt>
                <c:pt idx="8593" formatCode="0.00E+00">
                  <c:v>54203000</c:v>
                </c:pt>
                <c:pt idx="8594" formatCode="0.00E+00">
                  <c:v>54209000</c:v>
                </c:pt>
                <c:pt idx="8595" formatCode="0.00E+00">
                  <c:v>54216000</c:v>
                </c:pt>
                <c:pt idx="8596" formatCode="0.00E+00">
                  <c:v>54222000</c:v>
                </c:pt>
                <c:pt idx="8597" formatCode="0.00E+00">
                  <c:v>54228000</c:v>
                </c:pt>
                <c:pt idx="8598" formatCode="0.00E+00">
                  <c:v>54235000</c:v>
                </c:pt>
                <c:pt idx="8599" formatCode="0.00E+00">
                  <c:v>54241000</c:v>
                </c:pt>
                <c:pt idx="8600" formatCode="0.00E+00">
                  <c:v>54247000</c:v>
                </c:pt>
                <c:pt idx="8601" formatCode="0.00E+00">
                  <c:v>54254000</c:v>
                </c:pt>
                <c:pt idx="8602" formatCode="0.00E+00">
                  <c:v>54260000</c:v>
                </c:pt>
                <c:pt idx="8603" formatCode="0.00E+00">
                  <c:v>54266000</c:v>
                </c:pt>
                <c:pt idx="8604" formatCode="0.00E+00">
                  <c:v>54273000</c:v>
                </c:pt>
                <c:pt idx="8605" formatCode="0.00E+00">
                  <c:v>54279000</c:v>
                </c:pt>
                <c:pt idx="8606" formatCode="0.00E+00">
                  <c:v>54285000</c:v>
                </c:pt>
                <c:pt idx="8607" formatCode="0.00E+00">
                  <c:v>54291000</c:v>
                </c:pt>
                <c:pt idx="8608" formatCode="0.00E+00">
                  <c:v>54298000</c:v>
                </c:pt>
                <c:pt idx="8609" formatCode="0.00E+00">
                  <c:v>54304000</c:v>
                </c:pt>
                <c:pt idx="8610" formatCode="0.00E+00">
                  <c:v>54310000</c:v>
                </c:pt>
                <c:pt idx="8611" formatCode="0.00E+00">
                  <c:v>54317000</c:v>
                </c:pt>
                <c:pt idx="8612" formatCode="0.00E+00">
                  <c:v>54323000</c:v>
                </c:pt>
                <c:pt idx="8613" formatCode="0.00E+00">
                  <c:v>54329000</c:v>
                </c:pt>
                <c:pt idx="8614" formatCode="0.00E+00">
                  <c:v>54336000</c:v>
                </c:pt>
                <c:pt idx="8615" formatCode="0.00E+00">
                  <c:v>54342000</c:v>
                </c:pt>
                <c:pt idx="8616" formatCode="0.00E+00">
                  <c:v>54348000</c:v>
                </c:pt>
                <c:pt idx="8617" formatCode="0.00E+00">
                  <c:v>54355000</c:v>
                </c:pt>
                <c:pt idx="8618" formatCode="0.00E+00">
                  <c:v>54361000</c:v>
                </c:pt>
                <c:pt idx="8619" formatCode="0.00E+00">
                  <c:v>54367000</c:v>
                </c:pt>
                <c:pt idx="8620" formatCode="0.00E+00">
                  <c:v>54374000</c:v>
                </c:pt>
                <c:pt idx="8621" formatCode="0.00E+00">
                  <c:v>54380000</c:v>
                </c:pt>
                <c:pt idx="8622" formatCode="0.00E+00">
                  <c:v>54386000</c:v>
                </c:pt>
                <c:pt idx="8623" formatCode="0.00E+00">
                  <c:v>54392000</c:v>
                </c:pt>
                <c:pt idx="8624" formatCode="0.00E+00">
                  <c:v>54399000</c:v>
                </c:pt>
                <c:pt idx="8625" formatCode="0.00E+00">
                  <c:v>54405000</c:v>
                </c:pt>
                <c:pt idx="8626" formatCode="0.00E+00">
                  <c:v>54411000</c:v>
                </c:pt>
                <c:pt idx="8627" formatCode="0.00E+00">
                  <c:v>54418000</c:v>
                </c:pt>
                <c:pt idx="8628" formatCode="0.00E+00">
                  <c:v>54424000</c:v>
                </c:pt>
                <c:pt idx="8629" formatCode="0.00E+00">
                  <c:v>54430000</c:v>
                </c:pt>
                <c:pt idx="8630" formatCode="0.00E+00">
                  <c:v>54437000</c:v>
                </c:pt>
                <c:pt idx="8631" formatCode="0.00E+00">
                  <c:v>54443000</c:v>
                </c:pt>
                <c:pt idx="8632" formatCode="0.00E+00">
                  <c:v>54449000</c:v>
                </c:pt>
                <c:pt idx="8633" formatCode="0.00E+00">
                  <c:v>54456000</c:v>
                </c:pt>
                <c:pt idx="8634" formatCode="0.00E+00">
                  <c:v>54462000</c:v>
                </c:pt>
                <c:pt idx="8635" formatCode="0.00E+00">
                  <c:v>54468000</c:v>
                </c:pt>
                <c:pt idx="8636" formatCode="0.00E+00">
                  <c:v>54474000</c:v>
                </c:pt>
                <c:pt idx="8637" formatCode="0.00E+00">
                  <c:v>54481000</c:v>
                </c:pt>
                <c:pt idx="8638" formatCode="0.00E+00">
                  <c:v>54487000</c:v>
                </c:pt>
                <c:pt idx="8639" formatCode="0.00E+00">
                  <c:v>54493000</c:v>
                </c:pt>
                <c:pt idx="8640" formatCode="0.00E+00">
                  <c:v>54500000</c:v>
                </c:pt>
                <c:pt idx="8641" formatCode="0.00E+00">
                  <c:v>54506000</c:v>
                </c:pt>
                <c:pt idx="8642" formatCode="0.00E+00">
                  <c:v>54512000</c:v>
                </c:pt>
                <c:pt idx="8643" formatCode="0.00E+00">
                  <c:v>54519000</c:v>
                </c:pt>
                <c:pt idx="8644" formatCode="0.00E+00">
                  <c:v>54525000</c:v>
                </c:pt>
                <c:pt idx="8645" formatCode="0.00E+00">
                  <c:v>54531000</c:v>
                </c:pt>
                <c:pt idx="8646" formatCode="0.00E+00">
                  <c:v>54538000</c:v>
                </c:pt>
                <c:pt idx="8647" formatCode="0.00E+00">
                  <c:v>54544000</c:v>
                </c:pt>
                <c:pt idx="8648" formatCode="0.00E+00">
                  <c:v>54550000</c:v>
                </c:pt>
                <c:pt idx="8649" formatCode="0.00E+00">
                  <c:v>54556000</c:v>
                </c:pt>
                <c:pt idx="8650" formatCode="0.00E+00">
                  <c:v>54563000</c:v>
                </c:pt>
                <c:pt idx="8651" formatCode="0.00E+00">
                  <c:v>54569000</c:v>
                </c:pt>
                <c:pt idx="8652" formatCode="0.00E+00">
                  <c:v>54575000</c:v>
                </c:pt>
                <c:pt idx="8653" formatCode="0.00E+00">
                  <c:v>54582000</c:v>
                </c:pt>
                <c:pt idx="8654" formatCode="0.00E+00">
                  <c:v>54588000</c:v>
                </c:pt>
                <c:pt idx="8655" formatCode="0.00E+00">
                  <c:v>54594000</c:v>
                </c:pt>
                <c:pt idx="8656" formatCode="0.00E+00">
                  <c:v>54601000</c:v>
                </c:pt>
                <c:pt idx="8657" formatCode="0.00E+00">
                  <c:v>54607000</c:v>
                </c:pt>
                <c:pt idx="8658" formatCode="0.00E+00">
                  <c:v>54613000</c:v>
                </c:pt>
                <c:pt idx="8659" formatCode="0.00E+00">
                  <c:v>54620000</c:v>
                </c:pt>
                <c:pt idx="8660" formatCode="0.00E+00">
                  <c:v>54626000</c:v>
                </c:pt>
                <c:pt idx="8661" formatCode="0.00E+00">
                  <c:v>54632000</c:v>
                </c:pt>
                <c:pt idx="8662" formatCode="0.00E+00">
                  <c:v>54638000</c:v>
                </c:pt>
                <c:pt idx="8663" formatCode="0.00E+00">
                  <c:v>54645000</c:v>
                </c:pt>
                <c:pt idx="8664" formatCode="0.00E+00">
                  <c:v>54651000</c:v>
                </c:pt>
                <c:pt idx="8665" formatCode="0.00E+00">
                  <c:v>54657000</c:v>
                </c:pt>
                <c:pt idx="8666" formatCode="0.00E+00">
                  <c:v>54664000</c:v>
                </c:pt>
                <c:pt idx="8667" formatCode="0.00E+00">
                  <c:v>54670000</c:v>
                </c:pt>
                <c:pt idx="8668" formatCode="0.00E+00">
                  <c:v>54676000</c:v>
                </c:pt>
                <c:pt idx="8669" formatCode="0.00E+00">
                  <c:v>54683000</c:v>
                </c:pt>
                <c:pt idx="8670" formatCode="0.00E+00">
                  <c:v>54689000</c:v>
                </c:pt>
                <c:pt idx="8671" formatCode="0.00E+00">
                  <c:v>54695000</c:v>
                </c:pt>
                <c:pt idx="8672" formatCode="0.00E+00">
                  <c:v>54702000</c:v>
                </c:pt>
                <c:pt idx="8673" formatCode="0.00E+00">
                  <c:v>54708000</c:v>
                </c:pt>
                <c:pt idx="8674" formatCode="0.00E+00">
                  <c:v>54714000</c:v>
                </c:pt>
                <c:pt idx="8675" formatCode="0.00E+00">
                  <c:v>54720000</c:v>
                </c:pt>
                <c:pt idx="8676" formatCode="0.00E+00">
                  <c:v>54727000</c:v>
                </c:pt>
                <c:pt idx="8677" formatCode="0.00E+00">
                  <c:v>54733000</c:v>
                </c:pt>
                <c:pt idx="8678" formatCode="0.00E+00">
                  <c:v>54739000</c:v>
                </c:pt>
                <c:pt idx="8679" formatCode="0.00E+00">
                  <c:v>54746000</c:v>
                </c:pt>
                <c:pt idx="8680" formatCode="0.00E+00">
                  <c:v>54752000</c:v>
                </c:pt>
                <c:pt idx="8681" formatCode="0.00E+00">
                  <c:v>54758000</c:v>
                </c:pt>
                <c:pt idx="8682" formatCode="0.00E+00">
                  <c:v>54765000</c:v>
                </c:pt>
                <c:pt idx="8683" formatCode="0.00E+00">
                  <c:v>54771000</c:v>
                </c:pt>
                <c:pt idx="8684" formatCode="0.00E+00">
                  <c:v>54777000</c:v>
                </c:pt>
                <c:pt idx="8685" formatCode="0.00E+00">
                  <c:v>54784000</c:v>
                </c:pt>
                <c:pt idx="8686" formatCode="0.00E+00">
                  <c:v>54790000</c:v>
                </c:pt>
                <c:pt idx="8687" formatCode="0.00E+00">
                  <c:v>54796000</c:v>
                </c:pt>
                <c:pt idx="8688" formatCode="0.00E+00">
                  <c:v>54802000</c:v>
                </c:pt>
                <c:pt idx="8689" formatCode="0.00E+00">
                  <c:v>54809000</c:v>
                </c:pt>
                <c:pt idx="8690" formatCode="0.00E+00">
                  <c:v>54815000</c:v>
                </c:pt>
                <c:pt idx="8691" formatCode="0.00E+00">
                  <c:v>54821000</c:v>
                </c:pt>
                <c:pt idx="8692" formatCode="0.00E+00">
                  <c:v>54828000</c:v>
                </c:pt>
                <c:pt idx="8693" formatCode="0.00E+00">
                  <c:v>54834000</c:v>
                </c:pt>
                <c:pt idx="8694" formatCode="0.00E+00">
                  <c:v>54840000</c:v>
                </c:pt>
                <c:pt idx="8695" formatCode="0.00E+00">
                  <c:v>54847000</c:v>
                </c:pt>
                <c:pt idx="8696" formatCode="0.00E+00">
                  <c:v>54853000</c:v>
                </c:pt>
                <c:pt idx="8697" formatCode="0.00E+00">
                  <c:v>54859000</c:v>
                </c:pt>
                <c:pt idx="8698" formatCode="0.00E+00">
                  <c:v>54866000</c:v>
                </c:pt>
                <c:pt idx="8699" formatCode="0.00E+00">
                  <c:v>54872000</c:v>
                </c:pt>
                <c:pt idx="8700" formatCode="0.00E+00">
                  <c:v>54878000</c:v>
                </c:pt>
                <c:pt idx="8701" formatCode="0.00E+00">
                  <c:v>54884000</c:v>
                </c:pt>
                <c:pt idx="8702" formatCode="0.00E+00">
                  <c:v>54891000</c:v>
                </c:pt>
                <c:pt idx="8703" formatCode="0.00E+00">
                  <c:v>54897000</c:v>
                </c:pt>
                <c:pt idx="8704" formatCode="0.00E+00">
                  <c:v>54903000</c:v>
                </c:pt>
                <c:pt idx="8705" formatCode="0.00E+00">
                  <c:v>54910000</c:v>
                </c:pt>
                <c:pt idx="8706" formatCode="0.00E+00">
                  <c:v>54916000</c:v>
                </c:pt>
                <c:pt idx="8707" formatCode="0.00E+00">
                  <c:v>54922000</c:v>
                </c:pt>
                <c:pt idx="8708" formatCode="0.00E+00">
                  <c:v>54929000</c:v>
                </c:pt>
                <c:pt idx="8709" formatCode="0.00E+00">
                  <c:v>54935000</c:v>
                </c:pt>
                <c:pt idx="8710" formatCode="0.00E+00">
                  <c:v>54941000</c:v>
                </c:pt>
                <c:pt idx="8711" formatCode="0.00E+00">
                  <c:v>54948000</c:v>
                </c:pt>
                <c:pt idx="8712" formatCode="0.00E+00">
                  <c:v>54954000</c:v>
                </c:pt>
                <c:pt idx="8713" formatCode="0.00E+00">
                  <c:v>54960000</c:v>
                </c:pt>
                <c:pt idx="8714" formatCode="0.00E+00">
                  <c:v>54966000</c:v>
                </c:pt>
                <c:pt idx="8715" formatCode="0.00E+00">
                  <c:v>54973000</c:v>
                </c:pt>
                <c:pt idx="8716" formatCode="0.00E+00">
                  <c:v>54979000</c:v>
                </c:pt>
                <c:pt idx="8717" formatCode="0.00E+00">
                  <c:v>54985000</c:v>
                </c:pt>
                <c:pt idx="8718" formatCode="0.00E+00">
                  <c:v>54992000</c:v>
                </c:pt>
                <c:pt idx="8719" formatCode="0.00E+00">
                  <c:v>54998000</c:v>
                </c:pt>
                <c:pt idx="8720" formatCode="0.00E+00">
                  <c:v>55004000</c:v>
                </c:pt>
                <c:pt idx="8721" formatCode="0.00E+00">
                  <c:v>55011000</c:v>
                </c:pt>
                <c:pt idx="8722" formatCode="0.00E+00">
                  <c:v>55017000</c:v>
                </c:pt>
                <c:pt idx="8723" formatCode="0.00E+00">
                  <c:v>55023000</c:v>
                </c:pt>
                <c:pt idx="8724" formatCode="0.00E+00">
                  <c:v>55030000</c:v>
                </c:pt>
                <c:pt idx="8725" formatCode="0.00E+00">
                  <c:v>55036000</c:v>
                </c:pt>
                <c:pt idx="8726" formatCode="0.00E+00">
                  <c:v>55042000</c:v>
                </c:pt>
                <c:pt idx="8727" formatCode="0.00E+00">
                  <c:v>55048000</c:v>
                </c:pt>
                <c:pt idx="8728" formatCode="0.00E+00">
                  <c:v>55055000</c:v>
                </c:pt>
                <c:pt idx="8729" formatCode="0.00E+00">
                  <c:v>55061000</c:v>
                </c:pt>
                <c:pt idx="8730" formatCode="0.00E+00">
                  <c:v>55067000</c:v>
                </c:pt>
                <c:pt idx="8731" formatCode="0.00E+00">
                  <c:v>55074000</c:v>
                </c:pt>
                <c:pt idx="8732" formatCode="0.00E+00">
                  <c:v>55080000</c:v>
                </c:pt>
                <c:pt idx="8733" formatCode="0.00E+00">
                  <c:v>55086000</c:v>
                </c:pt>
                <c:pt idx="8734" formatCode="0.00E+00">
                  <c:v>55093000</c:v>
                </c:pt>
                <c:pt idx="8735" formatCode="0.00E+00">
                  <c:v>55099000</c:v>
                </c:pt>
                <c:pt idx="8736" formatCode="0.00E+00">
                  <c:v>55105000</c:v>
                </c:pt>
                <c:pt idx="8737" formatCode="0.00E+00">
                  <c:v>55112000</c:v>
                </c:pt>
                <c:pt idx="8738" formatCode="0.00E+00">
                  <c:v>55118000</c:v>
                </c:pt>
                <c:pt idx="8739" formatCode="0.00E+00">
                  <c:v>55124000</c:v>
                </c:pt>
                <c:pt idx="8740" formatCode="0.00E+00">
                  <c:v>55130000</c:v>
                </c:pt>
                <c:pt idx="8741" formatCode="0.00E+00">
                  <c:v>55137000</c:v>
                </c:pt>
                <c:pt idx="8742" formatCode="0.00E+00">
                  <c:v>55143000</c:v>
                </c:pt>
                <c:pt idx="8743" formatCode="0.00E+00">
                  <c:v>55149000</c:v>
                </c:pt>
                <c:pt idx="8744" formatCode="0.00E+00">
                  <c:v>55156000</c:v>
                </c:pt>
                <c:pt idx="8745" formatCode="0.00E+00">
                  <c:v>55162000</c:v>
                </c:pt>
                <c:pt idx="8746" formatCode="0.00E+00">
                  <c:v>55168000</c:v>
                </c:pt>
                <c:pt idx="8747" formatCode="0.00E+00">
                  <c:v>55175000</c:v>
                </c:pt>
                <c:pt idx="8748" formatCode="0.00E+00">
                  <c:v>55181000</c:v>
                </c:pt>
                <c:pt idx="8749" formatCode="0.00E+00">
                  <c:v>55187000</c:v>
                </c:pt>
                <c:pt idx="8750" formatCode="0.00E+00">
                  <c:v>55194000</c:v>
                </c:pt>
                <c:pt idx="8751" formatCode="0.00E+00">
                  <c:v>55200000</c:v>
                </c:pt>
                <c:pt idx="8752" formatCode="0.00E+00">
                  <c:v>55206000</c:v>
                </c:pt>
                <c:pt idx="8753" formatCode="0.00E+00">
                  <c:v>55212000</c:v>
                </c:pt>
                <c:pt idx="8754" formatCode="0.00E+00">
                  <c:v>55219000</c:v>
                </c:pt>
                <c:pt idx="8755" formatCode="0.00E+00">
                  <c:v>55225000</c:v>
                </c:pt>
                <c:pt idx="8756" formatCode="0.00E+00">
                  <c:v>55231000</c:v>
                </c:pt>
                <c:pt idx="8757" formatCode="0.00E+00">
                  <c:v>55238000</c:v>
                </c:pt>
                <c:pt idx="8758" formatCode="0.00E+00">
                  <c:v>55244000</c:v>
                </c:pt>
                <c:pt idx="8759" formatCode="0.00E+00">
                  <c:v>55250000</c:v>
                </c:pt>
                <c:pt idx="8760" formatCode="0.00E+00">
                  <c:v>55257000</c:v>
                </c:pt>
                <c:pt idx="8761" formatCode="0.00E+00">
                  <c:v>55263000</c:v>
                </c:pt>
                <c:pt idx="8762" formatCode="0.00E+00">
                  <c:v>55269000</c:v>
                </c:pt>
                <c:pt idx="8763" formatCode="0.00E+00">
                  <c:v>55276000</c:v>
                </c:pt>
                <c:pt idx="8764" formatCode="0.00E+00">
                  <c:v>55282000</c:v>
                </c:pt>
                <c:pt idx="8765" formatCode="0.00E+00">
                  <c:v>55288000</c:v>
                </c:pt>
                <c:pt idx="8766" formatCode="0.00E+00">
                  <c:v>55294000</c:v>
                </c:pt>
                <c:pt idx="8767" formatCode="0.00E+00">
                  <c:v>55301000</c:v>
                </c:pt>
                <c:pt idx="8768" formatCode="0.00E+00">
                  <c:v>55307000</c:v>
                </c:pt>
                <c:pt idx="8769" formatCode="0.00E+00">
                  <c:v>55313000</c:v>
                </c:pt>
                <c:pt idx="8770" formatCode="0.00E+00">
                  <c:v>55320000</c:v>
                </c:pt>
                <c:pt idx="8771" formatCode="0.00E+00">
                  <c:v>55326000</c:v>
                </c:pt>
                <c:pt idx="8772" formatCode="0.00E+00">
                  <c:v>55332000</c:v>
                </c:pt>
                <c:pt idx="8773" formatCode="0.00E+00">
                  <c:v>55339000</c:v>
                </c:pt>
                <c:pt idx="8774" formatCode="0.00E+00">
                  <c:v>55345000</c:v>
                </c:pt>
                <c:pt idx="8775" formatCode="0.00E+00">
                  <c:v>55351000</c:v>
                </c:pt>
                <c:pt idx="8776" formatCode="0.00E+00">
                  <c:v>55358000</c:v>
                </c:pt>
                <c:pt idx="8777" formatCode="0.00E+00">
                  <c:v>55364000</c:v>
                </c:pt>
                <c:pt idx="8778" formatCode="0.00E+00">
                  <c:v>55370000</c:v>
                </c:pt>
                <c:pt idx="8779" formatCode="0.00E+00">
                  <c:v>55376000</c:v>
                </c:pt>
                <c:pt idx="8780" formatCode="0.00E+00">
                  <c:v>55383000</c:v>
                </c:pt>
                <c:pt idx="8781" formatCode="0.00E+00">
                  <c:v>55389000</c:v>
                </c:pt>
                <c:pt idx="8782" formatCode="0.00E+00">
                  <c:v>55395000</c:v>
                </c:pt>
                <c:pt idx="8783" formatCode="0.00E+00">
                  <c:v>55402000</c:v>
                </c:pt>
                <c:pt idx="8784" formatCode="0.00E+00">
                  <c:v>55408000</c:v>
                </c:pt>
                <c:pt idx="8785" formatCode="0.00E+00">
                  <c:v>55414000</c:v>
                </c:pt>
                <c:pt idx="8786" formatCode="0.00E+00">
                  <c:v>55421000</c:v>
                </c:pt>
                <c:pt idx="8787" formatCode="0.00E+00">
                  <c:v>55427000</c:v>
                </c:pt>
                <c:pt idx="8788" formatCode="0.00E+00">
                  <c:v>55433000</c:v>
                </c:pt>
                <c:pt idx="8789" formatCode="0.00E+00">
                  <c:v>55440000</c:v>
                </c:pt>
                <c:pt idx="8790" formatCode="0.00E+00">
                  <c:v>55446000</c:v>
                </c:pt>
                <c:pt idx="8791" formatCode="0.00E+00">
                  <c:v>55452000</c:v>
                </c:pt>
                <c:pt idx="8792" formatCode="0.00E+00">
                  <c:v>55458000</c:v>
                </c:pt>
                <c:pt idx="8793" formatCode="0.00E+00">
                  <c:v>55465000</c:v>
                </c:pt>
                <c:pt idx="8794" formatCode="0.00E+00">
                  <c:v>55471000</c:v>
                </c:pt>
                <c:pt idx="8795" formatCode="0.00E+00">
                  <c:v>55477000</c:v>
                </c:pt>
                <c:pt idx="8796" formatCode="0.00E+00">
                  <c:v>55484000</c:v>
                </c:pt>
                <c:pt idx="8797" formatCode="0.00E+00">
                  <c:v>55490000</c:v>
                </c:pt>
                <c:pt idx="8798" formatCode="0.00E+00">
                  <c:v>55496000</c:v>
                </c:pt>
                <c:pt idx="8799" formatCode="0.00E+00">
                  <c:v>55503000</c:v>
                </c:pt>
                <c:pt idx="8800" formatCode="0.00E+00">
                  <c:v>55509000</c:v>
                </c:pt>
                <c:pt idx="8801" formatCode="0.00E+00">
                  <c:v>55515000</c:v>
                </c:pt>
                <c:pt idx="8802" formatCode="0.00E+00">
                  <c:v>55522000</c:v>
                </c:pt>
                <c:pt idx="8803" formatCode="0.00E+00">
                  <c:v>55528000</c:v>
                </c:pt>
                <c:pt idx="8804" formatCode="0.00E+00">
                  <c:v>55534000</c:v>
                </c:pt>
                <c:pt idx="8805" formatCode="0.00E+00">
                  <c:v>55540000</c:v>
                </c:pt>
                <c:pt idx="8806" formatCode="0.00E+00">
                  <c:v>55547000</c:v>
                </c:pt>
                <c:pt idx="8807" formatCode="0.00E+00">
                  <c:v>55553000</c:v>
                </c:pt>
                <c:pt idx="8808" formatCode="0.00E+00">
                  <c:v>55559000</c:v>
                </c:pt>
                <c:pt idx="8809" formatCode="0.00E+00">
                  <c:v>55566000</c:v>
                </c:pt>
                <c:pt idx="8810" formatCode="0.00E+00">
                  <c:v>55572000</c:v>
                </c:pt>
                <c:pt idx="8811" formatCode="0.00E+00">
                  <c:v>55578000</c:v>
                </c:pt>
                <c:pt idx="8812" formatCode="0.00E+00">
                  <c:v>55585000</c:v>
                </c:pt>
                <c:pt idx="8813" formatCode="0.00E+00">
                  <c:v>55591000</c:v>
                </c:pt>
                <c:pt idx="8814" formatCode="0.00E+00">
                  <c:v>55597000</c:v>
                </c:pt>
                <c:pt idx="8815" formatCode="0.00E+00">
                  <c:v>55604000</c:v>
                </c:pt>
                <c:pt idx="8816" formatCode="0.00E+00">
                  <c:v>55610000</c:v>
                </c:pt>
                <c:pt idx="8817" formatCode="0.00E+00">
                  <c:v>55616000</c:v>
                </c:pt>
                <c:pt idx="8818" formatCode="0.00E+00">
                  <c:v>55622000</c:v>
                </c:pt>
                <c:pt idx="8819" formatCode="0.00E+00">
                  <c:v>55629000</c:v>
                </c:pt>
                <c:pt idx="8820" formatCode="0.00E+00">
                  <c:v>55635000</c:v>
                </c:pt>
                <c:pt idx="8821" formatCode="0.00E+00">
                  <c:v>55641000</c:v>
                </c:pt>
                <c:pt idx="8822" formatCode="0.00E+00">
                  <c:v>55648000</c:v>
                </c:pt>
                <c:pt idx="8823" formatCode="0.00E+00">
                  <c:v>55654000</c:v>
                </c:pt>
                <c:pt idx="8824" formatCode="0.00E+00">
                  <c:v>55660000</c:v>
                </c:pt>
                <c:pt idx="8825" formatCode="0.00E+00">
                  <c:v>55667000</c:v>
                </c:pt>
                <c:pt idx="8826" formatCode="0.00E+00">
                  <c:v>55673000</c:v>
                </c:pt>
                <c:pt idx="8827" formatCode="0.00E+00">
                  <c:v>55679000</c:v>
                </c:pt>
                <c:pt idx="8828" formatCode="0.00E+00">
                  <c:v>55686000</c:v>
                </c:pt>
                <c:pt idx="8829" formatCode="0.00E+00">
                  <c:v>55692000</c:v>
                </c:pt>
                <c:pt idx="8830" formatCode="0.00E+00">
                  <c:v>55698000</c:v>
                </c:pt>
                <c:pt idx="8831" formatCode="0.00E+00">
                  <c:v>55704000</c:v>
                </c:pt>
                <c:pt idx="8832" formatCode="0.00E+00">
                  <c:v>55711000</c:v>
                </c:pt>
                <c:pt idx="8833" formatCode="0.00E+00">
                  <c:v>55717000</c:v>
                </c:pt>
                <c:pt idx="8834" formatCode="0.00E+00">
                  <c:v>55723000</c:v>
                </c:pt>
                <c:pt idx="8835" formatCode="0.00E+00">
                  <c:v>55730000</c:v>
                </c:pt>
                <c:pt idx="8836" formatCode="0.00E+00">
                  <c:v>55736000</c:v>
                </c:pt>
                <c:pt idx="8837" formatCode="0.00E+00">
                  <c:v>55742000</c:v>
                </c:pt>
                <c:pt idx="8838" formatCode="0.00E+00">
                  <c:v>55749000</c:v>
                </c:pt>
                <c:pt idx="8839" formatCode="0.00E+00">
                  <c:v>55755000</c:v>
                </c:pt>
                <c:pt idx="8840" formatCode="0.00E+00">
                  <c:v>55761000</c:v>
                </c:pt>
                <c:pt idx="8841" formatCode="0.00E+00">
                  <c:v>55768000</c:v>
                </c:pt>
                <c:pt idx="8842" formatCode="0.00E+00">
                  <c:v>55774000</c:v>
                </c:pt>
                <c:pt idx="8843" formatCode="0.00E+00">
                  <c:v>55780000</c:v>
                </c:pt>
                <c:pt idx="8844" formatCode="0.00E+00">
                  <c:v>55786000</c:v>
                </c:pt>
                <c:pt idx="8845" formatCode="0.00E+00">
                  <c:v>55793000</c:v>
                </c:pt>
                <c:pt idx="8846" formatCode="0.00E+00">
                  <c:v>55799000</c:v>
                </c:pt>
                <c:pt idx="8847" formatCode="0.00E+00">
                  <c:v>55805000</c:v>
                </c:pt>
                <c:pt idx="8848" formatCode="0.00E+00">
                  <c:v>55812000</c:v>
                </c:pt>
                <c:pt idx="8849" formatCode="0.00E+00">
                  <c:v>55818000</c:v>
                </c:pt>
                <c:pt idx="8850" formatCode="0.00E+00">
                  <c:v>55824000</c:v>
                </c:pt>
                <c:pt idx="8851" formatCode="0.00E+00">
                  <c:v>55831000</c:v>
                </c:pt>
                <c:pt idx="8852" formatCode="0.00E+00">
                  <c:v>55837000</c:v>
                </c:pt>
                <c:pt idx="8853" formatCode="0.00E+00">
                  <c:v>55843000</c:v>
                </c:pt>
                <c:pt idx="8854" formatCode="0.00E+00">
                  <c:v>55850000</c:v>
                </c:pt>
                <c:pt idx="8855" formatCode="0.00E+00">
                  <c:v>55856000</c:v>
                </c:pt>
                <c:pt idx="8856" formatCode="0.00E+00">
                  <c:v>55862000</c:v>
                </c:pt>
                <c:pt idx="8857" formatCode="0.00E+00">
                  <c:v>55868000</c:v>
                </c:pt>
                <c:pt idx="8858" formatCode="0.00E+00">
                  <c:v>55875000</c:v>
                </c:pt>
                <c:pt idx="8859" formatCode="0.00E+00">
                  <c:v>55881000</c:v>
                </c:pt>
                <c:pt idx="8860" formatCode="0.00E+00">
                  <c:v>55887000</c:v>
                </c:pt>
                <c:pt idx="8861" formatCode="0.00E+00">
                  <c:v>55894000</c:v>
                </c:pt>
                <c:pt idx="8862" formatCode="0.00E+00">
                  <c:v>55900000</c:v>
                </c:pt>
                <c:pt idx="8863" formatCode="0.00E+00">
                  <c:v>55906000</c:v>
                </c:pt>
                <c:pt idx="8864" formatCode="0.00E+00">
                  <c:v>55913000</c:v>
                </c:pt>
                <c:pt idx="8865" formatCode="0.00E+00">
                  <c:v>55919000</c:v>
                </c:pt>
                <c:pt idx="8866" formatCode="0.00E+00">
                  <c:v>55925000</c:v>
                </c:pt>
                <c:pt idx="8867" formatCode="0.00E+00">
                  <c:v>55932000</c:v>
                </c:pt>
                <c:pt idx="8868" formatCode="0.00E+00">
                  <c:v>55938000</c:v>
                </c:pt>
                <c:pt idx="8869" formatCode="0.00E+00">
                  <c:v>55944000</c:v>
                </c:pt>
                <c:pt idx="8870" formatCode="0.00E+00">
                  <c:v>55950000</c:v>
                </c:pt>
                <c:pt idx="8871" formatCode="0.00E+00">
                  <c:v>55957000</c:v>
                </c:pt>
                <c:pt idx="8872" formatCode="0.00E+00">
                  <c:v>55963000</c:v>
                </c:pt>
                <c:pt idx="8873" formatCode="0.00E+00">
                  <c:v>55969000</c:v>
                </c:pt>
                <c:pt idx="8874" formatCode="0.00E+00">
                  <c:v>55976000</c:v>
                </c:pt>
                <c:pt idx="8875" formatCode="0.00E+00">
                  <c:v>55982000</c:v>
                </c:pt>
                <c:pt idx="8876" formatCode="0.00E+00">
                  <c:v>55988000</c:v>
                </c:pt>
                <c:pt idx="8877" formatCode="0.00E+00">
                  <c:v>55995000</c:v>
                </c:pt>
                <c:pt idx="8878" formatCode="0.00E+00">
                  <c:v>56001000</c:v>
                </c:pt>
                <c:pt idx="8879" formatCode="0.00E+00">
                  <c:v>56007000</c:v>
                </c:pt>
                <c:pt idx="8880" formatCode="0.00E+00">
                  <c:v>56014000</c:v>
                </c:pt>
                <c:pt idx="8881" formatCode="0.00E+00">
                  <c:v>56020000</c:v>
                </c:pt>
                <c:pt idx="8882" formatCode="0.00E+00">
                  <c:v>56026000</c:v>
                </c:pt>
                <c:pt idx="8883" formatCode="0.00E+00">
                  <c:v>56032000</c:v>
                </c:pt>
                <c:pt idx="8884" formatCode="0.00E+00">
                  <c:v>56039000</c:v>
                </c:pt>
                <c:pt idx="8885" formatCode="0.00E+00">
                  <c:v>56045000</c:v>
                </c:pt>
                <c:pt idx="8886" formatCode="0.00E+00">
                  <c:v>56051000</c:v>
                </c:pt>
                <c:pt idx="8887" formatCode="0.00E+00">
                  <c:v>56058000</c:v>
                </c:pt>
                <c:pt idx="8888" formatCode="0.00E+00">
                  <c:v>56064000</c:v>
                </c:pt>
                <c:pt idx="8889" formatCode="0.00E+00">
                  <c:v>56070000</c:v>
                </c:pt>
                <c:pt idx="8890" formatCode="0.00E+00">
                  <c:v>56077000</c:v>
                </c:pt>
                <c:pt idx="8891" formatCode="0.00E+00">
                  <c:v>56083000</c:v>
                </c:pt>
                <c:pt idx="8892" formatCode="0.00E+00">
                  <c:v>56089000</c:v>
                </c:pt>
                <c:pt idx="8893" formatCode="0.00E+00">
                  <c:v>56096000</c:v>
                </c:pt>
                <c:pt idx="8894" formatCode="0.00E+00">
                  <c:v>56102000</c:v>
                </c:pt>
                <c:pt idx="8895" formatCode="0.00E+00">
                  <c:v>56108000</c:v>
                </c:pt>
                <c:pt idx="8896" formatCode="0.00E+00">
                  <c:v>56114000</c:v>
                </c:pt>
                <c:pt idx="8897" formatCode="0.00E+00">
                  <c:v>56121000</c:v>
                </c:pt>
                <c:pt idx="8898" formatCode="0.00E+00">
                  <c:v>56127000</c:v>
                </c:pt>
                <c:pt idx="8899" formatCode="0.00E+00">
                  <c:v>56133000</c:v>
                </c:pt>
                <c:pt idx="8900" formatCode="0.00E+00">
                  <c:v>56140000</c:v>
                </c:pt>
                <c:pt idx="8901" formatCode="0.00E+00">
                  <c:v>56146000</c:v>
                </c:pt>
                <c:pt idx="8902" formatCode="0.00E+00">
                  <c:v>56152000</c:v>
                </c:pt>
                <c:pt idx="8903" formatCode="0.00E+00">
                  <c:v>56159000</c:v>
                </c:pt>
                <c:pt idx="8904" formatCode="0.00E+00">
                  <c:v>56165000</c:v>
                </c:pt>
                <c:pt idx="8905" formatCode="0.00E+00">
                  <c:v>56171000</c:v>
                </c:pt>
                <c:pt idx="8906" formatCode="0.00E+00">
                  <c:v>56178000</c:v>
                </c:pt>
                <c:pt idx="8907" formatCode="0.00E+00">
                  <c:v>56184000</c:v>
                </c:pt>
                <c:pt idx="8908" formatCode="0.00E+00">
                  <c:v>56190000</c:v>
                </c:pt>
                <c:pt idx="8909" formatCode="0.00E+00">
                  <c:v>56196000</c:v>
                </c:pt>
                <c:pt idx="8910" formatCode="0.00E+00">
                  <c:v>56203000</c:v>
                </c:pt>
                <c:pt idx="8911" formatCode="0.00E+00">
                  <c:v>56209000</c:v>
                </c:pt>
                <c:pt idx="8912" formatCode="0.00E+00">
                  <c:v>56215000</c:v>
                </c:pt>
                <c:pt idx="8913" formatCode="0.00E+00">
                  <c:v>56222000</c:v>
                </c:pt>
                <c:pt idx="8914" formatCode="0.00E+00">
                  <c:v>56228000</c:v>
                </c:pt>
                <c:pt idx="8915" formatCode="0.00E+00">
                  <c:v>56234000</c:v>
                </c:pt>
                <c:pt idx="8916" formatCode="0.00E+00">
                  <c:v>56241000</c:v>
                </c:pt>
                <c:pt idx="8917" formatCode="0.00E+00">
                  <c:v>56247000</c:v>
                </c:pt>
                <c:pt idx="8918" formatCode="0.00E+00">
                  <c:v>56253000</c:v>
                </c:pt>
                <c:pt idx="8919" formatCode="0.00E+00">
                  <c:v>56260000</c:v>
                </c:pt>
                <c:pt idx="8920" formatCode="0.00E+00">
                  <c:v>56266000</c:v>
                </c:pt>
                <c:pt idx="8921" formatCode="0.00E+00">
                  <c:v>56272000</c:v>
                </c:pt>
                <c:pt idx="8922" formatCode="0.00E+00">
                  <c:v>56278000</c:v>
                </c:pt>
                <c:pt idx="8923" formatCode="0.00E+00">
                  <c:v>56285000</c:v>
                </c:pt>
                <c:pt idx="8924" formatCode="0.00E+00">
                  <c:v>56291000</c:v>
                </c:pt>
                <c:pt idx="8925" formatCode="0.00E+00">
                  <c:v>56297000</c:v>
                </c:pt>
                <c:pt idx="8926" formatCode="0.00E+00">
                  <c:v>56304000</c:v>
                </c:pt>
                <c:pt idx="8927" formatCode="0.00E+00">
                  <c:v>56310000</c:v>
                </c:pt>
                <c:pt idx="8928" formatCode="0.00E+00">
                  <c:v>56316000</c:v>
                </c:pt>
                <c:pt idx="8929" formatCode="0.00E+00">
                  <c:v>56323000</c:v>
                </c:pt>
                <c:pt idx="8930" formatCode="0.00E+00">
                  <c:v>56329000</c:v>
                </c:pt>
                <c:pt idx="8931" formatCode="0.00E+00">
                  <c:v>56335000</c:v>
                </c:pt>
                <c:pt idx="8932" formatCode="0.00E+00">
                  <c:v>56342000</c:v>
                </c:pt>
                <c:pt idx="8933" formatCode="0.00E+00">
                  <c:v>56348000</c:v>
                </c:pt>
                <c:pt idx="8934" formatCode="0.00E+00">
                  <c:v>56354000</c:v>
                </c:pt>
                <c:pt idx="8935" formatCode="0.00E+00">
                  <c:v>56360000</c:v>
                </c:pt>
                <c:pt idx="8936" formatCode="0.00E+00">
                  <c:v>56367000</c:v>
                </c:pt>
                <c:pt idx="8937" formatCode="0.00E+00">
                  <c:v>56373000</c:v>
                </c:pt>
                <c:pt idx="8938" formatCode="0.00E+00">
                  <c:v>56379000</c:v>
                </c:pt>
                <c:pt idx="8939" formatCode="0.00E+00">
                  <c:v>56386000</c:v>
                </c:pt>
                <c:pt idx="8940" formatCode="0.00E+00">
                  <c:v>56392000</c:v>
                </c:pt>
                <c:pt idx="8941" formatCode="0.00E+00">
                  <c:v>56398000</c:v>
                </c:pt>
                <c:pt idx="8942" formatCode="0.00E+00">
                  <c:v>56405000</c:v>
                </c:pt>
                <c:pt idx="8943" formatCode="0.00E+00">
                  <c:v>56411000</c:v>
                </c:pt>
                <c:pt idx="8944" formatCode="0.00E+00">
                  <c:v>56417000</c:v>
                </c:pt>
                <c:pt idx="8945" formatCode="0.00E+00">
                  <c:v>56424000</c:v>
                </c:pt>
                <c:pt idx="8946" formatCode="0.00E+00">
                  <c:v>56430000</c:v>
                </c:pt>
                <c:pt idx="8947" formatCode="0.00E+00">
                  <c:v>56436000</c:v>
                </c:pt>
                <c:pt idx="8948" formatCode="0.00E+00">
                  <c:v>56442000</c:v>
                </c:pt>
                <c:pt idx="8949" formatCode="0.00E+00">
                  <c:v>56449000</c:v>
                </c:pt>
                <c:pt idx="8950" formatCode="0.00E+00">
                  <c:v>56455000</c:v>
                </c:pt>
                <c:pt idx="8951" formatCode="0.00E+00">
                  <c:v>56461000</c:v>
                </c:pt>
                <c:pt idx="8952" formatCode="0.00E+00">
                  <c:v>56468000</c:v>
                </c:pt>
                <c:pt idx="8953" formatCode="0.00E+00">
                  <c:v>56474000</c:v>
                </c:pt>
                <c:pt idx="8954" formatCode="0.00E+00">
                  <c:v>56480000</c:v>
                </c:pt>
                <c:pt idx="8955" formatCode="0.00E+00">
                  <c:v>56487000</c:v>
                </c:pt>
                <c:pt idx="8956" formatCode="0.00E+00">
                  <c:v>56493000</c:v>
                </c:pt>
                <c:pt idx="8957" formatCode="0.00E+00">
                  <c:v>56499000</c:v>
                </c:pt>
                <c:pt idx="8958" formatCode="0.00E+00">
                  <c:v>56506000</c:v>
                </c:pt>
                <c:pt idx="8959" formatCode="0.00E+00">
                  <c:v>56512000</c:v>
                </c:pt>
                <c:pt idx="8960" formatCode="0.00E+00">
                  <c:v>56518000</c:v>
                </c:pt>
                <c:pt idx="8961" formatCode="0.00E+00">
                  <c:v>56524000</c:v>
                </c:pt>
                <c:pt idx="8962" formatCode="0.00E+00">
                  <c:v>56531000</c:v>
                </c:pt>
                <c:pt idx="8963" formatCode="0.00E+00">
                  <c:v>56537000</c:v>
                </c:pt>
                <c:pt idx="8964" formatCode="0.00E+00">
                  <c:v>56543000</c:v>
                </c:pt>
                <c:pt idx="8965" formatCode="0.00E+00">
                  <c:v>56550000</c:v>
                </c:pt>
                <c:pt idx="8966" formatCode="0.00E+00">
                  <c:v>56556000</c:v>
                </c:pt>
                <c:pt idx="8967" formatCode="0.00E+00">
                  <c:v>56562000</c:v>
                </c:pt>
                <c:pt idx="8968" formatCode="0.00E+00">
                  <c:v>56569000</c:v>
                </c:pt>
                <c:pt idx="8969" formatCode="0.00E+00">
                  <c:v>56575000</c:v>
                </c:pt>
                <c:pt idx="8970" formatCode="0.00E+00">
                  <c:v>56581000</c:v>
                </c:pt>
                <c:pt idx="8971" formatCode="0.00E+00">
                  <c:v>56588000</c:v>
                </c:pt>
                <c:pt idx="8972" formatCode="0.00E+00">
                  <c:v>56594000</c:v>
                </c:pt>
                <c:pt idx="8973" formatCode="0.00E+00">
                  <c:v>56600000</c:v>
                </c:pt>
                <c:pt idx="8974" formatCode="0.00E+00">
                  <c:v>56606000</c:v>
                </c:pt>
                <c:pt idx="8975" formatCode="0.00E+00">
                  <c:v>56613000</c:v>
                </c:pt>
                <c:pt idx="8976" formatCode="0.00E+00">
                  <c:v>56619000</c:v>
                </c:pt>
                <c:pt idx="8977" formatCode="0.00E+00">
                  <c:v>56625000</c:v>
                </c:pt>
                <c:pt idx="8978" formatCode="0.00E+00">
                  <c:v>56632000</c:v>
                </c:pt>
                <c:pt idx="8979" formatCode="0.00E+00">
                  <c:v>56638000</c:v>
                </c:pt>
                <c:pt idx="8980" formatCode="0.00E+00">
                  <c:v>56644000</c:v>
                </c:pt>
                <c:pt idx="8981" formatCode="0.00E+00">
                  <c:v>56651000</c:v>
                </c:pt>
                <c:pt idx="8982" formatCode="0.00E+00">
                  <c:v>56657000</c:v>
                </c:pt>
                <c:pt idx="8983" formatCode="0.00E+00">
                  <c:v>56663000</c:v>
                </c:pt>
                <c:pt idx="8984" formatCode="0.00E+00">
                  <c:v>56670000</c:v>
                </c:pt>
                <c:pt idx="8985" formatCode="0.00E+00">
                  <c:v>56676000</c:v>
                </c:pt>
                <c:pt idx="8986" formatCode="0.00E+00">
                  <c:v>56682000</c:v>
                </c:pt>
                <c:pt idx="8987" formatCode="0.00E+00">
                  <c:v>56688000</c:v>
                </c:pt>
                <c:pt idx="8988" formatCode="0.00E+00">
                  <c:v>56695000</c:v>
                </c:pt>
                <c:pt idx="8989" formatCode="0.00E+00">
                  <c:v>56701000</c:v>
                </c:pt>
                <c:pt idx="8990" formatCode="0.00E+00">
                  <c:v>56707000</c:v>
                </c:pt>
                <c:pt idx="8991" formatCode="0.00E+00">
                  <c:v>56714000</c:v>
                </c:pt>
                <c:pt idx="8992" formatCode="0.00E+00">
                  <c:v>56720000</c:v>
                </c:pt>
                <c:pt idx="8993" formatCode="0.00E+00">
                  <c:v>56726000</c:v>
                </c:pt>
                <c:pt idx="8994" formatCode="0.00E+00">
                  <c:v>56733000</c:v>
                </c:pt>
                <c:pt idx="8995" formatCode="0.00E+00">
                  <c:v>56739000</c:v>
                </c:pt>
                <c:pt idx="8996" formatCode="0.00E+00">
                  <c:v>56745000</c:v>
                </c:pt>
                <c:pt idx="8997" formatCode="0.00E+00">
                  <c:v>56752000</c:v>
                </c:pt>
                <c:pt idx="8998" formatCode="0.00E+00">
                  <c:v>56758000</c:v>
                </c:pt>
                <c:pt idx="8999" formatCode="0.00E+00">
                  <c:v>56764000</c:v>
                </c:pt>
                <c:pt idx="9000" formatCode="0.00E+00">
                  <c:v>56770000</c:v>
                </c:pt>
                <c:pt idx="9001" formatCode="0.00E+00">
                  <c:v>56777000</c:v>
                </c:pt>
                <c:pt idx="9002" formatCode="0.00E+00">
                  <c:v>56783000</c:v>
                </c:pt>
                <c:pt idx="9003" formatCode="0.00E+00">
                  <c:v>56789000</c:v>
                </c:pt>
                <c:pt idx="9004" formatCode="0.00E+00">
                  <c:v>56796000</c:v>
                </c:pt>
                <c:pt idx="9005" formatCode="0.00E+00">
                  <c:v>56802000</c:v>
                </c:pt>
                <c:pt idx="9006" formatCode="0.00E+00">
                  <c:v>56808000</c:v>
                </c:pt>
                <c:pt idx="9007" formatCode="0.00E+00">
                  <c:v>56815000</c:v>
                </c:pt>
                <c:pt idx="9008" formatCode="0.00E+00">
                  <c:v>56821000</c:v>
                </c:pt>
                <c:pt idx="9009" formatCode="0.00E+00">
                  <c:v>56827000</c:v>
                </c:pt>
                <c:pt idx="9010" formatCode="0.00E+00">
                  <c:v>56834000</c:v>
                </c:pt>
                <c:pt idx="9011" formatCode="0.00E+00">
                  <c:v>56840000</c:v>
                </c:pt>
                <c:pt idx="9012" formatCode="0.00E+00">
                  <c:v>56846000</c:v>
                </c:pt>
                <c:pt idx="9013" formatCode="0.00E+00">
                  <c:v>56852000</c:v>
                </c:pt>
                <c:pt idx="9014" formatCode="0.00E+00">
                  <c:v>56859000</c:v>
                </c:pt>
                <c:pt idx="9015" formatCode="0.00E+00">
                  <c:v>56865000</c:v>
                </c:pt>
                <c:pt idx="9016" formatCode="0.00E+00">
                  <c:v>56871000</c:v>
                </c:pt>
                <c:pt idx="9017" formatCode="0.00E+00">
                  <c:v>56878000</c:v>
                </c:pt>
                <c:pt idx="9018" formatCode="0.00E+00">
                  <c:v>56884000</c:v>
                </c:pt>
                <c:pt idx="9019" formatCode="0.00E+00">
                  <c:v>56890000</c:v>
                </c:pt>
                <c:pt idx="9020" formatCode="0.00E+00">
                  <c:v>56897000</c:v>
                </c:pt>
                <c:pt idx="9021" formatCode="0.00E+00">
                  <c:v>56903000</c:v>
                </c:pt>
                <c:pt idx="9022" formatCode="0.00E+00">
                  <c:v>56909000</c:v>
                </c:pt>
                <c:pt idx="9023" formatCode="0.00E+00">
                  <c:v>56916000</c:v>
                </c:pt>
                <c:pt idx="9024" formatCode="0.00E+00">
                  <c:v>56922000</c:v>
                </c:pt>
                <c:pt idx="9025" formatCode="0.00E+00">
                  <c:v>56928000</c:v>
                </c:pt>
                <c:pt idx="9026" formatCode="0.00E+00">
                  <c:v>56934000</c:v>
                </c:pt>
                <c:pt idx="9027" formatCode="0.00E+00">
                  <c:v>56941000</c:v>
                </c:pt>
                <c:pt idx="9028" formatCode="0.00E+00">
                  <c:v>56947000</c:v>
                </c:pt>
                <c:pt idx="9029" formatCode="0.00E+00">
                  <c:v>56953000</c:v>
                </c:pt>
                <c:pt idx="9030" formatCode="0.00E+00">
                  <c:v>56960000</c:v>
                </c:pt>
                <c:pt idx="9031" formatCode="0.00E+00">
                  <c:v>56966000</c:v>
                </c:pt>
                <c:pt idx="9032" formatCode="0.00E+00">
                  <c:v>56972000</c:v>
                </c:pt>
                <c:pt idx="9033" formatCode="0.00E+00">
                  <c:v>56979000</c:v>
                </c:pt>
                <c:pt idx="9034" formatCode="0.00E+00">
                  <c:v>56985000</c:v>
                </c:pt>
                <c:pt idx="9035" formatCode="0.00E+00">
                  <c:v>56991000</c:v>
                </c:pt>
                <c:pt idx="9036" formatCode="0.00E+00">
                  <c:v>56998000</c:v>
                </c:pt>
                <c:pt idx="9037" formatCode="0.00E+00">
                  <c:v>57004000</c:v>
                </c:pt>
                <c:pt idx="9038" formatCode="0.00E+00">
                  <c:v>57010000</c:v>
                </c:pt>
                <c:pt idx="9039" formatCode="0.00E+00">
                  <c:v>57016000</c:v>
                </c:pt>
                <c:pt idx="9040" formatCode="0.00E+00">
                  <c:v>57023000</c:v>
                </c:pt>
                <c:pt idx="9041" formatCode="0.00E+00">
                  <c:v>57029000</c:v>
                </c:pt>
                <c:pt idx="9042" formatCode="0.00E+00">
                  <c:v>57035000</c:v>
                </c:pt>
                <c:pt idx="9043" formatCode="0.00E+00">
                  <c:v>57042000</c:v>
                </c:pt>
                <c:pt idx="9044" formatCode="0.00E+00">
                  <c:v>57048000</c:v>
                </c:pt>
                <c:pt idx="9045" formatCode="0.00E+00">
                  <c:v>57054000</c:v>
                </c:pt>
                <c:pt idx="9046" formatCode="0.00E+00">
                  <c:v>57061000</c:v>
                </c:pt>
                <c:pt idx="9047" formatCode="0.00E+00">
                  <c:v>57067000</c:v>
                </c:pt>
                <c:pt idx="9048" formatCode="0.00E+00">
                  <c:v>57073000</c:v>
                </c:pt>
                <c:pt idx="9049" formatCode="0.00E+00">
                  <c:v>57080000</c:v>
                </c:pt>
                <c:pt idx="9050" formatCode="0.00E+00">
                  <c:v>57086000</c:v>
                </c:pt>
                <c:pt idx="9051" formatCode="0.00E+00">
                  <c:v>57092000</c:v>
                </c:pt>
                <c:pt idx="9052" formatCode="0.00E+00">
                  <c:v>57098000</c:v>
                </c:pt>
                <c:pt idx="9053" formatCode="0.00E+00">
                  <c:v>57105000</c:v>
                </c:pt>
                <c:pt idx="9054" formatCode="0.00E+00">
                  <c:v>57111000</c:v>
                </c:pt>
                <c:pt idx="9055" formatCode="0.00E+00">
                  <c:v>57117000</c:v>
                </c:pt>
                <c:pt idx="9056" formatCode="0.00E+00">
                  <c:v>57124000</c:v>
                </c:pt>
                <c:pt idx="9057" formatCode="0.00E+00">
                  <c:v>57130000</c:v>
                </c:pt>
                <c:pt idx="9058" formatCode="0.00E+00">
                  <c:v>57136000</c:v>
                </c:pt>
                <c:pt idx="9059" formatCode="0.00E+00">
                  <c:v>57143000</c:v>
                </c:pt>
                <c:pt idx="9060" formatCode="0.00E+00">
                  <c:v>57149000</c:v>
                </c:pt>
                <c:pt idx="9061" formatCode="0.00E+00">
                  <c:v>57155000</c:v>
                </c:pt>
                <c:pt idx="9062" formatCode="0.00E+00">
                  <c:v>57162000</c:v>
                </c:pt>
                <c:pt idx="9063" formatCode="0.00E+00">
                  <c:v>57168000</c:v>
                </c:pt>
                <c:pt idx="9064" formatCode="0.00E+00">
                  <c:v>57174000</c:v>
                </c:pt>
                <c:pt idx="9065" formatCode="0.00E+00">
                  <c:v>57180000</c:v>
                </c:pt>
                <c:pt idx="9066" formatCode="0.00E+00">
                  <c:v>57187000</c:v>
                </c:pt>
                <c:pt idx="9067" formatCode="0.00E+00">
                  <c:v>57193000</c:v>
                </c:pt>
                <c:pt idx="9068" formatCode="0.00E+00">
                  <c:v>57199000</c:v>
                </c:pt>
                <c:pt idx="9069" formatCode="0.00E+00">
                  <c:v>57206000</c:v>
                </c:pt>
                <c:pt idx="9070" formatCode="0.00E+00">
                  <c:v>57212000</c:v>
                </c:pt>
                <c:pt idx="9071" formatCode="0.00E+00">
                  <c:v>57218000</c:v>
                </c:pt>
                <c:pt idx="9072" formatCode="0.00E+00">
                  <c:v>57225000</c:v>
                </c:pt>
                <c:pt idx="9073" formatCode="0.00E+00">
                  <c:v>57231000</c:v>
                </c:pt>
                <c:pt idx="9074" formatCode="0.00E+00">
                  <c:v>57237000</c:v>
                </c:pt>
                <c:pt idx="9075" formatCode="0.00E+00">
                  <c:v>57244000</c:v>
                </c:pt>
                <c:pt idx="9076" formatCode="0.00E+00">
                  <c:v>57250000</c:v>
                </c:pt>
                <c:pt idx="9077" formatCode="0.00E+00">
                  <c:v>57256000</c:v>
                </c:pt>
                <c:pt idx="9078" formatCode="0.00E+00">
                  <c:v>57262000</c:v>
                </c:pt>
                <c:pt idx="9079" formatCode="0.00E+00">
                  <c:v>57269000</c:v>
                </c:pt>
                <c:pt idx="9080" formatCode="0.00E+00">
                  <c:v>57275000</c:v>
                </c:pt>
                <c:pt idx="9081" formatCode="0.00E+00">
                  <c:v>57281000</c:v>
                </c:pt>
                <c:pt idx="9082" formatCode="0.00E+00">
                  <c:v>57288000</c:v>
                </c:pt>
                <c:pt idx="9083" formatCode="0.00E+00">
                  <c:v>57294000</c:v>
                </c:pt>
                <c:pt idx="9084" formatCode="0.00E+00">
                  <c:v>57300000</c:v>
                </c:pt>
                <c:pt idx="9085" formatCode="0.00E+00">
                  <c:v>57307000</c:v>
                </c:pt>
                <c:pt idx="9086" formatCode="0.00E+00">
                  <c:v>57313000</c:v>
                </c:pt>
                <c:pt idx="9087" formatCode="0.00E+00">
                  <c:v>57319000</c:v>
                </c:pt>
                <c:pt idx="9088" formatCode="0.00E+00">
                  <c:v>57326000</c:v>
                </c:pt>
                <c:pt idx="9089" formatCode="0.00E+00">
                  <c:v>57332000</c:v>
                </c:pt>
                <c:pt idx="9090" formatCode="0.00E+00">
                  <c:v>57338000</c:v>
                </c:pt>
                <c:pt idx="9091" formatCode="0.00E+00">
                  <c:v>57344000</c:v>
                </c:pt>
                <c:pt idx="9092" formatCode="0.00E+00">
                  <c:v>57351000</c:v>
                </c:pt>
                <c:pt idx="9093" formatCode="0.00E+00">
                  <c:v>57357000</c:v>
                </c:pt>
                <c:pt idx="9094" formatCode="0.00E+00">
                  <c:v>57363000</c:v>
                </c:pt>
                <c:pt idx="9095" formatCode="0.00E+00">
                  <c:v>57370000</c:v>
                </c:pt>
                <c:pt idx="9096" formatCode="0.00E+00">
                  <c:v>57376000</c:v>
                </c:pt>
                <c:pt idx="9097" formatCode="0.00E+00">
                  <c:v>57382000</c:v>
                </c:pt>
                <c:pt idx="9098" formatCode="0.00E+00">
                  <c:v>57389000</c:v>
                </c:pt>
                <c:pt idx="9099" formatCode="0.00E+00">
                  <c:v>57395000</c:v>
                </c:pt>
                <c:pt idx="9100" formatCode="0.00E+00">
                  <c:v>57401000</c:v>
                </c:pt>
                <c:pt idx="9101" formatCode="0.00E+00">
                  <c:v>57408000</c:v>
                </c:pt>
                <c:pt idx="9102" formatCode="0.00E+00">
                  <c:v>57414000</c:v>
                </c:pt>
                <c:pt idx="9103" formatCode="0.00E+00">
                  <c:v>57420000</c:v>
                </c:pt>
                <c:pt idx="9104" formatCode="0.00E+00">
                  <c:v>57426000</c:v>
                </c:pt>
                <c:pt idx="9105" formatCode="0.00E+00">
                  <c:v>57433000</c:v>
                </c:pt>
                <c:pt idx="9106" formatCode="0.00E+00">
                  <c:v>57439000</c:v>
                </c:pt>
                <c:pt idx="9107" formatCode="0.00E+00">
                  <c:v>57445000</c:v>
                </c:pt>
                <c:pt idx="9108" formatCode="0.00E+00">
                  <c:v>57452000</c:v>
                </c:pt>
                <c:pt idx="9109" formatCode="0.00E+00">
                  <c:v>57458000</c:v>
                </c:pt>
                <c:pt idx="9110" formatCode="0.00E+00">
                  <c:v>57464000</c:v>
                </c:pt>
                <c:pt idx="9111" formatCode="0.00E+00">
                  <c:v>57471000</c:v>
                </c:pt>
                <c:pt idx="9112" formatCode="0.00E+00">
                  <c:v>57477000</c:v>
                </c:pt>
                <c:pt idx="9113" formatCode="0.00E+00">
                  <c:v>57483000</c:v>
                </c:pt>
                <c:pt idx="9114" formatCode="0.00E+00">
                  <c:v>57490000</c:v>
                </c:pt>
                <c:pt idx="9115" formatCode="0.00E+00">
                  <c:v>57496000</c:v>
                </c:pt>
                <c:pt idx="9116" formatCode="0.00E+00">
                  <c:v>57502000</c:v>
                </c:pt>
                <c:pt idx="9117" formatCode="0.00E+00">
                  <c:v>57508000</c:v>
                </c:pt>
                <c:pt idx="9118" formatCode="0.00E+00">
                  <c:v>57515000</c:v>
                </c:pt>
                <c:pt idx="9119" formatCode="0.00E+00">
                  <c:v>57521000</c:v>
                </c:pt>
                <c:pt idx="9120" formatCode="0.00E+00">
                  <c:v>57527000</c:v>
                </c:pt>
                <c:pt idx="9121" formatCode="0.00E+00">
                  <c:v>57534000</c:v>
                </c:pt>
                <c:pt idx="9122" formatCode="0.00E+00">
                  <c:v>57540000</c:v>
                </c:pt>
                <c:pt idx="9123" formatCode="0.00E+00">
                  <c:v>57546000</c:v>
                </c:pt>
                <c:pt idx="9124" formatCode="0.00E+00">
                  <c:v>57553000</c:v>
                </c:pt>
                <c:pt idx="9125" formatCode="0.00E+00">
                  <c:v>57559000</c:v>
                </c:pt>
                <c:pt idx="9126" formatCode="0.00E+00">
                  <c:v>57565000</c:v>
                </c:pt>
                <c:pt idx="9127" formatCode="0.00E+00">
                  <c:v>57572000</c:v>
                </c:pt>
                <c:pt idx="9128" formatCode="0.00E+00">
                  <c:v>57578000</c:v>
                </c:pt>
                <c:pt idx="9129" formatCode="0.00E+00">
                  <c:v>57584000</c:v>
                </c:pt>
                <c:pt idx="9130" formatCode="0.00E+00">
                  <c:v>57590000</c:v>
                </c:pt>
                <c:pt idx="9131" formatCode="0.00E+00">
                  <c:v>57597000</c:v>
                </c:pt>
                <c:pt idx="9132" formatCode="0.00E+00">
                  <c:v>57603000</c:v>
                </c:pt>
                <c:pt idx="9133" formatCode="0.00E+00">
                  <c:v>57609000</c:v>
                </c:pt>
                <c:pt idx="9134" formatCode="0.00E+00">
                  <c:v>57616000</c:v>
                </c:pt>
                <c:pt idx="9135" formatCode="0.00E+00">
                  <c:v>57622000</c:v>
                </c:pt>
                <c:pt idx="9136" formatCode="0.00E+00">
                  <c:v>57628000</c:v>
                </c:pt>
                <c:pt idx="9137" formatCode="0.00E+00">
                  <c:v>57635000</c:v>
                </c:pt>
                <c:pt idx="9138" formatCode="0.00E+00">
                  <c:v>57641000</c:v>
                </c:pt>
                <c:pt idx="9139" formatCode="0.00E+00">
                  <c:v>57647000</c:v>
                </c:pt>
                <c:pt idx="9140" formatCode="0.00E+00">
                  <c:v>57654000</c:v>
                </c:pt>
                <c:pt idx="9141" formatCode="0.00E+00">
                  <c:v>57660000</c:v>
                </c:pt>
                <c:pt idx="9142" formatCode="0.00E+00">
                  <c:v>57666000</c:v>
                </c:pt>
                <c:pt idx="9143" formatCode="0.00E+00">
                  <c:v>57672000</c:v>
                </c:pt>
                <c:pt idx="9144" formatCode="0.00E+00">
                  <c:v>57679000</c:v>
                </c:pt>
                <c:pt idx="9145" formatCode="0.00E+00">
                  <c:v>57685000</c:v>
                </c:pt>
                <c:pt idx="9146" formatCode="0.00E+00">
                  <c:v>57691000</c:v>
                </c:pt>
                <c:pt idx="9147" formatCode="0.00E+00">
                  <c:v>57698000</c:v>
                </c:pt>
                <c:pt idx="9148" formatCode="0.00E+00">
                  <c:v>57704000</c:v>
                </c:pt>
                <c:pt idx="9149" formatCode="0.00E+00">
                  <c:v>57710000</c:v>
                </c:pt>
                <c:pt idx="9150" formatCode="0.00E+00">
                  <c:v>57717000</c:v>
                </c:pt>
                <c:pt idx="9151" formatCode="0.00E+00">
                  <c:v>57723000</c:v>
                </c:pt>
                <c:pt idx="9152" formatCode="0.00E+00">
                  <c:v>57729000</c:v>
                </c:pt>
                <c:pt idx="9153" formatCode="0.00E+00">
                  <c:v>57736000</c:v>
                </c:pt>
                <c:pt idx="9154" formatCode="0.00E+00">
                  <c:v>57742000</c:v>
                </c:pt>
                <c:pt idx="9155" formatCode="0.00E+00">
                  <c:v>57748000</c:v>
                </c:pt>
                <c:pt idx="9156" formatCode="0.00E+00">
                  <c:v>57754000</c:v>
                </c:pt>
                <c:pt idx="9157" formatCode="0.00E+00">
                  <c:v>57761000</c:v>
                </c:pt>
                <c:pt idx="9158" formatCode="0.00E+00">
                  <c:v>57767000</c:v>
                </c:pt>
                <c:pt idx="9159" formatCode="0.00E+00">
                  <c:v>57773000</c:v>
                </c:pt>
                <c:pt idx="9160" formatCode="0.00E+00">
                  <c:v>57780000</c:v>
                </c:pt>
                <c:pt idx="9161" formatCode="0.00E+00">
                  <c:v>57786000</c:v>
                </c:pt>
                <c:pt idx="9162" formatCode="0.00E+00">
                  <c:v>57792000</c:v>
                </c:pt>
                <c:pt idx="9163" formatCode="0.00E+00">
                  <c:v>57799000</c:v>
                </c:pt>
                <c:pt idx="9164" formatCode="0.00E+00">
                  <c:v>57805000</c:v>
                </c:pt>
                <c:pt idx="9165" formatCode="0.00E+00">
                  <c:v>57811000</c:v>
                </c:pt>
                <c:pt idx="9166" formatCode="0.00E+00">
                  <c:v>57818000</c:v>
                </c:pt>
                <c:pt idx="9167" formatCode="0.00E+00">
                  <c:v>57824000</c:v>
                </c:pt>
                <c:pt idx="9168" formatCode="0.00E+00">
                  <c:v>57830000</c:v>
                </c:pt>
                <c:pt idx="9169" formatCode="0.00E+00">
                  <c:v>57837000</c:v>
                </c:pt>
                <c:pt idx="9170" formatCode="0.00E+00">
                  <c:v>57843000</c:v>
                </c:pt>
                <c:pt idx="9171" formatCode="0.00E+00">
                  <c:v>57849000</c:v>
                </c:pt>
                <c:pt idx="9172" formatCode="0.00E+00">
                  <c:v>57855000</c:v>
                </c:pt>
                <c:pt idx="9173" formatCode="0.00E+00">
                  <c:v>57862000</c:v>
                </c:pt>
                <c:pt idx="9174" formatCode="0.00E+00">
                  <c:v>57868000</c:v>
                </c:pt>
                <c:pt idx="9175" formatCode="0.00E+00">
                  <c:v>57874000</c:v>
                </c:pt>
                <c:pt idx="9176" formatCode="0.00E+00">
                  <c:v>57881000</c:v>
                </c:pt>
                <c:pt idx="9177" formatCode="0.00E+00">
                  <c:v>57887000</c:v>
                </c:pt>
                <c:pt idx="9178" formatCode="0.00E+00">
                  <c:v>57893000</c:v>
                </c:pt>
                <c:pt idx="9179" formatCode="0.00E+00">
                  <c:v>57900000</c:v>
                </c:pt>
                <c:pt idx="9180" formatCode="0.00E+00">
                  <c:v>57906000</c:v>
                </c:pt>
                <c:pt idx="9181" formatCode="0.00E+00">
                  <c:v>57912000</c:v>
                </c:pt>
                <c:pt idx="9182" formatCode="0.00E+00">
                  <c:v>57919000</c:v>
                </c:pt>
                <c:pt idx="9183" formatCode="0.00E+00">
                  <c:v>57925000</c:v>
                </c:pt>
                <c:pt idx="9184" formatCode="0.00E+00">
                  <c:v>57931000</c:v>
                </c:pt>
                <c:pt idx="9185" formatCode="0.00E+00">
                  <c:v>57937000</c:v>
                </c:pt>
                <c:pt idx="9186" formatCode="0.00E+00">
                  <c:v>57944000</c:v>
                </c:pt>
                <c:pt idx="9187" formatCode="0.00E+00">
                  <c:v>57950000</c:v>
                </c:pt>
                <c:pt idx="9188" formatCode="0.00E+00">
                  <c:v>57956000</c:v>
                </c:pt>
                <c:pt idx="9189" formatCode="0.00E+00">
                  <c:v>57963000</c:v>
                </c:pt>
                <c:pt idx="9190" formatCode="0.00E+00">
                  <c:v>57969000</c:v>
                </c:pt>
                <c:pt idx="9191" formatCode="0.00E+00">
                  <c:v>57975000</c:v>
                </c:pt>
                <c:pt idx="9192" formatCode="0.00E+00">
                  <c:v>57982000</c:v>
                </c:pt>
                <c:pt idx="9193" formatCode="0.00E+00">
                  <c:v>57988000</c:v>
                </c:pt>
                <c:pt idx="9194" formatCode="0.00E+00">
                  <c:v>57994000</c:v>
                </c:pt>
                <c:pt idx="9195" formatCode="0.00E+00">
                  <c:v>58001000</c:v>
                </c:pt>
                <c:pt idx="9196" formatCode="0.00E+00">
                  <c:v>58007000</c:v>
                </c:pt>
                <c:pt idx="9197" formatCode="0.00E+00">
                  <c:v>58013000</c:v>
                </c:pt>
                <c:pt idx="9198" formatCode="0.00E+00">
                  <c:v>58019000</c:v>
                </c:pt>
                <c:pt idx="9199" formatCode="0.00E+00">
                  <c:v>58026000</c:v>
                </c:pt>
                <c:pt idx="9200" formatCode="0.00E+00">
                  <c:v>58032000</c:v>
                </c:pt>
                <c:pt idx="9201" formatCode="0.00E+00">
                  <c:v>58038000</c:v>
                </c:pt>
                <c:pt idx="9202" formatCode="0.00E+00">
                  <c:v>58045000</c:v>
                </c:pt>
                <c:pt idx="9203" formatCode="0.00E+00">
                  <c:v>58051000</c:v>
                </c:pt>
                <c:pt idx="9204" formatCode="0.00E+00">
                  <c:v>58057000</c:v>
                </c:pt>
                <c:pt idx="9205" formatCode="0.00E+00">
                  <c:v>58064000</c:v>
                </c:pt>
                <c:pt idx="9206" formatCode="0.00E+00">
                  <c:v>58070000</c:v>
                </c:pt>
                <c:pt idx="9207" formatCode="0.00E+00">
                  <c:v>58076000</c:v>
                </c:pt>
                <c:pt idx="9208" formatCode="0.00E+00">
                  <c:v>58083000</c:v>
                </c:pt>
                <c:pt idx="9209" formatCode="0.00E+00">
                  <c:v>58089000</c:v>
                </c:pt>
                <c:pt idx="9210" formatCode="0.00E+00">
                  <c:v>58095000</c:v>
                </c:pt>
                <c:pt idx="9211" formatCode="0.00E+00">
                  <c:v>58101000</c:v>
                </c:pt>
                <c:pt idx="9212" formatCode="0.00E+00">
                  <c:v>58108000</c:v>
                </c:pt>
                <c:pt idx="9213" formatCode="0.00E+00">
                  <c:v>58114000</c:v>
                </c:pt>
                <c:pt idx="9214" formatCode="0.00E+00">
                  <c:v>58120000</c:v>
                </c:pt>
                <c:pt idx="9215" formatCode="0.00E+00">
                  <c:v>58127000</c:v>
                </c:pt>
                <c:pt idx="9216" formatCode="0.00E+00">
                  <c:v>58133000</c:v>
                </c:pt>
                <c:pt idx="9217" formatCode="0.00E+00">
                  <c:v>58139000</c:v>
                </c:pt>
                <c:pt idx="9218" formatCode="0.00E+00">
                  <c:v>58146000</c:v>
                </c:pt>
                <c:pt idx="9219" formatCode="0.00E+00">
                  <c:v>58152000</c:v>
                </c:pt>
                <c:pt idx="9220" formatCode="0.00E+00">
                  <c:v>58158000</c:v>
                </c:pt>
                <c:pt idx="9221" formatCode="0.00E+00">
                  <c:v>58165000</c:v>
                </c:pt>
                <c:pt idx="9222" formatCode="0.00E+00">
                  <c:v>58171000</c:v>
                </c:pt>
                <c:pt idx="9223" formatCode="0.00E+00">
                  <c:v>58177000</c:v>
                </c:pt>
                <c:pt idx="9224" formatCode="0.00E+00">
                  <c:v>58183000</c:v>
                </c:pt>
                <c:pt idx="9225" formatCode="0.00E+00">
                  <c:v>58190000</c:v>
                </c:pt>
                <c:pt idx="9226" formatCode="0.00E+00">
                  <c:v>58196000</c:v>
                </c:pt>
                <c:pt idx="9227" formatCode="0.00E+00">
                  <c:v>58202000</c:v>
                </c:pt>
                <c:pt idx="9228" formatCode="0.00E+00">
                  <c:v>58209000</c:v>
                </c:pt>
                <c:pt idx="9229" formatCode="0.00E+00">
                  <c:v>58215000</c:v>
                </c:pt>
                <c:pt idx="9230" formatCode="0.00E+00">
                  <c:v>58221000</c:v>
                </c:pt>
                <c:pt idx="9231" formatCode="0.00E+00">
                  <c:v>58228000</c:v>
                </c:pt>
                <c:pt idx="9232" formatCode="0.00E+00">
                  <c:v>58234000</c:v>
                </c:pt>
                <c:pt idx="9233" formatCode="0.00E+00">
                  <c:v>58240000</c:v>
                </c:pt>
                <c:pt idx="9234" formatCode="0.00E+00">
                  <c:v>58247000</c:v>
                </c:pt>
                <c:pt idx="9235" formatCode="0.00E+00">
                  <c:v>58253000</c:v>
                </c:pt>
                <c:pt idx="9236" formatCode="0.00E+00">
                  <c:v>58259000</c:v>
                </c:pt>
                <c:pt idx="9237" formatCode="0.00E+00">
                  <c:v>58265000</c:v>
                </c:pt>
                <c:pt idx="9238" formatCode="0.00E+00">
                  <c:v>58272000</c:v>
                </c:pt>
                <c:pt idx="9239" formatCode="0.00E+00">
                  <c:v>58278000</c:v>
                </c:pt>
                <c:pt idx="9240" formatCode="0.00E+00">
                  <c:v>58284000</c:v>
                </c:pt>
                <c:pt idx="9241" formatCode="0.00E+00">
                  <c:v>58291000</c:v>
                </c:pt>
                <c:pt idx="9242" formatCode="0.00E+00">
                  <c:v>58297000</c:v>
                </c:pt>
                <c:pt idx="9243" formatCode="0.00E+00">
                  <c:v>58303000</c:v>
                </c:pt>
                <c:pt idx="9244" formatCode="0.00E+00">
                  <c:v>58310000</c:v>
                </c:pt>
                <c:pt idx="9245" formatCode="0.00E+00">
                  <c:v>58316000</c:v>
                </c:pt>
                <c:pt idx="9246" formatCode="0.00E+00">
                  <c:v>58322000</c:v>
                </c:pt>
                <c:pt idx="9247" formatCode="0.00E+00">
                  <c:v>58329000</c:v>
                </c:pt>
                <c:pt idx="9248" formatCode="0.00E+00">
                  <c:v>58335000</c:v>
                </c:pt>
                <c:pt idx="9249" formatCode="0.00E+00">
                  <c:v>58341000</c:v>
                </c:pt>
                <c:pt idx="9250" formatCode="0.00E+00">
                  <c:v>58347000</c:v>
                </c:pt>
                <c:pt idx="9251" formatCode="0.00E+00">
                  <c:v>58354000</c:v>
                </c:pt>
                <c:pt idx="9252" formatCode="0.00E+00">
                  <c:v>58360000</c:v>
                </c:pt>
                <c:pt idx="9253" formatCode="0.00E+00">
                  <c:v>58366000</c:v>
                </c:pt>
                <c:pt idx="9254" formatCode="0.00E+00">
                  <c:v>58373000</c:v>
                </c:pt>
                <c:pt idx="9255" formatCode="0.00E+00">
                  <c:v>58379000</c:v>
                </c:pt>
                <c:pt idx="9256" formatCode="0.00E+00">
                  <c:v>58385000</c:v>
                </c:pt>
                <c:pt idx="9257" formatCode="0.00E+00">
                  <c:v>58392000</c:v>
                </c:pt>
                <c:pt idx="9258" formatCode="0.00E+00">
                  <c:v>58398000</c:v>
                </c:pt>
                <c:pt idx="9259" formatCode="0.00E+00">
                  <c:v>58404000</c:v>
                </c:pt>
                <c:pt idx="9260" formatCode="0.00E+00">
                  <c:v>58411000</c:v>
                </c:pt>
                <c:pt idx="9261" formatCode="0.00E+00">
                  <c:v>58417000</c:v>
                </c:pt>
                <c:pt idx="9262" formatCode="0.00E+00">
                  <c:v>58423000</c:v>
                </c:pt>
                <c:pt idx="9263" formatCode="0.00E+00">
                  <c:v>58429000</c:v>
                </c:pt>
                <c:pt idx="9264" formatCode="0.00E+00">
                  <c:v>58436000</c:v>
                </c:pt>
                <c:pt idx="9265" formatCode="0.00E+00">
                  <c:v>58442000</c:v>
                </c:pt>
                <c:pt idx="9266" formatCode="0.00E+00">
                  <c:v>58448000</c:v>
                </c:pt>
                <c:pt idx="9267" formatCode="0.00E+00">
                  <c:v>58455000</c:v>
                </c:pt>
                <c:pt idx="9268" formatCode="0.00E+00">
                  <c:v>58461000</c:v>
                </c:pt>
                <c:pt idx="9269" formatCode="0.00E+00">
                  <c:v>58467000</c:v>
                </c:pt>
                <c:pt idx="9270" formatCode="0.00E+00">
                  <c:v>58474000</c:v>
                </c:pt>
                <c:pt idx="9271" formatCode="0.00E+00">
                  <c:v>58480000</c:v>
                </c:pt>
                <c:pt idx="9272" formatCode="0.00E+00">
                  <c:v>58486000</c:v>
                </c:pt>
                <c:pt idx="9273" formatCode="0.00E+00">
                  <c:v>58493000</c:v>
                </c:pt>
                <c:pt idx="9274" formatCode="0.00E+00">
                  <c:v>58499000</c:v>
                </c:pt>
                <c:pt idx="9275" formatCode="0.00E+00">
                  <c:v>58505000</c:v>
                </c:pt>
                <c:pt idx="9276" formatCode="0.00E+00">
                  <c:v>58511000</c:v>
                </c:pt>
                <c:pt idx="9277" formatCode="0.00E+00">
                  <c:v>58518000</c:v>
                </c:pt>
                <c:pt idx="9278" formatCode="0.00E+00">
                  <c:v>58524000</c:v>
                </c:pt>
                <c:pt idx="9279" formatCode="0.00E+00">
                  <c:v>58530000</c:v>
                </c:pt>
                <c:pt idx="9280" formatCode="0.00E+00">
                  <c:v>58537000</c:v>
                </c:pt>
                <c:pt idx="9281" formatCode="0.00E+00">
                  <c:v>58543000</c:v>
                </c:pt>
                <c:pt idx="9282" formatCode="0.00E+00">
                  <c:v>58549000</c:v>
                </c:pt>
                <c:pt idx="9283" formatCode="0.00E+00">
                  <c:v>58556000</c:v>
                </c:pt>
                <c:pt idx="9284" formatCode="0.00E+00">
                  <c:v>58562000</c:v>
                </c:pt>
                <c:pt idx="9285" formatCode="0.00E+00">
                  <c:v>58568000</c:v>
                </c:pt>
                <c:pt idx="9286" formatCode="0.00E+00">
                  <c:v>58575000</c:v>
                </c:pt>
                <c:pt idx="9287" formatCode="0.00E+00">
                  <c:v>58581000</c:v>
                </c:pt>
                <c:pt idx="9288" formatCode="0.00E+00">
                  <c:v>58587000</c:v>
                </c:pt>
                <c:pt idx="9289" formatCode="0.00E+00">
                  <c:v>58593000</c:v>
                </c:pt>
                <c:pt idx="9290" formatCode="0.00E+00">
                  <c:v>58600000</c:v>
                </c:pt>
                <c:pt idx="9291" formatCode="0.00E+00">
                  <c:v>58606000</c:v>
                </c:pt>
                <c:pt idx="9292" formatCode="0.00E+00">
                  <c:v>58612000</c:v>
                </c:pt>
                <c:pt idx="9293" formatCode="0.00E+00">
                  <c:v>58619000</c:v>
                </c:pt>
                <c:pt idx="9294" formatCode="0.00E+00">
                  <c:v>58625000</c:v>
                </c:pt>
                <c:pt idx="9295" formatCode="0.00E+00">
                  <c:v>58631000</c:v>
                </c:pt>
                <c:pt idx="9296" formatCode="0.00E+00">
                  <c:v>58638000</c:v>
                </c:pt>
                <c:pt idx="9297" formatCode="0.00E+00">
                  <c:v>58644000</c:v>
                </c:pt>
                <c:pt idx="9298" formatCode="0.00E+00">
                  <c:v>58650000</c:v>
                </c:pt>
                <c:pt idx="9299" formatCode="0.00E+00">
                  <c:v>58657000</c:v>
                </c:pt>
                <c:pt idx="9300" formatCode="0.00E+00">
                  <c:v>58663000</c:v>
                </c:pt>
                <c:pt idx="9301" formatCode="0.00E+00">
                  <c:v>58669000</c:v>
                </c:pt>
                <c:pt idx="9302" formatCode="0.00E+00">
                  <c:v>58675000</c:v>
                </c:pt>
                <c:pt idx="9303" formatCode="0.00E+00">
                  <c:v>58682000</c:v>
                </c:pt>
                <c:pt idx="9304" formatCode="0.00E+00">
                  <c:v>58688000</c:v>
                </c:pt>
                <c:pt idx="9305" formatCode="0.00E+00">
                  <c:v>58694000</c:v>
                </c:pt>
                <c:pt idx="9306" formatCode="0.00E+00">
                  <c:v>58701000</c:v>
                </c:pt>
                <c:pt idx="9307" formatCode="0.00E+00">
                  <c:v>58707000</c:v>
                </c:pt>
                <c:pt idx="9308" formatCode="0.00E+00">
                  <c:v>58713000</c:v>
                </c:pt>
                <c:pt idx="9309" formatCode="0.00E+00">
                  <c:v>58720000</c:v>
                </c:pt>
                <c:pt idx="9310" formatCode="0.00E+00">
                  <c:v>58726000</c:v>
                </c:pt>
                <c:pt idx="9311" formatCode="0.00E+00">
                  <c:v>58732000</c:v>
                </c:pt>
                <c:pt idx="9312" formatCode="0.00E+00">
                  <c:v>58739000</c:v>
                </c:pt>
                <c:pt idx="9313" formatCode="0.00E+00">
                  <c:v>58745000</c:v>
                </c:pt>
                <c:pt idx="9314" formatCode="0.00E+00">
                  <c:v>58751000</c:v>
                </c:pt>
                <c:pt idx="9315" formatCode="0.00E+00">
                  <c:v>58757000</c:v>
                </c:pt>
                <c:pt idx="9316" formatCode="0.00E+00">
                  <c:v>58764000</c:v>
                </c:pt>
                <c:pt idx="9317" formatCode="0.00E+00">
                  <c:v>58770000</c:v>
                </c:pt>
                <c:pt idx="9318" formatCode="0.00E+00">
                  <c:v>58776000</c:v>
                </c:pt>
                <c:pt idx="9319" formatCode="0.00E+00">
                  <c:v>58783000</c:v>
                </c:pt>
                <c:pt idx="9320" formatCode="0.00E+00">
                  <c:v>58789000</c:v>
                </c:pt>
                <c:pt idx="9321" formatCode="0.00E+00">
                  <c:v>58795000</c:v>
                </c:pt>
                <c:pt idx="9322" formatCode="0.00E+00">
                  <c:v>58802000</c:v>
                </c:pt>
                <c:pt idx="9323" formatCode="0.00E+00">
                  <c:v>58808000</c:v>
                </c:pt>
                <c:pt idx="9324" formatCode="0.00E+00">
                  <c:v>58814000</c:v>
                </c:pt>
                <c:pt idx="9325" formatCode="0.00E+00">
                  <c:v>58821000</c:v>
                </c:pt>
                <c:pt idx="9326" formatCode="0.00E+00">
                  <c:v>58827000</c:v>
                </c:pt>
                <c:pt idx="9327" formatCode="0.00E+00">
                  <c:v>58833000</c:v>
                </c:pt>
                <c:pt idx="9328" formatCode="0.00E+00">
                  <c:v>58839000</c:v>
                </c:pt>
                <c:pt idx="9329" formatCode="0.00E+00">
                  <c:v>58846000</c:v>
                </c:pt>
                <c:pt idx="9330" formatCode="0.00E+00">
                  <c:v>58852000</c:v>
                </c:pt>
                <c:pt idx="9331" formatCode="0.00E+00">
                  <c:v>58858000</c:v>
                </c:pt>
                <c:pt idx="9332" formatCode="0.00E+00">
                  <c:v>58865000</c:v>
                </c:pt>
                <c:pt idx="9333" formatCode="0.00E+00">
                  <c:v>58871000</c:v>
                </c:pt>
                <c:pt idx="9334" formatCode="0.00E+00">
                  <c:v>58877000</c:v>
                </c:pt>
                <c:pt idx="9335" formatCode="0.00E+00">
                  <c:v>58884000</c:v>
                </c:pt>
                <c:pt idx="9336" formatCode="0.00E+00">
                  <c:v>58890000</c:v>
                </c:pt>
                <c:pt idx="9337" formatCode="0.00E+00">
                  <c:v>58896000</c:v>
                </c:pt>
                <c:pt idx="9338" formatCode="0.00E+00">
                  <c:v>58903000</c:v>
                </c:pt>
                <c:pt idx="9339" formatCode="0.00E+00">
                  <c:v>58909000</c:v>
                </c:pt>
                <c:pt idx="9340" formatCode="0.00E+00">
                  <c:v>58915000</c:v>
                </c:pt>
                <c:pt idx="9341" formatCode="0.00E+00">
                  <c:v>58921000</c:v>
                </c:pt>
                <c:pt idx="9342" formatCode="0.00E+00">
                  <c:v>58928000</c:v>
                </c:pt>
                <c:pt idx="9343" formatCode="0.00E+00">
                  <c:v>58934000</c:v>
                </c:pt>
                <c:pt idx="9344" formatCode="0.00E+00">
                  <c:v>58940000</c:v>
                </c:pt>
                <c:pt idx="9345" formatCode="0.00E+00">
                  <c:v>58947000</c:v>
                </c:pt>
                <c:pt idx="9346" formatCode="0.00E+00">
                  <c:v>58953000</c:v>
                </c:pt>
                <c:pt idx="9347" formatCode="0.00E+00">
                  <c:v>58959000</c:v>
                </c:pt>
                <c:pt idx="9348" formatCode="0.00E+00">
                  <c:v>58966000</c:v>
                </c:pt>
                <c:pt idx="9349" formatCode="0.00E+00">
                  <c:v>58972000</c:v>
                </c:pt>
                <c:pt idx="9350" formatCode="0.00E+00">
                  <c:v>58978000</c:v>
                </c:pt>
                <c:pt idx="9351" formatCode="0.00E+00">
                  <c:v>58985000</c:v>
                </c:pt>
                <c:pt idx="9352" formatCode="0.00E+00">
                  <c:v>58991000</c:v>
                </c:pt>
                <c:pt idx="9353" formatCode="0.00E+00">
                  <c:v>58997000</c:v>
                </c:pt>
                <c:pt idx="9354" formatCode="0.00E+00">
                  <c:v>59003000</c:v>
                </c:pt>
                <c:pt idx="9355" formatCode="0.00E+00">
                  <c:v>59010000</c:v>
                </c:pt>
                <c:pt idx="9356" formatCode="0.00E+00">
                  <c:v>59016000</c:v>
                </c:pt>
                <c:pt idx="9357" formatCode="0.00E+00">
                  <c:v>59022000</c:v>
                </c:pt>
                <c:pt idx="9358" formatCode="0.00E+00">
                  <c:v>59029000</c:v>
                </c:pt>
                <c:pt idx="9359" formatCode="0.00E+00">
                  <c:v>59035000</c:v>
                </c:pt>
                <c:pt idx="9360" formatCode="0.00E+00">
                  <c:v>59041000</c:v>
                </c:pt>
                <c:pt idx="9361" formatCode="0.00E+00">
                  <c:v>59048000</c:v>
                </c:pt>
                <c:pt idx="9362" formatCode="0.00E+00">
                  <c:v>59054000</c:v>
                </c:pt>
                <c:pt idx="9363" formatCode="0.00E+00">
                  <c:v>59060000</c:v>
                </c:pt>
                <c:pt idx="9364" formatCode="0.00E+00">
                  <c:v>59067000</c:v>
                </c:pt>
                <c:pt idx="9365" formatCode="0.00E+00">
                  <c:v>59073000</c:v>
                </c:pt>
                <c:pt idx="9366" formatCode="0.00E+00">
                  <c:v>59079000</c:v>
                </c:pt>
                <c:pt idx="9367" formatCode="0.00E+00">
                  <c:v>59085000</c:v>
                </c:pt>
                <c:pt idx="9368" formatCode="0.00E+00">
                  <c:v>59092000</c:v>
                </c:pt>
                <c:pt idx="9369" formatCode="0.00E+00">
                  <c:v>59098000</c:v>
                </c:pt>
                <c:pt idx="9370" formatCode="0.00E+00">
                  <c:v>59104000</c:v>
                </c:pt>
                <c:pt idx="9371" formatCode="0.00E+00">
                  <c:v>59111000</c:v>
                </c:pt>
                <c:pt idx="9372" formatCode="0.00E+00">
                  <c:v>59117000</c:v>
                </c:pt>
                <c:pt idx="9373" formatCode="0.00E+00">
                  <c:v>59123000</c:v>
                </c:pt>
                <c:pt idx="9374" formatCode="0.00E+00">
                  <c:v>59130000</c:v>
                </c:pt>
                <c:pt idx="9375" formatCode="0.00E+00">
                  <c:v>59136000</c:v>
                </c:pt>
                <c:pt idx="9376" formatCode="0.00E+00">
                  <c:v>59142000</c:v>
                </c:pt>
                <c:pt idx="9377" formatCode="0.00E+00">
                  <c:v>59149000</c:v>
                </c:pt>
                <c:pt idx="9378" formatCode="0.00E+00">
                  <c:v>59155000</c:v>
                </c:pt>
                <c:pt idx="9379" formatCode="0.00E+00">
                  <c:v>59161000</c:v>
                </c:pt>
                <c:pt idx="9380" formatCode="0.00E+00">
                  <c:v>59167000</c:v>
                </c:pt>
                <c:pt idx="9381" formatCode="0.00E+00">
                  <c:v>59174000</c:v>
                </c:pt>
                <c:pt idx="9382" formatCode="0.00E+00">
                  <c:v>59180000</c:v>
                </c:pt>
                <c:pt idx="9383" formatCode="0.00E+00">
                  <c:v>59186000</c:v>
                </c:pt>
                <c:pt idx="9384" formatCode="0.00E+00">
                  <c:v>59193000</c:v>
                </c:pt>
                <c:pt idx="9385" formatCode="0.00E+00">
                  <c:v>59199000</c:v>
                </c:pt>
                <c:pt idx="9386" formatCode="0.00E+00">
                  <c:v>59205000</c:v>
                </c:pt>
                <c:pt idx="9387" formatCode="0.00E+00">
                  <c:v>59212000</c:v>
                </c:pt>
                <c:pt idx="9388" formatCode="0.00E+00">
                  <c:v>59218000</c:v>
                </c:pt>
                <c:pt idx="9389" formatCode="0.00E+00">
                  <c:v>59224000</c:v>
                </c:pt>
                <c:pt idx="9390" formatCode="0.00E+00">
                  <c:v>59231000</c:v>
                </c:pt>
                <c:pt idx="9391" formatCode="0.00E+00">
                  <c:v>59237000</c:v>
                </c:pt>
                <c:pt idx="9392" formatCode="0.00E+00">
                  <c:v>59243000</c:v>
                </c:pt>
                <c:pt idx="9393" formatCode="0.00E+00">
                  <c:v>59249000</c:v>
                </c:pt>
                <c:pt idx="9394" formatCode="0.00E+00">
                  <c:v>59256000</c:v>
                </c:pt>
                <c:pt idx="9395" formatCode="0.00E+00">
                  <c:v>59262000</c:v>
                </c:pt>
                <c:pt idx="9396" formatCode="0.00E+00">
                  <c:v>59268000</c:v>
                </c:pt>
                <c:pt idx="9397" formatCode="0.00E+00">
                  <c:v>59275000</c:v>
                </c:pt>
                <c:pt idx="9398" formatCode="0.00E+00">
                  <c:v>59281000</c:v>
                </c:pt>
                <c:pt idx="9399" formatCode="0.00E+00">
                  <c:v>59287000</c:v>
                </c:pt>
                <c:pt idx="9400" formatCode="0.00E+00">
                  <c:v>59294000</c:v>
                </c:pt>
                <c:pt idx="9401" formatCode="0.00E+00">
                  <c:v>59300000</c:v>
                </c:pt>
                <c:pt idx="9402" formatCode="0.00E+00">
                  <c:v>59306000</c:v>
                </c:pt>
                <c:pt idx="9403" formatCode="0.00E+00">
                  <c:v>59313000</c:v>
                </c:pt>
                <c:pt idx="9404" formatCode="0.00E+00">
                  <c:v>59319000</c:v>
                </c:pt>
                <c:pt idx="9405" formatCode="0.00E+00">
                  <c:v>59325000</c:v>
                </c:pt>
                <c:pt idx="9406" formatCode="0.00E+00">
                  <c:v>59331000</c:v>
                </c:pt>
                <c:pt idx="9407" formatCode="0.00E+00">
                  <c:v>59338000</c:v>
                </c:pt>
                <c:pt idx="9408" formatCode="0.00E+00">
                  <c:v>59344000</c:v>
                </c:pt>
                <c:pt idx="9409" formatCode="0.00E+00">
                  <c:v>59350000</c:v>
                </c:pt>
                <c:pt idx="9410" formatCode="0.00E+00">
                  <c:v>59357000</c:v>
                </c:pt>
                <c:pt idx="9411" formatCode="0.00E+00">
                  <c:v>59363000</c:v>
                </c:pt>
                <c:pt idx="9412" formatCode="0.00E+00">
                  <c:v>59369000</c:v>
                </c:pt>
                <c:pt idx="9413" formatCode="0.00E+00">
                  <c:v>59376000</c:v>
                </c:pt>
                <c:pt idx="9414" formatCode="0.00E+00">
                  <c:v>59382000</c:v>
                </c:pt>
                <c:pt idx="9415" formatCode="0.00E+00">
                  <c:v>59388000</c:v>
                </c:pt>
                <c:pt idx="9416" formatCode="0.00E+00">
                  <c:v>59395000</c:v>
                </c:pt>
                <c:pt idx="9417" formatCode="0.00E+00">
                  <c:v>59401000</c:v>
                </c:pt>
                <c:pt idx="9418" formatCode="0.00E+00">
                  <c:v>59407000</c:v>
                </c:pt>
                <c:pt idx="9419" formatCode="0.00E+00">
                  <c:v>59413000</c:v>
                </c:pt>
                <c:pt idx="9420" formatCode="0.00E+00">
                  <c:v>59420000</c:v>
                </c:pt>
                <c:pt idx="9421" formatCode="0.00E+00">
                  <c:v>59426000</c:v>
                </c:pt>
                <c:pt idx="9422" formatCode="0.00E+00">
                  <c:v>59432000</c:v>
                </c:pt>
                <c:pt idx="9423" formatCode="0.00E+00">
                  <c:v>59439000</c:v>
                </c:pt>
                <c:pt idx="9424" formatCode="0.00E+00">
                  <c:v>59445000</c:v>
                </c:pt>
                <c:pt idx="9425" formatCode="0.00E+00">
                  <c:v>59451000</c:v>
                </c:pt>
                <c:pt idx="9426" formatCode="0.00E+00">
                  <c:v>59458000</c:v>
                </c:pt>
                <c:pt idx="9427" formatCode="0.00E+00">
                  <c:v>59464000</c:v>
                </c:pt>
                <c:pt idx="9428" formatCode="0.00E+00">
                  <c:v>59470000</c:v>
                </c:pt>
                <c:pt idx="9429" formatCode="0.00E+00">
                  <c:v>59477000</c:v>
                </c:pt>
                <c:pt idx="9430" formatCode="0.00E+00">
                  <c:v>59483000</c:v>
                </c:pt>
                <c:pt idx="9431" formatCode="0.00E+00">
                  <c:v>59489000</c:v>
                </c:pt>
                <c:pt idx="9432" formatCode="0.00E+00">
                  <c:v>59495000</c:v>
                </c:pt>
                <c:pt idx="9433" formatCode="0.00E+00">
                  <c:v>59502000</c:v>
                </c:pt>
                <c:pt idx="9434" formatCode="0.00E+00">
                  <c:v>59508000</c:v>
                </c:pt>
                <c:pt idx="9435" formatCode="0.00E+00">
                  <c:v>59514000</c:v>
                </c:pt>
                <c:pt idx="9436" formatCode="0.00E+00">
                  <c:v>59521000</c:v>
                </c:pt>
                <c:pt idx="9437" formatCode="0.00E+00">
                  <c:v>59527000</c:v>
                </c:pt>
                <c:pt idx="9438" formatCode="0.00E+00">
                  <c:v>59533000</c:v>
                </c:pt>
                <c:pt idx="9439" formatCode="0.00E+00">
                  <c:v>59540000</c:v>
                </c:pt>
                <c:pt idx="9440" formatCode="0.00E+00">
                  <c:v>59546000</c:v>
                </c:pt>
                <c:pt idx="9441" formatCode="0.00E+00">
                  <c:v>59552000</c:v>
                </c:pt>
                <c:pt idx="9442" formatCode="0.00E+00">
                  <c:v>59559000</c:v>
                </c:pt>
                <c:pt idx="9443" formatCode="0.00E+00">
                  <c:v>59565000</c:v>
                </c:pt>
                <c:pt idx="9444" formatCode="0.00E+00">
                  <c:v>59571000</c:v>
                </c:pt>
                <c:pt idx="9445" formatCode="0.00E+00">
                  <c:v>59577000</c:v>
                </c:pt>
                <c:pt idx="9446" formatCode="0.00E+00">
                  <c:v>59584000</c:v>
                </c:pt>
                <c:pt idx="9447" formatCode="0.00E+00">
                  <c:v>59590000</c:v>
                </c:pt>
                <c:pt idx="9448" formatCode="0.00E+00">
                  <c:v>59596000</c:v>
                </c:pt>
                <c:pt idx="9449" formatCode="0.00E+00">
                  <c:v>59603000</c:v>
                </c:pt>
                <c:pt idx="9450" formatCode="0.00E+00">
                  <c:v>59609000</c:v>
                </c:pt>
                <c:pt idx="9451" formatCode="0.00E+00">
                  <c:v>59615000</c:v>
                </c:pt>
                <c:pt idx="9452" formatCode="0.00E+00">
                  <c:v>59622000</c:v>
                </c:pt>
                <c:pt idx="9453" formatCode="0.00E+00">
                  <c:v>59628000</c:v>
                </c:pt>
                <c:pt idx="9454" formatCode="0.00E+00">
                  <c:v>59634000</c:v>
                </c:pt>
                <c:pt idx="9455" formatCode="0.00E+00">
                  <c:v>59641000</c:v>
                </c:pt>
                <c:pt idx="9456" formatCode="0.00E+00">
                  <c:v>59647000</c:v>
                </c:pt>
                <c:pt idx="9457" formatCode="0.00E+00">
                  <c:v>59653000</c:v>
                </c:pt>
                <c:pt idx="9458" formatCode="0.00E+00">
                  <c:v>59659000</c:v>
                </c:pt>
                <c:pt idx="9459" formatCode="0.00E+00">
                  <c:v>59666000</c:v>
                </c:pt>
                <c:pt idx="9460" formatCode="0.00E+00">
                  <c:v>59672000</c:v>
                </c:pt>
                <c:pt idx="9461" formatCode="0.00E+00">
                  <c:v>59678000</c:v>
                </c:pt>
                <c:pt idx="9462" formatCode="0.00E+00">
                  <c:v>59685000</c:v>
                </c:pt>
                <c:pt idx="9463" formatCode="0.00E+00">
                  <c:v>59691000</c:v>
                </c:pt>
                <c:pt idx="9464" formatCode="0.00E+00">
                  <c:v>59697000</c:v>
                </c:pt>
                <c:pt idx="9465" formatCode="0.00E+00">
                  <c:v>59704000</c:v>
                </c:pt>
                <c:pt idx="9466" formatCode="0.00E+00">
                  <c:v>59710000</c:v>
                </c:pt>
                <c:pt idx="9467" formatCode="0.00E+00">
                  <c:v>59716000</c:v>
                </c:pt>
                <c:pt idx="9468" formatCode="0.00E+00">
                  <c:v>59723000</c:v>
                </c:pt>
                <c:pt idx="9469" formatCode="0.00E+00">
                  <c:v>59729000</c:v>
                </c:pt>
                <c:pt idx="9470" formatCode="0.00E+00">
                  <c:v>59735000</c:v>
                </c:pt>
                <c:pt idx="9471" formatCode="0.00E+00">
                  <c:v>59741000</c:v>
                </c:pt>
                <c:pt idx="9472" formatCode="0.00E+00">
                  <c:v>59748000</c:v>
                </c:pt>
                <c:pt idx="9473" formatCode="0.00E+00">
                  <c:v>59754000</c:v>
                </c:pt>
                <c:pt idx="9474" formatCode="0.00E+00">
                  <c:v>59760000</c:v>
                </c:pt>
                <c:pt idx="9475" formatCode="0.00E+00">
                  <c:v>59767000</c:v>
                </c:pt>
                <c:pt idx="9476" formatCode="0.00E+00">
                  <c:v>59773000</c:v>
                </c:pt>
                <c:pt idx="9477" formatCode="0.00E+00">
                  <c:v>59779000</c:v>
                </c:pt>
                <c:pt idx="9478" formatCode="0.00E+00">
                  <c:v>59786000</c:v>
                </c:pt>
                <c:pt idx="9479" formatCode="0.00E+00">
                  <c:v>59792000</c:v>
                </c:pt>
                <c:pt idx="9480" formatCode="0.00E+00">
                  <c:v>59798000</c:v>
                </c:pt>
                <c:pt idx="9481" formatCode="0.00E+00">
                  <c:v>59805000</c:v>
                </c:pt>
                <c:pt idx="9482" formatCode="0.00E+00">
                  <c:v>59811000</c:v>
                </c:pt>
                <c:pt idx="9483" formatCode="0.00E+00">
                  <c:v>59817000</c:v>
                </c:pt>
                <c:pt idx="9484" formatCode="0.00E+00">
                  <c:v>59823000</c:v>
                </c:pt>
                <c:pt idx="9485" formatCode="0.00E+00">
                  <c:v>59830000</c:v>
                </c:pt>
                <c:pt idx="9486" formatCode="0.00E+00">
                  <c:v>59836000</c:v>
                </c:pt>
                <c:pt idx="9487" formatCode="0.00E+00">
                  <c:v>59842000</c:v>
                </c:pt>
                <c:pt idx="9488" formatCode="0.00E+00">
                  <c:v>59849000</c:v>
                </c:pt>
                <c:pt idx="9489" formatCode="0.00E+00">
                  <c:v>59855000</c:v>
                </c:pt>
                <c:pt idx="9490" formatCode="0.00E+00">
                  <c:v>59861000</c:v>
                </c:pt>
                <c:pt idx="9491" formatCode="0.00E+00">
                  <c:v>59868000</c:v>
                </c:pt>
                <c:pt idx="9492" formatCode="0.00E+00">
                  <c:v>59874000</c:v>
                </c:pt>
                <c:pt idx="9493" formatCode="0.00E+00">
                  <c:v>59880000</c:v>
                </c:pt>
                <c:pt idx="9494" formatCode="0.00E+00">
                  <c:v>59887000</c:v>
                </c:pt>
                <c:pt idx="9495" formatCode="0.00E+00">
                  <c:v>59893000</c:v>
                </c:pt>
                <c:pt idx="9496" formatCode="0.00E+00">
                  <c:v>59899000</c:v>
                </c:pt>
                <c:pt idx="9497" formatCode="0.00E+00">
                  <c:v>59905000</c:v>
                </c:pt>
                <c:pt idx="9498" formatCode="0.00E+00">
                  <c:v>59912000</c:v>
                </c:pt>
                <c:pt idx="9499" formatCode="0.00E+00">
                  <c:v>59918000</c:v>
                </c:pt>
                <c:pt idx="9500" formatCode="0.00E+00">
                  <c:v>59924000</c:v>
                </c:pt>
                <c:pt idx="9501" formatCode="0.00E+00">
                  <c:v>59931000</c:v>
                </c:pt>
                <c:pt idx="9502" formatCode="0.00E+00">
                  <c:v>59937000</c:v>
                </c:pt>
                <c:pt idx="9503" formatCode="0.00E+00">
                  <c:v>59943000</c:v>
                </c:pt>
                <c:pt idx="9504" formatCode="0.00E+00">
                  <c:v>59950000</c:v>
                </c:pt>
                <c:pt idx="9505" formatCode="0.00E+00">
                  <c:v>59956000</c:v>
                </c:pt>
                <c:pt idx="9506" formatCode="0.00E+00">
                  <c:v>59962000</c:v>
                </c:pt>
                <c:pt idx="9507" formatCode="0.00E+00">
                  <c:v>59969000</c:v>
                </c:pt>
                <c:pt idx="9508" formatCode="0.00E+00">
                  <c:v>59975000</c:v>
                </c:pt>
                <c:pt idx="9509" formatCode="0.00E+00">
                  <c:v>59981000</c:v>
                </c:pt>
                <c:pt idx="9510" formatCode="0.00E+00">
                  <c:v>59987000</c:v>
                </c:pt>
                <c:pt idx="9511" formatCode="0.00E+00">
                  <c:v>59994000</c:v>
                </c:pt>
                <c:pt idx="9512" formatCode="0.00E+00">
                  <c:v>60000000</c:v>
                </c:pt>
                <c:pt idx="9513" formatCode="0.00E+00">
                  <c:v>60006000</c:v>
                </c:pt>
                <c:pt idx="9514" formatCode="0.00E+00">
                  <c:v>60013000</c:v>
                </c:pt>
                <c:pt idx="9515" formatCode="0.00E+00">
                  <c:v>60019000</c:v>
                </c:pt>
                <c:pt idx="9516" formatCode="0.00E+00">
                  <c:v>60025000</c:v>
                </c:pt>
                <c:pt idx="9517" formatCode="0.00E+00">
                  <c:v>60032000</c:v>
                </c:pt>
                <c:pt idx="9518" formatCode="0.00E+00">
                  <c:v>60038000</c:v>
                </c:pt>
                <c:pt idx="9519" formatCode="0.00E+00">
                  <c:v>60044000</c:v>
                </c:pt>
                <c:pt idx="9520" formatCode="0.00E+00">
                  <c:v>60051000</c:v>
                </c:pt>
                <c:pt idx="9521" formatCode="0.00E+00">
                  <c:v>60057000</c:v>
                </c:pt>
                <c:pt idx="9522" formatCode="0.00E+00">
                  <c:v>60063000</c:v>
                </c:pt>
                <c:pt idx="9523" formatCode="0.00E+00">
                  <c:v>60069000</c:v>
                </c:pt>
                <c:pt idx="9524" formatCode="0.00E+00">
                  <c:v>60076000</c:v>
                </c:pt>
                <c:pt idx="9525" formatCode="0.00E+00">
                  <c:v>60082000</c:v>
                </c:pt>
                <c:pt idx="9526" formatCode="0.00E+00">
                  <c:v>60088000</c:v>
                </c:pt>
                <c:pt idx="9527" formatCode="0.00E+00">
                  <c:v>60095000</c:v>
                </c:pt>
                <c:pt idx="9528" formatCode="0.00E+00">
                  <c:v>60101000</c:v>
                </c:pt>
                <c:pt idx="9529" formatCode="0.00E+00">
                  <c:v>60107000</c:v>
                </c:pt>
                <c:pt idx="9530" formatCode="0.00E+00">
                  <c:v>60114000</c:v>
                </c:pt>
                <c:pt idx="9531" formatCode="0.00E+00">
                  <c:v>60120000</c:v>
                </c:pt>
                <c:pt idx="9532" formatCode="0.00E+00">
                  <c:v>60126000</c:v>
                </c:pt>
                <c:pt idx="9533" formatCode="0.00E+00">
                  <c:v>60133000</c:v>
                </c:pt>
                <c:pt idx="9534" formatCode="0.00E+00">
                  <c:v>60139000</c:v>
                </c:pt>
                <c:pt idx="9535" formatCode="0.00E+00">
                  <c:v>60145000</c:v>
                </c:pt>
                <c:pt idx="9536" formatCode="0.00E+00">
                  <c:v>60151000</c:v>
                </c:pt>
                <c:pt idx="9537" formatCode="0.00E+00">
                  <c:v>60158000</c:v>
                </c:pt>
                <c:pt idx="9538" formatCode="0.00E+00">
                  <c:v>60164000</c:v>
                </c:pt>
                <c:pt idx="9539" formatCode="0.00E+00">
                  <c:v>60170000</c:v>
                </c:pt>
                <c:pt idx="9540" formatCode="0.00E+00">
                  <c:v>60177000</c:v>
                </c:pt>
                <c:pt idx="9541" formatCode="0.00E+00">
                  <c:v>60183000</c:v>
                </c:pt>
                <c:pt idx="9542" formatCode="0.00E+00">
                  <c:v>60189000</c:v>
                </c:pt>
                <c:pt idx="9543" formatCode="0.00E+00">
                  <c:v>60196000</c:v>
                </c:pt>
                <c:pt idx="9544" formatCode="0.00E+00">
                  <c:v>60202000</c:v>
                </c:pt>
                <c:pt idx="9545" formatCode="0.00E+00">
                  <c:v>60208000</c:v>
                </c:pt>
                <c:pt idx="9546" formatCode="0.00E+00">
                  <c:v>60215000</c:v>
                </c:pt>
                <c:pt idx="9547" formatCode="0.00E+00">
                  <c:v>60221000</c:v>
                </c:pt>
                <c:pt idx="9548" formatCode="0.00E+00">
                  <c:v>60227000</c:v>
                </c:pt>
                <c:pt idx="9549" formatCode="0.00E+00">
                  <c:v>60233000</c:v>
                </c:pt>
                <c:pt idx="9550" formatCode="0.00E+00">
                  <c:v>60240000</c:v>
                </c:pt>
                <c:pt idx="9551" formatCode="0.00E+00">
                  <c:v>60246000</c:v>
                </c:pt>
                <c:pt idx="9552" formatCode="0.00E+00">
                  <c:v>60252000</c:v>
                </c:pt>
                <c:pt idx="9553" formatCode="0.00E+00">
                  <c:v>60259000</c:v>
                </c:pt>
                <c:pt idx="9554" formatCode="0.00E+00">
                  <c:v>60265000</c:v>
                </c:pt>
                <c:pt idx="9555" formatCode="0.00E+00">
                  <c:v>60271000</c:v>
                </c:pt>
                <c:pt idx="9556" formatCode="0.00E+00">
                  <c:v>60278000</c:v>
                </c:pt>
                <c:pt idx="9557" formatCode="0.00E+00">
                  <c:v>60284000</c:v>
                </c:pt>
                <c:pt idx="9558" formatCode="0.00E+00">
                  <c:v>60290000</c:v>
                </c:pt>
                <c:pt idx="9559" formatCode="0.00E+00">
                  <c:v>60297000</c:v>
                </c:pt>
                <c:pt idx="9560" formatCode="0.00E+00">
                  <c:v>60303000</c:v>
                </c:pt>
                <c:pt idx="9561" formatCode="0.00E+00">
                  <c:v>60309000</c:v>
                </c:pt>
                <c:pt idx="9562" formatCode="0.00E+00">
                  <c:v>60315000</c:v>
                </c:pt>
                <c:pt idx="9563" formatCode="0.00E+00">
                  <c:v>60322000</c:v>
                </c:pt>
                <c:pt idx="9564" formatCode="0.00E+00">
                  <c:v>60328000</c:v>
                </c:pt>
                <c:pt idx="9565" formatCode="0.00E+00">
                  <c:v>60334000</c:v>
                </c:pt>
                <c:pt idx="9566" formatCode="0.00E+00">
                  <c:v>60341000</c:v>
                </c:pt>
                <c:pt idx="9567" formatCode="0.00E+00">
                  <c:v>60347000</c:v>
                </c:pt>
                <c:pt idx="9568" formatCode="0.00E+00">
                  <c:v>60353000</c:v>
                </c:pt>
                <c:pt idx="9569" formatCode="0.00E+00">
                  <c:v>60360000</c:v>
                </c:pt>
                <c:pt idx="9570" formatCode="0.00E+00">
                  <c:v>60366000</c:v>
                </c:pt>
                <c:pt idx="9571" formatCode="0.00E+00">
                  <c:v>60372000</c:v>
                </c:pt>
                <c:pt idx="9572" formatCode="0.00E+00">
                  <c:v>60379000</c:v>
                </c:pt>
                <c:pt idx="9573" formatCode="0.00E+00">
                  <c:v>60385000</c:v>
                </c:pt>
                <c:pt idx="9574" formatCode="0.00E+00">
                  <c:v>60391000</c:v>
                </c:pt>
                <c:pt idx="9575" formatCode="0.00E+00">
                  <c:v>60397000</c:v>
                </c:pt>
                <c:pt idx="9576" formatCode="0.00E+00">
                  <c:v>60404000</c:v>
                </c:pt>
                <c:pt idx="9577" formatCode="0.00E+00">
                  <c:v>60410000</c:v>
                </c:pt>
                <c:pt idx="9578" formatCode="0.00E+00">
                  <c:v>60416000</c:v>
                </c:pt>
                <c:pt idx="9579" formatCode="0.00E+00">
                  <c:v>60423000</c:v>
                </c:pt>
                <c:pt idx="9580" formatCode="0.00E+00">
                  <c:v>60429000</c:v>
                </c:pt>
                <c:pt idx="9581" formatCode="0.00E+00">
                  <c:v>60435000</c:v>
                </c:pt>
                <c:pt idx="9582" formatCode="0.00E+00">
                  <c:v>60442000</c:v>
                </c:pt>
                <c:pt idx="9583" formatCode="0.00E+00">
                  <c:v>60448000</c:v>
                </c:pt>
                <c:pt idx="9584" formatCode="0.00E+00">
                  <c:v>60454000</c:v>
                </c:pt>
                <c:pt idx="9585" formatCode="0.00E+00">
                  <c:v>60461000</c:v>
                </c:pt>
                <c:pt idx="9586" formatCode="0.00E+00">
                  <c:v>60467000</c:v>
                </c:pt>
                <c:pt idx="9587" formatCode="0.00E+00">
                  <c:v>60473000</c:v>
                </c:pt>
                <c:pt idx="9588" formatCode="0.00E+00">
                  <c:v>60479000</c:v>
                </c:pt>
                <c:pt idx="9589" formatCode="0.00E+00">
                  <c:v>60486000</c:v>
                </c:pt>
                <c:pt idx="9590" formatCode="0.00E+00">
                  <c:v>60492000</c:v>
                </c:pt>
                <c:pt idx="9591" formatCode="0.00E+00">
                  <c:v>60498000</c:v>
                </c:pt>
                <c:pt idx="9592" formatCode="0.00E+00">
                  <c:v>60505000</c:v>
                </c:pt>
                <c:pt idx="9593" formatCode="0.00E+00">
                  <c:v>60511000</c:v>
                </c:pt>
                <c:pt idx="9594" formatCode="0.00E+00">
                  <c:v>60517000</c:v>
                </c:pt>
                <c:pt idx="9595" formatCode="0.00E+00">
                  <c:v>60524000</c:v>
                </c:pt>
                <c:pt idx="9596" formatCode="0.00E+00">
                  <c:v>60530000</c:v>
                </c:pt>
                <c:pt idx="9597" formatCode="0.00E+00">
                  <c:v>60536000</c:v>
                </c:pt>
                <c:pt idx="9598" formatCode="0.00E+00">
                  <c:v>60543000</c:v>
                </c:pt>
                <c:pt idx="9599" formatCode="0.00E+00">
                  <c:v>60549000</c:v>
                </c:pt>
                <c:pt idx="9600" formatCode="0.00E+00">
                  <c:v>60555000</c:v>
                </c:pt>
                <c:pt idx="9601" formatCode="0.00E+00">
                  <c:v>60561000</c:v>
                </c:pt>
                <c:pt idx="9602" formatCode="0.00E+00">
                  <c:v>60568000</c:v>
                </c:pt>
                <c:pt idx="9603" formatCode="0.00E+00">
                  <c:v>60574000</c:v>
                </c:pt>
                <c:pt idx="9604" formatCode="0.00E+00">
                  <c:v>60580000</c:v>
                </c:pt>
                <c:pt idx="9605" formatCode="0.00E+00">
                  <c:v>60587000</c:v>
                </c:pt>
                <c:pt idx="9606" formatCode="0.00E+00">
                  <c:v>60593000</c:v>
                </c:pt>
                <c:pt idx="9607" formatCode="0.00E+00">
                  <c:v>60599000</c:v>
                </c:pt>
                <c:pt idx="9608" formatCode="0.00E+00">
                  <c:v>60606000</c:v>
                </c:pt>
                <c:pt idx="9609" formatCode="0.00E+00">
                  <c:v>60612000</c:v>
                </c:pt>
                <c:pt idx="9610" formatCode="0.00E+00">
                  <c:v>60618000</c:v>
                </c:pt>
                <c:pt idx="9611" formatCode="0.00E+00">
                  <c:v>60625000</c:v>
                </c:pt>
                <c:pt idx="9612" formatCode="0.00E+00">
                  <c:v>60631000</c:v>
                </c:pt>
                <c:pt idx="9613" formatCode="0.00E+00">
                  <c:v>60637000</c:v>
                </c:pt>
                <c:pt idx="9614" formatCode="0.00E+00">
                  <c:v>60643000</c:v>
                </c:pt>
                <c:pt idx="9615" formatCode="0.00E+00">
                  <c:v>60650000</c:v>
                </c:pt>
                <c:pt idx="9616" formatCode="0.00E+00">
                  <c:v>60656000</c:v>
                </c:pt>
                <c:pt idx="9617" formatCode="0.00E+00">
                  <c:v>60662000</c:v>
                </c:pt>
                <c:pt idx="9618" formatCode="0.00E+00">
                  <c:v>60669000</c:v>
                </c:pt>
                <c:pt idx="9619" formatCode="0.00E+00">
                  <c:v>60675000</c:v>
                </c:pt>
                <c:pt idx="9620" formatCode="0.00E+00">
                  <c:v>60681000</c:v>
                </c:pt>
                <c:pt idx="9621" formatCode="0.00E+00">
                  <c:v>60688000</c:v>
                </c:pt>
                <c:pt idx="9622" formatCode="0.00E+00">
                  <c:v>60694000</c:v>
                </c:pt>
                <c:pt idx="9623" formatCode="0.00E+00">
                  <c:v>60700000</c:v>
                </c:pt>
                <c:pt idx="9624" formatCode="0.00E+00">
                  <c:v>60707000</c:v>
                </c:pt>
                <c:pt idx="9625" formatCode="0.00E+00">
                  <c:v>60713000</c:v>
                </c:pt>
                <c:pt idx="9626" formatCode="0.00E+00">
                  <c:v>60719000</c:v>
                </c:pt>
                <c:pt idx="9627" formatCode="0.00E+00">
                  <c:v>60725000</c:v>
                </c:pt>
                <c:pt idx="9628" formatCode="0.00E+00">
                  <c:v>60732000</c:v>
                </c:pt>
                <c:pt idx="9629" formatCode="0.00E+00">
                  <c:v>60738000</c:v>
                </c:pt>
                <c:pt idx="9630" formatCode="0.00E+00">
                  <c:v>60744000</c:v>
                </c:pt>
                <c:pt idx="9631" formatCode="0.00E+00">
                  <c:v>60751000</c:v>
                </c:pt>
                <c:pt idx="9632" formatCode="0.00E+00">
                  <c:v>60757000</c:v>
                </c:pt>
                <c:pt idx="9633" formatCode="0.00E+00">
                  <c:v>60763000</c:v>
                </c:pt>
                <c:pt idx="9634" formatCode="0.00E+00">
                  <c:v>60770000</c:v>
                </c:pt>
                <c:pt idx="9635" formatCode="0.00E+00">
                  <c:v>60776000</c:v>
                </c:pt>
                <c:pt idx="9636" formatCode="0.00E+00">
                  <c:v>60782000</c:v>
                </c:pt>
                <c:pt idx="9637" formatCode="0.00E+00">
                  <c:v>60789000</c:v>
                </c:pt>
                <c:pt idx="9638" formatCode="0.00E+00">
                  <c:v>60795000</c:v>
                </c:pt>
                <c:pt idx="9639" formatCode="0.00E+00">
                  <c:v>60801000</c:v>
                </c:pt>
                <c:pt idx="9640" formatCode="0.00E+00">
                  <c:v>60807000</c:v>
                </c:pt>
                <c:pt idx="9641" formatCode="0.00E+00">
                  <c:v>60814000</c:v>
                </c:pt>
                <c:pt idx="9642" formatCode="0.00E+00">
                  <c:v>60820000</c:v>
                </c:pt>
                <c:pt idx="9643" formatCode="0.00E+00">
                  <c:v>60826000</c:v>
                </c:pt>
                <c:pt idx="9644" formatCode="0.00E+00">
                  <c:v>60833000</c:v>
                </c:pt>
                <c:pt idx="9645" formatCode="0.00E+00">
                  <c:v>60839000</c:v>
                </c:pt>
                <c:pt idx="9646" formatCode="0.00E+00">
                  <c:v>60845000</c:v>
                </c:pt>
                <c:pt idx="9647" formatCode="0.00E+00">
                  <c:v>60852000</c:v>
                </c:pt>
                <c:pt idx="9648" formatCode="0.00E+00">
                  <c:v>60858000</c:v>
                </c:pt>
                <c:pt idx="9649" formatCode="0.00E+00">
                  <c:v>60864000</c:v>
                </c:pt>
                <c:pt idx="9650" formatCode="0.00E+00">
                  <c:v>60871000</c:v>
                </c:pt>
                <c:pt idx="9651" formatCode="0.00E+00">
                  <c:v>60877000</c:v>
                </c:pt>
                <c:pt idx="9652" formatCode="0.00E+00">
                  <c:v>60883000</c:v>
                </c:pt>
                <c:pt idx="9653" formatCode="0.00E+00">
                  <c:v>60889000</c:v>
                </c:pt>
                <c:pt idx="9654" formatCode="0.00E+00">
                  <c:v>60896000</c:v>
                </c:pt>
                <c:pt idx="9655" formatCode="0.00E+00">
                  <c:v>60902000</c:v>
                </c:pt>
                <c:pt idx="9656" formatCode="0.00E+00">
                  <c:v>60908000</c:v>
                </c:pt>
                <c:pt idx="9657" formatCode="0.00E+00">
                  <c:v>60915000</c:v>
                </c:pt>
                <c:pt idx="9658" formatCode="0.00E+00">
                  <c:v>60921000</c:v>
                </c:pt>
                <c:pt idx="9659" formatCode="0.00E+00">
                  <c:v>60927000</c:v>
                </c:pt>
                <c:pt idx="9660" formatCode="0.00E+00">
                  <c:v>60934000</c:v>
                </c:pt>
                <c:pt idx="9661" formatCode="0.00E+00">
                  <c:v>60940000</c:v>
                </c:pt>
                <c:pt idx="9662" formatCode="0.00E+00">
                  <c:v>60946000</c:v>
                </c:pt>
                <c:pt idx="9663" formatCode="0.00E+00">
                  <c:v>60953000</c:v>
                </c:pt>
                <c:pt idx="9664" formatCode="0.00E+00">
                  <c:v>60959000</c:v>
                </c:pt>
                <c:pt idx="9665" formatCode="0.00E+00">
                  <c:v>60965000</c:v>
                </c:pt>
                <c:pt idx="9666" formatCode="0.00E+00">
                  <c:v>60971000</c:v>
                </c:pt>
                <c:pt idx="9667" formatCode="0.00E+00">
                  <c:v>60978000</c:v>
                </c:pt>
                <c:pt idx="9668" formatCode="0.00E+00">
                  <c:v>60984000</c:v>
                </c:pt>
                <c:pt idx="9669" formatCode="0.00E+00">
                  <c:v>60990000</c:v>
                </c:pt>
                <c:pt idx="9670" formatCode="0.00E+00">
                  <c:v>60997000</c:v>
                </c:pt>
                <c:pt idx="9671" formatCode="0.00E+00">
                  <c:v>61003000</c:v>
                </c:pt>
                <c:pt idx="9672" formatCode="0.00E+00">
                  <c:v>61009000</c:v>
                </c:pt>
                <c:pt idx="9673" formatCode="0.00E+00">
                  <c:v>61016000</c:v>
                </c:pt>
                <c:pt idx="9674" formatCode="0.00E+00">
                  <c:v>61022000</c:v>
                </c:pt>
                <c:pt idx="9675" formatCode="0.00E+00">
                  <c:v>61028000</c:v>
                </c:pt>
                <c:pt idx="9676" formatCode="0.00E+00">
                  <c:v>61035000</c:v>
                </c:pt>
                <c:pt idx="9677" formatCode="0.00E+00">
                  <c:v>61041000</c:v>
                </c:pt>
                <c:pt idx="9678" formatCode="0.00E+00">
                  <c:v>61047000</c:v>
                </c:pt>
                <c:pt idx="9679" formatCode="0.00E+00">
                  <c:v>61053000</c:v>
                </c:pt>
                <c:pt idx="9680" formatCode="0.00E+00">
                  <c:v>61060000</c:v>
                </c:pt>
                <c:pt idx="9681" formatCode="0.00E+00">
                  <c:v>61066000</c:v>
                </c:pt>
                <c:pt idx="9682" formatCode="0.00E+00">
                  <c:v>61072000</c:v>
                </c:pt>
                <c:pt idx="9683" formatCode="0.00E+00">
                  <c:v>61079000</c:v>
                </c:pt>
                <c:pt idx="9684" formatCode="0.00E+00">
                  <c:v>61085000</c:v>
                </c:pt>
                <c:pt idx="9685" formatCode="0.00E+00">
                  <c:v>61091000</c:v>
                </c:pt>
                <c:pt idx="9686" formatCode="0.00E+00">
                  <c:v>61098000</c:v>
                </c:pt>
                <c:pt idx="9687" formatCode="0.00E+00">
                  <c:v>61104000</c:v>
                </c:pt>
                <c:pt idx="9688" formatCode="0.00E+00">
                  <c:v>61110000</c:v>
                </c:pt>
                <c:pt idx="9689" formatCode="0.00E+00">
                  <c:v>61117000</c:v>
                </c:pt>
                <c:pt idx="9690" formatCode="0.00E+00">
                  <c:v>61123000</c:v>
                </c:pt>
                <c:pt idx="9691" formatCode="0.00E+00">
                  <c:v>61129000</c:v>
                </c:pt>
                <c:pt idx="9692" formatCode="0.00E+00">
                  <c:v>61135000</c:v>
                </c:pt>
                <c:pt idx="9693" formatCode="0.00E+00">
                  <c:v>61142000</c:v>
                </c:pt>
                <c:pt idx="9694" formatCode="0.00E+00">
                  <c:v>61148000</c:v>
                </c:pt>
                <c:pt idx="9695" formatCode="0.00E+00">
                  <c:v>61154000</c:v>
                </c:pt>
                <c:pt idx="9696" formatCode="0.00E+00">
                  <c:v>61161000</c:v>
                </c:pt>
                <c:pt idx="9697" formatCode="0.00E+00">
                  <c:v>61167000</c:v>
                </c:pt>
                <c:pt idx="9698" formatCode="0.00E+00">
                  <c:v>61173000</c:v>
                </c:pt>
                <c:pt idx="9699" formatCode="0.00E+00">
                  <c:v>61180000</c:v>
                </c:pt>
                <c:pt idx="9700" formatCode="0.00E+00">
                  <c:v>61186000</c:v>
                </c:pt>
                <c:pt idx="9701" formatCode="0.00E+00">
                  <c:v>61192000</c:v>
                </c:pt>
                <c:pt idx="9702" formatCode="0.00E+00">
                  <c:v>61199000</c:v>
                </c:pt>
                <c:pt idx="9703" formatCode="0.00E+00">
                  <c:v>61205000</c:v>
                </c:pt>
                <c:pt idx="9704" formatCode="0.00E+00">
                  <c:v>61211000</c:v>
                </c:pt>
                <c:pt idx="9705" formatCode="0.00E+00">
                  <c:v>61217000</c:v>
                </c:pt>
                <c:pt idx="9706" formatCode="0.00E+00">
                  <c:v>61224000</c:v>
                </c:pt>
                <c:pt idx="9707" formatCode="0.00E+00">
                  <c:v>61230000</c:v>
                </c:pt>
                <c:pt idx="9708" formatCode="0.00E+00">
                  <c:v>61236000</c:v>
                </c:pt>
                <c:pt idx="9709" formatCode="0.00E+00">
                  <c:v>61243000</c:v>
                </c:pt>
                <c:pt idx="9710" formatCode="0.00E+00">
                  <c:v>61249000</c:v>
                </c:pt>
                <c:pt idx="9711" formatCode="0.00E+00">
                  <c:v>61255000</c:v>
                </c:pt>
                <c:pt idx="9712" formatCode="0.00E+00">
                  <c:v>61262000</c:v>
                </c:pt>
                <c:pt idx="9713" formatCode="0.00E+00">
                  <c:v>61268000</c:v>
                </c:pt>
                <c:pt idx="9714" formatCode="0.00E+00">
                  <c:v>61274000</c:v>
                </c:pt>
                <c:pt idx="9715" formatCode="0.00E+00">
                  <c:v>61281000</c:v>
                </c:pt>
                <c:pt idx="9716" formatCode="0.00E+00">
                  <c:v>61287000</c:v>
                </c:pt>
                <c:pt idx="9717" formatCode="0.00E+00">
                  <c:v>61293000</c:v>
                </c:pt>
                <c:pt idx="9718" formatCode="0.00E+00">
                  <c:v>61299000</c:v>
                </c:pt>
                <c:pt idx="9719" formatCode="0.00E+00">
                  <c:v>61306000</c:v>
                </c:pt>
                <c:pt idx="9720" formatCode="0.00E+00">
                  <c:v>61312000</c:v>
                </c:pt>
                <c:pt idx="9721" formatCode="0.00E+00">
                  <c:v>61318000</c:v>
                </c:pt>
                <c:pt idx="9722" formatCode="0.00E+00">
                  <c:v>61325000</c:v>
                </c:pt>
                <c:pt idx="9723" formatCode="0.00E+00">
                  <c:v>61331000</c:v>
                </c:pt>
                <c:pt idx="9724" formatCode="0.00E+00">
                  <c:v>61337000</c:v>
                </c:pt>
                <c:pt idx="9725" formatCode="0.00E+00">
                  <c:v>61344000</c:v>
                </c:pt>
                <c:pt idx="9726" formatCode="0.00E+00">
                  <c:v>61350000</c:v>
                </c:pt>
                <c:pt idx="9727" formatCode="0.00E+00">
                  <c:v>61356000</c:v>
                </c:pt>
                <c:pt idx="9728" formatCode="0.00E+00">
                  <c:v>61363000</c:v>
                </c:pt>
                <c:pt idx="9729" formatCode="0.00E+00">
                  <c:v>61369000</c:v>
                </c:pt>
                <c:pt idx="9730" formatCode="0.00E+00">
                  <c:v>61375000</c:v>
                </c:pt>
                <c:pt idx="9731" formatCode="0.00E+00">
                  <c:v>61382000</c:v>
                </c:pt>
                <c:pt idx="9732" formatCode="0.00E+00">
                  <c:v>61388000</c:v>
                </c:pt>
                <c:pt idx="9733" formatCode="0.00E+00">
                  <c:v>61394000</c:v>
                </c:pt>
                <c:pt idx="9734" formatCode="0.00E+00">
                  <c:v>61400000</c:v>
                </c:pt>
                <c:pt idx="9735" formatCode="0.00E+00">
                  <c:v>61407000</c:v>
                </c:pt>
                <c:pt idx="9736" formatCode="0.00E+00">
                  <c:v>61413000</c:v>
                </c:pt>
                <c:pt idx="9737" formatCode="0.00E+00">
                  <c:v>61419000</c:v>
                </c:pt>
                <c:pt idx="9738" formatCode="0.00E+00">
                  <c:v>61426000</c:v>
                </c:pt>
                <c:pt idx="9739" formatCode="0.00E+00">
                  <c:v>61432000</c:v>
                </c:pt>
                <c:pt idx="9740" formatCode="0.00E+00">
                  <c:v>61438000</c:v>
                </c:pt>
                <c:pt idx="9741" formatCode="0.00E+00">
                  <c:v>61445000</c:v>
                </c:pt>
                <c:pt idx="9742" formatCode="0.00E+00">
                  <c:v>61451000</c:v>
                </c:pt>
                <c:pt idx="9743" formatCode="0.00E+00">
                  <c:v>61457000</c:v>
                </c:pt>
                <c:pt idx="9744" formatCode="0.00E+00">
                  <c:v>61464000</c:v>
                </c:pt>
                <c:pt idx="9745" formatCode="0.00E+00">
                  <c:v>61470000</c:v>
                </c:pt>
                <c:pt idx="9746" formatCode="0.00E+00">
                  <c:v>61476000</c:v>
                </c:pt>
                <c:pt idx="9747" formatCode="0.00E+00">
                  <c:v>61482000</c:v>
                </c:pt>
                <c:pt idx="9748" formatCode="0.00E+00">
                  <c:v>61489000</c:v>
                </c:pt>
                <c:pt idx="9749" formatCode="0.00E+00">
                  <c:v>61495000</c:v>
                </c:pt>
                <c:pt idx="9750" formatCode="0.00E+00">
                  <c:v>61501000</c:v>
                </c:pt>
                <c:pt idx="9751" formatCode="0.00E+00">
                  <c:v>61508000</c:v>
                </c:pt>
                <c:pt idx="9752" formatCode="0.00E+00">
                  <c:v>61514000</c:v>
                </c:pt>
                <c:pt idx="9753" formatCode="0.00E+00">
                  <c:v>61520000</c:v>
                </c:pt>
                <c:pt idx="9754" formatCode="0.00E+00">
                  <c:v>61527000</c:v>
                </c:pt>
                <c:pt idx="9755" formatCode="0.00E+00">
                  <c:v>61533000</c:v>
                </c:pt>
                <c:pt idx="9756" formatCode="0.00E+00">
                  <c:v>61539000</c:v>
                </c:pt>
                <c:pt idx="9757" formatCode="0.00E+00">
                  <c:v>61546000</c:v>
                </c:pt>
                <c:pt idx="9758" formatCode="0.00E+00">
                  <c:v>61552000</c:v>
                </c:pt>
                <c:pt idx="9759" formatCode="0.00E+00">
                  <c:v>61558000</c:v>
                </c:pt>
                <c:pt idx="9760" formatCode="0.00E+00">
                  <c:v>61564000</c:v>
                </c:pt>
                <c:pt idx="9761" formatCode="0.00E+00">
                  <c:v>61571000</c:v>
                </c:pt>
                <c:pt idx="9762" formatCode="0.00E+00">
                  <c:v>61577000</c:v>
                </c:pt>
                <c:pt idx="9763" formatCode="0.00E+00">
                  <c:v>61583000</c:v>
                </c:pt>
                <c:pt idx="9764" formatCode="0.00E+00">
                  <c:v>61590000</c:v>
                </c:pt>
                <c:pt idx="9765" formatCode="0.00E+00">
                  <c:v>61596000</c:v>
                </c:pt>
                <c:pt idx="9766" formatCode="0.00E+00">
                  <c:v>61602000</c:v>
                </c:pt>
                <c:pt idx="9767" formatCode="0.00E+00">
                  <c:v>61609000</c:v>
                </c:pt>
                <c:pt idx="9768" formatCode="0.00E+00">
                  <c:v>61615000</c:v>
                </c:pt>
                <c:pt idx="9769" formatCode="0.00E+00">
                  <c:v>61621000</c:v>
                </c:pt>
                <c:pt idx="9770" formatCode="0.00E+00">
                  <c:v>61628000</c:v>
                </c:pt>
                <c:pt idx="9771" formatCode="0.00E+00">
                  <c:v>61634000</c:v>
                </c:pt>
                <c:pt idx="9772" formatCode="0.00E+00">
                  <c:v>61640000</c:v>
                </c:pt>
                <c:pt idx="9773" formatCode="0.00E+00">
                  <c:v>61646000</c:v>
                </c:pt>
                <c:pt idx="9774" formatCode="0.00E+00">
                  <c:v>61653000</c:v>
                </c:pt>
                <c:pt idx="9775" formatCode="0.00E+00">
                  <c:v>61659000</c:v>
                </c:pt>
                <c:pt idx="9776" formatCode="0.00E+00">
                  <c:v>61665000</c:v>
                </c:pt>
                <c:pt idx="9777" formatCode="0.00E+00">
                  <c:v>61672000</c:v>
                </c:pt>
                <c:pt idx="9778" formatCode="0.00E+00">
                  <c:v>61678000</c:v>
                </c:pt>
                <c:pt idx="9779" formatCode="0.00E+00">
                  <c:v>61684000</c:v>
                </c:pt>
                <c:pt idx="9780" formatCode="0.00E+00">
                  <c:v>61691000</c:v>
                </c:pt>
                <c:pt idx="9781" formatCode="0.00E+00">
                  <c:v>61697000</c:v>
                </c:pt>
                <c:pt idx="9782" formatCode="0.00E+00">
                  <c:v>61703000</c:v>
                </c:pt>
                <c:pt idx="9783" formatCode="0.00E+00">
                  <c:v>61710000</c:v>
                </c:pt>
                <c:pt idx="9784" formatCode="0.00E+00">
                  <c:v>61716000</c:v>
                </c:pt>
                <c:pt idx="9785" formatCode="0.00E+00">
                  <c:v>61722000</c:v>
                </c:pt>
                <c:pt idx="9786" formatCode="0.00E+00">
                  <c:v>61728000</c:v>
                </c:pt>
                <c:pt idx="9787" formatCode="0.00E+00">
                  <c:v>61735000</c:v>
                </c:pt>
                <c:pt idx="9788" formatCode="0.00E+00">
                  <c:v>61741000</c:v>
                </c:pt>
                <c:pt idx="9789" formatCode="0.00E+00">
                  <c:v>61747000</c:v>
                </c:pt>
                <c:pt idx="9790" formatCode="0.00E+00">
                  <c:v>61754000</c:v>
                </c:pt>
                <c:pt idx="9791" formatCode="0.00E+00">
                  <c:v>61760000</c:v>
                </c:pt>
                <c:pt idx="9792" formatCode="0.00E+00">
                  <c:v>61766000</c:v>
                </c:pt>
                <c:pt idx="9793" formatCode="0.00E+00">
                  <c:v>61773000</c:v>
                </c:pt>
                <c:pt idx="9794" formatCode="0.00E+00">
                  <c:v>61779000</c:v>
                </c:pt>
                <c:pt idx="9795" formatCode="0.00E+00">
                  <c:v>61785000</c:v>
                </c:pt>
                <c:pt idx="9796" formatCode="0.00E+00">
                  <c:v>61792000</c:v>
                </c:pt>
                <c:pt idx="9797" formatCode="0.00E+00">
                  <c:v>61798000</c:v>
                </c:pt>
                <c:pt idx="9798" formatCode="0.00E+00">
                  <c:v>61804000</c:v>
                </c:pt>
                <c:pt idx="9799" formatCode="0.00E+00">
                  <c:v>61810000</c:v>
                </c:pt>
                <c:pt idx="9800" formatCode="0.00E+00">
                  <c:v>61817000</c:v>
                </c:pt>
                <c:pt idx="9801" formatCode="0.00E+00">
                  <c:v>61823000</c:v>
                </c:pt>
                <c:pt idx="9802" formatCode="0.00E+00">
                  <c:v>61829000</c:v>
                </c:pt>
                <c:pt idx="9803" formatCode="0.00E+00">
                  <c:v>61836000</c:v>
                </c:pt>
                <c:pt idx="9804" formatCode="0.00E+00">
                  <c:v>61842000</c:v>
                </c:pt>
                <c:pt idx="9805" formatCode="0.00E+00">
                  <c:v>61848000</c:v>
                </c:pt>
                <c:pt idx="9806" formatCode="0.00E+00">
                  <c:v>61855000</c:v>
                </c:pt>
                <c:pt idx="9807" formatCode="0.00E+00">
                  <c:v>61861000</c:v>
                </c:pt>
                <c:pt idx="9808" formatCode="0.00E+00">
                  <c:v>61867000</c:v>
                </c:pt>
                <c:pt idx="9809" formatCode="0.00E+00">
                  <c:v>61874000</c:v>
                </c:pt>
                <c:pt idx="9810" formatCode="0.00E+00">
                  <c:v>61880000</c:v>
                </c:pt>
                <c:pt idx="9811" formatCode="0.00E+00">
                  <c:v>61886000</c:v>
                </c:pt>
                <c:pt idx="9812" formatCode="0.00E+00">
                  <c:v>61892000</c:v>
                </c:pt>
                <c:pt idx="9813" formatCode="0.00E+00">
                  <c:v>61899000</c:v>
                </c:pt>
                <c:pt idx="9814" formatCode="0.00E+00">
                  <c:v>61905000</c:v>
                </c:pt>
                <c:pt idx="9815" formatCode="0.00E+00">
                  <c:v>61911000</c:v>
                </c:pt>
                <c:pt idx="9816" formatCode="0.00E+00">
                  <c:v>61918000</c:v>
                </c:pt>
                <c:pt idx="9817" formatCode="0.00E+00">
                  <c:v>61924000</c:v>
                </c:pt>
                <c:pt idx="9818" formatCode="0.00E+00">
                  <c:v>61930000</c:v>
                </c:pt>
                <c:pt idx="9819" formatCode="0.00E+00">
                  <c:v>61937000</c:v>
                </c:pt>
                <c:pt idx="9820" formatCode="0.00E+00">
                  <c:v>61943000</c:v>
                </c:pt>
                <c:pt idx="9821" formatCode="0.00E+00">
                  <c:v>61949000</c:v>
                </c:pt>
                <c:pt idx="9822" formatCode="0.00E+00">
                  <c:v>61956000</c:v>
                </c:pt>
                <c:pt idx="9823" formatCode="0.00E+00">
                  <c:v>61962000</c:v>
                </c:pt>
                <c:pt idx="9824" formatCode="0.00E+00">
                  <c:v>61968000</c:v>
                </c:pt>
                <c:pt idx="9825" formatCode="0.00E+00">
                  <c:v>61974000</c:v>
                </c:pt>
                <c:pt idx="9826" formatCode="0.00E+00">
                  <c:v>61981000</c:v>
                </c:pt>
                <c:pt idx="9827" formatCode="0.00E+00">
                  <c:v>61987000</c:v>
                </c:pt>
                <c:pt idx="9828" formatCode="0.00E+00">
                  <c:v>61993000</c:v>
                </c:pt>
                <c:pt idx="9829" formatCode="0.00E+00">
                  <c:v>62000000</c:v>
                </c:pt>
                <c:pt idx="9830" formatCode="0.00E+00">
                  <c:v>62006000</c:v>
                </c:pt>
                <c:pt idx="9831" formatCode="0.00E+00">
                  <c:v>62012000</c:v>
                </c:pt>
                <c:pt idx="9832" formatCode="0.00E+00">
                  <c:v>62019000</c:v>
                </c:pt>
                <c:pt idx="9833" formatCode="0.00E+00">
                  <c:v>62025000</c:v>
                </c:pt>
                <c:pt idx="9834" formatCode="0.00E+00">
                  <c:v>62031000</c:v>
                </c:pt>
                <c:pt idx="9835" formatCode="0.00E+00">
                  <c:v>62038000</c:v>
                </c:pt>
                <c:pt idx="9836" formatCode="0.00E+00">
                  <c:v>62044000</c:v>
                </c:pt>
                <c:pt idx="9837" formatCode="0.00E+00">
                  <c:v>62050000</c:v>
                </c:pt>
                <c:pt idx="9838" formatCode="0.00E+00">
                  <c:v>62056000</c:v>
                </c:pt>
                <c:pt idx="9839" formatCode="0.00E+00">
                  <c:v>62063000</c:v>
                </c:pt>
                <c:pt idx="9840" formatCode="0.00E+00">
                  <c:v>62069000</c:v>
                </c:pt>
                <c:pt idx="9841" formatCode="0.00E+00">
                  <c:v>62075000</c:v>
                </c:pt>
                <c:pt idx="9842" formatCode="0.00E+00">
                  <c:v>62082000</c:v>
                </c:pt>
                <c:pt idx="9843" formatCode="0.00E+00">
                  <c:v>62088000</c:v>
                </c:pt>
                <c:pt idx="9844" formatCode="0.00E+00">
                  <c:v>62094000</c:v>
                </c:pt>
                <c:pt idx="9845" formatCode="0.00E+00">
                  <c:v>62101000</c:v>
                </c:pt>
                <c:pt idx="9846" formatCode="0.00E+00">
                  <c:v>62107000</c:v>
                </c:pt>
                <c:pt idx="9847" formatCode="0.00E+00">
                  <c:v>62113000</c:v>
                </c:pt>
                <c:pt idx="9848" formatCode="0.00E+00">
                  <c:v>62120000</c:v>
                </c:pt>
                <c:pt idx="9849" formatCode="0.00E+00">
                  <c:v>62126000</c:v>
                </c:pt>
                <c:pt idx="9850" formatCode="0.00E+00">
                  <c:v>62132000</c:v>
                </c:pt>
                <c:pt idx="9851" formatCode="0.00E+00">
                  <c:v>62138000</c:v>
                </c:pt>
                <c:pt idx="9852" formatCode="0.00E+00">
                  <c:v>62145000</c:v>
                </c:pt>
                <c:pt idx="9853" formatCode="0.00E+00">
                  <c:v>62151000</c:v>
                </c:pt>
                <c:pt idx="9854" formatCode="0.00E+00">
                  <c:v>62157000</c:v>
                </c:pt>
                <c:pt idx="9855" formatCode="0.00E+00">
                  <c:v>62164000</c:v>
                </c:pt>
                <c:pt idx="9856" formatCode="0.00E+00">
                  <c:v>62170000</c:v>
                </c:pt>
                <c:pt idx="9857" formatCode="0.00E+00">
                  <c:v>62176000</c:v>
                </c:pt>
                <c:pt idx="9858" formatCode="0.00E+00">
                  <c:v>62183000</c:v>
                </c:pt>
                <c:pt idx="9859" formatCode="0.00E+00">
                  <c:v>62189000</c:v>
                </c:pt>
                <c:pt idx="9860" formatCode="0.00E+00">
                  <c:v>62195000</c:v>
                </c:pt>
                <c:pt idx="9861" formatCode="0.00E+00">
                  <c:v>62202000</c:v>
                </c:pt>
                <c:pt idx="9862" formatCode="0.00E+00">
                  <c:v>62208000</c:v>
                </c:pt>
                <c:pt idx="9863" formatCode="0.00E+00">
                  <c:v>62214000</c:v>
                </c:pt>
                <c:pt idx="9864" formatCode="0.00E+00">
                  <c:v>62220000</c:v>
                </c:pt>
                <c:pt idx="9865" formatCode="0.00E+00">
                  <c:v>62227000</c:v>
                </c:pt>
                <c:pt idx="9866" formatCode="0.00E+00">
                  <c:v>62233000</c:v>
                </c:pt>
                <c:pt idx="9867" formatCode="0.00E+00">
                  <c:v>62239000</c:v>
                </c:pt>
                <c:pt idx="9868" formatCode="0.00E+00">
                  <c:v>62246000</c:v>
                </c:pt>
                <c:pt idx="9869" formatCode="0.00E+00">
                  <c:v>62252000</c:v>
                </c:pt>
                <c:pt idx="9870" formatCode="0.00E+00">
                  <c:v>62258000</c:v>
                </c:pt>
                <c:pt idx="9871" formatCode="0.00E+00">
                  <c:v>62265000</c:v>
                </c:pt>
                <c:pt idx="9872" formatCode="0.00E+00">
                  <c:v>62271000</c:v>
                </c:pt>
                <c:pt idx="9873" formatCode="0.00E+00">
                  <c:v>62277000</c:v>
                </c:pt>
                <c:pt idx="9874" formatCode="0.00E+00">
                  <c:v>62284000</c:v>
                </c:pt>
                <c:pt idx="9875" formatCode="0.00E+00">
                  <c:v>62290000</c:v>
                </c:pt>
                <c:pt idx="9876" formatCode="0.00E+00">
                  <c:v>62296000</c:v>
                </c:pt>
                <c:pt idx="9877" formatCode="0.00E+00">
                  <c:v>62302000</c:v>
                </c:pt>
                <c:pt idx="9878" formatCode="0.00E+00">
                  <c:v>62309000</c:v>
                </c:pt>
                <c:pt idx="9879" formatCode="0.00E+00">
                  <c:v>62315000</c:v>
                </c:pt>
                <c:pt idx="9880" formatCode="0.00E+00">
                  <c:v>62321000</c:v>
                </c:pt>
                <c:pt idx="9881" formatCode="0.00E+00">
                  <c:v>62328000</c:v>
                </c:pt>
                <c:pt idx="9882" formatCode="0.00E+00">
                  <c:v>62334000</c:v>
                </c:pt>
                <c:pt idx="9883" formatCode="0.00E+00">
                  <c:v>62340000</c:v>
                </c:pt>
                <c:pt idx="9884" formatCode="0.00E+00">
                  <c:v>62347000</c:v>
                </c:pt>
                <c:pt idx="9885" formatCode="0.00E+00">
                  <c:v>62353000</c:v>
                </c:pt>
                <c:pt idx="9886" formatCode="0.00E+00">
                  <c:v>62359000</c:v>
                </c:pt>
                <c:pt idx="9887" formatCode="0.00E+00">
                  <c:v>62366000</c:v>
                </c:pt>
                <c:pt idx="9888" formatCode="0.00E+00">
                  <c:v>62372000</c:v>
                </c:pt>
                <c:pt idx="9889" formatCode="0.00E+00">
                  <c:v>62378000</c:v>
                </c:pt>
                <c:pt idx="9890" formatCode="0.00E+00">
                  <c:v>62384000</c:v>
                </c:pt>
                <c:pt idx="9891" formatCode="0.00E+00">
                  <c:v>62391000</c:v>
                </c:pt>
                <c:pt idx="9892" formatCode="0.00E+00">
                  <c:v>62397000</c:v>
                </c:pt>
                <c:pt idx="9893" formatCode="0.00E+00">
                  <c:v>62403000</c:v>
                </c:pt>
                <c:pt idx="9894" formatCode="0.00E+00">
                  <c:v>62410000</c:v>
                </c:pt>
                <c:pt idx="9895" formatCode="0.00E+00">
                  <c:v>62416000</c:v>
                </c:pt>
                <c:pt idx="9896" formatCode="0.00E+00">
                  <c:v>62422000</c:v>
                </c:pt>
                <c:pt idx="9897" formatCode="0.00E+00">
                  <c:v>62429000</c:v>
                </c:pt>
                <c:pt idx="9898" formatCode="0.00E+00">
                  <c:v>62435000</c:v>
                </c:pt>
                <c:pt idx="9899" formatCode="0.00E+00">
                  <c:v>62441000</c:v>
                </c:pt>
                <c:pt idx="9900" formatCode="0.00E+00">
                  <c:v>62448000</c:v>
                </c:pt>
                <c:pt idx="9901" formatCode="0.00E+00">
                  <c:v>62454000</c:v>
                </c:pt>
                <c:pt idx="9902" formatCode="0.00E+00">
                  <c:v>62460000</c:v>
                </c:pt>
                <c:pt idx="9903" formatCode="0.00E+00">
                  <c:v>62466000</c:v>
                </c:pt>
                <c:pt idx="9904" formatCode="0.00E+00">
                  <c:v>62473000</c:v>
                </c:pt>
                <c:pt idx="9905" formatCode="0.00E+00">
                  <c:v>62479000</c:v>
                </c:pt>
                <c:pt idx="9906" formatCode="0.00E+00">
                  <c:v>62485000</c:v>
                </c:pt>
                <c:pt idx="9907" formatCode="0.00E+00">
                  <c:v>62492000</c:v>
                </c:pt>
                <c:pt idx="9908" formatCode="0.00E+00">
                  <c:v>62498000</c:v>
                </c:pt>
                <c:pt idx="9909" formatCode="0.00E+00">
                  <c:v>62504000</c:v>
                </c:pt>
                <c:pt idx="9910" formatCode="0.00E+00">
                  <c:v>62511000</c:v>
                </c:pt>
                <c:pt idx="9911" formatCode="0.00E+00">
                  <c:v>62517000</c:v>
                </c:pt>
                <c:pt idx="9912" formatCode="0.00E+00">
                  <c:v>62523000</c:v>
                </c:pt>
                <c:pt idx="9913" formatCode="0.00E+00">
                  <c:v>62530000</c:v>
                </c:pt>
                <c:pt idx="9914" formatCode="0.00E+00">
                  <c:v>62536000</c:v>
                </c:pt>
                <c:pt idx="9915" formatCode="0.00E+00">
                  <c:v>62542000</c:v>
                </c:pt>
                <c:pt idx="9916" formatCode="0.00E+00">
                  <c:v>62548000</c:v>
                </c:pt>
                <c:pt idx="9917" formatCode="0.00E+00">
                  <c:v>62555000</c:v>
                </c:pt>
                <c:pt idx="9918" formatCode="0.00E+00">
                  <c:v>62561000</c:v>
                </c:pt>
                <c:pt idx="9919" formatCode="0.00E+00">
                  <c:v>62567000</c:v>
                </c:pt>
                <c:pt idx="9920" formatCode="0.00E+00">
                  <c:v>62574000</c:v>
                </c:pt>
                <c:pt idx="9921" formatCode="0.00E+00">
                  <c:v>62580000</c:v>
                </c:pt>
                <c:pt idx="9922" formatCode="0.00E+00">
                  <c:v>62586000</c:v>
                </c:pt>
                <c:pt idx="9923" formatCode="0.00E+00">
                  <c:v>62593000</c:v>
                </c:pt>
                <c:pt idx="9924" formatCode="0.00E+00">
                  <c:v>62599000</c:v>
                </c:pt>
                <c:pt idx="9925" formatCode="0.00E+00">
                  <c:v>62605000</c:v>
                </c:pt>
                <c:pt idx="9926" formatCode="0.00E+00">
                  <c:v>62612000</c:v>
                </c:pt>
                <c:pt idx="9927" formatCode="0.00E+00">
                  <c:v>62618000</c:v>
                </c:pt>
                <c:pt idx="9928" formatCode="0.00E+00">
                  <c:v>62624000</c:v>
                </c:pt>
                <c:pt idx="9929" formatCode="0.00E+00">
                  <c:v>62630000</c:v>
                </c:pt>
                <c:pt idx="9930" formatCode="0.00E+00">
                  <c:v>62637000</c:v>
                </c:pt>
                <c:pt idx="9931" formatCode="0.00E+00">
                  <c:v>62643000</c:v>
                </c:pt>
                <c:pt idx="9932" formatCode="0.00E+00">
                  <c:v>62649000</c:v>
                </c:pt>
                <c:pt idx="9933" formatCode="0.00E+00">
                  <c:v>62656000</c:v>
                </c:pt>
                <c:pt idx="9934" formatCode="0.00E+00">
                  <c:v>62662000</c:v>
                </c:pt>
                <c:pt idx="9935" formatCode="0.00E+00">
                  <c:v>62668000</c:v>
                </c:pt>
                <c:pt idx="9936" formatCode="0.00E+00">
                  <c:v>62675000</c:v>
                </c:pt>
                <c:pt idx="9937" formatCode="0.00E+00">
                  <c:v>62681000</c:v>
                </c:pt>
                <c:pt idx="9938" formatCode="0.00E+00">
                  <c:v>62687000</c:v>
                </c:pt>
                <c:pt idx="9939" formatCode="0.00E+00">
                  <c:v>62694000</c:v>
                </c:pt>
                <c:pt idx="9940" formatCode="0.00E+00">
                  <c:v>62700000</c:v>
                </c:pt>
                <c:pt idx="9941" formatCode="0.00E+00">
                  <c:v>62706000</c:v>
                </c:pt>
                <c:pt idx="9942" formatCode="0.00E+00">
                  <c:v>62712000</c:v>
                </c:pt>
                <c:pt idx="9943" formatCode="0.00E+00">
                  <c:v>62719000</c:v>
                </c:pt>
                <c:pt idx="9944" formatCode="0.00E+00">
                  <c:v>62725000</c:v>
                </c:pt>
                <c:pt idx="9945" formatCode="0.00E+00">
                  <c:v>62731000</c:v>
                </c:pt>
                <c:pt idx="9946" formatCode="0.00E+00">
                  <c:v>62738000</c:v>
                </c:pt>
                <c:pt idx="9947" formatCode="0.00E+00">
                  <c:v>62744000</c:v>
                </c:pt>
                <c:pt idx="9948" formatCode="0.00E+00">
                  <c:v>62750000</c:v>
                </c:pt>
                <c:pt idx="9949" formatCode="0.00E+00">
                  <c:v>62757000</c:v>
                </c:pt>
                <c:pt idx="9950" formatCode="0.00E+00">
                  <c:v>62763000</c:v>
                </c:pt>
                <c:pt idx="9951" formatCode="0.00E+00">
                  <c:v>62769000</c:v>
                </c:pt>
                <c:pt idx="9952" formatCode="0.00E+00">
                  <c:v>62776000</c:v>
                </c:pt>
                <c:pt idx="9953" formatCode="0.00E+00">
                  <c:v>62782000</c:v>
                </c:pt>
                <c:pt idx="9954" formatCode="0.00E+00">
                  <c:v>62788000</c:v>
                </c:pt>
                <c:pt idx="9955" formatCode="0.00E+00">
                  <c:v>62794000</c:v>
                </c:pt>
                <c:pt idx="9956" formatCode="0.00E+00">
                  <c:v>62801000</c:v>
                </c:pt>
                <c:pt idx="9957" formatCode="0.00E+00">
                  <c:v>62807000</c:v>
                </c:pt>
                <c:pt idx="9958" formatCode="0.00E+00">
                  <c:v>62813000</c:v>
                </c:pt>
                <c:pt idx="9959" formatCode="0.00E+00">
                  <c:v>62820000</c:v>
                </c:pt>
                <c:pt idx="9960" formatCode="0.00E+00">
                  <c:v>62826000</c:v>
                </c:pt>
                <c:pt idx="9961" formatCode="0.00E+00">
                  <c:v>62832000</c:v>
                </c:pt>
                <c:pt idx="9962" formatCode="0.00E+00">
                  <c:v>62839000</c:v>
                </c:pt>
                <c:pt idx="9963" formatCode="0.00E+00">
                  <c:v>62845000</c:v>
                </c:pt>
                <c:pt idx="9964" formatCode="0.00E+00">
                  <c:v>62851000</c:v>
                </c:pt>
                <c:pt idx="9965" formatCode="0.00E+00">
                  <c:v>62858000</c:v>
                </c:pt>
                <c:pt idx="9966" formatCode="0.00E+00">
                  <c:v>62864000</c:v>
                </c:pt>
                <c:pt idx="9967" formatCode="0.00E+00">
                  <c:v>62870000</c:v>
                </c:pt>
                <c:pt idx="9968" formatCode="0.00E+00">
                  <c:v>62876000</c:v>
                </c:pt>
                <c:pt idx="9969" formatCode="0.00E+00">
                  <c:v>62883000</c:v>
                </c:pt>
                <c:pt idx="9970" formatCode="0.00E+00">
                  <c:v>62889000</c:v>
                </c:pt>
                <c:pt idx="9971" formatCode="0.00E+00">
                  <c:v>62895000</c:v>
                </c:pt>
                <c:pt idx="9972" formatCode="0.00E+00">
                  <c:v>62902000</c:v>
                </c:pt>
                <c:pt idx="9973" formatCode="0.00E+00">
                  <c:v>62908000</c:v>
                </c:pt>
                <c:pt idx="9974" formatCode="0.00E+00">
                  <c:v>62914000</c:v>
                </c:pt>
                <c:pt idx="9975" formatCode="0.00E+00">
                  <c:v>62921000</c:v>
                </c:pt>
                <c:pt idx="9976" formatCode="0.00E+00">
                  <c:v>62927000</c:v>
                </c:pt>
                <c:pt idx="9977" formatCode="0.00E+00">
                  <c:v>62933000</c:v>
                </c:pt>
                <c:pt idx="9978" formatCode="0.00E+00">
                  <c:v>62940000</c:v>
                </c:pt>
                <c:pt idx="9979" formatCode="0.00E+00">
                  <c:v>62946000</c:v>
                </c:pt>
                <c:pt idx="9980" formatCode="0.00E+00">
                  <c:v>62952000</c:v>
                </c:pt>
                <c:pt idx="9981" formatCode="0.00E+00">
                  <c:v>62958000</c:v>
                </c:pt>
                <c:pt idx="9982" formatCode="0.00E+00">
                  <c:v>62965000</c:v>
                </c:pt>
                <c:pt idx="9983" formatCode="0.00E+00">
                  <c:v>62971000</c:v>
                </c:pt>
                <c:pt idx="9984" formatCode="0.00E+00">
                  <c:v>62977000</c:v>
                </c:pt>
                <c:pt idx="9985" formatCode="0.00E+00">
                  <c:v>62984000</c:v>
                </c:pt>
                <c:pt idx="9986" formatCode="0.00E+00">
                  <c:v>62990000</c:v>
                </c:pt>
                <c:pt idx="9987" formatCode="0.00E+00">
                  <c:v>62996000</c:v>
                </c:pt>
                <c:pt idx="9988" formatCode="0.00E+00">
                  <c:v>63003000</c:v>
                </c:pt>
                <c:pt idx="9989" formatCode="0.00E+00">
                  <c:v>63009000</c:v>
                </c:pt>
                <c:pt idx="9990" formatCode="0.00E+00">
                  <c:v>63015000</c:v>
                </c:pt>
                <c:pt idx="9991" formatCode="0.00E+00">
                  <c:v>63022000</c:v>
                </c:pt>
                <c:pt idx="9992" formatCode="0.00E+00">
                  <c:v>63028000</c:v>
                </c:pt>
                <c:pt idx="9993" formatCode="0.00E+00">
                  <c:v>63034000</c:v>
                </c:pt>
                <c:pt idx="9994" formatCode="0.00E+00">
                  <c:v>63040000</c:v>
                </c:pt>
                <c:pt idx="9995" formatCode="0.00E+00">
                  <c:v>63047000</c:v>
                </c:pt>
                <c:pt idx="9996" formatCode="0.00E+00">
                  <c:v>63053000</c:v>
                </c:pt>
                <c:pt idx="9997" formatCode="0.00E+00">
                  <c:v>63059000</c:v>
                </c:pt>
                <c:pt idx="9998" formatCode="0.00E+00">
                  <c:v>63066000</c:v>
                </c:pt>
                <c:pt idx="9999" formatCode="0.00E+00">
                  <c:v>63072000</c:v>
                </c:pt>
              </c:numCache>
            </c:numRef>
          </c:xVal>
          <c:yVal>
            <c:numRef>
              <c:f>'2D smeared Tmax'!$O$4:$O$10003</c:f>
              <c:numCache>
                <c:formatCode>General</c:formatCode>
                <c:ptCount val="10000"/>
                <c:pt idx="0">
                  <c:v>1369.7</c:v>
                </c:pt>
                <c:pt idx="1">
                  <c:v>852.39</c:v>
                </c:pt>
                <c:pt idx="2">
                  <c:v>852.43</c:v>
                </c:pt>
                <c:pt idx="3">
                  <c:v>852.45</c:v>
                </c:pt>
                <c:pt idx="4">
                  <c:v>852.44</c:v>
                </c:pt>
                <c:pt idx="5">
                  <c:v>852.42</c:v>
                </c:pt>
                <c:pt idx="6">
                  <c:v>852.4</c:v>
                </c:pt>
                <c:pt idx="7">
                  <c:v>852.39</c:v>
                </c:pt>
                <c:pt idx="8">
                  <c:v>852.39</c:v>
                </c:pt>
                <c:pt idx="9">
                  <c:v>852.39</c:v>
                </c:pt>
                <c:pt idx="10">
                  <c:v>852.4</c:v>
                </c:pt>
                <c:pt idx="11">
                  <c:v>852.4</c:v>
                </c:pt>
                <c:pt idx="12">
                  <c:v>852.41</c:v>
                </c:pt>
                <c:pt idx="13">
                  <c:v>852.41</c:v>
                </c:pt>
                <c:pt idx="14">
                  <c:v>852.42</c:v>
                </c:pt>
                <c:pt idx="15">
                  <c:v>852.42</c:v>
                </c:pt>
                <c:pt idx="16">
                  <c:v>852.43</c:v>
                </c:pt>
                <c:pt idx="17">
                  <c:v>852.43</c:v>
                </c:pt>
                <c:pt idx="18">
                  <c:v>852.43</c:v>
                </c:pt>
                <c:pt idx="19">
                  <c:v>852.44</c:v>
                </c:pt>
                <c:pt idx="20">
                  <c:v>852.44</c:v>
                </c:pt>
                <c:pt idx="21">
                  <c:v>852.45</c:v>
                </c:pt>
                <c:pt idx="22">
                  <c:v>852.45</c:v>
                </c:pt>
                <c:pt idx="23">
                  <c:v>852.46</c:v>
                </c:pt>
                <c:pt idx="24">
                  <c:v>852.46</c:v>
                </c:pt>
                <c:pt idx="25">
                  <c:v>852.46</c:v>
                </c:pt>
                <c:pt idx="26">
                  <c:v>852.46</c:v>
                </c:pt>
                <c:pt idx="27">
                  <c:v>852.46</c:v>
                </c:pt>
                <c:pt idx="28">
                  <c:v>852.46</c:v>
                </c:pt>
                <c:pt idx="29">
                  <c:v>852.46</c:v>
                </c:pt>
                <c:pt idx="30">
                  <c:v>852.46</c:v>
                </c:pt>
                <c:pt idx="31">
                  <c:v>852.45</c:v>
                </c:pt>
                <c:pt idx="32">
                  <c:v>852.45</c:v>
                </c:pt>
                <c:pt idx="33">
                  <c:v>852.45</c:v>
                </c:pt>
                <c:pt idx="34">
                  <c:v>852.45</c:v>
                </c:pt>
                <c:pt idx="35">
                  <c:v>852.45</c:v>
                </c:pt>
                <c:pt idx="36">
                  <c:v>852.45</c:v>
                </c:pt>
                <c:pt idx="37">
                  <c:v>852.44</c:v>
                </c:pt>
                <c:pt idx="38">
                  <c:v>852.44</c:v>
                </c:pt>
                <c:pt idx="39">
                  <c:v>852.44</c:v>
                </c:pt>
                <c:pt idx="40">
                  <c:v>852.44</c:v>
                </c:pt>
                <c:pt idx="41">
                  <c:v>852.44</c:v>
                </c:pt>
                <c:pt idx="42">
                  <c:v>852.44</c:v>
                </c:pt>
                <c:pt idx="43">
                  <c:v>852.43</c:v>
                </c:pt>
                <c:pt idx="44">
                  <c:v>852.43</c:v>
                </c:pt>
                <c:pt idx="45">
                  <c:v>852.43</c:v>
                </c:pt>
                <c:pt idx="46">
                  <c:v>852.43</c:v>
                </c:pt>
                <c:pt idx="47">
                  <c:v>852.42</c:v>
                </c:pt>
                <c:pt idx="48">
                  <c:v>852.42</c:v>
                </c:pt>
                <c:pt idx="49">
                  <c:v>852.42</c:v>
                </c:pt>
                <c:pt idx="50">
                  <c:v>852.41</c:v>
                </c:pt>
                <c:pt idx="51">
                  <c:v>852.41</c:v>
                </c:pt>
                <c:pt idx="52">
                  <c:v>852.41</c:v>
                </c:pt>
                <c:pt idx="53">
                  <c:v>852.41</c:v>
                </c:pt>
                <c:pt idx="54">
                  <c:v>852.4</c:v>
                </c:pt>
                <c:pt idx="55">
                  <c:v>852.4</c:v>
                </c:pt>
                <c:pt idx="56">
                  <c:v>852.4</c:v>
                </c:pt>
                <c:pt idx="57">
                  <c:v>852.39</c:v>
                </c:pt>
                <c:pt idx="58">
                  <c:v>852.39</c:v>
                </c:pt>
                <c:pt idx="59">
                  <c:v>852.39</c:v>
                </c:pt>
                <c:pt idx="60">
                  <c:v>852.39</c:v>
                </c:pt>
                <c:pt idx="61">
                  <c:v>852.38</c:v>
                </c:pt>
                <c:pt idx="62">
                  <c:v>852.38</c:v>
                </c:pt>
                <c:pt idx="63">
                  <c:v>852.38</c:v>
                </c:pt>
                <c:pt idx="64">
                  <c:v>852.38</c:v>
                </c:pt>
                <c:pt idx="65">
                  <c:v>852.39</c:v>
                </c:pt>
                <c:pt idx="66">
                  <c:v>852.39</c:v>
                </c:pt>
                <c:pt idx="67">
                  <c:v>852.39</c:v>
                </c:pt>
                <c:pt idx="68">
                  <c:v>852.39</c:v>
                </c:pt>
                <c:pt idx="69">
                  <c:v>852.39</c:v>
                </c:pt>
                <c:pt idx="70">
                  <c:v>852.39</c:v>
                </c:pt>
                <c:pt idx="71">
                  <c:v>852.39</c:v>
                </c:pt>
                <c:pt idx="72">
                  <c:v>852.39</c:v>
                </c:pt>
                <c:pt idx="73">
                  <c:v>852.39</c:v>
                </c:pt>
                <c:pt idx="74">
                  <c:v>852.39</c:v>
                </c:pt>
                <c:pt idx="75">
                  <c:v>852.39</c:v>
                </c:pt>
                <c:pt idx="76">
                  <c:v>852.39</c:v>
                </c:pt>
                <c:pt idx="77">
                  <c:v>852.39</c:v>
                </c:pt>
                <c:pt idx="78">
                  <c:v>852.39</c:v>
                </c:pt>
                <c:pt idx="79">
                  <c:v>852.39</c:v>
                </c:pt>
                <c:pt idx="80">
                  <c:v>852.39</c:v>
                </c:pt>
                <c:pt idx="81">
                  <c:v>852.39</c:v>
                </c:pt>
                <c:pt idx="82">
                  <c:v>852.39</c:v>
                </c:pt>
                <c:pt idx="83">
                  <c:v>852.39</c:v>
                </c:pt>
                <c:pt idx="84">
                  <c:v>852.4</c:v>
                </c:pt>
                <c:pt idx="85">
                  <c:v>852.4</c:v>
                </c:pt>
                <c:pt idx="86">
                  <c:v>852.4</c:v>
                </c:pt>
                <c:pt idx="87">
                  <c:v>852.4</c:v>
                </c:pt>
                <c:pt idx="88">
                  <c:v>852.4</c:v>
                </c:pt>
                <c:pt idx="89">
                  <c:v>852.4</c:v>
                </c:pt>
                <c:pt idx="90">
                  <c:v>852.4</c:v>
                </c:pt>
                <c:pt idx="91">
                  <c:v>852.4</c:v>
                </c:pt>
                <c:pt idx="92">
                  <c:v>852.4</c:v>
                </c:pt>
                <c:pt idx="93">
                  <c:v>852.4</c:v>
                </c:pt>
                <c:pt idx="94">
                  <c:v>852.4</c:v>
                </c:pt>
                <c:pt idx="95">
                  <c:v>852.4</c:v>
                </c:pt>
                <c:pt idx="96">
                  <c:v>852.4</c:v>
                </c:pt>
                <c:pt idx="97">
                  <c:v>852.4</c:v>
                </c:pt>
                <c:pt idx="98">
                  <c:v>852.4</c:v>
                </c:pt>
                <c:pt idx="99">
                  <c:v>852.4</c:v>
                </c:pt>
                <c:pt idx="100">
                  <c:v>852.4</c:v>
                </c:pt>
                <c:pt idx="101">
                  <c:v>852.4</c:v>
                </c:pt>
                <c:pt idx="102">
                  <c:v>852.41</c:v>
                </c:pt>
                <c:pt idx="103">
                  <c:v>852.41</c:v>
                </c:pt>
                <c:pt idx="104">
                  <c:v>852.41</c:v>
                </c:pt>
                <c:pt idx="105">
                  <c:v>852.41</c:v>
                </c:pt>
                <c:pt idx="106">
                  <c:v>852.41</c:v>
                </c:pt>
                <c:pt idx="107">
                  <c:v>852.41</c:v>
                </c:pt>
                <c:pt idx="108">
                  <c:v>852.41</c:v>
                </c:pt>
                <c:pt idx="109">
                  <c:v>852.41</c:v>
                </c:pt>
                <c:pt idx="110">
                  <c:v>852.41</c:v>
                </c:pt>
                <c:pt idx="111">
                  <c:v>852.41</c:v>
                </c:pt>
                <c:pt idx="112">
                  <c:v>852.41</c:v>
                </c:pt>
                <c:pt idx="113">
                  <c:v>852.41</c:v>
                </c:pt>
                <c:pt idx="114">
                  <c:v>852.41</c:v>
                </c:pt>
                <c:pt idx="115">
                  <c:v>852.41</c:v>
                </c:pt>
                <c:pt idx="116">
                  <c:v>852.41</c:v>
                </c:pt>
                <c:pt idx="117">
                  <c:v>852.41</c:v>
                </c:pt>
                <c:pt idx="118">
                  <c:v>852.41</c:v>
                </c:pt>
                <c:pt idx="119">
                  <c:v>852.41</c:v>
                </c:pt>
                <c:pt idx="120">
                  <c:v>852.41</c:v>
                </c:pt>
                <c:pt idx="121">
                  <c:v>852.42</c:v>
                </c:pt>
                <c:pt idx="122">
                  <c:v>852.42</c:v>
                </c:pt>
                <c:pt idx="123">
                  <c:v>852.42</c:v>
                </c:pt>
                <c:pt idx="124">
                  <c:v>852.42</c:v>
                </c:pt>
                <c:pt idx="125">
                  <c:v>852.42</c:v>
                </c:pt>
                <c:pt idx="126">
                  <c:v>852.42</c:v>
                </c:pt>
                <c:pt idx="127">
                  <c:v>852.42</c:v>
                </c:pt>
                <c:pt idx="128">
                  <c:v>852.42</c:v>
                </c:pt>
                <c:pt idx="129">
                  <c:v>852.42</c:v>
                </c:pt>
                <c:pt idx="130">
                  <c:v>852.42</c:v>
                </c:pt>
                <c:pt idx="131">
                  <c:v>852.42</c:v>
                </c:pt>
                <c:pt idx="132">
                  <c:v>852.42</c:v>
                </c:pt>
                <c:pt idx="133">
                  <c:v>852.42</c:v>
                </c:pt>
                <c:pt idx="134">
                  <c:v>852.42</c:v>
                </c:pt>
                <c:pt idx="135">
                  <c:v>852.42</c:v>
                </c:pt>
                <c:pt idx="136">
                  <c:v>852.42</c:v>
                </c:pt>
                <c:pt idx="137">
                  <c:v>852.42</c:v>
                </c:pt>
                <c:pt idx="138">
                  <c:v>852.42</c:v>
                </c:pt>
                <c:pt idx="139">
                  <c:v>852.43</c:v>
                </c:pt>
                <c:pt idx="140">
                  <c:v>852.43</c:v>
                </c:pt>
                <c:pt idx="141">
                  <c:v>852.43</c:v>
                </c:pt>
                <c:pt idx="142">
                  <c:v>852.43</c:v>
                </c:pt>
                <c:pt idx="143">
                  <c:v>852.43</c:v>
                </c:pt>
                <c:pt idx="144">
                  <c:v>852.43</c:v>
                </c:pt>
                <c:pt idx="145">
                  <c:v>852.43</c:v>
                </c:pt>
                <c:pt idx="146">
                  <c:v>852.43</c:v>
                </c:pt>
                <c:pt idx="147">
                  <c:v>852.43</c:v>
                </c:pt>
                <c:pt idx="148">
                  <c:v>852.43</c:v>
                </c:pt>
                <c:pt idx="149">
                  <c:v>852.43</c:v>
                </c:pt>
                <c:pt idx="150">
                  <c:v>852.43</c:v>
                </c:pt>
                <c:pt idx="151">
                  <c:v>852.43</c:v>
                </c:pt>
                <c:pt idx="152">
                  <c:v>852.43</c:v>
                </c:pt>
                <c:pt idx="153">
                  <c:v>852.43</c:v>
                </c:pt>
                <c:pt idx="154">
                  <c:v>852.43</c:v>
                </c:pt>
                <c:pt idx="155">
                  <c:v>852.43</c:v>
                </c:pt>
                <c:pt idx="156">
                  <c:v>852.43</c:v>
                </c:pt>
                <c:pt idx="157">
                  <c:v>852.43</c:v>
                </c:pt>
                <c:pt idx="158">
                  <c:v>852.44</c:v>
                </c:pt>
                <c:pt idx="159">
                  <c:v>852.44</c:v>
                </c:pt>
                <c:pt idx="160">
                  <c:v>852.44</c:v>
                </c:pt>
                <c:pt idx="161">
                  <c:v>852.44</c:v>
                </c:pt>
                <c:pt idx="162">
                  <c:v>852.44</c:v>
                </c:pt>
                <c:pt idx="163">
                  <c:v>852.44</c:v>
                </c:pt>
                <c:pt idx="164">
                  <c:v>852.44</c:v>
                </c:pt>
                <c:pt idx="165">
                  <c:v>852.44</c:v>
                </c:pt>
                <c:pt idx="166">
                  <c:v>852.44</c:v>
                </c:pt>
                <c:pt idx="167">
                  <c:v>852.44</c:v>
                </c:pt>
                <c:pt idx="168">
                  <c:v>852.44</c:v>
                </c:pt>
                <c:pt idx="169">
                  <c:v>852.44</c:v>
                </c:pt>
                <c:pt idx="170">
                  <c:v>852.44</c:v>
                </c:pt>
                <c:pt idx="171">
                  <c:v>852.44</c:v>
                </c:pt>
                <c:pt idx="172">
                  <c:v>852.44</c:v>
                </c:pt>
                <c:pt idx="173">
                  <c:v>852.44</c:v>
                </c:pt>
                <c:pt idx="174">
                  <c:v>852.44</c:v>
                </c:pt>
                <c:pt idx="175">
                  <c:v>852.44</c:v>
                </c:pt>
                <c:pt idx="176">
                  <c:v>852.44</c:v>
                </c:pt>
                <c:pt idx="177">
                  <c:v>852.45</c:v>
                </c:pt>
                <c:pt idx="178">
                  <c:v>852.45</c:v>
                </c:pt>
                <c:pt idx="179">
                  <c:v>852.45</c:v>
                </c:pt>
                <c:pt idx="180">
                  <c:v>852.45</c:v>
                </c:pt>
                <c:pt idx="181">
                  <c:v>852.45</c:v>
                </c:pt>
                <c:pt idx="182">
                  <c:v>852.45</c:v>
                </c:pt>
                <c:pt idx="183">
                  <c:v>852.45</c:v>
                </c:pt>
                <c:pt idx="184">
                  <c:v>852.45</c:v>
                </c:pt>
                <c:pt idx="185">
                  <c:v>852.45</c:v>
                </c:pt>
                <c:pt idx="186">
                  <c:v>852.45</c:v>
                </c:pt>
                <c:pt idx="187">
                  <c:v>852.45</c:v>
                </c:pt>
                <c:pt idx="188">
                  <c:v>852.45</c:v>
                </c:pt>
                <c:pt idx="189">
                  <c:v>852.45</c:v>
                </c:pt>
                <c:pt idx="190">
                  <c:v>852.45</c:v>
                </c:pt>
                <c:pt idx="191">
                  <c:v>852.45</c:v>
                </c:pt>
                <c:pt idx="192">
                  <c:v>852.45</c:v>
                </c:pt>
                <c:pt idx="193">
                  <c:v>852.45</c:v>
                </c:pt>
                <c:pt idx="194">
                  <c:v>852.45</c:v>
                </c:pt>
                <c:pt idx="195">
                  <c:v>852.46</c:v>
                </c:pt>
                <c:pt idx="196">
                  <c:v>852.46</c:v>
                </c:pt>
                <c:pt idx="197">
                  <c:v>852.46</c:v>
                </c:pt>
                <c:pt idx="198">
                  <c:v>852.46</c:v>
                </c:pt>
                <c:pt idx="199">
                  <c:v>852.46</c:v>
                </c:pt>
                <c:pt idx="200">
                  <c:v>852.46</c:v>
                </c:pt>
                <c:pt idx="201">
                  <c:v>852.46</c:v>
                </c:pt>
                <c:pt idx="202">
                  <c:v>852.46</c:v>
                </c:pt>
                <c:pt idx="203">
                  <c:v>852.46</c:v>
                </c:pt>
                <c:pt idx="204">
                  <c:v>852.46</c:v>
                </c:pt>
                <c:pt idx="205">
                  <c:v>852.46</c:v>
                </c:pt>
                <c:pt idx="206">
                  <c:v>852.46</c:v>
                </c:pt>
                <c:pt idx="207">
                  <c:v>852.46</c:v>
                </c:pt>
                <c:pt idx="208">
                  <c:v>852.46</c:v>
                </c:pt>
                <c:pt idx="209">
                  <c:v>852.46</c:v>
                </c:pt>
                <c:pt idx="210">
                  <c:v>852.46</c:v>
                </c:pt>
                <c:pt idx="211">
                  <c:v>852.46</c:v>
                </c:pt>
                <c:pt idx="212">
                  <c:v>852.46</c:v>
                </c:pt>
                <c:pt idx="213">
                  <c:v>852.46</c:v>
                </c:pt>
                <c:pt idx="214">
                  <c:v>852.47</c:v>
                </c:pt>
                <c:pt idx="215">
                  <c:v>852.47</c:v>
                </c:pt>
                <c:pt idx="216">
                  <c:v>852.47</c:v>
                </c:pt>
                <c:pt idx="217">
                  <c:v>852.47</c:v>
                </c:pt>
                <c:pt idx="218">
                  <c:v>852.47</c:v>
                </c:pt>
                <c:pt idx="219">
                  <c:v>852.47</c:v>
                </c:pt>
                <c:pt idx="220">
                  <c:v>852.47</c:v>
                </c:pt>
                <c:pt idx="221">
                  <c:v>852.47</c:v>
                </c:pt>
                <c:pt idx="222">
                  <c:v>852.47</c:v>
                </c:pt>
                <c:pt idx="223">
                  <c:v>852.47</c:v>
                </c:pt>
                <c:pt idx="224">
                  <c:v>852.47</c:v>
                </c:pt>
                <c:pt idx="225">
                  <c:v>852.47</c:v>
                </c:pt>
                <c:pt idx="226">
                  <c:v>852.47</c:v>
                </c:pt>
                <c:pt idx="227">
                  <c:v>852.47</c:v>
                </c:pt>
                <c:pt idx="228">
                  <c:v>852.47</c:v>
                </c:pt>
                <c:pt idx="229">
                  <c:v>852.47</c:v>
                </c:pt>
                <c:pt idx="230">
                  <c:v>852.47</c:v>
                </c:pt>
                <c:pt idx="231">
                  <c:v>852.47</c:v>
                </c:pt>
                <c:pt idx="232">
                  <c:v>852.47</c:v>
                </c:pt>
                <c:pt idx="233">
                  <c:v>852.47</c:v>
                </c:pt>
                <c:pt idx="234">
                  <c:v>852.47</c:v>
                </c:pt>
                <c:pt idx="235">
                  <c:v>852.47</c:v>
                </c:pt>
                <c:pt idx="236">
                  <c:v>852.47</c:v>
                </c:pt>
                <c:pt idx="237">
                  <c:v>852.47</c:v>
                </c:pt>
                <c:pt idx="238">
                  <c:v>852.47</c:v>
                </c:pt>
                <c:pt idx="239">
                  <c:v>852.47</c:v>
                </c:pt>
                <c:pt idx="240">
                  <c:v>852.47</c:v>
                </c:pt>
                <c:pt idx="241">
                  <c:v>852.47</c:v>
                </c:pt>
                <c:pt idx="242">
                  <c:v>852.47</c:v>
                </c:pt>
                <c:pt idx="243">
                  <c:v>852.47</c:v>
                </c:pt>
                <c:pt idx="244">
                  <c:v>852.47</c:v>
                </c:pt>
                <c:pt idx="245">
                  <c:v>852.47</c:v>
                </c:pt>
                <c:pt idx="246">
                  <c:v>852.47</c:v>
                </c:pt>
                <c:pt idx="247">
                  <c:v>852.47</c:v>
                </c:pt>
                <c:pt idx="248">
                  <c:v>852.47</c:v>
                </c:pt>
                <c:pt idx="249">
                  <c:v>852.47</c:v>
                </c:pt>
                <c:pt idx="250">
                  <c:v>852.47</c:v>
                </c:pt>
                <c:pt idx="251">
                  <c:v>852.47</c:v>
                </c:pt>
                <c:pt idx="252">
                  <c:v>852.47</c:v>
                </c:pt>
                <c:pt idx="253">
                  <c:v>852.47</c:v>
                </c:pt>
                <c:pt idx="254">
                  <c:v>852.47</c:v>
                </c:pt>
                <c:pt idx="255">
                  <c:v>852.47</c:v>
                </c:pt>
                <c:pt idx="256">
                  <c:v>852.47</c:v>
                </c:pt>
                <c:pt idx="257">
                  <c:v>852.47</c:v>
                </c:pt>
                <c:pt idx="258">
                  <c:v>852.47</c:v>
                </c:pt>
                <c:pt idx="259">
                  <c:v>852.47</c:v>
                </c:pt>
                <c:pt idx="260">
                  <c:v>852.47</c:v>
                </c:pt>
                <c:pt idx="261">
                  <c:v>852.47</c:v>
                </c:pt>
                <c:pt idx="262">
                  <c:v>852.47</c:v>
                </c:pt>
                <c:pt idx="263">
                  <c:v>852.47</c:v>
                </c:pt>
                <c:pt idx="264">
                  <c:v>852.47</c:v>
                </c:pt>
                <c:pt idx="265">
                  <c:v>852.47</c:v>
                </c:pt>
                <c:pt idx="266">
                  <c:v>852.47</c:v>
                </c:pt>
                <c:pt idx="267">
                  <c:v>852.47</c:v>
                </c:pt>
                <c:pt idx="268">
                  <c:v>852.47</c:v>
                </c:pt>
                <c:pt idx="269">
                  <c:v>852.47</c:v>
                </c:pt>
                <c:pt idx="270">
                  <c:v>852.46</c:v>
                </c:pt>
                <c:pt idx="271">
                  <c:v>852.46</c:v>
                </c:pt>
                <c:pt idx="272">
                  <c:v>852.46</c:v>
                </c:pt>
                <c:pt idx="273">
                  <c:v>852.46</c:v>
                </c:pt>
                <c:pt idx="274">
                  <c:v>852.46</c:v>
                </c:pt>
                <c:pt idx="275">
                  <c:v>852.46</c:v>
                </c:pt>
                <c:pt idx="276">
                  <c:v>852.46</c:v>
                </c:pt>
                <c:pt idx="277">
                  <c:v>852.46</c:v>
                </c:pt>
                <c:pt idx="278">
                  <c:v>852.46</c:v>
                </c:pt>
                <c:pt idx="279">
                  <c:v>852.46</c:v>
                </c:pt>
                <c:pt idx="280">
                  <c:v>852.46</c:v>
                </c:pt>
                <c:pt idx="281">
                  <c:v>852.46</c:v>
                </c:pt>
                <c:pt idx="282">
                  <c:v>852.46</c:v>
                </c:pt>
                <c:pt idx="283">
                  <c:v>852.46</c:v>
                </c:pt>
                <c:pt idx="284">
                  <c:v>852.46</c:v>
                </c:pt>
                <c:pt idx="285">
                  <c:v>852.46</c:v>
                </c:pt>
                <c:pt idx="286">
                  <c:v>852.46</c:v>
                </c:pt>
                <c:pt idx="287">
                  <c:v>852.46</c:v>
                </c:pt>
                <c:pt idx="288">
                  <c:v>852.46</c:v>
                </c:pt>
                <c:pt idx="289">
                  <c:v>852.46</c:v>
                </c:pt>
                <c:pt idx="290">
                  <c:v>852.46</c:v>
                </c:pt>
                <c:pt idx="291">
                  <c:v>852.46</c:v>
                </c:pt>
                <c:pt idx="292">
                  <c:v>852.46</c:v>
                </c:pt>
                <c:pt idx="293">
                  <c:v>852.46</c:v>
                </c:pt>
                <c:pt idx="294">
                  <c:v>852.46</c:v>
                </c:pt>
                <c:pt idx="295">
                  <c:v>852.46</c:v>
                </c:pt>
                <c:pt idx="296">
                  <c:v>852.46</c:v>
                </c:pt>
                <c:pt idx="297">
                  <c:v>852.46</c:v>
                </c:pt>
                <c:pt idx="298">
                  <c:v>852.46</c:v>
                </c:pt>
                <c:pt idx="299">
                  <c:v>852.46</c:v>
                </c:pt>
                <c:pt idx="300">
                  <c:v>852.46</c:v>
                </c:pt>
                <c:pt idx="301">
                  <c:v>852.46</c:v>
                </c:pt>
                <c:pt idx="302">
                  <c:v>852.46</c:v>
                </c:pt>
                <c:pt idx="303">
                  <c:v>852.46</c:v>
                </c:pt>
                <c:pt idx="304">
                  <c:v>852.46</c:v>
                </c:pt>
                <c:pt idx="305">
                  <c:v>852.46</c:v>
                </c:pt>
                <c:pt idx="306">
                  <c:v>852.46</c:v>
                </c:pt>
                <c:pt idx="307">
                  <c:v>852.46</c:v>
                </c:pt>
                <c:pt idx="308">
                  <c:v>852.46</c:v>
                </c:pt>
                <c:pt idx="309">
                  <c:v>852.46</c:v>
                </c:pt>
                <c:pt idx="310">
                  <c:v>852.46</c:v>
                </c:pt>
                <c:pt idx="311">
                  <c:v>852.46</c:v>
                </c:pt>
                <c:pt idx="312">
                  <c:v>852.46</c:v>
                </c:pt>
                <c:pt idx="313">
                  <c:v>852.46</c:v>
                </c:pt>
                <c:pt idx="314">
                  <c:v>852.46</c:v>
                </c:pt>
                <c:pt idx="315">
                  <c:v>852.46</c:v>
                </c:pt>
                <c:pt idx="316">
                  <c:v>852.46</c:v>
                </c:pt>
                <c:pt idx="317">
                  <c:v>852.46</c:v>
                </c:pt>
                <c:pt idx="318">
                  <c:v>852.46</c:v>
                </c:pt>
                <c:pt idx="319">
                  <c:v>852.46</c:v>
                </c:pt>
                <c:pt idx="320">
                  <c:v>852.46</c:v>
                </c:pt>
                <c:pt idx="321">
                  <c:v>852.45</c:v>
                </c:pt>
                <c:pt idx="322">
                  <c:v>852.45</c:v>
                </c:pt>
                <c:pt idx="323">
                  <c:v>852.45</c:v>
                </c:pt>
                <c:pt idx="324">
                  <c:v>852.45</c:v>
                </c:pt>
                <c:pt idx="325">
                  <c:v>852.45</c:v>
                </c:pt>
                <c:pt idx="326">
                  <c:v>852.45</c:v>
                </c:pt>
                <c:pt idx="327">
                  <c:v>852.45</c:v>
                </c:pt>
                <c:pt idx="328">
                  <c:v>852.45</c:v>
                </c:pt>
                <c:pt idx="329">
                  <c:v>852.45</c:v>
                </c:pt>
                <c:pt idx="330">
                  <c:v>852.45</c:v>
                </c:pt>
                <c:pt idx="331">
                  <c:v>852.45</c:v>
                </c:pt>
                <c:pt idx="332">
                  <c:v>852.45</c:v>
                </c:pt>
                <c:pt idx="333">
                  <c:v>852.45</c:v>
                </c:pt>
                <c:pt idx="334">
                  <c:v>852.45</c:v>
                </c:pt>
                <c:pt idx="335">
                  <c:v>852.45</c:v>
                </c:pt>
                <c:pt idx="336">
                  <c:v>852.45</c:v>
                </c:pt>
                <c:pt idx="337">
                  <c:v>852.45</c:v>
                </c:pt>
                <c:pt idx="338">
                  <c:v>852.45</c:v>
                </c:pt>
                <c:pt idx="339">
                  <c:v>852.45</c:v>
                </c:pt>
                <c:pt idx="340">
                  <c:v>852.45</c:v>
                </c:pt>
                <c:pt idx="341">
                  <c:v>852.45</c:v>
                </c:pt>
                <c:pt idx="342">
                  <c:v>852.45</c:v>
                </c:pt>
                <c:pt idx="343">
                  <c:v>852.45</c:v>
                </c:pt>
                <c:pt idx="344">
                  <c:v>852.45</c:v>
                </c:pt>
                <c:pt idx="345">
                  <c:v>852.45</c:v>
                </c:pt>
                <c:pt idx="346">
                  <c:v>852.45</c:v>
                </c:pt>
                <c:pt idx="347">
                  <c:v>852.45</c:v>
                </c:pt>
                <c:pt idx="348">
                  <c:v>852.45</c:v>
                </c:pt>
                <c:pt idx="349">
                  <c:v>852.45</c:v>
                </c:pt>
                <c:pt idx="350">
                  <c:v>852.45</c:v>
                </c:pt>
                <c:pt idx="351">
                  <c:v>852.45</c:v>
                </c:pt>
                <c:pt idx="352">
                  <c:v>852.45</c:v>
                </c:pt>
                <c:pt idx="353">
                  <c:v>852.45</c:v>
                </c:pt>
                <c:pt idx="354">
                  <c:v>852.45</c:v>
                </c:pt>
                <c:pt idx="355">
                  <c:v>852.45</c:v>
                </c:pt>
                <c:pt idx="356">
                  <c:v>852.45</c:v>
                </c:pt>
                <c:pt idx="357">
                  <c:v>852.45</c:v>
                </c:pt>
                <c:pt idx="358">
                  <c:v>852.45</c:v>
                </c:pt>
                <c:pt idx="359">
                  <c:v>852.45</c:v>
                </c:pt>
                <c:pt idx="360">
                  <c:v>852.45</c:v>
                </c:pt>
                <c:pt idx="361">
                  <c:v>852.45</c:v>
                </c:pt>
                <c:pt idx="362">
                  <c:v>852.45</c:v>
                </c:pt>
                <c:pt idx="363">
                  <c:v>852.45</c:v>
                </c:pt>
                <c:pt idx="364">
                  <c:v>852.45</c:v>
                </c:pt>
                <c:pt idx="365">
                  <c:v>852.45</c:v>
                </c:pt>
                <c:pt idx="366">
                  <c:v>852.45</c:v>
                </c:pt>
                <c:pt idx="367">
                  <c:v>852.45</c:v>
                </c:pt>
                <c:pt idx="368">
                  <c:v>852.45</c:v>
                </c:pt>
                <c:pt idx="369">
                  <c:v>852.45</c:v>
                </c:pt>
                <c:pt idx="370">
                  <c:v>852.45</c:v>
                </c:pt>
                <c:pt idx="371">
                  <c:v>852.45</c:v>
                </c:pt>
                <c:pt idx="372">
                  <c:v>852.45</c:v>
                </c:pt>
                <c:pt idx="373">
                  <c:v>852.44</c:v>
                </c:pt>
                <c:pt idx="374">
                  <c:v>852.44</c:v>
                </c:pt>
                <c:pt idx="375">
                  <c:v>852.44</c:v>
                </c:pt>
                <c:pt idx="376">
                  <c:v>852.44</c:v>
                </c:pt>
                <c:pt idx="377">
                  <c:v>852.44</c:v>
                </c:pt>
                <c:pt idx="378">
                  <c:v>852.44</c:v>
                </c:pt>
                <c:pt idx="379">
                  <c:v>852.44</c:v>
                </c:pt>
                <c:pt idx="380">
                  <c:v>852.44</c:v>
                </c:pt>
                <c:pt idx="381">
                  <c:v>852.44</c:v>
                </c:pt>
                <c:pt idx="382">
                  <c:v>852.44</c:v>
                </c:pt>
                <c:pt idx="383">
                  <c:v>852.44</c:v>
                </c:pt>
                <c:pt idx="384">
                  <c:v>852.44</c:v>
                </c:pt>
                <c:pt idx="385">
                  <c:v>852.44</c:v>
                </c:pt>
                <c:pt idx="386">
                  <c:v>852.44</c:v>
                </c:pt>
                <c:pt idx="387">
                  <c:v>852.44</c:v>
                </c:pt>
                <c:pt idx="388">
                  <c:v>852.44</c:v>
                </c:pt>
                <c:pt idx="389">
                  <c:v>852.44</c:v>
                </c:pt>
                <c:pt idx="390">
                  <c:v>852.44</c:v>
                </c:pt>
                <c:pt idx="391">
                  <c:v>852.44</c:v>
                </c:pt>
                <c:pt idx="392">
                  <c:v>852.44</c:v>
                </c:pt>
                <c:pt idx="393">
                  <c:v>852.44</c:v>
                </c:pt>
                <c:pt idx="394">
                  <c:v>852.44</c:v>
                </c:pt>
                <c:pt idx="395">
                  <c:v>852.44</c:v>
                </c:pt>
                <c:pt idx="396">
                  <c:v>852.44</c:v>
                </c:pt>
                <c:pt idx="397">
                  <c:v>852.44</c:v>
                </c:pt>
                <c:pt idx="398">
                  <c:v>852.44</c:v>
                </c:pt>
                <c:pt idx="399">
                  <c:v>852.44</c:v>
                </c:pt>
                <c:pt idx="400">
                  <c:v>852.44</c:v>
                </c:pt>
                <c:pt idx="401">
                  <c:v>852.44</c:v>
                </c:pt>
                <c:pt idx="402">
                  <c:v>852.44</c:v>
                </c:pt>
                <c:pt idx="403">
                  <c:v>852.44</c:v>
                </c:pt>
                <c:pt idx="404">
                  <c:v>852.44</c:v>
                </c:pt>
                <c:pt idx="405">
                  <c:v>852.44</c:v>
                </c:pt>
                <c:pt idx="406">
                  <c:v>852.44</c:v>
                </c:pt>
                <c:pt idx="407">
                  <c:v>852.44</c:v>
                </c:pt>
                <c:pt idx="408">
                  <c:v>852.44</c:v>
                </c:pt>
                <c:pt idx="409">
                  <c:v>852.44</c:v>
                </c:pt>
                <c:pt idx="410">
                  <c:v>852.44</c:v>
                </c:pt>
                <c:pt idx="411">
                  <c:v>852.44</c:v>
                </c:pt>
                <c:pt idx="412">
                  <c:v>852.43</c:v>
                </c:pt>
                <c:pt idx="413">
                  <c:v>852.43</c:v>
                </c:pt>
                <c:pt idx="414">
                  <c:v>852.43</c:v>
                </c:pt>
                <c:pt idx="415">
                  <c:v>852.43</c:v>
                </c:pt>
                <c:pt idx="416">
                  <c:v>852.43</c:v>
                </c:pt>
                <c:pt idx="417">
                  <c:v>852.43</c:v>
                </c:pt>
                <c:pt idx="418">
                  <c:v>852.43</c:v>
                </c:pt>
                <c:pt idx="419">
                  <c:v>852.43</c:v>
                </c:pt>
                <c:pt idx="420">
                  <c:v>852.43</c:v>
                </c:pt>
                <c:pt idx="421">
                  <c:v>852.43</c:v>
                </c:pt>
                <c:pt idx="422">
                  <c:v>852.43</c:v>
                </c:pt>
                <c:pt idx="423">
                  <c:v>852.43</c:v>
                </c:pt>
                <c:pt idx="424">
                  <c:v>852.43</c:v>
                </c:pt>
                <c:pt idx="425">
                  <c:v>852.43</c:v>
                </c:pt>
                <c:pt idx="426">
                  <c:v>852.43</c:v>
                </c:pt>
                <c:pt idx="427">
                  <c:v>852.43</c:v>
                </c:pt>
                <c:pt idx="428">
                  <c:v>852.43</c:v>
                </c:pt>
                <c:pt idx="429">
                  <c:v>852.43</c:v>
                </c:pt>
                <c:pt idx="430">
                  <c:v>852.43</c:v>
                </c:pt>
                <c:pt idx="431">
                  <c:v>852.43</c:v>
                </c:pt>
                <c:pt idx="432">
                  <c:v>852.43</c:v>
                </c:pt>
                <c:pt idx="433">
                  <c:v>852.43</c:v>
                </c:pt>
                <c:pt idx="434">
                  <c:v>852.43</c:v>
                </c:pt>
                <c:pt idx="435">
                  <c:v>852.43</c:v>
                </c:pt>
                <c:pt idx="436">
                  <c:v>852.43</c:v>
                </c:pt>
                <c:pt idx="437">
                  <c:v>852.43</c:v>
                </c:pt>
                <c:pt idx="438">
                  <c:v>852.43</c:v>
                </c:pt>
                <c:pt idx="439">
                  <c:v>852.43</c:v>
                </c:pt>
                <c:pt idx="440">
                  <c:v>852.43</c:v>
                </c:pt>
                <c:pt idx="441">
                  <c:v>852.43</c:v>
                </c:pt>
                <c:pt idx="442">
                  <c:v>852.42</c:v>
                </c:pt>
                <c:pt idx="443">
                  <c:v>852.42</c:v>
                </c:pt>
                <c:pt idx="444">
                  <c:v>852.42</c:v>
                </c:pt>
                <c:pt idx="445">
                  <c:v>852.42</c:v>
                </c:pt>
                <c:pt idx="446">
                  <c:v>852.42</c:v>
                </c:pt>
                <c:pt idx="447">
                  <c:v>852.42</c:v>
                </c:pt>
                <c:pt idx="448">
                  <c:v>852.42</c:v>
                </c:pt>
                <c:pt idx="449">
                  <c:v>852.42</c:v>
                </c:pt>
                <c:pt idx="450">
                  <c:v>852.42</c:v>
                </c:pt>
                <c:pt idx="451">
                  <c:v>852.42</c:v>
                </c:pt>
                <c:pt idx="452">
                  <c:v>852.42</c:v>
                </c:pt>
                <c:pt idx="453">
                  <c:v>852.42</c:v>
                </c:pt>
                <c:pt idx="454">
                  <c:v>852.42</c:v>
                </c:pt>
                <c:pt idx="455">
                  <c:v>852.42</c:v>
                </c:pt>
                <c:pt idx="456">
                  <c:v>852.42</c:v>
                </c:pt>
                <c:pt idx="457">
                  <c:v>852.42</c:v>
                </c:pt>
                <c:pt idx="458">
                  <c:v>852.42</c:v>
                </c:pt>
                <c:pt idx="459">
                  <c:v>852.42</c:v>
                </c:pt>
                <c:pt idx="460">
                  <c:v>852.42</c:v>
                </c:pt>
                <c:pt idx="461">
                  <c:v>852.42</c:v>
                </c:pt>
                <c:pt idx="462">
                  <c:v>852.42</c:v>
                </c:pt>
                <c:pt idx="463">
                  <c:v>852.42</c:v>
                </c:pt>
                <c:pt idx="464">
                  <c:v>852.42</c:v>
                </c:pt>
                <c:pt idx="465">
                  <c:v>852.42</c:v>
                </c:pt>
                <c:pt idx="466">
                  <c:v>852.42</c:v>
                </c:pt>
                <c:pt idx="467">
                  <c:v>852.42</c:v>
                </c:pt>
                <c:pt idx="468">
                  <c:v>852.42</c:v>
                </c:pt>
                <c:pt idx="469">
                  <c:v>852.42</c:v>
                </c:pt>
                <c:pt idx="470">
                  <c:v>852.42</c:v>
                </c:pt>
                <c:pt idx="471">
                  <c:v>852.41</c:v>
                </c:pt>
                <c:pt idx="472">
                  <c:v>852.41</c:v>
                </c:pt>
                <c:pt idx="473">
                  <c:v>852.41</c:v>
                </c:pt>
                <c:pt idx="474">
                  <c:v>852.41</c:v>
                </c:pt>
                <c:pt idx="475">
                  <c:v>852.41</c:v>
                </c:pt>
                <c:pt idx="476">
                  <c:v>852.41</c:v>
                </c:pt>
                <c:pt idx="477">
                  <c:v>852.41</c:v>
                </c:pt>
                <c:pt idx="478">
                  <c:v>852.41</c:v>
                </c:pt>
                <c:pt idx="479">
                  <c:v>852.41</c:v>
                </c:pt>
                <c:pt idx="480">
                  <c:v>852.41</c:v>
                </c:pt>
                <c:pt idx="481">
                  <c:v>852.41</c:v>
                </c:pt>
                <c:pt idx="482">
                  <c:v>852.41</c:v>
                </c:pt>
                <c:pt idx="483">
                  <c:v>852.41</c:v>
                </c:pt>
                <c:pt idx="484">
                  <c:v>852.41</c:v>
                </c:pt>
                <c:pt idx="485">
                  <c:v>852.41</c:v>
                </c:pt>
                <c:pt idx="486">
                  <c:v>852.41</c:v>
                </c:pt>
                <c:pt idx="487">
                  <c:v>852.41</c:v>
                </c:pt>
                <c:pt idx="488">
                  <c:v>852.41</c:v>
                </c:pt>
                <c:pt idx="489">
                  <c:v>852.41</c:v>
                </c:pt>
                <c:pt idx="490">
                  <c:v>852.41</c:v>
                </c:pt>
                <c:pt idx="491">
                  <c:v>852.41</c:v>
                </c:pt>
                <c:pt idx="492">
                  <c:v>852.41</c:v>
                </c:pt>
                <c:pt idx="493">
                  <c:v>852.41</c:v>
                </c:pt>
                <c:pt idx="494">
                  <c:v>852.41</c:v>
                </c:pt>
                <c:pt idx="495">
                  <c:v>852.41</c:v>
                </c:pt>
                <c:pt idx="496">
                  <c:v>852.41</c:v>
                </c:pt>
                <c:pt idx="497">
                  <c:v>852.41</c:v>
                </c:pt>
                <c:pt idx="498">
                  <c:v>852.41</c:v>
                </c:pt>
                <c:pt idx="499">
                  <c:v>852.41</c:v>
                </c:pt>
                <c:pt idx="500">
                  <c:v>852.41</c:v>
                </c:pt>
                <c:pt idx="501">
                  <c:v>852.4</c:v>
                </c:pt>
                <c:pt idx="502">
                  <c:v>852.4</c:v>
                </c:pt>
                <c:pt idx="503">
                  <c:v>852.4</c:v>
                </c:pt>
                <c:pt idx="504">
                  <c:v>852.4</c:v>
                </c:pt>
                <c:pt idx="505">
                  <c:v>852.4</c:v>
                </c:pt>
                <c:pt idx="506">
                  <c:v>852.4</c:v>
                </c:pt>
                <c:pt idx="507">
                  <c:v>852.4</c:v>
                </c:pt>
                <c:pt idx="508">
                  <c:v>852.4</c:v>
                </c:pt>
                <c:pt idx="509">
                  <c:v>852.4</c:v>
                </c:pt>
                <c:pt idx="510">
                  <c:v>852.4</c:v>
                </c:pt>
                <c:pt idx="511">
                  <c:v>852.4</c:v>
                </c:pt>
                <c:pt idx="512">
                  <c:v>852.4</c:v>
                </c:pt>
                <c:pt idx="513">
                  <c:v>852.4</c:v>
                </c:pt>
                <c:pt idx="514">
                  <c:v>852.4</c:v>
                </c:pt>
                <c:pt idx="515">
                  <c:v>852.4</c:v>
                </c:pt>
                <c:pt idx="516">
                  <c:v>852.4</c:v>
                </c:pt>
                <c:pt idx="517">
                  <c:v>852.4</c:v>
                </c:pt>
                <c:pt idx="518">
                  <c:v>852.4</c:v>
                </c:pt>
                <c:pt idx="519">
                  <c:v>852.4</c:v>
                </c:pt>
                <c:pt idx="520">
                  <c:v>852.4</c:v>
                </c:pt>
                <c:pt idx="521">
                  <c:v>852.4</c:v>
                </c:pt>
                <c:pt idx="522">
                  <c:v>852.4</c:v>
                </c:pt>
                <c:pt idx="523">
                  <c:v>852.4</c:v>
                </c:pt>
                <c:pt idx="524">
                  <c:v>852.4</c:v>
                </c:pt>
                <c:pt idx="525">
                  <c:v>852.4</c:v>
                </c:pt>
                <c:pt idx="526">
                  <c:v>852.4</c:v>
                </c:pt>
                <c:pt idx="527">
                  <c:v>852.4</c:v>
                </c:pt>
                <c:pt idx="528">
                  <c:v>852.4</c:v>
                </c:pt>
                <c:pt idx="529">
                  <c:v>852.4</c:v>
                </c:pt>
                <c:pt idx="530">
                  <c:v>852.4</c:v>
                </c:pt>
                <c:pt idx="531">
                  <c:v>852.39</c:v>
                </c:pt>
                <c:pt idx="532">
                  <c:v>852.39</c:v>
                </c:pt>
                <c:pt idx="533">
                  <c:v>852.39</c:v>
                </c:pt>
                <c:pt idx="534">
                  <c:v>852.39</c:v>
                </c:pt>
                <c:pt idx="535">
                  <c:v>852.39</c:v>
                </c:pt>
                <c:pt idx="536">
                  <c:v>852.39</c:v>
                </c:pt>
                <c:pt idx="537">
                  <c:v>852.39</c:v>
                </c:pt>
                <c:pt idx="538">
                  <c:v>852.39</c:v>
                </c:pt>
                <c:pt idx="539">
                  <c:v>852.39</c:v>
                </c:pt>
                <c:pt idx="540">
                  <c:v>852.39</c:v>
                </c:pt>
                <c:pt idx="541">
                  <c:v>852.39</c:v>
                </c:pt>
                <c:pt idx="542">
                  <c:v>852.39</c:v>
                </c:pt>
                <c:pt idx="543">
                  <c:v>852.39</c:v>
                </c:pt>
                <c:pt idx="544">
                  <c:v>852.39</c:v>
                </c:pt>
                <c:pt idx="545">
                  <c:v>852.39</c:v>
                </c:pt>
                <c:pt idx="546">
                  <c:v>852.39</c:v>
                </c:pt>
                <c:pt idx="547">
                  <c:v>852.39</c:v>
                </c:pt>
                <c:pt idx="548">
                  <c:v>852.39</c:v>
                </c:pt>
                <c:pt idx="549">
                  <c:v>852.39</c:v>
                </c:pt>
                <c:pt idx="550">
                  <c:v>852.39</c:v>
                </c:pt>
                <c:pt idx="551">
                  <c:v>852.39</c:v>
                </c:pt>
                <c:pt idx="552">
                  <c:v>852.39</c:v>
                </c:pt>
                <c:pt idx="553">
                  <c:v>852.39</c:v>
                </c:pt>
                <c:pt idx="554">
                  <c:v>852.39</c:v>
                </c:pt>
                <c:pt idx="555">
                  <c:v>852.39</c:v>
                </c:pt>
                <c:pt idx="556">
                  <c:v>852.39</c:v>
                </c:pt>
                <c:pt idx="557">
                  <c:v>852.39</c:v>
                </c:pt>
                <c:pt idx="558">
                  <c:v>852.39</c:v>
                </c:pt>
                <c:pt idx="559">
                  <c:v>852.39</c:v>
                </c:pt>
                <c:pt idx="560">
                  <c:v>852.38</c:v>
                </c:pt>
                <c:pt idx="561">
                  <c:v>852.38</c:v>
                </c:pt>
                <c:pt idx="562">
                  <c:v>852.38</c:v>
                </c:pt>
                <c:pt idx="563">
                  <c:v>852.38</c:v>
                </c:pt>
                <c:pt idx="564">
                  <c:v>852.38</c:v>
                </c:pt>
                <c:pt idx="565">
                  <c:v>852.38</c:v>
                </c:pt>
                <c:pt idx="566">
                  <c:v>852.38</c:v>
                </c:pt>
                <c:pt idx="567">
                  <c:v>852.38</c:v>
                </c:pt>
                <c:pt idx="568">
                  <c:v>852.38</c:v>
                </c:pt>
                <c:pt idx="569">
                  <c:v>852.38</c:v>
                </c:pt>
                <c:pt idx="570">
                  <c:v>852.38</c:v>
                </c:pt>
                <c:pt idx="571">
                  <c:v>852.38</c:v>
                </c:pt>
                <c:pt idx="572">
                  <c:v>852.38</c:v>
                </c:pt>
                <c:pt idx="573">
                  <c:v>852.38</c:v>
                </c:pt>
                <c:pt idx="574">
                  <c:v>852.38</c:v>
                </c:pt>
                <c:pt idx="575">
                  <c:v>852.38</c:v>
                </c:pt>
                <c:pt idx="576">
                  <c:v>852.38</c:v>
                </c:pt>
                <c:pt idx="577">
                  <c:v>852.38</c:v>
                </c:pt>
                <c:pt idx="578">
                  <c:v>852.38</c:v>
                </c:pt>
                <c:pt idx="579">
                  <c:v>852.38</c:v>
                </c:pt>
                <c:pt idx="580">
                  <c:v>852.38</c:v>
                </c:pt>
                <c:pt idx="581">
                  <c:v>852.38</c:v>
                </c:pt>
                <c:pt idx="582">
                  <c:v>852.39</c:v>
                </c:pt>
                <c:pt idx="583">
                  <c:v>852.39</c:v>
                </c:pt>
                <c:pt idx="584">
                  <c:v>852.39</c:v>
                </c:pt>
                <c:pt idx="585">
                  <c:v>852.39</c:v>
                </c:pt>
                <c:pt idx="586">
                  <c:v>852.39</c:v>
                </c:pt>
                <c:pt idx="587">
                  <c:v>852.39</c:v>
                </c:pt>
                <c:pt idx="588">
                  <c:v>852.39</c:v>
                </c:pt>
                <c:pt idx="589">
                  <c:v>852.39</c:v>
                </c:pt>
                <c:pt idx="590">
                  <c:v>852.39</c:v>
                </c:pt>
                <c:pt idx="591">
                  <c:v>852.39</c:v>
                </c:pt>
                <c:pt idx="592">
                  <c:v>852.39</c:v>
                </c:pt>
                <c:pt idx="593">
                  <c:v>852.39</c:v>
                </c:pt>
                <c:pt idx="594">
                  <c:v>852.39</c:v>
                </c:pt>
                <c:pt idx="595">
                  <c:v>852.39</c:v>
                </c:pt>
                <c:pt idx="596">
                  <c:v>852.39</c:v>
                </c:pt>
                <c:pt idx="597">
                  <c:v>852.39</c:v>
                </c:pt>
                <c:pt idx="598">
                  <c:v>852.39</c:v>
                </c:pt>
                <c:pt idx="599">
                  <c:v>852.39</c:v>
                </c:pt>
                <c:pt idx="600">
                  <c:v>852.39</c:v>
                </c:pt>
                <c:pt idx="601">
                  <c:v>852.39</c:v>
                </c:pt>
                <c:pt idx="602">
                  <c:v>852.39</c:v>
                </c:pt>
                <c:pt idx="603">
                  <c:v>852.39</c:v>
                </c:pt>
                <c:pt idx="604">
                  <c:v>852.39</c:v>
                </c:pt>
                <c:pt idx="605">
                  <c:v>852.39</c:v>
                </c:pt>
                <c:pt idx="606">
                  <c:v>852.39</c:v>
                </c:pt>
                <c:pt idx="607">
                  <c:v>852.39</c:v>
                </c:pt>
                <c:pt idx="608">
                  <c:v>852.39</c:v>
                </c:pt>
                <c:pt idx="609">
                  <c:v>852.39</c:v>
                </c:pt>
                <c:pt idx="610">
                  <c:v>852.39</c:v>
                </c:pt>
                <c:pt idx="611">
                  <c:v>852.39</c:v>
                </c:pt>
                <c:pt idx="612">
                  <c:v>852.39</c:v>
                </c:pt>
                <c:pt idx="613">
                  <c:v>852.39</c:v>
                </c:pt>
                <c:pt idx="614">
                  <c:v>852.39</c:v>
                </c:pt>
                <c:pt idx="615">
                  <c:v>852.39</c:v>
                </c:pt>
                <c:pt idx="616">
                  <c:v>852.39</c:v>
                </c:pt>
                <c:pt idx="617">
                  <c:v>852.39</c:v>
                </c:pt>
                <c:pt idx="618">
                  <c:v>852.39</c:v>
                </c:pt>
                <c:pt idx="619">
                  <c:v>852.39</c:v>
                </c:pt>
                <c:pt idx="620">
                  <c:v>852.39</c:v>
                </c:pt>
                <c:pt idx="621">
                  <c:v>852.39</c:v>
                </c:pt>
                <c:pt idx="622">
                  <c:v>852.39</c:v>
                </c:pt>
                <c:pt idx="623">
                  <c:v>852.39</c:v>
                </c:pt>
                <c:pt idx="624">
                  <c:v>852.39</c:v>
                </c:pt>
                <c:pt idx="625">
                  <c:v>852.39</c:v>
                </c:pt>
                <c:pt idx="626">
                  <c:v>852.39</c:v>
                </c:pt>
                <c:pt idx="627">
                  <c:v>852.39</c:v>
                </c:pt>
                <c:pt idx="628">
                  <c:v>852.39</c:v>
                </c:pt>
                <c:pt idx="629">
                  <c:v>852.39</c:v>
                </c:pt>
                <c:pt idx="630">
                  <c:v>852.39</c:v>
                </c:pt>
                <c:pt idx="631">
                  <c:v>852.39</c:v>
                </c:pt>
                <c:pt idx="632">
                  <c:v>852.39</c:v>
                </c:pt>
                <c:pt idx="633">
                  <c:v>852.39</c:v>
                </c:pt>
                <c:pt idx="634">
                  <c:v>852.39</c:v>
                </c:pt>
                <c:pt idx="635">
                  <c:v>852.39</c:v>
                </c:pt>
                <c:pt idx="636">
                  <c:v>852.39</c:v>
                </c:pt>
                <c:pt idx="637">
                  <c:v>852.39</c:v>
                </c:pt>
                <c:pt idx="638">
                  <c:v>852.39</c:v>
                </c:pt>
                <c:pt idx="639">
                  <c:v>852.39</c:v>
                </c:pt>
                <c:pt idx="640">
                  <c:v>852.39</c:v>
                </c:pt>
                <c:pt idx="641">
                  <c:v>852.39</c:v>
                </c:pt>
                <c:pt idx="642">
                  <c:v>852.39</c:v>
                </c:pt>
                <c:pt idx="643">
                  <c:v>852.39</c:v>
                </c:pt>
                <c:pt idx="644">
                  <c:v>852.39</c:v>
                </c:pt>
                <c:pt idx="645">
                  <c:v>852.39</c:v>
                </c:pt>
                <c:pt idx="646">
                  <c:v>852.39</c:v>
                </c:pt>
                <c:pt idx="647">
                  <c:v>852.39</c:v>
                </c:pt>
                <c:pt idx="648">
                  <c:v>852.39</c:v>
                </c:pt>
                <c:pt idx="649">
                  <c:v>852.39</c:v>
                </c:pt>
                <c:pt idx="650">
                  <c:v>852.39</c:v>
                </c:pt>
                <c:pt idx="651">
                  <c:v>852.39</c:v>
                </c:pt>
                <c:pt idx="652">
                  <c:v>852.39</c:v>
                </c:pt>
                <c:pt idx="653">
                  <c:v>852.39</c:v>
                </c:pt>
                <c:pt idx="654">
                  <c:v>852.39</c:v>
                </c:pt>
                <c:pt idx="655">
                  <c:v>852.39</c:v>
                </c:pt>
                <c:pt idx="656">
                  <c:v>852.39</c:v>
                </c:pt>
                <c:pt idx="657">
                  <c:v>852.39</c:v>
                </c:pt>
                <c:pt idx="658">
                  <c:v>852.39</c:v>
                </c:pt>
                <c:pt idx="659">
                  <c:v>852.39</c:v>
                </c:pt>
                <c:pt idx="660">
                  <c:v>852.39</c:v>
                </c:pt>
                <c:pt idx="661">
                  <c:v>852.39</c:v>
                </c:pt>
                <c:pt idx="662">
                  <c:v>852.39</c:v>
                </c:pt>
                <c:pt idx="663">
                  <c:v>852.39</c:v>
                </c:pt>
                <c:pt idx="664">
                  <c:v>852.39</c:v>
                </c:pt>
                <c:pt idx="665">
                  <c:v>852.39</c:v>
                </c:pt>
                <c:pt idx="666">
                  <c:v>852.39</c:v>
                </c:pt>
                <c:pt idx="667">
                  <c:v>852.39</c:v>
                </c:pt>
                <c:pt idx="668">
                  <c:v>852.39</c:v>
                </c:pt>
                <c:pt idx="669">
                  <c:v>852.39</c:v>
                </c:pt>
                <c:pt idx="670">
                  <c:v>852.39</c:v>
                </c:pt>
                <c:pt idx="671">
                  <c:v>852.39</c:v>
                </c:pt>
                <c:pt idx="672">
                  <c:v>852.39</c:v>
                </c:pt>
                <c:pt idx="673">
                  <c:v>852.39</c:v>
                </c:pt>
                <c:pt idx="674">
                  <c:v>852.39</c:v>
                </c:pt>
                <c:pt idx="675">
                  <c:v>852.39</c:v>
                </c:pt>
                <c:pt idx="676">
                  <c:v>852.39</c:v>
                </c:pt>
                <c:pt idx="677">
                  <c:v>852.39</c:v>
                </c:pt>
                <c:pt idx="678">
                  <c:v>852.39</c:v>
                </c:pt>
                <c:pt idx="679">
                  <c:v>852.39</c:v>
                </c:pt>
                <c:pt idx="680">
                  <c:v>852.39</c:v>
                </c:pt>
                <c:pt idx="681">
                  <c:v>852.39</c:v>
                </c:pt>
                <c:pt idx="682">
                  <c:v>852.39</c:v>
                </c:pt>
                <c:pt idx="683">
                  <c:v>852.39</c:v>
                </c:pt>
                <c:pt idx="684">
                  <c:v>852.39</c:v>
                </c:pt>
                <c:pt idx="685">
                  <c:v>852.39</c:v>
                </c:pt>
                <c:pt idx="686">
                  <c:v>852.39</c:v>
                </c:pt>
                <c:pt idx="687">
                  <c:v>852.39</c:v>
                </c:pt>
                <c:pt idx="688">
                  <c:v>852.39</c:v>
                </c:pt>
                <c:pt idx="689">
                  <c:v>852.39</c:v>
                </c:pt>
                <c:pt idx="690">
                  <c:v>852.39</c:v>
                </c:pt>
                <c:pt idx="691">
                  <c:v>852.39</c:v>
                </c:pt>
                <c:pt idx="692">
                  <c:v>852.39</c:v>
                </c:pt>
                <c:pt idx="693">
                  <c:v>852.39</c:v>
                </c:pt>
                <c:pt idx="694">
                  <c:v>852.39</c:v>
                </c:pt>
                <c:pt idx="695">
                  <c:v>852.39</c:v>
                </c:pt>
                <c:pt idx="696">
                  <c:v>852.39</c:v>
                </c:pt>
                <c:pt idx="697">
                  <c:v>852.39</c:v>
                </c:pt>
                <c:pt idx="698">
                  <c:v>852.39</c:v>
                </c:pt>
                <c:pt idx="699">
                  <c:v>852.39</c:v>
                </c:pt>
                <c:pt idx="700">
                  <c:v>852.39</c:v>
                </c:pt>
                <c:pt idx="701">
                  <c:v>852.39</c:v>
                </c:pt>
                <c:pt idx="702">
                  <c:v>852.39</c:v>
                </c:pt>
                <c:pt idx="703">
                  <c:v>852.39</c:v>
                </c:pt>
                <c:pt idx="704">
                  <c:v>852.39</c:v>
                </c:pt>
                <c:pt idx="705">
                  <c:v>852.39</c:v>
                </c:pt>
                <c:pt idx="706">
                  <c:v>852.39</c:v>
                </c:pt>
                <c:pt idx="707">
                  <c:v>852.39</c:v>
                </c:pt>
                <c:pt idx="708">
                  <c:v>852.39</c:v>
                </c:pt>
                <c:pt idx="709">
                  <c:v>852.39</c:v>
                </c:pt>
                <c:pt idx="710">
                  <c:v>852.39</c:v>
                </c:pt>
                <c:pt idx="711">
                  <c:v>852.39</c:v>
                </c:pt>
                <c:pt idx="712">
                  <c:v>852.39</c:v>
                </c:pt>
                <c:pt idx="713">
                  <c:v>852.39</c:v>
                </c:pt>
                <c:pt idx="714">
                  <c:v>852.39</c:v>
                </c:pt>
                <c:pt idx="715">
                  <c:v>852.39</c:v>
                </c:pt>
                <c:pt idx="716">
                  <c:v>852.39</c:v>
                </c:pt>
                <c:pt idx="717">
                  <c:v>852.39</c:v>
                </c:pt>
                <c:pt idx="718">
                  <c:v>852.39</c:v>
                </c:pt>
                <c:pt idx="719">
                  <c:v>852.39</c:v>
                </c:pt>
                <c:pt idx="720">
                  <c:v>852.39</c:v>
                </c:pt>
                <c:pt idx="721">
                  <c:v>852.39</c:v>
                </c:pt>
                <c:pt idx="722">
                  <c:v>852.39</c:v>
                </c:pt>
                <c:pt idx="723">
                  <c:v>852.39</c:v>
                </c:pt>
                <c:pt idx="724">
                  <c:v>852.39</c:v>
                </c:pt>
                <c:pt idx="725">
                  <c:v>852.39</c:v>
                </c:pt>
                <c:pt idx="726">
                  <c:v>852.39</c:v>
                </c:pt>
                <c:pt idx="727">
                  <c:v>852.39</c:v>
                </c:pt>
                <c:pt idx="728">
                  <c:v>852.39</c:v>
                </c:pt>
                <c:pt idx="729">
                  <c:v>852.39</c:v>
                </c:pt>
                <c:pt idx="730">
                  <c:v>852.39</c:v>
                </c:pt>
                <c:pt idx="731">
                  <c:v>852.39</c:v>
                </c:pt>
                <c:pt idx="732">
                  <c:v>852.39</c:v>
                </c:pt>
                <c:pt idx="733">
                  <c:v>852.39</c:v>
                </c:pt>
                <c:pt idx="734">
                  <c:v>852.39</c:v>
                </c:pt>
                <c:pt idx="735">
                  <c:v>852.39</c:v>
                </c:pt>
                <c:pt idx="736">
                  <c:v>852.39</c:v>
                </c:pt>
                <c:pt idx="737">
                  <c:v>852.39</c:v>
                </c:pt>
                <c:pt idx="738">
                  <c:v>852.39</c:v>
                </c:pt>
                <c:pt idx="739">
                  <c:v>852.39</c:v>
                </c:pt>
                <c:pt idx="740">
                  <c:v>852.39</c:v>
                </c:pt>
                <c:pt idx="741">
                  <c:v>852.39</c:v>
                </c:pt>
                <c:pt idx="742">
                  <c:v>852.39</c:v>
                </c:pt>
                <c:pt idx="743">
                  <c:v>852.39</c:v>
                </c:pt>
                <c:pt idx="744">
                  <c:v>852.39</c:v>
                </c:pt>
                <c:pt idx="745">
                  <c:v>852.39</c:v>
                </c:pt>
                <c:pt idx="746">
                  <c:v>852.39</c:v>
                </c:pt>
                <c:pt idx="747">
                  <c:v>852.39</c:v>
                </c:pt>
                <c:pt idx="748">
                  <c:v>852.39</c:v>
                </c:pt>
                <c:pt idx="749">
                  <c:v>852.39</c:v>
                </c:pt>
                <c:pt idx="750">
                  <c:v>852.39</c:v>
                </c:pt>
                <c:pt idx="751">
                  <c:v>852.39</c:v>
                </c:pt>
                <c:pt idx="752">
                  <c:v>852.39</c:v>
                </c:pt>
                <c:pt idx="753">
                  <c:v>852.39</c:v>
                </c:pt>
                <c:pt idx="754">
                  <c:v>852.39</c:v>
                </c:pt>
                <c:pt idx="755">
                  <c:v>852.4</c:v>
                </c:pt>
                <c:pt idx="756">
                  <c:v>852.4</c:v>
                </c:pt>
                <c:pt idx="757">
                  <c:v>852.4</c:v>
                </c:pt>
                <c:pt idx="758">
                  <c:v>852.4</c:v>
                </c:pt>
                <c:pt idx="759">
                  <c:v>852.4</c:v>
                </c:pt>
                <c:pt idx="760">
                  <c:v>852.4</c:v>
                </c:pt>
                <c:pt idx="761">
                  <c:v>852.4</c:v>
                </c:pt>
                <c:pt idx="762">
                  <c:v>852.4</c:v>
                </c:pt>
                <c:pt idx="763">
                  <c:v>852.4</c:v>
                </c:pt>
                <c:pt idx="764">
                  <c:v>852.4</c:v>
                </c:pt>
                <c:pt idx="765">
                  <c:v>852.4</c:v>
                </c:pt>
                <c:pt idx="766">
                  <c:v>852.4</c:v>
                </c:pt>
                <c:pt idx="767">
                  <c:v>852.4</c:v>
                </c:pt>
                <c:pt idx="768">
                  <c:v>852.4</c:v>
                </c:pt>
                <c:pt idx="769">
                  <c:v>852.4</c:v>
                </c:pt>
                <c:pt idx="770">
                  <c:v>852.4</c:v>
                </c:pt>
                <c:pt idx="771">
                  <c:v>852.4</c:v>
                </c:pt>
                <c:pt idx="772">
                  <c:v>852.4</c:v>
                </c:pt>
                <c:pt idx="773">
                  <c:v>852.4</c:v>
                </c:pt>
                <c:pt idx="774">
                  <c:v>852.4</c:v>
                </c:pt>
                <c:pt idx="775">
                  <c:v>852.4</c:v>
                </c:pt>
                <c:pt idx="776">
                  <c:v>852.4</c:v>
                </c:pt>
                <c:pt idx="777">
                  <c:v>852.4</c:v>
                </c:pt>
                <c:pt idx="778">
                  <c:v>852.4</c:v>
                </c:pt>
                <c:pt idx="779">
                  <c:v>852.4</c:v>
                </c:pt>
                <c:pt idx="780">
                  <c:v>852.4</c:v>
                </c:pt>
                <c:pt idx="781">
                  <c:v>852.4</c:v>
                </c:pt>
                <c:pt idx="782">
                  <c:v>852.4</c:v>
                </c:pt>
                <c:pt idx="783">
                  <c:v>852.4</c:v>
                </c:pt>
                <c:pt idx="784">
                  <c:v>852.4</c:v>
                </c:pt>
                <c:pt idx="785">
                  <c:v>852.4</c:v>
                </c:pt>
                <c:pt idx="786">
                  <c:v>852.4</c:v>
                </c:pt>
                <c:pt idx="787">
                  <c:v>852.4</c:v>
                </c:pt>
                <c:pt idx="788">
                  <c:v>852.4</c:v>
                </c:pt>
                <c:pt idx="789">
                  <c:v>852.4</c:v>
                </c:pt>
                <c:pt idx="790">
                  <c:v>852.4</c:v>
                </c:pt>
                <c:pt idx="791">
                  <c:v>852.4</c:v>
                </c:pt>
                <c:pt idx="792">
                  <c:v>852.4</c:v>
                </c:pt>
                <c:pt idx="793">
                  <c:v>852.4</c:v>
                </c:pt>
                <c:pt idx="794">
                  <c:v>852.4</c:v>
                </c:pt>
                <c:pt idx="795">
                  <c:v>852.4</c:v>
                </c:pt>
                <c:pt idx="796">
                  <c:v>852.4</c:v>
                </c:pt>
                <c:pt idx="797">
                  <c:v>852.4</c:v>
                </c:pt>
                <c:pt idx="798">
                  <c:v>852.4</c:v>
                </c:pt>
                <c:pt idx="799">
                  <c:v>852.4</c:v>
                </c:pt>
                <c:pt idx="800">
                  <c:v>852.4</c:v>
                </c:pt>
                <c:pt idx="801">
                  <c:v>852.4</c:v>
                </c:pt>
                <c:pt idx="802">
                  <c:v>852.4</c:v>
                </c:pt>
                <c:pt idx="803">
                  <c:v>852.4</c:v>
                </c:pt>
                <c:pt idx="804">
                  <c:v>852.4</c:v>
                </c:pt>
                <c:pt idx="805">
                  <c:v>852.4</c:v>
                </c:pt>
                <c:pt idx="806">
                  <c:v>852.4</c:v>
                </c:pt>
                <c:pt idx="807">
                  <c:v>852.4</c:v>
                </c:pt>
                <c:pt idx="808">
                  <c:v>852.4</c:v>
                </c:pt>
                <c:pt idx="809">
                  <c:v>852.4</c:v>
                </c:pt>
                <c:pt idx="810">
                  <c:v>852.4</c:v>
                </c:pt>
                <c:pt idx="811">
                  <c:v>852.4</c:v>
                </c:pt>
                <c:pt idx="812">
                  <c:v>852.4</c:v>
                </c:pt>
                <c:pt idx="813">
                  <c:v>852.4</c:v>
                </c:pt>
                <c:pt idx="814">
                  <c:v>852.4</c:v>
                </c:pt>
                <c:pt idx="815">
                  <c:v>852.4</c:v>
                </c:pt>
                <c:pt idx="816">
                  <c:v>852.4</c:v>
                </c:pt>
                <c:pt idx="817">
                  <c:v>852.4</c:v>
                </c:pt>
                <c:pt idx="818">
                  <c:v>852.4</c:v>
                </c:pt>
                <c:pt idx="819">
                  <c:v>852.4</c:v>
                </c:pt>
                <c:pt idx="820">
                  <c:v>852.4</c:v>
                </c:pt>
                <c:pt idx="821">
                  <c:v>852.4</c:v>
                </c:pt>
                <c:pt idx="822">
                  <c:v>852.4</c:v>
                </c:pt>
                <c:pt idx="823">
                  <c:v>852.4</c:v>
                </c:pt>
                <c:pt idx="824">
                  <c:v>852.4</c:v>
                </c:pt>
                <c:pt idx="825">
                  <c:v>852.4</c:v>
                </c:pt>
                <c:pt idx="826">
                  <c:v>852.4</c:v>
                </c:pt>
                <c:pt idx="827">
                  <c:v>852.4</c:v>
                </c:pt>
                <c:pt idx="828">
                  <c:v>852.4</c:v>
                </c:pt>
                <c:pt idx="829">
                  <c:v>852.4</c:v>
                </c:pt>
                <c:pt idx="830">
                  <c:v>852.4</c:v>
                </c:pt>
                <c:pt idx="831">
                  <c:v>852.4</c:v>
                </c:pt>
                <c:pt idx="832">
                  <c:v>852.4</c:v>
                </c:pt>
                <c:pt idx="833">
                  <c:v>852.4</c:v>
                </c:pt>
                <c:pt idx="834">
                  <c:v>852.4</c:v>
                </c:pt>
                <c:pt idx="835">
                  <c:v>852.4</c:v>
                </c:pt>
                <c:pt idx="836">
                  <c:v>852.4</c:v>
                </c:pt>
                <c:pt idx="837">
                  <c:v>852.4</c:v>
                </c:pt>
                <c:pt idx="838">
                  <c:v>852.4</c:v>
                </c:pt>
                <c:pt idx="839">
                  <c:v>852.4</c:v>
                </c:pt>
                <c:pt idx="840">
                  <c:v>852.4</c:v>
                </c:pt>
                <c:pt idx="841">
                  <c:v>852.4</c:v>
                </c:pt>
                <c:pt idx="842">
                  <c:v>852.4</c:v>
                </c:pt>
                <c:pt idx="843">
                  <c:v>852.4</c:v>
                </c:pt>
                <c:pt idx="844">
                  <c:v>852.4</c:v>
                </c:pt>
                <c:pt idx="845">
                  <c:v>852.4</c:v>
                </c:pt>
                <c:pt idx="846">
                  <c:v>852.4</c:v>
                </c:pt>
                <c:pt idx="847">
                  <c:v>852.4</c:v>
                </c:pt>
                <c:pt idx="848">
                  <c:v>852.4</c:v>
                </c:pt>
                <c:pt idx="849">
                  <c:v>852.4</c:v>
                </c:pt>
                <c:pt idx="850">
                  <c:v>852.4</c:v>
                </c:pt>
                <c:pt idx="851">
                  <c:v>852.4</c:v>
                </c:pt>
                <c:pt idx="852">
                  <c:v>852.4</c:v>
                </c:pt>
                <c:pt idx="853">
                  <c:v>852.4</c:v>
                </c:pt>
                <c:pt idx="854">
                  <c:v>852.4</c:v>
                </c:pt>
                <c:pt idx="855">
                  <c:v>852.4</c:v>
                </c:pt>
                <c:pt idx="856">
                  <c:v>852.4</c:v>
                </c:pt>
                <c:pt idx="857">
                  <c:v>852.4</c:v>
                </c:pt>
                <c:pt idx="858">
                  <c:v>852.4</c:v>
                </c:pt>
                <c:pt idx="859">
                  <c:v>852.4</c:v>
                </c:pt>
                <c:pt idx="860">
                  <c:v>852.4</c:v>
                </c:pt>
                <c:pt idx="861">
                  <c:v>852.4</c:v>
                </c:pt>
                <c:pt idx="862">
                  <c:v>852.4</c:v>
                </c:pt>
                <c:pt idx="863">
                  <c:v>852.4</c:v>
                </c:pt>
                <c:pt idx="864">
                  <c:v>852.4</c:v>
                </c:pt>
                <c:pt idx="865">
                  <c:v>852.4</c:v>
                </c:pt>
                <c:pt idx="866">
                  <c:v>852.4</c:v>
                </c:pt>
                <c:pt idx="867">
                  <c:v>852.4</c:v>
                </c:pt>
                <c:pt idx="868">
                  <c:v>852.4</c:v>
                </c:pt>
                <c:pt idx="869">
                  <c:v>852.4</c:v>
                </c:pt>
                <c:pt idx="870">
                  <c:v>852.4</c:v>
                </c:pt>
                <c:pt idx="871">
                  <c:v>852.4</c:v>
                </c:pt>
                <c:pt idx="872">
                  <c:v>852.4</c:v>
                </c:pt>
                <c:pt idx="873">
                  <c:v>852.4</c:v>
                </c:pt>
                <c:pt idx="874">
                  <c:v>852.4</c:v>
                </c:pt>
                <c:pt idx="875">
                  <c:v>852.4</c:v>
                </c:pt>
                <c:pt idx="876">
                  <c:v>852.4</c:v>
                </c:pt>
                <c:pt idx="877">
                  <c:v>852.4</c:v>
                </c:pt>
                <c:pt idx="878">
                  <c:v>852.4</c:v>
                </c:pt>
                <c:pt idx="879">
                  <c:v>852.4</c:v>
                </c:pt>
                <c:pt idx="880">
                  <c:v>852.4</c:v>
                </c:pt>
                <c:pt idx="881">
                  <c:v>852.4</c:v>
                </c:pt>
                <c:pt idx="882">
                  <c:v>852.4</c:v>
                </c:pt>
                <c:pt idx="883">
                  <c:v>852.4</c:v>
                </c:pt>
                <c:pt idx="884">
                  <c:v>852.4</c:v>
                </c:pt>
                <c:pt idx="885">
                  <c:v>852.4</c:v>
                </c:pt>
                <c:pt idx="886">
                  <c:v>852.4</c:v>
                </c:pt>
                <c:pt idx="887">
                  <c:v>852.4</c:v>
                </c:pt>
                <c:pt idx="888">
                  <c:v>852.4</c:v>
                </c:pt>
                <c:pt idx="889">
                  <c:v>852.4</c:v>
                </c:pt>
                <c:pt idx="890">
                  <c:v>852.4</c:v>
                </c:pt>
                <c:pt idx="891">
                  <c:v>852.4</c:v>
                </c:pt>
                <c:pt idx="892">
                  <c:v>852.4</c:v>
                </c:pt>
                <c:pt idx="893">
                  <c:v>852.4</c:v>
                </c:pt>
                <c:pt idx="894">
                  <c:v>852.4</c:v>
                </c:pt>
                <c:pt idx="895">
                  <c:v>852.4</c:v>
                </c:pt>
                <c:pt idx="896">
                  <c:v>852.4</c:v>
                </c:pt>
                <c:pt idx="897">
                  <c:v>852.4</c:v>
                </c:pt>
                <c:pt idx="898">
                  <c:v>852.4</c:v>
                </c:pt>
                <c:pt idx="899">
                  <c:v>852.4</c:v>
                </c:pt>
                <c:pt idx="900">
                  <c:v>852.4</c:v>
                </c:pt>
                <c:pt idx="901">
                  <c:v>852.4</c:v>
                </c:pt>
                <c:pt idx="902">
                  <c:v>852.4</c:v>
                </c:pt>
                <c:pt idx="903">
                  <c:v>852.4</c:v>
                </c:pt>
                <c:pt idx="904">
                  <c:v>852.4</c:v>
                </c:pt>
                <c:pt idx="905">
                  <c:v>852.4</c:v>
                </c:pt>
                <c:pt idx="906">
                  <c:v>852.4</c:v>
                </c:pt>
                <c:pt idx="907">
                  <c:v>852.4</c:v>
                </c:pt>
                <c:pt idx="908">
                  <c:v>852.4</c:v>
                </c:pt>
                <c:pt idx="909">
                  <c:v>852.4</c:v>
                </c:pt>
                <c:pt idx="910">
                  <c:v>852.4</c:v>
                </c:pt>
                <c:pt idx="911">
                  <c:v>852.4</c:v>
                </c:pt>
                <c:pt idx="912">
                  <c:v>852.4</c:v>
                </c:pt>
                <c:pt idx="913">
                  <c:v>852.4</c:v>
                </c:pt>
                <c:pt idx="914">
                  <c:v>852.4</c:v>
                </c:pt>
                <c:pt idx="915">
                  <c:v>852.4</c:v>
                </c:pt>
                <c:pt idx="916">
                  <c:v>852.4</c:v>
                </c:pt>
                <c:pt idx="917">
                  <c:v>852.4</c:v>
                </c:pt>
                <c:pt idx="918">
                  <c:v>852.4</c:v>
                </c:pt>
                <c:pt idx="919">
                  <c:v>852.4</c:v>
                </c:pt>
                <c:pt idx="920">
                  <c:v>852.4</c:v>
                </c:pt>
                <c:pt idx="921">
                  <c:v>852.4</c:v>
                </c:pt>
                <c:pt idx="922">
                  <c:v>852.4</c:v>
                </c:pt>
                <c:pt idx="923">
                  <c:v>852.4</c:v>
                </c:pt>
                <c:pt idx="924">
                  <c:v>852.4</c:v>
                </c:pt>
                <c:pt idx="925">
                  <c:v>852.4</c:v>
                </c:pt>
                <c:pt idx="926">
                  <c:v>852.4</c:v>
                </c:pt>
                <c:pt idx="927">
                  <c:v>852.4</c:v>
                </c:pt>
                <c:pt idx="928">
                  <c:v>852.4</c:v>
                </c:pt>
                <c:pt idx="929">
                  <c:v>852.41</c:v>
                </c:pt>
                <c:pt idx="930">
                  <c:v>852.41</c:v>
                </c:pt>
                <c:pt idx="931">
                  <c:v>852.41</c:v>
                </c:pt>
                <c:pt idx="932">
                  <c:v>852.41</c:v>
                </c:pt>
                <c:pt idx="933">
                  <c:v>852.41</c:v>
                </c:pt>
                <c:pt idx="934">
                  <c:v>852.41</c:v>
                </c:pt>
                <c:pt idx="935">
                  <c:v>852.41</c:v>
                </c:pt>
                <c:pt idx="936">
                  <c:v>852.41</c:v>
                </c:pt>
                <c:pt idx="937">
                  <c:v>852.41</c:v>
                </c:pt>
                <c:pt idx="938">
                  <c:v>852.41</c:v>
                </c:pt>
                <c:pt idx="939">
                  <c:v>852.41</c:v>
                </c:pt>
                <c:pt idx="940">
                  <c:v>852.41</c:v>
                </c:pt>
                <c:pt idx="941">
                  <c:v>852.41</c:v>
                </c:pt>
                <c:pt idx="942">
                  <c:v>852.41</c:v>
                </c:pt>
                <c:pt idx="943">
                  <c:v>852.41</c:v>
                </c:pt>
                <c:pt idx="944">
                  <c:v>852.41</c:v>
                </c:pt>
                <c:pt idx="945">
                  <c:v>852.41</c:v>
                </c:pt>
                <c:pt idx="946">
                  <c:v>852.41</c:v>
                </c:pt>
                <c:pt idx="947">
                  <c:v>852.41</c:v>
                </c:pt>
                <c:pt idx="948">
                  <c:v>852.41</c:v>
                </c:pt>
                <c:pt idx="949">
                  <c:v>852.41</c:v>
                </c:pt>
                <c:pt idx="950">
                  <c:v>852.41</c:v>
                </c:pt>
                <c:pt idx="951">
                  <c:v>852.41</c:v>
                </c:pt>
                <c:pt idx="952">
                  <c:v>852.41</c:v>
                </c:pt>
                <c:pt idx="953">
                  <c:v>852.41</c:v>
                </c:pt>
                <c:pt idx="954">
                  <c:v>852.41</c:v>
                </c:pt>
                <c:pt idx="955">
                  <c:v>852.41</c:v>
                </c:pt>
                <c:pt idx="956">
                  <c:v>852.41</c:v>
                </c:pt>
                <c:pt idx="957">
                  <c:v>852.41</c:v>
                </c:pt>
                <c:pt idx="958">
                  <c:v>852.41</c:v>
                </c:pt>
                <c:pt idx="959">
                  <c:v>852.41</c:v>
                </c:pt>
                <c:pt idx="960">
                  <c:v>852.41</c:v>
                </c:pt>
                <c:pt idx="961">
                  <c:v>852.41</c:v>
                </c:pt>
                <c:pt idx="962">
                  <c:v>852.41</c:v>
                </c:pt>
                <c:pt idx="963">
                  <c:v>852.41</c:v>
                </c:pt>
                <c:pt idx="964">
                  <c:v>852.41</c:v>
                </c:pt>
                <c:pt idx="965">
                  <c:v>852.41</c:v>
                </c:pt>
                <c:pt idx="966">
                  <c:v>852.41</c:v>
                </c:pt>
                <c:pt idx="967">
                  <c:v>852.41</c:v>
                </c:pt>
                <c:pt idx="968">
                  <c:v>852.41</c:v>
                </c:pt>
                <c:pt idx="969">
                  <c:v>852.41</c:v>
                </c:pt>
                <c:pt idx="970">
                  <c:v>852.41</c:v>
                </c:pt>
                <c:pt idx="971">
                  <c:v>852.41</c:v>
                </c:pt>
                <c:pt idx="972">
                  <c:v>852.41</c:v>
                </c:pt>
                <c:pt idx="973">
                  <c:v>852.41</c:v>
                </c:pt>
                <c:pt idx="974">
                  <c:v>852.41</c:v>
                </c:pt>
                <c:pt idx="975">
                  <c:v>852.41</c:v>
                </c:pt>
                <c:pt idx="976">
                  <c:v>852.41</c:v>
                </c:pt>
                <c:pt idx="977">
                  <c:v>852.41</c:v>
                </c:pt>
                <c:pt idx="978">
                  <c:v>852.41</c:v>
                </c:pt>
                <c:pt idx="979">
                  <c:v>852.41</c:v>
                </c:pt>
                <c:pt idx="980">
                  <c:v>852.41</c:v>
                </c:pt>
                <c:pt idx="981">
                  <c:v>852.41</c:v>
                </c:pt>
                <c:pt idx="982">
                  <c:v>852.41</c:v>
                </c:pt>
                <c:pt idx="983">
                  <c:v>852.41</c:v>
                </c:pt>
                <c:pt idx="984">
                  <c:v>852.41</c:v>
                </c:pt>
                <c:pt idx="985">
                  <c:v>852.41</c:v>
                </c:pt>
                <c:pt idx="986">
                  <c:v>852.41</c:v>
                </c:pt>
                <c:pt idx="987">
                  <c:v>852.41</c:v>
                </c:pt>
                <c:pt idx="988">
                  <c:v>852.41</c:v>
                </c:pt>
                <c:pt idx="989">
                  <c:v>852.41</c:v>
                </c:pt>
                <c:pt idx="990">
                  <c:v>852.41</c:v>
                </c:pt>
                <c:pt idx="991">
                  <c:v>852.41</c:v>
                </c:pt>
                <c:pt idx="992">
                  <c:v>852.41</c:v>
                </c:pt>
                <c:pt idx="993">
                  <c:v>852.41</c:v>
                </c:pt>
                <c:pt idx="994">
                  <c:v>852.41</c:v>
                </c:pt>
                <c:pt idx="995">
                  <c:v>852.41</c:v>
                </c:pt>
                <c:pt idx="996">
                  <c:v>852.41</c:v>
                </c:pt>
                <c:pt idx="997">
                  <c:v>852.41</c:v>
                </c:pt>
                <c:pt idx="998">
                  <c:v>852.41</c:v>
                </c:pt>
                <c:pt idx="999">
                  <c:v>852.41</c:v>
                </c:pt>
                <c:pt idx="1000">
                  <c:v>852.41</c:v>
                </c:pt>
                <c:pt idx="1001">
                  <c:v>852.41</c:v>
                </c:pt>
                <c:pt idx="1002">
                  <c:v>852.41</c:v>
                </c:pt>
                <c:pt idx="1003">
                  <c:v>852.41</c:v>
                </c:pt>
                <c:pt idx="1004">
                  <c:v>852.41</c:v>
                </c:pt>
                <c:pt idx="1005">
                  <c:v>852.41</c:v>
                </c:pt>
                <c:pt idx="1006">
                  <c:v>852.41</c:v>
                </c:pt>
                <c:pt idx="1007">
                  <c:v>852.41</c:v>
                </c:pt>
                <c:pt idx="1008">
                  <c:v>852.41</c:v>
                </c:pt>
                <c:pt idx="1009">
                  <c:v>852.41</c:v>
                </c:pt>
                <c:pt idx="1010">
                  <c:v>852.41</c:v>
                </c:pt>
                <c:pt idx="1011">
                  <c:v>852.41</c:v>
                </c:pt>
                <c:pt idx="1012">
                  <c:v>852.41</c:v>
                </c:pt>
                <c:pt idx="1013">
                  <c:v>852.41</c:v>
                </c:pt>
                <c:pt idx="1014">
                  <c:v>852.41</c:v>
                </c:pt>
                <c:pt idx="1015">
                  <c:v>852.41</c:v>
                </c:pt>
                <c:pt idx="1016">
                  <c:v>852.41</c:v>
                </c:pt>
                <c:pt idx="1017">
                  <c:v>852.41</c:v>
                </c:pt>
                <c:pt idx="1018">
                  <c:v>852.41</c:v>
                </c:pt>
                <c:pt idx="1019">
                  <c:v>852.41</c:v>
                </c:pt>
                <c:pt idx="1020">
                  <c:v>852.41</c:v>
                </c:pt>
                <c:pt idx="1021">
                  <c:v>852.41</c:v>
                </c:pt>
                <c:pt idx="1022">
                  <c:v>852.41</c:v>
                </c:pt>
                <c:pt idx="1023">
                  <c:v>852.41</c:v>
                </c:pt>
                <c:pt idx="1024">
                  <c:v>852.41</c:v>
                </c:pt>
                <c:pt idx="1025">
                  <c:v>852.41</c:v>
                </c:pt>
                <c:pt idx="1026">
                  <c:v>852.41</c:v>
                </c:pt>
                <c:pt idx="1027">
                  <c:v>852.41</c:v>
                </c:pt>
                <c:pt idx="1028">
                  <c:v>852.41</c:v>
                </c:pt>
                <c:pt idx="1029">
                  <c:v>852.41</c:v>
                </c:pt>
                <c:pt idx="1030">
                  <c:v>852.41</c:v>
                </c:pt>
                <c:pt idx="1031">
                  <c:v>852.41</c:v>
                </c:pt>
                <c:pt idx="1032">
                  <c:v>852.41</c:v>
                </c:pt>
                <c:pt idx="1033">
                  <c:v>852.41</c:v>
                </c:pt>
                <c:pt idx="1034">
                  <c:v>852.41</c:v>
                </c:pt>
                <c:pt idx="1035">
                  <c:v>852.41</c:v>
                </c:pt>
                <c:pt idx="1036">
                  <c:v>852.41</c:v>
                </c:pt>
                <c:pt idx="1037">
                  <c:v>852.41</c:v>
                </c:pt>
                <c:pt idx="1038">
                  <c:v>852.41</c:v>
                </c:pt>
                <c:pt idx="1039">
                  <c:v>852.41</c:v>
                </c:pt>
                <c:pt idx="1040">
                  <c:v>852.41</c:v>
                </c:pt>
                <c:pt idx="1041">
                  <c:v>852.41</c:v>
                </c:pt>
                <c:pt idx="1042">
                  <c:v>852.41</c:v>
                </c:pt>
                <c:pt idx="1043">
                  <c:v>852.41</c:v>
                </c:pt>
                <c:pt idx="1044">
                  <c:v>852.41</c:v>
                </c:pt>
                <c:pt idx="1045">
                  <c:v>852.41</c:v>
                </c:pt>
                <c:pt idx="1046">
                  <c:v>852.41</c:v>
                </c:pt>
                <c:pt idx="1047">
                  <c:v>852.41</c:v>
                </c:pt>
                <c:pt idx="1048">
                  <c:v>852.41</c:v>
                </c:pt>
                <c:pt idx="1049">
                  <c:v>852.41</c:v>
                </c:pt>
                <c:pt idx="1050">
                  <c:v>852.41</c:v>
                </c:pt>
                <c:pt idx="1051">
                  <c:v>852.41</c:v>
                </c:pt>
                <c:pt idx="1052">
                  <c:v>852.41</c:v>
                </c:pt>
                <c:pt idx="1053">
                  <c:v>852.41</c:v>
                </c:pt>
                <c:pt idx="1054">
                  <c:v>852.41</c:v>
                </c:pt>
                <c:pt idx="1055">
                  <c:v>852.41</c:v>
                </c:pt>
                <c:pt idx="1056">
                  <c:v>852.41</c:v>
                </c:pt>
                <c:pt idx="1057">
                  <c:v>852.41</c:v>
                </c:pt>
                <c:pt idx="1058">
                  <c:v>852.41</c:v>
                </c:pt>
                <c:pt idx="1059">
                  <c:v>852.41</c:v>
                </c:pt>
                <c:pt idx="1060">
                  <c:v>852.41</c:v>
                </c:pt>
                <c:pt idx="1061">
                  <c:v>852.41</c:v>
                </c:pt>
                <c:pt idx="1062">
                  <c:v>852.41</c:v>
                </c:pt>
                <c:pt idx="1063">
                  <c:v>852.41</c:v>
                </c:pt>
                <c:pt idx="1064">
                  <c:v>852.41</c:v>
                </c:pt>
                <c:pt idx="1065">
                  <c:v>852.41</c:v>
                </c:pt>
                <c:pt idx="1066">
                  <c:v>852.41</c:v>
                </c:pt>
                <c:pt idx="1067">
                  <c:v>852.41</c:v>
                </c:pt>
                <c:pt idx="1068">
                  <c:v>852.41</c:v>
                </c:pt>
                <c:pt idx="1069">
                  <c:v>852.41</c:v>
                </c:pt>
                <c:pt idx="1070">
                  <c:v>852.41</c:v>
                </c:pt>
                <c:pt idx="1071">
                  <c:v>852.41</c:v>
                </c:pt>
                <c:pt idx="1072">
                  <c:v>852.41</c:v>
                </c:pt>
                <c:pt idx="1073">
                  <c:v>852.41</c:v>
                </c:pt>
                <c:pt idx="1074">
                  <c:v>852.41</c:v>
                </c:pt>
                <c:pt idx="1075">
                  <c:v>852.41</c:v>
                </c:pt>
                <c:pt idx="1076">
                  <c:v>852.41</c:v>
                </c:pt>
                <c:pt idx="1077">
                  <c:v>852.41</c:v>
                </c:pt>
                <c:pt idx="1078">
                  <c:v>852.41</c:v>
                </c:pt>
                <c:pt idx="1079">
                  <c:v>852.41</c:v>
                </c:pt>
                <c:pt idx="1080">
                  <c:v>852.41</c:v>
                </c:pt>
                <c:pt idx="1081">
                  <c:v>852.41</c:v>
                </c:pt>
                <c:pt idx="1082">
                  <c:v>852.41</c:v>
                </c:pt>
                <c:pt idx="1083">
                  <c:v>852.41</c:v>
                </c:pt>
                <c:pt idx="1084">
                  <c:v>852.41</c:v>
                </c:pt>
                <c:pt idx="1085">
                  <c:v>852.41</c:v>
                </c:pt>
                <c:pt idx="1086">
                  <c:v>852.41</c:v>
                </c:pt>
                <c:pt idx="1087">
                  <c:v>852.41</c:v>
                </c:pt>
                <c:pt idx="1088">
                  <c:v>852.41</c:v>
                </c:pt>
                <c:pt idx="1089">
                  <c:v>852.41</c:v>
                </c:pt>
                <c:pt idx="1090">
                  <c:v>852.41</c:v>
                </c:pt>
                <c:pt idx="1091">
                  <c:v>852.41</c:v>
                </c:pt>
                <c:pt idx="1092">
                  <c:v>852.41</c:v>
                </c:pt>
                <c:pt idx="1093">
                  <c:v>852.41</c:v>
                </c:pt>
                <c:pt idx="1094">
                  <c:v>852.41</c:v>
                </c:pt>
                <c:pt idx="1095">
                  <c:v>852.41</c:v>
                </c:pt>
                <c:pt idx="1096">
                  <c:v>852.41</c:v>
                </c:pt>
                <c:pt idx="1097">
                  <c:v>852.41</c:v>
                </c:pt>
                <c:pt idx="1098">
                  <c:v>852.41</c:v>
                </c:pt>
                <c:pt idx="1099">
                  <c:v>852.41</c:v>
                </c:pt>
                <c:pt idx="1100">
                  <c:v>852.41</c:v>
                </c:pt>
                <c:pt idx="1101">
                  <c:v>852.41</c:v>
                </c:pt>
                <c:pt idx="1102">
                  <c:v>852.41</c:v>
                </c:pt>
                <c:pt idx="1103">
                  <c:v>852.42</c:v>
                </c:pt>
                <c:pt idx="1104">
                  <c:v>852.42</c:v>
                </c:pt>
                <c:pt idx="1105">
                  <c:v>852.42</c:v>
                </c:pt>
                <c:pt idx="1106">
                  <c:v>852.42</c:v>
                </c:pt>
                <c:pt idx="1107">
                  <c:v>852.42</c:v>
                </c:pt>
                <c:pt idx="1108">
                  <c:v>852.42</c:v>
                </c:pt>
                <c:pt idx="1109">
                  <c:v>852.42</c:v>
                </c:pt>
                <c:pt idx="1110">
                  <c:v>852.42</c:v>
                </c:pt>
                <c:pt idx="1111">
                  <c:v>852.42</c:v>
                </c:pt>
                <c:pt idx="1112">
                  <c:v>852.42</c:v>
                </c:pt>
                <c:pt idx="1113">
                  <c:v>852.42</c:v>
                </c:pt>
                <c:pt idx="1114">
                  <c:v>852.42</c:v>
                </c:pt>
                <c:pt idx="1115">
                  <c:v>852.42</c:v>
                </c:pt>
                <c:pt idx="1116">
                  <c:v>852.42</c:v>
                </c:pt>
                <c:pt idx="1117">
                  <c:v>852.42</c:v>
                </c:pt>
                <c:pt idx="1118">
                  <c:v>852.42</c:v>
                </c:pt>
                <c:pt idx="1119">
                  <c:v>852.42</c:v>
                </c:pt>
                <c:pt idx="1120">
                  <c:v>852.42</c:v>
                </c:pt>
                <c:pt idx="1121">
                  <c:v>852.42</c:v>
                </c:pt>
                <c:pt idx="1122">
                  <c:v>852.42</c:v>
                </c:pt>
                <c:pt idx="1123">
                  <c:v>852.42</c:v>
                </c:pt>
                <c:pt idx="1124">
                  <c:v>852.42</c:v>
                </c:pt>
                <c:pt idx="1125">
                  <c:v>852.42</c:v>
                </c:pt>
                <c:pt idx="1126">
                  <c:v>852.42</c:v>
                </c:pt>
                <c:pt idx="1127">
                  <c:v>852.42</c:v>
                </c:pt>
                <c:pt idx="1128">
                  <c:v>852.42</c:v>
                </c:pt>
                <c:pt idx="1129">
                  <c:v>852.42</c:v>
                </c:pt>
                <c:pt idx="1130">
                  <c:v>852.42</c:v>
                </c:pt>
                <c:pt idx="1131">
                  <c:v>852.42</c:v>
                </c:pt>
                <c:pt idx="1132">
                  <c:v>852.42</c:v>
                </c:pt>
                <c:pt idx="1133">
                  <c:v>852.42</c:v>
                </c:pt>
                <c:pt idx="1134">
                  <c:v>852.42</c:v>
                </c:pt>
                <c:pt idx="1135">
                  <c:v>852.42</c:v>
                </c:pt>
                <c:pt idx="1136">
                  <c:v>852.42</c:v>
                </c:pt>
                <c:pt idx="1137">
                  <c:v>852.42</c:v>
                </c:pt>
                <c:pt idx="1138">
                  <c:v>852.42</c:v>
                </c:pt>
                <c:pt idx="1139">
                  <c:v>852.42</c:v>
                </c:pt>
                <c:pt idx="1140">
                  <c:v>852.42</c:v>
                </c:pt>
                <c:pt idx="1141">
                  <c:v>852.42</c:v>
                </c:pt>
                <c:pt idx="1142">
                  <c:v>852.42</c:v>
                </c:pt>
                <c:pt idx="1143">
                  <c:v>852.42</c:v>
                </c:pt>
                <c:pt idx="1144">
                  <c:v>852.42</c:v>
                </c:pt>
                <c:pt idx="1145">
                  <c:v>852.42</c:v>
                </c:pt>
                <c:pt idx="1146">
                  <c:v>852.42</c:v>
                </c:pt>
                <c:pt idx="1147">
                  <c:v>852.42</c:v>
                </c:pt>
                <c:pt idx="1148">
                  <c:v>852.42</c:v>
                </c:pt>
                <c:pt idx="1149">
                  <c:v>852.42</c:v>
                </c:pt>
                <c:pt idx="1150">
                  <c:v>852.42</c:v>
                </c:pt>
                <c:pt idx="1151">
                  <c:v>852.42</c:v>
                </c:pt>
                <c:pt idx="1152">
                  <c:v>852.42</c:v>
                </c:pt>
                <c:pt idx="1153">
                  <c:v>852.42</c:v>
                </c:pt>
                <c:pt idx="1154">
                  <c:v>852.42</c:v>
                </c:pt>
                <c:pt idx="1155">
                  <c:v>852.42</c:v>
                </c:pt>
                <c:pt idx="1156">
                  <c:v>852.42</c:v>
                </c:pt>
                <c:pt idx="1157">
                  <c:v>852.42</c:v>
                </c:pt>
                <c:pt idx="1158">
                  <c:v>852.42</c:v>
                </c:pt>
                <c:pt idx="1159">
                  <c:v>852.42</c:v>
                </c:pt>
                <c:pt idx="1160">
                  <c:v>852.42</c:v>
                </c:pt>
                <c:pt idx="1161">
                  <c:v>852.42</c:v>
                </c:pt>
                <c:pt idx="1162">
                  <c:v>852.42</c:v>
                </c:pt>
                <c:pt idx="1163">
                  <c:v>852.42</c:v>
                </c:pt>
                <c:pt idx="1164">
                  <c:v>852.42</c:v>
                </c:pt>
                <c:pt idx="1165">
                  <c:v>852.42</c:v>
                </c:pt>
                <c:pt idx="1166">
                  <c:v>852.42</c:v>
                </c:pt>
                <c:pt idx="1167">
                  <c:v>852.42</c:v>
                </c:pt>
                <c:pt idx="1168">
                  <c:v>852.42</c:v>
                </c:pt>
                <c:pt idx="1169">
                  <c:v>852.42</c:v>
                </c:pt>
                <c:pt idx="1170">
                  <c:v>852.42</c:v>
                </c:pt>
                <c:pt idx="1171">
                  <c:v>852.42</c:v>
                </c:pt>
                <c:pt idx="1172">
                  <c:v>852.42</c:v>
                </c:pt>
                <c:pt idx="1173">
                  <c:v>852.42</c:v>
                </c:pt>
                <c:pt idx="1174">
                  <c:v>852.42</c:v>
                </c:pt>
                <c:pt idx="1175">
                  <c:v>852.42</c:v>
                </c:pt>
                <c:pt idx="1176">
                  <c:v>852.42</c:v>
                </c:pt>
                <c:pt idx="1177">
                  <c:v>852.42</c:v>
                </c:pt>
                <c:pt idx="1178">
                  <c:v>852.42</c:v>
                </c:pt>
                <c:pt idx="1179">
                  <c:v>852.42</c:v>
                </c:pt>
                <c:pt idx="1180">
                  <c:v>852.42</c:v>
                </c:pt>
                <c:pt idx="1181">
                  <c:v>852.42</c:v>
                </c:pt>
                <c:pt idx="1182">
                  <c:v>852.42</c:v>
                </c:pt>
                <c:pt idx="1183">
                  <c:v>852.42</c:v>
                </c:pt>
                <c:pt idx="1184">
                  <c:v>852.42</c:v>
                </c:pt>
                <c:pt idx="1185">
                  <c:v>852.42</c:v>
                </c:pt>
                <c:pt idx="1186">
                  <c:v>852.42</c:v>
                </c:pt>
                <c:pt idx="1187">
                  <c:v>852.42</c:v>
                </c:pt>
                <c:pt idx="1188">
                  <c:v>852.42</c:v>
                </c:pt>
                <c:pt idx="1189">
                  <c:v>852.42</c:v>
                </c:pt>
                <c:pt idx="1190">
                  <c:v>852.42</c:v>
                </c:pt>
                <c:pt idx="1191">
                  <c:v>852.42</c:v>
                </c:pt>
                <c:pt idx="1192">
                  <c:v>852.42</c:v>
                </c:pt>
                <c:pt idx="1193">
                  <c:v>852.42</c:v>
                </c:pt>
                <c:pt idx="1194">
                  <c:v>852.42</c:v>
                </c:pt>
                <c:pt idx="1195">
                  <c:v>852.42</c:v>
                </c:pt>
                <c:pt idx="1196">
                  <c:v>852.42</c:v>
                </c:pt>
                <c:pt idx="1197">
                  <c:v>852.42</c:v>
                </c:pt>
                <c:pt idx="1198">
                  <c:v>852.42</c:v>
                </c:pt>
                <c:pt idx="1199">
                  <c:v>852.42</c:v>
                </c:pt>
                <c:pt idx="1200">
                  <c:v>852.42</c:v>
                </c:pt>
                <c:pt idx="1201">
                  <c:v>852.42</c:v>
                </c:pt>
                <c:pt idx="1202">
                  <c:v>852.42</c:v>
                </c:pt>
                <c:pt idx="1203">
                  <c:v>852.42</c:v>
                </c:pt>
                <c:pt idx="1204">
                  <c:v>852.42</c:v>
                </c:pt>
                <c:pt idx="1205">
                  <c:v>852.42</c:v>
                </c:pt>
                <c:pt idx="1206">
                  <c:v>852.42</c:v>
                </c:pt>
                <c:pt idx="1207">
                  <c:v>852.42</c:v>
                </c:pt>
                <c:pt idx="1208">
                  <c:v>852.42</c:v>
                </c:pt>
                <c:pt idx="1209">
                  <c:v>852.42</c:v>
                </c:pt>
                <c:pt idx="1210">
                  <c:v>852.42</c:v>
                </c:pt>
                <c:pt idx="1211">
                  <c:v>852.42</c:v>
                </c:pt>
                <c:pt idx="1212">
                  <c:v>852.42</c:v>
                </c:pt>
                <c:pt idx="1213">
                  <c:v>852.42</c:v>
                </c:pt>
                <c:pt idx="1214">
                  <c:v>852.42</c:v>
                </c:pt>
                <c:pt idx="1215">
                  <c:v>852.42</c:v>
                </c:pt>
                <c:pt idx="1216">
                  <c:v>852.42</c:v>
                </c:pt>
                <c:pt idx="1217">
                  <c:v>852.42</c:v>
                </c:pt>
                <c:pt idx="1218">
                  <c:v>852.42</c:v>
                </c:pt>
                <c:pt idx="1219">
                  <c:v>852.42</c:v>
                </c:pt>
                <c:pt idx="1220">
                  <c:v>852.42</c:v>
                </c:pt>
                <c:pt idx="1221">
                  <c:v>852.42</c:v>
                </c:pt>
                <c:pt idx="1222">
                  <c:v>852.42</c:v>
                </c:pt>
                <c:pt idx="1223">
                  <c:v>852.42</c:v>
                </c:pt>
                <c:pt idx="1224">
                  <c:v>852.42</c:v>
                </c:pt>
                <c:pt idx="1225">
                  <c:v>852.42</c:v>
                </c:pt>
                <c:pt idx="1226">
                  <c:v>852.42</c:v>
                </c:pt>
                <c:pt idx="1227">
                  <c:v>852.42</c:v>
                </c:pt>
                <c:pt idx="1228">
                  <c:v>852.42</c:v>
                </c:pt>
                <c:pt idx="1229">
                  <c:v>852.42</c:v>
                </c:pt>
                <c:pt idx="1230">
                  <c:v>852.42</c:v>
                </c:pt>
                <c:pt idx="1231">
                  <c:v>852.42</c:v>
                </c:pt>
                <c:pt idx="1232">
                  <c:v>852.42</c:v>
                </c:pt>
                <c:pt idx="1233">
                  <c:v>852.42</c:v>
                </c:pt>
                <c:pt idx="1234">
                  <c:v>852.42</c:v>
                </c:pt>
                <c:pt idx="1235">
                  <c:v>852.42</c:v>
                </c:pt>
                <c:pt idx="1236">
                  <c:v>852.42</c:v>
                </c:pt>
                <c:pt idx="1237">
                  <c:v>852.42</c:v>
                </c:pt>
                <c:pt idx="1238">
                  <c:v>852.42</c:v>
                </c:pt>
                <c:pt idx="1239">
                  <c:v>852.42</c:v>
                </c:pt>
                <c:pt idx="1240">
                  <c:v>852.42</c:v>
                </c:pt>
                <c:pt idx="1241">
                  <c:v>852.42</c:v>
                </c:pt>
                <c:pt idx="1242">
                  <c:v>852.42</c:v>
                </c:pt>
                <c:pt idx="1243">
                  <c:v>852.42</c:v>
                </c:pt>
                <c:pt idx="1244">
                  <c:v>852.42</c:v>
                </c:pt>
                <c:pt idx="1245">
                  <c:v>852.42</c:v>
                </c:pt>
                <c:pt idx="1246">
                  <c:v>852.42</c:v>
                </c:pt>
                <c:pt idx="1247">
                  <c:v>852.42</c:v>
                </c:pt>
                <c:pt idx="1248">
                  <c:v>852.42</c:v>
                </c:pt>
                <c:pt idx="1249">
                  <c:v>852.42</c:v>
                </c:pt>
                <c:pt idx="1250">
                  <c:v>852.42</c:v>
                </c:pt>
                <c:pt idx="1251">
                  <c:v>852.42</c:v>
                </c:pt>
                <c:pt idx="1252">
                  <c:v>852.42</c:v>
                </c:pt>
                <c:pt idx="1253">
                  <c:v>852.42</c:v>
                </c:pt>
                <c:pt idx="1254">
                  <c:v>852.42</c:v>
                </c:pt>
                <c:pt idx="1255">
                  <c:v>852.42</c:v>
                </c:pt>
                <c:pt idx="1256">
                  <c:v>852.42</c:v>
                </c:pt>
                <c:pt idx="1257">
                  <c:v>852.42</c:v>
                </c:pt>
                <c:pt idx="1258">
                  <c:v>852.42</c:v>
                </c:pt>
                <c:pt idx="1259">
                  <c:v>852.42</c:v>
                </c:pt>
                <c:pt idx="1260">
                  <c:v>852.42</c:v>
                </c:pt>
                <c:pt idx="1261">
                  <c:v>852.42</c:v>
                </c:pt>
                <c:pt idx="1262">
                  <c:v>852.42</c:v>
                </c:pt>
                <c:pt idx="1263">
                  <c:v>852.42</c:v>
                </c:pt>
                <c:pt idx="1264">
                  <c:v>852.42</c:v>
                </c:pt>
                <c:pt idx="1265">
                  <c:v>852.42</c:v>
                </c:pt>
                <c:pt idx="1266">
                  <c:v>852.42</c:v>
                </c:pt>
                <c:pt idx="1267">
                  <c:v>852.42</c:v>
                </c:pt>
                <c:pt idx="1268">
                  <c:v>852.42</c:v>
                </c:pt>
                <c:pt idx="1269">
                  <c:v>852.42</c:v>
                </c:pt>
                <c:pt idx="1270">
                  <c:v>852.42</c:v>
                </c:pt>
                <c:pt idx="1271">
                  <c:v>852.42</c:v>
                </c:pt>
                <c:pt idx="1272">
                  <c:v>852.42</c:v>
                </c:pt>
                <c:pt idx="1273">
                  <c:v>852.42</c:v>
                </c:pt>
                <c:pt idx="1274">
                  <c:v>852.42</c:v>
                </c:pt>
                <c:pt idx="1275">
                  <c:v>852.42</c:v>
                </c:pt>
                <c:pt idx="1276">
                  <c:v>852.42</c:v>
                </c:pt>
                <c:pt idx="1277">
                  <c:v>852.43</c:v>
                </c:pt>
                <c:pt idx="1278">
                  <c:v>852.43</c:v>
                </c:pt>
                <c:pt idx="1279">
                  <c:v>852.43</c:v>
                </c:pt>
                <c:pt idx="1280">
                  <c:v>852.43</c:v>
                </c:pt>
                <c:pt idx="1281">
                  <c:v>852.43</c:v>
                </c:pt>
                <c:pt idx="1282">
                  <c:v>852.43</c:v>
                </c:pt>
                <c:pt idx="1283">
                  <c:v>852.43</c:v>
                </c:pt>
                <c:pt idx="1284">
                  <c:v>852.43</c:v>
                </c:pt>
                <c:pt idx="1285">
                  <c:v>852.43</c:v>
                </c:pt>
                <c:pt idx="1286">
                  <c:v>852.43</c:v>
                </c:pt>
                <c:pt idx="1287">
                  <c:v>852.43</c:v>
                </c:pt>
                <c:pt idx="1288">
                  <c:v>852.43</c:v>
                </c:pt>
                <c:pt idx="1289">
                  <c:v>852.43</c:v>
                </c:pt>
                <c:pt idx="1290">
                  <c:v>852.43</c:v>
                </c:pt>
                <c:pt idx="1291">
                  <c:v>852.43</c:v>
                </c:pt>
                <c:pt idx="1292">
                  <c:v>852.43</c:v>
                </c:pt>
                <c:pt idx="1293">
                  <c:v>852.43</c:v>
                </c:pt>
                <c:pt idx="1294">
                  <c:v>852.43</c:v>
                </c:pt>
                <c:pt idx="1295">
                  <c:v>852.43</c:v>
                </c:pt>
                <c:pt idx="1296">
                  <c:v>852.43</c:v>
                </c:pt>
                <c:pt idx="1297">
                  <c:v>852.43</c:v>
                </c:pt>
                <c:pt idx="1298">
                  <c:v>852.43</c:v>
                </c:pt>
                <c:pt idx="1299">
                  <c:v>852.43</c:v>
                </c:pt>
                <c:pt idx="1300">
                  <c:v>852.43</c:v>
                </c:pt>
                <c:pt idx="1301">
                  <c:v>852.43</c:v>
                </c:pt>
                <c:pt idx="1302">
                  <c:v>852.43</c:v>
                </c:pt>
                <c:pt idx="1303">
                  <c:v>852.43</c:v>
                </c:pt>
                <c:pt idx="1304">
                  <c:v>852.43</c:v>
                </c:pt>
                <c:pt idx="1305">
                  <c:v>852.43</c:v>
                </c:pt>
                <c:pt idx="1306">
                  <c:v>852.43</c:v>
                </c:pt>
                <c:pt idx="1307">
                  <c:v>852.43</c:v>
                </c:pt>
                <c:pt idx="1308">
                  <c:v>852.43</c:v>
                </c:pt>
                <c:pt idx="1309">
                  <c:v>852.43</c:v>
                </c:pt>
                <c:pt idx="1310">
                  <c:v>852.43</c:v>
                </c:pt>
                <c:pt idx="1311">
                  <c:v>852.43</c:v>
                </c:pt>
                <c:pt idx="1312">
                  <c:v>852.43</c:v>
                </c:pt>
                <c:pt idx="1313">
                  <c:v>852.43</c:v>
                </c:pt>
                <c:pt idx="1314">
                  <c:v>852.43</c:v>
                </c:pt>
                <c:pt idx="1315">
                  <c:v>852.43</c:v>
                </c:pt>
                <c:pt idx="1316">
                  <c:v>852.43</c:v>
                </c:pt>
                <c:pt idx="1317">
                  <c:v>852.43</c:v>
                </c:pt>
                <c:pt idx="1318">
                  <c:v>852.43</c:v>
                </c:pt>
                <c:pt idx="1319">
                  <c:v>852.43</c:v>
                </c:pt>
                <c:pt idx="1320">
                  <c:v>852.43</c:v>
                </c:pt>
                <c:pt idx="1321">
                  <c:v>852.43</c:v>
                </c:pt>
                <c:pt idx="1322">
                  <c:v>852.43</c:v>
                </c:pt>
                <c:pt idx="1323">
                  <c:v>852.43</c:v>
                </c:pt>
                <c:pt idx="1324">
                  <c:v>852.43</c:v>
                </c:pt>
                <c:pt idx="1325">
                  <c:v>852.43</c:v>
                </c:pt>
                <c:pt idx="1326">
                  <c:v>852.43</c:v>
                </c:pt>
                <c:pt idx="1327">
                  <c:v>852.43</c:v>
                </c:pt>
                <c:pt idx="1328">
                  <c:v>852.43</c:v>
                </c:pt>
                <c:pt idx="1329">
                  <c:v>852.43</c:v>
                </c:pt>
                <c:pt idx="1330">
                  <c:v>852.43</c:v>
                </c:pt>
                <c:pt idx="1331">
                  <c:v>852.43</c:v>
                </c:pt>
                <c:pt idx="1332">
                  <c:v>852.43</c:v>
                </c:pt>
                <c:pt idx="1333">
                  <c:v>852.43</c:v>
                </c:pt>
                <c:pt idx="1334">
                  <c:v>852.43</c:v>
                </c:pt>
                <c:pt idx="1335">
                  <c:v>852.43</c:v>
                </c:pt>
                <c:pt idx="1336">
                  <c:v>852.43</c:v>
                </c:pt>
                <c:pt idx="1337">
                  <c:v>852.43</c:v>
                </c:pt>
                <c:pt idx="1338">
                  <c:v>852.43</c:v>
                </c:pt>
                <c:pt idx="1339">
                  <c:v>852.43</c:v>
                </c:pt>
                <c:pt idx="1340">
                  <c:v>852.43</c:v>
                </c:pt>
                <c:pt idx="1341">
                  <c:v>852.43</c:v>
                </c:pt>
                <c:pt idx="1342">
                  <c:v>852.43</c:v>
                </c:pt>
                <c:pt idx="1343">
                  <c:v>852.43</c:v>
                </c:pt>
                <c:pt idx="1344">
                  <c:v>852.43</c:v>
                </c:pt>
                <c:pt idx="1345">
                  <c:v>852.43</c:v>
                </c:pt>
                <c:pt idx="1346">
                  <c:v>852.43</c:v>
                </c:pt>
                <c:pt idx="1347">
                  <c:v>852.43</c:v>
                </c:pt>
                <c:pt idx="1348">
                  <c:v>852.43</c:v>
                </c:pt>
                <c:pt idx="1349">
                  <c:v>852.43</c:v>
                </c:pt>
                <c:pt idx="1350">
                  <c:v>852.43</c:v>
                </c:pt>
                <c:pt idx="1351">
                  <c:v>852.43</c:v>
                </c:pt>
                <c:pt idx="1352">
                  <c:v>852.43</c:v>
                </c:pt>
                <c:pt idx="1353">
                  <c:v>852.43</c:v>
                </c:pt>
                <c:pt idx="1354">
                  <c:v>852.43</c:v>
                </c:pt>
                <c:pt idx="1355">
                  <c:v>852.43</c:v>
                </c:pt>
                <c:pt idx="1356">
                  <c:v>852.43</c:v>
                </c:pt>
                <c:pt idx="1357">
                  <c:v>852.43</c:v>
                </c:pt>
                <c:pt idx="1358">
                  <c:v>852.43</c:v>
                </c:pt>
                <c:pt idx="1359">
                  <c:v>852.43</c:v>
                </c:pt>
                <c:pt idx="1360">
                  <c:v>852.43</c:v>
                </c:pt>
                <c:pt idx="1361">
                  <c:v>852.43</c:v>
                </c:pt>
                <c:pt idx="1362">
                  <c:v>852.43</c:v>
                </c:pt>
                <c:pt idx="1363">
                  <c:v>852.43</c:v>
                </c:pt>
                <c:pt idx="1364">
                  <c:v>852.43</c:v>
                </c:pt>
                <c:pt idx="1365">
                  <c:v>852.43</c:v>
                </c:pt>
                <c:pt idx="1366">
                  <c:v>852.43</c:v>
                </c:pt>
                <c:pt idx="1367">
                  <c:v>852.43</c:v>
                </c:pt>
                <c:pt idx="1368">
                  <c:v>852.43</c:v>
                </c:pt>
                <c:pt idx="1369">
                  <c:v>852.43</c:v>
                </c:pt>
                <c:pt idx="1370">
                  <c:v>852.43</c:v>
                </c:pt>
                <c:pt idx="1371">
                  <c:v>852.43</c:v>
                </c:pt>
                <c:pt idx="1372">
                  <c:v>852.43</c:v>
                </c:pt>
                <c:pt idx="1373">
                  <c:v>852.43</c:v>
                </c:pt>
                <c:pt idx="1374">
                  <c:v>852.43</c:v>
                </c:pt>
                <c:pt idx="1375">
                  <c:v>852.43</c:v>
                </c:pt>
                <c:pt idx="1376">
                  <c:v>852.43</c:v>
                </c:pt>
                <c:pt idx="1377">
                  <c:v>852.43</c:v>
                </c:pt>
                <c:pt idx="1378">
                  <c:v>852.43</c:v>
                </c:pt>
                <c:pt idx="1379">
                  <c:v>852.43</c:v>
                </c:pt>
                <c:pt idx="1380">
                  <c:v>852.43</c:v>
                </c:pt>
                <c:pt idx="1381">
                  <c:v>852.43</c:v>
                </c:pt>
                <c:pt idx="1382">
                  <c:v>852.43</c:v>
                </c:pt>
                <c:pt idx="1383">
                  <c:v>852.43</c:v>
                </c:pt>
                <c:pt idx="1384">
                  <c:v>852.43</c:v>
                </c:pt>
                <c:pt idx="1385">
                  <c:v>852.43</c:v>
                </c:pt>
                <c:pt idx="1386">
                  <c:v>852.43</c:v>
                </c:pt>
                <c:pt idx="1387">
                  <c:v>852.43</c:v>
                </c:pt>
                <c:pt idx="1388">
                  <c:v>852.43</c:v>
                </c:pt>
                <c:pt idx="1389">
                  <c:v>852.43</c:v>
                </c:pt>
                <c:pt idx="1390">
                  <c:v>852.43</c:v>
                </c:pt>
                <c:pt idx="1391">
                  <c:v>852.43</c:v>
                </c:pt>
                <c:pt idx="1392">
                  <c:v>852.43</c:v>
                </c:pt>
                <c:pt idx="1393">
                  <c:v>852.43</c:v>
                </c:pt>
                <c:pt idx="1394">
                  <c:v>852.43</c:v>
                </c:pt>
                <c:pt idx="1395">
                  <c:v>852.43</c:v>
                </c:pt>
                <c:pt idx="1396">
                  <c:v>852.43</c:v>
                </c:pt>
                <c:pt idx="1397">
                  <c:v>852.43</c:v>
                </c:pt>
                <c:pt idx="1398">
                  <c:v>852.43</c:v>
                </c:pt>
                <c:pt idx="1399">
                  <c:v>852.43</c:v>
                </c:pt>
                <c:pt idx="1400">
                  <c:v>852.43</c:v>
                </c:pt>
                <c:pt idx="1401">
                  <c:v>852.43</c:v>
                </c:pt>
                <c:pt idx="1402">
                  <c:v>852.43</c:v>
                </c:pt>
                <c:pt idx="1403">
                  <c:v>852.43</c:v>
                </c:pt>
                <c:pt idx="1404">
                  <c:v>852.43</c:v>
                </c:pt>
                <c:pt idx="1405">
                  <c:v>852.43</c:v>
                </c:pt>
                <c:pt idx="1406">
                  <c:v>852.43</c:v>
                </c:pt>
                <c:pt idx="1407">
                  <c:v>852.43</c:v>
                </c:pt>
                <c:pt idx="1408">
                  <c:v>852.43</c:v>
                </c:pt>
                <c:pt idx="1409">
                  <c:v>852.43</c:v>
                </c:pt>
                <c:pt idx="1410">
                  <c:v>852.43</c:v>
                </c:pt>
                <c:pt idx="1411">
                  <c:v>852.43</c:v>
                </c:pt>
                <c:pt idx="1412">
                  <c:v>852.43</c:v>
                </c:pt>
                <c:pt idx="1413">
                  <c:v>852.43</c:v>
                </c:pt>
                <c:pt idx="1414">
                  <c:v>852.43</c:v>
                </c:pt>
                <c:pt idx="1415">
                  <c:v>852.43</c:v>
                </c:pt>
                <c:pt idx="1416">
                  <c:v>852.43</c:v>
                </c:pt>
                <c:pt idx="1417">
                  <c:v>852.43</c:v>
                </c:pt>
                <c:pt idx="1418">
                  <c:v>852.43</c:v>
                </c:pt>
                <c:pt idx="1419">
                  <c:v>852.43</c:v>
                </c:pt>
                <c:pt idx="1420">
                  <c:v>852.43</c:v>
                </c:pt>
                <c:pt idx="1421">
                  <c:v>852.43</c:v>
                </c:pt>
                <c:pt idx="1422">
                  <c:v>852.43</c:v>
                </c:pt>
                <c:pt idx="1423">
                  <c:v>852.43</c:v>
                </c:pt>
                <c:pt idx="1424">
                  <c:v>852.43</c:v>
                </c:pt>
                <c:pt idx="1425">
                  <c:v>852.43</c:v>
                </c:pt>
                <c:pt idx="1426">
                  <c:v>852.43</c:v>
                </c:pt>
                <c:pt idx="1427">
                  <c:v>852.43</c:v>
                </c:pt>
                <c:pt idx="1428">
                  <c:v>852.43</c:v>
                </c:pt>
                <c:pt idx="1429">
                  <c:v>852.43</c:v>
                </c:pt>
                <c:pt idx="1430">
                  <c:v>852.43</c:v>
                </c:pt>
                <c:pt idx="1431">
                  <c:v>852.43</c:v>
                </c:pt>
                <c:pt idx="1432">
                  <c:v>852.43</c:v>
                </c:pt>
                <c:pt idx="1433">
                  <c:v>852.43</c:v>
                </c:pt>
                <c:pt idx="1434">
                  <c:v>852.43</c:v>
                </c:pt>
                <c:pt idx="1435">
                  <c:v>852.43</c:v>
                </c:pt>
                <c:pt idx="1436">
                  <c:v>852.43</c:v>
                </c:pt>
                <c:pt idx="1437">
                  <c:v>852.43</c:v>
                </c:pt>
                <c:pt idx="1438">
                  <c:v>852.43</c:v>
                </c:pt>
                <c:pt idx="1439">
                  <c:v>852.43</c:v>
                </c:pt>
                <c:pt idx="1440">
                  <c:v>852.43</c:v>
                </c:pt>
                <c:pt idx="1441">
                  <c:v>852.43</c:v>
                </c:pt>
                <c:pt idx="1442">
                  <c:v>852.43</c:v>
                </c:pt>
                <c:pt idx="1443">
                  <c:v>852.43</c:v>
                </c:pt>
                <c:pt idx="1444">
                  <c:v>852.43</c:v>
                </c:pt>
                <c:pt idx="1445">
                  <c:v>852.43</c:v>
                </c:pt>
                <c:pt idx="1446">
                  <c:v>852.43</c:v>
                </c:pt>
                <c:pt idx="1447">
                  <c:v>852.43</c:v>
                </c:pt>
                <c:pt idx="1448">
                  <c:v>852.43</c:v>
                </c:pt>
                <c:pt idx="1449">
                  <c:v>852.43</c:v>
                </c:pt>
                <c:pt idx="1450">
                  <c:v>852.43</c:v>
                </c:pt>
                <c:pt idx="1451">
                  <c:v>852.44</c:v>
                </c:pt>
                <c:pt idx="1452">
                  <c:v>852.44</c:v>
                </c:pt>
                <c:pt idx="1453">
                  <c:v>852.44</c:v>
                </c:pt>
                <c:pt idx="1454">
                  <c:v>852.44</c:v>
                </c:pt>
                <c:pt idx="1455">
                  <c:v>852.44</c:v>
                </c:pt>
                <c:pt idx="1456">
                  <c:v>852.44</c:v>
                </c:pt>
                <c:pt idx="1457">
                  <c:v>852.44</c:v>
                </c:pt>
                <c:pt idx="1458">
                  <c:v>852.44</c:v>
                </c:pt>
                <c:pt idx="1459">
                  <c:v>852.44</c:v>
                </c:pt>
                <c:pt idx="1460">
                  <c:v>852.44</c:v>
                </c:pt>
                <c:pt idx="1461">
                  <c:v>852.44</c:v>
                </c:pt>
                <c:pt idx="1462">
                  <c:v>852.44</c:v>
                </c:pt>
                <c:pt idx="1463">
                  <c:v>852.44</c:v>
                </c:pt>
                <c:pt idx="1464">
                  <c:v>852.44</c:v>
                </c:pt>
                <c:pt idx="1465">
                  <c:v>852.44</c:v>
                </c:pt>
                <c:pt idx="1466">
                  <c:v>852.44</c:v>
                </c:pt>
                <c:pt idx="1467">
                  <c:v>852.44</c:v>
                </c:pt>
                <c:pt idx="1468">
                  <c:v>852.44</c:v>
                </c:pt>
                <c:pt idx="1469">
                  <c:v>852.44</c:v>
                </c:pt>
                <c:pt idx="1470">
                  <c:v>852.44</c:v>
                </c:pt>
                <c:pt idx="1471">
                  <c:v>852.44</c:v>
                </c:pt>
                <c:pt idx="1472">
                  <c:v>852.44</c:v>
                </c:pt>
                <c:pt idx="1473">
                  <c:v>852.44</c:v>
                </c:pt>
                <c:pt idx="1474">
                  <c:v>852.44</c:v>
                </c:pt>
                <c:pt idx="1475">
                  <c:v>852.44</c:v>
                </c:pt>
                <c:pt idx="1476">
                  <c:v>852.44</c:v>
                </c:pt>
                <c:pt idx="1477">
                  <c:v>852.44</c:v>
                </c:pt>
                <c:pt idx="1478">
                  <c:v>852.44</c:v>
                </c:pt>
                <c:pt idx="1479">
                  <c:v>852.44</c:v>
                </c:pt>
                <c:pt idx="1480">
                  <c:v>852.44</c:v>
                </c:pt>
                <c:pt idx="1481">
                  <c:v>852.44</c:v>
                </c:pt>
                <c:pt idx="1482">
                  <c:v>852.44</c:v>
                </c:pt>
                <c:pt idx="1483">
                  <c:v>852.44</c:v>
                </c:pt>
                <c:pt idx="1484">
                  <c:v>852.44</c:v>
                </c:pt>
                <c:pt idx="1485">
                  <c:v>852.44</c:v>
                </c:pt>
                <c:pt idx="1486">
                  <c:v>852.44</c:v>
                </c:pt>
                <c:pt idx="1487">
                  <c:v>852.44</c:v>
                </c:pt>
                <c:pt idx="1488">
                  <c:v>852.44</c:v>
                </c:pt>
                <c:pt idx="1489">
                  <c:v>852.44</c:v>
                </c:pt>
                <c:pt idx="1490">
                  <c:v>852.44</c:v>
                </c:pt>
                <c:pt idx="1491">
                  <c:v>852.44</c:v>
                </c:pt>
                <c:pt idx="1492">
                  <c:v>852.44</c:v>
                </c:pt>
                <c:pt idx="1493">
                  <c:v>852.44</c:v>
                </c:pt>
                <c:pt idx="1494">
                  <c:v>852.44</c:v>
                </c:pt>
                <c:pt idx="1495">
                  <c:v>852.44</c:v>
                </c:pt>
                <c:pt idx="1496">
                  <c:v>852.44</c:v>
                </c:pt>
                <c:pt idx="1497">
                  <c:v>852.44</c:v>
                </c:pt>
                <c:pt idx="1498">
                  <c:v>852.44</c:v>
                </c:pt>
                <c:pt idx="1499">
                  <c:v>852.44</c:v>
                </c:pt>
                <c:pt idx="1500">
                  <c:v>852.44</c:v>
                </c:pt>
                <c:pt idx="1501">
                  <c:v>852.44</c:v>
                </c:pt>
                <c:pt idx="1502">
                  <c:v>852.44</c:v>
                </c:pt>
                <c:pt idx="1503">
                  <c:v>852.44</c:v>
                </c:pt>
                <c:pt idx="1504">
                  <c:v>852.44</c:v>
                </c:pt>
                <c:pt idx="1505">
                  <c:v>852.44</c:v>
                </c:pt>
                <c:pt idx="1506">
                  <c:v>852.44</c:v>
                </c:pt>
                <c:pt idx="1507">
                  <c:v>852.44</c:v>
                </c:pt>
                <c:pt idx="1508">
                  <c:v>852.44</c:v>
                </c:pt>
                <c:pt idx="1509">
                  <c:v>852.44</c:v>
                </c:pt>
                <c:pt idx="1510">
                  <c:v>852.44</c:v>
                </c:pt>
                <c:pt idx="1511">
                  <c:v>852.44</c:v>
                </c:pt>
                <c:pt idx="1512">
                  <c:v>852.44</c:v>
                </c:pt>
                <c:pt idx="1513">
                  <c:v>852.44</c:v>
                </c:pt>
                <c:pt idx="1514">
                  <c:v>852.44</c:v>
                </c:pt>
                <c:pt idx="1515">
                  <c:v>852.44</c:v>
                </c:pt>
                <c:pt idx="1516">
                  <c:v>852.44</c:v>
                </c:pt>
                <c:pt idx="1517">
                  <c:v>852.44</c:v>
                </c:pt>
                <c:pt idx="1518">
                  <c:v>852.44</c:v>
                </c:pt>
                <c:pt idx="1519">
                  <c:v>852.44</c:v>
                </c:pt>
                <c:pt idx="1520">
                  <c:v>852.44</c:v>
                </c:pt>
                <c:pt idx="1521">
                  <c:v>852.44</c:v>
                </c:pt>
                <c:pt idx="1522">
                  <c:v>852.44</c:v>
                </c:pt>
                <c:pt idx="1523">
                  <c:v>852.44</c:v>
                </c:pt>
                <c:pt idx="1524">
                  <c:v>852.44</c:v>
                </c:pt>
                <c:pt idx="1525">
                  <c:v>852.44</c:v>
                </c:pt>
                <c:pt idx="1526">
                  <c:v>852.44</c:v>
                </c:pt>
                <c:pt idx="1527">
                  <c:v>852.44</c:v>
                </c:pt>
                <c:pt idx="1528">
                  <c:v>852.44</c:v>
                </c:pt>
                <c:pt idx="1529">
                  <c:v>852.44</c:v>
                </c:pt>
                <c:pt idx="1530">
                  <c:v>852.44</c:v>
                </c:pt>
                <c:pt idx="1531">
                  <c:v>852.44</c:v>
                </c:pt>
                <c:pt idx="1532">
                  <c:v>852.44</c:v>
                </c:pt>
                <c:pt idx="1533">
                  <c:v>852.44</c:v>
                </c:pt>
                <c:pt idx="1534">
                  <c:v>852.44</c:v>
                </c:pt>
                <c:pt idx="1535">
                  <c:v>852.44</c:v>
                </c:pt>
                <c:pt idx="1536">
                  <c:v>852.44</c:v>
                </c:pt>
                <c:pt idx="1537">
                  <c:v>852.44</c:v>
                </c:pt>
                <c:pt idx="1538">
                  <c:v>852.44</c:v>
                </c:pt>
                <c:pt idx="1539">
                  <c:v>852.44</c:v>
                </c:pt>
                <c:pt idx="1540">
                  <c:v>852.44</c:v>
                </c:pt>
                <c:pt idx="1541">
                  <c:v>852.44</c:v>
                </c:pt>
                <c:pt idx="1542">
                  <c:v>852.44</c:v>
                </c:pt>
                <c:pt idx="1543">
                  <c:v>852.44</c:v>
                </c:pt>
                <c:pt idx="1544">
                  <c:v>852.44</c:v>
                </c:pt>
                <c:pt idx="1545">
                  <c:v>852.44</c:v>
                </c:pt>
                <c:pt idx="1546">
                  <c:v>852.44</c:v>
                </c:pt>
                <c:pt idx="1547">
                  <c:v>852.44</c:v>
                </c:pt>
                <c:pt idx="1548">
                  <c:v>852.44</c:v>
                </c:pt>
                <c:pt idx="1549">
                  <c:v>852.44</c:v>
                </c:pt>
                <c:pt idx="1550">
                  <c:v>852.44</c:v>
                </c:pt>
                <c:pt idx="1551">
                  <c:v>852.44</c:v>
                </c:pt>
                <c:pt idx="1552">
                  <c:v>852.44</c:v>
                </c:pt>
                <c:pt idx="1553">
                  <c:v>852.44</c:v>
                </c:pt>
                <c:pt idx="1554">
                  <c:v>852.44</c:v>
                </c:pt>
                <c:pt idx="1555">
                  <c:v>852.44</c:v>
                </c:pt>
                <c:pt idx="1556">
                  <c:v>852.44</c:v>
                </c:pt>
                <c:pt idx="1557">
                  <c:v>852.44</c:v>
                </c:pt>
                <c:pt idx="1558">
                  <c:v>852.44</c:v>
                </c:pt>
                <c:pt idx="1559">
                  <c:v>852.44</c:v>
                </c:pt>
                <c:pt idx="1560">
                  <c:v>852.44</c:v>
                </c:pt>
                <c:pt idx="1561">
                  <c:v>852.44</c:v>
                </c:pt>
                <c:pt idx="1562">
                  <c:v>852.44</c:v>
                </c:pt>
                <c:pt idx="1563">
                  <c:v>852.44</c:v>
                </c:pt>
                <c:pt idx="1564">
                  <c:v>852.44</c:v>
                </c:pt>
                <c:pt idx="1565">
                  <c:v>852.44</c:v>
                </c:pt>
                <c:pt idx="1566">
                  <c:v>852.44</c:v>
                </c:pt>
                <c:pt idx="1567">
                  <c:v>852.44</c:v>
                </c:pt>
                <c:pt idx="1568">
                  <c:v>852.44</c:v>
                </c:pt>
                <c:pt idx="1569">
                  <c:v>852.44</c:v>
                </c:pt>
                <c:pt idx="1570">
                  <c:v>852.44</c:v>
                </c:pt>
                <c:pt idx="1571">
                  <c:v>852.44</c:v>
                </c:pt>
                <c:pt idx="1572">
                  <c:v>852.44</c:v>
                </c:pt>
                <c:pt idx="1573">
                  <c:v>852.44</c:v>
                </c:pt>
                <c:pt idx="1574">
                  <c:v>852.44</c:v>
                </c:pt>
                <c:pt idx="1575">
                  <c:v>852.44</c:v>
                </c:pt>
                <c:pt idx="1576">
                  <c:v>852.44</c:v>
                </c:pt>
                <c:pt idx="1577">
                  <c:v>852.44</c:v>
                </c:pt>
                <c:pt idx="1578">
                  <c:v>852.44</c:v>
                </c:pt>
                <c:pt idx="1579">
                  <c:v>852.44</c:v>
                </c:pt>
                <c:pt idx="1580">
                  <c:v>852.44</c:v>
                </c:pt>
                <c:pt idx="1581">
                  <c:v>852.44</c:v>
                </c:pt>
                <c:pt idx="1582">
                  <c:v>852.44</c:v>
                </c:pt>
                <c:pt idx="1583">
                  <c:v>852.44</c:v>
                </c:pt>
                <c:pt idx="1584">
                  <c:v>852.44</c:v>
                </c:pt>
                <c:pt idx="1585">
                  <c:v>852.44</c:v>
                </c:pt>
                <c:pt idx="1586">
                  <c:v>852.44</c:v>
                </c:pt>
                <c:pt idx="1587">
                  <c:v>852.44</c:v>
                </c:pt>
                <c:pt idx="1588">
                  <c:v>852.44</c:v>
                </c:pt>
                <c:pt idx="1589">
                  <c:v>852.44</c:v>
                </c:pt>
                <c:pt idx="1590">
                  <c:v>852.44</c:v>
                </c:pt>
                <c:pt idx="1591">
                  <c:v>852.44</c:v>
                </c:pt>
                <c:pt idx="1592">
                  <c:v>852.44</c:v>
                </c:pt>
                <c:pt idx="1593">
                  <c:v>852.44</c:v>
                </c:pt>
                <c:pt idx="1594">
                  <c:v>852.44</c:v>
                </c:pt>
                <c:pt idx="1595">
                  <c:v>852.44</c:v>
                </c:pt>
                <c:pt idx="1596">
                  <c:v>852.44</c:v>
                </c:pt>
                <c:pt idx="1597">
                  <c:v>852.44</c:v>
                </c:pt>
                <c:pt idx="1598">
                  <c:v>852.44</c:v>
                </c:pt>
                <c:pt idx="1599">
                  <c:v>852.44</c:v>
                </c:pt>
                <c:pt idx="1600">
                  <c:v>852.44</c:v>
                </c:pt>
                <c:pt idx="1601">
                  <c:v>852.44</c:v>
                </c:pt>
                <c:pt idx="1602">
                  <c:v>852.44</c:v>
                </c:pt>
                <c:pt idx="1603">
                  <c:v>852.44</c:v>
                </c:pt>
                <c:pt idx="1604">
                  <c:v>852.44</c:v>
                </c:pt>
                <c:pt idx="1605">
                  <c:v>852.44</c:v>
                </c:pt>
                <c:pt idx="1606">
                  <c:v>852.44</c:v>
                </c:pt>
                <c:pt idx="1607">
                  <c:v>852.44</c:v>
                </c:pt>
                <c:pt idx="1608">
                  <c:v>852.44</c:v>
                </c:pt>
                <c:pt idx="1609">
                  <c:v>852.44</c:v>
                </c:pt>
                <c:pt idx="1610">
                  <c:v>852.44</c:v>
                </c:pt>
                <c:pt idx="1611">
                  <c:v>852.44</c:v>
                </c:pt>
                <c:pt idx="1612">
                  <c:v>852.44</c:v>
                </c:pt>
                <c:pt idx="1613">
                  <c:v>852.44</c:v>
                </c:pt>
                <c:pt idx="1614">
                  <c:v>852.44</c:v>
                </c:pt>
                <c:pt idx="1615">
                  <c:v>852.44</c:v>
                </c:pt>
                <c:pt idx="1616">
                  <c:v>852.44</c:v>
                </c:pt>
                <c:pt idx="1617">
                  <c:v>852.44</c:v>
                </c:pt>
                <c:pt idx="1618">
                  <c:v>852.44</c:v>
                </c:pt>
                <c:pt idx="1619">
                  <c:v>852.44</c:v>
                </c:pt>
                <c:pt idx="1620">
                  <c:v>852.44</c:v>
                </c:pt>
                <c:pt idx="1621">
                  <c:v>852.44</c:v>
                </c:pt>
                <c:pt idx="1622">
                  <c:v>852.44</c:v>
                </c:pt>
                <c:pt idx="1623">
                  <c:v>852.44</c:v>
                </c:pt>
                <c:pt idx="1624">
                  <c:v>852.44</c:v>
                </c:pt>
                <c:pt idx="1625">
                  <c:v>852.44</c:v>
                </c:pt>
                <c:pt idx="1626">
                  <c:v>852.44</c:v>
                </c:pt>
                <c:pt idx="1627">
                  <c:v>852.44</c:v>
                </c:pt>
                <c:pt idx="1628">
                  <c:v>852.44</c:v>
                </c:pt>
                <c:pt idx="1629">
                  <c:v>852.44</c:v>
                </c:pt>
                <c:pt idx="1630">
                  <c:v>852.44</c:v>
                </c:pt>
                <c:pt idx="1631">
                  <c:v>852.44</c:v>
                </c:pt>
                <c:pt idx="1632">
                  <c:v>852.44</c:v>
                </c:pt>
                <c:pt idx="1633">
                  <c:v>852.44</c:v>
                </c:pt>
                <c:pt idx="1634">
                  <c:v>852.44</c:v>
                </c:pt>
                <c:pt idx="1635">
                  <c:v>852.44</c:v>
                </c:pt>
                <c:pt idx="1636">
                  <c:v>852.44</c:v>
                </c:pt>
                <c:pt idx="1637">
                  <c:v>852.44</c:v>
                </c:pt>
                <c:pt idx="1638">
                  <c:v>852.44</c:v>
                </c:pt>
                <c:pt idx="1639">
                  <c:v>852.44</c:v>
                </c:pt>
                <c:pt idx="1640">
                  <c:v>852.44</c:v>
                </c:pt>
                <c:pt idx="1641">
                  <c:v>852.44</c:v>
                </c:pt>
                <c:pt idx="1642">
                  <c:v>852.44</c:v>
                </c:pt>
                <c:pt idx="1643">
                  <c:v>852.44</c:v>
                </c:pt>
                <c:pt idx="1644">
                  <c:v>852.44</c:v>
                </c:pt>
                <c:pt idx="1645">
                  <c:v>852.44</c:v>
                </c:pt>
                <c:pt idx="1646">
                  <c:v>852.44</c:v>
                </c:pt>
                <c:pt idx="1647">
                  <c:v>852.44</c:v>
                </c:pt>
                <c:pt idx="1648">
                  <c:v>852.44</c:v>
                </c:pt>
                <c:pt idx="1649">
                  <c:v>852.44</c:v>
                </c:pt>
                <c:pt idx="1650">
                  <c:v>852.44</c:v>
                </c:pt>
                <c:pt idx="1651">
                  <c:v>852.44</c:v>
                </c:pt>
                <c:pt idx="1652">
                  <c:v>852.44</c:v>
                </c:pt>
                <c:pt idx="1653">
                  <c:v>852.44</c:v>
                </c:pt>
                <c:pt idx="1654">
                  <c:v>852.44</c:v>
                </c:pt>
                <c:pt idx="1655">
                  <c:v>852.44</c:v>
                </c:pt>
                <c:pt idx="1656">
                  <c:v>852.44</c:v>
                </c:pt>
                <c:pt idx="1657">
                  <c:v>852.44</c:v>
                </c:pt>
                <c:pt idx="1658">
                  <c:v>852.44</c:v>
                </c:pt>
                <c:pt idx="1659">
                  <c:v>852.44</c:v>
                </c:pt>
                <c:pt idx="1660">
                  <c:v>852.44</c:v>
                </c:pt>
                <c:pt idx="1661">
                  <c:v>852.44</c:v>
                </c:pt>
                <c:pt idx="1662">
                  <c:v>852.44</c:v>
                </c:pt>
                <c:pt idx="1663">
                  <c:v>852.44</c:v>
                </c:pt>
                <c:pt idx="1664">
                  <c:v>852.44</c:v>
                </c:pt>
                <c:pt idx="1665">
                  <c:v>852.44</c:v>
                </c:pt>
                <c:pt idx="1666">
                  <c:v>852.44</c:v>
                </c:pt>
                <c:pt idx="1667">
                  <c:v>852.44</c:v>
                </c:pt>
                <c:pt idx="1668">
                  <c:v>852.44</c:v>
                </c:pt>
                <c:pt idx="1669">
                  <c:v>852.44</c:v>
                </c:pt>
                <c:pt idx="1670">
                  <c:v>852.44</c:v>
                </c:pt>
                <c:pt idx="1671">
                  <c:v>852.44</c:v>
                </c:pt>
                <c:pt idx="1672">
                  <c:v>852.44</c:v>
                </c:pt>
                <c:pt idx="1673">
                  <c:v>852.44</c:v>
                </c:pt>
                <c:pt idx="1674">
                  <c:v>852.44</c:v>
                </c:pt>
                <c:pt idx="1675">
                  <c:v>852.44</c:v>
                </c:pt>
                <c:pt idx="1676">
                  <c:v>852.44</c:v>
                </c:pt>
                <c:pt idx="1677">
                  <c:v>852.44</c:v>
                </c:pt>
                <c:pt idx="1678">
                  <c:v>852.44</c:v>
                </c:pt>
                <c:pt idx="1679">
                  <c:v>852.44</c:v>
                </c:pt>
                <c:pt idx="1680">
                  <c:v>852.44</c:v>
                </c:pt>
                <c:pt idx="1681">
                  <c:v>852.44</c:v>
                </c:pt>
                <c:pt idx="1682">
                  <c:v>852.44</c:v>
                </c:pt>
                <c:pt idx="1683">
                  <c:v>852.44</c:v>
                </c:pt>
                <c:pt idx="1684">
                  <c:v>852.44</c:v>
                </c:pt>
                <c:pt idx="1685">
                  <c:v>852.44</c:v>
                </c:pt>
                <c:pt idx="1686">
                  <c:v>852.44</c:v>
                </c:pt>
                <c:pt idx="1687">
                  <c:v>852.44</c:v>
                </c:pt>
                <c:pt idx="1688">
                  <c:v>852.44</c:v>
                </c:pt>
                <c:pt idx="1689">
                  <c:v>852.44</c:v>
                </c:pt>
                <c:pt idx="1690">
                  <c:v>852.44</c:v>
                </c:pt>
                <c:pt idx="1691">
                  <c:v>852.44</c:v>
                </c:pt>
                <c:pt idx="1692">
                  <c:v>852.44</c:v>
                </c:pt>
                <c:pt idx="1693">
                  <c:v>852.44</c:v>
                </c:pt>
                <c:pt idx="1694">
                  <c:v>852.44</c:v>
                </c:pt>
                <c:pt idx="1695">
                  <c:v>852.44</c:v>
                </c:pt>
                <c:pt idx="1696">
                  <c:v>852.44</c:v>
                </c:pt>
                <c:pt idx="1697">
                  <c:v>852.44</c:v>
                </c:pt>
                <c:pt idx="1698">
                  <c:v>852.44</c:v>
                </c:pt>
                <c:pt idx="1699">
                  <c:v>852.44</c:v>
                </c:pt>
                <c:pt idx="1700">
                  <c:v>852.44</c:v>
                </c:pt>
                <c:pt idx="1701">
                  <c:v>852.44</c:v>
                </c:pt>
                <c:pt idx="1702">
                  <c:v>852.44</c:v>
                </c:pt>
                <c:pt idx="1703">
                  <c:v>852.44</c:v>
                </c:pt>
                <c:pt idx="1704">
                  <c:v>852.44</c:v>
                </c:pt>
                <c:pt idx="1705">
                  <c:v>852.44</c:v>
                </c:pt>
                <c:pt idx="1706">
                  <c:v>852.44</c:v>
                </c:pt>
                <c:pt idx="1707">
                  <c:v>852.44</c:v>
                </c:pt>
                <c:pt idx="1708">
                  <c:v>852.44</c:v>
                </c:pt>
                <c:pt idx="1709">
                  <c:v>852.44</c:v>
                </c:pt>
                <c:pt idx="1710">
                  <c:v>852.44</c:v>
                </c:pt>
                <c:pt idx="1711">
                  <c:v>852.44</c:v>
                </c:pt>
                <c:pt idx="1712">
                  <c:v>852.44</c:v>
                </c:pt>
                <c:pt idx="1713">
                  <c:v>852.44</c:v>
                </c:pt>
                <c:pt idx="1714">
                  <c:v>852.44</c:v>
                </c:pt>
                <c:pt idx="1715">
                  <c:v>852.44</c:v>
                </c:pt>
                <c:pt idx="1716">
                  <c:v>852.44</c:v>
                </c:pt>
                <c:pt idx="1717">
                  <c:v>852.44</c:v>
                </c:pt>
                <c:pt idx="1718">
                  <c:v>852.44</c:v>
                </c:pt>
                <c:pt idx="1719">
                  <c:v>852.44</c:v>
                </c:pt>
                <c:pt idx="1720">
                  <c:v>852.44</c:v>
                </c:pt>
                <c:pt idx="1721">
                  <c:v>852.44</c:v>
                </c:pt>
                <c:pt idx="1722">
                  <c:v>852.44</c:v>
                </c:pt>
                <c:pt idx="1723">
                  <c:v>852.44</c:v>
                </c:pt>
                <c:pt idx="1724">
                  <c:v>852.44</c:v>
                </c:pt>
                <c:pt idx="1725">
                  <c:v>852.44</c:v>
                </c:pt>
                <c:pt idx="1726">
                  <c:v>852.44</c:v>
                </c:pt>
                <c:pt idx="1727">
                  <c:v>852.44</c:v>
                </c:pt>
                <c:pt idx="1728">
                  <c:v>852.44</c:v>
                </c:pt>
                <c:pt idx="1729">
                  <c:v>852.44</c:v>
                </c:pt>
                <c:pt idx="1730">
                  <c:v>852.44</c:v>
                </c:pt>
                <c:pt idx="1731">
                  <c:v>852.44</c:v>
                </c:pt>
                <c:pt idx="1732">
                  <c:v>852.44</c:v>
                </c:pt>
                <c:pt idx="1733">
                  <c:v>852.44</c:v>
                </c:pt>
                <c:pt idx="1734">
                  <c:v>852.44</c:v>
                </c:pt>
                <c:pt idx="1735">
                  <c:v>852.44</c:v>
                </c:pt>
                <c:pt idx="1736">
                  <c:v>852.44</c:v>
                </c:pt>
                <c:pt idx="1737">
                  <c:v>852.44</c:v>
                </c:pt>
                <c:pt idx="1738">
                  <c:v>852.44</c:v>
                </c:pt>
                <c:pt idx="1739">
                  <c:v>852.44</c:v>
                </c:pt>
                <c:pt idx="1740">
                  <c:v>852.44</c:v>
                </c:pt>
                <c:pt idx="1741">
                  <c:v>852.44</c:v>
                </c:pt>
                <c:pt idx="1742">
                  <c:v>852.44</c:v>
                </c:pt>
                <c:pt idx="1743">
                  <c:v>852.44</c:v>
                </c:pt>
                <c:pt idx="1744">
                  <c:v>852.44</c:v>
                </c:pt>
                <c:pt idx="1745">
                  <c:v>852.44</c:v>
                </c:pt>
                <c:pt idx="1746">
                  <c:v>852.44</c:v>
                </c:pt>
                <c:pt idx="1747">
                  <c:v>852.44</c:v>
                </c:pt>
                <c:pt idx="1748">
                  <c:v>852.44</c:v>
                </c:pt>
                <c:pt idx="1749">
                  <c:v>852.44</c:v>
                </c:pt>
                <c:pt idx="1750">
                  <c:v>852.44</c:v>
                </c:pt>
                <c:pt idx="1751">
                  <c:v>852.44</c:v>
                </c:pt>
                <c:pt idx="1752">
                  <c:v>852.44</c:v>
                </c:pt>
                <c:pt idx="1753">
                  <c:v>852.44</c:v>
                </c:pt>
                <c:pt idx="1754">
                  <c:v>852.44</c:v>
                </c:pt>
                <c:pt idx="1755">
                  <c:v>852.44</c:v>
                </c:pt>
                <c:pt idx="1756">
                  <c:v>852.44</c:v>
                </c:pt>
                <c:pt idx="1757">
                  <c:v>852.44</c:v>
                </c:pt>
                <c:pt idx="1758">
                  <c:v>852.44</c:v>
                </c:pt>
                <c:pt idx="1759">
                  <c:v>852.44</c:v>
                </c:pt>
                <c:pt idx="1760">
                  <c:v>852.44</c:v>
                </c:pt>
                <c:pt idx="1761">
                  <c:v>852.44</c:v>
                </c:pt>
                <c:pt idx="1762">
                  <c:v>852.44</c:v>
                </c:pt>
                <c:pt idx="1763">
                  <c:v>852.44</c:v>
                </c:pt>
                <c:pt idx="1764">
                  <c:v>852.44</c:v>
                </c:pt>
                <c:pt idx="1765">
                  <c:v>852.44</c:v>
                </c:pt>
                <c:pt idx="1766">
                  <c:v>852.44</c:v>
                </c:pt>
                <c:pt idx="1767">
                  <c:v>852.44</c:v>
                </c:pt>
                <c:pt idx="1768">
                  <c:v>852.44</c:v>
                </c:pt>
                <c:pt idx="1769">
                  <c:v>852.44</c:v>
                </c:pt>
                <c:pt idx="1770">
                  <c:v>852.44</c:v>
                </c:pt>
                <c:pt idx="1771">
                  <c:v>852.44</c:v>
                </c:pt>
                <c:pt idx="1772">
                  <c:v>852.44</c:v>
                </c:pt>
                <c:pt idx="1773">
                  <c:v>852.44</c:v>
                </c:pt>
                <c:pt idx="1774">
                  <c:v>852.44</c:v>
                </c:pt>
                <c:pt idx="1775">
                  <c:v>852.44</c:v>
                </c:pt>
                <c:pt idx="1776">
                  <c:v>852.44</c:v>
                </c:pt>
                <c:pt idx="1777">
                  <c:v>852.44</c:v>
                </c:pt>
                <c:pt idx="1778">
                  <c:v>852.44</c:v>
                </c:pt>
                <c:pt idx="1779">
                  <c:v>852.44</c:v>
                </c:pt>
                <c:pt idx="1780">
                  <c:v>852.44</c:v>
                </c:pt>
                <c:pt idx="1781">
                  <c:v>852.44</c:v>
                </c:pt>
                <c:pt idx="1782">
                  <c:v>852.44</c:v>
                </c:pt>
                <c:pt idx="1783">
                  <c:v>852.44</c:v>
                </c:pt>
                <c:pt idx="1784">
                  <c:v>852.44</c:v>
                </c:pt>
                <c:pt idx="1785">
                  <c:v>852.44</c:v>
                </c:pt>
                <c:pt idx="1786">
                  <c:v>852.44</c:v>
                </c:pt>
                <c:pt idx="1787">
                  <c:v>852.44</c:v>
                </c:pt>
                <c:pt idx="1788">
                  <c:v>852.44</c:v>
                </c:pt>
                <c:pt idx="1789">
                  <c:v>852.44</c:v>
                </c:pt>
                <c:pt idx="1790">
                  <c:v>852.44</c:v>
                </c:pt>
                <c:pt idx="1791">
                  <c:v>852.44</c:v>
                </c:pt>
                <c:pt idx="1792">
                  <c:v>852.44</c:v>
                </c:pt>
                <c:pt idx="1793">
                  <c:v>852.44</c:v>
                </c:pt>
                <c:pt idx="1794">
                  <c:v>852.44</c:v>
                </c:pt>
                <c:pt idx="1795">
                  <c:v>852.44</c:v>
                </c:pt>
                <c:pt idx="1796">
                  <c:v>852.44</c:v>
                </c:pt>
                <c:pt idx="1797">
                  <c:v>852.44</c:v>
                </c:pt>
                <c:pt idx="1798">
                  <c:v>852.44</c:v>
                </c:pt>
                <c:pt idx="1799">
                  <c:v>852.44</c:v>
                </c:pt>
                <c:pt idx="1800">
                  <c:v>852.44</c:v>
                </c:pt>
                <c:pt idx="1801">
                  <c:v>852.44</c:v>
                </c:pt>
                <c:pt idx="1802">
                  <c:v>852.44</c:v>
                </c:pt>
                <c:pt idx="1803">
                  <c:v>852.44</c:v>
                </c:pt>
                <c:pt idx="1804">
                  <c:v>852.44</c:v>
                </c:pt>
                <c:pt idx="1805">
                  <c:v>852.44</c:v>
                </c:pt>
                <c:pt idx="1806">
                  <c:v>852.44</c:v>
                </c:pt>
                <c:pt idx="1807">
                  <c:v>852.44</c:v>
                </c:pt>
                <c:pt idx="1808">
                  <c:v>852.44</c:v>
                </c:pt>
                <c:pt idx="1809">
                  <c:v>852.44</c:v>
                </c:pt>
                <c:pt idx="1810">
                  <c:v>852.44</c:v>
                </c:pt>
                <c:pt idx="1811">
                  <c:v>852.44</c:v>
                </c:pt>
                <c:pt idx="1812">
                  <c:v>852.44</c:v>
                </c:pt>
                <c:pt idx="1813">
                  <c:v>852.44</c:v>
                </c:pt>
                <c:pt idx="1814">
                  <c:v>852.44</c:v>
                </c:pt>
                <c:pt idx="1815">
                  <c:v>852.44</c:v>
                </c:pt>
                <c:pt idx="1816">
                  <c:v>852.44</c:v>
                </c:pt>
                <c:pt idx="1817">
                  <c:v>852.44</c:v>
                </c:pt>
                <c:pt idx="1818">
                  <c:v>852.44</c:v>
                </c:pt>
                <c:pt idx="1819">
                  <c:v>852.44</c:v>
                </c:pt>
                <c:pt idx="1820">
                  <c:v>852.44</c:v>
                </c:pt>
                <c:pt idx="1821">
                  <c:v>852.44</c:v>
                </c:pt>
                <c:pt idx="1822">
                  <c:v>852.44</c:v>
                </c:pt>
                <c:pt idx="1823">
                  <c:v>852.44</c:v>
                </c:pt>
                <c:pt idx="1824">
                  <c:v>852.44</c:v>
                </c:pt>
                <c:pt idx="1825">
                  <c:v>852.43</c:v>
                </c:pt>
                <c:pt idx="1826">
                  <c:v>852.43</c:v>
                </c:pt>
                <c:pt idx="1827">
                  <c:v>852.43</c:v>
                </c:pt>
                <c:pt idx="1828">
                  <c:v>852.43</c:v>
                </c:pt>
                <c:pt idx="1829">
                  <c:v>852.43</c:v>
                </c:pt>
                <c:pt idx="1830">
                  <c:v>852.43</c:v>
                </c:pt>
                <c:pt idx="1831">
                  <c:v>852.43</c:v>
                </c:pt>
                <c:pt idx="1832">
                  <c:v>852.43</c:v>
                </c:pt>
                <c:pt idx="1833">
                  <c:v>852.43</c:v>
                </c:pt>
                <c:pt idx="1834">
                  <c:v>852.43</c:v>
                </c:pt>
                <c:pt idx="1835">
                  <c:v>852.43</c:v>
                </c:pt>
                <c:pt idx="1836">
                  <c:v>852.43</c:v>
                </c:pt>
                <c:pt idx="1837">
                  <c:v>852.43</c:v>
                </c:pt>
                <c:pt idx="1838">
                  <c:v>852.43</c:v>
                </c:pt>
                <c:pt idx="1839">
                  <c:v>852.43</c:v>
                </c:pt>
                <c:pt idx="1840">
                  <c:v>852.43</c:v>
                </c:pt>
                <c:pt idx="1841">
                  <c:v>852.43</c:v>
                </c:pt>
                <c:pt idx="1842">
                  <c:v>852.43</c:v>
                </c:pt>
                <c:pt idx="1843">
                  <c:v>852.43</c:v>
                </c:pt>
                <c:pt idx="1844">
                  <c:v>852.43</c:v>
                </c:pt>
                <c:pt idx="1845">
                  <c:v>852.43</c:v>
                </c:pt>
                <c:pt idx="1846">
                  <c:v>852.43</c:v>
                </c:pt>
                <c:pt idx="1847">
                  <c:v>852.43</c:v>
                </c:pt>
                <c:pt idx="1848">
                  <c:v>852.43</c:v>
                </c:pt>
                <c:pt idx="1849">
                  <c:v>852.43</c:v>
                </c:pt>
                <c:pt idx="1850">
                  <c:v>852.43</c:v>
                </c:pt>
                <c:pt idx="1851">
                  <c:v>852.43</c:v>
                </c:pt>
                <c:pt idx="1852">
                  <c:v>852.43</c:v>
                </c:pt>
                <c:pt idx="1853">
                  <c:v>852.43</c:v>
                </c:pt>
                <c:pt idx="1854">
                  <c:v>852.43</c:v>
                </c:pt>
                <c:pt idx="1855">
                  <c:v>852.43</c:v>
                </c:pt>
                <c:pt idx="1856">
                  <c:v>852.43</c:v>
                </c:pt>
                <c:pt idx="1857">
                  <c:v>852.43</c:v>
                </c:pt>
                <c:pt idx="1858">
                  <c:v>852.43</c:v>
                </c:pt>
                <c:pt idx="1859">
                  <c:v>852.43</c:v>
                </c:pt>
                <c:pt idx="1860">
                  <c:v>852.43</c:v>
                </c:pt>
                <c:pt idx="1861">
                  <c:v>852.43</c:v>
                </c:pt>
                <c:pt idx="1862">
                  <c:v>852.43</c:v>
                </c:pt>
                <c:pt idx="1863">
                  <c:v>852.43</c:v>
                </c:pt>
                <c:pt idx="1864">
                  <c:v>852.43</c:v>
                </c:pt>
                <c:pt idx="1865">
                  <c:v>852.43</c:v>
                </c:pt>
                <c:pt idx="1866">
                  <c:v>852.43</c:v>
                </c:pt>
                <c:pt idx="1867">
                  <c:v>852.43</c:v>
                </c:pt>
                <c:pt idx="1868">
                  <c:v>852.43</c:v>
                </c:pt>
                <c:pt idx="1869">
                  <c:v>852.43</c:v>
                </c:pt>
                <c:pt idx="1870">
                  <c:v>852.43</c:v>
                </c:pt>
                <c:pt idx="1871">
                  <c:v>852.43</c:v>
                </c:pt>
                <c:pt idx="1872">
                  <c:v>852.43</c:v>
                </c:pt>
                <c:pt idx="1873">
                  <c:v>852.43</c:v>
                </c:pt>
                <c:pt idx="1874">
                  <c:v>852.43</c:v>
                </c:pt>
                <c:pt idx="1875">
                  <c:v>852.43</c:v>
                </c:pt>
                <c:pt idx="1876">
                  <c:v>852.43</c:v>
                </c:pt>
                <c:pt idx="1877">
                  <c:v>852.43</c:v>
                </c:pt>
                <c:pt idx="1878">
                  <c:v>852.43</c:v>
                </c:pt>
                <c:pt idx="1879">
                  <c:v>852.43</c:v>
                </c:pt>
                <c:pt idx="1880">
                  <c:v>852.43</c:v>
                </c:pt>
                <c:pt idx="1881">
                  <c:v>852.43</c:v>
                </c:pt>
                <c:pt idx="1882">
                  <c:v>852.43</c:v>
                </c:pt>
                <c:pt idx="1883">
                  <c:v>852.43</c:v>
                </c:pt>
                <c:pt idx="1884">
                  <c:v>852.43</c:v>
                </c:pt>
                <c:pt idx="1885">
                  <c:v>852.43</c:v>
                </c:pt>
                <c:pt idx="1886">
                  <c:v>852.43</c:v>
                </c:pt>
                <c:pt idx="1887">
                  <c:v>852.43</c:v>
                </c:pt>
                <c:pt idx="1888">
                  <c:v>852.43</c:v>
                </c:pt>
                <c:pt idx="1889">
                  <c:v>852.43</c:v>
                </c:pt>
                <c:pt idx="1890">
                  <c:v>852.43</c:v>
                </c:pt>
                <c:pt idx="1891">
                  <c:v>852.43</c:v>
                </c:pt>
                <c:pt idx="1892">
                  <c:v>852.43</c:v>
                </c:pt>
                <c:pt idx="1893">
                  <c:v>852.43</c:v>
                </c:pt>
                <c:pt idx="1894">
                  <c:v>852.43</c:v>
                </c:pt>
                <c:pt idx="1895">
                  <c:v>852.43</c:v>
                </c:pt>
                <c:pt idx="1896">
                  <c:v>852.43</c:v>
                </c:pt>
                <c:pt idx="1897">
                  <c:v>852.43</c:v>
                </c:pt>
                <c:pt idx="1898">
                  <c:v>852.43</c:v>
                </c:pt>
                <c:pt idx="1899">
                  <c:v>852.43</c:v>
                </c:pt>
                <c:pt idx="1900">
                  <c:v>852.43</c:v>
                </c:pt>
                <c:pt idx="1901">
                  <c:v>852.43</c:v>
                </c:pt>
                <c:pt idx="1902">
                  <c:v>852.43</c:v>
                </c:pt>
                <c:pt idx="1903">
                  <c:v>852.43</c:v>
                </c:pt>
                <c:pt idx="1904">
                  <c:v>852.43</c:v>
                </c:pt>
                <c:pt idx="1905">
                  <c:v>852.43</c:v>
                </c:pt>
                <c:pt idx="1906">
                  <c:v>852.43</c:v>
                </c:pt>
                <c:pt idx="1907">
                  <c:v>852.43</c:v>
                </c:pt>
                <c:pt idx="1908">
                  <c:v>852.43</c:v>
                </c:pt>
                <c:pt idx="1909">
                  <c:v>852.43</c:v>
                </c:pt>
                <c:pt idx="1910">
                  <c:v>852.43</c:v>
                </c:pt>
                <c:pt idx="1911">
                  <c:v>852.43</c:v>
                </c:pt>
                <c:pt idx="1912">
                  <c:v>852.43</c:v>
                </c:pt>
                <c:pt idx="1913">
                  <c:v>852.43</c:v>
                </c:pt>
                <c:pt idx="1914">
                  <c:v>852.43</c:v>
                </c:pt>
                <c:pt idx="1915">
                  <c:v>852.43</c:v>
                </c:pt>
                <c:pt idx="1916">
                  <c:v>852.43</c:v>
                </c:pt>
                <c:pt idx="1917">
                  <c:v>852.43</c:v>
                </c:pt>
                <c:pt idx="1918">
                  <c:v>852.43</c:v>
                </c:pt>
                <c:pt idx="1919">
                  <c:v>852.43</c:v>
                </c:pt>
                <c:pt idx="1920">
                  <c:v>852.43</c:v>
                </c:pt>
                <c:pt idx="1921">
                  <c:v>852.43</c:v>
                </c:pt>
                <c:pt idx="1922">
                  <c:v>852.43</c:v>
                </c:pt>
                <c:pt idx="1923">
                  <c:v>852.43</c:v>
                </c:pt>
                <c:pt idx="1924">
                  <c:v>852.43</c:v>
                </c:pt>
                <c:pt idx="1925">
                  <c:v>852.43</c:v>
                </c:pt>
                <c:pt idx="1926">
                  <c:v>852.43</c:v>
                </c:pt>
                <c:pt idx="1927">
                  <c:v>852.43</c:v>
                </c:pt>
                <c:pt idx="1928">
                  <c:v>852.43</c:v>
                </c:pt>
                <c:pt idx="1929">
                  <c:v>852.43</c:v>
                </c:pt>
                <c:pt idx="1930">
                  <c:v>852.43</c:v>
                </c:pt>
                <c:pt idx="1931">
                  <c:v>852.43</c:v>
                </c:pt>
                <c:pt idx="1932">
                  <c:v>852.43</c:v>
                </c:pt>
                <c:pt idx="1933">
                  <c:v>852.43</c:v>
                </c:pt>
                <c:pt idx="1934">
                  <c:v>852.43</c:v>
                </c:pt>
                <c:pt idx="1935">
                  <c:v>852.43</c:v>
                </c:pt>
                <c:pt idx="1936">
                  <c:v>852.43</c:v>
                </c:pt>
                <c:pt idx="1937">
                  <c:v>852.43</c:v>
                </c:pt>
                <c:pt idx="1938">
                  <c:v>852.43</c:v>
                </c:pt>
                <c:pt idx="1939">
                  <c:v>852.43</c:v>
                </c:pt>
                <c:pt idx="1940">
                  <c:v>852.43</c:v>
                </c:pt>
                <c:pt idx="1941">
                  <c:v>852.43</c:v>
                </c:pt>
                <c:pt idx="1942">
                  <c:v>852.43</c:v>
                </c:pt>
                <c:pt idx="1943">
                  <c:v>852.43</c:v>
                </c:pt>
                <c:pt idx="1944">
                  <c:v>852.43</c:v>
                </c:pt>
                <c:pt idx="1945">
                  <c:v>852.43</c:v>
                </c:pt>
                <c:pt idx="1946">
                  <c:v>852.43</c:v>
                </c:pt>
                <c:pt idx="1947">
                  <c:v>852.43</c:v>
                </c:pt>
                <c:pt idx="1948">
                  <c:v>852.43</c:v>
                </c:pt>
                <c:pt idx="1949">
                  <c:v>852.43</c:v>
                </c:pt>
                <c:pt idx="1950">
                  <c:v>852.43</c:v>
                </c:pt>
                <c:pt idx="1951">
                  <c:v>852.43</c:v>
                </c:pt>
                <c:pt idx="1952">
                  <c:v>852.43</c:v>
                </c:pt>
                <c:pt idx="1953">
                  <c:v>852.43</c:v>
                </c:pt>
                <c:pt idx="1954">
                  <c:v>852.43</c:v>
                </c:pt>
                <c:pt idx="1955">
                  <c:v>852.43</c:v>
                </c:pt>
                <c:pt idx="1956">
                  <c:v>852.43</c:v>
                </c:pt>
                <c:pt idx="1957">
                  <c:v>852.43</c:v>
                </c:pt>
                <c:pt idx="1958">
                  <c:v>852.43</c:v>
                </c:pt>
                <c:pt idx="1959">
                  <c:v>852.43</c:v>
                </c:pt>
                <c:pt idx="1960">
                  <c:v>852.43</c:v>
                </c:pt>
                <c:pt idx="1961">
                  <c:v>852.43</c:v>
                </c:pt>
                <c:pt idx="1962">
                  <c:v>852.43</c:v>
                </c:pt>
                <c:pt idx="1963">
                  <c:v>852.43</c:v>
                </c:pt>
                <c:pt idx="1964">
                  <c:v>852.43</c:v>
                </c:pt>
                <c:pt idx="1965">
                  <c:v>852.43</c:v>
                </c:pt>
                <c:pt idx="1966">
                  <c:v>852.43</c:v>
                </c:pt>
                <c:pt idx="1967">
                  <c:v>852.43</c:v>
                </c:pt>
                <c:pt idx="1968">
                  <c:v>852.43</c:v>
                </c:pt>
                <c:pt idx="1969">
                  <c:v>852.43</c:v>
                </c:pt>
                <c:pt idx="1970">
                  <c:v>852.43</c:v>
                </c:pt>
                <c:pt idx="1971">
                  <c:v>852.43</c:v>
                </c:pt>
                <c:pt idx="1972">
                  <c:v>852.43</c:v>
                </c:pt>
                <c:pt idx="1973">
                  <c:v>852.43</c:v>
                </c:pt>
                <c:pt idx="1974">
                  <c:v>852.43</c:v>
                </c:pt>
                <c:pt idx="1975">
                  <c:v>852.43</c:v>
                </c:pt>
                <c:pt idx="1976">
                  <c:v>852.43</c:v>
                </c:pt>
                <c:pt idx="1977">
                  <c:v>852.43</c:v>
                </c:pt>
                <c:pt idx="1978">
                  <c:v>852.43</c:v>
                </c:pt>
                <c:pt idx="1979">
                  <c:v>852.43</c:v>
                </c:pt>
                <c:pt idx="1980">
                  <c:v>852.43</c:v>
                </c:pt>
                <c:pt idx="1981">
                  <c:v>852.43</c:v>
                </c:pt>
                <c:pt idx="1982">
                  <c:v>852.43</c:v>
                </c:pt>
                <c:pt idx="1983">
                  <c:v>852.43</c:v>
                </c:pt>
                <c:pt idx="1984">
                  <c:v>852.43</c:v>
                </c:pt>
                <c:pt idx="1985">
                  <c:v>852.43</c:v>
                </c:pt>
                <c:pt idx="1986">
                  <c:v>852.43</c:v>
                </c:pt>
                <c:pt idx="1987">
                  <c:v>852.43</c:v>
                </c:pt>
                <c:pt idx="1988">
                  <c:v>852.43</c:v>
                </c:pt>
                <c:pt idx="1989">
                  <c:v>852.43</c:v>
                </c:pt>
                <c:pt idx="1990">
                  <c:v>852.43</c:v>
                </c:pt>
                <c:pt idx="1991">
                  <c:v>852.43</c:v>
                </c:pt>
                <c:pt idx="1992">
                  <c:v>852.43</c:v>
                </c:pt>
                <c:pt idx="1993">
                  <c:v>852.43</c:v>
                </c:pt>
                <c:pt idx="1994">
                  <c:v>852.43</c:v>
                </c:pt>
                <c:pt idx="1995">
                  <c:v>852.43</c:v>
                </c:pt>
                <c:pt idx="1996">
                  <c:v>852.43</c:v>
                </c:pt>
                <c:pt idx="1997">
                  <c:v>852.43</c:v>
                </c:pt>
                <c:pt idx="1998">
                  <c:v>852.43</c:v>
                </c:pt>
                <c:pt idx="1999">
                  <c:v>852.43</c:v>
                </c:pt>
                <c:pt idx="2000">
                  <c:v>852.43</c:v>
                </c:pt>
                <c:pt idx="2001">
                  <c:v>852.43</c:v>
                </c:pt>
                <c:pt idx="2002">
                  <c:v>852.43</c:v>
                </c:pt>
                <c:pt idx="2003">
                  <c:v>852.43</c:v>
                </c:pt>
                <c:pt idx="2004">
                  <c:v>852.43</c:v>
                </c:pt>
                <c:pt idx="2005">
                  <c:v>852.43</c:v>
                </c:pt>
                <c:pt idx="2006">
                  <c:v>852.43</c:v>
                </c:pt>
                <c:pt idx="2007">
                  <c:v>852.43</c:v>
                </c:pt>
                <c:pt idx="2008">
                  <c:v>852.43</c:v>
                </c:pt>
                <c:pt idx="2009">
                  <c:v>852.43</c:v>
                </c:pt>
                <c:pt idx="2010">
                  <c:v>852.43</c:v>
                </c:pt>
                <c:pt idx="2011">
                  <c:v>852.43</c:v>
                </c:pt>
                <c:pt idx="2012">
                  <c:v>852.43</c:v>
                </c:pt>
                <c:pt idx="2013">
                  <c:v>852.43</c:v>
                </c:pt>
                <c:pt idx="2014">
                  <c:v>852.43</c:v>
                </c:pt>
                <c:pt idx="2015">
                  <c:v>852.43</c:v>
                </c:pt>
                <c:pt idx="2016">
                  <c:v>852.43</c:v>
                </c:pt>
                <c:pt idx="2017">
                  <c:v>852.43</c:v>
                </c:pt>
                <c:pt idx="2018">
                  <c:v>852.43</c:v>
                </c:pt>
                <c:pt idx="2019">
                  <c:v>852.43</c:v>
                </c:pt>
                <c:pt idx="2020">
                  <c:v>852.43</c:v>
                </c:pt>
                <c:pt idx="2021">
                  <c:v>852.43</c:v>
                </c:pt>
                <c:pt idx="2022">
                  <c:v>852.43</c:v>
                </c:pt>
                <c:pt idx="2023">
                  <c:v>852.43</c:v>
                </c:pt>
                <c:pt idx="2024">
                  <c:v>852.43</c:v>
                </c:pt>
                <c:pt idx="2025">
                  <c:v>852.43</c:v>
                </c:pt>
                <c:pt idx="2026">
                  <c:v>852.43</c:v>
                </c:pt>
                <c:pt idx="2027">
                  <c:v>852.43</c:v>
                </c:pt>
                <c:pt idx="2028">
                  <c:v>852.43</c:v>
                </c:pt>
                <c:pt idx="2029">
                  <c:v>852.43</c:v>
                </c:pt>
                <c:pt idx="2030">
                  <c:v>852.43</c:v>
                </c:pt>
                <c:pt idx="2031">
                  <c:v>852.43</c:v>
                </c:pt>
                <c:pt idx="2032">
                  <c:v>852.43</c:v>
                </c:pt>
                <c:pt idx="2033">
                  <c:v>852.43</c:v>
                </c:pt>
                <c:pt idx="2034">
                  <c:v>852.43</c:v>
                </c:pt>
                <c:pt idx="2035">
                  <c:v>852.43</c:v>
                </c:pt>
                <c:pt idx="2036">
                  <c:v>852.43</c:v>
                </c:pt>
                <c:pt idx="2037">
                  <c:v>852.43</c:v>
                </c:pt>
                <c:pt idx="2038">
                  <c:v>852.43</c:v>
                </c:pt>
                <c:pt idx="2039">
                  <c:v>852.43</c:v>
                </c:pt>
                <c:pt idx="2040">
                  <c:v>852.43</c:v>
                </c:pt>
                <c:pt idx="2041">
                  <c:v>852.43</c:v>
                </c:pt>
                <c:pt idx="2042">
                  <c:v>852.43</c:v>
                </c:pt>
                <c:pt idx="2043">
                  <c:v>852.43</c:v>
                </c:pt>
                <c:pt idx="2044">
                  <c:v>852.43</c:v>
                </c:pt>
                <c:pt idx="2045">
                  <c:v>852.43</c:v>
                </c:pt>
                <c:pt idx="2046">
                  <c:v>852.43</c:v>
                </c:pt>
                <c:pt idx="2047">
                  <c:v>852.43</c:v>
                </c:pt>
                <c:pt idx="2048">
                  <c:v>852.43</c:v>
                </c:pt>
                <c:pt idx="2049">
                  <c:v>852.43</c:v>
                </c:pt>
                <c:pt idx="2050">
                  <c:v>852.43</c:v>
                </c:pt>
                <c:pt idx="2051">
                  <c:v>852.43</c:v>
                </c:pt>
                <c:pt idx="2052">
                  <c:v>852.43</c:v>
                </c:pt>
                <c:pt idx="2053">
                  <c:v>852.43</c:v>
                </c:pt>
                <c:pt idx="2054">
                  <c:v>852.43</c:v>
                </c:pt>
                <c:pt idx="2055">
                  <c:v>852.43</c:v>
                </c:pt>
                <c:pt idx="2056">
                  <c:v>852.43</c:v>
                </c:pt>
                <c:pt idx="2057">
                  <c:v>852.43</c:v>
                </c:pt>
                <c:pt idx="2058">
                  <c:v>852.43</c:v>
                </c:pt>
                <c:pt idx="2059">
                  <c:v>852.43</c:v>
                </c:pt>
                <c:pt idx="2060">
                  <c:v>852.43</c:v>
                </c:pt>
                <c:pt idx="2061">
                  <c:v>852.43</c:v>
                </c:pt>
                <c:pt idx="2062">
                  <c:v>852.43</c:v>
                </c:pt>
                <c:pt idx="2063">
                  <c:v>852.43</c:v>
                </c:pt>
                <c:pt idx="2064">
                  <c:v>852.43</c:v>
                </c:pt>
                <c:pt idx="2065">
                  <c:v>852.43</c:v>
                </c:pt>
                <c:pt idx="2066">
                  <c:v>852.43</c:v>
                </c:pt>
                <c:pt idx="2067">
                  <c:v>852.43</c:v>
                </c:pt>
                <c:pt idx="2068">
                  <c:v>852.43</c:v>
                </c:pt>
                <c:pt idx="2069">
                  <c:v>852.43</c:v>
                </c:pt>
                <c:pt idx="2070">
                  <c:v>852.43</c:v>
                </c:pt>
                <c:pt idx="2071">
                  <c:v>852.43</c:v>
                </c:pt>
                <c:pt idx="2072">
                  <c:v>852.43</c:v>
                </c:pt>
                <c:pt idx="2073">
                  <c:v>852.43</c:v>
                </c:pt>
                <c:pt idx="2074">
                  <c:v>852.43</c:v>
                </c:pt>
                <c:pt idx="2075">
                  <c:v>852.43</c:v>
                </c:pt>
                <c:pt idx="2076">
                  <c:v>852.43</c:v>
                </c:pt>
                <c:pt idx="2077">
                  <c:v>852.43</c:v>
                </c:pt>
                <c:pt idx="2078">
                  <c:v>852.43</c:v>
                </c:pt>
                <c:pt idx="2079">
                  <c:v>852.43</c:v>
                </c:pt>
                <c:pt idx="2080">
                  <c:v>852.43</c:v>
                </c:pt>
                <c:pt idx="2081">
                  <c:v>852.43</c:v>
                </c:pt>
                <c:pt idx="2082">
                  <c:v>852.43</c:v>
                </c:pt>
                <c:pt idx="2083">
                  <c:v>852.43</c:v>
                </c:pt>
                <c:pt idx="2084">
                  <c:v>852.43</c:v>
                </c:pt>
                <c:pt idx="2085">
                  <c:v>852.43</c:v>
                </c:pt>
                <c:pt idx="2086">
                  <c:v>852.43</c:v>
                </c:pt>
                <c:pt idx="2087">
                  <c:v>852.43</c:v>
                </c:pt>
                <c:pt idx="2088">
                  <c:v>852.43</c:v>
                </c:pt>
                <c:pt idx="2089">
                  <c:v>852.43</c:v>
                </c:pt>
                <c:pt idx="2090">
                  <c:v>852.43</c:v>
                </c:pt>
                <c:pt idx="2091">
                  <c:v>852.43</c:v>
                </c:pt>
                <c:pt idx="2092">
                  <c:v>852.43</c:v>
                </c:pt>
                <c:pt idx="2093">
                  <c:v>852.43</c:v>
                </c:pt>
                <c:pt idx="2094">
                  <c:v>852.43</c:v>
                </c:pt>
                <c:pt idx="2095">
                  <c:v>852.43</c:v>
                </c:pt>
                <c:pt idx="2096">
                  <c:v>852.43</c:v>
                </c:pt>
                <c:pt idx="2097">
                  <c:v>852.43</c:v>
                </c:pt>
                <c:pt idx="2098">
                  <c:v>852.43</c:v>
                </c:pt>
                <c:pt idx="2099">
                  <c:v>852.43</c:v>
                </c:pt>
                <c:pt idx="2100">
                  <c:v>852.43</c:v>
                </c:pt>
                <c:pt idx="2101">
                  <c:v>852.43</c:v>
                </c:pt>
                <c:pt idx="2102">
                  <c:v>852.43</c:v>
                </c:pt>
                <c:pt idx="2103">
                  <c:v>852.43</c:v>
                </c:pt>
                <c:pt idx="2104">
                  <c:v>852.43</c:v>
                </c:pt>
                <c:pt idx="2105">
                  <c:v>852.43</c:v>
                </c:pt>
                <c:pt idx="2106">
                  <c:v>852.43</c:v>
                </c:pt>
                <c:pt idx="2107">
                  <c:v>852.43</c:v>
                </c:pt>
                <c:pt idx="2108">
                  <c:v>852.43</c:v>
                </c:pt>
                <c:pt idx="2109">
                  <c:v>852.43</c:v>
                </c:pt>
                <c:pt idx="2110">
                  <c:v>852.43</c:v>
                </c:pt>
                <c:pt idx="2111">
                  <c:v>852.43</c:v>
                </c:pt>
                <c:pt idx="2112">
                  <c:v>852.43</c:v>
                </c:pt>
                <c:pt idx="2113">
                  <c:v>852.43</c:v>
                </c:pt>
                <c:pt idx="2114">
                  <c:v>852.43</c:v>
                </c:pt>
                <c:pt idx="2115">
                  <c:v>852.43</c:v>
                </c:pt>
                <c:pt idx="2116">
                  <c:v>852.43</c:v>
                </c:pt>
                <c:pt idx="2117">
                  <c:v>852.43</c:v>
                </c:pt>
                <c:pt idx="2118">
                  <c:v>852.43</c:v>
                </c:pt>
                <c:pt idx="2119">
                  <c:v>852.43</c:v>
                </c:pt>
                <c:pt idx="2120">
                  <c:v>852.43</c:v>
                </c:pt>
                <c:pt idx="2121">
                  <c:v>852.43</c:v>
                </c:pt>
                <c:pt idx="2122">
                  <c:v>852.43</c:v>
                </c:pt>
                <c:pt idx="2123">
                  <c:v>852.43</c:v>
                </c:pt>
                <c:pt idx="2124">
                  <c:v>852.43</c:v>
                </c:pt>
                <c:pt idx="2125">
                  <c:v>852.43</c:v>
                </c:pt>
                <c:pt idx="2126">
                  <c:v>852.43</c:v>
                </c:pt>
                <c:pt idx="2127">
                  <c:v>852.43</c:v>
                </c:pt>
                <c:pt idx="2128">
                  <c:v>852.43</c:v>
                </c:pt>
                <c:pt idx="2129">
                  <c:v>852.43</c:v>
                </c:pt>
                <c:pt idx="2130">
                  <c:v>852.43</c:v>
                </c:pt>
                <c:pt idx="2131">
                  <c:v>852.43</c:v>
                </c:pt>
                <c:pt idx="2132">
                  <c:v>852.43</c:v>
                </c:pt>
                <c:pt idx="2133">
                  <c:v>852.43</c:v>
                </c:pt>
                <c:pt idx="2134">
                  <c:v>852.43</c:v>
                </c:pt>
                <c:pt idx="2135">
                  <c:v>852.43</c:v>
                </c:pt>
                <c:pt idx="2136">
                  <c:v>852.43</c:v>
                </c:pt>
                <c:pt idx="2137">
                  <c:v>852.43</c:v>
                </c:pt>
                <c:pt idx="2138">
                  <c:v>852.43</c:v>
                </c:pt>
                <c:pt idx="2139">
                  <c:v>852.43</c:v>
                </c:pt>
                <c:pt idx="2140">
                  <c:v>852.43</c:v>
                </c:pt>
                <c:pt idx="2141">
                  <c:v>852.43</c:v>
                </c:pt>
                <c:pt idx="2142">
                  <c:v>852.43</c:v>
                </c:pt>
                <c:pt idx="2143">
                  <c:v>852.43</c:v>
                </c:pt>
                <c:pt idx="2144">
                  <c:v>852.43</c:v>
                </c:pt>
                <c:pt idx="2145">
                  <c:v>852.43</c:v>
                </c:pt>
                <c:pt idx="2146">
                  <c:v>852.43</c:v>
                </c:pt>
                <c:pt idx="2147">
                  <c:v>852.43</c:v>
                </c:pt>
                <c:pt idx="2148">
                  <c:v>852.43</c:v>
                </c:pt>
                <c:pt idx="2149">
                  <c:v>852.43</c:v>
                </c:pt>
                <c:pt idx="2150">
                  <c:v>852.43</c:v>
                </c:pt>
                <c:pt idx="2151">
                  <c:v>852.43</c:v>
                </c:pt>
                <c:pt idx="2152">
                  <c:v>852.43</c:v>
                </c:pt>
                <c:pt idx="2153">
                  <c:v>852.43</c:v>
                </c:pt>
                <c:pt idx="2154">
                  <c:v>852.43</c:v>
                </c:pt>
                <c:pt idx="2155">
                  <c:v>852.43</c:v>
                </c:pt>
                <c:pt idx="2156">
                  <c:v>852.43</c:v>
                </c:pt>
                <c:pt idx="2157">
                  <c:v>852.43</c:v>
                </c:pt>
                <c:pt idx="2158">
                  <c:v>852.43</c:v>
                </c:pt>
                <c:pt idx="2159">
                  <c:v>852.43</c:v>
                </c:pt>
                <c:pt idx="2160">
                  <c:v>852.43</c:v>
                </c:pt>
                <c:pt idx="2161">
                  <c:v>852.43</c:v>
                </c:pt>
                <c:pt idx="2162">
                  <c:v>852.43</c:v>
                </c:pt>
                <c:pt idx="2163">
                  <c:v>852.43</c:v>
                </c:pt>
                <c:pt idx="2164">
                  <c:v>852.43</c:v>
                </c:pt>
                <c:pt idx="2165">
                  <c:v>852.43</c:v>
                </c:pt>
                <c:pt idx="2166">
                  <c:v>852.43</c:v>
                </c:pt>
                <c:pt idx="2167">
                  <c:v>852.43</c:v>
                </c:pt>
                <c:pt idx="2168">
                  <c:v>852.43</c:v>
                </c:pt>
                <c:pt idx="2169">
                  <c:v>852.43</c:v>
                </c:pt>
                <c:pt idx="2170">
                  <c:v>852.43</c:v>
                </c:pt>
                <c:pt idx="2171">
                  <c:v>852.43</c:v>
                </c:pt>
                <c:pt idx="2172">
                  <c:v>852.43</c:v>
                </c:pt>
                <c:pt idx="2173">
                  <c:v>852.43</c:v>
                </c:pt>
                <c:pt idx="2174">
                  <c:v>852.43</c:v>
                </c:pt>
                <c:pt idx="2175">
                  <c:v>852.43</c:v>
                </c:pt>
                <c:pt idx="2176">
                  <c:v>852.43</c:v>
                </c:pt>
                <c:pt idx="2177">
                  <c:v>852.43</c:v>
                </c:pt>
                <c:pt idx="2178">
                  <c:v>852.43</c:v>
                </c:pt>
                <c:pt idx="2179">
                  <c:v>852.43</c:v>
                </c:pt>
                <c:pt idx="2180">
                  <c:v>852.43</c:v>
                </c:pt>
                <c:pt idx="2181">
                  <c:v>852.43</c:v>
                </c:pt>
                <c:pt idx="2182">
                  <c:v>852.43</c:v>
                </c:pt>
                <c:pt idx="2183">
                  <c:v>852.43</c:v>
                </c:pt>
                <c:pt idx="2184">
                  <c:v>852.43</c:v>
                </c:pt>
                <c:pt idx="2185">
                  <c:v>852.43</c:v>
                </c:pt>
                <c:pt idx="2186">
                  <c:v>852.43</c:v>
                </c:pt>
                <c:pt idx="2187">
                  <c:v>852.43</c:v>
                </c:pt>
                <c:pt idx="2188">
                  <c:v>852.43</c:v>
                </c:pt>
                <c:pt idx="2189">
                  <c:v>852.43</c:v>
                </c:pt>
                <c:pt idx="2190">
                  <c:v>852.43</c:v>
                </c:pt>
                <c:pt idx="2191">
                  <c:v>852.43</c:v>
                </c:pt>
                <c:pt idx="2192">
                  <c:v>852.43</c:v>
                </c:pt>
                <c:pt idx="2193">
                  <c:v>852.43</c:v>
                </c:pt>
                <c:pt idx="2194">
                  <c:v>852.43</c:v>
                </c:pt>
                <c:pt idx="2195">
                  <c:v>852.43</c:v>
                </c:pt>
                <c:pt idx="2196">
                  <c:v>852.43</c:v>
                </c:pt>
                <c:pt idx="2197">
                  <c:v>852.43</c:v>
                </c:pt>
                <c:pt idx="2198">
                  <c:v>852.43</c:v>
                </c:pt>
                <c:pt idx="2199">
                  <c:v>852.43</c:v>
                </c:pt>
                <c:pt idx="2200">
                  <c:v>852.43</c:v>
                </c:pt>
                <c:pt idx="2201">
                  <c:v>852.43</c:v>
                </c:pt>
                <c:pt idx="2202">
                  <c:v>852.43</c:v>
                </c:pt>
                <c:pt idx="2203">
                  <c:v>852.43</c:v>
                </c:pt>
                <c:pt idx="2204">
                  <c:v>852.43</c:v>
                </c:pt>
                <c:pt idx="2205">
                  <c:v>852.43</c:v>
                </c:pt>
                <c:pt idx="2206">
                  <c:v>852.43</c:v>
                </c:pt>
                <c:pt idx="2207">
                  <c:v>852.43</c:v>
                </c:pt>
                <c:pt idx="2208">
                  <c:v>852.43</c:v>
                </c:pt>
                <c:pt idx="2209">
                  <c:v>852.43</c:v>
                </c:pt>
                <c:pt idx="2210">
                  <c:v>852.43</c:v>
                </c:pt>
                <c:pt idx="2211">
                  <c:v>852.43</c:v>
                </c:pt>
                <c:pt idx="2212">
                  <c:v>852.43</c:v>
                </c:pt>
                <c:pt idx="2213">
                  <c:v>852.43</c:v>
                </c:pt>
                <c:pt idx="2214">
                  <c:v>852.43</c:v>
                </c:pt>
                <c:pt idx="2215">
                  <c:v>852.43</c:v>
                </c:pt>
                <c:pt idx="2216">
                  <c:v>852.43</c:v>
                </c:pt>
                <c:pt idx="2217">
                  <c:v>852.43</c:v>
                </c:pt>
                <c:pt idx="2218">
                  <c:v>852.43</c:v>
                </c:pt>
                <c:pt idx="2219">
                  <c:v>852.43</c:v>
                </c:pt>
                <c:pt idx="2220">
                  <c:v>852.43</c:v>
                </c:pt>
                <c:pt idx="2221">
                  <c:v>852.43</c:v>
                </c:pt>
                <c:pt idx="2222">
                  <c:v>852.43</c:v>
                </c:pt>
                <c:pt idx="2223">
                  <c:v>852.43</c:v>
                </c:pt>
                <c:pt idx="2224">
                  <c:v>852.43</c:v>
                </c:pt>
                <c:pt idx="2225">
                  <c:v>852.43</c:v>
                </c:pt>
                <c:pt idx="2226">
                  <c:v>852.43</c:v>
                </c:pt>
                <c:pt idx="2227">
                  <c:v>852.43</c:v>
                </c:pt>
                <c:pt idx="2228">
                  <c:v>852.43</c:v>
                </c:pt>
                <c:pt idx="2229">
                  <c:v>852.43</c:v>
                </c:pt>
                <c:pt idx="2230">
                  <c:v>852.43</c:v>
                </c:pt>
                <c:pt idx="2231">
                  <c:v>852.42</c:v>
                </c:pt>
                <c:pt idx="2232">
                  <c:v>852.42</c:v>
                </c:pt>
                <c:pt idx="2233">
                  <c:v>852.42</c:v>
                </c:pt>
                <c:pt idx="2234">
                  <c:v>852.42</c:v>
                </c:pt>
                <c:pt idx="2235">
                  <c:v>852.42</c:v>
                </c:pt>
                <c:pt idx="2236">
                  <c:v>852.42</c:v>
                </c:pt>
                <c:pt idx="2237">
                  <c:v>852.42</c:v>
                </c:pt>
                <c:pt idx="2238">
                  <c:v>852.42</c:v>
                </c:pt>
                <c:pt idx="2239">
                  <c:v>852.42</c:v>
                </c:pt>
                <c:pt idx="2240">
                  <c:v>852.42</c:v>
                </c:pt>
                <c:pt idx="2241">
                  <c:v>852.42</c:v>
                </c:pt>
                <c:pt idx="2242">
                  <c:v>852.42</c:v>
                </c:pt>
                <c:pt idx="2243">
                  <c:v>852.42</c:v>
                </c:pt>
                <c:pt idx="2244">
                  <c:v>852.42</c:v>
                </c:pt>
                <c:pt idx="2245">
                  <c:v>852.42</c:v>
                </c:pt>
                <c:pt idx="2246">
                  <c:v>852.42</c:v>
                </c:pt>
                <c:pt idx="2247">
                  <c:v>852.42</c:v>
                </c:pt>
                <c:pt idx="2248">
                  <c:v>852.42</c:v>
                </c:pt>
                <c:pt idx="2249">
                  <c:v>852.42</c:v>
                </c:pt>
                <c:pt idx="2250">
                  <c:v>852.42</c:v>
                </c:pt>
                <c:pt idx="2251">
                  <c:v>852.42</c:v>
                </c:pt>
                <c:pt idx="2252">
                  <c:v>852.42</c:v>
                </c:pt>
                <c:pt idx="2253">
                  <c:v>852.42</c:v>
                </c:pt>
                <c:pt idx="2254">
                  <c:v>852.42</c:v>
                </c:pt>
                <c:pt idx="2255">
                  <c:v>852.42</c:v>
                </c:pt>
                <c:pt idx="2256">
                  <c:v>852.42</c:v>
                </c:pt>
                <c:pt idx="2257">
                  <c:v>852.42</c:v>
                </c:pt>
                <c:pt idx="2258">
                  <c:v>852.42</c:v>
                </c:pt>
                <c:pt idx="2259">
                  <c:v>852.42</c:v>
                </c:pt>
                <c:pt idx="2260">
                  <c:v>852.42</c:v>
                </c:pt>
                <c:pt idx="2261">
                  <c:v>852.42</c:v>
                </c:pt>
                <c:pt idx="2262">
                  <c:v>852.42</c:v>
                </c:pt>
                <c:pt idx="2263">
                  <c:v>852.42</c:v>
                </c:pt>
                <c:pt idx="2264">
                  <c:v>852.42</c:v>
                </c:pt>
                <c:pt idx="2265">
                  <c:v>852.42</c:v>
                </c:pt>
                <c:pt idx="2266">
                  <c:v>852.42</c:v>
                </c:pt>
                <c:pt idx="2267">
                  <c:v>852.42</c:v>
                </c:pt>
                <c:pt idx="2268">
                  <c:v>852.42</c:v>
                </c:pt>
                <c:pt idx="2269">
                  <c:v>852.42</c:v>
                </c:pt>
                <c:pt idx="2270">
                  <c:v>852.42</c:v>
                </c:pt>
                <c:pt idx="2271">
                  <c:v>852.42</c:v>
                </c:pt>
                <c:pt idx="2272">
                  <c:v>852.42</c:v>
                </c:pt>
                <c:pt idx="2273">
                  <c:v>852.42</c:v>
                </c:pt>
                <c:pt idx="2274">
                  <c:v>852.42</c:v>
                </c:pt>
                <c:pt idx="2275">
                  <c:v>852.42</c:v>
                </c:pt>
                <c:pt idx="2276">
                  <c:v>852.42</c:v>
                </c:pt>
                <c:pt idx="2277">
                  <c:v>852.42</c:v>
                </c:pt>
                <c:pt idx="2278">
                  <c:v>852.42</c:v>
                </c:pt>
                <c:pt idx="2279">
                  <c:v>852.42</c:v>
                </c:pt>
                <c:pt idx="2280">
                  <c:v>852.42</c:v>
                </c:pt>
                <c:pt idx="2281">
                  <c:v>852.42</c:v>
                </c:pt>
                <c:pt idx="2282">
                  <c:v>852.42</c:v>
                </c:pt>
                <c:pt idx="2283">
                  <c:v>852.42</c:v>
                </c:pt>
                <c:pt idx="2284">
                  <c:v>852.42</c:v>
                </c:pt>
                <c:pt idx="2285">
                  <c:v>852.42</c:v>
                </c:pt>
                <c:pt idx="2286">
                  <c:v>852.42</c:v>
                </c:pt>
                <c:pt idx="2287">
                  <c:v>852.42</c:v>
                </c:pt>
                <c:pt idx="2288">
                  <c:v>852.42</c:v>
                </c:pt>
                <c:pt idx="2289">
                  <c:v>852.42</c:v>
                </c:pt>
                <c:pt idx="2290">
                  <c:v>852.42</c:v>
                </c:pt>
                <c:pt idx="2291">
                  <c:v>852.42</c:v>
                </c:pt>
                <c:pt idx="2292">
                  <c:v>852.42</c:v>
                </c:pt>
                <c:pt idx="2293">
                  <c:v>852.42</c:v>
                </c:pt>
                <c:pt idx="2294">
                  <c:v>852.42</c:v>
                </c:pt>
                <c:pt idx="2295">
                  <c:v>852.42</c:v>
                </c:pt>
                <c:pt idx="2296">
                  <c:v>852.42</c:v>
                </c:pt>
                <c:pt idx="2297">
                  <c:v>852.42</c:v>
                </c:pt>
                <c:pt idx="2298">
                  <c:v>852.42</c:v>
                </c:pt>
                <c:pt idx="2299">
                  <c:v>852.42</c:v>
                </c:pt>
                <c:pt idx="2300">
                  <c:v>852.42</c:v>
                </c:pt>
                <c:pt idx="2301">
                  <c:v>852.42</c:v>
                </c:pt>
                <c:pt idx="2302">
                  <c:v>852.42</c:v>
                </c:pt>
                <c:pt idx="2303">
                  <c:v>852.42</c:v>
                </c:pt>
                <c:pt idx="2304">
                  <c:v>852.42</c:v>
                </c:pt>
                <c:pt idx="2305">
                  <c:v>852.42</c:v>
                </c:pt>
                <c:pt idx="2306">
                  <c:v>852.42</c:v>
                </c:pt>
                <c:pt idx="2307">
                  <c:v>852.42</c:v>
                </c:pt>
                <c:pt idx="2308">
                  <c:v>852.42</c:v>
                </c:pt>
                <c:pt idx="2309">
                  <c:v>852.42</c:v>
                </c:pt>
                <c:pt idx="2310">
                  <c:v>852.42</c:v>
                </c:pt>
                <c:pt idx="2311">
                  <c:v>852.42</c:v>
                </c:pt>
                <c:pt idx="2312">
                  <c:v>852.42</c:v>
                </c:pt>
                <c:pt idx="2313">
                  <c:v>852.42</c:v>
                </c:pt>
                <c:pt idx="2314">
                  <c:v>852.42</c:v>
                </c:pt>
                <c:pt idx="2315">
                  <c:v>852.42</c:v>
                </c:pt>
                <c:pt idx="2316">
                  <c:v>852.42</c:v>
                </c:pt>
                <c:pt idx="2317">
                  <c:v>852.42</c:v>
                </c:pt>
                <c:pt idx="2318">
                  <c:v>852.42</c:v>
                </c:pt>
                <c:pt idx="2319">
                  <c:v>852.42</c:v>
                </c:pt>
                <c:pt idx="2320">
                  <c:v>852.42</c:v>
                </c:pt>
                <c:pt idx="2321">
                  <c:v>852.42</c:v>
                </c:pt>
                <c:pt idx="2322">
                  <c:v>852.42</c:v>
                </c:pt>
                <c:pt idx="2323">
                  <c:v>852.42</c:v>
                </c:pt>
                <c:pt idx="2324">
                  <c:v>852.42</c:v>
                </c:pt>
                <c:pt idx="2325">
                  <c:v>852.42</c:v>
                </c:pt>
                <c:pt idx="2326">
                  <c:v>852.42</c:v>
                </c:pt>
                <c:pt idx="2327">
                  <c:v>852.42</c:v>
                </c:pt>
                <c:pt idx="2328">
                  <c:v>852.42</c:v>
                </c:pt>
                <c:pt idx="2329">
                  <c:v>852.42</c:v>
                </c:pt>
                <c:pt idx="2330">
                  <c:v>852.42</c:v>
                </c:pt>
                <c:pt idx="2331">
                  <c:v>852.42</c:v>
                </c:pt>
                <c:pt idx="2332">
                  <c:v>852.42</c:v>
                </c:pt>
                <c:pt idx="2333">
                  <c:v>852.42</c:v>
                </c:pt>
                <c:pt idx="2334">
                  <c:v>852.42</c:v>
                </c:pt>
                <c:pt idx="2335">
                  <c:v>852.42</c:v>
                </c:pt>
                <c:pt idx="2336">
                  <c:v>852.42</c:v>
                </c:pt>
                <c:pt idx="2337">
                  <c:v>852.42</c:v>
                </c:pt>
                <c:pt idx="2338">
                  <c:v>852.42</c:v>
                </c:pt>
                <c:pt idx="2339">
                  <c:v>852.42</c:v>
                </c:pt>
                <c:pt idx="2340">
                  <c:v>852.42</c:v>
                </c:pt>
                <c:pt idx="2341">
                  <c:v>852.42</c:v>
                </c:pt>
                <c:pt idx="2342">
                  <c:v>852.42</c:v>
                </c:pt>
                <c:pt idx="2343">
                  <c:v>852.42</c:v>
                </c:pt>
                <c:pt idx="2344">
                  <c:v>852.42</c:v>
                </c:pt>
                <c:pt idx="2345">
                  <c:v>852.42</c:v>
                </c:pt>
                <c:pt idx="2346">
                  <c:v>852.42</c:v>
                </c:pt>
                <c:pt idx="2347">
                  <c:v>852.42</c:v>
                </c:pt>
                <c:pt idx="2348">
                  <c:v>852.42</c:v>
                </c:pt>
                <c:pt idx="2349">
                  <c:v>852.42</c:v>
                </c:pt>
                <c:pt idx="2350">
                  <c:v>852.42</c:v>
                </c:pt>
                <c:pt idx="2351">
                  <c:v>852.42</c:v>
                </c:pt>
                <c:pt idx="2352">
                  <c:v>852.42</c:v>
                </c:pt>
                <c:pt idx="2353">
                  <c:v>852.42</c:v>
                </c:pt>
                <c:pt idx="2354">
                  <c:v>852.42</c:v>
                </c:pt>
                <c:pt idx="2355">
                  <c:v>852.42</c:v>
                </c:pt>
                <c:pt idx="2356">
                  <c:v>852.42</c:v>
                </c:pt>
                <c:pt idx="2357">
                  <c:v>852.42</c:v>
                </c:pt>
                <c:pt idx="2358">
                  <c:v>852.42</c:v>
                </c:pt>
                <c:pt idx="2359">
                  <c:v>852.42</c:v>
                </c:pt>
                <c:pt idx="2360">
                  <c:v>852.42</c:v>
                </c:pt>
                <c:pt idx="2361">
                  <c:v>852.42</c:v>
                </c:pt>
                <c:pt idx="2362">
                  <c:v>852.42</c:v>
                </c:pt>
                <c:pt idx="2363">
                  <c:v>852.42</c:v>
                </c:pt>
                <c:pt idx="2364">
                  <c:v>852.42</c:v>
                </c:pt>
                <c:pt idx="2365">
                  <c:v>852.42</c:v>
                </c:pt>
                <c:pt idx="2366">
                  <c:v>852.42</c:v>
                </c:pt>
                <c:pt idx="2367">
                  <c:v>852.42</c:v>
                </c:pt>
                <c:pt idx="2368">
                  <c:v>852.42</c:v>
                </c:pt>
                <c:pt idx="2369">
                  <c:v>852.42</c:v>
                </c:pt>
                <c:pt idx="2370">
                  <c:v>852.42</c:v>
                </c:pt>
                <c:pt idx="2371">
                  <c:v>852.42</c:v>
                </c:pt>
                <c:pt idx="2372">
                  <c:v>852.42</c:v>
                </c:pt>
                <c:pt idx="2373">
                  <c:v>852.42</c:v>
                </c:pt>
                <c:pt idx="2374">
                  <c:v>852.42</c:v>
                </c:pt>
                <c:pt idx="2375">
                  <c:v>852.42</c:v>
                </c:pt>
                <c:pt idx="2376">
                  <c:v>852.42</c:v>
                </c:pt>
                <c:pt idx="2377">
                  <c:v>852.42</c:v>
                </c:pt>
                <c:pt idx="2378">
                  <c:v>852.42</c:v>
                </c:pt>
                <c:pt idx="2379">
                  <c:v>852.42</c:v>
                </c:pt>
                <c:pt idx="2380">
                  <c:v>852.42</c:v>
                </c:pt>
                <c:pt idx="2381">
                  <c:v>852.42</c:v>
                </c:pt>
                <c:pt idx="2382">
                  <c:v>852.42</c:v>
                </c:pt>
                <c:pt idx="2383">
                  <c:v>852.42</c:v>
                </c:pt>
                <c:pt idx="2384">
                  <c:v>852.42</c:v>
                </c:pt>
                <c:pt idx="2385">
                  <c:v>852.42</c:v>
                </c:pt>
                <c:pt idx="2386">
                  <c:v>852.42</c:v>
                </c:pt>
                <c:pt idx="2387">
                  <c:v>852.42</c:v>
                </c:pt>
                <c:pt idx="2388">
                  <c:v>852.42</c:v>
                </c:pt>
                <c:pt idx="2389">
                  <c:v>852.42</c:v>
                </c:pt>
                <c:pt idx="2390">
                  <c:v>852.42</c:v>
                </c:pt>
                <c:pt idx="2391">
                  <c:v>852.42</c:v>
                </c:pt>
                <c:pt idx="2392">
                  <c:v>852.42</c:v>
                </c:pt>
                <c:pt idx="2393">
                  <c:v>852.42</c:v>
                </c:pt>
                <c:pt idx="2394">
                  <c:v>852.42</c:v>
                </c:pt>
                <c:pt idx="2395">
                  <c:v>852.42</c:v>
                </c:pt>
                <c:pt idx="2396">
                  <c:v>852.42</c:v>
                </c:pt>
                <c:pt idx="2397">
                  <c:v>852.42</c:v>
                </c:pt>
                <c:pt idx="2398">
                  <c:v>852.42</c:v>
                </c:pt>
                <c:pt idx="2399">
                  <c:v>852.42</c:v>
                </c:pt>
                <c:pt idx="2400">
                  <c:v>852.42</c:v>
                </c:pt>
                <c:pt idx="2401">
                  <c:v>852.42</c:v>
                </c:pt>
                <c:pt idx="2402">
                  <c:v>852.42</c:v>
                </c:pt>
                <c:pt idx="2403">
                  <c:v>852.42</c:v>
                </c:pt>
                <c:pt idx="2404">
                  <c:v>852.42</c:v>
                </c:pt>
                <c:pt idx="2405">
                  <c:v>852.42</c:v>
                </c:pt>
                <c:pt idx="2406">
                  <c:v>852.42</c:v>
                </c:pt>
                <c:pt idx="2407">
                  <c:v>852.42</c:v>
                </c:pt>
                <c:pt idx="2408">
                  <c:v>852.42</c:v>
                </c:pt>
                <c:pt idx="2409">
                  <c:v>852.42</c:v>
                </c:pt>
                <c:pt idx="2410">
                  <c:v>852.42</c:v>
                </c:pt>
                <c:pt idx="2411">
                  <c:v>852.42</c:v>
                </c:pt>
                <c:pt idx="2412">
                  <c:v>852.42</c:v>
                </c:pt>
                <c:pt idx="2413">
                  <c:v>852.42</c:v>
                </c:pt>
                <c:pt idx="2414">
                  <c:v>852.42</c:v>
                </c:pt>
                <c:pt idx="2415">
                  <c:v>852.42</c:v>
                </c:pt>
                <c:pt idx="2416">
                  <c:v>852.42</c:v>
                </c:pt>
                <c:pt idx="2417">
                  <c:v>852.42</c:v>
                </c:pt>
                <c:pt idx="2418">
                  <c:v>852.42</c:v>
                </c:pt>
                <c:pt idx="2419">
                  <c:v>852.42</c:v>
                </c:pt>
                <c:pt idx="2420">
                  <c:v>852.42</c:v>
                </c:pt>
                <c:pt idx="2421">
                  <c:v>852.42</c:v>
                </c:pt>
                <c:pt idx="2422">
                  <c:v>852.42</c:v>
                </c:pt>
                <c:pt idx="2423">
                  <c:v>852.42</c:v>
                </c:pt>
                <c:pt idx="2424">
                  <c:v>852.42</c:v>
                </c:pt>
                <c:pt idx="2425">
                  <c:v>852.42</c:v>
                </c:pt>
                <c:pt idx="2426">
                  <c:v>852.42</c:v>
                </c:pt>
                <c:pt idx="2427">
                  <c:v>852.42</c:v>
                </c:pt>
                <c:pt idx="2428">
                  <c:v>852.42</c:v>
                </c:pt>
                <c:pt idx="2429">
                  <c:v>852.42</c:v>
                </c:pt>
                <c:pt idx="2430">
                  <c:v>852.42</c:v>
                </c:pt>
                <c:pt idx="2431">
                  <c:v>852.42</c:v>
                </c:pt>
                <c:pt idx="2432">
                  <c:v>852.42</c:v>
                </c:pt>
                <c:pt idx="2433">
                  <c:v>852.42</c:v>
                </c:pt>
                <c:pt idx="2434">
                  <c:v>852.42</c:v>
                </c:pt>
                <c:pt idx="2435">
                  <c:v>852.42</c:v>
                </c:pt>
                <c:pt idx="2436">
                  <c:v>852.42</c:v>
                </c:pt>
                <c:pt idx="2437">
                  <c:v>852.42</c:v>
                </c:pt>
                <c:pt idx="2438">
                  <c:v>852.42</c:v>
                </c:pt>
                <c:pt idx="2439">
                  <c:v>852.42</c:v>
                </c:pt>
                <c:pt idx="2440">
                  <c:v>852.42</c:v>
                </c:pt>
                <c:pt idx="2441">
                  <c:v>852.42</c:v>
                </c:pt>
                <c:pt idx="2442">
                  <c:v>852.42</c:v>
                </c:pt>
                <c:pt idx="2443">
                  <c:v>852.42</c:v>
                </c:pt>
                <c:pt idx="2444">
                  <c:v>852.42</c:v>
                </c:pt>
                <c:pt idx="2445">
                  <c:v>852.42</c:v>
                </c:pt>
                <c:pt idx="2446">
                  <c:v>852.42</c:v>
                </c:pt>
                <c:pt idx="2447">
                  <c:v>852.42</c:v>
                </c:pt>
                <c:pt idx="2448">
                  <c:v>852.42</c:v>
                </c:pt>
                <c:pt idx="2449">
                  <c:v>852.42</c:v>
                </c:pt>
                <c:pt idx="2450">
                  <c:v>852.42</c:v>
                </c:pt>
                <c:pt idx="2451">
                  <c:v>852.42</c:v>
                </c:pt>
                <c:pt idx="2452">
                  <c:v>852.42</c:v>
                </c:pt>
                <c:pt idx="2453">
                  <c:v>852.42</c:v>
                </c:pt>
                <c:pt idx="2454">
                  <c:v>852.42</c:v>
                </c:pt>
                <c:pt idx="2455">
                  <c:v>852.42</c:v>
                </c:pt>
                <c:pt idx="2456">
                  <c:v>852.42</c:v>
                </c:pt>
                <c:pt idx="2457">
                  <c:v>852.42</c:v>
                </c:pt>
                <c:pt idx="2458">
                  <c:v>852.42</c:v>
                </c:pt>
                <c:pt idx="2459">
                  <c:v>852.42</c:v>
                </c:pt>
                <c:pt idx="2460">
                  <c:v>852.42</c:v>
                </c:pt>
                <c:pt idx="2461">
                  <c:v>852.42</c:v>
                </c:pt>
                <c:pt idx="2462">
                  <c:v>852.42</c:v>
                </c:pt>
                <c:pt idx="2463">
                  <c:v>852.42</c:v>
                </c:pt>
                <c:pt idx="2464">
                  <c:v>852.42</c:v>
                </c:pt>
                <c:pt idx="2465">
                  <c:v>852.42</c:v>
                </c:pt>
                <c:pt idx="2466">
                  <c:v>852.42</c:v>
                </c:pt>
                <c:pt idx="2467">
                  <c:v>852.42</c:v>
                </c:pt>
                <c:pt idx="2468">
                  <c:v>852.42</c:v>
                </c:pt>
                <c:pt idx="2469">
                  <c:v>852.42</c:v>
                </c:pt>
                <c:pt idx="2470">
                  <c:v>852.42</c:v>
                </c:pt>
                <c:pt idx="2471">
                  <c:v>852.42</c:v>
                </c:pt>
                <c:pt idx="2472">
                  <c:v>852.42</c:v>
                </c:pt>
                <c:pt idx="2473">
                  <c:v>852.42</c:v>
                </c:pt>
                <c:pt idx="2474">
                  <c:v>852.42</c:v>
                </c:pt>
                <c:pt idx="2475">
                  <c:v>852.42</c:v>
                </c:pt>
                <c:pt idx="2476">
                  <c:v>852.42</c:v>
                </c:pt>
                <c:pt idx="2477">
                  <c:v>852.42</c:v>
                </c:pt>
                <c:pt idx="2478">
                  <c:v>852.42</c:v>
                </c:pt>
                <c:pt idx="2479">
                  <c:v>852.42</c:v>
                </c:pt>
                <c:pt idx="2480">
                  <c:v>852.42</c:v>
                </c:pt>
                <c:pt idx="2481">
                  <c:v>852.42</c:v>
                </c:pt>
                <c:pt idx="2482">
                  <c:v>852.42</c:v>
                </c:pt>
                <c:pt idx="2483">
                  <c:v>852.42</c:v>
                </c:pt>
                <c:pt idx="2484">
                  <c:v>852.42</c:v>
                </c:pt>
                <c:pt idx="2485">
                  <c:v>852.42</c:v>
                </c:pt>
                <c:pt idx="2486">
                  <c:v>852.42</c:v>
                </c:pt>
                <c:pt idx="2487">
                  <c:v>852.42</c:v>
                </c:pt>
                <c:pt idx="2488">
                  <c:v>852.42</c:v>
                </c:pt>
                <c:pt idx="2489">
                  <c:v>852.42</c:v>
                </c:pt>
                <c:pt idx="2490">
                  <c:v>852.42</c:v>
                </c:pt>
                <c:pt idx="2491">
                  <c:v>852.42</c:v>
                </c:pt>
                <c:pt idx="2492">
                  <c:v>852.42</c:v>
                </c:pt>
                <c:pt idx="2493">
                  <c:v>852.42</c:v>
                </c:pt>
                <c:pt idx="2494">
                  <c:v>852.42</c:v>
                </c:pt>
                <c:pt idx="2495">
                  <c:v>852.42</c:v>
                </c:pt>
                <c:pt idx="2496">
                  <c:v>852.42</c:v>
                </c:pt>
                <c:pt idx="2497">
                  <c:v>852.42</c:v>
                </c:pt>
                <c:pt idx="2498">
                  <c:v>852.42</c:v>
                </c:pt>
                <c:pt idx="2499">
                  <c:v>852.42</c:v>
                </c:pt>
                <c:pt idx="2500">
                  <c:v>852.42</c:v>
                </c:pt>
                <c:pt idx="2501">
                  <c:v>852.42</c:v>
                </c:pt>
                <c:pt idx="2502">
                  <c:v>852.42</c:v>
                </c:pt>
                <c:pt idx="2503">
                  <c:v>852.42</c:v>
                </c:pt>
                <c:pt idx="2504">
                  <c:v>852.42</c:v>
                </c:pt>
                <c:pt idx="2505">
                  <c:v>852.42</c:v>
                </c:pt>
                <c:pt idx="2506">
                  <c:v>852.42</c:v>
                </c:pt>
                <c:pt idx="2507">
                  <c:v>852.42</c:v>
                </c:pt>
                <c:pt idx="2508">
                  <c:v>852.42</c:v>
                </c:pt>
                <c:pt idx="2509">
                  <c:v>852.42</c:v>
                </c:pt>
                <c:pt idx="2510">
                  <c:v>852.42</c:v>
                </c:pt>
                <c:pt idx="2511">
                  <c:v>852.42</c:v>
                </c:pt>
                <c:pt idx="2512">
                  <c:v>852.42</c:v>
                </c:pt>
                <c:pt idx="2513">
                  <c:v>852.42</c:v>
                </c:pt>
                <c:pt idx="2514">
                  <c:v>852.42</c:v>
                </c:pt>
                <c:pt idx="2515">
                  <c:v>852.42</c:v>
                </c:pt>
                <c:pt idx="2516">
                  <c:v>852.42</c:v>
                </c:pt>
                <c:pt idx="2517">
                  <c:v>852.42</c:v>
                </c:pt>
                <c:pt idx="2518">
                  <c:v>852.42</c:v>
                </c:pt>
                <c:pt idx="2519">
                  <c:v>852.42</c:v>
                </c:pt>
                <c:pt idx="2520">
                  <c:v>852.42</c:v>
                </c:pt>
                <c:pt idx="2521">
                  <c:v>852.42</c:v>
                </c:pt>
                <c:pt idx="2522">
                  <c:v>852.42</c:v>
                </c:pt>
                <c:pt idx="2523">
                  <c:v>852.42</c:v>
                </c:pt>
                <c:pt idx="2524">
                  <c:v>852.42</c:v>
                </c:pt>
                <c:pt idx="2525">
                  <c:v>852.42</c:v>
                </c:pt>
                <c:pt idx="2526">
                  <c:v>852.42</c:v>
                </c:pt>
                <c:pt idx="2527">
                  <c:v>852.42</c:v>
                </c:pt>
                <c:pt idx="2528">
                  <c:v>852.42</c:v>
                </c:pt>
                <c:pt idx="2529">
                  <c:v>852.42</c:v>
                </c:pt>
                <c:pt idx="2530">
                  <c:v>852.42</c:v>
                </c:pt>
                <c:pt idx="2531">
                  <c:v>852.42</c:v>
                </c:pt>
                <c:pt idx="2532">
                  <c:v>852.42</c:v>
                </c:pt>
                <c:pt idx="2533">
                  <c:v>852.42</c:v>
                </c:pt>
                <c:pt idx="2534">
                  <c:v>852.42</c:v>
                </c:pt>
                <c:pt idx="2535">
                  <c:v>852.42</c:v>
                </c:pt>
                <c:pt idx="2536">
                  <c:v>852.42</c:v>
                </c:pt>
                <c:pt idx="2537">
                  <c:v>852.42</c:v>
                </c:pt>
                <c:pt idx="2538">
                  <c:v>852.42</c:v>
                </c:pt>
                <c:pt idx="2539">
                  <c:v>852.42</c:v>
                </c:pt>
                <c:pt idx="2540">
                  <c:v>852.42</c:v>
                </c:pt>
                <c:pt idx="2541">
                  <c:v>852.42</c:v>
                </c:pt>
                <c:pt idx="2542">
                  <c:v>852.42</c:v>
                </c:pt>
                <c:pt idx="2543">
                  <c:v>852.42</c:v>
                </c:pt>
                <c:pt idx="2544">
                  <c:v>852.42</c:v>
                </c:pt>
                <c:pt idx="2545">
                  <c:v>852.42</c:v>
                </c:pt>
                <c:pt idx="2546">
                  <c:v>852.42</c:v>
                </c:pt>
                <c:pt idx="2547">
                  <c:v>852.42</c:v>
                </c:pt>
                <c:pt idx="2548">
                  <c:v>852.42</c:v>
                </c:pt>
                <c:pt idx="2549">
                  <c:v>852.42</c:v>
                </c:pt>
                <c:pt idx="2550">
                  <c:v>852.42</c:v>
                </c:pt>
                <c:pt idx="2551">
                  <c:v>852.42</c:v>
                </c:pt>
                <c:pt idx="2552">
                  <c:v>852.42</c:v>
                </c:pt>
                <c:pt idx="2553">
                  <c:v>852.42</c:v>
                </c:pt>
                <c:pt idx="2554">
                  <c:v>852.42</c:v>
                </c:pt>
                <c:pt idx="2555">
                  <c:v>852.42</c:v>
                </c:pt>
                <c:pt idx="2556">
                  <c:v>852.42</c:v>
                </c:pt>
                <c:pt idx="2557">
                  <c:v>852.42</c:v>
                </c:pt>
                <c:pt idx="2558">
                  <c:v>852.42</c:v>
                </c:pt>
                <c:pt idx="2559">
                  <c:v>852.42</c:v>
                </c:pt>
                <c:pt idx="2560">
                  <c:v>852.42</c:v>
                </c:pt>
                <c:pt idx="2561">
                  <c:v>852.42</c:v>
                </c:pt>
                <c:pt idx="2562">
                  <c:v>852.42</c:v>
                </c:pt>
                <c:pt idx="2563">
                  <c:v>852.42</c:v>
                </c:pt>
                <c:pt idx="2564">
                  <c:v>852.42</c:v>
                </c:pt>
                <c:pt idx="2565">
                  <c:v>852.42</c:v>
                </c:pt>
                <c:pt idx="2566">
                  <c:v>852.42</c:v>
                </c:pt>
                <c:pt idx="2567">
                  <c:v>852.42</c:v>
                </c:pt>
                <c:pt idx="2568">
                  <c:v>852.42</c:v>
                </c:pt>
                <c:pt idx="2569">
                  <c:v>852.42</c:v>
                </c:pt>
                <c:pt idx="2570">
                  <c:v>852.42</c:v>
                </c:pt>
                <c:pt idx="2571">
                  <c:v>852.42</c:v>
                </c:pt>
                <c:pt idx="2572">
                  <c:v>852.42</c:v>
                </c:pt>
                <c:pt idx="2573">
                  <c:v>852.42</c:v>
                </c:pt>
                <c:pt idx="2574">
                  <c:v>852.42</c:v>
                </c:pt>
                <c:pt idx="2575">
                  <c:v>852.42</c:v>
                </c:pt>
                <c:pt idx="2576">
                  <c:v>852.42</c:v>
                </c:pt>
                <c:pt idx="2577">
                  <c:v>852.42</c:v>
                </c:pt>
                <c:pt idx="2578">
                  <c:v>852.42</c:v>
                </c:pt>
                <c:pt idx="2579">
                  <c:v>852.42</c:v>
                </c:pt>
                <c:pt idx="2580">
                  <c:v>852.42</c:v>
                </c:pt>
                <c:pt idx="2581">
                  <c:v>852.42</c:v>
                </c:pt>
                <c:pt idx="2582">
                  <c:v>852.42</c:v>
                </c:pt>
                <c:pt idx="2583">
                  <c:v>852.42</c:v>
                </c:pt>
                <c:pt idx="2584">
                  <c:v>852.42</c:v>
                </c:pt>
                <c:pt idx="2585">
                  <c:v>852.42</c:v>
                </c:pt>
                <c:pt idx="2586">
                  <c:v>852.42</c:v>
                </c:pt>
                <c:pt idx="2587">
                  <c:v>852.42</c:v>
                </c:pt>
                <c:pt idx="2588">
                  <c:v>852.42</c:v>
                </c:pt>
                <c:pt idx="2589">
                  <c:v>852.42</c:v>
                </c:pt>
                <c:pt idx="2590">
                  <c:v>852.42</c:v>
                </c:pt>
                <c:pt idx="2591">
                  <c:v>852.42</c:v>
                </c:pt>
                <c:pt idx="2592">
                  <c:v>852.42</c:v>
                </c:pt>
                <c:pt idx="2593">
                  <c:v>852.42</c:v>
                </c:pt>
                <c:pt idx="2594">
                  <c:v>852.42</c:v>
                </c:pt>
                <c:pt idx="2595">
                  <c:v>852.42</c:v>
                </c:pt>
                <c:pt idx="2596">
                  <c:v>852.42</c:v>
                </c:pt>
                <c:pt idx="2597">
                  <c:v>852.42</c:v>
                </c:pt>
                <c:pt idx="2598">
                  <c:v>852.42</c:v>
                </c:pt>
                <c:pt idx="2599">
                  <c:v>852.42</c:v>
                </c:pt>
                <c:pt idx="2600">
                  <c:v>852.42</c:v>
                </c:pt>
                <c:pt idx="2601">
                  <c:v>852.42</c:v>
                </c:pt>
                <c:pt idx="2602">
                  <c:v>852.42</c:v>
                </c:pt>
                <c:pt idx="2603">
                  <c:v>852.42</c:v>
                </c:pt>
                <c:pt idx="2604">
                  <c:v>852.42</c:v>
                </c:pt>
                <c:pt idx="2605">
                  <c:v>852.42</c:v>
                </c:pt>
                <c:pt idx="2606">
                  <c:v>852.42</c:v>
                </c:pt>
                <c:pt idx="2607">
                  <c:v>852.42</c:v>
                </c:pt>
                <c:pt idx="2608">
                  <c:v>852.42</c:v>
                </c:pt>
                <c:pt idx="2609">
                  <c:v>852.42</c:v>
                </c:pt>
                <c:pt idx="2610">
                  <c:v>852.41</c:v>
                </c:pt>
                <c:pt idx="2611">
                  <c:v>852.41</c:v>
                </c:pt>
                <c:pt idx="2612">
                  <c:v>852.41</c:v>
                </c:pt>
                <c:pt idx="2613">
                  <c:v>852.41</c:v>
                </c:pt>
                <c:pt idx="2614">
                  <c:v>852.41</c:v>
                </c:pt>
                <c:pt idx="2615">
                  <c:v>852.41</c:v>
                </c:pt>
                <c:pt idx="2616">
                  <c:v>852.41</c:v>
                </c:pt>
                <c:pt idx="2617">
                  <c:v>852.41</c:v>
                </c:pt>
                <c:pt idx="2618">
                  <c:v>852.41</c:v>
                </c:pt>
                <c:pt idx="2619">
                  <c:v>852.41</c:v>
                </c:pt>
                <c:pt idx="2620">
                  <c:v>852.41</c:v>
                </c:pt>
                <c:pt idx="2621">
                  <c:v>852.41</c:v>
                </c:pt>
                <c:pt idx="2622">
                  <c:v>852.41</c:v>
                </c:pt>
                <c:pt idx="2623">
                  <c:v>852.41</c:v>
                </c:pt>
                <c:pt idx="2624">
                  <c:v>852.41</c:v>
                </c:pt>
                <c:pt idx="2625">
                  <c:v>852.41</c:v>
                </c:pt>
                <c:pt idx="2626">
                  <c:v>852.41</c:v>
                </c:pt>
                <c:pt idx="2627">
                  <c:v>852.41</c:v>
                </c:pt>
                <c:pt idx="2628">
                  <c:v>852.41</c:v>
                </c:pt>
                <c:pt idx="2629">
                  <c:v>852.41</c:v>
                </c:pt>
                <c:pt idx="2630">
                  <c:v>852.41</c:v>
                </c:pt>
                <c:pt idx="2631">
                  <c:v>852.41</c:v>
                </c:pt>
                <c:pt idx="2632">
                  <c:v>852.41</c:v>
                </c:pt>
                <c:pt idx="2633">
                  <c:v>852.41</c:v>
                </c:pt>
                <c:pt idx="2634">
                  <c:v>852.41</c:v>
                </c:pt>
                <c:pt idx="2635">
                  <c:v>852.41</c:v>
                </c:pt>
                <c:pt idx="2636">
                  <c:v>852.41</c:v>
                </c:pt>
                <c:pt idx="2637">
                  <c:v>852.41</c:v>
                </c:pt>
                <c:pt idx="2638">
                  <c:v>852.41</c:v>
                </c:pt>
                <c:pt idx="2639">
                  <c:v>852.41</c:v>
                </c:pt>
                <c:pt idx="2640">
                  <c:v>852.41</c:v>
                </c:pt>
                <c:pt idx="2641">
                  <c:v>852.41</c:v>
                </c:pt>
                <c:pt idx="2642">
                  <c:v>852.41</c:v>
                </c:pt>
                <c:pt idx="2643">
                  <c:v>852.41</c:v>
                </c:pt>
                <c:pt idx="2644">
                  <c:v>852.41</c:v>
                </c:pt>
                <c:pt idx="2645">
                  <c:v>852.41</c:v>
                </c:pt>
                <c:pt idx="2646">
                  <c:v>852.41</c:v>
                </c:pt>
                <c:pt idx="2647">
                  <c:v>852.41</c:v>
                </c:pt>
                <c:pt idx="2648">
                  <c:v>852.41</c:v>
                </c:pt>
                <c:pt idx="2649">
                  <c:v>852.41</c:v>
                </c:pt>
                <c:pt idx="2650">
                  <c:v>852.41</c:v>
                </c:pt>
                <c:pt idx="2651">
                  <c:v>852.41</c:v>
                </c:pt>
                <c:pt idx="2652">
                  <c:v>852.41</c:v>
                </c:pt>
                <c:pt idx="2653">
                  <c:v>852.41</c:v>
                </c:pt>
                <c:pt idx="2654">
                  <c:v>852.41</c:v>
                </c:pt>
                <c:pt idx="2655">
                  <c:v>852.41</c:v>
                </c:pt>
                <c:pt idx="2656">
                  <c:v>852.41</c:v>
                </c:pt>
                <c:pt idx="2657">
                  <c:v>852.41</c:v>
                </c:pt>
                <c:pt idx="2658">
                  <c:v>852.41</c:v>
                </c:pt>
                <c:pt idx="2659">
                  <c:v>852.41</c:v>
                </c:pt>
                <c:pt idx="2660">
                  <c:v>852.41</c:v>
                </c:pt>
                <c:pt idx="2661">
                  <c:v>852.41</c:v>
                </c:pt>
                <c:pt idx="2662">
                  <c:v>852.41</c:v>
                </c:pt>
                <c:pt idx="2663">
                  <c:v>852.41</c:v>
                </c:pt>
                <c:pt idx="2664">
                  <c:v>852.41</c:v>
                </c:pt>
                <c:pt idx="2665">
                  <c:v>852.41</c:v>
                </c:pt>
                <c:pt idx="2666">
                  <c:v>852.41</c:v>
                </c:pt>
                <c:pt idx="2667">
                  <c:v>852.41</c:v>
                </c:pt>
                <c:pt idx="2668">
                  <c:v>852.41</c:v>
                </c:pt>
                <c:pt idx="2669">
                  <c:v>852.41</c:v>
                </c:pt>
                <c:pt idx="2670">
                  <c:v>852.41</c:v>
                </c:pt>
                <c:pt idx="2671">
                  <c:v>852.41</c:v>
                </c:pt>
                <c:pt idx="2672">
                  <c:v>852.41</c:v>
                </c:pt>
                <c:pt idx="2673">
                  <c:v>852.41</c:v>
                </c:pt>
                <c:pt idx="2674">
                  <c:v>852.41</c:v>
                </c:pt>
                <c:pt idx="2675">
                  <c:v>852.41</c:v>
                </c:pt>
                <c:pt idx="2676">
                  <c:v>852.41</c:v>
                </c:pt>
                <c:pt idx="2677">
                  <c:v>852.41</c:v>
                </c:pt>
                <c:pt idx="2678">
                  <c:v>852.41</c:v>
                </c:pt>
                <c:pt idx="2679">
                  <c:v>852.41</c:v>
                </c:pt>
                <c:pt idx="2680">
                  <c:v>852.41</c:v>
                </c:pt>
                <c:pt idx="2681">
                  <c:v>852.41</c:v>
                </c:pt>
                <c:pt idx="2682">
                  <c:v>852.41</c:v>
                </c:pt>
                <c:pt idx="2683">
                  <c:v>852.41</c:v>
                </c:pt>
                <c:pt idx="2684">
                  <c:v>852.41</c:v>
                </c:pt>
                <c:pt idx="2685">
                  <c:v>852.41</c:v>
                </c:pt>
                <c:pt idx="2686">
                  <c:v>852.41</c:v>
                </c:pt>
                <c:pt idx="2687">
                  <c:v>852.41</c:v>
                </c:pt>
                <c:pt idx="2688">
                  <c:v>852.41</c:v>
                </c:pt>
                <c:pt idx="2689">
                  <c:v>852.41</c:v>
                </c:pt>
                <c:pt idx="2690">
                  <c:v>852.41</c:v>
                </c:pt>
                <c:pt idx="2691">
                  <c:v>852.41</c:v>
                </c:pt>
                <c:pt idx="2692">
                  <c:v>852.41</c:v>
                </c:pt>
                <c:pt idx="2693">
                  <c:v>852.41</c:v>
                </c:pt>
                <c:pt idx="2694">
                  <c:v>852.41</c:v>
                </c:pt>
                <c:pt idx="2695">
                  <c:v>852.41</c:v>
                </c:pt>
                <c:pt idx="2696">
                  <c:v>852.41</c:v>
                </c:pt>
                <c:pt idx="2697">
                  <c:v>852.41</c:v>
                </c:pt>
                <c:pt idx="2698">
                  <c:v>852.41</c:v>
                </c:pt>
                <c:pt idx="2699">
                  <c:v>852.41</c:v>
                </c:pt>
                <c:pt idx="2700">
                  <c:v>852.41</c:v>
                </c:pt>
                <c:pt idx="2701">
                  <c:v>852.41</c:v>
                </c:pt>
                <c:pt idx="2702">
                  <c:v>852.41</c:v>
                </c:pt>
                <c:pt idx="2703">
                  <c:v>852.41</c:v>
                </c:pt>
                <c:pt idx="2704">
                  <c:v>852.41</c:v>
                </c:pt>
                <c:pt idx="2705">
                  <c:v>852.41</c:v>
                </c:pt>
                <c:pt idx="2706">
                  <c:v>852.41</c:v>
                </c:pt>
                <c:pt idx="2707">
                  <c:v>852.41</c:v>
                </c:pt>
                <c:pt idx="2708">
                  <c:v>852.41</c:v>
                </c:pt>
                <c:pt idx="2709">
                  <c:v>852.41</c:v>
                </c:pt>
                <c:pt idx="2710">
                  <c:v>852.41</c:v>
                </c:pt>
                <c:pt idx="2711">
                  <c:v>852.41</c:v>
                </c:pt>
                <c:pt idx="2712">
                  <c:v>852.41</c:v>
                </c:pt>
                <c:pt idx="2713">
                  <c:v>852.41</c:v>
                </c:pt>
                <c:pt idx="2714">
                  <c:v>852.41</c:v>
                </c:pt>
                <c:pt idx="2715">
                  <c:v>852.41</c:v>
                </c:pt>
                <c:pt idx="2716">
                  <c:v>852.41</c:v>
                </c:pt>
                <c:pt idx="2717">
                  <c:v>852.41</c:v>
                </c:pt>
                <c:pt idx="2718">
                  <c:v>852.41</c:v>
                </c:pt>
                <c:pt idx="2719">
                  <c:v>852.41</c:v>
                </c:pt>
                <c:pt idx="2720">
                  <c:v>852.41</c:v>
                </c:pt>
                <c:pt idx="2721">
                  <c:v>852.41</c:v>
                </c:pt>
                <c:pt idx="2722">
                  <c:v>852.41</c:v>
                </c:pt>
                <c:pt idx="2723">
                  <c:v>852.41</c:v>
                </c:pt>
                <c:pt idx="2724">
                  <c:v>852.41</c:v>
                </c:pt>
                <c:pt idx="2725">
                  <c:v>852.41</c:v>
                </c:pt>
                <c:pt idx="2726">
                  <c:v>852.41</c:v>
                </c:pt>
                <c:pt idx="2727">
                  <c:v>852.41</c:v>
                </c:pt>
                <c:pt idx="2728">
                  <c:v>852.41</c:v>
                </c:pt>
                <c:pt idx="2729">
                  <c:v>852.41</c:v>
                </c:pt>
                <c:pt idx="2730">
                  <c:v>852.41</c:v>
                </c:pt>
                <c:pt idx="2731">
                  <c:v>852.41</c:v>
                </c:pt>
                <c:pt idx="2732">
                  <c:v>852.41</c:v>
                </c:pt>
                <c:pt idx="2733">
                  <c:v>852.41</c:v>
                </c:pt>
                <c:pt idx="2734">
                  <c:v>852.41</c:v>
                </c:pt>
                <c:pt idx="2735">
                  <c:v>852.41</c:v>
                </c:pt>
                <c:pt idx="2736">
                  <c:v>852.41</c:v>
                </c:pt>
                <c:pt idx="2737">
                  <c:v>852.41</c:v>
                </c:pt>
                <c:pt idx="2738">
                  <c:v>852.41</c:v>
                </c:pt>
                <c:pt idx="2739">
                  <c:v>852.41</c:v>
                </c:pt>
                <c:pt idx="2740">
                  <c:v>852.41</c:v>
                </c:pt>
                <c:pt idx="2741">
                  <c:v>852.41</c:v>
                </c:pt>
                <c:pt idx="2742">
                  <c:v>852.41</c:v>
                </c:pt>
                <c:pt idx="2743">
                  <c:v>852.41</c:v>
                </c:pt>
                <c:pt idx="2744">
                  <c:v>852.41</c:v>
                </c:pt>
                <c:pt idx="2745">
                  <c:v>852.41</c:v>
                </c:pt>
                <c:pt idx="2746">
                  <c:v>852.41</c:v>
                </c:pt>
                <c:pt idx="2747">
                  <c:v>852.41</c:v>
                </c:pt>
                <c:pt idx="2748">
                  <c:v>852.41</c:v>
                </c:pt>
                <c:pt idx="2749">
                  <c:v>852.41</c:v>
                </c:pt>
                <c:pt idx="2750">
                  <c:v>852.41</c:v>
                </c:pt>
                <c:pt idx="2751">
                  <c:v>852.41</c:v>
                </c:pt>
                <c:pt idx="2752">
                  <c:v>852.41</c:v>
                </c:pt>
                <c:pt idx="2753">
                  <c:v>852.41</c:v>
                </c:pt>
                <c:pt idx="2754">
                  <c:v>852.41</c:v>
                </c:pt>
                <c:pt idx="2755">
                  <c:v>852.41</c:v>
                </c:pt>
                <c:pt idx="2756">
                  <c:v>852.41</c:v>
                </c:pt>
                <c:pt idx="2757">
                  <c:v>852.41</c:v>
                </c:pt>
                <c:pt idx="2758">
                  <c:v>852.41</c:v>
                </c:pt>
                <c:pt idx="2759">
                  <c:v>852.41</c:v>
                </c:pt>
                <c:pt idx="2760">
                  <c:v>852.41</c:v>
                </c:pt>
                <c:pt idx="2761">
                  <c:v>852.41</c:v>
                </c:pt>
                <c:pt idx="2762">
                  <c:v>852.41</c:v>
                </c:pt>
                <c:pt idx="2763">
                  <c:v>852.41</c:v>
                </c:pt>
                <c:pt idx="2764">
                  <c:v>852.41</c:v>
                </c:pt>
                <c:pt idx="2765">
                  <c:v>852.41</c:v>
                </c:pt>
                <c:pt idx="2766">
                  <c:v>852.41</c:v>
                </c:pt>
                <c:pt idx="2767">
                  <c:v>852.41</c:v>
                </c:pt>
                <c:pt idx="2768">
                  <c:v>852.41</c:v>
                </c:pt>
                <c:pt idx="2769">
                  <c:v>852.41</c:v>
                </c:pt>
                <c:pt idx="2770">
                  <c:v>852.41</c:v>
                </c:pt>
                <c:pt idx="2771">
                  <c:v>852.41</c:v>
                </c:pt>
                <c:pt idx="2772">
                  <c:v>852.41</c:v>
                </c:pt>
                <c:pt idx="2773">
                  <c:v>852.41</c:v>
                </c:pt>
                <c:pt idx="2774">
                  <c:v>852.41</c:v>
                </c:pt>
                <c:pt idx="2775">
                  <c:v>852.41</c:v>
                </c:pt>
                <c:pt idx="2776">
                  <c:v>852.41</c:v>
                </c:pt>
                <c:pt idx="2777">
                  <c:v>852.41</c:v>
                </c:pt>
                <c:pt idx="2778">
                  <c:v>852.41</c:v>
                </c:pt>
                <c:pt idx="2779">
                  <c:v>852.41</c:v>
                </c:pt>
                <c:pt idx="2780">
                  <c:v>852.41</c:v>
                </c:pt>
                <c:pt idx="2781">
                  <c:v>852.41</c:v>
                </c:pt>
                <c:pt idx="2782">
                  <c:v>852.41</c:v>
                </c:pt>
                <c:pt idx="2783">
                  <c:v>852.41</c:v>
                </c:pt>
                <c:pt idx="2784">
                  <c:v>852.41</c:v>
                </c:pt>
                <c:pt idx="2785">
                  <c:v>852.41</c:v>
                </c:pt>
                <c:pt idx="2786">
                  <c:v>852.41</c:v>
                </c:pt>
                <c:pt idx="2787">
                  <c:v>852.41</c:v>
                </c:pt>
                <c:pt idx="2788">
                  <c:v>852.41</c:v>
                </c:pt>
                <c:pt idx="2789">
                  <c:v>852.41</c:v>
                </c:pt>
                <c:pt idx="2790">
                  <c:v>852.41</c:v>
                </c:pt>
                <c:pt idx="2791">
                  <c:v>852.41</c:v>
                </c:pt>
                <c:pt idx="2792">
                  <c:v>852.41</c:v>
                </c:pt>
                <c:pt idx="2793">
                  <c:v>852.41</c:v>
                </c:pt>
                <c:pt idx="2794">
                  <c:v>852.41</c:v>
                </c:pt>
                <c:pt idx="2795">
                  <c:v>852.41</c:v>
                </c:pt>
                <c:pt idx="2796">
                  <c:v>852.41</c:v>
                </c:pt>
                <c:pt idx="2797">
                  <c:v>852.41</c:v>
                </c:pt>
                <c:pt idx="2798">
                  <c:v>852.41</c:v>
                </c:pt>
                <c:pt idx="2799">
                  <c:v>852.41</c:v>
                </c:pt>
                <c:pt idx="2800">
                  <c:v>852.41</c:v>
                </c:pt>
                <c:pt idx="2801">
                  <c:v>852.41</c:v>
                </c:pt>
                <c:pt idx="2802">
                  <c:v>852.41</c:v>
                </c:pt>
                <c:pt idx="2803">
                  <c:v>852.41</c:v>
                </c:pt>
                <c:pt idx="2804">
                  <c:v>852.41</c:v>
                </c:pt>
                <c:pt idx="2805">
                  <c:v>852.41</c:v>
                </c:pt>
                <c:pt idx="2806">
                  <c:v>852.41</c:v>
                </c:pt>
                <c:pt idx="2807">
                  <c:v>852.41</c:v>
                </c:pt>
                <c:pt idx="2808">
                  <c:v>852.41</c:v>
                </c:pt>
                <c:pt idx="2809">
                  <c:v>852.41</c:v>
                </c:pt>
                <c:pt idx="2810">
                  <c:v>852.41</c:v>
                </c:pt>
                <c:pt idx="2811">
                  <c:v>852.41</c:v>
                </c:pt>
                <c:pt idx="2812">
                  <c:v>852.41</c:v>
                </c:pt>
                <c:pt idx="2813">
                  <c:v>852.41</c:v>
                </c:pt>
                <c:pt idx="2814">
                  <c:v>852.41</c:v>
                </c:pt>
                <c:pt idx="2815">
                  <c:v>852.41</c:v>
                </c:pt>
                <c:pt idx="2816">
                  <c:v>852.41</c:v>
                </c:pt>
                <c:pt idx="2817">
                  <c:v>852.41</c:v>
                </c:pt>
                <c:pt idx="2818">
                  <c:v>852.41</c:v>
                </c:pt>
                <c:pt idx="2819">
                  <c:v>852.41</c:v>
                </c:pt>
                <c:pt idx="2820">
                  <c:v>852.41</c:v>
                </c:pt>
                <c:pt idx="2821">
                  <c:v>852.41</c:v>
                </c:pt>
                <c:pt idx="2822">
                  <c:v>852.41</c:v>
                </c:pt>
                <c:pt idx="2823">
                  <c:v>852.41</c:v>
                </c:pt>
                <c:pt idx="2824">
                  <c:v>852.41</c:v>
                </c:pt>
                <c:pt idx="2825">
                  <c:v>852.41</c:v>
                </c:pt>
                <c:pt idx="2826">
                  <c:v>852.41</c:v>
                </c:pt>
                <c:pt idx="2827">
                  <c:v>852.41</c:v>
                </c:pt>
                <c:pt idx="2828">
                  <c:v>852.41</c:v>
                </c:pt>
                <c:pt idx="2829">
                  <c:v>852.41</c:v>
                </c:pt>
                <c:pt idx="2830">
                  <c:v>852.41</c:v>
                </c:pt>
                <c:pt idx="2831">
                  <c:v>852.41</c:v>
                </c:pt>
                <c:pt idx="2832">
                  <c:v>852.41</c:v>
                </c:pt>
                <c:pt idx="2833">
                  <c:v>852.41</c:v>
                </c:pt>
                <c:pt idx="2834">
                  <c:v>852.41</c:v>
                </c:pt>
                <c:pt idx="2835">
                  <c:v>852.41</c:v>
                </c:pt>
                <c:pt idx="2836">
                  <c:v>852.41</c:v>
                </c:pt>
                <c:pt idx="2837">
                  <c:v>852.41</c:v>
                </c:pt>
                <c:pt idx="2838">
                  <c:v>852.41</c:v>
                </c:pt>
                <c:pt idx="2839">
                  <c:v>852.41</c:v>
                </c:pt>
                <c:pt idx="2840">
                  <c:v>852.41</c:v>
                </c:pt>
                <c:pt idx="2841">
                  <c:v>852.41</c:v>
                </c:pt>
                <c:pt idx="2842">
                  <c:v>852.41</c:v>
                </c:pt>
                <c:pt idx="2843">
                  <c:v>852.41</c:v>
                </c:pt>
                <c:pt idx="2844">
                  <c:v>852.41</c:v>
                </c:pt>
                <c:pt idx="2845">
                  <c:v>852.41</c:v>
                </c:pt>
                <c:pt idx="2846">
                  <c:v>852.41</c:v>
                </c:pt>
                <c:pt idx="2847">
                  <c:v>852.41</c:v>
                </c:pt>
                <c:pt idx="2848">
                  <c:v>852.41</c:v>
                </c:pt>
                <c:pt idx="2849">
                  <c:v>852.41</c:v>
                </c:pt>
                <c:pt idx="2850">
                  <c:v>852.41</c:v>
                </c:pt>
                <c:pt idx="2851">
                  <c:v>852.41</c:v>
                </c:pt>
                <c:pt idx="2852">
                  <c:v>852.41</c:v>
                </c:pt>
                <c:pt idx="2853">
                  <c:v>852.41</c:v>
                </c:pt>
                <c:pt idx="2854">
                  <c:v>852.41</c:v>
                </c:pt>
                <c:pt idx="2855">
                  <c:v>852.41</c:v>
                </c:pt>
                <c:pt idx="2856">
                  <c:v>852.41</c:v>
                </c:pt>
                <c:pt idx="2857">
                  <c:v>852.41</c:v>
                </c:pt>
                <c:pt idx="2858">
                  <c:v>852.41</c:v>
                </c:pt>
                <c:pt idx="2859">
                  <c:v>852.41</c:v>
                </c:pt>
                <c:pt idx="2860">
                  <c:v>852.41</c:v>
                </c:pt>
                <c:pt idx="2861">
                  <c:v>852.41</c:v>
                </c:pt>
                <c:pt idx="2862">
                  <c:v>852.41</c:v>
                </c:pt>
                <c:pt idx="2863">
                  <c:v>852.41</c:v>
                </c:pt>
                <c:pt idx="2864">
                  <c:v>852.41</c:v>
                </c:pt>
                <c:pt idx="2865">
                  <c:v>852.41</c:v>
                </c:pt>
                <c:pt idx="2866">
                  <c:v>852.41</c:v>
                </c:pt>
                <c:pt idx="2867">
                  <c:v>852.41</c:v>
                </c:pt>
                <c:pt idx="2868">
                  <c:v>852.41</c:v>
                </c:pt>
                <c:pt idx="2869">
                  <c:v>852.41</c:v>
                </c:pt>
                <c:pt idx="2870">
                  <c:v>852.4</c:v>
                </c:pt>
                <c:pt idx="2871">
                  <c:v>852.4</c:v>
                </c:pt>
                <c:pt idx="2872">
                  <c:v>852.4</c:v>
                </c:pt>
                <c:pt idx="2873">
                  <c:v>852.4</c:v>
                </c:pt>
                <c:pt idx="2874">
                  <c:v>852.4</c:v>
                </c:pt>
                <c:pt idx="2875">
                  <c:v>852.4</c:v>
                </c:pt>
                <c:pt idx="2876">
                  <c:v>852.4</c:v>
                </c:pt>
                <c:pt idx="2877">
                  <c:v>852.4</c:v>
                </c:pt>
                <c:pt idx="2878">
                  <c:v>852.4</c:v>
                </c:pt>
                <c:pt idx="2879">
                  <c:v>852.4</c:v>
                </c:pt>
                <c:pt idx="2880">
                  <c:v>852.4</c:v>
                </c:pt>
                <c:pt idx="2881">
                  <c:v>852.4</c:v>
                </c:pt>
                <c:pt idx="2882">
                  <c:v>852.4</c:v>
                </c:pt>
                <c:pt idx="2883">
                  <c:v>852.4</c:v>
                </c:pt>
                <c:pt idx="2884">
                  <c:v>852.4</c:v>
                </c:pt>
                <c:pt idx="2885">
                  <c:v>852.4</c:v>
                </c:pt>
                <c:pt idx="2886">
                  <c:v>852.4</c:v>
                </c:pt>
                <c:pt idx="2887">
                  <c:v>852.4</c:v>
                </c:pt>
                <c:pt idx="2888">
                  <c:v>852.4</c:v>
                </c:pt>
                <c:pt idx="2889">
                  <c:v>852.4</c:v>
                </c:pt>
                <c:pt idx="2890">
                  <c:v>852.4</c:v>
                </c:pt>
                <c:pt idx="2891">
                  <c:v>852.4</c:v>
                </c:pt>
                <c:pt idx="2892">
                  <c:v>852.4</c:v>
                </c:pt>
                <c:pt idx="2893">
                  <c:v>852.4</c:v>
                </c:pt>
                <c:pt idx="2894">
                  <c:v>852.4</c:v>
                </c:pt>
                <c:pt idx="2895">
                  <c:v>852.4</c:v>
                </c:pt>
                <c:pt idx="2896">
                  <c:v>852.4</c:v>
                </c:pt>
                <c:pt idx="2897">
                  <c:v>852.4</c:v>
                </c:pt>
                <c:pt idx="2898">
                  <c:v>852.4</c:v>
                </c:pt>
                <c:pt idx="2899">
                  <c:v>852.4</c:v>
                </c:pt>
                <c:pt idx="2900">
                  <c:v>852.4</c:v>
                </c:pt>
                <c:pt idx="2901">
                  <c:v>852.4</c:v>
                </c:pt>
                <c:pt idx="2902">
                  <c:v>852.4</c:v>
                </c:pt>
                <c:pt idx="2903">
                  <c:v>852.4</c:v>
                </c:pt>
                <c:pt idx="2904">
                  <c:v>852.4</c:v>
                </c:pt>
                <c:pt idx="2905">
                  <c:v>852.4</c:v>
                </c:pt>
                <c:pt idx="2906">
                  <c:v>852.4</c:v>
                </c:pt>
                <c:pt idx="2907">
                  <c:v>852.4</c:v>
                </c:pt>
                <c:pt idx="2908">
                  <c:v>852.4</c:v>
                </c:pt>
                <c:pt idx="2909">
                  <c:v>852.4</c:v>
                </c:pt>
                <c:pt idx="2910">
                  <c:v>852.4</c:v>
                </c:pt>
                <c:pt idx="2911">
                  <c:v>852.4</c:v>
                </c:pt>
                <c:pt idx="2912">
                  <c:v>852.4</c:v>
                </c:pt>
                <c:pt idx="2913">
                  <c:v>852.4</c:v>
                </c:pt>
                <c:pt idx="2914">
                  <c:v>852.4</c:v>
                </c:pt>
                <c:pt idx="2915">
                  <c:v>852.4</c:v>
                </c:pt>
                <c:pt idx="2916">
                  <c:v>852.4</c:v>
                </c:pt>
                <c:pt idx="2917">
                  <c:v>852.4</c:v>
                </c:pt>
                <c:pt idx="2918">
                  <c:v>852.4</c:v>
                </c:pt>
                <c:pt idx="2919">
                  <c:v>852.4</c:v>
                </c:pt>
                <c:pt idx="2920">
                  <c:v>852.4</c:v>
                </c:pt>
                <c:pt idx="2921">
                  <c:v>852.4</c:v>
                </c:pt>
                <c:pt idx="2922">
                  <c:v>852.4</c:v>
                </c:pt>
                <c:pt idx="2923">
                  <c:v>852.4</c:v>
                </c:pt>
                <c:pt idx="2924">
                  <c:v>852.4</c:v>
                </c:pt>
                <c:pt idx="2925">
                  <c:v>852.4</c:v>
                </c:pt>
                <c:pt idx="2926">
                  <c:v>852.4</c:v>
                </c:pt>
                <c:pt idx="2927">
                  <c:v>852.4</c:v>
                </c:pt>
                <c:pt idx="2928">
                  <c:v>852.4</c:v>
                </c:pt>
                <c:pt idx="2929">
                  <c:v>852.4</c:v>
                </c:pt>
                <c:pt idx="2930">
                  <c:v>852.4</c:v>
                </c:pt>
                <c:pt idx="2931">
                  <c:v>852.4</c:v>
                </c:pt>
                <c:pt idx="2932">
                  <c:v>852.4</c:v>
                </c:pt>
                <c:pt idx="2933">
                  <c:v>852.4</c:v>
                </c:pt>
                <c:pt idx="2934">
                  <c:v>852.4</c:v>
                </c:pt>
                <c:pt idx="2935">
                  <c:v>852.4</c:v>
                </c:pt>
                <c:pt idx="2936">
                  <c:v>852.4</c:v>
                </c:pt>
                <c:pt idx="2937">
                  <c:v>852.4</c:v>
                </c:pt>
                <c:pt idx="2938">
                  <c:v>852.4</c:v>
                </c:pt>
                <c:pt idx="2939">
                  <c:v>852.4</c:v>
                </c:pt>
                <c:pt idx="2940">
                  <c:v>852.4</c:v>
                </c:pt>
                <c:pt idx="2941">
                  <c:v>852.4</c:v>
                </c:pt>
                <c:pt idx="2942">
                  <c:v>852.4</c:v>
                </c:pt>
                <c:pt idx="2943">
                  <c:v>852.4</c:v>
                </c:pt>
                <c:pt idx="2944">
                  <c:v>852.4</c:v>
                </c:pt>
                <c:pt idx="2945">
                  <c:v>852.4</c:v>
                </c:pt>
                <c:pt idx="2946">
                  <c:v>852.4</c:v>
                </c:pt>
                <c:pt idx="2947">
                  <c:v>852.4</c:v>
                </c:pt>
                <c:pt idx="2948">
                  <c:v>852.4</c:v>
                </c:pt>
                <c:pt idx="2949">
                  <c:v>852.4</c:v>
                </c:pt>
                <c:pt idx="2950">
                  <c:v>852.4</c:v>
                </c:pt>
                <c:pt idx="2951">
                  <c:v>852.4</c:v>
                </c:pt>
                <c:pt idx="2952">
                  <c:v>852.4</c:v>
                </c:pt>
                <c:pt idx="2953">
                  <c:v>852.4</c:v>
                </c:pt>
                <c:pt idx="2954">
                  <c:v>852.4</c:v>
                </c:pt>
                <c:pt idx="2955">
                  <c:v>852.4</c:v>
                </c:pt>
                <c:pt idx="2956">
                  <c:v>852.4</c:v>
                </c:pt>
                <c:pt idx="2957">
                  <c:v>852.4</c:v>
                </c:pt>
                <c:pt idx="2958">
                  <c:v>852.4</c:v>
                </c:pt>
                <c:pt idx="2959">
                  <c:v>852.4</c:v>
                </c:pt>
                <c:pt idx="2960">
                  <c:v>852.4</c:v>
                </c:pt>
                <c:pt idx="2961">
                  <c:v>852.4</c:v>
                </c:pt>
                <c:pt idx="2962">
                  <c:v>852.4</c:v>
                </c:pt>
                <c:pt idx="2963">
                  <c:v>852.4</c:v>
                </c:pt>
                <c:pt idx="2964">
                  <c:v>852.4</c:v>
                </c:pt>
                <c:pt idx="2965">
                  <c:v>852.4</c:v>
                </c:pt>
                <c:pt idx="2966">
                  <c:v>852.4</c:v>
                </c:pt>
                <c:pt idx="2967">
                  <c:v>852.4</c:v>
                </c:pt>
                <c:pt idx="2968">
                  <c:v>852.4</c:v>
                </c:pt>
                <c:pt idx="2969">
                  <c:v>852.4</c:v>
                </c:pt>
                <c:pt idx="2970">
                  <c:v>852.4</c:v>
                </c:pt>
                <c:pt idx="2971">
                  <c:v>852.4</c:v>
                </c:pt>
                <c:pt idx="2972">
                  <c:v>852.4</c:v>
                </c:pt>
                <c:pt idx="2973">
                  <c:v>852.4</c:v>
                </c:pt>
                <c:pt idx="2974">
                  <c:v>852.4</c:v>
                </c:pt>
                <c:pt idx="2975">
                  <c:v>852.4</c:v>
                </c:pt>
                <c:pt idx="2976">
                  <c:v>852.4</c:v>
                </c:pt>
                <c:pt idx="2977">
                  <c:v>852.4</c:v>
                </c:pt>
                <c:pt idx="2978">
                  <c:v>852.4</c:v>
                </c:pt>
                <c:pt idx="2979">
                  <c:v>852.4</c:v>
                </c:pt>
                <c:pt idx="2980">
                  <c:v>852.4</c:v>
                </c:pt>
                <c:pt idx="2981">
                  <c:v>852.4</c:v>
                </c:pt>
                <c:pt idx="2982">
                  <c:v>852.4</c:v>
                </c:pt>
                <c:pt idx="2983">
                  <c:v>852.4</c:v>
                </c:pt>
                <c:pt idx="2984">
                  <c:v>852.4</c:v>
                </c:pt>
                <c:pt idx="2985">
                  <c:v>852.4</c:v>
                </c:pt>
                <c:pt idx="2986">
                  <c:v>852.4</c:v>
                </c:pt>
                <c:pt idx="2987">
                  <c:v>852.4</c:v>
                </c:pt>
                <c:pt idx="2988">
                  <c:v>852.4</c:v>
                </c:pt>
                <c:pt idx="2989">
                  <c:v>852.4</c:v>
                </c:pt>
                <c:pt idx="2990">
                  <c:v>852.4</c:v>
                </c:pt>
                <c:pt idx="2991">
                  <c:v>852.4</c:v>
                </c:pt>
                <c:pt idx="2992">
                  <c:v>852.4</c:v>
                </c:pt>
                <c:pt idx="2993">
                  <c:v>852.4</c:v>
                </c:pt>
                <c:pt idx="2994">
                  <c:v>852.4</c:v>
                </c:pt>
                <c:pt idx="2995">
                  <c:v>852.4</c:v>
                </c:pt>
                <c:pt idx="2996">
                  <c:v>852.4</c:v>
                </c:pt>
                <c:pt idx="2997">
                  <c:v>852.4</c:v>
                </c:pt>
                <c:pt idx="2998">
                  <c:v>852.4</c:v>
                </c:pt>
                <c:pt idx="2999">
                  <c:v>852.4</c:v>
                </c:pt>
                <c:pt idx="3000">
                  <c:v>852.4</c:v>
                </c:pt>
                <c:pt idx="3001">
                  <c:v>852.4</c:v>
                </c:pt>
                <c:pt idx="3002">
                  <c:v>852.4</c:v>
                </c:pt>
                <c:pt idx="3003">
                  <c:v>852.4</c:v>
                </c:pt>
                <c:pt idx="3004">
                  <c:v>852.4</c:v>
                </c:pt>
                <c:pt idx="3005">
                  <c:v>852.4</c:v>
                </c:pt>
                <c:pt idx="3006">
                  <c:v>852.4</c:v>
                </c:pt>
                <c:pt idx="3007">
                  <c:v>852.4</c:v>
                </c:pt>
                <c:pt idx="3008">
                  <c:v>852.4</c:v>
                </c:pt>
                <c:pt idx="3009">
                  <c:v>852.4</c:v>
                </c:pt>
                <c:pt idx="3010">
                  <c:v>852.4</c:v>
                </c:pt>
                <c:pt idx="3011">
                  <c:v>852.4</c:v>
                </c:pt>
                <c:pt idx="3012">
                  <c:v>852.4</c:v>
                </c:pt>
                <c:pt idx="3013">
                  <c:v>852.4</c:v>
                </c:pt>
                <c:pt idx="3014">
                  <c:v>852.4</c:v>
                </c:pt>
                <c:pt idx="3015">
                  <c:v>852.4</c:v>
                </c:pt>
                <c:pt idx="3016">
                  <c:v>852.4</c:v>
                </c:pt>
                <c:pt idx="3017">
                  <c:v>852.4</c:v>
                </c:pt>
                <c:pt idx="3018">
                  <c:v>852.4</c:v>
                </c:pt>
                <c:pt idx="3019">
                  <c:v>852.4</c:v>
                </c:pt>
                <c:pt idx="3020">
                  <c:v>852.4</c:v>
                </c:pt>
                <c:pt idx="3021">
                  <c:v>852.4</c:v>
                </c:pt>
                <c:pt idx="3022">
                  <c:v>852.4</c:v>
                </c:pt>
                <c:pt idx="3023">
                  <c:v>852.4</c:v>
                </c:pt>
                <c:pt idx="3024">
                  <c:v>852.4</c:v>
                </c:pt>
                <c:pt idx="3025">
                  <c:v>852.4</c:v>
                </c:pt>
                <c:pt idx="3026">
                  <c:v>852.4</c:v>
                </c:pt>
                <c:pt idx="3027">
                  <c:v>852.4</c:v>
                </c:pt>
                <c:pt idx="3028">
                  <c:v>852.4</c:v>
                </c:pt>
                <c:pt idx="3029">
                  <c:v>852.4</c:v>
                </c:pt>
                <c:pt idx="3030">
                  <c:v>852.4</c:v>
                </c:pt>
                <c:pt idx="3031">
                  <c:v>852.4</c:v>
                </c:pt>
                <c:pt idx="3032">
                  <c:v>852.4</c:v>
                </c:pt>
                <c:pt idx="3033">
                  <c:v>852.4</c:v>
                </c:pt>
                <c:pt idx="3034">
                  <c:v>852.4</c:v>
                </c:pt>
                <c:pt idx="3035">
                  <c:v>852.4</c:v>
                </c:pt>
                <c:pt idx="3036">
                  <c:v>852.4</c:v>
                </c:pt>
                <c:pt idx="3037">
                  <c:v>852.4</c:v>
                </c:pt>
                <c:pt idx="3038">
                  <c:v>852.4</c:v>
                </c:pt>
                <c:pt idx="3039">
                  <c:v>852.4</c:v>
                </c:pt>
                <c:pt idx="3040">
                  <c:v>852.4</c:v>
                </c:pt>
                <c:pt idx="3041">
                  <c:v>852.4</c:v>
                </c:pt>
                <c:pt idx="3042">
                  <c:v>852.4</c:v>
                </c:pt>
                <c:pt idx="3043">
                  <c:v>852.4</c:v>
                </c:pt>
                <c:pt idx="3044">
                  <c:v>852.4</c:v>
                </c:pt>
                <c:pt idx="3045">
                  <c:v>852.4</c:v>
                </c:pt>
                <c:pt idx="3046">
                  <c:v>852.4</c:v>
                </c:pt>
                <c:pt idx="3047">
                  <c:v>852.4</c:v>
                </c:pt>
                <c:pt idx="3048">
                  <c:v>852.4</c:v>
                </c:pt>
                <c:pt idx="3049">
                  <c:v>852.4</c:v>
                </c:pt>
                <c:pt idx="3050">
                  <c:v>852.4</c:v>
                </c:pt>
                <c:pt idx="3051">
                  <c:v>852.4</c:v>
                </c:pt>
                <c:pt idx="3052">
                  <c:v>852.4</c:v>
                </c:pt>
                <c:pt idx="3053">
                  <c:v>852.4</c:v>
                </c:pt>
                <c:pt idx="3054">
                  <c:v>852.4</c:v>
                </c:pt>
                <c:pt idx="3055">
                  <c:v>852.4</c:v>
                </c:pt>
                <c:pt idx="3056">
                  <c:v>852.4</c:v>
                </c:pt>
                <c:pt idx="3057">
                  <c:v>852.4</c:v>
                </c:pt>
                <c:pt idx="3058">
                  <c:v>852.4</c:v>
                </c:pt>
                <c:pt idx="3059">
                  <c:v>852.4</c:v>
                </c:pt>
                <c:pt idx="3060">
                  <c:v>852.4</c:v>
                </c:pt>
                <c:pt idx="3061">
                  <c:v>852.4</c:v>
                </c:pt>
                <c:pt idx="3062">
                  <c:v>852.4</c:v>
                </c:pt>
                <c:pt idx="3063">
                  <c:v>852.4</c:v>
                </c:pt>
                <c:pt idx="3064">
                  <c:v>852.4</c:v>
                </c:pt>
                <c:pt idx="3065">
                  <c:v>852.4</c:v>
                </c:pt>
                <c:pt idx="3066">
                  <c:v>852.4</c:v>
                </c:pt>
                <c:pt idx="3067">
                  <c:v>852.4</c:v>
                </c:pt>
                <c:pt idx="3068">
                  <c:v>852.4</c:v>
                </c:pt>
                <c:pt idx="3069">
                  <c:v>852.4</c:v>
                </c:pt>
                <c:pt idx="3070">
                  <c:v>852.4</c:v>
                </c:pt>
                <c:pt idx="3071">
                  <c:v>852.4</c:v>
                </c:pt>
                <c:pt idx="3072">
                  <c:v>852.4</c:v>
                </c:pt>
                <c:pt idx="3073">
                  <c:v>852.4</c:v>
                </c:pt>
                <c:pt idx="3074">
                  <c:v>852.4</c:v>
                </c:pt>
                <c:pt idx="3075">
                  <c:v>852.4</c:v>
                </c:pt>
                <c:pt idx="3076">
                  <c:v>852.4</c:v>
                </c:pt>
                <c:pt idx="3077">
                  <c:v>852.4</c:v>
                </c:pt>
                <c:pt idx="3078">
                  <c:v>852.4</c:v>
                </c:pt>
                <c:pt idx="3079">
                  <c:v>852.4</c:v>
                </c:pt>
                <c:pt idx="3080">
                  <c:v>852.4</c:v>
                </c:pt>
                <c:pt idx="3081">
                  <c:v>852.4</c:v>
                </c:pt>
                <c:pt idx="3082">
                  <c:v>852.4</c:v>
                </c:pt>
                <c:pt idx="3083">
                  <c:v>852.4</c:v>
                </c:pt>
                <c:pt idx="3084">
                  <c:v>852.4</c:v>
                </c:pt>
                <c:pt idx="3085">
                  <c:v>852.4</c:v>
                </c:pt>
                <c:pt idx="3086">
                  <c:v>852.4</c:v>
                </c:pt>
                <c:pt idx="3087">
                  <c:v>852.4</c:v>
                </c:pt>
                <c:pt idx="3088">
                  <c:v>852.4</c:v>
                </c:pt>
                <c:pt idx="3089">
                  <c:v>852.4</c:v>
                </c:pt>
                <c:pt idx="3090">
                  <c:v>852.4</c:v>
                </c:pt>
                <c:pt idx="3091">
                  <c:v>852.4</c:v>
                </c:pt>
                <c:pt idx="3092">
                  <c:v>852.4</c:v>
                </c:pt>
                <c:pt idx="3093">
                  <c:v>852.4</c:v>
                </c:pt>
                <c:pt idx="3094">
                  <c:v>852.4</c:v>
                </c:pt>
                <c:pt idx="3095">
                  <c:v>852.4</c:v>
                </c:pt>
                <c:pt idx="3096">
                  <c:v>852.4</c:v>
                </c:pt>
                <c:pt idx="3097">
                  <c:v>852.4</c:v>
                </c:pt>
                <c:pt idx="3098">
                  <c:v>852.4</c:v>
                </c:pt>
                <c:pt idx="3099">
                  <c:v>852.4</c:v>
                </c:pt>
                <c:pt idx="3100">
                  <c:v>852.4</c:v>
                </c:pt>
                <c:pt idx="3101">
                  <c:v>852.4</c:v>
                </c:pt>
                <c:pt idx="3102">
                  <c:v>852.4</c:v>
                </c:pt>
                <c:pt idx="3103">
                  <c:v>852.4</c:v>
                </c:pt>
                <c:pt idx="3104">
                  <c:v>852.4</c:v>
                </c:pt>
                <c:pt idx="3105">
                  <c:v>852.4</c:v>
                </c:pt>
                <c:pt idx="3106">
                  <c:v>852.4</c:v>
                </c:pt>
                <c:pt idx="3107">
                  <c:v>852.4</c:v>
                </c:pt>
                <c:pt idx="3108">
                  <c:v>852.4</c:v>
                </c:pt>
                <c:pt idx="3109">
                  <c:v>852.4</c:v>
                </c:pt>
                <c:pt idx="3110">
                  <c:v>852.4</c:v>
                </c:pt>
                <c:pt idx="3111">
                  <c:v>852.4</c:v>
                </c:pt>
                <c:pt idx="3112">
                  <c:v>852.4</c:v>
                </c:pt>
                <c:pt idx="3113">
                  <c:v>852.4</c:v>
                </c:pt>
                <c:pt idx="3114">
                  <c:v>852.4</c:v>
                </c:pt>
                <c:pt idx="3115">
                  <c:v>852.4</c:v>
                </c:pt>
                <c:pt idx="3116">
                  <c:v>852.4</c:v>
                </c:pt>
                <c:pt idx="3117">
                  <c:v>852.4</c:v>
                </c:pt>
                <c:pt idx="3118">
                  <c:v>852.4</c:v>
                </c:pt>
                <c:pt idx="3119">
                  <c:v>852.4</c:v>
                </c:pt>
                <c:pt idx="3120">
                  <c:v>852.4</c:v>
                </c:pt>
                <c:pt idx="3121">
                  <c:v>852.4</c:v>
                </c:pt>
                <c:pt idx="3122">
                  <c:v>852.4</c:v>
                </c:pt>
                <c:pt idx="3123">
                  <c:v>852.4</c:v>
                </c:pt>
                <c:pt idx="3124">
                  <c:v>852.4</c:v>
                </c:pt>
                <c:pt idx="3125">
                  <c:v>852.4</c:v>
                </c:pt>
                <c:pt idx="3126">
                  <c:v>852.4</c:v>
                </c:pt>
                <c:pt idx="3127">
                  <c:v>852.4</c:v>
                </c:pt>
                <c:pt idx="3128">
                  <c:v>852.4</c:v>
                </c:pt>
                <c:pt idx="3129">
                  <c:v>852.39</c:v>
                </c:pt>
                <c:pt idx="3130">
                  <c:v>852.39</c:v>
                </c:pt>
                <c:pt idx="3131">
                  <c:v>852.39</c:v>
                </c:pt>
                <c:pt idx="3132">
                  <c:v>852.39</c:v>
                </c:pt>
                <c:pt idx="3133">
                  <c:v>852.39</c:v>
                </c:pt>
                <c:pt idx="3134">
                  <c:v>852.39</c:v>
                </c:pt>
                <c:pt idx="3135">
                  <c:v>852.39</c:v>
                </c:pt>
                <c:pt idx="3136">
                  <c:v>852.39</c:v>
                </c:pt>
                <c:pt idx="3137">
                  <c:v>852.39</c:v>
                </c:pt>
                <c:pt idx="3138">
                  <c:v>852.39</c:v>
                </c:pt>
                <c:pt idx="3139">
                  <c:v>852.39</c:v>
                </c:pt>
                <c:pt idx="3140">
                  <c:v>852.39</c:v>
                </c:pt>
                <c:pt idx="3141">
                  <c:v>852.39</c:v>
                </c:pt>
                <c:pt idx="3142">
                  <c:v>852.39</c:v>
                </c:pt>
                <c:pt idx="3143">
                  <c:v>852.39</c:v>
                </c:pt>
                <c:pt idx="3144">
                  <c:v>852.39</c:v>
                </c:pt>
                <c:pt idx="3145">
                  <c:v>852.39</c:v>
                </c:pt>
                <c:pt idx="3146">
                  <c:v>852.39</c:v>
                </c:pt>
                <c:pt idx="3147">
                  <c:v>852.39</c:v>
                </c:pt>
                <c:pt idx="3148">
                  <c:v>852.39</c:v>
                </c:pt>
                <c:pt idx="3149">
                  <c:v>852.39</c:v>
                </c:pt>
                <c:pt idx="3150">
                  <c:v>852.39</c:v>
                </c:pt>
                <c:pt idx="3151">
                  <c:v>852.39</c:v>
                </c:pt>
                <c:pt idx="3152">
                  <c:v>852.39</c:v>
                </c:pt>
                <c:pt idx="3153">
                  <c:v>852.39</c:v>
                </c:pt>
                <c:pt idx="3154">
                  <c:v>852.39</c:v>
                </c:pt>
                <c:pt idx="3155">
                  <c:v>852.39</c:v>
                </c:pt>
                <c:pt idx="3156">
                  <c:v>852.39</c:v>
                </c:pt>
                <c:pt idx="3157">
                  <c:v>852.39</c:v>
                </c:pt>
                <c:pt idx="3158">
                  <c:v>852.39</c:v>
                </c:pt>
                <c:pt idx="3159">
                  <c:v>852.39</c:v>
                </c:pt>
                <c:pt idx="3160">
                  <c:v>852.39</c:v>
                </c:pt>
                <c:pt idx="3161">
                  <c:v>852.39</c:v>
                </c:pt>
                <c:pt idx="3162">
                  <c:v>852.39</c:v>
                </c:pt>
                <c:pt idx="3163">
                  <c:v>852.39</c:v>
                </c:pt>
                <c:pt idx="3164">
                  <c:v>852.39</c:v>
                </c:pt>
                <c:pt idx="3165">
                  <c:v>852.39</c:v>
                </c:pt>
                <c:pt idx="3166">
                  <c:v>852.39</c:v>
                </c:pt>
                <c:pt idx="3167">
                  <c:v>852.39</c:v>
                </c:pt>
                <c:pt idx="3168">
                  <c:v>852.39</c:v>
                </c:pt>
                <c:pt idx="3169">
                  <c:v>852.39</c:v>
                </c:pt>
                <c:pt idx="3170">
                  <c:v>852.39</c:v>
                </c:pt>
                <c:pt idx="3171">
                  <c:v>852.39</c:v>
                </c:pt>
                <c:pt idx="3172">
                  <c:v>852.39</c:v>
                </c:pt>
                <c:pt idx="3173">
                  <c:v>852.39</c:v>
                </c:pt>
                <c:pt idx="3174">
                  <c:v>852.39</c:v>
                </c:pt>
                <c:pt idx="3175">
                  <c:v>852.39</c:v>
                </c:pt>
                <c:pt idx="3176">
                  <c:v>852.39</c:v>
                </c:pt>
                <c:pt idx="3177">
                  <c:v>852.39</c:v>
                </c:pt>
                <c:pt idx="3178">
                  <c:v>852.39</c:v>
                </c:pt>
                <c:pt idx="3179">
                  <c:v>852.39</c:v>
                </c:pt>
                <c:pt idx="3180">
                  <c:v>852.39</c:v>
                </c:pt>
                <c:pt idx="3181">
                  <c:v>852.39</c:v>
                </c:pt>
                <c:pt idx="3182">
                  <c:v>852.39</c:v>
                </c:pt>
                <c:pt idx="3183">
                  <c:v>852.39</c:v>
                </c:pt>
                <c:pt idx="3184">
                  <c:v>852.39</c:v>
                </c:pt>
                <c:pt idx="3185">
                  <c:v>852.39</c:v>
                </c:pt>
                <c:pt idx="3186">
                  <c:v>852.39</c:v>
                </c:pt>
                <c:pt idx="3187">
                  <c:v>852.39</c:v>
                </c:pt>
                <c:pt idx="3188">
                  <c:v>852.39</c:v>
                </c:pt>
                <c:pt idx="3189">
                  <c:v>852.39</c:v>
                </c:pt>
                <c:pt idx="3190">
                  <c:v>852.39</c:v>
                </c:pt>
                <c:pt idx="3191">
                  <c:v>852.39</c:v>
                </c:pt>
                <c:pt idx="3192">
                  <c:v>852.39</c:v>
                </c:pt>
                <c:pt idx="3193">
                  <c:v>852.39</c:v>
                </c:pt>
                <c:pt idx="3194">
                  <c:v>852.39</c:v>
                </c:pt>
                <c:pt idx="3195">
                  <c:v>852.39</c:v>
                </c:pt>
                <c:pt idx="3196">
                  <c:v>852.39</c:v>
                </c:pt>
                <c:pt idx="3197">
                  <c:v>852.39</c:v>
                </c:pt>
                <c:pt idx="3198">
                  <c:v>852.39</c:v>
                </c:pt>
                <c:pt idx="3199">
                  <c:v>852.39</c:v>
                </c:pt>
                <c:pt idx="3200">
                  <c:v>852.39</c:v>
                </c:pt>
                <c:pt idx="3201">
                  <c:v>852.39</c:v>
                </c:pt>
                <c:pt idx="3202">
                  <c:v>852.39</c:v>
                </c:pt>
                <c:pt idx="3203">
                  <c:v>852.39</c:v>
                </c:pt>
                <c:pt idx="3204">
                  <c:v>852.39</c:v>
                </c:pt>
                <c:pt idx="3205">
                  <c:v>852.39</c:v>
                </c:pt>
                <c:pt idx="3206">
                  <c:v>852.39</c:v>
                </c:pt>
                <c:pt idx="3207">
                  <c:v>852.39</c:v>
                </c:pt>
                <c:pt idx="3208">
                  <c:v>852.39</c:v>
                </c:pt>
                <c:pt idx="3209">
                  <c:v>852.39</c:v>
                </c:pt>
                <c:pt idx="3210">
                  <c:v>852.39</c:v>
                </c:pt>
                <c:pt idx="3211">
                  <c:v>852.39</c:v>
                </c:pt>
                <c:pt idx="3212">
                  <c:v>852.39</c:v>
                </c:pt>
                <c:pt idx="3213">
                  <c:v>852.39</c:v>
                </c:pt>
                <c:pt idx="3214">
                  <c:v>852.39</c:v>
                </c:pt>
                <c:pt idx="3215">
                  <c:v>852.39</c:v>
                </c:pt>
                <c:pt idx="3216">
                  <c:v>852.39</c:v>
                </c:pt>
                <c:pt idx="3217">
                  <c:v>852.39</c:v>
                </c:pt>
                <c:pt idx="3218">
                  <c:v>852.39</c:v>
                </c:pt>
                <c:pt idx="3219">
                  <c:v>852.39</c:v>
                </c:pt>
                <c:pt idx="3220">
                  <c:v>852.39</c:v>
                </c:pt>
                <c:pt idx="3221">
                  <c:v>852.39</c:v>
                </c:pt>
                <c:pt idx="3222">
                  <c:v>852.39</c:v>
                </c:pt>
                <c:pt idx="3223">
                  <c:v>852.39</c:v>
                </c:pt>
                <c:pt idx="3224">
                  <c:v>852.39</c:v>
                </c:pt>
                <c:pt idx="3225">
                  <c:v>852.39</c:v>
                </c:pt>
                <c:pt idx="3226">
                  <c:v>852.39</c:v>
                </c:pt>
                <c:pt idx="3227">
                  <c:v>852.39</c:v>
                </c:pt>
                <c:pt idx="3228">
                  <c:v>852.39</c:v>
                </c:pt>
                <c:pt idx="3229">
                  <c:v>852.39</c:v>
                </c:pt>
                <c:pt idx="3230">
                  <c:v>852.39</c:v>
                </c:pt>
                <c:pt idx="3231">
                  <c:v>852.39</c:v>
                </c:pt>
                <c:pt idx="3232">
                  <c:v>852.39</c:v>
                </c:pt>
                <c:pt idx="3233">
                  <c:v>852.39</c:v>
                </c:pt>
                <c:pt idx="3234">
                  <c:v>852.39</c:v>
                </c:pt>
                <c:pt idx="3235">
                  <c:v>852.39</c:v>
                </c:pt>
                <c:pt idx="3236">
                  <c:v>852.39</c:v>
                </c:pt>
                <c:pt idx="3237">
                  <c:v>852.39</c:v>
                </c:pt>
                <c:pt idx="3238">
                  <c:v>852.39</c:v>
                </c:pt>
                <c:pt idx="3239">
                  <c:v>852.39</c:v>
                </c:pt>
                <c:pt idx="3240">
                  <c:v>852.39</c:v>
                </c:pt>
                <c:pt idx="3241">
                  <c:v>852.39</c:v>
                </c:pt>
                <c:pt idx="3242">
                  <c:v>852.39</c:v>
                </c:pt>
                <c:pt idx="3243">
                  <c:v>852.39</c:v>
                </c:pt>
                <c:pt idx="3244">
                  <c:v>852.39</c:v>
                </c:pt>
                <c:pt idx="3245">
                  <c:v>852.39</c:v>
                </c:pt>
                <c:pt idx="3246">
                  <c:v>852.39</c:v>
                </c:pt>
                <c:pt idx="3247">
                  <c:v>852.39</c:v>
                </c:pt>
                <c:pt idx="3248">
                  <c:v>852.39</c:v>
                </c:pt>
                <c:pt idx="3249">
                  <c:v>852.39</c:v>
                </c:pt>
                <c:pt idx="3250">
                  <c:v>852.39</c:v>
                </c:pt>
                <c:pt idx="3251">
                  <c:v>852.39</c:v>
                </c:pt>
                <c:pt idx="3252">
                  <c:v>852.39</c:v>
                </c:pt>
                <c:pt idx="3253">
                  <c:v>852.39</c:v>
                </c:pt>
                <c:pt idx="3254">
                  <c:v>852.39</c:v>
                </c:pt>
                <c:pt idx="3255">
                  <c:v>852.39</c:v>
                </c:pt>
                <c:pt idx="3256">
                  <c:v>852.39</c:v>
                </c:pt>
                <c:pt idx="3257">
                  <c:v>852.39</c:v>
                </c:pt>
                <c:pt idx="3258">
                  <c:v>852.39</c:v>
                </c:pt>
                <c:pt idx="3259">
                  <c:v>852.39</c:v>
                </c:pt>
                <c:pt idx="3260">
                  <c:v>852.39</c:v>
                </c:pt>
                <c:pt idx="3261">
                  <c:v>852.39</c:v>
                </c:pt>
                <c:pt idx="3262">
                  <c:v>852.39</c:v>
                </c:pt>
                <c:pt idx="3263">
                  <c:v>852.39</c:v>
                </c:pt>
                <c:pt idx="3264">
                  <c:v>852.39</c:v>
                </c:pt>
                <c:pt idx="3265">
                  <c:v>852.39</c:v>
                </c:pt>
                <c:pt idx="3266">
                  <c:v>852.39</c:v>
                </c:pt>
                <c:pt idx="3267">
                  <c:v>852.39</c:v>
                </c:pt>
                <c:pt idx="3268">
                  <c:v>852.39</c:v>
                </c:pt>
                <c:pt idx="3269">
                  <c:v>852.39</c:v>
                </c:pt>
                <c:pt idx="3270">
                  <c:v>852.39</c:v>
                </c:pt>
                <c:pt idx="3271">
                  <c:v>852.39</c:v>
                </c:pt>
                <c:pt idx="3272">
                  <c:v>852.39</c:v>
                </c:pt>
                <c:pt idx="3273">
                  <c:v>852.39</c:v>
                </c:pt>
                <c:pt idx="3274">
                  <c:v>852.39</c:v>
                </c:pt>
                <c:pt idx="3275">
                  <c:v>852.39</c:v>
                </c:pt>
                <c:pt idx="3276">
                  <c:v>852.39</c:v>
                </c:pt>
                <c:pt idx="3277">
                  <c:v>852.39</c:v>
                </c:pt>
                <c:pt idx="3278">
                  <c:v>852.39</c:v>
                </c:pt>
                <c:pt idx="3279">
                  <c:v>852.39</c:v>
                </c:pt>
                <c:pt idx="3280">
                  <c:v>852.39</c:v>
                </c:pt>
                <c:pt idx="3281">
                  <c:v>852.39</c:v>
                </c:pt>
                <c:pt idx="3282">
                  <c:v>852.39</c:v>
                </c:pt>
                <c:pt idx="3283">
                  <c:v>852.39</c:v>
                </c:pt>
                <c:pt idx="3284">
                  <c:v>852.39</c:v>
                </c:pt>
                <c:pt idx="3285">
                  <c:v>852.39</c:v>
                </c:pt>
                <c:pt idx="3286">
                  <c:v>852.39</c:v>
                </c:pt>
                <c:pt idx="3287">
                  <c:v>852.39</c:v>
                </c:pt>
                <c:pt idx="3288">
                  <c:v>852.39</c:v>
                </c:pt>
                <c:pt idx="3289">
                  <c:v>852.39</c:v>
                </c:pt>
                <c:pt idx="3290">
                  <c:v>852.39</c:v>
                </c:pt>
                <c:pt idx="3291">
                  <c:v>852.39</c:v>
                </c:pt>
                <c:pt idx="3292">
                  <c:v>852.39</c:v>
                </c:pt>
                <c:pt idx="3293">
                  <c:v>852.39</c:v>
                </c:pt>
                <c:pt idx="3294">
                  <c:v>852.39</c:v>
                </c:pt>
                <c:pt idx="3295">
                  <c:v>852.39</c:v>
                </c:pt>
                <c:pt idx="3296">
                  <c:v>852.39</c:v>
                </c:pt>
                <c:pt idx="3297">
                  <c:v>852.39</c:v>
                </c:pt>
                <c:pt idx="3298">
                  <c:v>852.39</c:v>
                </c:pt>
                <c:pt idx="3299">
                  <c:v>852.39</c:v>
                </c:pt>
                <c:pt idx="3300">
                  <c:v>852.39</c:v>
                </c:pt>
                <c:pt idx="3301">
                  <c:v>852.39</c:v>
                </c:pt>
                <c:pt idx="3302">
                  <c:v>852.39</c:v>
                </c:pt>
                <c:pt idx="3303">
                  <c:v>852.39</c:v>
                </c:pt>
                <c:pt idx="3304">
                  <c:v>852.39</c:v>
                </c:pt>
                <c:pt idx="3305">
                  <c:v>852.39</c:v>
                </c:pt>
                <c:pt idx="3306">
                  <c:v>852.39</c:v>
                </c:pt>
                <c:pt idx="3307">
                  <c:v>852.39</c:v>
                </c:pt>
                <c:pt idx="3308">
                  <c:v>852.39</c:v>
                </c:pt>
                <c:pt idx="3309">
                  <c:v>852.39</c:v>
                </c:pt>
                <c:pt idx="3310">
                  <c:v>852.39</c:v>
                </c:pt>
                <c:pt idx="3311">
                  <c:v>852.39</c:v>
                </c:pt>
                <c:pt idx="3312">
                  <c:v>852.39</c:v>
                </c:pt>
                <c:pt idx="3313">
                  <c:v>852.39</c:v>
                </c:pt>
                <c:pt idx="3314">
                  <c:v>852.39</c:v>
                </c:pt>
                <c:pt idx="3315">
                  <c:v>852.39</c:v>
                </c:pt>
                <c:pt idx="3316">
                  <c:v>852.39</c:v>
                </c:pt>
                <c:pt idx="3317">
                  <c:v>852.39</c:v>
                </c:pt>
                <c:pt idx="3318">
                  <c:v>852.39</c:v>
                </c:pt>
                <c:pt idx="3319">
                  <c:v>852.39</c:v>
                </c:pt>
                <c:pt idx="3320">
                  <c:v>852.39</c:v>
                </c:pt>
                <c:pt idx="3321">
                  <c:v>852.39</c:v>
                </c:pt>
                <c:pt idx="3322">
                  <c:v>852.39</c:v>
                </c:pt>
                <c:pt idx="3323">
                  <c:v>852.39</c:v>
                </c:pt>
                <c:pt idx="3324">
                  <c:v>852.39</c:v>
                </c:pt>
                <c:pt idx="3325">
                  <c:v>852.39</c:v>
                </c:pt>
                <c:pt idx="3326">
                  <c:v>852.39</c:v>
                </c:pt>
                <c:pt idx="3327">
                  <c:v>852.39</c:v>
                </c:pt>
                <c:pt idx="3328">
                  <c:v>852.39</c:v>
                </c:pt>
                <c:pt idx="3329">
                  <c:v>852.39</c:v>
                </c:pt>
                <c:pt idx="3330">
                  <c:v>852.39</c:v>
                </c:pt>
                <c:pt idx="3331">
                  <c:v>852.39</c:v>
                </c:pt>
                <c:pt idx="3332">
                  <c:v>852.39</c:v>
                </c:pt>
                <c:pt idx="3333">
                  <c:v>852.39</c:v>
                </c:pt>
                <c:pt idx="3334">
                  <c:v>852.39</c:v>
                </c:pt>
                <c:pt idx="3335">
                  <c:v>852.39</c:v>
                </c:pt>
                <c:pt idx="3336">
                  <c:v>852.39</c:v>
                </c:pt>
                <c:pt idx="3337">
                  <c:v>852.39</c:v>
                </c:pt>
                <c:pt idx="3338">
                  <c:v>852.39</c:v>
                </c:pt>
                <c:pt idx="3339">
                  <c:v>852.39</c:v>
                </c:pt>
                <c:pt idx="3340">
                  <c:v>852.39</c:v>
                </c:pt>
                <c:pt idx="3341">
                  <c:v>852.39</c:v>
                </c:pt>
                <c:pt idx="3342">
                  <c:v>852.39</c:v>
                </c:pt>
                <c:pt idx="3343">
                  <c:v>852.39</c:v>
                </c:pt>
                <c:pt idx="3344">
                  <c:v>852.39</c:v>
                </c:pt>
                <c:pt idx="3345">
                  <c:v>852.39</c:v>
                </c:pt>
                <c:pt idx="3346">
                  <c:v>852.39</c:v>
                </c:pt>
                <c:pt idx="3347">
                  <c:v>852.39</c:v>
                </c:pt>
                <c:pt idx="3348">
                  <c:v>852.39</c:v>
                </c:pt>
                <c:pt idx="3349">
                  <c:v>852.39</c:v>
                </c:pt>
                <c:pt idx="3350">
                  <c:v>852.39</c:v>
                </c:pt>
                <c:pt idx="3351">
                  <c:v>852.39</c:v>
                </c:pt>
                <c:pt idx="3352">
                  <c:v>852.39</c:v>
                </c:pt>
                <c:pt idx="3353">
                  <c:v>852.39</c:v>
                </c:pt>
                <c:pt idx="3354">
                  <c:v>852.39</c:v>
                </c:pt>
                <c:pt idx="3355">
                  <c:v>852.39</c:v>
                </c:pt>
                <c:pt idx="3356">
                  <c:v>852.39</c:v>
                </c:pt>
                <c:pt idx="3357">
                  <c:v>852.39</c:v>
                </c:pt>
                <c:pt idx="3358">
                  <c:v>852.39</c:v>
                </c:pt>
                <c:pt idx="3359">
                  <c:v>852.39</c:v>
                </c:pt>
                <c:pt idx="3360">
                  <c:v>852.39</c:v>
                </c:pt>
                <c:pt idx="3361">
                  <c:v>852.39</c:v>
                </c:pt>
                <c:pt idx="3362">
                  <c:v>852.39</c:v>
                </c:pt>
                <c:pt idx="3363">
                  <c:v>852.39</c:v>
                </c:pt>
                <c:pt idx="3364">
                  <c:v>852.39</c:v>
                </c:pt>
                <c:pt idx="3365">
                  <c:v>852.39</c:v>
                </c:pt>
                <c:pt idx="3366">
                  <c:v>852.39</c:v>
                </c:pt>
                <c:pt idx="3367">
                  <c:v>852.39</c:v>
                </c:pt>
                <c:pt idx="3368">
                  <c:v>852.39</c:v>
                </c:pt>
                <c:pt idx="3369">
                  <c:v>852.39</c:v>
                </c:pt>
                <c:pt idx="3370">
                  <c:v>852.39</c:v>
                </c:pt>
                <c:pt idx="3371">
                  <c:v>852.39</c:v>
                </c:pt>
                <c:pt idx="3372">
                  <c:v>852.39</c:v>
                </c:pt>
                <c:pt idx="3373">
                  <c:v>852.39</c:v>
                </c:pt>
                <c:pt idx="3374">
                  <c:v>852.39</c:v>
                </c:pt>
                <c:pt idx="3375">
                  <c:v>852.39</c:v>
                </c:pt>
                <c:pt idx="3376">
                  <c:v>852.39</c:v>
                </c:pt>
                <c:pt idx="3377">
                  <c:v>852.39</c:v>
                </c:pt>
                <c:pt idx="3378">
                  <c:v>852.39</c:v>
                </c:pt>
                <c:pt idx="3379">
                  <c:v>852.39</c:v>
                </c:pt>
                <c:pt idx="3380">
                  <c:v>852.39</c:v>
                </c:pt>
                <c:pt idx="3381">
                  <c:v>852.39</c:v>
                </c:pt>
                <c:pt idx="3382">
                  <c:v>852.39</c:v>
                </c:pt>
                <c:pt idx="3383">
                  <c:v>852.39</c:v>
                </c:pt>
                <c:pt idx="3384">
                  <c:v>852.39</c:v>
                </c:pt>
                <c:pt idx="3385">
                  <c:v>852.39</c:v>
                </c:pt>
                <c:pt idx="3386">
                  <c:v>852.39</c:v>
                </c:pt>
                <c:pt idx="3387">
                  <c:v>852.39</c:v>
                </c:pt>
                <c:pt idx="3388">
                  <c:v>852.39</c:v>
                </c:pt>
                <c:pt idx="3389">
                  <c:v>852.38</c:v>
                </c:pt>
                <c:pt idx="3390">
                  <c:v>852.38</c:v>
                </c:pt>
                <c:pt idx="3391">
                  <c:v>852.38</c:v>
                </c:pt>
                <c:pt idx="3392">
                  <c:v>852.38</c:v>
                </c:pt>
                <c:pt idx="3393">
                  <c:v>852.38</c:v>
                </c:pt>
                <c:pt idx="3394">
                  <c:v>852.38</c:v>
                </c:pt>
                <c:pt idx="3395">
                  <c:v>852.38</c:v>
                </c:pt>
                <c:pt idx="3396">
                  <c:v>852.38</c:v>
                </c:pt>
                <c:pt idx="3397">
                  <c:v>852.38</c:v>
                </c:pt>
                <c:pt idx="3398">
                  <c:v>852.38</c:v>
                </c:pt>
                <c:pt idx="3399">
                  <c:v>852.38</c:v>
                </c:pt>
                <c:pt idx="3400">
                  <c:v>852.38</c:v>
                </c:pt>
                <c:pt idx="3401">
                  <c:v>852.38</c:v>
                </c:pt>
                <c:pt idx="3402">
                  <c:v>852.38</c:v>
                </c:pt>
                <c:pt idx="3403">
                  <c:v>852.38</c:v>
                </c:pt>
                <c:pt idx="3404">
                  <c:v>852.38</c:v>
                </c:pt>
                <c:pt idx="3405">
                  <c:v>852.38</c:v>
                </c:pt>
                <c:pt idx="3406">
                  <c:v>852.38</c:v>
                </c:pt>
                <c:pt idx="3407">
                  <c:v>852.38</c:v>
                </c:pt>
                <c:pt idx="3408">
                  <c:v>852.38</c:v>
                </c:pt>
                <c:pt idx="3409">
                  <c:v>852.38</c:v>
                </c:pt>
                <c:pt idx="3410">
                  <c:v>852.38</c:v>
                </c:pt>
                <c:pt idx="3411">
                  <c:v>852.38</c:v>
                </c:pt>
                <c:pt idx="3412">
                  <c:v>852.38</c:v>
                </c:pt>
                <c:pt idx="3413">
                  <c:v>852.38</c:v>
                </c:pt>
                <c:pt idx="3414">
                  <c:v>852.38</c:v>
                </c:pt>
                <c:pt idx="3415">
                  <c:v>852.38</c:v>
                </c:pt>
                <c:pt idx="3416">
                  <c:v>852.38</c:v>
                </c:pt>
                <c:pt idx="3417">
                  <c:v>852.38</c:v>
                </c:pt>
                <c:pt idx="3418">
                  <c:v>852.38</c:v>
                </c:pt>
                <c:pt idx="3419">
                  <c:v>852.38</c:v>
                </c:pt>
                <c:pt idx="3420">
                  <c:v>852.38</c:v>
                </c:pt>
                <c:pt idx="3421">
                  <c:v>852.38</c:v>
                </c:pt>
                <c:pt idx="3422">
                  <c:v>852.38</c:v>
                </c:pt>
                <c:pt idx="3423">
                  <c:v>852.38</c:v>
                </c:pt>
                <c:pt idx="3424">
                  <c:v>852.38</c:v>
                </c:pt>
                <c:pt idx="3425">
                  <c:v>852.38</c:v>
                </c:pt>
                <c:pt idx="3426">
                  <c:v>852.38</c:v>
                </c:pt>
                <c:pt idx="3427">
                  <c:v>852.38</c:v>
                </c:pt>
                <c:pt idx="3428">
                  <c:v>852.38</c:v>
                </c:pt>
                <c:pt idx="3429">
                  <c:v>852.38</c:v>
                </c:pt>
                <c:pt idx="3430">
                  <c:v>852.38</c:v>
                </c:pt>
                <c:pt idx="3431">
                  <c:v>852.38</c:v>
                </c:pt>
                <c:pt idx="3432">
                  <c:v>852.38</c:v>
                </c:pt>
                <c:pt idx="3433">
                  <c:v>852.38</c:v>
                </c:pt>
                <c:pt idx="3434">
                  <c:v>852.38</c:v>
                </c:pt>
                <c:pt idx="3435">
                  <c:v>852.38</c:v>
                </c:pt>
                <c:pt idx="3436">
                  <c:v>852.38</c:v>
                </c:pt>
                <c:pt idx="3437">
                  <c:v>852.38</c:v>
                </c:pt>
                <c:pt idx="3438">
                  <c:v>852.38</c:v>
                </c:pt>
                <c:pt idx="3439">
                  <c:v>852.38</c:v>
                </c:pt>
                <c:pt idx="3440">
                  <c:v>852.38</c:v>
                </c:pt>
                <c:pt idx="3441">
                  <c:v>852.38</c:v>
                </c:pt>
                <c:pt idx="3442">
                  <c:v>852.38</c:v>
                </c:pt>
                <c:pt idx="3443">
                  <c:v>852.38</c:v>
                </c:pt>
                <c:pt idx="3444">
                  <c:v>852.38</c:v>
                </c:pt>
                <c:pt idx="3445">
                  <c:v>852.38</c:v>
                </c:pt>
                <c:pt idx="3446">
                  <c:v>852.38</c:v>
                </c:pt>
                <c:pt idx="3447">
                  <c:v>852.38</c:v>
                </c:pt>
                <c:pt idx="3448">
                  <c:v>852.38</c:v>
                </c:pt>
                <c:pt idx="3449">
                  <c:v>852.38</c:v>
                </c:pt>
                <c:pt idx="3450">
                  <c:v>852.38</c:v>
                </c:pt>
                <c:pt idx="3451">
                  <c:v>852.38</c:v>
                </c:pt>
                <c:pt idx="3452">
                  <c:v>852.38</c:v>
                </c:pt>
                <c:pt idx="3453">
                  <c:v>852.38</c:v>
                </c:pt>
                <c:pt idx="3454">
                  <c:v>852.38</c:v>
                </c:pt>
                <c:pt idx="3455">
                  <c:v>852.38</c:v>
                </c:pt>
                <c:pt idx="3456">
                  <c:v>852.38</c:v>
                </c:pt>
                <c:pt idx="3457">
                  <c:v>852.38</c:v>
                </c:pt>
                <c:pt idx="3458">
                  <c:v>852.38</c:v>
                </c:pt>
                <c:pt idx="3459">
                  <c:v>852.38</c:v>
                </c:pt>
                <c:pt idx="3460">
                  <c:v>852.38</c:v>
                </c:pt>
                <c:pt idx="3461">
                  <c:v>852.38</c:v>
                </c:pt>
                <c:pt idx="3462">
                  <c:v>852.38</c:v>
                </c:pt>
                <c:pt idx="3463">
                  <c:v>852.38</c:v>
                </c:pt>
                <c:pt idx="3464">
                  <c:v>852.38</c:v>
                </c:pt>
                <c:pt idx="3465">
                  <c:v>852.38</c:v>
                </c:pt>
                <c:pt idx="3466">
                  <c:v>852.38</c:v>
                </c:pt>
                <c:pt idx="3467">
                  <c:v>852.38</c:v>
                </c:pt>
                <c:pt idx="3468">
                  <c:v>852.38</c:v>
                </c:pt>
                <c:pt idx="3469">
                  <c:v>852.38</c:v>
                </c:pt>
                <c:pt idx="3470">
                  <c:v>852.38</c:v>
                </c:pt>
                <c:pt idx="3471">
                  <c:v>852.38</c:v>
                </c:pt>
                <c:pt idx="3472">
                  <c:v>852.38</c:v>
                </c:pt>
                <c:pt idx="3473">
                  <c:v>852.38</c:v>
                </c:pt>
                <c:pt idx="3474">
                  <c:v>852.38</c:v>
                </c:pt>
                <c:pt idx="3475">
                  <c:v>852.38</c:v>
                </c:pt>
                <c:pt idx="3476">
                  <c:v>852.38</c:v>
                </c:pt>
                <c:pt idx="3477">
                  <c:v>852.38</c:v>
                </c:pt>
                <c:pt idx="3478">
                  <c:v>852.38</c:v>
                </c:pt>
                <c:pt idx="3479">
                  <c:v>852.38</c:v>
                </c:pt>
                <c:pt idx="3480">
                  <c:v>852.38</c:v>
                </c:pt>
                <c:pt idx="3481">
                  <c:v>852.38</c:v>
                </c:pt>
                <c:pt idx="3482">
                  <c:v>852.38</c:v>
                </c:pt>
                <c:pt idx="3483">
                  <c:v>852.38</c:v>
                </c:pt>
                <c:pt idx="3484">
                  <c:v>852.38</c:v>
                </c:pt>
                <c:pt idx="3485">
                  <c:v>852.38</c:v>
                </c:pt>
                <c:pt idx="3486">
                  <c:v>852.38</c:v>
                </c:pt>
                <c:pt idx="3487">
                  <c:v>852.38</c:v>
                </c:pt>
                <c:pt idx="3488">
                  <c:v>852.38</c:v>
                </c:pt>
                <c:pt idx="3489">
                  <c:v>852.38</c:v>
                </c:pt>
                <c:pt idx="3490">
                  <c:v>852.38</c:v>
                </c:pt>
                <c:pt idx="3491">
                  <c:v>852.38</c:v>
                </c:pt>
                <c:pt idx="3492">
                  <c:v>852.38</c:v>
                </c:pt>
                <c:pt idx="3493">
                  <c:v>852.38</c:v>
                </c:pt>
                <c:pt idx="3494">
                  <c:v>852.38</c:v>
                </c:pt>
                <c:pt idx="3495">
                  <c:v>852.38</c:v>
                </c:pt>
                <c:pt idx="3496">
                  <c:v>852.38</c:v>
                </c:pt>
                <c:pt idx="3497">
                  <c:v>852.38</c:v>
                </c:pt>
                <c:pt idx="3498">
                  <c:v>852.38</c:v>
                </c:pt>
                <c:pt idx="3499">
                  <c:v>852.38</c:v>
                </c:pt>
                <c:pt idx="3500">
                  <c:v>852.38</c:v>
                </c:pt>
                <c:pt idx="3501">
                  <c:v>852.38</c:v>
                </c:pt>
                <c:pt idx="3502">
                  <c:v>852.38</c:v>
                </c:pt>
                <c:pt idx="3503">
                  <c:v>852.38</c:v>
                </c:pt>
                <c:pt idx="3504">
                  <c:v>852.38</c:v>
                </c:pt>
                <c:pt idx="3505">
                  <c:v>852.38</c:v>
                </c:pt>
                <c:pt idx="3506">
                  <c:v>852.38</c:v>
                </c:pt>
                <c:pt idx="3507">
                  <c:v>852.38</c:v>
                </c:pt>
                <c:pt idx="3508">
                  <c:v>852.38</c:v>
                </c:pt>
                <c:pt idx="3509">
                  <c:v>852.38</c:v>
                </c:pt>
                <c:pt idx="3510">
                  <c:v>852.38</c:v>
                </c:pt>
                <c:pt idx="3511">
                  <c:v>852.38</c:v>
                </c:pt>
                <c:pt idx="3512">
                  <c:v>852.38</c:v>
                </c:pt>
                <c:pt idx="3513">
                  <c:v>852.38</c:v>
                </c:pt>
                <c:pt idx="3514">
                  <c:v>852.38</c:v>
                </c:pt>
                <c:pt idx="3515">
                  <c:v>852.38</c:v>
                </c:pt>
                <c:pt idx="3516">
                  <c:v>852.38</c:v>
                </c:pt>
                <c:pt idx="3517">
                  <c:v>852.38</c:v>
                </c:pt>
                <c:pt idx="3518">
                  <c:v>852.38</c:v>
                </c:pt>
                <c:pt idx="3519">
                  <c:v>852.38</c:v>
                </c:pt>
                <c:pt idx="3520">
                  <c:v>852.38</c:v>
                </c:pt>
                <c:pt idx="3521">
                  <c:v>852.38</c:v>
                </c:pt>
                <c:pt idx="3522">
                  <c:v>852.38</c:v>
                </c:pt>
                <c:pt idx="3523">
                  <c:v>852.38</c:v>
                </c:pt>
                <c:pt idx="3524">
                  <c:v>852.38</c:v>
                </c:pt>
                <c:pt idx="3525">
                  <c:v>852.38</c:v>
                </c:pt>
                <c:pt idx="3526">
                  <c:v>852.38</c:v>
                </c:pt>
                <c:pt idx="3527">
                  <c:v>852.38</c:v>
                </c:pt>
                <c:pt idx="3528">
                  <c:v>852.38</c:v>
                </c:pt>
                <c:pt idx="3529">
                  <c:v>852.38</c:v>
                </c:pt>
                <c:pt idx="3530">
                  <c:v>852.38</c:v>
                </c:pt>
                <c:pt idx="3531">
                  <c:v>852.38</c:v>
                </c:pt>
                <c:pt idx="3532">
                  <c:v>852.38</c:v>
                </c:pt>
                <c:pt idx="3533">
                  <c:v>852.38</c:v>
                </c:pt>
                <c:pt idx="3534">
                  <c:v>852.38</c:v>
                </c:pt>
                <c:pt idx="3535">
                  <c:v>852.38</c:v>
                </c:pt>
                <c:pt idx="3536">
                  <c:v>852.38</c:v>
                </c:pt>
                <c:pt idx="3537">
                  <c:v>852.38</c:v>
                </c:pt>
                <c:pt idx="3538">
                  <c:v>852.38</c:v>
                </c:pt>
                <c:pt idx="3539">
                  <c:v>852.38</c:v>
                </c:pt>
                <c:pt idx="3540">
                  <c:v>852.38</c:v>
                </c:pt>
                <c:pt idx="3541">
                  <c:v>852.38</c:v>
                </c:pt>
                <c:pt idx="3542">
                  <c:v>852.38</c:v>
                </c:pt>
                <c:pt idx="3543">
                  <c:v>852.38</c:v>
                </c:pt>
                <c:pt idx="3544">
                  <c:v>852.38</c:v>
                </c:pt>
                <c:pt idx="3545">
                  <c:v>852.38</c:v>
                </c:pt>
                <c:pt idx="3546">
                  <c:v>852.38</c:v>
                </c:pt>
                <c:pt idx="3547">
                  <c:v>852.38</c:v>
                </c:pt>
                <c:pt idx="3548">
                  <c:v>852.38</c:v>
                </c:pt>
                <c:pt idx="3549">
                  <c:v>852.38</c:v>
                </c:pt>
                <c:pt idx="3550">
                  <c:v>852.38</c:v>
                </c:pt>
                <c:pt idx="3551">
                  <c:v>852.38</c:v>
                </c:pt>
                <c:pt idx="3552">
                  <c:v>852.38</c:v>
                </c:pt>
                <c:pt idx="3553">
                  <c:v>852.38</c:v>
                </c:pt>
                <c:pt idx="3554">
                  <c:v>852.38</c:v>
                </c:pt>
                <c:pt idx="3555">
                  <c:v>852.38</c:v>
                </c:pt>
                <c:pt idx="3556">
                  <c:v>852.38</c:v>
                </c:pt>
                <c:pt idx="3557">
                  <c:v>852.38</c:v>
                </c:pt>
                <c:pt idx="3558">
                  <c:v>852.38</c:v>
                </c:pt>
                <c:pt idx="3559">
                  <c:v>852.38</c:v>
                </c:pt>
                <c:pt idx="3560">
                  <c:v>852.38</c:v>
                </c:pt>
                <c:pt idx="3561">
                  <c:v>852.38</c:v>
                </c:pt>
                <c:pt idx="3562">
                  <c:v>852.38</c:v>
                </c:pt>
                <c:pt idx="3563">
                  <c:v>852.38</c:v>
                </c:pt>
                <c:pt idx="3564">
                  <c:v>852.38</c:v>
                </c:pt>
                <c:pt idx="3565">
                  <c:v>852.38</c:v>
                </c:pt>
                <c:pt idx="3566">
                  <c:v>852.38</c:v>
                </c:pt>
                <c:pt idx="3567">
                  <c:v>852.38</c:v>
                </c:pt>
                <c:pt idx="3568">
                  <c:v>852.38</c:v>
                </c:pt>
                <c:pt idx="3569">
                  <c:v>852.38</c:v>
                </c:pt>
                <c:pt idx="3570">
                  <c:v>852.38</c:v>
                </c:pt>
                <c:pt idx="3571">
                  <c:v>852.38</c:v>
                </c:pt>
                <c:pt idx="3572">
                  <c:v>852.38</c:v>
                </c:pt>
                <c:pt idx="3573">
                  <c:v>852.38</c:v>
                </c:pt>
                <c:pt idx="3574">
                  <c:v>852.38</c:v>
                </c:pt>
                <c:pt idx="3575">
                  <c:v>852.38</c:v>
                </c:pt>
                <c:pt idx="3576">
                  <c:v>852.38</c:v>
                </c:pt>
                <c:pt idx="3577">
                  <c:v>852.38</c:v>
                </c:pt>
                <c:pt idx="3578">
                  <c:v>852.38</c:v>
                </c:pt>
                <c:pt idx="3579">
                  <c:v>852.38</c:v>
                </c:pt>
                <c:pt idx="3580">
                  <c:v>852.38</c:v>
                </c:pt>
                <c:pt idx="3581">
                  <c:v>852.38</c:v>
                </c:pt>
                <c:pt idx="3582">
                  <c:v>852.38</c:v>
                </c:pt>
                <c:pt idx="3583">
                  <c:v>852.38</c:v>
                </c:pt>
                <c:pt idx="3584">
                  <c:v>852.38</c:v>
                </c:pt>
                <c:pt idx="3585">
                  <c:v>852.38</c:v>
                </c:pt>
                <c:pt idx="3586">
                  <c:v>852.38</c:v>
                </c:pt>
                <c:pt idx="3587">
                  <c:v>852.38</c:v>
                </c:pt>
                <c:pt idx="3588">
                  <c:v>852.38</c:v>
                </c:pt>
                <c:pt idx="3589">
                  <c:v>852.38</c:v>
                </c:pt>
                <c:pt idx="3590">
                  <c:v>852.38</c:v>
                </c:pt>
                <c:pt idx="3591">
                  <c:v>852.38</c:v>
                </c:pt>
                <c:pt idx="3592">
                  <c:v>852.38</c:v>
                </c:pt>
                <c:pt idx="3593">
                  <c:v>852.38</c:v>
                </c:pt>
                <c:pt idx="3594">
                  <c:v>852.38</c:v>
                </c:pt>
                <c:pt idx="3595">
                  <c:v>852.38</c:v>
                </c:pt>
                <c:pt idx="3596">
                  <c:v>852.38</c:v>
                </c:pt>
                <c:pt idx="3597">
                  <c:v>852.38</c:v>
                </c:pt>
                <c:pt idx="3598">
                  <c:v>852.38</c:v>
                </c:pt>
                <c:pt idx="3599">
                  <c:v>852.38</c:v>
                </c:pt>
                <c:pt idx="3600">
                  <c:v>852.38</c:v>
                </c:pt>
                <c:pt idx="3601">
                  <c:v>852.38</c:v>
                </c:pt>
                <c:pt idx="3602">
                  <c:v>852.38</c:v>
                </c:pt>
                <c:pt idx="3603">
                  <c:v>852.38</c:v>
                </c:pt>
                <c:pt idx="3604">
                  <c:v>852.38</c:v>
                </c:pt>
                <c:pt idx="3605">
                  <c:v>852.38</c:v>
                </c:pt>
                <c:pt idx="3606">
                  <c:v>852.38</c:v>
                </c:pt>
                <c:pt idx="3607">
                  <c:v>852.38</c:v>
                </c:pt>
                <c:pt idx="3608">
                  <c:v>852.38</c:v>
                </c:pt>
                <c:pt idx="3609">
                  <c:v>852.38</c:v>
                </c:pt>
                <c:pt idx="3610">
                  <c:v>852.38</c:v>
                </c:pt>
                <c:pt idx="3611">
                  <c:v>852.38</c:v>
                </c:pt>
                <c:pt idx="3612">
                  <c:v>852.38</c:v>
                </c:pt>
                <c:pt idx="3613">
                  <c:v>852.38</c:v>
                </c:pt>
                <c:pt idx="3614">
                  <c:v>852.38</c:v>
                </c:pt>
                <c:pt idx="3615">
                  <c:v>852.38</c:v>
                </c:pt>
                <c:pt idx="3616">
                  <c:v>852.38</c:v>
                </c:pt>
                <c:pt idx="3617">
                  <c:v>852.38</c:v>
                </c:pt>
                <c:pt idx="3618">
                  <c:v>852.38</c:v>
                </c:pt>
                <c:pt idx="3619">
                  <c:v>852.38</c:v>
                </c:pt>
                <c:pt idx="3620">
                  <c:v>852.38</c:v>
                </c:pt>
                <c:pt idx="3621">
                  <c:v>852.38</c:v>
                </c:pt>
                <c:pt idx="3622">
                  <c:v>852.38</c:v>
                </c:pt>
                <c:pt idx="3623">
                  <c:v>852.38</c:v>
                </c:pt>
                <c:pt idx="3624">
                  <c:v>852.38</c:v>
                </c:pt>
                <c:pt idx="3625">
                  <c:v>852.38</c:v>
                </c:pt>
                <c:pt idx="3626">
                  <c:v>852.38</c:v>
                </c:pt>
                <c:pt idx="3627">
                  <c:v>852.38</c:v>
                </c:pt>
                <c:pt idx="3628">
                  <c:v>852.38</c:v>
                </c:pt>
                <c:pt idx="3629">
                  <c:v>852.38</c:v>
                </c:pt>
                <c:pt idx="3630">
                  <c:v>852.38</c:v>
                </c:pt>
                <c:pt idx="3631">
                  <c:v>852.38</c:v>
                </c:pt>
                <c:pt idx="3632">
                  <c:v>852.38</c:v>
                </c:pt>
                <c:pt idx="3633">
                  <c:v>852.38</c:v>
                </c:pt>
                <c:pt idx="3634">
                  <c:v>852.38</c:v>
                </c:pt>
                <c:pt idx="3635">
                  <c:v>852.38</c:v>
                </c:pt>
                <c:pt idx="3636">
                  <c:v>852.38</c:v>
                </c:pt>
                <c:pt idx="3637">
                  <c:v>852.38</c:v>
                </c:pt>
                <c:pt idx="3638">
                  <c:v>852.38</c:v>
                </c:pt>
                <c:pt idx="3639">
                  <c:v>852.38</c:v>
                </c:pt>
                <c:pt idx="3640">
                  <c:v>852.38</c:v>
                </c:pt>
                <c:pt idx="3641">
                  <c:v>852.38</c:v>
                </c:pt>
                <c:pt idx="3642">
                  <c:v>852.38</c:v>
                </c:pt>
                <c:pt idx="3643">
                  <c:v>852.38</c:v>
                </c:pt>
                <c:pt idx="3644">
                  <c:v>852.38</c:v>
                </c:pt>
                <c:pt idx="3645">
                  <c:v>852.38</c:v>
                </c:pt>
                <c:pt idx="3646">
                  <c:v>852.38</c:v>
                </c:pt>
                <c:pt idx="3647">
                  <c:v>852.38</c:v>
                </c:pt>
                <c:pt idx="3648">
                  <c:v>852.38</c:v>
                </c:pt>
                <c:pt idx="3649">
                  <c:v>852.38</c:v>
                </c:pt>
                <c:pt idx="3650">
                  <c:v>852.38</c:v>
                </c:pt>
                <c:pt idx="3651">
                  <c:v>852.38</c:v>
                </c:pt>
                <c:pt idx="3652">
                  <c:v>852.38</c:v>
                </c:pt>
                <c:pt idx="3653">
                  <c:v>852.38</c:v>
                </c:pt>
                <c:pt idx="3654">
                  <c:v>852.38</c:v>
                </c:pt>
                <c:pt idx="3655">
                  <c:v>852.38</c:v>
                </c:pt>
                <c:pt idx="3656">
                  <c:v>852.38</c:v>
                </c:pt>
                <c:pt idx="3657">
                  <c:v>852.38</c:v>
                </c:pt>
                <c:pt idx="3658">
                  <c:v>852.38</c:v>
                </c:pt>
                <c:pt idx="3659">
                  <c:v>852.38</c:v>
                </c:pt>
                <c:pt idx="3660">
                  <c:v>852.38</c:v>
                </c:pt>
                <c:pt idx="3661">
                  <c:v>852.38</c:v>
                </c:pt>
                <c:pt idx="3662">
                  <c:v>852.38</c:v>
                </c:pt>
                <c:pt idx="3663">
                  <c:v>852.38</c:v>
                </c:pt>
                <c:pt idx="3664">
                  <c:v>852.38</c:v>
                </c:pt>
                <c:pt idx="3665">
                  <c:v>852.38</c:v>
                </c:pt>
                <c:pt idx="3666">
                  <c:v>852.38</c:v>
                </c:pt>
                <c:pt idx="3667">
                  <c:v>852.38</c:v>
                </c:pt>
                <c:pt idx="3668">
                  <c:v>852.38</c:v>
                </c:pt>
                <c:pt idx="3669">
                  <c:v>852.38</c:v>
                </c:pt>
                <c:pt idx="3670">
                  <c:v>852.38</c:v>
                </c:pt>
                <c:pt idx="3671">
                  <c:v>852.38</c:v>
                </c:pt>
                <c:pt idx="3672">
                  <c:v>852.38</c:v>
                </c:pt>
                <c:pt idx="3673">
                  <c:v>852.38</c:v>
                </c:pt>
                <c:pt idx="3674">
                  <c:v>852.38</c:v>
                </c:pt>
                <c:pt idx="3675">
                  <c:v>852.38</c:v>
                </c:pt>
                <c:pt idx="3676">
                  <c:v>852.38</c:v>
                </c:pt>
                <c:pt idx="3677">
                  <c:v>852.38</c:v>
                </c:pt>
                <c:pt idx="3678">
                  <c:v>852.38</c:v>
                </c:pt>
                <c:pt idx="3679">
                  <c:v>852.38</c:v>
                </c:pt>
                <c:pt idx="3680">
                  <c:v>852.38</c:v>
                </c:pt>
                <c:pt idx="3681">
                  <c:v>852.38</c:v>
                </c:pt>
                <c:pt idx="3682">
                  <c:v>852.38</c:v>
                </c:pt>
                <c:pt idx="3683">
                  <c:v>852.38</c:v>
                </c:pt>
                <c:pt idx="3684">
                  <c:v>852.38</c:v>
                </c:pt>
                <c:pt idx="3685">
                  <c:v>852.38</c:v>
                </c:pt>
                <c:pt idx="3686">
                  <c:v>852.38</c:v>
                </c:pt>
                <c:pt idx="3687">
                  <c:v>852.38</c:v>
                </c:pt>
                <c:pt idx="3688">
                  <c:v>852.38</c:v>
                </c:pt>
                <c:pt idx="3689">
                  <c:v>852.38</c:v>
                </c:pt>
                <c:pt idx="3690">
                  <c:v>852.38</c:v>
                </c:pt>
                <c:pt idx="3691">
                  <c:v>852.38</c:v>
                </c:pt>
                <c:pt idx="3692">
                  <c:v>852.38</c:v>
                </c:pt>
                <c:pt idx="3693">
                  <c:v>852.38</c:v>
                </c:pt>
                <c:pt idx="3694">
                  <c:v>852.38</c:v>
                </c:pt>
                <c:pt idx="3695">
                  <c:v>852.38</c:v>
                </c:pt>
                <c:pt idx="3696">
                  <c:v>852.38</c:v>
                </c:pt>
                <c:pt idx="3697">
                  <c:v>852.38</c:v>
                </c:pt>
                <c:pt idx="3698">
                  <c:v>852.38</c:v>
                </c:pt>
                <c:pt idx="3699">
                  <c:v>852.38</c:v>
                </c:pt>
                <c:pt idx="3700">
                  <c:v>852.38</c:v>
                </c:pt>
                <c:pt idx="3701">
                  <c:v>852.38</c:v>
                </c:pt>
                <c:pt idx="3702">
                  <c:v>852.38</c:v>
                </c:pt>
                <c:pt idx="3703">
                  <c:v>852.38</c:v>
                </c:pt>
                <c:pt idx="3704">
                  <c:v>852.38</c:v>
                </c:pt>
                <c:pt idx="3705">
                  <c:v>852.38</c:v>
                </c:pt>
                <c:pt idx="3706">
                  <c:v>852.38</c:v>
                </c:pt>
                <c:pt idx="3707">
                  <c:v>852.38</c:v>
                </c:pt>
                <c:pt idx="3708">
                  <c:v>852.38</c:v>
                </c:pt>
                <c:pt idx="3709">
                  <c:v>852.38</c:v>
                </c:pt>
                <c:pt idx="3710">
                  <c:v>852.38</c:v>
                </c:pt>
                <c:pt idx="3711">
                  <c:v>852.38</c:v>
                </c:pt>
                <c:pt idx="3712">
                  <c:v>852.38</c:v>
                </c:pt>
                <c:pt idx="3713">
                  <c:v>852.38</c:v>
                </c:pt>
                <c:pt idx="3714">
                  <c:v>852.38</c:v>
                </c:pt>
                <c:pt idx="3715">
                  <c:v>852.38</c:v>
                </c:pt>
                <c:pt idx="3716">
                  <c:v>852.38</c:v>
                </c:pt>
                <c:pt idx="3717">
                  <c:v>852.38</c:v>
                </c:pt>
                <c:pt idx="3718">
                  <c:v>852.38</c:v>
                </c:pt>
                <c:pt idx="3719">
                  <c:v>852.38</c:v>
                </c:pt>
                <c:pt idx="3720">
                  <c:v>852.38</c:v>
                </c:pt>
                <c:pt idx="3721">
                  <c:v>852.38</c:v>
                </c:pt>
                <c:pt idx="3722">
                  <c:v>852.38</c:v>
                </c:pt>
                <c:pt idx="3723">
                  <c:v>852.38</c:v>
                </c:pt>
                <c:pt idx="3724">
                  <c:v>852.38</c:v>
                </c:pt>
                <c:pt idx="3725">
                  <c:v>852.38</c:v>
                </c:pt>
                <c:pt idx="3726">
                  <c:v>852.38</c:v>
                </c:pt>
                <c:pt idx="3727">
                  <c:v>852.38</c:v>
                </c:pt>
                <c:pt idx="3728">
                  <c:v>852.38</c:v>
                </c:pt>
                <c:pt idx="3729">
                  <c:v>852.38</c:v>
                </c:pt>
                <c:pt idx="3730">
                  <c:v>852.38</c:v>
                </c:pt>
                <c:pt idx="3731">
                  <c:v>852.38</c:v>
                </c:pt>
                <c:pt idx="3732">
                  <c:v>852.38</c:v>
                </c:pt>
                <c:pt idx="3733">
                  <c:v>852.38</c:v>
                </c:pt>
                <c:pt idx="3734">
                  <c:v>852.38</c:v>
                </c:pt>
                <c:pt idx="3735">
                  <c:v>852.38</c:v>
                </c:pt>
                <c:pt idx="3736">
                  <c:v>852.38</c:v>
                </c:pt>
                <c:pt idx="3737">
                  <c:v>852.38</c:v>
                </c:pt>
                <c:pt idx="3738">
                  <c:v>852.38</c:v>
                </c:pt>
                <c:pt idx="3739">
                  <c:v>852.38</c:v>
                </c:pt>
                <c:pt idx="3740">
                  <c:v>852.37</c:v>
                </c:pt>
                <c:pt idx="3741">
                  <c:v>852.37</c:v>
                </c:pt>
                <c:pt idx="3742">
                  <c:v>852.37</c:v>
                </c:pt>
                <c:pt idx="3743">
                  <c:v>852.37</c:v>
                </c:pt>
                <c:pt idx="3744">
                  <c:v>852.37</c:v>
                </c:pt>
                <c:pt idx="3745">
                  <c:v>852.37</c:v>
                </c:pt>
                <c:pt idx="3746">
                  <c:v>852.37</c:v>
                </c:pt>
                <c:pt idx="3747">
                  <c:v>852.37</c:v>
                </c:pt>
                <c:pt idx="3748">
                  <c:v>852.37</c:v>
                </c:pt>
                <c:pt idx="3749">
                  <c:v>852.37</c:v>
                </c:pt>
                <c:pt idx="3750">
                  <c:v>852.37</c:v>
                </c:pt>
                <c:pt idx="3751">
                  <c:v>852.37</c:v>
                </c:pt>
                <c:pt idx="3752">
                  <c:v>852.37</c:v>
                </c:pt>
                <c:pt idx="3753">
                  <c:v>852.37</c:v>
                </c:pt>
                <c:pt idx="3754">
                  <c:v>852.37</c:v>
                </c:pt>
                <c:pt idx="3755">
                  <c:v>852.37</c:v>
                </c:pt>
                <c:pt idx="3756">
                  <c:v>852.37</c:v>
                </c:pt>
                <c:pt idx="3757">
                  <c:v>852.37</c:v>
                </c:pt>
                <c:pt idx="3758">
                  <c:v>852.37</c:v>
                </c:pt>
                <c:pt idx="3759">
                  <c:v>852.37</c:v>
                </c:pt>
                <c:pt idx="3760">
                  <c:v>852.37</c:v>
                </c:pt>
                <c:pt idx="3761">
                  <c:v>852.37</c:v>
                </c:pt>
                <c:pt idx="3762">
                  <c:v>852.37</c:v>
                </c:pt>
                <c:pt idx="3763">
                  <c:v>852.37</c:v>
                </c:pt>
                <c:pt idx="3764">
                  <c:v>852.37</c:v>
                </c:pt>
                <c:pt idx="3765">
                  <c:v>852.37</c:v>
                </c:pt>
                <c:pt idx="3766">
                  <c:v>852.37</c:v>
                </c:pt>
                <c:pt idx="3767">
                  <c:v>852.37</c:v>
                </c:pt>
                <c:pt idx="3768">
                  <c:v>852.37</c:v>
                </c:pt>
                <c:pt idx="3769">
                  <c:v>852.37</c:v>
                </c:pt>
                <c:pt idx="3770">
                  <c:v>852.37</c:v>
                </c:pt>
                <c:pt idx="3771">
                  <c:v>852.37</c:v>
                </c:pt>
                <c:pt idx="3772">
                  <c:v>852.37</c:v>
                </c:pt>
                <c:pt idx="3773">
                  <c:v>852.37</c:v>
                </c:pt>
                <c:pt idx="3774">
                  <c:v>852.37</c:v>
                </c:pt>
                <c:pt idx="3775">
                  <c:v>852.37</c:v>
                </c:pt>
                <c:pt idx="3776">
                  <c:v>852.37</c:v>
                </c:pt>
                <c:pt idx="3777">
                  <c:v>852.37</c:v>
                </c:pt>
                <c:pt idx="3778">
                  <c:v>852.37</c:v>
                </c:pt>
                <c:pt idx="3779">
                  <c:v>852.37</c:v>
                </c:pt>
                <c:pt idx="3780">
                  <c:v>852.37</c:v>
                </c:pt>
                <c:pt idx="3781">
                  <c:v>852.37</c:v>
                </c:pt>
                <c:pt idx="3782">
                  <c:v>852.37</c:v>
                </c:pt>
                <c:pt idx="3783">
                  <c:v>852.37</c:v>
                </c:pt>
                <c:pt idx="3784">
                  <c:v>852.37</c:v>
                </c:pt>
                <c:pt idx="3785">
                  <c:v>852.37</c:v>
                </c:pt>
                <c:pt idx="3786">
                  <c:v>852.37</c:v>
                </c:pt>
                <c:pt idx="3787">
                  <c:v>852.37</c:v>
                </c:pt>
                <c:pt idx="3788">
                  <c:v>852.37</c:v>
                </c:pt>
                <c:pt idx="3789">
                  <c:v>852.37</c:v>
                </c:pt>
                <c:pt idx="3790">
                  <c:v>852.37</c:v>
                </c:pt>
                <c:pt idx="3791">
                  <c:v>852.37</c:v>
                </c:pt>
                <c:pt idx="3792">
                  <c:v>852.37</c:v>
                </c:pt>
                <c:pt idx="3793">
                  <c:v>852.37</c:v>
                </c:pt>
                <c:pt idx="3794">
                  <c:v>852.37</c:v>
                </c:pt>
                <c:pt idx="3795">
                  <c:v>852.37</c:v>
                </c:pt>
                <c:pt idx="3796">
                  <c:v>852.37</c:v>
                </c:pt>
                <c:pt idx="3797">
                  <c:v>852.37</c:v>
                </c:pt>
                <c:pt idx="3798">
                  <c:v>852.37</c:v>
                </c:pt>
                <c:pt idx="3799">
                  <c:v>852.37</c:v>
                </c:pt>
                <c:pt idx="3800">
                  <c:v>852.37</c:v>
                </c:pt>
                <c:pt idx="3801">
                  <c:v>852.37</c:v>
                </c:pt>
                <c:pt idx="3802">
                  <c:v>852.37</c:v>
                </c:pt>
                <c:pt idx="3803">
                  <c:v>852.37</c:v>
                </c:pt>
                <c:pt idx="3804">
                  <c:v>852.37</c:v>
                </c:pt>
                <c:pt idx="3805">
                  <c:v>852.37</c:v>
                </c:pt>
                <c:pt idx="3806">
                  <c:v>852.37</c:v>
                </c:pt>
                <c:pt idx="3807">
                  <c:v>852.37</c:v>
                </c:pt>
                <c:pt idx="3808">
                  <c:v>852.37</c:v>
                </c:pt>
                <c:pt idx="3809">
                  <c:v>852.37</c:v>
                </c:pt>
                <c:pt idx="3810">
                  <c:v>852.37</c:v>
                </c:pt>
                <c:pt idx="3811">
                  <c:v>852.37</c:v>
                </c:pt>
                <c:pt idx="3812">
                  <c:v>852.37</c:v>
                </c:pt>
                <c:pt idx="3813">
                  <c:v>852.37</c:v>
                </c:pt>
                <c:pt idx="3814">
                  <c:v>852.37</c:v>
                </c:pt>
                <c:pt idx="3815">
                  <c:v>852.37</c:v>
                </c:pt>
                <c:pt idx="3816">
                  <c:v>852.37</c:v>
                </c:pt>
                <c:pt idx="3817">
                  <c:v>852.37</c:v>
                </c:pt>
                <c:pt idx="3818">
                  <c:v>852.37</c:v>
                </c:pt>
                <c:pt idx="3819">
                  <c:v>852.37</c:v>
                </c:pt>
                <c:pt idx="3820">
                  <c:v>852.37</c:v>
                </c:pt>
                <c:pt idx="3821">
                  <c:v>852.37</c:v>
                </c:pt>
                <c:pt idx="3822">
                  <c:v>852.37</c:v>
                </c:pt>
                <c:pt idx="3823">
                  <c:v>852.37</c:v>
                </c:pt>
                <c:pt idx="3824">
                  <c:v>852.37</c:v>
                </c:pt>
                <c:pt idx="3825">
                  <c:v>852.37</c:v>
                </c:pt>
                <c:pt idx="3826">
                  <c:v>852.37</c:v>
                </c:pt>
                <c:pt idx="3827">
                  <c:v>852.37</c:v>
                </c:pt>
                <c:pt idx="3828">
                  <c:v>852.37</c:v>
                </c:pt>
                <c:pt idx="3829">
                  <c:v>852.37</c:v>
                </c:pt>
                <c:pt idx="3830">
                  <c:v>852.37</c:v>
                </c:pt>
                <c:pt idx="3831">
                  <c:v>852.37</c:v>
                </c:pt>
                <c:pt idx="3832">
                  <c:v>852.37</c:v>
                </c:pt>
                <c:pt idx="3833">
                  <c:v>852.37</c:v>
                </c:pt>
                <c:pt idx="3834">
                  <c:v>852.37</c:v>
                </c:pt>
                <c:pt idx="3835">
                  <c:v>852.37</c:v>
                </c:pt>
                <c:pt idx="3836">
                  <c:v>852.37</c:v>
                </c:pt>
                <c:pt idx="3837">
                  <c:v>852.37</c:v>
                </c:pt>
                <c:pt idx="3838">
                  <c:v>852.37</c:v>
                </c:pt>
                <c:pt idx="3839">
                  <c:v>852.37</c:v>
                </c:pt>
                <c:pt idx="3840">
                  <c:v>852.37</c:v>
                </c:pt>
                <c:pt idx="3841">
                  <c:v>852.37</c:v>
                </c:pt>
                <c:pt idx="3842">
                  <c:v>852.37</c:v>
                </c:pt>
                <c:pt idx="3843">
                  <c:v>852.37</c:v>
                </c:pt>
                <c:pt idx="3844">
                  <c:v>852.37</c:v>
                </c:pt>
                <c:pt idx="3845">
                  <c:v>852.37</c:v>
                </c:pt>
                <c:pt idx="3846">
                  <c:v>852.37</c:v>
                </c:pt>
                <c:pt idx="3847">
                  <c:v>852.37</c:v>
                </c:pt>
                <c:pt idx="3848">
                  <c:v>852.37</c:v>
                </c:pt>
                <c:pt idx="3849">
                  <c:v>852.37</c:v>
                </c:pt>
                <c:pt idx="3850">
                  <c:v>852.37</c:v>
                </c:pt>
                <c:pt idx="3851">
                  <c:v>852.37</c:v>
                </c:pt>
                <c:pt idx="3852">
                  <c:v>852.37</c:v>
                </c:pt>
                <c:pt idx="3853">
                  <c:v>852.37</c:v>
                </c:pt>
                <c:pt idx="3854">
                  <c:v>852.37</c:v>
                </c:pt>
                <c:pt idx="3855">
                  <c:v>852.37</c:v>
                </c:pt>
                <c:pt idx="3856">
                  <c:v>852.37</c:v>
                </c:pt>
                <c:pt idx="3857">
                  <c:v>852.37</c:v>
                </c:pt>
                <c:pt idx="3858">
                  <c:v>852.37</c:v>
                </c:pt>
                <c:pt idx="3859">
                  <c:v>852.37</c:v>
                </c:pt>
                <c:pt idx="3860">
                  <c:v>852.37</c:v>
                </c:pt>
                <c:pt idx="3861">
                  <c:v>852.37</c:v>
                </c:pt>
                <c:pt idx="3862">
                  <c:v>852.37</c:v>
                </c:pt>
                <c:pt idx="3863">
                  <c:v>852.37</c:v>
                </c:pt>
                <c:pt idx="3864">
                  <c:v>852.37</c:v>
                </c:pt>
                <c:pt idx="3865">
                  <c:v>852.37</c:v>
                </c:pt>
                <c:pt idx="3866">
                  <c:v>852.37</c:v>
                </c:pt>
                <c:pt idx="3867">
                  <c:v>852.37</c:v>
                </c:pt>
                <c:pt idx="3868">
                  <c:v>852.37</c:v>
                </c:pt>
                <c:pt idx="3869">
                  <c:v>852.37</c:v>
                </c:pt>
                <c:pt idx="3870">
                  <c:v>852.37</c:v>
                </c:pt>
                <c:pt idx="3871">
                  <c:v>852.37</c:v>
                </c:pt>
                <c:pt idx="3872">
                  <c:v>852.37</c:v>
                </c:pt>
                <c:pt idx="3873">
                  <c:v>852.37</c:v>
                </c:pt>
                <c:pt idx="3874">
                  <c:v>852.37</c:v>
                </c:pt>
                <c:pt idx="3875">
                  <c:v>852.37</c:v>
                </c:pt>
                <c:pt idx="3876">
                  <c:v>852.37</c:v>
                </c:pt>
                <c:pt idx="3877">
                  <c:v>852.37</c:v>
                </c:pt>
                <c:pt idx="3878">
                  <c:v>852.37</c:v>
                </c:pt>
                <c:pt idx="3879">
                  <c:v>852.37</c:v>
                </c:pt>
                <c:pt idx="3880">
                  <c:v>852.37</c:v>
                </c:pt>
                <c:pt idx="3881">
                  <c:v>852.37</c:v>
                </c:pt>
                <c:pt idx="3882">
                  <c:v>852.37</c:v>
                </c:pt>
                <c:pt idx="3883">
                  <c:v>852.37</c:v>
                </c:pt>
                <c:pt idx="3884">
                  <c:v>852.37</c:v>
                </c:pt>
                <c:pt idx="3885">
                  <c:v>852.37</c:v>
                </c:pt>
                <c:pt idx="3886">
                  <c:v>852.37</c:v>
                </c:pt>
                <c:pt idx="3887">
                  <c:v>852.37</c:v>
                </c:pt>
                <c:pt idx="3888">
                  <c:v>852.37</c:v>
                </c:pt>
                <c:pt idx="3889">
                  <c:v>852.37</c:v>
                </c:pt>
                <c:pt idx="3890">
                  <c:v>852.37</c:v>
                </c:pt>
                <c:pt idx="3891">
                  <c:v>852.37</c:v>
                </c:pt>
                <c:pt idx="3892">
                  <c:v>852.37</c:v>
                </c:pt>
                <c:pt idx="3893">
                  <c:v>852.37</c:v>
                </c:pt>
                <c:pt idx="3894">
                  <c:v>852.37</c:v>
                </c:pt>
                <c:pt idx="3895">
                  <c:v>852.37</c:v>
                </c:pt>
                <c:pt idx="3896">
                  <c:v>852.37</c:v>
                </c:pt>
                <c:pt idx="3897">
                  <c:v>852.37</c:v>
                </c:pt>
                <c:pt idx="3898">
                  <c:v>852.37</c:v>
                </c:pt>
                <c:pt idx="3899">
                  <c:v>852.37</c:v>
                </c:pt>
                <c:pt idx="3900">
                  <c:v>852.37</c:v>
                </c:pt>
                <c:pt idx="3901">
                  <c:v>852.37</c:v>
                </c:pt>
                <c:pt idx="3902">
                  <c:v>852.37</c:v>
                </c:pt>
                <c:pt idx="3903">
                  <c:v>852.37</c:v>
                </c:pt>
                <c:pt idx="3904">
                  <c:v>852.37</c:v>
                </c:pt>
                <c:pt idx="3905">
                  <c:v>852.37</c:v>
                </c:pt>
                <c:pt idx="3906">
                  <c:v>852.37</c:v>
                </c:pt>
                <c:pt idx="3907">
                  <c:v>852.37</c:v>
                </c:pt>
                <c:pt idx="3908">
                  <c:v>852.37</c:v>
                </c:pt>
                <c:pt idx="3909">
                  <c:v>852.37</c:v>
                </c:pt>
                <c:pt idx="3910">
                  <c:v>852.37</c:v>
                </c:pt>
                <c:pt idx="3911">
                  <c:v>852.37</c:v>
                </c:pt>
                <c:pt idx="3912">
                  <c:v>852.37</c:v>
                </c:pt>
                <c:pt idx="3913">
                  <c:v>852.37</c:v>
                </c:pt>
                <c:pt idx="3914">
                  <c:v>852.37</c:v>
                </c:pt>
                <c:pt idx="3915">
                  <c:v>852.37</c:v>
                </c:pt>
                <c:pt idx="3916">
                  <c:v>852.37</c:v>
                </c:pt>
                <c:pt idx="3917">
                  <c:v>852.37</c:v>
                </c:pt>
                <c:pt idx="3918">
                  <c:v>852.37</c:v>
                </c:pt>
                <c:pt idx="3919">
                  <c:v>852.37</c:v>
                </c:pt>
                <c:pt idx="3920">
                  <c:v>852.37</c:v>
                </c:pt>
                <c:pt idx="3921">
                  <c:v>852.37</c:v>
                </c:pt>
                <c:pt idx="3922">
                  <c:v>852.37</c:v>
                </c:pt>
                <c:pt idx="3923">
                  <c:v>852.37</c:v>
                </c:pt>
                <c:pt idx="3924">
                  <c:v>852.37</c:v>
                </c:pt>
                <c:pt idx="3925">
                  <c:v>852.37</c:v>
                </c:pt>
                <c:pt idx="3926">
                  <c:v>852.37</c:v>
                </c:pt>
                <c:pt idx="3927">
                  <c:v>852.37</c:v>
                </c:pt>
                <c:pt idx="3928">
                  <c:v>852.37</c:v>
                </c:pt>
                <c:pt idx="3929">
                  <c:v>852.37</c:v>
                </c:pt>
                <c:pt idx="3930">
                  <c:v>852.37</c:v>
                </c:pt>
                <c:pt idx="3931">
                  <c:v>852.37</c:v>
                </c:pt>
                <c:pt idx="3932">
                  <c:v>852.37</c:v>
                </c:pt>
                <c:pt idx="3933">
                  <c:v>852.37</c:v>
                </c:pt>
                <c:pt idx="3934">
                  <c:v>852.37</c:v>
                </c:pt>
                <c:pt idx="3935">
                  <c:v>852.37</c:v>
                </c:pt>
                <c:pt idx="3936">
                  <c:v>852.37</c:v>
                </c:pt>
                <c:pt idx="3937">
                  <c:v>852.37</c:v>
                </c:pt>
                <c:pt idx="3938">
                  <c:v>852.37</c:v>
                </c:pt>
                <c:pt idx="3939">
                  <c:v>852.37</c:v>
                </c:pt>
                <c:pt idx="3940">
                  <c:v>852.37</c:v>
                </c:pt>
                <c:pt idx="3941">
                  <c:v>852.37</c:v>
                </c:pt>
                <c:pt idx="3942">
                  <c:v>852.37</c:v>
                </c:pt>
                <c:pt idx="3943">
                  <c:v>852.37</c:v>
                </c:pt>
                <c:pt idx="3944">
                  <c:v>852.37</c:v>
                </c:pt>
                <c:pt idx="3945">
                  <c:v>852.37</c:v>
                </c:pt>
                <c:pt idx="3946">
                  <c:v>852.37</c:v>
                </c:pt>
                <c:pt idx="3947">
                  <c:v>852.37</c:v>
                </c:pt>
                <c:pt idx="3948">
                  <c:v>852.37</c:v>
                </c:pt>
                <c:pt idx="3949">
                  <c:v>852.37</c:v>
                </c:pt>
                <c:pt idx="3950">
                  <c:v>852.37</c:v>
                </c:pt>
                <c:pt idx="3951">
                  <c:v>852.37</c:v>
                </c:pt>
                <c:pt idx="3952">
                  <c:v>852.37</c:v>
                </c:pt>
                <c:pt idx="3953">
                  <c:v>852.37</c:v>
                </c:pt>
                <c:pt idx="3954">
                  <c:v>852.37</c:v>
                </c:pt>
                <c:pt idx="3955">
                  <c:v>852.37</c:v>
                </c:pt>
                <c:pt idx="3956">
                  <c:v>852.37</c:v>
                </c:pt>
                <c:pt idx="3957">
                  <c:v>852.37</c:v>
                </c:pt>
                <c:pt idx="3958">
                  <c:v>852.37</c:v>
                </c:pt>
                <c:pt idx="3959">
                  <c:v>852.37</c:v>
                </c:pt>
                <c:pt idx="3960">
                  <c:v>852.37</c:v>
                </c:pt>
                <c:pt idx="3961">
                  <c:v>852.37</c:v>
                </c:pt>
                <c:pt idx="3962">
                  <c:v>852.37</c:v>
                </c:pt>
                <c:pt idx="3963">
                  <c:v>852.37</c:v>
                </c:pt>
                <c:pt idx="3964">
                  <c:v>852.37</c:v>
                </c:pt>
                <c:pt idx="3965">
                  <c:v>852.37</c:v>
                </c:pt>
                <c:pt idx="3966">
                  <c:v>852.37</c:v>
                </c:pt>
                <c:pt idx="3967">
                  <c:v>852.37</c:v>
                </c:pt>
                <c:pt idx="3968">
                  <c:v>852.37</c:v>
                </c:pt>
                <c:pt idx="3969">
                  <c:v>852.37</c:v>
                </c:pt>
                <c:pt idx="3970">
                  <c:v>852.37</c:v>
                </c:pt>
                <c:pt idx="3971">
                  <c:v>852.37</c:v>
                </c:pt>
                <c:pt idx="3972">
                  <c:v>852.37</c:v>
                </c:pt>
                <c:pt idx="3973">
                  <c:v>852.37</c:v>
                </c:pt>
                <c:pt idx="3974">
                  <c:v>852.37</c:v>
                </c:pt>
                <c:pt idx="3975">
                  <c:v>852.37</c:v>
                </c:pt>
                <c:pt idx="3976">
                  <c:v>852.37</c:v>
                </c:pt>
                <c:pt idx="3977">
                  <c:v>852.37</c:v>
                </c:pt>
                <c:pt idx="3978">
                  <c:v>852.37</c:v>
                </c:pt>
                <c:pt idx="3979">
                  <c:v>852.37</c:v>
                </c:pt>
                <c:pt idx="3980">
                  <c:v>852.37</c:v>
                </c:pt>
                <c:pt idx="3981">
                  <c:v>852.37</c:v>
                </c:pt>
                <c:pt idx="3982">
                  <c:v>852.37</c:v>
                </c:pt>
                <c:pt idx="3983">
                  <c:v>852.37</c:v>
                </c:pt>
                <c:pt idx="3984">
                  <c:v>852.37</c:v>
                </c:pt>
                <c:pt idx="3985">
                  <c:v>852.37</c:v>
                </c:pt>
                <c:pt idx="3986">
                  <c:v>852.37</c:v>
                </c:pt>
                <c:pt idx="3987">
                  <c:v>852.37</c:v>
                </c:pt>
                <c:pt idx="3988">
                  <c:v>852.37</c:v>
                </c:pt>
                <c:pt idx="3989">
                  <c:v>852.37</c:v>
                </c:pt>
                <c:pt idx="3990">
                  <c:v>852.37</c:v>
                </c:pt>
                <c:pt idx="3991">
                  <c:v>852.37</c:v>
                </c:pt>
                <c:pt idx="3992">
                  <c:v>852.37</c:v>
                </c:pt>
                <c:pt idx="3993">
                  <c:v>852.37</c:v>
                </c:pt>
                <c:pt idx="3994">
                  <c:v>852.37</c:v>
                </c:pt>
                <c:pt idx="3995">
                  <c:v>852.37</c:v>
                </c:pt>
                <c:pt idx="3996">
                  <c:v>852.37</c:v>
                </c:pt>
                <c:pt idx="3997">
                  <c:v>852.37</c:v>
                </c:pt>
                <c:pt idx="3998">
                  <c:v>852.37</c:v>
                </c:pt>
                <c:pt idx="3999">
                  <c:v>852.37</c:v>
                </c:pt>
                <c:pt idx="4000">
                  <c:v>852.37</c:v>
                </c:pt>
                <c:pt idx="4001">
                  <c:v>852.37</c:v>
                </c:pt>
                <c:pt idx="4002">
                  <c:v>852.37</c:v>
                </c:pt>
                <c:pt idx="4003">
                  <c:v>852.37</c:v>
                </c:pt>
                <c:pt idx="4004">
                  <c:v>852.37</c:v>
                </c:pt>
                <c:pt idx="4005">
                  <c:v>852.37</c:v>
                </c:pt>
                <c:pt idx="4006">
                  <c:v>852.37</c:v>
                </c:pt>
                <c:pt idx="4007">
                  <c:v>852.37</c:v>
                </c:pt>
                <c:pt idx="4008">
                  <c:v>852.37</c:v>
                </c:pt>
                <c:pt idx="4009">
                  <c:v>852.37</c:v>
                </c:pt>
                <c:pt idx="4010">
                  <c:v>852.37</c:v>
                </c:pt>
                <c:pt idx="4011">
                  <c:v>852.37</c:v>
                </c:pt>
                <c:pt idx="4012">
                  <c:v>852.37</c:v>
                </c:pt>
                <c:pt idx="4013">
                  <c:v>852.37</c:v>
                </c:pt>
                <c:pt idx="4014">
                  <c:v>852.37</c:v>
                </c:pt>
                <c:pt idx="4015">
                  <c:v>852.37</c:v>
                </c:pt>
                <c:pt idx="4016">
                  <c:v>852.37</c:v>
                </c:pt>
                <c:pt idx="4017">
                  <c:v>852.37</c:v>
                </c:pt>
                <c:pt idx="4018">
                  <c:v>852.37</c:v>
                </c:pt>
                <c:pt idx="4019">
                  <c:v>852.37</c:v>
                </c:pt>
                <c:pt idx="4020">
                  <c:v>852.37</c:v>
                </c:pt>
                <c:pt idx="4021">
                  <c:v>852.37</c:v>
                </c:pt>
                <c:pt idx="4022">
                  <c:v>852.37</c:v>
                </c:pt>
                <c:pt idx="4023">
                  <c:v>852.37</c:v>
                </c:pt>
                <c:pt idx="4024">
                  <c:v>852.37</c:v>
                </c:pt>
                <c:pt idx="4025">
                  <c:v>852.37</c:v>
                </c:pt>
                <c:pt idx="4026">
                  <c:v>852.37</c:v>
                </c:pt>
                <c:pt idx="4027">
                  <c:v>852.37</c:v>
                </c:pt>
                <c:pt idx="4028">
                  <c:v>852.37</c:v>
                </c:pt>
                <c:pt idx="4029">
                  <c:v>852.37</c:v>
                </c:pt>
                <c:pt idx="4030">
                  <c:v>852.37</c:v>
                </c:pt>
                <c:pt idx="4031">
                  <c:v>852.37</c:v>
                </c:pt>
                <c:pt idx="4032">
                  <c:v>852.37</c:v>
                </c:pt>
                <c:pt idx="4033">
                  <c:v>852.37</c:v>
                </c:pt>
                <c:pt idx="4034">
                  <c:v>852.37</c:v>
                </c:pt>
                <c:pt idx="4035">
                  <c:v>852.37</c:v>
                </c:pt>
                <c:pt idx="4036">
                  <c:v>852.37</c:v>
                </c:pt>
                <c:pt idx="4037">
                  <c:v>852.37</c:v>
                </c:pt>
                <c:pt idx="4038">
                  <c:v>852.37</c:v>
                </c:pt>
                <c:pt idx="4039">
                  <c:v>852.37</c:v>
                </c:pt>
                <c:pt idx="4040">
                  <c:v>852.37</c:v>
                </c:pt>
                <c:pt idx="4041">
                  <c:v>852.37</c:v>
                </c:pt>
                <c:pt idx="4042">
                  <c:v>852.37</c:v>
                </c:pt>
                <c:pt idx="4043">
                  <c:v>852.37</c:v>
                </c:pt>
                <c:pt idx="4044">
                  <c:v>852.37</c:v>
                </c:pt>
                <c:pt idx="4045">
                  <c:v>852.37</c:v>
                </c:pt>
                <c:pt idx="4046">
                  <c:v>852.37</c:v>
                </c:pt>
                <c:pt idx="4047">
                  <c:v>852.37</c:v>
                </c:pt>
                <c:pt idx="4048">
                  <c:v>852.37</c:v>
                </c:pt>
                <c:pt idx="4049">
                  <c:v>852.37</c:v>
                </c:pt>
                <c:pt idx="4050">
                  <c:v>852.37</c:v>
                </c:pt>
                <c:pt idx="4051">
                  <c:v>852.37</c:v>
                </c:pt>
                <c:pt idx="4052">
                  <c:v>852.37</c:v>
                </c:pt>
                <c:pt idx="4053">
                  <c:v>852.37</c:v>
                </c:pt>
                <c:pt idx="4054">
                  <c:v>852.37</c:v>
                </c:pt>
                <c:pt idx="4055">
                  <c:v>852.37</c:v>
                </c:pt>
                <c:pt idx="4056">
                  <c:v>852.37</c:v>
                </c:pt>
                <c:pt idx="4057">
                  <c:v>852.37</c:v>
                </c:pt>
                <c:pt idx="4058">
                  <c:v>852.37</c:v>
                </c:pt>
                <c:pt idx="4059">
                  <c:v>852.37</c:v>
                </c:pt>
                <c:pt idx="4060">
                  <c:v>852.37</c:v>
                </c:pt>
                <c:pt idx="4061">
                  <c:v>852.37</c:v>
                </c:pt>
                <c:pt idx="4062">
                  <c:v>852.37</c:v>
                </c:pt>
                <c:pt idx="4063">
                  <c:v>852.37</c:v>
                </c:pt>
                <c:pt idx="4064">
                  <c:v>852.37</c:v>
                </c:pt>
                <c:pt idx="4065">
                  <c:v>852.37</c:v>
                </c:pt>
                <c:pt idx="4066">
                  <c:v>852.37</c:v>
                </c:pt>
                <c:pt idx="4067">
                  <c:v>852.37</c:v>
                </c:pt>
                <c:pt idx="4068">
                  <c:v>852.37</c:v>
                </c:pt>
                <c:pt idx="4069">
                  <c:v>852.37</c:v>
                </c:pt>
                <c:pt idx="4070">
                  <c:v>852.37</c:v>
                </c:pt>
                <c:pt idx="4071">
                  <c:v>852.37</c:v>
                </c:pt>
                <c:pt idx="4072">
                  <c:v>852.37</c:v>
                </c:pt>
                <c:pt idx="4073">
                  <c:v>852.37</c:v>
                </c:pt>
                <c:pt idx="4074">
                  <c:v>852.37</c:v>
                </c:pt>
                <c:pt idx="4075">
                  <c:v>852.37</c:v>
                </c:pt>
                <c:pt idx="4076">
                  <c:v>852.37</c:v>
                </c:pt>
                <c:pt idx="4077">
                  <c:v>852.37</c:v>
                </c:pt>
                <c:pt idx="4078">
                  <c:v>852.37</c:v>
                </c:pt>
                <c:pt idx="4079">
                  <c:v>852.37</c:v>
                </c:pt>
                <c:pt idx="4080">
                  <c:v>852.37</c:v>
                </c:pt>
                <c:pt idx="4081">
                  <c:v>852.37</c:v>
                </c:pt>
                <c:pt idx="4082">
                  <c:v>852.37</c:v>
                </c:pt>
                <c:pt idx="4083">
                  <c:v>852.37</c:v>
                </c:pt>
                <c:pt idx="4084">
                  <c:v>852.37</c:v>
                </c:pt>
                <c:pt idx="4085">
                  <c:v>852.37</c:v>
                </c:pt>
                <c:pt idx="4086">
                  <c:v>852.37</c:v>
                </c:pt>
                <c:pt idx="4087">
                  <c:v>852.37</c:v>
                </c:pt>
                <c:pt idx="4088">
                  <c:v>852.37</c:v>
                </c:pt>
                <c:pt idx="4089">
                  <c:v>852.37</c:v>
                </c:pt>
                <c:pt idx="4090">
                  <c:v>852.37</c:v>
                </c:pt>
                <c:pt idx="4091">
                  <c:v>852.37</c:v>
                </c:pt>
                <c:pt idx="4092">
                  <c:v>852.37</c:v>
                </c:pt>
                <c:pt idx="4093">
                  <c:v>852.37</c:v>
                </c:pt>
                <c:pt idx="4094">
                  <c:v>852.37</c:v>
                </c:pt>
                <c:pt idx="4095">
                  <c:v>852.37</c:v>
                </c:pt>
                <c:pt idx="4096">
                  <c:v>852.37</c:v>
                </c:pt>
                <c:pt idx="4097">
                  <c:v>852.37</c:v>
                </c:pt>
                <c:pt idx="4098">
                  <c:v>852.37</c:v>
                </c:pt>
                <c:pt idx="4099">
                  <c:v>852.37</c:v>
                </c:pt>
                <c:pt idx="4100">
                  <c:v>852.37</c:v>
                </c:pt>
                <c:pt idx="4101">
                  <c:v>852.37</c:v>
                </c:pt>
                <c:pt idx="4102">
                  <c:v>852.37</c:v>
                </c:pt>
                <c:pt idx="4103">
                  <c:v>852.37</c:v>
                </c:pt>
                <c:pt idx="4104">
                  <c:v>852.37</c:v>
                </c:pt>
                <c:pt idx="4105">
                  <c:v>852.37</c:v>
                </c:pt>
                <c:pt idx="4106">
                  <c:v>852.37</c:v>
                </c:pt>
                <c:pt idx="4107">
                  <c:v>852.37</c:v>
                </c:pt>
                <c:pt idx="4108">
                  <c:v>852.37</c:v>
                </c:pt>
                <c:pt idx="4109">
                  <c:v>852.37</c:v>
                </c:pt>
                <c:pt idx="4110">
                  <c:v>852.37</c:v>
                </c:pt>
                <c:pt idx="4111">
                  <c:v>852.37</c:v>
                </c:pt>
                <c:pt idx="4112">
                  <c:v>852.37</c:v>
                </c:pt>
                <c:pt idx="4113">
                  <c:v>852.37</c:v>
                </c:pt>
                <c:pt idx="4114">
                  <c:v>852.37</c:v>
                </c:pt>
                <c:pt idx="4115">
                  <c:v>852.37</c:v>
                </c:pt>
                <c:pt idx="4116">
                  <c:v>852.37</c:v>
                </c:pt>
                <c:pt idx="4117">
                  <c:v>852.37</c:v>
                </c:pt>
                <c:pt idx="4118">
                  <c:v>852.37</c:v>
                </c:pt>
                <c:pt idx="4119">
                  <c:v>852.37</c:v>
                </c:pt>
                <c:pt idx="4120">
                  <c:v>852.37</c:v>
                </c:pt>
                <c:pt idx="4121">
                  <c:v>852.37</c:v>
                </c:pt>
                <c:pt idx="4122">
                  <c:v>852.37</c:v>
                </c:pt>
                <c:pt idx="4123">
                  <c:v>852.37</c:v>
                </c:pt>
                <c:pt idx="4124">
                  <c:v>852.37</c:v>
                </c:pt>
                <c:pt idx="4125">
                  <c:v>852.37</c:v>
                </c:pt>
                <c:pt idx="4126">
                  <c:v>852.37</c:v>
                </c:pt>
                <c:pt idx="4127">
                  <c:v>852.37</c:v>
                </c:pt>
                <c:pt idx="4128">
                  <c:v>852.37</c:v>
                </c:pt>
                <c:pt idx="4129">
                  <c:v>852.37</c:v>
                </c:pt>
                <c:pt idx="4130">
                  <c:v>852.37</c:v>
                </c:pt>
                <c:pt idx="4131">
                  <c:v>852.37</c:v>
                </c:pt>
                <c:pt idx="4132">
                  <c:v>852.37</c:v>
                </c:pt>
                <c:pt idx="4133">
                  <c:v>852.37</c:v>
                </c:pt>
                <c:pt idx="4134">
                  <c:v>852.37</c:v>
                </c:pt>
                <c:pt idx="4135">
                  <c:v>852.37</c:v>
                </c:pt>
                <c:pt idx="4136">
                  <c:v>852.37</c:v>
                </c:pt>
                <c:pt idx="4137">
                  <c:v>852.37</c:v>
                </c:pt>
                <c:pt idx="4138">
                  <c:v>852.37</c:v>
                </c:pt>
                <c:pt idx="4139">
                  <c:v>852.37</c:v>
                </c:pt>
                <c:pt idx="4140">
                  <c:v>852.37</c:v>
                </c:pt>
                <c:pt idx="4141">
                  <c:v>852.37</c:v>
                </c:pt>
                <c:pt idx="4142">
                  <c:v>852.37</c:v>
                </c:pt>
                <c:pt idx="4143">
                  <c:v>852.37</c:v>
                </c:pt>
                <c:pt idx="4144">
                  <c:v>852.37</c:v>
                </c:pt>
                <c:pt idx="4145">
                  <c:v>852.37</c:v>
                </c:pt>
                <c:pt idx="4146">
                  <c:v>852.37</c:v>
                </c:pt>
                <c:pt idx="4147">
                  <c:v>852.37</c:v>
                </c:pt>
                <c:pt idx="4148">
                  <c:v>852.37</c:v>
                </c:pt>
                <c:pt idx="4149">
                  <c:v>852.37</c:v>
                </c:pt>
                <c:pt idx="4150">
                  <c:v>852.37</c:v>
                </c:pt>
                <c:pt idx="4151">
                  <c:v>852.37</c:v>
                </c:pt>
                <c:pt idx="4152">
                  <c:v>852.37</c:v>
                </c:pt>
                <c:pt idx="4153">
                  <c:v>852.37</c:v>
                </c:pt>
                <c:pt idx="4154">
                  <c:v>852.37</c:v>
                </c:pt>
                <c:pt idx="4155">
                  <c:v>852.37</c:v>
                </c:pt>
                <c:pt idx="4156">
                  <c:v>852.37</c:v>
                </c:pt>
                <c:pt idx="4157">
                  <c:v>852.37</c:v>
                </c:pt>
                <c:pt idx="4158">
                  <c:v>852.37</c:v>
                </c:pt>
                <c:pt idx="4159">
                  <c:v>852.37</c:v>
                </c:pt>
                <c:pt idx="4160">
                  <c:v>852.37</c:v>
                </c:pt>
                <c:pt idx="4161">
                  <c:v>852.37</c:v>
                </c:pt>
                <c:pt idx="4162">
                  <c:v>852.37</c:v>
                </c:pt>
                <c:pt idx="4163">
                  <c:v>852.37</c:v>
                </c:pt>
                <c:pt idx="4164">
                  <c:v>852.37</c:v>
                </c:pt>
                <c:pt idx="4165">
                  <c:v>852.37</c:v>
                </c:pt>
                <c:pt idx="4166">
                  <c:v>852.37</c:v>
                </c:pt>
                <c:pt idx="4167">
                  <c:v>852.37</c:v>
                </c:pt>
                <c:pt idx="4168">
                  <c:v>852.37</c:v>
                </c:pt>
                <c:pt idx="4169">
                  <c:v>852.37</c:v>
                </c:pt>
                <c:pt idx="4170">
                  <c:v>852.37</c:v>
                </c:pt>
                <c:pt idx="4171">
                  <c:v>852.37</c:v>
                </c:pt>
                <c:pt idx="4172">
                  <c:v>852.37</c:v>
                </c:pt>
                <c:pt idx="4173">
                  <c:v>852.37</c:v>
                </c:pt>
                <c:pt idx="4174">
                  <c:v>852.37</c:v>
                </c:pt>
                <c:pt idx="4175">
                  <c:v>852.37</c:v>
                </c:pt>
                <c:pt idx="4176">
                  <c:v>852.37</c:v>
                </c:pt>
                <c:pt idx="4177">
                  <c:v>852.37</c:v>
                </c:pt>
                <c:pt idx="4178">
                  <c:v>852.37</c:v>
                </c:pt>
                <c:pt idx="4179">
                  <c:v>852.37</c:v>
                </c:pt>
                <c:pt idx="4180">
                  <c:v>852.37</c:v>
                </c:pt>
                <c:pt idx="4181">
                  <c:v>852.37</c:v>
                </c:pt>
                <c:pt idx="4182">
                  <c:v>852.37</c:v>
                </c:pt>
                <c:pt idx="4183">
                  <c:v>852.37</c:v>
                </c:pt>
                <c:pt idx="4184">
                  <c:v>852.37</c:v>
                </c:pt>
                <c:pt idx="4185">
                  <c:v>852.37</c:v>
                </c:pt>
                <c:pt idx="4186">
                  <c:v>852.37</c:v>
                </c:pt>
                <c:pt idx="4187">
                  <c:v>852.37</c:v>
                </c:pt>
                <c:pt idx="4188">
                  <c:v>852.37</c:v>
                </c:pt>
                <c:pt idx="4189">
                  <c:v>852.37</c:v>
                </c:pt>
                <c:pt idx="4190">
                  <c:v>852.37</c:v>
                </c:pt>
                <c:pt idx="4191">
                  <c:v>852.37</c:v>
                </c:pt>
                <c:pt idx="4192">
                  <c:v>852.37</c:v>
                </c:pt>
                <c:pt idx="4193">
                  <c:v>852.37</c:v>
                </c:pt>
                <c:pt idx="4194">
                  <c:v>852.37</c:v>
                </c:pt>
                <c:pt idx="4195">
                  <c:v>852.37</c:v>
                </c:pt>
                <c:pt idx="4196">
                  <c:v>852.37</c:v>
                </c:pt>
                <c:pt idx="4197">
                  <c:v>852.37</c:v>
                </c:pt>
                <c:pt idx="4198">
                  <c:v>852.37</c:v>
                </c:pt>
                <c:pt idx="4199">
                  <c:v>852.37</c:v>
                </c:pt>
                <c:pt idx="4200">
                  <c:v>852.37</c:v>
                </c:pt>
                <c:pt idx="4201">
                  <c:v>852.37</c:v>
                </c:pt>
                <c:pt idx="4202">
                  <c:v>852.37</c:v>
                </c:pt>
                <c:pt idx="4203">
                  <c:v>852.37</c:v>
                </c:pt>
                <c:pt idx="4204">
                  <c:v>852.37</c:v>
                </c:pt>
                <c:pt idx="4205">
                  <c:v>852.37</c:v>
                </c:pt>
                <c:pt idx="4206">
                  <c:v>852.37</c:v>
                </c:pt>
                <c:pt idx="4207">
                  <c:v>852.37</c:v>
                </c:pt>
                <c:pt idx="4208">
                  <c:v>852.37</c:v>
                </c:pt>
                <c:pt idx="4209">
                  <c:v>852.37</c:v>
                </c:pt>
                <c:pt idx="4210">
                  <c:v>852.37</c:v>
                </c:pt>
                <c:pt idx="4211">
                  <c:v>852.37</c:v>
                </c:pt>
                <c:pt idx="4212">
                  <c:v>852.37</c:v>
                </c:pt>
                <c:pt idx="4213">
                  <c:v>852.37</c:v>
                </c:pt>
                <c:pt idx="4214">
                  <c:v>852.37</c:v>
                </c:pt>
                <c:pt idx="4215">
                  <c:v>852.37</c:v>
                </c:pt>
                <c:pt idx="4216">
                  <c:v>852.37</c:v>
                </c:pt>
                <c:pt idx="4217">
                  <c:v>852.37</c:v>
                </c:pt>
                <c:pt idx="4218">
                  <c:v>852.37</c:v>
                </c:pt>
                <c:pt idx="4219">
                  <c:v>852.37</c:v>
                </c:pt>
                <c:pt idx="4220">
                  <c:v>852.37</c:v>
                </c:pt>
                <c:pt idx="4221">
                  <c:v>852.37</c:v>
                </c:pt>
                <c:pt idx="4222">
                  <c:v>852.37</c:v>
                </c:pt>
                <c:pt idx="4223">
                  <c:v>852.37</c:v>
                </c:pt>
                <c:pt idx="4224">
                  <c:v>852.37</c:v>
                </c:pt>
                <c:pt idx="4225">
                  <c:v>852.37</c:v>
                </c:pt>
                <c:pt idx="4226">
                  <c:v>852.37</c:v>
                </c:pt>
                <c:pt idx="4227">
                  <c:v>852.37</c:v>
                </c:pt>
                <c:pt idx="4228">
                  <c:v>852.37</c:v>
                </c:pt>
                <c:pt idx="4229">
                  <c:v>852.37</c:v>
                </c:pt>
                <c:pt idx="4230">
                  <c:v>852.37</c:v>
                </c:pt>
                <c:pt idx="4231">
                  <c:v>852.37</c:v>
                </c:pt>
                <c:pt idx="4232">
                  <c:v>852.37</c:v>
                </c:pt>
                <c:pt idx="4233">
                  <c:v>852.37</c:v>
                </c:pt>
                <c:pt idx="4234">
                  <c:v>852.37</c:v>
                </c:pt>
                <c:pt idx="4235">
                  <c:v>852.37</c:v>
                </c:pt>
                <c:pt idx="4236">
                  <c:v>852.37</c:v>
                </c:pt>
                <c:pt idx="4237">
                  <c:v>852.37</c:v>
                </c:pt>
                <c:pt idx="4238">
                  <c:v>852.37</c:v>
                </c:pt>
                <c:pt idx="4239">
                  <c:v>852.37</c:v>
                </c:pt>
                <c:pt idx="4240">
                  <c:v>852.37</c:v>
                </c:pt>
                <c:pt idx="4241">
                  <c:v>852.37</c:v>
                </c:pt>
                <c:pt idx="4242">
                  <c:v>852.37</c:v>
                </c:pt>
                <c:pt idx="4243">
                  <c:v>852.37</c:v>
                </c:pt>
                <c:pt idx="4244">
                  <c:v>852.37</c:v>
                </c:pt>
                <c:pt idx="4245">
                  <c:v>852.37</c:v>
                </c:pt>
                <c:pt idx="4246">
                  <c:v>852.37</c:v>
                </c:pt>
                <c:pt idx="4247">
                  <c:v>852.37</c:v>
                </c:pt>
                <c:pt idx="4248">
                  <c:v>852.37</c:v>
                </c:pt>
                <c:pt idx="4249">
                  <c:v>852.37</c:v>
                </c:pt>
                <c:pt idx="4250">
                  <c:v>852.37</c:v>
                </c:pt>
                <c:pt idx="4251">
                  <c:v>852.37</c:v>
                </c:pt>
                <c:pt idx="4252">
                  <c:v>852.37</c:v>
                </c:pt>
                <c:pt idx="4253">
                  <c:v>852.37</c:v>
                </c:pt>
                <c:pt idx="4254">
                  <c:v>852.37</c:v>
                </c:pt>
                <c:pt idx="4255">
                  <c:v>852.37</c:v>
                </c:pt>
                <c:pt idx="4256">
                  <c:v>852.37</c:v>
                </c:pt>
                <c:pt idx="4257">
                  <c:v>852.37</c:v>
                </c:pt>
                <c:pt idx="4258">
                  <c:v>852.37</c:v>
                </c:pt>
                <c:pt idx="4259">
                  <c:v>852.37</c:v>
                </c:pt>
                <c:pt idx="4260">
                  <c:v>852.37</c:v>
                </c:pt>
                <c:pt idx="4261">
                  <c:v>852.37</c:v>
                </c:pt>
                <c:pt idx="4262">
                  <c:v>852.37</c:v>
                </c:pt>
                <c:pt idx="4263">
                  <c:v>852.37</c:v>
                </c:pt>
                <c:pt idx="4264">
                  <c:v>852.37</c:v>
                </c:pt>
                <c:pt idx="4265">
                  <c:v>852.37</c:v>
                </c:pt>
                <c:pt idx="4266">
                  <c:v>852.37</c:v>
                </c:pt>
                <c:pt idx="4267">
                  <c:v>852.37</c:v>
                </c:pt>
                <c:pt idx="4268">
                  <c:v>852.37</c:v>
                </c:pt>
                <c:pt idx="4269">
                  <c:v>852.37</c:v>
                </c:pt>
                <c:pt idx="4270">
                  <c:v>852.37</c:v>
                </c:pt>
                <c:pt idx="4271">
                  <c:v>852.37</c:v>
                </c:pt>
                <c:pt idx="4272">
                  <c:v>852.37</c:v>
                </c:pt>
                <c:pt idx="4273">
                  <c:v>852.37</c:v>
                </c:pt>
                <c:pt idx="4274">
                  <c:v>852.37</c:v>
                </c:pt>
                <c:pt idx="4275">
                  <c:v>852.37</c:v>
                </c:pt>
                <c:pt idx="4276">
                  <c:v>852.37</c:v>
                </c:pt>
                <c:pt idx="4277">
                  <c:v>852.36</c:v>
                </c:pt>
                <c:pt idx="4278">
                  <c:v>852.36</c:v>
                </c:pt>
                <c:pt idx="4279">
                  <c:v>852.36</c:v>
                </c:pt>
                <c:pt idx="4280">
                  <c:v>852.36</c:v>
                </c:pt>
                <c:pt idx="4281">
                  <c:v>852.36</c:v>
                </c:pt>
                <c:pt idx="4282">
                  <c:v>852.36</c:v>
                </c:pt>
                <c:pt idx="4283">
                  <c:v>852.36</c:v>
                </c:pt>
                <c:pt idx="4284">
                  <c:v>852.36</c:v>
                </c:pt>
                <c:pt idx="4285">
                  <c:v>852.36</c:v>
                </c:pt>
                <c:pt idx="4286">
                  <c:v>852.36</c:v>
                </c:pt>
                <c:pt idx="4287">
                  <c:v>852.36</c:v>
                </c:pt>
                <c:pt idx="4288">
                  <c:v>852.36</c:v>
                </c:pt>
                <c:pt idx="4289">
                  <c:v>852.36</c:v>
                </c:pt>
                <c:pt idx="4290">
                  <c:v>852.36</c:v>
                </c:pt>
                <c:pt idx="4291">
                  <c:v>852.36</c:v>
                </c:pt>
                <c:pt idx="4292">
                  <c:v>852.36</c:v>
                </c:pt>
                <c:pt idx="4293">
                  <c:v>852.36</c:v>
                </c:pt>
                <c:pt idx="4294">
                  <c:v>852.36</c:v>
                </c:pt>
                <c:pt idx="4295">
                  <c:v>852.36</c:v>
                </c:pt>
                <c:pt idx="4296">
                  <c:v>852.36</c:v>
                </c:pt>
                <c:pt idx="4297">
                  <c:v>852.36</c:v>
                </c:pt>
                <c:pt idx="4298">
                  <c:v>852.36</c:v>
                </c:pt>
                <c:pt idx="4299">
                  <c:v>852.36</c:v>
                </c:pt>
                <c:pt idx="4300">
                  <c:v>852.36</c:v>
                </c:pt>
                <c:pt idx="4301">
                  <c:v>852.36</c:v>
                </c:pt>
                <c:pt idx="4302">
                  <c:v>852.36</c:v>
                </c:pt>
                <c:pt idx="4303">
                  <c:v>852.36</c:v>
                </c:pt>
                <c:pt idx="4304">
                  <c:v>852.36</c:v>
                </c:pt>
                <c:pt idx="4305">
                  <c:v>852.36</c:v>
                </c:pt>
                <c:pt idx="4306">
                  <c:v>852.36</c:v>
                </c:pt>
                <c:pt idx="4307">
                  <c:v>852.36</c:v>
                </c:pt>
                <c:pt idx="4308">
                  <c:v>852.36</c:v>
                </c:pt>
                <c:pt idx="4309">
                  <c:v>852.36</c:v>
                </c:pt>
                <c:pt idx="4310">
                  <c:v>852.36</c:v>
                </c:pt>
                <c:pt idx="4311">
                  <c:v>852.36</c:v>
                </c:pt>
                <c:pt idx="4312">
                  <c:v>852.36</c:v>
                </c:pt>
                <c:pt idx="4313">
                  <c:v>852.36</c:v>
                </c:pt>
                <c:pt idx="4314">
                  <c:v>852.36</c:v>
                </c:pt>
                <c:pt idx="4315">
                  <c:v>852.36</c:v>
                </c:pt>
                <c:pt idx="4316">
                  <c:v>852.36</c:v>
                </c:pt>
                <c:pt idx="4317">
                  <c:v>852.36</c:v>
                </c:pt>
                <c:pt idx="4318">
                  <c:v>852.36</c:v>
                </c:pt>
                <c:pt idx="4319">
                  <c:v>852.36</c:v>
                </c:pt>
                <c:pt idx="4320">
                  <c:v>852.36</c:v>
                </c:pt>
                <c:pt idx="4321">
                  <c:v>852.36</c:v>
                </c:pt>
                <c:pt idx="4322">
                  <c:v>852.36</c:v>
                </c:pt>
                <c:pt idx="4323">
                  <c:v>852.36</c:v>
                </c:pt>
                <c:pt idx="4324">
                  <c:v>852.36</c:v>
                </c:pt>
                <c:pt idx="4325">
                  <c:v>852.36</c:v>
                </c:pt>
                <c:pt idx="4326">
                  <c:v>852.36</c:v>
                </c:pt>
                <c:pt idx="4327">
                  <c:v>852.36</c:v>
                </c:pt>
                <c:pt idx="4328">
                  <c:v>852.36</c:v>
                </c:pt>
                <c:pt idx="4329">
                  <c:v>852.36</c:v>
                </c:pt>
                <c:pt idx="4330">
                  <c:v>852.36</c:v>
                </c:pt>
                <c:pt idx="4331">
                  <c:v>852.36</c:v>
                </c:pt>
                <c:pt idx="4332">
                  <c:v>852.36</c:v>
                </c:pt>
                <c:pt idx="4333">
                  <c:v>852.36</c:v>
                </c:pt>
                <c:pt idx="4334">
                  <c:v>852.36</c:v>
                </c:pt>
                <c:pt idx="4335">
                  <c:v>852.36</c:v>
                </c:pt>
                <c:pt idx="4336">
                  <c:v>852.36</c:v>
                </c:pt>
                <c:pt idx="4337">
                  <c:v>852.36</c:v>
                </c:pt>
                <c:pt idx="4338">
                  <c:v>852.36</c:v>
                </c:pt>
                <c:pt idx="4339">
                  <c:v>852.36</c:v>
                </c:pt>
                <c:pt idx="4340">
                  <c:v>852.36</c:v>
                </c:pt>
                <c:pt idx="4341">
                  <c:v>852.36</c:v>
                </c:pt>
                <c:pt idx="4342">
                  <c:v>852.36</c:v>
                </c:pt>
                <c:pt idx="4343">
                  <c:v>852.36</c:v>
                </c:pt>
                <c:pt idx="4344">
                  <c:v>852.36</c:v>
                </c:pt>
                <c:pt idx="4345">
                  <c:v>852.36</c:v>
                </c:pt>
                <c:pt idx="4346">
                  <c:v>852.36</c:v>
                </c:pt>
                <c:pt idx="4347">
                  <c:v>852.36</c:v>
                </c:pt>
                <c:pt idx="4348">
                  <c:v>852.36</c:v>
                </c:pt>
                <c:pt idx="4349">
                  <c:v>852.36</c:v>
                </c:pt>
                <c:pt idx="4350">
                  <c:v>852.36</c:v>
                </c:pt>
                <c:pt idx="4351">
                  <c:v>852.36</c:v>
                </c:pt>
                <c:pt idx="4352">
                  <c:v>852.36</c:v>
                </c:pt>
                <c:pt idx="4353">
                  <c:v>852.36</c:v>
                </c:pt>
                <c:pt idx="4354">
                  <c:v>852.36</c:v>
                </c:pt>
                <c:pt idx="4355">
                  <c:v>852.36</c:v>
                </c:pt>
                <c:pt idx="4356">
                  <c:v>852.36</c:v>
                </c:pt>
                <c:pt idx="4357">
                  <c:v>852.36</c:v>
                </c:pt>
                <c:pt idx="4358">
                  <c:v>852.36</c:v>
                </c:pt>
                <c:pt idx="4359">
                  <c:v>852.36</c:v>
                </c:pt>
                <c:pt idx="4360">
                  <c:v>852.36</c:v>
                </c:pt>
                <c:pt idx="4361">
                  <c:v>852.36</c:v>
                </c:pt>
                <c:pt idx="4362">
                  <c:v>852.36</c:v>
                </c:pt>
                <c:pt idx="4363">
                  <c:v>852.36</c:v>
                </c:pt>
                <c:pt idx="4364">
                  <c:v>852.36</c:v>
                </c:pt>
                <c:pt idx="4365">
                  <c:v>852.36</c:v>
                </c:pt>
                <c:pt idx="4366">
                  <c:v>852.36</c:v>
                </c:pt>
                <c:pt idx="4367">
                  <c:v>852.36</c:v>
                </c:pt>
                <c:pt idx="4368">
                  <c:v>852.36</c:v>
                </c:pt>
                <c:pt idx="4369">
                  <c:v>852.36</c:v>
                </c:pt>
                <c:pt idx="4370">
                  <c:v>852.36</c:v>
                </c:pt>
                <c:pt idx="4371">
                  <c:v>852.36</c:v>
                </c:pt>
                <c:pt idx="4372">
                  <c:v>852.36</c:v>
                </c:pt>
                <c:pt idx="4373">
                  <c:v>852.36</c:v>
                </c:pt>
                <c:pt idx="4374">
                  <c:v>852.36</c:v>
                </c:pt>
                <c:pt idx="4375">
                  <c:v>852.36</c:v>
                </c:pt>
                <c:pt idx="4376">
                  <c:v>852.36</c:v>
                </c:pt>
                <c:pt idx="4377">
                  <c:v>852.36</c:v>
                </c:pt>
                <c:pt idx="4378">
                  <c:v>852.36</c:v>
                </c:pt>
                <c:pt idx="4379">
                  <c:v>852.36</c:v>
                </c:pt>
                <c:pt idx="4380">
                  <c:v>852.36</c:v>
                </c:pt>
                <c:pt idx="4381">
                  <c:v>852.36</c:v>
                </c:pt>
                <c:pt idx="4382">
                  <c:v>852.36</c:v>
                </c:pt>
                <c:pt idx="4383">
                  <c:v>852.36</c:v>
                </c:pt>
                <c:pt idx="4384">
                  <c:v>852.36</c:v>
                </c:pt>
                <c:pt idx="4385">
                  <c:v>852.36</c:v>
                </c:pt>
                <c:pt idx="4386">
                  <c:v>852.36</c:v>
                </c:pt>
                <c:pt idx="4387">
                  <c:v>852.36</c:v>
                </c:pt>
                <c:pt idx="4388">
                  <c:v>852.36</c:v>
                </c:pt>
                <c:pt idx="4389">
                  <c:v>852.36</c:v>
                </c:pt>
                <c:pt idx="4390">
                  <c:v>852.36</c:v>
                </c:pt>
                <c:pt idx="4391">
                  <c:v>852.36</c:v>
                </c:pt>
                <c:pt idx="4392">
                  <c:v>852.36</c:v>
                </c:pt>
                <c:pt idx="4393">
                  <c:v>852.36</c:v>
                </c:pt>
                <c:pt idx="4394">
                  <c:v>852.36</c:v>
                </c:pt>
                <c:pt idx="4395">
                  <c:v>852.36</c:v>
                </c:pt>
                <c:pt idx="4396">
                  <c:v>852.36</c:v>
                </c:pt>
                <c:pt idx="4397">
                  <c:v>852.36</c:v>
                </c:pt>
                <c:pt idx="4398">
                  <c:v>852.36</c:v>
                </c:pt>
                <c:pt idx="4399">
                  <c:v>852.36</c:v>
                </c:pt>
                <c:pt idx="4400">
                  <c:v>852.36</c:v>
                </c:pt>
                <c:pt idx="4401">
                  <c:v>852.36</c:v>
                </c:pt>
                <c:pt idx="4402">
                  <c:v>852.36</c:v>
                </c:pt>
                <c:pt idx="4403">
                  <c:v>852.36</c:v>
                </c:pt>
                <c:pt idx="4404">
                  <c:v>852.36</c:v>
                </c:pt>
                <c:pt idx="4405">
                  <c:v>852.36</c:v>
                </c:pt>
                <c:pt idx="4406">
                  <c:v>852.36</c:v>
                </c:pt>
                <c:pt idx="4407">
                  <c:v>852.36</c:v>
                </c:pt>
                <c:pt idx="4408">
                  <c:v>852.36</c:v>
                </c:pt>
                <c:pt idx="4409">
                  <c:v>852.36</c:v>
                </c:pt>
                <c:pt idx="4410">
                  <c:v>852.36</c:v>
                </c:pt>
                <c:pt idx="4411">
                  <c:v>852.36</c:v>
                </c:pt>
                <c:pt idx="4412">
                  <c:v>852.36</c:v>
                </c:pt>
                <c:pt idx="4413">
                  <c:v>852.36</c:v>
                </c:pt>
                <c:pt idx="4414">
                  <c:v>852.36</c:v>
                </c:pt>
                <c:pt idx="4415">
                  <c:v>852.36</c:v>
                </c:pt>
                <c:pt idx="4416">
                  <c:v>852.36</c:v>
                </c:pt>
                <c:pt idx="4417">
                  <c:v>852.36</c:v>
                </c:pt>
                <c:pt idx="4418">
                  <c:v>852.36</c:v>
                </c:pt>
                <c:pt idx="4419">
                  <c:v>852.36</c:v>
                </c:pt>
                <c:pt idx="4420">
                  <c:v>852.36</c:v>
                </c:pt>
                <c:pt idx="4421">
                  <c:v>852.36</c:v>
                </c:pt>
                <c:pt idx="4422">
                  <c:v>852.36</c:v>
                </c:pt>
                <c:pt idx="4423">
                  <c:v>852.36</c:v>
                </c:pt>
                <c:pt idx="4424">
                  <c:v>852.36</c:v>
                </c:pt>
                <c:pt idx="4425">
                  <c:v>852.36</c:v>
                </c:pt>
                <c:pt idx="4426">
                  <c:v>852.36</c:v>
                </c:pt>
                <c:pt idx="4427">
                  <c:v>852.36</c:v>
                </c:pt>
                <c:pt idx="4428">
                  <c:v>852.36</c:v>
                </c:pt>
                <c:pt idx="4429">
                  <c:v>852.36</c:v>
                </c:pt>
                <c:pt idx="4430">
                  <c:v>852.36</c:v>
                </c:pt>
                <c:pt idx="4431">
                  <c:v>852.36</c:v>
                </c:pt>
                <c:pt idx="4432">
                  <c:v>852.36</c:v>
                </c:pt>
                <c:pt idx="4433">
                  <c:v>852.36</c:v>
                </c:pt>
                <c:pt idx="4434">
                  <c:v>852.36</c:v>
                </c:pt>
                <c:pt idx="4435">
                  <c:v>852.36</c:v>
                </c:pt>
                <c:pt idx="4436">
                  <c:v>852.36</c:v>
                </c:pt>
                <c:pt idx="4437">
                  <c:v>852.36</c:v>
                </c:pt>
                <c:pt idx="4438">
                  <c:v>852.36</c:v>
                </c:pt>
                <c:pt idx="4439">
                  <c:v>852.36</c:v>
                </c:pt>
                <c:pt idx="4440">
                  <c:v>852.36</c:v>
                </c:pt>
                <c:pt idx="4441">
                  <c:v>852.36</c:v>
                </c:pt>
                <c:pt idx="4442">
                  <c:v>852.36</c:v>
                </c:pt>
                <c:pt idx="4443">
                  <c:v>852.36</c:v>
                </c:pt>
                <c:pt idx="4444">
                  <c:v>852.36</c:v>
                </c:pt>
                <c:pt idx="4445">
                  <c:v>852.36</c:v>
                </c:pt>
                <c:pt idx="4446">
                  <c:v>852.36</c:v>
                </c:pt>
                <c:pt idx="4447">
                  <c:v>852.36</c:v>
                </c:pt>
                <c:pt idx="4448">
                  <c:v>852.36</c:v>
                </c:pt>
                <c:pt idx="4449">
                  <c:v>852.36</c:v>
                </c:pt>
                <c:pt idx="4450">
                  <c:v>852.36</c:v>
                </c:pt>
                <c:pt idx="4451">
                  <c:v>852.36</c:v>
                </c:pt>
                <c:pt idx="4452">
                  <c:v>852.36</c:v>
                </c:pt>
                <c:pt idx="4453">
                  <c:v>852.36</c:v>
                </c:pt>
                <c:pt idx="4454">
                  <c:v>852.36</c:v>
                </c:pt>
                <c:pt idx="4455">
                  <c:v>852.36</c:v>
                </c:pt>
                <c:pt idx="4456">
                  <c:v>852.36</c:v>
                </c:pt>
                <c:pt idx="4457">
                  <c:v>852.36</c:v>
                </c:pt>
                <c:pt idx="4458">
                  <c:v>852.36</c:v>
                </c:pt>
                <c:pt idx="4459">
                  <c:v>852.36</c:v>
                </c:pt>
                <c:pt idx="4460">
                  <c:v>852.36</c:v>
                </c:pt>
                <c:pt idx="4461">
                  <c:v>852.36</c:v>
                </c:pt>
                <c:pt idx="4462">
                  <c:v>852.36</c:v>
                </c:pt>
                <c:pt idx="4463">
                  <c:v>852.36</c:v>
                </c:pt>
                <c:pt idx="4464">
                  <c:v>852.36</c:v>
                </c:pt>
                <c:pt idx="4465">
                  <c:v>852.36</c:v>
                </c:pt>
                <c:pt idx="4466">
                  <c:v>852.36</c:v>
                </c:pt>
                <c:pt idx="4467">
                  <c:v>852.36</c:v>
                </c:pt>
                <c:pt idx="4468">
                  <c:v>852.36</c:v>
                </c:pt>
                <c:pt idx="4469">
                  <c:v>852.36</c:v>
                </c:pt>
                <c:pt idx="4470">
                  <c:v>852.36</c:v>
                </c:pt>
                <c:pt idx="4471">
                  <c:v>852.36</c:v>
                </c:pt>
                <c:pt idx="4472">
                  <c:v>852.36</c:v>
                </c:pt>
                <c:pt idx="4473">
                  <c:v>852.36</c:v>
                </c:pt>
                <c:pt idx="4474">
                  <c:v>852.36</c:v>
                </c:pt>
                <c:pt idx="4475">
                  <c:v>852.36</c:v>
                </c:pt>
                <c:pt idx="4476">
                  <c:v>852.36</c:v>
                </c:pt>
                <c:pt idx="4477">
                  <c:v>852.36</c:v>
                </c:pt>
                <c:pt idx="4478">
                  <c:v>852.36</c:v>
                </c:pt>
                <c:pt idx="4479">
                  <c:v>852.36</c:v>
                </c:pt>
                <c:pt idx="4480">
                  <c:v>852.36</c:v>
                </c:pt>
                <c:pt idx="4481">
                  <c:v>852.36</c:v>
                </c:pt>
                <c:pt idx="4482">
                  <c:v>852.36</c:v>
                </c:pt>
                <c:pt idx="4483">
                  <c:v>852.36</c:v>
                </c:pt>
                <c:pt idx="4484">
                  <c:v>852.36</c:v>
                </c:pt>
                <c:pt idx="4485">
                  <c:v>852.36</c:v>
                </c:pt>
                <c:pt idx="4486">
                  <c:v>852.36</c:v>
                </c:pt>
                <c:pt idx="4487">
                  <c:v>852.36</c:v>
                </c:pt>
                <c:pt idx="4488">
                  <c:v>852.36</c:v>
                </c:pt>
                <c:pt idx="4489">
                  <c:v>852.36</c:v>
                </c:pt>
                <c:pt idx="4490">
                  <c:v>852.36</c:v>
                </c:pt>
                <c:pt idx="4491">
                  <c:v>852.36</c:v>
                </c:pt>
                <c:pt idx="4492">
                  <c:v>852.36</c:v>
                </c:pt>
                <c:pt idx="4493">
                  <c:v>852.36</c:v>
                </c:pt>
                <c:pt idx="4494">
                  <c:v>852.36</c:v>
                </c:pt>
                <c:pt idx="4495">
                  <c:v>852.36</c:v>
                </c:pt>
                <c:pt idx="4496">
                  <c:v>852.36</c:v>
                </c:pt>
                <c:pt idx="4497">
                  <c:v>852.36</c:v>
                </c:pt>
                <c:pt idx="4498">
                  <c:v>852.36</c:v>
                </c:pt>
                <c:pt idx="4499">
                  <c:v>852.36</c:v>
                </c:pt>
                <c:pt idx="4500">
                  <c:v>852.36</c:v>
                </c:pt>
                <c:pt idx="4501">
                  <c:v>852.36</c:v>
                </c:pt>
                <c:pt idx="4502">
                  <c:v>852.36</c:v>
                </c:pt>
                <c:pt idx="4503">
                  <c:v>852.36</c:v>
                </c:pt>
                <c:pt idx="4504">
                  <c:v>852.36</c:v>
                </c:pt>
                <c:pt idx="4505">
                  <c:v>852.36</c:v>
                </c:pt>
                <c:pt idx="4506">
                  <c:v>852.36</c:v>
                </c:pt>
                <c:pt idx="4507">
                  <c:v>852.36</c:v>
                </c:pt>
                <c:pt idx="4508">
                  <c:v>852.36</c:v>
                </c:pt>
                <c:pt idx="4509">
                  <c:v>852.36</c:v>
                </c:pt>
                <c:pt idx="4510">
                  <c:v>852.36</c:v>
                </c:pt>
                <c:pt idx="4511">
                  <c:v>852.36</c:v>
                </c:pt>
                <c:pt idx="4512">
                  <c:v>852.36</c:v>
                </c:pt>
                <c:pt idx="4513">
                  <c:v>852.36</c:v>
                </c:pt>
                <c:pt idx="4514">
                  <c:v>852.36</c:v>
                </c:pt>
                <c:pt idx="4515">
                  <c:v>852.36</c:v>
                </c:pt>
                <c:pt idx="4516">
                  <c:v>852.36</c:v>
                </c:pt>
                <c:pt idx="4517">
                  <c:v>852.36</c:v>
                </c:pt>
                <c:pt idx="4518">
                  <c:v>852.36</c:v>
                </c:pt>
                <c:pt idx="4519">
                  <c:v>852.36</c:v>
                </c:pt>
                <c:pt idx="4520">
                  <c:v>852.36</c:v>
                </c:pt>
                <c:pt idx="4521">
                  <c:v>852.36</c:v>
                </c:pt>
                <c:pt idx="4522">
                  <c:v>852.36</c:v>
                </c:pt>
                <c:pt idx="4523">
                  <c:v>852.36</c:v>
                </c:pt>
                <c:pt idx="4524">
                  <c:v>852.36</c:v>
                </c:pt>
                <c:pt idx="4525">
                  <c:v>852.36</c:v>
                </c:pt>
                <c:pt idx="4526">
                  <c:v>852.36</c:v>
                </c:pt>
                <c:pt idx="4527">
                  <c:v>852.36</c:v>
                </c:pt>
                <c:pt idx="4528">
                  <c:v>852.36</c:v>
                </c:pt>
                <c:pt idx="4529">
                  <c:v>852.36</c:v>
                </c:pt>
                <c:pt idx="4530">
                  <c:v>852.36</c:v>
                </c:pt>
                <c:pt idx="4531">
                  <c:v>852.36</c:v>
                </c:pt>
                <c:pt idx="4532">
                  <c:v>852.36</c:v>
                </c:pt>
                <c:pt idx="4533">
                  <c:v>852.36</c:v>
                </c:pt>
                <c:pt idx="4534">
                  <c:v>852.36</c:v>
                </c:pt>
                <c:pt idx="4535">
                  <c:v>852.36</c:v>
                </c:pt>
                <c:pt idx="4536">
                  <c:v>852.36</c:v>
                </c:pt>
                <c:pt idx="4537">
                  <c:v>852.36</c:v>
                </c:pt>
                <c:pt idx="4538">
                  <c:v>852.36</c:v>
                </c:pt>
                <c:pt idx="4539">
                  <c:v>852.36</c:v>
                </c:pt>
                <c:pt idx="4540">
                  <c:v>852.36</c:v>
                </c:pt>
                <c:pt idx="4541">
                  <c:v>852.36</c:v>
                </c:pt>
                <c:pt idx="4542">
                  <c:v>852.36</c:v>
                </c:pt>
                <c:pt idx="4543">
                  <c:v>852.36</c:v>
                </c:pt>
                <c:pt idx="4544">
                  <c:v>852.36</c:v>
                </c:pt>
                <c:pt idx="4545">
                  <c:v>852.36</c:v>
                </c:pt>
                <c:pt idx="4546">
                  <c:v>852.36</c:v>
                </c:pt>
                <c:pt idx="4547">
                  <c:v>852.36</c:v>
                </c:pt>
                <c:pt idx="4548">
                  <c:v>852.36</c:v>
                </c:pt>
                <c:pt idx="4549">
                  <c:v>852.36</c:v>
                </c:pt>
                <c:pt idx="4550">
                  <c:v>852.36</c:v>
                </c:pt>
                <c:pt idx="4551">
                  <c:v>852.36</c:v>
                </c:pt>
                <c:pt idx="4552">
                  <c:v>852.36</c:v>
                </c:pt>
                <c:pt idx="4553">
                  <c:v>852.36</c:v>
                </c:pt>
                <c:pt idx="4554">
                  <c:v>852.36</c:v>
                </c:pt>
                <c:pt idx="4555">
                  <c:v>852.36</c:v>
                </c:pt>
                <c:pt idx="4556">
                  <c:v>852.36</c:v>
                </c:pt>
                <c:pt idx="4557">
                  <c:v>852.36</c:v>
                </c:pt>
                <c:pt idx="4558">
                  <c:v>852.36</c:v>
                </c:pt>
                <c:pt idx="4559">
                  <c:v>852.36</c:v>
                </c:pt>
                <c:pt idx="4560">
                  <c:v>852.36</c:v>
                </c:pt>
                <c:pt idx="4561">
                  <c:v>852.36</c:v>
                </c:pt>
                <c:pt idx="4562">
                  <c:v>852.36</c:v>
                </c:pt>
                <c:pt idx="4563">
                  <c:v>852.36</c:v>
                </c:pt>
                <c:pt idx="4564">
                  <c:v>852.36</c:v>
                </c:pt>
                <c:pt idx="4565">
                  <c:v>852.36</c:v>
                </c:pt>
                <c:pt idx="4566">
                  <c:v>852.36</c:v>
                </c:pt>
                <c:pt idx="4567">
                  <c:v>852.36</c:v>
                </c:pt>
                <c:pt idx="4568">
                  <c:v>852.36</c:v>
                </c:pt>
                <c:pt idx="4569">
                  <c:v>852.36</c:v>
                </c:pt>
                <c:pt idx="4570">
                  <c:v>852.36</c:v>
                </c:pt>
                <c:pt idx="4571">
                  <c:v>852.36</c:v>
                </c:pt>
                <c:pt idx="4572">
                  <c:v>852.36</c:v>
                </c:pt>
                <c:pt idx="4573">
                  <c:v>852.36</c:v>
                </c:pt>
                <c:pt idx="4574">
                  <c:v>852.36</c:v>
                </c:pt>
                <c:pt idx="4575">
                  <c:v>852.36</c:v>
                </c:pt>
                <c:pt idx="4576">
                  <c:v>852.36</c:v>
                </c:pt>
                <c:pt idx="4577">
                  <c:v>852.36</c:v>
                </c:pt>
                <c:pt idx="4578">
                  <c:v>852.36</c:v>
                </c:pt>
                <c:pt idx="4579">
                  <c:v>852.36</c:v>
                </c:pt>
                <c:pt idx="4580">
                  <c:v>852.36</c:v>
                </c:pt>
                <c:pt idx="4581">
                  <c:v>852.36</c:v>
                </c:pt>
                <c:pt idx="4582">
                  <c:v>852.36</c:v>
                </c:pt>
                <c:pt idx="4583">
                  <c:v>852.36</c:v>
                </c:pt>
                <c:pt idx="4584">
                  <c:v>852.36</c:v>
                </c:pt>
                <c:pt idx="4585">
                  <c:v>852.36</c:v>
                </c:pt>
                <c:pt idx="4586">
                  <c:v>852.36</c:v>
                </c:pt>
                <c:pt idx="4587">
                  <c:v>852.36</c:v>
                </c:pt>
                <c:pt idx="4588">
                  <c:v>852.36</c:v>
                </c:pt>
                <c:pt idx="4589">
                  <c:v>852.36</c:v>
                </c:pt>
                <c:pt idx="4590">
                  <c:v>852.36</c:v>
                </c:pt>
                <c:pt idx="4591">
                  <c:v>852.36</c:v>
                </c:pt>
                <c:pt idx="4592">
                  <c:v>852.36</c:v>
                </c:pt>
                <c:pt idx="4593">
                  <c:v>852.36</c:v>
                </c:pt>
                <c:pt idx="4594">
                  <c:v>852.36</c:v>
                </c:pt>
                <c:pt idx="4595">
                  <c:v>852.36</c:v>
                </c:pt>
                <c:pt idx="4596">
                  <c:v>852.36</c:v>
                </c:pt>
                <c:pt idx="4597">
                  <c:v>852.36</c:v>
                </c:pt>
                <c:pt idx="4598">
                  <c:v>852.36</c:v>
                </c:pt>
                <c:pt idx="4599">
                  <c:v>852.36</c:v>
                </c:pt>
                <c:pt idx="4600">
                  <c:v>852.36</c:v>
                </c:pt>
                <c:pt idx="4601">
                  <c:v>852.36</c:v>
                </c:pt>
                <c:pt idx="4602">
                  <c:v>852.36</c:v>
                </c:pt>
                <c:pt idx="4603">
                  <c:v>852.36</c:v>
                </c:pt>
                <c:pt idx="4604">
                  <c:v>852.36</c:v>
                </c:pt>
                <c:pt idx="4605">
                  <c:v>852.36</c:v>
                </c:pt>
                <c:pt idx="4606">
                  <c:v>852.36</c:v>
                </c:pt>
                <c:pt idx="4607">
                  <c:v>852.36</c:v>
                </c:pt>
                <c:pt idx="4608">
                  <c:v>852.36</c:v>
                </c:pt>
                <c:pt idx="4609">
                  <c:v>852.36</c:v>
                </c:pt>
                <c:pt idx="4610">
                  <c:v>852.36</c:v>
                </c:pt>
                <c:pt idx="4611">
                  <c:v>852.36</c:v>
                </c:pt>
                <c:pt idx="4612">
                  <c:v>852.36</c:v>
                </c:pt>
                <c:pt idx="4613">
                  <c:v>852.36</c:v>
                </c:pt>
                <c:pt idx="4614">
                  <c:v>852.36</c:v>
                </c:pt>
                <c:pt idx="4615">
                  <c:v>852.36</c:v>
                </c:pt>
                <c:pt idx="4616">
                  <c:v>852.36</c:v>
                </c:pt>
                <c:pt idx="4617">
                  <c:v>852.36</c:v>
                </c:pt>
                <c:pt idx="4618">
                  <c:v>852.36</c:v>
                </c:pt>
                <c:pt idx="4619">
                  <c:v>852.36</c:v>
                </c:pt>
                <c:pt idx="4620">
                  <c:v>852.36</c:v>
                </c:pt>
                <c:pt idx="4621">
                  <c:v>852.36</c:v>
                </c:pt>
                <c:pt idx="4622">
                  <c:v>852.36</c:v>
                </c:pt>
                <c:pt idx="4623">
                  <c:v>852.36</c:v>
                </c:pt>
                <c:pt idx="4624">
                  <c:v>852.36</c:v>
                </c:pt>
                <c:pt idx="4625">
                  <c:v>852.36</c:v>
                </c:pt>
                <c:pt idx="4626">
                  <c:v>852.36</c:v>
                </c:pt>
                <c:pt idx="4627">
                  <c:v>852.36</c:v>
                </c:pt>
                <c:pt idx="4628">
                  <c:v>852.36</c:v>
                </c:pt>
                <c:pt idx="4629">
                  <c:v>852.36</c:v>
                </c:pt>
                <c:pt idx="4630">
                  <c:v>852.36</c:v>
                </c:pt>
                <c:pt idx="4631">
                  <c:v>852.36</c:v>
                </c:pt>
                <c:pt idx="4632">
                  <c:v>852.36</c:v>
                </c:pt>
                <c:pt idx="4633">
                  <c:v>852.36</c:v>
                </c:pt>
                <c:pt idx="4634">
                  <c:v>852.36</c:v>
                </c:pt>
                <c:pt idx="4635">
                  <c:v>852.36</c:v>
                </c:pt>
                <c:pt idx="4636">
                  <c:v>852.36</c:v>
                </c:pt>
                <c:pt idx="4637">
                  <c:v>852.36</c:v>
                </c:pt>
                <c:pt idx="4638">
                  <c:v>852.36</c:v>
                </c:pt>
                <c:pt idx="4639">
                  <c:v>852.36</c:v>
                </c:pt>
                <c:pt idx="4640">
                  <c:v>852.36</c:v>
                </c:pt>
                <c:pt idx="4641">
                  <c:v>852.36</c:v>
                </c:pt>
                <c:pt idx="4642">
                  <c:v>852.36</c:v>
                </c:pt>
                <c:pt idx="4643">
                  <c:v>852.36</c:v>
                </c:pt>
                <c:pt idx="4644">
                  <c:v>852.36</c:v>
                </c:pt>
                <c:pt idx="4645">
                  <c:v>852.36</c:v>
                </c:pt>
                <c:pt idx="4646">
                  <c:v>852.36</c:v>
                </c:pt>
                <c:pt idx="4647">
                  <c:v>852.36</c:v>
                </c:pt>
                <c:pt idx="4648">
                  <c:v>852.36</c:v>
                </c:pt>
                <c:pt idx="4649">
                  <c:v>852.36</c:v>
                </c:pt>
                <c:pt idx="4650">
                  <c:v>852.36</c:v>
                </c:pt>
                <c:pt idx="4651">
                  <c:v>852.36</c:v>
                </c:pt>
                <c:pt idx="4652">
                  <c:v>852.36</c:v>
                </c:pt>
                <c:pt idx="4653">
                  <c:v>852.36</c:v>
                </c:pt>
                <c:pt idx="4654">
                  <c:v>852.36</c:v>
                </c:pt>
                <c:pt idx="4655">
                  <c:v>852.36</c:v>
                </c:pt>
                <c:pt idx="4656">
                  <c:v>852.36</c:v>
                </c:pt>
                <c:pt idx="4657">
                  <c:v>852.36</c:v>
                </c:pt>
                <c:pt idx="4658">
                  <c:v>852.36</c:v>
                </c:pt>
                <c:pt idx="4659">
                  <c:v>852.36</c:v>
                </c:pt>
                <c:pt idx="4660">
                  <c:v>852.36</c:v>
                </c:pt>
                <c:pt idx="4661">
                  <c:v>852.36</c:v>
                </c:pt>
                <c:pt idx="4662">
                  <c:v>852.36</c:v>
                </c:pt>
                <c:pt idx="4663">
                  <c:v>852.36</c:v>
                </c:pt>
                <c:pt idx="4664">
                  <c:v>852.36</c:v>
                </c:pt>
                <c:pt idx="4665">
                  <c:v>852.36</c:v>
                </c:pt>
                <c:pt idx="4666">
                  <c:v>852.36</c:v>
                </c:pt>
                <c:pt idx="4667">
                  <c:v>852.36</c:v>
                </c:pt>
                <c:pt idx="4668">
                  <c:v>852.36</c:v>
                </c:pt>
                <c:pt idx="4669">
                  <c:v>852.36</c:v>
                </c:pt>
                <c:pt idx="4670">
                  <c:v>852.36</c:v>
                </c:pt>
                <c:pt idx="4671">
                  <c:v>852.36</c:v>
                </c:pt>
                <c:pt idx="4672">
                  <c:v>852.36</c:v>
                </c:pt>
                <c:pt idx="4673">
                  <c:v>852.36</c:v>
                </c:pt>
                <c:pt idx="4674">
                  <c:v>852.36</c:v>
                </c:pt>
                <c:pt idx="4675">
                  <c:v>852.36</c:v>
                </c:pt>
                <c:pt idx="4676">
                  <c:v>852.36</c:v>
                </c:pt>
                <c:pt idx="4677">
                  <c:v>852.36</c:v>
                </c:pt>
                <c:pt idx="4678">
                  <c:v>852.36</c:v>
                </c:pt>
                <c:pt idx="4679">
                  <c:v>852.36</c:v>
                </c:pt>
                <c:pt idx="4680">
                  <c:v>852.36</c:v>
                </c:pt>
                <c:pt idx="4681">
                  <c:v>852.36</c:v>
                </c:pt>
                <c:pt idx="4682">
                  <c:v>852.36</c:v>
                </c:pt>
                <c:pt idx="4683">
                  <c:v>852.36</c:v>
                </c:pt>
                <c:pt idx="4684">
                  <c:v>852.36</c:v>
                </c:pt>
                <c:pt idx="4685">
                  <c:v>852.36</c:v>
                </c:pt>
                <c:pt idx="4686">
                  <c:v>852.36</c:v>
                </c:pt>
                <c:pt idx="4687">
                  <c:v>852.36</c:v>
                </c:pt>
                <c:pt idx="4688">
                  <c:v>852.36</c:v>
                </c:pt>
                <c:pt idx="4689">
                  <c:v>852.36</c:v>
                </c:pt>
                <c:pt idx="4690">
                  <c:v>852.36</c:v>
                </c:pt>
                <c:pt idx="4691">
                  <c:v>852.36</c:v>
                </c:pt>
                <c:pt idx="4692">
                  <c:v>852.36</c:v>
                </c:pt>
                <c:pt idx="4693">
                  <c:v>852.36</c:v>
                </c:pt>
                <c:pt idx="4694">
                  <c:v>852.36</c:v>
                </c:pt>
                <c:pt idx="4695">
                  <c:v>852.36</c:v>
                </c:pt>
                <c:pt idx="4696">
                  <c:v>852.36</c:v>
                </c:pt>
                <c:pt idx="4697">
                  <c:v>852.36</c:v>
                </c:pt>
                <c:pt idx="4698">
                  <c:v>852.36</c:v>
                </c:pt>
                <c:pt idx="4699">
                  <c:v>852.36</c:v>
                </c:pt>
                <c:pt idx="4700">
                  <c:v>852.36</c:v>
                </c:pt>
                <c:pt idx="4701">
                  <c:v>852.36</c:v>
                </c:pt>
                <c:pt idx="4702">
                  <c:v>852.36</c:v>
                </c:pt>
                <c:pt idx="4703">
                  <c:v>852.36</c:v>
                </c:pt>
                <c:pt idx="4704">
                  <c:v>852.36</c:v>
                </c:pt>
                <c:pt idx="4705">
                  <c:v>852.36</c:v>
                </c:pt>
                <c:pt idx="4706">
                  <c:v>852.36</c:v>
                </c:pt>
                <c:pt idx="4707">
                  <c:v>852.36</c:v>
                </c:pt>
                <c:pt idx="4708">
                  <c:v>852.36</c:v>
                </c:pt>
                <c:pt idx="4709">
                  <c:v>852.36</c:v>
                </c:pt>
                <c:pt idx="4710">
                  <c:v>852.36</c:v>
                </c:pt>
                <c:pt idx="4711">
                  <c:v>852.36</c:v>
                </c:pt>
                <c:pt idx="4712">
                  <c:v>852.36</c:v>
                </c:pt>
                <c:pt idx="4713">
                  <c:v>852.36</c:v>
                </c:pt>
                <c:pt idx="4714">
                  <c:v>852.36</c:v>
                </c:pt>
                <c:pt idx="4715">
                  <c:v>852.36</c:v>
                </c:pt>
                <c:pt idx="4716">
                  <c:v>852.36</c:v>
                </c:pt>
                <c:pt idx="4717">
                  <c:v>852.36</c:v>
                </c:pt>
                <c:pt idx="4718">
                  <c:v>852.36</c:v>
                </c:pt>
                <c:pt idx="4719">
                  <c:v>852.36</c:v>
                </c:pt>
                <c:pt idx="4720">
                  <c:v>852.36</c:v>
                </c:pt>
                <c:pt idx="4721">
                  <c:v>852.36</c:v>
                </c:pt>
                <c:pt idx="4722">
                  <c:v>852.36</c:v>
                </c:pt>
                <c:pt idx="4723">
                  <c:v>852.36</c:v>
                </c:pt>
                <c:pt idx="4724">
                  <c:v>852.36</c:v>
                </c:pt>
                <c:pt idx="4725">
                  <c:v>852.36</c:v>
                </c:pt>
                <c:pt idx="4726">
                  <c:v>852.36</c:v>
                </c:pt>
                <c:pt idx="4727">
                  <c:v>852.36</c:v>
                </c:pt>
                <c:pt idx="4728">
                  <c:v>852.36</c:v>
                </c:pt>
                <c:pt idx="4729">
                  <c:v>852.36</c:v>
                </c:pt>
                <c:pt idx="4730">
                  <c:v>852.36</c:v>
                </c:pt>
                <c:pt idx="4731">
                  <c:v>852.36</c:v>
                </c:pt>
                <c:pt idx="4732">
                  <c:v>852.36</c:v>
                </c:pt>
                <c:pt idx="4733">
                  <c:v>852.36</c:v>
                </c:pt>
                <c:pt idx="4734">
                  <c:v>852.36</c:v>
                </c:pt>
                <c:pt idx="4735">
                  <c:v>852.36</c:v>
                </c:pt>
                <c:pt idx="4736">
                  <c:v>852.36</c:v>
                </c:pt>
                <c:pt idx="4737">
                  <c:v>852.36</c:v>
                </c:pt>
                <c:pt idx="4738">
                  <c:v>852.36</c:v>
                </c:pt>
                <c:pt idx="4739">
                  <c:v>852.36</c:v>
                </c:pt>
                <c:pt idx="4740">
                  <c:v>852.36</c:v>
                </c:pt>
                <c:pt idx="4741">
                  <c:v>852.36</c:v>
                </c:pt>
                <c:pt idx="4742">
                  <c:v>852.36</c:v>
                </c:pt>
                <c:pt idx="4743">
                  <c:v>852.36</c:v>
                </c:pt>
                <c:pt idx="4744">
                  <c:v>852.36</c:v>
                </c:pt>
                <c:pt idx="4745">
                  <c:v>852.36</c:v>
                </c:pt>
                <c:pt idx="4746">
                  <c:v>852.36</c:v>
                </c:pt>
                <c:pt idx="4747">
                  <c:v>852.36</c:v>
                </c:pt>
                <c:pt idx="4748">
                  <c:v>852.36</c:v>
                </c:pt>
                <c:pt idx="4749">
                  <c:v>852.36</c:v>
                </c:pt>
                <c:pt idx="4750">
                  <c:v>852.36</c:v>
                </c:pt>
                <c:pt idx="4751">
                  <c:v>852.36</c:v>
                </c:pt>
                <c:pt idx="4752">
                  <c:v>852.36</c:v>
                </c:pt>
                <c:pt idx="4753">
                  <c:v>852.36</c:v>
                </c:pt>
                <c:pt idx="4754">
                  <c:v>852.36</c:v>
                </c:pt>
                <c:pt idx="4755">
                  <c:v>852.36</c:v>
                </c:pt>
                <c:pt idx="4756">
                  <c:v>852.36</c:v>
                </c:pt>
                <c:pt idx="4757">
                  <c:v>852.36</c:v>
                </c:pt>
                <c:pt idx="4758">
                  <c:v>852.36</c:v>
                </c:pt>
                <c:pt idx="4759">
                  <c:v>852.36</c:v>
                </c:pt>
                <c:pt idx="4760">
                  <c:v>852.36</c:v>
                </c:pt>
                <c:pt idx="4761">
                  <c:v>852.36</c:v>
                </c:pt>
                <c:pt idx="4762">
                  <c:v>852.36</c:v>
                </c:pt>
                <c:pt idx="4763">
                  <c:v>852.36</c:v>
                </c:pt>
                <c:pt idx="4764">
                  <c:v>852.36</c:v>
                </c:pt>
                <c:pt idx="4765">
                  <c:v>852.36</c:v>
                </c:pt>
                <c:pt idx="4766">
                  <c:v>852.36</c:v>
                </c:pt>
                <c:pt idx="4767">
                  <c:v>852.36</c:v>
                </c:pt>
                <c:pt idx="4768">
                  <c:v>852.36</c:v>
                </c:pt>
                <c:pt idx="4769">
                  <c:v>852.36</c:v>
                </c:pt>
                <c:pt idx="4770">
                  <c:v>852.36</c:v>
                </c:pt>
                <c:pt idx="4771">
                  <c:v>852.36</c:v>
                </c:pt>
                <c:pt idx="4772">
                  <c:v>852.36</c:v>
                </c:pt>
                <c:pt idx="4773">
                  <c:v>852.36</c:v>
                </c:pt>
                <c:pt idx="4774">
                  <c:v>852.36</c:v>
                </c:pt>
                <c:pt idx="4775">
                  <c:v>852.36</c:v>
                </c:pt>
                <c:pt idx="4776">
                  <c:v>852.36</c:v>
                </c:pt>
                <c:pt idx="4777">
                  <c:v>852.36</c:v>
                </c:pt>
                <c:pt idx="4778">
                  <c:v>852.36</c:v>
                </c:pt>
                <c:pt idx="4779">
                  <c:v>852.36</c:v>
                </c:pt>
                <c:pt idx="4780">
                  <c:v>852.36</c:v>
                </c:pt>
                <c:pt idx="4781">
                  <c:v>852.36</c:v>
                </c:pt>
                <c:pt idx="4782">
                  <c:v>852.36</c:v>
                </c:pt>
                <c:pt idx="4783">
                  <c:v>852.36</c:v>
                </c:pt>
                <c:pt idx="4784">
                  <c:v>852.36</c:v>
                </c:pt>
                <c:pt idx="4785">
                  <c:v>852.36</c:v>
                </c:pt>
                <c:pt idx="4786">
                  <c:v>852.36</c:v>
                </c:pt>
                <c:pt idx="4787">
                  <c:v>852.36</c:v>
                </c:pt>
                <c:pt idx="4788">
                  <c:v>852.36</c:v>
                </c:pt>
                <c:pt idx="4789">
                  <c:v>852.36</c:v>
                </c:pt>
                <c:pt idx="4790">
                  <c:v>852.36</c:v>
                </c:pt>
                <c:pt idx="4791">
                  <c:v>852.36</c:v>
                </c:pt>
                <c:pt idx="4792">
                  <c:v>852.36</c:v>
                </c:pt>
                <c:pt idx="4793">
                  <c:v>852.36</c:v>
                </c:pt>
                <c:pt idx="4794">
                  <c:v>852.36</c:v>
                </c:pt>
                <c:pt idx="4795">
                  <c:v>852.36</c:v>
                </c:pt>
                <c:pt idx="4796">
                  <c:v>852.36</c:v>
                </c:pt>
                <c:pt idx="4797">
                  <c:v>852.36</c:v>
                </c:pt>
                <c:pt idx="4798">
                  <c:v>852.36</c:v>
                </c:pt>
                <c:pt idx="4799">
                  <c:v>852.36</c:v>
                </c:pt>
                <c:pt idx="4800">
                  <c:v>852.36</c:v>
                </c:pt>
                <c:pt idx="4801">
                  <c:v>852.36</c:v>
                </c:pt>
                <c:pt idx="4802">
                  <c:v>852.36</c:v>
                </c:pt>
                <c:pt idx="4803">
                  <c:v>852.36</c:v>
                </c:pt>
                <c:pt idx="4804">
                  <c:v>852.36</c:v>
                </c:pt>
                <c:pt idx="4805">
                  <c:v>852.36</c:v>
                </c:pt>
                <c:pt idx="4806">
                  <c:v>852.36</c:v>
                </c:pt>
                <c:pt idx="4807">
                  <c:v>852.36</c:v>
                </c:pt>
                <c:pt idx="4808">
                  <c:v>852.36</c:v>
                </c:pt>
                <c:pt idx="4809">
                  <c:v>852.36</c:v>
                </c:pt>
                <c:pt idx="4810">
                  <c:v>852.36</c:v>
                </c:pt>
                <c:pt idx="4811">
                  <c:v>852.36</c:v>
                </c:pt>
                <c:pt idx="4812">
                  <c:v>852.36</c:v>
                </c:pt>
                <c:pt idx="4813">
                  <c:v>852.36</c:v>
                </c:pt>
                <c:pt idx="4814">
                  <c:v>852.36</c:v>
                </c:pt>
                <c:pt idx="4815">
                  <c:v>852.36</c:v>
                </c:pt>
                <c:pt idx="4816">
                  <c:v>852.36</c:v>
                </c:pt>
                <c:pt idx="4817">
                  <c:v>852.36</c:v>
                </c:pt>
                <c:pt idx="4818">
                  <c:v>852.36</c:v>
                </c:pt>
                <c:pt idx="4819">
                  <c:v>852.36</c:v>
                </c:pt>
                <c:pt idx="4820">
                  <c:v>852.36</c:v>
                </c:pt>
                <c:pt idx="4821">
                  <c:v>852.36</c:v>
                </c:pt>
                <c:pt idx="4822">
                  <c:v>852.36</c:v>
                </c:pt>
                <c:pt idx="4823">
                  <c:v>852.36</c:v>
                </c:pt>
                <c:pt idx="4824">
                  <c:v>852.36</c:v>
                </c:pt>
                <c:pt idx="4825">
                  <c:v>852.36</c:v>
                </c:pt>
                <c:pt idx="4826">
                  <c:v>852.36</c:v>
                </c:pt>
                <c:pt idx="4827">
                  <c:v>852.36</c:v>
                </c:pt>
                <c:pt idx="4828">
                  <c:v>852.36</c:v>
                </c:pt>
                <c:pt idx="4829">
                  <c:v>852.36</c:v>
                </c:pt>
                <c:pt idx="4830">
                  <c:v>852.36</c:v>
                </c:pt>
                <c:pt idx="4831">
                  <c:v>852.36</c:v>
                </c:pt>
                <c:pt idx="4832">
                  <c:v>852.36</c:v>
                </c:pt>
                <c:pt idx="4833">
                  <c:v>852.36</c:v>
                </c:pt>
                <c:pt idx="4834">
                  <c:v>852.36</c:v>
                </c:pt>
                <c:pt idx="4835">
                  <c:v>852.36</c:v>
                </c:pt>
                <c:pt idx="4836">
                  <c:v>852.36</c:v>
                </c:pt>
                <c:pt idx="4837">
                  <c:v>852.36</c:v>
                </c:pt>
                <c:pt idx="4838">
                  <c:v>852.36</c:v>
                </c:pt>
                <c:pt idx="4839">
                  <c:v>852.36</c:v>
                </c:pt>
                <c:pt idx="4840">
                  <c:v>852.36</c:v>
                </c:pt>
                <c:pt idx="4841">
                  <c:v>852.36</c:v>
                </c:pt>
                <c:pt idx="4842">
                  <c:v>852.36</c:v>
                </c:pt>
                <c:pt idx="4843">
                  <c:v>852.36</c:v>
                </c:pt>
                <c:pt idx="4844">
                  <c:v>852.36</c:v>
                </c:pt>
                <c:pt idx="4845">
                  <c:v>852.36</c:v>
                </c:pt>
                <c:pt idx="4846">
                  <c:v>852.36</c:v>
                </c:pt>
                <c:pt idx="4847">
                  <c:v>852.36</c:v>
                </c:pt>
                <c:pt idx="4848">
                  <c:v>852.36</c:v>
                </c:pt>
                <c:pt idx="4849">
                  <c:v>852.36</c:v>
                </c:pt>
                <c:pt idx="4850">
                  <c:v>852.36</c:v>
                </c:pt>
                <c:pt idx="4851">
                  <c:v>852.36</c:v>
                </c:pt>
                <c:pt idx="4852">
                  <c:v>852.36</c:v>
                </c:pt>
                <c:pt idx="4853">
                  <c:v>852.36</c:v>
                </c:pt>
                <c:pt idx="4854">
                  <c:v>852.36</c:v>
                </c:pt>
                <c:pt idx="4855">
                  <c:v>852.36</c:v>
                </c:pt>
                <c:pt idx="4856">
                  <c:v>852.36</c:v>
                </c:pt>
                <c:pt idx="4857">
                  <c:v>852.36</c:v>
                </c:pt>
                <c:pt idx="4858">
                  <c:v>852.36</c:v>
                </c:pt>
                <c:pt idx="4859">
                  <c:v>852.36</c:v>
                </c:pt>
                <c:pt idx="4860">
                  <c:v>852.36</c:v>
                </c:pt>
                <c:pt idx="4861">
                  <c:v>852.36</c:v>
                </c:pt>
                <c:pt idx="4862">
                  <c:v>852.36</c:v>
                </c:pt>
                <c:pt idx="4863">
                  <c:v>852.36</c:v>
                </c:pt>
                <c:pt idx="4864">
                  <c:v>852.36</c:v>
                </c:pt>
                <c:pt idx="4865">
                  <c:v>852.36</c:v>
                </c:pt>
                <c:pt idx="4866">
                  <c:v>852.36</c:v>
                </c:pt>
                <c:pt idx="4867">
                  <c:v>852.36</c:v>
                </c:pt>
                <c:pt idx="4868">
                  <c:v>852.36</c:v>
                </c:pt>
                <c:pt idx="4869">
                  <c:v>852.36</c:v>
                </c:pt>
                <c:pt idx="4870">
                  <c:v>852.36</c:v>
                </c:pt>
                <c:pt idx="4871">
                  <c:v>852.36</c:v>
                </c:pt>
                <c:pt idx="4872">
                  <c:v>852.36</c:v>
                </c:pt>
                <c:pt idx="4873">
                  <c:v>852.36</c:v>
                </c:pt>
                <c:pt idx="4874">
                  <c:v>852.36</c:v>
                </c:pt>
                <c:pt idx="4875">
                  <c:v>852.36</c:v>
                </c:pt>
                <c:pt idx="4876">
                  <c:v>852.36</c:v>
                </c:pt>
                <c:pt idx="4877">
                  <c:v>852.36</c:v>
                </c:pt>
                <c:pt idx="4878">
                  <c:v>852.36</c:v>
                </c:pt>
                <c:pt idx="4879">
                  <c:v>852.36</c:v>
                </c:pt>
                <c:pt idx="4880">
                  <c:v>852.36</c:v>
                </c:pt>
                <c:pt idx="4881">
                  <c:v>852.36</c:v>
                </c:pt>
                <c:pt idx="4882">
                  <c:v>852.36</c:v>
                </c:pt>
                <c:pt idx="4883">
                  <c:v>852.36</c:v>
                </c:pt>
                <c:pt idx="4884">
                  <c:v>852.36</c:v>
                </c:pt>
                <c:pt idx="4885">
                  <c:v>852.36</c:v>
                </c:pt>
                <c:pt idx="4886">
                  <c:v>852.36</c:v>
                </c:pt>
                <c:pt idx="4887">
                  <c:v>852.36</c:v>
                </c:pt>
                <c:pt idx="4888">
                  <c:v>852.36</c:v>
                </c:pt>
                <c:pt idx="4889">
                  <c:v>852.36</c:v>
                </c:pt>
                <c:pt idx="4890">
                  <c:v>852.36</c:v>
                </c:pt>
                <c:pt idx="4891">
                  <c:v>852.36</c:v>
                </c:pt>
                <c:pt idx="4892">
                  <c:v>852.36</c:v>
                </c:pt>
                <c:pt idx="4893">
                  <c:v>852.36</c:v>
                </c:pt>
                <c:pt idx="4894">
                  <c:v>852.36</c:v>
                </c:pt>
                <c:pt idx="4895">
                  <c:v>852.36</c:v>
                </c:pt>
                <c:pt idx="4896">
                  <c:v>852.36</c:v>
                </c:pt>
                <c:pt idx="4897">
                  <c:v>852.36</c:v>
                </c:pt>
                <c:pt idx="4898">
                  <c:v>852.36</c:v>
                </c:pt>
                <c:pt idx="4899">
                  <c:v>852.36</c:v>
                </c:pt>
                <c:pt idx="4900">
                  <c:v>852.36</c:v>
                </c:pt>
                <c:pt idx="4901">
                  <c:v>852.36</c:v>
                </c:pt>
                <c:pt idx="4902">
                  <c:v>852.36</c:v>
                </c:pt>
                <c:pt idx="4903">
                  <c:v>852.36</c:v>
                </c:pt>
                <c:pt idx="4904">
                  <c:v>852.36</c:v>
                </c:pt>
                <c:pt idx="4905">
                  <c:v>852.36</c:v>
                </c:pt>
                <c:pt idx="4906">
                  <c:v>852.36</c:v>
                </c:pt>
                <c:pt idx="4907">
                  <c:v>852.36</c:v>
                </c:pt>
                <c:pt idx="4908">
                  <c:v>852.36</c:v>
                </c:pt>
                <c:pt idx="4909">
                  <c:v>852.36</c:v>
                </c:pt>
                <c:pt idx="4910">
                  <c:v>852.36</c:v>
                </c:pt>
                <c:pt idx="4911">
                  <c:v>852.36</c:v>
                </c:pt>
                <c:pt idx="4912">
                  <c:v>852.36</c:v>
                </c:pt>
                <c:pt idx="4913">
                  <c:v>852.36</c:v>
                </c:pt>
                <c:pt idx="4914">
                  <c:v>852.36</c:v>
                </c:pt>
                <c:pt idx="4915">
                  <c:v>852.36</c:v>
                </c:pt>
                <c:pt idx="4916">
                  <c:v>852.36</c:v>
                </c:pt>
                <c:pt idx="4917">
                  <c:v>852.36</c:v>
                </c:pt>
                <c:pt idx="4918">
                  <c:v>852.36</c:v>
                </c:pt>
                <c:pt idx="4919">
                  <c:v>852.36</c:v>
                </c:pt>
                <c:pt idx="4920">
                  <c:v>852.36</c:v>
                </c:pt>
                <c:pt idx="4921">
                  <c:v>852.36</c:v>
                </c:pt>
                <c:pt idx="4922">
                  <c:v>852.36</c:v>
                </c:pt>
                <c:pt idx="4923">
                  <c:v>852.36</c:v>
                </c:pt>
                <c:pt idx="4924">
                  <c:v>852.36</c:v>
                </c:pt>
                <c:pt idx="4925">
                  <c:v>852.36</c:v>
                </c:pt>
                <c:pt idx="4926">
                  <c:v>852.36</c:v>
                </c:pt>
                <c:pt idx="4927">
                  <c:v>852.36</c:v>
                </c:pt>
                <c:pt idx="4928">
                  <c:v>852.36</c:v>
                </c:pt>
                <c:pt idx="4929">
                  <c:v>852.36</c:v>
                </c:pt>
                <c:pt idx="4930">
                  <c:v>852.36</c:v>
                </c:pt>
                <c:pt idx="4931">
                  <c:v>852.36</c:v>
                </c:pt>
                <c:pt idx="4932">
                  <c:v>852.36</c:v>
                </c:pt>
                <c:pt idx="4933">
                  <c:v>852.36</c:v>
                </c:pt>
                <c:pt idx="4934">
                  <c:v>852.36</c:v>
                </c:pt>
                <c:pt idx="4935">
                  <c:v>852.36</c:v>
                </c:pt>
                <c:pt idx="4936">
                  <c:v>852.36</c:v>
                </c:pt>
                <c:pt idx="4937">
                  <c:v>852.36</c:v>
                </c:pt>
                <c:pt idx="4938">
                  <c:v>852.36</c:v>
                </c:pt>
                <c:pt idx="4939">
                  <c:v>852.36</c:v>
                </c:pt>
                <c:pt idx="4940">
                  <c:v>852.36</c:v>
                </c:pt>
                <c:pt idx="4941">
                  <c:v>852.36</c:v>
                </c:pt>
                <c:pt idx="4942">
                  <c:v>852.36</c:v>
                </c:pt>
                <c:pt idx="4943">
                  <c:v>852.36</c:v>
                </c:pt>
                <c:pt idx="4944">
                  <c:v>852.36</c:v>
                </c:pt>
                <c:pt idx="4945">
                  <c:v>852.36</c:v>
                </c:pt>
                <c:pt idx="4946">
                  <c:v>852.36</c:v>
                </c:pt>
                <c:pt idx="4947">
                  <c:v>852.36</c:v>
                </c:pt>
                <c:pt idx="4948">
                  <c:v>852.36</c:v>
                </c:pt>
                <c:pt idx="4949">
                  <c:v>852.36</c:v>
                </c:pt>
                <c:pt idx="4950">
                  <c:v>852.36</c:v>
                </c:pt>
                <c:pt idx="4951">
                  <c:v>852.36</c:v>
                </c:pt>
                <c:pt idx="4952">
                  <c:v>852.36</c:v>
                </c:pt>
                <c:pt idx="4953">
                  <c:v>852.36</c:v>
                </c:pt>
                <c:pt idx="4954">
                  <c:v>852.36</c:v>
                </c:pt>
                <c:pt idx="4955">
                  <c:v>852.36</c:v>
                </c:pt>
                <c:pt idx="4956">
                  <c:v>852.36</c:v>
                </c:pt>
                <c:pt idx="4957">
                  <c:v>852.36</c:v>
                </c:pt>
                <c:pt idx="4958">
                  <c:v>852.36</c:v>
                </c:pt>
                <c:pt idx="4959">
                  <c:v>852.36</c:v>
                </c:pt>
                <c:pt idx="4960">
                  <c:v>852.36</c:v>
                </c:pt>
                <c:pt idx="4961">
                  <c:v>852.36</c:v>
                </c:pt>
                <c:pt idx="4962">
                  <c:v>852.36</c:v>
                </c:pt>
                <c:pt idx="4963">
                  <c:v>852.36</c:v>
                </c:pt>
                <c:pt idx="4964">
                  <c:v>852.36</c:v>
                </c:pt>
                <c:pt idx="4965">
                  <c:v>852.36</c:v>
                </c:pt>
                <c:pt idx="4966">
                  <c:v>852.36</c:v>
                </c:pt>
                <c:pt idx="4967">
                  <c:v>852.36</c:v>
                </c:pt>
                <c:pt idx="4968">
                  <c:v>852.36</c:v>
                </c:pt>
                <c:pt idx="4969">
                  <c:v>852.36</c:v>
                </c:pt>
                <c:pt idx="4970">
                  <c:v>852.36</c:v>
                </c:pt>
                <c:pt idx="4971">
                  <c:v>852.36</c:v>
                </c:pt>
                <c:pt idx="4972">
                  <c:v>852.36</c:v>
                </c:pt>
                <c:pt idx="4973">
                  <c:v>852.36</c:v>
                </c:pt>
                <c:pt idx="4974">
                  <c:v>852.36</c:v>
                </c:pt>
                <c:pt idx="4975">
                  <c:v>852.36</c:v>
                </c:pt>
                <c:pt idx="4976">
                  <c:v>852.36</c:v>
                </c:pt>
                <c:pt idx="4977">
                  <c:v>852.36</c:v>
                </c:pt>
                <c:pt idx="4978">
                  <c:v>852.36</c:v>
                </c:pt>
                <c:pt idx="4979">
                  <c:v>852.36</c:v>
                </c:pt>
                <c:pt idx="4980">
                  <c:v>852.36</c:v>
                </c:pt>
                <c:pt idx="4981">
                  <c:v>852.36</c:v>
                </c:pt>
                <c:pt idx="4982">
                  <c:v>852.36</c:v>
                </c:pt>
                <c:pt idx="4983">
                  <c:v>852.36</c:v>
                </c:pt>
                <c:pt idx="4984">
                  <c:v>852.36</c:v>
                </c:pt>
                <c:pt idx="4985">
                  <c:v>852.36</c:v>
                </c:pt>
                <c:pt idx="4986">
                  <c:v>852.36</c:v>
                </c:pt>
                <c:pt idx="4987">
                  <c:v>852.36</c:v>
                </c:pt>
                <c:pt idx="4988">
                  <c:v>852.36</c:v>
                </c:pt>
                <c:pt idx="4989">
                  <c:v>852.36</c:v>
                </c:pt>
                <c:pt idx="4990">
                  <c:v>852.36</c:v>
                </c:pt>
                <c:pt idx="4991">
                  <c:v>852.36</c:v>
                </c:pt>
                <c:pt idx="4992">
                  <c:v>852.36</c:v>
                </c:pt>
                <c:pt idx="4993">
                  <c:v>852.36</c:v>
                </c:pt>
                <c:pt idx="4994">
                  <c:v>852.36</c:v>
                </c:pt>
                <c:pt idx="4995">
                  <c:v>852.36</c:v>
                </c:pt>
                <c:pt idx="4996">
                  <c:v>852.36</c:v>
                </c:pt>
                <c:pt idx="4997">
                  <c:v>852.36</c:v>
                </c:pt>
                <c:pt idx="4998">
                  <c:v>852.36</c:v>
                </c:pt>
                <c:pt idx="4999">
                  <c:v>852.36</c:v>
                </c:pt>
                <c:pt idx="5000">
                  <c:v>852.36</c:v>
                </c:pt>
                <c:pt idx="5001">
                  <c:v>852.36</c:v>
                </c:pt>
                <c:pt idx="5002">
                  <c:v>852.36</c:v>
                </c:pt>
                <c:pt idx="5003">
                  <c:v>852.36</c:v>
                </c:pt>
                <c:pt idx="5004">
                  <c:v>852.36</c:v>
                </c:pt>
                <c:pt idx="5005">
                  <c:v>852.36</c:v>
                </c:pt>
                <c:pt idx="5006">
                  <c:v>852.36</c:v>
                </c:pt>
                <c:pt idx="5007">
                  <c:v>852.36</c:v>
                </c:pt>
                <c:pt idx="5008">
                  <c:v>852.36</c:v>
                </c:pt>
                <c:pt idx="5009">
                  <c:v>852.36</c:v>
                </c:pt>
                <c:pt idx="5010">
                  <c:v>852.36</c:v>
                </c:pt>
                <c:pt idx="5011">
                  <c:v>852.36</c:v>
                </c:pt>
                <c:pt idx="5012">
                  <c:v>852.36</c:v>
                </c:pt>
                <c:pt idx="5013">
                  <c:v>852.36</c:v>
                </c:pt>
                <c:pt idx="5014">
                  <c:v>852.36</c:v>
                </c:pt>
                <c:pt idx="5015">
                  <c:v>852.36</c:v>
                </c:pt>
                <c:pt idx="5016">
                  <c:v>852.36</c:v>
                </c:pt>
                <c:pt idx="5017">
                  <c:v>852.36</c:v>
                </c:pt>
                <c:pt idx="5018">
                  <c:v>852.36</c:v>
                </c:pt>
                <c:pt idx="5019">
                  <c:v>852.36</c:v>
                </c:pt>
                <c:pt idx="5020">
                  <c:v>852.36</c:v>
                </c:pt>
                <c:pt idx="5021">
                  <c:v>852.36</c:v>
                </c:pt>
                <c:pt idx="5022">
                  <c:v>852.36</c:v>
                </c:pt>
                <c:pt idx="5023">
                  <c:v>852.36</c:v>
                </c:pt>
                <c:pt idx="5024">
                  <c:v>852.36</c:v>
                </c:pt>
                <c:pt idx="5025">
                  <c:v>852.36</c:v>
                </c:pt>
                <c:pt idx="5026">
                  <c:v>852.36</c:v>
                </c:pt>
                <c:pt idx="5027">
                  <c:v>852.36</c:v>
                </c:pt>
                <c:pt idx="5028">
                  <c:v>852.36</c:v>
                </c:pt>
                <c:pt idx="5029">
                  <c:v>852.36</c:v>
                </c:pt>
                <c:pt idx="5030">
                  <c:v>852.36</c:v>
                </c:pt>
                <c:pt idx="5031">
                  <c:v>852.36</c:v>
                </c:pt>
                <c:pt idx="5032">
                  <c:v>852.36</c:v>
                </c:pt>
                <c:pt idx="5033">
                  <c:v>852.36</c:v>
                </c:pt>
                <c:pt idx="5034">
                  <c:v>852.36</c:v>
                </c:pt>
                <c:pt idx="5035">
                  <c:v>852.36</c:v>
                </c:pt>
                <c:pt idx="5036">
                  <c:v>852.36</c:v>
                </c:pt>
                <c:pt idx="5037">
                  <c:v>852.36</c:v>
                </c:pt>
                <c:pt idx="5038">
                  <c:v>852.36</c:v>
                </c:pt>
                <c:pt idx="5039">
                  <c:v>852.36</c:v>
                </c:pt>
                <c:pt idx="5040">
                  <c:v>852.36</c:v>
                </c:pt>
                <c:pt idx="5041">
                  <c:v>852.36</c:v>
                </c:pt>
                <c:pt idx="5042">
                  <c:v>852.36</c:v>
                </c:pt>
                <c:pt idx="5043">
                  <c:v>852.36</c:v>
                </c:pt>
                <c:pt idx="5044">
                  <c:v>852.36</c:v>
                </c:pt>
                <c:pt idx="5045">
                  <c:v>852.36</c:v>
                </c:pt>
                <c:pt idx="5046">
                  <c:v>852.36</c:v>
                </c:pt>
                <c:pt idx="5047">
                  <c:v>852.36</c:v>
                </c:pt>
                <c:pt idx="5048">
                  <c:v>852.36</c:v>
                </c:pt>
                <c:pt idx="5049">
                  <c:v>852.36</c:v>
                </c:pt>
                <c:pt idx="5050">
                  <c:v>852.36</c:v>
                </c:pt>
                <c:pt idx="5051">
                  <c:v>852.36</c:v>
                </c:pt>
                <c:pt idx="5052">
                  <c:v>852.36</c:v>
                </c:pt>
                <c:pt idx="5053">
                  <c:v>852.36</c:v>
                </c:pt>
                <c:pt idx="5054">
                  <c:v>852.36</c:v>
                </c:pt>
                <c:pt idx="5055">
                  <c:v>852.36</c:v>
                </c:pt>
                <c:pt idx="5056">
                  <c:v>852.36</c:v>
                </c:pt>
                <c:pt idx="5057">
                  <c:v>852.36</c:v>
                </c:pt>
                <c:pt idx="5058">
                  <c:v>852.36</c:v>
                </c:pt>
                <c:pt idx="5059">
                  <c:v>852.36</c:v>
                </c:pt>
                <c:pt idx="5060">
                  <c:v>852.36</c:v>
                </c:pt>
                <c:pt idx="5061">
                  <c:v>852.36</c:v>
                </c:pt>
                <c:pt idx="5062">
                  <c:v>852.36</c:v>
                </c:pt>
                <c:pt idx="5063">
                  <c:v>852.36</c:v>
                </c:pt>
                <c:pt idx="5064">
                  <c:v>852.36</c:v>
                </c:pt>
                <c:pt idx="5065">
                  <c:v>852.36</c:v>
                </c:pt>
                <c:pt idx="5066">
                  <c:v>852.36</c:v>
                </c:pt>
                <c:pt idx="5067">
                  <c:v>852.36</c:v>
                </c:pt>
                <c:pt idx="5068">
                  <c:v>852.36</c:v>
                </c:pt>
                <c:pt idx="5069">
                  <c:v>852.36</c:v>
                </c:pt>
                <c:pt idx="5070">
                  <c:v>852.36</c:v>
                </c:pt>
                <c:pt idx="5071">
                  <c:v>852.36</c:v>
                </c:pt>
                <c:pt idx="5072">
                  <c:v>852.36</c:v>
                </c:pt>
                <c:pt idx="5073">
                  <c:v>852.36</c:v>
                </c:pt>
                <c:pt idx="5074">
                  <c:v>852.36</c:v>
                </c:pt>
                <c:pt idx="5075">
                  <c:v>852.36</c:v>
                </c:pt>
                <c:pt idx="5076">
                  <c:v>852.36</c:v>
                </c:pt>
                <c:pt idx="5077">
                  <c:v>852.36</c:v>
                </c:pt>
                <c:pt idx="5078">
                  <c:v>852.36</c:v>
                </c:pt>
                <c:pt idx="5079">
                  <c:v>852.36</c:v>
                </c:pt>
                <c:pt idx="5080">
                  <c:v>852.36</c:v>
                </c:pt>
                <c:pt idx="5081">
                  <c:v>852.36</c:v>
                </c:pt>
                <c:pt idx="5082">
                  <c:v>852.36</c:v>
                </c:pt>
                <c:pt idx="5083">
                  <c:v>852.36</c:v>
                </c:pt>
                <c:pt idx="5084">
                  <c:v>852.36</c:v>
                </c:pt>
                <c:pt idx="5085">
                  <c:v>852.36</c:v>
                </c:pt>
                <c:pt idx="5086">
                  <c:v>852.36</c:v>
                </c:pt>
                <c:pt idx="5087">
                  <c:v>852.36</c:v>
                </c:pt>
                <c:pt idx="5088">
                  <c:v>852.36</c:v>
                </c:pt>
                <c:pt idx="5089">
                  <c:v>852.36</c:v>
                </c:pt>
                <c:pt idx="5090">
                  <c:v>852.36</c:v>
                </c:pt>
                <c:pt idx="5091">
                  <c:v>852.36</c:v>
                </c:pt>
                <c:pt idx="5092">
                  <c:v>852.36</c:v>
                </c:pt>
                <c:pt idx="5093">
                  <c:v>852.36</c:v>
                </c:pt>
                <c:pt idx="5094">
                  <c:v>852.36</c:v>
                </c:pt>
                <c:pt idx="5095">
                  <c:v>852.36</c:v>
                </c:pt>
                <c:pt idx="5096">
                  <c:v>852.36</c:v>
                </c:pt>
                <c:pt idx="5097">
                  <c:v>852.36</c:v>
                </c:pt>
                <c:pt idx="5098">
                  <c:v>852.36</c:v>
                </c:pt>
                <c:pt idx="5099">
                  <c:v>852.36</c:v>
                </c:pt>
                <c:pt idx="5100">
                  <c:v>852.36</c:v>
                </c:pt>
                <c:pt idx="5101">
                  <c:v>852.36</c:v>
                </c:pt>
                <c:pt idx="5102">
                  <c:v>852.36</c:v>
                </c:pt>
                <c:pt idx="5103">
                  <c:v>852.36</c:v>
                </c:pt>
                <c:pt idx="5104">
                  <c:v>852.36</c:v>
                </c:pt>
                <c:pt idx="5105">
                  <c:v>852.36</c:v>
                </c:pt>
                <c:pt idx="5106">
                  <c:v>852.36</c:v>
                </c:pt>
                <c:pt idx="5107">
                  <c:v>852.36</c:v>
                </c:pt>
                <c:pt idx="5108">
                  <c:v>852.36</c:v>
                </c:pt>
                <c:pt idx="5109">
                  <c:v>852.36</c:v>
                </c:pt>
                <c:pt idx="5110">
                  <c:v>852.36</c:v>
                </c:pt>
                <c:pt idx="5111">
                  <c:v>852.36</c:v>
                </c:pt>
                <c:pt idx="5112">
                  <c:v>852.36</c:v>
                </c:pt>
                <c:pt idx="5113">
                  <c:v>852.36</c:v>
                </c:pt>
                <c:pt idx="5114">
                  <c:v>852.36</c:v>
                </c:pt>
                <c:pt idx="5115">
                  <c:v>852.36</c:v>
                </c:pt>
                <c:pt idx="5116">
                  <c:v>852.36</c:v>
                </c:pt>
                <c:pt idx="5117">
                  <c:v>852.36</c:v>
                </c:pt>
                <c:pt idx="5118">
                  <c:v>852.36</c:v>
                </c:pt>
                <c:pt idx="5119">
                  <c:v>852.36</c:v>
                </c:pt>
                <c:pt idx="5120">
                  <c:v>852.36</c:v>
                </c:pt>
                <c:pt idx="5121">
                  <c:v>852.36</c:v>
                </c:pt>
                <c:pt idx="5122">
                  <c:v>852.36</c:v>
                </c:pt>
                <c:pt idx="5123">
                  <c:v>852.36</c:v>
                </c:pt>
                <c:pt idx="5124">
                  <c:v>852.36</c:v>
                </c:pt>
                <c:pt idx="5125">
                  <c:v>852.36</c:v>
                </c:pt>
                <c:pt idx="5126">
                  <c:v>852.36</c:v>
                </c:pt>
                <c:pt idx="5127">
                  <c:v>852.36</c:v>
                </c:pt>
                <c:pt idx="5128">
                  <c:v>852.36</c:v>
                </c:pt>
                <c:pt idx="5129">
                  <c:v>852.36</c:v>
                </c:pt>
                <c:pt idx="5130">
                  <c:v>852.36</c:v>
                </c:pt>
                <c:pt idx="5131">
                  <c:v>852.36</c:v>
                </c:pt>
                <c:pt idx="5132">
                  <c:v>852.36</c:v>
                </c:pt>
                <c:pt idx="5133">
                  <c:v>852.36</c:v>
                </c:pt>
                <c:pt idx="5134">
                  <c:v>852.36</c:v>
                </c:pt>
                <c:pt idx="5135">
                  <c:v>852.36</c:v>
                </c:pt>
                <c:pt idx="5136">
                  <c:v>852.36</c:v>
                </c:pt>
                <c:pt idx="5137">
                  <c:v>852.36</c:v>
                </c:pt>
                <c:pt idx="5138">
                  <c:v>852.36</c:v>
                </c:pt>
                <c:pt idx="5139">
                  <c:v>852.36</c:v>
                </c:pt>
                <c:pt idx="5140">
                  <c:v>852.36</c:v>
                </c:pt>
                <c:pt idx="5141">
                  <c:v>852.36</c:v>
                </c:pt>
                <c:pt idx="5142">
                  <c:v>852.36</c:v>
                </c:pt>
                <c:pt idx="5143">
                  <c:v>852.36</c:v>
                </c:pt>
                <c:pt idx="5144">
                  <c:v>852.36</c:v>
                </c:pt>
                <c:pt idx="5145">
                  <c:v>852.36</c:v>
                </c:pt>
                <c:pt idx="5146">
                  <c:v>852.36</c:v>
                </c:pt>
                <c:pt idx="5147">
                  <c:v>852.36</c:v>
                </c:pt>
                <c:pt idx="5148">
                  <c:v>852.36</c:v>
                </c:pt>
                <c:pt idx="5149">
                  <c:v>852.36</c:v>
                </c:pt>
                <c:pt idx="5150">
                  <c:v>852.36</c:v>
                </c:pt>
                <c:pt idx="5151">
                  <c:v>852.36</c:v>
                </c:pt>
                <c:pt idx="5152">
                  <c:v>852.36</c:v>
                </c:pt>
                <c:pt idx="5153">
                  <c:v>852.36</c:v>
                </c:pt>
                <c:pt idx="5154">
                  <c:v>852.36</c:v>
                </c:pt>
                <c:pt idx="5155">
                  <c:v>852.36</c:v>
                </c:pt>
                <c:pt idx="5156">
                  <c:v>852.36</c:v>
                </c:pt>
                <c:pt idx="5157">
                  <c:v>852.36</c:v>
                </c:pt>
                <c:pt idx="5158">
                  <c:v>852.36</c:v>
                </c:pt>
                <c:pt idx="5159">
                  <c:v>852.36</c:v>
                </c:pt>
                <c:pt idx="5160">
                  <c:v>852.36</c:v>
                </c:pt>
                <c:pt idx="5161">
                  <c:v>852.36</c:v>
                </c:pt>
                <c:pt idx="5162">
                  <c:v>852.36</c:v>
                </c:pt>
                <c:pt idx="5163">
                  <c:v>852.36</c:v>
                </c:pt>
                <c:pt idx="5164">
                  <c:v>852.36</c:v>
                </c:pt>
                <c:pt idx="5165">
                  <c:v>852.36</c:v>
                </c:pt>
                <c:pt idx="5166">
                  <c:v>852.36</c:v>
                </c:pt>
                <c:pt idx="5167">
                  <c:v>852.36</c:v>
                </c:pt>
                <c:pt idx="5168">
                  <c:v>852.36</c:v>
                </c:pt>
                <c:pt idx="5169">
                  <c:v>852.36</c:v>
                </c:pt>
                <c:pt idx="5170">
                  <c:v>852.36</c:v>
                </c:pt>
                <c:pt idx="5171">
                  <c:v>852.36</c:v>
                </c:pt>
                <c:pt idx="5172">
                  <c:v>852.36</c:v>
                </c:pt>
                <c:pt idx="5173">
                  <c:v>852.36</c:v>
                </c:pt>
                <c:pt idx="5174">
                  <c:v>852.36</c:v>
                </c:pt>
                <c:pt idx="5175">
                  <c:v>852.36</c:v>
                </c:pt>
                <c:pt idx="5176">
                  <c:v>852.36</c:v>
                </c:pt>
                <c:pt idx="5177">
                  <c:v>852.36</c:v>
                </c:pt>
                <c:pt idx="5178">
                  <c:v>852.36</c:v>
                </c:pt>
                <c:pt idx="5179">
                  <c:v>852.36</c:v>
                </c:pt>
                <c:pt idx="5180">
                  <c:v>852.36</c:v>
                </c:pt>
                <c:pt idx="5181">
                  <c:v>852.36</c:v>
                </c:pt>
                <c:pt idx="5182">
                  <c:v>852.36</c:v>
                </c:pt>
                <c:pt idx="5183">
                  <c:v>852.36</c:v>
                </c:pt>
                <c:pt idx="5184">
                  <c:v>852.36</c:v>
                </c:pt>
                <c:pt idx="5185">
                  <c:v>852.36</c:v>
                </c:pt>
                <c:pt idx="5186">
                  <c:v>852.36</c:v>
                </c:pt>
                <c:pt idx="5187">
                  <c:v>852.36</c:v>
                </c:pt>
                <c:pt idx="5188">
                  <c:v>852.36</c:v>
                </c:pt>
                <c:pt idx="5189">
                  <c:v>852.36</c:v>
                </c:pt>
                <c:pt idx="5190">
                  <c:v>852.36</c:v>
                </c:pt>
                <c:pt idx="5191">
                  <c:v>852.36</c:v>
                </c:pt>
                <c:pt idx="5192">
                  <c:v>852.36</c:v>
                </c:pt>
                <c:pt idx="5193">
                  <c:v>852.36</c:v>
                </c:pt>
                <c:pt idx="5194">
                  <c:v>852.36</c:v>
                </c:pt>
                <c:pt idx="5195">
                  <c:v>852.36</c:v>
                </c:pt>
                <c:pt idx="5196">
                  <c:v>852.36</c:v>
                </c:pt>
                <c:pt idx="5197">
                  <c:v>852.36</c:v>
                </c:pt>
                <c:pt idx="5198">
                  <c:v>852.36</c:v>
                </c:pt>
                <c:pt idx="5199">
                  <c:v>852.36</c:v>
                </c:pt>
                <c:pt idx="5200">
                  <c:v>852.36</c:v>
                </c:pt>
                <c:pt idx="5201">
                  <c:v>852.36</c:v>
                </c:pt>
                <c:pt idx="5202">
                  <c:v>852.36</c:v>
                </c:pt>
                <c:pt idx="5203">
                  <c:v>852.36</c:v>
                </c:pt>
                <c:pt idx="5204">
                  <c:v>852.36</c:v>
                </c:pt>
                <c:pt idx="5205">
                  <c:v>852.36</c:v>
                </c:pt>
                <c:pt idx="5206">
                  <c:v>852.36</c:v>
                </c:pt>
                <c:pt idx="5207">
                  <c:v>852.36</c:v>
                </c:pt>
                <c:pt idx="5208">
                  <c:v>852.36</c:v>
                </c:pt>
                <c:pt idx="5209">
                  <c:v>852.36</c:v>
                </c:pt>
                <c:pt idx="5210">
                  <c:v>852.36</c:v>
                </c:pt>
                <c:pt idx="5211">
                  <c:v>852.36</c:v>
                </c:pt>
                <c:pt idx="5212">
                  <c:v>852.36</c:v>
                </c:pt>
                <c:pt idx="5213">
                  <c:v>852.36</c:v>
                </c:pt>
                <c:pt idx="5214">
                  <c:v>852.36</c:v>
                </c:pt>
                <c:pt idx="5215">
                  <c:v>852.36</c:v>
                </c:pt>
                <c:pt idx="5216">
                  <c:v>852.36</c:v>
                </c:pt>
                <c:pt idx="5217">
                  <c:v>852.36</c:v>
                </c:pt>
                <c:pt idx="5218">
                  <c:v>852.36</c:v>
                </c:pt>
                <c:pt idx="5219">
                  <c:v>852.36</c:v>
                </c:pt>
                <c:pt idx="5220">
                  <c:v>852.36</c:v>
                </c:pt>
                <c:pt idx="5221">
                  <c:v>852.36</c:v>
                </c:pt>
                <c:pt idx="5222">
                  <c:v>852.36</c:v>
                </c:pt>
                <c:pt idx="5223">
                  <c:v>852.36</c:v>
                </c:pt>
                <c:pt idx="5224">
                  <c:v>852.36</c:v>
                </c:pt>
                <c:pt idx="5225">
                  <c:v>852.36</c:v>
                </c:pt>
                <c:pt idx="5226">
                  <c:v>852.36</c:v>
                </c:pt>
                <c:pt idx="5227">
                  <c:v>852.36</c:v>
                </c:pt>
                <c:pt idx="5228">
                  <c:v>852.36</c:v>
                </c:pt>
                <c:pt idx="5229">
                  <c:v>852.36</c:v>
                </c:pt>
                <c:pt idx="5230">
                  <c:v>852.36</c:v>
                </c:pt>
                <c:pt idx="5231">
                  <c:v>852.36</c:v>
                </c:pt>
                <c:pt idx="5232">
                  <c:v>852.36</c:v>
                </c:pt>
                <c:pt idx="5233">
                  <c:v>852.36</c:v>
                </c:pt>
                <c:pt idx="5234">
                  <c:v>852.36</c:v>
                </c:pt>
                <c:pt idx="5235">
                  <c:v>852.36</c:v>
                </c:pt>
                <c:pt idx="5236">
                  <c:v>852.36</c:v>
                </c:pt>
                <c:pt idx="5237">
                  <c:v>852.36</c:v>
                </c:pt>
                <c:pt idx="5238">
                  <c:v>852.36</c:v>
                </c:pt>
                <c:pt idx="5239">
                  <c:v>852.36</c:v>
                </c:pt>
                <c:pt idx="5240">
                  <c:v>852.36</c:v>
                </c:pt>
                <c:pt idx="5241">
                  <c:v>852.36</c:v>
                </c:pt>
                <c:pt idx="5242">
                  <c:v>852.36</c:v>
                </c:pt>
                <c:pt idx="5243">
                  <c:v>852.36</c:v>
                </c:pt>
                <c:pt idx="5244">
                  <c:v>852.36</c:v>
                </c:pt>
                <c:pt idx="5245">
                  <c:v>852.36</c:v>
                </c:pt>
                <c:pt idx="5246">
                  <c:v>852.36</c:v>
                </c:pt>
                <c:pt idx="5247">
                  <c:v>852.36</c:v>
                </c:pt>
                <c:pt idx="5248">
                  <c:v>852.36</c:v>
                </c:pt>
                <c:pt idx="5249">
                  <c:v>852.36</c:v>
                </c:pt>
                <c:pt idx="5250">
                  <c:v>852.36</c:v>
                </c:pt>
                <c:pt idx="5251">
                  <c:v>852.36</c:v>
                </c:pt>
                <c:pt idx="5252">
                  <c:v>852.36</c:v>
                </c:pt>
                <c:pt idx="5253">
                  <c:v>852.36</c:v>
                </c:pt>
                <c:pt idx="5254">
                  <c:v>852.36</c:v>
                </c:pt>
                <c:pt idx="5255">
                  <c:v>852.36</c:v>
                </c:pt>
                <c:pt idx="5256">
                  <c:v>852.36</c:v>
                </c:pt>
                <c:pt idx="5257">
                  <c:v>852.36</c:v>
                </c:pt>
                <c:pt idx="5258">
                  <c:v>852.36</c:v>
                </c:pt>
                <c:pt idx="5259">
                  <c:v>852.36</c:v>
                </c:pt>
                <c:pt idx="5260">
                  <c:v>852.36</c:v>
                </c:pt>
                <c:pt idx="5261">
                  <c:v>852.36</c:v>
                </c:pt>
                <c:pt idx="5262">
                  <c:v>852.36</c:v>
                </c:pt>
                <c:pt idx="5263">
                  <c:v>852.36</c:v>
                </c:pt>
                <c:pt idx="5264">
                  <c:v>852.36</c:v>
                </c:pt>
                <c:pt idx="5265">
                  <c:v>852.36</c:v>
                </c:pt>
                <c:pt idx="5266">
                  <c:v>852.36</c:v>
                </c:pt>
                <c:pt idx="5267">
                  <c:v>852.36</c:v>
                </c:pt>
                <c:pt idx="5268">
                  <c:v>852.36</c:v>
                </c:pt>
                <c:pt idx="5269">
                  <c:v>852.36</c:v>
                </c:pt>
                <c:pt idx="5270">
                  <c:v>852.36</c:v>
                </c:pt>
                <c:pt idx="5271">
                  <c:v>852.36</c:v>
                </c:pt>
                <c:pt idx="5272">
                  <c:v>852.36</c:v>
                </c:pt>
                <c:pt idx="5273">
                  <c:v>852.36</c:v>
                </c:pt>
                <c:pt idx="5274">
                  <c:v>852.36</c:v>
                </c:pt>
                <c:pt idx="5275">
                  <c:v>852.36</c:v>
                </c:pt>
                <c:pt idx="5276">
                  <c:v>852.36</c:v>
                </c:pt>
                <c:pt idx="5277">
                  <c:v>852.36</c:v>
                </c:pt>
                <c:pt idx="5278">
                  <c:v>852.36</c:v>
                </c:pt>
                <c:pt idx="5279">
                  <c:v>852.36</c:v>
                </c:pt>
                <c:pt idx="5280">
                  <c:v>852.36</c:v>
                </c:pt>
                <c:pt idx="5281">
                  <c:v>852.36</c:v>
                </c:pt>
                <c:pt idx="5282">
                  <c:v>852.36</c:v>
                </c:pt>
                <c:pt idx="5283">
                  <c:v>852.36</c:v>
                </c:pt>
                <c:pt idx="5284">
                  <c:v>852.36</c:v>
                </c:pt>
                <c:pt idx="5285">
                  <c:v>852.36</c:v>
                </c:pt>
                <c:pt idx="5286">
                  <c:v>852.36</c:v>
                </c:pt>
                <c:pt idx="5287">
                  <c:v>852.36</c:v>
                </c:pt>
                <c:pt idx="5288">
                  <c:v>852.36</c:v>
                </c:pt>
                <c:pt idx="5289">
                  <c:v>852.36</c:v>
                </c:pt>
                <c:pt idx="5290">
                  <c:v>852.36</c:v>
                </c:pt>
                <c:pt idx="5291">
                  <c:v>852.36</c:v>
                </c:pt>
                <c:pt idx="5292">
                  <c:v>852.36</c:v>
                </c:pt>
                <c:pt idx="5293">
                  <c:v>852.36</c:v>
                </c:pt>
                <c:pt idx="5294">
                  <c:v>852.36</c:v>
                </c:pt>
                <c:pt idx="5295">
                  <c:v>852.36</c:v>
                </c:pt>
                <c:pt idx="5296">
                  <c:v>852.36</c:v>
                </c:pt>
                <c:pt idx="5297">
                  <c:v>852.36</c:v>
                </c:pt>
                <c:pt idx="5298">
                  <c:v>852.36</c:v>
                </c:pt>
                <c:pt idx="5299">
                  <c:v>852.36</c:v>
                </c:pt>
                <c:pt idx="5300">
                  <c:v>852.36</c:v>
                </c:pt>
                <c:pt idx="5301">
                  <c:v>852.36</c:v>
                </c:pt>
                <c:pt idx="5302">
                  <c:v>852.36</c:v>
                </c:pt>
                <c:pt idx="5303">
                  <c:v>852.36</c:v>
                </c:pt>
                <c:pt idx="5304">
                  <c:v>852.36</c:v>
                </c:pt>
                <c:pt idx="5305">
                  <c:v>852.36</c:v>
                </c:pt>
                <c:pt idx="5306">
                  <c:v>852.36</c:v>
                </c:pt>
                <c:pt idx="5307">
                  <c:v>852.36</c:v>
                </c:pt>
                <c:pt idx="5308">
                  <c:v>852.36</c:v>
                </c:pt>
                <c:pt idx="5309">
                  <c:v>852.36</c:v>
                </c:pt>
                <c:pt idx="5310">
                  <c:v>852.36</c:v>
                </c:pt>
                <c:pt idx="5311">
                  <c:v>852.36</c:v>
                </c:pt>
                <c:pt idx="5312">
                  <c:v>852.36</c:v>
                </c:pt>
                <c:pt idx="5313">
                  <c:v>852.36</c:v>
                </c:pt>
                <c:pt idx="5314">
                  <c:v>852.36</c:v>
                </c:pt>
                <c:pt idx="5315">
                  <c:v>852.36</c:v>
                </c:pt>
                <c:pt idx="5316">
                  <c:v>852.36</c:v>
                </c:pt>
                <c:pt idx="5317">
                  <c:v>852.36</c:v>
                </c:pt>
                <c:pt idx="5318">
                  <c:v>852.36</c:v>
                </c:pt>
                <c:pt idx="5319">
                  <c:v>852.36</c:v>
                </c:pt>
                <c:pt idx="5320">
                  <c:v>852.36</c:v>
                </c:pt>
                <c:pt idx="5321">
                  <c:v>852.36</c:v>
                </c:pt>
                <c:pt idx="5322">
                  <c:v>852.36</c:v>
                </c:pt>
                <c:pt idx="5323">
                  <c:v>852.36</c:v>
                </c:pt>
                <c:pt idx="5324">
                  <c:v>852.36</c:v>
                </c:pt>
                <c:pt idx="5325">
                  <c:v>852.36</c:v>
                </c:pt>
                <c:pt idx="5326">
                  <c:v>852.36</c:v>
                </c:pt>
                <c:pt idx="5327">
                  <c:v>852.36</c:v>
                </c:pt>
                <c:pt idx="5328">
                  <c:v>852.36</c:v>
                </c:pt>
                <c:pt idx="5329">
                  <c:v>852.36</c:v>
                </c:pt>
                <c:pt idx="5330">
                  <c:v>852.36</c:v>
                </c:pt>
                <c:pt idx="5331">
                  <c:v>852.36</c:v>
                </c:pt>
                <c:pt idx="5332">
                  <c:v>852.36</c:v>
                </c:pt>
                <c:pt idx="5333">
                  <c:v>852.36</c:v>
                </c:pt>
                <c:pt idx="5334">
                  <c:v>852.36</c:v>
                </c:pt>
                <c:pt idx="5335">
                  <c:v>852.36</c:v>
                </c:pt>
                <c:pt idx="5336">
                  <c:v>852.36</c:v>
                </c:pt>
                <c:pt idx="5337">
                  <c:v>852.36</c:v>
                </c:pt>
                <c:pt idx="5338">
                  <c:v>852.36</c:v>
                </c:pt>
                <c:pt idx="5339">
                  <c:v>852.36</c:v>
                </c:pt>
                <c:pt idx="5340">
                  <c:v>852.36</c:v>
                </c:pt>
                <c:pt idx="5341">
                  <c:v>852.36</c:v>
                </c:pt>
                <c:pt idx="5342">
                  <c:v>852.36</c:v>
                </c:pt>
                <c:pt idx="5343">
                  <c:v>852.36</c:v>
                </c:pt>
                <c:pt idx="5344">
                  <c:v>852.36</c:v>
                </c:pt>
                <c:pt idx="5345">
                  <c:v>852.36</c:v>
                </c:pt>
                <c:pt idx="5346">
                  <c:v>852.36</c:v>
                </c:pt>
                <c:pt idx="5347">
                  <c:v>852.36</c:v>
                </c:pt>
                <c:pt idx="5348">
                  <c:v>852.36</c:v>
                </c:pt>
                <c:pt idx="5349">
                  <c:v>852.36</c:v>
                </c:pt>
                <c:pt idx="5350">
                  <c:v>852.36</c:v>
                </c:pt>
                <c:pt idx="5351">
                  <c:v>852.36</c:v>
                </c:pt>
                <c:pt idx="5352">
                  <c:v>852.36</c:v>
                </c:pt>
                <c:pt idx="5353">
                  <c:v>852.36</c:v>
                </c:pt>
                <c:pt idx="5354">
                  <c:v>852.36</c:v>
                </c:pt>
                <c:pt idx="5355">
                  <c:v>852.36</c:v>
                </c:pt>
                <c:pt idx="5356">
                  <c:v>852.36</c:v>
                </c:pt>
                <c:pt idx="5357">
                  <c:v>852.36</c:v>
                </c:pt>
                <c:pt idx="5358">
                  <c:v>852.36</c:v>
                </c:pt>
                <c:pt idx="5359">
                  <c:v>852.36</c:v>
                </c:pt>
                <c:pt idx="5360">
                  <c:v>852.36</c:v>
                </c:pt>
                <c:pt idx="5361">
                  <c:v>852.36</c:v>
                </c:pt>
                <c:pt idx="5362">
                  <c:v>852.36</c:v>
                </c:pt>
                <c:pt idx="5363">
                  <c:v>852.36</c:v>
                </c:pt>
                <c:pt idx="5364">
                  <c:v>852.36</c:v>
                </c:pt>
                <c:pt idx="5365">
                  <c:v>852.36</c:v>
                </c:pt>
                <c:pt idx="5366">
                  <c:v>852.36</c:v>
                </c:pt>
                <c:pt idx="5367">
                  <c:v>852.36</c:v>
                </c:pt>
                <c:pt idx="5368">
                  <c:v>852.36</c:v>
                </c:pt>
                <c:pt idx="5369">
                  <c:v>852.36</c:v>
                </c:pt>
                <c:pt idx="5370">
                  <c:v>852.36</c:v>
                </c:pt>
                <c:pt idx="5371">
                  <c:v>852.36</c:v>
                </c:pt>
                <c:pt idx="5372">
                  <c:v>852.36</c:v>
                </c:pt>
                <c:pt idx="5373">
                  <c:v>852.36</c:v>
                </c:pt>
                <c:pt idx="5374">
                  <c:v>852.36</c:v>
                </c:pt>
                <c:pt idx="5375">
                  <c:v>852.36</c:v>
                </c:pt>
                <c:pt idx="5376">
                  <c:v>852.36</c:v>
                </c:pt>
                <c:pt idx="5377">
                  <c:v>852.36</c:v>
                </c:pt>
                <c:pt idx="5378">
                  <c:v>852.36</c:v>
                </c:pt>
                <c:pt idx="5379">
                  <c:v>852.36</c:v>
                </c:pt>
                <c:pt idx="5380">
                  <c:v>852.36</c:v>
                </c:pt>
                <c:pt idx="5381">
                  <c:v>852.36</c:v>
                </c:pt>
                <c:pt idx="5382">
                  <c:v>852.36</c:v>
                </c:pt>
                <c:pt idx="5383">
                  <c:v>852.36</c:v>
                </c:pt>
                <c:pt idx="5384">
                  <c:v>852.36</c:v>
                </c:pt>
                <c:pt idx="5385">
                  <c:v>852.36</c:v>
                </c:pt>
                <c:pt idx="5386">
                  <c:v>852.36</c:v>
                </c:pt>
                <c:pt idx="5387">
                  <c:v>852.36</c:v>
                </c:pt>
                <c:pt idx="5388">
                  <c:v>852.36</c:v>
                </c:pt>
                <c:pt idx="5389">
                  <c:v>852.36</c:v>
                </c:pt>
                <c:pt idx="5390">
                  <c:v>852.36</c:v>
                </c:pt>
                <c:pt idx="5391">
                  <c:v>852.36</c:v>
                </c:pt>
                <c:pt idx="5392">
                  <c:v>852.36</c:v>
                </c:pt>
                <c:pt idx="5393">
                  <c:v>852.36</c:v>
                </c:pt>
                <c:pt idx="5394">
                  <c:v>852.36</c:v>
                </c:pt>
                <c:pt idx="5395">
                  <c:v>852.36</c:v>
                </c:pt>
                <c:pt idx="5396">
                  <c:v>852.36</c:v>
                </c:pt>
                <c:pt idx="5397">
                  <c:v>852.36</c:v>
                </c:pt>
                <c:pt idx="5398">
                  <c:v>852.36</c:v>
                </c:pt>
                <c:pt idx="5399">
                  <c:v>852.36</c:v>
                </c:pt>
                <c:pt idx="5400">
                  <c:v>852.36</c:v>
                </c:pt>
                <c:pt idx="5401">
                  <c:v>852.36</c:v>
                </c:pt>
                <c:pt idx="5402">
                  <c:v>852.36</c:v>
                </c:pt>
                <c:pt idx="5403">
                  <c:v>852.36</c:v>
                </c:pt>
                <c:pt idx="5404">
                  <c:v>852.36</c:v>
                </c:pt>
                <c:pt idx="5405">
                  <c:v>852.36</c:v>
                </c:pt>
                <c:pt idx="5406">
                  <c:v>852.36</c:v>
                </c:pt>
                <c:pt idx="5407">
                  <c:v>852.36</c:v>
                </c:pt>
                <c:pt idx="5408">
                  <c:v>852.36</c:v>
                </c:pt>
                <c:pt idx="5409">
                  <c:v>852.36</c:v>
                </c:pt>
                <c:pt idx="5410">
                  <c:v>852.36</c:v>
                </c:pt>
                <c:pt idx="5411">
                  <c:v>852.36</c:v>
                </c:pt>
                <c:pt idx="5412">
                  <c:v>852.36</c:v>
                </c:pt>
                <c:pt idx="5413">
                  <c:v>852.36</c:v>
                </c:pt>
                <c:pt idx="5414">
                  <c:v>852.36</c:v>
                </c:pt>
                <c:pt idx="5415">
                  <c:v>852.36</c:v>
                </c:pt>
                <c:pt idx="5416">
                  <c:v>852.36</c:v>
                </c:pt>
                <c:pt idx="5417">
                  <c:v>852.36</c:v>
                </c:pt>
                <c:pt idx="5418">
                  <c:v>852.36</c:v>
                </c:pt>
                <c:pt idx="5419">
                  <c:v>852.36</c:v>
                </c:pt>
                <c:pt idx="5420">
                  <c:v>852.36</c:v>
                </c:pt>
                <c:pt idx="5421">
                  <c:v>852.36</c:v>
                </c:pt>
                <c:pt idx="5422">
                  <c:v>852.36</c:v>
                </c:pt>
                <c:pt idx="5423">
                  <c:v>852.36</c:v>
                </c:pt>
                <c:pt idx="5424">
                  <c:v>852.36</c:v>
                </c:pt>
                <c:pt idx="5425">
                  <c:v>852.36</c:v>
                </c:pt>
                <c:pt idx="5426">
                  <c:v>852.36</c:v>
                </c:pt>
                <c:pt idx="5427">
                  <c:v>852.36</c:v>
                </c:pt>
                <c:pt idx="5428">
                  <c:v>852.36</c:v>
                </c:pt>
                <c:pt idx="5429">
                  <c:v>852.36</c:v>
                </c:pt>
                <c:pt idx="5430">
                  <c:v>852.36</c:v>
                </c:pt>
                <c:pt idx="5431">
                  <c:v>852.36</c:v>
                </c:pt>
                <c:pt idx="5432">
                  <c:v>852.36</c:v>
                </c:pt>
                <c:pt idx="5433">
                  <c:v>852.36</c:v>
                </c:pt>
                <c:pt idx="5434">
                  <c:v>852.36</c:v>
                </c:pt>
                <c:pt idx="5435">
                  <c:v>852.36</c:v>
                </c:pt>
                <c:pt idx="5436">
                  <c:v>852.36</c:v>
                </c:pt>
                <c:pt idx="5437">
                  <c:v>852.36</c:v>
                </c:pt>
                <c:pt idx="5438">
                  <c:v>852.36</c:v>
                </c:pt>
                <c:pt idx="5439">
                  <c:v>852.36</c:v>
                </c:pt>
                <c:pt idx="5440">
                  <c:v>852.36</c:v>
                </c:pt>
                <c:pt idx="5441">
                  <c:v>852.36</c:v>
                </c:pt>
                <c:pt idx="5442">
                  <c:v>852.36</c:v>
                </c:pt>
                <c:pt idx="5443">
                  <c:v>852.36</c:v>
                </c:pt>
                <c:pt idx="5444">
                  <c:v>852.36</c:v>
                </c:pt>
                <c:pt idx="5445">
                  <c:v>852.36</c:v>
                </c:pt>
                <c:pt idx="5446">
                  <c:v>852.36</c:v>
                </c:pt>
                <c:pt idx="5447">
                  <c:v>852.36</c:v>
                </c:pt>
                <c:pt idx="5448">
                  <c:v>852.36</c:v>
                </c:pt>
                <c:pt idx="5449">
                  <c:v>852.36</c:v>
                </c:pt>
                <c:pt idx="5450">
                  <c:v>852.36</c:v>
                </c:pt>
                <c:pt idx="5451">
                  <c:v>852.36</c:v>
                </c:pt>
                <c:pt idx="5452">
                  <c:v>852.36</c:v>
                </c:pt>
                <c:pt idx="5453">
                  <c:v>852.36</c:v>
                </c:pt>
                <c:pt idx="5454">
                  <c:v>852.36</c:v>
                </c:pt>
                <c:pt idx="5455">
                  <c:v>852.36</c:v>
                </c:pt>
                <c:pt idx="5456">
                  <c:v>852.36</c:v>
                </c:pt>
                <c:pt idx="5457">
                  <c:v>852.36</c:v>
                </c:pt>
                <c:pt idx="5458">
                  <c:v>852.36</c:v>
                </c:pt>
                <c:pt idx="5459">
                  <c:v>852.36</c:v>
                </c:pt>
                <c:pt idx="5460">
                  <c:v>852.36</c:v>
                </c:pt>
                <c:pt idx="5461">
                  <c:v>852.36</c:v>
                </c:pt>
                <c:pt idx="5462">
                  <c:v>852.36</c:v>
                </c:pt>
                <c:pt idx="5463">
                  <c:v>852.36</c:v>
                </c:pt>
                <c:pt idx="5464">
                  <c:v>852.36</c:v>
                </c:pt>
                <c:pt idx="5465">
                  <c:v>852.36</c:v>
                </c:pt>
                <c:pt idx="5466">
                  <c:v>852.36</c:v>
                </c:pt>
                <c:pt idx="5467">
                  <c:v>852.36</c:v>
                </c:pt>
                <c:pt idx="5468">
                  <c:v>852.36</c:v>
                </c:pt>
                <c:pt idx="5469">
                  <c:v>852.36</c:v>
                </c:pt>
                <c:pt idx="5470">
                  <c:v>852.36</c:v>
                </c:pt>
                <c:pt idx="5471">
                  <c:v>852.36</c:v>
                </c:pt>
                <c:pt idx="5472">
                  <c:v>852.36</c:v>
                </c:pt>
                <c:pt idx="5473">
                  <c:v>852.36</c:v>
                </c:pt>
                <c:pt idx="5474">
                  <c:v>852.36</c:v>
                </c:pt>
                <c:pt idx="5475">
                  <c:v>852.36</c:v>
                </c:pt>
                <c:pt idx="5476">
                  <c:v>852.36</c:v>
                </c:pt>
                <c:pt idx="5477">
                  <c:v>852.36</c:v>
                </c:pt>
                <c:pt idx="5478">
                  <c:v>852.36</c:v>
                </c:pt>
                <c:pt idx="5479">
                  <c:v>852.36</c:v>
                </c:pt>
                <c:pt idx="5480">
                  <c:v>852.36</c:v>
                </c:pt>
                <c:pt idx="5481">
                  <c:v>852.36</c:v>
                </c:pt>
                <c:pt idx="5482">
                  <c:v>852.36</c:v>
                </c:pt>
                <c:pt idx="5483">
                  <c:v>852.36</c:v>
                </c:pt>
                <c:pt idx="5484">
                  <c:v>852.36</c:v>
                </c:pt>
                <c:pt idx="5485">
                  <c:v>852.36</c:v>
                </c:pt>
                <c:pt idx="5486">
                  <c:v>852.36</c:v>
                </c:pt>
                <c:pt idx="5487">
                  <c:v>852.36</c:v>
                </c:pt>
                <c:pt idx="5488">
                  <c:v>852.36</c:v>
                </c:pt>
                <c:pt idx="5489">
                  <c:v>852.36</c:v>
                </c:pt>
                <c:pt idx="5490">
                  <c:v>852.36</c:v>
                </c:pt>
                <c:pt idx="5491">
                  <c:v>852.36</c:v>
                </c:pt>
                <c:pt idx="5492">
                  <c:v>852.36</c:v>
                </c:pt>
                <c:pt idx="5493">
                  <c:v>852.36</c:v>
                </c:pt>
                <c:pt idx="5494">
                  <c:v>852.36</c:v>
                </c:pt>
                <c:pt idx="5495">
                  <c:v>852.36</c:v>
                </c:pt>
                <c:pt idx="5496">
                  <c:v>852.36</c:v>
                </c:pt>
                <c:pt idx="5497">
                  <c:v>852.36</c:v>
                </c:pt>
                <c:pt idx="5498">
                  <c:v>852.36</c:v>
                </c:pt>
                <c:pt idx="5499">
                  <c:v>852.36</c:v>
                </c:pt>
                <c:pt idx="5500">
                  <c:v>852.36</c:v>
                </c:pt>
                <c:pt idx="5501">
                  <c:v>852.36</c:v>
                </c:pt>
                <c:pt idx="5502">
                  <c:v>852.36</c:v>
                </c:pt>
                <c:pt idx="5503">
                  <c:v>852.36</c:v>
                </c:pt>
                <c:pt idx="5504">
                  <c:v>852.36</c:v>
                </c:pt>
                <c:pt idx="5505">
                  <c:v>852.36</c:v>
                </c:pt>
                <c:pt idx="5506">
                  <c:v>852.36</c:v>
                </c:pt>
                <c:pt idx="5507">
                  <c:v>852.36</c:v>
                </c:pt>
                <c:pt idx="5508">
                  <c:v>852.36</c:v>
                </c:pt>
                <c:pt idx="5509">
                  <c:v>852.36</c:v>
                </c:pt>
                <c:pt idx="5510">
                  <c:v>852.36</c:v>
                </c:pt>
                <c:pt idx="5511">
                  <c:v>852.36</c:v>
                </c:pt>
                <c:pt idx="5512">
                  <c:v>852.36</c:v>
                </c:pt>
                <c:pt idx="5513">
                  <c:v>852.36</c:v>
                </c:pt>
                <c:pt idx="5514">
                  <c:v>852.36</c:v>
                </c:pt>
                <c:pt idx="5515">
                  <c:v>852.36</c:v>
                </c:pt>
                <c:pt idx="5516">
                  <c:v>852.36</c:v>
                </c:pt>
                <c:pt idx="5517">
                  <c:v>852.36</c:v>
                </c:pt>
                <c:pt idx="5518">
                  <c:v>852.36</c:v>
                </c:pt>
                <c:pt idx="5519">
                  <c:v>852.36</c:v>
                </c:pt>
                <c:pt idx="5520">
                  <c:v>852.36</c:v>
                </c:pt>
                <c:pt idx="5521">
                  <c:v>852.36</c:v>
                </c:pt>
                <c:pt idx="5522">
                  <c:v>852.36</c:v>
                </c:pt>
                <c:pt idx="5523">
                  <c:v>852.36</c:v>
                </c:pt>
                <c:pt idx="5524">
                  <c:v>852.36</c:v>
                </c:pt>
                <c:pt idx="5525">
                  <c:v>852.36</c:v>
                </c:pt>
                <c:pt idx="5526">
                  <c:v>852.36</c:v>
                </c:pt>
                <c:pt idx="5527">
                  <c:v>852.36</c:v>
                </c:pt>
                <c:pt idx="5528">
                  <c:v>852.36</c:v>
                </c:pt>
                <c:pt idx="5529">
                  <c:v>852.36</c:v>
                </c:pt>
                <c:pt idx="5530">
                  <c:v>852.36</c:v>
                </c:pt>
                <c:pt idx="5531">
                  <c:v>852.36</c:v>
                </c:pt>
                <c:pt idx="5532">
                  <c:v>852.36</c:v>
                </c:pt>
                <c:pt idx="5533">
                  <c:v>852.36</c:v>
                </c:pt>
                <c:pt idx="5534">
                  <c:v>852.36</c:v>
                </c:pt>
                <c:pt idx="5535">
                  <c:v>852.36</c:v>
                </c:pt>
                <c:pt idx="5536">
                  <c:v>852.36</c:v>
                </c:pt>
                <c:pt idx="5537">
                  <c:v>852.36</c:v>
                </c:pt>
                <c:pt idx="5538">
                  <c:v>852.36</c:v>
                </c:pt>
                <c:pt idx="5539">
                  <c:v>852.36</c:v>
                </c:pt>
                <c:pt idx="5540">
                  <c:v>852.36</c:v>
                </c:pt>
                <c:pt idx="5541">
                  <c:v>852.36</c:v>
                </c:pt>
                <c:pt idx="5542">
                  <c:v>852.36</c:v>
                </c:pt>
                <c:pt idx="5543">
                  <c:v>852.36</c:v>
                </c:pt>
                <c:pt idx="5544">
                  <c:v>852.36</c:v>
                </c:pt>
                <c:pt idx="5545">
                  <c:v>852.36</c:v>
                </c:pt>
                <c:pt idx="5546">
                  <c:v>852.36</c:v>
                </c:pt>
                <c:pt idx="5547">
                  <c:v>852.36</c:v>
                </c:pt>
                <c:pt idx="5548">
                  <c:v>852.36</c:v>
                </c:pt>
                <c:pt idx="5549">
                  <c:v>852.36</c:v>
                </c:pt>
                <c:pt idx="5550">
                  <c:v>852.36</c:v>
                </c:pt>
                <c:pt idx="5551">
                  <c:v>852.36</c:v>
                </c:pt>
                <c:pt idx="5552">
                  <c:v>852.36</c:v>
                </c:pt>
                <c:pt idx="5553">
                  <c:v>852.36</c:v>
                </c:pt>
                <c:pt idx="5554">
                  <c:v>852.36</c:v>
                </c:pt>
                <c:pt idx="5555">
                  <c:v>852.36</c:v>
                </c:pt>
                <c:pt idx="5556">
                  <c:v>852.36</c:v>
                </c:pt>
                <c:pt idx="5557">
                  <c:v>852.36</c:v>
                </c:pt>
                <c:pt idx="5558">
                  <c:v>852.36</c:v>
                </c:pt>
                <c:pt idx="5559">
                  <c:v>852.36</c:v>
                </c:pt>
                <c:pt idx="5560">
                  <c:v>852.36</c:v>
                </c:pt>
                <c:pt idx="5561">
                  <c:v>852.36</c:v>
                </c:pt>
                <c:pt idx="5562">
                  <c:v>852.36</c:v>
                </c:pt>
                <c:pt idx="5563">
                  <c:v>852.36</c:v>
                </c:pt>
                <c:pt idx="5564">
                  <c:v>852.36</c:v>
                </c:pt>
                <c:pt idx="5565">
                  <c:v>852.36</c:v>
                </c:pt>
                <c:pt idx="5566">
                  <c:v>852.36</c:v>
                </c:pt>
                <c:pt idx="5567">
                  <c:v>852.36</c:v>
                </c:pt>
                <c:pt idx="5568">
                  <c:v>852.36</c:v>
                </c:pt>
                <c:pt idx="5569">
                  <c:v>852.36</c:v>
                </c:pt>
                <c:pt idx="5570">
                  <c:v>852.36</c:v>
                </c:pt>
                <c:pt idx="5571">
                  <c:v>852.36</c:v>
                </c:pt>
                <c:pt idx="5572">
                  <c:v>852.36</c:v>
                </c:pt>
                <c:pt idx="5573">
                  <c:v>852.36</c:v>
                </c:pt>
                <c:pt idx="5574">
                  <c:v>852.36</c:v>
                </c:pt>
                <c:pt idx="5575">
                  <c:v>852.36</c:v>
                </c:pt>
                <c:pt idx="5576">
                  <c:v>852.36</c:v>
                </c:pt>
                <c:pt idx="5577">
                  <c:v>852.36</c:v>
                </c:pt>
                <c:pt idx="5578">
                  <c:v>852.36</c:v>
                </c:pt>
                <c:pt idx="5579">
                  <c:v>852.36</c:v>
                </c:pt>
                <c:pt idx="5580">
                  <c:v>852.36</c:v>
                </c:pt>
                <c:pt idx="5581">
                  <c:v>852.36</c:v>
                </c:pt>
                <c:pt idx="5582">
                  <c:v>852.36</c:v>
                </c:pt>
                <c:pt idx="5583">
                  <c:v>852.36</c:v>
                </c:pt>
                <c:pt idx="5584">
                  <c:v>852.36</c:v>
                </c:pt>
                <c:pt idx="5585">
                  <c:v>852.36</c:v>
                </c:pt>
                <c:pt idx="5586">
                  <c:v>852.36</c:v>
                </c:pt>
                <c:pt idx="5587">
                  <c:v>852.36</c:v>
                </c:pt>
                <c:pt idx="5588">
                  <c:v>852.36</c:v>
                </c:pt>
                <c:pt idx="5589">
                  <c:v>852.36</c:v>
                </c:pt>
                <c:pt idx="5590">
                  <c:v>852.36</c:v>
                </c:pt>
                <c:pt idx="5591">
                  <c:v>852.36</c:v>
                </c:pt>
                <c:pt idx="5592">
                  <c:v>852.36</c:v>
                </c:pt>
                <c:pt idx="5593">
                  <c:v>852.36</c:v>
                </c:pt>
                <c:pt idx="5594">
                  <c:v>852.36</c:v>
                </c:pt>
                <c:pt idx="5595">
                  <c:v>852.36</c:v>
                </c:pt>
                <c:pt idx="5596">
                  <c:v>852.36</c:v>
                </c:pt>
                <c:pt idx="5597">
                  <c:v>852.36</c:v>
                </c:pt>
                <c:pt idx="5598">
                  <c:v>852.36</c:v>
                </c:pt>
                <c:pt idx="5599">
                  <c:v>852.36</c:v>
                </c:pt>
                <c:pt idx="5600">
                  <c:v>852.36</c:v>
                </c:pt>
                <c:pt idx="5601">
                  <c:v>852.36</c:v>
                </c:pt>
                <c:pt idx="5602">
                  <c:v>852.36</c:v>
                </c:pt>
                <c:pt idx="5603">
                  <c:v>852.36</c:v>
                </c:pt>
                <c:pt idx="5604">
                  <c:v>852.36</c:v>
                </c:pt>
                <c:pt idx="5605">
                  <c:v>852.36</c:v>
                </c:pt>
                <c:pt idx="5606">
                  <c:v>852.36</c:v>
                </c:pt>
                <c:pt idx="5607">
                  <c:v>852.36</c:v>
                </c:pt>
                <c:pt idx="5608">
                  <c:v>852.36</c:v>
                </c:pt>
                <c:pt idx="5609">
                  <c:v>852.36</c:v>
                </c:pt>
                <c:pt idx="5610">
                  <c:v>852.36</c:v>
                </c:pt>
                <c:pt idx="5611">
                  <c:v>852.36</c:v>
                </c:pt>
                <c:pt idx="5612">
                  <c:v>852.36</c:v>
                </c:pt>
                <c:pt idx="5613">
                  <c:v>852.36</c:v>
                </c:pt>
                <c:pt idx="5614">
                  <c:v>852.36</c:v>
                </c:pt>
                <c:pt idx="5615">
                  <c:v>852.36</c:v>
                </c:pt>
                <c:pt idx="5616">
                  <c:v>852.36</c:v>
                </c:pt>
                <c:pt idx="5617">
                  <c:v>852.36</c:v>
                </c:pt>
                <c:pt idx="5618">
                  <c:v>852.36</c:v>
                </c:pt>
                <c:pt idx="5619">
                  <c:v>852.36</c:v>
                </c:pt>
                <c:pt idx="5620">
                  <c:v>852.36</c:v>
                </c:pt>
                <c:pt idx="5621">
                  <c:v>852.36</c:v>
                </c:pt>
                <c:pt idx="5622">
                  <c:v>852.36</c:v>
                </c:pt>
                <c:pt idx="5623">
                  <c:v>852.36</c:v>
                </c:pt>
                <c:pt idx="5624">
                  <c:v>852.36</c:v>
                </c:pt>
                <c:pt idx="5625">
                  <c:v>852.36</c:v>
                </c:pt>
                <c:pt idx="5626">
                  <c:v>852.36</c:v>
                </c:pt>
                <c:pt idx="5627">
                  <c:v>852.36</c:v>
                </c:pt>
                <c:pt idx="5628">
                  <c:v>852.36</c:v>
                </c:pt>
                <c:pt idx="5629">
                  <c:v>852.36</c:v>
                </c:pt>
                <c:pt idx="5630">
                  <c:v>852.36</c:v>
                </c:pt>
                <c:pt idx="5631">
                  <c:v>852.36</c:v>
                </c:pt>
                <c:pt idx="5632">
                  <c:v>852.36</c:v>
                </c:pt>
                <c:pt idx="5633">
                  <c:v>852.36</c:v>
                </c:pt>
                <c:pt idx="5634">
                  <c:v>852.36</c:v>
                </c:pt>
                <c:pt idx="5635">
                  <c:v>852.36</c:v>
                </c:pt>
                <c:pt idx="5636">
                  <c:v>852.36</c:v>
                </c:pt>
                <c:pt idx="5637">
                  <c:v>852.36</c:v>
                </c:pt>
                <c:pt idx="5638">
                  <c:v>852.36</c:v>
                </c:pt>
                <c:pt idx="5639">
                  <c:v>852.36</c:v>
                </c:pt>
                <c:pt idx="5640">
                  <c:v>852.36</c:v>
                </c:pt>
                <c:pt idx="5641">
                  <c:v>852.36</c:v>
                </c:pt>
                <c:pt idx="5642">
                  <c:v>852.36</c:v>
                </c:pt>
                <c:pt idx="5643">
                  <c:v>852.36</c:v>
                </c:pt>
                <c:pt idx="5644">
                  <c:v>852.36</c:v>
                </c:pt>
                <c:pt idx="5645">
                  <c:v>852.36</c:v>
                </c:pt>
                <c:pt idx="5646">
                  <c:v>852.36</c:v>
                </c:pt>
                <c:pt idx="5647">
                  <c:v>852.36</c:v>
                </c:pt>
                <c:pt idx="5648">
                  <c:v>852.36</c:v>
                </c:pt>
                <c:pt idx="5649">
                  <c:v>852.36</c:v>
                </c:pt>
                <c:pt idx="5650">
                  <c:v>852.36</c:v>
                </c:pt>
                <c:pt idx="5651">
                  <c:v>852.36</c:v>
                </c:pt>
                <c:pt idx="5652">
                  <c:v>852.36</c:v>
                </c:pt>
                <c:pt idx="5653">
                  <c:v>852.36</c:v>
                </c:pt>
                <c:pt idx="5654">
                  <c:v>852.36</c:v>
                </c:pt>
                <c:pt idx="5655">
                  <c:v>852.36</c:v>
                </c:pt>
                <c:pt idx="5656">
                  <c:v>852.36</c:v>
                </c:pt>
                <c:pt idx="5657">
                  <c:v>852.36</c:v>
                </c:pt>
                <c:pt idx="5658">
                  <c:v>852.36</c:v>
                </c:pt>
                <c:pt idx="5659">
                  <c:v>852.36</c:v>
                </c:pt>
                <c:pt idx="5660">
                  <c:v>852.36</c:v>
                </c:pt>
                <c:pt idx="5661">
                  <c:v>852.36</c:v>
                </c:pt>
                <c:pt idx="5662">
                  <c:v>852.36</c:v>
                </c:pt>
                <c:pt idx="5663">
                  <c:v>852.36</c:v>
                </c:pt>
                <c:pt idx="5664">
                  <c:v>852.36</c:v>
                </c:pt>
                <c:pt idx="5665">
                  <c:v>852.36</c:v>
                </c:pt>
                <c:pt idx="5666">
                  <c:v>852.36</c:v>
                </c:pt>
                <c:pt idx="5667">
                  <c:v>852.36</c:v>
                </c:pt>
                <c:pt idx="5668">
                  <c:v>852.36</c:v>
                </c:pt>
                <c:pt idx="5669">
                  <c:v>852.36</c:v>
                </c:pt>
                <c:pt idx="5670">
                  <c:v>852.36</c:v>
                </c:pt>
                <c:pt idx="5671">
                  <c:v>852.36</c:v>
                </c:pt>
                <c:pt idx="5672">
                  <c:v>852.36</c:v>
                </c:pt>
                <c:pt idx="5673">
                  <c:v>852.36</c:v>
                </c:pt>
                <c:pt idx="5674">
                  <c:v>852.36</c:v>
                </c:pt>
                <c:pt idx="5675">
                  <c:v>852.36</c:v>
                </c:pt>
                <c:pt idx="5676">
                  <c:v>852.36</c:v>
                </c:pt>
                <c:pt idx="5677">
                  <c:v>852.36</c:v>
                </c:pt>
                <c:pt idx="5678">
                  <c:v>852.36</c:v>
                </c:pt>
                <c:pt idx="5679">
                  <c:v>852.36</c:v>
                </c:pt>
                <c:pt idx="5680">
                  <c:v>852.36</c:v>
                </c:pt>
                <c:pt idx="5681">
                  <c:v>852.36</c:v>
                </c:pt>
                <c:pt idx="5682">
                  <c:v>852.36</c:v>
                </c:pt>
                <c:pt idx="5683">
                  <c:v>852.36</c:v>
                </c:pt>
                <c:pt idx="5684">
                  <c:v>852.36</c:v>
                </c:pt>
                <c:pt idx="5685">
                  <c:v>852.36</c:v>
                </c:pt>
                <c:pt idx="5686">
                  <c:v>852.36</c:v>
                </c:pt>
                <c:pt idx="5687">
                  <c:v>852.36</c:v>
                </c:pt>
                <c:pt idx="5688">
                  <c:v>852.36</c:v>
                </c:pt>
                <c:pt idx="5689">
                  <c:v>852.36</c:v>
                </c:pt>
                <c:pt idx="5690">
                  <c:v>852.36</c:v>
                </c:pt>
                <c:pt idx="5691">
                  <c:v>852.36</c:v>
                </c:pt>
                <c:pt idx="5692">
                  <c:v>852.36</c:v>
                </c:pt>
                <c:pt idx="5693">
                  <c:v>852.36</c:v>
                </c:pt>
                <c:pt idx="5694">
                  <c:v>852.36</c:v>
                </c:pt>
                <c:pt idx="5695">
                  <c:v>852.36</c:v>
                </c:pt>
                <c:pt idx="5696">
                  <c:v>852.36</c:v>
                </c:pt>
                <c:pt idx="5697">
                  <c:v>852.36</c:v>
                </c:pt>
                <c:pt idx="5698">
                  <c:v>852.36</c:v>
                </c:pt>
                <c:pt idx="5699">
                  <c:v>852.36</c:v>
                </c:pt>
                <c:pt idx="5700">
                  <c:v>852.36</c:v>
                </c:pt>
                <c:pt idx="5701">
                  <c:v>852.36</c:v>
                </c:pt>
                <c:pt idx="5702">
                  <c:v>852.36</c:v>
                </c:pt>
                <c:pt idx="5703">
                  <c:v>852.36</c:v>
                </c:pt>
                <c:pt idx="5704">
                  <c:v>852.36</c:v>
                </c:pt>
                <c:pt idx="5705">
                  <c:v>852.36</c:v>
                </c:pt>
                <c:pt idx="5706">
                  <c:v>852.36</c:v>
                </c:pt>
                <c:pt idx="5707">
                  <c:v>852.36</c:v>
                </c:pt>
                <c:pt idx="5708">
                  <c:v>852.36</c:v>
                </c:pt>
                <c:pt idx="5709">
                  <c:v>852.36</c:v>
                </c:pt>
                <c:pt idx="5710">
                  <c:v>852.36</c:v>
                </c:pt>
                <c:pt idx="5711">
                  <c:v>852.36</c:v>
                </c:pt>
                <c:pt idx="5712">
                  <c:v>852.36</c:v>
                </c:pt>
                <c:pt idx="5713">
                  <c:v>852.36</c:v>
                </c:pt>
                <c:pt idx="5714">
                  <c:v>852.36</c:v>
                </c:pt>
                <c:pt idx="5715">
                  <c:v>852.36</c:v>
                </c:pt>
                <c:pt idx="5716">
                  <c:v>852.36</c:v>
                </c:pt>
                <c:pt idx="5717">
                  <c:v>852.36</c:v>
                </c:pt>
                <c:pt idx="5718">
                  <c:v>852.36</c:v>
                </c:pt>
                <c:pt idx="5719">
                  <c:v>852.36</c:v>
                </c:pt>
                <c:pt idx="5720">
                  <c:v>852.36</c:v>
                </c:pt>
                <c:pt idx="5721">
                  <c:v>852.36</c:v>
                </c:pt>
                <c:pt idx="5722">
                  <c:v>852.36</c:v>
                </c:pt>
                <c:pt idx="5723">
                  <c:v>852.36</c:v>
                </c:pt>
                <c:pt idx="5724">
                  <c:v>852.36</c:v>
                </c:pt>
                <c:pt idx="5725">
                  <c:v>852.36</c:v>
                </c:pt>
                <c:pt idx="5726">
                  <c:v>852.36</c:v>
                </c:pt>
                <c:pt idx="5727">
                  <c:v>852.36</c:v>
                </c:pt>
                <c:pt idx="5728">
                  <c:v>852.36</c:v>
                </c:pt>
                <c:pt idx="5729">
                  <c:v>852.36</c:v>
                </c:pt>
                <c:pt idx="5730">
                  <c:v>852.36</c:v>
                </c:pt>
                <c:pt idx="5731">
                  <c:v>852.36</c:v>
                </c:pt>
                <c:pt idx="5732">
                  <c:v>852.36</c:v>
                </c:pt>
                <c:pt idx="5733">
                  <c:v>852.36</c:v>
                </c:pt>
                <c:pt idx="5734">
                  <c:v>852.36</c:v>
                </c:pt>
                <c:pt idx="5735">
                  <c:v>852.36</c:v>
                </c:pt>
                <c:pt idx="5736">
                  <c:v>852.36</c:v>
                </c:pt>
                <c:pt idx="5737">
                  <c:v>852.36</c:v>
                </c:pt>
                <c:pt idx="5738">
                  <c:v>852.36</c:v>
                </c:pt>
                <c:pt idx="5739">
                  <c:v>852.36</c:v>
                </c:pt>
                <c:pt idx="5740">
                  <c:v>852.36</c:v>
                </c:pt>
                <c:pt idx="5741">
                  <c:v>852.36</c:v>
                </c:pt>
                <c:pt idx="5742">
                  <c:v>852.36</c:v>
                </c:pt>
                <c:pt idx="5743">
                  <c:v>852.36</c:v>
                </c:pt>
                <c:pt idx="5744">
                  <c:v>852.36</c:v>
                </c:pt>
                <c:pt idx="5745">
                  <c:v>852.36</c:v>
                </c:pt>
                <c:pt idx="5746">
                  <c:v>852.36</c:v>
                </c:pt>
                <c:pt idx="5747">
                  <c:v>852.36</c:v>
                </c:pt>
                <c:pt idx="5748">
                  <c:v>852.36</c:v>
                </c:pt>
                <c:pt idx="5749">
                  <c:v>852.36</c:v>
                </c:pt>
                <c:pt idx="5750">
                  <c:v>852.36</c:v>
                </c:pt>
                <c:pt idx="5751">
                  <c:v>852.36</c:v>
                </c:pt>
                <c:pt idx="5752">
                  <c:v>852.36</c:v>
                </c:pt>
                <c:pt idx="5753">
                  <c:v>852.36</c:v>
                </c:pt>
                <c:pt idx="5754">
                  <c:v>852.36</c:v>
                </c:pt>
                <c:pt idx="5755">
                  <c:v>852.36</c:v>
                </c:pt>
                <c:pt idx="5756">
                  <c:v>852.36</c:v>
                </c:pt>
                <c:pt idx="5757">
                  <c:v>852.36</c:v>
                </c:pt>
                <c:pt idx="5758">
                  <c:v>852.36</c:v>
                </c:pt>
                <c:pt idx="5759">
                  <c:v>852.36</c:v>
                </c:pt>
                <c:pt idx="5760">
                  <c:v>852.36</c:v>
                </c:pt>
                <c:pt idx="5761">
                  <c:v>852.36</c:v>
                </c:pt>
                <c:pt idx="5762">
                  <c:v>852.36</c:v>
                </c:pt>
                <c:pt idx="5763">
                  <c:v>852.36</c:v>
                </c:pt>
                <c:pt idx="5764">
                  <c:v>852.36</c:v>
                </c:pt>
                <c:pt idx="5765">
                  <c:v>852.36</c:v>
                </c:pt>
                <c:pt idx="5766">
                  <c:v>852.36</c:v>
                </c:pt>
                <c:pt idx="5767">
                  <c:v>852.36</c:v>
                </c:pt>
                <c:pt idx="5768">
                  <c:v>852.36</c:v>
                </c:pt>
                <c:pt idx="5769">
                  <c:v>852.36</c:v>
                </c:pt>
                <c:pt idx="5770">
                  <c:v>852.36</c:v>
                </c:pt>
                <c:pt idx="5771">
                  <c:v>852.36</c:v>
                </c:pt>
                <c:pt idx="5772">
                  <c:v>852.36</c:v>
                </c:pt>
                <c:pt idx="5773">
                  <c:v>852.36</c:v>
                </c:pt>
                <c:pt idx="5774">
                  <c:v>852.36</c:v>
                </c:pt>
                <c:pt idx="5775">
                  <c:v>852.36</c:v>
                </c:pt>
                <c:pt idx="5776">
                  <c:v>852.36</c:v>
                </c:pt>
                <c:pt idx="5777">
                  <c:v>852.36</c:v>
                </c:pt>
                <c:pt idx="5778">
                  <c:v>852.36</c:v>
                </c:pt>
                <c:pt idx="5779">
                  <c:v>852.36</c:v>
                </c:pt>
                <c:pt idx="5780">
                  <c:v>852.36</c:v>
                </c:pt>
                <c:pt idx="5781">
                  <c:v>852.36</c:v>
                </c:pt>
                <c:pt idx="5782">
                  <c:v>852.36</c:v>
                </c:pt>
                <c:pt idx="5783">
                  <c:v>852.36</c:v>
                </c:pt>
                <c:pt idx="5784">
                  <c:v>852.36</c:v>
                </c:pt>
                <c:pt idx="5785">
                  <c:v>852.36</c:v>
                </c:pt>
                <c:pt idx="5786">
                  <c:v>852.36</c:v>
                </c:pt>
                <c:pt idx="5787">
                  <c:v>852.36</c:v>
                </c:pt>
                <c:pt idx="5788">
                  <c:v>852.36</c:v>
                </c:pt>
                <c:pt idx="5789">
                  <c:v>852.36</c:v>
                </c:pt>
                <c:pt idx="5790">
                  <c:v>852.36</c:v>
                </c:pt>
                <c:pt idx="5791">
                  <c:v>852.36</c:v>
                </c:pt>
                <c:pt idx="5792">
                  <c:v>852.36</c:v>
                </c:pt>
                <c:pt idx="5793">
                  <c:v>852.36</c:v>
                </c:pt>
                <c:pt idx="5794">
                  <c:v>852.36</c:v>
                </c:pt>
                <c:pt idx="5795">
                  <c:v>852.36</c:v>
                </c:pt>
                <c:pt idx="5796">
                  <c:v>852.36</c:v>
                </c:pt>
                <c:pt idx="5797">
                  <c:v>852.36</c:v>
                </c:pt>
                <c:pt idx="5798">
                  <c:v>852.36</c:v>
                </c:pt>
                <c:pt idx="5799">
                  <c:v>852.36</c:v>
                </c:pt>
                <c:pt idx="5800">
                  <c:v>852.36</c:v>
                </c:pt>
                <c:pt idx="5801">
                  <c:v>852.36</c:v>
                </c:pt>
                <c:pt idx="5802">
                  <c:v>852.36</c:v>
                </c:pt>
                <c:pt idx="5803">
                  <c:v>852.36</c:v>
                </c:pt>
                <c:pt idx="5804">
                  <c:v>852.36</c:v>
                </c:pt>
                <c:pt idx="5805">
                  <c:v>852.36</c:v>
                </c:pt>
                <c:pt idx="5806">
                  <c:v>852.36</c:v>
                </c:pt>
                <c:pt idx="5807">
                  <c:v>852.36</c:v>
                </c:pt>
                <c:pt idx="5808">
                  <c:v>852.36</c:v>
                </c:pt>
                <c:pt idx="5809">
                  <c:v>852.36</c:v>
                </c:pt>
                <c:pt idx="5810">
                  <c:v>852.36</c:v>
                </c:pt>
                <c:pt idx="5811">
                  <c:v>852.36</c:v>
                </c:pt>
                <c:pt idx="5812">
                  <c:v>852.36</c:v>
                </c:pt>
                <c:pt idx="5813">
                  <c:v>852.36</c:v>
                </c:pt>
                <c:pt idx="5814">
                  <c:v>852.36</c:v>
                </c:pt>
                <c:pt idx="5815">
                  <c:v>852.36</c:v>
                </c:pt>
                <c:pt idx="5816">
                  <c:v>852.36</c:v>
                </c:pt>
                <c:pt idx="5817">
                  <c:v>852.36</c:v>
                </c:pt>
                <c:pt idx="5818">
                  <c:v>852.36</c:v>
                </c:pt>
                <c:pt idx="5819">
                  <c:v>852.36</c:v>
                </c:pt>
                <c:pt idx="5820">
                  <c:v>852.36</c:v>
                </c:pt>
                <c:pt idx="5821">
                  <c:v>852.36</c:v>
                </c:pt>
                <c:pt idx="5822">
                  <c:v>852.36</c:v>
                </c:pt>
                <c:pt idx="5823">
                  <c:v>852.36</c:v>
                </c:pt>
                <c:pt idx="5824">
                  <c:v>852.36</c:v>
                </c:pt>
                <c:pt idx="5825">
                  <c:v>852.36</c:v>
                </c:pt>
                <c:pt idx="5826">
                  <c:v>852.36</c:v>
                </c:pt>
                <c:pt idx="5827">
                  <c:v>852.36</c:v>
                </c:pt>
                <c:pt idx="5828">
                  <c:v>852.36</c:v>
                </c:pt>
                <c:pt idx="5829">
                  <c:v>852.36</c:v>
                </c:pt>
                <c:pt idx="5830">
                  <c:v>852.36</c:v>
                </c:pt>
                <c:pt idx="5831">
                  <c:v>852.36</c:v>
                </c:pt>
                <c:pt idx="5832">
                  <c:v>852.36</c:v>
                </c:pt>
                <c:pt idx="5833">
                  <c:v>852.36</c:v>
                </c:pt>
                <c:pt idx="5834">
                  <c:v>852.36</c:v>
                </c:pt>
                <c:pt idx="5835">
                  <c:v>852.36</c:v>
                </c:pt>
                <c:pt idx="5836">
                  <c:v>852.36</c:v>
                </c:pt>
                <c:pt idx="5837">
                  <c:v>852.36</c:v>
                </c:pt>
                <c:pt idx="5838">
                  <c:v>852.36</c:v>
                </c:pt>
                <c:pt idx="5839">
                  <c:v>852.36</c:v>
                </c:pt>
                <c:pt idx="5840">
                  <c:v>852.36</c:v>
                </c:pt>
                <c:pt idx="5841">
                  <c:v>852.36</c:v>
                </c:pt>
                <c:pt idx="5842">
                  <c:v>852.36</c:v>
                </c:pt>
                <c:pt idx="5843">
                  <c:v>852.36</c:v>
                </c:pt>
                <c:pt idx="5844">
                  <c:v>852.36</c:v>
                </c:pt>
                <c:pt idx="5845">
                  <c:v>852.36</c:v>
                </c:pt>
                <c:pt idx="5846">
                  <c:v>852.36</c:v>
                </c:pt>
                <c:pt idx="5847">
                  <c:v>852.36</c:v>
                </c:pt>
                <c:pt idx="5848">
                  <c:v>852.36</c:v>
                </c:pt>
                <c:pt idx="5849">
                  <c:v>852.36</c:v>
                </c:pt>
                <c:pt idx="5850">
                  <c:v>852.36</c:v>
                </c:pt>
                <c:pt idx="5851">
                  <c:v>852.37</c:v>
                </c:pt>
                <c:pt idx="5852">
                  <c:v>852.37</c:v>
                </c:pt>
                <c:pt idx="5853">
                  <c:v>852.37</c:v>
                </c:pt>
                <c:pt idx="5854">
                  <c:v>852.37</c:v>
                </c:pt>
                <c:pt idx="5855">
                  <c:v>852.37</c:v>
                </c:pt>
                <c:pt idx="5856">
                  <c:v>852.37</c:v>
                </c:pt>
                <c:pt idx="5857">
                  <c:v>852.37</c:v>
                </c:pt>
                <c:pt idx="5858">
                  <c:v>852.37</c:v>
                </c:pt>
                <c:pt idx="5859">
                  <c:v>852.37</c:v>
                </c:pt>
                <c:pt idx="5860">
                  <c:v>852.37</c:v>
                </c:pt>
                <c:pt idx="5861">
                  <c:v>852.37</c:v>
                </c:pt>
                <c:pt idx="5862">
                  <c:v>852.37</c:v>
                </c:pt>
                <c:pt idx="5863">
                  <c:v>852.37</c:v>
                </c:pt>
                <c:pt idx="5864">
                  <c:v>852.37</c:v>
                </c:pt>
                <c:pt idx="5865">
                  <c:v>852.37</c:v>
                </c:pt>
                <c:pt idx="5866">
                  <c:v>852.37</c:v>
                </c:pt>
                <c:pt idx="5867">
                  <c:v>852.37</c:v>
                </c:pt>
                <c:pt idx="5868">
                  <c:v>852.37</c:v>
                </c:pt>
                <c:pt idx="5869">
                  <c:v>852.37</c:v>
                </c:pt>
                <c:pt idx="5870">
                  <c:v>852.37</c:v>
                </c:pt>
                <c:pt idx="5871">
                  <c:v>852.37</c:v>
                </c:pt>
                <c:pt idx="5872">
                  <c:v>852.37</c:v>
                </c:pt>
                <c:pt idx="5873">
                  <c:v>852.37</c:v>
                </c:pt>
                <c:pt idx="5874">
                  <c:v>852.37</c:v>
                </c:pt>
                <c:pt idx="5875">
                  <c:v>852.37</c:v>
                </c:pt>
                <c:pt idx="5876">
                  <c:v>852.37</c:v>
                </c:pt>
                <c:pt idx="5877">
                  <c:v>852.37</c:v>
                </c:pt>
                <c:pt idx="5878">
                  <c:v>852.37</c:v>
                </c:pt>
                <c:pt idx="5879">
                  <c:v>852.37</c:v>
                </c:pt>
                <c:pt idx="5880">
                  <c:v>852.37</c:v>
                </c:pt>
                <c:pt idx="5881">
                  <c:v>852.37</c:v>
                </c:pt>
                <c:pt idx="5882">
                  <c:v>852.37</c:v>
                </c:pt>
                <c:pt idx="5883">
                  <c:v>852.37</c:v>
                </c:pt>
                <c:pt idx="5884">
                  <c:v>852.37</c:v>
                </c:pt>
                <c:pt idx="5885">
                  <c:v>852.37</c:v>
                </c:pt>
                <c:pt idx="5886">
                  <c:v>852.37</c:v>
                </c:pt>
                <c:pt idx="5887">
                  <c:v>852.37</c:v>
                </c:pt>
                <c:pt idx="5888">
                  <c:v>852.37</c:v>
                </c:pt>
                <c:pt idx="5889">
                  <c:v>852.37</c:v>
                </c:pt>
                <c:pt idx="5890">
                  <c:v>852.37</c:v>
                </c:pt>
                <c:pt idx="5891">
                  <c:v>852.37</c:v>
                </c:pt>
                <c:pt idx="5892">
                  <c:v>852.37</c:v>
                </c:pt>
                <c:pt idx="5893">
                  <c:v>852.37</c:v>
                </c:pt>
                <c:pt idx="5894">
                  <c:v>852.37</c:v>
                </c:pt>
                <c:pt idx="5895">
                  <c:v>852.37</c:v>
                </c:pt>
                <c:pt idx="5896">
                  <c:v>852.37</c:v>
                </c:pt>
                <c:pt idx="5897">
                  <c:v>852.37</c:v>
                </c:pt>
                <c:pt idx="5898">
                  <c:v>852.37</c:v>
                </c:pt>
                <c:pt idx="5899">
                  <c:v>852.37</c:v>
                </c:pt>
                <c:pt idx="5900">
                  <c:v>852.37</c:v>
                </c:pt>
                <c:pt idx="5901">
                  <c:v>852.37</c:v>
                </c:pt>
                <c:pt idx="5902">
                  <c:v>852.37</c:v>
                </c:pt>
                <c:pt idx="5903">
                  <c:v>852.37</c:v>
                </c:pt>
                <c:pt idx="5904">
                  <c:v>852.37</c:v>
                </c:pt>
                <c:pt idx="5905">
                  <c:v>852.37</c:v>
                </c:pt>
                <c:pt idx="5906">
                  <c:v>852.37</c:v>
                </c:pt>
                <c:pt idx="5907">
                  <c:v>852.37</c:v>
                </c:pt>
                <c:pt idx="5908">
                  <c:v>852.37</c:v>
                </c:pt>
                <c:pt idx="5909">
                  <c:v>852.37</c:v>
                </c:pt>
                <c:pt idx="5910">
                  <c:v>852.37</c:v>
                </c:pt>
                <c:pt idx="5911">
                  <c:v>852.37</c:v>
                </c:pt>
                <c:pt idx="5912">
                  <c:v>852.37</c:v>
                </c:pt>
                <c:pt idx="5913">
                  <c:v>852.37</c:v>
                </c:pt>
                <c:pt idx="5914">
                  <c:v>852.37</c:v>
                </c:pt>
                <c:pt idx="5915">
                  <c:v>852.37</c:v>
                </c:pt>
                <c:pt idx="5916">
                  <c:v>852.37</c:v>
                </c:pt>
                <c:pt idx="5917">
                  <c:v>852.37</c:v>
                </c:pt>
                <c:pt idx="5918">
                  <c:v>852.37</c:v>
                </c:pt>
                <c:pt idx="5919">
                  <c:v>852.37</c:v>
                </c:pt>
                <c:pt idx="5920">
                  <c:v>852.37</c:v>
                </c:pt>
                <c:pt idx="5921">
                  <c:v>852.37</c:v>
                </c:pt>
                <c:pt idx="5922">
                  <c:v>852.37</c:v>
                </c:pt>
                <c:pt idx="5923">
                  <c:v>852.37</c:v>
                </c:pt>
                <c:pt idx="5924">
                  <c:v>852.37</c:v>
                </c:pt>
                <c:pt idx="5925">
                  <c:v>852.37</c:v>
                </c:pt>
                <c:pt idx="5926">
                  <c:v>852.37</c:v>
                </c:pt>
                <c:pt idx="5927">
                  <c:v>852.37</c:v>
                </c:pt>
                <c:pt idx="5928">
                  <c:v>852.37</c:v>
                </c:pt>
                <c:pt idx="5929">
                  <c:v>852.37</c:v>
                </c:pt>
                <c:pt idx="5930">
                  <c:v>852.37</c:v>
                </c:pt>
                <c:pt idx="5931">
                  <c:v>852.37</c:v>
                </c:pt>
                <c:pt idx="5932">
                  <c:v>852.37</c:v>
                </c:pt>
                <c:pt idx="5933">
                  <c:v>852.37</c:v>
                </c:pt>
                <c:pt idx="5934">
                  <c:v>852.37</c:v>
                </c:pt>
                <c:pt idx="5935">
                  <c:v>852.37</c:v>
                </c:pt>
                <c:pt idx="5936">
                  <c:v>852.37</c:v>
                </c:pt>
                <c:pt idx="5937">
                  <c:v>852.37</c:v>
                </c:pt>
                <c:pt idx="5938">
                  <c:v>852.37</c:v>
                </c:pt>
                <c:pt idx="5939">
                  <c:v>852.37</c:v>
                </c:pt>
                <c:pt idx="5940">
                  <c:v>852.37</c:v>
                </c:pt>
                <c:pt idx="5941">
                  <c:v>852.37</c:v>
                </c:pt>
                <c:pt idx="5942">
                  <c:v>852.37</c:v>
                </c:pt>
                <c:pt idx="5943">
                  <c:v>852.37</c:v>
                </c:pt>
                <c:pt idx="5944">
                  <c:v>852.37</c:v>
                </c:pt>
                <c:pt idx="5945">
                  <c:v>852.37</c:v>
                </c:pt>
                <c:pt idx="5946">
                  <c:v>852.37</c:v>
                </c:pt>
                <c:pt idx="5947">
                  <c:v>852.37</c:v>
                </c:pt>
                <c:pt idx="5948">
                  <c:v>852.37</c:v>
                </c:pt>
                <c:pt idx="5949">
                  <c:v>852.37</c:v>
                </c:pt>
                <c:pt idx="5950">
                  <c:v>852.37</c:v>
                </c:pt>
                <c:pt idx="5951">
                  <c:v>852.37</c:v>
                </c:pt>
                <c:pt idx="5952">
                  <c:v>852.37</c:v>
                </c:pt>
                <c:pt idx="5953">
                  <c:v>852.37</c:v>
                </c:pt>
                <c:pt idx="5954">
                  <c:v>852.37</c:v>
                </c:pt>
                <c:pt idx="5955">
                  <c:v>852.37</c:v>
                </c:pt>
                <c:pt idx="5956">
                  <c:v>852.37</c:v>
                </c:pt>
                <c:pt idx="5957">
                  <c:v>852.37</c:v>
                </c:pt>
                <c:pt idx="5958">
                  <c:v>852.37</c:v>
                </c:pt>
                <c:pt idx="5959">
                  <c:v>852.37</c:v>
                </c:pt>
                <c:pt idx="5960">
                  <c:v>852.37</c:v>
                </c:pt>
                <c:pt idx="5961">
                  <c:v>852.37</c:v>
                </c:pt>
                <c:pt idx="5962">
                  <c:v>852.37</c:v>
                </c:pt>
                <c:pt idx="5963">
                  <c:v>852.37</c:v>
                </c:pt>
                <c:pt idx="5964">
                  <c:v>852.37</c:v>
                </c:pt>
                <c:pt idx="5965">
                  <c:v>852.37</c:v>
                </c:pt>
                <c:pt idx="5966">
                  <c:v>852.37</c:v>
                </c:pt>
                <c:pt idx="5967">
                  <c:v>852.37</c:v>
                </c:pt>
                <c:pt idx="5968">
                  <c:v>852.37</c:v>
                </c:pt>
                <c:pt idx="5969">
                  <c:v>852.37</c:v>
                </c:pt>
                <c:pt idx="5970">
                  <c:v>852.37</c:v>
                </c:pt>
                <c:pt idx="5971">
                  <c:v>852.37</c:v>
                </c:pt>
                <c:pt idx="5972">
                  <c:v>852.37</c:v>
                </c:pt>
                <c:pt idx="5973">
                  <c:v>852.37</c:v>
                </c:pt>
                <c:pt idx="5974">
                  <c:v>852.37</c:v>
                </c:pt>
                <c:pt idx="5975">
                  <c:v>852.37</c:v>
                </c:pt>
                <c:pt idx="5976">
                  <c:v>852.37</c:v>
                </c:pt>
                <c:pt idx="5977">
                  <c:v>852.37</c:v>
                </c:pt>
                <c:pt idx="5978">
                  <c:v>852.37</c:v>
                </c:pt>
                <c:pt idx="5979">
                  <c:v>852.37</c:v>
                </c:pt>
                <c:pt idx="5980">
                  <c:v>852.37</c:v>
                </c:pt>
                <c:pt idx="5981">
                  <c:v>852.37</c:v>
                </c:pt>
                <c:pt idx="5982">
                  <c:v>852.37</c:v>
                </c:pt>
                <c:pt idx="5983">
                  <c:v>852.37</c:v>
                </c:pt>
                <c:pt idx="5984">
                  <c:v>852.37</c:v>
                </c:pt>
                <c:pt idx="5985">
                  <c:v>852.37</c:v>
                </c:pt>
                <c:pt idx="5986">
                  <c:v>852.37</c:v>
                </c:pt>
                <c:pt idx="5987">
                  <c:v>852.37</c:v>
                </c:pt>
                <c:pt idx="5988">
                  <c:v>852.37</c:v>
                </c:pt>
                <c:pt idx="5989">
                  <c:v>852.37</c:v>
                </c:pt>
                <c:pt idx="5990">
                  <c:v>852.37</c:v>
                </c:pt>
                <c:pt idx="5991">
                  <c:v>852.37</c:v>
                </c:pt>
                <c:pt idx="5992">
                  <c:v>852.37</c:v>
                </c:pt>
                <c:pt idx="5993">
                  <c:v>852.37</c:v>
                </c:pt>
                <c:pt idx="5994">
                  <c:v>852.37</c:v>
                </c:pt>
                <c:pt idx="5995">
                  <c:v>852.37</c:v>
                </c:pt>
                <c:pt idx="5996">
                  <c:v>852.37</c:v>
                </c:pt>
                <c:pt idx="5997">
                  <c:v>852.37</c:v>
                </c:pt>
                <c:pt idx="5998">
                  <c:v>852.37</c:v>
                </c:pt>
                <c:pt idx="5999">
                  <c:v>852.37</c:v>
                </c:pt>
                <c:pt idx="6000">
                  <c:v>852.37</c:v>
                </c:pt>
                <c:pt idx="6001">
                  <c:v>852.37</c:v>
                </c:pt>
                <c:pt idx="6002">
                  <c:v>852.37</c:v>
                </c:pt>
                <c:pt idx="6003">
                  <c:v>852.37</c:v>
                </c:pt>
                <c:pt idx="6004">
                  <c:v>852.37</c:v>
                </c:pt>
                <c:pt idx="6005">
                  <c:v>852.37</c:v>
                </c:pt>
                <c:pt idx="6006">
                  <c:v>852.37</c:v>
                </c:pt>
                <c:pt idx="6007">
                  <c:v>852.37</c:v>
                </c:pt>
                <c:pt idx="6008">
                  <c:v>852.37</c:v>
                </c:pt>
                <c:pt idx="6009">
                  <c:v>852.37</c:v>
                </c:pt>
                <c:pt idx="6010">
                  <c:v>852.37</c:v>
                </c:pt>
                <c:pt idx="6011">
                  <c:v>852.37</c:v>
                </c:pt>
                <c:pt idx="6012">
                  <c:v>852.37</c:v>
                </c:pt>
                <c:pt idx="6013">
                  <c:v>852.37</c:v>
                </c:pt>
                <c:pt idx="6014">
                  <c:v>852.37</c:v>
                </c:pt>
                <c:pt idx="6015">
                  <c:v>852.37</c:v>
                </c:pt>
                <c:pt idx="6016">
                  <c:v>852.37</c:v>
                </c:pt>
                <c:pt idx="6017">
                  <c:v>852.37</c:v>
                </c:pt>
                <c:pt idx="6018">
                  <c:v>852.37</c:v>
                </c:pt>
                <c:pt idx="6019">
                  <c:v>852.37</c:v>
                </c:pt>
                <c:pt idx="6020">
                  <c:v>852.37</c:v>
                </c:pt>
                <c:pt idx="6021">
                  <c:v>852.37</c:v>
                </c:pt>
                <c:pt idx="6022">
                  <c:v>852.37</c:v>
                </c:pt>
                <c:pt idx="6023">
                  <c:v>852.37</c:v>
                </c:pt>
                <c:pt idx="6024">
                  <c:v>852.37</c:v>
                </c:pt>
                <c:pt idx="6025">
                  <c:v>852.37</c:v>
                </c:pt>
                <c:pt idx="6026">
                  <c:v>852.37</c:v>
                </c:pt>
                <c:pt idx="6027">
                  <c:v>852.37</c:v>
                </c:pt>
                <c:pt idx="6028">
                  <c:v>852.37</c:v>
                </c:pt>
                <c:pt idx="6029">
                  <c:v>852.37</c:v>
                </c:pt>
                <c:pt idx="6030">
                  <c:v>852.37</c:v>
                </c:pt>
                <c:pt idx="6031">
                  <c:v>852.37</c:v>
                </c:pt>
                <c:pt idx="6032">
                  <c:v>852.37</c:v>
                </c:pt>
                <c:pt idx="6033">
                  <c:v>852.37</c:v>
                </c:pt>
                <c:pt idx="6034">
                  <c:v>852.37</c:v>
                </c:pt>
                <c:pt idx="6035">
                  <c:v>852.37</c:v>
                </c:pt>
                <c:pt idx="6036">
                  <c:v>852.37</c:v>
                </c:pt>
                <c:pt idx="6037">
                  <c:v>852.37</c:v>
                </c:pt>
                <c:pt idx="6038">
                  <c:v>852.37</c:v>
                </c:pt>
                <c:pt idx="6039">
                  <c:v>852.37</c:v>
                </c:pt>
                <c:pt idx="6040">
                  <c:v>852.37</c:v>
                </c:pt>
                <c:pt idx="6041">
                  <c:v>852.37</c:v>
                </c:pt>
                <c:pt idx="6042">
                  <c:v>852.37</c:v>
                </c:pt>
                <c:pt idx="6043">
                  <c:v>852.37</c:v>
                </c:pt>
                <c:pt idx="6044">
                  <c:v>852.37</c:v>
                </c:pt>
                <c:pt idx="6045">
                  <c:v>852.37</c:v>
                </c:pt>
                <c:pt idx="6046">
                  <c:v>852.37</c:v>
                </c:pt>
                <c:pt idx="6047">
                  <c:v>852.37</c:v>
                </c:pt>
                <c:pt idx="6048">
                  <c:v>852.37</c:v>
                </c:pt>
                <c:pt idx="6049">
                  <c:v>852.37</c:v>
                </c:pt>
                <c:pt idx="6050">
                  <c:v>852.37</c:v>
                </c:pt>
                <c:pt idx="6051">
                  <c:v>852.37</c:v>
                </c:pt>
                <c:pt idx="6052">
                  <c:v>852.37</c:v>
                </c:pt>
                <c:pt idx="6053">
                  <c:v>852.37</c:v>
                </c:pt>
                <c:pt idx="6054">
                  <c:v>852.37</c:v>
                </c:pt>
                <c:pt idx="6055">
                  <c:v>852.37</c:v>
                </c:pt>
                <c:pt idx="6056">
                  <c:v>852.37</c:v>
                </c:pt>
                <c:pt idx="6057">
                  <c:v>852.37</c:v>
                </c:pt>
                <c:pt idx="6058">
                  <c:v>852.37</c:v>
                </c:pt>
                <c:pt idx="6059">
                  <c:v>852.37</c:v>
                </c:pt>
                <c:pt idx="6060">
                  <c:v>852.37</c:v>
                </c:pt>
                <c:pt idx="6061">
                  <c:v>852.37</c:v>
                </c:pt>
                <c:pt idx="6062">
                  <c:v>852.37</c:v>
                </c:pt>
                <c:pt idx="6063">
                  <c:v>852.37</c:v>
                </c:pt>
                <c:pt idx="6064">
                  <c:v>852.37</c:v>
                </c:pt>
                <c:pt idx="6065">
                  <c:v>852.37</c:v>
                </c:pt>
                <c:pt idx="6066">
                  <c:v>852.37</c:v>
                </c:pt>
                <c:pt idx="6067">
                  <c:v>852.37</c:v>
                </c:pt>
                <c:pt idx="6068">
                  <c:v>852.37</c:v>
                </c:pt>
                <c:pt idx="6069">
                  <c:v>852.37</c:v>
                </c:pt>
                <c:pt idx="6070">
                  <c:v>852.37</c:v>
                </c:pt>
                <c:pt idx="6071">
                  <c:v>852.37</c:v>
                </c:pt>
                <c:pt idx="6072">
                  <c:v>852.37</c:v>
                </c:pt>
                <c:pt idx="6073">
                  <c:v>852.37</c:v>
                </c:pt>
                <c:pt idx="6074">
                  <c:v>852.37</c:v>
                </c:pt>
                <c:pt idx="6075">
                  <c:v>852.37</c:v>
                </c:pt>
                <c:pt idx="6076">
                  <c:v>852.37</c:v>
                </c:pt>
                <c:pt idx="6077">
                  <c:v>852.37</c:v>
                </c:pt>
                <c:pt idx="6078">
                  <c:v>852.37</c:v>
                </c:pt>
                <c:pt idx="6079">
                  <c:v>852.37</c:v>
                </c:pt>
                <c:pt idx="6080">
                  <c:v>852.37</c:v>
                </c:pt>
                <c:pt idx="6081">
                  <c:v>852.37</c:v>
                </c:pt>
                <c:pt idx="6082">
                  <c:v>852.37</c:v>
                </c:pt>
                <c:pt idx="6083">
                  <c:v>852.37</c:v>
                </c:pt>
                <c:pt idx="6084">
                  <c:v>852.37</c:v>
                </c:pt>
                <c:pt idx="6085">
                  <c:v>852.37</c:v>
                </c:pt>
                <c:pt idx="6086">
                  <c:v>852.37</c:v>
                </c:pt>
                <c:pt idx="6087">
                  <c:v>852.37</c:v>
                </c:pt>
                <c:pt idx="6088">
                  <c:v>852.37</c:v>
                </c:pt>
                <c:pt idx="6089">
                  <c:v>852.37</c:v>
                </c:pt>
                <c:pt idx="6090">
                  <c:v>852.37</c:v>
                </c:pt>
                <c:pt idx="6091">
                  <c:v>852.37</c:v>
                </c:pt>
                <c:pt idx="6092">
                  <c:v>852.37</c:v>
                </c:pt>
                <c:pt idx="6093">
                  <c:v>852.37</c:v>
                </c:pt>
                <c:pt idx="6094">
                  <c:v>852.37</c:v>
                </c:pt>
                <c:pt idx="6095">
                  <c:v>852.37</c:v>
                </c:pt>
                <c:pt idx="6096">
                  <c:v>852.37</c:v>
                </c:pt>
                <c:pt idx="6097">
                  <c:v>852.37</c:v>
                </c:pt>
                <c:pt idx="6098">
                  <c:v>852.37</c:v>
                </c:pt>
                <c:pt idx="6099">
                  <c:v>852.37</c:v>
                </c:pt>
                <c:pt idx="6100">
                  <c:v>852.37</c:v>
                </c:pt>
                <c:pt idx="6101">
                  <c:v>852.37</c:v>
                </c:pt>
                <c:pt idx="6102">
                  <c:v>852.37</c:v>
                </c:pt>
                <c:pt idx="6103">
                  <c:v>852.37</c:v>
                </c:pt>
                <c:pt idx="6104">
                  <c:v>852.37</c:v>
                </c:pt>
                <c:pt idx="6105">
                  <c:v>852.37</c:v>
                </c:pt>
                <c:pt idx="6106">
                  <c:v>852.37</c:v>
                </c:pt>
                <c:pt idx="6107">
                  <c:v>852.37</c:v>
                </c:pt>
                <c:pt idx="6108">
                  <c:v>852.37</c:v>
                </c:pt>
                <c:pt idx="6109">
                  <c:v>852.37</c:v>
                </c:pt>
                <c:pt idx="6110">
                  <c:v>852.37</c:v>
                </c:pt>
                <c:pt idx="6111">
                  <c:v>852.37</c:v>
                </c:pt>
                <c:pt idx="6112">
                  <c:v>852.37</c:v>
                </c:pt>
                <c:pt idx="6113">
                  <c:v>852.37</c:v>
                </c:pt>
                <c:pt idx="6114">
                  <c:v>852.37</c:v>
                </c:pt>
                <c:pt idx="6115">
                  <c:v>852.37</c:v>
                </c:pt>
                <c:pt idx="6116">
                  <c:v>852.37</c:v>
                </c:pt>
                <c:pt idx="6117">
                  <c:v>852.37</c:v>
                </c:pt>
                <c:pt idx="6118">
                  <c:v>852.37</c:v>
                </c:pt>
                <c:pt idx="6119">
                  <c:v>852.37</c:v>
                </c:pt>
                <c:pt idx="6120">
                  <c:v>852.37</c:v>
                </c:pt>
                <c:pt idx="6121">
                  <c:v>852.37</c:v>
                </c:pt>
                <c:pt idx="6122">
                  <c:v>852.37</c:v>
                </c:pt>
                <c:pt idx="6123">
                  <c:v>852.37</c:v>
                </c:pt>
                <c:pt idx="6124">
                  <c:v>852.37</c:v>
                </c:pt>
                <c:pt idx="6125">
                  <c:v>852.37</c:v>
                </c:pt>
                <c:pt idx="6126">
                  <c:v>852.37</c:v>
                </c:pt>
                <c:pt idx="6127">
                  <c:v>852.37</c:v>
                </c:pt>
                <c:pt idx="6128">
                  <c:v>852.37</c:v>
                </c:pt>
                <c:pt idx="6129">
                  <c:v>852.37</c:v>
                </c:pt>
                <c:pt idx="6130">
                  <c:v>852.37</c:v>
                </c:pt>
                <c:pt idx="6131">
                  <c:v>852.37</c:v>
                </c:pt>
                <c:pt idx="6132">
                  <c:v>852.37</c:v>
                </c:pt>
                <c:pt idx="6133">
                  <c:v>852.37</c:v>
                </c:pt>
                <c:pt idx="6134">
                  <c:v>852.37</c:v>
                </c:pt>
                <c:pt idx="6135">
                  <c:v>852.37</c:v>
                </c:pt>
                <c:pt idx="6136">
                  <c:v>852.37</c:v>
                </c:pt>
                <c:pt idx="6137">
                  <c:v>852.37</c:v>
                </c:pt>
                <c:pt idx="6138">
                  <c:v>852.37</c:v>
                </c:pt>
                <c:pt idx="6139">
                  <c:v>852.37</c:v>
                </c:pt>
                <c:pt idx="6140">
                  <c:v>852.37</c:v>
                </c:pt>
                <c:pt idx="6141">
                  <c:v>852.37</c:v>
                </c:pt>
                <c:pt idx="6142">
                  <c:v>852.37</c:v>
                </c:pt>
                <c:pt idx="6143">
                  <c:v>852.37</c:v>
                </c:pt>
                <c:pt idx="6144">
                  <c:v>852.37</c:v>
                </c:pt>
                <c:pt idx="6145">
                  <c:v>852.37</c:v>
                </c:pt>
                <c:pt idx="6146">
                  <c:v>852.37</c:v>
                </c:pt>
                <c:pt idx="6147">
                  <c:v>852.37</c:v>
                </c:pt>
                <c:pt idx="6148">
                  <c:v>852.37</c:v>
                </c:pt>
                <c:pt idx="6149">
                  <c:v>852.37</c:v>
                </c:pt>
                <c:pt idx="6150">
                  <c:v>852.37</c:v>
                </c:pt>
                <c:pt idx="6151">
                  <c:v>852.37</c:v>
                </c:pt>
                <c:pt idx="6152">
                  <c:v>852.37</c:v>
                </c:pt>
                <c:pt idx="6153">
                  <c:v>852.37</c:v>
                </c:pt>
                <c:pt idx="6154">
                  <c:v>852.37</c:v>
                </c:pt>
                <c:pt idx="6155">
                  <c:v>852.37</c:v>
                </c:pt>
                <c:pt idx="6156">
                  <c:v>852.37</c:v>
                </c:pt>
                <c:pt idx="6157">
                  <c:v>852.37</c:v>
                </c:pt>
                <c:pt idx="6158">
                  <c:v>852.37</c:v>
                </c:pt>
                <c:pt idx="6159">
                  <c:v>852.37</c:v>
                </c:pt>
                <c:pt idx="6160">
                  <c:v>852.37</c:v>
                </c:pt>
                <c:pt idx="6161">
                  <c:v>852.37</c:v>
                </c:pt>
                <c:pt idx="6162">
                  <c:v>852.37</c:v>
                </c:pt>
                <c:pt idx="6163">
                  <c:v>852.37</c:v>
                </c:pt>
                <c:pt idx="6164">
                  <c:v>852.37</c:v>
                </c:pt>
                <c:pt idx="6165">
                  <c:v>852.37</c:v>
                </c:pt>
                <c:pt idx="6166">
                  <c:v>852.37</c:v>
                </c:pt>
                <c:pt idx="6167">
                  <c:v>852.37</c:v>
                </c:pt>
                <c:pt idx="6168">
                  <c:v>852.37</c:v>
                </c:pt>
                <c:pt idx="6169">
                  <c:v>852.37</c:v>
                </c:pt>
                <c:pt idx="6170">
                  <c:v>852.37</c:v>
                </c:pt>
                <c:pt idx="6171">
                  <c:v>852.37</c:v>
                </c:pt>
                <c:pt idx="6172">
                  <c:v>852.37</c:v>
                </c:pt>
                <c:pt idx="6173">
                  <c:v>852.37</c:v>
                </c:pt>
                <c:pt idx="6174">
                  <c:v>852.37</c:v>
                </c:pt>
                <c:pt idx="6175">
                  <c:v>852.37</c:v>
                </c:pt>
                <c:pt idx="6176">
                  <c:v>852.37</c:v>
                </c:pt>
                <c:pt idx="6177">
                  <c:v>852.37</c:v>
                </c:pt>
                <c:pt idx="6178">
                  <c:v>852.37</c:v>
                </c:pt>
                <c:pt idx="6179">
                  <c:v>852.37</c:v>
                </c:pt>
                <c:pt idx="6180">
                  <c:v>852.37</c:v>
                </c:pt>
                <c:pt idx="6181">
                  <c:v>852.37</c:v>
                </c:pt>
                <c:pt idx="6182">
                  <c:v>852.37</c:v>
                </c:pt>
                <c:pt idx="6183">
                  <c:v>852.37</c:v>
                </c:pt>
                <c:pt idx="6184">
                  <c:v>852.37</c:v>
                </c:pt>
                <c:pt idx="6185">
                  <c:v>852.37</c:v>
                </c:pt>
                <c:pt idx="6186">
                  <c:v>852.37</c:v>
                </c:pt>
                <c:pt idx="6187">
                  <c:v>852.37</c:v>
                </c:pt>
                <c:pt idx="6188">
                  <c:v>852.37</c:v>
                </c:pt>
                <c:pt idx="6189">
                  <c:v>852.37</c:v>
                </c:pt>
                <c:pt idx="6190">
                  <c:v>852.37</c:v>
                </c:pt>
                <c:pt idx="6191">
                  <c:v>852.37</c:v>
                </c:pt>
                <c:pt idx="6192">
                  <c:v>852.37</c:v>
                </c:pt>
                <c:pt idx="6193">
                  <c:v>852.37</c:v>
                </c:pt>
                <c:pt idx="6194">
                  <c:v>852.37</c:v>
                </c:pt>
                <c:pt idx="6195">
                  <c:v>852.37</c:v>
                </c:pt>
                <c:pt idx="6196">
                  <c:v>852.37</c:v>
                </c:pt>
                <c:pt idx="6197">
                  <c:v>852.37</c:v>
                </c:pt>
                <c:pt idx="6198">
                  <c:v>852.37</c:v>
                </c:pt>
                <c:pt idx="6199">
                  <c:v>852.37</c:v>
                </c:pt>
                <c:pt idx="6200">
                  <c:v>852.37</c:v>
                </c:pt>
                <c:pt idx="6201">
                  <c:v>852.37</c:v>
                </c:pt>
                <c:pt idx="6202">
                  <c:v>852.37</c:v>
                </c:pt>
                <c:pt idx="6203">
                  <c:v>852.37</c:v>
                </c:pt>
                <c:pt idx="6204">
                  <c:v>852.37</c:v>
                </c:pt>
                <c:pt idx="6205">
                  <c:v>852.37</c:v>
                </c:pt>
                <c:pt idx="6206">
                  <c:v>852.37</c:v>
                </c:pt>
                <c:pt idx="6207">
                  <c:v>852.37</c:v>
                </c:pt>
                <c:pt idx="6208">
                  <c:v>852.37</c:v>
                </c:pt>
                <c:pt idx="6209">
                  <c:v>852.37</c:v>
                </c:pt>
                <c:pt idx="6210">
                  <c:v>852.37</c:v>
                </c:pt>
                <c:pt idx="6211">
                  <c:v>852.37</c:v>
                </c:pt>
                <c:pt idx="6212">
                  <c:v>852.37</c:v>
                </c:pt>
                <c:pt idx="6213">
                  <c:v>852.37</c:v>
                </c:pt>
                <c:pt idx="6214">
                  <c:v>852.37</c:v>
                </c:pt>
                <c:pt idx="6215">
                  <c:v>852.37</c:v>
                </c:pt>
                <c:pt idx="6216">
                  <c:v>852.37</c:v>
                </c:pt>
                <c:pt idx="6217">
                  <c:v>852.37</c:v>
                </c:pt>
                <c:pt idx="6218">
                  <c:v>852.37</c:v>
                </c:pt>
                <c:pt idx="6219">
                  <c:v>852.37</c:v>
                </c:pt>
                <c:pt idx="6220">
                  <c:v>852.37</c:v>
                </c:pt>
                <c:pt idx="6221">
                  <c:v>852.37</c:v>
                </c:pt>
                <c:pt idx="6222">
                  <c:v>852.37</c:v>
                </c:pt>
                <c:pt idx="6223">
                  <c:v>852.37</c:v>
                </c:pt>
                <c:pt idx="6224">
                  <c:v>852.37</c:v>
                </c:pt>
                <c:pt idx="6225">
                  <c:v>852.37</c:v>
                </c:pt>
                <c:pt idx="6226">
                  <c:v>852.37</c:v>
                </c:pt>
                <c:pt idx="6227">
                  <c:v>852.37</c:v>
                </c:pt>
                <c:pt idx="6228">
                  <c:v>852.37</c:v>
                </c:pt>
                <c:pt idx="6229">
                  <c:v>852.37</c:v>
                </c:pt>
                <c:pt idx="6230">
                  <c:v>852.37</c:v>
                </c:pt>
                <c:pt idx="6231">
                  <c:v>852.37</c:v>
                </c:pt>
                <c:pt idx="6232">
                  <c:v>852.37</c:v>
                </c:pt>
                <c:pt idx="6233">
                  <c:v>852.37</c:v>
                </c:pt>
                <c:pt idx="6234">
                  <c:v>852.37</c:v>
                </c:pt>
                <c:pt idx="6235">
                  <c:v>852.37</c:v>
                </c:pt>
                <c:pt idx="6236">
                  <c:v>852.37</c:v>
                </c:pt>
                <c:pt idx="6237">
                  <c:v>852.37</c:v>
                </c:pt>
                <c:pt idx="6238">
                  <c:v>852.37</c:v>
                </c:pt>
                <c:pt idx="6239">
                  <c:v>852.37</c:v>
                </c:pt>
                <c:pt idx="6240">
                  <c:v>852.37</c:v>
                </c:pt>
                <c:pt idx="6241">
                  <c:v>852.37</c:v>
                </c:pt>
                <c:pt idx="6242">
                  <c:v>852.37</c:v>
                </c:pt>
                <c:pt idx="6243">
                  <c:v>852.37</c:v>
                </c:pt>
                <c:pt idx="6244">
                  <c:v>852.37</c:v>
                </c:pt>
                <c:pt idx="6245">
                  <c:v>852.37</c:v>
                </c:pt>
                <c:pt idx="6246">
                  <c:v>852.37</c:v>
                </c:pt>
                <c:pt idx="6247">
                  <c:v>852.37</c:v>
                </c:pt>
                <c:pt idx="6248">
                  <c:v>852.37</c:v>
                </c:pt>
                <c:pt idx="6249">
                  <c:v>852.37</c:v>
                </c:pt>
                <c:pt idx="6250">
                  <c:v>852.37</c:v>
                </c:pt>
                <c:pt idx="6251">
                  <c:v>852.37</c:v>
                </c:pt>
                <c:pt idx="6252">
                  <c:v>852.37</c:v>
                </c:pt>
                <c:pt idx="6253">
                  <c:v>852.37</c:v>
                </c:pt>
                <c:pt idx="6254">
                  <c:v>852.37</c:v>
                </c:pt>
                <c:pt idx="6255">
                  <c:v>852.37</c:v>
                </c:pt>
                <c:pt idx="6256">
                  <c:v>852.37</c:v>
                </c:pt>
                <c:pt idx="6257">
                  <c:v>852.37</c:v>
                </c:pt>
                <c:pt idx="6258">
                  <c:v>852.37</c:v>
                </c:pt>
                <c:pt idx="6259">
                  <c:v>852.37</c:v>
                </c:pt>
                <c:pt idx="6260">
                  <c:v>852.37</c:v>
                </c:pt>
                <c:pt idx="6261">
                  <c:v>852.37</c:v>
                </c:pt>
                <c:pt idx="6262">
                  <c:v>852.37</c:v>
                </c:pt>
                <c:pt idx="6263">
                  <c:v>852.37</c:v>
                </c:pt>
                <c:pt idx="6264">
                  <c:v>852.37</c:v>
                </c:pt>
                <c:pt idx="6265">
                  <c:v>852.37</c:v>
                </c:pt>
                <c:pt idx="6266">
                  <c:v>852.37</c:v>
                </c:pt>
                <c:pt idx="6267">
                  <c:v>852.37</c:v>
                </c:pt>
                <c:pt idx="6268">
                  <c:v>852.37</c:v>
                </c:pt>
                <c:pt idx="6269">
                  <c:v>852.37</c:v>
                </c:pt>
                <c:pt idx="6270">
                  <c:v>852.37</c:v>
                </c:pt>
                <c:pt idx="6271">
                  <c:v>852.37</c:v>
                </c:pt>
                <c:pt idx="6272">
                  <c:v>852.37</c:v>
                </c:pt>
                <c:pt idx="6273">
                  <c:v>852.37</c:v>
                </c:pt>
                <c:pt idx="6274">
                  <c:v>852.37</c:v>
                </c:pt>
                <c:pt idx="6275">
                  <c:v>852.37</c:v>
                </c:pt>
                <c:pt idx="6276">
                  <c:v>852.37</c:v>
                </c:pt>
                <c:pt idx="6277">
                  <c:v>852.37</c:v>
                </c:pt>
                <c:pt idx="6278">
                  <c:v>852.37</c:v>
                </c:pt>
                <c:pt idx="6279">
                  <c:v>852.37</c:v>
                </c:pt>
                <c:pt idx="6280">
                  <c:v>852.37</c:v>
                </c:pt>
                <c:pt idx="6281">
                  <c:v>852.37</c:v>
                </c:pt>
                <c:pt idx="6282">
                  <c:v>852.37</c:v>
                </c:pt>
                <c:pt idx="6283">
                  <c:v>852.37</c:v>
                </c:pt>
                <c:pt idx="6284">
                  <c:v>852.37</c:v>
                </c:pt>
                <c:pt idx="6285">
                  <c:v>852.37</c:v>
                </c:pt>
                <c:pt idx="6286">
                  <c:v>852.37</c:v>
                </c:pt>
                <c:pt idx="6287">
                  <c:v>852.37</c:v>
                </c:pt>
                <c:pt idx="6288">
                  <c:v>852.37</c:v>
                </c:pt>
                <c:pt idx="6289">
                  <c:v>852.37</c:v>
                </c:pt>
                <c:pt idx="6290">
                  <c:v>852.37</c:v>
                </c:pt>
                <c:pt idx="6291">
                  <c:v>852.37</c:v>
                </c:pt>
                <c:pt idx="6292">
                  <c:v>852.37</c:v>
                </c:pt>
                <c:pt idx="6293">
                  <c:v>852.37</c:v>
                </c:pt>
                <c:pt idx="6294">
                  <c:v>852.37</c:v>
                </c:pt>
                <c:pt idx="6295">
                  <c:v>852.37</c:v>
                </c:pt>
                <c:pt idx="6296">
                  <c:v>852.37</c:v>
                </c:pt>
                <c:pt idx="6297">
                  <c:v>852.37</c:v>
                </c:pt>
                <c:pt idx="6298">
                  <c:v>852.37</c:v>
                </c:pt>
                <c:pt idx="6299">
                  <c:v>852.37</c:v>
                </c:pt>
                <c:pt idx="6300">
                  <c:v>852.37</c:v>
                </c:pt>
                <c:pt idx="6301">
                  <c:v>852.37</c:v>
                </c:pt>
                <c:pt idx="6302">
                  <c:v>852.37</c:v>
                </c:pt>
                <c:pt idx="6303">
                  <c:v>852.37</c:v>
                </c:pt>
                <c:pt idx="6304">
                  <c:v>852.37</c:v>
                </c:pt>
                <c:pt idx="6305">
                  <c:v>852.37</c:v>
                </c:pt>
                <c:pt idx="6306">
                  <c:v>852.37</c:v>
                </c:pt>
                <c:pt idx="6307">
                  <c:v>852.37</c:v>
                </c:pt>
                <c:pt idx="6308">
                  <c:v>852.37</c:v>
                </c:pt>
                <c:pt idx="6309">
                  <c:v>852.37</c:v>
                </c:pt>
                <c:pt idx="6310">
                  <c:v>852.37</c:v>
                </c:pt>
                <c:pt idx="6311">
                  <c:v>852.37</c:v>
                </c:pt>
                <c:pt idx="6312">
                  <c:v>852.37</c:v>
                </c:pt>
                <c:pt idx="6313">
                  <c:v>852.37</c:v>
                </c:pt>
                <c:pt idx="6314">
                  <c:v>852.37</c:v>
                </c:pt>
                <c:pt idx="6315">
                  <c:v>852.37</c:v>
                </c:pt>
                <c:pt idx="6316">
                  <c:v>852.37</c:v>
                </c:pt>
                <c:pt idx="6317">
                  <c:v>852.37</c:v>
                </c:pt>
                <c:pt idx="6318">
                  <c:v>852.37</c:v>
                </c:pt>
                <c:pt idx="6319">
                  <c:v>852.37</c:v>
                </c:pt>
                <c:pt idx="6320">
                  <c:v>852.37</c:v>
                </c:pt>
                <c:pt idx="6321">
                  <c:v>852.37</c:v>
                </c:pt>
                <c:pt idx="6322">
                  <c:v>852.37</c:v>
                </c:pt>
                <c:pt idx="6323">
                  <c:v>852.37</c:v>
                </c:pt>
                <c:pt idx="6324">
                  <c:v>852.37</c:v>
                </c:pt>
                <c:pt idx="6325">
                  <c:v>852.37</c:v>
                </c:pt>
                <c:pt idx="6326">
                  <c:v>852.37</c:v>
                </c:pt>
                <c:pt idx="6327">
                  <c:v>852.37</c:v>
                </c:pt>
                <c:pt idx="6328">
                  <c:v>852.37</c:v>
                </c:pt>
                <c:pt idx="6329">
                  <c:v>852.37</c:v>
                </c:pt>
                <c:pt idx="6330">
                  <c:v>852.37</c:v>
                </c:pt>
                <c:pt idx="6331">
                  <c:v>852.37</c:v>
                </c:pt>
                <c:pt idx="6332">
                  <c:v>852.37</c:v>
                </c:pt>
                <c:pt idx="6333">
                  <c:v>852.37</c:v>
                </c:pt>
                <c:pt idx="6334">
                  <c:v>852.37</c:v>
                </c:pt>
                <c:pt idx="6335">
                  <c:v>852.37</c:v>
                </c:pt>
                <c:pt idx="6336">
                  <c:v>852.37</c:v>
                </c:pt>
                <c:pt idx="6337">
                  <c:v>852.37</c:v>
                </c:pt>
                <c:pt idx="6338">
                  <c:v>852.37</c:v>
                </c:pt>
                <c:pt idx="6339">
                  <c:v>852.37</c:v>
                </c:pt>
                <c:pt idx="6340">
                  <c:v>852.37</c:v>
                </c:pt>
                <c:pt idx="6341">
                  <c:v>852.37</c:v>
                </c:pt>
                <c:pt idx="6342">
                  <c:v>852.37</c:v>
                </c:pt>
                <c:pt idx="6343">
                  <c:v>852.37</c:v>
                </c:pt>
                <c:pt idx="6344">
                  <c:v>852.37</c:v>
                </c:pt>
                <c:pt idx="6345">
                  <c:v>852.37</c:v>
                </c:pt>
                <c:pt idx="6346">
                  <c:v>852.37</c:v>
                </c:pt>
                <c:pt idx="6347">
                  <c:v>852.37</c:v>
                </c:pt>
                <c:pt idx="6348">
                  <c:v>852.37</c:v>
                </c:pt>
                <c:pt idx="6349">
                  <c:v>852.37</c:v>
                </c:pt>
                <c:pt idx="6350">
                  <c:v>852.37</c:v>
                </c:pt>
                <c:pt idx="6351">
                  <c:v>852.37</c:v>
                </c:pt>
                <c:pt idx="6352">
                  <c:v>852.37</c:v>
                </c:pt>
                <c:pt idx="6353">
                  <c:v>852.37</c:v>
                </c:pt>
                <c:pt idx="6354">
                  <c:v>852.37</c:v>
                </c:pt>
                <c:pt idx="6355">
                  <c:v>852.37</c:v>
                </c:pt>
                <c:pt idx="6356">
                  <c:v>852.37</c:v>
                </c:pt>
                <c:pt idx="6357">
                  <c:v>852.37</c:v>
                </c:pt>
                <c:pt idx="6358">
                  <c:v>852.37</c:v>
                </c:pt>
                <c:pt idx="6359">
                  <c:v>852.37</c:v>
                </c:pt>
                <c:pt idx="6360">
                  <c:v>852.37</c:v>
                </c:pt>
                <c:pt idx="6361">
                  <c:v>852.37</c:v>
                </c:pt>
                <c:pt idx="6362">
                  <c:v>852.37</c:v>
                </c:pt>
                <c:pt idx="6363">
                  <c:v>852.37</c:v>
                </c:pt>
                <c:pt idx="6364">
                  <c:v>852.37</c:v>
                </c:pt>
                <c:pt idx="6365">
                  <c:v>852.37</c:v>
                </c:pt>
                <c:pt idx="6366">
                  <c:v>852.37</c:v>
                </c:pt>
                <c:pt idx="6367">
                  <c:v>852.37</c:v>
                </c:pt>
                <c:pt idx="6368">
                  <c:v>852.37</c:v>
                </c:pt>
                <c:pt idx="6369">
                  <c:v>852.37</c:v>
                </c:pt>
                <c:pt idx="6370">
                  <c:v>852.37</c:v>
                </c:pt>
                <c:pt idx="6371">
                  <c:v>852.37</c:v>
                </c:pt>
                <c:pt idx="6372">
                  <c:v>852.37</c:v>
                </c:pt>
                <c:pt idx="6373">
                  <c:v>852.37</c:v>
                </c:pt>
                <c:pt idx="6374">
                  <c:v>852.37</c:v>
                </c:pt>
                <c:pt idx="6375">
                  <c:v>852.37</c:v>
                </c:pt>
                <c:pt idx="6376">
                  <c:v>852.37</c:v>
                </c:pt>
                <c:pt idx="6377">
                  <c:v>852.37</c:v>
                </c:pt>
                <c:pt idx="6378">
                  <c:v>852.37</c:v>
                </c:pt>
                <c:pt idx="6379">
                  <c:v>852.37</c:v>
                </c:pt>
                <c:pt idx="6380">
                  <c:v>852.37</c:v>
                </c:pt>
                <c:pt idx="6381">
                  <c:v>852.37</c:v>
                </c:pt>
                <c:pt idx="6382">
                  <c:v>852.37</c:v>
                </c:pt>
                <c:pt idx="6383">
                  <c:v>852.37</c:v>
                </c:pt>
                <c:pt idx="6384">
                  <c:v>852.37</c:v>
                </c:pt>
                <c:pt idx="6385">
                  <c:v>852.37</c:v>
                </c:pt>
                <c:pt idx="6386">
                  <c:v>852.37</c:v>
                </c:pt>
                <c:pt idx="6387">
                  <c:v>852.37</c:v>
                </c:pt>
                <c:pt idx="6388">
                  <c:v>852.37</c:v>
                </c:pt>
                <c:pt idx="6389">
                  <c:v>852.37</c:v>
                </c:pt>
                <c:pt idx="6390">
                  <c:v>852.37</c:v>
                </c:pt>
                <c:pt idx="6391">
                  <c:v>852.37</c:v>
                </c:pt>
                <c:pt idx="6392">
                  <c:v>852.37</c:v>
                </c:pt>
                <c:pt idx="6393">
                  <c:v>852.37</c:v>
                </c:pt>
                <c:pt idx="6394">
                  <c:v>852.37</c:v>
                </c:pt>
                <c:pt idx="6395">
                  <c:v>852.37</c:v>
                </c:pt>
                <c:pt idx="6396">
                  <c:v>852.37</c:v>
                </c:pt>
                <c:pt idx="6397">
                  <c:v>852.37</c:v>
                </c:pt>
                <c:pt idx="6398">
                  <c:v>852.37</c:v>
                </c:pt>
                <c:pt idx="6399">
                  <c:v>852.37</c:v>
                </c:pt>
                <c:pt idx="6400">
                  <c:v>852.37</c:v>
                </c:pt>
                <c:pt idx="6401">
                  <c:v>852.37</c:v>
                </c:pt>
                <c:pt idx="6402">
                  <c:v>852.37</c:v>
                </c:pt>
                <c:pt idx="6403">
                  <c:v>852.37</c:v>
                </c:pt>
                <c:pt idx="6404">
                  <c:v>852.37</c:v>
                </c:pt>
                <c:pt idx="6405">
                  <c:v>852.37</c:v>
                </c:pt>
                <c:pt idx="6406">
                  <c:v>852.37</c:v>
                </c:pt>
                <c:pt idx="6407">
                  <c:v>852.37</c:v>
                </c:pt>
                <c:pt idx="6408">
                  <c:v>852.37</c:v>
                </c:pt>
                <c:pt idx="6409">
                  <c:v>852.37</c:v>
                </c:pt>
                <c:pt idx="6410">
                  <c:v>852.37</c:v>
                </c:pt>
                <c:pt idx="6411">
                  <c:v>852.37</c:v>
                </c:pt>
                <c:pt idx="6412">
                  <c:v>852.37</c:v>
                </c:pt>
                <c:pt idx="6413">
                  <c:v>852.37</c:v>
                </c:pt>
                <c:pt idx="6414">
                  <c:v>852.37</c:v>
                </c:pt>
                <c:pt idx="6415">
                  <c:v>852.37</c:v>
                </c:pt>
                <c:pt idx="6416">
                  <c:v>852.37</c:v>
                </c:pt>
                <c:pt idx="6417">
                  <c:v>852.37</c:v>
                </c:pt>
                <c:pt idx="6418">
                  <c:v>852.37</c:v>
                </c:pt>
                <c:pt idx="6419">
                  <c:v>852.37</c:v>
                </c:pt>
                <c:pt idx="6420">
                  <c:v>852.37</c:v>
                </c:pt>
                <c:pt idx="6421">
                  <c:v>852.37</c:v>
                </c:pt>
                <c:pt idx="6422">
                  <c:v>852.37</c:v>
                </c:pt>
                <c:pt idx="6423">
                  <c:v>852.37</c:v>
                </c:pt>
                <c:pt idx="6424">
                  <c:v>852.37</c:v>
                </c:pt>
                <c:pt idx="6425">
                  <c:v>852.37</c:v>
                </c:pt>
                <c:pt idx="6426">
                  <c:v>852.37</c:v>
                </c:pt>
                <c:pt idx="6427">
                  <c:v>852.37</c:v>
                </c:pt>
                <c:pt idx="6428">
                  <c:v>852.37</c:v>
                </c:pt>
                <c:pt idx="6429">
                  <c:v>852.37</c:v>
                </c:pt>
                <c:pt idx="6430">
                  <c:v>852.37</c:v>
                </c:pt>
                <c:pt idx="6431">
                  <c:v>852.37</c:v>
                </c:pt>
                <c:pt idx="6432">
                  <c:v>852.37</c:v>
                </c:pt>
                <c:pt idx="6433">
                  <c:v>852.37</c:v>
                </c:pt>
                <c:pt idx="6434">
                  <c:v>852.37</c:v>
                </c:pt>
                <c:pt idx="6435">
                  <c:v>852.37</c:v>
                </c:pt>
                <c:pt idx="6436">
                  <c:v>852.37</c:v>
                </c:pt>
                <c:pt idx="6437">
                  <c:v>852.37</c:v>
                </c:pt>
                <c:pt idx="6438">
                  <c:v>852.37</c:v>
                </c:pt>
                <c:pt idx="6439">
                  <c:v>852.37</c:v>
                </c:pt>
                <c:pt idx="6440">
                  <c:v>852.37</c:v>
                </c:pt>
                <c:pt idx="6441">
                  <c:v>852.37</c:v>
                </c:pt>
                <c:pt idx="6442">
                  <c:v>852.37</c:v>
                </c:pt>
                <c:pt idx="6443">
                  <c:v>852.37</c:v>
                </c:pt>
                <c:pt idx="6444">
                  <c:v>852.37</c:v>
                </c:pt>
                <c:pt idx="6445">
                  <c:v>852.37</c:v>
                </c:pt>
                <c:pt idx="6446">
                  <c:v>852.37</c:v>
                </c:pt>
                <c:pt idx="6447">
                  <c:v>852.37</c:v>
                </c:pt>
                <c:pt idx="6448">
                  <c:v>852.37</c:v>
                </c:pt>
                <c:pt idx="6449">
                  <c:v>852.37</c:v>
                </c:pt>
                <c:pt idx="6450">
                  <c:v>852.37</c:v>
                </c:pt>
                <c:pt idx="6451">
                  <c:v>852.37</c:v>
                </c:pt>
                <c:pt idx="6452">
                  <c:v>852.37</c:v>
                </c:pt>
                <c:pt idx="6453">
                  <c:v>852.37</c:v>
                </c:pt>
                <c:pt idx="6454">
                  <c:v>852.37</c:v>
                </c:pt>
                <c:pt idx="6455">
                  <c:v>852.37</c:v>
                </c:pt>
                <c:pt idx="6456">
                  <c:v>852.37</c:v>
                </c:pt>
                <c:pt idx="6457">
                  <c:v>852.38</c:v>
                </c:pt>
                <c:pt idx="6458">
                  <c:v>852.38</c:v>
                </c:pt>
                <c:pt idx="6459">
                  <c:v>852.38</c:v>
                </c:pt>
                <c:pt idx="6460">
                  <c:v>852.38</c:v>
                </c:pt>
                <c:pt idx="6461">
                  <c:v>852.38</c:v>
                </c:pt>
                <c:pt idx="6462">
                  <c:v>852.38</c:v>
                </c:pt>
                <c:pt idx="6463">
                  <c:v>852.38</c:v>
                </c:pt>
                <c:pt idx="6464">
                  <c:v>852.38</c:v>
                </c:pt>
                <c:pt idx="6465">
                  <c:v>852.38</c:v>
                </c:pt>
                <c:pt idx="6466">
                  <c:v>852.38</c:v>
                </c:pt>
                <c:pt idx="6467">
                  <c:v>852.38</c:v>
                </c:pt>
                <c:pt idx="6468">
                  <c:v>852.38</c:v>
                </c:pt>
                <c:pt idx="6469">
                  <c:v>852.38</c:v>
                </c:pt>
                <c:pt idx="6470">
                  <c:v>852.38</c:v>
                </c:pt>
                <c:pt idx="6471">
                  <c:v>852.38</c:v>
                </c:pt>
                <c:pt idx="6472">
                  <c:v>852.38</c:v>
                </c:pt>
                <c:pt idx="6473">
                  <c:v>852.38</c:v>
                </c:pt>
                <c:pt idx="6474">
                  <c:v>852.38</c:v>
                </c:pt>
                <c:pt idx="6475">
                  <c:v>852.38</c:v>
                </c:pt>
                <c:pt idx="6476">
                  <c:v>852.38</c:v>
                </c:pt>
                <c:pt idx="6477">
                  <c:v>852.38</c:v>
                </c:pt>
                <c:pt idx="6478">
                  <c:v>852.38</c:v>
                </c:pt>
                <c:pt idx="6479">
                  <c:v>852.38</c:v>
                </c:pt>
                <c:pt idx="6480">
                  <c:v>852.38</c:v>
                </c:pt>
                <c:pt idx="6481">
                  <c:v>852.38</c:v>
                </c:pt>
                <c:pt idx="6482">
                  <c:v>852.38</c:v>
                </c:pt>
                <c:pt idx="6483">
                  <c:v>852.38</c:v>
                </c:pt>
                <c:pt idx="6484">
                  <c:v>852.38</c:v>
                </c:pt>
                <c:pt idx="6485">
                  <c:v>852.38</c:v>
                </c:pt>
                <c:pt idx="6486">
                  <c:v>852.38</c:v>
                </c:pt>
                <c:pt idx="6487">
                  <c:v>852.38</c:v>
                </c:pt>
                <c:pt idx="6488">
                  <c:v>852.38</c:v>
                </c:pt>
                <c:pt idx="6489">
                  <c:v>852.38</c:v>
                </c:pt>
                <c:pt idx="6490">
                  <c:v>852.38</c:v>
                </c:pt>
                <c:pt idx="6491">
                  <c:v>852.38</c:v>
                </c:pt>
                <c:pt idx="6492">
                  <c:v>852.38</c:v>
                </c:pt>
                <c:pt idx="6493">
                  <c:v>852.38</c:v>
                </c:pt>
                <c:pt idx="6494">
                  <c:v>852.38</c:v>
                </c:pt>
                <c:pt idx="6495">
                  <c:v>852.38</c:v>
                </c:pt>
                <c:pt idx="6496">
                  <c:v>852.38</c:v>
                </c:pt>
                <c:pt idx="6497">
                  <c:v>852.38</c:v>
                </c:pt>
                <c:pt idx="6498">
                  <c:v>852.38</c:v>
                </c:pt>
                <c:pt idx="6499">
                  <c:v>852.38</c:v>
                </c:pt>
                <c:pt idx="6500">
                  <c:v>852.38</c:v>
                </c:pt>
                <c:pt idx="6501">
                  <c:v>852.38</c:v>
                </c:pt>
                <c:pt idx="6502">
                  <c:v>852.38</c:v>
                </c:pt>
                <c:pt idx="6503">
                  <c:v>852.38</c:v>
                </c:pt>
                <c:pt idx="6504">
                  <c:v>852.38</c:v>
                </c:pt>
                <c:pt idx="6505">
                  <c:v>852.38</c:v>
                </c:pt>
                <c:pt idx="6506">
                  <c:v>852.38</c:v>
                </c:pt>
                <c:pt idx="6507">
                  <c:v>852.38</c:v>
                </c:pt>
                <c:pt idx="6508">
                  <c:v>852.38</c:v>
                </c:pt>
                <c:pt idx="6509">
                  <c:v>852.38</c:v>
                </c:pt>
                <c:pt idx="6510">
                  <c:v>852.38</c:v>
                </c:pt>
                <c:pt idx="6511">
                  <c:v>852.38</c:v>
                </c:pt>
                <c:pt idx="6512">
                  <c:v>852.38</c:v>
                </c:pt>
                <c:pt idx="6513">
                  <c:v>852.38</c:v>
                </c:pt>
                <c:pt idx="6514">
                  <c:v>852.38</c:v>
                </c:pt>
                <c:pt idx="6515">
                  <c:v>852.38</c:v>
                </c:pt>
                <c:pt idx="6516">
                  <c:v>852.38</c:v>
                </c:pt>
                <c:pt idx="6517">
                  <c:v>852.38</c:v>
                </c:pt>
                <c:pt idx="6518">
                  <c:v>852.38</c:v>
                </c:pt>
                <c:pt idx="6519">
                  <c:v>852.38</c:v>
                </c:pt>
                <c:pt idx="6520">
                  <c:v>852.38</c:v>
                </c:pt>
                <c:pt idx="6521">
                  <c:v>852.38</c:v>
                </c:pt>
                <c:pt idx="6522">
                  <c:v>852.38</c:v>
                </c:pt>
                <c:pt idx="6523">
                  <c:v>852.38</c:v>
                </c:pt>
                <c:pt idx="6524">
                  <c:v>852.38</c:v>
                </c:pt>
                <c:pt idx="6525">
                  <c:v>852.38</c:v>
                </c:pt>
                <c:pt idx="6526">
                  <c:v>852.38</c:v>
                </c:pt>
                <c:pt idx="6527">
                  <c:v>852.38</c:v>
                </c:pt>
                <c:pt idx="6528">
                  <c:v>852.38</c:v>
                </c:pt>
                <c:pt idx="6529">
                  <c:v>852.38</c:v>
                </c:pt>
                <c:pt idx="6530">
                  <c:v>852.38</c:v>
                </c:pt>
                <c:pt idx="6531">
                  <c:v>852.38</c:v>
                </c:pt>
                <c:pt idx="6532">
                  <c:v>852.38</c:v>
                </c:pt>
                <c:pt idx="6533">
                  <c:v>852.38</c:v>
                </c:pt>
                <c:pt idx="6534">
                  <c:v>852.38</c:v>
                </c:pt>
                <c:pt idx="6535">
                  <c:v>852.38</c:v>
                </c:pt>
                <c:pt idx="6536">
                  <c:v>852.38</c:v>
                </c:pt>
                <c:pt idx="6537">
                  <c:v>852.38</c:v>
                </c:pt>
                <c:pt idx="6538">
                  <c:v>852.38</c:v>
                </c:pt>
                <c:pt idx="6539">
                  <c:v>852.38</c:v>
                </c:pt>
                <c:pt idx="6540">
                  <c:v>852.38</c:v>
                </c:pt>
                <c:pt idx="6541">
                  <c:v>852.38</c:v>
                </c:pt>
                <c:pt idx="6542">
                  <c:v>852.38</c:v>
                </c:pt>
                <c:pt idx="6543">
                  <c:v>852.38</c:v>
                </c:pt>
                <c:pt idx="6544">
                  <c:v>852.38</c:v>
                </c:pt>
                <c:pt idx="6545">
                  <c:v>852.38</c:v>
                </c:pt>
                <c:pt idx="6546">
                  <c:v>852.38</c:v>
                </c:pt>
                <c:pt idx="6547">
                  <c:v>852.38</c:v>
                </c:pt>
                <c:pt idx="6548">
                  <c:v>852.38</c:v>
                </c:pt>
                <c:pt idx="6549">
                  <c:v>852.38</c:v>
                </c:pt>
                <c:pt idx="6550">
                  <c:v>852.38</c:v>
                </c:pt>
                <c:pt idx="6551">
                  <c:v>852.38</c:v>
                </c:pt>
                <c:pt idx="6552">
                  <c:v>852.38</c:v>
                </c:pt>
                <c:pt idx="6553">
                  <c:v>852.38</c:v>
                </c:pt>
                <c:pt idx="6554">
                  <c:v>852.38</c:v>
                </c:pt>
                <c:pt idx="6555">
                  <c:v>852.38</c:v>
                </c:pt>
                <c:pt idx="6556">
                  <c:v>852.38</c:v>
                </c:pt>
                <c:pt idx="6557">
                  <c:v>852.38</c:v>
                </c:pt>
                <c:pt idx="6558">
                  <c:v>852.38</c:v>
                </c:pt>
                <c:pt idx="6559">
                  <c:v>852.38</c:v>
                </c:pt>
                <c:pt idx="6560">
                  <c:v>852.38</c:v>
                </c:pt>
                <c:pt idx="6561">
                  <c:v>852.38</c:v>
                </c:pt>
                <c:pt idx="6562">
                  <c:v>852.38</c:v>
                </c:pt>
                <c:pt idx="6563">
                  <c:v>852.38</c:v>
                </c:pt>
                <c:pt idx="6564">
                  <c:v>852.38</c:v>
                </c:pt>
                <c:pt idx="6565">
                  <c:v>852.38</c:v>
                </c:pt>
                <c:pt idx="6566">
                  <c:v>852.38</c:v>
                </c:pt>
                <c:pt idx="6567">
                  <c:v>852.38</c:v>
                </c:pt>
                <c:pt idx="6568">
                  <c:v>852.38</c:v>
                </c:pt>
                <c:pt idx="6569">
                  <c:v>852.38</c:v>
                </c:pt>
                <c:pt idx="6570">
                  <c:v>852.38</c:v>
                </c:pt>
                <c:pt idx="6571">
                  <c:v>852.38</c:v>
                </c:pt>
                <c:pt idx="6572">
                  <c:v>852.38</c:v>
                </c:pt>
                <c:pt idx="6573">
                  <c:v>852.38</c:v>
                </c:pt>
                <c:pt idx="6574">
                  <c:v>852.38</c:v>
                </c:pt>
                <c:pt idx="6575">
                  <c:v>852.38</c:v>
                </c:pt>
                <c:pt idx="6576">
                  <c:v>852.38</c:v>
                </c:pt>
                <c:pt idx="6577">
                  <c:v>852.38</c:v>
                </c:pt>
                <c:pt idx="6578">
                  <c:v>852.38</c:v>
                </c:pt>
                <c:pt idx="6579">
                  <c:v>852.38</c:v>
                </c:pt>
                <c:pt idx="6580">
                  <c:v>852.38</c:v>
                </c:pt>
                <c:pt idx="6581">
                  <c:v>852.38</c:v>
                </c:pt>
                <c:pt idx="6582">
                  <c:v>852.38</c:v>
                </c:pt>
                <c:pt idx="6583">
                  <c:v>852.38</c:v>
                </c:pt>
                <c:pt idx="6584">
                  <c:v>852.38</c:v>
                </c:pt>
                <c:pt idx="6585">
                  <c:v>852.38</c:v>
                </c:pt>
                <c:pt idx="6586">
                  <c:v>852.38</c:v>
                </c:pt>
                <c:pt idx="6587">
                  <c:v>852.38</c:v>
                </c:pt>
                <c:pt idx="6588">
                  <c:v>852.38</c:v>
                </c:pt>
                <c:pt idx="6589">
                  <c:v>852.38</c:v>
                </c:pt>
                <c:pt idx="6590">
                  <c:v>852.38</c:v>
                </c:pt>
                <c:pt idx="6591">
                  <c:v>852.38</c:v>
                </c:pt>
                <c:pt idx="6592">
                  <c:v>852.38</c:v>
                </c:pt>
                <c:pt idx="6593">
                  <c:v>852.38</c:v>
                </c:pt>
                <c:pt idx="6594">
                  <c:v>852.38</c:v>
                </c:pt>
                <c:pt idx="6595">
                  <c:v>852.38</c:v>
                </c:pt>
                <c:pt idx="6596">
                  <c:v>852.38</c:v>
                </c:pt>
                <c:pt idx="6597">
                  <c:v>852.38</c:v>
                </c:pt>
                <c:pt idx="6598">
                  <c:v>852.38</c:v>
                </c:pt>
                <c:pt idx="6599">
                  <c:v>852.38</c:v>
                </c:pt>
                <c:pt idx="6600">
                  <c:v>852.38</c:v>
                </c:pt>
                <c:pt idx="6601">
                  <c:v>852.38</c:v>
                </c:pt>
                <c:pt idx="6602">
                  <c:v>852.38</c:v>
                </c:pt>
                <c:pt idx="6603">
                  <c:v>852.38</c:v>
                </c:pt>
                <c:pt idx="6604">
                  <c:v>852.38</c:v>
                </c:pt>
                <c:pt idx="6605">
                  <c:v>852.38</c:v>
                </c:pt>
                <c:pt idx="6606">
                  <c:v>852.38</c:v>
                </c:pt>
                <c:pt idx="6607">
                  <c:v>852.38</c:v>
                </c:pt>
                <c:pt idx="6608">
                  <c:v>852.38</c:v>
                </c:pt>
                <c:pt idx="6609">
                  <c:v>852.38</c:v>
                </c:pt>
                <c:pt idx="6610">
                  <c:v>852.38</c:v>
                </c:pt>
                <c:pt idx="6611">
                  <c:v>852.38</c:v>
                </c:pt>
                <c:pt idx="6612">
                  <c:v>852.38</c:v>
                </c:pt>
                <c:pt idx="6613">
                  <c:v>852.38</c:v>
                </c:pt>
                <c:pt idx="6614">
                  <c:v>852.38</c:v>
                </c:pt>
                <c:pt idx="6615">
                  <c:v>852.38</c:v>
                </c:pt>
                <c:pt idx="6616">
                  <c:v>852.38</c:v>
                </c:pt>
                <c:pt idx="6617">
                  <c:v>852.38</c:v>
                </c:pt>
                <c:pt idx="6618">
                  <c:v>852.38</c:v>
                </c:pt>
                <c:pt idx="6619">
                  <c:v>852.38</c:v>
                </c:pt>
                <c:pt idx="6620">
                  <c:v>852.38</c:v>
                </c:pt>
                <c:pt idx="6621">
                  <c:v>852.38</c:v>
                </c:pt>
                <c:pt idx="6622">
                  <c:v>852.38</c:v>
                </c:pt>
                <c:pt idx="6623">
                  <c:v>852.38</c:v>
                </c:pt>
                <c:pt idx="6624">
                  <c:v>852.38</c:v>
                </c:pt>
                <c:pt idx="6625">
                  <c:v>852.38</c:v>
                </c:pt>
                <c:pt idx="6626">
                  <c:v>852.38</c:v>
                </c:pt>
                <c:pt idx="6627">
                  <c:v>852.38</c:v>
                </c:pt>
                <c:pt idx="6628">
                  <c:v>852.38</c:v>
                </c:pt>
                <c:pt idx="6629">
                  <c:v>852.38</c:v>
                </c:pt>
                <c:pt idx="6630">
                  <c:v>852.38</c:v>
                </c:pt>
                <c:pt idx="6631">
                  <c:v>852.38</c:v>
                </c:pt>
                <c:pt idx="6632">
                  <c:v>852.38</c:v>
                </c:pt>
                <c:pt idx="6633">
                  <c:v>852.38</c:v>
                </c:pt>
                <c:pt idx="6634">
                  <c:v>852.38</c:v>
                </c:pt>
                <c:pt idx="6635">
                  <c:v>852.38</c:v>
                </c:pt>
                <c:pt idx="6636">
                  <c:v>852.38</c:v>
                </c:pt>
                <c:pt idx="6637">
                  <c:v>852.38</c:v>
                </c:pt>
                <c:pt idx="6638">
                  <c:v>852.38</c:v>
                </c:pt>
                <c:pt idx="6639">
                  <c:v>852.38</c:v>
                </c:pt>
                <c:pt idx="6640">
                  <c:v>852.38</c:v>
                </c:pt>
                <c:pt idx="6641">
                  <c:v>852.38</c:v>
                </c:pt>
                <c:pt idx="6642">
                  <c:v>852.38</c:v>
                </c:pt>
                <c:pt idx="6643">
                  <c:v>852.38</c:v>
                </c:pt>
                <c:pt idx="6644">
                  <c:v>852.38</c:v>
                </c:pt>
                <c:pt idx="6645">
                  <c:v>852.38</c:v>
                </c:pt>
                <c:pt idx="6646">
                  <c:v>852.38</c:v>
                </c:pt>
                <c:pt idx="6647">
                  <c:v>852.38</c:v>
                </c:pt>
                <c:pt idx="6648">
                  <c:v>852.38</c:v>
                </c:pt>
                <c:pt idx="6649">
                  <c:v>852.38</c:v>
                </c:pt>
                <c:pt idx="6650">
                  <c:v>852.38</c:v>
                </c:pt>
                <c:pt idx="6651">
                  <c:v>852.38</c:v>
                </c:pt>
                <c:pt idx="6652">
                  <c:v>852.38</c:v>
                </c:pt>
                <c:pt idx="6653">
                  <c:v>852.38</c:v>
                </c:pt>
                <c:pt idx="6654">
                  <c:v>852.38</c:v>
                </c:pt>
                <c:pt idx="6655">
                  <c:v>852.38</c:v>
                </c:pt>
                <c:pt idx="6656">
                  <c:v>852.38</c:v>
                </c:pt>
                <c:pt idx="6657">
                  <c:v>852.38</c:v>
                </c:pt>
                <c:pt idx="6658">
                  <c:v>852.38</c:v>
                </c:pt>
                <c:pt idx="6659">
                  <c:v>852.38</c:v>
                </c:pt>
                <c:pt idx="6660">
                  <c:v>852.38</c:v>
                </c:pt>
                <c:pt idx="6661">
                  <c:v>852.38</c:v>
                </c:pt>
                <c:pt idx="6662">
                  <c:v>852.38</c:v>
                </c:pt>
                <c:pt idx="6663">
                  <c:v>852.38</c:v>
                </c:pt>
                <c:pt idx="6664">
                  <c:v>852.38</c:v>
                </c:pt>
                <c:pt idx="6665">
                  <c:v>852.38</c:v>
                </c:pt>
                <c:pt idx="6666">
                  <c:v>852.38</c:v>
                </c:pt>
                <c:pt idx="6667">
                  <c:v>852.38</c:v>
                </c:pt>
                <c:pt idx="6668">
                  <c:v>852.38</c:v>
                </c:pt>
                <c:pt idx="6669">
                  <c:v>852.38</c:v>
                </c:pt>
                <c:pt idx="6670">
                  <c:v>852.38</c:v>
                </c:pt>
                <c:pt idx="6671">
                  <c:v>852.38</c:v>
                </c:pt>
                <c:pt idx="6672">
                  <c:v>852.38</c:v>
                </c:pt>
                <c:pt idx="6673">
                  <c:v>852.38</c:v>
                </c:pt>
                <c:pt idx="6674">
                  <c:v>852.38</c:v>
                </c:pt>
                <c:pt idx="6675">
                  <c:v>852.38</c:v>
                </c:pt>
                <c:pt idx="6676">
                  <c:v>852.38</c:v>
                </c:pt>
                <c:pt idx="6677">
                  <c:v>852.38</c:v>
                </c:pt>
                <c:pt idx="6678">
                  <c:v>852.38</c:v>
                </c:pt>
                <c:pt idx="6679">
                  <c:v>852.38</c:v>
                </c:pt>
                <c:pt idx="6680">
                  <c:v>852.38</c:v>
                </c:pt>
                <c:pt idx="6681">
                  <c:v>852.38</c:v>
                </c:pt>
                <c:pt idx="6682">
                  <c:v>852.38</c:v>
                </c:pt>
                <c:pt idx="6683">
                  <c:v>852.38</c:v>
                </c:pt>
                <c:pt idx="6684">
                  <c:v>852.38</c:v>
                </c:pt>
                <c:pt idx="6685">
                  <c:v>852.38</c:v>
                </c:pt>
                <c:pt idx="6686">
                  <c:v>852.38</c:v>
                </c:pt>
                <c:pt idx="6687">
                  <c:v>852.38</c:v>
                </c:pt>
                <c:pt idx="6688">
                  <c:v>852.38</c:v>
                </c:pt>
                <c:pt idx="6689">
                  <c:v>852.38</c:v>
                </c:pt>
                <c:pt idx="6690">
                  <c:v>852.38</c:v>
                </c:pt>
                <c:pt idx="6691">
                  <c:v>852.38</c:v>
                </c:pt>
                <c:pt idx="6692">
                  <c:v>852.38</c:v>
                </c:pt>
                <c:pt idx="6693">
                  <c:v>852.38</c:v>
                </c:pt>
                <c:pt idx="6694">
                  <c:v>852.38</c:v>
                </c:pt>
                <c:pt idx="6695">
                  <c:v>852.38</c:v>
                </c:pt>
                <c:pt idx="6696">
                  <c:v>852.38</c:v>
                </c:pt>
                <c:pt idx="6697">
                  <c:v>852.38</c:v>
                </c:pt>
                <c:pt idx="6698">
                  <c:v>852.38</c:v>
                </c:pt>
                <c:pt idx="6699">
                  <c:v>852.38</c:v>
                </c:pt>
                <c:pt idx="6700">
                  <c:v>852.38</c:v>
                </c:pt>
                <c:pt idx="6701">
                  <c:v>852.38</c:v>
                </c:pt>
                <c:pt idx="6702">
                  <c:v>852.38</c:v>
                </c:pt>
                <c:pt idx="6703">
                  <c:v>852.38</c:v>
                </c:pt>
                <c:pt idx="6704">
                  <c:v>852.38</c:v>
                </c:pt>
                <c:pt idx="6705">
                  <c:v>852.38</c:v>
                </c:pt>
                <c:pt idx="6706">
                  <c:v>852.38</c:v>
                </c:pt>
                <c:pt idx="6707">
                  <c:v>852.38</c:v>
                </c:pt>
                <c:pt idx="6708">
                  <c:v>852.38</c:v>
                </c:pt>
                <c:pt idx="6709">
                  <c:v>852.38</c:v>
                </c:pt>
                <c:pt idx="6710">
                  <c:v>852.38</c:v>
                </c:pt>
                <c:pt idx="6711">
                  <c:v>852.38</c:v>
                </c:pt>
                <c:pt idx="6712">
                  <c:v>852.38</c:v>
                </c:pt>
                <c:pt idx="6713">
                  <c:v>852.38</c:v>
                </c:pt>
                <c:pt idx="6714">
                  <c:v>852.38</c:v>
                </c:pt>
                <c:pt idx="6715">
                  <c:v>852.38</c:v>
                </c:pt>
                <c:pt idx="6716">
                  <c:v>852.38</c:v>
                </c:pt>
                <c:pt idx="6717">
                  <c:v>852.38</c:v>
                </c:pt>
                <c:pt idx="6718">
                  <c:v>852.38</c:v>
                </c:pt>
                <c:pt idx="6719">
                  <c:v>852.38</c:v>
                </c:pt>
                <c:pt idx="6720">
                  <c:v>852.38</c:v>
                </c:pt>
                <c:pt idx="6721">
                  <c:v>852.38</c:v>
                </c:pt>
                <c:pt idx="6722">
                  <c:v>852.38</c:v>
                </c:pt>
                <c:pt idx="6723">
                  <c:v>852.38</c:v>
                </c:pt>
                <c:pt idx="6724">
                  <c:v>852.38</c:v>
                </c:pt>
                <c:pt idx="6725">
                  <c:v>852.38</c:v>
                </c:pt>
                <c:pt idx="6726">
                  <c:v>852.38</c:v>
                </c:pt>
                <c:pt idx="6727">
                  <c:v>852.38</c:v>
                </c:pt>
                <c:pt idx="6728">
                  <c:v>852.38</c:v>
                </c:pt>
                <c:pt idx="6729">
                  <c:v>852.38</c:v>
                </c:pt>
                <c:pt idx="6730">
                  <c:v>852.38</c:v>
                </c:pt>
                <c:pt idx="6731">
                  <c:v>852.38</c:v>
                </c:pt>
                <c:pt idx="6732">
                  <c:v>852.38</c:v>
                </c:pt>
                <c:pt idx="6733">
                  <c:v>852.38</c:v>
                </c:pt>
                <c:pt idx="6734">
                  <c:v>852.38</c:v>
                </c:pt>
                <c:pt idx="6735">
                  <c:v>852.38</c:v>
                </c:pt>
                <c:pt idx="6736">
                  <c:v>852.38</c:v>
                </c:pt>
                <c:pt idx="6737">
                  <c:v>852.38</c:v>
                </c:pt>
                <c:pt idx="6738">
                  <c:v>852.38</c:v>
                </c:pt>
                <c:pt idx="6739">
                  <c:v>852.38</c:v>
                </c:pt>
                <c:pt idx="6740">
                  <c:v>852.38</c:v>
                </c:pt>
                <c:pt idx="6741">
                  <c:v>852.38</c:v>
                </c:pt>
                <c:pt idx="6742">
                  <c:v>852.38</c:v>
                </c:pt>
                <c:pt idx="6743">
                  <c:v>852.38</c:v>
                </c:pt>
                <c:pt idx="6744">
                  <c:v>852.38</c:v>
                </c:pt>
                <c:pt idx="6745">
                  <c:v>852.38</c:v>
                </c:pt>
                <c:pt idx="6746">
                  <c:v>852.38</c:v>
                </c:pt>
                <c:pt idx="6747">
                  <c:v>852.38</c:v>
                </c:pt>
                <c:pt idx="6748">
                  <c:v>852.38</c:v>
                </c:pt>
                <c:pt idx="6749">
                  <c:v>852.38</c:v>
                </c:pt>
                <c:pt idx="6750">
                  <c:v>852.38</c:v>
                </c:pt>
                <c:pt idx="6751">
                  <c:v>852.38</c:v>
                </c:pt>
                <c:pt idx="6752">
                  <c:v>852.38</c:v>
                </c:pt>
                <c:pt idx="6753">
                  <c:v>852.38</c:v>
                </c:pt>
                <c:pt idx="6754">
                  <c:v>852.38</c:v>
                </c:pt>
                <c:pt idx="6755">
                  <c:v>852.38</c:v>
                </c:pt>
                <c:pt idx="6756">
                  <c:v>852.38</c:v>
                </c:pt>
                <c:pt idx="6757">
                  <c:v>852.38</c:v>
                </c:pt>
                <c:pt idx="6758">
                  <c:v>852.38</c:v>
                </c:pt>
                <c:pt idx="6759">
                  <c:v>852.38</c:v>
                </c:pt>
                <c:pt idx="6760">
                  <c:v>852.38</c:v>
                </c:pt>
                <c:pt idx="6761">
                  <c:v>852.38</c:v>
                </c:pt>
                <c:pt idx="6762">
                  <c:v>852.38</c:v>
                </c:pt>
                <c:pt idx="6763">
                  <c:v>852.38</c:v>
                </c:pt>
                <c:pt idx="6764">
                  <c:v>852.38</c:v>
                </c:pt>
                <c:pt idx="6765">
                  <c:v>852.38</c:v>
                </c:pt>
                <c:pt idx="6766">
                  <c:v>852.38</c:v>
                </c:pt>
                <c:pt idx="6767">
                  <c:v>852.38</c:v>
                </c:pt>
                <c:pt idx="6768">
                  <c:v>852.38</c:v>
                </c:pt>
                <c:pt idx="6769">
                  <c:v>852.38</c:v>
                </c:pt>
                <c:pt idx="6770">
                  <c:v>852.38</c:v>
                </c:pt>
                <c:pt idx="6771">
                  <c:v>852.38</c:v>
                </c:pt>
                <c:pt idx="6772">
                  <c:v>852.38</c:v>
                </c:pt>
                <c:pt idx="6773">
                  <c:v>852.38</c:v>
                </c:pt>
                <c:pt idx="6774">
                  <c:v>852.38</c:v>
                </c:pt>
                <c:pt idx="6775">
                  <c:v>852.38</c:v>
                </c:pt>
                <c:pt idx="6776">
                  <c:v>852.38</c:v>
                </c:pt>
                <c:pt idx="6777">
                  <c:v>852.38</c:v>
                </c:pt>
                <c:pt idx="6778">
                  <c:v>852.38</c:v>
                </c:pt>
                <c:pt idx="6779">
                  <c:v>852.38</c:v>
                </c:pt>
                <c:pt idx="6780">
                  <c:v>852.38</c:v>
                </c:pt>
                <c:pt idx="6781">
                  <c:v>852.38</c:v>
                </c:pt>
                <c:pt idx="6782">
                  <c:v>852.38</c:v>
                </c:pt>
                <c:pt idx="6783">
                  <c:v>852.38</c:v>
                </c:pt>
                <c:pt idx="6784">
                  <c:v>852.38</c:v>
                </c:pt>
                <c:pt idx="6785">
                  <c:v>852.38</c:v>
                </c:pt>
                <c:pt idx="6786">
                  <c:v>852.38</c:v>
                </c:pt>
                <c:pt idx="6787">
                  <c:v>852.38</c:v>
                </c:pt>
                <c:pt idx="6788">
                  <c:v>852.38</c:v>
                </c:pt>
                <c:pt idx="6789">
                  <c:v>852.38</c:v>
                </c:pt>
                <c:pt idx="6790">
                  <c:v>852.38</c:v>
                </c:pt>
                <c:pt idx="6791">
                  <c:v>852.38</c:v>
                </c:pt>
                <c:pt idx="6792">
                  <c:v>852.38</c:v>
                </c:pt>
                <c:pt idx="6793">
                  <c:v>852.38</c:v>
                </c:pt>
                <c:pt idx="6794">
                  <c:v>852.38</c:v>
                </c:pt>
                <c:pt idx="6795">
                  <c:v>852.38</c:v>
                </c:pt>
                <c:pt idx="6796">
                  <c:v>852.38</c:v>
                </c:pt>
                <c:pt idx="6797">
                  <c:v>852.38</c:v>
                </c:pt>
                <c:pt idx="6798">
                  <c:v>852.38</c:v>
                </c:pt>
                <c:pt idx="6799">
                  <c:v>852.38</c:v>
                </c:pt>
                <c:pt idx="6800">
                  <c:v>852.38</c:v>
                </c:pt>
                <c:pt idx="6801">
                  <c:v>852.38</c:v>
                </c:pt>
                <c:pt idx="6802">
                  <c:v>852.38</c:v>
                </c:pt>
                <c:pt idx="6803">
                  <c:v>852.38</c:v>
                </c:pt>
                <c:pt idx="6804">
                  <c:v>852.38</c:v>
                </c:pt>
                <c:pt idx="6805">
                  <c:v>852.38</c:v>
                </c:pt>
                <c:pt idx="6806">
                  <c:v>852.38</c:v>
                </c:pt>
                <c:pt idx="6807">
                  <c:v>852.38</c:v>
                </c:pt>
                <c:pt idx="6808">
                  <c:v>852.38</c:v>
                </c:pt>
                <c:pt idx="6809">
                  <c:v>852.38</c:v>
                </c:pt>
                <c:pt idx="6810">
                  <c:v>852.38</c:v>
                </c:pt>
                <c:pt idx="6811">
                  <c:v>852.38</c:v>
                </c:pt>
                <c:pt idx="6812">
                  <c:v>852.38</c:v>
                </c:pt>
                <c:pt idx="6813">
                  <c:v>852.38</c:v>
                </c:pt>
                <c:pt idx="6814">
                  <c:v>852.38</c:v>
                </c:pt>
                <c:pt idx="6815">
                  <c:v>852.38</c:v>
                </c:pt>
                <c:pt idx="6816">
                  <c:v>852.38</c:v>
                </c:pt>
                <c:pt idx="6817">
                  <c:v>852.38</c:v>
                </c:pt>
                <c:pt idx="6818">
                  <c:v>852.38</c:v>
                </c:pt>
                <c:pt idx="6819">
                  <c:v>852.38</c:v>
                </c:pt>
                <c:pt idx="6820">
                  <c:v>852.38</c:v>
                </c:pt>
                <c:pt idx="6821">
                  <c:v>852.38</c:v>
                </c:pt>
                <c:pt idx="6822">
                  <c:v>852.38</c:v>
                </c:pt>
                <c:pt idx="6823">
                  <c:v>852.38</c:v>
                </c:pt>
                <c:pt idx="6824">
                  <c:v>852.38</c:v>
                </c:pt>
                <c:pt idx="6825">
                  <c:v>852.38</c:v>
                </c:pt>
                <c:pt idx="6826">
                  <c:v>852.38</c:v>
                </c:pt>
                <c:pt idx="6827">
                  <c:v>852.38</c:v>
                </c:pt>
                <c:pt idx="6828">
                  <c:v>852.38</c:v>
                </c:pt>
                <c:pt idx="6829">
                  <c:v>852.38</c:v>
                </c:pt>
                <c:pt idx="6830">
                  <c:v>852.38</c:v>
                </c:pt>
                <c:pt idx="6831">
                  <c:v>852.38</c:v>
                </c:pt>
                <c:pt idx="6832">
                  <c:v>852.38</c:v>
                </c:pt>
                <c:pt idx="6833">
                  <c:v>852.38</c:v>
                </c:pt>
                <c:pt idx="6834">
                  <c:v>852.38</c:v>
                </c:pt>
                <c:pt idx="6835">
                  <c:v>852.38</c:v>
                </c:pt>
                <c:pt idx="6836">
                  <c:v>852.38</c:v>
                </c:pt>
                <c:pt idx="6837">
                  <c:v>852.38</c:v>
                </c:pt>
                <c:pt idx="6838">
                  <c:v>852.38</c:v>
                </c:pt>
                <c:pt idx="6839">
                  <c:v>852.38</c:v>
                </c:pt>
                <c:pt idx="6840">
                  <c:v>852.38</c:v>
                </c:pt>
                <c:pt idx="6841">
                  <c:v>852.38</c:v>
                </c:pt>
                <c:pt idx="6842">
                  <c:v>852.38</c:v>
                </c:pt>
                <c:pt idx="6843">
                  <c:v>852.38</c:v>
                </c:pt>
                <c:pt idx="6844">
                  <c:v>852.38</c:v>
                </c:pt>
                <c:pt idx="6845">
                  <c:v>852.38</c:v>
                </c:pt>
                <c:pt idx="6846">
                  <c:v>852.38</c:v>
                </c:pt>
                <c:pt idx="6847">
                  <c:v>852.38</c:v>
                </c:pt>
                <c:pt idx="6848">
                  <c:v>852.38</c:v>
                </c:pt>
                <c:pt idx="6849">
                  <c:v>852.38</c:v>
                </c:pt>
                <c:pt idx="6850">
                  <c:v>852.38</c:v>
                </c:pt>
                <c:pt idx="6851">
                  <c:v>852.38</c:v>
                </c:pt>
                <c:pt idx="6852">
                  <c:v>852.38</c:v>
                </c:pt>
                <c:pt idx="6853">
                  <c:v>852.38</c:v>
                </c:pt>
                <c:pt idx="6854">
                  <c:v>852.38</c:v>
                </c:pt>
                <c:pt idx="6855">
                  <c:v>852.38</c:v>
                </c:pt>
                <c:pt idx="6856">
                  <c:v>852.38</c:v>
                </c:pt>
                <c:pt idx="6857">
                  <c:v>852.38</c:v>
                </c:pt>
                <c:pt idx="6858">
                  <c:v>852.38</c:v>
                </c:pt>
                <c:pt idx="6859">
                  <c:v>852.38</c:v>
                </c:pt>
                <c:pt idx="6860">
                  <c:v>852.38</c:v>
                </c:pt>
                <c:pt idx="6861">
                  <c:v>852.38</c:v>
                </c:pt>
                <c:pt idx="6862">
                  <c:v>852.38</c:v>
                </c:pt>
                <c:pt idx="6863">
                  <c:v>852.38</c:v>
                </c:pt>
                <c:pt idx="6864">
                  <c:v>852.38</c:v>
                </c:pt>
                <c:pt idx="6865">
                  <c:v>852.38</c:v>
                </c:pt>
                <c:pt idx="6866">
                  <c:v>852.38</c:v>
                </c:pt>
                <c:pt idx="6867">
                  <c:v>852.38</c:v>
                </c:pt>
                <c:pt idx="6868">
                  <c:v>852.38</c:v>
                </c:pt>
                <c:pt idx="6869">
                  <c:v>852.38</c:v>
                </c:pt>
                <c:pt idx="6870">
                  <c:v>852.38</c:v>
                </c:pt>
                <c:pt idx="6871">
                  <c:v>852.38</c:v>
                </c:pt>
                <c:pt idx="6872">
                  <c:v>852.38</c:v>
                </c:pt>
                <c:pt idx="6873">
                  <c:v>852.38</c:v>
                </c:pt>
                <c:pt idx="6874">
                  <c:v>852.38</c:v>
                </c:pt>
                <c:pt idx="6875">
                  <c:v>852.38</c:v>
                </c:pt>
                <c:pt idx="6876">
                  <c:v>852.38</c:v>
                </c:pt>
                <c:pt idx="6877">
                  <c:v>852.38</c:v>
                </c:pt>
                <c:pt idx="6878">
                  <c:v>852.38</c:v>
                </c:pt>
                <c:pt idx="6879">
                  <c:v>852.38</c:v>
                </c:pt>
                <c:pt idx="6880">
                  <c:v>852.38</c:v>
                </c:pt>
                <c:pt idx="6881">
                  <c:v>852.38</c:v>
                </c:pt>
                <c:pt idx="6882">
                  <c:v>852.38</c:v>
                </c:pt>
                <c:pt idx="6883">
                  <c:v>852.38</c:v>
                </c:pt>
                <c:pt idx="6884">
                  <c:v>852.38</c:v>
                </c:pt>
                <c:pt idx="6885">
                  <c:v>852.38</c:v>
                </c:pt>
                <c:pt idx="6886">
                  <c:v>852.38</c:v>
                </c:pt>
                <c:pt idx="6887">
                  <c:v>852.38</c:v>
                </c:pt>
                <c:pt idx="6888">
                  <c:v>852.38</c:v>
                </c:pt>
                <c:pt idx="6889">
                  <c:v>852.38</c:v>
                </c:pt>
                <c:pt idx="6890">
                  <c:v>852.38</c:v>
                </c:pt>
                <c:pt idx="6891">
                  <c:v>852.38</c:v>
                </c:pt>
                <c:pt idx="6892">
                  <c:v>852.38</c:v>
                </c:pt>
                <c:pt idx="6893">
                  <c:v>852.38</c:v>
                </c:pt>
                <c:pt idx="6894">
                  <c:v>852.38</c:v>
                </c:pt>
                <c:pt idx="6895">
                  <c:v>852.38</c:v>
                </c:pt>
                <c:pt idx="6896">
                  <c:v>852.38</c:v>
                </c:pt>
                <c:pt idx="6897">
                  <c:v>852.38</c:v>
                </c:pt>
                <c:pt idx="6898">
                  <c:v>852.38</c:v>
                </c:pt>
                <c:pt idx="6899">
                  <c:v>852.38</c:v>
                </c:pt>
                <c:pt idx="6900">
                  <c:v>852.38</c:v>
                </c:pt>
                <c:pt idx="6901">
                  <c:v>852.38</c:v>
                </c:pt>
                <c:pt idx="6902">
                  <c:v>852.38</c:v>
                </c:pt>
                <c:pt idx="6903">
                  <c:v>852.38</c:v>
                </c:pt>
                <c:pt idx="6904">
                  <c:v>852.38</c:v>
                </c:pt>
                <c:pt idx="6905">
                  <c:v>852.38</c:v>
                </c:pt>
                <c:pt idx="6906">
                  <c:v>852.38</c:v>
                </c:pt>
                <c:pt idx="6907">
                  <c:v>852.38</c:v>
                </c:pt>
                <c:pt idx="6908">
                  <c:v>852.38</c:v>
                </c:pt>
                <c:pt idx="6909">
                  <c:v>852.38</c:v>
                </c:pt>
                <c:pt idx="6910">
                  <c:v>852.38</c:v>
                </c:pt>
                <c:pt idx="6911">
                  <c:v>852.38</c:v>
                </c:pt>
                <c:pt idx="6912">
                  <c:v>852.38</c:v>
                </c:pt>
                <c:pt idx="6913">
                  <c:v>852.38</c:v>
                </c:pt>
                <c:pt idx="6914">
                  <c:v>852.38</c:v>
                </c:pt>
                <c:pt idx="6915">
                  <c:v>852.38</c:v>
                </c:pt>
                <c:pt idx="6916">
                  <c:v>852.38</c:v>
                </c:pt>
                <c:pt idx="6917">
                  <c:v>852.38</c:v>
                </c:pt>
                <c:pt idx="6918">
                  <c:v>852.38</c:v>
                </c:pt>
                <c:pt idx="6919">
                  <c:v>852.38</c:v>
                </c:pt>
                <c:pt idx="6920">
                  <c:v>852.38</c:v>
                </c:pt>
                <c:pt idx="6921">
                  <c:v>852.38</c:v>
                </c:pt>
                <c:pt idx="6922">
                  <c:v>852.38</c:v>
                </c:pt>
                <c:pt idx="6923">
                  <c:v>852.38</c:v>
                </c:pt>
                <c:pt idx="6924">
                  <c:v>852.38</c:v>
                </c:pt>
                <c:pt idx="6925">
                  <c:v>852.38</c:v>
                </c:pt>
                <c:pt idx="6926">
                  <c:v>852.38</c:v>
                </c:pt>
                <c:pt idx="6927">
                  <c:v>852.38</c:v>
                </c:pt>
                <c:pt idx="6928">
                  <c:v>852.38</c:v>
                </c:pt>
                <c:pt idx="6929">
                  <c:v>852.38</c:v>
                </c:pt>
                <c:pt idx="6930">
                  <c:v>852.38</c:v>
                </c:pt>
                <c:pt idx="6931">
                  <c:v>852.38</c:v>
                </c:pt>
                <c:pt idx="6932">
                  <c:v>852.38</c:v>
                </c:pt>
                <c:pt idx="6933">
                  <c:v>852.38</c:v>
                </c:pt>
                <c:pt idx="6934">
                  <c:v>852.38</c:v>
                </c:pt>
                <c:pt idx="6935">
                  <c:v>852.38</c:v>
                </c:pt>
                <c:pt idx="6936">
                  <c:v>852.38</c:v>
                </c:pt>
                <c:pt idx="6937">
                  <c:v>852.38</c:v>
                </c:pt>
                <c:pt idx="6938">
                  <c:v>852.38</c:v>
                </c:pt>
                <c:pt idx="6939">
                  <c:v>852.38</c:v>
                </c:pt>
                <c:pt idx="6940">
                  <c:v>852.38</c:v>
                </c:pt>
                <c:pt idx="6941">
                  <c:v>852.38</c:v>
                </c:pt>
                <c:pt idx="6942">
                  <c:v>852.38</c:v>
                </c:pt>
                <c:pt idx="6943">
                  <c:v>852.38</c:v>
                </c:pt>
                <c:pt idx="6944">
                  <c:v>852.38</c:v>
                </c:pt>
                <c:pt idx="6945">
                  <c:v>852.38</c:v>
                </c:pt>
                <c:pt idx="6946">
                  <c:v>852.38</c:v>
                </c:pt>
                <c:pt idx="6947">
                  <c:v>852.38</c:v>
                </c:pt>
                <c:pt idx="6948">
                  <c:v>852.38</c:v>
                </c:pt>
                <c:pt idx="6949">
                  <c:v>852.38</c:v>
                </c:pt>
                <c:pt idx="6950">
                  <c:v>852.38</c:v>
                </c:pt>
                <c:pt idx="6951">
                  <c:v>852.38</c:v>
                </c:pt>
                <c:pt idx="6952">
                  <c:v>852.38</c:v>
                </c:pt>
                <c:pt idx="6953">
                  <c:v>852.38</c:v>
                </c:pt>
                <c:pt idx="6954">
                  <c:v>852.38</c:v>
                </c:pt>
                <c:pt idx="6955">
                  <c:v>852.38</c:v>
                </c:pt>
                <c:pt idx="6956">
                  <c:v>852.38</c:v>
                </c:pt>
                <c:pt idx="6957">
                  <c:v>852.38</c:v>
                </c:pt>
                <c:pt idx="6958">
                  <c:v>852.38</c:v>
                </c:pt>
                <c:pt idx="6959">
                  <c:v>852.38</c:v>
                </c:pt>
                <c:pt idx="6960">
                  <c:v>852.38</c:v>
                </c:pt>
                <c:pt idx="6961">
                  <c:v>852.38</c:v>
                </c:pt>
                <c:pt idx="6962">
                  <c:v>852.38</c:v>
                </c:pt>
                <c:pt idx="6963">
                  <c:v>852.38</c:v>
                </c:pt>
                <c:pt idx="6964">
                  <c:v>852.38</c:v>
                </c:pt>
                <c:pt idx="6965">
                  <c:v>852.38</c:v>
                </c:pt>
                <c:pt idx="6966">
                  <c:v>852.38</c:v>
                </c:pt>
                <c:pt idx="6967">
                  <c:v>852.38</c:v>
                </c:pt>
                <c:pt idx="6968">
                  <c:v>852.38</c:v>
                </c:pt>
                <c:pt idx="6969">
                  <c:v>852.38</c:v>
                </c:pt>
                <c:pt idx="6970">
                  <c:v>852.38</c:v>
                </c:pt>
                <c:pt idx="6971">
                  <c:v>852.38</c:v>
                </c:pt>
                <c:pt idx="6972">
                  <c:v>852.38</c:v>
                </c:pt>
                <c:pt idx="6973">
                  <c:v>852.38</c:v>
                </c:pt>
                <c:pt idx="6974">
                  <c:v>852.38</c:v>
                </c:pt>
                <c:pt idx="6975">
                  <c:v>852.38</c:v>
                </c:pt>
                <c:pt idx="6976">
                  <c:v>852.38</c:v>
                </c:pt>
                <c:pt idx="6977">
                  <c:v>852.38</c:v>
                </c:pt>
                <c:pt idx="6978">
                  <c:v>852.38</c:v>
                </c:pt>
                <c:pt idx="6979">
                  <c:v>852.38</c:v>
                </c:pt>
                <c:pt idx="6980">
                  <c:v>852.38</c:v>
                </c:pt>
                <c:pt idx="6981">
                  <c:v>852.38</c:v>
                </c:pt>
                <c:pt idx="6982">
                  <c:v>852.38</c:v>
                </c:pt>
                <c:pt idx="6983">
                  <c:v>852.38</c:v>
                </c:pt>
                <c:pt idx="6984">
                  <c:v>852.38</c:v>
                </c:pt>
                <c:pt idx="6985">
                  <c:v>852.38</c:v>
                </c:pt>
                <c:pt idx="6986">
                  <c:v>852.38</c:v>
                </c:pt>
                <c:pt idx="6987">
                  <c:v>852.38</c:v>
                </c:pt>
                <c:pt idx="6988">
                  <c:v>852.38</c:v>
                </c:pt>
                <c:pt idx="6989">
                  <c:v>852.38</c:v>
                </c:pt>
                <c:pt idx="6990">
                  <c:v>852.38</c:v>
                </c:pt>
                <c:pt idx="6991">
                  <c:v>852.38</c:v>
                </c:pt>
                <c:pt idx="6992">
                  <c:v>852.38</c:v>
                </c:pt>
                <c:pt idx="6993">
                  <c:v>852.38</c:v>
                </c:pt>
                <c:pt idx="6994">
                  <c:v>852.38</c:v>
                </c:pt>
                <c:pt idx="6995">
                  <c:v>852.38</c:v>
                </c:pt>
                <c:pt idx="6996">
                  <c:v>852.38</c:v>
                </c:pt>
                <c:pt idx="6997">
                  <c:v>852.38</c:v>
                </c:pt>
                <c:pt idx="6998">
                  <c:v>852.38</c:v>
                </c:pt>
                <c:pt idx="6999">
                  <c:v>852.38</c:v>
                </c:pt>
                <c:pt idx="7000">
                  <c:v>852.38</c:v>
                </c:pt>
                <c:pt idx="7001">
                  <c:v>852.38</c:v>
                </c:pt>
                <c:pt idx="7002">
                  <c:v>852.38</c:v>
                </c:pt>
                <c:pt idx="7003">
                  <c:v>852.38</c:v>
                </c:pt>
                <c:pt idx="7004">
                  <c:v>852.38</c:v>
                </c:pt>
                <c:pt idx="7005">
                  <c:v>852.38</c:v>
                </c:pt>
                <c:pt idx="7006">
                  <c:v>852.38</c:v>
                </c:pt>
                <c:pt idx="7007">
                  <c:v>852.38</c:v>
                </c:pt>
                <c:pt idx="7008">
                  <c:v>852.38</c:v>
                </c:pt>
                <c:pt idx="7009">
                  <c:v>852.38</c:v>
                </c:pt>
                <c:pt idx="7010">
                  <c:v>852.38</c:v>
                </c:pt>
                <c:pt idx="7011">
                  <c:v>852.38</c:v>
                </c:pt>
                <c:pt idx="7012">
                  <c:v>852.38</c:v>
                </c:pt>
                <c:pt idx="7013">
                  <c:v>852.38</c:v>
                </c:pt>
                <c:pt idx="7014">
                  <c:v>852.38</c:v>
                </c:pt>
                <c:pt idx="7015">
                  <c:v>852.38</c:v>
                </c:pt>
                <c:pt idx="7016">
                  <c:v>852.38</c:v>
                </c:pt>
                <c:pt idx="7017">
                  <c:v>852.38</c:v>
                </c:pt>
                <c:pt idx="7018">
                  <c:v>852.38</c:v>
                </c:pt>
                <c:pt idx="7019">
                  <c:v>852.38</c:v>
                </c:pt>
                <c:pt idx="7020">
                  <c:v>852.38</c:v>
                </c:pt>
                <c:pt idx="7021">
                  <c:v>852.38</c:v>
                </c:pt>
                <c:pt idx="7022">
                  <c:v>852.38</c:v>
                </c:pt>
                <c:pt idx="7023">
                  <c:v>852.38</c:v>
                </c:pt>
                <c:pt idx="7024">
                  <c:v>852.38</c:v>
                </c:pt>
                <c:pt idx="7025">
                  <c:v>852.38</c:v>
                </c:pt>
                <c:pt idx="7026">
                  <c:v>852.38</c:v>
                </c:pt>
                <c:pt idx="7027">
                  <c:v>852.38</c:v>
                </c:pt>
                <c:pt idx="7028">
                  <c:v>852.38</c:v>
                </c:pt>
                <c:pt idx="7029">
                  <c:v>852.38</c:v>
                </c:pt>
                <c:pt idx="7030">
                  <c:v>852.38</c:v>
                </c:pt>
                <c:pt idx="7031">
                  <c:v>852.38</c:v>
                </c:pt>
                <c:pt idx="7032">
                  <c:v>852.38</c:v>
                </c:pt>
                <c:pt idx="7033">
                  <c:v>852.38</c:v>
                </c:pt>
                <c:pt idx="7034">
                  <c:v>852.38</c:v>
                </c:pt>
                <c:pt idx="7035">
                  <c:v>852.38</c:v>
                </c:pt>
                <c:pt idx="7036">
                  <c:v>852.38</c:v>
                </c:pt>
                <c:pt idx="7037">
                  <c:v>852.38</c:v>
                </c:pt>
                <c:pt idx="7038">
                  <c:v>852.38</c:v>
                </c:pt>
                <c:pt idx="7039">
                  <c:v>852.38</c:v>
                </c:pt>
                <c:pt idx="7040">
                  <c:v>852.38</c:v>
                </c:pt>
                <c:pt idx="7041">
                  <c:v>852.38</c:v>
                </c:pt>
                <c:pt idx="7042">
                  <c:v>852.38</c:v>
                </c:pt>
                <c:pt idx="7043">
                  <c:v>852.38</c:v>
                </c:pt>
                <c:pt idx="7044">
                  <c:v>852.38</c:v>
                </c:pt>
                <c:pt idx="7045">
                  <c:v>852.38</c:v>
                </c:pt>
                <c:pt idx="7046">
                  <c:v>852.38</c:v>
                </c:pt>
                <c:pt idx="7047">
                  <c:v>852.38</c:v>
                </c:pt>
                <c:pt idx="7048">
                  <c:v>852.38</c:v>
                </c:pt>
                <c:pt idx="7049">
                  <c:v>852.38</c:v>
                </c:pt>
                <c:pt idx="7050">
                  <c:v>852.38</c:v>
                </c:pt>
                <c:pt idx="7051">
                  <c:v>852.38</c:v>
                </c:pt>
                <c:pt idx="7052">
                  <c:v>852.38</c:v>
                </c:pt>
                <c:pt idx="7053">
                  <c:v>852.38</c:v>
                </c:pt>
                <c:pt idx="7054">
                  <c:v>852.38</c:v>
                </c:pt>
                <c:pt idx="7055">
                  <c:v>852.38</c:v>
                </c:pt>
                <c:pt idx="7056">
                  <c:v>852.38</c:v>
                </c:pt>
                <c:pt idx="7057">
                  <c:v>852.38</c:v>
                </c:pt>
                <c:pt idx="7058">
                  <c:v>852.38</c:v>
                </c:pt>
                <c:pt idx="7059">
                  <c:v>852.38</c:v>
                </c:pt>
                <c:pt idx="7060">
                  <c:v>852.38</c:v>
                </c:pt>
                <c:pt idx="7061">
                  <c:v>852.38</c:v>
                </c:pt>
                <c:pt idx="7062">
                  <c:v>852.38</c:v>
                </c:pt>
                <c:pt idx="7063">
                  <c:v>852.38</c:v>
                </c:pt>
                <c:pt idx="7064">
                  <c:v>852.38</c:v>
                </c:pt>
                <c:pt idx="7065">
                  <c:v>852.38</c:v>
                </c:pt>
                <c:pt idx="7066">
                  <c:v>852.38</c:v>
                </c:pt>
                <c:pt idx="7067">
                  <c:v>852.38</c:v>
                </c:pt>
                <c:pt idx="7068">
                  <c:v>852.38</c:v>
                </c:pt>
                <c:pt idx="7069">
                  <c:v>852.38</c:v>
                </c:pt>
                <c:pt idx="7070">
                  <c:v>852.38</c:v>
                </c:pt>
                <c:pt idx="7071">
                  <c:v>852.38</c:v>
                </c:pt>
                <c:pt idx="7072">
                  <c:v>852.38</c:v>
                </c:pt>
                <c:pt idx="7073">
                  <c:v>852.38</c:v>
                </c:pt>
                <c:pt idx="7074">
                  <c:v>852.38</c:v>
                </c:pt>
                <c:pt idx="7075">
                  <c:v>852.38</c:v>
                </c:pt>
                <c:pt idx="7076">
                  <c:v>852.38</c:v>
                </c:pt>
                <c:pt idx="7077">
                  <c:v>852.38</c:v>
                </c:pt>
                <c:pt idx="7078">
                  <c:v>852.38</c:v>
                </c:pt>
                <c:pt idx="7079">
                  <c:v>852.38</c:v>
                </c:pt>
                <c:pt idx="7080">
                  <c:v>852.38</c:v>
                </c:pt>
                <c:pt idx="7081">
                  <c:v>852.38</c:v>
                </c:pt>
                <c:pt idx="7082">
                  <c:v>852.38</c:v>
                </c:pt>
                <c:pt idx="7083">
                  <c:v>852.38</c:v>
                </c:pt>
                <c:pt idx="7084">
                  <c:v>852.38</c:v>
                </c:pt>
                <c:pt idx="7085">
                  <c:v>852.38</c:v>
                </c:pt>
                <c:pt idx="7086">
                  <c:v>852.38</c:v>
                </c:pt>
                <c:pt idx="7087">
                  <c:v>852.38</c:v>
                </c:pt>
                <c:pt idx="7088">
                  <c:v>852.38</c:v>
                </c:pt>
                <c:pt idx="7089">
                  <c:v>852.38</c:v>
                </c:pt>
                <c:pt idx="7090">
                  <c:v>852.38</c:v>
                </c:pt>
                <c:pt idx="7091">
                  <c:v>852.38</c:v>
                </c:pt>
                <c:pt idx="7092">
                  <c:v>852.38</c:v>
                </c:pt>
                <c:pt idx="7093">
                  <c:v>852.38</c:v>
                </c:pt>
                <c:pt idx="7094">
                  <c:v>852.38</c:v>
                </c:pt>
                <c:pt idx="7095">
                  <c:v>852.38</c:v>
                </c:pt>
                <c:pt idx="7096">
                  <c:v>852.38</c:v>
                </c:pt>
                <c:pt idx="7097">
                  <c:v>852.38</c:v>
                </c:pt>
                <c:pt idx="7098">
                  <c:v>852.38</c:v>
                </c:pt>
                <c:pt idx="7099">
                  <c:v>852.38</c:v>
                </c:pt>
                <c:pt idx="7100">
                  <c:v>852.38</c:v>
                </c:pt>
                <c:pt idx="7101">
                  <c:v>852.38</c:v>
                </c:pt>
                <c:pt idx="7102">
                  <c:v>852.38</c:v>
                </c:pt>
                <c:pt idx="7103">
                  <c:v>852.38</c:v>
                </c:pt>
                <c:pt idx="7104">
                  <c:v>852.38</c:v>
                </c:pt>
                <c:pt idx="7105">
                  <c:v>852.38</c:v>
                </c:pt>
                <c:pt idx="7106">
                  <c:v>852.38</c:v>
                </c:pt>
                <c:pt idx="7107">
                  <c:v>852.38</c:v>
                </c:pt>
                <c:pt idx="7108">
                  <c:v>852.38</c:v>
                </c:pt>
                <c:pt idx="7109">
                  <c:v>852.38</c:v>
                </c:pt>
                <c:pt idx="7110">
                  <c:v>852.38</c:v>
                </c:pt>
                <c:pt idx="7111">
                  <c:v>852.38</c:v>
                </c:pt>
                <c:pt idx="7112">
                  <c:v>852.38</c:v>
                </c:pt>
                <c:pt idx="7113">
                  <c:v>852.38</c:v>
                </c:pt>
                <c:pt idx="7114">
                  <c:v>852.38</c:v>
                </c:pt>
                <c:pt idx="7115">
                  <c:v>852.38</c:v>
                </c:pt>
                <c:pt idx="7116">
                  <c:v>852.38</c:v>
                </c:pt>
                <c:pt idx="7117">
                  <c:v>852.38</c:v>
                </c:pt>
                <c:pt idx="7118">
                  <c:v>852.38</c:v>
                </c:pt>
                <c:pt idx="7119">
                  <c:v>852.38</c:v>
                </c:pt>
                <c:pt idx="7120">
                  <c:v>852.38</c:v>
                </c:pt>
                <c:pt idx="7121">
                  <c:v>852.38</c:v>
                </c:pt>
                <c:pt idx="7122">
                  <c:v>852.38</c:v>
                </c:pt>
                <c:pt idx="7123">
                  <c:v>852.38</c:v>
                </c:pt>
                <c:pt idx="7124">
                  <c:v>852.38</c:v>
                </c:pt>
                <c:pt idx="7125">
                  <c:v>852.38</c:v>
                </c:pt>
                <c:pt idx="7126">
                  <c:v>852.38</c:v>
                </c:pt>
                <c:pt idx="7127">
                  <c:v>852.38</c:v>
                </c:pt>
                <c:pt idx="7128">
                  <c:v>852.38</c:v>
                </c:pt>
                <c:pt idx="7129">
                  <c:v>852.38</c:v>
                </c:pt>
                <c:pt idx="7130">
                  <c:v>852.38</c:v>
                </c:pt>
                <c:pt idx="7131">
                  <c:v>852.38</c:v>
                </c:pt>
                <c:pt idx="7132">
                  <c:v>852.38</c:v>
                </c:pt>
                <c:pt idx="7133">
                  <c:v>852.38</c:v>
                </c:pt>
                <c:pt idx="7134">
                  <c:v>852.38</c:v>
                </c:pt>
                <c:pt idx="7135">
                  <c:v>852.38</c:v>
                </c:pt>
                <c:pt idx="7136">
                  <c:v>852.38</c:v>
                </c:pt>
                <c:pt idx="7137">
                  <c:v>852.38</c:v>
                </c:pt>
                <c:pt idx="7138">
                  <c:v>852.38</c:v>
                </c:pt>
                <c:pt idx="7139">
                  <c:v>852.38</c:v>
                </c:pt>
                <c:pt idx="7140">
                  <c:v>852.38</c:v>
                </c:pt>
                <c:pt idx="7141">
                  <c:v>852.38</c:v>
                </c:pt>
                <c:pt idx="7142">
                  <c:v>852.38</c:v>
                </c:pt>
                <c:pt idx="7143">
                  <c:v>852.38</c:v>
                </c:pt>
                <c:pt idx="7144">
                  <c:v>852.38</c:v>
                </c:pt>
                <c:pt idx="7145">
                  <c:v>852.38</c:v>
                </c:pt>
                <c:pt idx="7146">
                  <c:v>852.38</c:v>
                </c:pt>
                <c:pt idx="7147">
                  <c:v>852.38</c:v>
                </c:pt>
                <c:pt idx="7148">
                  <c:v>852.38</c:v>
                </c:pt>
                <c:pt idx="7149">
                  <c:v>852.38</c:v>
                </c:pt>
                <c:pt idx="7150">
                  <c:v>852.38</c:v>
                </c:pt>
                <c:pt idx="7151">
                  <c:v>852.38</c:v>
                </c:pt>
                <c:pt idx="7152">
                  <c:v>852.38</c:v>
                </c:pt>
                <c:pt idx="7153">
                  <c:v>852.38</c:v>
                </c:pt>
                <c:pt idx="7154">
                  <c:v>852.38</c:v>
                </c:pt>
                <c:pt idx="7155">
                  <c:v>852.38</c:v>
                </c:pt>
                <c:pt idx="7156">
                  <c:v>852.38</c:v>
                </c:pt>
                <c:pt idx="7157">
                  <c:v>852.38</c:v>
                </c:pt>
                <c:pt idx="7158">
                  <c:v>852.38</c:v>
                </c:pt>
                <c:pt idx="7159">
                  <c:v>852.38</c:v>
                </c:pt>
                <c:pt idx="7160">
                  <c:v>852.38</c:v>
                </c:pt>
                <c:pt idx="7161">
                  <c:v>852.38</c:v>
                </c:pt>
                <c:pt idx="7162">
                  <c:v>852.38</c:v>
                </c:pt>
                <c:pt idx="7163">
                  <c:v>852.38</c:v>
                </c:pt>
                <c:pt idx="7164">
                  <c:v>852.38</c:v>
                </c:pt>
                <c:pt idx="7165">
                  <c:v>852.38</c:v>
                </c:pt>
                <c:pt idx="7166">
                  <c:v>852.38</c:v>
                </c:pt>
                <c:pt idx="7167">
                  <c:v>852.38</c:v>
                </c:pt>
                <c:pt idx="7168">
                  <c:v>852.38</c:v>
                </c:pt>
                <c:pt idx="7169">
                  <c:v>852.38</c:v>
                </c:pt>
                <c:pt idx="7170">
                  <c:v>852.38</c:v>
                </c:pt>
                <c:pt idx="7171">
                  <c:v>852.38</c:v>
                </c:pt>
                <c:pt idx="7172">
                  <c:v>852.38</c:v>
                </c:pt>
                <c:pt idx="7173">
                  <c:v>852.38</c:v>
                </c:pt>
                <c:pt idx="7174">
                  <c:v>852.38</c:v>
                </c:pt>
                <c:pt idx="7175">
                  <c:v>852.38</c:v>
                </c:pt>
                <c:pt idx="7176">
                  <c:v>852.38</c:v>
                </c:pt>
                <c:pt idx="7177">
                  <c:v>852.38</c:v>
                </c:pt>
                <c:pt idx="7178">
                  <c:v>852.38</c:v>
                </c:pt>
                <c:pt idx="7179">
                  <c:v>852.38</c:v>
                </c:pt>
                <c:pt idx="7180">
                  <c:v>852.38</c:v>
                </c:pt>
                <c:pt idx="7181">
                  <c:v>852.38</c:v>
                </c:pt>
                <c:pt idx="7182">
                  <c:v>852.38</c:v>
                </c:pt>
                <c:pt idx="7183">
                  <c:v>852.38</c:v>
                </c:pt>
                <c:pt idx="7184">
                  <c:v>852.38</c:v>
                </c:pt>
                <c:pt idx="7185">
                  <c:v>852.38</c:v>
                </c:pt>
                <c:pt idx="7186">
                  <c:v>852.38</c:v>
                </c:pt>
                <c:pt idx="7187">
                  <c:v>852.38</c:v>
                </c:pt>
                <c:pt idx="7188">
                  <c:v>852.38</c:v>
                </c:pt>
                <c:pt idx="7189">
                  <c:v>852.38</c:v>
                </c:pt>
                <c:pt idx="7190">
                  <c:v>852.38</c:v>
                </c:pt>
                <c:pt idx="7191">
                  <c:v>852.38</c:v>
                </c:pt>
                <c:pt idx="7192">
                  <c:v>852.38</c:v>
                </c:pt>
                <c:pt idx="7193">
                  <c:v>852.38</c:v>
                </c:pt>
                <c:pt idx="7194">
                  <c:v>852.38</c:v>
                </c:pt>
                <c:pt idx="7195">
                  <c:v>852.38</c:v>
                </c:pt>
                <c:pt idx="7196">
                  <c:v>852.38</c:v>
                </c:pt>
                <c:pt idx="7197">
                  <c:v>852.38</c:v>
                </c:pt>
                <c:pt idx="7198">
                  <c:v>852.38</c:v>
                </c:pt>
                <c:pt idx="7199">
                  <c:v>852.38</c:v>
                </c:pt>
                <c:pt idx="7200">
                  <c:v>852.38</c:v>
                </c:pt>
                <c:pt idx="7201">
                  <c:v>852.38</c:v>
                </c:pt>
                <c:pt idx="7202">
                  <c:v>852.38</c:v>
                </c:pt>
                <c:pt idx="7203">
                  <c:v>852.38</c:v>
                </c:pt>
                <c:pt idx="7204">
                  <c:v>852.38</c:v>
                </c:pt>
                <c:pt idx="7205">
                  <c:v>852.38</c:v>
                </c:pt>
                <c:pt idx="7206">
                  <c:v>852.38</c:v>
                </c:pt>
                <c:pt idx="7207">
                  <c:v>852.38</c:v>
                </c:pt>
                <c:pt idx="7208">
                  <c:v>852.38</c:v>
                </c:pt>
                <c:pt idx="7209">
                  <c:v>852.38</c:v>
                </c:pt>
                <c:pt idx="7210">
                  <c:v>852.38</c:v>
                </c:pt>
                <c:pt idx="7211">
                  <c:v>852.38</c:v>
                </c:pt>
                <c:pt idx="7212">
                  <c:v>852.38</c:v>
                </c:pt>
                <c:pt idx="7213">
                  <c:v>852.38</c:v>
                </c:pt>
                <c:pt idx="7214">
                  <c:v>852.38</c:v>
                </c:pt>
                <c:pt idx="7215">
                  <c:v>852.38</c:v>
                </c:pt>
                <c:pt idx="7216">
                  <c:v>852.38</c:v>
                </c:pt>
                <c:pt idx="7217">
                  <c:v>852.38</c:v>
                </c:pt>
                <c:pt idx="7218">
                  <c:v>852.38</c:v>
                </c:pt>
                <c:pt idx="7219">
                  <c:v>852.38</c:v>
                </c:pt>
                <c:pt idx="7220">
                  <c:v>852.38</c:v>
                </c:pt>
                <c:pt idx="7221">
                  <c:v>852.38</c:v>
                </c:pt>
                <c:pt idx="7222">
                  <c:v>852.38</c:v>
                </c:pt>
                <c:pt idx="7223">
                  <c:v>852.38</c:v>
                </c:pt>
                <c:pt idx="7224">
                  <c:v>852.38</c:v>
                </c:pt>
                <c:pt idx="7225">
                  <c:v>852.38</c:v>
                </c:pt>
                <c:pt idx="7226">
                  <c:v>852.38</c:v>
                </c:pt>
                <c:pt idx="7227">
                  <c:v>852.38</c:v>
                </c:pt>
                <c:pt idx="7228">
                  <c:v>852.38</c:v>
                </c:pt>
                <c:pt idx="7229">
                  <c:v>852.38</c:v>
                </c:pt>
                <c:pt idx="7230">
                  <c:v>852.38</c:v>
                </c:pt>
                <c:pt idx="7231">
                  <c:v>852.38</c:v>
                </c:pt>
                <c:pt idx="7232">
                  <c:v>852.38</c:v>
                </c:pt>
                <c:pt idx="7233">
                  <c:v>852.38</c:v>
                </c:pt>
                <c:pt idx="7234">
                  <c:v>852.38</c:v>
                </c:pt>
                <c:pt idx="7235">
                  <c:v>852.38</c:v>
                </c:pt>
                <c:pt idx="7236">
                  <c:v>852.38</c:v>
                </c:pt>
                <c:pt idx="7237">
                  <c:v>852.38</c:v>
                </c:pt>
                <c:pt idx="7238">
                  <c:v>852.38</c:v>
                </c:pt>
                <c:pt idx="7239">
                  <c:v>852.38</c:v>
                </c:pt>
                <c:pt idx="7240">
                  <c:v>852.38</c:v>
                </c:pt>
                <c:pt idx="7241">
                  <c:v>852.38</c:v>
                </c:pt>
                <c:pt idx="7242">
                  <c:v>852.38</c:v>
                </c:pt>
                <c:pt idx="7243">
                  <c:v>852.38</c:v>
                </c:pt>
                <c:pt idx="7244">
                  <c:v>852.38</c:v>
                </c:pt>
                <c:pt idx="7245">
                  <c:v>852.38</c:v>
                </c:pt>
                <c:pt idx="7246">
                  <c:v>852.38</c:v>
                </c:pt>
                <c:pt idx="7247">
                  <c:v>852.38</c:v>
                </c:pt>
                <c:pt idx="7248">
                  <c:v>852.38</c:v>
                </c:pt>
                <c:pt idx="7249">
                  <c:v>852.38</c:v>
                </c:pt>
                <c:pt idx="7250">
                  <c:v>852.38</c:v>
                </c:pt>
                <c:pt idx="7251">
                  <c:v>852.38</c:v>
                </c:pt>
                <c:pt idx="7252">
                  <c:v>852.38</c:v>
                </c:pt>
                <c:pt idx="7253">
                  <c:v>852.38</c:v>
                </c:pt>
                <c:pt idx="7254">
                  <c:v>852.38</c:v>
                </c:pt>
                <c:pt idx="7255">
                  <c:v>852.38</c:v>
                </c:pt>
                <c:pt idx="7256">
                  <c:v>852.38</c:v>
                </c:pt>
                <c:pt idx="7257">
                  <c:v>852.38</c:v>
                </c:pt>
                <c:pt idx="7258">
                  <c:v>852.38</c:v>
                </c:pt>
                <c:pt idx="7259">
                  <c:v>852.38</c:v>
                </c:pt>
                <c:pt idx="7260">
                  <c:v>852.38</c:v>
                </c:pt>
                <c:pt idx="7261">
                  <c:v>852.38</c:v>
                </c:pt>
                <c:pt idx="7262">
                  <c:v>852.38</c:v>
                </c:pt>
                <c:pt idx="7263">
                  <c:v>852.38</c:v>
                </c:pt>
                <c:pt idx="7264">
                  <c:v>852.38</c:v>
                </c:pt>
                <c:pt idx="7265">
                  <c:v>852.38</c:v>
                </c:pt>
                <c:pt idx="7266">
                  <c:v>852.38</c:v>
                </c:pt>
                <c:pt idx="7267">
                  <c:v>852.38</c:v>
                </c:pt>
                <c:pt idx="7268">
                  <c:v>852.38</c:v>
                </c:pt>
                <c:pt idx="7269">
                  <c:v>852.38</c:v>
                </c:pt>
                <c:pt idx="7270">
                  <c:v>852.38</c:v>
                </c:pt>
                <c:pt idx="7271">
                  <c:v>852.38</c:v>
                </c:pt>
                <c:pt idx="7272">
                  <c:v>852.38</c:v>
                </c:pt>
                <c:pt idx="7273">
                  <c:v>852.38</c:v>
                </c:pt>
                <c:pt idx="7274">
                  <c:v>852.38</c:v>
                </c:pt>
                <c:pt idx="7275">
                  <c:v>852.38</c:v>
                </c:pt>
                <c:pt idx="7276">
                  <c:v>852.38</c:v>
                </c:pt>
                <c:pt idx="7277">
                  <c:v>852.38</c:v>
                </c:pt>
                <c:pt idx="7278">
                  <c:v>852.38</c:v>
                </c:pt>
                <c:pt idx="7279">
                  <c:v>852.38</c:v>
                </c:pt>
                <c:pt idx="7280">
                  <c:v>852.38</c:v>
                </c:pt>
                <c:pt idx="7281">
                  <c:v>852.38</c:v>
                </c:pt>
                <c:pt idx="7282">
                  <c:v>852.38</c:v>
                </c:pt>
                <c:pt idx="7283">
                  <c:v>852.38</c:v>
                </c:pt>
                <c:pt idx="7284">
                  <c:v>852.38</c:v>
                </c:pt>
                <c:pt idx="7285">
                  <c:v>852.38</c:v>
                </c:pt>
                <c:pt idx="7286">
                  <c:v>852.38</c:v>
                </c:pt>
                <c:pt idx="7287">
                  <c:v>852.38</c:v>
                </c:pt>
                <c:pt idx="7288">
                  <c:v>852.38</c:v>
                </c:pt>
                <c:pt idx="7289">
                  <c:v>852.38</c:v>
                </c:pt>
                <c:pt idx="7290">
                  <c:v>852.38</c:v>
                </c:pt>
                <c:pt idx="7291">
                  <c:v>852.38</c:v>
                </c:pt>
                <c:pt idx="7292">
                  <c:v>852.38</c:v>
                </c:pt>
                <c:pt idx="7293">
                  <c:v>852.38</c:v>
                </c:pt>
                <c:pt idx="7294">
                  <c:v>852.38</c:v>
                </c:pt>
                <c:pt idx="7295">
                  <c:v>852.38</c:v>
                </c:pt>
                <c:pt idx="7296">
                  <c:v>852.38</c:v>
                </c:pt>
                <c:pt idx="7297">
                  <c:v>852.38</c:v>
                </c:pt>
                <c:pt idx="7298">
                  <c:v>852.38</c:v>
                </c:pt>
                <c:pt idx="7299">
                  <c:v>852.38</c:v>
                </c:pt>
                <c:pt idx="7300">
                  <c:v>852.38</c:v>
                </c:pt>
                <c:pt idx="7301">
                  <c:v>852.38</c:v>
                </c:pt>
                <c:pt idx="7302">
                  <c:v>852.38</c:v>
                </c:pt>
                <c:pt idx="7303">
                  <c:v>852.38</c:v>
                </c:pt>
                <c:pt idx="7304">
                  <c:v>852.38</c:v>
                </c:pt>
                <c:pt idx="7305">
                  <c:v>852.38</c:v>
                </c:pt>
                <c:pt idx="7306">
                  <c:v>852.38</c:v>
                </c:pt>
                <c:pt idx="7307">
                  <c:v>852.38</c:v>
                </c:pt>
                <c:pt idx="7308">
                  <c:v>852.38</c:v>
                </c:pt>
                <c:pt idx="7309">
                  <c:v>852.38</c:v>
                </c:pt>
                <c:pt idx="7310">
                  <c:v>852.38</c:v>
                </c:pt>
                <c:pt idx="7311">
                  <c:v>852.38</c:v>
                </c:pt>
                <c:pt idx="7312">
                  <c:v>852.38</c:v>
                </c:pt>
                <c:pt idx="7313">
                  <c:v>852.38</c:v>
                </c:pt>
                <c:pt idx="7314">
                  <c:v>852.38</c:v>
                </c:pt>
                <c:pt idx="7315">
                  <c:v>852.38</c:v>
                </c:pt>
                <c:pt idx="7316">
                  <c:v>852.38</c:v>
                </c:pt>
                <c:pt idx="7317">
                  <c:v>852.38</c:v>
                </c:pt>
                <c:pt idx="7318">
                  <c:v>852.38</c:v>
                </c:pt>
                <c:pt idx="7319">
                  <c:v>852.38</c:v>
                </c:pt>
                <c:pt idx="7320">
                  <c:v>852.38</c:v>
                </c:pt>
                <c:pt idx="7321">
                  <c:v>852.38</c:v>
                </c:pt>
                <c:pt idx="7322">
                  <c:v>852.38</c:v>
                </c:pt>
                <c:pt idx="7323">
                  <c:v>852.38</c:v>
                </c:pt>
                <c:pt idx="7324">
                  <c:v>852.38</c:v>
                </c:pt>
                <c:pt idx="7325">
                  <c:v>852.38</c:v>
                </c:pt>
                <c:pt idx="7326">
                  <c:v>852.38</c:v>
                </c:pt>
                <c:pt idx="7327">
                  <c:v>852.38</c:v>
                </c:pt>
                <c:pt idx="7328">
                  <c:v>852.38</c:v>
                </c:pt>
                <c:pt idx="7329">
                  <c:v>852.38</c:v>
                </c:pt>
                <c:pt idx="7330">
                  <c:v>852.38</c:v>
                </c:pt>
                <c:pt idx="7331">
                  <c:v>852.38</c:v>
                </c:pt>
                <c:pt idx="7332">
                  <c:v>852.38</c:v>
                </c:pt>
                <c:pt idx="7333">
                  <c:v>852.38</c:v>
                </c:pt>
                <c:pt idx="7334">
                  <c:v>852.38</c:v>
                </c:pt>
                <c:pt idx="7335">
                  <c:v>852.38</c:v>
                </c:pt>
                <c:pt idx="7336">
                  <c:v>852.38</c:v>
                </c:pt>
                <c:pt idx="7337">
                  <c:v>852.38</c:v>
                </c:pt>
                <c:pt idx="7338">
                  <c:v>852.38</c:v>
                </c:pt>
                <c:pt idx="7339">
                  <c:v>852.38</c:v>
                </c:pt>
                <c:pt idx="7340">
                  <c:v>852.38</c:v>
                </c:pt>
                <c:pt idx="7341">
                  <c:v>852.38</c:v>
                </c:pt>
                <c:pt idx="7342">
                  <c:v>852.38</c:v>
                </c:pt>
                <c:pt idx="7343">
                  <c:v>852.38</c:v>
                </c:pt>
                <c:pt idx="7344">
                  <c:v>852.38</c:v>
                </c:pt>
                <c:pt idx="7345">
                  <c:v>852.38</c:v>
                </c:pt>
                <c:pt idx="7346">
                  <c:v>852.38</c:v>
                </c:pt>
                <c:pt idx="7347">
                  <c:v>852.38</c:v>
                </c:pt>
                <c:pt idx="7348">
                  <c:v>852.38</c:v>
                </c:pt>
                <c:pt idx="7349">
                  <c:v>852.38</c:v>
                </c:pt>
                <c:pt idx="7350">
                  <c:v>852.38</c:v>
                </c:pt>
                <c:pt idx="7351">
                  <c:v>852.38</c:v>
                </c:pt>
                <c:pt idx="7352">
                  <c:v>852.38</c:v>
                </c:pt>
                <c:pt idx="7353">
                  <c:v>852.38</c:v>
                </c:pt>
                <c:pt idx="7354">
                  <c:v>852.38</c:v>
                </c:pt>
                <c:pt idx="7355">
                  <c:v>852.38</c:v>
                </c:pt>
                <c:pt idx="7356">
                  <c:v>852.38</c:v>
                </c:pt>
                <c:pt idx="7357">
                  <c:v>852.38</c:v>
                </c:pt>
                <c:pt idx="7358">
                  <c:v>852.38</c:v>
                </c:pt>
                <c:pt idx="7359">
                  <c:v>852.38</c:v>
                </c:pt>
                <c:pt idx="7360">
                  <c:v>852.38</c:v>
                </c:pt>
                <c:pt idx="7361">
                  <c:v>852.38</c:v>
                </c:pt>
                <c:pt idx="7362">
                  <c:v>852.38</c:v>
                </c:pt>
                <c:pt idx="7363">
                  <c:v>852.38</c:v>
                </c:pt>
                <c:pt idx="7364">
                  <c:v>852.38</c:v>
                </c:pt>
                <c:pt idx="7365">
                  <c:v>852.38</c:v>
                </c:pt>
                <c:pt idx="7366">
                  <c:v>852.38</c:v>
                </c:pt>
                <c:pt idx="7367">
                  <c:v>852.38</c:v>
                </c:pt>
                <c:pt idx="7368">
                  <c:v>852.38</c:v>
                </c:pt>
                <c:pt idx="7369">
                  <c:v>852.38</c:v>
                </c:pt>
                <c:pt idx="7370">
                  <c:v>852.38</c:v>
                </c:pt>
                <c:pt idx="7371">
                  <c:v>852.38</c:v>
                </c:pt>
                <c:pt idx="7372">
                  <c:v>852.38</c:v>
                </c:pt>
                <c:pt idx="7373">
                  <c:v>852.38</c:v>
                </c:pt>
                <c:pt idx="7374">
                  <c:v>852.38</c:v>
                </c:pt>
                <c:pt idx="7375">
                  <c:v>852.38</c:v>
                </c:pt>
                <c:pt idx="7376">
                  <c:v>852.38</c:v>
                </c:pt>
                <c:pt idx="7377">
                  <c:v>852.38</c:v>
                </c:pt>
                <c:pt idx="7378">
                  <c:v>852.38</c:v>
                </c:pt>
                <c:pt idx="7379">
                  <c:v>852.38</c:v>
                </c:pt>
                <c:pt idx="7380">
                  <c:v>852.38</c:v>
                </c:pt>
                <c:pt idx="7381">
                  <c:v>852.38</c:v>
                </c:pt>
                <c:pt idx="7382">
                  <c:v>852.38</c:v>
                </c:pt>
                <c:pt idx="7383">
                  <c:v>852.38</c:v>
                </c:pt>
                <c:pt idx="7384">
                  <c:v>852.38</c:v>
                </c:pt>
                <c:pt idx="7385">
                  <c:v>852.38</c:v>
                </c:pt>
                <c:pt idx="7386">
                  <c:v>852.38</c:v>
                </c:pt>
                <c:pt idx="7387">
                  <c:v>852.38</c:v>
                </c:pt>
                <c:pt idx="7388">
                  <c:v>852.38</c:v>
                </c:pt>
                <c:pt idx="7389">
                  <c:v>852.38</c:v>
                </c:pt>
                <c:pt idx="7390">
                  <c:v>852.38</c:v>
                </c:pt>
                <c:pt idx="7391">
                  <c:v>852.38</c:v>
                </c:pt>
                <c:pt idx="7392">
                  <c:v>852.38</c:v>
                </c:pt>
                <c:pt idx="7393">
                  <c:v>852.38</c:v>
                </c:pt>
                <c:pt idx="7394">
                  <c:v>852.38</c:v>
                </c:pt>
                <c:pt idx="7395">
                  <c:v>852.38</c:v>
                </c:pt>
                <c:pt idx="7396">
                  <c:v>852.38</c:v>
                </c:pt>
                <c:pt idx="7397">
                  <c:v>852.38</c:v>
                </c:pt>
                <c:pt idx="7398">
                  <c:v>852.38</c:v>
                </c:pt>
                <c:pt idx="7399">
                  <c:v>852.38</c:v>
                </c:pt>
                <c:pt idx="7400">
                  <c:v>852.38</c:v>
                </c:pt>
                <c:pt idx="7401">
                  <c:v>852.38</c:v>
                </c:pt>
                <c:pt idx="7402">
                  <c:v>852.38</c:v>
                </c:pt>
                <c:pt idx="7403">
                  <c:v>852.38</c:v>
                </c:pt>
                <c:pt idx="7404">
                  <c:v>852.38</c:v>
                </c:pt>
                <c:pt idx="7405">
                  <c:v>852.38</c:v>
                </c:pt>
                <c:pt idx="7406">
                  <c:v>852.38</c:v>
                </c:pt>
                <c:pt idx="7407">
                  <c:v>852.38</c:v>
                </c:pt>
                <c:pt idx="7408">
                  <c:v>852.38</c:v>
                </c:pt>
                <c:pt idx="7409">
                  <c:v>852.38</c:v>
                </c:pt>
                <c:pt idx="7410">
                  <c:v>852.38</c:v>
                </c:pt>
                <c:pt idx="7411">
                  <c:v>852.38</c:v>
                </c:pt>
                <c:pt idx="7412">
                  <c:v>852.38</c:v>
                </c:pt>
                <c:pt idx="7413">
                  <c:v>852.38</c:v>
                </c:pt>
                <c:pt idx="7414">
                  <c:v>852.38</c:v>
                </c:pt>
                <c:pt idx="7415">
                  <c:v>852.38</c:v>
                </c:pt>
                <c:pt idx="7416">
                  <c:v>852.38</c:v>
                </c:pt>
                <c:pt idx="7417">
                  <c:v>852.38</c:v>
                </c:pt>
                <c:pt idx="7418">
                  <c:v>852.38</c:v>
                </c:pt>
                <c:pt idx="7419">
                  <c:v>852.38</c:v>
                </c:pt>
                <c:pt idx="7420">
                  <c:v>852.38</c:v>
                </c:pt>
                <c:pt idx="7421">
                  <c:v>852.38</c:v>
                </c:pt>
                <c:pt idx="7422">
                  <c:v>852.38</c:v>
                </c:pt>
                <c:pt idx="7423">
                  <c:v>852.38</c:v>
                </c:pt>
                <c:pt idx="7424">
                  <c:v>852.38</c:v>
                </c:pt>
                <c:pt idx="7425">
                  <c:v>852.38</c:v>
                </c:pt>
                <c:pt idx="7426">
                  <c:v>852.38</c:v>
                </c:pt>
                <c:pt idx="7427">
                  <c:v>852.38</c:v>
                </c:pt>
                <c:pt idx="7428">
                  <c:v>852.38</c:v>
                </c:pt>
                <c:pt idx="7429">
                  <c:v>852.38</c:v>
                </c:pt>
                <c:pt idx="7430">
                  <c:v>852.38</c:v>
                </c:pt>
                <c:pt idx="7431">
                  <c:v>852.38</c:v>
                </c:pt>
                <c:pt idx="7432">
                  <c:v>852.38</c:v>
                </c:pt>
                <c:pt idx="7433">
                  <c:v>852.38</c:v>
                </c:pt>
                <c:pt idx="7434">
                  <c:v>852.38</c:v>
                </c:pt>
                <c:pt idx="7435">
                  <c:v>852.38</c:v>
                </c:pt>
                <c:pt idx="7436">
                  <c:v>852.38</c:v>
                </c:pt>
                <c:pt idx="7437">
                  <c:v>852.38</c:v>
                </c:pt>
                <c:pt idx="7438">
                  <c:v>852.38</c:v>
                </c:pt>
                <c:pt idx="7439">
                  <c:v>852.38</c:v>
                </c:pt>
                <c:pt idx="7440">
                  <c:v>852.38</c:v>
                </c:pt>
                <c:pt idx="7441">
                  <c:v>852.38</c:v>
                </c:pt>
                <c:pt idx="7442">
                  <c:v>852.38</c:v>
                </c:pt>
                <c:pt idx="7443">
                  <c:v>852.38</c:v>
                </c:pt>
                <c:pt idx="7444">
                  <c:v>852.38</c:v>
                </c:pt>
                <c:pt idx="7445">
                  <c:v>852.38</c:v>
                </c:pt>
                <c:pt idx="7446">
                  <c:v>852.38</c:v>
                </c:pt>
                <c:pt idx="7447">
                  <c:v>852.38</c:v>
                </c:pt>
                <c:pt idx="7448">
                  <c:v>852.38</c:v>
                </c:pt>
                <c:pt idx="7449">
                  <c:v>852.38</c:v>
                </c:pt>
                <c:pt idx="7450">
                  <c:v>852.38</c:v>
                </c:pt>
                <c:pt idx="7451">
                  <c:v>852.38</c:v>
                </c:pt>
                <c:pt idx="7452">
                  <c:v>852.38</c:v>
                </c:pt>
                <c:pt idx="7453">
                  <c:v>852.38</c:v>
                </c:pt>
                <c:pt idx="7454">
                  <c:v>852.38</c:v>
                </c:pt>
                <c:pt idx="7455">
                  <c:v>852.38</c:v>
                </c:pt>
                <c:pt idx="7456">
                  <c:v>852.38</c:v>
                </c:pt>
                <c:pt idx="7457">
                  <c:v>852.38</c:v>
                </c:pt>
                <c:pt idx="7458">
                  <c:v>852.38</c:v>
                </c:pt>
                <c:pt idx="7459">
                  <c:v>852.38</c:v>
                </c:pt>
                <c:pt idx="7460">
                  <c:v>852.38</c:v>
                </c:pt>
                <c:pt idx="7461">
                  <c:v>852.38</c:v>
                </c:pt>
                <c:pt idx="7462">
                  <c:v>852.38</c:v>
                </c:pt>
                <c:pt idx="7463">
                  <c:v>852.38</c:v>
                </c:pt>
                <c:pt idx="7464">
                  <c:v>852.38</c:v>
                </c:pt>
                <c:pt idx="7465">
                  <c:v>852.38</c:v>
                </c:pt>
                <c:pt idx="7466">
                  <c:v>852.38</c:v>
                </c:pt>
                <c:pt idx="7467">
                  <c:v>852.38</c:v>
                </c:pt>
                <c:pt idx="7468">
                  <c:v>852.38</c:v>
                </c:pt>
                <c:pt idx="7469">
                  <c:v>852.38</c:v>
                </c:pt>
                <c:pt idx="7470">
                  <c:v>852.38</c:v>
                </c:pt>
                <c:pt idx="7471">
                  <c:v>852.38</c:v>
                </c:pt>
                <c:pt idx="7472">
                  <c:v>852.38</c:v>
                </c:pt>
                <c:pt idx="7473">
                  <c:v>852.38</c:v>
                </c:pt>
                <c:pt idx="7474">
                  <c:v>852.38</c:v>
                </c:pt>
                <c:pt idx="7475">
                  <c:v>852.38</c:v>
                </c:pt>
                <c:pt idx="7476">
                  <c:v>852.38</c:v>
                </c:pt>
                <c:pt idx="7477">
                  <c:v>852.38</c:v>
                </c:pt>
                <c:pt idx="7478">
                  <c:v>852.38</c:v>
                </c:pt>
                <c:pt idx="7479">
                  <c:v>852.38</c:v>
                </c:pt>
                <c:pt idx="7480">
                  <c:v>852.38</c:v>
                </c:pt>
                <c:pt idx="7481">
                  <c:v>852.38</c:v>
                </c:pt>
                <c:pt idx="7482">
                  <c:v>852.38</c:v>
                </c:pt>
                <c:pt idx="7483">
                  <c:v>852.38</c:v>
                </c:pt>
                <c:pt idx="7484">
                  <c:v>852.38</c:v>
                </c:pt>
                <c:pt idx="7485">
                  <c:v>852.38</c:v>
                </c:pt>
                <c:pt idx="7486">
                  <c:v>852.38</c:v>
                </c:pt>
                <c:pt idx="7487">
                  <c:v>852.38</c:v>
                </c:pt>
                <c:pt idx="7488">
                  <c:v>852.38</c:v>
                </c:pt>
                <c:pt idx="7489">
                  <c:v>852.38</c:v>
                </c:pt>
                <c:pt idx="7490">
                  <c:v>852.38</c:v>
                </c:pt>
                <c:pt idx="7491">
                  <c:v>852.38</c:v>
                </c:pt>
                <c:pt idx="7492">
                  <c:v>852.38</c:v>
                </c:pt>
                <c:pt idx="7493">
                  <c:v>852.38</c:v>
                </c:pt>
                <c:pt idx="7494">
                  <c:v>852.38</c:v>
                </c:pt>
                <c:pt idx="7495">
                  <c:v>852.38</c:v>
                </c:pt>
                <c:pt idx="7496">
                  <c:v>852.38</c:v>
                </c:pt>
                <c:pt idx="7497">
                  <c:v>852.38</c:v>
                </c:pt>
                <c:pt idx="7498">
                  <c:v>852.38</c:v>
                </c:pt>
                <c:pt idx="7499">
                  <c:v>852.38</c:v>
                </c:pt>
                <c:pt idx="7500">
                  <c:v>852.38</c:v>
                </c:pt>
                <c:pt idx="7501">
                  <c:v>852.38</c:v>
                </c:pt>
                <c:pt idx="7502">
                  <c:v>852.38</c:v>
                </c:pt>
                <c:pt idx="7503">
                  <c:v>852.38</c:v>
                </c:pt>
                <c:pt idx="7504">
                  <c:v>852.38</c:v>
                </c:pt>
                <c:pt idx="7505">
                  <c:v>852.38</c:v>
                </c:pt>
                <c:pt idx="7506">
                  <c:v>852.38</c:v>
                </c:pt>
                <c:pt idx="7507">
                  <c:v>852.38</c:v>
                </c:pt>
                <c:pt idx="7508">
                  <c:v>852.38</c:v>
                </c:pt>
                <c:pt idx="7509">
                  <c:v>852.38</c:v>
                </c:pt>
                <c:pt idx="7510">
                  <c:v>852.38</c:v>
                </c:pt>
                <c:pt idx="7511">
                  <c:v>852.38</c:v>
                </c:pt>
                <c:pt idx="7512">
                  <c:v>852.38</c:v>
                </c:pt>
                <c:pt idx="7513">
                  <c:v>852.38</c:v>
                </c:pt>
                <c:pt idx="7514">
                  <c:v>852.38</c:v>
                </c:pt>
                <c:pt idx="7515">
                  <c:v>852.38</c:v>
                </c:pt>
                <c:pt idx="7516">
                  <c:v>852.38</c:v>
                </c:pt>
                <c:pt idx="7517">
                  <c:v>852.38</c:v>
                </c:pt>
                <c:pt idx="7518">
                  <c:v>852.38</c:v>
                </c:pt>
                <c:pt idx="7519">
                  <c:v>852.38</c:v>
                </c:pt>
                <c:pt idx="7520">
                  <c:v>852.38</c:v>
                </c:pt>
                <c:pt idx="7521">
                  <c:v>852.38</c:v>
                </c:pt>
                <c:pt idx="7522">
                  <c:v>852.38</c:v>
                </c:pt>
                <c:pt idx="7523">
                  <c:v>852.38</c:v>
                </c:pt>
                <c:pt idx="7524">
                  <c:v>852.38</c:v>
                </c:pt>
                <c:pt idx="7525">
                  <c:v>852.38</c:v>
                </c:pt>
                <c:pt idx="7526">
                  <c:v>852.38</c:v>
                </c:pt>
                <c:pt idx="7527">
                  <c:v>852.38</c:v>
                </c:pt>
                <c:pt idx="7528">
                  <c:v>852.38</c:v>
                </c:pt>
                <c:pt idx="7529">
                  <c:v>852.38</c:v>
                </c:pt>
                <c:pt idx="7530">
                  <c:v>852.38</c:v>
                </c:pt>
                <c:pt idx="7531">
                  <c:v>852.38</c:v>
                </c:pt>
                <c:pt idx="7532">
                  <c:v>852.38</c:v>
                </c:pt>
                <c:pt idx="7533">
                  <c:v>852.38</c:v>
                </c:pt>
                <c:pt idx="7534">
                  <c:v>852.38</c:v>
                </c:pt>
                <c:pt idx="7535">
                  <c:v>852.38</c:v>
                </c:pt>
                <c:pt idx="7536">
                  <c:v>852.38</c:v>
                </c:pt>
                <c:pt idx="7537">
                  <c:v>852.38</c:v>
                </c:pt>
                <c:pt idx="7538">
                  <c:v>852.38</c:v>
                </c:pt>
                <c:pt idx="7539">
                  <c:v>852.38</c:v>
                </c:pt>
                <c:pt idx="7540">
                  <c:v>852.38</c:v>
                </c:pt>
                <c:pt idx="7541">
                  <c:v>852.38</c:v>
                </c:pt>
                <c:pt idx="7542">
                  <c:v>852.38</c:v>
                </c:pt>
                <c:pt idx="7543">
                  <c:v>852.38</c:v>
                </c:pt>
                <c:pt idx="7544">
                  <c:v>852.38</c:v>
                </c:pt>
                <c:pt idx="7545">
                  <c:v>852.38</c:v>
                </c:pt>
                <c:pt idx="7546">
                  <c:v>852.38</c:v>
                </c:pt>
                <c:pt idx="7547">
                  <c:v>852.38</c:v>
                </c:pt>
                <c:pt idx="7548">
                  <c:v>852.38</c:v>
                </c:pt>
                <c:pt idx="7549">
                  <c:v>852.38</c:v>
                </c:pt>
                <c:pt idx="7550">
                  <c:v>852.38</c:v>
                </c:pt>
                <c:pt idx="7551">
                  <c:v>852.38</c:v>
                </c:pt>
                <c:pt idx="7552">
                  <c:v>852.38</c:v>
                </c:pt>
                <c:pt idx="7553">
                  <c:v>852.38</c:v>
                </c:pt>
                <c:pt idx="7554">
                  <c:v>852.38</c:v>
                </c:pt>
                <c:pt idx="7555">
                  <c:v>852.38</c:v>
                </c:pt>
                <c:pt idx="7556">
                  <c:v>852.38</c:v>
                </c:pt>
                <c:pt idx="7557">
                  <c:v>852.38</c:v>
                </c:pt>
                <c:pt idx="7558">
                  <c:v>852.38</c:v>
                </c:pt>
                <c:pt idx="7559">
                  <c:v>852.38</c:v>
                </c:pt>
                <c:pt idx="7560">
                  <c:v>852.38</c:v>
                </c:pt>
                <c:pt idx="7561">
                  <c:v>852.38</c:v>
                </c:pt>
                <c:pt idx="7562">
                  <c:v>852.38</c:v>
                </c:pt>
                <c:pt idx="7563">
                  <c:v>852.38</c:v>
                </c:pt>
                <c:pt idx="7564">
                  <c:v>852.38</c:v>
                </c:pt>
                <c:pt idx="7565">
                  <c:v>852.38</c:v>
                </c:pt>
                <c:pt idx="7566">
                  <c:v>852.38</c:v>
                </c:pt>
                <c:pt idx="7567">
                  <c:v>852.38</c:v>
                </c:pt>
                <c:pt idx="7568">
                  <c:v>852.38</c:v>
                </c:pt>
                <c:pt idx="7569">
                  <c:v>852.38</c:v>
                </c:pt>
                <c:pt idx="7570">
                  <c:v>852.38</c:v>
                </c:pt>
                <c:pt idx="7571">
                  <c:v>852.38</c:v>
                </c:pt>
                <c:pt idx="7572">
                  <c:v>852.38</c:v>
                </c:pt>
                <c:pt idx="7573">
                  <c:v>852.38</c:v>
                </c:pt>
                <c:pt idx="7574">
                  <c:v>852.38</c:v>
                </c:pt>
                <c:pt idx="7575">
                  <c:v>852.38</c:v>
                </c:pt>
                <c:pt idx="7576">
                  <c:v>852.38</c:v>
                </c:pt>
                <c:pt idx="7577">
                  <c:v>852.38</c:v>
                </c:pt>
                <c:pt idx="7578">
                  <c:v>852.38</c:v>
                </c:pt>
                <c:pt idx="7579">
                  <c:v>852.38</c:v>
                </c:pt>
                <c:pt idx="7580">
                  <c:v>852.38</c:v>
                </c:pt>
                <c:pt idx="7581">
                  <c:v>852.38</c:v>
                </c:pt>
                <c:pt idx="7582">
                  <c:v>852.38</c:v>
                </c:pt>
                <c:pt idx="7583">
                  <c:v>852.38</c:v>
                </c:pt>
                <c:pt idx="7584">
                  <c:v>852.38</c:v>
                </c:pt>
                <c:pt idx="7585">
                  <c:v>852.38</c:v>
                </c:pt>
                <c:pt idx="7586">
                  <c:v>852.38</c:v>
                </c:pt>
                <c:pt idx="7587">
                  <c:v>852.38</c:v>
                </c:pt>
                <c:pt idx="7588">
                  <c:v>852.38</c:v>
                </c:pt>
                <c:pt idx="7589">
                  <c:v>852.38</c:v>
                </c:pt>
                <c:pt idx="7590">
                  <c:v>852.38</c:v>
                </c:pt>
                <c:pt idx="7591">
                  <c:v>852.38</c:v>
                </c:pt>
                <c:pt idx="7592">
                  <c:v>852.38</c:v>
                </c:pt>
                <c:pt idx="7593">
                  <c:v>852.38</c:v>
                </c:pt>
                <c:pt idx="7594">
                  <c:v>852.38</c:v>
                </c:pt>
                <c:pt idx="7595">
                  <c:v>852.38</c:v>
                </c:pt>
                <c:pt idx="7596">
                  <c:v>852.38</c:v>
                </c:pt>
                <c:pt idx="7597">
                  <c:v>852.38</c:v>
                </c:pt>
                <c:pt idx="7598">
                  <c:v>852.38</c:v>
                </c:pt>
                <c:pt idx="7599">
                  <c:v>852.38</c:v>
                </c:pt>
                <c:pt idx="7600">
                  <c:v>852.38</c:v>
                </c:pt>
                <c:pt idx="7601">
                  <c:v>852.38</c:v>
                </c:pt>
                <c:pt idx="7602">
                  <c:v>852.38</c:v>
                </c:pt>
                <c:pt idx="7603">
                  <c:v>852.38</c:v>
                </c:pt>
                <c:pt idx="7604">
                  <c:v>852.38</c:v>
                </c:pt>
                <c:pt idx="7605">
                  <c:v>852.38</c:v>
                </c:pt>
                <c:pt idx="7606">
                  <c:v>852.38</c:v>
                </c:pt>
                <c:pt idx="7607">
                  <c:v>852.38</c:v>
                </c:pt>
                <c:pt idx="7608">
                  <c:v>852.38</c:v>
                </c:pt>
                <c:pt idx="7609">
                  <c:v>852.38</c:v>
                </c:pt>
                <c:pt idx="7610">
                  <c:v>852.38</c:v>
                </c:pt>
                <c:pt idx="7611">
                  <c:v>852.38</c:v>
                </c:pt>
                <c:pt idx="7612">
                  <c:v>852.38</c:v>
                </c:pt>
                <c:pt idx="7613">
                  <c:v>852.38</c:v>
                </c:pt>
                <c:pt idx="7614">
                  <c:v>852.38</c:v>
                </c:pt>
                <c:pt idx="7615">
                  <c:v>852.38</c:v>
                </c:pt>
                <c:pt idx="7616">
                  <c:v>852.38</c:v>
                </c:pt>
                <c:pt idx="7617">
                  <c:v>852.38</c:v>
                </c:pt>
                <c:pt idx="7618">
                  <c:v>852.38</c:v>
                </c:pt>
                <c:pt idx="7619">
                  <c:v>852.38</c:v>
                </c:pt>
                <c:pt idx="7620">
                  <c:v>852.38</c:v>
                </c:pt>
                <c:pt idx="7621">
                  <c:v>852.38</c:v>
                </c:pt>
                <c:pt idx="7622">
                  <c:v>852.38</c:v>
                </c:pt>
                <c:pt idx="7623">
                  <c:v>852.38</c:v>
                </c:pt>
                <c:pt idx="7624">
                  <c:v>852.38</c:v>
                </c:pt>
                <c:pt idx="7625">
                  <c:v>852.38</c:v>
                </c:pt>
                <c:pt idx="7626">
                  <c:v>852.38</c:v>
                </c:pt>
                <c:pt idx="7627">
                  <c:v>852.38</c:v>
                </c:pt>
                <c:pt idx="7628">
                  <c:v>852.38</c:v>
                </c:pt>
                <c:pt idx="7629">
                  <c:v>852.38</c:v>
                </c:pt>
                <c:pt idx="7630">
                  <c:v>852.38</c:v>
                </c:pt>
                <c:pt idx="7631">
                  <c:v>852.38</c:v>
                </c:pt>
                <c:pt idx="7632">
                  <c:v>852.38</c:v>
                </c:pt>
                <c:pt idx="7633">
                  <c:v>852.38</c:v>
                </c:pt>
                <c:pt idx="7634">
                  <c:v>852.38</c:v>
                </c:pt>
                <c:pt idx="7635">
                  <c:v>852.38</c:v>
                </c:pt>
                <c:pt idx="7636">
                  <c:v>852.38</c:v>
                </c:pt>
                <c:pt idx="7637">
                  <c:v>852.38</c:v>
                </c:pt>
                <c:pt idx="7638">
                  <c:v>852.38</c:v>
                </c:pt>
                <c:pt idx="7639">
                  <c:v>852.38</c:v>
                </c:pt>
                <c:pt idx="7640">
                  <c:v>852.38</c:v>
                </c:pt>
                <c:pt idx="7641">
                  <c:v>852.38</c:v>
                </c:pt>
                <c:pt idx="7642">
                  <c:v>852.38</c:v>
                </c:pt>
                <c:pt idx="7643">
                  <c:v>852.38</c:v>
                </c:pt>
                <c:pt idx="7644">
                  <c:v>852.38</c:v>
                </c:pt>
                <c:pt idx="7645">
                  <c:v>852.38</c:v>
                </c:pt>
                <c:pt idx="7646">
                  <c:v>852.38</c:v>
                </c:pt>
                <c:pt idx="7647">
                  <c:v>852.38</c:v>
                </c:pt>
                <c:pt idx="7648">
                  <c:v>852.38</c:v>
                </c:pt>
                <c:pt idx="7649">
                  <c:v>852.38</c:v>
                </c:pt>
                <c:pt idx="7650">
                  <c:v>852.38</c:v>
                </c:pt>
                <c:pt idx="7651">
                  <c:v>852.38</c:v>
                </c:pt>
                <c:pt idx="7652">
                  <c:v>852.38</c:v>
                </c:pt>
                <c:pt idx="7653">
                  <c:v>852.38</c:v>
                </c:pt>
                <c:pt idx="7654">
                  <c:v>852.38</c:v>
                </c:pt>
                <c:pt idx="7655">
                  <c:v>852.38</c:v>
                </c:pt>
                <c:pt idx="7656">
                  <c:v>852.38</c:v>
                </c:pt>
                <c:pt idx="7657">
                  <c:v>852.38</c:v>
                </c:pt>
                <c:pt idx="7658">
                  <c:v>852.38</c:v>
                </c:pt>
                <c:pt idx="7659">
                  <c:v>852.38</c:v>
                </c:pt>
                <c:pt idx="7660">
                  <c:v>852.38</c:v>
                </c:pt>
                <c:pt idx="7661">
                  <c:v>852.38</c:v>
                </c:pt>
                <c:pt idx="7662">
                  <c:v>852.38</c:v>
                </c:pt>
                <c:pt idx="7663">
                  <c:v>852.38</c:v>
                </c:pt>
                <c:pt idx="7664">
                  <c:v>852.38</c:v>
                </c:pt>
                <c:pt idx="7665">
                  <c:v>852.38</c:v>
                </c:pt>
                <c:pt idx="7666">
                  <c:v>852.38</c:v>
                </c:pt>
                <c:pt idx="7667">
                  <c:v>852.38</c:v>
                </c:pt>
                <c:pt idx="7668">
                  <c:v>852.38</c:v>
                </c:pt>
                <c:pt idx="7669">
                  <c:v>852.38</c:v>
                </c:pt>
                <c:pt idx="7670">
                  <c:v>852.38</c:v>
                </c:pt>
                <c:pt idx="7671">
                  <c:v>852.38</c:v>
                </c:pt>
                <c:pt idx="7672">
                  <c:v>852.38</c:v>
                </c:pt>
                <c:pt idx="7673">
                  <c:v>852.38</c:v>
                </c:pt>
                <c:pt idx="7674">
                  <c:v>852.38</c:v>
                </c:pt>
                <c:pt idx="7675">
                  <c:v>852.38</c:v>
                </c:pt>
                <c:pt idx="7676">
                  <c:v>852.38</c:v>
                </c:pt>
                <c:pt idx="7677">
                  <c:v>852.38</c:v>
                </c:pt>
                <c:pt idx="7678">
                  <c:v>852.38</c:v>
                </c:pt>
                <c:pt idx="7679">
                  <c:v>852.38</c:v>
                </c:pt>
                <c:pt idx="7680">
                  <c:v>852.38</c:v>
                </c:pt>
                <c:pt idx="7681">
                  <c:v>852.38</c:v>
                </c:pt>
                <c:pt idx="7682">
                  <c:v>852.38</c:v>
                </c:pt>
                <c:pt idx="7683">
                  <c:v>852.38</c:v>
                </c:pt>
                <c:pt idx="7684">
                  <c:v>852.38</c:v>
                </c:pt>
                <c:pt idx="7685">
                  <c:v>852.38</c:v>
                </c:pt>
                <c:pt idx="7686">
                  <c:v>852.38</c:v>
                </c:pt>
                <c:pt idx="7687">
                  <c:v>852.38</c:v>
                </c:pt>
                <c:pt idx="7688">
                  <c:v>852.38</c:v>
                </c:pt>
                <c:pt idx="7689">
                  <c:v>852.38</c:v>
                </c:pt>
                <c:pt idx="7690">
                  <c:v>852.38</c:v>
                </c:pt>
                <c:pt idx="7691">
                  <c:v>852.38</c:v>
                </c:pt>
                <c:pt idx="7692">
                  <c:v>852.38</c:v>
                </c:pt>
                <c:pt idx="7693">
                  <c:v>852.38</c:v>
                </c:pt>
                <c:pt idx="7694">
                  <c:v>852.38</c:v>
                </c:pt>
                <c:pt idx="7695">
                  <c:v>852.38</c:v>
                </c:pt>
                <c:pt idx="7696">
                  <c:v>852.38</c:v>
                </c:pt>
                <c:pt idx="7697">
                  <c:v>852.38</c:v>
                </c:pt>
                <c:pt idx="7698">
                  <c:v>852.38</c:v>
                </c:pt>
                <c:pt idx="7699">
                  <c:v>852.38</c:v>
                </c:pt>
                <c:pt idx="7700">
                  <c:v>852.38</c:v>
                </c:pt>
                <c:pt idx="7701">
                  <c:v>852.38</c:v>
                </c:pt>
                <c:pt idx="7702">
                  <c:v>852.38</c:v>
                </c:pt>
                <c:pt idx="7703">
                  <c:v>852.38</c:v>
                </c:pt>
                <c:pt idx="7704">
                  <c:v>852.38</c:v>
                </c:pt>
                <c:pt idx="7705">
                  <c:v>852.38</c:v>
                </c:pt>
                <c:pt idx="7706">
                  <c:v>852.38</c:v>
                </c:pt>
                <c:pt idx="7707">
                  <c:v>852.38</c:v>
                </c:pt>
                <c:pt idx="7708">
                  <c:v>852.38</c:v>
                </c:pt>
                <c:pt idx="7709">
                  <c:v>852.38</c:v>
                </c:pt>
                <c:pt idx="7710">
                  <c:v>852.38</c:v>
                </c:pt>
                <c:pt idx="7711">
                  <c:v>852.38</c:v>
                </c:pt>
                <c:pt idx="7712">
                  <c:v>852.38</c:v>
                </c:pt>
                <c:pt idx="7713">
                  <c:v>852.38</c:v>
                </c:pt>
                <c:pt idx="7714">
                  <c:v>852.38</c:v>
                </c:pt>
                <c:pt idx="7715">
                  <c:v>852.38</c:v>
                </c:pt>
                <c:pt idx="7716">
                  <c:v>852.38</c:v>
                </c:pt>
                <c:pt idx="7717">
                  <c:v>852.38</c:v>
                </c:pt>
                <c:pt idx="7718">
                  <c:v>852.38</c:v>
                </c:pt>
                <c:pt idx="7719">
                  <c:v>852.38</c:v>
                </c:pt>
                <c:pt idx="7720">
                  <c:v>852.38</c:v>
                </c:pt>
                <c:pt idx="7721">
                  <c:v>852.38</c:v>
                </c:pt>
                <c:pt idx="7722">
                  <c:v>852.38</c:v>
                </c:pt>
                <c:pt idx="7723">
                  <c:v>852.38</c:v>
                </c:pt>
                <c:pt idx="7724">
                  <c:v>852.38</c:v>
                </c:pt>
                <c:pt idx="7725">
                  <c:v>852.38</c:v>
                </c:pt>
                <c:pt idx="7726">
                  <c:v>852.38</c:v>
                </c:pt>
                <c:pt idx="7727">
                  <c:v>852.38</c:v>
                </c:pt>
                <c:pt idx="7728">
                  <c:v>852.38</c:v>
                </c:pt>
                <c:pt idx="7729">
                  <c:v>852.38</c:v>
                </c:pt>
                <c:pt idx="7730">
                  <c:v>852.38</c:v>
                </c:pt>
                <c:pt idx="7731">
                  <c:v>852.38</c:v>
                </c:pt>
                <c:pt idx="7732">
                  <c:v>852.38</c:v>
                </c:pt>
                <c:pt idx="7733">
                  <c:v>852.38</c:v>
                </c:pt>
                <c:pt idx="7734">
                  <c:v>852.38</c:v>
                </c:pt>
                <c:pt idx="7735">
                  <c:v>852.38</c:v>
                </c:pt>
                <c:pt idx="7736">
                  <c:v>852.38</c:v>
                </c:pt>
                <c:pt idx="7737">
                  <c:v>852.38</c:v>
                </c:pt>
                <c:pt idx="7738">
                  <c:v>852.38</c:v>
                </c:pt>
                <c:pt idx="7739">
                  <c:v>852.38</c:v>
                </c:pt>
                <c:pt idx="7740">
                  <c:v>852.38</c:v>
                </c:pt>
                <c:pt idx="7741">
                  <c:v>852.38</c:v>
                </c:pt>
                <c:pt idx="7742">
                  <c:v>852.38</c:v>
                </c:pt>
                <c:pt idx="7743">
                  <c:v>852.38</c:v>
                </c:pt>
                <c:pt idx="7744">
                  <c:v>852.38</c:v>
                </c:pt>
                <c:pt idx="7745">
                  <c:v>852.38</c:v>
                </c:pt>
                <c:pt idx="7746">
                  <c:v>852.38</c:v>
                </c:pt>
                <c:pt idx="7747">
                  <c:v>852.38</c:v>
                </c:pt>
                <c:pt idx="7748">
                  <c:v>852.38</c:v>
                </c:pt>
                <c:pt idx="7749">
                  <c:v>852.38</c:v>
                </c:pt>
                <c:pt idx="7750">
                  <c:v>852.38</c:v>
                </c:pt>
                <c:pt idx="7751">
                  <c:v>852.38</c:v>
                </c:pt>
                <c:pt idx="7752">
                  <c:v>852.38</c:v>
                </c:pt>
                <c:pt idx="7753">
                  <c:v>852.38</c:v>
                </c:pt>
                <c:pt idx="7754">
                  <c:v>852.38</c:v>
                </c:pt>
                <c:pt idx="7755">
                  <c:v>852.38</c:v>
                </c:pt>
                <c:pt idx="7756">
                  <c:v>852.38</c:v>
                </c:pt>
                <c:pt idx="7757">
                  <c:v>852.38</c:v>
                </c:pt>
                <c:pt idx="7758">
                  <c:v>852.38</c:v>
                </c:pt>
                <c:pt idx="7759">
                  <c:v>852.38</c:v>
                </c:pt>
                <c:pt idx="7760">
                  <c:v>852.38</c:v>
                </c:pt>
                <c:pt idx="7761">
                  <c:v>852.38</c:v>
                </c:pt>
                <c:pt idx="7762">
                  <c:v>852.38</c:v>
                </c:pt>
                <c:pt idx="7763">
                  <c:v>852.38</c:v>
                </c:pt>
                <c:pt idx="7764">
                  <c:v>852.38</c:v>
                </c:pt>
                <c:pt idx="7765">
                  <c:v>852.38</c:v>
                </c:pt>
                <c:pt idx="7766">
                  <c:v>852.38</c:v>
                </c:pt>
                <c:pt idx="7767">
                  <c:v>852.38</c:v>
                </c:pt>
                <c:pt idx="7768">
                  <c:v>852.38</c:v>
                </c:pt>
                <c:pt idx="7769">
                  <c:v>852.38</c:v>
                </c:pt>
                <c:pt idx="7770">
                  <c:v>852.38</c:v>
                </c:pt>
                <c:pt idx="7771">
                  <c:v>852.38</c:v>
                </c:pt>
                <c:pt idx="7772">
                  <c:v>852.38</c:v>
                </c:pt>
                <c:pt idx="7773">
                  <c:v>852.38</c:v>
                </c:pt>
                <c:pt idx="7774">
                  <c:v>852.38</c:v>
                </c:pt>
                <c:pt idx="7775">
                  <c:v>852.38</c:v>
                </c:pt>
                <c:pt idx="7776">
                  <c:v>852.38</c:v>
                </c:pt>
                <c:pt idx="7777">
                  <c:v>852.38</c:v>
                </c:pt>
                <c:pt idx="7778">
                  <c:v>852.38</c:v>
                </c:pt>
                <c:pt idx="7779">
                  <c:v>852.38</c:v>
                </c:pt>
                <c:pt idx="7780">
                  <c:v>852.38</c:v>
                </c:pt>
                <c:pt idx="7781">
                  <c:v>852.38</c:v>
                </c:pt>
                <c:pt idx="7782">
                  <c:v>852.38</c:v>
                </c:pt>
                <c:pt idx="7783">
                  <c:v>852.38</c:v>
                </c:pt>
                <c:pt idx="7784">
                  <c:v>852.38</c:v>
                </c:pt>
                <c:pt idx="7785">
                  <c:v>852.38</c:v>
                </c:pt>
                <c:pt idx="7786">
                  <c:v>852.38</c:v>
                </c:pt>
                <c:pt idx="7787">
                  <c:v>852.38</c:v>
                </c:pt>
                <c:pt idx="7788">
                  <c:v>852.38</c:v>
                </c:pt>
                <c:pt idx="7789">
                  <c:v>852.38</c:v>
                </c:pt>
                <c:pt idx="7790">
                  <c:v>852.38</c:v>
                </c:pt>
                <c:pt idx="7791">
                  <c:v>852.38</c:v>
                </c:pt>
                <c:pt idx="7792">
                  <c:v>852.38</c:v>
                </c:pt>
                <c:pt idx="7793">
                  <c:v>852.38</c:v>
                </c:pt>
                <c:pt idx="7794">
                  <c:v>852.38</c:v>
                </c:pt>
                <c:pt idx="7795">
                  <c:v>852.38</c:v>
                </c:pt>
                <c:pt idx="7796">
                  <c:v>852.38</c:v>
                </c:pt>
                <c:pt idx="7797">
                  <c:v>852.38</c:v>
                </c:pt>
                <c:pt idx="7798">
                  <c:v>852.38</c:v>
                </c:pt>
                <c:pt idx="7799">
                  <c:v>852.38</c:v>
                </c:pt>
                <c:pt idx="7800">
                  <c:v>852.38</c:v>
                </c:pt>
                <c:pt idx="7801">
                  <c:v>852.38</c:v>
                </c:pt>
                <c:pt idx="7802">
                  <c:v>852.38</c:v>
                </c:pt>
                <c:pt idx="7803">
                  <c:v>852.38</c:v>
                </c:pt>
                <c:pt idx="7804">
                  <c:v>852.38</c:v>
                </c:pt>
                <c:pt idx="7805">
                  <c:v>852.38</c:v>
                </c:pt>
                <c:pt idx="7806">
                  <c:v>852.38</c:v>
                </c:pt>
                <c:pt idx="7807">
                  <c:v>852.38</c:v>
                </c:pt>
                <c:pt idx="7808">
                  <c:v>852.38</c:v>
                </c:pt>
                <c:pt idx="7809">
                  <c:v>852.38</c:v>
                </c:pt>
                <c:pt idx="7810">
                  <c:v>852.38</c:v>
                </c:pt>
                <c:pt idx="7811">
                  <c:v>852.38</c:v>
                </c:pt>
                <c:pt idx="7812">
                  <c:v>852.38</c:v>
                </c:pt>
                <c:pt idx="7813">
                  <c:v>852.38</c:v>
                </c:pt>
                <c:pt idx="7814">
                  <c:v>852.38</c:v>
                </c:pt>
                <c:pt idx="7815">
                  <c:v>852.38</c:v>
                </c:pt>
                <c:pt idx="7816">
                  <c:v>852.38</c:v>
                </c:pt>
                <c:pt idx="7817">
                  <c:v>852.38</c:v>
                </c:pt>
                <c:pt idx="7818">
                  <c:v>852.38</c:v>
                </c:pt>
                <c:pt idx="7819">
                  <c:v>852.38</c:v>
                </c:pt>
                <c:pt idx="7820">
                  <c:v>852.38</c:v>
                </c:pt>
                <c:pt idx="7821">
                  <c:v>852.38</c:v>
                </c:pt>
                <c:pt idx="7822">
                  <c:v>852.38</c:v>
                </c:pt>
                <c:pt idx="7823">
                  <c:v>852.38</c:v>
                </c:pt>
                <c:pt idx="7824">
                  <c:v>852.38</c:v>
                </c:pt>
                <c:pt idx="7825">
                  <c:v>852.38</c:v>
                </c:pt>
                <c:pt idx="7826">
                  <c:v>852.38</c:v>
                </c:pt>
                <c:pt idx="7827">
                  <c:v>852.38</c:v>
                </c:pt>
                <c:pt idx="7828">
                  <c:v>852.38</c:v>
                </c:pt>
                <c:pt idx="7829">
                  <c:v>852.38</c:v>
                </c:pt>
                <c:pt idx="7830">
                  <c:v>852.38</c:v>
                </c:pt>
                <c:pt idx="7831">
                  <c:v>852.38</c:v>
                </c:pt>
                <c:pt idx="7832">
                  <c:v>852.38</c:v>
                </c:pt>
                <c:pt idx="7833">
                  <c:v>852.37</c:v>
                </c:pt>
                <c:pt idx="7834">
                  <c:v>852.37</c:v>
                </c:pt>
                <c:pt idx="7835">
                  <c:v>852.37</c:v>
                </c:pt>
                <c:pt idx="7836">
                  <c:v>852.37</c:v>
                </c:pt>
                <c:pt idx="7837">
                  <c:v>852.37</c:v>
                </c:pt>
                <c:pt idx="7838">
                  <c:v>852.37</c:v>
                </c:pt>
                <c:pt idx="7839">
                  <c:v>852.37</c:v>
                </c:pt>
                <c:pt idx="7840">
                  <c:v>852.37</c:v>
                </c:pt>
                <c:pt idx="7841">
                  <c:v>852.37</c:v>
                </c:pt>
                <c:pt idx="7842">
                  <c:v>852.37</c:v>
                </c:pt>
                <c:pt idx="7843">
                  <c:v>852.37</c:v>
                </c:pt>
                <c:pt idx="7844">
                  <c:v>852.37</c:v>
                </c:pt>
                <c:pt idx="7845">
                  <c:v>852.37</c:v>
                </c:pt>
                <c:pt idx="7846">
                  <c:v>852.37</c:v>
                </c:pt>
                <c:pt idx="7847">
                  <c:v>852.37</c:v>
                </c:pt>
                <c:pt idx="7848">
                  <c:v>852.37</c:v>
                </c:pt>
                <c:pt idx="7849">
                  <c:v>852.37</c:v>
                </c:pt>
                <c:pt idx="7850">
                  <c:v>852.37</c:v>
                </c:pt>
                <c:pt idx="7851">
                  <c:v>852.37</c:v>
                </c:pt>
                <c:pt idx="7852">
                  <c:v>852.37</c:v>
                </c:pt>
                <c:pt idx="7853">
                  <c:v>852.37</c:v>
                </c:pt>
                <c:pt idx="7854">
                  <c:v>852.37</c:v>
                </c:pt>
                <c:pt idx="7855">
                  <c:v>852.37</c:v>
                </c:pt>
                <c:pt idx="7856">
                  <c:v>852.37</c:v>
                </c:pt>
                <c:pt idx="7857">
                  <c:v>852.37</c:v>
                </c:pt>
                <c:pt idx="7858">
                  <c:v>852.37</c:v>
                </c:pt>
                <c:pt idx="7859">
                  <c:v>852.37</c:v>
                </c:pt>
                <c:pt idx="7860">
                  <c:v>852.37</c:v>
                </c:pt>
                <c:pt idx="7861">
                  <c:v>852.37</c:v>
                </c:pt>
                <c:pt idx="7862">
                  <c:v>852.37</c:v>
                </c:pt>
                <c:pt idx="7863">
                  <c:v>852.37</c:v>
                </c:pt>
                <c:pt idx="7864">
                  <c:v>852.37</c:v>
                </c:pt>
                <c:pt idx="7865">
                  <c:v>852.37</c:v>
                </c:pt>
                <c:pt idx="7866">
                  <c:v>852.37</c:v>
                </c:pt>
                <c:pt idx="7867">
                  <c:v>852.37</c:v>
                </c:pt>
                <c:pt idx="7868">
                  <c:v>852.37</c:v>
                </c:pt>
                <c:pt idx="7869">
                  <c:v>852.37</c:v>
                </c:pt>
                <c:pt idx="7870">
                  <c:v>852.37</c:v>
                </c:pt>
                <c:pt idx="7871">
                  <c:v>852.37</c:v>
                </c:pt>
                <c:pt idx="7872">
                  <c:v>852.37</c:v>
                </c:pt>
                <c:pt idx="7873">
                  <c:v>852.37</c:v>
                </c:pt>
                <c:pt idx="7874">
                  <c:v>852.37</c:v>
                </c:pt>
                <c:pt idx="7875">
                  <c:v>852.37</c:v>
                </c:pt>
                <c:pt idx="7876">
                  <c:v>852.37</c:v>
                </c:pt>
                <c:pt idx="7877">
                  <c:v>852.37</c:v>
                </c:pt>
                <c:pt idx="7878">
                  <c:v>852.37</c:v>
                </c:pt>
                <c:pt idx="7879">
                  <c:v>852.37</c:v>
                </c:pt>
                <c:pt idx="7880">
                  <c:v>852.37</c:v>
                </c:pt>
                <c:pt idx="7881">
                  <c:v>852.37</c:v>
                </c:pt>
                <c:pt idx="7882">
                  <c:v>852.37</c:v>
                </c:pt>
                <c:pt idx="7883">
                  <c:v>852.37</c:v>
                </c:pt>
                <c:pt idx="7884">
                  <c:v>852.37</c:v>
                </c:pt>
                <c:pt idx="7885">
                  <c:v>852.37</c:v>
                </c:pt>
                <c:pt idx="7886">
                  <c:v>852.37</c:v>
                </c:pt>
                <c:pt idx="7887">
                  <c:v>852.37</c:v>
                </c:pt>
                <c:pt idx="7888">
                  <c:v>852.37</c:v>
                </c:pt>
                <c:pt idx="7889">
                  <c:v>852.37</c:v>
                </c:pt>
                <c:pt idx="7890">
                  <c:v>852.37</c:v>
                </c:pt>
                <c:pt idx="7891">
                  <c:v>852.37</c:v>
                </c:pt>
                <c:pt idx="7892">
                  <c:v>852.37</c:v>
                </c:pt>
                <c:pt idx="7893">
                  <c:v>852.37</c:v>
                </c:pt>
                <c:pt idx="7894">
                  <c:v>852.37</c:v>
                </c:pt>
                <c:pt idx="7895">
                  <c:v>852.37</c:v>
                </c:pt>
                <c:pt idx="7896">
                  <c:v>852.37</c:v>
                </c:pt>
                <c:pt idx="7897">
                  <c:v>852.37</c:v>
                </c:pt>
                <c:pt idx="7898">
                  <c:v>852.37</c:v>
                </c:pt>
                <c:pt idx="7899">
                  <c:v>852.37</c:v>
                </c:pt>
                <c:pt idx="7900">
                  <c:v>852.37</c:v>
                </c:pt>
                <c:pt idx="7901">
                  <c:v>852.37</c:v>
                </c:pt>
                <c:pt idx="7902">
                  <c:v>852.37</c:v>
                </c:pt>
                <c:pt idx="7903">
                  <c:v>852.37</c:v>
                </c:pt>
                <c:pt idx="7904">
                  <c:v>852.37</c:v>
                </c:pt>
                <c:pt idx="7905">
                  <c:v>852.37</c:v>
                </c:pt>
                <c:pt idx="7906">
                  <c:v>852.37</c:v>
                </c:pt>
                <c:pt idx="7907">
                  <c:v>852.37</c:v>
                </c:pt>
                <c:pt idx="7908">
                  <c:v>852.37</c:v>
                </c:pt>
                <c:pt idx="7909">
                  <c:v>852.37</c:v>
                </c:pt>
                <c:pt idx="7910">
                  <c:v>852.37</c:v>
                </c:pt>
                <c:pt idx="7911">
                  <c:v>852.37</c:v>
                </c:pt>
                <c:pt idx="7912">
                  <c:v>852.37</c:v>
                </c:pt>
                <c:pt idx="7913">
                  <c:v>852.37</c:v>
                </c:pt>
                <c:pt idx="7914">
                  <c:v>852.37</c:v>
                </c:pt>
                <c:pt idx="7915">
                  <c:v>852.37</c:v>
                </c:pt>
                <c:pt idx="7916">
                  <c:v>852.37</c:v>
                </c:pt>
                <c:pt idx="7917">
                  <c:v>852.37</c:v>
                </c:pt>
                <c:pt idx="7918">
                  <c:v>852.37</c:v>
                </c:pt>
                <c:pt idx="7919">
                  <c:v>852.37</c:v>
                </c:pt>
                <c:pt idx="7920">
                  <c:v>852.37</c:v>
                </c:pt>
                <c:pt idx="7921">
                  <c:v>852.37</c:v>
                </c:pt>
                <c:pt idx="7922">
                  <c:v>852.37</c:v>
                </c:pt>
                <c:pt idx="7923">
                  <c:v>852.37</c:v>
                </c:pt>
                <c:pt idx="7924">
                  <c:v>852.37</c:v>
                </c:pt>
                <c:pt idx="7925">
                  <c:v>852.37</c:v>
                </c:pt>
                <c:pt idx="7926">
                  <c:v>852.37</c:v>
                </c:pt>
                <c:pt idx="7927">
                  <c:v>852.37</c:v>
                </c:pt>
                <c:pt idx="7928">
                  <c:v>852.37</c:v>
                </c:pt>
                <c:pt idx="7929">
                  <c:v>852.37</c:v>
                </c:pt>
                <c:pt idx="7930">
                  <c:v>852.37</c:v>
                </c:pt>
                <c:pt idx="7931">
                  <c:v>852.37</c:v>
                </c:pt>
                <c:pt idx="7932">
                  <c:v>852.37</c:v>
                </c:pt>
                <c:pt idx="7933">
                  <c:v>852.37</c:v>
                </c:pt>
                <c:pt idx="7934">
                  <c:v>852.37</c:v>
                </c:pt>
                <c:pt idx="7935">
                  <c:v>852.37</c:v>
                </c:pt>
                <c:pt idx="7936">
                  <c:v>852.37</c:v>
                </c:pt>
                <c:pt idx="7937">
                  <c:v>852.37</c:v>
                </c:pt>
                <c:pt idx="7938">
                  <c:v>852.37</c:v>
                </c:pt>
                <c:pt idx="7939">
                  <c:v>852.37</c:v>
                </c:pt>
                <c:pt idx="7940">
                  <c:v>852.37</c:v>
                </c:pt>
                <c:pt idx="7941">
                  <c:v>852.37</c:v>
                </c:pt>
                <c:pt idx="7942">
                  <c:v>852.37</c:v>
                </c:pt>
                <c:pt idx="7943">
                  <c:v>852.37</c:v>
                </c:pt>
                <c:pt idx="7944">
                  <c:v>852.37</c:v>
                </c:pt>
                <c:pt idx="7945">
                  <c:v>852.37</c:v>
                </c:pt>
                <c:pt idx="7946">
                  <c:v>852.37</c:v>
                </c:pt>
                <c:pt idx="7947">
                  <c:v>852.37</c:v>
                </c:pt>
                <c:pt idx="7948">
                  <c:v>852.37</c:v>
                </c:pt>
                <c:pt idx="7949">
                  <c:v>852.37</c:v>
                </c:pt>
                <c:pt idx="7950">
                  <c:v>852.37</c:v>
                </c:pt>
                <c:pt idx="7951">
                  <c:v>852.37</c:v>
                </c:pt>
                <c:pt idx="7952">
                  <c:v>852.37</c:v>
                </c:pt>
                <c:pt idx="7953">
                  <c:v>852.37</c:v>
                </c:pt>
                <c:pt idx="7954">
                  <c:v>852.37</c:v>
                </c:pt>
                <c:pt idx="7955">
                  <c:v>852.37</c:v>
                </c:pt>
                <c:pt idx="7956">
                  <c:v>852.37</c:v>
                </c:pt>
                <c:pt idx="7957">
                  <c:v>852.37</c:v>
                </c:pt>
                <c:pt idx="7958">
                  <c:v>852.37</c:v>
                </c:pt>
                <c:pt idx="7959">
                  <c:v>852.37</c:v>
                </c:pt>
                <c:pt idx="7960">
                  <c:v>852.37</c:v>
                </c:pt>
                <c:pt idx="7961">
                  <c:v>852.37</c:v>
                </c:pt>
                <c:pt idx="7962">
                  <c:v>852.37</c:v>
                </c:pt>
                <c:pt idx="7963">
                  <c:v>852.37</c:v>
                </c:pt>
                <c:pt idx="7964">
                  <c:v>852.37</c:v>
                </c:pt>
                <c:pt idx="7965">
                  <c:v>852.37</c:v>
                </c:pt>
                <c:pt idx="7966">
                  <c:v>852.37</c:v>
                </c:pt>
                <c:pt idx="7967">
                  <c:v>852.37</c:v>
                </c:pt>
                <c:pt idx="7968">
                  <c:v>852.37</c:v>
                </c:pt>
                <c:pt idx="7969">
                  <c:v>852.37</c:v>
                </c:pt>
                <c:pt idx="7970">
                  <c:v>852.37</c:v>
                </c:pt>
                <c:pt idx="7971">
                  <c:v>852.37</c:v>
                </c:pt>
                <c:pt idx="7972">
                  <c:v>852.37</c:v>
                </c:pt>
                <c:pt idx="7973">
                  <c:v>852.37</c:v>
                </c:pt>
                <c:pt idx="7974">
                  <c:v>852.37</c:v>
                </c:pt>
                <c:pt idx="7975">
                  <c:v>852.37</c:v>
                </c:pt>
                <c:pt idx="7976">
                  <c:v>852.37</c:v>
                </c:pt>
                <c:pt idx="7977">
                  <c:v>852.37</c:v>
                </c:pt>
                <c:pt idx="7978">
                  <c:v>852.37</c:v>
                </c:pt>
                <c:pt idx="7979">
                  <c:v>852.37</c:v>
                </c:pt>
                <c:pt idx="7980">
                  <c:v>852.37</c:v>
                </c:pt>
                <c:pt idx="7981">
                  <c:v>852.37</c:v>
                </c:pt>
                <c:pt idx="7982">
                  <c:v>852.37</c:v>
                </c:pt>
                <c:pt idx="7983">
                  <c:v>852.37</c:v>
                </c:pt>
                <c:pt idx="7984">
                  <c:v>852.37</c:v>
                </c:pt>
                <c:pt idx="7985">
                  <c:v>852.37</c:v>
                </c:pt>
                <c:pt idx="7986">
                  <c:v>852.37</c:v>
                </c:pt>
                <c:pt idx="7987">
                  <c:v>852.37</c:v>
                </c:pt>
                <c:pt idx="7988">
                  <c:v>852.37</c:v>
                </c:pt>
                <c:pt idx="7989">
                  <c:v>852.37</c:v>
                </c:pt>
                <c:pt idx="7990">
                  <c:v>852.37</c:v>
                </c:pt>
                <c:pt idx="7991">
                  <c:v>852.37</c:v>
                </c:pt>
                <c:pt idx="7992">
                  <c:v>852.37</c:v>
                </c:pt>
                <c:pt idx="7993">
                  <c:v>852.37</c:v>
                </c:pt>
                <c:pt idx="7994">
                  <c:v>852.37</c:v>
                </c:pt>
                <c:pt idx="7995">
                  <c:v>852.37</c:v>
                </c:pt>
                <c:pt idx="7996">
                  <c:v>852.37</c:v>
                </c:pt>
                <c:pt idx="7997">
                  <c:v>852.37</c:v>
                </c:pt>
                <c:pt idx="7998">
                  <c:v>852.37</c:v>
                </c:pt>
                <c:pt idx="7999">
                  <c:v>852.37</c:v>
                </c:pt>
                <c:pt idx="8000">
                  <c:v>852.37</c:v>
                </c:pt>
                <c:pt idx="8001">
                  <c:v>852.37</c:v>
                </c:pt>
                <c:pt idx="8002">
                  <c:v>852.37</c:v>
                </c:pt>
                <c:pt idx="8003">
                  <c:v>852.37</c:v>
                </c:pt>
                <c:pt idx="8004">
                  <c:v>852.37</c:v>
                </c:pt>
                <c:pt idx="8005">
                  <c:v>852.37</c:v>
                </c:pt>
                <c:pt idx="8006">
                  <c:v>852.37</c:v>
                </c:pt>
                <c:pt idx="8007">
                  <c:v>852.37</c:v>
                </c:pt>
                <c:pt idx="8008">
                  <c:v>852.37</c:v>
                </c:pt>
                <c:pt idx="8009">
                  <c:v>852.37</c:v>
                </c:pt>
                <c:pt idx="8010">
                  <c:v>852.37</c:v>
                </c:pt>
                <c:pt idx="8011">
                  <c:v>852.37</c:v>
                </c:pt>
                <c:pt idx="8012">
                  <c:v>852.37</c:v>
                </c:pt>
                <c:pt idx="8013">
                  <c:v>852.37</c:v>
                </c:pt>
                <c:pt idx="8014">
                  <c:v>852.37</c:v>
                </c:pt>
                <c:pt idx="8015">
                  <c:v>852.37</c:v>
                </c:pt>
                <c:pt idx="8016">
                  <c:v>852.37</c:v>
                </c:pt>
                <c:pt idx="8017">
                  <c:v>852.37</c:v>
                </c:pt>
                <c:pt idx="8018">
                  <c:v>852.37</c:v>
                </c:pt>
                <c:pt idx="8019">
                  <c:v>852.37</c:v>
                </c:pt>
                <c:pt idx="8020">
                  <c:v>852.37</c:v>
                </c:pt>
                <c:pt idx="8021">
                  <c:v>852.37</c:v>
                </c:pt>
                <c:pt idx="8022">
                  <c:v>852.37</c:v>
                </c:pt>
                <c:pt idx="8023">
                  <c:v>852.37</c:v>
                </c:pt>
                <c:pt idx="8024">
                  <c:v>852.37</c:v>
                </c:pt>
                <c:pt idx="8025">
                  <c:v>852.37</c:v>
                </c:pt>
                <c:pt idx="8026">
                  <c:v>852.37</c:v>
                </c:pt>
                <c:pt idx="8027">
                  <c:v>852.37</c:v>
                </c:pt>
                <c:pt idx="8028">
                  <c:v>852.37</c:v>
                </c:pt>
                <c:pt idx="8029">
                  <c:v>852.37</c:v>
                </c:pt>
                <c:pt idx="8030">
                  <c:v>852.37</c:v>
                </c:pt>
                <c:pt idx="8031">
                  <c:v>852.37</c:v>
                </c:pt>
                <c:pt idx="8032">
                  <c:v>852.37</c:v>
                </c:pt>
                <c:pt idx="8033">
                  <c:v>852.37</c:v>
                </c:pt>
                <c:pt idx="8034">
                  <c:v>852.37</c:v>
                </c:pt>
                <c:pt idx="8035">
                  <c:v>852.37</c:v>
                </c:pt>
                <c:pt idx="8036">
                  <c:v>852.37</c:v>
                </c:pt>
                <c:pt idx="8037">
                  <c:v>852.37</c:v>
                </c:pt>
                <c:pt idx="8038">
                  <c:v>852.37</c:v>
                </c:pt>
                <c:pt idx="8039">
                  <c:v>852.37</c:v>
                </c:pt>
                <c:pt idx="8040">
                  <c:v>852.37</c:v>
                </c:pt>
                <c:pt idx="8041">
                  <c:v>852.37</c:v>
                </c:pt>
                <c:pt idx="8042">
                  <c:v>852.37</c:v>
                </c:pt>
                <c:pt idx="8043">
                  <c:v>852.37</c:v>
                </c:pt>
                <c:pt idx="8044">
                  <c:v>852.37</c:v>
                </c:pt>
                <c:pt idx="8045">
                  <c:v>852.37</c:v>
                </c:pt>
                <c:pt idx="8046">
                  <c:v>852.37</c:v>
                </c:pt>
                <c:pt idx="8047">
                  <c:v>852.37</c:v>
                </c:pt>
                <c:pt idx="8048">
                  <c:v>852.37</c:v>
                </c:pt>
                <c:pt idx="8049">
                  <c:v>852.37</c:v>
                </c:pt>
                <c:pt idx="8050">
                  <c:v>852.37</c:v>
                </c:pt>
                <c:pt idx="8051">
                  <c:v>852.37</c:v>
                </c:pt>
                <c:pt idx="8052">
                  <c:v>852.37</c:v>
                </c:pt>
                <c:pt idx="8053">
                  <c:v>852.37</c:v>
                </c:pt>
                <c:pt idx="8054">
                  <c:v>852.37</c:v>
                </c:pt>
                <c:pt idx="8055">
                  <c:v>852.37</c:v>
                </c:pt>
                <c:pt idx="8056">
                  <c:v>852.37</c:v>
                </c:pt>
                <c:pt idx="8057">
                  <c:v>852.37</c:v>
                </c:pt>
                <c:pt idx="8058">
                  <c:v>852.37</c:v>
                </c:pt>
                <c:pt idx="8059">
                  <c:v>852.37</c:v>
                </c:pt>
                <c:pt idx="8060">
                  <c:v>852.37</c:v>
                </c:pt>
                <c:pt idx="8061">
                  <c:v>852.37</c:v>
                </c:pt>
                <c:pt idx="8062">
                  <c:v>852.37</c:v>
                </c:pt>
                <c:pt idx="8063">
                  <c:v>852.37</c:v>
                </c:pt>
                <c:pt idx="8064">
                  <c:v>852.37</c:v>
                </c:pt>
                <c:pt idx="8065">
                  <c:v>852.37</c:v>
                </c:pt>
                <c:pt idx="8066">
                  <c:v>852.37</c:v>
                </c:pt>
                <c:pt idx="8067">
                  <c:v>852.37</c:v>
                </c:pt>
                <c:pt idx="8068">
                  <c:v>852.37</c:v>
                </c:pt>
                <c:pt idx="8069">
                  <c:v>852.37</c:v>
                </c:pt>
                <c:pt idx="8070">
                  <c:v>852.37</c:v>
                </c:pt>
                <c:pt idx="8071">
                  <c:v>852.37</c:v>
                </c:pt>
                <c:pt idx="8072">
                  <c:v>852.37</c:v>
                </c:pt>
                <c:pt idx="8073">
                  <c:v>852.37</c:v>
                </c:pt>
                <c:pt idx="8074">
                  <c:v>852.37</c:v>
                </c:pt>
                <c:pt idx="8075">
                  <c:v>852.37</c:v>
                </c:pt>
                <c:pt idx="8076">
                  <c:v>852.37</c:v>
                </c:pt>
                <c:pt idx="8077">
                  <c:v>852.37</c:v>
                </c:pt>
                <c:pt idx="8078">
                  <c:v>852.37</c:v>
                </c:pt>
                <c:pt idx="8079">
                  <c:v>852.37</c:v>
                </c:pt>
                <c:pt idx="8080">
                  <c:v>852.37</c:v>
                </c:pt>
                <c:pt idx="8081">
                  <c:v>852.37</c:v>
                </c:pt>
                <c:pt idx="8082">
                  <c:v>852.37</c:v>
                </c:pt>
                <c:pt idx="8083">
                  <c:v>852.37</c:v>
                </c:pt>
                <c:pt idx="8084">
                  <c:v>852.37</c:v>
                </c:pt>
                <c:pt idx="8085">
                  <c:v>852.37</c:v>
                </c:pt>
                <c:pt idx="8086">
                  <c:v>852.37</c:v>
                </c:pt>
                <c:pt idx="8087">
                  <c:v>852.37</c:v>
                </c:pt>
                <c:pt idx="8088">
                  <c:v>852.37</c:v>
                </c:pt>
                <c:pt idx="8089">
                  <c:v>852.37</c:v>
                </c:pt>
                <c:pt idx="8090">
                  <c:v>852.37</c:v>
                </c:pt>
                <c:pt idx="8091">
                  <c:v>852.37</c:v>
                </c:pt>
                <c:pt idx="8092">
                  <c:v>852.37</c:v>
                </c:pt>
                <c:pt idx="8093">
                  <c:v>852.37</c:v>
                </c:pt>
                <c:pt idx="8094">
                  <c:v>852.37</c:v>
                </c:pt>
                <c:pt idx="8095">
                  <c:v>852.37</c:v>
                </c:pt>
                <c:pt idx="8096">
                  <c:v>852.37</c:v>
                </c:pt>
                <c:pt idx="8097">
                  <c:v>852.37</c:v>
                </c:pt>
                <c:pt idx="8098">
                  <c:v>852.37</c:v>
                </c:pt>
                <c:pt idx="8099">
                  <c:v>852.37</c:v>
                </c:pt>
                <c:pt idx="8100">
                  <c:v>852.37</c:v>
                </c:pt>
                <c:pt idx="8101">
                  <c:v>852.37</c:v>
                </c:pt>
                <c:pt idx="8102">
                  <c:v>852.37</c:v>
                </c:pt>
                <c:pt idx="8103">
                  <c:v>852.37</c:v>
                </c:pt>
                <c:pt idx="8104">
                  <c:v>852.37</c:v>
                </c:pt>
                <c:pt idx="8105">
                  <c:v>852.37</c:v>
                </c:pt>
                <c:pt idx="8106">
                  <c:v>852.37</c:v>
                </c:pt>
                <c:pt idx="8107">
                  <c:v>852.37</c:v>
                </c:pt>
                <c:pt idx="8108">
                  <c:v>852.37</c:v>
                </c:pt>
                <c:pt idx="8109">
                  <c:v>852.37</c:v>
                </c:pt>
                <c:pt idx="8110">
                  <c:v>852.37</c:v>
                </c:pt>
                <c:pt idx="8111">
                  <c:v>852.37</c:v>
                </c:pt>
                <c:pt idx="8112">
                  <c:v>852.37</c:v>
                </c:pt>
                <c:pt idx="8113">
                  <c:v>852.37</c:v>
                </c:pt>
                <c:pt idx="8114">
                  <c:v>852.37</c:v>
                </c:pt>
                <c:pt idx="8115">
                  <c:v>852.37</c:v>
                </c:pt>
                <c:pt idx="8116">
                  <c:v>852.37</c:v>
                </c:pt>
                <c:pt idx="8117">
                  <c:v>852.37</c:v>
                </c:pt>
                <c:pt idx="8118">
                  <c:v>852.37</c:v>
                </c:pt>
                <c:pt idx="8119">
                  <c:v>852.37</c:v>
                </c:pt>
                <c:pt idx="8120">
                  <c:v>852.37</c:v>
                </c:pt>
                <c:pt idx="8121">
                  <c:v>852.37</c:v>
                </c:pt>
                <c:pt idx="8122">
                  <c:v>852.37</c:v>
                </c:pt>
                <c:pt idx="8123">
                  <c:v>852.37</c:v>
                </c:pt>
                <c:pt idx="8124">
                  <c:v>852.37</c:v>
                </c:pt>
                <c:pt idx="8125">
                  <c:v>852.37</c:v>
                </c:pt>
                <c:pt idx="8126">
                  <c:v>852.37</c:v>
                </c:pt>
                <c:pt idx="8127">
                  <c:v>852.37</c:v>
                </c:pt>
                <c:pt idx="8128">
                  <c:v>852.37</c:v>
                </c:pt>
                <c:pt idx="8129">
                  <c:v>852.37</c:v>
                </c:pt>
                <c:pt idx="8130">
                  <c:v>852.37</c:v>
                </c:pt>
                <c:pt idx="8131">
                  <c:v>852.37</c:v>
                </c:pt>
                <c:pt idx="8132">
                  <c:v>852.37</c:v>
                </c:pt>
                <c:pt idx="8133">
                  <c:v>852.37</c:v>
                </c:pt>
                <c:pt idx="8134">
                  <c:v>852.37</c:v>
                </c:pt>
                <c:pt idx="8135">
                  <c:v>852.37</c:v>
                </c:pt>
                <c:pt idx="8136">
                  <c:v>852.37</c:v>
                </c:pt>
                <c:pt idx="8137">
                  <c:v>852.37</c:v>
                </c:pt>
                <c:pt idx="8138">
                  <c:v>852.37</c:v>
                </c:pt>
                <c:pt idx="8139">
                  <c:v>852.37</c:v>
                </c:pt>
                <c:pt idx="8140">
                  <c:v>852.37</c:v>
                </c:pt>
                <c:pt idx="8141">
                  <c:v>852.37</c:v>
                </c:pt>
                <c:pt idx="8142">
                  <c:v>852.37</c:v>
                </c:pt>
                <c:pt idx="8143">
                  <c:v>852.37</c:v>
                </c:pt>
                <c:pt idx="8144">
                  <c:v>852.37</c:v>
                </c:pt>
                <c:pt idx="8145">
                  <c:v>852.37</c:v>
                </c:pt>
                <c:pt idx="8146">
                  <c:v>852.37</c:v>
                </c:pt>
                <c:pt idx="8147">
                  <c:v>852.37</c:v>
                </c:pt>
                <c:pt idx="8148">
                  <c:v>852.37</c:v>
                </c:pt>
                <c:pt idx="8149">
                  <c:v>852.37</c:v>
                </c:pt>
                <c:pt idx="8150">
                  <c:v>852.37</c:v>
                </c:pt>
                <c:pt idx="8151">
                  <c:v>852.37</c:v>
                </c:pt>
                <c:pt idx="8152">
                  <c:v>852.37</c:v>
                </c:pt>
                <c:pt idx="8153">
                  <c:v>852.37</c:v>
                </c:pt>
                <c:pt idx="8154">
                  <c:v>852.37</c:v>
                </c:pt>
                <c:pt idx="8155">
                  <c:v>852.37</c:v>
                </c:pt>
                <c:pt idx="8156">
                  <c:v>852.37</c:v>
                </c:pt>
                <c:pt idx="8157">
                  <c:v>852.37</c:v>
                </c:pt>
                <c:pt idx="8158">
                  <c:v>852.37</c:v>
                </c:pt>
                <c:pt idx="8159">
                  <c:v>852.37</c:v>
                </c:pt>
                <c:pt idx="8160">
                  <c:v>852.37</c:v>
                </c:pt>
                <c:pt idx="8161">
                  <c:v>852.37</c:v>
                </c:pt>
                <c:pt idx="8162">
                  <c:v>852.37</c:v>
                </c:pt>
                <c:pt idx="8163">
                  <c:v>852.37</c:v>
                </c:pt>
                <c:pt idx="8164">
                  <c:v>852.37</c:v>
                </c:pt>
                <c:pt idx="8165">
                  <c:v>852.37</c:v>
                </c:pt>
                <c:pt idx="8166">
                  <c:v>852.37</c:v>
                </c:pt>
                <c:pt idx="8167">
                  <c:v>852.37</c:v>
                </c:pt>
                <c:pt idx="8168">
                  <c:v>852.37</c:v>
                </c:pt>
                <c:pt idx="8169">
                  <c:v>852.37</c:v>
                </c:pt>
                <c:pt idx="8170">
                  <c:v>852.37</c:v>
                </c:pt>
                <c:pt idx="8171">
                  <c:v>852.37</c:v>
                </c:pt>
                <c:pt idx="8172">
                  <c:v>852.37</c:v>
                </c:pt>
                <c:pt idx="8173">
                  <c:v>852.37</c:v>
                </c:pt>
                <c:pt idx="8174">
                  <c:v>852.37</c:v>
                </c:pt>
                <c:pt idx="8175">
                  <c:v>852.37</c:v>
                </c:pt>
                <c:pt idx="8176">
                  <c:v>852.37</c:v>
                </c:pt>
                <c:pt idx="8177">
                  <c:v>852.37</c:v>
                </c:pt>
                <c:pt idx="8178">
                  <c:v>852.37</c:v>
                </c:pt>
                <c:pt idx="8179">
                  <c:v>852.37</c:v>
                </c:pt>
                <c:pt idx="8180">
                  <c:v>852.37</c:v>
                </c:pt>
                <c:pt idx="8181">
                  <c:v>852.37</c:v>
                </c:pt>
                <c:pt idx="8182">
                  <c:v>852.37</c:v>
                </c:pt>
                <c:pt idx="8183">
                  <c:v>852.37</c:v>
                </c:pt>
                <c:pt idx="8184">
                  <c:v>852.37</c:v>
                </c:pt>
                <c:pt idx="8185">
                  <c:v>852.37</c:v>
                </c:pt>
                <c:pt idx="8186">
                  <c:v>852.37</c:v>
                </c:pt>
                <c:pt idx="8187">
                  <c:v>852.37</c:v>
                </c:pt>
                <c:pt idx="8188">
                  <c:v>852.37</c:v>
                </c:pt>
                <c:pt idx="8189">
                  <c:v>852.37</c:v>
                </c:pt>
                <c:pt idx="8190">
                  <c:v>852.37</c:v>
                </c:pt>
                <c:pt idx="8191">
                  <c:v>852.37</c:v>
                </c:pt>
                <c:pt idx="8192">
                  <c:v>852.37</c:v>
                </c:pt>
                <c:pt idx="8193">
                  <c:v>852.37</c:v>
                </c:pt>
                <c:pt idx="8194">
                  <c:v>852.37</c:v>
                </c:pt>
                <c:pt idx="8195">
                  <c:v>852.37</c:v>
                </c:pt>
                <c:pt idx="8196">
                  <c:v>852.37</c:v>
                </c:pt>
                <c:pt idx="8197">
                  <c:v>852.37</c:v>
                </c:pt>
                <c:pt idx="8198">
                  <c:v>852.37</c:v>
                </c:pt>
                <c:pt idx="8199">
                  <c:v>852.37</c:v>
                </c:pt>
                <c:pt idx="8200">
                  <c:v>852.37</c:v>
                </c:pt>
                <c:pt idx="8201">
                  <c:v>852.37</c:v>
                </c:pt>
                <c:pt idx="8202">
                  <c:v>852.37</c:v>
                </c:pt>
                <c:pt idx="8203">
                  <c:v>852.37</c:v>
                </c:pt>
                <c:pt idx="8204">
                  <c:v>852.37</c:v>
                </c:pt>
                <c:pt idx="8205">
                  <c:v>852.37</c:v>
                </c:pt>
                <c:pt idx="8206">
                  <c:v>852.37</c:v>
                </c:pt>
                <c:pt idx="8207">
                  <c:v>852.37</c:v>
                </c:pt>
                <c:pt idx="8208">
                  <c:v>852.37</c:v>
                </c:pt>
                <c:pt idx="8209">
                  <c:v>852.37</c:v>
                </c:pt>
                <c:pt idx="8210">
                  <c:v>852.37</c:v>
                </c:pt>
                <c:pt idx="8211">
                  <c:v>852.37</c:v>
                </c:pt>
                <c:pt idx="8212">
                  <c:v>852.37</c:v>
                </c:pt>
                <c:pt idx="8213">
                  <c:v>852.37</c:v>
                </c:pt>
                <c:pt idx="8214">
                  <c:v>852.37</c:v>
                </c:pt>
                <c:pt idx="8215">
                  <c:v>852.37</c:v>
                </c:pt>
                <c:pt idx="8216">
                  <c:v>852.37</c:v>
                </c:pt>
                <c:pt idx="8217">
                  <c:v>852.37</c:v>
                </c:pt>
                <c:pt idx="8218">
                  <c:v>852.37</c:v>
                </c:pt>
                <c:pt idx="8219">
                  <c:v>852.37</c:v>
                </c:pt>
                <c:pt idx="8220">
                  <c:v>852.37</c:v>
                </c:pt>
                <c:pt idx="8221">
                  <c:v>852.37</c:v>
                </c:pt>
                <c:pt idx="8222">
                  <c:v>852.37</c:v>
                </c:pt>
                <c:pt idx="8223">
                  <c:v>852.37</c:v>
                </c:pt>
                <c:pt idx="8224">
                  <c:v>852.37</c:v>
                </c:pt>
                <c:pt idx="8225">
                  <c:v>852.37</c:v>
                </c:pt>
                <c:pt idx="8226">
                  <c:v>852.37</c:v>
                </c:pt>
                <c:pt idx="8227">
                  <c:v>852.37</c:v>
                </c:pt>
                <c:pt idx="8228">
                  <c:v>852.37</c:v>
                </c:pt>
                <c:pt idx="8229">
                  <c:v>852.37</c:v>
                </c:pt>
                <c:pt idx="8230">
                  <c:v>852.37</c:v>
                </c:pt>
                <c:pt idx="8231">
                  <c:v>852.37</c:v>
                </c:pt>
                <c:pt idx="8232">
                  <c:v>852.37</c:v>
                </c:pt>
                <c:pt idx="8233">
                  <c:v>852.37</c:v>
                </c:pt>
                <c:pt idx="8234">
                  <c:v>852.37</c:v>
                </c:pt>
                <c:pt idx="8235">
                  <c:v>852.37</c:v>
                </c:pt>
                <c:pt idx="8236">
                  <c:v>852.37</c:v>
                </c:pt>
                <c:pt idx="8237">
                  <c:v>852.37</c:v>
                </c:pt>
                <c:pt idx="8238">
                  <c:v>852.37</c:v>
                </c:pt>
                <c:pt idx="8239">
                  <c:v>852.37</c:v>
                </c:pt>
                <c:pt idx="8240">
                  <c:v>852.37</c:v>
                </c:pt>
                <c:pt idx="8241">
                  <c:v>852.37</c:v>
                </c:pt>
                <c:pt idx="8242">
                  <c:v>852.37</c:v>
                </c:pt>
                <c:pt idx="8243">
                  <c:v>852.37</c:v>
                </c:pt>
                <c:pt idx="8244">
                  <c:v>852.37</c:v>
                </c:pt>
                <c:pt idx="8245">
                  <c:v>852.37</c:v>
                </c:pt>
                <c:pt idx="8246">
                  <c:v>852.37</c:v>
                </c:pt>
                <c:pt idx="8247">
                  <c:v>852.37</c:v>
                </c:pt>
                <c:pt idx="8248">
                  <c:v>852.37</c:v>
                </c:pt>
                <c:pt idx="8249">
                  <c:v>852.37</c:v>
                </c:pt>
                <c:pt idx="8250">
                  <c:v>852.37</c:v>
                </c:pt>
                <c:pt idx="8251">
                  <c:v>852.37</c:v>
                </c:pt>
                <c:pt idx="8252">
                  <c:v>852.37</c:v>
                </c:pt>
                <c:pt idx="8253">
                  <c:v>852.37</c:v>
                </c:pt>
                <c:pt idx="8254">
                  <c:v>852.37</c:v>
                </c:pt>
                <c:pt idx="8255">
                  <c:v>852.37</c:v>
                </c:pt>
                <c:pt idx="8256">
                  <c:v>852.37</c:v>
                </c:pt>
                <c:pt idx="8257">
                  <c:v>852.37</c:v>
                </c:pt>
                <c:pt idx="8258">
                  <c:v>852.37</c:v>
                </c:pt>
                <c:pt idx="8259">
                  <c:v>852.37</c:v>
                </c:pt>
                <c:pt idx="8260">
                  <c:v>852.37</c:v>
                </c:pt>
                <c:pt idx="8261">
                  <c:v>852.37</c:v>
                </c:pt>
                <c:pt idx="8262">
                  <c:v>852.37</c:v>
                </c:pt>
                <c:pt idx="8263">
                  <c:v>852.37</c:v>
                </c:pt>
                <c:pt idx="8264">
                  <c:v>852.37</c:v>
                </c:pt>
                <c:pt idx="8265">
                  <c:v>852.37</c:v>
                </c:pt>
                <c:pt idx="8266">
                  <c:v>852.37</c:v>
                </c:pt>
                <c:pt idx="8267">
                  <c:v>852.37</c:v>
                </c:pt>
                <c:pt idx="8268">
                  <c:v>852.37</c:v>
                </c:pt>
                <c:pt idx="8269">
                  <c:v>852.37</c:v>
                </c:pt>
                <c:pt idx="8270">
                  <c:v>852.37</c:v>
                </c:pt>
                <c:pt idx="8271">
                  <c:v>852.37</c:v>
                </c:pt>
                <c:pt idx="8272">
                  <c:v>852.37</c:v>
                </c:pt>
                <c:pt idx="8273">
                  <c:v>852.37</c:v>
                </c:pt>
                <c:pt idx="8274">
                  <c:v>852.37</c:v>
                </c:pt>
                <c:pt idx="8275">
                  <c:v>852.37</c:v>
                </c:pt>
                <c:pt idx="8276">
                  <c:v>852.37</c:v>
                </c:pt>
                <c:pt idx="8277">
                  <c:v>852.37</c:v>
                </c:pt>
                <c:pt idx="8278">
                  <c:v>852.37</c:v>
                </c:pt>
                <c:pt idx="8279">
                  <c:v>852.37</c:v>
                </c:pt>
                <c:pt idx="8280">
                  <c:v>852.37</c:v>
                </c:pt>
                <c:pt idx="8281">
                  <c:v>852.37</c:v>
                </c:pt>
                <c:pt idx="8282">
                  <c:v>852.37</c:v>
                </c:pt>
                <c:pt idx="8283">
                  <c:v>852.37</c:v>
                </c:pt>
                <c:pt idx="8284">
                  <c:v>852.37</c:v>
                </c:pt>
                <c:pt idx="8285">
                  <c:v>852.37</c:v>
                </c:pt>
                <c:pt idx="8286">
                  <c:v>852.37</c:v>
                </c:pt>
                <c:pt idx="8287">
                  <c:v>852.37</c:v>
                </c:pt>
                <c:pt idx="8288">
                  <c:v>852.37</c:v>
                </c:pt>
                <c:pt idx="8289">
                  <c:v>852.37</c:v>
                </c:pt>
                <c:pt idx="8290">
                  <c:v>852.37</c:v>
                </c:pt>
                <c:pt idx="8291">
                  <c:v>852.37</c:v>
                </c:pt>
                <c:pt idx="8292">
                  <c:v>852.37</c:v>
                </c:pt>
                <c:pt idx="8293">
                  <c:v>852.37</c:v>
                </c:pt>
                <c:pt idx="8294">
                  <c:v>852.37</c:v>
                </c:pt>
                <c:pt idx="8295">
                  <c:v>852.37</c:v>
                </c:pt>
                <c:pt idx="8296">
                  <c:v>852.37</c:v>
                </c:pt>
                <c:pt idx="8297">
                  <c:v>852.37</c:v>
                </c:pt>
                <c:pt idx="8298">
                  <c:v>852.37</c:v>
                </c:pt>
                <c:pt idx="8299">
                  <c:v>852.37</c:v>
                </c:pt>
                <c:pt idx="8300">
                  <c:v>852.37</c:v>
                </c:pt>
                <c:pt idx="8301">
                  <c:v>852.37</c:v>
                </c:pt>
                <c:pt idx="8302">
                  <c:v>852.37</c:v>
                </c:pt>
                <c:pt idx="8303">
                  <c:v>852.37</c:v>
                </c:pt>
                <c:pt idx="8304">
                  <c:v>852.37</c:v>
                </c:pt>
                <c:pt idx="8305">
                  <c:v>852.37</c:v>
                </c:pt>
                <c:pt idx="8306">
                  <c:v>852.37</c:v>
                </c:pt>
                <c:pt idx="8307">
                  <c:v>852.37</c:v>
                </c:pt>
                <c:pt idx="8308">
                  <c:v>852.37</c:v>
                </c:pt>
                <c:pt idx="8309">
                  <c:v>852.37</c:v>
                </c:pt>
                <c:pt idx="8310">
                  <c:v>852.37</c:v>
                </c:pt>
                <c:pt idx="8311">
                  <c:v>852.37</c:v>
                </c:pt>
                <c:pt idx="8312">
                  <c:v>852.37</c:v>
                </c:pt>
                <c:pt idx="8313">
                  <c:v>852.37</c:v>
                </c:pt>
                <c:pt idx="8314">
                  <c:v>852.37</c:v>
                </c:pt>
                <c:pt idx="8315">
                  <c:v>852.37</c:v>
                </c:pt>
                <c:pt idx="8316">
                  <c:v>852.37</c:v>
                </c:pt>
                <c:pt idx="8317">
                  <c:v>852.37</c:v>
                </c:pt>
                <c:pt idx="8318">
                  <c:v>852.37</c:v>
                </c:pt>
                <c:pt idx="8319">
                  <c:v>852.37</c:v>
                </c:pt>
                <c:pt idx="8320">
                  <c:v>852.37</c:v>
                </c:pt>
                <c:pt idx="8321">
                  <c:v>852.37</c:v>
                </c:pt>
                <c:pt idx="8322">
                  <c:v>852.37</c:v>
                </c:pt>
                <c:pt idx="8323">
                  <c:v>852.37</c:v>
                </c:pt>
                <c:pt idx="8324">
                  <c:v>852.37</c:v>
                </c:pt>
                <c:pt idx="8325">
                  <c:v>852.37</c:v>
                </c:pt>
                <c:pt idx="8326">
                  <c:v>852.37</c:v>
                </c:pt>
                <c:pt idx="8327">
                  <c:v>852.37</c:v>
                </c:pt>
                <c:pt idx="8328">
                  <c:v>852.37</c:v>
                </c:pt>
                <c:pt idx="8329">
                  <c:v>852.37</c:v>
                </c:pt>
                <c:pt idx="8330">
                  <c:v>852.37</c:v>
                </c:pt>
                <c:pt idx="8331">
                  <c:v>852.37</c:v>
                </c:pt>
                <c:pt idx="8332">
                  <c:v>852.37</c:v>
                </c:pt>
                <c:pt idx="8333">
                  <c:v>852.37</c:v>
                </c:pt>
                <c:pt idx="8334">
                  <c:v>852.37</c:v>
                </c:pt>
                <c:pt idx="8335">
                  <c:v>852.37</c:v>
                </c:pt>
                <c:pt idx="8336">
                  <c:v>852.37</c:v>
                </c:pt>
                <c:pt idx="8337">
                  <c:v>852.37</c:v>
                </c:pt>
                <c:pt idx="8338">
                  <c:v>852.37</c:v>
                </c:pt>
                <c:pt idx="8339">
                  <c:v>852.37</c:v>
                </c:pt>
                <c:pt idx="8340">
                  <c:v>852.37</c:v>
                </c:pt>
                <c:pt idx="8341">
                  <c:v>852.37</c:v>
                </c:pt>
                <c:pt idx="8342">
                  <c:v>852.37</c:v>
                </c:pt>
                <c:pt idx="8343">
                  <c:v>852.37</c:v>
                </c:pt>
                <c:pt idx="8344">
                  <c:v>852.37</c:v>
                </c:pt>
                <c:pt idx="8345">
                  <c:v>852.37</c:v>
                </c:pt>
                <c:pt idx="8346">
                  <c:v>852.37</c:v>
                </c:pt>
                <c:pt idx="8347">
                  <c:v>852.37</c:v>
                </c:pt>
                <c:pt idx="8348">
                  <c:v>852.37</c:v>
                </c:pt>
                <c:pt idx="8349">
                  <c:v>852.37</c:v>
                </c:pt>
                <c:pt idx="8350">
                  <c:v>852.37</c:v>
                </c:pt>
                <c:pt idx="8351">
                  <c:v>852.37</c:v>
                </c:pt>
                <c:pt idx="8352">
                  <c:v>852.37</c:v>
                </c:pt>
                <c:pt idx="8353">
                  <c:v>852.37</c:v>
                </c:pt>
                <c:pt idx="8354">
                  <c:v>852.37</c:v>
                </c:pt>
                <c:pt idx="8355">
                  <c:v>852.37</c:v>
                </c:pt>
                <c:pt idx="8356">
                  <c:v>852.37</c:v>
                </c:pt>
                <c:pt idx="8357">
                  <c:v>852.37</c:v>
                </c:pt>
                <c:pt idx="8358">
                  <c:v>852.37</c:v>
                </c:pt>
                <c:pt idx="8359">
                  <c:v>852.37</c:v>
                </c:pt>
                <c:pt idx="8360">
                  <c:v>852.37</c:v>
                </c:pt>
                <c:pt idx="8361">
                  <c:v>852.37</c:v>
                </c:pt>
                <c:pt idx="8362">
                  <c:v>852.37</c:v>
                </c:pt>
                <c:pt idx="8363">
                  <c:v>852.37</c:v>
                </c:pt>
                <c:pt idx="8364">
                  <c:v>852.37</c:v>
                </c:pt>
                <c:pt idx="8365">
                  <c:v>852.37</c:v>
                </c:pt>
                <c:pt idx="8366">
                  <c:v>852.37</c:v>
                </c:pt>
                <c:pt idx="8367">
                  <c:v>852.37</c:v>
                </c:pt>
                <c:pt idx="8368">
                  <c:v>852.37</c:v>
                </c:pt>
                <c:pt idx="8369">
                  <c:v>852.37</c:v>
                </c:pt>
                <c:pt idx="8370">
                  <c:v>852.37</c:v>
                </c:pt>
                <c:pt idx="8371">
                  <c:v>852.37</c:v>
                </c:pt>
                <c:pt idx="8372">
                  <c:v>852.37</c:v>
                </c:pt>
                <c:pt idx="8373">
                  <c:v>852.37</c:v>
                </c:pt>
                <c:pt idx="8374">
                  <c:v>852.37</c:v>
                </c:pt>
                <c:pt idx="8375">
                  <c:v>852.37</c:v>
                </c:pt>
                <c:pt idx="8376">
                  <c:v>852.37</c:v>
                </c:pt>
                <c:pt idx="8377">
                  <c:v>852.37</c:v>
                </c:pt>
                <c:pt idx="8378">
                  <c:v>852.37</c:v>
                </c:pt>
                <c:pt idx="8379">
                  <c:v>852.37</c:v>
                </c:pt>
                <c:pt idx="8380">
                  <c:v>852.37</c:v>
                </c:pt>
                <c:pt idx="8381">
                  <c:v>852.37</c:v>
                </c:pt>
                <c:pt idx="8382">
                  <c:v>852.37</c:v>
                </c:pt>
                <c:pt idx="8383">
                  <c:v>852.37</c:v>
                </c:pt>
                <c:pt idx="8384">
                  <c:v>852.37</c:v>
                </c:pt>
                <c:pt idx="8385">
                  <c:v>852.37</c:v>
                </c:pt>
                <c:pt idx="8386">
                  <c:v>852.37</c:v>
                </c:pt>
                <c:pt idx="8387">
                  <c:v>852.37</c:v>
                </c:pt>
                <c:pt idx="8388">
                  <c:v>852.37</c:v>
                </c:pt>
                <c:pt idx="8389">
                  <c:v>852.37</c:v>
                </c:pt>
                <c:pt idx="8390">
                  <c:v>852.37</c:v>
                </c:pt>
                <c:pt idx="8391">
                  <c:v>852.37</c:v>
                </c:pt>
                <c:pt idx="8392">
                  <c:v>852.37</c:v>
                </c:pt>
                <c:pt idx="8393">
                  <c:v>852.37</c:v>
                </c:pt>
                <c:pt idx="8394">
                  <c:v>852.37</c:v>
                </c:pt>
                <c:pt idx="8395">
                  <c:v>852.37</c:v>
                </c:pt>
                <c:pt idx="8396">
                  <c:v>852.37</c:v>
                </c:pt>
                <c:pt idx="8397">
                  <c:v>852.37</c:v>
                </c:pt>
                <c:pt idx="8398">
                  <c:v>852.37</c:v>
                </c:pt>
                <c:pt idx="8399">
                  <c:v>852.37</c:v>
                </c:pt>
                <c:pt idx="8400">
                  <c:v>852.37</c:v>
                </c:pt>
                <c:pt idx="8401">
                  <c:v>852.37</c:v>
                </c:pt>
                <c:pt idx="8402">
                  <c:v>852.37</c:v>
                </c:pt>
                <c:pt idx="8403">
                  <c:v>852.37</c:v>
                </c:pt>
                <c:pt idx="8404">
                  <c:v>852.37</c:v>
                </c:pt>
                <c:pt idx="8405">
                  <c:v>852.37</c:v>
                </c:pt>
                <c:pt idx="8406">
                  <c:v>852.37</c:v>
                </c:pt>
                <c:pt idx="8407">
                  <c:v>852.37</c:v>
                </c:pt>
                <c:pt idx="8408">
                  <c:v>852.37</c:v>
                </c:pt>
                <c:pt idx="8409">
                  <c:v>852.37</c:v>
                </c:pt>
                <c:pt idx="8410">
                  <c:v>852.37</c:v>
                </c:pt>
                <c:pt idx="8411">
                  <c:v>852.37</c:v>
                </c:pt>
                <c:pt idx="8412">
                  <c:v>852.37</c:v>
                </c:pt>
                <c:pt idx="8413">
                  <c:v>852.37</c:v>
                </c:pt>
                <c:pt idx="8414">
                  <c:v>852.37</c:v>
                </c:pt>
                <c:pt idx="8415">
                  <c:v>852.37</c:v>
                </c:pt>
                <c:pt idx="8416">
                  <c:v>852.37</c:v>
                </c:pt>
                <c:pt idx="8417">
                  <c:v>852.37</c:v>
                </c:pt>
                <c:pt idx="8418">
                  <c:v>852.37</c:v>
                </c:pt>
                <c:pt idx="8419">
                  <c:v>852.37</c:v>
                </c:pt>
                <c:pt idx="8420">
                  <c:v>852.37</c:v>
                </c:pt>
                <c:pt idx="8421">
                  <c:v>852.37</c:v>
                </c:pt>
                <c:pt idx="8422">
                  <c:v>852.37</c:v>
                </c:pt>
                <c:pt idx="8423">
                  <c:v>852.37</c:v>
                </c:pt>
                <c:pt idx="8424">
                  <c:v>852.37</c:v>
                </c:pt>
                <c:pt idx="8425">
                  <c:v>852.37</c:v>
                </c:pt>
                <c:pt idx="8426">
                  <c:v>852.37</c:v>
                </c:pt>
                <c:pt idx="8427">
                  <c:v>852.37</c:v>
                </c:pt>
                <c:pt idx="8428">
                  <c:v>852.37</c:v>
                </c:pt>
                <c:pt idx="8429">
                  <c:v>852.37</c:v>
                </c:pt>
                <c:pt idx="8430">
                  <c:v>852.37</c:v>
                </c:pt>
                <c:pt idx="8431">
                  <c:v>852.37</c:v>
                </c:pt>
                <c:pt idx="8432">
                  <c:v>852.37</c:v>
                </c:pt>
                <c:pt idx="8433">
                  <c:v>852.37</c:v>
                </c:pt>
                <c:pt idx="8434">
                  <c:v>852.37</c:v>
                </c:pt>
                <c:pt idx="8435">
                  <c:v>852.37</c:v>
                </c:pt>
                <c:pt idx="8436">
                  <c:v>852.37</c:v>
                </c:pt>
                <c:pt idx="8437">
                  <c:v>852.37</c:v>
                </c:pt>
                <c:pt idx="8438">
                  <c:v>852.37</c:v>
                </c:pt>
                <c:pt idx="8439">
                  <c:v>852.37</c:v>
                </c:pt>
                <c:pt idx="8440">
                  <c:v>852.37</c:v>
                </c:pt>
                <c:pt idx="8441">
                  <c:v>852.37</c:v>
                </c:pt>
                <c:pt idx="8442">
                  <c:v>852.37</c:v>
                </c:pt>
                <c:pt idx="8443">
                  <c:v>852.37</c:v>
                </c:pt>
                <c:pt idx="8444">
                  <c:v>852.37</c:v>
                </c:pt>
                <c:pt idx="8445">
                  <c:v>852.37</c:v>
                </c:pt>
                <c:pt idx="8446">
                  <c:v>852.37</c:v>
                </c:pt>
                <c:pt idx="8447">
                  <c:v>852.37</c:v>
                </c:pt>
                <c:pt idx="8448">
                  <c:v>852.37</c:v>
                </c:pt>
                <c:pt idx="8449">
                  <c:v>852.37</c:v>
                </c:pt>
                <c:pt idx="8450">
                  <c:v>852.37</c:v>
                </c:pt>
                <c:pt idx="8451">
                  <c:v>852.37</c:v>
                </c:pt>
                <c:pt idx="8452">
                  <c:v>852.37</c:v>
                </c:pt>
                <c:pt idx="8453">
                  <c:v>852.37</c:v>
                </c:pt>
                <c:pt idx="8454">
                  <c:v>852.37</c:v>
                </c:pt>
                <c:pt idx="8455">
                  <c:v>852.37</c:v>
                </c:pt>
                <c:pt idx="8456">
                  <c:v>852.37</c:v>
                </c:pt>
                <c:pt idx="8457">
                  <c:v>852.37</c:v>
                </c:pt>
                <c:pt idx="8458">
                  <c:v>852.37</c:v>
                </c:pt>
                <c:pt idx="8459">
                  <c:v>852.37</c:v>
                </c:pt>
                <c:pt idx="8460">
                  <c:v>852.37</c:v>
                </c:pt>
                <c:pt idx="8461">
                  <c:v>852.37</c:v>
                </c:pt>
                <c:pt idx="8462">
                  <c:v>852.37</c:v>
                </c:pt>
                <c:pt idx="8463">
                  <c:v>852.37</c:v>
                </c:pt>
                <c:pt idx="8464">
                  <c:v>852.37</c:v>
                </c:pt>
                <c:pt idx="8465">
                  <c:v>852.37</c:v>
                </c:pt>
                <c:pt idx="8466">
                  <c:v>852.37</c:v>
                </c:pt>
                <c:pt idx="8467">
                  <c:v>852.37</c:v>
                </c:pt>
                <c:pt idx="8468">
                  <c:v>852.37</c:v>
                </c:pt>
                <c:pt idx="8469">
                  <c:v>852.37</c:v>
                </c:pt>
                <c:pt idx="8470">
                  <c:v>852.37</c:v>
                </c:pt>
                <c:pt idx="8471">
                  <c:v>852.37</c:v>
                </c:pt>
                <c:pt idx="8472">
                  <c:v>852.37</c:v>
                </c:pt>
                <c:pt idx="8473">
                  <c:v>852.37</c:v>
                </c:pt>
                <c:pt idx="8474">
                  <c:v>852.37</c:v>
                </c:pt>
                <c:pt idx="8475">
                  <c:v>852.37</c:v>
                </c:pt>
                <c:pt idx="8476">
                  <c:v>852.37</c:v>
                </c:pt>
                <c:pt idx="8477">
                  <c:v>852.37</c:v>
                </c:pt>
                <c:pt idx="8478">
                  <c:v>852.37</c:v>
                </c:pt>
                <c:pt idx="8479">
                  <c:v>852.37</c:v>
                </c:pt>
                <c:pt idx="8480">
                  <c:v>852.37</c:v>
                </c:pt>
                <c:pt idx="8481">
                  <c:v>852.37</c:v>
                </c:pt>
                <c:pt idx="8482">
                  <c:v>852.37</c:v>
                </c:pt>
                <c:pt idx="8483">
                  <c:v>852.37</c:v>
                </c:pt>
                <c:pt idx="8484">
                  <c:v>852.37</c:v>
                </c:pt>
                <c:pt idx="8485">
                  <c:v>852.37</c:v>
                </c:pt>
                <c:pt idx="8486">
                  <c:v>852.37</c:v>
                </c:pt>
                <c:pt idx="8487">
                  <c:v>852.37</c:v>
                </c:pt>
                <c:pt idx="8488">
                  <c:v>852.37</c:v>
                </c:pt>
                <c:pt idx="8489">
                  <c:v>852.37</c:v>
                </c:pt>
                <c:pt idx="8490">
                  <c:v>852.37</c:v>
                </c:pt>
                <c:pt idx="8491">
                  <c:v>852.37</c:v>
                </c:pt>
                <c:pt idx="8492">
                  <c:v>852.37</c:v>
                </c:pt>
                <c:pt idx="8493">
                  <c:v>852.37</c:v>
                </c:pt>
                <c:pt idx="8494">
                  <c:v>852.37</c:v>
                </c:pt>
                <c:pt idx="8495">
                  <c:v>852.37</c:v>
                </c:pt>
                <c:pt idx="8496">
                  <c:v>852.37</c:v>
                </c:pt>
                <c:pt idx="8497">
                  <c:v>852.37</c:v>
                </c:pt>
                <c:pt idx="8498">
                  <c:v>852.37</c:v>
                </c:pt>
                <c:pt idx="8499">
                  <c:v>852.37</c:v>
                </c:pt>
                <c:pt idx="8500">
                  <c:v>852.37</c:v>
                </c:pt>
                <c:pt idx="8501">
                  <c:v>852.37</c:v>
                </c:pt>
                <c:pt idx="8502">
                  <c:v>852.37</c:v>
                </c:pt>
                <c:pt idx="8503">
                  <c:v>852.37</c:v>
                </c:pt>
                <c:pt idx="8504">
                  <c:v>852.37</c:v>
                </c:pt>
                <c:pt idx="8505">
                  <c:v>852.37</c:v>
                </c:pt>
                <c:pt idx="8506">
                  <c:v>852.37</c:v>
                </c:pt>
                <c:pt idx="8507">
                  <c:v>852.37</c:v>
                </c:pt>
                <c:pt idx="8508">
                  <c:v>852.37</c:v>
                </c:pt>
                <c:pt idx="8509">
                  <c:v>852.37</c:v>
                </c:pt>
                <c:pt idx="8510">
                  <c:v>852.37</c:v>
                </c:pt>
                <c:pt idx="8511">
                  <c:v>852.37</c:v>
                </c:pt>
                <c:pt idx="8512">
                  <c:v>852.37</c:v>
                </c:pt>
                <c:pt idx="8513">
                  <c:v>852.37</c:v>
                </c:pt>
                <c:pt idx="8514">
                  <c:v>852.37</c:v>
                </c:pt>
                <c:pt idx="8515">
                  <c:v>852.37</c:v>
                </c:pt>
                <c:pt idx="8516">
                  <c:v>852.37</c:v>
                </c:pt>
                <c:pt idx="8517">
                  <c:v>852.37</c:v>
                </c:pt>
                <c:pt idx="8518">
                  <c:v>852.37</c:v>
                </c:pt>
                <c:pt idx="8519">
                  <c:v>852.37</c:v>
                </c:pt>
                <c:pt idx="8520">
                  <c:v>852.37</c:v>
                </c:pt>
                <c:pt idx="8521">
                  <c:v>852.37</c:v>
                </c:pt>
                <c:pt idx="8522">
                  <c:v>852.37</c:v>
                </c:pt>
                <c:pt idx="8523">
                  <c:v>852.37</c:v>
                </c:pt>
                <c:pt idx="8524">
                  <c:v>852.37</c:v>
                </c:pt>
                <c:pt idx="8525">
                  <c:v>852.37</c:v>
                </c:pt>
                <c:pt idx="8526">
                  <c:v>852.37</c:v>
                </c:pt>
                <c:pt idx="8527">
                  <c:v>852.37</c:v>
                </c:pt>
                <c:pt idx="8528">
                  <c:v>852.37</c:v>
                </c:pt>
                <c:pt idx="8529">
                  <c:v>852.37</c:v>
                </c:pt>
                <c:pt idx="8530">
                  <c:v>852.37</c:v>
                </c:pt>
                <c:pt idx="8531">
                  <c:v>852.37</c:v>
                </c:pt>
                <c:pt idx="8532">
                  <c:v>852.37</c:v>
                </c:pt>
                <c:pt idx="8533">
                  <c:v>852.37</c:v>
                </c:pt>
                <c:pt idx="8534">
                  <c:v>852.37</c:v>
                </c:pt>
                <c:pt idx="8535">
                  <c:v>852.37</c:v>
                </c:pt>
                <c:pt idx="8536">
                  <c:v>852.37</c:v>
                </c:pt>
                <c:pt idx="8537">
                  <c:v>852.37</c:v>
                </c:pt>
                <c:pt idx="8538">
                  <c:v>852.37</c:v>
                </c:pt>
                <c:pt idx="8539">
                  <c:v>852.37</c:v>
                </c:pt>
                <c:pt idx="8540">
                  <c:v>852.37</c:v>
                </c:pt>
                <c:pt idx="8541">
                  <c:v>852.37</c:v>
                </c:pt>
                <c:pt idx="8542">
                  <c:v>852.37</c:v>
                </c:pt>
                <c:pt idx="8543">
                  <c:v>852.37</c:v>
                </c:pt>
                <c:pt idx="8544">
                  <c:v>852.37</c:v>
                </c:pt>
                <c:pt idx="8545">
                  <c:v>852.37</c:v>
                </c:pt>
                <c:pt idx="8546">
                  <c:v>852.37</c:v>
                </c:pt>
                <c:pt idx="8547">
                  <c:v>852.37</c:v>
                </c:pt>
                <c:pt idx="8548">
                  <c:v>852.37</c:v>
                </c:pt>
                <c:pt idx="8549">
                  <c:v>852.37</c:v>
                </c:pt>
                <c:pt idx="8550">
                  <c:v>852.37</c:v>
                </c:pt>
                <c:pt idx="8551">
                  <c:v>852.37</c:v>
                </c:pt>
                <c:pt idx="8552">
                  <c:v>852.37</c:v>
                </c:pt>
                <c:pt idx="8553">
                  <c:v>852.37</c:v>
                </c:pt>
                <c:pt idx="8554">
                  <c:v>852.37</c:v>
                </c:pt>
                <c:pt idx="8555">
                  <c:v>852.37</c:v>
                </c:pt>
                <c:pt idx="8556">
                  <c:v>852.37</c:v>
                </c:pt>
                <c:pt idx="8557">
                  <c:v>852.37</c:v>
                </c:pt>
                <c:pt idx="8558">
                  <c:v>852.37</c:v>
                </c:pt>
                <c:pt idx="8559">
                  <c:v>852.37</c:v>
                </c:pt>
                <c:pt idx="8560">
                  <c:v>852.37</c:v>
                </c:pt>
                <c:pt idx="8561">
                  <c:v>852.37</c:v>
                </c:pt>
                <c:pt idx="8562">
                  <c:v>852.37</c:v>
                </c:pt>
                <c:pt idx="8563">
                  <c:v>852.37</c:v>
                </c:pt>
                <c:pt idx="8564">
                  <c:v>852.37</c:v>
                </c:pt>
                <c:pt idx="8565">
                  <c:v>852.37</c:v>
                </c:pt>
                <c:pt idx="8566">
                  <c:v>852.37</c:v>
                </c:pt>
                <c:pt idx="8567">
                  <c:v>852.37</c:v>
                </c:pt>
                <c:pt idx="8568">
                  <c:v>852.37</c:v>
                </c:pt>
                <c:pt idx="8569">
                  <c:v>852.37</c:v>
                </c:pt>
                <c:pt idx="8570">
                  <c:v>852.37</c:v>
                </c:pt>
                <c:pt idx="8571">
                  <c:v>852.37</c:v>
                </c:pt>
                <c:pt idx="8572">
                  <c:v>852.37</c:v>
                </c:pt>
                <c:pt idx="8573">
                  <c:v>852.37</c:v>
                </c:pt>
                <c:pt idx="8574">
                  <c:v>852.37</c:v>
                </c:pt>
                <c:pt idx="8575">
                  <c:v>852.37</c:v>
                </c:pt>
                <c:pt idx="8576">
                  <c:v>852.37</c:v>
                </c:pt>
                <c:pt idx="8577">
                  <c:v>852.37</c:v>
                </c:pt>
                <c:pt idx="8578">
                  <c:v>852.37</c:v>
                </c:pt>
                <c:pt idx="8579">
                  <c:v>852.37</c:v>
                </c:pt>
                <c:pt idx="8580">
                  <c:v>852.37</c:v>
                </c:pt>
                <c:pt idx="8581">
                  <c:v>852.37</c:v>
                </c:pt>
                <c:pt idx="8582">
                  <c:v>852.37</c:v>
                </c:pt>
                <c:pt idx="8583">
                  <c:v>852.37</c:v>
                </c:pt>
                <c:pt idx="8584">
                  <c:v>852.37</c:v>
                </c:pt>
                <c:pt idx="8585">
                  <c:v>852.37</c:v>
                </c:pt>
                <c:pt idx="8586">
                  <c:v>852.37</c:v>
                </c:pt>
                <c:pt idx="8587">
                  <c:v>852.37</c:v>
                </c:pt>
                <c:pt idx="8588">
                  <c:v>852.37</c:v>
                </c:pt>
                <c:pt idx="8589">
                  <c:v>852.37</c:v>
                </c:pt>
                <c:pt idx="8590">
                  <c:v>852.37</c:v>
                </c:pt>
                <c:pt idx="8591">
                  <c:v>852.37</c:v>
                </c:pt>
                <c:pt idx="8592">
                  <c:v>852.37</c:v>
                </c:pt>
                <c:pt idx="8593">
                  <c:v>852.37</c:v>
                </c:pt>
                <c:pt idx="8594">
                  <c:v>852.37</c:v>
                </c:pt>
                <c:pt idx="8595">
                  <c:v>852.37</c:v>
                </c:pt>
                <c:pt idx="8596">
                  <c:v>852.37</c:v>
                </c:pt>
                <c:pt idx="8597">
                  <c:v>852.37</c:v>
                </c:pt>
                <c:pt idx="8598">
                  <c:v>852.37</c:v>
                </c:pt>
                <c:pt idx="8599">
                  <c:v>852.37</c:v>
                </c:pt>
                <c:pt idx="8600">
                  <c:v>852.37</c:v>
                </c:pt>
                <c:pt idx="8601">
                  <c:v>852.37</c:v>
                </c:pt>
                <c:pt idx="8602">
                  <c:v>852.37</c:v>
                </c:pt>
                <c:pt idx="8603">
                  <c:v>852.37</c:v>
                </c:pt>
                <c:pt idx="8604">
                  <c:v>852.37</c:v>
                </c:pt>
                <c:pt idx="8605">
                  <c:v>852.37</c:v>
                </c:pt>
                <c:pt idx="8606">
                  <c:v>852.37</c:v>
                </c:pt>
                <c:pt idx="8607">
                  <c:v>852.37</c:v>
                </c:pt>
                <c:pt idx="8608">
                  <c:v>852.37</c:v>
                </c:pt>
                <c:pt idx="8609">
                  <c:v>852.37</c:v>
                </c:pt>
                <c:pt idx="8610">
                  <c:v>852.37</c:v>
                </c:pt>
                <c:pt idx="8611">
                  <c:v>852.37</c:v>
                </c:pt>
                <c:pt idx="8612">
                  <c:v>852.37</c:v>
                </c:pt>
                <c:pt idx="8613">
                  <c:v>852.37</c:v>
                </c:pt>
                <c:pt idx="8614">
                  <c:v>852.37</c:v>
                </c:pt>
                <c:pt idx="8615">
                  <c:v>852.37</c:v>
                </c:pt>
                <c:pt idx="8616">
                  <c:v>852.37</c:v>
                </c:pt>
                <c:pt idx="8617">
                  <c:v>852.37</c:v>
                </c:pt>
                <c:pt idx="8618">
                  <c:v>852.37</c:v>
                </c:pt>
                <c:pt idx="8619">
                  <c:v>852.37</c:v>
                </c:pt>
                <c:pt idx="8620">
                  <c:v>852.37</c:v>
                </c:pt>
                <c:pt idx="8621">
                  <c:v>852.37</c:v>
                </c:pt>
                <c:pt idx="8622">
                  <c:v>852.37</c:v>
                </c:pt>
                <c:pt idx="8623">
                  <c:v>852.37</c:v>
                </c:pt>
                <c:pt idx="8624">
                  <c:v>852.37</c:v>
                </c:pt>
                <c:pt idx="8625">
                  <c:v>852.36</c:v>
                </c:pt>
                <c:pt idx="8626">
                  <c:v>852.36</c:v>
                </c:pt>
                <c:pt idx="8627">
                  <c:v>852.36</c:v>
                </c:pt>
                <c:pt idx="8628">
                  <c:v>852.36</c:v>
                </c:pt>
                <c:pt idx="8629">
                  <c:v>852.36</c:v>
                </c:pt>
                <c:pt idx="8630">
                  <c:v>852.36</c:v>
                </c:pt>
                <c:pt idx="8631">
                  <c:v>852.36</c:v>
                </c:pt>
                <c:pt idx="8632">
                  <c:v>852.36</c:v>
                </c:pt>
                <c:pt idx="8633">
                  <c:v>852.36</c:v>
                </c:pt>
                <c:pt idx="8634">
                  <c:v>852.36</c:v>
                </c:pt>
                <c:pt idx="8635">
                  <c:v>852.36</c:v>
                </c:pt>
                <c:pt idx="8636">
                  <c:v>852.36</c:v>
                </c:pt>
                <c:pt idx="8637">
                  <c:v>852.36</c:v>
                </c:pt>
                <c:pt idx="8638">
                  <c:v>852.36</c:v>
                </c:pt>
                <c:pt idx="8639">
                  <c:v>852.36</c:v>
                </c:pt>
                <c:pt idx="8640">
                  <c:v>852.36</c:v>
                </c:pt>
                <c:pt idx="8641">
                  <c:v>852.36</c:v>
                </c:pt>
                <c:pt idx="8642">
                  <c:v>852.36</c:v>
                </c:pt>
                <c:pt idx="8643">
                  <c:v>852.36</c:v>
                </c:pt>
                <c:pt idx="8644">
                  <c:v>852.36</c:v>
                </c:pt>
                <c:pt idx="8645">
                  <c:v>852.36</c:v>
                </c:pt>
                <c:pt idx="8646">
                  <c:v>852.36</c:v>
                </c:pt>
                <c:pt idx="8647">
                  <c:v>852.36</c:v>
                </c:pt>
                <c:pt idx="8648">
                  <c:v>852.36</c:v>
                </c:pt>
                <c:pt idx="8649">
                  <c:v>852.36</c:v>
                </c:pt>
                <c:pt idx="8650">
                  <c:v>852.36</c:v>
                </c:pt>
                <c:pt idx="8651">
                  <c:v>852.36</c:v>
                </c:pt>
                <c:pt idx="8652">
                  <c:v>852.36</c:v>
                </c:pt>
                <c:pt idx="8653">
                  <c:v>852.36</c:v>
                </c:pt>
                <c:pt idx="8654">
                  <c:v>852.36</c:v>
                </c:pt>
                <c:pt idx="8655">
                  <c:v>852.36</c:v>
                </c:pt>
                <c:pt idx="8656">
                  <c:v>852.36</c:v>
                </c:pt>
                <c:pt idx="8657">
                  <c:v>852.36</c:v>
                </c:pt>
                <c:pt idx="8658">
                  <c:v>852.36</c:v>
                </c:pt>
                <c:pt idx="8659">
                  <c:v>852.36</c:v>
                </c:pt>
                <c:pt idx="8660">
                  <c:v>852.36</c:v>
                </c:pt>
                <c:pt idx="8661">
                  <c:v>852.36</c:v>
                </c:pt>
                <c:pt idx="8662">
                  <c:v>852.36</c:v>
                </c:pt>
                <c:pt idx="8663">
                  <c:v>852.36</c:v>
                </c:pt>
                <c:pt idx="8664">
                  <c:v>852.36</c:v>
                </c:pt>
                <c:pt idx="8665">
                  <c:v>852.36</c:v>
                </c:pt>
                <c:pt idx="8666">
                  <c:v>852.36</c:v>
                </c:pt>
                <c:pt idx="8667">
                  <c:v>852.36</c:v>
                </c:pt>
                <c:pt idx="8668">
                  <c:v>852.36</c:v>
                </c:pt>
                <c:pt idx="8669">
                  <c:v>852.36</c:v>
                </c:pt>
                <c:pt idx="8670">
                  <c:v>852.36</c:v>
                </c:pt>
                <c:pt idx="8671">
                  <c:v>852.36</c:v>
                </c:pt>
                <c:pt idx="8672">
                  <c:v>852.36</c:v>
                </c:pt>
                <c:pt idx="8673">
                  <c:v>852.36</c:v>
                </c:pt>
                <c:pt idx="8674">
                  <c:v>852.36</c:v>
                </c:pt>
                <c:pt idx="8675">
                  <c:v>852.36</c:v>
                </c:pt>
                <c:pt idx="8676">
                  <c:v>852.36</c:v>
                </c:pt>
                <c:pt idx="8677">
                  <c:v>852.36</c:v>
                </c:pt>
                <c:pt idx="8678">
                  <c:v>852.36</c:v>
                </c:pt>
                <c:pt idx="8679">
                  <c:v>852.36</c:v>
                </c:pt>
                <c:pt idx="8680">
                  <c:v>852.36</c:v>
                </c:pt>
                <c:pt idx="8681">
                  <c:v>852.36</c:v>
                </c:pt>
                <c:pt idx="8682">
                  <c:v>852.36</c:v>
                </c:pt>
                <c:pt idx="8683">
                  <c:v>852.36</c:v>
                </c:pt>
                <c:pt idx="8684">
                  <c:v>852.36</c:v>
                </c:pt>
                <c:pt idx="8685">
                  <c:v>852.36</c:v>
                </c:pt>
                <c:pt idx="8686">
                  <c:v>852.36</c:v>
                </c:pt>
                <c:pt idx="8687">
                  <c:v>852.36</c:v>
                </c:pt>
                <c:pt idx="8688">
                  <c:v>852.36</c:v>
                </c:pt>
                <c:pt idx="8689">
                  <c:v>852.36</c:v>
                </c:pt>
                <c:pt idx="8690">
                  <c:v>852.36</c:v>
                </c:pt>
                <c:pt idx="8691">
                  <c:v>852.36</c:v>
                </c:pt>
                <c:pt idx="8692">
                  <c:v>852.36</c:v>
                </c:pt>
                <c:pt idx="8693">
                  <c:v>852.36</c:v>
                </c:pt>
                <c:pt idx="8694">
                  <c:v>852.36</c:v>
                </c:pt>
                <c:pt idx="8695">
                  <c:v>852.36</c:v>
                </c:pt>
                <c:pt idx="8696">
                  <c:v>852.36</c:v>
                </c:pt>
                <c:pt idx="8697">
                  <c:v>852.36</c:v>
                </c:pt>
                <c:pt idx="8698">
                  <c:v>852.36</c:v>
                </c:pt>
                <c:pt idx="8699">
                  <c:v>852.36</c:v>
                </c:pt>
                <c:pt idx="8700">
                  <c:v>852.36</c:v>
                </c:pt>
                <c:pt idx="8701">
                  <c:v>852.36</c:v>
                </c:pt>
                <c:pt idx="8702">
                  <c:v>852.36</c:v>
                </c:pt>
                <c:pt idx="8703">
                  <c:v>852.36</c:v>
                </c:pt>
                <c:pt idx="8704">
                  <c:v>852.36</c:v>
                </c:pt>
                <c:pt idx="8705">
                  <c:v>852.36</c:v>
                </c:pt>
                <c:pt idx="8706">
                  <c:v>852.36</c:v>
                </c:pt>
                <c:pt idx="8707">
                  <c:v>852.36</c:v>
                </c:pt>
                <c:pt idx="8708">
                  <c:v>852.36</c:v>
                </c:pt>
                <c:pt idx="8709">
                  <c:v>852.36</c:v>
                </c:pt>
                <c:pt idx="8710">
                  <c:v>852.36</c:v>
                </c:pt>
                <c:pt idx="8711">
                  <c:v>852.36</c:v>
                </c:pt>
                <c:pt idx="8712">
                  <c:v>852.36</c:v>
                </c:pt>
                <c:pt idx="8713">
                  <c:v>852.36</c:v>
                </c:pt>
                <c:pt idx="8714">
                  <c:v>852.36</c:v>
                </c:pt>
                <c:pt idx="8715">
                  <c:v>852.36</c:v>
                </c:pt>
                <c:pt idx="8716">
                  <c:v>852.36</c:v>
                </c:pt>
                <c:pt idx="8717">
                  <c:v>852.36</c:v>
                </c:pt>
                <c:pt idx="8718">
                  <c:v>852.36</c:v>
                </c:pt>
                <c:pt idx="8719">
                  <c:v>852.36</c:v>
                </c:pt>
                <c:pt idx="8720">
                  <c:v>852.36</c:v>
                </c:pt>
                <c:pt idx="8721">
                  <c:v>852.36</c:v>
                </c:pt>
                <c:pt idx="8722">
                  <c:v>852.36</c:v>
                </c:pt>
                <c:pt idx="8723">
                  <c:v>852.36</c:v>
                </c:pt>
                <c:pt idx="8724">
                  <c:v>852.36</c:v>
                </c:pt>
                <c:pt idx="8725">
                  <c:v>852.36</c:v>
                </c:pt>
                <c:pt idx="8726">
                  <c:v>852.36</c:v>
                </c:pt>
                <c:pt idx="8727">
                  <c:v>852.36</c:v>
                </c:pt>
                <c:pt idx="8728">
                  <c:v>852.36</c:v>
                </c:pt>
                <c:pt idx="8729">
                  <c:v>852.36</c:v>
                </c:pt>
                <c:pt idx="8730">
                  <c:v>852.36</c:v>
                </c:pt>
                <c:pt idx="8731">
                  <c:v>852.36</c:v>
                </c:pt>
                <c:pt idx="8732">
                  <c:v>852.36</c:v>
                </c:pt>
                <c:pt idx="8733">
                  <c:v>852.36</c:v>
                </c:pt>
                <c:pt idx="8734">
                  <c:v>852.36</c:v>
                </c:pt>
                <c:pt idx="8735">
                  <c:v>852.36</c:v>
                </c:pt>
                <c:pt idx="8736">
                  <c:v>852.36</c:v>
                </c:pt>
                <c:pt idx="8737">
                  <c:v>852.36</c:v>
                </c:pt>
                <c:pt idx="8738">
                  <c:v>852.36</c:v>
                </c:pt>
                <c:pt idx="8739">
                  <c:v>852.36</c:v>
                </c:pt>
                <c:pt idx="8740">
                  <c:v>852.36</c:v>
                </c:pt>
                <c:pt idx="8741">
                  <c:v>852.36</c:v>
                </c:pt>
                <c:pt idx="8742">
                  <c:v>852.36</c:v>
                </c:pt>
                <c:pt idx="8743">
                  <c:v>852.36</c:v>
                </c:pt>
                <c:pt idx="8744">
                  <c:v>852.36</c:v>
                </c:pt>
                <c:pt idx="8745">
                  <c:v>852.36</c:v>
                </c:pt>
                <c:pt idx="8746">
                  <c:v>852.36</c:v>
                </c:pt>
                <c:pt idx="8747">
                  <c:v>852.36</c:v>
                </c:pt>
                <c:pt idx="8748">
                  <c:v>852.36</c:v>
                </c:pt>
                <c:pt idx="8749">
                  <c:v>852.36</c:v>
                </c:pt>
                <c:pt idx="8750">
                  <c:v>852.36</c:v>
                </c:pt>
                <c:pt idx="8751">
                  <c:v>852.36</c:v>
                </c:pt>
                <c:pt idx="8752">
                  <c:v>852.36</c:v>
                </c:pt>
                <c:pt idx="8753">
                  <c:v>852.36</c:v>
                </c:pt>
                <c:pt idx="8754">
                  <c:v>852.36</c:v>
                </c:pt>
                <c:pt idx="8755">
                  <c:v>852.36</c:v>
                </c:pt>
                <c:pt idx="8756">
                  <c:v>852.36</c:v>
                </c:pt>
                <c:pt idx="8757">
                  <c:v>852.36</c:v>
                </c:pt>
                <c:pt idx="8758">
                  <c:v>852.36</c:v>
                </c:pt>
                <c:pt idx="8759">
                  <c:v>852.36</c:v>
                </c:pt>
                <c:pt idx="8760">
                  <c:v>852.36</c:v>
                </c:pt>
                <c:pt idx="8761">
                  <c:v>852.36</c:v>
                </c:pt>
                <c:pt idx="8762">
                  <c:v>852.36</c:v>
                </c:pt>
                <c:pt idx="8763">
                  <c:v>852.36</c:v>
                </c:pt>
                <c:pt idx="8764">
                  <c:v>852.36</c:v>
                </c:pt>
                <c:pt idx="8765">
                  <c:v>852.36</c:v>
                </c:pt>
                <c:pt idx="8766">
                  <c:v>852.36</c:v>
                </c:pt>
                <c:pt idx="8767">
                  <c:v>852.36</c:v>
                </c:pt>
                <c:pt idx="8768">
                  <c:v>852.36</c:v>
                </c:pt>
                <c:pt idx="8769">
                  <c:v>852.36</c:v>
                </c:pt>
                <c:pt idx="8770">
                  <c:v>852.36</c:v>
                </c:pt>
                <c:pt idx="8771">
                  <c:v>852.36</c:v>
                </c:pt>
                <c:pt idx="8772">
                  <c:v>852.36</c:v>
                </c:pt>
                <c:pt idx="8773">
                  <c:v>852.36</c:v>
                </c:pt>
                <c:pt idx="8774">
                  <c:v>852.36</c:v>
                </c:pt>
                <c:pt idx="8775">
                  <c:v>852.36</c:v>
                </c:pt>
                <c:pt idx="8776">
                  <c:v>852.36</c:v>
                </c:pt>
                <c:pt idx="8777">
                  <c:v>852.36</c:v>
                </c:pt>
                <c:pt idx="8778">
                  <c:v>852.36</c:v>
                </c:pt>
                <c:pt idx="8779">
                  <c:v>852.36</c:v>
                </c:pt>
                <c:pt idx="8780">
                  <c:v>852.36</c:v>
                </c:pt>
                <c:pt idx="8781">
                  <c:v>852.36</c:v>
                </c:pt>
                <c:pt idx="8782">
                  <c:v>852.36</c:v>
                </c:pt>
                <c:pt idx="8783">
                  <c:v>852.36</c:v>
                </c:pt>
                <c:pt idx="8784">
                  <c:v>852.36</c:v>
                </c:pt>
                <c:pt idx="8785">
                  <c:v>852.36</c:v>
                </c:pt>
                <c:pt idx="8786">
                  <c:v>852.36</c:v>
                </c:pt>
                <c:pt idx="8787">
                  <c:v>852.36</c:v>
                </c:pt>
                <c:pt idx="8788">
                  <c:v>852.36</c:v>
                </c:pt>
                <c:pt idx="8789">
                  <c:v>852.36</c:v>
                </c:pt>
                <c:pt idx="8790">
                  <c:v>852.36</c:v>
                </c:pt>
                <c:pt idx="8791">
                  <c:v>852.36</c:v>
                </c:pt>
                <c:pt idx="8792">
                  <c:v>852.36</c:v>
                </c:pt>
                <c:pt idx="8793">
                  <c:v>852.36</c:v>
                </c:pt>
                <c:pt idx="8794">
                  <c:v>852.36</c:v>
                </c:pt>
                <c:pt idx="8795">
                  <c:v>852.36</c:v>
                </c:pt>
                <c:pt idx="8796">
                  <c:v>852.36</c:v>
                </c:pt>
                <c:pt idx="8797">
                  <c:v>852.36</c:v>
                </c:pt>
                <c:pt idx="8798">
                  <c:v>852.36</c:v>
                </c:pt>
                <c:pt idx="8799">
                  <c:v>852.36</c:v>
                </c:pt>
                <c:pt idx="8800">
                  <c:v>852.36</c:v>
                </c:pt>
                <c:pt idx="8801">
                  <c:v>852.36</c:v>
                </c:pt>
                <c:pt idx="8802">
                  <c:v>852.36</c:v>
                </c:pt>
                <c:pt idx="8803">
                  <c:v>852.36</c:v>
                </c:pt>
                <c:pt idx="8804">
                  <c:v>852.36</c:v>
                </c:pt>
                <c:pt idx="8805">
                  <c:v>852.36</c:v>
                </c:pt>
                <c:pt idx="8806">
                  <c:v>852.36</c:v>
                </c:pt>
                <c:pt idx="8807">
                  <c:v>852.36</c:v>
                </c:pt>
                <c:pt idx="8808">
                  <c:v>852.36</c:v>
                </c:pt>
                <c:pt idx="8809">
                  <c:v>852.36</c:v>
                </c:pt>
                <c:pt idx="8810">
                  <c:v>852.36</c:v>
                </c:pt>
                <c:pt idx="8811">
                  <c:v>852.36</c:v>
                </c:pt>
                <c:pt idx="8812">
                  <c:v>852.36</c:v>
                </c:pt>
                <c:pt idx="8813">
                  <c:v>852.36</c:v>
                </c:pt>
                <c:pt idx="8814">
                  <c:v>852.36</c:v>
                </c:pt>
                <c:pt idx="8815">
                  <c:v>852.36</c:v>
                </c:pt>
                <c:pt idx="8816">
                  <c:v>852.36</c:v>
                </c:pt>
                <c:pt idx="8817">
                  <c:v>852.36</c:v>
                </c:pt>
                <c:pt idx="8818">
                  <c:v>852.36</c:v>
                </c:pt>
                <c:pt idx="8819">
                  <c:v>852.36</c:v>
                </c:pt>
                <c:pt idx="8820">
                  <c:v>852.36</c:v>
                </c:pt>
                <c:pt idx="8821">
                  <c:v>852.36</c:v>
                </c:pt>
                <c:pt idx="8822">
                  <c:v>852.36</c:v>
                </c:pt>
                <c:pt idx="8823">
                  <c:v>852.36</c:v>
                </c:pt>
                <c:pt idx="8824">
                  <c:v>852.36</c:v>
                </c:pt>
                <c:pt idx="8825">
                  <c:v>852.36</c:v>
                </c:pt>
                <c:pt idx="8826">
                  <c:v>852.36</c:v>
                </c:pt>
                <c:pt idx="8827">
                  <c:v>852.36</c:v>
                </c:pt>
                <c:pt idx="8828">
                  <c:v>852.36</c:v>
                </c:pt>
                <c:pt idx="8829">
                  <c:v>852.36</c:v>
                </c:pt>
                <c:pt idx="8830">
                  <c:v>852.36</c:v>
                </c:pt>
                <c:pt idx="8831">
                  <c:v>852.36</c:v>
                </c:pt>
                <c:pt idx="8832">
                  <c:v>852.36</c:v>
                </c:pt>
                <c:pt idx="8833">
                  <c:v>852.36</c:v>
                </c:pt>
                <c:pt idx="8834">
                  <c:v>852.36</c:v>
                </c:pt>
                <c:pt idx="8835">
                  <c:v>852.36</c:v>
                </c:pt>
                <c:pt idx="8836">
                  <c:v>852.36</c:v>
                </c:pt>
                <c:pt idx="8837">
                  <c:v>852.36</c:v>
                </c:pt>
                <c:pt idx="8838">
                  <c:v>852.36</c:v>
                </c:pt>
                <c:pt idx="8839">
                  <c:v>852.36</c:v>
                </c:pt>
                <c:pt idx="8840">
                  <c:v>852.36</c:v>
                </c:pt>
                <c:pt idx="8841">
                  <c:v>852.36</c:v>
                </c:pt>
                <c:pt idx="8842">
                  <c:v>852.36</c:v>
                </c:pt>
                <c:pt idx="8843">
                  <c:v>852.36</c:v>
                </c:pt>
                <c:pt idx="8844">
                  <c:v>852.36</c:v>
                </c:pt>
                <c:pt idx="8845">
                  <c:v>852.36</c:v>
                </c:pt>
                <c:pt idx="8846">
                  <c:v>852.36</c:v>
                </c:pt>
                <c:pt idx="8847">
                  <c:v>852.36</c:v>
                </c:pt>
                <c:pt idx="8848">
                  <c:v>852.36</c:v>
                </c:pt>
                <c:pt idx="8849">
                  <c:v>852.36</c:v>
                </c:pt>
                <c:pt idx="8850">
                  <c:v>852.36</c:v>
                </c:pt>
                <c:pt idx="8851">
                  <c:v>852.36</c:v>
                </c:pt>
                <c:pt idx="8852">
                  <c:v>852.36</c:v>
                </c:pt>
                <c:pt idx="8853">
                  <c:v>852.36</c:v>
                </c:pt>
                <c:pt idx="8854">
                  <c:v>852.36</c:v>
                </c:pt>
                <c:pt idx="8855">
                  <c:v>852.36</c:v>
                </c:pt>
                <c:pt idx="8856">
                  <c:v>852.36</c:v>
                </c:pt>
                <c:pt idx="8857">
                  <c:v>852.36</c:v>
                </c:pt>
                <c:pt idx="8858">
                  <c:v>852.36</c:v>
                </c:pt>
                <c:pt idx="8859">
                  <c:v>852.36</c:v>
                </c:pt>
                <c:pt idx="8860">
                  <c:v>852.36</c:v>
                </c:pt>
                <c:pt idx="8861">
                  <c:v>852.36</c:v>
                </c:pt>
                <c:pt idx="8862">
                  <c:v>852.36</c:v>
                </c:pt>
                <c:pt idx="8863">
                  <c:v>852.36</c:v>
                </c:pt>
                <c:pt idx="8864">
                  <c:v>852.36</c:v>
                </c:pt>
                <c:pt idx="8865">
                  <c:v>852.36</c:v>
                </c:pt>
                <c:pt idx="8866">
                  <c:v>852.36</c:v>
                </c:pt>
                <c:pt idx="8867">
                  <c:v>852.36</c:v>
                </c:pt>
                <c:pt idx="8868">
                  <c:v>852.36</c:v>
                </c:pt>
                <c:pt idx="8869">
                  <c:v>852.36</c:v>
                </c:pt>
                <c:pt idx="8870">
                  <c:v>852.36</c:v>
                </c:pt>
                <c:pt idx="8871">
                  <c:v>852.36</c:v>
                </c:pt>
                <c:pt idx="8872">
                  <c:v>852.36</c:v>
                </c:pt>
                <c:pt idx="8873">
                  <c:v>852.36</c:v>
                </c:pt>
                <c:pt idx="8874">
                  <c:v>852.36</c:v>
                </c:pt>
                <c:pt idx="8875">
                  <c:v>852.36</c:v>
                </c:pt>
                <c:pt idx="8876">
                  <c:v>852.36</c:v>
                </c:pt>
                <c:pt idx="8877">
                  <c:v>852.36</c:v>
                </c:pt>
                <c:pt idx="8878">
                  <c:v>852.36</c:v>
                </c:pt>
                <c:pt idx="8879">
                  <c:v>852.36</c:v>
                </c:pt>
                <c:pt idx="8880">
                  <c:v>852.36</c:v>
                </c:pt>
                <c:pt idx="8881">
                  <c:v>852.36</c:v>
                </c:pt>
                <c:pt idx="8882">
                  <c:v>852.36</c:v>
                </c:pt>
                <c:pt idx="8883">
                  <c:v>852.36</c:v>
                </c:pt>
                <c:pt idx="8884">
                  <c:v>852.36</c:v>
                </c:pt>
                <c:pt idx="8885">
                  <c:v>852.36</c:v>
                </c:pt>
                <c:pt idx="8886">
                  <c:v>852.36</c:v>
                </c:pt>
                <c:pt idx="8887">
                  <c:v>852.36</c:v>
                </c:pt>
                <c:pt idx="8888">
                  <c:v>852.36</c:v>
                </c:pt>
                <c:pt idx="8889">
                  <c:v>852.36</c:v>
                </c:pt>
                <c:pt idx="8890">
                  <c:v>852.36</c:v>
                </c:pt>
                <c:pt idx="8891">
                  <c:v>852.36</c:v>
                </c:pt>
                <c:pt idx="8892">
                  <c:v>852.36</c:v>
                </c:pt>
                <c:pt idx="8893">
                  <c:v>852.36</c:v>
                </c:pt>
                <c:pt idx="8894">
                  <c:v>852.36</c:v>
                </c:pt>
                <c:pt idx="8895">
                  <c:v>852.36</c:v>
                </c:pt>
                <c:pt idx="8896">
                  <c:v>852.36</c:v>
                </c:pt>
                <c:pt idx="8897">
                  <c:v>852.36</c:v>
                </c:pt>
                <c:pt idx="8898">
                  <c:v>852.36</c:v>
                </c:pt>
                <c:pt idx="8899">
                  <c:v>852.36</c:v>
                </c:pt>
                <c:pt idx="8900">
                  <c:v>852.36</c:v>
                </c:pt>
                <c:pt idx="8901">
                  <c:v>852.36</c:v>
                </c:pt>
                <c:pt idx="8902">
                  <c:v>852.36</c:v>
                </c:pt>
                <c:pt idx="8903">
                  <c:v>852.36</c:v>
                </c:pt>
                <c:pt idx="8904">
                  <c:v>852.36</c:v>
                </c:pt>
                <c:pt idx="8905">
                  <c:v>852.36</c:v>
                </c:pt>
                <c:pt idx="8906">
                  <c:v>852.36</c:v>
                </c:pt>
                <c:pt idx="8907">
                  <c:v>852.36</c:v>
                </c:pt>
                <c:pt idx="8908">
                  <c:v>852.36</c:v>
                </c:pt>
                <c:pt idx="8909">
                  <c:v>852.36</c:v>
                </c:pt>
                <c:pt idx="8910">
                  <c:v>852.36</c:v>
                </c:pt>
                <c:pt idx="8911">
                  <c:v>852.36</c:v>
                </c:pt>
                <c:pt idx="8912">
                  <c:v>852.36</c:v>
                </c:pt>
                <c:pt idx="8913">
                  <c:v>852.36</c:v>
                </c:pt>
                <c:pt idx="8914">
                  <c:v>852.36</c:v>
                </c:pt>
                <c:pt idx="8915">
                  <c:v>852.36</c:v>
                </c:pt>
                <c:pt idx="8916">
                  <c:v>852.36</c:v>
                </c:pt>
                <c:pt idx="8917">
                  <c:v>852.36</c:v>
                </c:pt>
                <c:pt idx="8918">
                  <c:v>852.36</c:v>
                </c:pt>
                <c:pt idx="8919">
                  <c:v>852.36</c:v>
                </c:pt>
                <c:pt idx="8920">
                  <c:v>852.36</c:v>
                </c:pt>
                <c:pt idx="8921">
                  <c:v>852.36</c:v>
                </c:pt>
                <c:pt idx="8922">
                  <c:v>852.36</c:v>
                </c:pt>
                <c:pt idx="8923">
                  <c:v>852.36</c:v>
                </c:pt>
                <c:pt idx="8924">
                  <c:v>852.36</c:v>
                </c:pt>
                <c:pt idx="8925">
                  <c:v>852.36</c:v>
                </c:pt>
                <c:pt idx="8926">
                  <c:v>852.36</c:v>
                </c:pt>
                <c:pt idx="8927">
                  <c:v>852.36</c:v>
                </c:pt>
                <c:pt idx="8928">
                  <c:v>852.36</c:v>
                </c:pt>
                <c:pt idx="8929">
                  <c:v>852.36</c:v>
                </c:pt>
                <c:pt idx="8930">
                  <c:v>852.36</c:v>
                </c:pt>
                <c:pt idx="8931">
                  <c:v>852.36</c:v>
                </c:pt>
                <c:pt idx="8932">
                  <c:v>852.36</c:v>
                </c:pt>
                <c:pt idx="8933">
                  <c:v>852.36</c:v>
                </c:pt>
                <c:pt idx="8934">
                  <c:v>852.36</c:v>
                </c:pt>
                <c:pt idx="8935">
                  <c:v>852.36</c:v>
                </c:pt>
                <c:pt idx="8936">
                  <c:v>852.36</c:v>
                </c:pt>
                <c:pt idx="8937">
                  <c:v>852.36</c:v>
                </c:pt>
                <c:pt idx="8938">
                  <c:v>852.36</c:v>
                </c:pt>
                <c:pt idx="8939">
                  <c:v>852.36</c:v>
                </c:pt>
                <c:pt idx="8940">
                  <c:v>852.36</c:v>
                </c:pt>
                <c:pt idx="8941">
                  <c:v>852.36</c:v>
                </c:pt>
                <c:pt idx="8942">
                  <c:v>852.36</c:v>
                </c:pt>
                <c:pt idx="8943">
                  <c:v>852.36</c:v>
                </c:pt>
                <c:pt idx="8944">
                  <c:v>852.36</c:v>
                </c:pt>
                <c:pt idx="8945">
                  <c:v>852.36</c:v>
                </c:pt>
                <c:pt idx="8946">
                  <c:v>852.36</c:v>
                </c:pt>
                <c:pt idx="8947">
                  <c:v>852.36</c:v>
                </c:pt>
                <c:pt idx="8948">
                  <c:v>852.36</c:v>
                </c:pt>
                <c:pt idx="8949">
                  <c:v>852.36</c:v>
                </c:pt>
                <c:pt idx="8950">
                  <c:v>852.36</c:v>
                </c:pt>
                <c:pt idx="8951">
                  <c:v>852.36</c:v>
                </c:pt>
                <c:pt idx="8952">
                  <c:v>852.36</c:v>
                </c:pt>
                <c:pt idx="8953">
                  <c:v>852.36</c:v>
                </c:pt>
                <c:pt idx="8954">
                  <c:v>852.36</c:v>
                </c:pt>
                <c:pt idx="8955">
                  <c:v>852.36</c:v>
                </c:pt>
                <c:pt idx="8956">
                  <c:v>852.36</c:v>
                </c:pt>
                <c:pt idx="8957">
                  <c:v>852.36</c:v>
                </c:pt>
                <c:pt idx="8958">
                  <c:v>852.36</c:v>
                </c:pt>
                <c:pt idx="8959">
                  <c:v>852.36</c:v>
                </c:pt>
                <c:pt idx="8960">
                  <c:v>852.36</c:v>
                </c:pt>
                <c:pt idx="8961">
                  <c:v>852.36</c:v>
                </c:pt>
                <c:pt idx="8962">
                  <c:v>852.36</c:v>
                </c:pt>
                <c:pt idx="8963">
                  <c:v>852.36</c:v>
                </c:pt>
                <c:pt idx="8964">
                  <c:v>852.36</c:v>
                </c:pt>
                <c:pt idx="8965">
                  <c:v>852.36</c:v>
                </c:pt>
                <c:pt idx="8966">
                  <c:v>852.36</c:v>
                </c:pt>
                <c:pt idx="8967">
                  <c:v>852.36</c:v>
                </c:pt>
                <c:pt idx="8968">
                  <c:v>852.36</c:v>
                </c:pt>
                <c:pt idx="8969">
                  <c:v>852.36</c:v>
                </c:pt>
                <c:pt idx="8970">
                  <c:v>852.36</c:v>
                </c:pt>
                <c:pt idx="8971">
                  <c:v>852.36</c:v>
                </c:pt>
                <c:pt idx="8972">
                  <c:v>852.36</c:v>
                </c:pt>
                <c:pt idx="8973">
                  <c:v>852.36</c:v>
                </c:pt>
                <c:pt idx="8974">
                  <c:v>852.36</c:v>
                </c:pt>
                <c:pt idx="8975">
                  <c:v>852.36</c:v>
                </c:pt>
                <c:pt idx="8976">
                  <c:v>852.36</c:v>
                </c:pt>
                <c:pt idx="8977">
                  <c:v>852.36</c:v>
                </c:pt>
                <c:pt idx="8978">
                  <c:v>852.36</c:v>
                </c:pt>
                <c:pt idx="8979">
                  <c:v>852.36</c:v>
                </c:pt>
                <c:pt idx="8980">
                  <c:v>852.36</c:v>
                </c:pt>
                <c:pt idx="8981">
                  <c:v>852.36</c:v>
                </c:pt>
                <c:pt idx="8982">
                  <c:v>852.36</c:v>
                </c:pt>
                <c:pt idx="8983">
                  <c:v>852.36</c:v>
                </c:pt>
                <c:pt idx="8984">
                  <c:v>852.36</c:v>
                </c:pt>
                <c:pt idx="8985">
                  <c:v>852.36</c:v>
                </c:pt>
                <c:pt idx="8986">
                  <c:v>852.36</c:v>
                </c:pt>
                <c:pt idx="8987">
                  <c:v>852.36</c:v>
                </c:pt>
                <c:pt idx="8988">
                  <c:v>852.36</c:v>
                </c:pt>
                <c:pt idx="8989">
                  <c:v>852.36</c:v>
                </c:pt>
                <c:pt idx="8990">
                  <c:v>852.36</c:v>
                </c:pt>
                <c:pt idx="8991">
                  <c:v>852.36</c:v>
                </c:pt>
                <c:pt idx="8992">
                  <c:v>852.36</c:v>
                </c:pt>
                <c:pt idx="8993">
                  <c:v>852.36</c:v>
                </c:pt>
                <c:pt idx="8994">
                  <c:v>852.36</c:v>
                </c:pt>
                <c:pt idx="8995">
                  <c:v>852.36</c:v>
                </c:pt>
                <c:pt idx="8996">
                  <c:v>852.36</c:v>
                </c:pt>
                <c:pt idx="8997">
                  <c:v>852.36</c:v>
                </c:pt>
                <c:pt idx="8998">
                  <c:v>852.36</c:v>
                </c:pt>
                <c:pt idx="8999">
                  <c:v>852.36</c:v>
                </c:pt>
                <c:pt idx="9000">
                  <c:v>852.36</c:v>
                </c:pt>
                <c:pt idx="9001">
                  <c:v>852.36</c:v>
                </c:pt>
                <c:pt idx="9002">
                  <c:v>852.36</c:v>
                </c:pt>
                <c:pt idx="9003">
                  <c:v>852.36</c:v>
                </c:pt>
                <c:pt idx="9004">
                  <c:v>852.36</c:v>
                </c:pt>
                <c:pt idx="9005">
                  <c:v>852.36</c:v>
                </c:pt>
                <c:pt idx="9006">
                  <c:v>852.36</c:v>
                </c:pt>
                <c:pt idx="9007">
                  <c:v>852.36</c:v>
                </c:pt>
                <c:pt idx="9008">
                  <c:v>852.36</c:v>
                </c:pt>
                <c:pt idx="9009">
                  <c:v>852.36</c:v>
                </c:pt>
                <c:pt idx="9010">
                  <c:v>852.36</c:v>
                </c:pt>
                <c:pt idx="9011">
                  <c:v>852.36</c:v>
                </c:pt>
                <c:pt idx="9012">
                  <c:v>852.36</c:v>
                </c:pt>
                <c:pt idx="9013">
                  <c:v>852.36</c:v>
                </c:pt>
                <c:pt idx="9014">
                  <c:v>852.36</c:v>
                </c:pt>
                <c:pt idx="9015">
                  <c:v>852.36</c:v>
                </c:pt>
                <c:pt idx="9016">
                  <c:v>852.36</c:v>
                </c:pt>
                <c:pt idx="9017">
                  <c:v>852.36</c:v>
                </c:pt>
                <c:pt idx="9018">
                  <c:v>852.36</c:v>
                </c:pt>
                <c:pt idx="9019">
                  <c:v>852.36</c:v>
                </c:pt>
                <c:pt idx="9020">
                  <c:v>852.36</c:v>
                </c:pt>
                <c:pt idx="9021">
                  <c:v>852.36</c:v>
                </c:pt>
                <c:pt idx="9022">
                  <c:v>852.36</c:v>
                </c:pt>
                <c:pt idx="9023">
                  <c:v>852.36</c:v>
                </c:pt>
                <c:pt idx="9024">
                  <c:v>852.36</c:v>
                </c:pt>
                <c:pt idx="9025">
                  <c:v>852.36</c:v>
                </c:pt>
                <c:pt idx="9026">
                  <c:v>852.36</c:v>
                </c:pt>
                <c:pt idx="9027">
                  <c:v>852.36</c:v>
                </c:pt>
                <c:pt idx="9028">
                  <c:v>852.36</c:v>
                </c:pt>
                <c:pt idx="9029">
                  <c:v>852.36</c:v>
                </c:pt>
                <c:pt idx="9030">
                  <c:v>852.36</c:v>
                </c:pt>
                <c:pt idx="9031">
                  <c:v>852.36</c:v>
                </c:pt>
                <c:pt idx="9032">
                  <c:v>852.36</c:v>
                </c:pt>
                <c:pt idx="9033">
                  <c:v>852.36</c:v>
                </c:pt>
                <c:pt idx="9034">
                  <c:v>852.36</c:v>
                </c:pt>
                <c:pt idx="9035">
                  <c:v>852.36</c:v>
                </c:pt>
                <c:pt idx="9036">
                  <c:v>852.36</c:v>
                </c:pt>
                <c:pt idx="9037">
                  <c:v>852.36</c:v>
                </c:pt>
                <c:pt idx="9038">
                  <c:v>852.36</c:v>
                </c:pt>
                <c:pt idx="9039">
                  <c:v>852.36</c:v>
                </c:pt>
                <c:pt idx="9040">
                  <c:v>852.36</c:v>
                </c:pt>
                <c:pt idx="9041">
                  <c:v>852.36</c:v>
                </c:pt>
                <c:pt idx="9042">
                  <c:v>852.36</c:v>
                </c:pt>
                <c:pt idx="9043">
                  <c:v>852.36</c:v>
                </c:pt>
                <c:pt idx="9044">
                  <c:v>852.36</c:v>
                </c:pt>
                <c:pt idx="9045">
                  <c:v>852.36</c:v>
                </c:pt>
                <c:pt idx="9046">
                  <c:v>852.36</c:v>
                </c:pt>
                <c:pt idx="9047">
                  <c:v>852.36</c:v>
                </c:pt>
                <c:pt idx="9048">
                  <c:v>852.36</c:v>
                </c:pt>
                <c:pt idx="9049">
                  <c:v>852.36</c:v>
                </c:pt>
                <c:pt idx="9050">
                  <c:v>852.36</c:v>
                </c:pt>
                <c:pt idx="9051">
                  <c:v>852.36</c:v>
                </c:pt>
                <c:pt idx="9052">
                  <c:v>852.36</c:v>
                </c:pt>
                <c:pt idx="9053">
                  <c:v>852.36</c:v>
                </c:pt>
                <c:pt idx="9054">
                  <c:v>852.36</c:v>
                </c:pt>
                <c:pt idx="9055">
                  <c:v>852.36</c:v>
                </c:pt>
                <c:pt idx="9056">
                  <c:v>852.36</c:v>
                </c:pt>
                <c:pt idx="9057">
                  <c:v>852.36</c:v>
                </c:pt>
                <c:pt idx="9058">
                  <c:v>852.36</c:v>
                </c:pt>
                <c:pt idx="9059">
                  <c:v>852.36</c:v>
                </c:pt>
                <c:pt idx="9060">
                  <c:v>852.36</c:v>
                </c:pt>
                <c:pt idx="9061">
                  <c:v>852.36</c:v>
                </c:pt>
                <c:pt idx="9062">
                  <c:v>852.36</c:v>
                </c:pt>
                <c:pt idx="9063">
                  <c:v>852.36</c:v>
                </c:pt>
                <c:pt idx="9064">
                  <c:v>852.36</c:v>
                </c:pt>
                <c:pt idx="9065">
                  <c:v>852.36</c:v>
                </c:pt>
                <c:pt idx="9066">
                  <c:v>852.36</c:v>
                </c:pt>
                <c:pt idx="9067">
                  <c:v>852.36</c:v>
                </c:pt>
                <c:pt idx="9068">
                  <c:v>852.36</c:v>
                </c:pt>
                <c:pt idx="9069">
                  <c:v>852.36</c:v>
                </c:pt>
                <c:pt idx="9070">
                  <c:v>852.36</c:v>
                </c:pt>
                <c:pt idx="9071">
                  <c:v>852.36</c:v>
                </c:pt>
                <c:pt idx="9072">
                  <c:v>852.36</c:v>
                </c:pt>
                <c:pt idx="9073">
                  <c:v>852.36</c:v>
                </c:pt>
                <c:pt idx="9074">
                  <c:v>852.36</c:v>
                </c:pt>
                <c:pt idx="9075">
                  <c:v>852.36</c:v>
                </c:pt>
                <c:pt idx="9076">
                  <c:v>852.36</c:v>
                </c:pt>
                <c:pt idx="9077">
                  <c:v>852.36</c:v>
                </c:pt>
                <c:pt idx="9078">
                  <c:v>852.36</c:v>
                </c:pt>
                <c:pt idx="9079">
                  <c:v>852.36</c:v>
                </c:pt>
                <c:pt idx="9080">
                  <c:v>852.36</c:v>
                </c:pt>
                <c:pt idx="9081">
                  <c:v>852.36</c:v>
                </c:pt>
                <c:pt idx="9082">
                  <c:v>852.36</c:v>
                </c:pt>
                <c:pt idx="9083">
                  <c:v>852.36</c:v>
                </c:pt>
                <c:pt idx="9084">
                  <c:v>852.36</c:v>
                </c:pt>
                <c:pt idx="9085">
                  <c:v>852.36</c:v>
                </c:pt>
                <c:pt idx="9086">
                  <c:v>852.36</c:v>
                </c:pt>
                <c:pt idx="9087">
                  <c:v>852.36</c:v>
                </c:pt>
                <c:pt idx="9088">
                  <c:v>852.36</c:v>
                </c:pt>
                <c:pt idx="9089">
                  <c:v>852.36</c:v>
                </c:pt>
                <c:pt idx="9090">
                  <c:v>852.36</c:v>
                </c:pt>
                <c:pt idx="9091">
                  <c:v>852.36</c:v>
                </c:pt>
                <c:pt idx="9092">
                  <c:v>852.36</c:v>
                </c:pt>
                <c:pt idx="9093">
                  <c:v>852.36</c:v>
                </c:pt>
                <c:pt idx="9094">
                  <c:v>852.36</c:v>
                </c:pt>
                <c:pt idx="9095">
                  <c:v>852.36</c:v>
                </c:pt>
                <c:pt idx="9096">
                  <c:v>852.36</c:v>
                </c:pt>
                <c:pt idx="9097">
                  <c:v>852.36</c:v>
                </c:pt>
                <c:pt idx="9098">
                  <c:v>852.36</c:v>
                </c:pt>
                <c:pt idx="9099">
                  <c:v>852.36</c:v>
                </c:pt>
                <c:pt idx="9100">
                  <c:v>852.36</c:v>
                </c:pt>
                <c:pt idx="9101">
                  <c:v>852.36</c:v>
                </c:pt>
                <c:pt idx="9102">
                  <c:v>852.36</c:v>
                </c:pt>
                <c:pt idx="9103">
                  <c:v>852.36</c:v>
                </c:pt>
                <c:pt idx="9104">
                  <c:v>852.36</c:v>
                </c:pt>
                <c:pt idx="9105">
                  <c:v>852.36</c:v>
                </c:pt>
                <c:pt idx="9106">
                  <c:v>852.36</c:v>
                </c:pt>
                <c:pt idx="9107">
                  <c:v>852.36</c:v>
                </c:pt>
                <c:pt idx="9108">
                  <c:v>852.36</c:v>
                </c:pt>
                <c:pt idx="9109">
                  <c:v>852.36</c:v>
                </c:pt>
                <c:pt idx="9110">
                  <c:v>852.36</c:v>
                </c:pt>
                <c:pt idx="9111">
                  <c:v>852.36</c:v>
                </c:pt>
                <c:pt idx="9112">
                  <c:v>852.36</c:v>
                </c:pt>
                <c:pt idx="9113">
                  <c:v>852.36</c:v>
                </c:pt>
                <c:pt idx="9114">
                  <c:v>852.36</c:v>
                </c:pt>
                <c:pt idx="9115">
                  <c:v>852.36</c:v>
                </c:pt>
                <c:pt idx="9116">
                  <c:v>852.36</c:v>
                </c:pt>
                <c:pt idx="9117">
                  <c:v>852.36</c:v>
                </c:pt>
                <c:pt idx="9118">
                  <c:v>852.36</c:v>
                </c:pt>
                <c:pt idx="9119">
                  <c:v>852.36</c:v>
                </c:pt>
                <c:pt idx="9120">
                  <c:v>852.36</c:v>
                </c:pt>
                <c:pt idx="9121">
                  <c:v>852.36</c:v>
                </c:pt>
                <c:pt idx="9122">
                  <c:v>852.36</c:v>
                </c:pt>
                <c:pt idx="9123">
                  <c:v>852.36</c:v>
                </c:pt>
                <c:pt idx="9124">
                  <c:v>852.36</c:v>
                </c:pt>
                <c:pt idx="9125">
                  <c:v>852.36</c:v>
                </c:pt>
                <c:pt idx="9126">
                  <c:v>852.36</c:v>
                </c:pt>
                <c:pt idx="9127">
                  <c:v>852.36</c:v>
                </c:pt>
                <c:pt idx="9128">
                  <c:v>852.36</c:v>
                </c:pt>
                <c:pt idx="9129">
                  <c:v>852.36</c:v>
                </c:pt>
                <c:pt idx="9130">
                  <c:v>852.36</c:v>
                </c:pt>
                <c:pt idx="9131">
                  <c:v>852.36</c:v>
                </c:pt>
                <c:pt idx="9132">
                  <c:v>852.36</c:v>
                </c:pt>
                <c:pt idx="9133">
                  <c:v>852.36</c:v>
                </c:pt>
                <c:pt idx="9134">
                  <c:v>852.36</c:v>
                </c:pt>
                <c:pt idx="9135">
                  <c:v>852.36</c:v>
                </c:pt>
                <c:pt idx="9136">
                  <c:v>852.36</c:v>
                </c:pt>
                <c:pt idx="9137">
                  <c:v>852.36</c:v>
                </c:pt>
                <c:pt idx="9138">
                  <c:v>852.36</c:v>
                </c:pt>
                <c:pt idx="9139">
                  <c:v>852.36</c:v>
                </c:pt>
                <c:pt idx="9140">
                  <c:v>852.36</c:v>
                </c:pt>
                <c:pt idx="9141">
                  <c:v>852.36</c:v>
                </c:pt>
                <c:pt idx="9142">
                  <c:v>852.36</c:v>
                </c:pt>
                <c:pt idx="9143">
                  <c:v>852.36</c:v>
                </c:pt>
                <c:pt idx="9144">
                  <c:v>852.36</c:v>
                </c:pt>
                <c:pt idx="9145">
                  <c:v>852.36</c:v>
                </c:pt>
                <c:pt idx="9146">
                  <c:v>852.36</c:v>
                </c:pt>
                <c:pt idx="9147">
                  <c:v>852.36</c:v>
                </c:pt>
                <c:pt idx="9148">
                  <c:v>852.36</c:v>
                </c:pt>
                <c:pt idx="9149">
                  <c:v>852.36</c:v>
                </c:pt>
                <c:pt idx="9150">
                  <c:v>852.36</c:v>
                </c:pt>
                <c:pt idx="9151">
                  <c:v>852.36</c:v>
                </c:pt>
                <c:pt idx="9152">
                  <c:v>852.36</c:v>
                </c:pt>
                <c:pt idx="9153">
                  <c:v>852.36</c:v>
                </c:pt>
                <c:pt idx="9154">
                  <c:v>852.36</c:v>
                </c:pt>
                <c:pt idx="9155">
                  <c:v>852.36</c:v>
                </c:pt>
                <c:pt idx="9156">
                  <c:v>852.36</c:v>
                </c:pt>
                <c:pt idx="9157">
                  <c:v>852.36</c:v>
                </c:pt>
                <c:pt idx="9158">
                  <c:v>852.36</c:v>
                </c:pt>
                <c:pt idx="9159">
                  <c:v>852.36</c:v>
                </c:pt>
                <c:pt idx="9160">
                  <c:v>852.36</c:v>
                </c:pt>
                <c:pt idx="9161">
                  <c:v>852.36</c:v>
                </c:pt>
                <c:pt idx="9162">
                  <c:v>852.36</c:v>
                </c:pt>
                <c:pt idx="9163">
                  <c:v>852.36</c:v>
                </c:pt>
                <c:pt idx="9164">
                  <c:v>852.36</c:v>
                </c:pt>
                <c:pt idx="9165">
                  <c:v>852.36</c:v>
                </c:pt>
                <c:pt idx="9166">
                  <c:v>852.36</c:v>
                </c:pt>
                <c:pt idx="9167">
                  <c:v>852.36</c:v>
                </c:pt>
                <c:pt idx="9168">
                  <c:v>852.36</c:v>
                </c:pt>
                <c:pt idx="9169">
                  <c:v>852.36</c:v>
                </c:pt>
                <c:pt idx="9170">
                  <c:v>852.36</c:v>
                </c:pt>
                <c:pt idx="9171">
                  <c:v>852.36</c:v>
                </c:pt>
                <c:pt idx="9172">
                  <c:v>852.36</c:v>
                </c:pt>
                <c:pt idx="9173">
                  <c:v>852.36</c:v>
                </c:pt>
                <c:pt idx="9174">
                  <c:v>852.36</c:v>
                </c:pt>
                <c:pt idx="9175">
                  <c:v>852.36</c:v>
                </c:pt>
                <c:pt idx="9176">
                  <c:v>852.36</c:v>
                </c:pt>
                <c:pt idx="9177">
                  <c:v>852.36</c:v>
                </c:pt>
                <c:pt idx="9178">
                  <c:v>852.36</c:v>
                </c:pt>
                <c:pt idx="9179">
                  <c:v>852.36</c:v>
                </c:pt>
                <c:pt idx="9180">
                  <c:v>852.36</c:v>
                </c:pt>
                <c:pt idx="9181">
                  <c:v>852.36</c:v>
                </c:pt>
                <c:pt idx="9182">
                  <c:v>852.36</c:v>
                </c:pt>
                <c:pt idx="9183">
                  <c:v>852.36</c:v>
                </c:pt>
                <c:pt idx="9184">
                  <c:v>852.36</c:v>
                </c:pt>
                <c:pt idx="9185">
                  <c:v>852.36</c:v>
                </c:pt>
                <c:pt idx="9186">
                  <c:v>852.36</c:v>
                </c:pt>
                <c:pt idx="9187">
                  <c:v>852.36</c:v>
                </c:pt>
                <c:pt idx="9188">
                  <c:v>852.36</c:v>
                </c:pt>
                <c:pt idx="9189">
                  <c:v>852.36</c:v>
                </c:pt>
                <c:pt idx="9190">
                  <c:v>852.36</c:v>
                </c:pt>
                <c:pt idx="9191">
                  <c:v>852.36</c:v>
                </c:pt>
                <c:pt idx="9192">
                  <c:v>852.36</c:v>
                </c:pt>
                <c:pt idx="9193">
                  <c:v>852.36</c:v>
                </c:pt>
                <c:pt idx="9194">
                  <c:v>852.36</c:v>
                </c:pt>
                <c:pt idx="9195">
                  <c:v>852.36</c:v>
                </c:pt>
                <c:pt idx="9196">
                  <c:v>852.36</c:v>
                </c:pt>
                <c:pt idx="9197">
                  <c:v>852.36</c:v>
                </c:pt>
                <c:pt idx="9198">
                  <c:v>852.36</c:v>
                </c:pt>
                <c:pt idx="9199">
                  <c:v>852.36</c:v>
                </c:pt>
                <c:pt idx="9200">
                  <c:v>852.36</c:v>
                </c:pt>
                <c:pt idx="9201">
                  <c:v>852.36</c:v>
                </c:pt>
                <c:pt idx="9202">
                  <c:v>852.36</c:v>
                </c:pt>
                <c:pt idx="9203">
                  <c:v>852.36</c:v>
                </c:pt>
                <c:pt idx="9204">
                  <c:v>852.36</c:v>
                </c:pt>
                <c:pt idx="9205">
                  <c:v>852.36</c:v>
                </c:pt>
                <c:pt idx="9206">
                  <c:v>852.36</c:v>
                </c:pt>
                <c:pt idx="9207">
                  <c:v>852.36</c:v>
                </c:pt>
                <c:pt idx="9208">
                  <c:v>852.36</c:v>
                </c:pt>
                <c:pt idx="9209">
                  <c:v>852.36</c:v>
                </c:pt>
                <c:pt idx="9210">
                  <c:v>852.36</c:v>
                </c:pt>
                <c:pt idx="9211">
                  <c:v>852.36</c:v>
                </c:pt>
                <c:pt idx="9212">
                  <c:v>852.36</c:v>
                </c:pt>
                <c:pt idx="9213">
                  <c:v>852.36</c:v>
                </c:pt>
                <c:pt idx="9214">
                  <c:v>852.36</c:v>
                </c:pt>
                <c:pt idx="9215">
                  <c:v>852.36</c:v>
                </c:pt>
                <c:pt idx="9216">
                  <c:v>852.36</c:v>
                </c:pt>
                <c:pt idx="9217">
                  <c:v>852.36</c:v>
                </c:pt>
                <c:pt idx="9218">
                  <c:v>852.36</c:v>
                </c:pt>
                <c:pt idx="9219">
                  <c:v>852.36</c:v>
                </c:pt>
                <c:pt idx="9220">
                  <c:v>852.36</c:v>
                </c:pt>
                <c:pt idx="9221">
                  <c:v>852.36</c:v>
                </c:pt>
                <c:pt idx="9222">
                  <c:v>852.36</c:v>
                </c:pt>
                <c:pt idx="9223">
                  <c:v>852.36</c:v>
                </c:pt>
                <c:pt idx="9224">
                  <c:v>852.36</c:v>
                </c:pt>
                <c:pt idx="9225">
                  <c:v>852.36</c:v>
                </c:pt>
                <c:pt idx="9226">
                  <c:v>852.36</c:v>
                </c:pt>
                <c:pt idx="9227">
                  <c:v>852.36</c:v>
                </c:pt>
                <c:pt idx="9228">
                  <c:v>852.36</c:v>
                </c:pt>
                <c:pt idx="9229">
                  <c:v>852.36</c:v>
                </c:pt>
                <c:pt idx="9230">
                  <c:v>852.36</c:v>
                </c:pt>
                <c:pt idx="9231">
                  <c:v>852.36</c:v>
                </c:pt>
                <c:pt idx="9232">
                  <c:v>852.36</c:v>
                </c:pt>
                <c:pt idx="9233">
                  <c:v>852.36</c:v>
                </c:pt>
                <c:pt idx="9234">
                  <c:v>852.36</c:v>
                </c:pt>
                <c:pt idx="9235">
                  <c:v>852.36</c:v>
                </c:pt>
                <c:pt idx="9236">
                  <c:v>852.36</c:v>
                </c:pt>
                <c:pt idx="9237">
                  <c:v>852.36</c:v>
                </c:pt>
                <c:pt idx="9238">
                  <c:v>852.36</c:v>
                </c:pt>
                <c:pt idx="9239">
                  <c:v>852.36</c:v>
                </c:pt>
                <c:pt idx="9240">
                  <c:v>852.36</c:v>
                </c:pt>
                <c:pt idx="9241">
                  <c:v>852.36</c:v>
                </c:pt>
                <c:pt idx="9242">
                  <c:v>852.36</c:v>
                </c:pt>
                <c:pt idx="9243">
                  <c:v>852.36</c:v>
                </c:pt>
                <c:pt idx="9244">
                  <c:v>852.36</c:v>
                </c:pt>
                <c:pt idx="9245">
                  <c:v>852.36</c:v>
                </c:pt>
                <c:pt idx="9246">
                  <c:v>852.36</c:v>
                </c:pt>
                <c:pt idx="9247">
                  <c:v>852.36</c:v>
                </c:pt>
                <c:pt idx="9248">
                  <c:v>852.36</c:v>
                </c:pt>
                <c:pt idx="9249">
                  <c:v>852.36</c:v>
                </c:pt>
                <c:pt idx="9250">
                  <c:v>852.36</c:v>
                </c:pt>
                <c:pt idx="9251">
                  <c:v>852.36</c:v>
                </c:pt>
                <c:pt idx="9252">
                  <c:v>852.36</c:v>
                </c:pt>
                <c:pt idx="9253">
                  <c:v>852.36</c:v>
                </c:pt>
                <c:pt idx="9254">
                  <c:v>852.36</c:v>
                </c:pt>
                <c:pt idx="9255">
                  <c:v>852.36</c:v>
                </c:pt>
                <c:pt idx="9256">
                  <c:v>852.36</c:v>
                </c:pt>
                <c:pt idx="9257">
                  <c:v>852.36</c:v>
                </c:pt>
                <c:pt idx="9258">
                  <c:v>852.36</c:v>
                </c:pt>
                <c:pt idx="9259">
                  <c:v>852.36</c:v>
                </c:pt>
                <c:pt idx="9260">
                  <c:v>852.36</c:v>
                </c:pt>
                <c:pt idx="9261">
                  <c:v>852.36</c:v>
                </c:pt>
                <c:pt idx="9262">
                  <c:v>852.36</c:v>
                </c:pt>
                <c:pt idx="9263">
                  <c:v>852.36</c:v>
                </c:pt>
                <c:pt idx="9264">
                  <c:v>852.36</c:v>
                </c:pt>
                <c:pt idx="9265">
                  <c:v>852.36</c:v>
                </c:pt>
                <c:pt idx="9266">
                  <c:v>852.36</c:v>
                </c:pt>
                <c:pt idx="9267">
                  <c:v>852.36</c:v>
                </c:pt>
                <c:pt idx="9268">
                  <c:v>852.36</c:v>
                </c:pt>
                <c:pt idx="9269">
                  <c:v>852.36</c:v>
                </c:pt>
                <c:pt idx="9270">
                  <c:v>852.36</c:v>
                </c:pt>
                <c:pt idx="9271">
                  <c:v>852.36</c:v>
                </c:pt>
                <c:pt idx="9272">
                  <c:v>852.36</c:v>
                </c:pt>
                <c:pt idx="9273">
                  <c:v>852.36</c:v>
                </c:pt>
                <c:pt idx="9274">
                  <c:v>852.36</c:v>
                </c:pt>
                <c:pt idx="9275">
                  <c:v>852.36</c:v>
                </c:pt>
                <c:pt idx="9276">
                  <c:v>852.36</c:v>
                </c:pt>
                <c:pt idx="9277">
                  <c:v>852.36</c:v>
                </c:pt>
                <c:pt idx="9278">
                  <c:v>852.36</c:v>
                </c:pt>
                <c:pt idx="9279">
                  <c:v>852.36</c:v>
                </c:pt>
                <c:pt idx="9280">
                  <c:v>852.36</c:v>
                </c:pt>
                <c:pt idx="9281">
                  <c:v>852.36</c:v>
                </c:pt>
                <c:pt idx="9282">
                  <c:v>852.36</c:v>
                </c:pt>
                <c:pt idx="9283">
                  <c:v>852.36</c:v>
                </c:pt>
                <c:pt idx="9284">
                  <c:v>852.36</c:v>
                </c:pt>
                <c:pt idx="9285">
                  <c:v>852.36</c:v>
                </c:pt>
                <c:pt idx="9286">
                  <c:v>852.36</c:v>
                </c:pt>
                <c:pt idx="9287">
                  <c:v>852.36</c:v>
                </c:pt>
                <c:pt idx="9288">
                  <c:v>852.36</c:v>
                </c:pt>
                <c:pt idx="9289">
                  <c:v>852.36</c:v>
                </c:pt>
                <c:pt idx="9290">
                  <c:v>852.36</c:v>
                </c:pt>
                <c:pt idx="9291">
                  <c:v>852.36</c:v>
                </c:pt>
                <c:pt idx="9292">
                  <c:v>852.36</c:v>
                </c:pt>
                <c:pt idx="9293">
                  <c:v>852.36</c:v>
                </c:pt>
                <c:pt idx="9294">
                  <c:v>852.36</c:v>
                </c:pt>
                <c:pt idx="9295">
                  <c:v>852.36</c:v>
                </c:pt>
                <c:pt idx="9296">
                  <c:v>852.36</c:v>
                </c:pt>
                <c:pt idx="9297">
                  <c:v>852.36</c:v>
                </c:pt>
                <c:pt idx="9298">
                  <c:v>852.36</c:v>
                </c:pt>
                <c:pt idx="9299">
                  <c:v>852.36</c:v>
                </c:pt>
                <c:pt idx="9300">
                  <c:v>852.36</c:v>
                </c:pt>
                <c:pt idx="9301">
                  <c:v>852.36</c:v>
                </c:pt>
                <c:pt idx="9302">
                  <c:v>852.36</c:v>
                </c:pt>
                <c:pt idx="9303">
                  <c:v>852.36</c:v>
                </c:pt>
                <c:pt idx="9304">
                  <c:v>852.36</c:v>
                </c:pt>
                <c:pt idx="9305">
                  <c:v>852.36</c:v>
                </c:pt>
                <c:pt idx="9306">
                  <c:v>852.36</c:v>
                </c:pt>
                <c:pt idx="9307">
                  <c:v>852.36</c:v>
                </c:pt>
                <c:pt idx="9308">
                  <c:v>852.36</c:v>
                </c:pt>
                <c:pt idx="9309">
                  <c:v>852.36</c:v>
                </c:pt>
                <c:pt idx="9310">
                  <c:v>852.36</c:v>
                </c:pt>
                <c:pt idx="9311">
                  <c:v>852.36</c:v>
                </c:pt>
                <c:pt idx="9312">
                  <c:v>852.36</c:v>
                </c:pt>
                <c:pt idx="9313">
                  <c:v>852.36</c:v>
                </c:pt>
                <c:pt idx="9314">
                  <c:v>852.36</c:v>
                </c:pt>
                <c:pt idx="9315">
                  <c:v>852.36</c:v>
                </c:pt>
                <c:pt idx="9316">
                  <c:v>852.36</c:v>
                </c:pt>
                <c:pt idx="9317">
                  <c:v>852.36</c:v>
                </c:pt>
                <c:pt idx="9318">
                  <c:v>852.36</c:v>
                </c:pt>
                <c:pt idx="9319">
                  <c:v>852.36</c:v>
                </c:pt>
                <c:pt idx="9320">
                  <c:v>852.36</c:v>
                </c:pt>
                <c:pt idx="9321">
                  <c:v>852.36</c:v>
                </c:pt>
                <c:pt idx="9322">
                  <c:v>852.36</c:v>
                </c:pt>
                <c:pt idx="9323">
                  <c:v>852.36</c:v>
                </c:pt>
                <c:pt idx="9324">
                  <c:v>852.36</c:v>
                </c:pt>
                <c:pt idx="9325">
                  <c:v>852.36</c:v>
                </c:pt>
                <c:pt idx="9326">
                  <c:v>852.36</c:v>
                </c:pt>
                <c:pt idx="9327">
                  <c:v>852.36</c:v>
                </c:pt>
                <c:pt idx="9328">
                  <c:v>852.36</c:v>
                </c:pt>
                <c:pt idx="9329">
                  <c:v>852.36</c:v>
                </c:pt>
                <c:pt idx="9330">
                  <c:v>852.36</c:v>
                </c:pt>
                <c:pt idx="9331">
                  <c:v>852.36</c:v>
                </c:pt>
                <c:pt idx="9332">
                  <c:v>852.36</c:v>
                </c:pt>
                <c:pt idx="9333">
                  <c:v>852.36</c:v>
                </c:pt>
                <c:pt idx="9334">
                  <c:v>852.36</c:v>
                </c:pt>
                <c:pt idx="9335">
                  <c:v>852.36</c:v>
                </c:pt>
                <c:pt idx="9336">
                  <c:v>852.36</c:v>
                </c:pt>
                <c:pt idx="9337">
                  <c:v>852.36</c:v>
                </c:pt>
                <c:pt idx="9338">
                  <c:v>852.36</c:v>
                </c:pt>
                <c:pt idx="9339">
                  <c:v>852.36</c:v>
                </c:pt>
                <c:pt idx="9340">
                  <c:v>852.36</c:v>
                </c:pt>
                <c:pt idx="9341">
                  <c:v>852.36</c:v>
                </c:pt>
                <c:pt idx="9342">
                  <c:v>852.36</c:v>
                </c:pt>
                <c:pt idx="9343">
                  <c:v>852.36</c:v>
                </c:pt>
                <c:pt idx="9344">
                  <c:v>852.36</c:v>
                </c:pt>
                <c:pt idx="9345">
                  <c:v>852.36</c:v>
                </c:pt>
                <c:pt idx="9346">
                  <c:v>852.36</c:v>
                </c:pt>
                <c:pt idx="9347">
                  <c:v>852.36</c:v>
                </c:pt>
                <c:pt idx="9348">
                  <c:v>852.36</c:v>
                </c:pt>
                <c:pt idx="9349">
                  <c:v>852.36</c:v>
                </c:pt>
                <c:pt idx="9350">
                  <c:v>852.36</c:v>
                </c:pt>
                <c:pt idx="9351">
                  <c:v>852.36</c:v>
                </c:pt>
                <c:pt idx="9352">
                  <c:v>852.36</c:v>
                </c:pt>
                <c:pt idx="9353">
                  <c:v>852.36</c:v>
                </c:pt>
                <c:pt idx="9354">
                  <c:v>852.36</c:v>
                </c:pt>
                <c:pt idx="9355">
                  <c:v>852.36</c:v>
                </c:pt>
                <c:pt idx="9356">
                  <c:v>852.36</c:v>
                </c:pt>
                <c:pt idx="9357">
                  <c:v>852.36</c:v>
                </c:pt>
                <c:pt idx="9358">
                  <c:v>852.36</c:v>
                </c:pt>
                <c:pt idx="9359">
                  <c:v>852.36</c:v>
                </c:pt>
                <c:pt idx="9360">
                  <c:v>852.36</c:v>
                </c:pt>
                <c:pt idx="9361">
                  <c:v>852.36</c:v>
                </c:pt>
                <c:pt idx="9362">
                  <c:v>852.36</c:v>
                </c:pt>
                <c:pt idx="9363">
                  <c:v>852.36</c:v>
                </c:pt>
                <c:pt idx="9364">
                  <c:v>852.36</c:v>
                </c:pt>
                <c:pt idx="9365">
                  <c:v>852.36</c:v>
                </c:pt>
                <c:pt idx="9366">
                  <c:v>852.36</c:v>
                </c:pt>
                <c:pt idx="9367">
                  <c:v>852.36</c:v>
                </c:pt>
                <c:pt idx="9368">
                  <c:v>852.36</c:v>
                </c:pt>
                <c:pt idx="9369">
                  <c:v>852.36</c:v>
                </c:pt>
                <c:pt idx="9370">
                  <c:v>852.36</c:v>
                </c:pt>
                <c:pt idx="9371">
                  <c:v>852.36</c:v>
                </c:pt>
                <c:pt idx="9372">
                  <c:v>852.36</c:v>
                </c:pt>
                <c:pt idx="9373">
                  <c:v>852.36</c:v>
                </c:pt>
                <c:pt idx="9374">
                  <c:v>852.36</c:v>
                </c:pt>
                <c:pt idx="9375">
                  <c:v>852.36</c:v>
                </c:pt>
                <c:pt idx="9376">
                  <c:v>852.36</c:v>
                </c:pt>
                <c:pt idx="9377">
                  <c:v>852.36</c:v>
                </c:pt>
                <c:pt idx="9378">
                  <c:v>852.36</c:v>
                </c:pt>
                <c:pt idx="9379">
                  <c:v>852.36</c:v>
                </c:pt>
                <c:pt idx="9380">
                  <c:v>852.36</c:v>
                </c:pt>
                <c:pt idx="9381">
                  <c:v>852.36</c:v>
                </c:pt>
                <c:pt idx="9382">
                  <c:v>852.36</c:v>
                </c:pt>
                <c:pt idx="9383">
                  <c:v>852.36</c:v>
                </c:pt>
                <c:pt idx="9384">
                  <c:v>852.36</c:v>
                </c:pt>
                <c:pt idx="9385">
                  <c:v>852.36</c:v>
                </c:pt>
                <c:pt idx="9386">
                  <c:v>852.36</c:v>
                </c:pt>
                <c:pt idx="9387">
                  <c:v>852.36</c:v>
                </c:pt>
                <c:pt idx="9388">
                  <c:v>852.36</c:v>
                </c:pt>
                <c:pt idx="9389">
                  <c:v>852.36</c:v>
                </c:pt>
                <c:pt idx="9390">
                  <c:v>852.36</c:v>
                </c:pt>
                <c:pt idx="9391">
                  <c:v>852.36</c:v>
                </c:pt>
                <c:pt idx="9392">
                  <c:v>852.36</c:v>
                </c:pt>
                <c:pt idx="9393">
                  <c:v>852.36</c:v>
                </c:pt>
                <c:pt idx="9394">
                  <c:v>852.36</c:v>
                </c:pt>
                <c:pt idx="9395">
                  <c:v>852.36</c:v>
                </c:pt>
                <c:pt idx="9396">
                  <c:v>852.36</c:v>
                </c:pt>
                <c:pt idx="9397">
                  <c:v>852.36</c:v>
                </c:pt>
                <c:pt idx="9398">
                  <c:v>852.36</c:v>
                </c:pt>
                <c:pt idx="9399">
                  <c:v>852.36</c:v>
                </c:pt>
                <c:pt idx="9400">
                  <c:v>852.36</c:v>
                </c:pt>
                <c:pt idx="9401">
                  <c:v>852.36</c:v>
                </c:pt>
                <c:pt idx="9402">
                  <c:v>852.36</c:v>
                </c:pt>
                <c:pt idx="9403">
                  <c:v>852.36</c:v>
                </c:pt>
                <c:pt idx="9404">
                  <c:v>852.36</c:v>
                </c:pt>
                <c:pt idx="9405">
                  <c:v>852.36</c:v>
                </c:pt>
                <c:pt idx="9406">
                  <c:v>852.36</c:v>
                </c:pt>
                <c:pt idx="9407">
                  <c:v>852.36</c:v>
                </c:pt>
                <c:pt idx="9408">
                  <c:v>852.36</c:v>
                </c:pt>
                <c:pt idx="9409">
                  <c:v>852.36</c:v>
                </c:pt>
                <c:pt idx="9410">
                  <c:v>852.36</c:v>
                </c:pt>
                <c:pt idx="9411">
                  <c:v>852.36</c:v>
                </c:pt>
                <c:pt idx="9412">
                  <c:v>852.36</c:v>
                </c:pt>
                <c:pt idx="9413">
                  <c:v>852.36</c:v>
                </c:pt>
                <c:pt idx="9414">
                  <c:v>852.36</c:v>
                </c:pt>
                <c:pt idx="9415">
                  <c:v>852.36</c:v>
                </c:pt>
                <c:pt idx="9416">
                  <c:v>852.36</c:v>
                </c:pt>
                <c:pt idx="9417">
                  <c:v>852.36</c:v>
                </c:pt>
                <c:pt idx="9418">
                  <c:v>852.36</c:v>
                </c:pt>
                <c:pt idx="9419">
                  <c:v>852.36</c:v>
                </c:pt>
                <c:pt idx="9420">
                  <c:v>852.36</c:v>
                </c:pt>
                <c:pt idx="9421">
                  <c:v>852.36</c:v>
                </c:pt>
                <c:pt idx="9422">
                  <c:v>852.36</c:v>
                </c:pt>
                <c:pt idx="9423">
                  <c:v>852.36</c:v>
                </c:pt>
                <c:pt idx="9424">
                  <c:v>852.36</c:v>
                </c:pt>
                <c:pt idx="9425">
                  <c:v>852.36</c:v>
                </c:pt>
                <c:pt idx="9426">
                  <c:v>852.36</c:v>
                </c:pt>
                <c:pt idx="9427">
                  <c:v>852.36</c:v>
                </c:pt>
                <c:pt idx="9428">
                  <c:v>852.36</c:v>
                </c:pt>
                <c:pt idx="9429">
                  <c:v>852.36</c:v>
                </c:pt>
                <c:pt idx="9430">
                  <c:v>852.36</c:v>
                </c:pt>
                <c:pt idx="9431">
                  <c:v>852.36</c:v>
                </c:pt>
                <c:pt idx="9432">
                  <c:v>852.36</c:v>
                </c:pt>
                <c:pt idx="9433">
                  <c:v>852.36</c:v>
                </c:pt>
                <c:pt idx="9434">
                  <c:v>852.36</c:v>
                </c:pt>
                <c:pt idx="9435">
                  <c:v>852.36</c:v>
                </c:pt>
                <c:pt idx="9436">
                  <c:v>852.36</c:v>
                </c:pt>
                <c:pt idx="9437">
                  <c:v>852.36</c:v>
                </c:pt>
                <c:pt idx="9438">
                  <c:v>852.36</c:v>
                </c:pt>
                <c:pt idx="9439">
                  <c:v>852.36</c:v>
                </c:pt>
                <c:pt idx="9440">
                  <c:v>852.36</c:v>
                </c:pt>
                <c:pt idx="9441">
                  <c:v>852.36</c:v>
                </c:pt>
                <c:pt idx="9442">
                  <c:v>852.36</c:v>
                </c:pt>
                <c:pt idx="9443">
                  <c:v>852.36</c:v>
                </c:pt>
                <c:pt idx="9444">
                  <c:v>852.36</c:v>
                </c:pt>
                <c:pt idx="9445">
                  <c:v>852.36</c:v>
                </c:pt>
                <c:pt idx="9446">
                  <c:v>852.36</c:v>
                </c:pt>
                <c:pt idx="9447">
                  <c:v>852.36</c:v>
                </c:pt>
                <c:pt idx="9448">
                  <c:v>852.36</c:v>
                </c:pt>
                <c:pt idx="9449">
                  <c:v>852.36</c:v>
                </c:pt>
                <c:pt idx="9450">
                  <c:v>852.36</c:v>
                </c:pt>
                <c:pt idx="9451">
                  <c:v>852.36</c:v>
                </c:pt>
                <c:pt idx="9452">
                  <c:v>852.36</c:v>
                </c:pt>
                <c:pt idx="9453">
                  <c:v>852.36</c:v>
                </c:pt>
                <c:pt idx="9454">
                  <c:v>852.36</c:v>
                </c:pt>
                <c:pt idx="9455">
                  <c:v>852.36</c:v>
                </c:pt>
                <c:pt idx="9456">
                  <c:v>852.36</c:v>
                </c:pt>
                <c:pt idx="9457">
                  <c:v>852.36</c:v>
                </c:pt>
                <c:pt idx="9458">
                  <c:v>852.36</c:v>
                </c:pt>
                <c:pt idx="9459">
                  <c:v>852.36</c:v>
                </c:pt>
                <c:pt idx="9460">
                  <c:v>852.36</c:v>
                </c:pt>
                <c:pt idx="9461">
                  <c:v>852.36</c:v>
                </c:pt>
                <c:pt idx="9462">
                  <c:v>852.36</c:v>
                </c:pt>
                <c:pt idx="9463">
                  <c:v>852.36</c:v>
                </c:pt>
                <c:pt idx="9464">
                  <c:v>852.36</c:v>
                </c:pt>
                <c:pt idx="9465">
                  <c:v>852.36</c:v>
                </c:pt>
                <c:pt idx="9466">
                  <c:v>852.36</c:v>
                </c:pt>
                <c:pt idx="9467">
                  <c:v>852.36</c:v>
                </c:pt>
                <c:pt idx="9468">
                  <c:v>852.36</c:v>
                </c:pt>
                <c:pt idx="9469">
                  <c:v>852.36</c:v>
                </c:pt>
                <c:pt idx="9470">
                  <c:v>852.36</c:v>
                </c:pt>
                <c:pt idx="9471">
                  <c:v>852.36</c:v>
                </c:pt>
                <c:pt idx="9472">
                  <c:v>852.36</c:v>
                </c:pt>
                <c:pt idx="9473">
                  <c:v>852.36</c:v>
                </c:pt>
                <c:pt idx="9474">
                  <c:v>852.36</c:v>
                </c:pt>
                <c:pt idx="9475">
                  <c:v>852.36</c:v>
                </c:pt>
                <c:pt idx="9476">
                  <c:v>852.36</c:v>
                </c:pt>
                <c:pt idx="9477">
                  <c:v>852.36</c:v>
                </c:pt>
                <c:pt idx="9478">
                  <c:v>852.36</c:v>
                </c:pt>
                <c:pt idx="9479">
                  <c:v>852.36</c:v>
                </c:pt>
                <c:pt idx="9480">
                  <c:v>852.36</c:v>
                </c:pt>
                <c:pt idx="9481">
                  <c:v>852.36</c:v>
                </c:pt>
                <c:pt idx="9482">
                  <c:v>852.36</c:v>
                </c:pt>
                <c:pt idx="9483">
                  <c:v>852.36</c:v>
                </c:pt>
                <c:pt idx="9484">
                  <c:v>852.36</c:v>
                </c:pt>
                <c:pt idx="9485">
                  <c:v>852.36</c:v>
                </c:pt>
                <c:pt idx="9486">
                  <c:v>852.36</c:v>
                </c:pt>
                <c:pt idx="9487">
                  <c:v>852.36</c:v>
                </c:pt>
                <c:pt idx="9488">
                  <c:v>852.36</c:v>
                </c:pt>
                <c:pt idx="9489">
                  <c:v>852.36</c:v>
                </c:pt>
                <c:pt idx="9490">
                  <c:v>852.36</c:v>
                </c:pt>
                <c:pt idx="9491">
                  <c:v>852.36</c:v>
                </c:pt>
                <c:pt idx="9492">
                  <c:v>852.36</c:v>
                </c:pt>
                <c:pt idx="9493">
                  <c:v>852.36</c:v>
                </c:pt>
                <c:pt idx="9494">
                  <c:v>852.36</c:v>
                </c:pt>
                <c:pt idx="9495">
                  <c:v>852.36</c:v>
                </c:pt>
                <c:pt idx="9496">
                  <c:v>852.36</c:v>
                </c:pt>
                <c:pt idx="9497">
                  <c:v>852.36</c:v>
                </c:pt>
                <c:pt idx="9498">
                  <c:v>852.36</c:v>
                </c:pt>
                <c:pt idx="9499">
                  <c:v>852.36</c:v>
                </c:pt>
                <c:pt idx="9500">
                  <c:v>852.36</c:v>
                </c:pt>
                <c:pt idx="9501">
                  <c:v>852.36</c:v>
                </c:pt>
                <c:pt idx="9502">
                  <c:v>852.36</c:v>
                </c:pt>
                <c:pt idx="9503">
                  <c:v>852.36</c:v>
                </c:pt>
                <c:pt idx="9504">
                  <c:v>852.36</c:v>
                </c:pt>
                <c:pt idx="9505">
                  <c:v>852.36</c:v>
                </c:pt>
                <c:pt idx="9506">
                  <c:v>852.36</c:v>
                </c:pt>
                <c:pt idx="9507">
                  <c:v>852.36</c:v>
                </c:pt>
                <c:pt idx="9508">
                  <c:v>852.36</c:v>
                </c:pt>
                <c:pt idx="9509">
                  <c:v>852.36</c:v>
                </c:pt>
                <c:pt idx="9510">
                  <c:v>852.36</c:v>
                </c:pt>
                <c:pt idx="9511">
                  <c:v>852.36</c:v>
                </c:pt>
                <c:pt idx="9512">
                  <c:v>852.36</c:v>
                </c:pt>
                <c:pt idx="9513">
                  <c:v>852.36</c:v>
                </c:pt>
                <c:pt idx="9514">
                  <c:v>852.36</c:v>
                </c:pt>
                <c:pt idx="9515">
                  <c:v>852.36</c:v>
                </c:pt>
                <c:pt idx="9516">
                  <c:v>852.36</c:v>
                </c:pt>
                <c:pt idx="9517">
                  <c:v>852.36</c:v>
                </c:pt>
                <c:pt idx="9518">
                  <c:v>852.36</c:v>
                </c:pt>
                <c:pt idx="9519">
                  <c:v>852.36</c:v>
                </c:pt>
                <c:pt idx="9520">
                  <c:v>852.36</c:v>
                </c:pt>
                <c:pt idx="9521">
                  <c:v>852.36</c:v>
                </c:pt>
                <c:pt idx="9522">
                  <c:v>852.36</c:v>
                </c:pt>
                <c:pt idx="9523">
                  <c:v>852.36</c:v>
                </c:pt>
                <c:pt idx="9524">
                  <c:v>852.36</c:v>
                </c:pt>
                <c:pt idx="9525">
                  <c:v>852.36</c:v>
                </c:pt>
                <c:pt idx="9526">
                  <c:v>852.36</c:v>
                </c:pt>
                <c:pt idx="9527">
                  <c:v>852.36</c:v>
                </c:pt>
                <c:pt idx="9528">
                  <c:v>852.36</c:v>
                </c:pt>
                <c:pt idx="9529">
                  <c:v>852.36</c:v>
                </c:pt>
                <c:pt idx="9530">
                  <c:v>852.36</c:v>
                </c:pt>
                <c:pt idx="9531">
                  <c:v>852.36</c:v>
                </c:pt>
                <c:pt idx="9532">
                  <c:v>852.36</c:v>
                </c:pt>
                <c:pt idx="9533">
                  <c:v>852.36</c:v>
                </c:pt>
                <c:pt idx="9534">
                  <c:v>852.36</c:v>
                </c:pt>
                <c:pt idx="9535">
                  <c:v>852.36</c:v>
                </c:pt>
                <c:pt idx="9536">
                  <c:v>852.36</c:v>
                </c:pt>
                <c:pt idx="9537">
                  <c:v>852.36</c:v>
                </c:pt>
                <c:pt idx="9538">
                  <c:v>852.36</c:v>
                </c:pt>
                <c:pt idx="9539">
                  <c:v>852.36</c:v>
                </c:pt>
                <c:pt idx="9540">
                  <c:v>852.36</c:v>
                </c:pt>
                <c:pt idx="9541">
                  <c:v>852.36</c:v>
                </c:pt>
                <c:pt idx="9542">
                  <c:v>852.36</c:v>
                </c:pt>
                <c:pt idx="9543">
                  <c:v>852.36</c:v>
                </c:pt>
                <c:pt idx="9544">
                  <c:v>852.36</c:v>
                </c:pt>
                <c:pt idx="9545">
                  <c:v>852.36</c:v>
                </c:pt>
                <c:pt idx="9546">
                  <c:v>852.36</c:v>
                </c:pt>
                <c:pt idx="9547">
                  <c:v>852.36</c:v>
                </c:pt>
                <c:pt idx="9548">
                  <c:v>852.36</c:v>
                </c:pt>
                <c:pt idx="9549">
                  <c:v>852.36</c:v>
                </c:pt>
                <c:pt idx="9550">
                  <c:v>852.36</c:v>
                </c:pt>
                <c:pt idx="9551">
                  <c:v>852.36</c:v>
                </c:pt>
                <c:pt idx="9552">
                  <c:v>852.36</c:v>
                </c:pt>
                <c:pt idx="9553">
                  <c:v>852.36</c:v>
                </c:pt>
                <c:pt idx="9554">
                  <c:v>852.36</c:v>
                </c:pt>
                <c:pt idx="9555">
                  <c:v>852.36</c:v>
                </c:pt>
                <c:pt idx="9556">
                  <c:v>852.36</c:v>
                </c:pt>
                <c:pt idx="9557">
                  <c:v>852.36</c:v>
                </c:pt>
                <c:pt idx="9558">
                  <c:v>852.36</c:v>
                </c:pt>
                <c:pt idx="9559">
                  <c:v>852.36</c:v>
                </c:pt>
                <c:pt idx="9560">
                  <c:v>852.36</c:v>
                </c:pt>
                <c:pt idx="9561">
                  <c:v>852.36</c:v>
                </c:pt>
                <c:pt idx="9562">
                  <c:v>852.36</c:v>
                </c:pt>
                <c:pt idx="9563">
                  <c:v>852.36</c:v>
                </c:pt>
                <c:pt idx="9564">
                  <c:v>852.36</c:v>
                </c:pt>
                <c:pt idx="9565">
                  <c:v>852.36</c:v>
                </c:pt>
                <c:pt idx="9566">
                  <c:v>852.36</c:v>
                </c:pt>
                <c:pt idx="9567">
                  <c:v>852.36</c:v>
                </c:pt>
                <c:pt idx="9568">
                  <c:v>852.36</c:v>
                </c:pt>
                <c:pt idx="9569">
                  <c:v>852.36</c:v>
                </c:pt>
                <c:pt idx="9570">
                  <c:v>852.36</c:v>
                </c:pt>
                <c:pt idx="9571">
                  <c:v>852.36</c:v>
                </c:pt>
                <c:pt idx="9572">
                  <c:v>852.36</c:v>
                </c:pt>
                <c:pt idx="9573">
                  <c:v>852.36</c:v>
                </c:pt>
                <c:pt idx="9574">
                  <c:v>852.36</c:v>
                </c:pt>
                <c:pt idx="9575">
                  <c:v>852.36</c:v>
                </c:pt>
                <c:pt idx="9576">
                  <c:v>852.36</c:v>
                </c:pt>
                <c:pt idx="9577">
                  <c:v>852.36</c:v>
                </c:pt>
                <c:pt idx="9578">
                  <c:v>852.36</c:v>
                </c:pt>
                <c:pt idx="9579">
                  <c:v>852.36</c:v>
                </c:pt>
                <c:pt idx="9580">
                  <c:v>852.36</c:v>
                </c:pt>
                <c:pt idx="9581">
                  <c:v>852.36</c:v>
                </c:pt>
                <c:pt idx="9582">
                  <c:v>852.36</c:v>
                </c:pt>
                <c:pt idx="9583">
                  <c:v>852.36</c:v>
                </c:pt>
                <c:pt idx="9584">
                  <c:v>852.36</c:v>
                </c:pt>
                <c:pt idx="9585">
                  <c:v>852.36</c:v>
                </c:pt>
                <c:pt idx="9586">
                  <c:v>852.36</c:v>
                </c:pt>
                <c:pt idx="9587">
                  <c:v>852.36</c:v>
                </c:pt>
                <c:pt idx="9588">
                  <c:v>852.36</c:v>
                </c:pt>
                <c:pt idx="9589">
                  <c:v>852.36</c:v>
                </c:pt>
                <c:pt idx="9590">
                  <c:v>852.36</c:v>
                </c:pt>
                <c:pt idx="9591">
                  <c:v>852.36</c:v>
                </c:pt>
                <c:pt idx="9592">
                  <c:v>852.36</c:v>
                </c:pt>
                <c:pt idx="9593">
                  <c:v>852.36</c:v>
                </c:pt>
                <c:pt idx="9594">
                  <c:v>852.36</c:v>
                </c:pt>
                <c:pt idx="9595">
                  <c:v>852.36</c:v>
                </c:pt>
                <c:pt idx="9596">
                  <c:v>852.36</c:v>
                </c:pt>
                <c:pt idx="9597">
                  <c:v>852.36</c:v>
                </c:pt>
                <c:pt idx="9598">
                  <c:v>852.36</c:v>
                </c:pt>
                <c:pt idx="9599">
                  <c:v>852.36</c:v>
                </c:pt>
                <c:pt idx="9600">
                  <c:v>852.36</c:v>
                </c:pt>
                <c:pt idx="9601">
                  <c:v>852.36</c:v>
                </c:pt>
                <c:pt idx="9602">
                  <c:v>852.36</c:v>
                </c:pt>
                <c:pt idx="9603">
                  <c:v>852.36</c:v>
                </c:pt>
                <c:pt idx="9604">
                  <c:v>852.36</c:v>
                </c:pt>
                <c:pt idx="9605">
                  <c:v>852.36</c:v>
                </c:pt>
                <c:pt idx="9606">
                  <c:v>852.36</c:v>
                </c:pt>
                <c:pt idx="9607">
                  <c:v>852.36</c:v>
                </c:pt>
                <c:pt idx="9608">
                  <c:v>852.36</c:v>
                </c:pt>
                <c:pt idx="9609">
                  <c:v>852.36</c:v>
                </c:pt>
                <c:pt idx="9610">
                  <c:v>852.36</c:v>
                </c:pt>
                <c:pt idx="9611">
                  <c:v>852.36</c:v>
                </c:pt>
                <c:pt idx="9612">
                  <c:v>852.36</c:v>
                </c:pt>
                <c:pt idx="9613">
                  <c:v>852.36</c:v>
                </c:pt>
                <c:pt idx="9614">
                  <c:v>852.36</c:v>
                </c:pt>
                <c:pt idx="9615">
                  <c:v>852.36</c:v>
                </c:pt>
                <c:pt idx="9616">
                  <c:v>852.36</c:v>
                </c:pt>
                <c:pt idx="9617">
                  <c:v>852.36</c:v>
                </c:pt>
                <c:pt idx="9618">
                  <c:v>852.36</c:v>
                </c:pt>
                <c:pt idx="9619">
                  <c:v>852.36</c:v>
                </c:pt>
                <c:pt idx="9620">
                  <c:v>852.36</c:v>
                </c:pt>
                <c:pt idx="9621">
                  <c:v>852.36</c:v>
                </c:pt>
                <c:pt idx="9622">
                  <c:v>852.36</c:v>
                </c:pt>
                <c:pt idx="9623">
                  <c:v>852.36</c:v>
                </c:pt>
                <c:pt idx="9624">
                  <c:v>852.36</c:v>
                </c:pt>
                <c:pt idx="9625">
                  <c:v>852.36</c:v>
                </c:pt>
                <c:pt idx="9626">
                  <c:v>852.36</c:v>
                </c:pt>
                <c:pt idx="9627">
                  <c:v>852.36</c:v>
                </c:pt>
                <c:pt idx="9628">
                  <c:v>852.36</c:v>
                </c:pt>
                <c:pt idx="9629">
                  <c:v>852.36</c:v>
                </c:pt>
                <c:pt idx="9630">
                  <c:v>852.36</c:v>
                </c:pt>
                <c:pt idx="9631">
                  <c:v>852.36</c:v>
                </c:pt>
                <c:pt idx="9632">
                  <c:v>852.36</c:v>
                </c:pt>
                <c:pt idx="9633">
                  <c:v>852.36</c:v>
                </c:pt>
                <c:pt idx="9634">
                  <c:v>852.36</c:v>
                </c:pt>
                <c:pt idx="9635">
                  <c:v>852.36</c:v>
                </c:pt>
                <c:pt idx="9636">
                  <c:v>852.36</c:v>
                </c:pt>
                <c:pt idx="9637">
                  <c:v>852.36</c:v>
                </c:pt>
                <c:pt idx="9638">
                  <c:v>852.36</c:v>
                </c:pt>
                <c:pt idx="9639">
                  <c:v>852.36</c:v>
                </c:pt>
                <c:pt idx="9640">
                  <c:v>852.36</c:v>
                </c:pt>
                <c:pt idx="9641">
                  <c:v>852.36</c:v>
                </c:pt>
                <c:pt idx="9642">
                  <c:v>852.36</c:v>
                </c:pt>
                <c:pt idx="9643">
                  <c:v>852.36</c:v>
                </c:pt>
                <c:pt idx="9644">
                  <c:v>852.36</c:v>
                </c:pt>
                <c:pt idx="9645">
                  <c:v>852.36</c:v>
                </c:pt>
                <c:pt idx="9646">
                  <c:v>852.36</c:v>
                </c:pt>
                <c:pt idx="9647">
                  <c:v>852.36</c:v>
                </c:pt>
                <c:pt idx="9648">
                  <c:v>852.36</c:v>
                </c:pt>
                <c:pt idx="9649">
                  <c:v>852.36</c:v>
                </c:pt>
                <c:pt idx="9650">
                  <c:v>852.36</c:v>
                </c:pt>
                <c:pt idx="9651">
                  <c:v>852.36</c:v>
                </c:pt>
                <c:pt idx="9652">
                  <c:v>852.36</c:v>
                </c:pt>
                <c:pt idx="9653">
                  <c:v>852.36</c:v>
                </c:pt>
                <c:pt idx="9654">
                  <c:v>852.36</c:v>
                </c:pt>
                <c:pt idx="9655">
                  <c:v>852.36</c:v>
                </c:pt>
                <c:pt idx="9656">
                  <c:v>852.37</c:v>
                </c:pt>
                <c:pt idx="9657">
                  <c:v>852.37</c:v>
                </c:pt>
                <c:pt idx="9658">
                  <c:v>852.37</c:v>
                </c:pt>
                <c:pt idx="9659">
                  <c:v>852.37</c:v>
                </c:pt>
                <c:pt idx="9660">
                  <c:v>852.37</c:v>
                </c:pt>
                <c:pt idx="9661">
                  <c:v>852.37</c:v>
                </c:pt>
                <c:pt idx="9662">
                  <c:v>852.37</c:v>
                </c:pt>
                <c:pt idx="9663">
                  <c:v>852.37</c:v>
                </c:pt>
                <c:pt idx="9664">
                  <c:v>852.37</c:v>
                </c:pt>
                <c:pt idx="9665">
                  <c:v>852.37</c:v>
                </c:pt>
                <c:pt idx="9666">
                  <c:v>852.37</c:v>
                </c:pt>
                <c:pt idx="9667">
                  <c:v>852.37</c:v>
                </c:pt>
                <c:pt idx="9668">
                  <c:v>852.37</c:v>
                </c:pt>
                <c:pt idx="9669">
                  <c:v>852.37</c:v>
                </c:pt>
                <c:pt idx="9670">
                  <c:v>852.37</c:v>
                </c:pt>
                <c:pt idx="9671">
                  <c:v>852.37</c:v>
                </c:pt>
                <c:pt idx="9672">
                  <c:v>852.37</c:v>
                </c:pt>
                <c:pt idx="9673">
                  <c:v>852.37</c:v>
                </c:pt>
                <c:pt idx="9674">
                  <c:v>852.37</c:v>
                </c:pt>
                <c:pt idx="9675">
                  <c:v>852.37</c:v>
                </c:pt>
                <c:pt idx="9676">
                  <c:v>852.37</c:v>
                </c:pt>
                <c:pt idx="9677">
                  <c:v>852.37</c:v>
                </c:pt>
                <c:pt idx="9678">
                  <c:v>852.37</c:v>
                </c:pt>
                <c:pt idx="9679">
                  <c:v>852.37</c:v>
                </c:pt>
                <c:pt idx="9680">
                  <c:v>852.37</c:v>
                </c:pt>
                <c:pt idx="9681">
                  <c:v>852.37</c:v>
                </c:pt>
                <c:pt idx="9682">
                  <c:v>852.37</c:v>
                </c:pt>
                <c:pt idx="9683">
                  <c:v>852.37</c:v>
                </c:pt>
                <c:pt idx="9684">
                  <c:v>852.37</c:v>
                </c:pt>
                <c:pt idx="9685">
                  <c:v>852.37</c:v>
                </c:pt>
                <c:pt idx="9686">
                  <c:v>852.37</c:v>
                </c:pt>
                <c:pt idx="9687">
                  <c:v>852.37</c:v>
                </c:pt>
                <c:pt idx="9688">
                  <c:v>852.37</c:v>
                </c:pt>
                <c:pt idx="9689">
                  <c:v>852.37</c:v>
                </c:pt>
                <c:pt idx="9690">
                  <c:v>852.37</c:v>
                </c:pt>
                <c:pt idx="9691">
                  <c:v>852.37</c:v>
                </c:pt>
                <c:pt idx="9692">
                  <c:v>852.37</c:v>
                </c:pt>
                <c:pt idx="9693">
                  <c:v>852.37</c:v>
                </c:pt>
                <c:pt idx="9694">
                  <c:v>852.37</c:v>
                </c:pt>
                <c:pt idx="9695">
                  <c:v>852.37</c:v>
                </c:pt>
                <c:pt idx="9696">
                  <c:v>852.37</c:v>
                </c:pt>
                <c:pt idx="9697">
                  <c:v>852.37</c:v>
                </c:pt>
                <c:pt idx="9698">
                  <c:v>852.37</c:v>
                </c:pt>
                <c:pt idx="9699">
                  <c:v>852.37</c:v>
                </c:pt>
                <c:pt idx="9700">
                  <c:v>852.37</c:v>
                </c:pt>
                <c:pt idx="9701">
                  <c:v>852.37</c:v>
                </c:pt>
                <c:pt idx="9702">
                  <c:v>852.37</c:v>
                </c:pt>
                <c:pt idx="9703">
                  <c:v>852.37</c:v>
                </c:pt>
                <c:pt idx="9704">
                  <c:v>852.37</c:v>
                </c:pt>
                <c:pt idx="9705">
                  <c:v>852.37</c:v>
                </c:pt>
                <c:pt idx="9706">
                  <c:v>852.37</c:v>
                </c:pt>
                <c:pt idx="9707">
                  <c:v>852.37</c:v>
                </c:pt>
                <c:pt idx="9708">
                  <c:v>852.37</c:v>
                </c:pt>
                <c:pt idx="9709">
                  <c:v>852.37</c:v>
                </c:pt>
                <c:pt idx="9710">
                  <c:v>852.37</c:v>
                </c:pt>
                <c:pt idx="9711">
                  <c:v>852.37</c:v>
                </c:pt>
                <c:pt idx="9712">
                  <c:v>852.37</c:v>
                </c:pt>
                <c:pt idx="9713">
                  <c:v>852.37</c:v>
                </c:pt>
                <c:pt idx="9714">
                  <c:v>852.37</c:v>
                </c:pt>
                <c:pt idx="9715">
                  <c:v>852.37</c:v>
                </c:pt>
                <c:pt idx="9716">
                  <c:v>852.37</c:v>
                </c:pt>
                <c:pt idx="9717">
                  <c:v>852.37</c:v>
                </c:pt>
                <c:pt idx="9718">
                  <c:v>852.37</c:v>
                </c:pt>
                <c:pt idx="9719">
                  <c:v>852.37</c:v>
                </c:pt>
                <c:pt idx="9720">
                  <c:v>852.37</c:v>
                </c:pt>
                <c:pt idx="9721">
                  <c:v>852.37</c:v>
                </c:pt>
                <c:pt idx="9722">
                  <c:v>852.37</c:v>
                </c:pt>
                <c:pt idx="9723">
                  <c:v>852.37</c:v>
                </c:pt>
                <c:pt idx="9724">
                  <c:v>852.37</c:v>
                </c:pt>
                <c:pt idx="9725">
                  <c:v>852.37</c:v>
                </c:pt>
                <c:pt idx="9726">
                  <c:v>852.37</c:v>
                </c:pt>
                <c:pt idx="9727">
                  <c:v>852.37</c:v>
                </c:pt>
                <c:pt idx="9728">
                  <c:v>852.37</c:v>
                </c:pt>
                <c:pt idx="9729">
                  <c:v>852.37</c:v>
                </c:pt>
                <c:pt idx="9730">
                  <c:v>852.37</c:v>
                </c:pt>
                <c:pt idx="9731">
                  <c:v>852.37</c:v>
                </c:pt>
                <c:pt idx="9732">
                  <c:v>852.37</c:v>
                </c:pt>
                <c:pt idx="9733">
                  <c:v>852.37</c:v>
                </c:pt>
                <c:pt idx="9734">
                  <c:v>852.37</c:v>
                </c:pt>
                <c:pt idx="9735">
                  <c:v>852.37</c:v>
                </c:pt>
                <c:pt idx="9736">
                  <c:v>852.37</c:v>
                </c:pt>
                <c:pt idx="9737">
                  <c:v>852.37</c:v>
                </c:pt>
                <c:pt idx="9738">
                  <c:v>852.37</c:v>
                </c:pt>
                <c:pt idx="9739">
                  <c:v>852.37</c:v>
                </c:pt>
                <c:pt idx="9740">
                  <c:v>852.37</c:v>
                </c:pt>
                <c:pt idx="9741">
                  <c:v>852.37</c:v>
                </c:pt>
                <c:pt idx="9742">
                  <c:v>852.37</c:v>
                </c:pt>
                <c:pt idx="9743">
                  <c:v>852.37</c:v>
                </c:pt>
                <c:pt idx="9744">
                  <c:v>852.37</c:v>
                </c:pt>
                <c:pt idx="9745">
                  <c:v>852.37</c:v>
                </c:pt>
                <c:pt idx="9746">
                  <c:v>852.37</c:v>
                </c:pt>
                <c:pt idx="9747">
                  <c:v>852.37</c:v>
                </c:pt>
                <c:pt idx="9748">
                  <c:v>852.37</c:v>
                </c:pt>
                <c:pt idx="9749">
                  <c:v>852.37</c:v>
                </c:pt>
                <c:pt idx="9750">
                  <c:v>852.37</c:v>
                </c:pt>
                <c:pt idx="9751">
                  <c:v>852.37</c:v>
                </c:pt>
                <c:pt idx="9752">
                  <c:v>852.37</c:v>
                </c:pt>
                <c:pt idx="9753">
                  <c:v>852.37</c:v>
                </c:pt>
                <c:pt idx="9754">
                  <c:v>852.37</c:v>
                </c:pt>
                <c:pt idx="9755">
                  <c:v>852.37</c:v>
                </c:pt>
                <c:pt idx="9756">
                  <c:v>852.37</c:v>
                </c:pt>
                <c:pt idx="9757">
                  <c:v>852.37</c:v>
                </c:pt>
                <c:pt idx="9758">
                  <c:v>852.37</c:v>
                </c:pt>
                <c:pt idx="9759">
                  <c:v>852.37</c:v>
                </c:pt>
                <c:pt idx="9760">
                  <c:v>852.37</c:v>
                </c:pt>
                <c:pt idx="9761">
                  <c:v>852.37</c:v>
                </c:pt>
                <c:pt idx="9762">
                  <c:v>852.37</c:v>
                </c:pt>
                <c:pt idx="9763">
                  <c:v>852.37</c:v>
                </c:pt>
                <c:pt idx="9764">
                  <c:v>852.37</c:v>
                </c:pt>
                <c:pt idx="9765">
                  <c:v>852.37</c:v>
                </c:pt>
                <c:pt idx="9766">
                  <c:v>852.37</c:v>
                </c:pt>
                <c:pt idx="9767">
                  <c:v>852.37</c:v>
                </c:pt>
                <c:pt idx="9768">
                  <c:v>852.37</c:v>
                </c:pt>
                <c:pt idx="9769">
                  <c:v>852.37</c:v>
                </c:pt>
                <c:pt idx="9770">
                  <c:v>852.37</c:v>
                </c:pt>
                <c:pt idx="9771">
                  <c:v>852.37</c:v>
                </c:pt>
                <c:pt idx="9772">
                  <c:v>852.37</c:v>
                </c:pt>
                <c:pt idx="9773">
                  <c:v>852.37</c:v>
                </c:pt>
                <c:pt idx="9774">
                  <c:v>852.37</c:v>
                </c:pt>
                <c:pt idx="9775">
                  <c:v>852.37</c:v>
                </c:pt>
                <c:pt idx="9776">
                  <c:v>852.37</c:v>
                </c:pt>
                <c:pt idx="9777">
                  <c:v>852.37</c:v>
                </c:pt>
                <c:pt idx="9778">
                  <c:v>852.37</c:v>
                </c:pt>
                <c:pt idx="9779">
                  <c:v>852.37</c:v>
                </c:pt>
                <c:pt idx="9780">
                  <c:v>852.37</c:v>
                </c:pt>
                <c:pt idx="9781">
                  <c:v>852.37</c:v>
                </c:pt>
                <c:pt idx="9782">
                  <c:v>852.37</c:v>
                </c:pt>
                <c:pt idx="9783">
                  <c:v>852.37</c:v>
                </c:pt>
                <c:pt idx="9784">
                  <c:v>852.37</c:v>
                </c:pt>
                <c:pt idx="9785">
                  <c:v>852.37</c:v>
                </c:pt>
                <c:pt idx="9786">
                  <c:v>852.37</c:v>
                </c:pt>
                <c:pt idx="9787">
                  <c:v>852.37</c:v>
                </c:pt>
                <c:pt idx="9788">
                  <c:v>852.37</c:v>
                </c:pt>
                <c:pt idx="9789">
                  <c:v>852.37</c:v>
                </c:pt>
                <c:pt idx="9790">
                  <c:v>852.37</c:v>
                </c:pt>
                <c:pt idx="9791">
                  <c:v>852.37</c:v>
                </c:pt>
                <c:pt idx="9792">
                  <c:v>852.37</c:v>
                </c:pt>
                <c:pt idx="9793">
                  <c:v>852.37</c:v>
                </c:pt>
                <c:pt idx="9794">
                  <c:v>852.37</c:v>
                </c:pt>
                <c:pt idx="9795">
                  <c:v>852.37</c:v>
                </c:pt>
                <c:pt idx="9796">
                  <c:v>852.37</c:v>
                </c:pt>
                <c:pt idx="9797">
                  <c:v>852.37</c:v>
                </c:pt>
                <c:pt idx="9798">
                  <c:v>852.37</c:v>
                </c:pt>
                <c:pt idx="9799">
                  <c:v>852.37</c:v>
                </c:pt>
                <c:pt idx="9800">
                  <c:v>852.37</c:v>
                </c:pt>
                <c:pt idx="9801">
                  <c:v>852.37</c:v>
                </c:pt>
                <c:pt idx="9802">
                  <c:v>852.37</c:v>
                </c:pt>
                <c:pt idx="9803">
                  <c:v>852.37</c:v>
                </c:pt>
                <c:pt idx="9804">
                  <c:v>852.37</c:v>
                </c:pt>
                <c:pt idx="9805">
                  <c:v>852.37</c:v>
                </c:pt>
                <c:pt idx="9806">
                  <c:v>852.37</c:v>
                </c:pt>
                <c:pt idx="9807">
                  <c:v>852.37</c:v>
                </c:pt>
                <c:pt idx="9808">
                  <c:v>852.37</c:v>
                </c:pt>
                <c:pt idx="9809">
                  <c:v>852.37</c:v>
                </c:pt>
                <c:pt idx="9810">
                  <c:v>852.37</c:v>
                </c:pt>
                <c:pt idx="9811">
                  <c:v>852.37</c:v>
                </c:pt>
                <c:pt idx="9812">
                  <c:v>852.37</c:v>
                </c:pt>
                <c:pt idx="9813">
                  <c:v>852.37</c:v>
                </c:pt>
                <c:pt idx="9814">
                  <c:v>852.37</c:v>
                </c:pt>
                <c:pt idx="9815">
                  <c:v>852.37</c:v>
                </c:pt>
                <c:pt idx="9816">
                  <c:v>852.37</c:v>
                </c:pt>
                <c:pt idx="9817">
                  <c:v>852.37</c:v>
                </c:pt>
                <c:pt idx="9818">
                  <c:v>852.37</c:v>
                </c:pt>
                <c:pt idx="9819">
                  <c:v>852.37</c:v>
                </c:pt>
                <c:pt idx="9820">
                  <c:v>852.37</c:v>
                </c:pt>
                <c:pt idx="9821">
                  <c:v>852.37</c:v>
                </c:pt>
                <c:pt idx="9822">
                  <c:v>852.37</c:v>
                </c:pt>
                <c:pt idx="9823">
                  <c:v>852.37</c:v>
                </c:pt>
                <c:pt idx="9824">
                  <c:v>852.37</c:v>
                </c:pt>
                <c:pt idx="9825">
                  <c:v>852.37</c:v>
                </c:pt>
                <c:pt idx="9826">
                  <c:v>852.37</c:v>
                </c:pt>
                <c:pt idx="9827">
                  <c:v>852.37</c:v>
                </c:pt>
                <c:pt idx="9828">
                  <c:v>852.37</c:v>
                </c:pt>
                <c:pt idx="9829">
                  <c:v>852.37</c:v>
                </c:pt>
                <c:pt idx="9830">
                  <c:v>852.37</c:v>
                </c:pt>
                <c:pt idx="9831">
                  <c:v>852.37</c:v>
                </c:pt>
                <c:pt idx="9832">
                  <c:v>852.37</c:v>
                </c:pt>
                <c:pt idx="9833">
                  <c:v>852.37</c:v>
                </c:pt>
                <c:pt idx="9834">
                  <c:v>852.37</c:v>
                </c:pt>
                <c:pt idx="9835">
                  <c:v>852.37</c:v>
                </c:pt>
                <c:pt idx="9836">
                  <c:v>852.37</c:v>
                </c:pt>
                <c:pt idx="9837">
                  <c:v>852.37</c:v>
                </c:pt>
                <c:pt idx="9838">
                  <c:v>852.37</c:v>
                </c:pt>
                <c:pt idx="9839">
                  <c:v>852.37</c:v>
                </c:pt>
                <c:pt idx="9840">
                  <c:v>852.37</c:v>
                </c:pt>
                <c:pt idx="9841">
                  <c:v>852.37</c:v>
                </c:pt>
                <c:pt idx="9842">
                  <c:v>852.37</c:v>
                </c:pt>
                <c:pt idx="9843">
                  <c:v>852.37</c:v>
                </c:pt>
                <c:pt idx="9844">
                  <c:v>852.37</c:v>
                </c:pt>
                <c:pt idx="9845">
                  <c:v>852.37</c:v>
                </c:pt>
                <c:pt idx="9846">
                  <c:v>852.37</c:v>
                </c:pt>
                <c:pt idx="9847">
                  <c:v>852.37</c:v>
                </c:pt>
                <c:pt idx="9848">
                  <c:v>852.37</c:v>
                </c:pt>
                <c:pt idx="9849">
                  <c:v>852.37</c:v>
                </c:pt>
                <c:pt idx="9850">
                  <c:v>852.37</c:v>
                </c:pt>
                <c:pt idx="9851">
                  <c:v>852.37</c:v>
                </c:pt>
                <c:pt idx="9852">
                  <c:v>852.37</c:v>
                </c:pt>
                <c:pt idx="9853">
                  <c:v>852.37</c:v>
                </c:pt>
                <c:pt idx="9854">
                  <c:v>852.37</c:v>
                </c:pt>
                <c:pt idx="9855">
                  <c:v>852.37</c:v>
                </c:pt>
                <c:pt idx="9856">
                  <c:v>852.37</c:v>
                </c:pt>
                <c:pt idx="9857">
                  <c:v>852.37</c:v>
                </c:pt>
                <c:pt idx="9858">
                  <c:v>852.37</c:v>
                </c:pt>
                <c:pt idx="9859">
                  <c:v>852.37</c:v>
                </c:pt>
                <c:pt idx="9860">
                  <c:v>852.37</c:v>
                </c:pt>
                <c:pt idx="9861">
                  <c:v>852.37</c:v>
                </c:pt>
                <c:pt idx="9862">
                  <c:v>852.37</c:v>
                </c:pt>
                <c:pt idx="9863">
                  <c:v>852.37</c:v>
                </c:pt>
                <c:pt idx="9864">
                  <c:v>852.37</c:v>
                </c:pt>
                <c:pt idx="9865">
                  <c:v>852.37</c:v>
                </c:pt>
                <c:pt idx="9866">
                  <c:v>852.37</c:v>
                </c:pt>
                <c:pt idx="9867">
                  <c:v>852.37</c:v>
                </c:pt>
                <c:pt idx="9868">
                  <c:v>852.37</c:v>
                </c:pt>
                <c:pt idx="9869">
                  <c:v>852.37</c:v>
                </c:pt>
                <c:pt idx="9870">
                  <c:v>852.37</c:v>
                </c:pt>
                <c:pt idx="9871">
                  <c:v>852.37</c:v>
                </c:pt>
                <c:pt idx="9872">
                  <c:v>852.37</c:v>
                </c:pt>
                <c:pt idx="9873">
                  <c:v>852.37</c:v>
                </c:pt>
                <c:pt idx="9874">
                  <c:v>852.37</c:v>
                </c:pt>
                <c:pt idx="9875">
                  <c:v>852.37</c:v>
                </c:pt>
                <c:pt idx="9876">
                  <c:v>852.37</c:v>
                </c:pt>
                <c:pt idx="9877">
                  <c:v>852.37</c:v>
                </c:pt>
                <c:pt idx="9878">
                  <c:v>852.37</c:v>
                </c:pt>
                <c:pt idx="9879">
                  <c:v>852.37</c:v>
                </c:pt>
                <c:pt idx="9880">
                  <c:v>852.37</c:v>
                </c:pt>
                <c:pt idx="9881">
                  <c:v>852.37</c:v>
                </c:pt>
                <c:pt idx="9882">
                  <c:v>852.37</c:v>
                </c:pt>
                <c:pt idx="9883">
                  <c:v>852.37</c:v>
                </c:pt>
                <c:pt idx="9884">
                  <c:v>852.37</c:v>
                </c:pt>
                <c:pt idx="9885">
                  <c:v>852.37</c:v>
                </c:pt>
                <c:pt idx="9886">
                  <c:v>852.37</c:v>
                </c:pt>
                <c:pt idx="9887">
                  <c:v>852.37</c:v>
                </c:pt>
                <c:pt idx="9888">
                  <c:v>852.37</c:v>
                </c:pt>
                <c:pt idx="9889">
                  <c:v>852.37</c:v>
                </c:pt>
                <c:pt idx="9890">
                  <c:v>852.37</c:v>
                </c:pt>
                <c:pt idx="9891">
                  <c:v>852.37</c:v>
                </c:pt>
                <c:pt idx="9892">
                  <c:v>852.37</c:v>
                </c:pt>
                <c:pt idx="9893">
                  <c:v>852.37</c:v>
                </c:pt>
                <c:pt idx="9894">
                  <c:v>852.37</c:v>
                </c:pt>
                <c:pt idx="9895">
                  <c:v>852.37</c:v>
                </c:pt>
                <c:pt idx="9896">
                  <c:v>852.37</c:v>
                </c:pt>
                <c:pt idx="9897">
                  <c:v>852.37</c:v>
                </c:pt>
                <c:pt idx="9898">
                  <c:v>852.37</c:v>
                </c:pt>
                <c:pt idx="9899">
                  <c:v>852.37</c:v>
                </c:pt>
                <c:pt idx="9900">
                  <c:v>852.37</c:v>
                </c:pt>
                <c:pt idx="9901">
                  <c:v>852.37</c:v>
                </c:pt>
                <c:pt idx="9902">
                  <c:v>852.37</c:v>
                </c:pt>
                <c:pt idx="9903">
                  <c:v>852.37</c:v>
                </c:pt>
                <c:pt idx="9904">
                  <c:v>852.37</c:v>
                </c:pt>
                <c:pt idx="9905">
                  <c:v>852.37</c:v>
                </c:pt>
                <c:pt idx="9906">
                  <c:v>852.37</c:v>
                </c:pt>
                <c:pt idx="9907">
                  <c:v>852.37</c:v>
                </c:pt>
                <c:pt idx="9908">
                  <c:v>852.37</c:v>
                </c:pt>
                <c:pt idx="9909">
                  <c:v>852.37</c:v>
                </c:pt>
                <c:pt idx="9910">
                  <c:v>852.37</c:v>
                </c:pt>
                <c:pt idx="9911">
                  <c:v>852.37</c:v>
                </c:pt>
                <c:pt idx="9912">
                  <c:v>852.37</c:v>
                </c:pt>
                <c:pt idx="9913">
                  <c:v>852.37</c:v>
                </c:pt>
                <c:pt idx="9914">
                  <c:v>852.37</c:v>
                </c:pt>
                <c:pt idx="9915">
                  <c:v>852.37</c:v>
                </c:pt>
                <c:pt idx="9916">
                  <c:v>852.37</c:v>
                </c:pt>
                <c:pt idx="9917">
                  <c:v>852.37</c:v>
                </c:pt>
                <c:pt idx="9918">
                  <c:v>852.37</c:v>
                </c:pt>
                <c:pt idx="9919">
                  <c:v>852.37</c:v>
                </c:pt>
                <c:pt idx="9920">
                  <c:v>852.37</c:v>
                </c:pt>
                <c:pt idx="9921">
                  <c:v>852.37</c:v>
                </c:pt>
                <c:pt idx="9922">
                  <c:v>852.37</c:v>
                </c:pt>
                <c:pt idx="9923">
                  <c:v>852.37</c:v>
                </c:pt>
                <c:pt idx="9924">
                  <c:v>852.37</c:v>
                </c:pt>
                <c:pt idx="9925">
                  <c:v>852.37</c:v>
                </c:pt>
                <c:pt idx="9926">
                  <c:v>852.37</c:v>
                </c:pt>
                <c:pt idx="9927">
                  <c:v>852.37</c:v>
                </c:pt>
                <c:pt idx="9928">
                  <c:v>852.37</c:v>
                </c:pt>
                <c:pt idx="9929">
                  <c:v>852.37</c:v>
                </c:pt>
                <c:pt idx="9930">
                  <c:v>852.37</c:v>
                </c:pt>
                <c:pt idx="9931">
                  <c:v>852.37</c:v>
                </c:pt>
                <c:pt idx="9932">
                  <c:v>852.37</c:v>
                </c:pt>
                <c:pt idx="9933">
                  <c:v>852.37</c:v>
                </c:pt>
                <c:pt idx="9934">
                  <c:v>852.37</c:v>
                </c:pt>
                <c:pt idx="9935">
                  <c:v>852.37</c:v>
                </c:pt>
                <c:pt idx="9936">
                  <c:v>852.37</c:v>
                </c:pt>
                <c:pt idx="9937">
                  <c:v>852.37</c:v>
                </c:pt>
                <c:pt idx="9938">
                  <c:v>852.37</c:v>
                </c:pt>
                <c:pt idx="9939">
                  <c:v>852.37</c:v>
                </c:pt>
                <c:pt idx="9940">
                  <c:v>852.37</c:v>
                </c:pt>
                <c:pt idx="9941">
                  <c:v>852.37</c:v>
                </c:pt>
                <c:pt idx="9942">
                  <c:v>852.37</c:v>
                </c:pt>
                <c:pt idx="9943">
                  <c:v>852.37</c:v>
                </c:pt>
                <c:pt idx="9944">
                  <c:v>852.37</c:v>
                </c:pt>
                <c:pt idx="9945">
                  <c:v>852.37</c:v>
                </c:pt>
                <c:pt idx="9946">
                  <c:v>852.37</c:v>
                </c:pt>
                <c:pt idx="9947">
                  <c:v>852.37</c:v>
                </c:pt>
                <c:pt idx="9948">
                  <c:v>852.37</c:v>
                </c:pt>
                <c:pt idx="9949">
                  <c:v>852.37</c:v>
                </c:pt>
                <c:pt idx="9950">
                  <c:v>852.37</c:v>
                </c:pt>
                <c:pt idx="9951">
                  <c:v>852.37</c:v>
                </c:pt>
                <c:pt idx="9952">
                  <c:v>852.37</c:v>
                </c:pt>
                <c:pt idx="9953">
                  <c:v>852.37</c:v>
                </c:pt>
                <c:pt idx="9954">
                  <c:v>852.37</c:v>
                </c:pt>
                <c:pt idx="9955">
                  <c:v>852.37</c:v>
                </c:pt>
                <c:pt idx="9956">
                  <c:v>852.37</c:v>
                </c:pt>
                <c:pt idx="9957">
                  <c:v>852.37</c:v>
                </c:pt>
                <c:pt idx="9958">
                  <c:v>852.37</c:v>
                </c:pt>
                <c:pt idx="9959">
                  <c:v>852.37</c:v>
                </c:pt>
                <c:pt idx="9960">
                  <c:v>852.37</c:v>
                </c:pt>
                <c:pt idx="9961">
                  <c:v>852.37</c:v>
                </c:pt>
                <c:pt idx="9962">
                  <c:v>852.37</c:v>
                </c:pt>
                <c:pt idx="9963">
                  <c:v>852.37</c:v>
                </c:pt>
                <c:pt idx="9964">
                  <c:v>852.37</c:v>
                </c:pt>
                <c:pt idx="9965">
                  <c:v>852.37</c:v>
                </c:pt>
                <c:pt idx="9966">
                  <c:v>852.37</c:v>
                </c:pt>
                <c:pt idx="9967">
                  <c:v>852.37</c:v>
                </c:pt>
                <c:pt idx="9968">
                  <c:v>852.37</c:v>
                </c:pt>
                <c:pt idx="9969">
                  <c:v>852.37</c:v>
                </c:pt>
                <c:pt idx="9970">
                  <c:v>852.37</c:v>
                </c:pt>
                <c:pt idx="9971">
                  <c:v>852.37</c:v>
                </c:pt>
                <c:pt idx="9972">
                  <c:v>852.37</c:v>
                </c:pt>
                <c:pt idx="9973">
                  <c:v>852.37</c:v>
                </c:pt>
                <c:pt idx="9974">
                  <c:v>852.37</c:v>
                </c:pt>
                <c:pt idx="9975">
                  <c:v>852.37</c:v>
                </c:pt>
                <c:pt idx="9976">
                  <c:v>852.37</c:v>
                </c:pt>
                <c:pt idx="9977">
                  <c:v>852.37</c:v>
                </c:pt>
                <c:pt idx="9978">
                  <c:v>852.37</c:v>
                </c:pt>
                <c:pt idx="9979">
                  <c:v>852.37</c:v>
                </c:pt>
                <c:pt idx="9980">
                  <c:v>852.37</c:v>
                </c:pt>
                <c:pt idx="9981">
                  <c:v>852.37</c:v>
                </c:pt>
                <c:pt idx="9982">
                  <c:v>852.37</c:v>
                </c:pt>
                <c:pt idx="9983">
                  <c:v>852.37</c:v>
                </c:pt>
                <c:pt idx="9984">
                  <c:v>852.37</c:v>
                </c:pt>
                <c:pt idx="9985">
                  <c:v>852.37</c:v>
                </c:pt>
                <c:pt idx="9986">
                  <c:v>852.37</c:v>
                </c:pt>
                <c:pt idx="9987">
                  <c:v>852.37</c:v>
                </c:pt>
                <c:pt idx="9988">
                  <c:v>852.37</c:v>
                </c:pt>
                <c:pt idx="9989">
                  <c:v>852.37</c:v>
                </c:pt>
                <c:pt idx="9990">
                  <c:v>852.37</c:v>
                </c:pt>
                <c:pt idx="9991">
                  <c:v>852.37</c:v>
                </c:pt>
                <c:pt idx="9992">
                  <c:v>852.37</c:v>
                </c:pt>
                <c:pt idx="9993">
                  <c:v>852.37</c:v>
                </c:pt>
                <c:pt idx="9994">
                  <c:v>852.37</c:v>
                </c:pt>
                <c:pt idx="9995">
                  <c:v>852.37</c:v>
                </c:pt>
                <c:pt idx="9996">
                  <c:v>852.37</c:v>
                </c:pt>
                <c:pt idx="9997">
                  <c:v>852.37</c:v>
                </c:pt>
                <c:pt idx="9998">
                  <c:v>852.37</c:v>
                </c:pt>
                <c:pt idx="9999">
                  <c:v>852.37</c:v>
                </c:pt>
              </c:numCache>
            </c:numRef>
          </c:yVal>
          <c:smooth val="0"/>
        </c:ser>
        <c:ser>
          <c:idx val="8"/>
          <c:order val="3"/>
          <c:tx>
            <c:v>Bryan Eg.</c:v>
          </c:tx>
          <c:spPr>
            <a:ln w="3492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Tmax'!$R$4:$R$1004</c:f>
              <c:numCache>
                <c:formatCode>General</c:formatCode>
                <c:ptCount val="1001"/>
                <c:pt idx="0">
                  <c:v>0</c:v>
                </c:pt>
                <c:pt idx="1">
                  <c:v>0.73</c:v>
                </c:pt>
                <c:pt idx="2">
                  <c:v>1.46</c:v>
                </c:pt>
                <c:pt idx="3">
                  <c:v>2.19</c:v>
                </c:pt>
                <c:pt idx="4">
                  <c:v>2.92</c:v>
                </c:pt>
                <c:pt idx="5">
                  <c:v>3.65</c:v>
                </c:pt>
                <c:pt idx="6">
                  <c:v>4.38</c:v>
                </c:pt>
                <c:pt idx="7">
                  <c:v>5.1100000000000003</c:v>
                </c:pt>
                <c:pt idx="8">
                  <c:v>5.84</c:v>
                </c:pt>
                <c:pt idx="9">
                  <c:v>6.57</c:v>
                </c:pt>
                <c:pt idx="10">
                  <c:v>7.3</c:v>
                </c:pt>
                <c:pt idx="11">
                  <c:v>8.0299999999999994</c:v>
                </c:pt>
                <c:pt idx="12">
                  <c:v>8.76</c:v>
                </c:pt>
                <c:pt idx="13">
                  <c:v>9.49</c:v>
                </c:pt>
                <c:pt idx="14">
                  <c:v>10.220000000000001</c:v>
                </c:pt>
                <c:pt idx="15">
                  <c:v>10.95</c:v>
                </c:pt>
                <c:pt idx="16">
                  <c:v>11.68</c:v>
                </c:pt>
                <c:pt idx="17">
                  <c:v>12.41</c:v>
                </c:pt>
                <c:pt idx="18">
                  <c:v>13.14</c:v>
                </c:pt>
                <c:pt idx="19">
                  <c:v>13.87</c:v>
                </c:pt>
                <c:pt idx="20">
                  <c:v>14.6</c:v>
                </c:pt>
                <c:pt idx="21">
                  <c:v>15.33</c:v>
                </c:pt>
                <c:pt idx="22">
                  <c:v>16.059999999999999</c:v>
                </c:pt>
                <c:pt idx="23">
                  <c:v>16.79</c:v>
                </c:pt>
                <c:pt idx="24">
                  <c:v>17.52</c:v>
                </c:pt>
                <c:pt idx="25">
                  <c:v>18.25</c:v>
                </c:pt>
                <c:pt idx="26">
                  <c:v>18.98</c:v>
                </c:pt>
                <c:pt idx="27">
                  <c:v>19.71</c:v>
                </c:pt>
                <c:pt idx="28">
                  <c:v>20.440000000000001</c:v>
                </c:pt>
                <c:pt idx="29">
                  <c:v>21.17</c:v>
                </c:pt>
                <c:pt idx="30">
                  <c:v>21.9</c:v>
                </c:pt>
                <c:pt idx="31">
                  <c:v>22.63</c:v>
                </c:pt>
                <c:pt idx="32">
                  <c:v>23.36</c:v>
                </c:pt>
                <c:pt idx="33">
                  <c:v>24.09</c:v>
                </c:pt>
                <c:pt idx="34">
                  <c:v>24.82</c:v>
                </c:pt>
                <c:pt idx="35">
                  <c:v>25.55</c:v>
                </c:pt>
                <c:pt idx="36">
                  <c:v>26.28</c:v>
                </c:pt>
                <c:pt idx="37">
                  <c:v>27.01</c:v>
                </c:pt>
                <c:pt idx="38">
                  <c:v>27.74</c:v>
                </c:pt>
                <c:pt idx="39">
                  <c:v>28.47</c:v>
                </c:pt>
                <c:pt idx="40">
                  <c:v>29.2</c:v>
                </c:pt>
                <c:pt idx="41">
                  <c:v>29.93</c:v>
                </c:pt>
                <c:pt idx="42">
                  <c:v>30.66</c:v>
                </c:pt>
                <c:pt idx="43">
                  <c:v>31.39</c:v>
                </c:pt>
                <c:pt idx="44">
                  <c:v>32.119999999999997</c:v>
                </c:pt>
                <c:pt idx="45">
                  <c:v>32.85</c:v>
                </c:pt>
                <c:pt idx="46">
                  <c:v>33.58</c:v>
                </c:pt>
                <c:pt idx="47">
                  <c:v>34.31</c:v>
                </c:pt>
                <c:pt idx="48">
                  <c:v>35.04</c:v>
                </c:pt>
                <c:pt idx="49">
                  <c:v>35.770000000000003</c:v>
                </c:pt>
                <c:pt idx="50">
                  <c:v>36.5</c:v>
                </c:pt>
                <c:pt idx="51">
                  <c:v>37.229999999999997</c:v>
                </c:pt>
                <c:pt idx="52">
                  <c:v>37.96</c:v>
                </c:pt>
                <c:pt idx="53">
                  <c:v>38.69</c:v>
                </c:pt>
                <c:pt idx="54">
                  <c:v>39.42</c:v>
                </c:pt>
                <c:pt idx="55">
                  <c:v>40.15</c:v>
                </c:pt>
                <c:pt idx="56">
                  <c:v>40.880000000000003</c:v>
                </c:pt>
                <c:pt idx="57">
                  <c:v>41.61</c:v>
                </c:pt>
                <c:pt idx="58">
                  <c:v>42.34</c:v>
                </c:pt>
                <c:pt idx="59">
                  <c:v>43.07</c:v>
                </c:pt>
                <c:pt idx="60">
                  <c:v>43.8</c:v>
                </c:pt>
                <c:pt idx="61">
                  <c:v>44.53</c:v>
                </c:pt>
                <c:pt idx="62">
                  <c:v>45.26</c:v>
                </c:pt>
                <c:pt idx="63">
                  <c:v>45.99</c:v>
                </c:pt>
                <c:pt idx="64">
                  <c:v>46.72</c:v>
                </c:pt>
                <c:pt idx="65">
                  <c:v>47.45</c:v>
                </c:pt>
                <c:pt idx="66">
                  <c:v>48.18</c:v>
                </c:pt>
                <c:pt idx="67">
                  <c:v>48.91</c:v>
                </c:pt>
                <c:pt idx="68">
                  <c:v>49.64</c:v>
                </c:pt>
                <c:pt idx="69">
                  <c:v>50.37</c:v>
                </c:pt>
                <c:pt idx="70">
                  <c:v>51.1</c:v>
                </c:pt>
                <c:pt idx="71">
                  <c:v>51.83</c:v>
                </c:pt>
                <c:pt idx="72">
                  <c:v>52.56</c:v>
                </c:pt>
                <c:pt idx="73">
                  <c:v>53.29</c:v>
                </c:pt>
                <c:pt idx="74">
                  <c:v>54.02</c:v>
                </c:pt>
                <c:pt idx="75">
                  <c:v>54.75</c:v>
                </c:pt>
                <c:pt idx="76">
                  <c:v>55.48</c:v>
                </c:pt>
                <c:pt idx="77">
                  <c:v>56.21</c:v>
                </c:pt>
                <c:pt idx="78">
                  <c:v>56.94</c:v>
                </c:pt>
                <c:pt idx="79">
                  <c:v>57.67</c:v>
                </c:pt>
                <c:pt idx="80">
                  <c:v>58.4</c:v>
                </c:pt>
                <c:pt idx="81">
                  <c:v>59.13</c:v>
                </c:pt>
                <c:pt idx="82">
                  <c:v>59.86</c:v>
                </c:pt>
                <c:pt idx="83">
                  <c:v>60.59</c:v>
                </c:pt>
                <c:pt idx="84">
                  <c:v>61.32</c:v>
                </c:pt>
                <c:pt idx="85">
                  <c:v>62.05</c:v>
                </c:pt>
                <c:pt idx="86">
                  <c:v>62.78</c:v>
                </c:pt>
                <c:pt idx="87">
                  <c:v>63.51</c:v>
                </c:pt>
                <c:pt idx="88">
                  <c:v>64.239999999999995</c:v>
                </c:pt>
                <c:pt idx="89">
                  <c:v>64.97</c:v>
                </c:pt>
                <c:pt idx="90">
                  <c:v>65.7</c:v>
                </c:pt>
                <c:pt idx="91">
                  <c:v>66.430000000000007</c:v>
                </c:pt>
                <c:pt idx="92">
                  <c:v>67.16</c:v>
                </c:pt>
                <c:pt idx="93">
                  <c:v>67.89</c:v>
                </c:pt>
                <c:pt idx="94">
                  <c:v>68.62</c:v>
                </c:pt>
                <c:pt idx="95">
                  <c:v>69.349999999999994</c:v>
                </c:pt>
                <c:pt idx="96">
                  <c:v>70.08</c:v>
                </c:pt>
                <c:pt idx="97">
                  <c:v>70.81</c:v>
                </c:pt>
                <c:pt idx="98">
                  <c:v>71.540000000000006</c:v>
                </c:pt>
                <c:pt idx="99">
                  <c:v>72.27</c:v>
                </c:pt>
                <c:pt idx="100">
                  <c:v>73</c:v>
                </c:pt>
                <c:pt idx="101">
                  <c:v>73.73</c:v>
                </c:pt>
                <c:pt idx="102">
                  <c:v>74.459999999999994</c:v>
                </c:pt>
                <c:pt idx="103">
                  <c:v>75.19</c:v>
                </c:pt>
                <c:pt idx="104">
                  <c:v>75.92</c:v>
                </c:pt>
                <c:pt idx="105">
                  <c:v>76.650000000000006</c:v>
                </c:pt>
                <c:pt idx="106">
                  <c:v>77.38</c:v>
                </c:pt>
                <c:pt idx="107">
                  <c:v>78.11</c:v>
                </c:pt>
                <c:pt idx="108">
                  <c:v>78.84</c:v>
                </c:pt>
                <c:pt idx="109">
                  <c:v>79.569999999999993</c:v>
                </c:pt>
                <c:pt idx="110">
                  <c:v>80.3</c:v>
                </c:pt>
                <c:pt idx="111">
                  <c:v>81.03</c:v>
                </c:pt>
                <c:pt idx="112">
                  <c:v>81.760000000000005</c:v>
                </c:pt>
                <c:pt idx="113">
                  <c:v>82.49</c:v>
                </c:pt>
                <c:pt idx="114">
                  <c:v>83.22</c:v>
                </c:pt>
                <c:pt idx="115">
                  <c:v>83.95</c:v>
                </c:pt>
                <c:pt idx="116">
                  <c:v>84.68</c:v>
                </c:pt>
                <c:pt idx="117">
                  <c:v>85.41</c:v>
                </c:pt>
                <c:pt idx="118">
                  <c:v>86.14</c:v>
                </c:pt>
                <c:pt idx="119">
                  <c:v>86.87</c:v>
                </c:pt>
                <c:pt idx="120">
                  <c:v>87.6</c:v>
                </c:pt>
                <c:pt idx="121">
                  <c:v>88.33</c:v>
                </c:pt>
                <c:pt idx="122">
                  <c:v>89.06</c:v>
                </c:pt>
                <c:pt idx="123">
                  <c:v>89.79</c:v>
                </c:pt>
                <c:pt idx="124">
                  <c:v>90.52</c:v>
                </c:pt>
                <c:pt idx="125">
                  <c:v>91.25</c:v>
                </c:pt>
                <c:pt idx="126">
                  <c:v>91.98</c:v>
                </c:pt>
                <c:pt idx="127">
                  <c:v>92.71</c:v>
                </c:pt>
                <c:pt idx="128">
                  <c:v>93.44</c:v>
                </c:pt>
                <c:pt idx="129">
                  <c:v>94.17</c:v>
                </c:pt>
                <c:pt idx="130">
                  <c:v>94.9</c:v>
                </c:pt>
                <c:pt idx="131">
                  <c:v>95.63</c:v>
                </c:pt>
                <c:pt idx="132">
                  <c:v>96.36</c:v>
                </c:pt>
                <c:pt idx="133">
                  <c:v>97.09</c:v>
                </c:pt>
                <c:pt idx="134">
                  <c:v>97.82</c:v>
                </c:pt>
                <c:pt idx="135">
                  <c:v>98.55</c:v>
                </c:pt>
                <c:pt idx="136">
                  <c:v>99.28</c:v>
                </c:pt>
                <c:pt idx="137">
                  <c:v>100.01</c:v>
                </c:pt>
                <c:pt idx="138">
                  <c:v>100.74</c:v>
                </c:pt>
                <c:pt idx="139">
                  <c:v>101.47</c:v>
                </c:pt>
                <c:pt idx="140">
                  <c:v>102.2</c:v>
                </c:pt>
                <c:pt idx="141">
                  <c:v>102.93</c:v>
                </c:pt>
                <c:pt idx="142">
                  <c:v>103.66</c:v>
                </c:pt>
                <c:pt idx="143">
                  <c:v>104.39</c:v>
                </c:pt>
                <c:pt idx="144">
                  <c:v>105.12</c:v>
                </c:pt>
                <c:pt idx="145">
                  <c:v>105.85</c:v>
                </c:pt>
                <c:pt idx="146">
                  <c:v>106.58</c:v>
                </c:pt>
                <c:pt idx="147">
                  <c:v>107.31</c:v>
                </c:pt>
                <c:pt idx="148">
                  <c:v>108.04</c:v>
                </c:pt>
                <c:pt idx="149">
                  <c:v>108.77</c:v>
                </c:pt>
                <c:pt idx="150">
                  <c:v>109.5</c:v>
                </c:pt>
                <c:pt idx="151">
                  <c:v>110.23</c:v>
                </c:pt>
                <c:pt idx="152">
                  <c:v>110.96</c:v>
                </c:pt>
                <c:pt idx="153">
                  <c:v>111.69</c:v>
                </c:pt>
                <c:pt idx="154">
                  <c:v>112.42</c:v>
                </c:pt>
                <c:pt idx="155">
                  <c:v>113.15</c:v>
                </c:pt>
                <c:pt idx="156">
                  <c:v>113.88</c:v>
                </c:pt>
                <c:pt idx="157">
                  <c:v>114.61</c:v>
                </c:pt>
                <c:pt idx="158">
                  <c:v>115.34</c:v>
                </c:pt>
                <c:pt idx="159">
                  <c:v>116.07</c:v>
                </c:pt>
                <c:pt idx="160">
                  <c:v>116.8</c:v>
                </c:pt>
                <c:pt idx="161">
                  <c:v>117.53</c:v>
                </c:pt>
                <c:pt idx="162">
                  <c:v>118.26</c:v>
                </c:pt>
                <c:pt idx="163">
                  <c:v>118.99</c:v>
                </c:pt>
                <c:pt idx="164">
                  <c:v>119.72</c:v>
                </c:pt>
                <c:pt idx="165">
                  <c:v>120.45</c:v>
                </c:pt>
                <c:pt idx="166">
                  <c:v>121.18</c:v>
                </c:pt>
                <c:pt idx="167">
                  <c:v>121.91</c:v>
                </c:pt>
                <c:pt idx="168">
                  <c:v>122.64</c:v>
                </c:pt>
                <c:pt idx="169">
                  <c:v>123.37</c:v>
                </c:pt>
                <c:pt idx="170">
                  <c:v>124.1</c:v>
                </c:pt>
                <c:pt idx="171">
                  <c:v>124.83</c:v>
                </c:pt>
                <c:pt idx="172">
                  <c:v>125.56</c:v>
                </c:pt>
                <c:pt idx="173">
                  <c:v>126.29</c:v>
                </c:pt>
                <c:pt idx="174">
                  <c:v>127.02</c:v>
                </c:pt>
                <c:pt idx="175">
                  <c:v>127.75</c:v>
                </c:pt>
                <c:pt idx="176">
                  <c:v>128.47999999999999</c:v>
                </c:pt>
                <c:pt idx="177">
                  <c:v>129.21</c:v>
                </c:pt>
                <c:pt idx="178">
                  <c:v>129.94</c:v>
                </c:pt>
                <c:pt idx="179">
                  <c:v>130.66999999999999</c:v>
                </c:pt>
                <c:pt idx="180">
                  <c:v>131.4</c:v>
                </c:pt>
                <c:pt idx="181">
                  <c:v>132.13</c:v>
                </c:pt>
                <c:pt idx="182">
                  <c:v>132.86000000000001</c:v>
                </c:pt>
                <c:pt idx="183">
                  <c:v>133.59</c:v>
                </c:pt>
                <c:pt idx="184">
                  <c:v>134.32</c:v>
                </c:pt>
                <c:pt idx="185">
                  <c:v>135.05000000000001</c:v>
                </c:pt>
                <c:pt idx="186">
                  <c:v>135.78</c:v>
                </c:pt>
                <c:pt idx="187">
                  <c:v>136.51</c:v>
                </c:pt>
                <c:pt idx="188">
                  <c:v>137.24</c:v>
                </c:pt>
                <c:pt idx="189">
                  <c:v>137.97</c:v>
                </c:pt>
                <c:pt idx="190">
                  <c:v>138.69999999999999</c:v>
                </c:pt>
                <c:pt idx="191">
                  <c:v>139.43</c:v>
                </c:pt>
                <c:pt idx="192">
                  <c:v>140.16</c:v>
                </c:pt>
                <c:pt idx="193">
                  <c:v>140.88999999999999</c:v>
                </c:pt>
                <c:pt idx="194">
                  <c:v>141.62</c:v>
                </c:pt>
                <c:pt idx="195">
                  <c:v>142.35</c:v>
                </c:pt>
                <c:pt idx="196">
                  <c:v>143.08000000000001</c:v>
                </c:pt>
                <c:pt idx="197">
                  <c:v>143.81</c:v>
                </c:pt>
                <c:pt idx="198">
                  <c:v>144.54</c:v>
                </c:pt>
                <c:pt idx="199">
                  <c:v>145.27000000000001</c:v>
                </c:pt>
                <c:pt idx="200">
                  <c:v>146</c:v>
                </c:pt>
                <c:pt idx="201">
                  <c:v>146.72999999999999</c:v>
                </c:pt>
                <c:pt idx="202">
                  <c:v>147.46</c:v>
                </c:pt>
                <c:pt idx="203">
                  <c:v>148.19</c:v>
                </c:pt>
                <c:pt idx="204">
                  <c:v>148.91999999999999</c:v>
                </c:pt>
                <c:pt idx="205">
                  <c:v>149.65</c:v>
                </c:pt>
                <c:pt idx="206">
                  <c:v>150.38</c:v>
                </c:pt>
                <c:pt idx="207">
                  <c:v>151.11000000000001</c:v>
                </c:pt>
                <c:pt idx="208">
                  <c:v>151.84</c:v>
                </c:pt>
                <c:pt idx="209">
                  <c:v>152.57</c:v>
                </c:pt>
                <c:pt idx="210">
                  <c:v>153.30000000000001</c:v>
                </c:pt>
                <c:pt idx="211">
                  <c:v>154.03</c:v>
                </c:pt>
                <c:pt idx="212">
                  <c:v>154.76</c:v>
                </c:pt>
                <c:pt idx="213">
                  <c:v>155.49</c:v>
                </c:pt>
                <c:pt idx="214">
                  <c:v>156.22</c:v>
                </c:pt>
                <c:pt idx="215">
                  <c:v>156.94999999999999</c:v>
                </c:pt>
                <c:pt idx="216">
                  <c:v>157.68</c:v>
                </c:pt>
                <c:pt idx="217">
                  <c:v>158.41</c:v>
                </c:pt>
                <c:pt idx="218">
                  <c:v>159.13999999999999</c:v>
                </c:pt>
                <c:pt idx="219">
                  <c:v>159.87</c:v>
                </c:pt>
                <c:pt idx="220">
                  <c:v>160.6</c:v>
                </c:pt>
                <c:pt idx="221">
                  <c:v>161.33000000000001</c:v>
                </c:pt>
                <c:pt idx="222">
                  <c:v>162.06</c:v>
                </c:pt>
                <c:pt idx="223">
                  <c:v>162.79</c:v>
                </c:pt>
                <c:pt idx="224">
                  <c:v>163.52000000000001</c:v>
                </c:pt>
                <c:pt idx="225">
                  <c:v>164.25</c:v>
                </c:pt>
                <c:pt idx="226">
                  <c:v>164.98</c:v>
                </c:pt>
                <c:pt idx="227">
                  <c:v>165.71</c:v>
                </c:pt>
                <c:pt idx="228">
                  <c:v>166.44</c:v>
                </c:pt>
                <c:pt idx="229">
                  <c:v>167.17</c:v>
                </c:pt>
                <c:pt idx="230">
                  <c:v>167.9</c:v>
                </c:pt>
                <c:pt idx="231">
                  <c:v>168.63</c:v>
                </c:pt>
                <c:pt idx="232">
                  <c:v>169.36</c:v>
                </c:pt>
                <c:pt idx="233">
                  <c:v>170.09</c:v>
                </c:pt>
                <c:pt idx="234">
                  <c:v>170.82</c:v>
                </c:pt>
                <c:pt idx="235">
                  <c:v>171.55</c:v>
                </c:pt>
                <c:pt idx="236">
                  <c:v>172.28</c:v>
                </c:pt>
                <c:pt idx="237">
                  <c:v>173.01</c:v>
                </c:pt>
                <c:pt idx="238">
                  <c:v>173.74</c:v>
                </c:pt>
                <c:pt idx="239">
                  <c:v>174.47</c:v>
                </c:pt>
                <c:pt idx="240">
                  <c:v>175.2</c:v>
                </c:pt>
                <c:pt idx="241">
                  <c:v>175.93</c:v>
                </c:pt>
                <c:pt idx="242">
                  <c:v>176.66</c:v>
                </c:pt>
                <c:pt idx="243">
                  <c:v>177.39</c:v>
                </c:pt>
                <c:pt idx="244">
                  <c:v>178.12</c:v>
                </c:pt>
                <c:pt idx="245">
                  <c:v>178.85</c:v>
                </c:pt>
                <c:pt idx="246">
                  <c:v>179.58</c:v>
                </c:pt>
                <c:pt idx="247">
                  <c:v>180.31</c:v>
                </c:pt>
                <c:pt idx="248">
                  <c:v>181.04</c:v>
                </c:pt>
                <c:pt idx="249">
                  <c:v>181.77</c:v>
                </c:pt>
                <c:pt idx="250">
                  <c:v>182.5</c:v>
                </c:pt>
                <c:pt idx="251">
                  <c:v>183.23</c:v>
                </c:pt>
                <c:pt idx="252">
                  <c:v>183.96</c:v>
                </c:pt>
                <c:pt idx="253">
                  <c:v>184.69</c:v>
                </c:pt>
                <c:pt idx="254">
                  <c:v>185.42</c:v>
                </c:pt>
                <c:pt idx="255">
                  <c:v>186.15</c:v>
                </c:pt>
                <c:pt idx="256">
                  <c:v>186.88</c:v>
                </c:pt>
                <c:pt idx="257">
                  <c:v>187.61</c:v>
                </c:pt>
                <c:pt idx="258">
                  <c:v>188.34</c:v>
                </c:pt>
                <c:pt idx="259">
                  <c:v>189.07</c:v>
                </c:pt>
                <c:pt idx="260">
                  <c:v>189.8</c:v>
                </c:pt>
                <c:pt idx="261">
                  <c:v>190.53</c:v>
                </c:pt>
                <c:pt idx="262">
                  <c:v>191.26</c:v>
                </c:pt>
                <c:pt idx="263">
                  <c:v>191.99</c:v>
                </c:pt>
                <c:pt idx="264">
                  <c:v>192.72</c:v>
                </c:pt>
                <c:pt idx="265">
                  <c:v>193.45</c:v>
                </c:pt>
                <c:pt idx="266">
                  <c:v>194.18</c:v>
                </c:pt>
                <c:pt idx="267">
                  <c:v>194.91</c:v>
                </c:pt>
                <c:pt idx="268">
                  <c:v>195.64</c:v>
                </c:pt>
                <c:pt idx="269">
                  <c:v>196.37</c:v>
                </c:pt>
                <c:pt idx="270">
                  <c:v>197.1</c:v>
                </c:pt>
                <c:pt idx="271">
                  <c:v>197.83</c:v>
                </c:pt>
                <c:pt idx="272">
                  <c:v>198.56</c:v>
                </c:pt>
                <c:pt idx="273">
                  <c:v>199.29</c:v>
                </c:pt>
                <c:pt idx="274">
                  <c:v>200.02</c:v>
                </c:pt>
                <c:pt idx="275">
                  <c:v>200.75</c:v>
                </c:pt>
                <c:pt idx="276">
                  <c:v>201.48</c:v>
                </c:pt>
                <c:pt idx="277">
                  <c:v>202.21</c:v>
                </c:pt>
                <c:pt idx="278">
                  <c:v>202.94</c:v>
                </c:pt>
                <c:pt idx="279">
                  <c:v>203.67</c:v>
                </c:pt>
                <c:pt idx="280">
                  <c:v>204.4</c:v>
                </c:pt>
                <c:pt idx="281">
                  <c:v>205.13</c:v>
                </c:pt>
                <c:pt idx="282">
                  <c:v>205.86</c:v>
                </c:pt>
                <c:pt idx="283">
                  <c:v>206.59</c:v>
                </c:pt>
                <c:pt idx="284">
                  <c:v>207.32</c:v>
                </c:pt>
                <c:pt idx="285">
                  <c:v>208.05</c:v>
                </c:pt>
                <c:pt idx="286">
                  <c:v>208.78</c:v>
                </c:pt>
                <c:pt idx="287">
                  <c:v>209.51</c:v>
                </c:pt>
                <c:pt idx="288">
                  <c:v>210.24</c:v>
                </c:pt>
                <c:pt idx="289">
                  <c:v>210.97</c:v>
                </c:pt>
                <c:pt idx="290">
                  <c:v>211.7</c:v>
                </c:pt>
                <c:pt idx="291">
                  <c:v>212.43</c:v>
                </c:pt>
                <c:pt idx="292">
                  <c:v>213.16</c:v>
                </c:pt>
                <c:pt idx="293">
                  <c:v>213.89</c:v>
                </c:pt>
                <c:pt idx="294">
                  <c:v>214.62</c:v>
                </c:pt>
                <c:pt idx="295">
                  <c:v>215.35</c:v>
                </c:pt>
                <c:pt idx="296">
                  <c:v>216.08</c:v>
                </c:pt>
                <c:pt idx="297">
                  <c:v>216.81</c:v>
                </c:pt>
                <c:pt idx="298">
                  <c:v>217.54</c:v>
                </c:pt>
                <c:pt idx="299">
                  <c:v>218.27</c:v>
                </c:pt>
                <c:pt idx="300">
                  <c:v>219</c:v>
                </c:pt>
                <c:pt idx="301">
                  <c:v>219.73</c:v>
                </c:pt>
                <c:pt idx="302">
                  <c:v>220.46</c:v>
                </c:pt>
                <c:pt idx="303">
                  <c:v>221.19</c:v>
                </c:pt>
                <c:pt idx="304">
                  <c:v>221.92</c:v>
                </c:pt>
                <c:pt idx="305">
                  <c:v>222.65</c:v>
                </c:pt>
                <c:pt idx="306">
                  <c:v>223.38</c:v>
                </c:pt>
                <c:pt idx="307">
                  <c:v>224.11</c:v>
                </c:pt>
                <c:pt idx="308">
                  <c:v>224.84</c:v>
                </c:pt>
                <c:pt idx="309">
                  <c:v>225.57</c:v>
                </c:pt>
                <c:pt idx="310">
                  <c:v>226.3</c:v>
                </c:pt>
                <c:pt idx="311">
                  <c:v>227.03</c:v>
                </c:pt>
                <c:pt idx="312">
                  <c:v>227.76</c:v>
                </c:pt>
                <c:pt idx="313">
                  <c:v>228.49</c:v>
                </c:pt>
                <c:pt idx="314">
                  <c:v>229.22</c:v>
                </c:pt>
                <c:pt idx="315">
                  <c:v>229.95</c:v>
                </c:pt>
                <c:pt idx="316">
                  <c:v>230.68</c:v>
                </c:pt>
                <c:pt idx="317">
                  <c:v>231.41</c:v>
                </c:pt>
                <c:pt idx="318">
                  <c:v>232.14</c:v>
                </c:pt>
                <c:pt idx="319">
                  <c:v>232.87</c:v>
                </c:pt>
                <c:pt idx="320">
                  <c:v>233.6</c:v>
                </c:pt>
                <c:pt idx="321">
                  <c:v>234.33</c:v>
                </c:pt>
                <c:pt idx="322">
                  <c:v>235.06</c:v>
                </c:pt>
                <c:pt idx="323">
                  <c:v>235.79</c:v>
                </c:pt>
                <c:pt idx="324">
                  <c:v>236.52</c:v>
                </c:pt>
                <c:pt idx="325">
                  <c:v>237.25</c:v>
                </c:pt>
                <c:pt idx="326">
                  <c:v>237.98</c:v>
                </c:pt>
                <c:pt idx="327">
                  <c:v>238.71</c:v>
                </c:pt>
                <c:pt idx="328">
                  <c:v>239.44</c:v>
                </c:pt>
                <c:pt idx="329">
                  <c:v>240.17</c:v>
                </c:pt>
                <c:pt idx="330">
                  <c:v>240.9</c:v>
                </c:pt>
                <c:pt idx="331">
                  <c:v>241.63</c:v>
                </c:pt>
                <c:pt idx="332">
                  <c:v>242.36</c:v>
                </c:pt>
                <c:pt idx="333">
                  <c:v>243.09</c:v>
                </c:pt>
                <c:pt idx="334">
                  <c:v>243.82</c:v>
                </c:pt>
                <c:pt idx="335">
                  <c:v>244.55</c:v>
                </c:pt>
                <c:pt idx="336">
                  <c:v>245.28</c:v>
                </c:pt>
                <c:pt idx="337">
                  <c:v>246.01</c:v>
                </c:pt>
                <c:pt idx="338">
                  <c:v>246.74</c:v>
                </c:pt>
                <c:pt idx="339">
                  <c:v>247.47</c:v>
                </c:pt>
                <c:pt idx="340">
                  <c:v>248.2</c:v>
                </c:pt>
                <c:pt idx="341">
                  <c:v>248.93</c:v>
                </c:pt>
                <c:pt idx="342">
                  <c:v>249.66</c:v>
                </c:pt>
                <c:pt idx="343">
                  <c:v>250.39</c:v>
                </c:pt>
                <c:pt idx="344">
                  <c:v>251.12</c:v>
                </c:pt>
                <c:pt idx="345">
                  <c:v>251.85</c:v>
                </c:pt>
                <c:pt idx="346">
                  <c:v>252.58</c:v>
                </c:pt>
                <c:pt idx="347">
                  <c:v>253.31</c:v>
                </c:pt>
                <c:pt idx="348">
                  <c:v>254.04</c:v>
                </c:pt>
                <c:pt idx="349">
                  <c:v>254.77</c:v>
                </c:pt>
                <c:pt idx="350">
                  <c:v>255.5</c:v>
                </c:pt>
                <c:pt idx="351">
                  <c:v>256.23</c:v>
                </c:pt>
                <c:pt idx="352">
                  <c:v>256.95999999999998</c:v>
                </c:pt>
                <c:pt idx="353">
                  <c:v>257.69</c:v>
                </c:pt>
                <c:pt idx="354">
                  <c:v>258.42</c:v>
                </c:pt>
                <c:pt idx="355">
                  <c:v>259.14999999999998</c:v>
                </c:pt>
                <c:pt idx="356">
                  <c:v>259.88</c:v>
                </c:pt>
                <c:pt idx="357">
                  <c:v>260.61</c:v>
                </c:pt>
                <c:pt idx="358">
                  <c:v>261.33999999999997</c:v>
                </c:pt>
                <c:pt idx="359">
                  <c:v>262.07</c:v>
                </c:pt>
                <c:pt idx="360">
                  <c:v>262.8</c:v>
                </c:pt>
                <c:pt idx="361">
                  <c:v>263.52999999999997</c:v>
                </c:pt>
                <c:pt idx="362">
                  <c:v>264.26</c:v>
                </c:pt>
                <c:pt idx="363">
                  <c:v>264.99</c:v>
                </c:pt>
                <c:pt idx="364">
                  <c:v>265.72000000000003</c:v>
                </c:pt>
                <c:pt idx="365">
                  <c:v>266.45</c:v>
                </c:pt>
                <c:pt idx="366">
                  <c:v>267.18</c:v>
                </c:pt>
                <c:pt idx="367">
                  <c:v>267.91000000000003</c:v>
                </c:pt>
                <c:pt idx="368">
                  <c:v>268.64</c:v>
                </c:pt>
                <c:pt idx="369">
                  <c:v>269.37</c:v>
                </c:pt>
                <c:pt idx="370">
                  <c:v>270.10000000000002</c:v>
                </c:pt>
                <c:pt idx="371">
                  <c:v>270.83</c:v>
                </c:pt>
                <c:pt idx="372">
                  <c:v>271.56</c:v>
                </c:pt>
                <c:pt idx="373">
                  <c:v>272.29000000000002</c:v>
                </c:pt>
                <c:pt idx="374">
                  <c:v>273.02</c:v>
                </c:pt>
                <c:pt idx="375">
                  <c:v>273.75</c:v>
                </c:pt>
                <c:pt idx="376">
                  <c:v>274.48</c:v>
                </c:pt>
                <c:pt idx="377">
                  <c:v>275.20999999999998</c:v>
                </c:pt>
                <c:pt idx="378">
                  <c:v>275.94</c:v>
                </c:pt>
                <c:pt idx="379">
                  <c:v>276.67</c:v>
                </c:pt>
                <c:pt idx="380">
                  <c:v>277.39999999999998</c:v>
                </c:pt>
                <c:pt idx="381">
                  <c:v>278.13</c:v>
                </c:pt>
                <c:pt idx="382">
                  <c:v>278.86</c:v>
                </c:pt>
                <c:pt idx="383">
                  <c:v>279.58999999999997</c:v>
                </c:pt>
                <c:pt idx="384">
                  <c:v>280.32</c:v>
                </c:pt>
                <c:pt idx="385">
                  <c:v>281.05</c:v>
                </c:pt>
                <c:pt idx="386">
                  <c:v>281.77999999999997</c:v>
                </c:pt>
                <c:pt idx="387">
                  <c:v>282.51</c:v>
                </c:pt>
                <c:pt idx="388">
                  <c:v>283.24</c:v>
                </c:pt>
                <c:pt idx="389">
                  <c:v>283.97000000000003</c:v>
                </c:pt>
                <c:pt idx="390">
                  <c:v>284.7</c:v>
                </c:pt>
                <c:pt idx="391">
                  <c:v>285.43</c:v>
                </c:pt>
                <c:pt idx="392">
                  <c:v>286.16000000000003</c:v>
                </c:pt>
                <c:pt idx="393">
                  <c:v>286.89</c:v>
                </c:pt>
                <c:pt idx="394">
                  <c:v>287.62</c:v>
                </c:pt>
                <c:pt idx="395">
                  <c:v>288.35000000000002</c:v>
                </c:pt>
                <c:pt idx="396">
                  <c:v>289.08</c:v>
                </c:pt>
                <c:pt idx="397">
                  <c:v>289.81</c:v>
                </c:pt>
                <c:pt idx="398">
                  <c:v>290.54000000000002</c:v>
                </c:pt>
                <c:pt idx="399">
                  <c:v>291.27</c:v>
                </c:pt>
                <c:pt idx="400">
                  <c:v>292</c:v>
                </c:pt>
                <c:pt idx="401">
                  <c:v>292.73</c:v>
                </c:pt>
                <c:pt idx="402">
                  <c:v>293.45999999999998</c:v>
                </c:pt>
                <c:pt idx="403">
                  <c:v>294.19</c:v>
                </c:pt>
                <c:pt idx="404">
                  <c:v>294.92</c:v>
                </c:pt>
                <c:pt idx="405">
                  <c:v>295.64999999999998</c:v>
                </c:pt>
                <c:pt idx="406">
                  <c:v>296.38</c:v>
                </c:pt>
                <c:pt idx="407">
                  <c:v>297.11</c:v>
                </c:pt>
                <c:pt idx="408">
                  <c:v>297.83999999999997</c:v>
                </c:pt>
                <c:pt idx="409">
                  <c:v>298.57</c:v>
                </c:pt>
                <c:pt idx="410">
                  <c:v>299.3</c:v>
                </c:pt>
                <c:pt idx="411">
                  <c:v>300.02999999999997</c:v>
                </c:pt>
                <c:pt idx="412">
                  <c:v>300.76</c:v>
                </c:pt>
                <c:pt idx="413">
                  <c:v>301.49</c:v>
                </c:pt>
                <c:pt idx="414">
                  <c:v>302.22000000000003</c:v>
                </c:pt>
                <c:pt idx="415">
                  <c:v>302.95</c:v>
                </c:pt>
                <c:pt idx="416">
                  <c:v>303.68</c:v>
                </c:pt>
                <c:pt idx="417">
                  <c:v>304.41000000000003</c:v>
                </c:pt>
                <c:pt idx="418">
                  <c:v>305.14</c:v>
                </c:pt>
                <c:pt idx="419">
                  <c:v>305.87</c:v>
                </c:pt>
                <c:pt idx="420">
                  <c:v>306.60000000000002</c:v>
                </c:pt>
                <c:pt idx="421">
                  <c:v>307.33</c:v>
                </c:pt>
                <c:pt idx="422">
                  <c:v>308.06</c:v>
                </c:pt>
                <c:pt idx="423">
                  <c:v>308.79000000000002</c:v>
                </c:pt>
                <c:pt idx="424">
                  <c:v>309.52</c:v>
                </c:pt>
                <c:pt idx="425">
                  <c:v>310.25</c:v>
                </c:pt>
                <c:pt idx="426">
                  <c:v>310.98</c:v>
                </c:pt>
                <c:pt idx="427">
                  <c:v>311.70999999999998</c:v>
                </c:pt>
                <c:pt idx="428">
                  <c:v>312.44</c:v>
                </c:pt>
                <c:pt idx="429">
                  <c:v>313.17</c:v>
                </c:pt>
                <c:pt idx="430">
                  <c:v>313.89999999999998</c:v>
                </c:pt>
                <c:pt idx="431">
                  <c:v>314.63</c:v>
                </c:pt>
                <c:pt idx="432">
                  <c:v>315.36</c:v>
                </c:pt>
                <c:pt idx="433">
                  <c:v>316.08999999999997</c:v>
                </c:pt>
                <c:pt idx="434">
                  <c:v>316.82</c:v>
                </c:pt>
                <c:pt idx="435">
                  <c:v>317.55</c:v>
                </c:pt>
                <c:pt idx="436">
                  <c:v>318.27999999999997</c:v>
                </c:pt>
                <c:pt idx="437">
                  <c:v>319.01</c:v>
                </c:pt>
                <c:pt idx="438">
                  <c:v>319.74</c:v>
                </c:pt>
                <c:pt idx="439">
                  <c:v>320.47000000000003</c:v>
                </c:pt>
                <c:pt idx="440">
                  <c:v>321.2</c:v>
                </c:pt>
                <c:pt idx="441">
                  <c:v>321.93</c:v>
                </c:pt>
                <c:pt idx="442">
                  <c:v>322.66000000000003</c:v>
                </c:pt>
                <c:pt idx="443">
                  <c:v>323.39</c:v>
                </c:pt>
                <c:pt idx="444">
                  <c:v>324.12</c:v>
                </c:pt>
                <c:pt idx="445">
                  <c:v>324.85000000000002</c:v>
                </c:pt>
                <c:pt idx="446">
                  <c:v>325.58</c:v>
                </c:pt>
                <c:pt idx="447">
                  <c:v>326.31</c:v>
                </c:pt>
                <c:pt idx="448">
                  <c:v>327.04000000000002</c:v>
                </c:pt>
                <c:pt idx="449">
                  <c:v>327.77</c:v>
                </c:pt>
                <c:pt idx="450">
                  <c:v>328.5</c:v>
                </c:pt>
                <c:pt idx="451">
                  <c:v>329.23</c:v>
                </c:pt>
                <c:pt idx="452">
                  <c:v>329.96</c:v>
                </c:pt>
                <c:pt idx="453">
                  <c:v>330.69</c:v>
                </c:pt>
                <c:pt idx="454">
                  <c:v>331.42</c:v>
                </c:pt>
                <c:pt idx="455">
                  <c:v>332.15</c:v>
                </c:pt>
                <c:pt idx="456">
                  <c:v>332.88</c:v>
                </c:pt>
                <c:pt idx="457">
                  <c:v>333.61</c:v>
                </c:pt>
                <c:pt idx="458">
                  <c:v>334.34</c:v>
                </c:pt>
                <c:pt idx="459">
                  <c:v>335.07</c:v>
                </c:pt>
                <c:pt idx="460">
                  <c:v>335.8</c:v>
                </c:pt>
                <c:pt idx="461">
                  <c:v>336.53</c:v>
                </c:pt>
                <c:pt idx="462">
                  <c:v>337.26</c:v>
                </c:pt>
                <c:pt idx="463">
                  <c:v>337.99</c:v>
                </c:pt>
                <c:pt idx="464">
                  <c:v>338.72</c:v>
                </c:pt>
                <c:pt idx="465">
                  <c:v>339.45</c:v>
                </c:pt>
                <c:pt idx="466">
                  <c:v>340.18</c:v>
                </c:pt>
                <c:pt idx="467">
                  <c:v>340.91</c:v>
                </c:pt>
                <c:pt idx="468">
                  <c:v>341.64</c:v>
                </c:pt>
                <c:pt idx="469">
                  <c:v>342.37</c:v>
                </c:pt>
                <c:pt idx="470">
                  <c:v>343.1</c:v>
                </c:pt>
                <c:pt idx="471">
                  <c:v>343.83</c:v>
                </c:pt>
                <c:pt idx="472">
                  <c:v>344.56</c:v>
                </c:pt>
                <c:pt idx="473">
                  <c:v>345.29</c:v>
                </c:pt>
                <c:pt idx="474">
                  <c:v>346.02</c:v>
                </c:pt>
                <c:pt idx="475">
                  <c:v>346.75</c:v>
                </c:pt>
                <c:pt idx="476">
                  <c:v>347.48</c:v>
                </c:pt>
                <c:pt idx="477">
                  <c:v>348.21</c:v>
                </c:pt>
                <c:pt idx="478">
                  <c:v>348.94</c:v>
                </c:pt>
                <c:pt idx="479">
                  <c:v>349.67</c:v>
                </c:pt>
                <c:pt idx="480">
                  <c:v>350.4</c:v>
                </c:pt>
                <c:pt idx="481">
                  <c:v>351.13</c:v>
                </c:pt>
                <c:pt idx="482">
                  <c:v>351.86</c:v>
                </c:pt>
                <c:pt idx="483">
                  <c:v>352.59</c:v>
                </c:pt>
                <c:pt idx="484">
                  <c:v>353.32</c:v>
                </c:pt>
                <c:pt idx="485">
                  <c:v>354.05</c:v>
                </c:pt>
                <c:pt idx="486">
                  <c:v>354.78</c:v>
                </c:pt>
                <c:pt idx="487">
                  <c:v>355.51</c:v>
                </c:pt>
                <c:pt idx="488">
                  <c:v>356.24</c:v>
                </c:pt>
                <c:pt idx="489">
                  <c:v>356.97</c:v>
                </c:pt>
                <c:pt idx="490">
                  <c:v>357.7</c:v>
                </c:pt>
                <c:pt idx="491">
                  <c:v>358.43</c:v>
                </c:pt>
                <c:pt idx="492">
                  <c:v>359.16</c:v>
                </c:pt>
                <c:pt idx="493">
                  <c:v>359.89</c:v>
                </c:pt>
                <c:pt idx="494">
                  <c:v>360.62</c:v>
                </c:pt>
                <c:pt idx="495">
                  <c:v>361.35</c:v>
                </c:pt>
                <c:pt idx="496">
                  <c:v>362.08</c:v>
                </c:pt>
                <c:pt idx="497">
                  <c:v>362.81</c:v>
                </c:pt>
                <c:pt idx="498">
                  <c:v>363.54</c:v>
                </c:pt>
                <c:pt idx="499">
                  <c:v>364.27</c:v>
                </c:pt>
                <c:pt idx="500">
                  <c:v>365</c:v>
                </c:pt>
                <c:pt idx="501">
                  <c:v>365.73</c:v>
                </c:pt>
                <c:pt idx="502">
                  <c:v>366.46</c:v>
                </c:pt>
                <c:pt idx="503">
                  <c:v>367.19</c:v>
                </c:pt>
                <c:pt idx="504">
                  <c:v>367.92</c:v>
                </c:pt>
                <c:pt idx="505">
                  <c:v>368.65</c:v>
                </c:pt>
                <c:pt idx="506">
                  <c:v>369.38</c:v>
                </c:pt>
                <c:pt idx="507">
                  <c:v>370.11</c:v>
                </c:pt>
                <c:pt idx="508">
                  <c:v>370.84</c:v>
                </c:pt>
                <c:pt idx="509">
                  <c:v>371.57</c:v>
                </c:pt>
                <c:pt idx="510">
                  <c:v>372.3</c:v>
                </c:pt>
                <c:pt idx="511">
                  <c:v>373.03</c:v>
                </c:pt>
                <c:pt idx="512">
                  <c:v>373.76</c:v>
                </c:pt>
                <c:pt idx="513">
                  <c:v>374.49</c:v>
                </c:pt>
                <c:pt idx="514">
                  <c:v>375.22</c:v>
                </c:pt>
                <c:pt idx="515">
                  <c:v>375.95</c:v>
                </c:pt>
                <c:pt idx="516">
                  <c:v>376.68</c:v>
                </c:pt>
                <c:pt idx="517">
                  <c:v>377.41</c:v>
                </c:pt>
                <c:pt idx="518">
                  <c:v>378.14</c:v>
                </c:pt>
                <c:pt idx="519">
                  <c:v>378.87</c:v>
                </c:pt>
                <c:pt idx="520">
                  <c:v>379.6</c:v>
                </c:pt>
                <c:pt idx="521">
                  <c:v>380.33</c:v>
                </c:pt>
                <c:pt idx="522">
                  <c:v>381.06</c:v>
                </c:pt>
                <c:pt idx="523">
                  <c:v>381.79</c:v>
                </c:pt>
                <c:pt idx="524">
                  <c:v>382.52</c:v>
                </c:pt>
                <c:pt idx="525">
                  <c:v>383.25</c:v>
                </c:pt>
                <c:pt idx="526">
                  <c:v>383.98</c:v>
                </c:pt>
                <c:pt idx="527">
                  <c:v>384.71</c:v>
                </c:pt>
                <c:pt idx="528">
                  <c:v>385.44</c:v>
                </c:pt>
                <c:pt idx="529">
                  <c:v>386.17</c:v>
                </c:pt>
                <c:pt idx="530">
                  <c:v>386.9</c:v>
                </c:pt>
                <c:pt idx="531">
                  <c:v>387.63</c:v>
                </c:pt>
                <c:pt idx="532">
                  <c:v>388.36</c:v>
                </c:pt>
                <c:pt idx="533">
                  <c:v>389.09</c:v>
                </c:pt>
                <c:pt idx="534">
                  <c:v>389.82</c:v>
                </c:pt>
                <c:pt idx="535">
                  <c:v>390.55</c:v>
                </c:pt>
                <c:pt idx="536">
                  <c:v>391.28</c:v>
                </c:pt>
                <c:pt idx="537">
                  <c:v>392.01</c:v>
                </c:pt>
                <c:pt idx="538">
                  <c:v>392.74</c:v>
                </c:pt>
                <c:pt idx="539">
                  <c:v>393.47</c:v>
                </c:pt>
                <c:pt idx="540">
                  <c:v>394.2</c:v>
                </c:pt>
                <c:pt idx="541">
                  <c:v>394.93</c:v>
                </c:pt>
                <c:pt idx="542">
                  <c:v>395.66</c:v>
                </c:pt>
                <c:pt idx="543">
                  <c:v>396.39</c:v>
                </c:pt>
                <c:pt idx="544">
                  <c:v>397.12</c:v>
                </c:pt>
                <c:pt idx="545">
                  <c:v>397.85</c:v>
                </c:pt>
                <c:pt idx="546">
                  <c:v>398.58</c:v>
                </c:pt>
                <c:pt idx="547">
                  <c:v>399.31</c:v>
                </c:pt>
                <c:pt idx="548">
                  <c:v>400.04</c:v>
                </c:pt>
                <c:pt idx="549">
                  <c:v>400.77</c:v>
                </c:pt>
                <c:pt idx="550">
                  <c:v>401.5</c:v>
                </c:pt>
                <c:pt idx="551">
                  <c:v>402.23</c:v>
                </c:pt>
                <c:pt idx="552">
                  <c:v>402.96</c:v>
                </c:pt>
                <c:pt idx="553">
                  <c:v>403.69</c:v>
                </c:pt>
                <c:pt idx="554">
                  <c:v>404.42</c:v>
                </c:pt>
                <c:pt idx="555">
                  <c:v>405.15</c:v>
                </c:pt>
                <c:pt idx="556">
                  <c:v>405.88</c:v>
                </c:pt>
                <c:pt idx="557">
                  <c:v>406.61</c:v>
                </c:pt>
                <c:pt idx="558">
                  <c:v>407.34</c:v>
                </c:pt>
                <c:pt idx="559">
                  <c:v>408.07</c:v>
                </c:pt>
                <c:pt idx="560">
                  <c:v>408.8</c:v>
                </c:pt>
                <c:pt idx="561">
                  <c:v>409.53</c:v>
                </c:pt>
                <c:pt idx="562">
                  <c:v>410.26</c:v>
                </c:pt>
                <c:pt idx="563">
                  <c:v>410.99</c:v>
                </c:pt>
                <c:pt idx="564">
                  <c:v>411.72</c:v>
                </c:pt>
                <c:pt idx="565">
                  <c:v>412.45</c:v>
                </c:pt>
                <c:pt idx="566">
                  <c:v>413.18</c:v>
                </c:pt>
                <c:pt idx="567">
                  <c:v>413.91</c:v>
                </c:pt>
                <c:pt idx="568">
                  <c:v>414.64</c:v>
                </c:pt>
                <c:pt idx="569">
                  <c:v>415.37</c:v>
                </c:pt>
                <c:pt idx="570">
                  <c:v>416.1</c:v>
                </c:pt>
                <c:pt idx="571">
                  <c:v>416.83</c:v>
                </c:pt>
                <c:pt idx="572">
                  <c:v>417.56</c:v>
                </c:pt>
                <c:pt idx="573">
                  <c:v>418.29</c:v>
                </c:pt>
                <c:pt idx="574">
                  <c:v>419.02</c:v>
                </c:pt>
                <c:pt idx="575">
                  <c:v>419.75</c:v>
                </c:pt>
                <c:pt idx="576">
                  <c:v>420.48</c:v>
                </c:pt>
                <c:pt idx="577">
                  <c:v>421.21</c:v>
                </c:pt>
                <c:pt idx="578">
                  <c:v>421.94</c:v>
                </c:pt>
                <c:pt idx="579">
                  <c:v>422.67</c:v>
                </c:pt>
                <c:pt idx="580">
                  <c:v>423.4</c:v>
                </c:pt>
                <c:pt idx="581">
                  <c:v>424.13</c:v>
                </c:pt>
                <c:pt idx="582">
                  <c:v>424.86</c:v>
                </c:pt>
                <c:pt idx="583">
                  <c:v>425.59</c:v>
                </c:pt>
                <c:pt idx="584">
                  <c:v>426.32</c:v>
                </c:pt>
                <c:pt idx="585">
                  <c:v>427.05</c:v>
                </c:pt>
                <c:pt idx="586">
                  <c:v>427.78</c:v>
                </c:pt>
                <c:pt idx="587">
                  <c:v>428.51</c:v>
                </c:pt>
                <c:pt idx="588">
                  <c:v>429.24</c:v>
                </c:pt>
                <c:pt idx="589">
                  <c:v>429.97</c:v>
                </c:pt>
                <c:pt idx="590">
                  <c:v>430.7</c:v>
                </c:pt>
                <c:pt idx="591">
                  <c:v>431.43</c:v>
                </c:pt>
                <c:pt idx="592">
                  <c:v>432.16</c:v>
                </c:pt>
                <c:pt idx="593">
                  <c:v>432.89</c:v>
                </c:pt>
                <c:pt idx="594">
                  <c:v>433.62</c:v>
                </c:pt>
                <c:pt idx="595">
                  <c:v>434.35</c:v>
                </c:pt>
                <c:pt idx="596">
                  <c:v>435.08</c:v>
                </c:pt>
                <c:pt idx="597">
                  <c:v>435.81</c:v>
                </c:pt>
                <c:pt idx="598">
                  <c:v>436.54</c:v>
                </c:pt>
                <c:pt idx="599">
                  <c:v>437.27</c:v>
                </c:pt>
                <c:pt idx="600">
                  <c:v>438</c:v>
                </c:pt>
                <c:pt idx="601">
                  <c:v>438.73</c:v>
                </c:pt>
                <c:pt idx="602">
                  <c:v>439.46</c:v>
                </c:pt>
                <c:pt idx="603">
                  <c:v>440.19</c:v>
                </c:pt>
                <c:pt idx="604">
                  <c:v>440.92</c:v>
                </c:pt>
                <c:pt idx="605">
                  <c:v>441.65</c:v>
                </c:pt>
                <c:pt idx="606">
                  <c:v>442.38</c:v>
                </c:pt>
                <c:pt idx="607">
                  <c:v>443.11</c:v>
                </c:pt>
                <c:pt idx="608">
                  <c:v>443.84</c:v>
                </c:pt>
                <c:pt idx="609">
                  <c:v>444.57</c:v>
                </c:pt>
                <c:pt idx="610">
                  <c:v>445.3</c:v>
                </c:pt>
                <c:pt idx="611">
                  <c:v>446.03</c:v>
                </c:pt>
                <c:pt idx="612">
                  <c:v>446.76</c:v>
                </c:pt>
                <c:pt idx="613">
                  <c:v>447.49</c:v>
                </c:pt>
                <c:pt idx="614">
                  <c:v>448.22</c:v>
                </c:pt>
                <c:pt idx="615">
                  <c:v>448.95</c:v>
                </c:pt>
                <c:pt idx="616">
                  <c:v>449.68</c:v>
                </c:pt>
                <c:pt idx="617">
                  <c:v>450.41</c:v>
                </c:pt>
                <c:pt idx="618">
                  <c:v>451.14</c:v>
                </c:pt>
                <c:pt idx="619">
                  <c:v>451.87</c:v>
                </c:pt>
                <c:pt idx="620">
                  <c:v>452.6</c:v>
                </c:pt>
                <c:pt idx="621">
                  <c:v>453.33</c:v>
                </c:pt>
                <c:pt idx="622">
                  <c:v>454.06</c:v>
                </c:pt>
                <c:pt idx="623">
                  <c:v>454.79</c:v>
                </c:pt>
                <c:pt idx="624">
                  <c:v>455.52</c:v>
                </c:pt>
                <c:pt idx="625">
                  <c:v>456.25</c:v>
                </c:pt>
                <c:pt idx="626">
                  <c:v>456.98</c:v>
                </c:pt>
                <c:pt idx="627">
                  <c:v>457.71</c:v>
                </c:pt>
                <c:pt idx="628">
                  <c:v>458.44</c:v>
                </c:pt>
                <c:pt idx="629">
                  <c:v>459.17</c:v>
                </c:pt>
                <c:pt idx="630">
                  <c:v>459.9</c:v>
                </c:pt>
                <c:pt idx="631">
                  <c:v>460.63</c:v>
                </c:pt>
                <c:pt idx="632">
                  <c:v>461.36</c:v>
                </c:pt>
                <c:pt idx="633">
                  <c:v>462.09</c:v>
                </c:pt>
                <c:pt idx="634">
                  <c:v>462.82</c:v>
                </c:pt>
                <c:pt idx="635">
                  <c:v>463.55</c:v>
                </c:pt>
                <c:pt idx="636">
                  <c:v>464.28</c:v>
                </c:pt>
                <c:pt idx="637">
                  <c:v>465.01</c:v>
                </c:pt>
                <c:pt idx="638">
                  <c:v>465.74</c:v>
                </c:pt>
                <c:pt idx="639">
                  <c:v>466.47</c:v>
                </c:pt>
                <c:pt idx="640">
                  <c:v>467.2</c:v>
                </c:pt>
                <c:pt idx="641">
                  <c:v>467.93</c:v>
                </c:pt>
                <c:pt idx="642">
                  <c:v>468.66</c:v>
                </c:pt>
                <c:pt idx="643">
                  <c:v>469.39</c:v>
                </c:pt>
                <c:pt idx="644">
                  <c:v>470.12</c:v>
                </c:pt>
                <c:pt idx="645">
                  <c:v>470.85</c:v>
                </c:pt>
                <c:pt idx="646">
                  <c:v>471.58</c:v>
                </c:pt>
                <c:pt idx="647">
                  <c:v>472.31</c:v>
                </c:pt>
                <c:pt idx="648">
                  <c:v>473.04</c:v>
                </c:pt>
                <c:pt idx="649">
                  <c:v>473.77</c:v>
                </c:pt>
                <c:pt idx="650">
                  <c:v>474.5</c:v>
                </c:pt>
                <c:pt idx="651">
                  <c:v>475.23</c:v>
                </c:pt>
                <c:pt idx="652">
                  <c:v>475.96</c:v>
                </c:pt>
                <c:pt idx="653">
                  <c:v>476.69</c:v>
                </c:pt>
                <c:pt idx="654">
                  <c:v>477.42</c:v>
                </c:pt>
                <c:pt idx="655">
                  <c:v>478.15</c:v>
                </c:pt>
                <c:pt idx="656">
                  <c:v>478.88</c:v>
                </c:pt>
                <c:pt idx="657">
                  <c:v>479.61</c:v>
                </c:pt>
                <c:pt idx="658">
                  <c:v>480.34</c:v>
                </c:pt>
                <c:pt idx="659">
                  <c:v>481.07</c:v>
                </c:pt>
                <c:pt idx="660">
                  <c:v>481.8</c:v>
                </c:pt>
                <c:pt idx="661">
                  <c:v>482.53</c:v>
                </c:pt>
                <c:pt idx="662">
                  <c:v>483.26</c:v>
                </c:pt>
                <c:pt idx="663">
                  <c:v>483.99</c:v>
                </c:pt>
                <c:pt idx="664">
                  <c:v>484.72</c:v>
                </c:pt>
                <c:pt idx="665">
                  <c:v>485.45</c:v>
                </c:pt>
                <c:pt idx="666">
                  <c:v>486.18</c:v>
                </c:pt>
                <c:pt idx="667">
                  <c:v>486.91</c:v>
                </c:pt>
                <c:pt idx="668">
                  <c:v>487.64</c:v>
                </c:pt>
                <c:pt idx="669">
                  <c:v>488.37</c:v>
                </c:pt>
                <c:pt idx="670">
                  <c:v>489.1</c:v>
                </c:pt>
                <c:pt idx="671">
                  <c:v>489.83</c:v>
                </c:pt>
                <c:pt idx="672">
                  <c:v>490.56</c:v>
                </c:pt>
                <c:pt idx="673">
                  <c:v>491.29</c:v>
                </c:pt>
                <c:pt idx="674">
                  <c:v>492.02</c:v>
                </c:pt>
                <c:pt idx="675">
                  <c:v>492.75</c:v>
                </c:pt>
                <c:pt idx="676">
                  <c:v>493.48</c:v>
                </c:pt>
                <c:pt idx="677">
                  <c:v>494.21</c:v>
                </c:pt>
                <c:pt idx="678">
                  <c:v>494.94</c:v>
                </c:pt>
                <c:pt idx="679">
                  <c:v>495.67</c:v>
                </c:pt>
                <c:pt idx="680">
                  <c:v>496.4</c:v>
                </c:pt>
                <c:pt idx="681">
                  <c:v>497.13</c:v>
                </c:pt>
                <c:pt idx="682">
                  <c:v>497.86</c:v>
                </c:pt>
                <c:pt idx="683">
                  <c:v>498.59</c:v>
                </c:pt>
                <c:pt idx="684">
                  <c:v>499.32</c:v>
                </c:pt>
                <c:pt idx="685">
                  <c:v>500.05</c:v>
                </c:pt>
                <c:pt idx="686">
                  <c:v>500.78</c:v>
                </c:pt>
                <c:pt idx="687">
                  <c:v>501.51</c:v>
                </c:pt>
                <c:pt idx="688">
                  <c:v>502.24</c:v>
                </c:pt>
                <c:pt idx="689">
                  <c:v>502.97</c:v>
                </c:pt>
                <c:pt idx="690">
                  <c:v>503.7</c:v>
                </c:pt>
                <c:pt idx="691">
                  <c:v>504.43</c:v>
                </c:pt>
                <c:pt idx="692">
                  <c:v>505.16</c:v>
                </c:pt>
                <c:pt idx="693">
                  <c:v>505.89</c:v>
                </c:pt>
                <c:pt idx="694">
                  <c:v>506.62</c:v>
                </c:pt>
                <c:pt idx="695">
                  <c:v>507.35</c:v>
                </c:pt>
                <c:pt idx="696">
                  <c:v>508.08</c:v>
                </c:pt>
                <c:pt idx="697">
                  <c:v>508.81</c:v>
                </c:pt>
                <c:pt idx="698">
                  <c:v>509.54</c:v>
                </c:pt>
                <c:pt idx="699">
                  <c:v>510.27</c:v>
                </c:pt>
                <c:pt idx="700">
                  <c:v>511</c:v>
                </c:pt>
                <c:pt idx="701">
                  <c:v>511.73</c:v>
                </c:pt>
                <c:pt idx="702">
                  <c:v>512.46</c:v>
                </c:pt>
                <c:pt idx="703">
                  <c:v>513.19000000000005</c:v>
                </c:pt>
                <c:pt idx="704">
                  <c:v>513.91999999999996</c:v>
                </c:pt>
                <c:pt idx="705">
                  <c:v>514.65</c:v>
                </c:pt>
                <c:pt idx="706">
                  <c:v>515.38</c:v>
                </c:pt>
                <c:pt idx="707">
                  <c:v>516.11</c:v>
                </c:pt>
                <c:pt idx="708">
                  <c:v>516.84</c:v>
                </c:pt>
                <c:pt idx="709">
                  <c:v>517.57000000000005</c:v>
                </c:pt>
                <c:pt idx="710">
                  <c:v>518.29999999999995</c:v>
                </c:pt>
                <c:pt idx="711">
                  <c:v>519.03</c:v>
                </c:pt>
                <c:pt idx="712">
                  <c:v>519.76</c:v>
                </c:pt>
                <c:pt idx="713">
                  <c:v>520.49</c:v>
                </c:pt>
                <c:pt idx="714">
                  <c:v>521.22</c:v>
                </c:pt>
                <c:pt idx="715">
                  <c:v>521.95000000000005</c:v>
                </c:pt>
                <c:pt idx="716">
                  <c:v>522.67999999999995</c:v>
                </c:pt>
                <c:pt idx="717">
                  <c:v>523.41</c:v>
                </c:pt>
                <c:pt idx="718">
                  <c:v>524.14</c:v>
                </c:pt>
                <c:pt idx="719">
                  <c:v>524.87</c:v>
                </c:pt>
                <c:pt idx="720">
                  <c:v>525.6</c:v>
                </c:pt>
                <c:pt idx="721">
                  <c:v>526.33000000000004</c:v>
                </c:pt>
                <c:pt idx="722">
                  <c:v>527.05999999999995</c:v>
                </c:pt>
                <c:pt idx="723">
                  <c:v>527.79</c:v>
                </c:pt>
                <c:pt idx="724">
                  <c:v>528.52</c:v>
                </c:pt>
                <c:pt idx="725">
                  <c:v>529.25</c:v>
                </c:pt>
                <c:pt idx="726">
                  <c:v>529.98</c:v>
                </c:pt>
                <c:pt idx="727">
                  <c:v>530.71</c:v>
                </c:pt>
                <c:pt idx="728">
                  <c:v>531.44000000000005</c:v>
                </c:pt>
                <c:pt idx="729">
                  <c:v>532.16999999999996</c:v>
                </c:pt>
                <c:pt idx="730">
                  <c:v>532.9</c:v>
                </c:pt>
                <c:pt idx="731">
                  <c:v>533.63</c:v>
                </c:pt>
                <c:pt idx="732">
                  <c:v>534.36</c:v>
                </c:pt>
                <c:pt idx="733">
                  <c:v>535.09</c:v>
                </c:pt>
                <c:pt idx="734">
                  <c:v>535.82000000000005</c:v>
                </c:pt>
                <c:pt idx="735">
                  <c:v>536.54999999999995</c:v>
                </c:pt>
                <c:pt idx="736">
                  <c:v>537.28</c:v>
                </c:pt>
                <c:pt idx="737">
                  <c:v>538.01</c:v>
                </c:pt>
                <c:pt idx="738">
                  <c:v>538.74</c:v>
                </c:pt>
                <c:pt idx="739">
                  <c:v>539.47</c:v>
                </c:pt>
                <c:pt idx="740">
                  <c:v>540.20000000000005</c:v>
                </c:pt>
                <c:pt idx="741">
                  <c:v>540.92999999999995</c:v>
                </c:pt>
                <c:pt idx="742">
                  <c:v>541.66</c:v>
                </c:pt>
                <c:pt idx="743">
                  <c:v>542.39</c:v>
                </c:pt>
                <c:pt idx="744">
                  <c:v>543.12</c:v>
                </c:pt>
                <c:pt idx="745">
                  <c:v>543.85</c:v>
                </c:pt>
                <c:pt idx="746">
                  <c:v>544.58000000000004</c:v>
                </c:pt>
                <c:pt idx="747">
                  <c:v>545.30999999999995</c:v>
                </c:pt>
                <c:pt idx="748">
                  <c:v>546.04</c:v>
                </c:pt>
                <c:pt idx="749">
                  <c:v>546.77</c:v>
                </c:pt>
                <c:pt idx="750">
                  <c:v>547.5</c:v>
                </c:pt>
                <c:pt idx="751">
                  <c:v>548.23</c:v>
                </c:pt>
                <c:pt idx="752">
                  <c:v>548.96</c:v>
                </c:pt>
                <c:pt idx="753">
                  <c:v>549.69000000000005</c:v>
                </c:pt>
                <c:pt idx="754">
                  <c:v>550.41999999999996</c:v>
                </c:pt>
                <c:pt idx="755">
                  <c:v>551.15</c:v>
                </c:pt>
                <c:pt idx="756">
                  <c:v>551.88</c:v>
                </c:pt>
                <c:pt idx="757">
                  <c:v>552.61</c:v>
                </c:pt>
                <c:pt idx="758">
                  <c:v>553.34</c:v>
                </c:pt>
                <c:pt idx="759">
                  <c:v>554.07000000000005</c:v>
                </c:pt>
                <c:pt idx="760">
                  <c:v>554.79999999999995</c:v>
                </c:pt>
                <c:pt idx="761">
                  <c:v>555.53</c:v>
                </c:pt>
                <c:pt idx="762">
                  <c:v>556.26</c:v>
                </c:pt>
                <c:pt idx="763">
                  <c:v>556.99</c:v>
                </c:pt>
                <c:pt idx="764">
                  <c:v>557.72</c:v>
                </c:pt>
                <c:pt idx="765">
                  <c:v>558.45000000000005</c:v>
                </c:pt>
                <c:pt idx="766">
                  <c:v>559.17999999999995</c:v>
                </c:pt>
                <c:pt idx="767">
                  <c:v>559.91</c:v>
                </c:pt>
                <c:pt idx="768">
                  <c:v>560.64</c:v>
                </c:pt>
                <c:pt idx="769">
                  <c:v>561.37</c:v>
                </c:pt>
                <c:pt idx="770">
                  <c:v>562.1</c:v>
                </c:pt>
                <c:pt idx="771">
                  <c:v>562.83000000000004</c:v>
                </c:pt>
                <c:pt idx="772">
                  <c:v>563.55999999999995</c:v>
                </c:pt>
                <c:pt idx="773">
                  <c:v>564.29</c:v>
                </c:pt>
                <c:pt idx="774">
                  <c:v>565.02</c:v>
                </c:pt>
                <c:pt idx="775">
                  <c:v>565.75</c:v>
                </c:pt>
                <c:pt idx="776">
                  <c:v>566.48</c:v>
                </c:pt>
                <c:pt idx="777">
                  <c:v>567.21</c:v>
                </c:pt>
                <c:pt idx="778">
                  <c:v>567.94000000000005</c:v>
                </c:pt>
                <c:pt idx="779">
                  <c:v>568.66999999999996</c:v>
                </c:pt>
                <c:pt idx="780">
                  <c:v>569.4</c:v>
                </c:pt>
                <c:pt idx="781">
                  <c:v>570.13</c:v>
                </c:pt>
                <c:pt idx="782">
                  <c:v>570.86</c:v>
                </c:pt>
                <c:pt idx="783">
                  <c:v>571.59</c:v>
                </c:pt>
                <c:pt idx="784">
                  <c:v>572.32000000000005</c:v>
                </c:pt>
                <c:pt idx="785">
                  <c:v>573.04999999999995</c:v>
                </c:pt>
                <c:pt idx="786">
                  <c:v>573.78</c:v>
                </c:pt>
                <c:pt idx="787">
                  <c:v>574.51</c:v>
                </c:pt>
                <c:pt idx="788">
                  <c:v>575.24</c:v>
                </c:pt>
                <c:pt idx="789">
                  <c:v>575.97</c:v>
                </c:pt>
                <c:pt idx="790">
                  <c:v>576.70000000000005</c:v>
                </c:pt>
                <c:pt idx="791">
                  <c:v>577.42999999999995</c:v>
                </c:pt>
                <c:pt idx="792">
                  <c:v>578.16</c:v>
                </c:pt>
                <c:pt idx="793">
                  <c:v>578.89</c:v>
                </c:pt>
                <c:pt idx="794">
                  <c:v>579.62</c:v>
                </c:pt>
                <c:pt idx="795">
                  <c:v>580.35</c:v>
                </c:pt>
                <c:pt idx="796">
                  <c:v>581.08000000000004</c:v>
                </c:pt>
                <c:pt idx="797">
                  <c:v>581.80999999999995</c:v>
                </c:pt>
                <c:pt idx="798">
                  <c:v>582.54</c:v>
                </c:pt>
                <c:pt idx="799">
                  <c:v>583.27</c:v>
                </c:pt>
                <c:pt idx="800">
                  <c:v>584</c:v>
                </c:pt>
                <c:pt idx="801">
                  <c:v>584.73</c:v>
                </c:pt>
                <c:pt idx="802">
                  <c:v>585.46</c:v>
                </c:pt>
                <c:pt idx="803">
                  <c:v>586.19000000000005</c:v>
                </c:pt>
                <c:pt idx="804">
                  <c:v>586.91999999999996</c:v>
                </c:pt>
                <c:pt idx="805">
                  <c:v>587.65</c:v>
                </c:pt>
                <c:pt idx="806">
                  <c:v>588.38</c:v>
                </c:pt>
                <c:pt idx="807">
                  <c:v>589.11</c:v>
                </c:pt>
                <c:pt idx="808">
                  <c:v>589.84</c:v>
                </c:pt>
                <c:pt idx="809">
                  <c:v>590.57000000000005</c:v>
                </c:pt>
                <c:pt idx="810">
                  <c:v>591.29999999999995</c:v>
                </c:pt>
                <c:pt idx="811">
                  <c:v>592.03</c:v>
                </c:pt>
                <c:pt idx="812">
                  <c:v>592.76</c:v>
                </c:pt>
                <c:pt idx="813">
                  <c:v>593.49</c:v>
                </c:pt>
                <c:pt idx="814">
                  <c:v>594.22</c:v>
                </c:pt>
                <c:pt idx="815">
                  <c:v>594.95000000000005</c:v>
                </c:pt>
                <c:pt idx="816">
                  <c:v>595.67999999999995</c:v>
                </c:pt>
                <c:pt idx="817">
                  <c:v>596.41</c:v>
                </c:pt>
                <c:pt idx="818">
                  <c:v>597.14</c:v>
                </c:pt>
                <c:pt idx="819">
                  <c:v>597.87</c:v>
                </c:pt>
                <c:pt idx="820">
                  <c:v>598.6</c:v>
                </c:pt>
                <c:pt idx="821">
                  <c:v>599.33000000000004</c:v>
                </c:pt>
                <c:pt idx="822">
                  <c:v>600.05999999999995</c:v>
                </c:pt>
                <c:pt idx="823">
                  <c:v>600.79</c:v>
                </c:pt>
                <c:pt idx="824">
                  <c:v>601.52</c:v>
                </c:pt>
                <c:pt idx="825">
                  <c:v>602.25</c:v>
                </c:pt>
                <c:pt idx="826">
                  <c:v>602.98</c:v>
                </c:pt>
                <c:pt idx="827">
                  <c:v>603.71</c:v>
                </c:pt>
                <c:pt idx="828">
                  <c:v>604.44000000000005</c:v>
                </c:pt>
                <c:pt idx="829">
                  <c:v>605.16999999999996</c:v>
                </c:pt>
                <c:pt idx="830">
                  <c:v>605.9</c:v>
                </c:pt>
                <c:pt idx="831">
                  <c:v>606.63</c:v>
                </c:pt>
                <c:pt idx="832">
                  <c:v>607.36</c:v>
                </c:pt>
                <c:pt idx="833">
                  <c:v>608.09</c:v>
                </c:pt>
                <c:pt idx="834">
                  <c:v>608.82000000000005</c:v>
                </c:pt>
                <c:pt idx="835">
                  <c:v>609.54999999999995</c:v>
                </c:pt>
                <c:pt idx="836">
                  <c:v>610.28</c:v>
                </c:pt>
                <c:pt idx="837">
                  <c:v>611.01</c:v>
                </c:pt>
                <c:pt idx="838">
                  <c:v>611.74</c:v>
                </c:pt>
                <c:pt idx="839">
                  <c:v>612.47</c:v>
                </c:pt>
                <c:pt idx="840">
                  <c:v>613.20000000000005</c:v>
                </c:pt>
                <c:pt idx="841">
                  <c:v>613.92999999999995</c:v>
                </c:pt>
                <c:pt idx="842">
                  <c:v>614.66</c:v>
                </c:pt>
                <c:pt idx="843">
                  <c:v>615.39</c:v>
                </c:pt>
                <c:pt idx="844">
                  <c:v>616.12</c:v>
                </c:pt>
                <c:pt idx="845">
                  <c:v>616.85</c:v>
                </c:pt>
                <c:pt idx="846">
                  <c:v>617.58000000000004</c:v>
                </c:pt>
                <c:pt idx="847">
                  <c:v>618.30999999999995</c:v>
                </c:pt>
                <c:pt idx="848">
                  <c:v>619.04</c:v>
                </c:pt>
                <c:pt idx="849">
                  <c:v>619.77</c:v>
                </c:pt>
                <c:pt idx="850">
                  <c:v>620.5</c:v>
                </c:pt>
                <c:pt idx="851">
                  <c:v>621.23</c:v>
                </c:pt>
                <c:pt idx="852">
                  <c:v>621.96</c:v>
                </c:pt>
                <c:pt idx="853">
                  <c:v>622.69000000000005</c:v>
                </c:pt>
                <c:pt idx="854">
                  <c:v>623.41999999999996</c:v>
                </c:pt>
                <c:pt idx="855">
                  <c:v>624.15</c:v>
                </c:pt>
                <c:pt idx="856">
                  <c:v>624.88</c:v>
                </c:pt>
                <c:pt idx="857">
                  <c:v>625.61</c:v>
                </c:pt>
                <c:pt idx="858">
                  <c:v>626.34</c:v>
                </c:pt>
                <c:pt idx="859">
                  <c:v>627.07000000000005</c:v>
                </c:pt>
                <c:pt idx="860">
                  <c:v>627.79999999999995</c:v>
                </c:pt>
                <c:pt idx="861">
                  <c:v>628.53</c:v>
                </c:pt>
                <c:pt idx="862">
                  <c:v>629.26</c:v>
                </c:pt>
                <c:pt idx="863">
                  <c:v>629.99</c:v>
                </c:pt>
                <c:pt idx="864">
                  <c:v>630.72</c:v>
                </c:pt>
                <c:pt idx="865">
                  <c:v>631.45000000000005</c:v>
                </c:pt>
                <c:pt idx="866">
                  <c:v>632.17999999999995</c:v>
                </c:pt>
                <c:pt idx="867">
                  <c:v>632.91</c:v>
                </c:pt>
                <c:pt idx="868">
                  <c:v>633.64</c:v>
                </c:pt>
                <c:pt idx="869">
                  <c:v>634.37</c:v>
                </c:pt>
                <c:pt idx="870">
                  <c:v>635.1</c:v>
                </c:pt>
                <c:pt idx="871">
                  <c:v>635.83000000000004</c:v>
                </c:pt>
                <c:pt idx="872">
                  <c:v>636.55999999999995</c:v>
                </c:pt>
                <c:pt idx="873">
                  <c:v>637.29</c:v>
                </c:pt>
                <c:pt idx="874">
                  <c:v>638.02</c:v>
                </c:pt>
                <c:pt idx="875">
                  <c:v>638.75</c:v>
                </c:pt>
                <c:pt idx="876">
                  <c:v>639.48</c:v>
                </c:pt>
                <c:pt idx="877">
                  <c:v>640.21</c:v>
                </c:pt>
                <c:pt idx="878">
                  <c:v>640.94000000000005</c:v>
                </c:pt>
                <c:pt idx="879">
                  <c:v>641.66999999999996</c:v>
                </c:pt>
                <c:pt idx="880">
                  <c:v>642.4</c:v>
                </c:pt>
                <c:pt idx="881">
                  <c:v>643.13</c:v>
                </c:pt>
                <c:pt idx="882">
                  <c:v>643.86</c:v>
                </c:pt>
                <c:pt idx="883">
                  <c:v>644.59</c:v>
                </c:pt>
                <c:pt idx="884">
                  <c:v>645.32000000000005</c:v>
                </c:pt>
                <c:pt idx="885">
                  <c:v>646.04999999999995</c:v>
                </c:pt>
                <c:pt idx="886">
                  <c:v>646.78</c:v>
                </c:pt>
                <c:pt idx="887">
                  <c:v>647.51</c:v>
                </c:pt>
                <c:pt idx="888">
                  <c:v>648.24</c:v>
                </c:pt>
                <c:pt idx="889">
                  <c:v>648.97</c:v>
                </c:pt>
                <c:pt idx="890">
                  <c:v>649.70000000000005</c:v>
                </c:pt>
                <c:pt idx="891">
                  <c:v>650.42999999999995</c:v>
                </c:pt>
                <c:pt idx="892">
                  <c:v>651.16</c:v>
                </c:pt>
                <c:pt idx="893">
                  <c:v>651.89</c:v>
                </c:pt>
                <c:pt idx="894">
                  <c:v>652.62</c:v>
                </c:pt>
                <c:pt idx="895">
                  <c:v>653.35</c:v>
                </c:pt>
                <c:pt idx="896">
                  <c:v>654.08000000000004</c:v>
                </c:pt>
                <c:pt idx="897">
                  <c:v>654.80999999999995</c:v>
                </c:pt>
                <c:pt idx="898">
                  <c:v>655.54</c:v>
                </c:pt>
                <c:pt idx="899">
                  <c:v>656.27</c:v>
                </c:pt>
                <c:pt idx="900">
                  <c:v>657</c:v>
                </c:pt>
                <c:pt idx="901">
                  <c:v>657.73</c:v>
                </c:pt>
                <c:pt idx="902">
                  <c:v>658.46</c:v>
                </c:pt>
                <c:pt idx="903">
                  <c:v>659.19</c:v>
                </c:pt>
                <c:pt idx="904">
                  <c:v>659.92</c:v>
                </c:pt>
                <c:pt idx="905">
                  <c:v>660.65</c:v>
                </c:pt>
                <c:pt idx="906">
                  <c:v>661.38</c:v>
                </c:pt>
                <c:pt idx="907">
                  <c:v>662.11</c:v>
                </c:pt>
                <c:pt idx="908">
                  <c:v>662.84</c:v>
                </c:pt>
                <c:pt idx="909">
                  <c:v>663.57</c:v>
                </c:pt>
                <c:pt idx="910">
                  <c:v>664.3</c:v>
                </c:pt>
                <c:pt idx="911">
                  <c:v>665.03</c:v>
                </c:pt>
                <c:pt idx="912">
                  <c:v>665.76</c:v>
                </c:pt>
                <c:pt idx="913">
                  <c:v>666.49</c:v>
                </c:pt>
                <c:pt idx="914">
                  <c:v>667.22</c:v>
                </c:pt>
                <c:pt idx="915">
                  <c:v>667.95</c:v>
                </c:pt>
                <c:pt idx="916">
                  <c:v>668.68</c:v>
                </c:pt>
                <c:pt idx="917">
                  <c:v>669.41</c:v>
                </c:pt>
                <c:pt idx="918">
                  <c:v>670.14</c:v>
                </c:pt>
                <c:pt idx="919">
                  <c:v>670.87</c:v>
                </c:pt>
                <c:pt idx="920">
                  <c:v>671.6</c:v>
                </c:pt>
                <c:pt idx="921">
                  <c:v>672.33</c:v>
                </c:pt>
                <c:pt idx="922">
                  <c:v>673.06</c:v>
                </c:pt>
                <c:pt idx="923">
                  <c:v>673.79</c:v>
                </c:pt>
                <c:pt idx="924">
                  <c:v>674.52</c:v>
                </c:pt>
                <c:pt idx="925">
                  <c:v>675.25</c:v>
                </c:pt>
                <c:pt idx="926">
                  <c:v>675.98</c:v>
                </c:pt>
                <c:pt idx="927">
                  <c:v>676.71</c:v>
                </c:pt>
                <c:pt idx="928">
                  <c:v>677.44</c:v>
                </c:pt>
                <c:pt idx="929">
                  <c:v>678.17</c:v>
                </c:pt>
                <c:pt idx="930">
                  <c:v>678.9</c:v>
                </c:pt>
                <c:pt idx="931">
                  <c:v>679.63</c:v>
                </c:pt>
                <c:pt idx="932">
                  <c:v>680.36</c:v>
                </c:pt>
                <c:pt idx="933">
                  <c:v>681.09</c:v>
                </c:pt>
                <c:pt idx="934">
                  <c:v>681.82</c:v>
                </c:pt>
                <c:pt idx="935">
                  <c:v>682.55</c:v>
                </c:pt>
                <c:pt idx="936">
                  <c:v>683.28</c:v>
                </c:pt>
                <c:pt idx="937">
                  <c:v>684.01</c:v>
                </c:pt>
                <c:pt idx="938">
                  <c:v>684.74</c:v>
                </c:pt>
                <c:pt idx="939">
                  <c:v>685.47</c:v>
                </c:pt>
                <c:pt idx="940">
                  <c:v>686.2</c:v>
                </c:pt>
                <c:pt idx="941">
                  <c:v>686.93</c:v>
                </c:pt>
                <c:pt idx="942">
                  <c:v>687.66</c:v>
                </c:pt>
                <c:pt idx="943">
                  <c:v>688.39</c:v>
                </c:pt>
                <c:pt idx="944">
                  <c:v>689.12</c:v>
                </c:pt>
                <c:pt idx="945">
                  <c:v>689.85</c:v>
                </c:pt>
                <c:pt idx="946">
                  <c:v>690.58</c:v>
                </c:pt>
                <c:pt idx="947">
                  <c:v>691.31</c:v>
                </c:pt>
                <c:pt idx="948">
                  <c:v>692.04</c:v>
                </c:pt>
                <c:pt idx="949">
                  <c:v>692.77</c:v>
                </c:pt>
                <c:pt idx="950">
                  <c:v>693.5</c:v>
                </c:pt>
                <c:pt idx="951">
                  <c:v>694.23</c:v>
                </c:pt>
                <c:pt idx="952">
                  <c:v>694.96</c:v>
                </c:pt>
                <c:pt idx="953">
                  <c:v>695.69</c:v>
                </c:pt>
                <c:pt idx="954">
                  <c:v>696.42</c:v>
                </c:pt>
                <c:pt idx="955">
                  <c:v>697.15</c:v>
                </c:pt>
                <c:pt idx="956">
                  <c:v>697.88</c:v>
                </c:pt>
                <c:pt idx="957">
                  <c:v>698.61</c:v>
                </c:pt>
                <c:pt idx="958">
                  <c:v>699.34</c:v>
                </c:pt>
                <c:pt idx="959">
                  <c:v>700.07</c:v>
                </c:pt>
                <c:pt idx="960">
                  <c:v>700.8</c:v>
                </c:pt>
                <c:pt idx="961">
                  <c:v>701.53</c:v>
                </c:pt>
                <c:pt idx="962">
                  <c:v>702.26</c:v>
                </c:pt>
                <c:pt idx="963">
                  <c:v>702.99</c:v>
                </c:pt>
                <c:pt idx="964">
                  <c:v>703.72</c:v>
                </c:pt>
                <c:pt idx="965">
                  <c:v>704.45</c:v>
                </c:pt>
                <c:pt idx="966">
                  <c:v>705.18</c:v>
                </c:pt>
                <c:pt idx="967">
                  <c:v>705.91</c:v>
                </c:pt>
                <c:pt idx="968">
                  <c:v>706.64</c:v>
                </c:pt>
                <c:pt idx="969">
                  <c:v>707.37</c:v>
                </c:pt>
                <c:pt idx="970">
                  <c:v>708.1</c:v>
                </c:pt>
                <c:pt idx="971">
                  <c:v>708.83</c:v>
                </c:pt>
                <c:pt idx="972">
                  <c:v>709.56</c:v>
                </c:pt>
                <c:pt idx="973">
                  <c:v>710.29</c:v>
                </c:pt>
                <c:pt idx="974">
                  <c:v>711.02</c:v>
                </c:pt>
                <c:pt idx="975">
                  <c:v>711.75</c:v>
                </c:pt>
                <c:pt idx="976">
                  <c:v>712.48</c:v>
                </c:pt>
                <c:pt idx="977">
                  <c:v>713.21</c:v>
                </c:pt>
                <c:pt idx="978">
                  <c:v>713.94</c:v>
                </c:pt>
                <c:pt idx="979">
                  <c:v>714.67</c:v>
                </c:pt>
                <c:pt idx="980">
                  <c:v>715.4</c:v>
                </c:pt>
                <c:pt idx="981">
                  <c:v>716.13</c:v>
                </c:pt>
                <c:pt idx="982">
                  <c:v>716.86</c:v>
                </c:pt>
                <c:pt idx="983">
                  <c:v>717.59</c:v>
                </c:pt>
                <c:pt idx="984">
                  <c:v>718.32</c:v>
                </c:pt>
                <c:pt idx="985">
                  <c:v>719.05</c:v>
                </c:pt>
                <c:pt idx="986">
                  <c:v>719.78</c:v>
                </c:pt>
                <c:pt idx="987">
                  <c:v>720.51</c:v>
                </c:pt>
                <c:pt idx="988">
                  <c:v>721.24</c:v>
                </c:pt>
                <c:pt idx="989">
                  <c:v>721.97</c:v>
                </c:pt>
                <c:pt idx="990">
                  <c:v>722.7</c:v>
                </c:pt>
                <c:pt idx="991">
                  <c:v>723.43</c:v>
                </c:pt>
                <c:pt idx="992">
                  <c:v>724.16</c:v>
                </c:pt>
                <c:pt idx="993">
                  <c:v>724.89</c:v>
                </c:pt>
                <c:pt idx="994">
                  <c:v>725.62</c:v>
                </c:pt>
                <c:pt idx="995">
                  <c:v>726.35</c:v>
                </c:pt>
                <c:pt idx="996">
                  <c:v>727.08</c:v>
                </c:pt>
                <c:pt idx="997">
                  <c:v>727.81</c:v>
                </c:pt>
                <c:pt idx="998">
                  <c:v>728.54</c:v>
                </c:pt>
                <c:pt idx="999">
                  <c:v>729.27</c:v>
                </c:pt>
                <c:pt idx="1000">
                  <c:v>730</c:v>
                </c:pt>
              </c:numCache>
            </c:numRef>
          </c:xVal>
          <c:yVal>
            <c:numRef>
              <c:f>'2D smeared Tmax'!$S$4:$S$1004</c:f>
              <c:numCache>
                <c:formatCode>General</c:formatCode>
                <c:ptCount val="1001"/>
                <c:pt idx="0">
                  <c:v>782.37031899999999</c:v>
                </c:pt>
                <c:pt idx="1">
                  <c:v>1377.181002</c:v>
                </c:pt>
                <c:pt idx="2">
                  <c:v>1385.0288069999999</c:v>
                </c:pt>
                <c:pt idx="3">
                  <c:v>1392.379764</c:v>
                </c:pt>
                <c:pt idx="4">
                  <c:v>1399.528137</c:v>
                </c:pt>
                <c:pt idx="5">
                  <c:v>1406.4139660000001</c:v>
                </c:pt>
                <c:pt idx="6">
                  <c:v>1412.830602</c:v>
                </c:pt>
                <c:pt idx="7">
                  <c:v>1419.1628700000001</c:v>
                </c:pt>
                <c:pt idx="8">
                  <c:v>1425.495138</c:v>
                </c:pt>
                <c:pt idx="9">
                  <c:v>1431.402073</c:v>
                </c:pt>
                <c:pt idx="10">
                  <c:v>1437.0236150000001</c:v>
                </c:pt>
                <c:pt idx="11">
                  <c:v>1442.6451569999999</c:v>
                </c:pt>
                <c:pt idx="12">
                  <c:v>1448.0148489999999</c:v>
                </c:pt>
                <c:pt idx="13">
                  <c:v>1452.915391</c:v>
                </c:pt>
                <c:pt idx="14">
                  <c:v>1457.8159330000001</c:v>
                </c:pt>
                <c:pt idx="15">
                  <c:v>1462.6902359999999</c:v>
                </c:pt>
                <c:pt idx="16">
                  <c:v>1467.220225</c:v>
                </c:pt>
                <c:pt idx="17">
                  <c:v>1471.5528099999999</c:v>
                </c:pt>
                <c:pt idx="18">
                  <c:v>1475.6879899999999</c:v>
                </c:pt>
                <c:pt idx="19">
                  <c:v>1479.6257660000001</c:v>
                </c:pt>
                <c:pt idx="20">
                  <c:v>1483.366137</c:v>
                </c:pt>
                <c:pt idx="21">
                  <c:v>1486.9091040000001</c:v>
                </c:pt>
                <c:pt idx="22">
                  <c:v>1490.2546669999999</c:v>
                </c:pt>
                <c:pt idx="23">
                  <c:v>1493.4028249999999</c:v>
                </c:pt>
                <c:pt idx="24">
                  <c:v>1496.4325100000001</c:v>
                </c:pt>
                <c:pt idx="25">
                  <c:v>1499.545687</c:v>
                </c:pt>
                <c:pt idx="26">
                  <c:v>1502.5309930000001</c:v>
                </c:pt>
                <c:pt idx="27">
                  <c:v>1505.3884290000001</c:v>
                </c:pt>
                <c:pt idx="28">
                  <c:v>1508.1179950000001</c:v>
                </c:pt>
                <c:pt idx="29">
                  <c:v>1510.719691</c:v>
                </c:pt>
                <c:pt idx="30">
                  <c:v>1513.1935169999999</c:v>
                </c:pt>
                <c:pt idx="31">
                  <c:v>1515.5394719999999</c:v>
                </c:pt>
                <c:pt idx="32">
                  <c:v>1517.757558</c:v>
                </c:pt>
                <c:pt idx="33">
                  <c:v>1519.910609</c:v>
                </c:pt>
                <c:pt idx="34">
                  <c:v>1522.054347</c:v>
                </c:pt>
                <c:pt idx="35">
                  <c:v>1524.1042849999999</c:v>
                </c:pt>
                <c:pt idx="36">
                  <c:v>1526.0604229999999</c:v>
                </c:pt>
                <c:pt idx="37">
                  <c:v>1527.922761</c:v>
                </c:pt>
                <c:pt idx="38">
                  <c:v>1529.691298</c:v>
                </c:pt>
                <c:pt idx="39">
                  <c:v>1531.3660359999999</c:v>
                </c:pt>
                <c:pt idx="40">
                  <c:v>1532.9469730000001</c:v>
                </c:pt>
                <c:pt idx="41">
                  <c:v>1534.4341099999999</c:v>
                </c:pt>
                <c:pt idx="42">
                  <c:v>1535.889005</c:v>
                </c:pt>
                <c:pt idx="43">
                  <c:v>1537.31935</c:v>
                </c:pt>
                <c:pt idx="44">
                  <c:v>1538.6797939999999</c:v>
                </c:pt>
                <c:pt idx="45">
                  <c:v>1539.970337</c:v>
                </c:pt>
                <c:pt idx="46">
                  <c:v>1541.190979</c:v>
                </c:pt>
                <c:pt idx="47">
                  <c:v>1542.341719</c:v>
                </c:pt>
                <c:pt idx="48">
                  <c:v>1543.4225570000001</c:v>
                </c:pt>
                <c:pt idx="49">
                  <c:v>1544.4334940000001</c:v>
                </c:pt>
                <c:pt idx="50">
                  <c:v>1545.37453</c:v>
                </c:pt>
                <c:pt idx="51">
                  <c:v>1546.2792939999999</c:v>
                </c:pt>
                <c:pt idx="52">
                  <c:v>1547.144812</c:v>
                </c:pt>
                <c:pt idx="53">
                  <c:v>1547.961313</c:v>
                </c:pt>
                <c:pt idx="54">
                  <c:v>1548.730969</c:v>
                </c:pt>
                <c:pt idx="55">
                  <c:v>1549.4559549999999</c:v>
                </c:pt>
                <c:pt idx="56">
                  <c:v>1550.138445</c:v>
                </c:pt>
                <c:pt idx="57">
                  <c:v>1550.780612</c:v>
                </c:pt>
                <c:pt idx="58">
                  <c:v>1551.3846289999999</c:v>
                </c:pt>
                <c:pt idx="59">
                  <c:v>1551.952671</c:v>
                </c:pt>
                <c:pt idx="60">
                  <c:v>1552.486911</c:v>
                </c:pt>
                <c:pt idx="61">
                  <c:v>1552.989523</c:v>
                </c:pt>
                <c:pt idx="62">
                  <c:v>1553.462681</c:v>
                </c:pt>
                <c:pt idx="63">
                  <c:v>1553.9085580000001</c:v>
                </c:pt>
                <c:pt idx="64">
                  <c:v>1554.2975550000001</c:v>
                </c:pt>
                <c:pt idx="65">
                  <c:v>1554.6550609999999</c:v>
                </c:pt>
                <c:pt idx="66">
                  <c:v>1554.983774</c:v>
                </c:pt>
                <c:pt idx="67">
                  <c:v>1555.2853230000001</c:v>
                </c:pt>
                <c:pt idx="68">
                  <c:v>1555.5613350000001</c:v>
                </c:pt>
                <c:pt idx="69">
                  <c:v>1555.8134359999999</c:v>
                </c:pt>
                <c:pt idx="70">
                  <c:v>1556.043255</c:v>
                </c:pt>
                <c:pt idx="71">
                  <c:v>1556.2524169999999</c:v>
                </c:pt>
                <c:pt idx="72">
                  <c:v>1556.442552</c:v>
                </c:pt>
                <c:pt idx="73">
                  <c:v>1556.615284</c:v>
                </c:pt>
                <c:pt idx="74">
                  <c:v>1556.7722429999999</c:v>
                </c:pt>
                <c:pt idx="75">
                  <c:v>1556.9150549999999</c:v>
                </c:pt>
                <c:pt idx="76">
                  <c:v>1557.0352519999999</c:v>
                </c:pt>
                <c:pt idx="77">
                  <c:v>1557.104241</c:v>
                </c:pt>
                <c:pt idx="78">
                  <c:v>1557.152906</c:v>
                </c:pt>
                <c:pt idx="79">
                  <c:v>1557.1820809999999</c:v>
                </c:pt>
                <c:pt idx="80">
                  <c:v>1557.1926020000001</c:v>
                </c:pt>
                <c:pt idx="81">
                  <c:v>1557.185305</c:v>
                </c:pt>
                <c:pt idx="82">
                  <c:v>1557.161024</c:v>
                </c:pt>
                <c:pt idx="83">
                  <c:v>1557.120594</c:v>
                </c:pt>
                <c:pt idx="84">
                  <c:v>1557.0648510000001</c:v>
                </c:pt>
                <c:pt idx="85">
                  <c:v>1556.9946299999999</c:v>
                </c:pt>
                <c:pt idx="86">
                  <c:v>1556.910766</c:v>
                </c:pt>
                <c:pt idx="87">
                  <c:v>1556.8140940000001</c:v>
                </c:pt>
                <c:pt idx="88">
                  <c:v>1556.7054499999999</c:v>
                </c:pt>
                <c:pt idx="89">
                  <c:v>1556.5786000000001</c:v>
                </c:pt>
                <c:pt idx="90">
                  <c:v>1556.4317610000001</c:v>
                </c:pt>
                <c:pt idx="91">
                  <c:v>1556.271911</c:v>
                </c:pt>
                <c:pt idx="92">
                  <c:v>1556.099635</c:v>
                </c:pt>
                <c:pt idx="93">
                  <c:v>1555.9155209999999</c:v>
                </c:pt>
                <c:pt idx="94">
                  <c:v>1555.720153</c:v>
                </c:pt>
                <c:pt idx="95">
                  <c:v>1555.5141189999999</c:v>
                </c:pt>
                <c:pt idx="96">
                  <c:v>1555.2980030000001</c:v>
                </c:pt>
                <c:pt idx="97">
                  <c:v>1555.0723929999999</c:v>
                </c:pt>
                <c:pt idx="98">
                  <c:v>1554.8378749999999</c:v>
                </c:pt>
                <c:pt idx="99">
                  <c:v>1554.5950339999999</c:v>
                </c:pt>
                <c:pt idx="100">
                  <c:v>1554.3444569999999</c:v>
                </c:pt>
                <c:pt idx="101">
                  <c:v>1554.0867290000001</c:v>
                </c:pt>
                <c:pt idx="102">
                  <c:v>1553.813758</c:v>
                </c:pt>
                <c:pt idx="103">
                  <c:v>1553.5297840000001</c:v>
                </c:pt>
                <c:pt idx="104">
                  <c:v>1553.2376180000001</c:v>
                </c:pt>
                <c:pt idx="105">
                  <c:v>1552.9376540000001</c:v>
                </c:pt>
                <c:pt idx="106">
                  <c:v>1552.6302840000001</c:v>
                </c:pt>
                <c:pt idx="107">
                  <c:v>1552.3159009999999</c:v>
                </c:pt>
                <c:pt idx="108">
                  <c:v>1551.9948979999999</c:v>
                </c:pt>
                <c:pt idx="109">
                  <c:v>1551.6676689999999</c:v>
                </c:pt>
                <c:pt idx="110">
                  <c:v>1551.3346059999999</c:v>
                </c:pt>
                <c:pt idx="111">
                  <c:v>1550.9961020000001</c:v>
                </c:pt>
                <c:pt idx="112">
                  <c:v>1550.65255</c:v>
                </c:pt>
                <c:pt idx="113">
                  <c:v>1550.304343</c:v>
                </c:pt>
                <c:pt idx="114">
                  <c:v>1549.951478</c:v>
                </c:pt>
                <c:pt idx="115">
                  <c:v>1549.5799629999999</c:v>
                </c:pt>
                <c:pt idx="116">
                  <c:v>1549.2031930000001</c:v>
                </c:pt>
                <c:pt idx="117">
                  <c:v>1548.8214929999999</c:v>
                </c:pt>
                <c:pt idx="118">
                  <c:v>1548.435189</c:v>
                </c:pt>
                <c:pt idx="119">
                  <c:v>1548.0446039999999</c:v>
                </c:pt>
                <c:pt idx="120">
                  <c:v>1547.650063</c:v>
                </c:pt>
                <c:pt idx="121">
                  <c:v>1547.2518909999999</c:v>
                </c:pt>
                <c:pt idx="122">
                  <c:v>1546.8504129999999</c:v>
                </c:pt>
                <c:pt idx="123">
                  <c:v>1546.4459529999999</c:v>
                </c:pt>
                <c:pt idx="124">
                  <c:v>1546.0388370000001</c:v>
                </c:pt>
                <c:pt idx="125">
                  <c:v>1545.6293889999999</c:v>
                </c:pt>
                <c:pt idx="126">
                  <c:v>1545.2179329999999</c:v>
                </c:pt>
                <c:pt idx="127">
                  <c:v>1544.804795</c:v>
                </c:pt>
                <c:pt idx="128">
                  <c:v>1544.3903</c:v>
                </c:pt>
                <c:pt idx="129">
                  <c:v>1543.9747709999999</c:v>
                </c:pt>
                <c:pt idx="130">
                  <c:v>1543.558534</c:v>
                </c:pt>
                <c:pt idx="131">
                  <c:v>1543.141914</c:v>
                </c:pt>
                <c:pt idx="132">
                  <c:v>1542.7252350000001</c:v>
                </c:pt>
                <c:pt idx="133">
                  <c:v>1542.308822</c:v>
                </c:pt>
                <c:pt idx="134">
                  <c:v>1541.8929989999999</c:v>
                </c:pt>
                <c:pt idx="135">
                  <c:v>1541.4780920000001</c:v>
                </c:pt>
                <c:pt idx="136">
                  <c:v>1541.0644259999999</c:v>
                </c:pt>
                <c:pt idx="137">
                  <c:v>1540.6523239999999</c:v>
                </c:pt>
                <c:pt idx="138">
                  <c:v>1540.2421119999999</c:v>
                </c:pt>
                <c:pt idx="139">
                  <c:v>1539.834114</c:v>
                </c:pt>
                <c:pt idx="140">
                  <c:v>1539.384992</c:v>
                </c:pt>
                <c:pt idx="141">
                  <c:v>1538.93283</c:v>
                </c:pt>
                <c:pt idx="142">
                  <c:v>1538.4784400000001</c:v>
                </c:pt>
                <c:pt idx="143">
                  <c:v>1538.0219480000001</c:v>
                </c:pt>
                <c:pt idx="144">
                  <c:v>1537.563478</c:v>
                </c:pt>
                <c:pt idx="145">
                  <c:v>1537.1031539999999</c:v>
                </c:pt>
                <c:pt idx="146">
                  <c:v>1536.6411000000001</c:v>
                </c:pt>
                <c:pt idx="147">
                  <c:v>1536.1774399999999</c:v>
                </c:pt>
                <c:pt idx="148">
                  <c:v>1535.7122999999999</c:v>
                </c:pt>
                <c:pt idx="149">
                  <c:v>1535.245803</c:v>
                </c:pt>
                <c:pt idx="150">
                  <c:v>1534.7780740000001</c:v>
                </c:pt>
                <c:pt idx="151">
                  <c:v>1534.3092369999999</c:v>
                </c:pt>
                <c:pt idx="152">
                  <c:v>1533.8394169999999</c:v>
                </c:pt>
                <c:pt idx="153">
                  <c:v>1533.368737</c:v>
                </c:pt>
                <c:pt idx="154">
                  <c:v>1532.8973229999999</c:v>
                </c:pt>
                <c:pt idx="155">
                  <c:v>1532.4252980000001</c:v>
                </c:pt>
                <c:pt idx="156">
                  <c:v>1531.9527880000001</c:v>
                </c:pt>
                <c:pt idx="157">
                  <c:v>1531.4799149999999</c:v>
                </c:pt>
                <c:pt idx="158">
                  <c:v>1531.0068060000001</c:v>
                </c:pt>
                <c:pt idx="159">
                  <c:v>1530.5335829999999</c:v>
                </c:pt>
                <c:pt idx="160">
                  <c:v>1530.0603719999999</c:v>
                </c:pt>
                <c:pt idx="161">
                  <c:v>1529.587297</c:v>
                </c:pt>
                <c:pt idx="162">
                  <c:v>1529.1144810000001</c:v>
                </c:pt>
                <c:pt idx="163">
                  <c:v>1528.642051</c:v>
                </c:pt>
                <c:pt idx="164">
                  <c:v>1528.1701290000001</c:v>
                </c:pt>
                <c:pt idx="165">
                  <c:v>1527.6851019999999</c:v>
                </c:pt>
                <c:pt idx="166">
                  <c:v>1527.1982760000001</c:v>
                </c:pt>
                <c:pt idx="167">
                  <c:v>1526.7105469999999</c:v>
                </c:pt>
                <c:pt idx="168">
                  <c:v>1526.2219720000001</c:v>
                </c:pt>
                <c:pt idx="169">
                  <c:v>1525.7326089999999</c:v>
                </c:pt>
                <c:pt idx="170">
                  <c:v>1525.2425169999999</c:v>
                </c:pt>
                <c:pt idx="171">
                  <c:v>1524.751753</c:v>
                </c:pt>
                <c:pt idx="172">
                  <c:v>1524.2603770000001</c:v>
                </c:pt>
                <c:pt idx="173">
                  <c:v>1523.768446</c:v>
                </c:pt>
                <c:pt idx="174">
                  <c:v>1523.276018</c:v>
                </c:pt>
                <c:pt idx="175">
                  <c:v>1522.7831510000001</c:v>
                </c:pt>
                <c:pt idx="176">
                  <c:v>1522.289904</c:v>
                </c:pt>
                <c:pt idx="177">
                  <c:v>1521.796335</c:v>
                </c:pt>
                <c:pt idx="178">
                  <c:v>1521.302502</c:v>
                </c:pt>
                <c:pt idx="179">
                  <c:v>1520.808464</c:v>
                </c:pt>
                <c:pt idx="180">
                  <c:v>1520.3142769999999</c:v>
                </c:pt>
                <c:pt idx="181">
                  <c:v>1519.820001</c:v>
                </c:pt>
                <c:pt idx="182">
                  <c:v>1519.3256940000001</c:v>
                </c:pt>
                <c:pt idx="183">
                  <c:v>1518.831414</c:v>
                </c:pt>
                <c:pt idx="184">
                  <c:v>1518.337219</c:v>
                </c:pt>
                <c:pt idx="185">
                  <c:v>1517.8431680000001</c:v>
                </c:pt>
                <c:pt idx="186">
                  <c:v>1517.3493169999999</c:v>
                </c:pt>
                <c:pt idx="187">
                  <c:v>1516.8557269999999</c:v>
                </c:pt>
                <c:pt idx="188">
                  <c:v>1516.3624540000001</c:v>
                </c:pt>
                <c:pt idx="189">
                  <c:v>1515.869557</c:v>
                </c:pt>
                <c:pt idx="190">
                  <c:v>1515.3694829999999</c:v>
                </c:pt>
                <c:pt idx="191">
                  <c:v>1514.8680609999999</c:v>
                </c:pt>
                <c:pt idx="192">
                  <c:v>1514.366149</c:v>
                </c:pt>
                <c:pt idx="193">
                  <c:v>1513.8637679999999</c:v>
                </c:pt>
                <c:pt idx="194">
                  <c:v>1513.360938</c:v>
                </c:pt>
                <c:pt idx="195">
                  <c:v>1512.8576780000001</c:v>
                </c:pt>
                <c:pt idx="196">
                  <c:v>1512.3540069999999</c:v>
                </c:pt>
                <c:pt idx="197">
                  <c:v>1511.849946</c:v>
                </c:pt>
                <c:pt idx="198">
                  <c:v>1511.3455140000001</c:v>
                </c:pt>
                <c:pt idx="199">
                  <c:v>1510.8407299999999</c:v>
                </c:pt>
                <c:pt idx="200">
                  <c:v>1510.3356140000001</c:v>
                </c:pt>
                <c:pt idx="201">
                  <c:v>1509.8301859999999</c:v>
                </c:pt>
                <c:pt idx="202">
                  <c:v>1509.3244649999999</c:v>
                </c:pt>
                <c:pt idx="203">
                  <c:v>1508.818471</c:v>
                </c:pt>
                <c:pt idx="204">
                  <c:v>1508.312224</c:v>
                </c:pt>
                <c:pt idx="205">
                  <c:v>1507.8057429999999</c:v>
                </c:pt>
                <c:pt idx="206">
                  <c:v>1507.299047</c:v>
                </c:pt>
                <c:pt idx="207">
                  <c:v>1506.792156</c:v>
                </c:pt>
                <c:pt idx="208">
                  <c:v>1506.285091</c:v>
                </c:pt>
                <c:pt idx="209">
                  <c:v>1505.7778699999999</c:v>
                </c:pt>
                <c:pt idx="210">
                  <c:v>1505.2705129999999</c:v>
                </c:pt>
                <c:pt idx="211">
                  <c:v>1504.76304</c:v>
                </c:pt>
                <c:pt idx="212">
                  <c:v>1504.2554700000001</c:v>
                </c:pt>
                <c:pt idx="213">
                  <c:v>1503.7478229999999</c:v>
                </c:pt>
                <c:pt idx="214">
                  <c:v>1503.2401179999999</c:v>
                </c:pt>
                <c:pt idx="215">
                  <c:v>1502.7311930000001</c:v>
                </c:pt>
                <c:pt idx="216">
                  <c:v>1502.2218909999999</c:v>
                </c:pt>
                <c:pt idx="217">
                  <c:v>1501.712419</c:v>
                </c:pt>
                <c:pt idx="218">
                  <c:v>1501.2027929999999</c:v>
                </c:pt>
                <c:pt idx="219">
                  <c:v>1500.6930239999999</c:v>
                </c:pt>
                <c:pt idx="220">
                  <c:v>1500.1831259999999</c:v>
                </c:pt>
                <c:pt idx="221">
                  <c:v>1499.6731130000001</c:v>
                </c:pt>
                <c:pt idx="222">
                  <c:v>1499.1629969999999</c:v>
                </c:pt>
                <c:pt idx="223">
                  <c:v>1498.6527920000001</c:v>
                </c:pt>
                <c:pt idx="224">
                  <c:v>1498.1425119999999</c:v>
                </c:pt>
                <c:pt idx="225">
                  <c:v>1497.632169</c:v>
                </c:pt>
                <c:pt idx="226">
                  <c:v>1497.1217770000001</c:v>
                </c:pt>
                <c:pt idx="227">
                  <c:v>1496.6113479999999</c:v>
                </c:pt>
                <c:pt idx="228">
                  <c:v>1496.100897</c:v>
                </c:pt>
                <c:pt idx="229">
                  <c:v>1495.5904370000001</c:v>
                </c:pt>
                <c:pt idx="230">
                  <c:v>1495.0799810000001</c:v>
                </c:pt>
                <c:pt idx="231">
                  <c:v>1494.569542</c:v>
                </c:pt>
                <c:pt idx="232">
                  <c:v>1494.059133</c:v>
                </c:pt>
                <c:pt idx="233">
                  <c:v>1493.5487680000001</c:v>
                </c:pt>
                <c:pt idx="234">
                  <c:v>1493.03846</c:v>
                </c:pt>
                <c:pt idx="235">
                  <c:v>1492.5282219999999</c:v>
                </c:pt>
                <c:pt idx="236">
                  <c:v>1492.0180680000001</c:v>
                </c:pt>
                <c:pt idx="237">
                  <c:v>1491.50801</c:v>
                </c:pt>
                <c:pt idx="238">
                  <c:v>1490.998063</c:v>
                </c:pt>
                <c:pt idx="239">
                  <c:v>1490.488239</c:v>
                </c:pt>
                <c:pt idx="240">
                  <c:v>1489.9781720000001</c:v>
                </c:pt>
                <c:pt idx="241">
                  <c:v>1489.4679180000001</c:v>
                </c:pt>
                <c:pt idx="242">
                  <c:v>1488.9575420000001</c:v>
                </c:pt>
                <c:pt idx="243">
                  <c:v>1488.4470449999999</c:v>
                </c:pt>
                <c:pt idx="244">
                  <c:v>1487.9364250000001</c:v>
                </c:pt>
                <c:pt idx="245">
                  <c:v>1487.425684</c:v>
                </c:pt>
                <c:pt idx="246">
                  <c:v>1486.9148210000001</c:v>
                </c:pt>
                <c:pt idx="247">
                  <c:v>1486.403836</c:v>
                </c:pt>
                <c:pt idx="248">
                  <c:v>1485.89273</c:v>
                </c:pt>
                <c:pt idx="249">
                  <c:v>1485.381502</c:v>
                </c:pt>
                <c:pt idx="250">
                  <c:v>1484.870152</c:v>
                </c:pt>
                <c:pt idx="251">
                  <c:v>1484.35868</c:v>
                </c:pt>
                <c:pt idx="252">
                  <c:v>1483.847086</c:v>
                </c:pt>
                <c:pt idx="253">
                  <c:v>1483.3353709999999</c:v>
                </c:pt>
                <c:pt idx="254">
                  <c:v>1482.8235340000001</c:v>
                </c:pt>
                <c:pt idx="255">
                  <c:v>1482.3115749999999</c:v>
                </c:pt>
                <c:pt idx="256">
                  <c:v>1481.799495</c:v>
                </c:pt>
                <c:pt idx="257">
                  <c:v>1481.287292</c:v>
                </c:pt>
                <c:pt idx="258">
                  <c:v>1480.7749679999999</c:v>
                </c:pt>
                <c:pt idx="259">
                  <c:v>1480.2625230000001</c:v>
                </c:pt>
                <c:pt idx="260">
                  <c:v>1479.749955</c:v>
                </c:pt>
                <c:pt idx="261">
                  <c:v>1479.2372660000001</c:v>
                </c:pt>
                <c:pt idx="262">
                  <c:v>1478.7244539999999</c:v>
                </c:pt>
                <c:pt idx="263">
                  <c:v>1478.2115220000001</c:v>
                </c:pt>
                <c:pt idx="264">
                  <c:v>1477.6984669999999</c:v>
                </c:pt>
                <c:pt idx="265">
                  <c:v>1477.185291</c:v>
                </c:pt>
                <c:pt idx="266">
                  <c:v>1476.671992</c:v>
                </c:pt>
                <c:pt idx="267">
                  <c:v>1476.158572</c:v>
                </c:pt>
                <c:pt idx="268">
                  <c:v>1475.645031</c:v>
                </c:pt>
                <c:pt idx="269">
                  <c:v>1475.131367</c:v>
                </c:pt>
                <c:pt idx="270">
                  <c:v>1474.6175820000001</c:v>
                </c:pt>
                <c:pt idx="271">
                  <c:v>1474.1036750000001</c:v>
                </c:pt>
                <c:pt idx="272">
                  <c:v>1473.5896459999999</c:v>
                </c:pt>
                <c:pt idx="273">
                  <c:v>1473.0754959999999</c:v>
                </c:pt>
                <c:pt idx="274">
                  <c:v>1472.561224</c:v>
                </c:pt>
                <c:pt idx="275">
                  <c:v>1472.04683</c:v>
                </c:pt>
                <c:pt idx="276">
                  <c:v>1471.532314</c:v>
                </c:pt>
                <c:pt idx="277">
                  <c:v>1471.0176759999999</c:v>
                </c:pt>
                <c:pt idx="278">
                  <c:v>1470.502917</c:v>
                </c:pt>
                <c:pt idx="279">
                  <c:v>1469.988036</c:v>
                </c:pt>
                <c:pt idx="280">
                  <c:v>1469.473033</c:v>
                </c:pt>
                <c:pt idx="281">
                  <c:v>1468.9579080000001</c:v>
                </c:pt>
                <c:pt idx="282">
                  <c:v>1468.4426619999999</c:v>
                </c:pt>
                <c:pt idx="283">
                  <c:v>1467.9272940000001</c:v>
                </c:pt>
                <c:pt idx="284">
                  <c:v>1467.4118040000001</c:v>
                </c:pt>
                <c:pt idx="285">
                  <c:v>1466.896193</c:v>
                </c:pt>
                <c:pt idx="286">
                  <c:v>1466.380459</c:v>
                </c:pt>
                <c:pt idx="287">
                  <c:v>1465.8646040000001</c:v>
                </c:pt>
                <c:pt idx="288">
                  <c:v>1465.3486270000001</c:v>
                </c:pt>
                <c:pt idx="289">
                  <c:v>1464.8325279999999</c:v>
                </c:pt>
                <c:pt idx="290">
                  <c:v>1464.3163079999999</c:v>
                </c:pt>
                <c:pt idx="291">
                  <c:v>1463.799966</c:v>
                </c:pt>
                <c:pt idx="292">
                  <c:v>1463.283502</c:v>
                </c:pt>
                <c:pt idx="293">
                  <c:v>1462.766916</c:v>
                </c:pt>
                <c:pt idx="294">
                  <c:v>1462.250209</c:v>
                </c:pt>
                <c:pt idx="295">
                  <c:v>1461.733379</c:v>
                </c:pt>
                <c:pt idx="296">
                  <c:v>1461.216428</c:v>
                </c:pt>
                <c:pt idx="297">
                  <c:v>1460.6993560000001</c:v>
                </c:pt>
                <c:pt idx="298">
                  <c:v>1460.182161</c:v>
                </c:pt>
                <c:pt idx="299">
                  <c:v>1459.664845</c:v>
                </c:pt>
                <c:pt idx="300">
                  <c:v>1459.1474069999999</c:v>
                </c:pt>
                <c:pt idx="301">
                  <c:v>1458.6298469999999</c:v>
                </c:pt>
                <c:pt idx="302">
                  <c:v>1458.112165</c:v>
                </c:pt>
                <c:pt idx="303">
                  <c:v>1457.594362</c:v>
                </c:pt>
                <c:pt idx="304">
                  <c:v>1457.0764369999999</c:v>
                </c:pt>
                <c:pt idx="305">
                  <c:v>1456.5583899999999</c:v>
                </c:pt>
                <c:pt idx="306">
                  <c:v>1456.040221</c:v>
                </c:pt>
                <c:pt idx="307">
                  <c:v>1455.5228279999999</c:v>
                </c:pt>
                <c:pt idx="308">
                  <c:v>1455.0068100000001</c:v>
                </c:pt>
                <c:pt idx="309">
                  <c:v>1454.49074</c:v>
                </c:pt>
                <c:pt idx="310">
                  <c:v>1453.974618</c:v>
                </c:pt>
                <c:pt idx="311">
                  <c:v>1453.458443</c:v>
                </c:pt>
                <c:pt idx="312">
                  <c:v>1452.942215</c:v>
                </c:pt>
                <c:pt idx="313">
                  <c:v>1452.425935</c:v>
                </c:pt>
                <c:pt idx="314">
                  <c:v>1451.9096030000001</c:v>
                </c:pt>
                <c:pt idx="315">
                  <c:v>1451.3932179999999</c:v>
                </c:pt>
                <c:pt idx="316">
                  <c:v>1450.8767800000001</c:v>
                </c:pt>
                <c:pt idx="317">
                  <c:v>1450.3602900000001</c:v>
                </c:pt>
                <c:pt idx="318">
                  <c:v>1449.8437469999999</c:v>
                </c:pt>
                <c:pt idx="319">
                  <c:v>1449.3271520000001</c:v>
                </c:pt>
                <c:pt idx="320">
                  <c:v>1448.810504</c:v>
                </c:pt>
                <c:pt idx="321">
                  <c:v>1448.2938039999999</c:v>
                </c:pt>
                <c:pt idx="322">
                  <c:v>1447.777051</c:v>
                </c:pt>
                <c:pt idx="323">
                  <c:v>1447.2602449999999</c:v>
                </c:pt>
                <c:pt idx="324">
                  <c:v>1446.743387</c:v>
                </c:pt>
                <c:pt idx="325">
                  <c:v>1446.2264769999999</c:v>
                </c:pt>
                <c:pt idx="326">
                  <c:v>1445.7095139999999</c:v>
                </c:pt>
                <c:pt idx="327">
                  <c:v>1445.1924979999999</c:v>
                </c:pt>
                <c:pt idx="328">
                  <c:v>1444.67543</c:v>
                </c:pt>
                <c:pt idx="329">
                  <c:v>1444.1583089999999</c:v>
                </c:pt>
                <c:pt idx="330">
                  <c:v>1443.641136</c:v>
                </c:pt>
                <c:pt idx="331">
                  <c:v>1443.12391</c:v>
                </c:pt>
                <c:pt idx="332">
                  <c:v>1442.606632</c:v>
                </c:pt>
                <c:pt idx="333">
                  <c:v>1442.089301</c:v>
                </c:pt>
                <c:pt idx="334">
                  <c:v>1441.5719180000001</c:v>
                </c:pt>
                <c:pt idx="335">
                  <c:v>1441.054482</c:v>
                </c:pt>
                <c:pt idx="336">
                  <c:v>1440.536994</c:v>
                </c:pt>
                <c:pt idx="337">
                  <c:v>1440.0194530000001</c:v>
                </c:pt>
                <c:pt idx="338">
                  <c:v>1439.501859</c:v>
                </c:pt>
                <c:pt idx="339">
                  <c:v>1438.984213</c:v>
                </c:pt>
                <c:pt idx="340">
                  <c:v>1438.4665150000001</c:v>
                </c:pt>
                <c:pt idx="341">
                  <c:v>1437.948764</c:v>
                </c:pt>
                <c:pt idx="342">
                  <c:v>1437.4309599999999</c:v>
                </c:pt>
                <c:pt idx="343">
                  <c:v>1436.913104</c:v>
                </c:pt>
                <c:pt idx="344">
                  <c:v>1436.3951950000001</c:v>
                </c:pt>
                <c:pt idx="345">
                  <c:v>1435.877234</c:v>
                </c:pt>
                <c:pt idx="346">
                  <c:v>1435.3592200000001</c:v>
                </c:pt>
                <c:pt idx="347">
                  <c:v>1434.841154</c:v>
                </c:pt>
                <c:pt idx="348">
                  <c:v>1434.3230349999999</c:v>
                </c:pt>
                <c:pt idx="349">
                  <c:v>1433.804864</c:v>
                </c:pt>
                <c:pt idx="350">
                  <c:v>1433.28664</c:v>
                </c:pt>
                <c:pt idx="351">
                  <c:v>1432.7683629999999</c:v>
                </c:pt>
                <c:pt idx="352">
                  <c:v>1432.2500339999999</c:v>
                </c:pt>
                <c:pt idx="353">
                  <c:v>1431.7316530000001</c:v>
                </c:pt>
                <c:pt idx="354">
                  <c:v>1431.213219</c:v>
                </c:pt>
                <c:pt idx="355">
                  <c:v>1430.6947319999999</c:v>
                </c:pt>
                <c:pt idx="356">
                  <c:v>1430.176193</c:v>
                </c:pt>
                <c:pt idx="357">
                  <c:v>1429.6576010000001</c:v>
                </c:pt>
                <c:pt idx="358">
                  <c:v>1429.1389569999999</c:v>
                </c:pt>
                <c:pt idx="359">
                  <c:v>1428.6202599999999</c:v>
                </c:pt>
                <c:pt idx="360">
                  <c:v>1428.1015110000001</c:v>
                </c:pt>
                <c:pt idx="361">
                  <c:v>1427.582709</c:v>
                </c:pt>
                <c:pt idx="362">
                  <c:v>1427.0638550000001</c:v>
                </c:pt>
                <c:pt idx="363">
                  <c:v>1426.544948</c:v>
                </c:pt>
                <c:pt idx="364">
                  <c:v>1426.0259880000001</c:v>
                </c:pt>
                <c:pt idx="365">
                  <c:v>1425.5069759999999</c:v>
                </c:pt>
                <c:pt idx="366">
                  <c:v>1424.9879120000001</c:v>
                </c:pt>
                <c:pt idx="367">
                  <c:v>1424.468795</c:v>
                </c:pt>
                <c:pt idx="368">
                  <c:v>1423.949625</c:v>
                </c:pt>
                <c:pt idx="369">
                  <c:v>1423.4304030000001</c:v>
                </c:pt>
                <c:pt idx="370">
                  <c:v>1422.911128</c:v>
                </c:pt>
                <c:pt idx="371">
                  <c:v>1422.391801</c:v>
                </c:pt>
                <c:pt idx="372">
                  <c:v>1421.872421</c:v>
                </c:pt>
                <c:pt idx="373">
                  <c:v>1421.352989</c:v>
                </c:pt>
                <c:pt idx="374">
                  <c:v>1420.8335039999999</c:v>
                </c:pt>
                <c:pt idx="375">
                  <c:v>1420.314134</c:v>
                </c:pt>
                <c:pt idx="376">
                  <c:v>1419.7947240000001</c:v>
                </c:pt>
                <c:pt idx="377">
                  <c:v>1419.275267</c:v>
                </c:pt>
                <c:pt idx="378">
                  <c:v>1418.755762</c:v>
                </c:pt>
                <c:pt idx="379">
                  <c:v>1418.23621</c:v>
                </c:pt>
                <c:pt idx="380">
                  <c:v>1417.7166099999999</c:v>
                </c:pt>
                <c:pt idx="381">
                  <c:v>1417.1969630000001</c:v>
                </c:pt>
                <c:pt idx="382">
                  <c:v>1416.677269</c:v>
                </c:pt>
                <c:pt idx="383">
                  <c:v>1416.1575270000001</c:v>
                </c:pt>
                <c:pt idx="384">
                  <c:v>1415.6377379999999</c:v>
                </c:pt>
                <c:pt idx="385">
                  <c:v>1415.1179010000001</c:v>
                </c:pt>
                <c:pt idx="386">
                  <c:v>1414.598017</c:v>
                </c:pt>
                <c:pt idx="387">
                  <c:v>1414.0780850000001</c:v>
                </c:pt>
                <c:pt idx="388">
                  <c:v>1413.558106</c:v>
                </c:pt>
                <c:pt idx="389">
                  <c:v>1413.03808</c:v>
                </c:pt>
                <c:pt idx="390">
                  <c:v>1412.518006</c:v>
                </c:pt>
                <c:pt idx="391">
                  <c:v>1411.9978840000001</c:v>
                </c:pt>
                <c:pt idx="392">
                  <c:v>1411.4777160000001</c:v>
                </c:pt>
                <c:pt idx="393">
                  <c:v>1410.9575</c:v>
                </c:pt>
                <c:pt idx="394">
                  <c:v>1410.437236</c:v>
                </c:pt>
                <c:pt idx="395">
                  <c:v>1409.916925</c:v>
                </c:pt>
                <c:pt idx="396">
                  <c:v>1409.396567</c:v>
                </c:pt>
                <c:pt idx="397">
                  <c:v>1408.8761609999999</c:v>
                </c:pt>
                <c:pt idx="398">
                  <c:v>1408.355708</c:v>
                </c:pt>
                <c:pt idx="399">
                  <c:v>1407.8352070000001</c:v>
                </c:pt>
                <c:pt idx="400">
                  <c:v>1407.3146589999999</c:v>
                </c:pt>
                <c:pt idx="401">
                  <c:v>1406.7940630000001</c:v>
                </c:pt>
                <c:pt idx="402">
                  <c:v>1406.27342</c:v>
                </c:pt>
                <c:pt idx="403">
                  <c:v>1405.7527299999999</c:v>
                </c:pt>
                <c:pt idx="404">
                  <c:v>1405.231992</c:v>
                </c:pt>
                <c:pt idx="405">
                  <c:v>1404.7112070000001</c:v>
                </c:pt>
                <c:pt idx="406">
                  <c:v>1404.1903749999999</c:v>
                </c:pt>
                <c:pt idx="407">
                  <c:v>1403.6694950000001</c:v>
                </c:pt>
                <c:pt idx="408">
                  <c:v>1403.148567</c:v>
                </c:pt>
                <c:pt idx="409">
                  <c:v>1402.627592</c:v>
                </c:pt>
                <c:pt idx="410">
                  <c:v>1402.1065699999999</c:v>
                </c:pt>
                <c:pt idx="411">
                  <c:v>1401.5854999999999</c:v>
                </c:pt>
                <c:pt idx="412">
                  <c:v>1401.0643829999999</c:v>
                </c:pt>
                <c:pt idx="413">
                  <c:v>1400.5432189999999</c:v>
                </c:pt>
                <c:pt idx="414">
                  <c:v>1400.022007</c:v>
                </c:pt>
                <c:pt idx="415">
                  <c:v>1399.500747</c:v>
                </c:pt>
                <c:pt idx="416">
                  <c:v>1398.9794400000001</c:v>
                </c:pt>
                <c:pt idx="417">
                  <c:v>1398.4580860000001</c:v>
                </c:pt>
                <c:pt idx="418">
                  <c:v>1397.9366849999999</c:v>
                </c:pt>
                <c:pt idx="419">
                  <c:v>1397.4152349999999</c:v>
                </c:pt>
                <c:pt idx="420">
                  <c:v>1396.8937390000001</c:v>
                </c:pt>
                <c:pt idx="421">
                  <c:v>1396.3721949999999</c:v>
                </c:pt>
                <c:pt idx="422">
                  <c:v>1395.850604</c:v>
                </c:pt>
                <c:pt idx="423">
                  <c:v>1395.3289649999999</c:v>
                </c:pt>
                <c:pt idx="424">
                  <c:v>1394.8072790000001</c:v>
                </c:pt>
                <c:pt idx="425">
                  <c:v>1394.285545</c:v>
                </c:pt>
                <c:pt idx="426">
                  <c:v>1393.763764</c:v>
                </c:pt>
                <c:pt idx="427">
                  <c:v>1393.2419359999999</c:v>
                </c:pt>
                <c:pt idx="428">
                  <c:v>1392.7200600000001</c:v>
                </c:pt>
                <c:pt idx="429">
                  <c:v>1392.198136</c:v>
                </c:pt>
                <c:pt idx="430">
                  <c:v>1391.676166</c:v>
                </c:pt>
                <c:pt idx="431">
                  <c:v>1391.1541480000001</c:v>
                </c:pt>
                <c:pt idx="432">
                  <c:v>1390.6320820000001</c:v>
                </c:pt>
                <c:pt idx="433">
                  <c:v>1390.1099690000001</c:v>
                </c:pt>
                <c:pt idx="434">
                  <c:v>1389.5878090000001</c:v>
                </c:pt>
                <c:pt idx="435">
                  <c:v>1389.065601</c:v>
                </c:pt>
                <c:pt idx="436">
                  <c:v>1388.5433459999999</c:v>
                </c:pt>
                <c:pt idx="437">
                  <c:v>1388.021043</c:v>
                </c:pt>
                <c:pt idx="438">
                  <c:v>1387.498693</c:v>
                </c:pt>
                <c:pt idx="439">
                  <c:v>1386.9762949999999</c:v>
                </c:pt>
                <c:pt idx="440">
                  <c:v>1386.453851</c:v>
                </c:pt>
                <c:pt idx="441">
                  <c:v>1385.931358</c:v>
                </c:pt>
                <c:pt idx="442">
                  <c:v>1385.408727</c:v>
                </c:pt>
                <c:pt idx="443">
                  <c:v>1384.8859649999999</c:v>
                </c:pt>
                <c:pt idx="444">
                  <c:v>1384.363151</c:v>
                </c:pt>
                <c:pt idx="445">
                  <c:v>1383.8402840000001</c:v>
                </c:pt>
                <c:pt idx="446">
                  <c:v>1383.3173650000001</c:v>
                </c:pt>
                <c:pt idx="447">
                  <c:v>1382.7943929999999</c:v>
                </c:pt>
                <c:pt idx="448">
                  <c:v>1382.271369</c:v>
                </c:pt>
                <c:pt idx="449">
                  <c:v>1381.748292</c:v>
                </c:pt>
                <c:pt idx="450">
                  <c:v>1381.2251630000001</c:v>
                </c:pt>
                <c:pt idx="451">
                  <c:v>1380.701982</c:v>
                </c:pt>
                <c:pt idx="452">
                  <c:v>1380.178748</c:v>
                </c:pt>
                <c:pt idx="453">
                  <c:v>1379.6554610000001</c:v>
                </c:pt>
                <c:pt idx="454">
                  <c:v>1379.132122</c:v>
                </c:pt>
                <c:pt idx="455">
                  <c:v>1378.608731</c:v>
                </c:pt>
                <c:pt idx="456">
                  <c:v>1378.0852870000001</c:v>
                </c:pt>
                <c:pt idx="457">
                  <c:v>1377.5617910000001</c:v>
                </c:pt>
                <c:pt idx="458">
                  <c:v>1377.0382420000001</c:v>
                </c:pt>
                <c:pt idx="459">
                  <c:v>1376.514641</c:v>
                </c:pt>
                <c:pt idx="460">
                  <c:v>1375.9909869999999</c:v>
                </c:pt>
                <c:pt idx="461">
                  <c:v>1375.467281</c:v>
                </c:pt>
                <c:pt idx="462">
                  <c:v>1374.9435229999999</c:v>
                </c:pt>
                <c:pt idx="463">
                  <c:v>1374.4197119999999</c:v>
                </c:pt>
                <c:pt idx="464">
                  <c:v>1373.8958479999999</c:v>
                </c:pt>
                <c:pt idx="465">
                  <c:v>1373.3719329999999</c:v>
                </c:pt>
                <c:pt idx="466">
                  <c:v>1372.847964</c:v>
                </c:pt>
                <c:pt idx="467">
                  <c:v>1372.323944</c:v>
                </c:pt>
                <c:pt idx="468">
                  <c:v>1371.7998700000001</c:v>
                </c:pt>
                <c:pt idx="469">
                  <c:v>1371.2757449999999</c:v>
                </c:pt>
                <c:pt idx="470">
                  <c:v>1370.751567</c:v>
                </c:pt>
                <c:pt idx="471">
                  <c:v>1370.2273359999999</c:v>
                </c:pt>
                <c:pt idx="472">
                  <c:v>1369.703053</c:v>
                </c:pt>
                <c:pt idx="473">
                  <c:v>1369.1787179999999</c:v>
                </c:pt>
                <c:pt idx="474">
                  <c:v>1368.6543300000001</c:v>
                </c:pt>
                <c:pt idx="475">
                  <c:v>1368.129889</c:v>
                </c:pt>
                <c:pt idx="476">
                  <c:v>1367.6053959999999</c:v>
                </c:pt>
                <c:pt idx="477">
                  <c:v>1367.0808509999999</c:v>
                </c:pt>
                <c:pt idx="478">
                  <c:v>1366.556253</c:v>
                </c:pt>
                <c:pt idx="479">
                  <c:v>1366.0316029999999</c:v>
                </c:pt>
                <c:pt idx="480">
                  <c:v>1365.506901</c:v>
                </c:pt>
                <c:pt idx="481">
                  <c:v>1364.9821460000001</c:v>
                </c:pt>
                <c:pt idx="482">
                  <c:v>1364.4573379999999</c:v>
                </c:pt>
                <c:pt idx="483">
                  <c:v>1363.9324779999999</c:v>
                </c:pt>
                <c:pt idx="484">
                  <c:v>1363.4075660000001</c:v>
                </c:pt>
                <c:pt idx="485">
                  <c:v>1362.882601</c:v>
                </c:pt>
                <c:pt idx="486">
                  <c:v>1362.357583</c:v>
                </c:pt>
                <c:pt idx="487">
                  <c:v>1361.8325139999999</c:v>
                </c:pt>
                <c:pt idx="488">
                  <c:v>1361.3073910000001</c:v>
                </c:pt>
                <c:pt idx="489">
                  <c:v>1360.7822169999999</c:v>
                </c:pt>
                <c:pt idx="490">
                  <c:v>1360.2569900000001</c:v>
                </c:pt>
                <c:pt idx="491">
                  <c:v>1359.73171</c:v>
                </c:pt>
                <c:pt idx="492">
                  <c:v>1359.2063780000001</c:v>
                </c:pt>
                <c:pt idx="493">
                  <c:v>1358.6809929999999</c:v>
                </c:pt>
                <c:pt idx="494">
                  <c:v>1358.155557</c:v>
                </c:pt>
                <c:pt idx="495">
                  <c:v>1357.6300670000001</c:v>
                </c:pt>
                <c:pt idx="496">
                  <c:v>1357.104525</c:v>
                </c:pt>
                <c:pt idx="497">
                  <c:v>1356.578931</c:v>
                </c:pt>
                <c:pt idx="498">
                  <c:v>1356.0532840000001</c:v>
                </c:pt>
                <c:pt idx="499">
                  <c:v>1355.527585</c:v>
                </c:pt>
                <c:pt idx="500">
                  <c:v>1355.001833</c:v>
                </c:pt>
                <c:pt idx="501">
                  <c:v>1354.4760289999999</c:v>
                </c:pt>
                <c:pt idx="502">
                  <c:v>1353.9501729999999</c:v>
                </c:pt>
                <c:pt idx="503">
                  <c:v>1353.424264</c:v>
                </c:pt>
                <c:pt idx="504">
                  <c:v>1352.8983020000001</c:v>
                </c:pt>
                <c:pt idx="505">
                  <c:v>1352.372288</c:v>
                </c:pt>
                <c:pt idx="506">
                  <c:v>1351.8462219999999</c:v>
                </c:pt>
                <c:pt idx="507">
                  <c:v>1351.320103</c:v>
                </c:pt>
                <c:pt idx="508">
                  <c:v>1350.793932</c:v>
                </c:pt>
                <c:pt idx="509">
                  <c:v>1350.2677269999999</c:v>
                </c:pt>
                <c:pt idx="510">
                  <c:v>1349.741628</c:v>
                </c:pt>
                <c:pt idx="511">
                  <c:v>1349.215479</c:v>
                </c:pt>
                <c:pt idx="512">
                  <c:v>1348.6892809999999</c:v>
                </c:pt>
                <c:pt idx="513">
                  <c:v>1348.163035</c:v>
                </c:pt>
                <c:pt idx="514">
                  <c:v>1347.636739</c:v>
                </c:pt>
                <c:pt idx="515">
                  <c:v>1347.1103949999999</c:v>
                </c:pt>
                <c:pt idx="516">
                  <c:v>1346.5840009999999</c:v>
                </c:pt>
                <c:pt idx="517">
                  <c:v>1346.0575590000001</c:v>
                </c:pt>
                <c:pt idx="518">
                  <c:v>1345.5310669999999</c:v>
                </c:pt>
                <c:pt idx="519">
                  <c:v>1345.0045270000001</c:v>
                </c:pt>
                <c:pt idx="520">
                  <c:v>1344.477938</c:v>
                </c:pt>
                <c:pt idx="521">
                  <c:v>1343.9512990000001</c:v>
                </c:pt>
                <c:pt idx="522">
                  <c:v>1343.424612</c:v>
                </c:pt>
                <c:pt idx="523">
                  <c:v>1342.897876</c:v>
                </c:pt>
                <c:pt idx="524">
                  <c:v>1342.371091</c:v>
                </c:pt>
                <c:pt idx="525">
                  <c:v>1341.844257</c:v>
                </c:pt>
                <c:pt idx="526">
                  <c:v>1341.317374</c:v>
                </c:pt>
                <c:pt idx="527">
                  <c:v>1340.790442</c:v>
                </c:pt>
                <c:pt idx="528">
                  <c:v>1340.2634599999999</c:v>
                </c:pt>
                <c:pt idx="529">
                  <c:v>1339.7364299999999</c:v>
                </c:pt>
                <c:pt idx="530">
                  <c:v>1339.2093520000001</c:v>
                </c:pt>
                <c:pt idx="531">
                  <c:v>1338.6822239999999</c:v>
                </c:pt>
                <c:pt idx="532">
                  <c:v>1338.155047</c:v>
                </c:pt>
                <c:pt idx="533">
                  <c:v>1337.627821</c:v>
                </c:pt>
                <c:pt idx="534">
                  <c:v>1337.1005459999999</c:v>
                </c:pt>
                <c:pt idx="535">
                  <c:v>1336.573222</c:v>
                </c:pt>
                <c:pt idx="536">
                  <c:v>1336.04585</c:v>
                </c:pt>
                <c:pt idx="537">
                  <c:v>1335.5184280000001</c:v>
                </c:pt>
                <c:pt idx="538">
                  <c:v>1334.990957</c:v>
                </c:pt>
                <c:pt idx="539">
                  <c:v>1334.463438</c:v>
                </c:pt>
                <c:pt idx="540">
                  <c:v>1333.9358689999999</c:v>
                </c:pt>
                <c:pt idx="541">
                  <c:v>1333.4082510000001</c:v>
                </c:pt>
                <c:pt idx="542">
                  <c:v>1332.8805850000001</c:v>
                </c:pt>
                <c:pt idx="543">
                  <c:v>1332.3528690000001</c:v>
                </c:pt>
                <c:pt idx="544">
                  <c:v>1331.8251049999999</c:v>
                </c:pt>
                <c:pt idx="545">
                  <c:v>1331.2972910000001</c:v>
                </c:pt>
                <c:pt idx="546">
                  <c:v>1330.7694289999999</c:v>
                </c:pt>
                <c:pt idx="547">
                  <c:v>1330.241518</c:v>
                </c:pt>
                <c:pt idx="548">
                  <c:v>1329.713557</c:v>
                </c:pt>
                <c:pt idx="549">
                  <c:v>1329.1855479999999</c:v>
                </c:pt>
                <c:pt idx="550">
                  <c:v>1328.6574900000001</c:v>
                </c:pt>
                <c:pt idx="551">
                  <c:v>1328.129383</c:v>
                </c:pt>
                <c:pt idx="552">
                  <c:v>1327.6012270000001</c:v>
                </c:pt>
                <c:pt idx="553">
                  <c:v>1327.0730209999999</c:v>
                </c:pt>
                <c:pt idx="554">
                  <c:v>1326.5447670000001</c:v>
                </c:pt>
                <c:pt idx="555">
                  <c:v>1326.016464</c:v>
                </c:pt>
                <c:pt idx="556">
                  <c:v>1325.488112</c:v>
                </c:pt>
                <c:pt idx="557">
                  <c:v>1324.959711</c:v>
                </c:pt>
                <c:pt idx="558">
                  <c:v>1324.4312609999999</c:v>
                </c:pt>
                <c:pt idx="559">
                  <c:v>1323.9027619999999</c:v>
                </c:pt>
                <c:pt idx="560">
                  <c:v>1323.374215</c:v>
                </c:pt>
                <c:pt idx="561">
                  <c:v>1322.8456180000001</c:v>
                </c:pt>
                <c:pt idx="562">
                  <c:v>1322.3169720000001</c:v>
                </c:pt>
                <c:pt idx="563">
                  <c:v>1321.7882770000001</c:v>
                </c:pt>
                <c:pt idx="564">
                  <c:v>1321.2595329999999</c:v>
                </c:pt>
                <c:pt idx="565">
                  <c:v>1320.7307410000001</c:v>
                </c:pt>
                <c:pt idx="566">
                  <c:v>1320.2018989999999</c:v>
                </c:pt>
                <c:pt idx="567">
                  <c:v>1319.673008</c:v>
                </c:pt>
                <c:pt idx="568">
                  <c:v>1319.1440689999999</c:v>
                </c:pt>
                <c:pt idx="569">
                  <c:v>1318.61508</c:v>
                </c:pt>
                <c:pt idx="570">
                  <c:v>1318.086043</c:v>
                </c:pt>
                <c:pt idx="571">
                  <c:v>1317.5569559999999</c:v>
                </c:pt>
                <c:pt idx="572">
                  <c:v>1317.0278209999999</c:v>
                </c:pt>
                <c:pt idx="573">
                  <c:v>1316.498636</c:v>
                </c:pt>
                <c:pt idx="574">
                  <c:v>1315.9694030000001</c:v>
                </c:pt>
                <c:pt idx="575">
                  <c:v>1315.4401210000001</c:v>
                </c:pt>
                <c:pt idx="576">
                  <c:v>1314.910789</c:v>
                </c:pt>
                <c:pt idx="577">
                  <c:v>1314.3814090000001</c:v>
                </c:pt>
                <c:pt idx="578">
                  <c:v>1313.8519799999999</c:v>
                </c:pt>
                <c:pt idx="579">
                  <c:v>1313.322502</c:v>
                </c:pt>
                <c:pt idx="580">
                  <c:v>1312.7929750000001</c:v>
                </c:pt>
                <c:pt idx="581">
                  <c:v>1312.2633989999999</c:v>
                </c:pt>
                <c:pt idx="582">
                  <c:v>1311.7337729999999</c:v>
                </c:pt>
                <c:pt idx="583">
                  <c:v>1311.204099</c:v>
                </c:pt>
                <c:pt idx="584">
                  <c:v>1310.6743759999999</c:v>
                </c:pt>
                <c:pt idx="585">
                  <c:v>1310.1446040000001</c:v>
                </c:pt>
                <c:pt idx="586">
                  <c:v>1309.614783</c:v>
                </c:pt>
                <c:pt idx="587">
                  <c:v>1309.084914</c:v>
                </c:pt>
                <c:pt idx="588">
                  <c:v>1308.554995</c:v>
                </c:pt>
                <c:pt idx="589">
                  <c:v>1308.0250269999999</c:v>
                </c:pt>
                <c:pt idx="590">
                  <c:v>1307.4950100000001</c:v>
                </c:pt>
                <c:pt idx="591">
                  <c:v>1306.9649440000001</c:v>
                </c:pt>
                <c:pt idx="592">
                  <c:v>1306.4348299999999</c:v>
                </c:pt>
                <c:pt idx="593">
                  <c:v>1305.9046659999999</c:v>
                </c:pt>
                <c:pt idx="594">
                  <c:v>1305.3744529999999</c:v>
                </c:pt>
                <c:pt idx="595">
                  <c:v>1304.844192</c:v>
                </c:pt>
                <c:pt idx="596">
                  <c:v>1304.313881</c:v>
                </c:pt>
                <c:pt idx="597">
                  <c:v>1303.7835219999999</c:v>
                </c:pt>
                <c:pt idx="598">
                  <c:v>1303.253113</c:v>
                </c:pt>
                <c:pt idx="599">
                  <c:v>1302.7226559999999</c:v>
                </c:pt>
                <c:pt idx="600">
                  <c:v>1302.192149</c:v>
                </c:pt>
                <c:pt idx="601">
                  <c:v>1301.6615939999999</c:v>
                </c:pt>
                <c:pt idx="602">
                  <c:v>1301.130989</c:v>
                </c:pt>
                <c:pt idx="603">
                  <c:v>1300.600336</c:v>
                </c:pt>
                <c:pt idx="604">
                  <c:v>1300.069634</c:v>
                </c:pt>
                <c:pt idx="605">
                  <c:v>1299.5388829999999</c:v>
                </c:pt>
                <c:pt idx="606">
                  <c:v>1299.0080820000001</c:v>
                </c:pt>
                <c:pt idx="607">
                  <c:v>1298.4772330000001</c:v>
                </c:pt>
                <c:pt idx="608">
                  <c:v>1297.9463350000001</c:v>
                </c:pt>
                <c:pt idx="609">
                  <c:v>1297.415399</c:v>
                </c:pt>
                <c:pt idx="610">
                  <c:v>1296.8845100000001</c:v>
                </c:pt>
                <c:pt idx="611">
                  <c:v>1296.353574</c:v>
                </c:pt>
                <c:pt idx="612">
                  <c:v>1295.822592</c:v>
                </c:pt>
                <c:pt idx="613">
                  <c:v>1295.2915620000001</c:v>
                </c:pt>
                <c:pt idx="614">
                  <c:v>1294.760485</c:v>
                </c:pt>
                <c:pt idx="615">
                  <c:v>1294.229362</c:v>
                </c:pt>
                <c:pt idx="616">
                  <c:v>1293.6981920000001</c:v>
                </c:pt>
                <c:pt idx="617">
                  <c:v>1293.1669750000001</c:v>
                </c:pt>
                <c:pt idx="618">
                  <c:v>1292.6357109999999</c:v>
                </c:pt>
                <c:pt idx="619">
                  <c:v>1292.1043999999999</c:v>
                </c:pt>
                <c:pt idx="620">
                  <c:v>1291.5730430000001</c:v>
                </c:pt>
                <c:pt idx="621">
                  <c:v>1291.0416379999999</c:v>
                </c:pt>
                <c:pt idx="622">
                  <c:v>1290.5101870000001</c:v>
                </c:pt>
                <c:pt idx="623">
                  <c:v>1289.978689</c:v>
                </c:pt>
                <c:pt idx="624">
                  <c:v>1289.447144</c:v>
                </c:pt>
                <c:pt idx="625">
                  <c:v>1288.9155519999999</c:v>
                </c:pt>
                <c:pt idx="626">
                  <c:v>1288.3839129999999</c:v>
                </c:pt>
                <c:pt idx="627">
                  <c:v>1287.852228</c:v>
                </c:pt>
                <c:pt idx="628">
                  <c:v>1287.3204949999999</c:v>
                </c:pt>
                <c:pt idx="629">
                  <c:v>1286.788716</c:v>
                </c:pt>
                <c:pt idx="630">
                  <c:v>1286.2568900000001</c:v>
                </c:pt>
                <c:pt idx="631">
                  <c:v>1285.725017</c:v>
                </c:pt>
                <c:pt idx="632">
                  <c:v>1285.1930970000001</c:v>
                </c:pt>
                <c:pt idx="633">
                  <c:v>1284.6611310000001</c:v>
                </c:pt>
                <c:pt idx="634">
                  <c:v>1284.129117</c:v>
                </c:pt>
                <c:pt idx="635">
                  <c:v>1283.5970569999999</c:v>
                </c:pt>
                <c:pt idx="636">
                  <c:v>1283.06495</c:v>
                </c:pt>
                <c:pt idx="637">
                  <c:v>1282.532796</c:v>
                </c:pt>
                <c:pt idx="638">
                  <c:v>1282.000595</c:v>
                </c:pt>
                <c:pt idx="639">
                  <c:v>1281.468347</c:v>
                </c:pt>
                <c:pt idx="640">
                  <c:v>1280.936052</c:v>
                </c:pt>
                <c:pt idx="641">
                  <c:v>1280.4037109999999</c:v>
                </c:pt>
                <c:pt idx="642">
                  <c:v>1279.8713230000001</c:v>
                </c:pt>
                <c:pt idx="643">
                  <c:v>1279.3388870000001</c:v>
                </c:pt>
                <c:pt idx="644">
                  <c:v>1278.806405</c:v>
                </c:pt>
                <c:pt idx="645">
                  <c:v>1278.2738770000001</c:v>
                </c:pt>
                <c:pt idx="646">
                  <c:v>1277.741301</c:v>
                </c:pt>
                <c:pt idx="647">
                  <c:v>1277.208678</c:v>
                </c:pt>
                <c:pt idx="648">
                  <c:v>1276.676009</c:v>
                </c:pt>
                <c:pt idx="649">
                  <c:v>1276.1432930000001</c:v>
                </c:pt>
                <c:pt idx="650">
                  <c:v>1275.6105299999999</c:v>
                </c:pt>
                <c:pt idx="651">
                  <c:v>1275.07772</c:v>
                </c:pt>
                <c:pt idx="652">
                  <c:v>1274.5448630000001</c:v>
                </c:pt>
                <c:pt idx="653">
                  <c:v>1274.0119589999999</c:v>
                </c:pt>
                <c:pt idx="654">
                  <c:v>1273.4790089999999</c:v>
                </c:pt>
                <c:pt idx="655">
                  <c:v>1272.946011</c:v>
                </c:pt>
                <c:pt idx="656">
                  <c:v>1272.412967</c:v>
                </c:pt>
                <c:pt idx="657">
                  <c:v>1271.879876</c:v>
                </c:pt>
                <c:pt idx="658">
                  <c:v>1271.346738</c:v>
                </c:pt>
                <c:pt idx="659">
                  <c:v>1270.8135540000001</c:v>
                </c:pt>
                <c:pt idx="660">
                  <c:v>1270.2803220000001</c:v>
                </c:pt>
                <c:pt idx="661">
                  <c:v>1269.747044</c:v>
                </c:pt>
                <c:pt idx="662">
                  <c:v>1269.213718</c:v>
                </c:pt>
                <c:pt idx="663">
                  <c:v>1268.6803460000001</c:v>
                </c:pt>
                <c:pt idx="664">
                  <c:v>1268.146927</c:v>
                </c:pt>
                <c:pt idx="665">
                  <c:v>1267.6134609999999</c:v>
                </c:pt>
                <c:pt idx="666">
                  <c:v>1267.0799489999999</c:v>
                </c:pt>
                <c:pt idx="667">
                  <c:v>1266.5463890000001</c:v>
                </c:pt>
                <c:pt idx="668">
                  <c:v>1266.0127829999999</c:v>
                </c:pt>
                <c:pt idx="669">
                  <c:v>1265.4791290000001</c:v>
                </c:pt>
                <c:pt idx="670">
                  <c:v>1264.9454290000001</c:v>
                </c:pt>
                <c:pt idx="671">
                  <c:v>1264.4116819999999</c:v>
                </c:pt>
                <c:pt idx="672">
                  <c:v>1263.8778890000001</c:v>
                </c:pt>
                <c:pt idx="673">
                  <c:v>1263.3440479999999</c:v>
                </c:pt>
                <c:pt idx="674">
                  <c:v>1262.81016</c:v>
                </c:pt>
                <c:pt idx="675">
                  <c:v>1262.276226</c:v>
                </c:pt>
                <c:pt idx="676">
                  <c:v>1261.7422449999999</c:v>
                </c:pt>
                <c:pt idx="677">
                  <c:v>1261.2082170000001</c:v>
                </c:pt>
                <c:pt idx="678">
                  <c:v>1260.6741420000001</c:v>
                </c:pt>
                <c:pt idx="679">
                  <c:v>1260.14002</c:v>
                </c:pt>
                <c:pt idx="680">
                  <c:v>1259.6058519999999</c:v>
                </c:pt>
                <c:pt idx="681">
                  <c:v>1259.0716359999999</c:v>
                </c:pt>
                <c:pt idx="682">
                  <c:v>1258.537374</c:v>
                </c:pt>
                <c:pt idx="683">
                  <c:v>1258.0030650000001</c:v>
                </c:pt>
                <c:pt idx="684">
                  <c:v>1257.468709</c:v>
                </c:pt>
                <c:pt idx="685">
                  <c:v>1256.9343060000001</c:v>
                </c:pt>
                <c:pt idx="686">
                  <c:v>1256.399856</c:v>
                </c:pt>
                <c:pt idx="687">
                  <c:v>1255.86536</c:v>
                </c:pt>
                <c:pt idx="688">
                  <c:v>1255.3308159999999</c:v>
                </c:pt>
                <c:pt idx="689">
                  <c:v>1254.7962259999999</c:v>
                </c:pt>
                <c:pt idx="690">
                  <c:v>1254.261589</c:v>
                </c:pt>
                <c:pt idx="691">
                  <c:v>1253.726905</c:v>
                </c:pt>
                <c:pt idx="692">
                  <c:v>1253.192174</c:v>
                </c:pt>
                <c:pt idx="693">
                  <c:v>1252.6573969999999</c:v>
                </c:pt>
                <c:pt idx="694">
                  <c:v>1252.122572</c:v>
                </c:pt>
                <c:pt idx="695">
                  <c:v>1251.5877009999999</c:v>
                </c:pt>
                <c:pt idx="696">
                  <c:v>1251.0527830000001</c:v>
                </c:pt>
                <c:pt idx="697">
                  <c:v>1250.517818</c:v>
                </c:pt>
                <c:pt idx="698">
                  <c:v>1249.982806</c:v>
                </c:pt>
                <c:pt idx="699">
                  <c:v>1249.4477469999999</c:v>
                </c:pt>
                <c:pt idx="700">
                  <c:v>1248.9126409999999</c:v>
                </c:pt>
                <c:pt idx="701">
                  <c:v>1248.377489</c:v>
                </c:pt>
                <c:pt idx="702">
                  <c:v>1247.84229</c:v>
                </c:pt>
                <c:pt idx="703">
                  <c:v>1247.307043</c:v>
                </c:pt>
                <c:pt idx="704">
                  <c:v>1246.7717500000001</c:v>
                </c:pt>
                <c:pt idx="705">
                  <c:v>1246.2364110000001</c:v>
                </c:pt>
                <c:pt idx="706">
                  <c:v>1245.701024</c:v>
                </c:pt>
                <c:pt idx="707">
                  <c:v>1245.1655900000001</c:v>
                </c:pt>
                <c:pt idx="708">
                  <c:v>1244.6301100000001</c:v>
                </c:pt>
                <c:pt idx="709">
                  <c:v>1244.0945830000001</c:v>
                </c:pt>
                <c:pt idx="710">
                  <c:v>1243.5590110000001</c:v>
                </c:pt>
                <c:pt idx="711">
                  <c:v>1243.0233920000001</c:v>
                </c:pt>
                <c:pt idx="712">
                  <c:v>1242.4877260000001</c:v>
                </c:pt>
                <c:pt idx="713">
                  <c:v>1241.952014</c:v>
                </c:pt>
                <c:pt idx="714">
                  <c:v>1241.416254</c:v>
                </c:pt>
                <c:pt idx="715">
                  <c:v>1240.8804479999999</c:v>
                </c:pt>
                <c:pt idx="716">
                  <c:v>1240.344595</c:v>
                </c:pt>
                <c:pt idx="717">
                  <c:v>1239.8086949999999</c:v>
                </c:pt>
                <c:pt idx="718">
                  <c:v>1239.272749</c:v>
                </c:pt>
                <c:pt idx="719">
                  <c:v>1238.7367549999999</c:v>
                </c:pt>
                <c:pt idx="720">
                  <c:v>1238.2007149999999</c:v>
                </c:pt>
                <c:pt idx="721">
                  <c:v>1237.664628</c:v>
                </c:pt>
                <c:pt idx="722">
                  <c:v>1237.128494</c:v>
                </c:pt>
                <c:pt idx="723">
                  <c:v>1236.5923130000001</c:v>
                </c:pt>
                <c:pt idx="724">
                  <c:v>1236.0560860000001</c:v>
                </c:pt>
                <c:pt idx="725">
                  <c:v>1235.5198109999999</c:v>
                </c:pt>
                <c:pt idx="726">
                  <c:v>1234.9834900000001</c:v>
                </c:pt>
                <c:pt idx="727">
                  <c:v>1234.447122</c:v>
                </c:pt>
                <c:pt idx="728">
                  <c:v>1233.9107080000001</c:v>
                </c:pt>
                <c:pt idx="729">
                  <c:v>1233.3742460000001</c:v>
                </c:pt>
                <c:pt idx="730">
                  <c:v>1232.8377379999999</c:v>
                </c:pt>
                <c:pt idx="731">
                  <c:v>1232.301183</c:v>
                </c:pt>
                <c:pt idx="732">
                  <c:v>1231.7645809999999</c:v>
                </c:pt>
                <c:pt idx="733">
                  <c:v>1231.227932</c:v>
                </c:pt>
                <c:pt idx="734">
                  <c:v>1230.6912359999999</c:v>
                </c:pt>
                <c:pt idx="735">
                  <c:v>1230.1544940000001</c:v>
                </c:pt>
                <c:pt idx="736">
                  <c:v>1229.617704</c:v>
                </c:pt>
                <c:pt idx="737">
                  <c:v>1229.080868</c:v>
                </c:pt>
                <c:pt idx="738">
                  <c:v>1228.5439859999999</c:v>
                </c:pt>
                <c:pt idx="739">
                  <c:v>1228.0070559999999</c:v>
                </c:pt>
                <c:pt idx="740">
                  <c:v>1227.4700789999999</c:v>
                </c:pt>
                <c:pt idx="741">
                  <c:v>1226.9330560000001</c:v>
                </c:pt>
                <c:pt idx="742">
                  <c:v>1226.395986</c:v>
                </c:pt>
                <c:pt idx="743">
                  <c:v>1225.8588689999999</c:v>
                </c:pt>
                <c:pt idx="744">
                  <c:v>1225.3217050000001</c:v>
                </c:pt>
                <c:pt idx="745">
                  <c:v>1224.7844950000001</c:v>
                </c:pt>
                <c:pt idx="746">
                  <c:v>1224.2472379999999</c:v>
                </c:pt>
                <c:pt idx="747">
                  <c:v>1223.7099330000001</c:v>
                </c:pt>
                <c:pt idx="748">
                  <c:v>1223.1725819999999</c:v>
                </c:pt>
                <c:pt idx="749">
                  <c:v>1222.6351850000001</c:v>
                </c:pt>
                <c:pt idx="750">
                  <c:v>1222.0977399999999</c:v>
                </c:pt>
                <c:pt idx="751">
                  <c:v>1221.5602490000001</c:v>
                </c:pt>
                <c:pt idx="752">
                  <c:v>1221.02271</c:v>
                </c:pt>
                <c:pt idx="753">
                  <c:v>1220.4851249999999</c:v>
                </c:pt>
                <c:pt idx="754">
                  <c:v>1219.947494</c:v>
                </c:pt>
                <c:pt idx="755">
                  <c:v>1219.409815</c:v>
                </c:pt>
                <c:pt idx="756">
                  <c:v>1218.872089</c:v>
                </c:pt>
                <c:pt idx="757">
                  <c:v>1218.3343170000001</c:v>
                </c:pt>
                <c:pt idx="758">
                  <c:v>1217.7964979999999</c:v>
                </c:pt>
                <c:pt idx="759">
                  <c:v>1217.258632</c:v>
                </c:pt>
                <c:pt idx="760">
                  <c:v>1216.7207189999999</c:v>
                </c:pt>
                <c:pt idx="761">
                  <c:v>1216.1827599999999</c:v>
                </c:pt>
                <c:pt idx="762">
                  <c:v>1215.6447539999999</c:v>
                </c:pt>
                <c:pt idx="763">
                  <c:v>1215.1067</c:v>
                </c:pt>
                <c:pt idx="764">
                  <c:v>1214.5686000000001</c:v>
                </c:pt>
                <c:pt idx="765">
                  <c:v>1214.030454</c:v>
                </c:pt>
                <c:pt idx="766">
                  <c:v>1213.49226</c:v>
                </c:pt>
                <c:pt idx="767">
                  <c:v>1212.9540199999999</c:v>
                </c:pt>
                <c:pt idx="768">
                  <c:v>1212.415733</c:v>
                </c:pt>
                <c:pt idx="769">
                  <c:v>1211.877399</c:v>
                </c:pt>
                <c:pt idx="770">
                  <c:v>1211.3390179999999</c:v>
                </c:pt>
                <c:pt idx="771">
                  <c:v>1210.8005900000001</c:v>
                </c:pt>
                <c:pt idx="772">
                  <c:v>1210.2621160000001</c:v>
                </c:pt>
                <c:pt idx="773">
                  <c:v>1209.723594</c:v>
                </c:pt>
                <c:pt idx="774">
                  <c:v>1209.1850260000001</c:v>
                </c:pt>
                <c:pt idx="775">
                  <c:v>1208.6464109999999</c:v>
                </c:pt>
                <c:pt idx="776">
                  <c:v>1208.1077499999999</c:v>
                </c:pt>
                <c:pt idx="777">
                  <c:v>1207.569041</c:v>
                </c:pt>
                <c:pt idx="778">
                  <c:v>1207.0302859999999</c:v>
                </c:pt>
                <c:pt idx="779">
                  <c:v>1206.4914839999999</c:v>
                </c:pt>
                <c:pt idx="780">
                  <c:v>1205.9526350000001</c:v>
                </c:pt>
                <c:pt idx="781">
                  <c:v>1205.4137390000001</c:v>
                </c:pt>
                <c:pt idx="782">
                  <c:v>1204.8747969999999</c:v>
                </c:pt>
                <c:pt idx="783">
                  <c:v>1204.3358069999999</c:v>
                </c:pt>
                <c:pt idx="784">
                  <c:v>1203.796771</c:v>
                </c:pt>
                <c:pt idx="785">
                  <c:v>1203.2576879999999</c:v>
                </c:pt>
                <c:pt idx="786">
                  <c:v>1202.718558</c:v>
                </c:pt>
                <c:pt idx="787">
                  <c:v>1202.179382</c:v>
                </c:pt>
                <c:pt idx="788">
                  <c:v>1201.6401579999999</c:v>
                </c:pt>
                <c:pt idx="789">
                  <c:v>1201.1008879999999</c:v>
                </c:pt>
                <c:pt idx="790">
                  <c:v>1200.561571</c:v>
                </c:pt>
                <c:pt idx="791">
                  <c:v>1200.022207</c:v>
                </c:pt>
                <c:pt idx="792">
                  <c:v>1199.482796</c:v>
                </c:pt>
                <c:pt idx="793">
                  <c:v>1198.9433389999999</c:v>
                </c:pt>
                <c:pt idx="794">
                  <c:v>1198.4038350000001</c:v>
                </c:pt>
                <c:pt idx="795">
                  <c:v>1197.8642829999999</c:v>
                </c:pt>
                <c:pt idx="796">
                  <c:v>1197.3246859999999</c:v>
                </c:pt>
                <c:pt idx="797">
                  <c:v>1196.7850410000001</c:v>
                </c:pt>
                <c:pt idx="798">
                  <c:v>1196.245349</c:v>
                </c:pt>
                <c:pt idx="799">
                  <c:v>1195.7056110000001</c:v>
                </c:pt>
                <c:pt idx="800">
                  <c:v>1195.1658259999999</c:v>
                </c:pt>
                <c:pt idx="801">
                  <c:v>1194.625994</c:v>
                </c:pt>
                <c:pt idx="802">
                  <c:v>1194.0861150000001</c:v>
                </c:pt>
                <c:pt idx="803">
                  <c:v>1193.5461889999999</c:v>
                </c:pt>
                <c:pt idx="804">
                  <c:v>1193.0062170000001</c:v>
                </c:pt>
                <c:pt idx="805">
                  <c:v>1192.4661980000001</c:v>
                </c:pt>
                <c:pt idx="806">
                  <c:v>1191.9261320000001</c:v>
                </c:pt>
                <c:pt idx="807">
                  <c:v>1191.386019</c:v>
                </c:pt>
                <c:pt idx="808">
                  <c:v>1190.845859</c:v>
                </c:pt>
                <c:pt idx="809">
                  <c:v>1190.309141</c:v>
                </c:pt>
                <c:pt idx="810">
                  <c:v>1189.8019220000001</c:v>
                </c:pt>
                <c:pt idx="811">
                  <c:v>1189.295987</c:v>
                </c:pt>
                <c:pt idx="812">
                  <c:v>1188.791334</c:v>
                </c:pt>
                <c:pt idx="813">
                  <c:v>1188.2879660000001</c:v>
                </c:pt>
                <c:pt idx="814">
                  <c:v>1187.7858799999999</c:v>
                </c:pt>
                <c:pt idx="815">
                  <c:v>1187.2850780000001</c:v>
                </c:pt>
                <c:pt idx="816">
                  <c:v>1186.7855589999999</c:v>
                </c:pt>
                <c:pt idx="817">
                  <c:v>1186.2873239999999</c:v>
                </c:pt>
                <c:pt idx="818">
                  <c:v>1185.7903719999999</c:v>
                </c:pt>
                <c:pt idx="819">
                  <c:v>1185.294703</c:v>
                </c:pt>
                <c:pt idx="820">
                  <c:v>1184.8003180000001</c:v>
                </c:pt>
                <c:pt idx="821">
                  <c:v>1184.3072159999999</c:v>
                </c:pt>
                <c:pt idx="822">
                  <c:v>1183.815398</c:v>
                </c:pt>
                <c:pt idx="823">
                  <c:v>1183.3248619999999</c:v>
                </c:pt>
                <c:pt idx="824">
                  <c:v>1182.8356100000001</c:v>
                </c:pt>
                <c:pt idx="825">
                  <c:v>1182.347642</c:v>
                </c:pt>
                <c:pt idx="826">
                  <c:v>1181.8609570000001</c:v>
                </c:pt>
                <c:pt idx="827">
                  <c:v>1181.3755550000001</c:v>
                </c:pt>
                <c:pt idx="828">
                  <c:v>1180.891437</c:v>
                </c:pt>
                <c:pt idx="829">
                  <c:v>1180.408602</c:v>
                </c:pt>
                <c:pt idx="830">
                  <c:v>1179.92705</c:v>
                </c:pt>
                <c:pt idx="831">
                  <c:v>1179.446782</c:v>
                </c:pt>
                <c:pt idx="832">
                  <c:v>1178.967797</c:v>
                </c:pt>
                <c:pt idx="833">
                  <c:v>1178.4900950000001</c:v>
                </c:pt>
                <c:pt idx="834">
                  <c:v>1178.0136769999999</c:v>
                </c:pt>
                <c:pt idx="835">
                  <c:v>1177.538542</c:v>
                </c:pt>
                <c:pt idx="836">
                  <c:v>1177.0646899999999</c:v>
                </c:pt>
                <c:pt idx="837">
                  <c:v>1176.592122</c:v>
                </c:pt>
                <c:pt idx="838">
                  <c:v>1176.1208369999999</c:v>
                </c:pt>
                <c:pt idx="839">
                  <c:v>1175.650836</c:v>
                </c:pt>
                <c:pt idx="840">
                  <c:v>1175.1821179999999</c:v>
                </c:pt>
                <c:pt idx="841">
                  <c:v>1174.7146829999999</c:v>
                </c:pt>
                <c:pt idx="842">
                  <c:v>1174.2485320000001</c:v>
                </c:pt>
                <c:pt idx="843">
                  <c:v>1173.783664</c:v>
                </c:pt>
                <c:pt idx="844">
                  <c:v>1173.3200790000001</c:v>
                </c:pt>
                <c:pt idx="845">
                  <c:v>1172.8577780000001</c:v>
                </c:pt>
                <c:pt idx="846">
                  <c:v>1172.3967600000001</c:v>
                </c:pt>
                <c:pt idx="847">
                  <c:v>1171.9370249999999</c:v>
                </c:pt>
                <c:pt idx="848">
                  <c:v>1171.478574</c:v>
                </c:pt>
                <c:pt idx="849">
                  <c:v>1171.0214060000001</c:v>
                </c:pt>
                <c:pt idx="850">
                  <c:v>1170.5655220000001</c:v>
                </c:pt>
                <c:pt idx="851">
                  <c:v>1170.110921</c:v>
                </c:pt>
                <c:pt idx="852">
                  <c:v>1169.6576030000001</c:v>
                </c:pt>
                <c:pt idx="853">
                  <c:v>1169.205569</c:v>
                </c:pt>
                <c:pt idx="854">
                  <c:v>1168.754817</c:v>
                </c:pt>
                <c:pt idx="855">
                  <c:v>1168.3053500000001</c:v>
                </c:pt>
                <c:pt idx="856">
                  <c:v>1167.8571649999999</c:v>
                </c:pt>
                <c:pt idx="857">
                  <c:v>1167.4102640000001</c:v>
                </c:pt>
                <c:pt idx="858">
                  <c:v>1167.1178130000001</c:v>
                </c:pt>
                <c:pt idx="859">
                  <c:v>1166.9621360000001</c:v>
                </c:pt>
                <c:pt idx="860">
                  <c:v>1166.8738490000001</c:v>
                </c:pt>
                <c:pt idx="861">
                  <c:v>1166.852952</c:v>
                </c:pt>
                <c:pt idx="862">
                  <c:v>1166.8994439999999</c:v>
                </c:pt>
                <c:pt idx="863">
                  <c:v>1167.0133249999999</c:v>
                </c:pt>
                <c:pt idx="864">
                  <c:v>1167.150308</c:v>
                </c:pt>
                <c:pt idx="865">
                  <c:v>1167.1715810000001</c:v>
                </c:pt>
                <c:pt idx="866">
                  <c:v>1167.202571</c:v>
                </c:pt>
                <c:pt idx="867">
                  <c:v>1167.2432779999999</c:v>
                </c:pt>
                <c:pt idx="868">
                  <c:v>1167.2937010000001</c:v>
                </c:pt>
                <c:pt idx="869">
                  <c:v>1167.3538410000001</c:v>
                </c:pt>
                <c:pt idx="870">
                  <c:v>1167.4236980000001</c:v>
                </c:pt>
                <c:pt idx="871">
                  <c:v>1167.452094</c:v>
                </c:pt>
                <c:pt idx="872">
                  <c:v>1167.4621119999999</c:v>
                </c:pt>
                <c:pt idx="873">
                  <c:v>1167.464305</c:v>
                </c:pt>
                <c:pt idx="874">
                  <c:v>1167.458672</c:v>
                </c:pt>
                <c:pt idx="875">
                  <c:v>1167.445213</c:v>
                </c:pt>
                <c:pt idx="876">
                  <c:v>1167.423929</c:v>
                </c:pt>
                <c:pt idx="877">
                  <c:v>1167.408279</c:v>
                </c:pt>
                <c:pt idx="878">
                  <c:v>1167.41362</c:v>
                </c:pt>
                <c:pt idx="879">
                  <c:v>1167.42146</c:v>
                </c:pt>
                <c:pt idx="880">
                  <c:v>1167.431797</c:v>
                </c:pt>
                <c:pt idx="881">
                  <c:v>1167.4446330000001</c:v>
                </c:pt>
                <c:pt idx="882">
                  <c:v>1167.459967</c:v>
                </c:pt>
                <c:pt idx="883">
                  <c:v>1167.4777999999999</c:v>
                </c:pt>
                <c:pt idx="884">
                  <c:v>1167.4888539999999</c:v>
                </c:pt>
                <c:pt idx="885">
                  <c:v>1167.4999620000001</c:v>
                </c:pt>
                <c:pt idx="886">
                  <c:v>1167.5114739999999</c:v>
                </c:pt>
                <c:pt idx="887">
                  <c:v>1167.5233920000001</c:v>
                </c:pt>
                <c:pt idx="888">
                  <c:v>1167.5357140000001</c:v>
                </c:pt>
                <c:pt idx="889">
                  <c:v>1167.548442</c:v>
                </c:pt>
                <c:pt idx="890">
                  <c:v>1167.5615740000001</c:v>
                </c:pt>
                <c:pt idx="891">
                  <c:v>1167.5751110000001</c:v>
                </c:pt>
                <c:pt idx="892">
                  <c:v>1167.5878</c:v>
                </c:pt>
                <c:pt idx="893">
                  <c:v>1167.599954</c:v>
                </c:pt>
                <c:pt idx="894">
                  <c:v>1167.612102</c:v>
                </c:pt>
                <c:pt idx="895">
                  <c:v>1167.6242420000001</c:v>
                </c:pt>
                <c:pt idx="896">
                  <c:v>1167.6363739999999</c:v>
                </c:pt>
                <c:pt idx="897">
                  <c:v>1167.6485</c:v>
                </c:pt>
                <c:pt idx="898">
                  <c:v>1167.6606180000001</c:v>
                </c:pt>
                <c:pt idx="899">
                  <c:v>1167.6727289999999</c:v>
                </c:pt>
                <c:pt idx="900">
                  <c:v>1167.684851</c:v>
                </c:pt>
                <c:pt idx="901">
                  <c:v>1167.697003</c:v>
                </c:pt>
                <c:pt idx="902">
                  <c:v>1167.7091579999999</c:v>
                </c:pt>
                <c:pt idx="903">
                  <c:v>1167.7213159999999</c:v>
                </c:pt>
                <c:pt idx="904">
                  <c:v>1167.733479</c:v>
                </c:pt>
                <c:pt idx="905">
                  <c:v>1167.745645</c:v>
                </c:pt>
                <c:pt idx="906">
                  <c:v>1167.7578149999999</c:v>
                </c:pt>
                <c:pt idx="907">
                  <c:v>1167.769988</c:v>
                </c:pt>
                <c:pt idx="908">
                  <c:v>1167.782164</c:v>
                </c:pt>
                <c:pt idx="909">
                  <c:v>1167.7943399999999</c:v>
                </c:pt>
                <c:pt idx="910">
                  <c:v>1167.8065180000001</c:v>
                </c:pt>
                <c:pt idx="911">
                  <c:v>1167.818698</c:v>
                </c:pt>
                <c:pt idx="912">
                  <c:v>1167.8308810000001</c:v>
                </c:pt>
                <c:pt idx="913">
                  <c:v>1167.843067</c:v>
                </c:pt>
                <c:pt idx="914">
                  <c:v>1167.8552549999999</c:v>
                </c:pt>
                <c:pt idx="915">
                  <c:v>1167.867446</c:v>
                </c:pt>
                <c:pt idx="916">
                  <c:v>1167.879639</c:v>
                </c:pt>
                <c:pt idx="917">
                  <c:v>1167.891826</c:v>
                </c:pt>
                <c:pt idx="918">
                  <c:v>1167.904012</c:v>
                </c:pt>
                <c:pt idx="919">
                  <c:v>1167.9161979999999</c:v>
                </c:pt>
                <c:pt idx="920">
                  <c:v>1167.9283840000001</c:v>
                </c:pt>
                <c:pt idx="921">
                  <c:v>1167.9405710000001</c:v>
                </c:pt>
                <c:pt idx="922">
                  <c:v>1167.952759</c:v>
                </c:pt>
                <c:pt idx="923">
                  <c:v>1167.9649469999999</c:v>
                </c:pt>
                <c:pt idx="924">
                  <c:v>1167.9771350000001</c:v>
                </c:pt>
                <c:pt idx="925">
                  <c:v>1167.9893239999999</c:v>
                </c:pt>
                <c:pt idx="926">
                  <c:v>1168.001514</c:v>
                </c:pt>
                <c:pt idx="927">
                  <c:v>1168.0137</c:v>
                </c:pt>
                <c:pt idx="928">
                  <c:v>1168.0258859999999</c:v>
                </c:pt>
                <c:pt idx="929">
                  <c:v>1168.0380720000001</c:v>
                </c:pt>
                <c:pt idx="930">
                  <c:v>1168.0502570000001</c:v>
                </c:pt>
                <c:pt idx="931">
                  <c:v>1168.062443</c:v>
                </c:pt>
                <c:pt idx="932">
                  <c:v>1168.0746280000001</c:v>
                </c:pt>
                <c:pt idx="933">
                  <c:v>1168.0868129999999</c:v>
                </c:pt>
                <c:pt idx="934">
                  <c:v>1168.0989979999999</c:v>
                </c:pt>
                <c:pt idx="935">
                  <c:v>1168.1111820000001</c:v>
                </c:pt>
                <c:pt idx="936">
                  <c:v>1168.1233669999999</c:v>
                </c:pt>
                <c:pt idx="937">
                  <c:v>1168.1355510000001</c:v>
                </c:pt>
                <c:pt idx="938">
                  <c:v>1168.147735</c:v>
                </c:pt>
                <c:pt idx="939">
                  <c:v>1168.1599189999999</c:v>
                </c:pt>
                <c:pt idx="940">
                  <c:v>1168.1721030000001</c:v>
                </c:pt>
                <c:pt idx="941">
                  <c:v>1168.184287</c:v>
                </c:pt>
                <c:pt idx="942">
                  <c:v>1168.1964700000001</c:v>
                </c:pt>
                <c:pt idx="943">
                  <c:v>1168.2086529999999</c:v>
                </c:pt>
                <c:pt idx="944">
                  <c:v>1168.2208370000001</c:v>
                </c:pt>
                <c:pt idx="945">
                  <c:v>1168.233019</c:v>
                </c:pt>
                <c:pt idx="946">
                  <c:v>1168.2452020000001</c:v>
                </c:pt>
                <c:pt idx="947">
                  <c:v>1168.2573850000001</c:v>
                </c:pt>
                <c:pt idx="948">
                  <c:v>1168.2695670000001</c:v>
                </c:pt>
                <c:pt idx="949">
                  <c:v>1168.281749</c:v>
                </c:pt>
                <c:pt idx="950">
                  <c:v>1168.293932</c:v>
                </c:pt>
                <c:pt idx="951">
                  <c:v>1168.3061130000001</c:v>
                </c:pt>
                <c:pt idx="952">
                  <c:v>1168.318295</c:v>
                </c:pt>
                <c:pt idx="953">
                  <c:v>1168.330477</c:v>
                </c:pt>
                <c:pt idx="954">
                  <c:v>1168.342658</c:v>
                </c:pt>
                <c:pt idx="955">
                  <c:v>1168.3548390000001</c:v>
                </c:pt>
                <c:pt idx="956">
                  <c:v>1168.3670199999999</c:v>
                </c:pt>
                <c:pt idx="957">
                  <c:v>1168.379201</c:v>
                </c:pt>
                <c:pt idx="958">
                  <c:v>1168.3913809999999</c:v>
                </c:pt>
                <c:pt idx="959">
                  <c:v>1168.4035610000001</c:v>
                </c:pt>
                <c:pt idx="960">
                  <c:v>1168.415741</c:v>
                </c:pt>
                <c:pt idx="961">
                  <c:v>1168.427921</c:v>
                </c:pt>
                <c:pt idx="962">
                  <c:v>1168.4401009999999</c:v>
                </c:pt>
                <c:pt idx="963">
                  <c:v>1168.45228</c:v>
                </c:pt>
                <c:pt idx="964">
                  <c:v>1168.4644599999999</c:v>
                </c:pt>
                <c:pt idx="965">
                  <c:v>1168.476639</c:v>
                </c:pt>
                <c:pt idx="966">
                  <c:v>1168.488818</c:v>
                </c:pt>
                <c:pt idx="967">
                  <c:v>1168.500996</c:v>
                </c:pt>
                <c:pt idx="968">
                  <c:v>1168.513175</c:v>
                </c:pt>
                <c:pt idx="969">
                  <c:v>1168.525353</c:v>
                </c:pt>
                <c:pt idx="970">
                  <c:v>1168.5375309999999</c:v>
                </c:pt>
                <c:pt idx="971">
                  <c:v>1168.5497089999999</c:v>
                </c:pt>
                <c:pt idx="972">
                  <c:v>1168.5618870000001</c:v>
                </c:pt>
                <c:pt idx="973">
                  <c:v>1168.5740639999999</c:v>
                </c:pt>
                <c:pt idx="974">
                  <c:v>1168.586241</c:v>
                </c:pt>
                <c:pt idx="975">
                  <c:v>1168.598418</c:v>
                </c:pt>
                <c:pt idx="976">
                  <c:v>1168.6105950000001</c:v>
                </c:pt>
                <c:pt idx="977">
                  <c:v>1168.6227719999999</c:v>
                </c:pt>
                <c:pt idx="978">
                  <c:v>1168.6349479999999</c:v>
                </c:pt>
                <c:pt idx="979">
                  <c:v>1168.647125</c:v>
                </c:pt>
                <c:pt idx="980">
                  <c:v>1168.6593009999999</c:v>
                </c:pt>
                <c:pt idx="981">
                  <c:v>1168.671476</c:v>
                </c:pt>
                <c:pt idx="982">
                  <c:v>1168.6836519999999</c:v>
                </c:pt>
                <c:pt idx="983">
                  <c:v>1168.695827</c:v>
                </c:pt>
                <c:pt idx="984">
                  <c:v>1168.708003</c:v>
                </c:pt>
                <c:pt idx="985">
                  <c:v>1168.720178</c:v>
                </c:pt>
                <c:pt idx="986">
                  <c:v>1168.732352</c:v>
                </c:pt>
                <c:pt idx="987">
                  <c:v>1168.7445270000001</c:v>
                </c:pt>
                <c:pt idx="988">
                  <c:v>1168.7567019999999</c:v>
                </c:pt>
                <c:pt idx="989">
                  <c:v>1168.7688760000001</c:v>
                </c:pt>
                <c:pt idx="990">
                  <c:v>1168.7810500000001</c:v>
                </c:pt>
                <c:pt idx="991">
                  <c:v>1168.793224</c:v>
                </c:pt>
                <c:pt idx="992">
                  <c:v>1168.8053970000001</c:v>
                </c:pt>
                <c:pt idx="993">
                  <c:v>1168.817571</c:v>
                </c:pt>
                <c:pt idx="994">
                  <c:v>1168.8297439999999</c:v>
                </c:pt>
                <c:pt idx="995">
                  <c:v>1168.841917</c:v>
                </c:pt>
                <c:pt idx="996">
                  <c:v>1168.8540889999999</c:v>
                </c:pt>
                <c:pt idx="997">
                  <c:v>1168.866262</c:v>
                </c:pt>
                <c:pt idx="998">
                  <c:v>1168.878434</c:v>
                </c:pt>
                <c:pt idx="999">
                  <c:v>1168.890607</c:v>
                </c:pt>
                <c:pt idx="1000">
                  <c:v>1168.902779</c:v>
                </c:pt>
              </c:numCache>
            </c:numRef>
          </c:yVal>
          <c:smooth val="0"/>
        </c:ser>
        <c:ser>
          <c:idx val="12"/>
          <c:order val="4"/>
          <c:tx>
            <c:v>Matthew H.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Tmax'!$AB$4:$AB$723</c:f>
              <c:numCache>
                <c:formatCode>General</c:formatCode>
                <c:ptCount val="720"/>
                <c:pt idx="0" formatCode="0.00E+00">
                  <c:v>1.1574074074074101E-5</c:v>
                </c:pt>
                <c:pt idx="1">
                  <c:v>1.0153105844021999</c:v>
                </c:pt>
                <c:pt idx="2">
                  <c:v>2.0306095947303402</c:v>
                </c:pt>
                <c:pt idx="3">
                  <c:v>3.0459086050584698</c:v>
                </c:pt>
                <c:pt idx="4">
                  <c:v>4.0612076153865999</c:v>
                </c:pt>
                <c:pt idx="5">
                  <c:v>5.07650662571473</c:v>
                </c:pt>
                <c:pt idx="6">
                  <c:v>6.0918056360428601</c:v>
                </c:pt>
                <c:pt idx="7">
                  <c:v>7.1071046463709902</c:v>
                </c:pt>
                <c:pt idx="8">
                  <c:v>8.1224036566991202</c:v>
                </c:pt>
                <c:pt idx="9">
                  <c:v>9.1377026670272503</c:v>
                </c:pt>
                <c:pt idx="10">
                  <c:v>10.1530016773554</c:v>
                </c:pt>
                <c:pt idx="11">
                  <c:v>11.1683006876835</c:v>
                </c:pt>
                <c:pt idx="12">
                  <c:v>12.1835996980116</c:v>
                </c:pt>
                <c:pt idx="13">
                  <c:v>13.198898708339801</c:v>
                </c:pt>
                <c:pt idx="14">
                  <c:v>14.214197718667901</c:v>
                </c:pt>
                <c:pt idx="15">
                  <c:v>15.229496728996001</c:v>
                </c:pt>
                <c:pt idx="16">
                  <c:v>16.2447957393242</c:v>
                </c:pt>
                <c:pt idx="17">
                  <c:v>17.2600947496523</c:v>
                </c:pt>
                <c:pt idx="18">
                  <c:v>18.2753937599804</c:v>
                </c:pt>
                <c:pt idx="19">
                  <c:v>19.290692770308599</c:v>
                </c:pt>
                <c:pt idx="20">
                  <c:v>20.305991780636699</c:v>
                </c:pt>
                <c:pt idx="21">
                  <c:v>21.321290790964799</c:v>
                </c:pt>
                <c:pt idx="22">
                  <c:v>22.336589801292899</c:v>
                </c:pt>
                <c:pt idx="23">
                  <c:v>23.351888811621102</c:v>
                </c:pt>
                <c:pt idx="24">
                  <c:v>24.367187821949202</c:v>
                </c:pt>
                <c:pt idx="25">
                  <c:v>25.382486832277301</c:v>
                </c:pt>
                <c:pt idx="26">
                  <c:v>26.397785842605501</c:v>
                </c:pt>
                <c:pt idx="27">
                  <c:v>27.413084852933601</c:v>
                </c:pt>
                <c:pt idx="28">
                  <c:v>28.428383863261701</c:v>
                </c:pt>
                <c:pt idx="29">
                  <c:v>29.4436828735899</c:v>
                </c:pt>
                <c:pt idx="30">
                  <c:v>30.458981883918</c:v>
                </c:pt>
                <c:pt idx="31">
                  <c:v>31.4742808942461</c:v>
                </c:pt>
                <c:pt idx="32">
                  <c:v>32.489579904574299</c:v>
                </c:pt>
                <c:pt idx="33">
                  <c:v>33.504878914902399</c:v>
                </c:pt>
                <c:pt idx="34">
                  <c:v>34.520177925230499</c:v>
                </c:pt>
                <c:pt idx="35">
                  <c:v>35.535476935558599</c:v>
                </c:pt>
                <c:pt idx="36">
                  <c:v>36.550775945886798</c:v>
                </c:pt>
                <c:pt idx="37">
                  <c:v>37.566074956214898</c:v>
                </c:pt>
                <c:pt idx="38">
                  <c:v>38.581373966542998</c:v>
                </c:pt>
                <c:pt idx="39">
                  <c:v>39.596672976871197</c:v>
                </c:pt>
                <c:pt idx="40">
                  <c:v>40.611971987199297</c:v>
                </c:pt>
                <c:pt idx="41">
                  <c:v>41.627270997527397</c:v>
                </c:pt>
                <c:pt idx="42">
                  <c:v>42.642570007855603</c:v>
                </c:pt>
                <c:pt idx="43">
                  <c:v>43.657869018183703</c:v>
                </c:pt>
                <c:pt idx="44">
                  <c:v>44.673168028511803</c:v>
                </c:pt>
                <c:pt idx="45">
                  <c:v>45.688467038840002</c:v>
                </c:pt>
                <c:pt idx="46">
                  <c:v>46.703766049168102</c:v>
                </c:pt>
                <c:pt idx="47">
                  <c:v>47.719065059496202</c:v>
                </c:pt>
                <c:pt idx="48">
                  <c:v>48.734364069824302</c:v>
                </c:pt>
                <c:pt idx="49">
                  <c:v>49.749663080152501</c:v>
                </c:pt>
                <c:pt idx="50">
                  <c:v>50.764962090480601</c:v>
                </c:pt>
                <c:pt idx="51">
                  <c:v>51.780261100808701</c:v>
                </c:pt>
                <c:pt idx="52">
                  <c:v>52.795560111136901</c:v>
                </c:pt>
                <c:pt idx="53">
                  <c:v>53.810859121465</c:v>
                </c:pt>
                <c:pt idx="54">
                  <c:v>54.8261581317931</c:v>
                </c:pt>
                <c:pt idx="55">
                  <c:v>55.8414571421213</c:v>
                </c:pt>
                <c:pt idx="56">
                  <c:v>56.8567561524494</c:v>
                </c:pt>
                <c:pt idx="57">
                  <c:v>57.8720551627775</c:v>
                </c:pt>
                <c:pt idx="58">
                  <c:v>58.887354173105599</c:v>
                </c:pt>
                <c:pt idx="59">
                  <c:v>59.902653183433799</c:v>
                </c:pt>
                <c:pt idx="60">
                  <c:v>60.917952193761899</c:v>
                </c:pt>
                <c:pt idx="61">
                  <c:v>61.933251204089999</c:v>
                </c:pt>
                <c:pt idx="62">
                  <c:v>62.948550214418198</c:v>
                </c:pt>
                <c:pt idx="63">
                  <c:v>63.963849224746298</c:v>
                </c:pt>
                <c:pt idx="64">
                  <c:v>64.979148235074405</c:v>
                </c:pt>
                <c:pt idx="65">
                  <c:v>65.994447245402597</c:v>
                </c:pt>
                <c:pt idx="66">
                  <c:v>67.009746255730704</c:v>
                </c:pt>
                <c:pt idx="67">
                  <c:v>68.025045266058797</c:v>
                </c:pt>
                <c:pt idx="68">
                  <c:v>69.040344276387003</c:v>
                </c:pt>
                <c:pt idx="69">
                  <c:v>70.055643286715096</c:v>
                </c:pt>
                <c:pt idx="70">
                  <c:v>71.070942297043203</c:v>
                </c:pt>
                <c:pt idx="71">
                  <c:v>72.086241307371395</c:v>
                </c:pt>
                <c:pt idx="72">
                  <c:v>73.101540317699502</c:v>
                </c:pt>
                <c:pt idx="73">
                  <c:v>74.116839328027595</c:v>
                </c:pt>
                <c:pt idx="74">
                  <c:v>75.132138338355702</c:v>
                </c:pt>
                <c:pt idx="75">
                  <c:v>76.147437348683894</c:v>
                </c:pt>
                <c:pt idx="76">
                  <c:v>77.162736359012001</c:v>
                </c:pt>
                <c:pt idx="77">
                  <c:v>78.178035369340094</c:v>
                </c:pt>
                <c:pt idx="78">
                  <c:v>79.1933343796683</c:v>
                </c:pt>
                <c:pt idx="79">
                  <c:v>80.208633389996393</c:v>
                </c:pt>
                <c:pt idx="80">
                  <c:v>81.2239324003245</c:v>
                </c:pt>
                <c:pt idx="81">
                  <c:v>82.239231410652707</c:v>
                </c:pt>
                <c:pt idx="82">
                  <c:v>83.254530420980799</c:v>
                </c:pt>
                <c:pt idx="83">
                  <c:v>84.269829431308906</c:v>
                </c:pt>
                <c:pt idx="84">
                  <c:v>85.285128441636999</c:v>
                </c:pt>
                <c:pt idx="85">
                  <c:v>86.300427451965206</c:v>
                </c:pt>
                <c:pt idx="86">
                  <c:v>87.315726462293298</c:v>
                </c:pt>
                <c:pt idx="87">
                  <c:v>88.331025472621405</c:v>
                </c:pt>
                <c:pt idx="88">
                  <c:v>89.346324482949598</c:v>
                </c:pt>
                <c:pt idx="89">
                  <c:v>90.361623493277705</c:v>
                </c:pt>
                <c:pt idx="90">
                  <c:v>91.376922503605797</c:v>
                </c:pt>
                <c:pt idx="91">
                  <c:v>92.392221513934004</c:v>
                </c:pt>
                <c:pt idx="92">
                  <c:v>93.407520524262097</c:v>
                </c:pt>
                <c:pt idx="93">
                  <c:v>94.422819534590204</c:v>
                </c:pt>
                <c:pt idx="94">
                  <c:v>95.438118544918396</c:v>
                </c:pt>
                <c:pt idx="95">
                  <c:v>96.453417555246503</c:v>
                </c:pt>
                <c:pt idx="96">
                  <c:v>97.468716565574596</c:v>
                </c:pt>
                <c:pt idx="97">
                  <c:v>98.484015575902703</c:v>
                </c:pt>
                <c:pt idx="98">
                  <c:v>99.499314586230895</c:v>
                </c:pt>
                <c:pt idx="99">
                  <c:v>100.514613596559</c:v>
                </c:pt>
                <c:pt idx="100">
                  <c:v>101.529912606887</c:v>
                </c:pt>
                <c:pt idx="101">
                  <c:v>102.545211617215</c:v>
                </c:pt>
                <c:pt idx="102">
                  <c:v>103.560510627543</c:v>
                </c:pt>
                <c:pt idx="103">
                  <c:v>104.575809637872</c:v>
                </c:pt>
                <c:pt idx="104">
                  <c:v>105.59110864820001</c:v>
                </c:pt>
                <c:pt idx="105">
                  <c:v>106.606407658528</c:v>
                </c:pt>
                <c:pt idx="106">
                  <c:v>107.62170666885601</c:v>
                </c:pt>
                <c:pt idx="107">
                  <c:v>108.637005679184</c:v>
                </c:pt>
                <c:pt idx="108">
                  <c:v>109.65230468951199</c:v>
                </c:pt>
                <c:pt idx="109">
                  <c:v>110.66760369984</c:v>
                </c:pt>
                <c:pt idx="110">
                  <c:v>111.68290271016799</c:v>
                </c:pt>
                <c:pt idx="111">
                  <c:v>112.698201720497</c:v>
                </c:pt>
                <c:pt idx="112">
                  <c:v>113.713500730825</c:v>
                </c:pt>
                <c:pt idx="113">
                  <c:v>114.728799741153</c:v>
                </c:pt>
                <c:pt idx="114">
                  <c:v>115.744098751481</c:v>
                </c:pt>
                <c:pt idx="115">
                  <c:v>116.759397761809</c:v>
                </c:pt>
                <c:pt idx="116">
                  <c:v>117.77469677213701</c:v>
                </c:pt>
                <c:pt idx="117">
                  <c:v>118.789995782465</c:v>
                </c:pt>
                <c:pt idx="118">
                  <c:v>119.80529479279301</c:v>
                </c:pt>
                <c:pt idx="119">
                  <c:v>120.82059380312199</c:v>
                </c:pt>
                <c:pt idx="120">
                  <c:v>121.83589281345</c:v>
                </c:pt>
                <c:pt idx="121">
                  <c:v>122.851191823778</c:v>
                </c:pt>
                <c:pt idx="122">
                  <c:v>123.866490834106</c:v>
                </c:pt>
                <c:pt idx="123">
                  <c:v>124.881789844434</c:v>
                </c:pt>
                <c:pt idx="124">
                  <c:v>125.897088854762</c:v>
                </c:pt>
                <c:pt idx="125">
                  <c:v>126.91238786509</c:v>
                </c:pt>
                <c:pt idx="126">
                  <c:v>127.927686875419</c:v>
                </c:pt>
                <c:pt idx="127">
                  <c:v>128.94298588574699</c:v>
                </c:pt>
                <c:pt idx="128">
                  <c:v>129.95828489607501</c:v>
                </c:pt>
                <c:pt idx="129">
                  <c:v>130.97358390640301</c:v>
                </c:pt>
                <c:pt idx="130">
                  <c:v>131.988882916731</c:v>
                </c:pt>
                <c:pt idx="131">
                  <c:v>133.00418192705899</c:v>
                </c:pt>
                <c:pt idx="132">
                  <c:v>134.01948093738699</c:v>
                </c:pt>
                <c:pt idx="133">
                  <c:v>135.03477994771501</c:v>
                </c:pt>
                <c:pt idx="134">
                  <c:v>136.050078958044</c:v>
                </c:pt>
                <c:pt idx="135">
                  <c:v>137.06537796837199</c:v>
                </c:pt>
                <c:pt idx="136">
                  <c:v>138.08067697870001</c:v>
                </c:pt>
                <c:pt idx="137">
                  <c:v>139.09597598902801</c:v>
                </c:pt>
                <c:pt idx="138">
                  <c:v>140.111274999356</c:v>
                </c:pt>
                <c:pt idx="139">
                  <c:v>141.12657400968399</c:v>
                </c:pt>
                <c:pt idx="140">
                  <c:v>142.14187302001201</c:v>
                </c:pt>
                <c:pt idx="141">
                  <c:v>143.15717203034001</c:v>
                </c:pt>
                <c:pt idx="142">
                  <c:v>144.172471040669</c:v>
                </c:pt>
                <c:pt idx="143">
                  <c:v>145.18777005099699</c:v>
                </c:pt>
                <c:pt idx="144">
                  <c:v>146.20306906132501</c:v>
                </c:pt>
                <c:pt idx="145">
                  <c:v>147.218368071653</c:v>
                </c:pt>
                <c:pt idx="146">
                  <c:v>148.233667081981</c:v>
                </c:pt>
                <c:pt idx="147">
                  <c:v>149.24896609230899</c:v>
                </c:pt>
                <c:pt idx="148">
                  <c:v>150.26426510263701</c:v>
                </c:pt>
                <c:pt idx="149">
                  <c:v>151.279564112966</c:v>
                </c:pt>
                <c:pt idx="150">
                  <c:v>152.29486312329399</c:v>
                </c:pt>
                <c:pt idx="151">
                  <c:v>153.31016213362199</c:v>
                </c:pt>
                <c:pt idx="152">
                  <c:v>154.32546114395001</c:v>
                </c:pt>
                <c:pt idx="153">
                  <c:v>155.340760154278</c:v>
                </c:pt>
                <c:pt idx="154">
                  <c:v>156.35605916460599</c:v>
                </c:pt>
                <c:pt idx="155">
                  <c:v>157.37135817493399</c:v>
                </c:pt>
                <c:pt idx="156">
                  <c:v>158.38665718526201</c:v>
                </c:pt>
                <c:pt idx="157">
                  <c:v>159.401956195591</c:v>
                </c:pt>
                <c:pt idx="158">
                  <c:v>160.41725520591899</c:v>
                </c:pt>
                <c:pt idx="159">
                  <c:v>161.43255421624701</c:v>
                </c:pt>
                <c:pt idx="160">
                  <c:v>162.44785322657501</c:v>
                </c:pt>
                <c:pt idx="161">
                  <c:v>163.463152236903</c:v>
                </c:pt>
                <c:pt idx="162">
                  <c:v>164.47845124723099</c:v>
                </c:pt>
                <c:pt idx="163">
                  <c:v>165.49375025755899</c:v>
                </c:pt>
                <c:pt idx="164">
                  <c:v>166.50904926788701</c:v>
                </c:pt>
                <c:pt idx="165">
                  <c:v>167.524348278216</c:v>
                </c:pt>
                <c:pt idx="166">
                  <c:v>168.53964728854399</c:v>
                </c:pt>
                <c:pt idx="167">
                  <c:v>169.55494629887201</c:v>
                </c:pt>
                <c:pt idx="168">
                  <c:v>170.5702453092</c:v>
                </c:pt>
                <c:pt idx="169">
                  <c:v>171.585544319528</c:v>
                </c:pt>
                <c:pt idx="170">
                  <c:v>172.60084332985599</c:v>
                </c:pt>
                <c:pt idx="171">
                  <c:v>173.61614234018401</c:v>
                </c:pt>
                <c:pt idx="172">
                  <c:v>174.631441350513</c:v>
                </c:pt>
                <c:pt idx="173">
                  <c:v>175.64674036084099</c:v>
                </c:pt>
                <c:pt idx="174">
                  <c:v>176.66203937116899</c:v>
                </c:pt>
                <c:pt idx="175">
                  <c:v>177.67733838149701</c:v>
                </c:pt>
                <c:pt idx="176">
                  <c:v>178.692637391825</c:v>
                </c:pt>
                <c:pt idx="177">
                  <c:v>179.707936402153</c:v>
                </c:pt>
                <c:pt idx="178">
                  <c:v>180.72323541248099</c:v>
                </c:pt>
                <c:pt idx="179">
                  <c:v>181.73853442280901</c:v>
                </c:pt>
                <c:pt idx="180">
                  <c:v>182.753833433138</c:v>
                </c:pt>
                <c:pt idx="181">
                  <c:v>183.76913244346599</c:v>
                </c:pt>
                <c:pt idx="182">
                  <c:v>184.78443145379401</c:v>
                </c:pt>
                <c:pt idx="183">
                  <c:v>185.79973046412201</c:v>
                </c:pt>
                <c:pt idx="184">
                  <c:v>186.81502947445</c:v>
                </c:pt>
                <c:pt idx="185">
                  <c:v>187.83032848477799</c:v>
                </c:pt>
                <c:pt idx="186">
                  <c:v>188.84562749510599</c:v>
                </c:pt>
                <c:pt idx="187">
                  <c:v>189.86092650543401</c:v>
                </c:pt>
                <c:pt idx="188">
                  <c:v>190.876225515763</c:v>
                </c:pt>
                <c:pt idx="189">
                  <c:v>191.89152452609099</c:v>
                </c:pt>
                <c:pt idx="190">
                  <c:v>192.90682353641901</c:v>
                </c:pt>
                <c:pt idx="191">
                  <c:v>193.922122546747</c:v>
                </c:pt>
                <c:pt idx="192">
                  <c:v>194.937421557075</c:v>
                </c:pt>
                <c:pt idx="193">
                  <c:v>195.95272056740299</c:v>
                </c:pt>
                <c:pt idx="194">
                  <c:v>196.96801957773101</c:v>
                </c:pt>
                <c:pt idx="195">
                  <c:v>197.98331858806</c:v>
                </c:pt>
                <c:pt idx="196">
                  <c:v>198.99861759838799</c:v>
                </c:pt>
                <c:pt idx="197">
                  <c:v>200.01391660871599</c:v>
                </c:pt>
                <c:pt idx="198">
                  <c:v>201.02921561904401</c:v>
                </c:pt>
                <c:pt idx="199">
                  <c:v>202.044514629372</c:v>
                </c:pt>
                <c:pt idx="200">
                  <c:v>203.0598136397</c:v>
                </c:pt>
                <c:pt idx="201">
                  <c:v>204.07511265002799</c:v>
                </c:pt>
                <c:pt idx="202">
                  <c:v>205.09041166035601</c:v>
                </c:pt>
                <c:pt idx="203">
                  <c:v>206.105710670685</c:v>
                </c:pt>
                <c:pt idx="204">
                  <c:v>207.12100968101299</c:v>
                </c:pt>
                <c:pt idx="205">
                  <c:v>208.13630869134099</c:v>
                </c:pt>
                <c:pt idx="206">
                  <c:v>209.15160770166901</c:v>
                </c:pt>
                <c:pt idx="207">
                  <c:v>210.166906711997</c:v>
                </c:pt>
                <c:pt idx="208">
                  <c:v>211.18220572232499</c:v>
                </c:pt>
                <c:pt idx="209">
                  <c:v>212.19750473265299</c:v>
                </c:pt>
                <c:pt idx="210">
                  <c:v>213.212803742982</c:v>
                </c:pt>
                <c:pt idx="211">
                  <c:v>214.22810275331</c:v>
                </c:pt>
                <c:pt idx="212">
                  <c:v>215.24340176363799</c:v>
                </c:pt>
                <c:pt idx="213">
                  <c:v>216.25870077396601</c:v>
                </c:pt>
                <c:pt idx="214">
                  <c:v>217.27399978429401</c:v>
                </c:pt>
                <c:pt idx="215">
                  <c:v>218.289298794622</c:v>
                </c:pt>
                <c:pt idx="216">
                  <c:v>219.30459780494999</c:v>
                </c:pt>
                <c:pt idx="217">
                  <c:v>220.31989681527801</c:v>
                </c:pt>
                <c:pt idx="218">
                  <c:v>221.335195825607</c:v>
                </c:pt>
                <c:pt idx="219">
                  <c:v>222.350494835935</c:v>
                </c:pt>
                <c:pt idx="220">
                  <c:v>223.36579384626299</c:v>
                </c:pt>
                <c:pt idx="221">
                  <c:v>224.38109285659101</c:v>
                </c:pt>
                <c:pt idx="222">
                  <c:v>225.396391866919</c:v>
                </c:pt>
                <c:pt idx="223">
                  <c:v>226.411690877247</c:v>
                </c:pt>
                <c:pt idx="224">
                  <c:v>227.42698988757499</c:v>
                </c:pt>
                <c:pt idx="225">
                  <c:v>228.44228889790301</c:v>
                </c:pt>
                <c:pt idx="226">
                  <c:v>229.457587908232</c:v>
                </c:pt>
                <c:pt idx="227">
                  <c:v>230.47288691855999</c:v>
                </c:pt>
                <c:pt idx="228">
                  <c:v>231.48818592888799</c:v>
                </c:pt>
                <c:pt idx="229">
                  <c:v>232.50348493921601</c:v>
                </c:pt>
                <c:pt idx="230">
                  <c:v>233.518783949544</c:v>
                </c:pt>
                <c:pt idx="231">
                  <c:v>234.53408295987199</c:v>
                </c:pt>
                <c:pt idx="232">
                  <c:v>235.54938197019999</c:v>
                </c:pt>
                <c:pt idx="233">
                  <c:v>236.56468098052801</c:v>
                </c:pt>
                <c:pt idx="234">
                  <c:v>237.579979990857</c:v>
                </c:pt>
                <c:pt idx="235">
                  <c:v>238.59527900118499</c:v>
                </c:pt>
                <c:pt idx="236">
                  <c:v>239.61057801151301</c:v>
                </c:pt>
                <c:pt idx="237">
                  <c:v>240.62587702184101</c:v>
                </c:pt>
                <c:pt idx="238">
                  <c:v>241.641176032169</c:v>
                </c:pt>
                <c:pt idx="239">
                  <c:v>242.65647504249699</c:v>
                </c:pt>
                <c:pt idx="240">
                  <c:v>243.67177405282499</c:v>
                </c:pt>
                <c:pt idx="241">
                  <c:v>244.687073063154</c:v>
                </c:pt>
                <c:pt idx="242">
                  <c:v>245.702372073482</c:v>
                </c:pt>
                <c:pt idx="243">
                  <c:v>246.71767108380999</c:v>
                </c:pt>
                <c:pt idx="244">
                  <c:v>247.73297009413801</c:v>
                </c:pt>
                <c:pt idx="245">
                  <c:v>248.748269104466</c:v>
                </c:pt>
                <c:pt idx="246">
                  <c:v>249.763568114794</c:v>
                </c:pt>
                <c:pt idx="247">
                  <c:v>250.77886712512199</c:v>
                </c:pt>
                <c:pt idx="248">
                  <c:v>251.79416613545101</c:v>
                </c:pt>
                <c:pt idx="249">
                  <c:v>252.809465145779</c:v>
                </c:pt>
                <c:pt idx="250">
                  <c:v>253.82476415610699</c:v>
                </c:pt>
                <c:pt idx="251">
                  <c:v>254.84006316643499</c:v>
                </c:pt>
                <c:pt idx="252">
                  <c:v>255.85536217676301</c:v>
                </c:pt>
                <c:pt idx="253">
                  <c:v>256.870661187091</c:v>
                </c:pt>
                <c:pt idx="254">
                  <c:v>257.88596019741902</c:v>
                </c:pt>
                <c:pt idx="255">
                  <c:v>258.90125920774699</c:v>
                </c:pt>
                <c:pt idx="256">
                  <c:v>259.91655821807598</c:v>
                </c:pt>
                <c:pt idx="257">
                  <c:v>260.931857228404</c:v>
                </c:pt>
                <c:pt idx="258">
                  <c:v>261.94715623873202</c:v>
                </c:pt>
                <c:pt idx="259">
                  <c:v>262.96245524905999</c:v>
                </c:pt>
                <c:pt idx="260">
                  <c:v>263.97775425938801</c:v>
                </c:pt>
                <c:pt idx="261">
                  <c:v>264.99305326971597</c:v>
                </c:pt>
                <c:pt idx="262">
                  <c:v>266.00835228004399</c:v>
                </c:pt>
                <c:pt idx="263">
                  <c:v>267.02365129037202</c:v>
                </c:pt>
                <c:pt idx="264">
                  <c:v>268.038950300701</c:v>
                </c:pt>
                <c:pt idx="265">
                  <c:v>269.05424931102903</c:v>
                </c:pt>
                <c:pt idx="266">
                  <c:v>270.06954832135699</c:v>
                </c:pt>
                <c:pt idx="267">
                  <c:v>271.08484733168501</c:v>
                </c:pt>
                <c:pt idx="268">
                  <c:v>272.10014634201298</c:v>
                </c:pt>
                <c:pt idx="269">
                  <c:v>273.115445352341</c:v>
                </c:pt>
                <c:pt idx="270">
                  <c:v>274.13074436266902</c:v>
                </c:pt>
                <c:pt idx="271">
                  <c:v>275.14604337299801</c:v>
                </c:pt>
                <c:pt idx="272">
                  <c:v>276.16134238332597</c:v>
                </c:pt>
                <c:pt idx="273">
                  <c:v>277.17664139365399</c:v>
                </c:pt>
                <c:pt idx="274">
                  <c:v>278.19194040398202</c:v>
                </c:pt>
                <c:pt idx="275">
                  <c:v>279.20723941430998</c:v>
                </c:pt>
                <c:pt idx="276">
                  <c:v>280.222538424638</c:v>
                </c:pt>
                <c:pt idx="277">
                  <c:v>281.23783743496602</c:v>
                </c:pt>
                <c:pt idx="278">
                  <c:v>282.25313644529399</c:v>
                </c:pt>
                <c:pt idx="279">
                  <c:v>283.26843545562298</c:v>
                </c:pt>
                <c:pt idx="280">
                  <c:v>284.283734465951</c:v>
                </c:pt>
                <c:pt idx="281">
                  <c:v>285.29903347627902</c:v>
                </c:pt>
                <c:pt idx="282">
                  <c:v>286.31433248660699</c:v>
                </c:pt>
                <c:pt idx="283">
                  <c:v>287.32963149693501</c:v>
                </c:pt>
                <c:pt idx="284">
                  <c:v>288.34493050726297</c:v>
                </c:pt>
                <c:pt idx="285">
                  <c:v>289.36022951759099</c:v>
                </c:pt>
                <c:pt idx="286">
                  <c:v>290.37552852791902</c:v>
                </c:pt>
                <c:pt idx="287">
                  <c:v>291.390827538248</c:v>
                </c:pt>
                <c:pt idx="288">
                  <c:v>292.40612654857603</c:v>
                </c:pt>
                <c:pt idx="289">
                  <c:v>293.42142555890399</c:v>
                </c:pt>
                <c:pt idx="290">
                  <c:v>294.43672456923201</c:v>
                </c:pt>
                <c:pt idx="291">
                  <c:v>295.45202357955998</c:v>
                </c:pt>
                <c:pt idx="292">
                  <c:v>296.467322589888</c:v>
                </c:pt>
                <c:pt idx="293">
                  <c:v>297.48262160021602</c:v>
                </c:pt>
                <c:pt idx="294">
                  <c:v>298.49792061054501</c:v>
                </c:pt>
                <c:pt idx="295">
                  <c:v>299.51321962087297</c:v>
                </c:pt>
                <c:pt idx="296">
                  <c:v>300.528518631201</c:v>
                </c:pt>
                <c:pt idx="297">
                  <c:v>301.54381764152902</c:v>
                </c:pt>
                <c:pt idx="298">
                  <c:v>302.55911665185698</c:v>
                </c:pt>
                <c:pt idx="299">
                  <c:v>303.574415662185</c:v>
                </c:pt>
                <c:pt idx="300">
                  <c:v>304.58971467251303</c:v>
                </c:pt>
                <c:pt idx="301">
                  <c:v>305.60501368284099</c:v>
                </c:pt>
                <c:pt idx="302">
                  <c:v>306.62031269316998</c:v>
                </c:pt>
                <c:pt idx="303">
                  <c:v>307.635611703498</c:v>
                </c:pt>
                <c:pt idx="304">
                  <c:v>308.65091071382602</c:v>
                </c:pt>
                <c:pt idx="305">
                  <c:v>309.66620972415399</c:v>
                </c:pt>
                <c:pt idx="306">
                  <c:v>310.68150873448201</c:v>
                </c:pt>
                <c:pt idx="307">
                  <c:v>311.69680774480997</c:v>
                </c:pt>
                <c:pt idx="308">
                  <c:v>312.712106755138</c:v>
                </c:pt>
                <c:pt idx="309">
                  <c:v>313.72740576546602</c:v>
                </c:pt>
                <c:pt idx="310">
                  <c:v>314.742704775795</c:v>
                </c:pt>
                <c:pt idx="311">
                  <c:v>315.75800378612303</c:v>
                </c:pt>
                <c:pt idx="312">
                  <c:v>316.77330279645099</c:v>
                </c:pt>
                <c:pt idx="313">
                  <c:v>317.78860180677901</c:v>
                </c:pt>
                <c:pt idx="314">
                  <c:v>318.80390081710698</c:v>
                </c:pt>
                <c:pt idx="315">
                  <c:v>319.819199827435</c:v>
                </c:pt>
                <c:pt idx="316">
                  <c:v>320.83449883776302</c:v>
                </c:pt>
                <c:pt idx="317">
                  <c:v>321.84979784809201</c:v>
                </c:pt>
                <c:pt idx="318">
                  <c:v>322.86509685841997</c:v>
                </c:pt>
                <c:pt idx="319">
                  <c:v>323.880395868748</c:v>
                </c:pt>
                <c:pt idx="320">
                  <c:v>324.89569487907602</c:v>
                </c:pt>
                <c:pt idx="321">
                  <c:v>325.91099388940398</c:v>
                </c:pt>
                <c:pt idx="322">
                  <c:v>326.926292899732</c:v>
                </c:pt>
                <c:pt idx="323">
                  <c:v>327.94159191006003</c:v>
                </c:pt>
                <c:pt idx="324">
                  <c:v>328.95689092038799</c:v>
                </c:pt>
                <c:pt idx="325">
                  <c:v>329.97218993071698</c:v>
                </c:pt>
                <c:pt idx="326">
                  <c:v>330.987488941045</c:v>
                </c:pt>
                <c:pt idx="327">
                  <c:v>332.00278795137302</c:v>
                </c:pt>
                <c:pt idx="328">
                  <c:v>333.01808696170099</c:v>
                </c:pt>
                <c:pt idx="329">
                  <c:v>334.03338597202901</c:v>
                </c:pt>
                <c:pt idx="330">
                  <c:v>335.04868498235697</c:v>
                </c:pt>
                <c:pt idx="331">
                  <c:v>336.063983992685</c:v>
                </c:pt>
                <c:pt idx="332">
                  <c:v>337.07928300301302</c:v>
                </c:pt>
                <c:pt idx="333">
                  <c:v>338.09458201334201</c:v>
                </c:pt>
                <c:pt idx="334">
                  <c:v>339.10988102367003</c:v>
                </c:pt>
                <c:pt idx="335">
                  <c:v>340.12518003399799</c:v>
                </c:pt>
                <c:pt idx="336">
                  <c:v>341.14047904432601</c:v>
                </c:pt>
                <c:pt idx="337">
                  <c:v>342.15577805465398</c:v>
                </c:pt>
                <c:pt idx="338">
                  <c:v>343.171077064982</c:v>
                </c:pt>
                <c:pt idx="339">
                  <c:v>344.18637607531002</c:v>
                </c:pt>
                <c:pt idx="340">
                  <c:v>345.20167508563901</c:v>
                </c:pt>
                <c:pt idx="341">
                  <c:v>346.21697409596698</c:v>
                </c:pt>
                <c:pt idx="342">
                  <c:v>347.232273106295</c:v>
                </c:pt>
                <c:pt idx="343">
                  <c:v>348.24757211662302</c:v>
                </c:pt>
                <c:pt idx="344">
                  <c:v>349.26287112695098</c:v>
                </c:pt>
                <c:pt idx="345">
                  <c:v>350.27817013727901</c:v>
                </c:pt>
                <c:pt idx="346">
                  <c:v>351.29346914760703</c:v>
                </c:pt>
                <c:pt idx="347">
                  <c:v>352.30876815793499</c:v>
                </c:pt>
                <c:pt idx="348">
                  <c:v>353.32406716826398</c:v>
                </c:pt>
                <c:pt idx="349">
                  <c:v>354.339366178592</c:v>
                </c:pt>
                <c:pt idx="350">
                  <c:v>355.35466518892002</c:v>
                </c:pt>
                <c:pt idx="351">
                  <c:v>356.36996419924799</c:v>
                </c:pt>
                <c:pt idx="352">
                  <c:v>357.38526320957601</c:v>
                </c:pt>
                <c:pt idx="353">
                  <c:v>358.40056221990397</c:v>
                </c:pt>
                <c:pt idx="354">
                  <c:v>359.415861230232</c:v>
                </c:pt>
                <c:pt idx="355">
                  <c:v>360.43116024056002</c:v>
                </c:pt>
                <c:pt idx="356">
                  <c:v>361.44645925088901</c:v>
                </c:pt>
                <c:pt idx="357">
                  <c:v>362.46175826121703</c:v>
                </c:pt>
                <c:pt idx="358">
                  <c:v>363.47705727154499</c:v>
                </c:pt>
                <c:pt idx="359">
                  <c:v>364.49235628187301</c:v>
                </c:pt>
                <c:pt idx="360">
                  <c:v>365.50765529220098</c:v>
                </c:pt>
                <c:pt idx="361">
                  <c:v>366.522954302529</c:v>
                </c:pt>
                <c:pt idx="362">
                  <c:v>367.53825331285702</c:v>
                </c:pt>
                <c:pt idx="363">
                  <c:v>368.55355232318601</c:v>
                </c:pt>
                <c:pt idx="364">
                  <c:v>369.56885133351398</c:v>
                </c:pt>
                <c:pt idx="365">
                  <c:v>370.584150343842</c:v>
                </c:pt>
                <c:pt idx="366">
                  <c:v>371.59944935417002</c:v>
                </c:pt>
                <c:pt idx="367">
                  <c:v>372.61474836449798</c:v>
                </c:pt>
                <c:pt idx="368">
                  <c:v>373.63004737482601</c:v>
                </c:pt>
                <c:pt idx="369">
                  <c:v>374.64534638515403</c:v>
                </c:pt>
                <c:pt idx="370">
                  <c:v>375.66064539548199</c:v>
                </c:pt>
                <c:pt idx="371">
                  <c:v>376.67594440581098</c:v>
                </c:pt>
                <c:pt idx="372">
                  <c:v>377.691243416139</c:v>
                </c:pt>
                <c:pt idx="373">
                  <c:v>378.70654242646702</c:v>
                </c:pt>
                <c:pt idx="374">
                  <c:v>379.72184143679499</c:v>
                </c:pt>
                <c:pt idx="375">
                  <c:v>380.73714044712301</c:v>
                </c:pt>
                <c:pt idx="376">
                  <c:v>381.75243945745098</c:v>
                </c:pt>
                <c:pt idx="377">
                  <c:v>382.767738467779</c:v>
                </c:pt>
                <c:pt idx="378">
                  <c:v>383.78303747810702</c:v>
                </c:pt>
                <c:pt idx="379">
                  <c:v>384.79833648843601</c:v>
                </c:pt>
                <c:pt idx="380">
                  <c:v>385.81363549876397</c:v>
                </c:pt>
                <c:pt idx="381">
                  <c:v>386.82893450909199</c:v>
                </c:pt>
                <c:pt idx="382">
                  <c:v>387.84423351942002</c:v>
                </c:pt>
                <c:pt idx="383">
                  <c:v>388.85953252974798</c:v>
                </c:pt>
                <c:pt idx="384">
                  <c:v>389.874831540076</c:v>
                </c:pt>
                <c:pt idx="385">
                  <c:v>390.89013055040402</c:v>
                </c:pt>
                <c:pt idx="386">
                  <c:v>391.90542956073301</c:v>
                </c:pt>
                <c:pt idx="387">
                  <c:v>392.92072857106098</c:v>
                </c:pt>
                <c:pt idx="388">
                  <c:v>393.936027581389</c:v>
                </c:pt>
                <c:pt idx="389">
                  <c:v>394.95132659171702</c:v>
                </c:pt>
                <c:pt idx="390">
                  <c:v>395.96662560204499</c:v>
                </c:pt>
                <c:pt idx="391">
                  <c:v>396.98192461237301</c:v>
                </c:pt>
                <c:pt idx="392">
                  <c:v>397.99722362270097</c:v>
                </c:pt>
                <c:pt idx="393">
                  <c:v>399.01252263302899</c:v>
                </c:pt>
                <c:pt idx="394">
                  <c:v>400.02782164335798</c:v>
                </c:pt>
                <c:pt idx="395">
                  <c:v>401.043120653686</c:v>
                </c:pt>
                <c:pt idx="396">
                  <c:v>402.05841966401402</c:v>
                </c:pt>
                <c:pt idx="397">
                  <c:v>403.07371867434199</c:v>
                </c:pt>
                <c:pt idx="398">
                  <c:v>404.08901768467001</c:v>
                </c:pt>
                <c:pt idx="399">
                  <c:v>405.10431669499798</c:v>
                </c:pt>
                <c:pt idx="400">
                  <c:v>406.119615705326</c:v>
                </c:pt>
                <c:pt idx="401">
                  <c:v>407.13491471565402</c:v>
                </c:pt>
                <c:pt idx="402">
                  <c:v>408.15021372598301</c:v>
                </c:pt>
                <c:pt idx="403">
                  <c:v>409.16551273631097</c:v>
                </c:pt>
                <c:pt idx="404">
                  <c:v>410.18081174663899</c:v>
                </c:pt>
                <c:pt idx="405">
                  <c:v>411.19611075696702</c:v>
                </c:pt>
                <c:pt idx="406">
                  <c:v>412.21140976729498</c:v>
                </c:pt>
                <c:pt idx="407">
                  <c:v>413.226708777623</c:v>
                </c:pt>
                <c:pt idx="408">
                  <c:v>414.24200778795102</c:v>
                </c:pt>
                <c:pt idx="409">
                  <c:v>415.25730679828001</c:v>
                </c:pt>
                <c:pt idx="410">
                  <c:v>416.27260580860798</c:v>
                </c:pt>
                <c:pt idx="411">
                  <c:v>417.287904818936</c:v>
                </c:pt>
                <c:pt idx="412">
                  <c:v>418.30320382926402</c:v>
                </c:pt>
                <c:pt idx="413">
                  <c:v>419.31850283959199</c:v>
                </c:pt>
                <c:pt idx="414">
                  <c:v>420.33380184992001</c:v>
                </c:pt>
                <c:pt idx="415">
                  <c:v>421.34910086024797</c:v>
                </c:pt>
                <c:pt idx="416">
                  <c:v>422.36439987057599</c:v>
                </c:pt>
                <c:pt idx="417">
                  <c:v>423.37969888090498</c:v>
                </c:pt>
                <c:pt idx="418">
                  <c:v>424.394997891233</c:v>
                </c:pt>
                <c:pt idx="419">
                  <c:v>425.41029690156103</c:v>
                </c:pt>
                <c:pt idx="420">
                  <c:v>426.42559591188899</c:v>
                </c:pt>
                <c:pt idx="421">
                  <c:v>427.44089492221701</c:v>
                </c:pt>
                <c:pt idx="422">
                  <c:v>428.45619393254498</c:v>
                </c:pt>
                <c:pt idx="423">
                  <c:v>429.471492942873</c:v>
                </c:pt>
                <c:pt idx="424">
                  <c:v>430.48679195320102</c:v>
                </c:pt>
                <c:pt idx="425">
                  <c:v>431.50209096353001</c:v>
                </c:pt>
                <c:pt idx="426">
                  <c:v>432.51738997385797</c:v>
                </c:pt>
                <c:pt idx="427">
                  <c:v>433.532688984186</c:v>
                </c:pt>
                <c:pt idx="428">
                  <c:v>434.54798799451402</c:v>
                </c:pt>
                <c:pt idx="429">
                  <c:v>435.56328700484198</c:v>
                </c:pt>
                <c:pt idx="430">
                  <c:v>436.57858601517</c:v>
                </c:pt>
                <c:pt idx="431">
                  <c:v>437.59388502549803</c:v>
                </c:pt>
                <c:pt idx="432">
                  <c:v>438.60918403582701</c:v>
                </c:pt>
                <c:pt idx="433">
                  <c:v>439.62448304615498</c:v>
                </c:pt>
                <c:pt idx="434">
                  <c:v>440.639782056483</c:v>
                </c:pt>
                <c:pt idx="435">
                  <c:v>441.65508106681102</c:v>
                </c:pt>
                <c:pt idx="436">
                  <c:v>442.67038007713899</c:v>
                </c:pt>
                <c:pt idx="437">
                  <c:v>443.68567908746701</c:v>
                </c:pt>
                <c:pt idx="438">
                  <c:v>444.70097809779497</c:v>
                </c:pt>
                <c:pt idx="439">
                  <c:v>445.71627710812299</c:v>
                </c:pt>
                <c:pt idx="440">
                  <c:v>446.73157611845198</c:v>
                </c:pt>
                <c:pt idx="441">
                  <c:v>447.74687512878</c:v>
                </c:pt>
                <c:pt idx="442">
                  <c:v>448.76217413910803</c:v>
                </c:pt>
                <c:pt idx="443">
                  <c:v>449.77747314943599</c:v>
                </c:pt>
                <c:pt idx="444">
                  <c:v>450.79277215976401</c:v>
                </c:pt>
                <c:pt idx="445">
                  <c:v>451.80807117009198</c:v>
                </c:pt>
                <c:pt idx="446">
                  <c:v>452.82337018042</c:v>
                </c:pt>
                <c:pt idx="447">
                  <c:v>453.83866919074802</c:v>
                </c:pt>
                <c:pt idx="448">
                  <c:v>454.85396820107701</c:v>
                </c:pt>
                <c:pt idx="449">
                  <c:v>455.86926721140497</c:v>
                </c:pt>
                <c:pt idx="450">
                  <c:v>456.884566221733</c:v>
                </c:pt>
                <c:pt idx="451">
                  <c:v>457.89986523206102</c:v>
                </c:pt>
                <c:pt idx="452">
                  <c:v>458.91516424238898</c:v>
                </c:pt>
                <c:pt idx="453">
                  <c:v>459.930463252717</c:v>
                </c:pt>
                <c:pt idx="454">
                  <c:v>460.94576226304503</c:v>
                </c:pt>
                <c:pt idx="455">
                  <c:v>461.96106127337401</c:v>
                </c:pt>
                <c:pt idx="456">
                  <c:v>462.97636028370198</c:v>
                </c:pt>
                <c:pt idx="457">
                  <c:v>463.99165929403</c:v>
                </c:pt>
                <c:pt idx="458">
                  <c:v>465.00695830435802</c:v>
                </c:pt>
                <c:pt idx="459">
                  <c:v>466.02225731468599</c:v>
                </c:pt>
                <c:pt idx="460">
                  <c:v>467.03755632501401</c:v>
                </c:pt>
                <c:pt idx="461">
                  <c:v>468.05285533534197</c:v>
                </c:pt>
                <c:pt idx="462">
                  <c:v>469.06815434567</c:v>
                </c:pt>
                <c:pt idx="463">
                  <c:v>470.08345335599898</c:v>
                </c:pt>
                <c:pt idx="464">
                  <c:v>471.09875236632701</c:v>
                </c:pt>
                <c:pt idx="465">
                  <c:v>472.11405137665503</c:v>
                </c:pt>
                <c:pt idx="466">
                  <c:v>473.12935038698299</c:v>
                </c:pt>
                <c:pt idx="467">
                  <c:v>474.14464939731101</c:v>
                </c:pt>
                <c:pt idx="468">
                  <c:v>475.15994840763898</c:v>
                </c:pt>
                <c:pt idx="469">
                  <c:v>476.175247417967</c:v>
                </c:pt>
                <c:pt idx="470">
                  <c:v>477.19054642829502</c:v>
                </c:pt>
                <c:pt idx="471">
                  <c:v>478.20584543862401</c:v>
                </c:pt>
                <c:pt idx="472">
                  <c:v>479.22114444895197</c:v>
                </c:pt>
                <c:pt idx="473">
                  <c:v>480.23644345928</c:v>
                </c:pt>
                <c:pt idx="474">
                  <c:v>481.25174246960802</c:v>
                </c:pt>
                <c:pt idx="475">
                  <c:v>482.26704147993598</c:v>
                </c:pt>
                <c:pt idx="476">
                  <c:v>483.282340490264</c:v>
                </c:pt>
                <c:pt idx="477">
                  <c:v>484.29763950059203</c:v>
                </c:pt>
                <c:pt idx="478">
                  <c:v>485.31293851092101</c:v>
                </c:pt>
                <c:pt idx="479">
                  <c:v>486.32823752124898</c:v>
                </c:pt>
                <c:pt idx="480">
                  <c:v>487.343536531577</c:v>
                </c:pt>
                <c:pt idx="481">
                  <c:v>488.35883554190502</c:v>
                </c:pt>
                <c:pt idx="482">
                  <c:v>489.37413455223299</c:v>
                </c:pt>
                <c:pt idx="483">
                  <c:v>490.38943356256101</c:v>
                </c:pt>
                <c:pt idx="484">
                  <c:v>491.40473257288897</c:v>
                </c:pt>
                <c:pt idx="485">
                  <c:v>492.420031583217</c:v>
                </c:pt>
                <c:pt idx="486">
                  <c:v>493.43533059354598</c:v>
                </c:pt>
                <c:pt idx="487">
                  <c:v>494.45062960387401</c:v>
                </c:pt>
                <c:pt idx="488">
                  <c:v>495.46592861420203</c:v>
                </c:pt>
                <c:pt idx="489">
                  <c:v>496.48122762452999</c:v>
                </c:pt>
                <c:pt idx="490">
                  <c:v>497.49652663485801</c:v>
                </c:pt>
                <c:pt idx="491">
                  <c:v>498.51182564518598</c:v>
                </c:pt>
                <c:pt idx="492">
                  <c:v>499.527124655514</c:v>
                </c:pt>
                <c:pt idx="493">
                  <c:v>500.54242366584299</c:v>
                </c:pt>
                <c:pt idx="494">
                  <c:v>501.55772267617101</c:v>
                </c:pt>
                <c:pt idx="495">
                  <c:v>502.57302168649898</c:v>
                </c:pt>
                <c:pt idx="496">
                  <c:v>503.588320696827</c:v>
                </c:pt>
                <c:pt idx="497">
                  <c:v>504.60361970715502</c:v>
                </c:pt>
                <c:pt idx="498">
                  <c:v>505.61891871748298</c:v>
                </c:pt>
                <c:pt idx="499">
                  <c:v>506.63421772781101</c:v>
                </c:pt>
                <c:pt idx="500">
                  <c:v>507.64951673813903</c:v>
                </c:pt>
                <c:pt idx="501">
                  <c:v>508.66481574846802</c:v>
                </c:pt>
                <c:pt idx="502">
                  <c:v>509.68011475879598</c:v>
                </c:pt>
                <c:pt idx="503">
                  <c:v>510.695413769124</c:v>
                </c:pt>
                <c:pt idx="504">
                  <c:v>511.71071277945202</c:v>
                </c:pt>
                <c:pt idx="505">
                  <c:v>512.72601178978005</c:v>
                </c:pt>
                <c:pt idx="506">
                  <c:v>513.74131080010795</c:v>
                </c:pt>
                <c:pt idx="507">
                  <c:v>514.75660981043598</c:v>
                </c:pt>
                <c:pt idx="508">
                  <c:v>515.771908820764</c:v>
                </c:pt>
                <c:pt idx="509">
                  <c:v>516.78720783109304</c:v>
                </c:pt>
                <c:pt idx="510">
                  <c:v>517.80250684142095</c:v>
                </c:pt>
                <c:pt idx="511">
                  <c:v>518.81780585174897</c:v>
                </c:pt>
                <c:pt idx="512">
                  <c:v>519.83310486207699</c:v>
                </c:pt>
                <c:pt idx="513">
                  <c:v>520.84840387240502</c:v>
                </c:pt>
                <c:pt idx="514">
                  <c:v>521.86370288273304</c:v>
                </c:pt>
                <c:pt idx="515">
                  <c:v>522.87900189306094</c:v>
                </c:pt>
                <c:pt idx="516">
                  <c:v>523.89430090338999</c:v>
                </c:pt>
                <c:pt idx="517">
                  <c:v>524.90959991371801</c:v>
                </c:pt>
                <c:pt idx="518">
                  <c:v>525.92489892404603</c:v>
                </c:pt>
                <c:pt idx="519">
                  <c:v>526.94019793437405</c:v>
                </c:pt>
                <c:pt idx="520">
                  <c:v>527.95549694470196</c:v>
                </c:pt>
                <c:pt idx="521">
                  <c:v>528.97079595502998</c:v>
                </c:pt>
                <c:pt idx="522">
                  <c:v>529.98609496535801</c:v>
                </c:pt>
                <c:pt idx="523">
                  <c:v>531.00139397568603</c:v>
                </c:pt>
                <c:pt idx="524">
                  <c:v>532.01669298601496</c:v>
                </c:pt>
                <c:pt idx="525">
                  <c:v>533.03199199634298</c:v>
                </c:pt>
                <c:pt idx="526">
                  <c:v>534.047291006671</c:v>
                </c:pt>
                <c:pt idx="527">
                  <c:v>535.06259001699902</c:v>
                </c:pt>
                <c:pt idx="528">
                  <c:v>536.07788902732705</c:v>
                </c:pt>
                <c:pt idx="529">
                  <c:v>537.09318803765495</c:v>
                </c:pt>
                <c:pt idx="530">
                  <c:v>538.10848704798298</c:v>
                </c:pt>
                <c:pt idx="531">
                  <c:v>539.123786058311</c:v>
                </c:pt>
                <c:pt idx="532">
                  <c:v>540.13908506864004</c:v>
                </c:pt>
                <c:pt idx="533">
                  <c:v>541.15438407896795</c:v>
                </c:pt>
                <c:pt idx="534">
                  <c:v>542.16968308929597</c:v>
                </c:pt>
                <c:pt idx="535">
                  <c:v>543.18498209962399</c:v>
                </c:pt>
                <c:pt idx="536">
                  <c:v>544.20028110995202</c:v>
                </c:pt>
                <c:pt idx="537">
                  <c:v>545.21558012028004</c:v>
                </c:pt>
                <c:pt idx="538">
                  <c:v>546.23087913060795</c:v>
                </c:pt>
                <c:pt idx="539">
                  <c:v>547.24617814093597</c:v>
                </c:pt>
                <c:pt idx="540">
                  <c:v>548.26147715126501</c:v>
                </c:pt>
                <c:pt idx="541">
                  <c:v>549.27677616159303</c:v>
                </c:pt>
                <c:pt idx="542">
                  <c:v>550.29207517192106</c:v>
                </c:pt>
                <c:pt idx="543">
                  <c:v>551.30737418224896</c:v>
                </c:pt>
                <c:pt idx="544">
                  <c:v>552.32267319257699</c:v>
                </c:pt>
                <c:pt idx="545">
                  <c:v>553.33797220290501</c:v>
                </c:pt>
                <c:pt idx="546">
                  <c:v>554.35327121323303</c:v>
                </c:pt>
                <c:pt idx="547">
                  <c:v>555.36857022356196</c:v>
                </c:pt>
                <c:pt idx="548">
                  <c:v>556.38386923388998</c:v>
                </c:pt>
                <c:pt idx="549">
                  <c:v>557.399168244218</c:v>
                </c:pt>
                <c:pt idx="550">
                  <c:v>558.41446725454603</c:v>
                </c:pt>
                <c:pt idx="551">
                  <c:v>559.42976626487405</c:v>
                </c:pt>
                <c:pt idx="552">
                  <c:v>560.44506527520196</c:v>
                </c:pt>
                <c:pt idx="553">
                  <c:v>561.46036428552998</c:v>
                </c:pt>
                <c:pt idx="554">
                  <c:v>562.475663295858</c:v>
                </c:pt>
                <c:pt idx="555">
                  <c:v>563.49096230618704</c:v>
                </c:pt>
                <c:pt idx="556">
                  <c:v>564.50626131651495</c:v>
                </c:pt>
                <c:pt idx="557">
                  <c:v>565.52156032684297</c:v>
                </c:pt>
                <c:pt idx="558">
                  <c:v>566.53685933717099</c:v>
                </c:pt>
                <c:pt idx="559">
                  <c:v>567.55215834749902</c:v>
                </c:pt>
                <c:pt idx="560">
                  <c:v>568.56745735782704</c:v>
                </c:pt>
                <c:pt idx="561">
                  <c:v>569.58275636815495</c:v>
                </c:pt>
                <c:pt idx="562">
                  <c:v>570.59805537848297</c:v>
                </c:pt>
                <c:pt idx="563">
                  <c:v>571.61335438881201</c:v>
                </c:pt>
                <c:pt idx="564">
                  <c:v>572.62865339914003</c:v>
                </c:pt>
                <c:pt idx="565">
                  <c:v>573.64395240946806</c:v>
                </c:pt>
                <c:pt idx="566">
                  <c:v>574.65925141979596</c:v>
                </c:pt>
                <c:pt idx="567">
                  <c:v>575.67455043012399</c:v>
                </c:pt>
                <c:pt idx="568">
                  <c:v>576.68984944045201</c:v>
                </c:pt>
                <c:pt idx="569">
                  <c:v>577.70514845078003</c:v>
                </c:pt>
                <c:pt idx="570">
                  <c:v>578.72044746110896</c:v>
                </c:pt>
                <c:pt idx="571">
                  <c:v>579.73574647143698</c:v>
                </c:pt>
                <c:pt idx="572">
                  <c:v>580.751045481765</c:v>
                </c:pt>
                <c:pt idx="573">
                  <c:v>581.76634449209303</c:v>
                </c:pt>
                <c:pt idx="574">
                  <c:v>582.78164350242105</c:v>
                </c:pt>
                <c:pt idx="575">
                  <c:v>583.79694251274896</c:v>
                </c:pt>
                <c:pt idx="576">
                  <c:v>584.81224152307698</c:v>
                </c:pt>
                <c:pt idx="577">
                  <c:v>585.827540533405</c:v>
                </c:pt>
                <c:pt idx="578">
                  <c:v>586.84283954373404</c:v>
                </c:pt>
                <c:pt idx="579">
                  <c:v>587.85813855406195</c:v>
                </c:pt>
                <c:pt idx="580">
                  <c:v>588.87343756438997</c:v>
                </c:pt>
                <c:pt idx="581">
                  <c:v>589.888736574718</c:v>
                </c:pt>
                <c:pt idx="582">
                  <c:v>590.90403558504602</c:v>
                </c:pt>
                <c:pt idx="583">
                  <c:v>591.91933459537404</c:v>
                </c:pt>
                <c:pt idx="584">
                  <c:v>592.93463360570195</c:v>
                </c:pt>
                <c:pt idx="585">
                  <c:v>593.94993261603099</c:v>
                </c:pt>
                <c:pt idx="586">
                  <c:v>594.96523162635901</c:v>
                </c:pt>
                <c:pt idx="587">
                  <c:v>595.98053063668704</c:v>
                </c:pt>
                <c:pt idx="588">
                  <c:v>596.99582964701494</c:v>
                </c:pt>
                <c:pt idx="589">
                  <c:v>598.01112865734297</c:v>
                </c:pt>
                <c:pt idx="590">
                  <c:v>599.02642766767099</c:v>
                </c:pt>
                <c:pt idx="591">
                  <c:v>600.04172667799901</c:v>
                </c:pt>
                <c:pt idx="592">
                  <c:v>601.05702568832703</c:v>
                </c:pt>
                <c:pt idx="593">
                  <c:v>602.07232469865596</c:v>
                </c:pt>
                <c:pt idx="594">
                  <c:v>603.08762370898398</c:v>
                </c:pt>
                <c:pt idx="595">
                  <c:v>604.10292271931201</c:v>
                </c:pt>
                <c:pt idx="596">
                  <c:v>605.11822172964003</c:v>
                </c:pt>
                <c:pt idx="597">
                  <c:v>606.13352073996805</c:v>
                </c:pt>
                <c:pt idx="598">
                  <c:v>607.14881975029596</c:v>
                </c:pt>
                <c:pt idx="599">
                  <c:v>608.16411876062398</c:v>
                </c:pt>
                <c:pt idx="600">
                  <c:v>609.179417770952</c:v>
                </c:pt>
                <c:pt idx="601">
                  <c:v>610.19471678128104</c:v>
                </c:pt>
                <c:pt idx="602">
                  <c:v>611.21001579160895</c:v>
                </c:pt>
                <c:pt idx="603">
                  <c:v>612.22531480193697</c:v>
                </c:pt>
                <c:pt idx="604">
                  <c:v>613.240613812265</c:v>
                </c:pt>
                <c:pt idx="605">
                  <c:v>614.25591282259302</c:v>
                </c:pt>
                <c:pt idx="606">
                  <c:v>615.27121183292104</c:v>
                </c:pt>
                <c:pt idx="607">
                  <c:v>616.28651084324895</c:v>
                </c:pt>
                <c:pt idx="608">
                  <c:v>617.30180985357799</c:v>
                </c:pt>
                <c:pt idx="609">
                  <c:v>618.31710886390601</c:v>
                </c:pt>
                <c:pt idx="610">
                  <c:v>619.33240787423404</c:v>
                </c:pt>
                <c:pt idx="611">
                  <c:v>620.34770688456194</c:v>
                </c:pt>
                <c:pt idx="612">
                  <c:v>621.36300589488997</c:v>
                </c:pt>
                <c:pt idx="613">
                  <c:v>622.37830490521799</c:v>
                </c:pt>
                <c:pt idx="614">
                  <c:v>623.39360391554601</c:v>
                </c:pt>
                <c:pt idx="615">
                  <c:v>624.40890292587403</c:v>
                </c:pt>
                <c:pt idx="616">
                  <c:v>625.42420193620296</c:v>
                </c:pt>
                <c:pt idx="617">
                  <c:v>626.43950094653098</c:v>
                </c:pt>
                <c:pt idx="618">
                  <c:v>627.45479995685901</c:v>
                </c:pt>
                <c:pt idx="619">
                  <c:v>628.47009896718703</c:v>
                </c:pt>
                <c:pt idx="620">
                  <c:v>629.48539797751505</c:v>
                </c:pt>
                <c:pt idx="621">
                  <c:v>630.50069698784296</c:v>
                </c:pt>
                <c:pt idx="622">
                  <c:v>631.51599599817098</c:v>
                </c:pt>
                <c:pt idx="623">
                  <c:v>632.531295008499</c:v>
                </c:pt>
                <c:pt idx="624">
                  <c:v>633.54659401882805</c:v>
                </c:pt>
                <c:pt idx="625">
                  <c:v>634.56189302915595</c:v>
                </c:pt>
                <c:pt idx="626">
                  <c:v>635.57719203948398</c:v>
                </c:pt>
                <c:pt idx="627">
                  <c:v>636.592491049812</c:v>
                </c:pt>
                <c:pt idx="628">
                  <c:v>637.60779006014002</c:v>
                </c:pt>
                <c:pt idx="629">
                  <c:v>638.62308907046804</c:v>
                </c:pt>
                <c:pt idx="630">
                  <c:v>639.63838808079595</c:v>
                </c:pt>
                <c:pt idx="631">
                  <c:v>640.65368709112499</c:v>
                </c:pt>
                <c:pt idx="632">
                  <c:v>641.66898610145302</c:v>
                </c:pt>
                <c:pt idx="633">
                  <c:v>642.68428511178104</c:v>
                </c:pt>
                <c:pt idx="634">
                  <c:v>643.69958412210894</c:v>
                </c:pt>
                <c:pt idx="635">
                  <c:v>644.71488313243697</c:v>
                </c:pt>
                <c:pt idx="636">
                  <c:v>645.73018214276499</c:v>
                </c:pt>
                <c:pt idx="637">
                  <c:v>646.74548115309301</c:v>
                </c:pt>
                <c:pt idx="638">
                  <c:v>647.76078016342103</c:v>
                </c:pt>
                <c:pt idx="639">
                  <c:v>648.77607917374996</c:v>
                </c:pt>
                <c:pt idx="640">
                  <c:v>649.79137818407798</c:v>
                </c:pt>
                <c:pt idx="641">
                  <c:v>650.80667719440601</c:v>
                </c:pt>
                <c:pt idx="642">
                  <c:v>651.82197620473403</c:v>
                </c:pt>
                <c:pt idx="643">
                  <c:v>652.83727521506205</c:v>
                </c:pt>
                <c:pt idx="644">
                  <c:v>653.85257422538996</c:v>
                </c:pt>
                <c:pt idx="645">
                  <c:v>654.86787323571798</c:v>
                </c:pt>
                <c:pt idx="646">
                  <c:v>655.883172246046</c:v>
                </c:pt>
                <c:pt idx="647">
                  <c:v>656.89847125637505</c:v>
                </c:pt>
                <c:pt idx="648">
                  <c:v>657.91377026670295</c:v>
                </c:pt>
                <c:pt idx="649">
                  <c:v>658.92906927703098</c:v>
                </c:pt>
                <c:pt idx="650">
                  <c:v>659.944368287359</c:v>
                </c:pt>
                <c:pt idx="651">
                  <c:v>660.95966729768702</c:v>
                </c:pt>
                <c:pt idx="652">
                  <c:v>661.97496630801504</c:v>
                </c:pt>
                <c:pt idx="653">
                  <c:v>662.99026531834295</c:v>
                </c:pt>
                <c:pt idx="654">
                  <c:v>664.00556432867097</c:v>
                </c:pt>
                <c:pt idx="655">
                  <c:v>665.02086333900002</c:v>
                </c:pt>
                <c:pt idx="656">
                  <c:v>666.03616234932804</c:v>
                </c:pt>
                <c:pt idx="657">
                  <c:v>667.05146135965595</c:v>
                </c:pt>
                <c:pt idx="658">
                  <c:v>668.06676036998397</c:v>
                </c:pt>
                <c:pt idx="659">
                  <c:v>669.08205938031199</c:v>
                </c:pt>
                <c:pt idx="660">
                  <c:v>670.09735839064001</c:v>
                </c:pt>
                <c:pt idx="661">
                  <c:v>671.11265740096803</c:v>
                </c:pt>
                <c:pt idx="662">
                  <c:v>672.12795641129696</c:v>
                </c:pt>
                <c:pt idx="663">
                  <c:v>673.14325542162499</c:v>
                </c:pt>
                <c:pt idx="664">
                  <c:v>674.15855443195301</c:v>
                </c:pt>
                <c:pt idx="665">
                  <c:v>675.17385344228103</c:v>
                </c:pt>
                <c:pt idx="666">
                  <c:v>676.18915245260905</c:v>
                </c:pt>
                <c:pt idx="667">
                  <c:v>677.20445146293696</c:v>
                </c:pt>
                <c:pt idx="668">
                  <c:v>678.21975047326498</c:v>
                </c:pt>
                <c:pt idx="669">
                  <c:v>679.235049483593</c:v>
                </c:pt>
                <c:pt idx="670">
                  <c:v>680.25034849392205</c:v>
                </c:pt>
                <c:pt idx="671">
                  <c:v>681.26564750424996</c:v>
                </c:pt>
                <c:pt idx="672">
                  <c:v>682.28094651457798</c:v>
                </c:pt>
                <c:pt idx="673">
                  <c:v>683.296245524906</c:v>
                </c:pt>
                <c:pt idx="674">
                  <c:v>684.31154453523402</c:v>
                </c:pt>
                <c:pt idx="675">
                  <c:v>685.32684354556204</c:v>
                </c:pt>
                <c:pt idx="676">
                  <c:v>686.34214255588995</c:v>
                </c:pt>
                <c:pt idx="677">
                  <c:v>687.35744156621899</c:v>
                </c:pt>
                <c:pt idx="678">
                  <c:v>688.37274057654702</c:v>
                </c:pt>
                <c:pt idx="679">
                  <c:v>689.38803958687504</c:v>
                </c:pt>
                <c:pt idx="680">
                  <c:v>690.40333859720295</c:v>
                </c:pt>
                <c:pt idx="681">
                  <c:v>691.41863760753097</c:v>
                </c:pt>
                <c:pt idx="682">
                  <c:v>692.43393661785899</c:v>
                </c:pt>
                <c:pt idx="683">
                  <c:v>693.44923562818701</c:v>
                </c:pt>
                <c:pt idx="684">
                  <c:v>694.46453463851503</c:v>
                </c:pt>
                <c:pt idx="685">
                  <c:v>695.47983364884396</c:v>
                </c:pt>
                <c:pt idx="686">
                  <c:v>696.49513265917199</c:v>
                </c:pt>
                <c:pt idx="687">
                  <c:v>697.51043166950001</c:v>
                </c:pt>
                <c:pt idx="688">
                  <c:v>698.52573067982803</c:v>
                </c:pt>
                <c:pt idx="689">
                  <c:v>699.54102969015605</c:v>
                </c:pt>
                <c:pt idx="690">
                  <c:v>700.55632870048396</c:v>
                </c:pt>
                <c:pt idx="691">
                  <c:v>701.57162771081198</c:v>
                </c:pt>
                <c:pt idx="692">
                  <c:v>702.58692672114</c:v>
                </c:pt>
                <c:pt idx="693">
                  <c:v>703.60222573146905</c:v>
                </c:pt>
                <c:pt idx="694">
                  <c:v>704.61752474179696</c:v>
                </c:pt>
                <c:pt idx="695">
                  <c:v>705.63282375212498</c:v>
                </c:pt>
                <c:pt idx="696">
                  <c:v>706.648122762453</c:v>
                </c:pt>
                <c:pt idx="697">
                  <c:v>707.66342177278102</c:v>
                </c:pt>
                <c:pt idx="698">
                  <c:v>708.67872078310904</c:v>
                </c:pt>
                <c:pt idx="699">
                  <c:v>709.69401979343695</c:v>
                </c:pt>
                <c:pt idx="700">
                  <c:v>710.709318803766</c:v>
                </c:pt>
                <c:pt idx="701">
                  <c:v>711.72461781409402</c:v>
                </c:pt>
                <c:pt idx="702">
                  <c:v>712.73991682442204</c:v>
                </c:pt>
                <c:pt idx="703">
                  <c:v>713.75521583474995</c:v>
                </c:pt>
                <c:pt idx="704">
                  <c:v>714.77051484507797</c:v>
                </c:pt>
                <c:pt idx="705">
                  <c:v>715.78581385540599</c:v>
                </c:pt>
                <c:pt idx="706">
                  <c:v>716.80111286573401</c:v>
                </c:pt>
                <c:pt idx="707">
                  <c:v>717.81641187606203</c:v>
                </c:pt>
                <c:pt idx="708">
                  <c:v>718.83171088639097</c:v>
                </c:pt>
                <c:pt idx="709">
                  <c:v>719.84700989671899</c:v>
                </c:pt>
                <c:pt idx="710">
                  <c:v>720.86230890704701</c:v>
                </c:pt>
                <c:pt idx="711">
                  <c:v>721.87760791737503</c:v>
                </c:pt>
                <c:pt idx="712">
                  <c:v>722.89290692770305</c:v>
                </c:pt>
                <c:pt idx="713">
                  <c:v>723.90820593803096</c:v>
                </c:pt>
                <c:pt idx="714">
                  <c:v>724.92350494835898</c:v>
                </c:pt>
                <c:pt idx="715">
                  <c:v>725.938803958687</c:v>
                </c:pt>
                <c:pt idx="716">
                  <c:v>726.95410296901605</c:v>
                </c:pt>
                <c:pt idx="717">
                  <c:v>727.96940197934396</c:v>
                </c:pt>
                <c:pt idx="718">
                  <c:v>728.98470098967198</c:v>
                </c:pt>
                <c:pt idx="719">
                  <c:v>730</c:v>
                </c:pt>
              </c:numCache>
            </c:numRef>
          </c:xVal>
          <c:yVal>
            <c:numRef>
              <c:f>'2D smeared Tmax'!$AC$4:$AC$723</c:f>
              <c:numCache>
                <c:formatCode>General</c:formatCode>
                <c:ptCount val="720"/>
                <c:pt idx="0">
                  <c:v>904.79016703618299</c:v>
                </c:pt>
                <c:pt idx="1">
                  <c:v>1063.57126222127</c:v>
                </c:pt>
                <c:pt idx="2">
                  <c:v>1063.5712621094599</c:v>
                </c:pt>
                <c:pt idx="3">
                  <c:v>1063.5712619844101</c:v>
                </c:pt>
                <c:pt idx="4">
                  <c:v>1063.5712618510299</c:v>
                </c:pt>
                <c:pt idx="5">
                  <c:v>1063.57126181118</c:v>
                </c:pt>
                <c:pt idx="6">
                  <c:v>1063.5712617919501</c:v>
                </c:pt>
                <c:pt idx="7">
                  <c:v>1063.57126179328</c:v>
                </c:pt>
                <c:pt idx="8">
                  <c:v>1063.5712617946001</c:v>
                </c:pt>
                <c:pt idx="9">
                  <c:v>1063.57126179592</c:v>
                </c:pt>
                <c:pt idx="10">
                  <c:v>1063.5712617972399</c:v>
                </c:pt>
                <c:pt idx="11">
                  <c:v>1063.57126179856</c:v>
                </c:pt>
                <c:pt idx="12">
                  <c:v>1063.5712617998799</c:v>
                </c:pt>
                <c:pt idx="13">
                  <c:v>1063.5712618012001</c:v>
                </c:pt>
                <c:pt idx="14">
                  <c:v>1063.57126180252</c:v>
                </c:pt>
                <c:pt idx="15">
                  <c:v>1063.5712618038399</c:v>
                </c:pt>
                <c:pt idx="16">
                  <c:v>1063.57126180516</c:v>
                </c:pt>
                <c:pt idx="17">
                  <c:v>1063.5712618064799</c:v>
                </c:pt>
                <c:pt idx="18">
                  <c:v>1063.5712618078001</c:v>
                </c:pt>
                <c:pt idx="19">
                  <c:v>1063.57126180912</c:v>
                </c:pt>
                <c:pt idx="20">
                  <c:v>1063.5712618104401</c:v>
                </c:pt>
                <c:pt idx="21">
                  <c:v>1063.57126181176</c:v>
                </c:pt>
                <c:pt idx="22">
                  <c:v>1063.5712618130799</c:v>
                </c:pt>
                <c:pt idx="23">
                  <c:v>1063.5712618144</c:v>
                </c:pt>
                <c:pt idx="24">
                  <c:v>1063.5712618156001</c:v>
                </c:pt>
                <c:pt idx="25">
                  <c:v>1063.5712618160801</c:v>
                </c:pt>
                <c:pt idx="26">
                  <c:v>1063.5712618165701</c:v>
                </c:pt>
                <c:pt idx="27">
                  <c:v>1063.5712618170501</c:v>
                </c:pt>
                <c:pt idx="28">
                  <c:v>1063.5712618175401</c:v>
                </c:pt>
                <c:pt idx="29">
                  <c:v>1063.57126181802</c:v>
                </c:pt>
                <c:pt idx="30">
                  <c:v>1063.5712618185</c:v>
                </c:pt>
                <c:pt idx="31">
                  <c:v>1063.57126181899</c:v>
                </c:pt>
                <c:pt idx="32">
                  <c:v>1063.57126181947</c:v>
                </c:pt>
                <c:pt idx="33">
                  <c:v>1063.57126181996</c:v>
                </c:pt>
                <c:pt idx="34">
                  <c:v>1063.57126182044</c:v>
                </c:pt>
                <c:pt idx="35">
                  <c:v>1063.57126182093</c:v>
                </c:pt>
                <c:pt idx="36">
                  <c:v>1063.57126182141</c:v>
                </c:pt>
                <c:pt idx="37">
                  <c:v>1063.5712618219</c:v>
                </c:pt>
                <c:pt idx="38">
                  <c:v>1063.5712618223799</c:v>
                </c:pt>
                <c:pt idx="39">
                  <c:v>1063.5712618228599</c:v>
                </c:pt>
                <c:pt idx="40">
                  <c:v>1063.5712618233499</c:v>
                </c:pt>
                <c:pt idx="41">
                  <c:v>1063.5712618238299</c:v>
                </c:pt>
                <c:pt idx="42">
                  <c:v>1063.5712618241901</c:v>
                </c:pt>
                <c:pt idx="43">
                  <c:v>1063.57126182414</c:v>
                </c:pt>
                <c:pt idx="44">
                  <c:v>1063.5712618241</c:v>
                </c:pt>
                <c:pt idx="45">
                  <c:v>1063.57126182405</c:v>
                </c:pt>
                <c:pt idx="46">
                  <c:v>1063.571261824</c:v>
                </c:pt>
                <c:pt idx="47">
                  <c:v>1063.57126182396</c:v>
                </c:pt>
                <c:pt idx="48">
                  <c:v>1063.5712618239099</c:v>
                </c:pt>
                <c:pt idx="49">
                  <c:v>1063.5712618238699</c:v>
                </c:pt>
                <c:pt idx="50">
                  <c:v>1063.5712618238199</c:v>
                </c:pt>
                <c:pt idx="51">
                  <c:v>1063.5712618237801</c:v>
                </c:pt>
                <c:pt idx="52">
                  <c:v>1063.5712618237301</c:v>
                </c:pt>
                <c:pt idx="53">
                  <c:v>1063.5712618236901</c:v>
                </c:pt>
                <c:pt idx="54">
                  <c:v>1063.57126182364</c:v>
                </c:pt>
                <c:pt idx="55">
                  <c:v>1063.5712618236</c:v>
                </c:pt>
                <c:pt idx="56">
                  <c:v>1063.57126182355</c:v>
                </c:pt>
                <c:pt idx="57">
                  <c:v>1063.57126182351</c:v>
                </c:pt>
                <c:pt idx="58">
                  <c:v>1063.57126182346</c:v>
                </c:pt>
                <c:pt idx="59">
                  <c:v>1063.5712618234199</c:v>
                </c:pt>
                <c:pt idx="60">
                  <c:v>1063.5712618233799</c:v>
                </c:pt>
                <c:pt idx="61">
                  <c:v>1063.5712618233599</c:v>
                </c:pt>
                <c:pt idx="62">
                  <c:v>1063.5712618233399</c:v>
                </c:pt>
                <c:pt idx="63">
                  <c:v>1063.5712618233199</c:v>
                </c:pt>
                <c:pt idx="64">
                  <c:v>1063.5712618232999</c:v>
                </c:pt>
                <c:pt idx="65">
                  <c:v>1063.5712618232801</c:v>
                </c:pt>
                <c:pt idx="66">
                  <c:v>1063.5712618232601</c:v>
                </c:pt>
                <c:pt idx="67">
                  <c:v>1063.5712618232401</c:v>
                </c:pt>
                <c:pt idx="68">
                  <c:v>1063.5712618232201</c:v>
                </c:pt>
                <c:pt idx="69">
                  <c:v>1063.5712618232001</c:v>
                </c:pt>
                <c:pt idx="70">
                  <c:v>1063.5712618231801</c:v>
                </c:pt>
                <c:pt idx="71">
                  <c:v>1063.5712618231601</c:v>
                </c:pt>
                <c:pt idx="72">
                  <c:v>1063.57126182314</c:v>
                </c:pt>
                <c:pt idx="73">
                  <c:v>1063.57126182312</c:v>
                </c:pt>
                <c:pt idx="74">
                  <c:v>1063.5712618231</c:v>
                </c:pt>
                <c:pt idx="75">
                  <c:v>1063.57126182308</c:v>
                </c:pt>
                <c:pt idx="76">
                  <c:v>1063.57126182306</c:v>
                </c:pt>
                <c:pt idx="77">
                  <c:v>1063.57126182304</c:v>
                </c:pt>
                <c:pt idx="78">
                  <c:v>1063.57126182302</c:v>
                </c:pt>
                <c:pt idx="79">
                  <c:v>1063.571261823</c:v>
                </c:pt>
                <c:pt idx="80">
                  <c:v>1063.57126182298</c:v>
                </c:pt>
                <c:pt idx="81">
                  <c:v>1063.57126182296</c:v>
                </c:pt>
                <c:pt idx="82">
                  <c:v>1063.57126182294</c:v>
                </c:pt>
                <c:pt idx="83">
                  <c:v>1063.57126182292</c:v>
                </c:pt>
                <c:pt idx="84">
                  <c:v>1063.5712618228999</c:v>
                </c:pt>
                <c:pt idx="85">
                  <c:v>1063.5712618228799</c:v>
                </c:pt>
                <c:pt idx="86">
                  <c:v>1063.5712618228599</c:v>
                </c:pt>
                <c:pt idx="87">
                  <c:v>1063.5712618228399</c:v>
                </c:pt>
                <c:pt idx="88">
                  <c:v>1063.5712618228199</c:v>
                </c:pt>
                <c:pt idx="89">
                  <c:v>1063.5712618227999</c:v>
                </c:pt>
                <c:pt idx="90">
                  <c:v>1063.5712618227799</c:v>
                </c:pt>
                <c:pt idx="91">
                  <c:v>1063.5712618227601</c:v>
                </c:pt>
                <c:pt idx="92">
                  <c:v>1063.5712618227401</c:v>
                </c:pt>
                <c:pt idx="93">
                  <c:v>1063.5712618227201</c:v>
                </c:pt>
                <c:pt idx="94">
                  <c:v>1063.5712618227001</c:v>
                </c:pt>
                <c:pt idx="95">
                  <c:v>1063.5712618226801</c:v>
                </c:pt>
                <c:pt idx="96">
                  <c:v>1063.5712618226601</c:v>
                </c:pt>
                <c:pt idx="97">
                  <c:v>1063.5712618226401</c:v>
                </c:pt>
                <c:pt idx="98">
                  <c:v>1063.57126182262</c:v>
                </c:pt>
                <c:pt idx="99">
                  <c:v>1063.5712618226</c:v>
                </c:pt>
                <c:pt idx="100">
                  <c:v>1063.57126182258</c:v>
                </c:pt>
                <c:pt idx="101">
                  <c:v>1063.57126182256</c:v>
                </c:pt>
                <c:pt idx="102">
                  <c:v>1063.57126182254</c:v>
                </c:pt>
                <c:pt idx="103">
                  <c:v>1063.57126182252</c:v>
                </c:pt>
                <c:pt idx="104">
                  <c:v>1063.5712618225</c:v>
                </c:pt>
                <c:pt idx="105">
                  <c:v>1063.57126182248</c:v>
                </c:pt>
                <c:pt idx="106">
                  <c:v>1063.57126182246</c:v>
                </c:pt>
                <c:pt idx="107">
                  <c:v>1063.57126182244</c:v>
                </c:pt>
                <c:pt idx="108">
                  <c:v>1063.57126182242</c:v>
                </c:pt>
                <c:pt idx="109">
                  <c:v>1063.5712618223999</c:v>
                </c:pt>
                <c:pt idx="110">
                  <c:v>1063.5712618223799</c:v>
                </c:pt>
                <c:pt idx="111">
                  <c:v>1063.5712618223599</c:v>
                </c:pt>
                <c:pt idx="112">
                  <c:v>1063.5712618223399</c:v>
                </c:pt>
                <c:pt idx="113">
                  <c:v>1063.5712618223199</c:v>
                </c:pt>
                <c:pt idx="114">
                  <c:v>1063.5712618222999</c:v>
                </c:pt>
                <c:pt idx="115">
                  <c:v>1063.5712618222799</c:v>
                </c:pt>
                <c:pt idx="116">
                  <c:v>1063.5712618222601</c:v>
                </c:pt>
                <c:pt idx="117">
                  <c:v>1063.5712618222401</c:v>
                </c:pt>
                <c:pt idx="118">
                  <c:v>1063.5712618222201</c:v>
                </c:pt>
                <c:pt idx="119">
                  <c:v>1063.5712618222001</c:v>
                </c:pt>
                <c:pt idx="120">
                  <c:v>1063.5712618221801</c:v>
                </c:pt>
                <c:pt idx="121">
                  <c:v>1063.5712618221601</c:v>
                </c:pt>
                <c:pt idx="122">
                  <c:v>1063.5712618221401</c:v>
                </c:pt>
                <c:pt idx="123">
                  <c:v>1063.5712618221201</c:v>
                </c:pt>
                <c:pt idx="124">
                  <c:v>1063.5712618221</c:v>
                </c:pt>
                <c:pt idx="125">
                  <c:v>1063.57126182208</c:v>
                </c:pt>
                <c:pt idx="126">
                  <c:v>1063.57126182206</c:v>
                </c:pt>
                <c:pt idx="127">
                  <c:v>1063.57126182204</c:v>
                </c:pt>
                <c:pt idx="128">
                  <c:v>1063.57126182202</c:v>
                </c:pt>
                <c:pt idx="129">
                  <c:v>1063.571261822</c:v>
                </c:pt>
                <c:pt idx="130">
                  <c:v>1063.57126182198</c:v>
                </c:pt>
                <c:pt idx="131">
                  <c:v>1063.57126182196</c:v>
                </c:pt>
                <c:pt idx="132">
                  <c:v>1063.57126182195</c:v>
                </c:pt>
                <c:pt idx="133">
                  <c:v>1063.57126182195</c:v>
                </c:pt>
                <c:pt idx="134">
                  <c:v>1063.57126182194</c:v>
                </c:pt>
                <c:pt idx="135">
                  <c:v>1063.57126182194</c:v>
                </c:pt>
                <c:pt idx="136">
                  <c:v>1063.57126182194</c:v>
                </c:pt>
                <c:pt idx="137">
                  <c:v>1063.57126182194</c:v>
                </c:pt>
                <c:pt idx="138">
                  <c:v>1063.57126182193</c:v>
                </c:pt>
                <c:pt idx="139">
                  <c:v>1063.57126182193</c:v>
                </c:pt>
                <c:pt idx="140">
                  <c:v>1063.57126182193</c:v>
                </c:pt>
                <c:pt idx="141">
                  <c:v>1063.57126182193</c:v>
                </c:pt>
                <c:pt idx="142">
                  <c:v>1063.57126182193</c:v>
                </c:pt>
                <c:pt idx="143">
                  <c:v>1063.57126182192</c:v>
                </c:pt>
                <c:pt idx="144">
                  <c:v>1063.57126182192</c:v>
                </c:pt>
                <c:pt idx="145">
                  <c:v>1063.57126182192</c:v>
                </c:pt>
                <c:pt idx="146">
                  <c:v>1063.57126182192</c:v>
                </c:pt>
                <c:pt idx="147">
                  <c:v>1063.57126182192</c:v>
                </c:pt>
                <c:pt idx="148">
                  <c:v>1063.57126182191</c:v>
                </c:pt>
                <c:pt idx="149">
                  <c:v>1063.57126182191</c:v>
                </c:pt>
                <c:pt idx="150">
                  <c:v>1063.57126182191</c:v>
                </c:pt>
                <c:pt idx="151">
                  <c:v>1063.57126182191</c:v>
                </c:pt>
                <c:pt idx="152">
                  <c:v>1063.5712618219</c:v>
                </c:pt>
                <c:pt idx="153">
                  <c:v>1063.5712618219</c:v>
                </c:pt>
                <c:pt idx="154">
                  <c:v>1063.5712618219</c:v>
                </c:pt>
                <c:pt idx="155">
                  <c:v>1063.5712618219</c:v>
                </c:pt>
                <c:pt idx="156">
                  <c:v>1063.5712618219</c:v>
                </c:pt>
                <c:pt idx="157">
                  <c:v>1063.5712618218899</c:v>
                </c:pt>
                <c:pt idx="158">
                  <c:v>1063.5712618218899</c:v>
                </c:pt>
                <c:pt idx="159">
                  <c:v>1063.5712618218899</c:v>
                </c:pt>
                <c:pt idx="160">
                  <c:v>1063.5712618218899</c:v>
                </c:pt>
                <c:pt idx="161">
                  <c:v>1063.5712618218799</c:v>
                </c:pt>
                <c:pt idx="162">
                  <c:v>1063.5712618218799</c:v>
                </c:pt>
                <c:pt idx="163">
                  <c:v>1063.5712618218799</c:v>
                </c:pt>
                <c:pt idx="164">
                  <c:v>1063.5712618218799</c:v>
                </c:pt>
                <c:pt idx="165">
                  <c:v>1063.5712618218799</c:v>
                </c:pt>
                <c:pt idx="166">
                  <c:v>1063.5712618218699</c:v>
                </c:pt>
                <c:pt idx="167">
                  <c:v>1063.5712618218699</c:v>
                </c:pt>
                <c:pt idx="168">
                  <c:v>1063.5712618218699</c:v>
                </c:pt>
                <c:pt idx="169">
                  <c:v>1063.5712618218699</c:v>
                </c:pt>
                <c:pt idx="170">
                  <c:v>1063.5712618218599</c:v>
                </c:pt>
                <c:pt idx="171">
                  <c:v>1063.5712618218599</c:v>
                </c:pt>
                <c:pt idx="172">
                  <c:v>1063.5712618218599</c:v>
                </c:pt>
                <c:pt idx="173">
                  <c:v>1063.5712618218599</c:v>
                </c:pt>
                <c:pt idx="174">
                  <c:v>1063.5712618218599</c:v>
                </c:pt>
                <c:pt idx="175">
                  <c:v>1063.5712618218499</c:v>
                </c:pt>
                <c:pt idx="176">
                  <c:v>1063.5712618218499</c:v>
                </c:pt>
                <c:pt idx="177">
                  <c:v>1063.5712618218499</c:v>
                </c:pt>
                <c:pt idx="178">
                  <c:v>1063.5712618218499</c:v>
                </c:pt>
                <c:pt idx="179">
                  <c:v>1063.5712618218399</c:v>
                </c:pt>
                <c:pt idx="180">
                  <c:v>1063.5712618218399</c:v>
                </c:pt>
                <c:pt idx="181">
                  <c:v>1063.5712618218399</c:v>
                </c:pt>
                <c:pt idx="182">
                  <c:v>1063.5712618218399</c:v>
                </c:pt>
                <c:pt idx="183">
                  <c:v>1063.5712618218399</c:v>
                </c:pt>
                <c:pt idx="184">
                  <c:v>1063.5712618218299</c:v>
                </c:pt>
                <c:pt idx="185">
                  <c:v>1063.5712618218299</c:v>
                </c:pt>
                <c:pt idx="186">
                  <c:v>1063.5712618218299</c:v>
                </c:pt>
                <c:pt idx="187">
                  <c:v>1063.5712618218299</c:v>
                </c:pt>
                <c:pt idx="188">
                  <c:v>1063.5712618218199</c:v>
                </c:pt>
                <c:pt idx="189">
                  <c:v>1063.5712618218199</c:v>
                </c:pt>
                <c:pt idx="190">
                  <c:v>1063.5712618218199</c:v>
                </c:pt>
                <c:pt idx="191">
                  <c:v>1063.5712618218199</c:v>
                </c:pt>
                <c:pt idx="192">
                  <c:v>1063.5712618218199</c:v>
                </c:pt>
                <c:pt idx="193">
                  <c:v>1063.5712618218099</c:v>
                </c:pt>
                <c:pt idx="194">
                  <c:v>1063.5712618218099</c:v>
                </c:pt>
                <c:pt idx="195">
                  <c:v>1063.5712618218099</c:v>
                </c:pt>
                <c:pt idx="196">
                  <c:v>1063.5712618218099</c:v>
                </c:pt>
                <c:pt idx="197">
                  <c:v>1063.5712618218099</c:v>
                </c:pt>
                <c:pt idx="198">
                  <c:v>1063.5712618217999</c:v>
                </c:pt>
                <c:pt idx="199">
                  <c:v>1063.5712618217999</c:v>
                </c:pt>
                <c:pt idx="200">
                  <c:v>1063.5712618217999</c:v>
                </c:pt>
                <c:pt idx="201">
                  <c:v>1063.5712618217999</c:v>
                </c:pt>
                <c:pt idx="202">
                  <c:v>1063.5712618217899</c:v>
                </c:pt>
                <c:pt idx="203">
                  <c:v>1063.5712618217899</c:v>
                </c:pt>
                <c:pt idx="204">
                  <c:v>1063.5712618217899</c:v>
                </c:pt>
                <c:pt idx="205">
                  <c:v>1063.5712618217899</c:v>
                </c:pt>
                <c:pt idx="206">
                  <c:v>1063.5712618217999</c:v>
                </c:pt>
                <c:pt idx="207">
                  <c:v>1063.5712618217999</c:v>
                </c:pt>
                <c:pt idx="208">
                  <c:v>1063.5712618217999</c:v>
                </c:pt>
                <c:pt idx="209">
                  <c:v>1063.5712618217999</c:v>
                </c:pt>
                <c:pt idx="210">
                  <c:v>1063.5712618217999</c:v>
                </c:pt>
                <c:pt idx="211">
                  <c:v>1063.5712618218099</c:v>
                </c:pt>
                <c:pt idx="212">
                  <c:v>1063.5712618218099</c:v>
                </c:pt>
                <c:pt idx="213">
                  <c:v>1063.5712618218099</c:v>
                </c:pt>
                <c:pt idx="214">
                  <c:v>1063.5712618218099</c:v>
                </c:pt>
                <c:pt idx="215">
                  <c:v>1063.5712618218099</c:v>
                </c:pt>
                <c:pt idx="216">
                  <c:v>1063.5712618218199</c:v>
                </c:pt>
                <c:pt idx="217">
                  <c:v>1063.5712618218199</c:v>
                </c:pt>
                <c:pt idx="218">
                  <c:v>1063.5712618218199</c:v>
                </c:pt>
                <c:pt idx="219">
                  <c:v>1063.5712618218199</c:v>
                </c:pt>
                <c:pt idx="220">
                  <c:v>1063.5712618218199</c:v>
                </c:pt>
                <c:pt idx="221">
                  <c:v>1063.5712618218299</c:v>
                </c:pt>
                <c:pt idx="222">
                  <c:v>1063.5712618218299</c:v>
                </c:pt>
                <c:pt idx="223">
                  <c:v>1063.5712618218299</c:v>
                </c:pt>
                <c:pt idx="224">
                  <c:v>1063.5712618218299</c:v>
                </c:pt>
                <c:pt idx="225">
                  <c:v>1063.5712618218299</c:v>
                </c:pt>
                <c:pt idx="226">
                  <c:v>1063.5712618218399</c:v>
                </c:pt>
                <c:pt idx="227">
                  <c:v>1063.5712618218399</c:v>
                </c:pt>
                <c:pt idx="228">
                  <c:v>1063.5712618218399</c:v>
                </c:pt>
                <c:pt idx="229">
                  <c:v>1063.5712618218399</c:v>
                </c:pt>
                <c:pt idx="230">
                  <c:v>1063.5712618218399</c:v>
                </c:pt>
                <c:pt idx="231">
                  <c:v>1063.5712618218499</c:v>
                </c:pt>
                <c:pt idx="232">
                  <c:v>1063.5712618218499</c:v>
                </c:pt>
                <c:pt idx="233">
                  <c:v>1063.5712618218499</c:v>
                </c:pt>
                <c:pt idx="234">
                  <c:v>1063.5712618218499</c:v>
                </c:pt>
                <c:pt idx="235">
                  <c:v>1063.5712618218499</c:v>
                </c:pt>
                <c:pt idx="236">
                  <c:v>1063.5712618218599</c:v>
                </c:pt>
                <c:pt idx="237">
                  <c:v>1063.5712618218599</c:v>
                </c:pt>
                <c:pt idx="238">
                  <c:v>1063.5712618218599</c:v>
                </c:pt>
                <c:pt idx="239">
                  <c:v>1063.5712618218599</c:v>
                </c:pt>
                <c:pt idx="240">
                  <c:v>1063.5712618218599</c:v>
                </c:pt>
                <c:pt idx="241">
                  <c:v>1063.5712618218699</c:v>
                </c:pt>
                <c:pt idx="242">
                  <c:v>1063.5712618218699</c:v>
                </c:pt>
                <c:pt idx="243">
                  <c:v>1063.5712618218699</c:v>
                </c:pt>
                <c:pt idx="244">
                  <c:v>1063.5712618218699</c:v>
                </c:pt>
                <c:pt idx="245">
                  <c:v>1063.5712618218699</c:v>
                </c:pt>
                <c:pt idx="246">
                  <c:v>1063.5712618218799</c:v>
                </c:pt>
                <c:pt idx="247">
                  <c:v>1063.5712618218799</c:v>
                </c:pt>
                <c:pt idx="248">
                  <c:v>1063.5712618218799</c:v>
                </c:pt>
                <c:pt idx="249">
                  <c:v>1063.5712618218799</c:v>
                </c:pt>
                <c:pt idx="250">
                  <c:v>1063.5712618218799</c:v>
                </c:pt>
                <c:pt idx="251">
                  <c:v>1063.5712618218899</c:v>
                </c:pt>
                <c:pt idx="252">
                  <c:v>1063.5712618218899</c:v>
                </c:pt>
                <c:pt idx="253">
                  <c:v>1063.5712618218899</c:v>
                </c:pt>
                <c:pt idx="254">
                  <c:v>1063.5712618218899</c:v>
                </c:pt>
                <c:pt idx="255">
                  <c:v>1063.5712618219</c:v>
                </c:pt>
                <c:pt idx="256">
                  <c:v>1063.5712618219</c:v>
                </c:pt>
                <c:pt idx="257">
                  <c:v>1063.5712618219</c:v>
                </c:pt>
                <c:pt idx="258">
                  <c:v>1063.5712618219</c:v>
                </c:pt>
                <c:pt idx="259">
                  <c:v>1063.5712618219</c:v>
                </c:pt>
                <c:pt idx="260">
                  <c:v>1063.57126182191</c:v>
                </c:pt>
                <c:pt idx="261">
                  <c:v>1063.57126182191</c:v>
                </c:pt>
                <c:pt idx="262">
                  <c:v>1063.57126182191</c:v>
                </c:pt>
                <c:pt idx="263">
                  <c:v>1063.57126182191</c:v>
                </c:pt>
                <c:pt idx="264">
                  <c:v>1063.57126182191</c:v>
                </c:pt>
                <c:pt idx="265">
                  <c:v>1063.57126182192</c:v>
                </c:pt>
                <c:pt idx="266">
                  <c:v>1063.57126182192</c:v>
                </c:pt>
                <c:pt idx="267">
                  <c:v>1063.57126182192</c:v>
                </c:pt>
                <c:pt idx="268">
                  <c:v>1063.57126182192</c:v>
                </c:pt>
                <c:pt idx="269">
                  <c:v>1063.57126182192</c:v>
                </c:pt>
                <c:pt idx="270">
                  <c:v>1063.57126182193</c:v>
                </c:pt>
                <c:pt idx="271">
                  <c:v>1063.57126182193</c:v>
                </c:pt>
                <c:pt idx="272">
                  <c:v>1063.57126182193</c:v>
                </c:pt>
                <c:pt idx="273">
                  <c:v>1063.57126182193</c:v>
                </c:pt>
                <c:pt idx="274">
                  <c:v>1063.57126182193</c:v>
                </c:pt>
                <c:pt idx="275">
                  <c:v>1063.57126182194</c:v>
                </c:pt>
                <c:pt idx="276">
                  <c:v>1063.57126182194</c:v>
                </c:pt>
                <c:pt idx="277">
                  <c:v>1063.57126182194</c:v>
                </c:pt>
                <c:pt idx="278">
                  <c:v>1063.57126182194</c:v>
                </c:pt>
                <c:pt idx="279">
                  <c:v>1063.57126182194</c:v>
                </c:pt>
                <c:pt idx="280">
                  <c:v>1063.57126182194</c:v>
                </c:pt>
                <c:pt idx="281">
                  <c:v>1063.57126182194</c:v>
                </c:pt>
                <c:pt idx="282">
                  <c:v>1063.57126182194</c:v>
                </c:pt>
                <c:pt idx="283">
                  <c:v>1063.57126182194</c:v>
                </c:pt>
                <c:pt idx="284">
                  <c:v>1063.57126182194</c:v>
                </c:pt>
                <c:pt idx="285">
                  <c:v>1063.57126182194</c:v>
                </c:pt>
                <c:pt idx="286">
                  <c:v>1063.57126182194</c:v>
                </c:pt>
                <c:pt idx="287">
                  <c:v>1063.57126182195</c:v>
                </c:pt>
                <c:pt idx="288">
                  <c:v>1063.57126182195</c:v>
                </c:pt>
                <c:pt idx="289">
                  <c:v>1063.57126182195</c:v>
                </c:pt>
                <c:pt idx="290">
                  <c:v>1063.57126182195</c:v>
                </c:pt>
                <c:pt idx="291">
                  <c:v>1063.57126182195</c:v>
                </c:pt>
                <c:pt idx="292">
                  <c:v>1063.57126182195</c:v>
                </c:pt>
                <c:pt idx="293">
                  <c:v>1063.57126182195</c:v>
                </c:pt>
                <c:pt idx="294">
                  <c:v>1063.57126182195</c:v>
                </c:pt>
                <c:pt idx="295">
                  <c:v>1063.57126182195</c:v>
                </c:pt>
                <c:pt idx="296">
                  <c:v>1063.57126182195</c:v>
                </c:pt>
                <c:pt idx="297">
                  <c:v>1063.57126182195</c:v>
                </c:pt>
                <c:pt idx="298">
                  <c:v>1063.57126182195</c:v>
                </c:pt>
                <c:pt idx="299">
                  <c:v>1063.57126182195</c:v>
                </c:pt>
                <c:pt idx="300">
                  <c:v>1063.57126182196</c:v>
                </c:pt>
                <c:pt idx="301">
                  <c:v>1063.57126182196</c:v>
                </c:pt>
                <c:pt idx="302">
                  <c:v>1063.57126182196</c:v>
                </c:pt>
                <c:pt idx="303">
                  <c:v>1063.57126182196</c:v>
                </c:pt>
                <c:pt idx="304">
                  <c:v>1063.57126182196</c:v>
                </c:pt>
                <c:pt idx="305">
                  <c:v>1063.57126182196</c:v>
                </c:pt>
                <c:pt idx="306">
                  <c:v>1063.57126182196</c:v>
                </c:pt>
                <c:pt idx="307">
                  <c:v>1063.57126182196</c:v>
                </c:pt>
                <c:pt idx="308">
                  <c:v>1063.57126182196</c:v>
                </c:pt>
                <c:pt idx="309">
                  <c:v>1063.57126182196</c:v>
                </c:pt>
                <c:pt idx="310">
                  <c:v>1063.57126182196</c:v>
                </c:pt>
                <c:pt idx="311">
                  <c:v>1063.57126182196</c:v>
                </c:pt>
                <c:pt idx="312">
                  <c:v>1063.57126182197</c:v>
                </c:pt>
                <c:pt idx="313">
                  <c:v>1063.57126182197</c:v>
                </c:pt>
                <c:pt idx="314">
                  <c:v>1063.57126182197</c:v>
                </c:pt>
                <c:pt idx="315">
                  <c:v>1063.57126182197</c:v>
                </c:pt>
                <c:pt idx="316">
                  <c:v>1063.57126182197</c:v>
                </c:pt>
                <c:pt idx="317">
                  <c:v>1063.57126182197</c:v>
                </c:pt>
                <c:pt idx="318">
                  <c:v>1063.57126182197</c:v>
                </c:pt>
                <c:pt idx="319">
                  <c:v>1063.57126182197</c:v>
                </c:pt>
                <c:pt idx="320">
                  <c:v>1063.57126182197</c:v>
                </c:pt>
                <c:pt idx="321">
                  <c:v>1063.57126182197</c:v>
                </c:pt>
                <c:pt idx="322">
                  <c:v>1063.57126182197</c:v>
                </c:pt>
                <c:pt idx="323">
                  <c:v>1063.57126182197</c:v>
                </c:pt>
                <c:pt idx="324">
                  <c:v>1063.57126182197</c:v>
                </c:pt>
                <c:pt idx="325">
                  <c:v>1063.57126182198</c:v>
                </c:pt>
                <c:pt idx="326">
                  <c:v>1063.57126182198</c:v>
                </c:pt>
                <c:pt idx="327">
                  <c:v>1063.57126182198</c:v>
                </c:pt>
                <c:pt idx="328">
                  <c:v>1063.57126182198</c:v>
                </c:pt>
                <c:pt idx="329">
                  <c:v>1063.57126182198</c:v>
                </c:pt>
                <c:pt idx="330">
                  <c:v>1063.57126182198</c:v>
                </c:pt>
                <c:pt idx="331">
                  <c:v>1063.57126182198</c:v>
                </c:pt>
                <c:pt idx="332">
                  <c:v>1063.57126182198</c:v>
                </c:pt>
                <c:pt idx="333">
                  <c:v>1063.57126182198</c:v>
                </c:pt>
                <c:pt idx="334">
                  <c:v>1063.57126182198</c:v>
                </c:pt>
                <c:pt idx="335">
                  <c:v>1063.57126182198</c:v>
                </c:pt>
                <c:pt idx="336">
                  <c:v>1063.57126182198</c:v>
                </c:pt>
                <c:pt idx="337">
                  <c:v>1063.57126182198</c:v>
                </c:pt>
                <c:pt idx="338">
                  <c:v>1063.57126182199</c:v>
                </c:pt>
                <c:pt idx="339">
                  <c:v>1063.57126182199</c:v>
                </c:pt>
                <c:pt idx="340">
                  <c:v>1063.57126182199</c:v>
                </c:pt>
                <c:pt idx="341">
                  <c:v>1063.57126182199</c:v>
                </c:pt>
                <c:pt idx="342">
                  <c:v>1063.57126182199</c:v>
                </c:pt>
                <c:pt idx="343">
                  <c:v>1063.57126182199</c:v>
                </c:pt>
                <c:pt idx="344">
                  <c:v>1063.57126182199</c:v>
                </c:pt>
                <c:pt idx="345">
                  <c:v>1063.57126182199</c:v>
                </c:pt>
                <c:pt idx="346">
                  <c:v>1063.57126182199</c:v>
                </c:pt>
                <c:pt idx="347">
                  <c:v>1063.57126182199</c:v>
                </c:pt>
                <c:pt idx="348">
                  <c:v>1063.57126182199</c:v>
                </c:pt>
                <c:pt idx="349">
                  <c:v>1063.57126182199</c:v>
                </c:pt>
                <c:pt idx="350">
                  <c:v>1063.57126182199</c:v>
                </c:pt>
                <c:pt idx="351">
                  <c:v>1063.57126182199</c:v>
                </c:pt>
                <c:pt idx="352">
                  <c:v>1063.57126182199</c:v>
                </c:pt>
                <c:pt idx="353">
                  <c:v>1063.57126182199</c:v>
                </c:pt>
                <c:pt idx="354">
                  <c:v>1063.57126182199</c:v>
                </c:pt>
                <c:pt idx="355">
                  <c:v>1063.57126182199</c:v>
                </c:pt>
                <c:pt idx="356">
                  <c:v>1063.57126182199</c:v>
                </c:pt>
                <c:pt idx="357">
                  <c:v>1063.57126182199</c:v>
                </c:pt>
                <c:pt idx="358">
                  <c:v>1063.57126182199</c:v>
                </c:pt>
                <c:pt idx="359">
                  <c:v>1063.57126182199</c:v>
                </c:pt>
                <c:pt idx="360">
                  <c:v>1063.57126182199</c:v>
                </c:pt>
                <c:pt idx="361">
                  <c:v>1063.57126182199</c:v>
                </c:pt>
                <c:pt idx="362">
                  <c:v>1063.57126182199</c:v>
                </c:pt>
                <c:pt idx="363">
                  <c:v>1063.57126182199</c:v>
                </c:pt>
                <c:pt idx="364">
                  <c:v>1063.57126182199</c:v>
                </c:pt>
                <c:pt idx="365">
                  <c:v>1063.57126182199</c:v>
                </c:pt>
                <c:pt idx="366">
                  <c:v>1063.57126182199</c:v>
                </c:pt>
                <c:pt idx="367">
                  <c:v>1063.57126182199</c:v>
                </c:pt>
                <c:pt idx="368">
                  <c:v>1063.57126182199</c:v>
                </c:pt>
                <c:pt idx="369">
                  <c:v>1063.57126182199</c:v>
                </c:pt>
                <c:pt idx="370">
                  <c:v>1063.57126182199</c:v>
                </c:pt>
                <c:pt idx="371">
                  <c:v>1063.57126182199</c:v>
                </c:pt>
                <c:pt idx="372">
                  <c:v>1063.57126182199</c:v>
                </c:pt>
                <c:pt idx="373">
                  <c:v>1063.57126182199</c:v>
                </c:pt>
                <c:pt idx="374">
                  <c:v>1063.57126182199</c:v>
                </c:pt>
                <c:pt idx="375">
                  <c:v>1063.57126182199</c:v>
                </c:pt>
                <c:pt idx="376">
                  <c:v>1063.57126182199</c:v>
                </c:pt>
                <c:pt idx="377">
                  <c:v>1063.57126182199</c:v>
                </c:pt>
                <c:pt idx="378">
                  <c:v>1063.57126182199</c:v>
                </c:pt>
                <c:pt idx="379">
                  <c:v>1063.57126182199</c:v>
                </c:pt>
                <c:pt idx="380">
                  <c:v>1063.57126182199</c:v>
                </c:pt>
                <c:pt idx="381">
                  <c:v>1063.57126182199</c:v>
                </c:pt>
                <c:pt idx="382">
                  <c:v>1063.57126182199</c:v>
                </c:pt>
                <c:pt idx="383">
                  <c:v>1063.57126182199</c:v>
                </c:pt>
                <c:pt idx="384">
                  <c:v>1063.57126182199</c:v>
                </c:pt>
                <c:pt idx="385">
                  <c:v>1063.57126182199</c:v>
                </c:pt>
                <c:pt idx="386">
                  <c:v>1063.57126182199</c:v>
                </c:pt>
                <c:pt idx="387">
                  <c:v>1063.57126182199</c:v>
                </c:pt>
                <c:pt idx="388">
                  <c:v>1063.57126182199</c:v>
                </c:pt>
                <c:pt idx="389">
                  <c:v>1063.57126182199</c:v>
                </c:pt>
                <c:pt idx="390">
                  <c:v>1063.57126182199</c:v>
                </c:pt>
                <c:pt idx="391">
                  <c:v>1063.57126182199</c:v>
                </c:pt>
                <c:pt idx="392">
                  <c:v>1063.57126182199</c:v>
                </c:pt>
                <c:pt idx="393">
                  <c:v>1063.57126182199</c:v>
                </c:pt>
                <c:pt idx="394">
                  <c:v>1063.57126182199</c:v>
                </c:pt>
                <c:pt idx="395">
                  <c:v>1063.57126182199</c:v>
                </c:pt>
                <c:pt idx="396">
                  <c:v>1063.57126182199</c:v>
                </c:pt>
                <c:pt idx="397">
                  <c:v>1063.57126182199</c:v>
                </c:pt>
                <c:pt idx="398">
                  <c:v>1063.57126182199</c:v>
                </c:pt>
                <c:pt idx="399">
                  <c:v>1063.57126182199</c:v>
                </c:pt>
                <c:pt idx="400">
                  <c:v>1063.57126182199</c:v>
                </c:pt>
                <c:pt idx="401">
                  <c:v>1063.57126182199</c:v>
                </c:pt>
                <c:pt idx="402">
                  <c:v>1063.57126182199</c:v>
                </c:pt>
                <c:pt idx="403">
                  <c:v>1063.57126182199</c:v>
                </c:pt>
                <c:pt idx="404">
                  <c:v>1063.57126182199</c:v>
                </c:pt>
                <c:pt idx="405">
                  <c:v>1063.57126182199</c:v>
                </c:pt>
                <c:pt idx="406">
                  <c:v>1063.57126182199</c:v>
                </c:pt>
                <c:pt idx="407">
                  <c:v>1063.57126182199</c:v>
                </c:pt>
                <c:pt idx="408">
                  <c:v>1063.57126182199</c:v>
                </c:pt>
                <c:pt idx="409">
                  <c:v>1063.57126182199</c:v>
                </c:pt>
                <c:pt idx="410">
                  <c:v>1063.57126182199</c:v>
                </c:pt>
                <c:pt idx="411">
                  <c:v>1063.57126182199</c:v>
                </c:pt>
                <c:pt idx="412">
                  <c:v>1063.57126182199</c:v>
                </c:pt>
                <c:pt idx="413">
                  <c:v>1063.57126182199</c:v>
                </c:pt>
                <c:pt idx="414">
                  <c:v>1063.57126182199</c:v>
                </c:pt>
                <c:pt idx="415">
                  <c:v>1063.57126182199</c:v>
                </c:pt>
                <c:pt idx="416">
                  <c:v>1063.57126182199</c:v>
                </c:pt>
                <c:pt idx="417">
                  <c:v>1063.57126182199</c:v>
                </c:pt>
                <c:pt idx="418">
                  <c:v>1063.57126182199</c:v>
                </c:pt>
                <c:pt idx="419">
                  <c:v>1063.57126182199</c:v>
                </c:pt>
                <c:pt idx="420">
                  <c:v>1063.57126182199</c:v>
                </c:pt>
                <c:pt idx="421">
                  <c:v>1063.57126182199</c:v>
                </c:pt>
                <c:pt idx="422">
                  <c:v>1063.57126182199</c:v>
                </c:pt>
                <c:pt idx="423">
                  <c:v>1063.57126182199</c:v>
                </c:pt>
                <c:pt idx="424">
                  <c:v>1063.57126182199</c:v>
                </c:pt>
                <c:pt idx="425">
                  <c:v>1063.57126182199</c:v>
                </c:pt>
                <c:pt idx="426">
                  <c:v>1063.57126182199</c:v>
                </c:pt>
                <c:pt idx="427">
                  <c:v>1063.57126182199</c:v>
                </c:pt>
                <c:pt idx="428">
                  <c:v>1063.57126182199</c:v>
                </c:pt>
                <c:pt idx="429">
                  <c:v>1063.57126182199</c:v>
                </c:pt>
                <c:pt idx="430">
                  <c:v>1063.57126182199</c:v>
                </c:pt>
                <c:pt idx="431">
                  <c:v>1063.57126182199</c:v>
                </c:pt>
                <c:pt idx="432">
                  <c:v>1063.57126182199</c:v>
                </c:pt>
                <c:pt idx="433">
                  <c:v>1063.57126182199</c:v>
                </c:pt>
                <c:pt idx="434">
                  <c:v>1063.57126182199</c:v>
                </c:pt>
                <c:pt idx="435">
                  <c:v>1063.57126182199</c:v>
                </c:pt>
                <c:pt idx="436">
                  <c:v>1063.57126182199</c:v>
                </c:pt>
                <c:pt idx="437">
                  <c:v>1063.57126182199</c:v>
                </c:pt>
                <c:pt idx="438">
                  <c:v>1063.57126182199</c:v>
                </c:pt>
                <c:pt idx="439">
                  <c:v>1063.57126182199</c:v>
                </c:pt>
                <c:pt idx="440">
                  <c:v>1063.57126182199</c:v>
                </c:pt>
                <c:pt idx="441">
                  <c:v>1063.57126182199</c:v>
                </c:pt>
                <c:pt idx="442">
                  <c:v>1063.57126182199</c:v>
                </c:pt>
                <c:pt idx="443">
                  <c:v>1063.57126182199</c:v>
                </c:pt>
                <c:pt idx="444">
                  <c:v>1063.57126182199</c:v>
                </c:pt>
                <c:pt idx="445">
                  <c:v>1063.57126182199</c:v>
                </c:pt>
                <c:pt idx="446">
                  <c:v>1063.57126182199</c:v>
                </c:pt>
                <c:pt idx="447">
                  <c:v>1063.57126182199</c:v>
                </c:pt>
                <c:pt idx="448">
                  <c:v>1063.57126182199</c:v>
                </c:pt>
                <c:pt idx="449">
                  <c:v>1063.57126182199</c:v>
                </c:pt>
                <c:pt idx="450">
                  <c:v>1063.57126182199</c:v>
                </c:pt>
                <c:pt idx="451">
                  <c:v>1063.57126182199</c:v>
                </c:pt>
                <c:pt idx="452">
                  <c:v>1063.57126182199</c:v>
                </c:pt>
                <c:pt idx="453">
                  <c:v>1063.57126182198</c:v>
                </c:pt>
                <c:pt idx="454">
                  <c:v>1063.57126182198</c:v>
                </c:pt>
                <c:pt idx="455">
                  <c:v>1063.57126182198</c:v>
                </c:pt>
                <c:pt idx="456">
                  <c:v>1063.57126182198</c:v>
                </c:pt>
                <c:pt idx="457">
                  <c:v>1063.57126182198</c:v>
                </c:pt>
                <c:pt idx="458">
                  <c:v>1063.57126182198</c:v>
                </c:pt>
                <c:pt idx="459">
                  <c:v>1063.57126182198</c:v>
                </c:pt>
                <c:pt idx="460">
                  <c:v>1063.57126182198</c:v>
                </c:pt>
                <c:pt idx="461">
                  <c:v>1063.57126182198</c:v>
                </c:pt>
                <c:pt idx="462">
                  <c:v>1063.57126182198</c:v>
                </c:pt>
                <c:pt idx="463">
                  <c:v>1063.57126182198</c:v>
                </c:pt>
                <c:pt idx="464">
                  <c:v>1063.57126182198</c:v>
                </c:pt>
                <c:pt idx="465">
                  <c:v>1063.57126182198</c:v>
                </c:pt>
                <c:pt idx="466">
                  <c:v>1063.57126182198</c:v>
                </c:pt>
                <c:pt idx="467">
                  <c:v>1063.57126182198</c:v>
                </c:pt>
                <c:pt idx="468">
                  <c:v>1063.57126182198</c:v>
                </c:pt>
                <c:pt idx="469">
                  <c:v>1063.57126182198</c:v>
                </c:pt>
                <c:pt idx="470">
                  <c:v>1063.57126182198</c:v>
                </c:pt>
                <c:pt idx="471">
                  <c:v>1063.57126182198</c:v>
                </c:pt>
                <c:pt idx="472">
                  <c:v>1063.57126182198</c:v>
                </c:pt>
                <c:pt idx="473">
                  <c:v>1063.57126182198</c:v>
                </c:pt>
                <c:pt idx="474">
                  <c:v>1063.57126182198</c:v>
                </c:pt>
                <c:pt idx="475">
                  <c:v>1063.57126182198</c:v>
                </c:pt>
                <c:pt idx="476">
                  <c:v>1063.57126182198</c:v>
                </c:pt>
                <c:pt idx="477">
                  <c:v>1063.57126182198</c:v>
                </c:pt>
                <c:pt idx="478">
                  <c:v>1063.57126182198</c:v>
                </c:pt>
                <c:pt idx="479">
                  <c:v>1063.57126182198</c:v>
                </c:pt>
                <c:pt idx="480">
                  <c:v>1063.57126182198</c:v>
                </c:pt>
                <c:pt idx="481">
                  <c:v>1063.57126182198</c:v>
                </c:pt>
                <c:pt idx="482">
                  <c:v>1063.57126182198</c:v>
                </c:pt>
                <c:pt idx="483">
                  <c:v>1063.57126182198</c:v>
                </c:pt>
                <c:pt idx="484">
                  <c:v>1063.57126182198</c:v>
                </c:pt>
                <c:pt idx="485">
                  <c:v>1063.57126182198</c:v>
                </c:pt>
                <c:pt idx="486">
                  <c:v>1063.57126182198</c:v>
                </c:pt>
                <c:pt idx="487">
                  <c:v>1063.57126182198</c:v>
                </c:pt>
                <c:pt idx="488">
                  <c:v>1063.57126182198</c:v>
                </c:pt>
                <c:pt idx="489">
                  <c:v>1063.57126182198</c:v>
                </c:pt>
                <c:pt idx="490">
                  <c:v>1063.57126182198</c:v>
                </c:pt>
                <c:pt idx="491">
                  <c:v>1063.57126182198</c:v>
                </c:pt>
                <c:pt idx="492">
                  <c:v>1063.57126182198</c:v>
                </c:pt>
                <c:pt idx="493">
                  <c:v>1063.57126182198</c:v>
                </c:pt>
                <c:pt idx="494">
                  <c:v>1063.57126182198</c:v>
                </c:pt>
                <c:pt idx="495">
                  <c:v>1063.57126182198</c:v>
                </c:pt>
                <c:pt idx="496">
                  <c:v>1063.57126182198</c:v>
                </c:pt>
                <c:pt idx="497">
                  <c:v>1063.57126182198</c:v>
                </c:pt>
                <c:pt idx="498">
                  <c:v>1063.57126182198</c:v>
                </c:pt>
                <c:pt idx="499">
                  <c:v>1063.57126182198</c:v>
                </c:pt>
                <c:pt idx="500">
                  <c:v>1063.57126182198</c:v>
                </c:pt>
                <c:pt idx="501">
                  <c:v>1063.57126182198</c:v>
                </c:pt>
                <c:pt idx="502">
                  <c:v>1063.57126182198</c:v>
                </c:pt>
                <c:pt idx="503">
                  <c:v>1063.57126182198</c:v>
                </c:pt>
                <c:pt idx="504">
                  <c:v>1063.57126182198</c:v>
                </c:pt>
                <c:pt idx="505">
                  <c:v>1063.57126182198</c:v>
                </c:pt>
                <c:pt idx="506">
                  <c:v>1063.57126182198</c:v>
                </c:pt>
                <c:pt idx="507">
                  <c:v>1063.57126182198</c:v>
                </c:pt>
                <c:pt idx="508">
                  <c:v>1063.57126182198</c:v>
                </c:pt>
                <c:pt idx="509">
                  <c:v>1063.57126182198</c:v>
                </c:pt>
                <c:pt idx="510">
                  <c:v>1063.57126182198</c:v>
                </c:pt>
                <c:pt idx="511">
                  <c:v>1063.57126182198</c:v>
                </c:pt>
                <c:pt idx="512">
                  <c:v>1063.57126182198</c:v>
                </c:pt>
                <c:pt idx="513">
                  <c:v>1063.57126182198</c:v>
                </c:pt>
                <c:pt idx="514">
                  <c:v>1063.57126182198</c:v>
                </c:pt>
                <c:pt idx="515">
                  <c:v>1063.57126182198</c:v>
                </c:pt>
                <c:pt idx="516">
                  <c:v>1063.57126182198</c:v>
                </c:pt>
                <c:pt idx="517">
                  <c:v>1063.57126182198</c:v>
                </c:pt>
                <c:pt idx="518">
                  <c:v>1063.57126182198</c:v>
                </c:pt>
                <c:pt idx="519">
                  <c:v>1063.57126182198</c:v>
                </c:pt>
                <c:pt idx="520">
                  <c:v>1063.57126182198</c:v>
                </c:pt>
                <c:pt idx="521">
                  <c:v>1063.57126182198</c:v>
                </c:pt>
                <c:pt idx="522">
                  <c:v>1063.57126182198</c:v>
                </c:pt>
                <c:pt idx="523">
                  <c:v>1063.57126182198</c:v>
                </c:pt>
                <c:pt idx="524">
                  <c:v>1063.57126182198</c:v>
                </c:pt>
                <c:pt idx="525">
                  <c:v>1063.57126182198</c:v>
                </c:pt>
                <c:pt idx="526">
                  <c:v>1063.57126182198</c:v>
                </c:pt>
                <c:pt idx="527">
                  <c:v>1063.57126182198</c:v>
                </c:pt>
                <c:pt idx="528">
                  <c:v>1063.57126182198</c:v>
                </c:pt>
                <c:pt idx="529">
                  <c:v>1063.57126182198</c:v>
                </c:pt>
                <c:pt idx="530">
                  <c:v>1063.57126182198</c:v>
                </c:pt>
                <c:pt idx="531">
                  <c:v>1063.57126182198</c:v>
                </c:pt>
                <c:pt idx="532">
                  <c:v>1063.57126182198</c:v>
                </c:pt>
                <c:pt idx="533">
                  <c:v>1063.57126182198</c:v>
                </c:pt>
                <c:pt idx="534">
                  <c:v>1063.57126182198</c:v>
                </c:pt>
                <c:pt idx="535">
                  <c:v>1063.57126182198</c:v>
                </c:pt>
                <c:pt idx="536">
                  <c:v>1063.57126182198</c:v>
                </c:pt>
                <c:pt idx="537">
                  <c:v>1063.57126182198</c:v>
                </c:pt>
                <c:pt idx="538">
                  <c:v>1063.57126182198</c:v>
                </c:pt>
                <c:pt idx="539">
                  <c:v>1063.57126182198</c:v>
                </c:pt>
                <c:pt idx="540">
                  <c:v>1063.57126182198</c:v>
                </c:pt>
                <c:pt idx="541">
                  <c:v>1063.57126182198</c:v>
                </c:pt>
                <c:pt idx="542">
                  <c:v>1063.57126182198</c:v>
                </c:pt>
                <c:pt idx="543">
                  <c:v>1063.57126182198</c:v>
                </c:pt>
                <c:pt idx="544">
                  <c:v>1063.57126182198</c:v>
                </c:pt>
                <c:pt idx="545">
                  <c:v>1063.57126182198</c:v>
                </c:pt>
                <c:pt idx="546">
                  <c:v>1063.57126182198</c:v>
                </c:pt>
                <c:pt idx="547">
                  <c:v>1063.57126182198</c:v>
                </c:pt>
                <c:pt idx="548">
                  <c:v>1063.57126182198</c:v>
                </c:pt>
                <c:pt idx="549">
                  <c:v>1063.57126182198</c:v>
                </c:pt>
                <c:pt idx="550">
                  <c:v>1063.57126182198</c:v>
                </c:pt>
                <c:pt idx="551">
                  <c:v>1063.57126182198</c:v>
                </c:pt>
                <c:pt idx="552">
                  <c:v>1063.57126182198</c:v>
                </c:pt>
                <c:pt idx="553">
                  <c:v>1063.57126182198</c:v>
                </c:pt>
                <c:pt idx="554">
                  <c:v>1063.57126182198</c:v>
                </c:pt>
                <c:pt idx="555">
                  <c:v>1063.57126182198</c:v>
                </c:pt>
                <c:pt idx="556">
                  <c:v>1063.57126182198</c:v>
                </c:pt>
                <c:pt idx="557">
                  <c:v>1063.57126182198</c:v>
                </c:pt>
                <c:pt idx="558">
                  <c:v>1063.57126182198</c:v>
                </c:pt>
                <c:pt idx="559">
                  <c:v>1063.57126182198</c:v>
                </c:pt>
                <c:pt idx="560">
                  <c:v>1063.57126182198</c:v>
                </c:pt>
                <c:pt idx="561">
                  <c:v>1063.57126182198</c:v>
                </c:pt>
                <c:pt idx="562">
                  <c:v>1063.57126182198</c:v>
                </c:pt>
                <c:pt idx="563">
                  <c:v>1063.57126182198</c:v>
                </c:pt>
                <c:pt idx="564">
                  <c:v>1063.57126182198</c:v>
                </c:pt>
                <c:pt idx="565">
                  <c:v>1063.57126182198</c:v>
                </c:pt>
                <c:pt idx="566">
                  <c:v>1063.57126182198</c:v>
                </c:pt>
                <c:pt idx="567">
                  <c:v>1063.57126182198</c:v>
                </c:pt>
                <c:pt idx="568">
                  <c:v>1063.57126182198</c:v>
                </c:pt>
                <c:pt idx="569">
                  <c:v>1063.57126182198</c:v>
                </c:pt>
                <c:pt idx="570">
                  <c:v>1063.57126182198</c:v>
                </c:pt>
                <c:pt idx="571">
                  <c:v>1063.57126182198</c:v>
                </c:pt>
                <c:pt idx="572">
                  <c:v>1063.57126182198</c:v>
                </c:pt>
                <c:pt idx="573">
                  <c:v>1063.57126182198</c:v>
                </c:pt>
                <c:pt idx="574">
                  <c:v>1063.57126182198</c:v>
                </c:pt>
                <c:pt idx="575">
                  <c:v>1063.57126182198</c:v>
                </c:pt>
                <c:pt idx="576">
                  <c:v>1063.57126182198</c:v>
                </c:pt>
                <c:pt idx="577">
                  <c:v>1063.57126182198</c:v>
                </c:pt>
                <c:pt idx="578">
                  <c:v>1063.57126182198</c:v>
                </c:pt>
                <c:pt idx="579">
                  <c:v>1063.57126182198</c:v>
                </c:pt>
                <c:pt idx="580">
                  <c:v>1063.57126182198</c:v>
                </c:pt>
                <c:pt idx="581">
                  <c:v>1063.57126182198</c:v>
                </c:pt>
                <c:pt idx="582">
                  <c:v>1063.57126182198</c:v>
                </c:pt>
                <c:pt idx="583">
                  <c:v>1063.57126182198</c:v>
                </c:pt>
                <c:pt idx="584">
                  <c:v>1063.57126182198</c:v>
                </c:pt>
                <c:pt idx="585">
                  <c:v>1063.57126182198</c:v>
                </c:pt>
                <c:pt idx="586">
                  <c:v>1063.57126182198</c:v>
                </c:pt>
                <c:pt idx="587">
                  <c:v>1063.57126182198</c:v>
                </c:pt>
                <c:pt idx="588">
                  <c:v>1063.57126182198</c:v>
                </c:pt>
                <c:pt idx="589">
                  <c:v>1063.57126182198</c:v>
                </c:pt>
                <c:pt idx="590">
                  <c:v>1063.57126182198</c:v>
                </c:pt>
                <c:pt idx="591">
                  <c:v>1063.57126182198</c:v>
                </c:pt>
                <c:pt idx="592">
                  <c:v>1063.57126182198</c:v>
                </c:pt>
                <c:pt idx="593">
                  <c:v>1063.57126182198</c:v>
                </c:pt>
                <c:pt idx="594">
                  <c:v>1063.57126182198</c:v>
                </c:pt>
                <c:pt idx="595">
                  <c:v>1063.57126182198</c:v>
                </c:pt>
                <c:pt idx="596">
                  <c:v>1063.57126182198</c:v>
                </c:pt>
                <c:pt idx="597">
                  <c:v>1063.57126182198</c:v>
                </c:pt>
                <c:pt idx="598">
                  <c:v>1063.57126182198</c:v>
                </c:pt>
                <c:pt idx="599">
                  <c:v>1063.57126182198</c:v>
                </c:pt>
                <c:pt idx="600">
                  <c:v>1063.57126182198</c:v>
                </c:pt>
                <c:pt idx="601">
                  <c:v>1063.57126182198</c:v>
                </c:pt>
                <c:pt idx="602">
                  <c:v>1063.57126182198</c:v>
                </c:pt>
                <c:pt idx="603">
                  <c:v>1063.57126182198</c:v>
                </c:pt>
                <c:pt idx="604">
                  <c:v>1063.57126182198</c:v>
                </c:pt>
                <c:pt idx="605">
                  <c:v>1063.57126182198</c:v>
                </c:pt>
                <c:pt idx="606">
                  <c:v>1063.57126182198</c:v>
                </c:pt>
                <c:pt idx="607">
                  <c:v>1063.57126182198</c:v>
                </c:pt>
                <c:pt idx="608">
                  <c:v>1063.57126182198</c:v>
                </c:pt>
                <c:pt idx="609">
                  <c:v>1063.57126182198</c:v>
                </c:pt>
                <c:pt idx="610">
                  <c:v>1063.57126182198</c:v>
                </c:pt>
                <c:pt idx="611">
                  <c:v>1063.57126182198</c:v>
                </c:pt>
                <c:pt idx="612">
                  <c:v>1063.57126182198</c:v>
                </c:pt>
                <c:pt idx="613">
                  <c:v>1063.57126182198</c:v>
                </c:pt>
                <c:pt idx="614">
                  <c:v>1063.57126182198</c:v>
                </c:pt>
                <c:pt idx="615">
                  <c:v>1063.57126182198</c:v>
                </c:pt>
                <c:pt idx="616">
                  <c:v>1063.57126182198</c:v>
                </c:pt>
                <c:pt idx="617">
                  <c:v>1063.57126182198</c:v>
                </c:pt>
                <c:pt idx="618">
                  <c:v>1063.57126182198</c:v>
                </c:pt>
                <c:pt idx="619">
                  <c:v>1063.57126182198</c:v>
                </c:pt>
                <c:pt idx="620">
                  <c:v>1063.57126182198</c:v>
                </c:pt>
                <c:pt idx="621">
                  <c:v>1063.57126182198</c:v>
                </c:pt>
                <c:pt idx="622">
                  <c:v>1063.57126182198</c:v>
                </c:pt>
                <c:pt idx="623">
                  <c:v>1063.57126182198</c:v>
                </c:pt>
                <c:pt idx="624">
                  <c:v>1063.57126182198</c:v>
                </c:pt>
                <c:pt idx="625">
                  <c:v>1063.57126182198</c:v>
                </c:pt>
                <c:pt idx="626">
                  <c:v>1063.57126182198</c:v>
                </c:pt>
                <c:pt idx="627">
                  <c:v>1063.57126182198</c:v>
                </c:pt>
                <c:pt idx="628">
                  <c:v>1063.57126182198</c:v>
                </c:pt>
                <c:pt idx="629">
                  <c:v>1063.57126182198</c:v>
                </c:pt>
                <c:pt idx="630">
                  <c:v>1063.57126182198</c:v>
                </c:pt>
                <c:pt idx="631">
                  <c:v>1063.57126182198</c:v>
                </c:pt>
                <c:pt idx="632">
                  <c:v>1063.57126182198</c:v>
                </c:pt>
                <c:pt idx="633">
                  <c:v>1063.57126182198</c:v>
                </c:pt>
                <c:pt idx="634">
                  <c:v>1063.57126182198</c:v>
                </c:pt>
                <c:pt idx="635">
                  <c:v>1063.57126182198</c:v>
                </c:pt>
                <c:pt idx="636">
                  <c:v>1063.57126182198</c:v>
                </c:pt>
                <c:pt idx="637">
                  <c:v>1063.57126182198</c:v>
                </c:pt>
                <c:pt idx="638">
                  <c:v>1063.57126182198</c:v>
                </c:pt>
                <c:pt idx="639">
                  <c:v>1063.57126182198</c:v>
                </c:pt>
                <c:pt idx="640">
                  <c:v>1063.57126182198</c:v>
                </c:pt>
                <c:pt idx="641">
                  <c:v>1063.57126182198</c:v>
                </c:pt>
                <c:pt idx="642">
                  <c:v>1063.57126182198</c:v>
                </c:pt>
                <c:pt idx="643">
                  <c:v>1063.57126182198</c:v>
                </c:pt>
                <c:pt idx="644">
                  <c:v>1063.57126182198</c:v>
                </c:pt>
                <c:pt idx="645">
                  <c:v>1063.57126182198</c:v>
                </c:pt>
                <c:pt idx="646">
                  <c:v>1063.57126182198</c:v>
                </c:pt>
                <c:pt idx="647">
                  <c:v>1063.57126182198</c:v>
                </c:pt>
                <c:pt idx="648">
                  <c:v>1063.57126182198</c:v>
                </c:pt>
                <c:pt idx="649">
                  <c:v>1063.57126182198</c:v>
                </c:pt>
                <c:pt idx="650">
                  <c:v>1063.57126182198</c:v>
                </c:pt>
                <c:pt idx="651">
                  <c:v>1063.57126182198</c:v>
                </c:pt>
                <c:pt idx="652">
                  <c:v>1063.57126182198</c:v>
                </c:pt>
                <c:pt idx="653">
                  <c:v>1063.57126182198</c:v>
                </c:pt>
                <c:pt idx="654">
                  <c:v>1063.57126182198</c:v>
                </c:pt>
                <c:pt idx="655">
                  <c:v>1063.57126182198</c:v>
                </c:pt>
                <c:pt idx="656">
                  <c:v>1063.57126182198</c:v>
                </c:pt>
                <c:pt idx="657">
                  <c:v>1063.57126182198</c:v>
                </c:pt>
                <c:pt idx="658">
                  <c:v>1063.57126182198</c:v>
                </c:pt>
                <c:pt idx="659">
                  <c:v>1063.57126182198</c:v>
                </c:pt>
                <c:pt idx="660">
                  <c:v>1063.57126182198</c:v>
                </c:pt>
                <c:pt idx="661">
                  <c:v>1063.57126182198</c:v>
                </c:pt>
                <c:pt idx="662">
                  <c:v>1063.57126182198</c:v>
                </c:pt>
                <c:pt idx="663">
                  <c:v>1063.57126182198</c:v>
                </c:pt>
                <c:pt idx="664">
                  <c:v>1063.57126182198</c:v>
                </c:pt>
                <c:pt idx="665">
                  <c:v>1063.57126182198</c:v>
                </c:pt>
                <c:pt idx="666">
                  <c:v>1063.57126182198</c:v>
                </c:pt>
                <c:pt idx="667">
                  <c:v>1063.57126182198</c:v>
                </c:pt>
                <c:pt idx="668">
                  <c:v>1063.57126182198</c:v>
                </c:pt>
                <c:pt idx="669">
                  <c:v>1063.57126182198</c:v>
                </c:pt>
                <c:pt idx="670">
                  <c:v>1063.57126182198</c:v>
                </c:pt>
                <c:pt idx="671">
                  <c:v>1063.57126182198</c:v>
                </c:pt>
                <c:pt idx="672">
                  <c:v>1063.57126182198</c:v>
                </c:pt>
                <c:pt idx="673">
                  <c:v>1063.57126182198</c:v>
                </c:pt>
                <c:pt idx="674">
                  <c:v>1063.57126182198</c:v>
                </c:pt>
                <c:pt idx="675">
                  <c:v>1063.57126182198</c:v>
                </c:pt>
                <c:pt idx="676">
                  <c:v>1063.57126182198</c:v>
                </c:pt>
                <c:pt idx="677">
                  <c:v>1063.57126182198</c:v>
                </c:pt>
                <c:pt idx="678">
                  <c:v>1063.57126182198</c:v>
                </c:pt>
                <c:pt idx="679">
                  <c:v>1063.57126182198</c:v>
                </c:pt>
                <c:pt idx="680">
                  <c:v>1063.57126182198</c:v>
                </c:pt>
                <c:pt idx="681">
                  <c:v>1063.57126182198</c:v>
                </c:pt>
                <c:pt idx="682">
                  <c:v>1063.57126182198</c:v>
                </c:pt>
                <c:pt idx="683">
                  <c:v>1063.57126182198</c:v>
                </c:pt>
                <c:pt idx="684">
                  <c:v>1063.57126182198</c:v>
                </c:pt>
                <c:pt idx="685">
                  <c:v>1063.57126182198</c:v>
                </c:pt>
                <c:pt idx="686">
                  <c:v>1063.57126182198</c:v>
                </c:pt>
                <c:pt idx="687">
                  <c:v>1063.57126182198</c:v>
                </c:pt>
                <c:pt idx="688">
                  <c:v>1063.57126182198</c:v>
                </c:pt>
                <c:pt idx="689">
                  <c:v>1063.57126182198</c:v>
                </c:pt>
                <c:pt idx="690">
                  <c:v>1063.57126182198</c:v>
                </c:pt>
                <c:pt idx="691">
                  <c:v>1063.57126182198</c:v>
                </c:pt>
                <c:pt idx="692">
                  <c:v>1063.57126182198</c:v>
                </c:pt>
                <c:pt idx="693">
                  <c:v>1063.57126182198</c:v>
                </c:pt>
                <c:pt idx="694">
                  <c:v>1063.57126182198</c:v>
                </c:pt>
                <c:pt idx="695">
                  <c:v>1063.57126182198</c:v>
                </c:pt>
                <c:pt idx="696">
                  <c:v>1063.57126182198</c:v>
                </c:pt>
                <c:pt idx="697">
                  <c:v>1063.57126182198</c:v>
                </c:pt>
                <c:pt idx="698">
                  <c:v>1063.57126182198</c:v>
                </c:pt>
                <c:pt idx="699">
                  <c:v>1063.57126182198</c:v>
                </c:pt>
                <c:pt idx="700">
                  <c:v>1063.57126182198</c:v>
                </c:pt>
                <c:pt idx="701">
                  <c:v>1063.57126182198</c:v>
                </c:pt>
                <c:pt idx="702">
                  <c:v>1063.57126182198</c:v>
                </c:pt>
                <c:pt idx="703">
                  <c:v>1063.57126182198</c:v>
                </c:pt>
                <c:pt idx="704">
                  <c:v>1063.57126182198</c:v>
                </c:pt>
                <c:pt idx="705">
                  <c:v>1063.57126182198</c:v>
                </c:pt>
                <c:pt idx="706">
                  <c:v>1063.57126182198</c:v>
                </c:pt>
                <c:pt idx="707">
                  <c:v>1063.57126182198</c:v>
                </c:pt>
                <c:pt idx="708">
                  <c:v>1063.57126182198</c:v>
                </c:pt>
                <c:pt idx="709">
                  <c:v>1063.57126182198</c:v>
                </c:pt>
                <c:pt idx="710">
                  <c:v>1063.57126182198</c:v>
                </c:pt>
                <c:pt idx="711">
                  <c:v>1063.57126182198</c:v>
                </c:pt>
                <c:pt idx="712">
                  <c:v>1063.57126182198</c:v>
                </c:pt>
                <c:pt idx="713">
                  <c:v>1063.57126182198</c:v>
                </c:pt>
                <c:pt idx="714">
                  <c:v>1063.57126182198</c:v>
                </c:pt>
                <c:pt idx="715">
                  <c:v>1063.57126182198</c:v>
                </c:pt>
                <c:pt idx="716">
                  <c:v>1063.57126182198</c:v>
                </c:pt>
                <c:pt idx="717">
                  <c:v>1063.57126182198</c:v>
                </c:pt>
                <c:pt idx="718">
                  <c:v>1063.57126182198</c:v>
                </c:pt>
                <c:pt idx="719">
                  <c:v>1063.57126182198</c:v>
                </c:pt>
              </c:numCache>
            </c:numRef>
          </c:yVal>
          <c:smooth val="0"/>
        </c:ser>
        <c:ser>
          <c:idx val="14"/>
          <c:order val="5"/>
          <c:tx>
            <c:v>Jun</c:v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Tmax'!$AF$4:$AF$178</c:f>
              <c:numCache>
                <c:formatCode>General</c:formatCode>
                <c:ptCount val="175"/>
                <c:pt idx="0">
                  <c:v>0</c:v>
                </c:pt>
                <c:pt idx="1">
                  <c:v>4.1667000000000003E-2</c:v>
                </c:pt>
                <c:pt idx="2">
                  <c:v>8.3333000000000004E-2</c:v>
                </c:pt>
                <c:pt idx="3">
                  <c:v>0.125</c:v>
                </c:pt>
                <c:pt idx="4">
                  <c:v>0.16667000000000001</c:v>
                </c:pt>
                <c:pt idx="5">
                  <c:v>0.20832999999999999</c:v>
                </c:pt>
                <c:pt idx="6">
                  <c:v>0.25</c:v>
                </c:pt>
                <c:pt idx="7">
                  <c:v>0.29166999999999998</c:v>
                </c:pt>
                <c:pt idx="8">
                  <c:v>0.33333000000000002</c:v>
                </c:pt>
                <c:pt idx="9">
                  <c:v>0.375</c:v>
                </c:pt>
                <c:pt idx="10">
                  <c:v>0.41666999999999998</c:v>
                </c:pt>
                <c:pt idx="11">
                  <c:v>0.45833000000000002</c:v>
                </c:pt>
                <c:pt idx="12">
                  <c:v>0.5</c:v>
                </c:pt>
                <c:pt idx="13">
                  <c:v>0.54166999999999998</c:v>
                </c:pt>
                <c:pt idx="14">
                  <c:v>0.58333000000000002</c:v>
                </c:pt>
                <c:pt idx="15">
                  <c:v>0.625</c:v>
                </c:pt>
                <c:pt idx="16">
                  <c:v>0.66666999999999998</c:v>
                </c:pt>
                <c:pt idx="17">
                  <c:v>0.70833000000000002</c:v>
                </c:pt>
                <c:pt idx="18">
                  <c:v>0.75</c:v>
                </c:pt>
                <c:pt idx="19">
                  <c:v>0.79166999999999998</c:v>
                </c:pt>
                <c:pt idx="20">
                  <c:v>0.83333000000000002</c:v>
                </c:pt>
                <c:pt idx="21">
                  <c:v>0.875</c:v>
                </c:pt>
                <c:pt idx="22">
                  <c:v>0.91666999999999998</c:v>
                </c:pt>
                <c:pt idx="23">
                  <c:v>0.95833000000000002</c:v>
                </c:pt>
                <c:pt idx="24">
                  <c:v>1</c:v>
                </c:pt>
                <c:pt idx="25">
                  <c:v>2</c:v>
                </c:pt>
                <c:pt idx="26">
                  <c:v>6.8859000000000004</c:v>
                </c:pt>
                <c:pt idx="27">
                  <c:v>11.772</c:v>
                </c:pt>
                <c:pt idx="28">
                  <c:v>16.658000000000001</c:v>
                </c:pt>
                <c:pt idx="29">
                  <c:v>21.544</c:v>
                </c:pt>
                <c:pt idx="30">
                  <c:v>26.43</c:v>
                </c:pt>
                <c:pt idx="31">
                  <c:v>31.315000000000001</c:v>
                </c:pt>
                <c:pt idx="32">
                  <c:v>36.201000000000001</c:v>
                </c:pt>
                <c:pt idx="33">
                  <c:v>41.087000000000003</c:v>
                </c:pt>
                <c:pt idx="34">
                  <c:v>45.972999999999999</c:v>
                </c:pt>
                <c:pt idx="35">
                  <c:v>50.859000000000002</c:v>
                </c:pt>
                <c:pt idx="36">
                  <c:v>55.744999999999997</c:v>
                </c:pt>
                <c:pt idx="37">
                  <c:v>60.631</c:v>
                </c:pt>
                <c:pt idx="38">
                  <c:v>65.516999999999996</c:v>
                </c:pt>
                <c:pt idx="39">
                  <c:v>70.403000000000006</c:v>
                </c:pt>
                <c:pt idx="40">
                  <c:v>75.289000000000001</c:v>
                </c:pt>
                <c:pt idx="41">
                  <c:v>80.174000000000007</c:v>
                </c:pt>
                <c:pt idx="42">
                  <c:v>85.06</c:v>
                </c:pt>
                <c:pt idx="43">
                  <c:v>89.945999999999998</c:v>
                </c:pt>
                <c:pt idx="44">
                  <c:v>94.831999999999994</c:v>
                </c:pt>
                <c:pt idx="45">
                  <c:v>99.718000000000004</c:v>
                </c:pt>
                <c:pt idx="46">
                  <c:v>104.6</c:v>
                </c:pt>
                <c:pt idx="47">
                  <c:v>109.49</c:v>
                </c:pt>
                <c:pt idx="48">
                  <c:v>114.38</c:v>
                </c:pt>
                <c:pt idx="49">
                  <c:v>119.26</c:v>
                </c:pt>
                <c:pt idx="50">
                  <c:v>124.15</c:v>
                </c:pt>
                <c:pt idx="51">
                  <c:v>129.03</c:v>
                </c:pt>
                <c:pt idx="52">
                  <c:v>133.91999999999999</c:v>
                </c:pt>
                <c:pt idx="53">
                  <c:v>138.81</c:v>
                </c:pt>
                <c:pt idx="54">
                  <c:v>143.69</c:v>
                </c:pt>
                <c:pt idx="55">
                  <c:v>148.58000000000001</c:v>
                </c:pt>
                <c:pt idx="56">
                  <c:v>153.46</c:v>
                </c:pt>
                <c:pt idx="57">
                  <c:v>158.35</c:v>
                </c:pt>
                <c:pt idx="58">
                  <c:v>163.22999999999999</c:v>
                </c:pt>
                <c:pt idx="59">
                  <c:v>168.12</c:v>
                </c:pt>
                <c:pt idx="60">
                  <c:v>173.01</c:v>
                </c:pt>
                <c:pt idx="61">
                  <c:v>177.89</c:v>
                </c:pt>
                <c:pt idx="62">
                  <c:v>182.78</c:v>
                </c:pt>
                <c:pt idx="63">
                  <c:v>187.66</c:v>
                </c:pt>
                <c:pt idx="64">
                  <c:v>192.55</c:v>
                </c:pt>
                <c:pt idx="65">
                  <c:v>197.44</c:v>
                </c:pt>
                <c:pt idx="66">
                  <c:v>202.32</c:v>
                </c:pt>
                <c:pt idx="67">
                  <c:v>207.21</c:v>
                </c:pt>
                <c:pt idx="68">
                  <c:v>212.09</c:v>
                </c:pt>
                <c:pt idx="69">
                  <c:v>216.98</c:v>
                </c:pt>
                <c:pt idx="70">
                  <c:v>221.87</c:v>
                </c:pt>
                <c:pt idx="71">
                  <c:v>226.75</c:v>
                </c:pt>
                <c:pt idx="72">
                  <c:v>231.64</c:v>
                </c:pt>
                <c:pt idx="73">
                  <c:v>236.52</c:v>
                </c:pt>
                <c:pt idx="74">
                  <c:v>241.41</c:v>
                </c:pt>
                <c:pt idx="75">
                  <c:v>246.3</c:v>
                </c:pt>
                <c:pt idx="76">
                  <c:v>251.18</c:v>
                </c:pt>
                <c:pt idx="77">
                  <c:v>256.07</c:v>
                </c:pt>
                <c:pt idx="78">
                  <c:v>260.95</c:v>
                </c:pt>
                <c:pt idx="79">
                  <c:v>265.83999999999997</c:v>
                </c:pt>
                <c:pt idx="80">
                  <c:v>270.72000000000003</c:v>
                </c:pt>
                <c:pt idx="81">
                  <c:v>275.61</c:v>
                </c:pt>
                <c:pt idx="82">
                  <c:v>280.5</c:v>
                </c:pt>
                <c:pt idx="83">
                  <c:v>285.38</c:v>
                </c:pt>
                <c:pt idx="84">
                  <c:v>290.27</c:v>
                </c:pt>
                <c:pt idx="85">
                  <c:v>295.14999999999998</c:v>
                </c:pt>
                <c:pt idx="86">
                  <c:v>300.04000000000002</c:v>
                </c:pt>
                <c:pt idx="87">
                  <c:v>304.93</c:v>
                </c:pt>
                <c:pt idx="88">
                  <c:v>309.81</c:v>
                </c:pt>
                <c:pt idx="89">
                  <c:v>314.7</c:v>
                </c:pt>
                <c:pt idx="90">
                  <c:v>319.58</c:v>
                </c:pt>
                <c:pt idx="91">
                  <c:v>324.47000000000003</c:v>
                </c:pt>
                <c:pt idx="92">
                  <c:v>329.36</c:v>
                </c:pt>
                <c:pt idx="93">
                  <c:v>334.24</c:v>
                </c:pt>
                <c:pt idx="94">
                  <c:v>339.13</c:v>
                </c:pt>
                <c:pt idx="95">
                  <c:v>344.01</c:v>
                </c:pt>
                <c:pt idx="96">
                  <c:v>348.9</c:v>
                </c:pt>
                <c:pt idx="97">
                  <c:v>353.79</c:v>
                </c:pt>
                <c:pt idx="98">
                  <c:v>358.67</c:v>
                </c:pt>
                <c:pt idx="99">
                  <c:v>363.56</c:v>
                </c:pt>
                <c:pt idx="100">
                  <c:v>368.44</c:v>
                </c:pt>
                <c:pt idx="101">
                  <c:v>373.33</c:v>
                </c:pt>
                <c:pt idx="102">
                  <c:v>378.21</c:v>
                </c:pt>
                <c:pt idx="103">
                  <c:v>383.1</c:v>
                </c:pt>
                <c:pt idx="104">
                  <c:v>387.99</c:v>
                </c:pt>
                <c:pt idx="105">
                  <c:v>392.87</c:v>
                </c:pt>
                <c:pt idx="106">
                  <c:v>397.76</c:v>
                </c:pt>
                <c:pt idx="107">
                  <c:v>402.64</c:v>
                </c:pt>
                <c:pt idx="108">
                  <c:v>407.53</c:v>
                </c:pt>
                <c:pt idx="109">
                  <c:v>412.42</c:v>
                </c:pt>
                <c:pt idx="110">
                  <c:v>417.3</c:v>
                </c:pt>
                <c:pt idx="111">
                  <c:v>422.19</c:v>
                </c:pt>
                <c:pt idx="112">
                  <c:v>427.07</c:v>
                </c:pt>
                <c:pt idx="113">
                  <c:v>431.96</c:v>
                </c:pt>
                <c:pt idx="114">
                  <c:v>436.85</c:v>
                </c:pt>
                <c:pt idx="115">
                  <c:v>441.73</c:v>
                </c:pt>
                <c:pt idx="116">
                  <c:v>446.62</c:v>
                </c:pt>
                <c:pt idx="117">
                  <c:v>451.5</c:v>
                </c:pt>
                <c:pt idx="118">
                  <c:v>456.39</c:v>
                </c:pt>
                <c:pt idx="119">
                  <c:v>461.28</c:v>
                </c:pt>
                <c:pt idx="120">
                  <c:v>466.16</c:v>
                </c:pt>
                <c:pt idx="121">
                  <c:v>471.05</c:v>
                </c:pt>
                <c:pt idx="122">
                  <c:v>475.93</c:v>
                </c:pt>
                <c:pt idx="123">
                  <c:v>480.82</c:v>
                </c:pt>
                <c:pt idx="124">
                  <c:v>485.7</c:v>
                </c:pt>
                <c:pt idx="125">
                  <c:v>490.59</c:v>
                </c:pt>
                <c:pt idx="126">
                  <c:v>495.48</c:v>
                </c:pt>
                <c:pt idx="127">
                  <c:v>500.36</c:v>
                </c:pt>
                <c:pt idx="128">
                  <c:v>505.25</c:v>
                </c:pt>
                <c:pt idx="129">
                  <c:v>510.13</c:v>
                </c:pt>
                <c:pt idx="130">
                  <c:v>515.02</c:v>
                </c:pt>
                <c:pt idx="131">
                  <c:v>519.91</c:v>
                </c:pt>
                <c:pt idx="132">
                  <c:v>524.79</c:v>
                </c:pt>
                <c:pt idx="133">
                  <c:v>529.67999999999995</c:v>
                </c:pt>
                <c:pt idx="134">
                  <c:v>534.55999999999995</c:v>
                </c:pt>
                <c:pt idx="135">
                  <c:v>539.45000000000005</c:v>
                </c:pt>
                <c:pt idx="136">
                  <c:v>544.34</c:v>
                </c:pt>
                <c:pt idx="137">
                  <c:v>549.22</c:v>
                </c:pt>
                <c:pt idx="138">
                  <c:v>554.11</c:v>
                </c:pt>
                <c:pt idx="139">
                  <c:v>558.99</c:v>
                </c:pt>
                <c:pt idx="140">
                  <c:v>563.88</c:v>
                </c:pt>
                <c:pt idx="141">
                  <c:v>568.77</c:v>
                </c:pt>
                <c:pt idx="142">
                  <c:v>573.65</c:v>
                </c:pt>
                <c:pt idx="143">
                  <c:v>578.54</c:v>
                </c:pt>
                <c:pt idx="144">
                  <c:v>583.41999999999996</c:v>
                </c:pt>
                <c:pt idx="145">
                  <c:v>588.30999999999995</c:v>
                </c:pt>
                <c:pt idx="146">
                  <c:v>593.19000000000005</c:v>
                </c:pt>
                <c:pt idx="147">
                  <c:v>598.08000000000004</c:v>
                </c:pt>
                <c:pt idx="148">
                  <c:v>602.97</c:v>
                </c:pt>
                <c:pt idx="149">
                  <c:v>607.85</c:v>
                </c:pt>
                <c:pt idx="150">
                  <c:v>612.74</c:v>
                </c:pt>
                <c:pt idx="151">
                  <c:v>617.62</c:v>
                </c:pt>
                <c:pt idx="152">
                  <c:v>622.51</c:v>
                </c:pt>
                <c:pt idx="153">
                  <c:v>627.4</c:v>
                </c:pt>
                <c:pt idx="154">
                  <c:v>632.28</c:v>
                </c:pt>
                <c:pt idx="155">
                  <c:v>637.16999999999996</c:v>
                </c:pt>
                <c:pt idx="156">
                  <c:v>642.04999999999995</c:v>
                </c:pt>
                <c:pt idx="157">
                  <c:v>646.94000000000005</c:v>
                </c:pt>
                <c:pt idx="158">
                  <c:v>651.83000000000004</c:v>
                </c:pt>
                <c:pt idx="159">
                  <c:v>656.71</c:v>
                </c:pt>
                <c:pt idx="160">
                  <c:v>661.6</c:v>
                </c:pt>
                <c:pt idx="161">
                  <c:v>666.48</c:v>
                </c:pt>
                <c:pt idx="162">
                  <c:v>671.37</c:v>
                </c:pt>
                <c:pt idx="163">
                  <c:v>676.26</c:v>
                </c:pt>
                <c:pt idx="164">
                  <c:v>681.14</c:v>
                </c:pt>
                <c:pt idx="165">
                  <c:v>686.03</c:v>
                </c:pt>
                <c:pt idx="166">
                  <c:v>690.91</c:v>
                </c:pt>
                <c:pt idx="167">
                  <c:v>695.8</c:v>
                </c:pt>
                <c:pt idx="168">
                  <c:v>700.68</c:v>
                </c:pt>
                <c:pt idx="169">
                  <c:v>705.57</c:v>
                </c:pt>
                <c:pt idx="170">
                  <c:v>710.46</c:v>
                </c:pt>
                <c:pt idx="171">
                  <c:v>715.34</c:v>
                </c:pt>
                <c:pt idx="172">
                  <c:v>720.23</c:v>
                </c:pt>
                <c:pt idx="173">
                  <c:v>725.11</c:v>
                </c:pt>
                <c:pt idx="174">
                  <c:v>730</c:v>
                </c:pt>
              </c:numCache>
            </c:numRef>
          </c:xVal>
          <c:yVal>
            <c:numRef>
              <c:f>'2D smeared Tmax'!$AG$4:$AG$178</c:f>
              <c:numCache>
                <c:formatCode>General</c:formatCode>
                <c:ptCount val="175"/>
                <c:pt idx="0">
                  <c:v>863.05</c:v>
                </c:pt>
                <c:pt idx="1">
                  <c:v>1238.2</c:v>
                </c:pt>
                <c:pt idx="2">
                  <c:v>1370.5</c:v>
                </c:pt>
                <c:pt idx="3">
                  <c:v>1464.5</c:v>
                </c:pt>
                <c:pt idx="4">
                  <c:v>1469</c:v>
                </c:pt>
                <c:pt idx="5">
                  <c:v>1469.4</c:v>
                </c:pt>
                <c:pt idx="6">
                  <c:v>1469.8</c:v>
                </c:pt>
                <c:pt idx="7">
                  <c:v>1470.3</c:v>
                </c:pt>
                <c:pt idx="8">
                  <c:v>1470.8</c:v>
                </c:pt>
                <c:pt idx="9">
                  <c:v>1471.2</c:v>
                </c:pt>
                <c:pt idx="10">
                  <c:v>1471.7</c:v>
                </c:pt>
                <c:pt idx="11">
                  <c:v>1472.2</c:v>
                </c:pt>
                <c:pt idx="12">
                  <c:v>1472.6</c:v>
                </c:pt>
                <c:pt idx="13">
                  <c:v>1473.1</c:v>
                </c:pt>
                <c:pt idx="14">
                  <c:v>1473.5</c:v>
                </c:pt>
                <c:pt idx="15">
                  <c:v>1474</c:v>
                </c:pt>
                <c:pt idx="16">
                  <c:v>1474.5</c:v>
                </c:pt>
                <c:pt idx="17">
                  <c:v>1474.9</c:v>
                </c:pt>
                <c:pt idx="18">
                  <c:v>1475.4</c:v>
                </c:pt>
                <c:pt idx="19">
                  <c:v>1475.8</c:v>
                </c:pt>
                <c:pt idx="20">
                  <c:v>1476.3</c:v>
                </c:pt>
                <c:pt idx="21">
                  <c:v>1476.8</c:v>
                </c:pt>
                <c:pt idx="22">
                  <c:v>1477.2</c:v>
                </c:pt>
                <c:pt idx="23">
                  <c:v>1477.7</c:v>
                </c:pt>
                <c:pt idx="24">
                  <c:v>1478.1</c:v>
                </c:pt>
                <c:pt idx="25">
                  <c:v>1488.4</c:v>
                </c:pt>
                <c:pt idx="26">
                  <c:v>1533</c:v>
                </c:pt>
                <c:pt idx="27">
                  <c:v>1567.7</c:v>
                </c:pt>
                <c:pt idx="28">
                  <c:v>1593.9</c:v>
                </c:pt>
                <c:pt idx="29">
                  <c:v>1614</c:v>
                </c:pt>
                <c:pt idx="30">
                  <c:v>1629.1</c:v>
                </c:pt>
                <c:pt idx="31">
                  <c:v>1640.6</c:v>
                </c:pt>
                <c:pt idx="32">
                  <c:v>1649.2</c:v>
                </c:pt>
                <c:pt idx="33">
                  <c:v>1655.4</c:v>
                </c:pt>
                <c:pt idx="34">
                  <c:v>1659.9</c:v>
                </c:pt>
                <c:pt idx="35">
                  <c:v>1662.9</c:v>
                </c:pt>
                <c:pt idx="36">
                  <c:v>1664.7</c:v>
                </c:pt>
                <c:pt idx="37">
                  <c:v>1665.7</c:v>
                </c:pt>
                <c:pt idx="38">
                  <c:v>1666.1</c:v>
                </c:pt>
                <c:pt idx="39">
                  <c:v>1665.9</c:v>
                </c:pt>
                <c:pt idx="40">
                  <c:v>1665.3</c:v>
                </c:pt>
                <c:pt idx="41">
                  <c:v>1664.4</c:v>
                </c:pt>
                <c:pt idx="42">
                  <c:v>1663.2</c:v>
                </c:pt>
                <c:pt idx="43">
                  <c:v>1661.9</c:v>
                </c:pt>
                <c:pt idx="44">
                  <c:v>1660.4</c:v>
                </c:pt>
                <c:pt idx="45">
                  <c:v>1658.9</c:v>
                </c:pt>
                <c:pt idx="46">
                  <c:v>1657.2</c:v>
                </c:pt>
                <c:pt idx="47">
                  <c:v>1655.5</c:v>
                </c:pt>
                <c:pt idx="48">
                  <c:v>1653.8</c:v>
                </c:pt>
                <c:pt idx="49">
                  <c:v>1652</c:v>
                </c:pt>
                <c:pt idx="50">
                  <c:v>1650.2</c:v>
                </c:pt>
                <c:pt idx="51">
                  <c:v>1648.4</c:v>
                </c:pt>
                <c:pt idx="52">
                  <c:v>1646.6</c:v>
                </c:pt>
                <c:pt idx="53">
                  <c:v>1644.8</c:v>
                </c:pt>
                <c:pt idx="54">
                  <c:v>1642.9</c:v>
                </c:pt>
                <c:pt idx="55">
                  <c:v>1641.1</c:v>
                </c:pt>
                <c:pt idx="56">
                  <c:v>1639.3</c:v>
                </c:pt>
                <c:pt idx="57">
                  <c:v>1637.5</c:v>
                </c:pt>
                <c:pt idx="58">
                  <c:v>1635.7</c:v>
                </c:pt>
                <c:pt idx="59">
                  <c:v>1633.9</c:v>
                </c:pt>
                <c:pt idx="60">
                  <c:v>1632.2</c:v>
                </c:pt>
                <c:pt idx="61">
                  <c:v>1630.4</c:v>
                </c:pt>
                <c:pt idx="62">
                  <c:v>1628.6</c:v>
                </c:pt>
                <c:pt idx="63">
                  <c:v>1626.8</c:v>
                </c:pt>
                <c:pt idx="64">
                  <c:v>1625.1</c:v>
                </c:pt>
                <c:pt idx="65">
                  <c:v>1623.3</c:v>
                </c:pt>
                <c:pt idx="66">
                  <c:v>1621.6</c:v>
                </c:pt>
                <c:pt idx="67">
                  <c:v>1619.8</c:v>
                </c:pt>
                <c:pt idx="68">
                  <c:v>1618</c:v>
                </c:pt>
                <c:pt idx="69">
                  <c:v>1616.3</c:v>
                </c:pt>
                <c:pt idx="70">
                  <c:v>1614.6</c:v>
                </c:pt>
                <c:pt idx="71">
                  <c:v>1612.9</c:v>
                </c:pt>
                <c:pt idx="72">
                  <c:v>1611.3</c:v>
                </c:pt>
                <c:pt idx="73">
                  <c:v>1609.6</c:v>
                </c:pt>
                <c:pt idx="74">
                  <c:v>1608</c:v>
                </c:pt>
                <c:pt idx="75">
                  <c:v>1606.3</c:v>
                </c:pt>
                <c:pt idx="76">
                  <c:v>1604.7</c:v>
                </c:pt>
                <c:pt idx="77">
                  <c:v>1603</c:v>
                </c:pt>
                <c:pt idx="78">
                  <c:v>1601.3</c:v>
                </c:pt>
                <c:pt idx="79">
                  <c:v>1599.7</c:v>
                </c:pt>
                <c:pt idx="80">
                  <c:v>1598</c:v>
                </c:pt>
                <c:pt idx="81">
                  <c:v>1596.2</c:v>
                </c:pt>
                <c:pt idx="82">
                  <c:v>1594.5</c:v>
                </c:pt>
                <c:pt idx="83">
                  <c:v>1592.8</c:v>
                </c:pt>
                <c:pt idx="84">
                  <c:v>1591</c:v>
                </c:pt>
                <c:pt idx="85">
                  <c:v>1589.3</c:v>
                </c:pt>
                <c:pt idx="86">
                  <c:v>1587.6</c:v>
                </c:pt>
                <c:pt idx="87">
                  <c:v>1585.8</c:v>
                </c:pt>
                <c:pt idx="88">
                  <c:v>1584.1</c:v>
                </c:pt>
                <c:pt idx="89">
                  <c:v>1582.4</c:v>
                </c:pt>
                <c:pt idx="90">
                  <c:v>1580.6</c:v>
                </c:pt>
                <c:pt idx="91">
                  <c:v>1578.9</c:v>
                </c:pt>
                <c:pt idx="92">
                  <c:v>1577.2</c:v>
                </c:pt>
                <c:pt idx="93">
                  <c:v>1575.6</c:v>
                </c:pt>
                <c:pt idx="94">
                  <c:v>1573.9</c:v>
                </c:pt>
                <c:pt idx="95">
                  <c:v>1572.2</c:v>
                </c:pt>
                <c:pt idx="96">
                  <c:v>1570.6</c:v>
                </c:pt>
                <c:pt idx="97">
                  <c:v>1568.9</c:v>
                </c:pt>
                <c:pt idx="98">
                  <c:v>1567.3</c:v>
                </c:pt>
                <c:pt idx="99">
                  <c:v>1565.6</c:v>
                </c:pt>
                <c:pt idx="100">
                  <c:v>1563.9</c:v>
                </c:pt>
                <c:pt idx="101">
                  <c:v>1562.3</c:v>
                </c:pt>
                <c:pt idx="102">
                  <c:v>1560.6</c:v>
                </c:pt>
                <c:pt idx="103">
                  <c:v>1559</c:v>
                </c:pt>
                <c:pt idx="104">
                  <c:v>1557.3</c:v>
                </c:pt>
                <c:pt idx="105">
                  <c:v>1555.7</c:v>
                </c:pt>
                <c:pt idx="106">
                  <c:v>1554.1</c:v>
                </c:pt>
                <c:pt idx="107">
                  <c:v>1552.5</c:v>
                </c:pt>
                <c:pt idx="108">
                  <c:v>1550.9</c:v>
                </c:pt>
                <c:pt idx="109">
                  <c:v>1549.2</c:v>
                </c:pt>
                <c:pt idx="110">
                  <c:v>1547.6</c:v>
                </c:pt>
                <c:pt idx="111">
                  <c:v>1546</c:v>
                </c:pt>
                <c:pt idx="112">
                  <c:v>1544.4</c:v>
                </c:pt>
                <c:pt idx="113">
                  <c:v>1542.8</c:v>
                </c:pt>
                <c:pt idx="114">
                  <c:v>1541.1</c:v>
                </c:pt>
                <c:pt idx="115">
                  <c:v>1539.5</c:v>
                </c:pt>
                <c:pt idx="116">
                  <c:v>1537.9</c:v>
                </c:pt>
                <c:pt idx="117">
                  <c:v>1536.4</c:v>
                </c:pt>
                <c:pt idx="118">
                  <c:v>1534.8</c:v>
                </c:pt>
                <c:pt idx="119">
                  <c:v>1533.2</c:v>
                </c:pt>
                <c:pt idx="120">
                  <c:v>1531.6</c:v>
                </c:pt>
                <c:pt idx="121">
                  <c:v>1530</c:v>
                </c:pt>
                <c:pt idx="122">
                  <c:v>1528.5</c:v>
                </c:pt>
                <c:pt idx="123">
                  <c:v>1526.9</c:v>
                </c:pt>
                <c:pt idx="124">
                  <c:v>1525.3</c:v>
                </c:pt>
                <c:pt idx="125">
                  <c:v>1523.7</c:v>
                </c:pt>
                <c:pt idx="126">
                  <c:v>1522.2</c:v>
                </c:pt>
                <c:pt idx="127">
                  <c:v>1520.6</c:v>
                </c:pt>
                <c:pt idx="128">
                  <c:v>1519</c:v>
                </c:pt>
                <c:pt idx="129">
                  <c:v>1517.4</c:v>
                </c:pt>
                <c:pt idx="130">
                  <c:v>1515.8</c:v>
                </c:pt>
                <c:pt idx="131">
                  <c:v>1514.3</c:v>
                </c:pt>
                <c:pt idx="132">
                  <c:v>1512.8</c:v>
                </c:pt>
                <c:pt idx="133">
                  <c:v>1511.3</c:v>
                </c:pt>
                <c:pt idx="134">
                  <c:v>1509.7</c:v>
                </c:pt>
                <c:pt idx="135">
                  <c:v>1508.2</c:v>
                </c:pt>
                <c:pt idx="136">
                  <c:v>1506.7</c:v>
                </c:pt>
                <c:pt idx="137">
                  <c:v>1505.1</c:v>
                </c:pt>
                <c:pt idx="138">
                  <c:v>1503.6</c:v>
                </c:pt>
                <c:pt idx="139">
                  <c:v>1502.1</c:v>
                </c:pt>
                <c:pt idx="140">
                  <c:v>1500.5</c:v>
                </c:pt>
                <c:pt idx="141">
                  <c:v>1499</c:v>
                </c:pt>
                <c:pt idx="142">
                  <c:v>1497.5</c:v>
                </c:pt>
                <c:pt idx="143">
                  <c:v>1496</c:v>
                </c:pt>
                <c:pt idx="144">
                  <c:v>1494.4</c:v>
                </c:pt>
                <c:pt idx="145">
                  <c:v>1492.9</c:v>
                </c:pt>
                <c:pt idx="146">
                  <c:v>1491.4</c:v>
                </c:pt>
                <c:pt idx="147">
                  <c:v>1490</c:v>
                </c:pt>
                <c:pt idx="148">
                  <c:v>1488.5</c:v>
                </c:pt>
                <c:pt idx="149">
                  <c:v>1487</c:v>
                </c:pt>
                <c:pt idx="150">
                  <c:v>1485.5</c:v>
                </c:pt>
                <c:pt idx="151">
                  <c:v>1484</c:v>
                </c:pt>
                <c:pt idx="152">
                  <c:v>1482.4</c:v>
                </c:pt>
                <c:pt idx="153">
                  <c:v>1480.8</c:v>
                </c:pt>
                <c:pt idx="154">
                  <c:v>1479.2</c:v>
                </c:pt>
                <c:pt idx="155">
                  <c:v>1477.6</c:v>
                </c:pt>
                <c:pt idx="156">
                  <c:v>1476.1</c:v>
                </c:pt>
                <c:pt idx="157">
                  <c:v>1474</c:v>
                </c:pt>
                <c:pt idx="158">
                  <c:v>1471.6</c:v>
                </c:pt>
                <c:pt idx="159">
                  <c:v>1469.2</c:v>
                </c:pt>
                <c:pt idx="160">
                  <c:v>1466.8</c:v>
                </c:pt>
                <c:pt idx="161">
                  <c:v>1464.4</c:v>
                </c:pt>
                <c:pt idx="162">
                  <c:v>1462</c:v>
                </c:pt>
                <c:pt idx="163">
                  <c:v>1459.6</c:v>
                </c:pt>
                <c:pt idx="164">
                  <c:v>1457.2</c:v>
                </c:pt>
                <c:pt idx="165">
                  <c:v>1454.8</c:v>
                </c:pt>
                <c:pt idx="166">
                  <c:v>1452.4</c:v>
                </c:pt>
                <c:pt idx="167">
                  <c:v>1450</c:v>
                </c:pt>
                <c:pt idx="168">
                  <c:v>1447.7</c:v>
                </c:pt>
                <c:pt idx="169">
                  <c:v>1445.3</c:v>
                </c:pt>
                <c:pt idx="170">
                  <c:v>1442.9</c:v>
                </c:pt>
                <c:pt idx="171">
                  <c:v>1440.6</c:v>
                </c:pt>
                <c:pt idx="172">
                  <c:v>1438.2</c:v>
                </c:pt>
                <c:pt idx="173">
                  <c:v>1435.9</c:v>
                </c:pt>
                <c:pt idx="174">
                  <c:v>1433.5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215992"/>
        <c:axId val="208216384"/>
      </c:scatterChart>
      <c:valAx>
        <c:axId val="208215992"/>
        <c:scaling>
          <c:orientation val="minMax"/>
          <c:max val="8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8216384"/>
        <c:crosses val="autoZero"/>
        <c:crossBetween val="midCat"/>
      </c:valAx>
      <c:valAx>
        <c:axId val="208216384"/>
        <c:scaling>
          <c:orientation val="minMax"/>
          <c:max val="2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Tmax 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8215992"/>
        <c:crosses val="autoZero"/>
        <c:crossBetween val="midCat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Mark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Tmax'!$B$4:$B$103</c:f>
              <c:numCache>
                <c:formatCode>General</c:formatCode>
                <c:ptCount val="100"/>
                <c:pt idx="0">
                  <c:v>0</c:v>
                </c:pt>
                <c:pt idx="1">
                  <c:v>7.3737373737373737</c:v>
                </c:pt>
                <c:pt idx="2">
                  <c:v>14.747474747474747</c:v>
                </c:pt>
                <c:pt idx="3">
                  <c:v>22.121212121212121</c:v>
                </c:pt>
                <c:pt idx="4">
                  <c:v>29.494949494949495</c:v>
                </c:pt>
                <c:pt idx="5">
                  <c:v>36.868686868686865</c:v>
                </c:pt>
                <c:pt idx="6">
                  <c:v>44.242424242424242</c:v>
                </c:pt>
                <c:pt idx="7">
                  <c:v>51.616161616161612</c:v>
                </c:pt>
                <c:pt idx="8">
                  <c:v>58.98989898989899</c:v>
                </c:pt>
                <c:pt idx="9">
                  <c:v>66.36363636363636</c:v>
                </c:pt>
                <c:pt idx="10">
                  <c:v>73.73737373737373</c:v>
                </c:pt>
                <c:pt idx="11">
                  <c:v>81.111111111111114</c:v>
                </c:pt>
                <c:pt idx="12">
                  <c:v>88.484848484848484</c:v>
                </c:pt>
                <c:pt idx="13">
                  <c:v>95.858585858585855</c:v>
                </c:pt>
                <c:pt idx="14">
                  <c:v>103.23232323232322</c:v>
                </c:pt>
                <c:pt idx="15">
                  <c:v>110.60606060606061</c:v>
                </c:pt>
                <c:pt idx="16">
                  <c:v>117.97979797979798</c:v>
                </c:pt>
                <c:pt idx="17">
                  <c:v>125.35353535353536</c:v>
                </c:pt>
                <c:pt idx="18">
                  <c:v>132.72727272727272</c:v>
                </c:pt>
                <c:pt idx="19">
                  <c:v>140.1010101010101</c:v>
                </c:pt>
                <c:pt idx="20">
                  <c:v>147.47474747474746</c:v>
                </c:pt>
                <c:pt idx="21">
                  <c:v>154.84848484848484</c:v>
                </c:pt>
                <c:pt idx="22">
                  <c:v>162.22222222222223</c:v>
                </c:pt>
                <c:pt idx="23">
                  <c:v>169.59595959595958</c:v>
                </c:pt>
                <c:pt idx="24">
                  <c:v>176.96969696969697</c:v>
                </c:pt>
                <c:pt idx="25">
                  <c:v>184.34343434343432</c:v>
                </c:pt>
                <c:pt idx="26">
                  <c:v>191.71717171717171</c:v>
                </c:pt>
                <c:pt idx="27">
                  <c:v>199.09090909090909</c:v>
                </c:pt>
                <c:pt idx="28">
                  <c:v>206.46464646464645</c:v>
                </c:pt>
                <c:pt idx="29">
                  <c:v>213.83838383838383</c:v>
                </c:pt>
                <c:pt idx="30">
                  <c:v>221.21212121212122</c:v>
                </c:pt>
                <c:pt idx="31">
                  <c:v>228.5858585858586</c:v>
                </c:pt>
                <c:pt idx="32">
                  <c:v>235.95959595959596</c:v>
                </c:pt>
                <c:pt idx="33">
                  <c:v>243.33333333333334</c:v>
                </c:pt>
                <c:pt idx="34">
                  <c:v>250.70707070707073</c:v>
                </c:pt>
                <c:pt idx="35">
                  <c:v>258.08080808080808</c:v>
                </c:pt>
                <c:pt idx="36">
                  <c:v>265.45454545454544</c:v>
                </c:pt>
                <c:pt idx="37">
                  <c:v>272.82828282828285</c:v>
                </c:pt>
                <c:pt idx="38">
                  <c:v>280.20202020202021</c:v>
                </c:pt>
                <c:pt idx="39">
                  <c:v>287.57575757575756</c:v>
                </c:pt>
                <c:pt idx="40">
                  <c:v>294.94949494949492</c:v>
                </c:pt>
                <c:pt idx="41">
                  <c:v>302.32323232323233</c:v>
                </c:pt>
                <c:pt idx="42">
                  <c:v>309.69696969696969</c:v>
                </c:pt>
                <c:pt idx="43">
                  <c:v>317.07070707070704</c:v>
                </c:pt>
                <c:pt idx="44">
                  <c:v>324.44444444444446</c:v>
                </c:pt>
                <c:pt idx="45">
                  <c:v>331.81818181818181</c:v>
                </c:pt>
                <c:pt idx="46">
                  <c:v>339.19191919191917</c:v>
                </c:pt>
                <c:pt idx="47">
                  <c:v>346.56565656565658</c:v>
                </c:pt>
                <c:pt idx="48">
                  <c:v>353.93939393939394</c:v>
                </c:pt>
                <c:pt idx="49">
                  <c:v>361.31313131313135</c:v>
                </c:pt>
                <c:pt idx="50">
                  <c:v>368.68686868686865</c:v>
                </c:pt>
                <c:pt idx="51">
                  <c:v>376.06060606060606</c:v>
                </c:pt>
                <c:pt idx="52">
                  <c:v>383.43434343434342</c:v>
                </c:pt>
                <c:pt idx="53">
                  <c:v>390.80808080808077</c:v>
                </c:pt>
                <c:pt idx="54">
                  <c:v>398.18181818181819</c:v>
                </c:pt>
                <c:pt idx="55">
                  <c:v>405.55555555555554</c:v>
                </c:pt>
                <c:pt idx="56">
                  <c:v>412.9292929292929</c:v>
                </c:pt>
                <c:pt idx="57">
                  <c:v>420.30303030303031</c:v>
                </c:pt>
                <c:pt idx="58">
                  <c:v>427.67676767676767</c:v>
                </c:pt>
                <c:pt idx="59">
                  <c:v>435.05050505050502</c:v>
                </c:pt>
                <c:pt idx="60">
                  <c:v>442.42424242424244</c:v>
                </c:pt>
                <c:pt idx="61">
                  <c:v>449.79797979797979</c:v>
                </c:pt>
                <c:pt idx="62">
                  <c:v>457.17171717171721</c:v>
                </c:pt>
                <c:pt idx="63">
                  <c:v>464.54545454545456</c:v>
                </c:pt>
                <c:pt idx="64">
                  <c:v>471.91919191919192</c:v>
                </c:pt>
                <c:pt idx="65">
                  <c:v>479.29292929292933</c:v>
                </c:pt>
                <c:pt idx="66">
                  <c:v>486.66666666666669</c:v>
                </c:pt>
                <c:pt idx="67">
                  <c:v>494.04040404040398</c:v>
                </c:pt>
                <c:pt idx="68">
                  <c:v>501.41414141414145</c:v>
                </c:pt>
                <c:pt idx="69">
                  <c:v>508.78787878787875</c:v>
                </c:pt>
                <c:pt idx="70">
                  <c:v>516.16161616161617</c:v>
                </c:pt>
                <c:pt idx="71">
                  <c:v>523.53535353535358</c:v>
                </c:pt>
                <c:pt idx="72">
                  <c:v>530.90909090909088</c:v>
                </c:pt>
                <c:pt idx="73">
                  <c:v>538.28282828282829</c:v>
                </c:pt>
                <c:pt idx="74">
                  <c:v>545.6565656565657</c:v>
                </c:pt>
                <c:pt idx="75">
                  <c:v>553.030303030303</c:v>
                </c:pt>
                <c:pt idx="76">
                  <c:v>560.40404040404042</c:v>
                </c:pt>
                <c:pt idx="77">
                  <c:v>567.77777777777783</c:v>
                </c:pt>
                <c:pt idx="78">
                  <c:v>575.15151515151513</c:v>
                </c:pt>
                <c:pt idx="79">
                  <c:v>582.52525252525254</c:v>
                </c:pt>
                <c:pt idx="80">
                  <c:v>589.89898989898984</c:v>
                </c:pt>
                <c:pt idx="81">
                  <c:v>597.27272727272725</c:v>
                </c:pt>
                <c:pt idx="82">
                  <c:v>604.64646464646466</c:v>
                </c:pt>
                <c:pt idx="83">
                  <c:v>612.02020202020196</c:v>
                </c:pt>
                <c:pt idx="84">
                  <c:v>619.39393939393938</c:v>
                </c:pt>
                <c:pt idx="85">
                  <c:v>626.76767676767679</c:v>
                </c:pt>
                <c:pt idx="86">
                  <c:v>634.14141414141409</c:v>
                </c:pt>
                <c:pt idx="87">
                  <c:v>641.5151515151515</c:v>
                </c:pt>
                <c:pt idx="88">
                  <c:v>648.88888888888891</c:v>
                </c:pt>
                <c:pt idx="89">
                  <c:v>656.26262626262621</c:v>
                </c:pt>
                <c:pt idx="90">
                  <c:v>663.63636363636363</c:v>
                </c:pt>
                <c:pt idx="91">
                  <c:v>671.01010101010104</c:v>
                </c:pt>
                <c:pt idx="92">
                  <c:v>678.38383838383834</c:v>
                </c:pt>
                <c:pt idx="93">
                  <c:v>685.75757575757575</c:v>
                </c:pt>
                <c:pt idx="94">
                  <c:v>693.13131313131316</c:v>
                </c:pt>
                <c:pt idx="95">
                  <c:v>700.50505050505058</c:v>
                </c:pt>
                <c:pt idx="96">
                  <c:v>707.87878787878788</c:v>
                </c:pt>
                <c:pt idx="97">
                  <c:v>715.25252525252517</c:v>
                </c:pt>
                <c:pt idx="98">
                  <c:v>722.6262626262627</c:v>
                </c:pt>
                <c:pt idx="99">
                  <c:v>730</c:v>
                </c:pt>
              </c:numCache>
            </c:numRef>
          </c:xVal>
          <c:yVal>
            <c:numRef>
              <c:f>'2D smeared Tmin'!$C$4:$C$103</c:f>
              <c:numCache>
                <c:formatCode>General</c:formatCode>
                <c:ptCount val="100"/>
                <c:pt idx="0">
                  <c:v>579.06498375731462</c:v>
                </c:pt>
                <c:pt idx="1">
                  <c:v>579.06498375731462</c:v>
                </c:pt>
                <c:pt idx="2">
                  <c:v>579.06498375731462</c:v>
                </c:pt>
                <c:pt idx="3">
                  <c:v>579.06498375731462</c:v>
                </c:pt>
                <c:pt idx="4">
                  <c:v>579.06498375731462</c:v>
                </c:pt>
                <c:pt idx="5">
                  <c:v>579.06498375731462</c:v>
                </c:pt>
                <c:pt idx="6">
                  <c:v>579.06498375731462</c:v>
                </c:pt>
                <c:pt idx="7">
                  <c:v>579.06498375731462</c:v>
                </c:pt>
                <c:pt idx="8">
                  <c:v>579.06498375731462</c:v>
                </c:pt>
                <c:pt idx="9">
                  <c:v>579.06498375731462</c:v>
                </c:pt>
                <c:pt idx="10">
                  <c:v>579.06498375731462</c:v>
                </c:pt>
                <c:pt idx="11">
                  <c:v>579.06498375731462</c:v>
                </c:pt>
                <c:pt idx="12">
                  <c:v>579.06498375731462</c:v>
                </c:pt>
                <c:pt idx="13">
                  <c:v>579.06498375731462</c:v>
                </c:pt>
                <c:pt idx="14">
                  <c:v>579.06498375731462</c:v>
                </c:pt>
                <c:pt idx="15">
                  <c:v>579.06498375731462</c:v>
                </c:pt>
                <c:pt idx="16">
                  <c:v>579.06498375731462</c:v>
                </c:pt>
                <c:pt idx="17">
                  <c:v>579.06498375731462</c:v>
                </c:pt>
                <c:pt idx="18">
                  <c:v>579.06498375731462</c:v>
                </c:pt>
                <c:pt idx="19">
                  <c:v>579.06498375731462</c:v>
                </c:pt>
                <c:pt idx="20">
                  <c:v>579.06498375731462</c:v>
                </c:pt>
                <c:pt idx="21">
                  <c:v>579.06498375731462</c:v>
                </c:pt>
                <c:pt idx="22">
                  <c:v>579.06498375731462</c:v>
                </c:pt>
                <c:pt idx="23">
                  <c:v>579.06498375731462</c:v>
                </c:pt>
                <c:pt idx="24">
                  <c:v>579.06498375731462</c:v>
                </c:pt>
                <c:pt idx="25">
                  <c:v>579.06498375731462</c:v>
                </c:pt>
                <c:pt idx="26">
                  <c:v>579.06498375731462</c:v>
                </c:pt>
                <c:pt idx="27">
                  <c:v>579.06498375731462</c:v>
                </c:pt>
                <c:pt idx="28">
                  <c:v>579.06498375731462</c:v>
                </c:pt>
                <c:pt idx="29">
                  <c:v>579.06498375731462</c:v>
                </c:pt>
                <c:pt idx="30">
                  <c:v>579.06498375731462</c:v>
                </c:pt>
                <c:pt idx="31">
                  <c:v>579.06498375731462</c:v>
                </c:pt>
                <c:pt idx="32">
                  <c:v>579.06498375731462</c:v>
                </c:pt>
                <c:pt idx="33">
                  <c:v>579.06498375731462</c:v>
                </c:pt>
                <c:pt idx="34">
                  <c:v>579.06498375731462</c:v>
                </c:pt>
                <c:pt idx="35">
                  <c:v>579.06498375731462</c:v>
                </c:pt>
                <c:pt idx="36">
                  <c:v>579.06498375731462</c:v>
                </c:pt>
                <c:pt idx="37">
                  <c:v>579.06498375731462</c:v>
                </c:pt>
                <c:pt idx="38">
                  <c:v>579.06498375731462</c:v>
                </c:pt>
                <c:pt idx="39">
                  <c:v>579.06498375731462</c:v>
                </c:pt>
                <c:pt idx="40">
                  <c:v>579.06498375731462</c:v>
                </c:pt>
                <c:pt idx="41">
                  <c:v>579.06498375731462</c:v>
                </c:pt>
                <c:pt idx="42">
                  <c:v>579.06498375731462</c:v>
                </c:pt>
                <c:pt idx="43">
                  <c:v>579.06498375731462</c:v>
                </c:pt>
                <c:pt idx="44">
                  <c:v>579.06498375731462</c:v>
                </c:pt>
                <c:pt idx="45">
                  <c:v>579.06498375731462</c:v>
                </c:pt>
                <c:pt idx="46">
                  <c:v>579.06498375731462</c:v>
                </c:pt>
                <c:pt idx="47">
                  <c:v>579.06498375731462</c:v>
                </c:pt>
                <c:pt idx="48">
                  <c:v>579.06498375731462</c:v>
                </c:pt>
                <c:pt idx="49">
                  <c:v>579.06498375731462</c:v>
                </c:pt>
                <c:pt idx="50">
                  <c:v>579.06498375731462</c:v>
                </c:pt>
                <c:pt idx="51">
                  <c:v>579.06498375731462</c:v>
                </c:pt>
                <c:pt idx="52">
                  <c:v>579.06498375731462</c:v>
                </c:pt>
                <c:pt idx="53">
                  <c:v>579.06498375731462</c:v>
                </c:pt>
                <c:pt idx="54">
                  <c:v>579.06498375731462</c:v>
                </c:pt>
                <c:pt idx="55">
                  <c:v>579.06498375731462</c:v>
                </c:pt>
                <c:pt idx="56">
                  <c:v>579.06498375731462</c:v>
                </c:pt>
                <c:pt idx="57">
                  <c:v>579.06498375731462</c:v>
                </c:pt>
                <c:pt idx="58">
                  <c:v>579.06498375731462</c:v>
                </c:pt>
                <c:pt idx="59">
                  <c:v>579.06498375731462</c:v>
                </c:pt>
                <c:pt idx="60">
                  <c:v>579.06498375731462</c:v>
                </c:pt>
                <c:pt idx="61">
                  <c:v>579.06498375731462</c:v>
                </c:pt>
                <c:pt idx="62">
                  <c:v>579.06498375731462</c:v>
                </c:pt>
                <c:pt idx="63">
                  <c:v>579.06498375731462</c:v>
                </c:pt>
                <c:pt idx="64">
                  <c:v>579.06498375731462</c:v>
                </c:pt>
                <c:pt idx="65">
                  <c:v>579.06498375731462</c:v>
                </c:pt>
                <c:pt idx="66">
                  <c:v>579.06498375731462</c:v>
                </c:pt>
                <c:pt idx="67">
                  <c:v>579.06498375731462</c:v>
                </c:pt>
                <c:pt idx="68">
                  <c:v>579.06498375731462</c:v>
                </c:pt>
                <c:pt idx="69">
                  <c:v>579.06498375731462</c:v>
                </c:pt>
                <c:pt idx="70">
                  <c:v>579.06498375731462</c:v>
                </c:pt>
                <c:pt idx="71">
                  <c:v>579.06498375731462</c:v>
                </c:pt>
                <c:pt idx="72">
                  <c:v>579.06498375731462</c:v>
                </c:pt>
                <c:pt idx="73">
                  <c:v>579.06498375731462</c:v>
                </c:pt>
                <c:pt idx="74">
                  <c:v>579.06498375731462</c:v>
                </c:pt>
                <c:pt idx="75">
                  <c:v>579.06498375731462</c:v>
                </c:pt>
                <c:pt idx="76">
                  <c:v>579.06498375731462</c:v>
                </c:pt>
                <c:pt idx="77">
                  <c:v>579.06498375731462</c:v>
                </c:pt>
                <c:pt idx="78">
                  <c:v>579.06498375731462</c:v>
                </c:pt>
                <c:pt idx="79">
                  <c:v>579.06498375731462</c:v>
                </c:pt>
                <c:pt idx="80">
                  <c:v>579.06498375731462</c:v>
                </c:pt>
                <c:pt idx="81">
                  <c:v>579.06498375731462</c:v>
                </c:pt>
                <c:pt idx="82">
                  <c:v>579.06498375731462</c:v>
                </c:pt>
                <c:pt idx="83">
                  <c:v>579.06498375731462</c:v>
                </c:pt>
                <c:pt idx="84">
                  <c:v>579.06498375731462</c:v>
                </c:pt>
                <c:pt idx="85">
                  <c:v>579.06498375731462</c:v>
                </c:pt>
                <c:pt idx="86">
                  <c:v>579.06498375731462</c:v>
                </c:pt>
                <c:pt idx="87">
                  <c:v>579.06498375731462</c:v>
                </c:pt>
                <c:pt idx="88">
                  <c:v>579.06498375731462</c:v>
                </c:pt>
                <c:pt idx="89">
                  <c:v>579.06498375731462</c:v>
                </c:pt>
                <c:pt idx="90">
                  <c:v>579.06498375731462</c:v>
                </c:pt>
                <c:pt idx="91">
                  <c:v>579.06498375731462</c:v>
                </c:pt>
                <c:pt idx="92">
                  <c:v>579.06498375731462</c:v>
                </c:pt>
                <c:pt idx="93">
                  <c:v>579.06498375731462</c:v>
                </c:pt>
                <c:pt idx="94">
                  <c:v>579.06498375731462</c:v>
                </c:pt>
                <c:pt idx="95">
                  <c:v>579.06498375731462</c:v>
                </c:pt>
                <c:pt idx="96">
                  <c:v>579.06498375731462</c:v>
                </c:pt>
                <c:pt idx="97">
                  <c:v>579.06498375731462</c:v>
                </c:pt>
                <c:pt idx="98">
                  <c:v>579.06498375731462</c:v>
                </c:pt>
                <c:pt idx="99">
                  <c:v>579.06498375731462</c:v>
                </c:pt>
              </c:numCache>
            </c:numRef>
          </c:yVal>
          <c:smooth val="0"/>
        </c:ser>
        <c:ser>
          <c:idx val="2"/>
          <c:order val="1"/>
          <c:tx>
            <c:v>Shaina</c:v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Tmax'!$F$4:$F$2503</c:f>
              <c:numCache>
                <c:formatCode>0.00E+00</c:formatCode>
                <c:ptCount val="2500"/>
                <c:pt idx="0" formatCode="General">
                  <c:v>0</c:v>
                </c:pt>
                <c:pt idx="1">
                  <c:v>4.1750167000667999E-5</c:v>
                </c:pt>
                <c:pt idx="2">
                  <c:v>8.3500334001335998E-5</c:v>
                </c:pt>
                <c:pt idx="3" formatCode="General">
                  <c:v>1.25250501002004E-4</c:v>
                </c:pt>
                <c:pt idx="4" formatCode="General">
                  <c:v>1.67000668002672E-4</c:v>
                </c:pt>
                <c:pt idx="5" formatCode="General">
                  <c:v>2.0875083500334E-4</c:v>
                </c:pt>
                <c:pt idx="6" formatCode="General">
                  <c:v>2.50501002004008E-4</c:v>
                </c:pt>
                <c:pt idx="7" formatCode="General">
                  <c:v>2.9225116900467602E-4</c:v>
                </c:pt>
                <c:pt idx="8" formatCode="General">
                  <c:v>3.3400133600534399E-4</c:v>
                </c:pt>
                <c:pt idx="9" formatCode="General">
                  <c:v>3.7575150300601202E-4</c:v>
                </c:pt>
                <c:pt idx="10" formatCode="General">
                  <c:v>4.1750167000667999E-4</c:v>
                </c:pt>
                <c:pt idx="11" formatCode="General">
                  <c:v>4.5925183700734802E-4</c:v>
                </c:pt>
                <c:pt idx="12" formatCode="General">
                  <c:v>5.0100200400801599E-4</c:v>
                </c:pt>
                <c:pt idx="13" formatCode="General">
                  <c:v>5.4275217100868396E-4</c:v>
                </c:pt>
                <c:pt idx="14" formatCode="General">
                  <c:v>5.8450233800935204E-4</c:v>
                </c:pt>
                <c:pt idx="15" formatCode="General">
                  <c:v>6.2625250501002002E-4</c:v>
                </c:pt>
                <c:pt idx="16" formatCode="General">
                  <c:v>6.6800267201068799E-4</c:v>
                </c:pt>
                <c:pt idx="17" formatCode="General">
                  <c:v>7.0975283901135596E-4</c:v>
                </c:pt>
                <c:pt idx="18" formatCode="General">
                  <c:v>7.5150300601202404E-4</c:v>
                </c:pt>
                <c:pt idx="19" formatCode="General">
                  <c:v>7.9325317301269201E-4</c:v>
                </c:pt>
                <c:pt idx="20" formatCode="General">
                  <c:v>8.3500334001335998E-4</c:v>
                </c:pt>
                <c:pt idx="21" formatCode="General">
                  <c:v>8.7675350701402796E-4</c:v>
                </c:pt>
                <c:pt idx="22" formatCode="General">
                  <c:v>9.1850367401469604E-4</c:v>
                </c:pt>
                <c:pt idx="23" formatCode="General">
                  <c:v>9.6025384101536401E-4</c:v>
                </c:pt>
                <c:pt idx="24" formatCode="General">
                  <c:v>1.00200400801603E-3</c:v>
                </c:pt>
                <c:pt idx="25" formatCode="General">
                  <c:v>1.0437541750167E-3</c:v>
                </c:pt>
                <c:pt idx="26" formatCode="General">
                  <c:v>1.0855043420173701E-3</c:v>
                </c:pt>
                <c:pt idx="27" formatCode="General">
                  <c:v>1.12725450901804E-3</c:v>
                </c:pt>
                <c:pt idx="28" formatCode="General">
                  <c:v>1.1690046760187E-3</c:v>
                </c:pt>
                <c:pt idx="29" formatCode="General">
                  <c:v>1.2107548430193701E-3</c:v>
                </c:pt>
                <c:pt idx="30" formatCode="General">
                  <c:v>1.25250501002004E-3</c:v>
                </c:pt>
                <c:pt idx="31" formatCode="General">
                  <c:v>1.29425517702071E-3</c:v>
                </c:pt>
                <c:pt idx="32" formatCode="General">
                  <c:v>1.3360053440213801E-3</c:v>
                </c:pt>
                <c:pt idx="33" formatCode="General">
                  <c:v>1.37775551102204E-3</c:v>
                </c:pt>
                <c:pt idx="34" formatCode="General">
                  <c:v>1.41950567802271E-3</c:v>
                </c:pt>
                <c:pt idx="35" formatCode="General">
                  <c:v>1.4612558450233801E-3</c:v>
                </c:pt>
                <c:pt idx="36" formatCode="General">
                  <c:v>1.50300601202405E-3</c:v>
                </c:pt>
                <c:pt idx="37" formatCode="General">
                  <c:v>1.54475617902472E-3</c:v>
                </c:pt>
                <c:pt idx="38" formatCode="General">
                  <c:v>1.5865063460253799E-3</c:v>
                </c:pt>
                <c:pt idx="39" formatCode="General">
                  <c:v>1.62825651302605E-3</c:v>
                </c:pt>
                <c:pt idx="40" formatCode="General">
                  <c:v>1.67000668002672E-3</c:v>
                </c:pt>
                <c:pt idx="41" formatCode="General">
                  <c:v>1.7117568470273899E-3</c:v>
                </c:pt>
                <c:pt idx="42" formatCode="General">
                  <c:v>1.75350701402806E-3</c:v>
                </c:pt>
                <c:pt idx="43" formatCode="General">
                  <c:v>1.79525718102872E-3</c:v>
                </c:pt>
                <c:pt idx="44" formatCode="General">
                  <c:v>1.8370073480293899E-3</c:v>
                </c:pt>
                <c:pt idx="45" formatCode="General">
                  <c:v>1.87875751503006E-3</c:v>
                </c:pt>
                <c:pt idx="46" formatCode="General">
                  <c:v>1.92050768203073E-3</c:v>
                </c:pt>
                <c:pt idx="47" formatCode="General">
                  <c:v>1.9622578490314001E-3</c:v>
                </c:pt>
                <c:pt idx="48" formatCode="General">
                  <c:v>2.0040080160320601E-3</c:v>
                </c:pt>
                <c:pt idx="49" formatCode="General">
                  <c:v>2.04575818303273E-3</c:v>
                </c:pt>
                <c:pt idx="50" formatCode="General">
                  <c:v>2.0875083500333999E-3</c:v>
                </c:pt>
                <c:pt idx="51" formatCode="General">
                  <c:v>2.1292585170340698E-3</c:v>
                </c:pt>
                <c:pt idx="52" formatCode="General">
                  <c:v>2.1710086840347402E-3</c:v>
                </c:pt>
                <c:pt idx="53" formatCode="General">
                  <c:v>2.2127588510354001E-3</c:v>
                </c:pt>
                <c:pt idx="54" formatCode="General">
                  <c:v>2.2545090180360701E-3</c:v>
                </c:pt>
                <c:pt idx="55" formatCode="General">
                  <c:v>2.29625918503674E-3</c:v>
                </c:pt>
                <c:pt idx="56" formatCode="General">
                  <c:v>2.3380093520374099E-3</c:v>
                </c:pt>
                <c:pt idx="57" formatCode="General">
                  <c:v>2.3797595190380798E-3</c:v>
                </c:pt>
                <c:pt idx="58" formatCode="General">
                  <c:v>2.4215096860387402E-3</c:v>
                </c:pt>
                <c:pt idx="59" formatCode="General">
                  <c:v>2.4632598530394101E-3</c:v>
                </c:pt>
                <c:pt idx="60" formatCode="General">
                  <c:v>2.5050100200400801E-3</c:v>
                </c:pt>
                <c:pt idx="61" formatCode="General">
                  <c:v>2.54676018704075E-3</c:v>
                </c:pt>
                <c:pt idx="62" formatCode="General">
                  <c:v>2.5885103540414199E-3</c:v>
                </c:pt>
                <c:pt idx="63" formatCode="General">
                  <c:v>2.6302605210420799E-3</c:v>
                </c:pt>
                <c:pt idx="64" formatCode="General">
                  <c:v>2.6720106880427502E-3</c:v>
                </c:pt>
                <c:pt idx="65" formatCode="General">
                  <c:v>2.7137608550434201E-3</c:v>
                </c:pt>
                <c:pt idx="66" formatCode="General">
                  <c:v>2.7555110220440901E-3</c:v>
                </c:pt>
                <c:pt idx="67" formatCode="General">
                  <c:v>2.79726118904476E-3</c:v>
                </c:pt>
                <c:pt idx="68" formatCode="General">
                  <c:v>2.8390113560454199E-3</c:v>
                </c:pt>
                <c:pt idx="69" formatCode="General">
                  <c:v>2.8807615230460899E-3</c:v>
                </c:pt>
                <c:pt idx="70" formatCode="General">
                  <c:v>2.9225116900467602E-3</c:v>
                </c:pt>
                <c:pt idx="71" formatCode="General">
                  <c:v>2.9642618570474301E-3</c:v>
                </c:pt>
                <c:pt idx="72" formatCode="General">
                  <c:v>3.0060120240481001E-3</c:v>
                </c:pt>
                <c:pt idx="73" formatCode="General">
                  <c:v>3.04776219104876E-3</c:v>
                </c:pt>
                <c:pt idx="74" formatCode="General">
                  <c:v>3.0895123580494299E-3</c:v>
                </c:pt>
                <c:pt idx="75" formatCode="General">
                  <c:v>3.1312625250500999E-3</c:v>
                </c:pt>
                <c:pt idx="76" formatCode="General">
                  <c:v>3.1730126920507698E-3</c:v>
                </c:pt>
                <c:pt idx="77" formatCode="General">
                  <c:v>3.2147628590514401E-3</c:v>
                </c:pt>
                <c:pt idx="78" formatCode="General">
                  <c:v>3.2565130260521001E-3</c:v>
                </c:pt>
                <c:pt idx="79" formatCode="General">
                  <c:v>3.29826319305277E-3</c:v>
                </c:pt>
                <c:pt idx="80" formatCode="General">
                  <c:v>3.3400133600534399E-3</c:v>
                </c:pt>
                <c:pt idx="81" formatCode="General">
                  <c:v>3.3817635270541099E-3</c:v>
                </c:pt>
                <c:pt idx="82" formatCode="General">
                  <c:v>3.4235136940547798E-3</c:v>
                </c:pt>
                <c:pt idx="83" formatCode="General">
                  <c:v>3.4652638610554402E-3</c:v>
                </c:pt>
                <c:pt idx="84" formatCode="General">
                  <c:v>3.5070140280561101E-3</c:v>
                </c:pt>
                <c:pt idx="85" formatCode="General">
                  <c:v>3.54876419505678E-3</c:v>
                </c:pt>
                <c:pt idx="86" formatCode="General">
                  <c:v>3.5905143620574499E-3</c:v>
                </c:pt>
                <c:pt idx="87" formatCode="General">
                  <c:v>3.6322645290581199E-3</c:v>
                </c:pt>
                <c:pt idx="88" formatCode="General">
                  <c:v>3.6740146960587798E-3</c:v>
                </c:pt>
                <c:pt idx="89" formatCode="General">
                  <c:v>3.7157648630594502E-3</c:v>
                </c:pt>
                <c:pt idx="90" formatCode="General">
                  <c:v>3.7575150300601201E-3</c:v>
                </c:pt>
                <c:pt idx="91" formatCode="General">
                  <c:v>3.79926519706079E-3</c:v>
                </c:pt>
                <c:pt idx="92" formatCode="General">
                  <c:v>3.8410153640614599E-3</c:v>
                </c:pt>
                <c:pt idx="93" formatCode="General">
                  <c:v>3.8827655310621199E-3</c:v>
                </c:pt>
                <c:pt idx="94" formatCode="General">
                  <c:v>3.9245156980627898E-3</c:v>
                </c:pt>
                <c:pt idx="95" formatCode="General">
                  <c:v>3.9662658650634602E-3</c:v>
                </c:pt>
                <c:pt idx="96" formatCode="General">
                  <c:v>4.0080160320641297E-3</c:v>
                </c:pt>
                <c:pt idx="97" formatCode="General">
                  <c:v>4.0497661990648E-3</c:v>
                </c:pt>
                <c:pt idx="98" formatCode="General">
                  <c:v>4.09151636606546E-3</c:v>
                </c:pt>
                <c:pt idx="99" formatCode="General">
                  <c:v>4.1332665330661303E-3</c:v>
                </c:pt>
                <c:pt idx="100" formatCode="General">
                  <c:v>4.1750167000667998E-3</c:v>
                </c:pt>
                <c:pt idx="101" formatCode="General">
                  <c:v>4.2167668670674702E-3</c:v>
                </c:pt>
                <c:pt idx="102" formatCode="General">
                  <c:v>4.2585170340681397E-3</c:v>
                </c:pt>
                <c:pt idx="103" formatCode="General">
                  <c:v>4.30026720106881E-3</c:v>
                </c:pt>
                <c:pt idx="104" formatCode="General">
                  <c:v>4.34201736806947E-3</c:v>
                </c:pt>
                <c:pt idx="105" formatCode="General">
                  <c:v>4.3837675350701403E-3</c:v>
                </c:pt>
                <c:pt idx="106" formatCode="General">
                  <c:v>4.4255177020708098E-3</c:v>
                </c:pt>
                <c:pt idx="107" formatCode="General">
                  <c:v>4.4672678690714802E-3</c:v>
                </c:pt>
                <c:pt idx="108" formatCode="General">
                  <c:v>4.5090180360721401E-3</c:v>
                </c:pt>
                <c:pt idx="109" formatCode="General">
                  <c:v>4.5507682030728096E-3</c:v>
                </c:pt>
                <c:pt idx="110" formatCode="General">
                  <c:v>4.59251837007348E-3</c:v>
                </c:pt>
                <c:pt idx="111" formatCode="General">
                  <c:v>4.6342685370741503E-3</c:v>
                </c:pt>
                <c:pt idx="112" formatCode="General">
                  <c:v>4.6760187040748198E-3</c:v>
                </c:pt>
                <c:pt idx="113" formatCode="General">
                  <c:v>4.7177688710754798E-3</c:v>
                </c:pt>
                <c:pt idx="114" formatCode="General">
                  <c:v>4.7595190380761501E-3</c:v>
                </c:pt>
                <c:pt idx="115" formatCode="General">
                  <c:v>4.8012692050768196E-3</c:v>
                </c:pt>
                <c:pt idx="116" formatCode="General">
                  <c:v>4.84301937207749E-3</c:v>
                </c:pt>
                <c:pt idx="117" formatCode="General">
                  <c:v>4.8847695390781603E-3</c:v>
                </c:pt>
                <c:pt idx="118" formatCode="General">
                  <c:v>4.9265197060788298E-3</c:v>
                </c:pt>
                <c:pt idx="119" formatCode="General">
                  <c:v>4.9682698730794898E-3</c:v>
                </c:pt>
                <c:pt idx="120" formatCode="General">
                  <c:v>5.0100200400801601E-3</c:v>
                </c:pt>
                <c:pt idx="121" formatCode="General">
                  <c:v>5.0517702070808296E-3</c:v>
                </c:pt>
                <c:pt idx="122" formatCode="General">
                  <c:v>5.0935203740815E-3</c:v>
                </c:pt>
                <c:pt idx="123" formatCode="General">
                  <c:v>5.1352705410821599E-3</c:v>
                </c:pt>
                <c:pt idx="124" formatCode="General">
                  <c:v>5.1770207080828303E-3</c:v>
                </c:pt>
                <c:pt idx="125" formatCode="General">
                  <c:v>5.2187708750834998E-3</c:v>
                </c:pt>
                <c:pt idx="126" formatCode="General">
                  <c:v>5.2605210420841701E-3</c:v>
                </c:pt>
                <c:pt idx="127" formatCode="General">
                  <c:v>5.3022712090848396E-3</c:v>
                </c:pt>
                <c:pt idx="128" formatCode="General">
                  <c:v>5.34402137608551E-3</c:v>
                </c:pt>
                <c:pt idx="129" formatCode="General">
                  <c:v>5.3857715430861699E-3</c:v>
                </c:pt>
                <c:pt idx="130" formatCode="General">
                  <c:v>5.4275217100868403E-3</c:v>
                </c:pt>
                <c:pt idx="131" formatCode="General">
                  <c:v>5.4692718770875098E-3</c:v>
                </c:pt>
                <c:pt idx="132" formatCode="General">
                  <c:v>5.5110220440881801E-3</c:v>
                </c:pt>
                <c:pt idx="133" formatCode="General">
                  <c:v>5.5527722110888401E-3</c:v>
                </c:pt>
                <c:pt idx="134" formatCode="General">
                  <c:v>5.5945223780895104E-3</c:v>
                </c:pt>
                <c:pt idx="135" formatCode="General">
                  <c:v>5.6362725450901799E-3</c:v>
                </c:pt>
                <c:pt idx="136" formatCode="General">
                  <c:v>5.6780227120908503E-3</c:v>
                </c:pt>
                <c:pt idx="137" formatCode="General">
                  <c:v>5.7197728790915198E-3</c:v>
                </c:pt>
                <c:pt idx="138" formatCode="General">
                  <c:v>5.7615230460921797E-3</c:v>
                </c:pt>
                <c:pt idx="139" formatCode="General">
                  <c:v>5.8032732130928501E-3</c:v>
                </c:pt>
                <c:pt idx="140" formatCode="General">
                  <c:v>5.8450233800935204E-3</c:v>
                </c:pt>
                <c:pt idx="141" formatCode="General">
                  <c:v>5.8867735470941899E-3</c:v>
                </c:pt>
                <c:pt idx="142" formatCode="General">
                  <c:v>5.9285237140948603E-3</c:v>
                </c:pt>
                <c:pt idx="143" formatCode="General">
                  <c:v>5.9702738810955202E-3</c:v>
                </c:pt>
                <c:pt idx="144" formatCode="General">
                  <c:v>6.0120240480961897E-3</c:v>
                </c:pt>
                <c:pt idx="145" formatCode="General">
                  <c:v>6.0537742150968601E-3</c:v>
                </c:pt>
                <c:pt idx="146" formatCode="General">
                  <c:v>6.0955243820975304E-3</c:v>
                </c:pt>
                <c:pt idx="147" formatCode="General">
                  <c:v>6.1372745490981999E-3</c:v>
                </c:pt>
                <c:pt idx="148" formatCode="General">
                  <c:v>6.1790247160988599E-3</c:v>
                </c:pt>
                <c:pt idx="149" formatCode="General">
                  <c:v>6.2207748830995302E-3</c:v>
                </c:pt>
                <c:pt idx="150" formatCode="General">
                  <c:v>6.2625250501001997E-3</c:v>
                </c:pt>
                <c:pt idx="151" formatCode="General">
                  <c:v>6.3042752171008701E-3</c:v>
                </c:pt>
                <c:pt idx="152" formatCode="General">
                  <c:v>6.3460253841015396E-3</c:v>
                </c:pt>
                <c:pt idx="153" formatCode="General">
                  <c:v>6.3877755511022004E-3</c:v>
                </c:pt>
                <c:pt idx="154" formatCode="General">
                  <c:v>6.4295257181028699E-3</c:v>
                </c:pt>
                <c:pt idx="155" formatCode="General">
                  <c:v>6.4712758851035402E-3</c:v>
                </c:pt>
                <c:pt idx="156" formatCode="General">
                  <c:v>6.5130260521042097E-3</c:v>
                </c:pt>
                <c:pt idx="157" formatCode="General">
                  <c:v>6.5547762191048801E-3</c:v>
                </c:pt>
                <c:pt idx="158" formatCode="General">
                  <c:v>6.59652638610554E-3</c:v>
                </c:pt>
                <c:pt idx="159" formatCode="General">
                  <c:v>6.6382765531062104E-3</c:v>
                </c:pt>
                <c:pt idx="160" formatCode="General">
                  <c:v>6.6800267201068799E-3</c:v>
                </c:pt>
                <c:pt idx="161" formatCode="General">
                  <c:v>6.7217768871075502E-3</c:v>
                </c:pt>
                <c:pt idx="162" formatCode="General">
                  <c:v>6.7635270541082197E-3</c:v>
                </c:pt>
                <c:pt idx="163" formatCode="General">
                  <c:v>6.8052772211088901E-3</c:v>
                </c:pt>
                <c:pt idx="164" formatCode="General">
                  <c:v>6.84702738810955E-3</c:v>
                </c:pt>
                <c:pt idx="165" formatCode="General">
                  <c:v>6.8887775551102204E-3</c:v>
                </c:pt>
                <c:pt idx="166" formatCode="General">
                  <c:v>6.9305277221108899E-3</c:v>
                </c:pt>
                <c:pt idx="167" formatCode="General">
                  <c:v>6.9722778891115602E-3</c:v>
                </c:pt>
                <c:pt idx="168" formatCode="General">
                  <c:v>7.0140280561122297E-3</c:v>
                </c:pt>
                <c:pt idx="169" formatCode="General">
                  <c:v>7.0557782231128897E-3</c:v>
                </c:pt>
                <c:pt idx="170" formatCode="General">
                  <c:v>7.09752839011356E-3</c:v>
                </c:pt>
                <c:pt idx="171" formatCode="General">
                  <c:v>7.1392785571142304E-3</c:v>
                </c:pt>
                <c:pt idx="172" formatCode="General">
                  <c:v>7.1810287241148999E-3</c:v>
                </c:pt>
                <c:pt idx="173" formatCode="General">
                  <c:v>7.2227788911155598E-3</c:v>
                </c:pt>
                <c:pt idx="174" formatCode="General">
                  <c:v>7.2645290581162302E-3</c:v>
                </c:pt>
                <c:pt idx="175" formatCode="General">
                  <c:v>7.3062792251168997E-3</c:v>
                </c:pt>
                <c:pt idx="176" formatCode="General">
                  <c:v>7.34802939211757E-3</c:v>
                </c:pt>
                <c:pt idx="177" formatCode="General">
                  <c:v>7.3897795591182404E-3</c:v>
                </c:pt>
                <c:pt idx="178" formatCode="General">
                  <c:v>7.4315297261189003E-3</c:v>
                </c:pt>
                <c:pt idx="179" formatCode="General">
                  <c:v>7.4732798931195698E-3</c:v>
                </c:pt>
                <c:pt idx="180" formatCode="General">
                  <c:v>7.5150300601202402E-3</c:v>
                </c:pt>
                <c:pt idx="181" formatCode="General">
                  <c:v>7.5567802271209097E-3</c:v>
                </c:pt>
                <c:pt idx="182" formatCode="General">
                  <c:v>7.59853039412158E-3</c:v>
                </c:pt>
                <c:pt idx="183" formatCode="General">
                  <c:v>7.64028056112224E-3</c:v>
                </c:pt>
                <c:pt idx="184" formatCode="General">
                  <c:v>7.6820307281229103E-3</c:v>
                </c:pt>
                <c:pt idx="185" formatCode="General">
                  <c:v>7.7237808951235798E-3</c:v>
                </c:pt>
                <c:pt idx="186" formatCode="General">
                  <c:v>7.7655310621242502E-3</c:v>
                </c:pt>
                <c:pt idx="187" formatCode="General">
                  <c:v>7.8072812291249197E-3</c:v>
                </c:pt>
                <c:pt idx="188" formatCode="General">
                  <c:v>7.84903139612559E-3</c:v>
                </c:pt>
                <c:pt idx="189" formatCode="General">
                  <c:v>7.89078156312625E-3</c:v>
                </c:pt>
                <c:pt idx="190" formatCode="General">
                  <c:v>7.9325317301269203E-3</c:v>
                </c:pt>
                <c:pt idx="191" formatCode="General">
                  <c:v>7.9742818971275907E-3</c:v>
                </c:pt>
                <c:pt idx="192" formatCode="General">
                  <c:v>8.0160320641282593E-3</c:v>
                </c:pt>
                <c:pt idx="193" formatCode="General">
                  <c:v>8.0577822311289193E-3</c:v>
                </c:pt>
                <c:pt idx="194" formatCode="General">
                  <c:v>8.0995323981295896E-3</c:v>
                </c:pt>
                <c:pt idx="195" formatCode="General">
                  <c:v>8.14128256513026E-3</c:v>
                </c:pt>
                <c:pt idx="196" formatCode="General">
                  <c:v>8.1830327321309303E-3</c:v>
                </c:pt>
                <c:pt idx="197" formatCode="General">
                  <c:v>8.2247828991316007E-3</c:v>
                </c:pt>
                <c:pt idx="198" formatCode="General">
                  <c:v>8.2665330661322693E-3</c:v>
                </c:pt>
                <c:pt idx="199" formatCode="General">
                  <c:v>8.3082832331329293E-3</c:v>
                </c:pt>
                <c:pt idx="200" formatCode="General">
                  <c:v>8.3500334001335996E-3</c:v>
                </c:pt>
                <c:pt idx="201" formatCode="General">
                  <c:v>8.39178356713427E-3</c:v>
                </c:pt>
                <c:pt idx="202" formatCode="General">
                  <c:v>8.4335337341349403E-3</c:v>
                </c:pt>
                <c:pt idx="203" formatCode="General">
                  <c:v>8.4752839011356003E-3</c:v>
                </c:pt>
                <c:pt idx="204" formatCode="General">
                  <c:v>8.5170340681362706E-3</c:v>
                </c:pt>
                <c:pt idx="205" formatCode="General">
                  <c:v>8.5587842351369393E-3</c:v>
                </c:pt>
                <c:pt idx="206" formatCode="General">
                  <c:v>8.6005344021376096E-3</c:v>
                </c:pt>
                <c:pt idx="207" formatCode="General">
                  <c:v>8.64228456913828E-3</c:v>
                </c:pt>
                <c:pt idx="208" formatCode="General">
                  <c:v>8.6840347361389399E-3</c:v>
                </c:pt>
                <c:pt idx="209" formatCode="General">
                  <c:v>8.7257849031396103E-3</c:v>
                </c:pt>
                <c:pt idx="210" formatCode="General">
                  <c:v>8.7675350701402806E-3</c:v>
                </c:pt>
                <c:pt idx="211" formatCode="General">
                  <c:v>8.8092852371409493E-3</c:v>
                </c:pt>
                <c:pt idx="212" formatCode="General">
                  <c:v>8.8510354041416196E-3</c:v>
                </c:pt>
                <c:pt idx="213" formatCode="General">
                  <c:v>8.89278557114229E-3</c:v>
                </c:pt>
                <c:pt idx="214" formatCode="General">
                  <c:v>8.9345357381429499E-3</c:v>
                </c:pt>
                <c:pt idx="215" formatCode="General">
                  <c:v>8.9762859051436203E-3</c:v>
                </c:pt>
                <c:pt idx="216" formatCode="General">
                  <c:v>9.0180360721442906E-3</c:v>
                </c:pt>
                <c:pt idx="217" formatCode="General">
                  <c:v>9.0597862391449593E-3</c:v>
                </c:pt>
                <c:pt idx="218" formatCode="General">
                  <c:v>9.1015364061456192E-3</c:v>
                </c:pt>
                <c:pt idx="219" formatCode="General">
                  <c:v>9.1432865731462896E-3</c:v>
                </c:pt>
                <c:pt idx="220" formatCode="General">
                  <c:v>9.1850367401469599E-3</c:v>
                </c:pt>
                <c:pt idx="221" formatCode="General">
                  <c:v>9.2267869071476303E-3</c:v>
                </c:pt>
                <c:pt idx="222" formatCode="General">
                  <c:v>9.2685370741483007E-3</c:v>
                </c:pt>
                <c:pt idx="223" formatCode="General">
                  <c:v>9.3102872411489606E-3</c:v>
                </c:pt>
                <c:pt idx="224" formatCode="General">
                  <c:v>9.3520374081496292E-3</c:v>
                </c:pt>
                <c:pt idx="225" formatCode="General">
                  <c:v>9.3937875751502996E-3</c:v>
                </c:pt>
                <c:pt idx="226" formatCode="General">
                  <c:v>9.4355377421509699E-3</c:v>
                </c:pt>
                <c:pt idx="227" formatCode="General">
                  <c:v>9.4772879091516403E-3</c:v>
                </c:pt>
                <c:pt idx="228" formatCode="General">
                  <c:v>9.5190380761523107E-3</c:v>
                </c:pt>
                <c:pt idx="229" formatCode="General">
                  <c:v>9.5607882431529706E-3</c:v>
                </c:pt>
                <c:pt idx="230" formatCode="General">
                  <c:v>9.6025384101536392E-3</c:v>
                </c:pt>
                <c:pt idx="231" formatCode="General">
                  <c:v>9.6442885771543096E-3</c:v>
                </c:pt>
                <c:pt idx="232" formatCode="General">
                  <c:v>9.6860387441549799E-3</c:v>
                </c:pt>
                <c:pt idx="233" formatCode="General">
                  <c:v>9.7277889111556399E-3</c:v>
                </c:pt>
                <c:pt idx="234" formatCode="General">
                  <c:v>9.7695390781563102E-3</c:v>
                </c:pt>
                <c:pt idx="235" formatCode="General">
                  <c:v>9.8112892451569806E-3</c:v>
                </c:pt>
                <c:pt idx="236" formatCode="General">
                  <c:v>9.8530394121576492E-3</c:v>
                </c:pt>
                <c:pt idx="237" formatCode="General">
                  <c:v>9.8947895791583196E-3</c:v>
                </c:pt>
                <c:pt idx="238" formatCode="General">
                  <c:v>9.9365397461589899E-3</c:v>
                </c:pt>
                <c:pt idx="239" formatCode="General">
                  <c:v>9.9782899131596499E-3</c:v>
                </c:pt>
                <c:pt idx="240" formatCode="General">
                  <c:v>1.0020040080160299E-2</c:v>
                </c:pt>
                <c:pt idx="241" formatCode="General">
                  <c:v>1.0061790247160999E-2</c:v>
                </c:pt>
                <c:pt idx="242" formatCode="General">
                  <c:v>1.0103540414161701E-2</c:v>
                </c:pt>
                <c:pt idx="243" formatCode="General">
                  <c:v>1.01452905811623E-2</c:v>
                </c:pt>
                <c:pt idx="244" formatCode="General">
                  <c:v>1.0187040748163E-2</c:v>
                </c:pt>
                <c:pt idx="245" formatCode="General">
                  <c:v>1.02287909151637E-2</c:v>
                </c:pt>
                <c:pt idx="246" formatCode="General">
                  <c:v>1.0270541082164301E-2</c:v>
                </c:pt>
                <c:pt idx="247" formatCode="General">
                  <c:v>1.0312291249165001E-2</c:v>
                </c:pt>
                <c:pt idx="248" formatCode="General">
                  <c:v>1.03540414161657E-2</c:v>
                </c:pt>
                <c:pt idx="249" formatCode="General">
                  <c:v>1.03957915831663E-2</c:v>
                </c:pt>
                <c:pt idx="250" formatCode="General">
                  <c:v>1.0437541750167E-2</c:v>
                </c:pt>
                <c:pt idx="251" formatCode="General">
                  <c:v>1.0479291917167699E-2</c:v>
                </c:pt>
                <c:pt idx="252" formatCode="General">
                  <c:v>1.05210420841683E-2</c:v>
                </c:pt>
                <c:pt idx="253" formatCode="General">
                  <c:v>1.0562792251169E-2</c:v>
                </c:pt>
                <c:pt idx="254" formatCode="General">
                  <c:v>1.06045424181697E-2</c:v>
                </c:pt>
                <c:pt idx="255" formatCode="General">
                  <c:v>1.0646292585170299E-2</c:v>
                </c:pt>
                <c:pt idx="256" formatCode="General">
                  <c:v>1.0688042752171001E-2</c:v>
                </c:pt>
                <c:pt idx="257" formatCode="General">
                  <c:v>1.0729792919171701E-2</c:v>
                </c:pt>
                <c:pt idx="258" formatCode="General">
                  <c:v>1.07715430861723E-2</c:v>
                </c:pt>
                <c:pt idx="259" formatCode="General">
                  <c:v>1.0813293253173E-2</c:v>
                </c:pt>
                <c:pt idx="260" formatCode="General">
                  <c:v>1.08550434201737E-2</c:v>
                </c:pt>
                <c:pt idx="261" formatCode="General">
                  <c:v>1.0896793587174399E-2</c:v>
                </c:pt>
                <c:pt idx="262" formatCode="General">
                  <c:v>1.0938543754175E-2</c:v>
                </c:pt>
                <c:pt idx="263" formatCode="General">
                  <c:v>1.09802939211757E-2</c:v>
                </c:pt>
                <c:pt idx="264" formatCode="General">
                  <c:v>1.10220440881764E-2</c:v>
                </c:pt>
                <c:pt idx="265" formatCode="General">
                  <c:v>1.1063794255176999E-2</c:v>
                </c:pt>
                <c:pt idx="266" formatCode="General">
                  <c:v>1.1105544422177699E-2</c:v>
                </c:pt>
                <c:pt idx="267" formatCode="General">
                  <c:v>1.1147294589178401E-2</c:v>
                </c:pt>
                <c:pt idx="268" formatCode="General">
                  <c:v>1.1189044756179E-2</c:v>
                </c:pt>
                <c:pt idx="269" formatCode="General">
                  <c:v>1.12307949231797E-2</c:v>
                </c:pt>
                <c:pt idx="270" formatCode="General">
                  <c:v>1.12725450901804E-2</c:v>
                </c:pt>
                <c:pt idx="271" formatCode="General">
                  <c:v>1.1314295257181001E-2</c:v>
                </c:pt>
                <c:pt idx="272" formatCode="General">
                  <c:v>1.1356045424181701E-2</c:v>
                </c:pt>
                <c:pt idx="273" formatCode="General">
                  <c:v>1.13977955911824E-2</c:v>
                </c:pt>
                <c:pt idx="274" formatCode="General">
                  <c:v>1.1439545758183E-2</c:v>
                </c:pt>
                <c:pt idx="275" formatCode="General">
                  <c:v>1.1481295925183699E-2</c:v>
                </c:pt>
                <c:pt idx="276" formatCode="General">
                  <c:v>1.1523046092184399E-2</c:v>
                </c:pt>
                <c:pt idx="277" formatCode="General">
                  <c:v>1.1564796259185E-2</c:v>
                </c:pt>
                <c:pt idx="278" formatCode="General">
                  <c:v>1.16065464261857E-2</c:v>
                </c:pt>
                <c:pt idx="279" formatCode="General">
                  <c:v>1.16482965931864E-2</c:v>
                </c:pt>
                <c:pt idx="280" formatCode="General">
                  <c:v>1.1690046760186999E-2</c:v>
                </c:pt>
                <c:pt idx="281" formatCode="General">
                  <c:v>1.1731796927187701E-2</c:v>
                </c:pt>
                <c:pt idx="282" formatCode="General">
                  <c:v>1.1773547094188401E-2</c:v>
                </c:pt>
                <c:pt idx="283" formatCode="General">
                  <c:v>1.1815297261189E-2</c:v>
                </c:pt>
                <c:pt idx="284" formatCode="General">
                  <c:v>1.18570474281897E-2</c:v>
                </c:pt>
                <c:pt idx="285" formatCode="General">
                  <c:v>1.18987975951904E-2</c:v>
                </c:pt>
                <c:pt idx="286" formatCode="General">
                  <c:v>1.1940547762191001E-2</c:v>
                </c:pt>
                <c:pt idx="287" formatCode="General">
                  <c:v>1.19822979291917E-2</c:v>
                </c:pt>
                <c:pt idx="288" formatCode="General">
                  <c:v>1.20240480961924E-2</c:v>
                </c:pt>
                <c:pt idx="289" formatCode="General">
                  <c:v>1.20657982631931E-2</c:v>
                </c:pt>
                <c:pt idx="290" formatCode="General">
                  <c:v>1.2107548430193699E-2</c:v>
                </c:pt>
                <c:pt idx="291" formatCode="General">
                  <c:v>1.2149298597194399E-2</c:v>
                </c:pt>
                <c:pt idx="292" formatCode="General">
                  <c:v>1.2191048764195101E-2</c:v>
                </c:pt>
                <c:pt idx="293" formatCode="General">
                  <c:v>1.22327989311957E-2</c:v>
                </c:pt>
                <c:pt idx="294" formatCode="General">
                  <c:v>1.22745490981964E-2</c:v>
                </c:pt>
                <c:pt idx="295" formatCode="General">
                  <c:v>1.23162992651971E-2</c:v>
                </c:pt>
                <c:pt idx="296" formatCode="General">
                  <c:v>1.2358049432197701E-2</c:v>
                </c:pt>
                <c:pt idx="297" formatCode="General">
                  <c:v>1.2399799599198401E-2</c:v>
                </c:pt>
                <c:pt idx="298" formatCode="General">
                  <c:v>1.24415497661991E-2</c:v>
                </c:pt>
                <c:pt idx="299" formatCode="General">
                  <c:v>1.24832999331997E-2</c:v>
                </c:pt>
                <c:pt idx="300" formatCode="General">
                  <c:v>1.2525050100200399E-2</c:v>
                </c:pt>
                <c:pt idx="301" formatCode="General">
                  <c:v>1.2566800267201099E-2</c:v>
                </c:pt>
                <c:pt idx="302" formatCode="General">
                  <c:v>1.26085504342017E-2</c:v>
                </c:pt>
                <c:pt idx="303" formatCode="General">
                  <c:v>1.26503006012024E-2</c:v>
                </c:pt>
                <c:pt idx="304" formatCode="General">
                  <c:v>1.26920507682031E-2</c:v>
                </c:pt>
                <c:pt idx="305" formatCode="General">
                  <c:v>1.2733800935203699E-2</c:v>
                </c:pt>
                <c:pt idx="306" formatCode="General">
                  <c:v>1.2775551102204401E-2</c:v>
                </c:pt>
                <c:pt idx="307" formatCode="General">
                  <c:v>1.2817301269205101E-2</c:v>
                </c:pt>
                <c:pt idx="308" formatCode="General">
                  <c:v>1.28590514362057E-2</c:v>
                </c:pt>
                <c:pt idx="309" formatCode="General">
                  <c:v>1.29008016032064E-2</c:v>
                </c:pt>
                <c:pt idx="310" formatCode="General">
                  <c:v>1.29425517702071E-2</c:v>
                </c:pt>
                <c:pt idx="311" formatCode="General">
                  <c:v>1.2984301937207799E-2</c:v>
                </c:pt>
                <c:pt idx="312" formatCode="General">
                  <c:v>1.30260521042084E-2</c:v>
                </c:pt>
                <c:pt idx="313" formatCode="General">
                  <c:v>1.30678022712091E-2</c:v>
                </c:pt>
                <c:pt idx="314" formatCode="General">
                  <c:v>1.31095524382098E-2</c:v>
                </c:pt>
                <c:pt idx="315" formatCode="General">
                  <c:v>1.3151302605210399E-2</c:v>
                </c:pt>
                <c:pt idx="316" formatCode="General">
                  <c:v>1.3193052772211099E-2</c:v>
                </c:pt>
                <c:pt idx="317" formatCode="General">
                  <c:v>1.3234802939211801E-2</c:v>
                </c:pt>
                <c:pt idx="318" formatCode="General">
                  <c:v>1.32765531062124E-2</c:v>
                </c:pt>
                <c:pt idx="319" formatCode="General">
                  <c:v>1.33183032732131E-2</c:v>
                </c:pt>
                <c:pt idx="320" formatCode="General">
                  <c:v>1.33600534402138E-2</c:v>
                </c:pt>
                <c:pt idx="321" formatCode="General">
                  <c:v>1.3401803607214401E-2</c:v>
                </c:pt>
                <c:pt idx="322" formatCode="General">
                  <c:v>1.34435537742151E-2</c:v>
                </c:pt>
                <c:pt idx="323" formatCode="General">
                  <c:v>1.34853039412158E-2</c:v>
                </c:pt>
                <c:pt idx="324" formatCode="General">
                  <c:v>1.35270541082164E-2</c:v>
                </c:pt>
                <c:pt idx="325" formatCode="General">
                  <c:v>1.3568804275217099E-2</c:v>
                </c:pt>
                <c:pt idx="326" formatCode="General">
                  <c:v>1.3610554442217799E-2</c:v>
                </c:pt>
                <c:pt idx="327" formatCode="General">
                  <c:v>1.36523046092184E-2</c:v>
                </c:pt>
                <c:pt idx="328" formatCode="General">
                  <c:v>1.36940547762191E-2</c:v>
                </c:pt>
                <c:pt idx="329" formatCode="General">
                  <c:v>1.37358049432198E-2</c:v>
                </c:pt>
                <c:pt idx="330" formatCode="General">
                  <c:v>1.3777555110220399E-2</c:v>
                </c:pt>
                <c:pt idx="331" formatCode="General">
                  <c:v>1.3819305277221101E-2</c:v>
                </c:pt>
                <c:pt idx="332" formatCode="General">
                  <c:v>1.3861055444221801E-2</c:v>
                </c:pt>
                <c:pt idx="333" formatCode="General">
                  <c:v>1.39028056112224E-2</c:v>
                </c:pt>
                <c:pt idx="334" formatCode="General">
                  <c:v>1.39445557782231E-2</c:v>
                </c:pt>
                <c:pt idx="335" formatCode="General">
                  <c:v>1.3986305945223799E-2</c:v>
                </c:pt>
                <c:pt idx="336" formatCode="General">
                  <c:v>1.4028056112224499E-2</c:v>
                </c:pt>
                <c:pt idx="337" formatCode="General">
                  <c:v>1.40698062792251E-2</c:v>
                </c:pt>
                <c:pt idx="338" formatCode="General">
                  <c:v>1.41115564462258E-2</c:v>
                </c:pt>
                <c:pt idx="339" formatCode="General">
                  <c:v>1.41533066132265E-2</c:v>
                </c:pt>
                <c:pt idx="340" formatCode="General">
                  <c:v>1.4195056780227099E-2</c:v>
                </c:pt>
                <c:pt idx="341" formatCode="General">
                  <c:v>1.4236806947227801E-2</c:v>
                </c:pt>
                <c:pt idx="342" formatCode="General">
                  <c:v>1.4278557114228501E-2</c:v>
                </c:pt>
                <c:pt idx="343" formatCode="General">
                  <c:v>1.43203072812291E-2</c:v>
                </c:pt>
                <c:pt idx="344" formatCode="General">
                  <c:v>1.43620574482298E-2</c:v>
                </c:pt>
                <c:pt idx="345" formatCode="General">
                  <c:v>1.44038076152305E-2</c:v>
                </c:pt>
                <c:pt idx="346" formatCode="General">
                  <c:v>1.4445557782231101E-2</c:v>
                </c:pt>
                <c:pt idx="347" formatCode="General">
                  <c:v>1.44873079492318E-2</c:v>
                </c:pt>
                <c:pt idx="348" formatCode="General">
                  <c:v>1.45290581162325E-2</c:v>
                </c:pt>
                <c:pt idx="349" formatCode="General">
                  <c:v>1.4570808283233099E-2</c:v>
                </c:pt>
                <c:pt idx="350" formatCode="General">
                  <c:v>1.4612558450233799E-2</c:v>
                </c:pt>
                <c:pt idx="351" formatCode="General">
                  <c:v>1.4654308617234499E-2</c:v>
                </c:pt>
                <c:pt idx="352" formatCode="General">
                  <c:v>1.46960587842351E-2</c:v>
                </c:pt>
                <c:pt idx="353" formatCode="General">
                  <c:v>1.47378089512358E-2</c:v>
                </c:pt>
                <c:pt idx="354" formatCode="General">
                  <c:v>1.47795591182365E-2</c:v>
                </c:pt>
                <c:pt idx="355" formatCode="General">
                  <c:v>1.4821309285237101E-2</c:v>
                </c:pt>
                <c:pt idx="356" formatCode="General">
                  <c:v>1.4863059452237801E-2</c:v>
                </c:pt>
                <c:pt idx="357" formatCode="General">
                  <c:v>1.4904809619238501E-2</c:v>
                </c:pt>
                <c:pt idx="358" formatCode="General">
                  <c:v>1.49465597862391E-2</c:v>
                </c:pt>
                <c:pt idx="359" formatCode="General">
                  <c:v>1.49883099532398E-2</c:v>
                </c:pt>
                <c:pt idx="360" formatCode="General">
                  <c:v>1.5030060120240499E-2</c:v>
                </c:pt>
                <c:pt idx="361" formatCode="General">
                  <c:v>1.50718102872411E-2</c:v>
                </c:pt>
                <c:pt idx="362" formatCode="General">
                  <c:v>1.51135604542418E-2</c:v>
                </c:pt>
                <c:pt idx="363" formatCode="General">
                  <c:v>1.51553106212425E-2</c:v>
                </c:pt>
                <c:pt idx="364" formatCode="General">
                  <c:v>1.51970607882432E-2</c:v>
                </c:pt>
                <c:pt idx="365" formatCode="General">
                  <c:v>1.5238810955243799E-2</c:v>
                </c:pt>
                <c:pt idx="366" formatCode="General">
                  <c:v>1.5280561122244501E-2</c:v>
                </c:pt>
                <c:pt idx="367" formatCode="General">
                  <c:v>1.5322311289245201E-2</c:v>
                </c:pt>
                <c:pt idx="368" formatCode="General">
                  <c:v>1.53640614562458E-2</c:v>
                </c:pt>
                <c:pt idx="369" formatCode="General">
                  <c:v>1.54058116232465E-2</c:v>
                </c:pt>
                <c:pt idx="370" formatCode="General">
                  <c:v>1.54475617902472E-2</c:v>
                </c:pt>
                <c:pt idx="371" formatCode="General">
                  <c:v>1.5489311957247801E-2</c:v>
                </c:pt>
                <c:pt idx="372" formatCode="General">
                  <c:v>1.55310621242485E-2</c:v>
                </c:pt>
                <c:pt idx="373" formatCode="General">
                  <c:v>1.55728122912492E-2</c:v>
                </c:pt>
                <c:pt idx="374" formatCode="General">
                  <c:v>1.5614562458249799E-2</c:v>
                </c:pt>
                <c:pt idx="375" formatCode="General">
                  <c:v>1.5656312625250499E-2</c:v>
                </c:pt>
                <c:pt idx="376" formatCode="General">
                  <c:v>1.5698062792251201E-2</c:v>
                </c:pt>
                <c:pt idx="377" formatCode="General">
                  <c:v>1.5739812959251798E-2</c:v>
                </c:pt>
                <c:pt idx="378" formatCode="General">
                  <c:v>1.57815631262525E-2</c:v>
                </c:pt>
                <c:pt idx="379" formatCode="General">
                  <c:v>1.5823313293253202E-2</c:v>
                </c:pt>
                <c:pt idx="380" formatCode="General">
                  <c:v>1.5865063460253799E-2</c:v>
                </c:pt>
                <c:pt idx="381" formatCode="General">
                  <c:v>1.5906813627254501E-2</c:v>
                </c:pt>
                <c:pt idx="382" formatCode="General">
                  <c:v>1.5948563794255199E-2</c:v>
                </c:pt>
                <c:pt idx="383" formatCode="General">
                  <c:v>1.59903139612558E-2</c:v>
                </c:pt>
                <c:pt idx="384" formatCode="General">
                  <c:v>1.6032064128256501E-2</c:v>
                </c:pt>
                <c:pt idx="385" formatCode="General">
                  <c:v>1.6073814295257199E-2</c:v>
                </c:pt>
                <c:pt idx="386" formatCode="General">
                  <c:v>1.6115564462257901E-2</c:v>
                </c:pt>
                <c:pt idx="387" formatCode="General">
                  <c:v>1.6157314629258498E-2</c:v>
                </c:pt>
                <c:pt idx="388" formatCode="General">
                  <c:v>1.61990647962592E-2</c:v>
                </c:pt>
                <c:pt idx="389" formatCode="General">
                  <c:v>1.6240814963259902E-2</c:v>
                </c:pt>
                <c:pt idx="390" formatCode="General">
                  <c:v>1.6282565130260499E-2</c:v>
                </c:pt>
                <c:pt idx="391" formatCode="General">
                  <c:v>1.6324315297261201E-2</c:v>
                </c:pt>
                <c:pt idx="392" formatCode="General">
                  <c:v>1.6366065464261899E-2</c:v>
                </c:pt>
                <c:pt idx="393" formatCode="General">
                  <c:v>1.64078156312625E-2</c:v>
                </c:pt>
                <c:pt idx="394" formatCode="General">
                  <c:v>1.6449565798263201E-2</c:v>
                </c:pt>
                <c:pt idx="395" formatCode="General">
                  <c:v>1.64913159652639E-2</c:v>
                </c:pt>
                <c:pt idx="396" formatCode="General">
                  <c:v>1.65330661322645E-2</c:v>
                </c:pt>
                <c:pt idx="397" formatCode="General">
                  <c:v>1.6574816299265199E-2</c:v>
                </c:pt>
                <c:pt idx="398" formatCode="General">
                  <c:v>1.66165664662659E-2</c:v>
                </c:pt>
                <c:pt idx="399" formatCode="General">
                  <c:v>1.6658316633266501E-2</c:v>
                </c:pt>
                <c:pt idx="400" formatCode="General">
                  <c:v>1.6700066800267199E-2</c:v>
                </c:pt>
                <c:pt idx="401" formatCode="General">
                  <c:v>1.6741816967267901E-2</c:v>
                </c:pt>
                <c:pt idx="402" formatCode="General">
                  <c:v>1.6783567134268498E-2</c:v>
                </c:pt>
                <c:pt idx="403" formatCode="General">
                  <c:v>1.68253173012692E-2</c:v>
                </c:pt>
                <c:pt idx="404" formatCode="General">
                  <c:v>1.6867067468269901E-2</c:v>
                </c:pt>
                <c:pt idx="405" formatCode="General">
                  <c:v>1.6908817635270499E-2</c:v>
                </c:pt>
                <c:pt idx="406" formatCode="General">
                  <c:v>1.6950567802271201E-2</c:v>
                </c:pt>
                <c:pt idx="407" formatCode="General">
                  <c:v>1.6992317969271899E-2</c:v>
                </c:pt>
                <c:pt idx="408" formatCode="General">
                  <c:v>1.70340681362725E-2</c:v>
                </c:pt>
                <c:pt idx="409" formatCode="General">
                  <c:v>1.7075818303273201E-2</c:v>
                </c:pt>
                <c:pt idx="410" formatCode="General">
                  <c:v>1.7117568470273899E-2</c:v>
                </c:pt>
                <c:pt idx="411" formatCode="General">
                  <c:v>1.7159318637274601E-2</c:v>
                </c:pt>
                <c:pt idx="412" formatCode="General">
                  <c:v>1.7201068804275198E-2</c:v>
                </c:pt>
                <c:pt idx="413" formatCode="General">
                  <c:v>1.72428189712759E-2</c:v>
                </c:pt>
                <c:pt idx="414" formatCode="General">
                  <c:v>1.7284569138276602E-2</c:v>
                </c:pt>
                <c:pt idx="415" formatCode="General">
                  <c:v>1.7326319305277199E-2</c:v>
                </c:pt>
                <c:pt idx="416" formatCode="General">
                  <c:v>1.7368069472277901E-2</c:v>
                </c:pt>
                <c:pt idx="417" formatCode="General">
                  <c:v>1.7409819639278599E-2</c:v>
                </c:pt>
                <c:pt idx="418" formatCode="General">
                  <c:v>1.74515698062792E-2</c:v>
                </c:pt>
                <c:pt idx="419" formatCode="General">
                  <c:v>1.7493319973279901E-2</c:v>
                </c:pt>
                <c:pt idx="420" formatCode="General">
                  <c:v>1.7535070140280599E-2</c:v>
                </c:pt>
                <c:pt idx="421" formatCode="General">
                  <c:v>1.75768203072812E-2</c:v>
                </c:pt>
                <c:pt idx="422" formatCode="General">
                  <c:v>1.7618570474281899E-2</c:v>
                </c:pt>
                <c:pt idx="423" formatCode="General">
                  <c:v>1.76603206412826E-2</c:v>
                </c:pt>
                <c:pt idx="424" formatCode="General">
                  <c:v>1.7702070808283201E-2</c:v>
                </c:pt>
                <c:pt idx="425" formatCode="General">
                  <c:v>1.7743820975283899E-2</c:v>
                </c:pt>
                <c:pt idx="426" formatCode="General">
                  <c:v>1.7785571142284601E-2</c:v>
                </c:pt>
                <c:pt idx="427" formatCode="General">
                  <c:v>1.7827321309285198E-2</c:v>
                </c:pt>
                <c:pt idx="428" formatCode="General">
                  <c:v>1.78690714762859E-2</c:v>
                </c:pt>
                <c:pt idx="429" formatCode="General">
                  <c:v>1.7910821643286601E-2</c:v>
                </c:pt>
                <c:pt idx="430" formatCode="General">
                  <c:v>1.7952571810287199E-2</c:v>
                </c:pt>
                <c:pt idx="431" formatCode="General">
                  <c:v>1.7994321977287901E-2</c:v>
                </c:pt>
                <c:pt idx="432" formatCode="General">
                  <c:v>1.8036072144288599E-2</c:v>
                </c:pt>
                <c:pt idx="433" formatCode="General">
                  <c:v>1.80778223112892E-2</c:v>
                </c:pt>
                <c:pt idx="434" formatCode="General">
                  <c:v>1.8119572478289901E-2</c:v>
                </c:pt>
                <c:pt idx="435" formatCode="General">
                  <c:v>1.8161322645290599E-2</c:v>
                </c:pt>
                <c:pt idx="436" formatCode="General">
                  <c:v>1.8203072812291301E-2</c:v>
                </c:pt>
                <c:pt idx="437" formatCode="General">
                  <c:v>1.8244822979291898E-2</c:v>
                </c:pt>
                <c:pt idx="438" formatCode="General">
                  <c:v>1.82865731462926E-2</c:v>
                </c:pt>
                <c:pt idx="439" formatCode="General">
                  <c:v>1.8328323313293302E-2</c:v>
                </c:pt>
                <c:pt idx="440" formatCode="General">
                  <c:v>1.8370073480293899E-2</c:v>
                </c:pt>
                <c:pt idx="441" formatCode="General">
                  <c:v>1.8411823647294601E-2</c:v>
                </c:pt>
                <c:pt idx="442" formatCode="General">
                  <c:v>1.8453573814295299E-2</c:v>
                </c:pt>
                <c:pt idx="443" formatCode="General">
                  <c:v>1.84953239812959E-2</c:v>
                </c:pt>
                <c:pt idx="444" formatCode="General">
                  <c:v>1.8537074148296601E-2</c:v>
                </c:pt>
                <c:pt idx="445" formatCode="General">
                  <c:v>1.8578824315297299E-2</c:v>
                </c:pt>
                <c:pt idx="446" formatCode="General">
                  <c:v>1.86205744822979E-2</c:v>
                </c:pt>
                <c:pt idx="447" formatCode="General">
                  <c:v>1.8662324649298598E-2</c:v>
                </c:pt>
                <c:pt idx="448" formatCode="General">
                  <c:v>1.87040748162993E-2</c:v>
                </c:pt>
                <c:pt idx="449" formatCode="General">
                  <c:v>1.8745824983299901E-2</c:v>
                </c:pt>
                <c:pt idx="450" formatCode="General">
                  <c:v>1.8787575150300599E-2</c:v>
                </c:pt>
                <c:pt idx="451" formatCode="General">
                  <c:v>1.8829325317301301E-2</c:v>
                </c:pt>
                <c:pt idx="452" formatCode="General">
                  <c:v>1.8871075484301902E-2</c:v>
                </c:pt>
                <c:pt idx="453" formatCode="General">
                  <c:v>1.89128256513026E-2</c:v>
                </c:pt>
                <c:pt idx="454" formatCode="General">
                  <c:v>1.8954575818303301E-2</c:v>
                </c:pt>
                <c:pt idx="455" formatCode="General">
                  <c:v>1.8996325985303899E-2</c:v>
                </c:pt>
                <c:pt idx="456" formatCode="General">
                  <c:v>1.90380761523046E-2</c:v>
                </c:pt>
                <c:pt idx="457" formatCode="General">
                  <c:v>1.9079826319305299E-2</c:v>
                </c:pt>
                <c:pt idx="458" formatCode="General">
                  <c:v>1.91215764863059E-2</c:v>
                </c:pt>
                <c:pt idx="459" formatCode="General">
                  <c:v>1.9163326653306601E-2</c:v>
                </c:pt>
                <c:pt idx="460" formatCode="General">
                  <c:v>1.9205076820307299E-2</c:v>
                </c:pt>
                <c:pt idx="461" formatCode="General">
                  <c:v>1.9246826987308001E-2</c:v>
                </c:pt>
                <c:pt idx="462" formatCode="General">
                  <c:v>1.9288577154308598E-2</c:v>
                </c:pt>
                <c:pt idx="463" formatCode="General">
                  <c:v>1.93303273213093E-2</c:v>
                </c:pt>
                <c:pt idx="464" formatCode="General">
                  <c:v>1.9372077488310002E-2</c:v>
                </c:pt>
                <c:pt idx="465" formatCode="General">
                  <c:v>1.9413827655310599E-2</c:v>
                </c:pt>
                <c:pt idx="466" formatCode="General">
                  <c:v>1.9455577822311301E-2</c:v>
                </c:pt>
                <c:pt idx="467" formatCode="General">
                  <c:v>1.9497327989311999E-2</c:v>
                </c:pt>
                <c:pt idx="468" formatCode="General">
                  <c:v>1.95390781563126E-2</c:v>
                </c:pt>
                <c:pt idx="469" formatCode="General">
                  <c:v>1.9580828323313301E-2</c:v>
                </c:pt>
                <c:pt idx="470" formatCode="General">
                  <c:v>1.9622578490313999E-2</c:v>
                </c:pt>
                <c:pt idx="471" formatCode="General">
                  <c:v>1.96643286573146E-2</c:v>
                </c:pt>
                <c:pt idx="472" formatCode="General">
                  <c:v>1.9706078824315298E-2</c:v>
                </c:pt>
                <c:pt idx="473" formatCode="General">
                  <c:v>1.9747828991316E-2</c:v>
                </c:pt>
                <c:pt idx="474" formatCode="General">
                  <c:v>1.9789579158316601E-2</c:v>
                </c:pt>
                <c:pt idx="475" formatCode="General">
                  <c:v>1.9831329325317299E-2</c:v>
                </c:pt>
                <c:pt idx="476" formatCode="General">
                  <c:v>1.9873079492318001E-2</c:v>
                </c:pt>
                <c:pt idx="477" formatCode="General">
                  <c:v>1.9914829659318602E-2</c:v>
                </c:pt>
                <c:pt idx="478" formatCode="General">
                  <c:v>1.99565798263193E-2</c:v>
                </c:pt>
                <c:pt idx="479" formatCode="General">
                  <c:v>1.9998329993320001E-2</c:v>
                </c:pt>
                <c:pt idx="480" formatCode="General">
                  <c:v>2.0040080160320599E-2</c:v>
                </c:pt>
                <c:pt idx="481" formatCode="General">
                  <c:v>2.00818303273213E-2</c:v>
                </c:pt>
                <c:pt idx="482" formatCode="General">
                  <c:v>2.0123580494321999E-2</c:v>
                </c:pt>
                <c:pt idx="483" formatCode="General">
                  <c:v>2.01653306613226E-2</c:v>
                </c:pt>
                <c:pt idx="484" formatCode="General">
                  <c:v>2.0207080828323301E-2</c:v>
                </c:pt>
                <c:pt idx="485" formatCode="General">
                  <c:v>2.0248830995323999E-2</c:v>
                </c:pt>
                <c:pt idx="486" formatCode="General">
                  <c:v>2.0290581162324701E-2</c:v>
                </c:pt>
                <c:pt idx="487" formatCode="General">
                  <c:v>2.0332331329325298E-2</c:v>
                </c:pt>
                <c:pt idx="488" formatCode="General">
                  <c:v>2.0374081496326E-2</c:v>
                </c:pt>
                <c:pt idx="489" formatCode="General">
                  <c:v>2.0415831663326701E-2</c:v>
                </c:pt>
                <c:pt idx="490" formatCode="General">
                  <c:v>2.0457581830327299E-2</c:v>
                </c:pt>
                <c:pt idx="491" formatCode="General">
                  <c:v>2.0499331997328001E-2</c:v>
                </c:pt>
                <c:pt idx="492" formatCode="General">
                  <c:v>2.0541082164328699E-2</c:v>
                </c:pt>
                <c:pt idx="493" formatCode="General">
                  <c:v>2.05828323313293E-2</c:v>
                </c:pt>
                <c:pt idx="494" formatCode="General">
                  <c:v>2.0624582498330001E-2</c:v>
                </c:pt>
                <c:pt idx="495" formatCode="General">
                  <c:v>2.0666332665330699E-2</c:v>
                </c:pt>
                <c:pt idx="496" formatCode="General">
                  <c:v>2.07080828323313E-2</c:v>
                </c:pt>
                <c:pt idx="497" formatCode="General">
                  <c:v>2.0749832999331998E-2</c:v>
                </c:pt>
                <c:pt idx="498" formatCode="General">
                  <c:v>2.07915831663327E-2</c:v>
                </c:pt>
                <c:pt idx="499" formatCode="General">
                  <c:v>2.0833333333333301E-2</c:v>
                </c:pt>
                <c:pt idx="500" formatCode="General">
                  <c:v>2.1250000000000002E-2</c:v>
                </c:pt>
                <c:pt idx="501" formatCode="General">
                  <c:v>2.22297297297297E-2</c:v>
                </c:pt>
                <c:pt idx="502" formatCode="General">
                  <c:v>2.32094594594595E-2</c:v>
                </c:pt>
                <c:pt idx="503" formatCode="General">
                  <c:v>2.4189189189189199E-2</c:v>
                </c:pt>
                <c:pt idx="504" formatCode="General">
                  <c:v>2.5168918918918901E-2</c:v>
                </c:pt>
                <c:pt idx="505" formatCode="General">
                  <c:v>2.6148648648648701E-2</c:v>
                </c:pt>
                <c:pt idx="506" formatCode="General">
                  <c:v>2.71283783783784E-2</c:v>
                </c:pt>
                <c:pt idx="507" formatCode="General">
                  <c:v>2.8108108108108099E-2</c:v>
                </c:pt>
                <c:pt idx="508" formatCode="General">
                  <c:v>2.9087837837837801E-2</c:v>
                </c:pt>
                <c:pt idx="509" formatCode="General">
                  <c:v>3.00675675675676E-2</c:v>
                </c:pt>
                <c:pt idx="510" formatCode="General">
                  <c:v>3.1047297297297299E-2</c:v>
                </c:pt>
                <c:pt idx="511" formatCode="General">
                  <c:v>3.2027027027026998E-2</c:v>
                </c:pt>
                <c:pt idx="512" formatCode="General">
                  <c:v>3.3006756756756801E-2</c:v>
                </c:pt>
                <c:pt idx="513" formatCode="General">
                  <c:v>3.39864864864865E-2</c:v>
                </c:pt>
                <c:pt idx="514" formatCode="General">
                  <c:v>3.4966216216216199E-2</c:v>
                </c:pt>
                <c:pt idx="515" formatCode="General">
                  <c:v>3.5945945945946002E-2</c:v>
                </c:pt>
                <c:pt idx="516" formatCode="General">
                  <c:v>3.6925675675675701E-2</c:v>
                </c:pt>
                <c:pt idx="517" formatCode="General">
                  <c:v>3.79054054054054E-2</c:v>
                </c:pt>
                <c:pt idx="518" formatCode="General">
                  <c:v>3.8885135135135099E-2</c:v>
                </c:pt>
                <c:pt idx="519" formatCode="General">
                  <c:v>3.9864864864864902E-2</c:v>
                </c:pt>
                <c:pt idx="520" formatCode="General">
                  <c:v>4.0844594594594601E-2</c:v>
                </c:pt>
                <c:pt idx="521" formatCode="General">
                  <c:v>4.18243243243243E-2</c:v>
                </c:pt>
                <c:pt idx="522" formatCode="General">
                  <c:v>4.2804054054054103E-2</c:v>
                </c:pt>
                <c:pt idx="523" formatCode="General">
                  <c:v>4.3783783783783801E-2</c:v>
                </c:pt>
                <c:pt idx="524" formatCode="General">
                  <c:v>4.47635135135135E-2</c:v>
                </c:pt>
                <c:pt idx="525" formatCode="General">
                  <c:v>4.5743243243243199E-2</c:v>
                </c:pt>
                <c:pt idx="526" formatCode="General">
                  <c:v>4.6722972972973002E-2</c:v>
                </c:pt>
                <c:pt idx="527" formatCode="General">
                  <c:v>4.7702702702702701E-2</c:v>
                </c:pt>
                <c:pt idx="528" formatCode="General">
                  <c:v>4.86824324324324E-2</c:v>
                </c:pt>
                <c:pt idx="529" formatCode="General">
                  <c:v>4.9662162162162203E-2</c:v>
                </c:pt>
                <c:pt idx="530" formatCode="General">
                  <c:v>5.0641891891891902E-2</c:v>
                </c:pt>
                <c:pt idx="531" formatCode="General">
                  <c:v>5.1621621621621601E-2</c:v>
                </c:pt>
                <c:pt idx="532" formatCode="General">
                  <c:v>5.2601351351351397E-2</c:v>
                </c:pt>
                <c:pt idx="533" formatCode="General">
                  <c:v>5.3581081081081103E-2</c:v>
                </c:pt>
                <c:pt idx="534" formatCode="General">
                  <c:v>5.4560810810810802E-2</c:v>
                </c:pt>
                <c:pt idx="535" formatCode="General">
                  <c:v>5.5540540540540501E-2</c:v>
                </c:pt>
                <c:pt idx="536" formatCode="General">
                  <c:v>5.6520270270270297E-2</c:v>
                </c:pt>
                <c:pt idx="537" formatCode="General">
                  <c:v>5.7500000000000002E-2</c:v>
                </c:pt>
                <c:pt idx="538" formatCode="General">
                  <c:v>5.8479729729729701E-2</c:v>
                </c:pt>
                <c:pt idx="539" formatCode="General">
                  <c:v>5.9459459459459497E-2</c:v>
                </c:pt>
                <c:pt idx="540" formatCode="General">
                  <c:v>6.0439189189189203E-2</c:v>
                </c:pt>
                <c:pt idx="541" formatCode="General">
                  <c:v>6.1418918918918902E-2</c:v>
                </c:pt>
                <c:pt idx="542" formatCode="General">
                  <c:v>6.2398648648648698E-2</c:v>
                </c:pt>
                <c:pt idx="543" formatCode="General">
                  <c:v>6.3378378378378397E-2</c:v>
                </c:pt>
                <c:pt idx="544" formatCode="General">
                  <c:v>6.4358108108108103E-2</c:v>
                </c:pt>
                <c:pt idx="545" formatCode="General">
                  <c:v>6.5337837837837795E-2</c:v>
                </c:pt>
                <c:pt idx="546" formatCode="General">
                  <c:v>6.6317567567567598E-2</c:v>
                </c:pt>
                <c:pt idx="547" formatCode="General">
                  <c:v>6.7297297297297304E-2</c:v>
                </c:pt>
                <c:pt idx="548" formatCode="General">
                  <c:v>6.8277027027026996E-2</c:v>
                </c:pt>
                <c:pt idx="549" formatCode="General">
                  <c:v>6.9256756756756799E-2</c:v>
                </c:pt>
                <c:pt idx="550" formatCode="General">
                  <c:v>7.0236486486486505E-2</c:v>
                </c:pt>
                <c:pt idx="551" formatCode="General">
                  <c:v>7.1216216216216197E-2</c:v>
                </c:pt>
                <c:pt idx="552" formatCode="General">
                  <c:v>7.2195945945945902E-2</c:v>
                </c:pt>
                <c:pt idx="553" formatCode="General">
                  <c:v>7.3175675675675705E-2</c:v>
                </c:pt>
                <c:pt idx="554" formatCode="General">
                  <c:v>7.4155405405405397E-2</c:v>
                </c:pt>
                <c:pt idx="555" formatCode="General">
                  <c:v>7.5135135135135103E-2</c:v>
                </c:pt>
                <c:pt idx="556" formatCode="General">
                  <c:v>7.6114864864864906E-2</c:v>
                </c:pt>
                <c:pt idx="557" formatCode="General">
                  <c:v>7.7094594594594598E-2</c:v>
                </c:pt>
                <c:pt idx="558" formatCode="General">
                  <c:v>7.8074324324324304E-2</c:v>
                </c:pt>
                <c:pt idx="559" formatCode="General">
                  <c:v>7.9054054054054093E-2</c:v>
                </c:pt>
                <c:pt idx="560" formatCode="General">
                  <c:v>8.0033783783783799E-2</c:v>
                </c:pt>
                <c:pt idx="561" formatCode="General">
                  <c:v>8.1013513513513505E-2</c:v>
                </c:pt>
                <c:pt idx="562" formatCode="General">
                  <c:v>8.1993243243243197E-2</c:v>
                </c:pt>
                <c:pt idx="563" formatCode="General">
                  <c:v>8.2972972972973E-2</c:v>
                </c:pt>
                <c:pt idx="564" formatCode="General">
                  <c:v>8.3952702702702706E-2</c:v>
                </c:pt>
                <c:pt idx="565" formatCode="General">
                  <c:v>8.4932432432432398E-2</c:v>
                </c:pt>
                <c:pt idx="566" formatCode="General">
                  <c:v>8.5912162162162201E-2</c:v>
                </c:pt>
                <c:pt idx="567" formatCode="General">
                  <c:v>8.6891891891891906E-2</c:v>
                </c:pt>
                <c:pt idx="568" formatCode="General">
                  <c:v>8.7871621621621598E-2</c:v>
                </c:pt>
                <c:pt idx="569" formatCode="General">
                  <c:v>8.8851351351351401E-2</c:v>
                </c:pt>
                <c:pt idx="570" formatCode="General">
                  <c:v>8.9831081081081093E-2</c:v>
                </c:pt>
                <c:pt idx="571" formatCode="General">
                  <c:v>9.0810810810810799E-2</c:v>
                </c:pt>
                <c:pt idx="572" formatCode="General">
                  <c:v>9.1790540540540505E-2</c:v>
                </c:pt>
                <c:pt idx="573" formatCode="General">
                  <c:v>9.2770270270270294E-2</c:v>
                </c:pt>
                <c:pt idx="574" formatCode="General">
                  <c:v>9.375E-2</c:v>
                </c:pt>
                <c:pt idx="575" formatCode="General">
                  <c:v>9.4729729729729706E-2</c:v>
                </c:pt>
                <c:pt idx="576" formatCode="General">
                  <c:v>9.5709459459459495E-2</c:v>
                </c:pt>
                <c:pt idx="577" formatCode="General">
                  <c:v>9.6689189189189201E-2</c:v>
                </c:pt>
                <c:pt idx="578" formatCode="General">
                  <c:v>9.7668918918918907E-2</c:v>
                </c:pt>
                <c:pt idx="579" formatCode="General">
                  <c:v>9.8648648648648696E-2</c:v>
                </c:pt>
                <c:pt idx="580" formatCode="General">
                  <c:v>9.9628378378378402E-2</c:v>
                </c:pt>
                <c:pt idx="581" formatCode="General">
                  <c:v>0.100608108108108</c:v>
                </c:pt>
                <c:pt idx="582" formatCode="General">
                  <c:v>0.10158783783783799</c:v>
                </c:pt>
                <c:pt idx="583" formatCode="General">
                  <c:v>0.102567567567568</c:v>
                </c:pt>
                <c:pt idx="584" formatCode="General">
                  <c:v>0.103547297297297</c:v>
                </c:pt>
                <c:pt idx="585" formatCode="General">
                  <c:v>0.104527027027027</c:v>
                </c:pt>
                <c:pt idx="586" formatCode="General">
                  <c:v>0.105506756756757</c:v>
                </c:pt>
                <c:pt idx="587" formatCode="General">
                  <c:v>0.10648648648648699</c:v>
                </c:pt>
                <c:pt idx="588" formatCode="General">
                  <c:v>0.10746621621621601</c:v>
                </c:pt>
                <c:pt idx="589" formatCode="General">
                  <c:v>0.108445945945946</c:v>
                </c:pt>
                <c:pt idx="590" formatCode="General">
                  <c:v>0.109425675675676</c:v>
                </c:pt>
                <c:pt idx="591" formatCode="General">
                  <c:v>0.110405405405405</c:v>
                </c:pt>
                <c:pt idx="592" formatCode="General">
                  <c:v>0.111385135135135</c:v>
                </c:pt>
                <c:pt idx="593" formatCode="General">
                  <c:v>0.11236486486486499</c:v>
                </c:pt>
                <c:pt idx="594" formatCode="General">
                  <c:v>0.11334459459459501</c:v>
                </c:pt>
                <c:pt idx="595" formatCode="General">
                  <c:v>0.114324324324324</c:v>
                </c:pt>
                <c:pt idx="596" formatCode="General">
                  <c:v>0.115304054054054</c:v>
                </c:pt>
                <c:pt idx="597" formatCode="General">
                  <c:v>0.116283783783784</c:v>
                </c:pt>
                <c:pt idx="598" formatCode="General">
                  <c:v>0.11726351351351399</c:v>
                </c:pt>
                <c:pt idx="599" formatCode="General">
                  <c:v>0.11824324324324299</c:v>
                </c:pt>
                <c:pt idx="600" formatCode="General">
                  <c:v>0.119222972972973</c:v>
                </c:pt>
                <c:pt idx="601" formatCode="General">
                  <c:v>0.120202702702703</c:v>
                </c:pt>
                <c:pt idx="602" formatCode="General">
                  <c:v>0.121182432432432</c:v>
                </c:pt>
                <c:pt idx="603" formatCode="General">
                  <c:v>0.122162162162162</c:v>
                </c:pt>
                <c:pt idx="604" formatCode="General">
                  <c:v>0.12314189189189199</c:v>
                </c:pt>
                <c:pt idx="605" formatCode="General">
                  <c:v>0.12412162162162201</c:v>
                </c:pt>
                <c:pt idx="606" formatCode="General">
                  <c:v>0.125101351351351</c:v>
                </c:pt>
                <c:pt idx="607" formatCode="General">
                  <c:v>0.12608108108108099</c:v>
                </c:pt>
                <c:pt idx="608" formatCode="General">
                  <c:v>0.127060810810811</c:v>
                </c:pt>
                <c:pt idx="609" formatCode="General">
                  <c:v>0.12804054054054101</c:v>
                </c:pt>
                <c:pt idx="610" formatCode="General">
                  <c:v>0.12902027027026999</c:v>
                </c:pt>
                <c:pt idx="611" formatCode="General">
                  <c:v>0.13</c:v>
                </c:pt>
                <c:pt idx="612" formatCode="General">
                  <c:v>0.13097972972972999</c:v>
                </c:pt>
                <c:pt idx="613" formatCode="General">
                  <c:v>0.131959459459459</c:v>
                </c:pt>
                <c:pt idx="614" formatCode="General">
                  <c:v>0.13293918918918901</c:v>
                </c:pt>
                <c:pt idx="615" formatCode="General">
                  <c:v>0.13391891891891899</c:v>
                </c:pt>
                <c:pt idx="616" formatCode="General">
                  <c:v>0.13489864864864901</c:v>
                </c:pt>
                <c:pt idx="617" formatCode="General">
                  <c:v>0.13587837837837799</c:v>
                </c:pt>
                <c:pt idx="618" formatCode="General">
                  <c:v>0.136858108108108</c:v>
                </c:pt>
                <c:pt idx="619" formatCode="General">
                  <c:v>0.13783783783783801</c:v>
                </c:pt>
                <c:pt idx="620" formatCode="General">
                  <c:v>0.138817567567568</c:v>
                </c:pt>
                <c:pt idx="621" formatCode="General">
                  <c:v>0.13979729729729701</c:v>
                </c:pt>
                <c:pt idx="622" formatCode="General">
                  <c:v>0.14077702702702699</c:v>
                </c:pt>
                <c:pt idx="623" formatCode="General">
                  <c:v>0.141756756756757</c:v>
                </c:pt>
                <c:pt idx="624" formatCode="General">
                  <c:v>0.14273648648648599</c:v>
                </c:pt>
                <c:pt idx="625" formatCode="General">
                  <c:v>0.143716216216216</c:v>
                </c:pt>
                <c:pt idx="626" formatCode="General">
                  <c:v>0.14469594594594601</c:v>
                </c:pt>
                <c:pt idx="627" formatCode="General">
                  <c:v>0.14567567567567599</c:v>
                </c:pt>
                <c:pt idx="628" formatCode="General">
                  <c:v>0.146655405405405</c:v>
                </c:pt>
                <c:pt idx="629" formatCode="General">
                  <c:v>0.14763513513513499</c:v>
                </c:pt>
                <c:pt idx="630" formatCode="General">
                  <c:v>0.148614864864865</c:v>
                </c:pt>
                <c:pt idx="631" formatCode="General">
                  <c:v>0.14959459459459501</c:v>
                </c:pt>
                <c:pt idx="632" formatCode="General">
                  <c:v>0.15057432432432399</c:v>
                </c:pt>
                <c:pt idx="633" formatCode="General">
                  <c:v>0.151554054054054</c:v>
                </c:pt>
                <c:pt idx="634" formatCode="General">
                  <c:v>0.15253378378378399</c:v>
                </c:pt>
                <c:pt idx="635" formatCode="General">
                  <c:v>0.153513513513514</c:v>
                </c:pt>
                <c:pt idx="636" formatCode="General">
                  <c:v>0.15449324324324301</c:v>
                </c:pt>
                <c:pt idx="637" formatCode="General">
                  <c:v>0.15547297297297299</c:v>
                </c:pt>
                <c:pt idx="638" formatCode="General">
                  <c:v>0.15645270270270301</c:v>
                </c:pt>
                <c:pt idx="639" formatCode="General">
                  <c:v>0.15743243243243199</c:v>
                </c:pt>
                <c:pt idx="640" formatCode="General">
                  <c:v>0.158412162162162</c:v>
                </c:pt>
                <c:pt idx="641" formatCode="General">
                  <c:v>0.15939189189189201</c:v>
                </c:pt>
                <c:pt idx="642" formatCode="General">
                  <c:v>0.160371621621622</c:v>
                </c:pt>
                <c:pt idx="643" formatCode="General">
                  <c:v>0.16135135135135101</c:v>
                </c:pt>
                <c:pt idx="644" formatCode="General">
                  <c:v>0.16233108108108099</c:v>
                </c:pt>
                <c:pt idx="645" formatCode="General">
                  <c:v>0.163310810810811</c:v>
                </c:pt>
                <c:pt idx="646" formatCode="General">
                  <c:v>0.16429054054054101</c:v>
                </c:pt>
                <c:pt idx="647" formatCode="General">
                  <c:v>0.16527027027027</c:v>
                </c:pt>
                <c:pt idx="648" formatCode="General">
                  <c:v>0.16625000000000001</c:v>
                </c:pt>
                <c:pt idx="649" formatCode="General">
                  <c:v>0.16722972972972999</c:v>
                </c:pt>
                <c:pt idx="650" formatCode="General">
                  <c:v>0.168209459459459</c:v>
                </c:pt>
                <c:pt idx="651" formatCode="General">
                  <c:v>0.16918918918918899</c:v>
                </c:pt>
                <c:pt idx="652" formatCode="General">
                  <c:v>0.170168918918919</c:v>
                </c:pt>
                <c:pt idx="653" formatCode="General">
                  <c:v>0.17114864864864901</c:v>
                </c:pt>
                <c:pt idx="654" formatCode="General">
                  <c:v>0.17212837837837799</c:v>
                </c:pt>
                <c:pt idx="655" formatCode="General">
                  <c:v>0.17310810810810801</c:v>
                </c:pt>
                <c:pt idx="656" formatCode="General">
                  <c:v>0.17408783783783799</c:v>
                </c:pt>
                <c:pt idx="657" formatCode="General">
                  <c:v>0.175067567567568</c:v>
                </c:pt>
                <c:pt idx="658" formatCode="General">
                  <c:v>0.17604729729729701</c:v>
                </c:pt>
                <c:pt idx="659" formatCode="General">
                  <c:v>0.177027027027027</c:v>
                </c:pt>
                <c:pt idx="660" formatCode="General">
                  <c:v>0.17800675675675701</c:v>
                </c:pt>
                <c:pt idx="661" formatCode="General">
                  <c:v>0.17898648648648699</c:v>
                </c:pt>
                <c:pt idx="662" formatCode="General">
                  <c:v>0.179966216216216</c:v>
                </c:pt>
                <c:pt idx="663" formatCode="General">
                  <c:v>0.18094594594594601</c:v>
                </c:pt>
                <c:pt idx="664" formatCode="General">
                  <c:v>0.181925675675676</c:v>
                </c:pt>
                <c:pt idx="665" formatCode="General">
                  <c:v>0.18290540540540501</c:v>
                </c:pt>
                <c:pt idx="666" formatCode="General">
                  <c:v>0.18388513513513499</c:v>
                </c:pt>
                <c:pt idx="667" formatCode="General">
                  <c:v>0.184864864864865</c:v>
                </c:pt>
                <c:pt idx="668" formatCode="General">
                  <c:v>0.18584459459459499</c:v>
                </c:pt>
                <c:pt idx="669" formatCode="General">
                  <c:v>0.186824324324324</c:v>
                </c:pt>
                <c:pt idx="670" formatCode="General">
                  <c:v>0.18780405405405401</c:v>
                </c:pt>
                <c:pt idx="671" formatCode="General">
                  <c:v>0.18878378378378399</c:v>
                </c:pt>
                <c:pt idx="672" formatCode="General">
                  <c:v>0.189763513513514</c:v>
                </c:pt>
                <c:pt idx="673" formatCode="General">
                  <c:v>0.19074324324324299</c:v>
                </c:pt>
                <c:pt idx="674" formatCode="General">
                  <c:v>0.191722972972973</c:v>
                </c:pt>
                <c:pt idx="675" formatCode="General">
                  <c:v>0.19270270270270301</c:v>
                </c:pt>
                <c:pt idx="676" formatCode="General">
                  <c:v>0.19368243243243199</c:v>
                </c:pt>
                <c:pt idx="677" formatCode="General">
                  <c:v>0.19466216216216201</c:v>
                </c:pt>
                <c:pt idx="678" formatCode="General">
                  <c:v>0.19564189189189199</c:v>
                </c:pt>
                <c:pt idx="679" formatCode="General">
                  <c:v>0.196621621621622</c:v>
                </c:pt>
                <c:pt idx="680" formatCode="General">
                  <c:v>0.19760135135135101</c:v>
                </c:pt>
                <c:pt idx="681" formatCode="General">
                  <c:v>0.198581081081081</c:v>
                </c:pt>
                <c:pt idx="682" formatCode="General">
                  <c:v>0.19956081081081101</c:v>
                </c:pt>
                <c:pt idx="683" formatCode="General">
                  <c:v>0.20054054054054099</c:v>
                </c:pt>
                <c:pt idx="684" formatCode="General">
                  <c:v>0.20152027027027</c:v>
                </c:pt>
                <c:pt idx="685" formatCode="General">
                  <c:v>0.20250000000000001</c:v>
                </c:pt>
                <c:pt idx="686" formatCode="General">
                  <c:v>0.20347972972973</c:v>
                </c:pt>
                <c:pt idx="687" formatCode="General">
                  <c:v>0.20445945945945901</c:v>
                </c:pt>
                <c:pt idx="688" formatCode="General">
                  <c:v>0.20543918918918899</c:v>
                </c:pt>
                <c:pt idx="689" formatCode="General">
                  <c:v>0.206418918918919</c:v>
                </c:pt>
                <c:pt idx="690" formatCode="General">
                  <c:v>0.20739864864864899</c:v>
                </c:pt>
                <c:pt idx="691" formatCode="General">
                  <c:v>0.208378378378378</c:v>
                </c:pt>
                <c:pt idx="692" formatCode="General">
                  <c:v>0.20935810810810801</c:v>
                </c:pt>
                <c:pt idx="693" formatCode="General">
                  <c:v>0.21033783783783799</c:v>
                </c:pt>
                <c:pt idx="694" formatCode="General">
                  <c:v>0.211317567567568</c:v>
                </c:pt>
                <c:pt idx="695" formatCode="General">
                  <c:v>0.21229729729729699</c:v>
                </c:pt>
                <c:pt idx="696" formatCode="General">
                  <c:v>0.213277027027027</c:v>
                </c:pt>
                <c:pt idx="697" formatCode="General">
                  <c:v>0.21425675675675701</c:v>
                </c:pt>
                <c:pt idx="698" formatCode="General">
                  <c:v>0.21523648648648699</c:v>
                </c:pt>
                <c:pt idx="699" formatCode="General">
                  <c:v>0.21621621621621601</c:v>
                </c:pt>
                <c:pt idx="700" formatCode="General">
                  <c:v>0.21719594594594599</c:v>
                </c:pt>
                <c:pt idx="701" formatCode="General">
                  <c:v>0.218175675675676</c:v>
                </c:pt>
                <c:pt idx="702" formatCode="General">
                  <c:v>0.21915540540540501</c:v>
                </c:pt>
                <c:pt idx="703" formatCode="General">
                  <c:v>0.220135135135135</c:v>
                </c:pt>
                <c:pt idx="704" formatCode="General">
                  <c:v>0.22111486486486501</c:v>
                </c:pt>
                <c:pt idx="705" formatCode="General">
                  <c:v>0.22209459459459499</c:v>
                </c:pt>
                <c:pt idx="706" formatCode="General">
                  <c:v>0.223074324324324</c:v>
                </c:pt>
                <c:pt idx="707" formatCode="General">
                  <c:v>0.22405405405405401</c:v>
                </c:pt>
                <c:pt idx="708" formatCode="General">
                  <c:v>0.225033783783784</c:v>
                </c:pt>
                <c:pt idx="709" formatCode="General">
                  <c:v>0.22601351351351401</c:v>
                </c:pt>
                <c:pt idx="710" formatCode="General">
                  <c:v>0.22699324324324299</c:v>
                </c:pt>
                <c:pt idx="711" formatCode="General">
                  <c:v>0.227972972972973</c:v>
                </c:pt>
                <c:pt idx="712" formatCode="General">
                  <c:v>0.22895270270270299</c:v>
                </c:pt>
                <c:pt idx="713" formatCode="General">
                  <c:v>0.229932432432432</c:v>
                </c:pt>
                <c:pt idx="714" formatCode="General">
                  <c:v>0.23091216216216201</c:v>
                </c:pt>
                <c:pt idx="715" formatCode="General">
                  <c:v>0.23189189189189199</c:v>
                </c:pt>
                <c:pt idx="716" formatCode="General">
                  <c:v>0.232871621621622</c:v>
                </c:pt>
                <c:pt idx="717" formatCode="General">
                  <c:v>0.23385135135135099</c:v>
                </c:pt>
                <c:pt idx="718" formatCode="General">
                  <c:v>0.234831081081081</c:v>
                </c:pt>
                <c:pt idx="719" formatCode="General">
                  <c:v>0.23581081081081101</c:v>
                </c:pt>
                <c:pt idx="720" formatCode="General">
                  <c:v>0.23679054054054099</c:v>
                </c:pt>
                <c:pt idx="721" formatCode="General">
                  <c:v>0.23777027027027001</c:v>
                </c:pt>
                <c:pt idx="722" formatCode="General">
                  <c:v>0.23874999999999999</c:v>
                </c:pt>
                <c:pt idx="723" formatCode="General">
                  <c:v>0.23972972972973</c:v>
                </c:pt>
                <c:pt idx="724" formatCode="General">
                  <c:v>0.24070945945945901</c:v>
                </c:pt>
                <c:pt idx="725" formatCode="General">
                  <c:v>0.241689189189189</c:v>
                </c:pt>
                <c:pt idx="726" formatCode="General">
                  <c:v>0.24266891891891901</c:v>
                </c:pt>
                <c:pt idx="727" formatCode="General">
                  <c:v>0.24364864864864899</c:v>
                </c:pt>
                <c:pt idx="728" formatCode="General">
                  <c:v>0.244628378378378</c:v>
                </c:pt>
                <c:pt idx="729" formatCode="General">
                  <c:v>0.24560810810810799</c:v>
                </c:pt>
                <c:pt idx="730" formatCode="General">
                  <c:v>0.246587837837838</c:v>
                </c:pt>
                <c:pt idx="731" formatCode="General">
                  <c:v>0.24756756756756801</c:v>
                </c:pt>
                <c:pt idx="732" formatCode="General">
                  <c:v>0.24854729729729699</c:v>
                </c:pt>
                <c:pt idx="733" formatCode="General">
                  <c:v>0.249527027027027</c:v>
                </c:pt>
                <c:pt idx="734" formatCode="General">
                  <c:v>0.25050675675675699</c:v>
                </c:pt>
                <c:pt idx="735" formatCode="General">
                  <c:v>0.25148648648648603</c:v>
                </c:pt>
                <c:pt idx="736" formatCode="General">
                  <c:v>0.25246621621621601</c:v>
                </c:pt>
                <c:pt idx="737" formatCode="General">
                  <c:v>0.25344594594594599</c:v>
                </c:pt>
                <c:pt idx="738" formatCode="General">
                  <c:v>0.25442567567567598</c:v>
                </c:pt>
                <c:pt idx="739" formatCode="General">
                  <c:v>0.25540540540540502</c:v>
                </c:pt>
                <c:pt idx="740" formatCode="General">
                  <c:v>0.256385135135135</c:v>
                </c:pt>
                <c:pt idx="741" formatCode="General">
                  <c:v>0.25736486486486498</c:v>
                </c:pt>
                <c:pt idx="742" formatCode="General">
                  <c:v>0.25834459459459502</c:v>
                </c:pt>
                <c:pt idx="743" formatCode="General">
                  <c:v>0.25932432432432401</c:v>
                </c:pt>
                <c:pt idx="744" formatCode="General">
                  <c:v>0.26030405405405399</c:v>
                </c:pt>
                <c:pt idx="745" formatCode="General">
                  <c:v>0.26128378378378397</c:v>
                </c:pt>
                <c:pt idx="746" formatCode="General">
                  <c:v>0.26226351351351401</c:v>
                </c:pt>
                <c:pt idx="747" formatCode="General">
                  <c:v>0.263243243243243</c:v>
                </c:pt>
                <c:pt idx="748" formatCode="General">
                  <c:v>0.26422297297297298</c:v>
                </c:pt>
                <c:pt idx="749" formatCode="General">
                  <c:v>0.26520270270270302</c:v>
                </c:pt>
                <c:pt idx="750" formatCode="General">
                  <c:v>0.266182432432432</c:v>
                </c:pt>
                <c:pt idx="751" formatCode="General">
                  <c:v>0.26716216216216199</c:v>
                </c:pt>
                <c:pt idx="752" formatCode="General">
                  <c:v>0.26814189189189203</c:v>
                </c:pt>
                <c:pt idx="753" formatCode="General">
                  <c:v>0.26912162162162201</c:v>
                </c:pt>
                <c:pt idx="754" formatCode="General">
                  <c:v>0.27010135135135099</c:v>
                </c:pt>
                <c:pt idx="755" formatCode="General">
                  <c:v>0.27108108108108098</c:v>
                </c:pt>
                <c:pt idx="756" formatCode="General">
                  <c:v>0.27206081081081102</c:v>
                </c:pt>
                <c:pt idx="757" formatCode="General">
                  <c:v>0.273040540540541</c:v>
                </c:pt>
                <c:pt idx="758" formatCode="General">
                  <c:v>0.27402027027026998</c:v>
                </c:pt>
                <c:pt idx="759" formatCode="General">
                  <c:v>0.27500000000000002</c:v>
                </c:pt>
                <c:pt idx="760" formatCode="General">
                  <c:v>0.27597972972973001</c:v>
                </c:pt>
                <c:pt idx="761" formatCode="General">
                  <c:v>0.27695945945945899</c:v>
                </c:pt>
                <c:pt idx="762" formatCode="General">
                  <c:v>0.27793918918918897</c:v>
                </c:pt>
                <c:pt idx="763" formatCode="General">
                  <c:v>0.27891891891891901</c:v>
                </c:pt>
                <c:pt idx="764" formatCode="General">
                  <c:v>0.279898648648649</c:v>
                </c:pt>
                <c:pt idx="765" formatCode="General">
                  <c:v>0.28087837837837798</c:v>
                </c:pt>
                <c:pt idx="766" formatCode="General">
                  <c:v>0.28185810810810802</c:v>
                </c:pt>
                <c:pt idx="767" formatCode="General">
                  <c:v>0.282837837837838</c:v>
                </c:pt>
                <c:pt idx="768" formatCode="General">
                  <c:v>0.28381756756756799</c:v>
                </c:pt>
                <c:pt idx="769" formatCode="General">
                  <c:v>0.28479729729729703</c:v>
                </c:pt>
                <c:pt idx="770" formatCode="General">
                  <c:v>0.28577702702702701</c:v>
                </c:pt>
                <c:pt idx="771" formatCode="General">
                  <c:v>0.28675675675675699</c:v>
                </c:pt>
                <c:pt idx="772" formatCode="General">
                  <c:v>0.28773648648648698</c:v>
                </c:pt>
                <c:pt idx="773" formatCode="General">
                  <c:v>0.28871621621621602</c:v>
                </c:pt>
                <c:pt idx="774" formatCode="General">
                  <c:v>0.289695945945946</c:v>
                </c:pt>
                <c:pt idx="775" formatCode="General">
                  <c:v>0.29067567567567598</c:v>
                </c:pt>
                <c:pt idx="776" formatCode="General">
                  <c:v>0.29165540540540502</c:v>
                </c:pt>
                <c:pt idx="777" formatCode="General">
                  <c:v>0.292635135135135</c:v>
                </c:pt>
                <c:pt idx="778" formatCode="General">
                  <c:v>0.29361486486486499</c:v>
                </c:pt>
                <c:pt idx="779" formatCode="General">
                  <c:v>0.29459459459459503</c:v>
                </c:pt>
                <c:pt idx="780" formatCode="General">
                  <c:v>0.29557432432432401</c:v>
                </c:pt>
                <c:pt idx="781" formatCode="General">
                  <c:v>0.29655405405405399</c:v>
                </c:pt>
                <c:pt idx="782" formatCode="General">
                  <c:v>0.29753378378378398</c:v>
                </c:pt>
                <c:pt idx="783" formatCode="General">
                  <c:v>0.29851351351351402</c:v>
                </c:pt>
                <c:pt idx="784" formatCode="General">
                  <c:v>0.299493243243243</c:v>
                </c:pt>
                <c:pt idx="785" formatCode="General">
                  <c:v>0.30047297297297298</c:v>
                </c:pt>
                <c:pt idx="786" formatCode="General">
                  <c:v>0.30145270270270302</c:v>
                </c:pt>
                <c:pt idx="787" formatCode="General">
                  <c:v>0.30243243243243201</c:v>
                </c:pt>
                <c:pt idx="788" formatCode="General">
                  <c:v>0.30341216216216199</c:v>
                </c:pt>
                <c:pt idx="789" formatCode="General">
                  <c:v>0.30439189189189197</c:v>
                </c:pt>
                <c:pt idx="790" formatCode="General">
                  <c:v>0.30537162162162201</c:v>
                </c:pt>
                <c:pt idx="791" formatCode="General">
                  <c:v>0.306351351351351</c:v>
                </c:pt>
                <c:pt idx="792" formatCode="General">
                  <c:v>0.30733108108108098</c:v>
                </c:pt>
                <c:pt idx="793" formatCode="General">
                  <c:v>0.30831081081081102</c:v>
                </c:pt>
                <c:pt idx="794" formatCode="General">
                  <c:v>0.309290540540541</c:v>
                </c:pt>
                <c:pt idx="795" formatCode="General">
                  <c:v>0.31027027027026999</c:v>
                </c:pt>
                <c:pt idx="796" formatCode="General">
                  <c:v>0.31125000000000003</c:v>
                </c:pt>
                <c:pt idx="797" formatCode="General">
                  <c:v>0.31222972972973001</c:v>
                </c:pt>
                <c:pt idx="798" formatCode="General">
                  <c:v>0.31320945945945899</c:v>
                </c:pt>
                <c:pt idx="799" formatCode="General">
                  <c:v>0.31418918918918898</c:v>
                </c:pt>
                <c:pt idx="800" formatCode="General">
                  <c:v>0.31516891891891902</c:v>
                </c:pt>
                <c:pt idx="801" formatCode="General">
                  <c:v>0.316148648648649</c:v>
                </c:pt>
                <c:pt idx="802" formatCode="General">
                  <c:v>0.31712837837837798</c:v>
                </c:pt>
                <c:pt idx="803" formatCode="General">
                  <c:v>0.31810810810810802</c:v>
                </c:pt>
                <c:pt idx="804" formatCode="General">
                  <c:v>0.31908783783783801</c:v>
                </c:pt>
                <c:pt idx="805" formatCode="General">
                  <c:v>0.32006756756756799</c:v>
                </c:pt>
                <c:pt idx="806" formatCode="General">
                  <c:v>0.32104729729729697</c:v>
                </c:pt>
                <c:pt idx="807" formatCode="General">
                  <c:v>0.32202702702702701</c:v>
                </c:pt>
                <c:pt idx="808" formatCode="General">
                  <c:v>0.323006756756757</c:v>
                </c:pt>
                <c:pt idx="809" formatCode="General">
                  <c:v>0.32398648648648698</c:v>
                </c:pt>
                <c:pt idx="810" formatCode="General">
                  <c:v>0.32496621621621602</c:v>
                </c:pt>
                <c:pt idx="811" formatCode="General">
                  <c:v>0.325945945945946</c:v>
                </c:pt>
                <c:pt idx="812" formatCode="General">
                  <c:v>0.32692567567567599</c:v>
                </c:pt>
                <c:pt idx="813" formatCode="General">
                  <c:v>0.32790540540540503</c:v>
                </c:pt>
                <c:pt idx="814" formatCode="General">
                  <c:v>0.32888513513513501</c:v>
                </c:pt>
                <c:pt idx="815" formatCode="General">
                  <c:v>0.32986486486486499</c:v>
                </c:pt>
                <c:pt idx="816" formatCode="General">
                  <c:v>0.33084459459459498</c:v>
                </c:pt>
                <c:pt idx="817" formatCode="General">
                  <c:v>0.33182432432432402</c:v>
                </c:pt>
                <c:pt idx="818" formatCode="General">
                  <c:v>0.332804054054054</c:v>
                </c:pt>
                <c:pt idx="819" formatCode="General">
                  <c:v>0.33378378378378398</c:v>
                </c:pt>
                <c:pt idx="820" formatCode="General">
                  <c:v>0.33476351351351402</c:v>
                </c:pt>
                <c:pt idx="821" formatCode="General">
                  <c:v>0.33574324324324301</c:v>
                </c:pt>
                <c:pt idx="822" formatCode="General">
                  <c:v>0.33672297297297299</c:v>
                </c:pt>
                <c:pt idx="823" formatCode="General">
                  <c:v>0.33770270270270297</c:v>
                </c:pt>
                <c:pt idx="824" formatCode="General">
                  <c:v>0.33868243243243201</c:v>
                </c:pt>
                <c:pt idx="825" formatCode="General">
                  <c:v>0.339662162162162</c:v>
                </c:pt>
                <c:pt idx="826" formatCode="General">
                  <c:v>0.34064189189189198</c:v>
                </c:pt>
                <c:pt idx="827" formatCode="General">
                  <c:v>0.34162162162162202</c:v>
                </c:pt>
                <c:pt idx="828" formatCode="General">
                  <c:v>0.342601351351351</c:v>
                </c:pt>
                <c:pt idx="829" formatCode="General">
                  <c:v>0.34358108108108099</c:v>
                </c:pt>
                <c:pt idx="830" formatCode="General">
                  <c:v>0.34456081081081102</c:v>
                </c:pt>
                <c:pt idx="831" formatCode="General">
                  <c:v>0.34554054054054101</c:v>
                </c:pt>
                <c:pt idx="832" formatCode="General">
                  <c:v>0.34652027027026999</c:v>
                </c:pt>
                <c:pt idx="833" formatCode="General">
                  <c:v>0.34749999999999998</c:v>
                </c:pt>
                <c:pt idx="834" formatCode="General">
                  <c:v>0.34847972972973001</c:v>
                </c:pt>
                <c:pt idx="835" formatCode="General">
                  <c:v>0.349459459459459</c:v>
                </c:pt>
                <c:pt idx="836" formatCode="General">
                  <c:v>0.35043918918918898</c:v>
                </c:pt>
                <c:pt idx="837" formatCode="General">
                  <c:v>0.35141891891891902</c:v>
                </c:pt>
                <c:pt idx="838" formatCode="General">
                  <c:v>0.352398648648649</c:v>
                </c:pt>
                <c:pt idx="839" formatCode="General">
                  <c:v>0.35337837837837799</c:v>
                </c:pt>
                <c:pt idx="840" formatCode="General">
                  <c:v>0.35435810810810803</c:v>
                </c:pt>
                <c:pt idx="841" formatCode="General">
                  <c:v>0.35533783783783801</c:v>
                </c:pt>
                <c:pt idx="842" formatCode="General">
                  <c:v>0.35631756756756799</c:v>
                </c:pt>
                <c:pt idx="843" formatCode="General">
                  <c:v>0.35729729729729698</c:v>
                </c:pt>
                <c:pt idx="844" formatCode="General">
                  <c:v>0.35827702702702702</c:v>
                </c:pt>
                <c:pt idx="845" formatCode="General">
                  <c:v>0.359256756756757</c:v>
                </c:pt>
                <c:pt idx="846" formatCode="General">
                  <c:v>0.36023648648648698</c:v>
                </c:pt>
                <c:pt idx="847" formatCode="General">
                  <c:v>0.36121621621621602</c:v>
                </c:pt>
                <c:pt idx="848" formatCode="General">
                  <c:v>0.36219594594594601</c:v>
                </c:pt>
                <c:pt idx="849" formatCode="General">
                  <c:v>0.36317567567567599</c:v>
                </c:pt>
                <c:pt idx="850" formatCode="General">
                  <c:v>0.36415540540540497</c:v>
                </c:pt>
                <c:pt idx="851" formatCode="General">
                  <c:v>0.36513513513513501</c:v>
                </c:pt>
                <c:pt idx="852" formatCode="General">
                  <c:v>0.366114864864865</c:v>
                </c:pt>
                <c:pt idx="853" formatCode="General">
                  <c:v>0.36709459459459498</c:v>
                </c:pt>
                <c:pt idx="854" formatCode="General">
                  <c:v>0.36807432432432402</c:v>
                </c:pt>
                <c:pt idx="855" formatCode="General">
                  <c:v>0.369054054054054</c:v>
                </c:pt>
                <c:pt idx="856" formatCode="General">
                  <c:v>0.37003378378378399</c:v>
                </c:pt>
                <c:pt idx="857" formatCode="General">
                  <c:v>0.37101351351351403</c:v>
                </c:pt>
                <c:pt idx="858" formatCode="General">
                  <c:v>0.37199324324324301</c:v>
                </c:pt>
                <c:pt idx="859" formatCode="General">
                  <c:v>0.37297297297297299</c:v>
                </c:pt>
                <c:pt idx="860" formatCode="General">
                  <c:v>0.37395270270270298</c:v>
                </c:pt>
                <c:pt idx="861" formatCode="General">
                  <c:v>0.37493243243243202</c:v>
                </c:pt>
                <c:pt idx="862" formatCode="General">
                  <c:v>0.375912162162162</c:v>
                </c:pt>
                <c:pt idx="863" formatCode="General">
                  <c:v>0.37689189189189198</c:v>
                </c:pt>
                <c:pt idx="864" formatCode="General">
                  <c:v>0.37787162162162202</c:v>
                </c:pt>
                <c:pt idx="865" formatCode="General">
                  <c:v>0.37885135135135101</c:v>
                </c:pt>
                <c:pt idx="866" formatCode="General">
                  <c:v>0.37983108108108099</c:v>
                </c:pt>
                <c:pt idx="867" formatCode="General">
                  <c:v>0.38081081081081097</c:v>
                </c:pt>
                <c:pt idx="868" formatCode="General">
                  <c:v>0.38179054054054101</c:v>
                </c:pt>
                <c:pt idx="869" formatCode="General">
                  <c:v>0.38277027027027</c:v>
                </c:pt>
                <c:pt idx="870" formatCode="General">
                  <c:v>0.38374999999999998</c:v>
                </c:pt>
                <c:pt idx="871" formatCode="General">
                  <c:v>0.38472972972973002</c:v>
                </c:pt>
                <c:pt idx="872" formatCode="General">
                  <c:v>0.385709459459459</c:v>
                </c:pt>
                <c:pt idx="873" formatCode="General">
                  <c:v>0.38668918918918899</c:v>
                </c:pt>
                <c:pt idx="874" formatCode="General">
                  <c:v>0.38766891891891903</c:v>
                </c:pt>
                <c:pt idx="875" formatCode="General">
                  <c:v>0.38864864864864901</c:v>
                </c:pt>
                <c:pt idx="876" formatCode="General">
                  <c:v>0.38962837837837799</c:v>
                </c:pt>
                <c:pt idx="877" formatCode="General">
                  <c:v>0.39060810810810798</c:v>
                </c:pt>
                <c:pt idx="878" formatCode="General">
                  <c:v>0.39158783783783802</c:v>
                </c:pt>
                <c:pt idx="879" formatCode="General">
                  <c:v>0.392567567567568</c:v>
                </c:pt>
                <c:pt idx="880" formatCode="General">
                  <c:v>0.39354729729729698</c:v>
                </c:pt>
                <c:pt idx="881" formatCode="General">
                  <c:v>0.39452702702702702</c:v>
                </c:pt>
                <c:pt idx="882" formatCode="General">
                  <c:v>0.39550675675675701</c:v>
                </c:pt>
                <c:pt idx="883" formatCode="General">
                  <c:v>0.39648648648648699</c:v>
                </c:pt>
                <c:pt idx="884" formatCode="General">
                  <c:v>0.39746621621621597</c:v>
                </c:pt>
                <c:pt idx="885" formatCode="General">
                  <c:v>0.39844594594594601</c:v>
                </c:pt>
                <c:pt idx="886" formatCode="General">
                  <c:v>0.399425675675676</c:v>
                </c:pt>
                <c:pt idx="887" formatCode="General">
                  <c:v>0.40040540540540498</c:v>
                </c:pt>
                <c:pt idx="888" formatCode="General">
                  <c:v>0.40138513513513502</c:v>
                </c:pt>
                <c:pt idx="889" formatCode="General">
                  <c:v>0.402364864864865</c:v>
                </c:pt>
                <c:pt idx="890" formatCode="General">
                  <c:v>0.40334459459459499</c:v>
                </c:pt>
                <c:pt idx="891" formatCode="General">
                  <c:v>0.40432432432432402</c:v>
                </c:pt>
                <c:pt idx="892" formatCode="General">
                  <c:v>0.40530405405405401</c:v>
                </c:pt>
                <c:pt idx="893" formatCode="General">
                  <c:v>0.40628378378378399</c:v>
                </c:pt>
                <c:pt idx="894" formatCode="General">
                  <c:v>0.40726351351351398</c:v>
                </c:pt>
                <c:pt idx="895" formatCode="General">
                  <c:v>0.40824324324324301</c:v>
                </c:pt>
                <c:pt idx="896" formatCode="General">
                  <c:v>0.409222972972973</c:v>
                </c:pt>
                <c:pt idx="897" formatCode="General">
                  <c:v>0.41020270270270298</c:v>
                </c:pt>
                <c:pt idx="898" formatCode="General">
                  <c:v>0.41118243243243202</c:v>
                </c:pt>
                <c:pt idx="899" formatCode="General">
                  <c:v>0.412162162162162</c:v>
                </c:pt>
                <c:pt idx="900" formatCode="General">
                  <c:v>0.41314189189189199</c:v>
                </c:pt>
                <c:pt idx="901" formatCode="General">
                  <c:v>0.41412162162162203</c:v>
                </c:pt>
                <c:pt idx="902" formatCode="General">
                  <c:v>0.41510135135135101</c:v>
                </c:pt>
                <c:pt idx="903" formatCode="General">
                  <c:v>0.41608108108108099</c:v>
                </c:pt>
                <c:pt idx="904" formatCode="General">
                  <c:v>0.41706081081081098</c:v>
                </c:pt>
                <c:pt idx="905" formatCode="General">
                  <c:v>0.41804054054054102</c:v>
                </c:pt>
                <c:pt idx="906" formatCode="General">
                  <c:v>0.41902027027027</c:v>
                </c:pt>
                <c:pt idx="907" formatCode="General">
                  <c:v>0.42</c:v>
                </c:pt>
                <c:pt idx="908" formatCode="General">
                  <c:v>0.42097972972973002</c:v>
                </c:pt>
                <c:pt idx="909" formatCode="General">
                  <c:v>0.42195945945946001</c:v>
                </c:pt>
                <c:pt idx="910" formatCode="General">
                  <c:v>0.42293918918918899</c:v>
                </c:pt>
                <c:pt idx="911" formatCode="General">
                  <c:v>0.42391891891891897</c:v>
                </c:pt>
                <c:pt idx="912" formatCode="General">
                  <c:v>0.42489864864864901</c:v>
                </c:pt>
                <c:pt idx="913" formatCode="General">
                  <c:v>0.425878378378378</c:v>
                </c:pt>
                <c:pt idx="914" formatCode="General">
                  <c:v>0.42685810810810798</c:v>
                </c:pt>
                <c:pt idx="915" formatCode="General">
                  <c:v>0.42783783783783802</c:v>
                </c:pt>
                <c:pt idx="916" formatCode="General">
                  <c:v>0.428817567567568</c:v>
                </c:pt>
                <c:pt idx="917" formatCode="General">
                  <c:v>0.42979729729729699</c:v>
                </c:pt>
                <c:pt idx="918" formatCode="General">
                  <c:v>0.43077702702702703</c:v>
                </c:pt>
                <c:pt idx="919" formatCode="General">
                  <c:v>0.43175675675675701</c:v>
                </c:pt>
                <c:pt idx="920" formatCode="General">
                  <c:v>0.43273648648648699</c:v>
                </c:pt>
                <c:pt idx="921" formatCode="General">
                  <c:v>0.43371621621621598</c:v>
                </c:pt>
                <c:pt idx="922" formatCode="General">
                  <c:v>0.43469594594594602</c:v>
                </c:pt>
                <c:pt idx="923" formatCode="General">
                  <c:v>0.435675675675676</c:v>
                </c:pt>
                <c:pt idx="924" formatCode="General">
                  <c:v>0.43665540540540498</c:v>
                </c:pt>
                <c:pt idx="925" formatCode="General">
                  <c:v>0.43763513513513502</c:v>
                </c:pt>
                <c:pt idx="926" formatCode="General">
                  <c:v>0.43861486486486501</c:v>
                </c:pt>
                <c:pt idx="927" formatCode="General">
                  <c:v>0.43959459459459499</c:v>
                </c:pt>
                <c:pt idx="928" formatCode="General">
                  <c:v>0.44057432432432397</c:v>
                </c:pt>
                <c:pt idx="929" formatCode="General">
                  <c:v>0.44155405405405401</c:v>
                </c:pt>
                <c:pt idx="930" formatCode="General">
                  <c:v>0.442533783783784</c:v>
                </c:pt>
                <c:pt idx="931" formatCode="General">
                  <c:v>0.44351351351351398</c:v>
                </c:pt>
                <c:pt idx="932" formatCode="General">
                  <c:v>0.44449324324324302</c:v>
                </c:pt>
                <c:pt idx="933" formatCode="General">
                  <c:v>0.445472972972973</c:v>
                </c:pt>
                <c:pt idx="934" formatCode="General">
                  <c:v>0.44645270270270299</c:v>
                </c:pt>
                <c:pt idx="935" formatCode="General">
                  <c:v>0.44743243243243203</c:v>
                </c:pt>
                <c:pt idx="936" formatCode="General">
                  <c:v>0.44841216216216201</c:v>
                </c:pt>
                <c:pt idx="937" formatCode="General">
                  <c:v>0.44939189189189199</c:v>
                </c:pt>
                <c:pt idx="938" formatCode="General">
                  <c:v>0.45037162162162198</c:v>
                </c:pt>
                <c:pt idx="939" formatCode="General">
                  <c:v>0.45135135135135102</c:v>
                </c:pt>
                <c:pt idx="940" formatCode="General">
                  <c:v>0.452331081081081</c:v>
                </c:pt>
                <c:pt idx="941" formatCode="General">
                  <c:v>0.45331081081081098</c:v>
                </c:pt>
                <c:pt idx="942" formatCode="General">
                  <c:v>0.45429054054054102</c:v>
                </c:pt>
                <c:pt idx="943" formatCode="General">
                  <c:v>0.45527027027027001</c:v>
                </c:pt>
                <c:pt idx="944" formatCode="General">
                  <c:v>0.45624999999999999</c:v>
                </c:pt>
                <c:pt idx="945" formatCode="General">
                  <c:v>0.45722972972972997</c:v>
                </c:pt>
                <c:pt idx="946" formatCode="General">
                  <c:v>0.45820945945946001</c:v>
                </c:pt>
                <c:pt idx="947" formatCode="General">
                  <c:v>0.459189189189189</c:v>
                </c:pt>
                <c:pt idx="948" formatCode="General">
                  <c:v>0.46016891891891898</c:v>
                </c:pt>
                <c:pt idx="949" formatCode="General">
                  <c:v>0.46114864864864902</c:v>
                </c:pt>
                <c:pt idx="950" formatCode="General">
                  <c:v>0.462128378378378</c:v>
                </c:pt>
                <c:pt idx="951" formatCode="General">
                  <c:v>0.46310810810810799</c:v>
                </c:pt>
                <c:pt idx="952" formatCode="General">
                  <c:v>0.46408783783783802</c:v>
                </c:pt>
                <c:pt idx="953" formatCode="General">
                  <c:v>0.46506756756756801</c:v>
                </c:pt>
                <c:pt idx="954" formatCode="General">
                  <c:v>0.46604729729729699</c:v>
                </c:pt>
                <c:pt idx="955" formatCode="General">
                  <c:v>0.46702702702702698</c:v>
                </c:pt>
                <c:pt idx="956" formatCode="General">
                  <c:v>0.46800675675675701</c:v>
                </c:pt>
                <c:pt idx="957" formatCode="General">
                  <c:v>0.468986486486487</c:v>
                </c:pt>
                <c:pt idx="958" formatCode="General">
                  <c:v>0.46996621621621598</c:v>
                </c:pt>
                <c:pt idx="959" formatCode="General">
                  <c:v>0.47094594594594602</c:v>
                </c:pt>
                <c:pt idx="960" formatCode="General">
                  <c:v>0.471925675675676</c:v>
                </c:pt>
                <c:pt idx="961" formatCode="General">
                  <c:v>0.47290540540540499</c:v>
                </c:pt>
                <c:pt idx="962" formatCode="General">
                  <c:v>0.47388513513513503</c:v>
                </c:pt>
                <c:pt idx="963" formatCode="General">
                  <c:v>0.47486486486486501</c:v>
                </c:pt>
                <c:pt idx="964" formatCode="General">
                  <c:v>0.47584459459459499</c:v>
                </c:pt>
                <c:pt idx="965" formatCode="General">
                  <c:v>0.47682432432432398</c:v>
                </c:pt>
                <c:pt idx="966" formatCode="General">
                  <c:v>0.47780405405405402</c:v>
                </c:pt>
                <c:pt idx="967" formatCode="General">
                  <c:v>0.478783783783784</c:v>
                </c:pt>
                <c:pt idx="968" formatCode="General">
                  <c:v>0.47976351351351398</c:v>
                </c:pt>
                <c:pt idx="969" formatCode="General">
                  <c:v>0.48074324324324302</c:v>
                </c:pt>
                <c:pt idx="970" formatCode="General">
                  <c:v>0.48172297297297301</c:v>
                </c:pt>
                <c:pt idx="971" formatCode="General">
                  <c:v>0.48270270270270299</c:v>
                </c:pt>
                <c:pt idx="972" formatCode="General">
                  <c:v>0.48368243243243197</c:v>
                </c:pt>
                <c:pt idx="973" formatCode="General">
                  <c:v>0.48466216216216201</c:v>
                </c:pt>
                <c:pt idx="974" formatCode="General">
                  <c:v>0.485641891891892</c:v>
                </c:pt>
                <c:pt idx="975" formatCode="General">
                  <c:v>0.48662162162162198</c:v>
                </c:pt>
                <c:pt idx="976" formatCode="General">
                  <c:v>0.48760135135135102</c:v>
                </c:pt>
                <c:pt idx="977" formatCode="General">
                  <c:v>0.488581081081081</c:v>
                </c:pt>
                <c:pt idx="978" formatCode="General">
                  <c:v>0.48956081081081099</c:v>
                </c:pt>
                <c:pt idx="979" formatCode="General">
                  <c:v>0.49054054054054103</c:v>
                </c:pt>
                <c:pt idx="980" formatCode="General">
                  <c:v>0.49152027027027001</c:v>
                </c:pt>
                <c:pt idx="981" formatCode="General">
                  <c:v>0.49249999999999999</c:v>
                </c:pt>
                <c:pt idx="982" formatCode="General">
                  <c:v>0.49347972972972998</c:v>
                </c:pt>
                <c:pt idx="983" formatCode="General">
                  <c:v>0.49445945945946002</c:v>
                </c:pt>
                <c:pt idx="984" formatCode="General">
                  <c:v>0.495439189189189</c:v>
                </c:pt>
                <c:pt idx="985" formatCode="General">
                  <c:v>0.49641891891891898</c:v>
                </c:pt>
                <c:pt idx="986" formatCode="General">
                  <c:v>0.49739864864864902</c:v>
                </c:pt>
                <c:pt idx="987" formatCode="General">
                  <c:v>0.49837837837837801</c:v>
                </c:pt>
                <c:pt idx="988" formatCode="General">
                  <c:v>0.49935810810810799</c:v>
                </c:pt>
                <c:pt idx="989" formatCode="General">
                  <c:v>0.50033783783783803</c:v>
                </c:pt>
                <c:pt idx="990" formatCode="General">
                  <c:v>0.50131756756756796</c:v>
                </c:pt>
                <c:pt idx="991" formatCode="General">
                  <c:v>0.502297297297297</c:v>
                </c:pt>
                <c:pt idx="992" formatCode="General">
                  <c:v>0.50327702702702704</c:v>
                </c:pt>
                <c:pt idx="993" formatCode="General">
                  <c:v>0.50425675675675696</c:v>
                </c:pt>
                <c:pt idx="994" formatCode="General">
                  <c:v>0.505236486486486</c:v>
                </c:pt>
                <c:pt idx="995" formatCode="General">
                  <c:v>0.50621621621621604</c:v>
                </c:pt>
                <c:pt idx="996" formatCode="General">
                  <c:v>0.50719594594594597</c:v>
                </c:pt>
                <c:pt idx="997" formatCode="General">
                  <c:v>0.50817567567567601</c:v>
                </c:pt>
                <c:pt idx="998" formatCode="General">
                  <c:v>0.50915540540540505</c:v>
                </c:pt>
                <c:pt idx="999" formatCode="General">
                  <c:v>0.51013513513513498</c:v>
                </c:pt>
                <c:pt idx="1000" formatCode="General">
                  <c:v>0.51111486486486502</c:v>
                </c:pt>
                <c:pt idx="1001" formatCode="General">
                  <c:v>0.51209459459459505</c:v>
                </c:pt>
                <c:pt idx="1002" formatCode="General">
                  <c:v>0.51307432432432398</c:v>
                </c:pt>
                <c:pt idx="1003" formatCode="General">
                  <c:v>0.51405405405405402</c:v>
                </c:pt>
                <c:pt idx="1004" formatCode="General">
                  <c:v>0.51503378378378395</c:v>
                </c:pt>
                <c:pt idx="1005" formatCode="General">
                  <c:v>0.51601351351351399</c:v>
                </c:pt>
                <c:pt idx="1006" formatCode="General">
                  <c:v>0.51699324324324303</c:v>
                </c:pt>
                <c:pt idx="1007" formatCode="General">
                  <c:v>0.51797297297297296</c:v>
                </c:pt>
                <c:pt idx="1008" formatCode="General">
                  <c:v>0.51895270270270299</c:v>
                </c:pt>
                <c:pt idx="1009" formatCode="General">
                  <c:v>0.51993243243243203</c:v>
                </c:pt>
                <c:pt idx="1010" formatCode="General">
                  <c:v>0.52091216216216196</c:v>
                </c:pt>
                <c:pt idx="1011" formatCode="General">
                  <c:v>0.521891891891892</c:v>
                </c:pt>
                <c:pt idx="1012" formatCode="General">
                  <c:v>0.52287162162162204</c:v>
                </c:pt>
                <c:pt idx="1013" formatCode="General">
                  <c:v>0.52385135135135097</c:v>
                </c:pt>
                <c:pt idx="1014" formatCode="General">
                  <c:v>0.52483108108108101</c:v>
                </c:pt>
                <c:pt idx="1015" formatCode="General">
                  <c:v>0.52581081081081105</c:v>
                </c:pt>
                <c:pt idx="1016" formatCode="General">
                  <c:v>0.52679054054054097</c:v>
                </c:pt>
                <c:pt idx="1017" formatCode="General">
                  <c:v>0.52777027027027001</c:v>
                </c:pt>
                <c:pt idx="1018" formatCode="General">
                  <c:v>0.52875000000000005</c:v>
                </c:pt>
                <c:pt idx="1019" formatCode="General">
                  <c:v>0.52972972972972998</c:v>
                </c:pt>
                <c:pt idx="1020" formatCode="General">
                  <c:v>0.53070945945946002</c:v>
                </c:pt>
                <c:pt idx="1021" formatCode="General">
                  <c:v>0.53168918918918895</c:v>
                </c:pt>
                <c:pt idx="1022" formatCode="General">
                  <c:v>0.53266891891891899</c:v>
                </c:pt>
                <c:pt idx="1023" formatCode="General">
                  <c:v>0.53364864864864903</c:v>
                </c:pt>
                <c:pt idx="1024" formatCode="General">
                  <c:v>0.53462837837837796</c:v>
                </c:pt>
                <c:pt idx="1025" formatCode="General">
                  <c:v>0.53560810810810799</c:v>
                </c:pt>
                <c:pt idx="1026" formatCode="General">
                  <c:v>0.53658783783783803</c:v>
                </c:pt>
                <c:pt idx="1027" formatCode="General">
                  <c:v>0.53756756756756796</c:v>
                </c:pt>
                <c:pt idx="1028" formatCode="General">
                  <c:v>0.538547297297297</c:v>
                </c:pt>
                <c:pt idx="1029" formatCode="General">
                  <c:v>0.53952702702702704</c:v>
                </c:pt>
                <c:pt idx="1030" formatCode="General">
                  <c:v>0.54050675675675697</c:v>
                </c:pt>
                <c:pt idx="1031" formatCode="General">
                  <c:v>0.54148648648648701</c:v>
                </c:pt>
                <c:pt idx="1032" formatCode="General">
                  <c:v>0.54246621621621605</c:v>
                </c:pt>
                <c:pt idx="1033" formatCode="General">
                  <c:v>0.54344594594594597</c:v>
                </c:pt>
                <c:pt idx="1034" formatCode="General">
                  <c:v>0.54442567567567601</c:v>
                </c:pt>
                <c:pt idx="1035" formatCode="General">
                  <c:v>0.54540540540540505</c:v>
                </c:pt>
                <c:pt idx="1036" formatCode="General">
                  <c:v>0.54638513513513498</c:v>
                </c:pt>
                <c:pt idx="1037" formatCode="General">
                  <c:v>0.54736486486486502</c:v>
                </c:pt>
                <c:pt idx="1038" formatCode="General">
                  <c:v>0.54834459459459495</c:v>
                </c:pt>
                <c:pt idx="1039" formatCode="General">
                  <c:v>0.54932432432432399</c:v>
                </c:pt>
                <c:pt idx="1040" formatCode="General">
                  <c:v>0.55030405405405403</c:v>
                </c:pt>
                <c:pt idx="1041" formatCode="General">
                  <c:v>0.55128378378378395</c:v>
                </c:pt>
                <c:pt idx="1042" formatCode="General">
                  <c:v>0.55226351351351399</c:v>
                </c:pt>
                <c:pt idx="1043" formatCode="General">
                  <c:v>0.55324324324324303</c:v>
                </c:pt>
                <c:pt idx="1044" formatCode="General">
                  <c:v>0.55422297297297296</c:v>
                </c:pt>
                <c:pt idx="1045" formatCode="General">
                  <c:v>0.555202702702703</c:v>
                </c:pt>
                <c:pt idx="1046" formatCode="General">
                  <c:v>0.55618243243243204</c:v>
                </c:pt>
                <c:pt idx="1047" formatCode="General">
                  <c:v>0.55716216216216197</c:v>
                </c:pt>
                <c:pt idx="1048" formatCode="General">
                  <c:v>0.55814189189189201</c:v>
                </c:pt>
                <c:pt idx="1049" formatCode="General">
                  <c:v>0.55912162162162204</c:v>
                </c:pt>
                <c:pt idx="1050" formatCode="General">
                  <c:v>0.56010135135135097</c:v>
                </c:pt>
                <c:pt idx="1051" formatCode="General">
                  <c:v>0.56108108108108101</c:v>
                </c:pt>
                <c:pt idx="1052" formatCode="General">
                  <c:v>0.56206081081081105</c:v>
                </c:pt>
                <c:pt idx="1053" formatCode="General">
                  <c:v>0.56304054054054098</c:v>
                </c:pt>
                <c:pt idx="1054" formatCode="General">
                  <c:v>0.56402027027027002</c:v>
                </c:pt>
                <c:pt idx="1055" formatCode="General">
                  <c:v>0.56499999999999995</c:v>
                </c:pt>
                <c:pt idx="1056" formatCode="General">
                  <c:v>0.56597972972972999</c:v>
                </c:pt>
                <c:pt idx="1057" formatCode="General">
                  <c:v>0.56695945945946002</c:v>
                </c:pt>
                <c:pt idx="1058" formatCode="General">
                  <c:v>0.56793918918918895</c:v>
                </c:pt>
                <c:pt idx="1059" formatCode="General">
                  <c:v>0.56891891891891899</c:v>
                </c:pt>
                <c:pt idx="1060" formatCode="General">
                  <c:v>0.56989864864864903</c:v>
                </c:pt>
                <c:pt idx="1061" formatCode="General">
                  <c:v>0.57087837837837796</c:v>
                </c:pt>
                <c:pt idx="1062" formatCode="General">
                  <c:v>0.571858108108108</c:v>
                </c:pt>
                <c:pt idx="1063" formatCode="General">
                  <c:v>0.57283783783783804</c:v>
                </c:pt>
                <c:pt idx="1064" formatCode="General">
                  <c:v>0.57381756756756797</c:v>
                </c:pt>
                <c:pt idx="1065" formatCode="General">
                  <c:v>0.57479729729729701</c:v>
                </c:pt>
                <c:pt idx="1066" formatCode="General">
                  <c:v>0.57577702702702704</c:v>
                </c:pt>
                <c:pt idx="1067" formatCode="General">
                  <c:v>0.57675675675675697</c:v>
                </c:pt>
                <c:pt idx="1068" formatCode="General">
                  <c:v>0.57773648648648701</c:v>
                </c:pt>
                <c:pt idx="1069" formatCode="General">
                  <c:v>0.57871621621621605</c:v>
                </c:pt>
                <c:pt idx="1070" formatCode="General">
                  <c:v>0.57969594594594598</c:v>
                </c:pt>
                <c:pt idx="1071" formatCode="General">
                  <c:v>0.58067567567567602</c:v>
                </c:pt>
                <c:pt idx="1072" formatCode="General">
                  <c:v>0.58165540540540495</c:v>
                </c:pt>
                <c:pt idx="1073" formatCode="General">
                  <c:v>0.58263513513513498</c:v>
                </c:pt>
                <c:pt idx="1074" formatCode="General">
                  <c:v>0.58361486486486502</c:v>
                </c:pt>
                <c:pt idx="1075" formatCode="General">
                  <c:v>0.58459459459459495</c:v>
                </c:pt>
                <c:pt idx="1076" formatCode="General">
                  <c:v>0.58557432432432399</c:v>
                </c:pt>
                <c:pt idx="1077" formatCode="General">
                  <c:v>0.58655405405405403</c:v>
                </c:pt>
                <c:pt idx="1078" formatCode="General">
                  <c:v>0.58753378378378396</c:v>
                </c:pt>
                <c:pt idx="1079" formatCode="General">
                  <c:v>0.588513513513514</c:v>
                </c:pt>
                <c:pt idx="1080" formatCode="General">
                  <c:v>0.58949324324324304</c:v>
                </c:pt>
                <c:pt idx="1081" formatCode="General">
                  <c:v>0.59047297297297296</c:v>
                </c:pt>
                <c:pt idx="1082" formatCode="General">
                  <c:v>0.591452702702703</c:v>
                </c:pt>
                <c:pt idx="1083" formatCode="General">
                  <c:v>0.59243243243243204</c:v>
                </c:pt>
                <c:pt idx="1084" formatCode="General">
                  <c:v>0.59341216216216197</c:v>
                </c:pt>
                <c:pt idx="1085" formatCode="General">
                  <c:v>0.59439189189189201</c:v>
                </c:pt>
                <c:pt idx="1086" formatCode="General">
                  <c:v>0.59537162162162205</c:v>
                </c:pt>
                <c:pt idx="1087" formatCode="General">
                  <c:v>0.59635135135135098</c:v>
                </c:pt>
                <c:pt idx="1088" formatCode="General">
                  <c:v>0.59733108108108102</c:v>
                </c:pt>
                <c:pt idx="1089" formatCode="General">
                  <c:v>0.59831081081081094</c:v>
                </c:pt>
                <c:pt idx="1090" formatCode="General">
                  <c:v>0.59929054054054098</c:v>
                </c:pt>
                <c:pt idx="1091" formatCode="General">
                  <c:v>0.60027027027027002</c:v>
                </c:pt>
                <c:pt idx="1092" formatCode="General">
                  <c:v>0.60124999999999995</c:v>
                </c:pt>
                <c:pt idx="1093" formatCode="General">
                  <c:v>0.60222972972972999</c:v>
                </c:pt>
                <c:pt idx="1094" formatCode="General">
                  <c:v>0.60320945945946003</c:v>
                </c:pt>
                <c:pt idx="1095" formatCode="General">
                  <c:v>0.60418918918918896</c:v>
                </c:pt>
                <c:pt idx="1096" formatCode="General">
                  <c:v>0.605168918918919</c:v>
                </c:pt>
                <c:pt idx="1097" formatCode="General">
                  <c:v>0.60614864864864904</c:v>
                </c:pt>
                <c:pt idx="1098" formatCode="General">
                  <c:v>0.60712837837837796</c:v>
                </c:pt>
                <c:pt idx="1099" formatCode="General">
                  <c:v>0.608108108108108</c:v>
                </c:pt>
                <c:pt idx="1100" formatCode="General">
                  <c:v>0.60908783783783804</c:v>
                </c:pt>
                <c:pt idx="1101" formatCode="General">
                  <c:v>0.61006756756756797</c:v>
                </c:pt>
                <c:pt idx="1102" formatCode="General">
                  <c:v>0.61104729729729701</c:v>
                </c:pt>
                <c:pt idx="1103" formatCode="General">
                  <c:v>0.61202702702702705</c:v>
                </c:pt>
                <c:pt idx="1104" formatCode="General">
                  <c:v>0.61300675675675698</c:v>
                </c:pt>
                <c:pt idx="1105" formatCode="General">
                  <c:v>0.61398648648648702</c:v>
                </c:pt>
                <c:pt idx="1106" formatCode="General">
                  <c:v>0.61496621621621606</c:v>
                </c:pt>
                <c:pt idx="1107" formatCode="General">
                  <c:v>0.61594594594594598</c:v>
                </c:pt>
                <c:pt idx="1108" formatCode="General">
                  <c:v>0.61692567567567602</c:v>
                </c:pt>
                <c:pt idx="1109" formatCode="General">
                  <c:v>0.61790540540540495</c:v>
                </c:pt>
                <c:pt idx="1110" formatCode="General">
                  <c:v>0.61888513513513499</c:v>
                </c:pt>
                <c:pt idx="1111" formatCode="General">
                  <c:v>0.61986486486486503</c:v>
                </c:pt>
                <c:pt idx="1112" formatCode="General">
                  <c:v>0.62084459459459496</c:v>
                </c:pt>
                <c:pt idx="1113" formatCode="General">
                  <c:v>0.621824324324324</c:v>
                </c:pt>
                <c:pt idx="1114" formatCode="General">
                  <c:v>0.62280405405405403</c:v>
                </c:pt>
                <c:pt idx="1115" formatCode="General">
                  <c:v>0.62378378378378396</c:v>
                </c:pt>
                <c:pt idx="1116" formatCode="General">
                  <c:v>0.624763513513514</c:v>
                </c:pt>
                <c:pt idx="1117" formatCode="General">
                  <c:v>0.62574324324324304</c:v>
                </c:pt>
                <c:pt idx="1118" formatCode="General">
                  <c:v>0.62672297297297297</c:v>
                </c:pt>
                <c:pt idx="1119" formatCode="General">
                  <c:v>0.62770270270270301</c:v>
                </c:pt>
                <c:pt idx="1120" formatCode="General">
                  <c:v>0.62868243243243205</c:v>
                </c:pt>
                <c:pt idx="1121" formatCode="General">
                  <c:v>0.62966216216216198</c:v>
                </c:pt>
                <c:pt idx="1122" formatCode="General">
                  <c:v>0.63064189189189201</c:v>
                </c:pt>
                <c:pt idx="1123" formatCode="General">
                  <c:v>0.63162162162162205</c:v>
                </c:pt>
                <c:pt idx="1124" formatCode="General">
                  <c:v>0.63260135135135098</c:v>
                </c:pt>
                <c:pt idx="1125" formatCode="General">
                  <c:v>0.63358108108108102</c:v>
                </c:pt>
                <c:pt idx="1126" formatCode="General">
                  <c:v>0.63456081081081095</c:v>
                </c:pt>
                <c:pt idx="1127" formatCode="General">
                  <c:v>0.63554054054054099</c:v>
                </c:pt>
                <c:pt idx="1128" formatCode="General">
                  <c:v>0.63652027027027003</c:v>
                </c:pt>
                <c:pt idx="1129" formatCode="General">
                  <c:v>0.63749999999999996</c:v>
                </c:pt>
                <c:pt idx="1130" formatCode="General">
                  <c:v>0.63847972972972999</c:v>
                </c:pt>
                <c:pt idx="1131" formatCode="General">
                  <c:v>0.63945945945946003</c:v>
                </c:pt>
                <c:pt idx="1132" formatCode="General">
                  <c:v>0.64043918918918896</c:v>
                </c:pt>
                <c:pt idx="1133" formatCode="General">
                  <c:v>0.641418918918919</c:v>
                </c:pt>
                <c:pt idx="1134" formatCode="General">
                  <c:v>0.64239864864864904</c:v>
                </c:pt>
                <c:pt idx="1135" formatCode="General">
                  <c:v>0.64337837837837797</c:v>
                </c:pt>
                <c:pt idx="1136" formatCode="General">
                  <c:v>0.64435810810810801</c:v>
                </c:pt>
                <c:pt idx="1137" formatCode="General">
                  <c:v>0.64533783783783805</c:v>
                </c:pt>
                <c:pt idx="1138" formatCode="General">
                  <c:v>0.64631756756756797</c:v>
                </c:pt>
                <c:pt idx="1139" formatCode="General">
                  <c:v>0.64729729729729701</c:v>
                </c:pt>
                <c:pt idx="1140" formatCode="General">
                  <c:v>0.64827702702702705</c:v>
                </c:pt>
                <c:pt idx="1141" formatCode="General">
                  <c:v>0.64925675675675698</c:v>
                </c:pt>
                <c:pt idx="1142" formatCode="General">
                  <c:v>0.65023648648648702</c:v>
                </c:pt>
                <c:pt idx="1143" formatCode="General">
                  <c:v>0.65121621621621595</c:v>
                </c:pt>
                <c:pt idx="1144" formatCode="General">
                  <c:v>0.65219594594594599</c:v>
                </c:pt>
                <c:pt idx="1145" formatCode="General">
                  <c:v>0.65317567567567603</c:v>
                </c:pt>
                <c:pt idx="1146" formatCode="General">
                  <c:v>0.65415540540540495</c:v>
                </c:pt>
                <c:pt idx="1147" formatCode="General">
                  <c:v>0.65513513513513499</c:v>
                </c:pt>
                <c:pt idx="1148" formatCode="General">
                  <c:v>0.65611486486486503</c:v>
                </c:pt>
                <c:pt idx="1149" formatCode="General">
                  <c:v>0.65709459459459496</c:v>
                </c:pt>
                <c:pt idx="1150" formatCode="General">
                  <c:v>0.658074324324324</c:v>
                </c:pt>
                <c:pt idx="1151" formatCode="General">
                  <c:v>0.65905405405405404</c:v>
                </c:pt>
                <c:pt idx="1152" formatCode="General">
                  <c:v>0.66003378378378397</c:v>
                </c:pt>
                <c:pt idx="1153" formatCode="General">
                  <c:v>0.66101351351351401</c:v>
                </c:pt>
                <c:pt idx="1154" formatCode="General">
                  <c:v>0.66199324324324305</c:v>
                </c:pt>
                <c:pt idx="1155" formatCode="General">
                  <c:v>0.66297297297297297</c:v>
                </c:pt>
                <c:pt idx="1156" formatCode="General">
                  <c:v>0.66395270270270301</c:v>
                </c:pt>
                <c:pt idx="1157" formatCode="General">
                  <c:v>0.66493243243243205</c:v>
                </c:pt>
                <c:pt idx="1158" formatCode="General">
                  <c:v>0.66591216216216198</c:v>
                </c:pt>
                <c:pt idx="1159" formatCode="General">
                  <c:v>0.66689189189189202</c:v>
                </c:pt>
                <c:pt idx="1160" formatCode="General">
                  <c:v>0.66787162162162195</c:v>
                </c:pt>
                <c:pt idx="1161" formatCode="General">
                  <c:v>0.66885135135135099</c:v>
                </c:pt>
                <c:pt idx="1162" formatCode="General">
                  <c:v>0.66983108108108103</c:v>
                </c:pt>
                <c:pt idx="1163" formatCode="General">
                  <c:v>0.67081081081081095</c:v>
                </c:pt>
                <c:pt idx="1164" formatCode="General">
                  <c:v>0.67179054054054099</c:v>
                </c:pt>
                <c:pt idx="1165" formatCode="General">
                  <c:v>0.67277027027027003</c:v>
                </c:pt>
                <c:pt idx="1166" formatCode="General">
                  <c:v>0.67374999999999996</c:v>
                </c:pt>
                <c:pt idx="1167" formatCode="General">
                  <c:v>0.67472972972973</c:v>
                </c:pt>
                <c:pt idx="1168" formatCode="General">
                  <c:v>0.67570945945946004</c:v>
                </c:pt>
                <c:pt idx="1169" formatCode="General">
                  <c:v>0.67668918918918897</c:v>
                </c:pt>
                <c:pt idx="1170" formatCode="General">
                  <c:v>0.67766891891891901</c:v>
                </c:pt>
                <c:pt idx="1171" formatCode="General">
                  <c:v>0.67864864864864904</c:v>
                </c:pt>
                <c:pt idx="1172" formatCode="General">
                  <c:v>0.67962837837837797</c:v>
                </c:pt>
                <c:pt idx="1173" formatCode="General">
                  <c:v>0.68060810810810801</c:v>
                </c:pt>
                <c:pt idx="1174" formatCode="General">
                  <c:v>0.68158783783783805</c:v>
                </c:pt>
                <c:pt idx="1175" formatCode="General">
                  <c:v>0.68256756756756798</c:v>
                </c:pt>
                <c:pt idx="1176" formatCode="General">
                  <c:v>0.68354729729729702</c:v>
                </c:pt>
                <c:pt idx="1177" formatCode="General">
                  <c:v>0.68452702702702695</c:v>
                </c:pt>
                <c:pt idx="1178" formatCode="General">
                  <c:v>0.68550675675675699</c:v>
                </c:pt>
                <c:pt idx="1179" formatCode="General">
                  <c:v>0.68648648648648702</c:v>
                </c:pt>
                <c:pt idx="1180" formatCode="General">
                  <c:v>0.68746621621621595</c:v>
                </c:pt>
                <c:pt idx="1181" formatCode="General">
                  <c:v>0.68844594594594599</c:v>
                </c:pt>
                <c:pt idx="1182" formatCode="General">
                  <c:v>0.68942567567567603</c:v>
                </c:pt>
                <c:pt idx="1183" formatCode="General">
                  <c:v>0.69040540540540496</c:v>
                </c:pt>
                <c:pt idx="1184" formatCode="General">
                  <c:v>0.691385135135135</c:v>
                </c:pt>
                <c:pt idx="1185" formatCode="General">
                  <c:v>0.69236486486486504</c:v>
                </c:pt>
                <c:pt idx="1186" formatCode="General">
                  <c:v>0.69334459459459497</c:v>
                </c:pt>
                <c:pt idx="1187" formatCode="General">
                  <c:v>0.694324324324324</c:v>
                </c:pt>
                <c:pt idx="1188" formatCode="General">
                  <c:v>0.69530405405405404</c:v>
                </c:pt>
                <c:pt idx="1189" formatCode="General">
                  <c:v>0.69628378378378397</c:v>
                </c:pt>
                <c:pt idx="1190" formatCode="General">
                  <c:v>0.69726351351351401</c:v>
                </c:pt>
                <c:pt idx="1191" formatCode="General">
                  <c:v>0.69824324324324305</c:v>
                </c:pt>
                <c:pt idx="1192" formatCode="General">
                  <c:v>0.69922297297297298</c:v>
                </c:pt>
                <c:pt idx="1193" formatCode="General">
                  <c:v>0.70020270270270302</c:v>
                </c:pt>
                <c:pt idx="1194" formatCode="General">
                  <c:v>0.70118243243243195</c:v>
                </c:pt>
                <c:pt idx="1195" formatCode="General">
                  <c:v>0.70216216216216198</c:v>
                </c:pt>
                <c:pt idx="1196" formatCode="General">
                  <c:v>0.70314189189189202</c:v>
                </c:pt>
                <c:pt idx="1197" formatCode="General">
                  <c:v>0.70412162162162195</c:v>
                </c:pt>
                <c:pt idx="1198" formatCode="General">
                  <c:v>0.70510135135135099</c:v>
                </c:pt>
                <c:pt idx="1199" formatCode="General">
                  <c:v>0.70608108108108103</c:v>
                </c:pt>
                <c:pt idx="1200" formatCode="General">
                  <c:v>0.70706081081081096</c:v>
                </c:pt>
                <c:pt idx="1201" formatCode="General">
                  <c:v>0.708040540540541</c:v>
                </c:pt>
                <c:pt idx="1202" formatCode="General">
                  <c:v>0.70902027027027004</c:v>
                </c:pt>
                <c:pt idx="1203" formatCode="General">
                  <c:v>0.71</c:v>
                </c:pt>
                <c:pt idx="1204" formatCode="General">
                  <c:v>0.71097972972973</c:v>
                </c:pt>
                <c:pt idx="1205" formatCode="General">
                  <c:v>0.71195945945946004</c:v>
                </c:pt>
                <c:pt idx="1206" formatCode="General">
                  <c:v>0.71293918918918897</c:v>
                </c:pt>
                <c:pt idx="1207" formatCode="General">
                  <c:v>0.71391891891891901</c:v>
                </c:pt>
                <c:pt idx="1208" formatCode="General">
                  <c:v>0.71489864864864905</c:v>
                </c:pt>
                <c:pt idx="1209" formatCode="General">
                  <c:v>0.71587837837837798</c:v>
                </c:pt>
                <c:pt idx="1210" formatCode="General">
                  <c:v>0.71685810810810802</c:v>
                </c:pt>
                <c:pt idx="1211" formatCode="General">
                  <c:v>0.71783783783783806</c:v>
                </c:pt>
                <c:pt idx="1212" formatCode="General">
                  <c:v>0.71881756756756798</c:v>
                </c:pt>
                <c:pt idx="1213" formatCode="General">
                  <c:v>0.71979729729729702</c:v>
                </c:pt>
                <c:pt idx="1214" formatCode="General">
                  <c:v>0.72077702702702695</c:v>
                </c:pt>
                <c:pt idx="1215" formatCode="General">
                  <c:v>0.72175675675675699</c:v>
                </c:pt>
                <c:pt idx="1216" formatCode="General">
                  <c:v>0.72273648648648703</c:v>
                </c:pt>
                <c:pt idx="1217" formatCode="General">
                  <c:v>0.72371621621621596</c:v>
                </c:pt>
                <c:pt idx="1218" formatCode="General">
                  <c:v>0.724695945945946</c:v>
                </c:pt>
                <c:pt idx="1219" formatCode="General">
                  <c:v>0.72567567567567604</c:v>
                </c:pt>
                <c:pt idx="1220" formatCode="General">
                  <c:v>0.72665540540540496</c:v>
                </c:pt>
                <c:pt idx="1221" formatCode="General">
                  <c:v>0.727635135135135</c:v>
                </c:pt>
                <c:pt idx="1222" formatCode="General">
                  <c:v>0.72861486486486504</c:v>
                </c:pt>
                <c:pt idx="1223" formatCode="General">
                  <c:v>0.72959459459459497</c:v>
                </c:pt>
                <c:pt idx="1224" formatCode="General">
                  <c:v>0.73057432432432401</c:v>
                </c:pt>
                <c:pt idx="1225" formatCode="General">
                  <c:v>0.73155405405405405</c:v>
                </c:pt>
                <c:pt idx="1226" formatCode="General">
                  <c:v>0.73253378378378398</c:v>
                </c:pt>
                <c:pt idx="1227" formatCode="General">
                  <c:v>0.73351351351351401</c:v>
                </c:pt>
                <c:pt idx="1228" formatCode="General">
                  <c:v>0.73449324324324305</c:v>
                </c:pt>
                <c:pt idx="1229" formatCode="General">
                  <c:v>0.73547297297297298</c:v>
                </c:pt>
                <c:pt idx="1230" formatCode="General">
                  <c:v>0.73645270270270302</c:v>
                </c:pt>
                <c:pt idx="1231" formatCode="General">
                  <c:v>0.73743243243243195</c:v>
                </c:pt>
                <c:pt idx="1232" formatCode="General">
                  <c:v>0.73841216216216199</c:v>
                </c:pt>
                <c:pt idx="1233" formatCode="General">
                  <c:v>0.73939189189189203</c:v>
                </c:pt>
                <c:pt idx="1234" formatCode="General">
                  <c:v>0.74037162162162196</c:v>
                </c:pt>
                <c:pt idx="1235" formatCode="General">
                  <c:v>0.741351351351351</c:v>
                </c:pt>
                <c:pt idx="1236" formatCode="General">
                  <c:v>0.74233108108108103</c:v>
                </c:pt>
                <c:pt idx="1237" formatCode="General">
                  <c:v>0.74331081081081096</c:v>
                </c:pt>
                <c:pt idx="1238" formatCode="General">
                  <c:v>0.744290540540541</c:v>
                </c:pt>
                <c:pt idx="1239" formatCode="General">
                  <c:v>0.74527027027027004</c:v>
                </c:pt>
                <c:pt idx="1240" formatCode="General">
                  <c:v>0.74624999999999997</c:v>
                </c:pt>
                <c:pt idx="1241" formatCode="General">
                  <c:v>0.74722972972973001</c:v>
                </c:pt>
                <c:pt idx="1242" formatCode="General">
                  <c:v>0.74820945945946005</c:v>
                </c:pt>
                <c:pt idx="1243" formatCode="General">
                  <c:v>0.74918918918918898</c:v>
                </c:pt>
                <c:pt idx="1244" formatCode="General">
                  <c:v>0.75016891891891901</c:v>
                </c:pt>
                <c:pt idx="1245" formatCode="General">
                  <c:v>0.75114864864864905</c:v>
                </c:pt>
                <c:pt idx="1246" formatCode="General">
                  <c:v>0.75212837837837798</c:v>
                </c:pt>
                <c:pt idx="1247" formatCode="General">
                  <c:v>0.75310810810810802</c:v>
                </c:pt>
                <c:pt idx="1248" formatCode="General">
                  <c:v>0.75408783783783795</c:v>
                </c:pt>
                <c:pt idx="1249" formatCode="General">
                  <c:v>0.75506756756756799</c:v>
                </c:pt>
                <c:pt idx="1250" formatCode="General">
                  <c:v>0.75604729729729703</c:v>
                </c:pt>
                <c:pt idx="1251" formatCode="General">
                  <c:v>0.75702702702702696</c:v>
                </c:pt>
                <c:pt idx="1252" formatCode="General">
                  <c:v>0.75800675675675699</c:v>
                </c:pt>
                <c:pt idx="1253" formatCode="General">
                  <c:v>0.75898648648648603</c:v>
                </c:pt>
                <c:pt idx="1254" formatCode="General">
                  <c:v>0.75996621621621596</c:v>
                </c:pt>
                <c:pt idx="1255" formatCode="General">
                  <c:v>0.760945945945946</c:v>
                </c:pt>
                <c:pt idx="1256" formatCode="General">
                  <c:v>0.76192567567567604</c:v>
                </c:pt>
                <c:pt idx="1257" formatCode="General">
                  <c:v>0.76290540540540497</c:v>
                </c:pt>
                <c:pt idx="1258" formatCode="General">
                  <c:v>0.76388513513513501</c:v>
                </c:pt>
                <c:pt idx="1259" formatCode="General">
                  <c:v>0.76486486486486505</c:v>
                </c:pt>
                <c:pt idx="1260" formatCode="General">
                  <c:v>0.76584459459459497</c:v>
                </c:pt>
                <c:pt idx="1261" formatCode="General">
                  <c:v>0.76682432432432401</c:v>
                </c:pt>
                <c:pt idx="1262" formatCode="General">
                  <c:v>0.76780405405405405</c:v>
                </c:pt>
                <c:pt idx="1263" formatCode="General">
                  <c:v>0.76878378378378398</c:v>
                </c:pt>
                <c:pt idx="1264" formatCode="General">
                  <c:v>0.76976351351351402</c:v>
                </c:pt>
                <c:pt idx="1265" formatCode="General">
                  <c:v>0.77074324324324295</c:v>
                </c:pt>
                <c:pt idx="1266" formatCode="General">
                  <c:v>0.77172297297297299</c:v>
                </c:pt>
                <c:pt idx="1267" formatCode="General">
                  <c:v>0.77270270270270303</c:v>
                </c:pt>
                <c:pt idx="1268" formatCode="General">
                  <c:v>0.77368243243243195</c:v>
                </c:pt>
                <c:pt idx="1269" formatCode="General">
                  <c:v>0.77466216216216199</c:v>
                </c:pt>
                <c:pt idx="1270" formatCode="General">
                  <c:v>0.77564189189189203</c:v>
                </c:pt>
                <c:pt idx="1271" formatCode="General">
                  <c:v>0.77662162162162196</c:v>
                </c:pt>
                <c:pt idx="1272" formatCode="General">
                  <c:v>0.777601351351351</c:v>
                </c:pt>
                <c:pt idx="1273" formatCode="General">
                  <c:v>0.77858108108108104</c:v>
                </c:pt>
                <c:pt idx="1274" formatCode="General">
                  <c:v>0.77956081081081097</c:v>
                </c:pt>
                <c:pt idx="1275" formatCode="General">
                  <c:v>0.78054054054054101</c:v>
                </c:pt>
                <c:pt idx="1276" formatCode="General">
                  <c:v>0.78152027027027005</c:v>
                </c:pt>
                <c:pt idx="1277" formatCode="General">
                  <c:v>0.78249999999999997</c:v>
                </c:pt>
                <c:pt idx="1278" formatCode="General">
                  <c:v>0.78347972972973001</c:v>
                </c:pt>
                <c:pt idx="1279" formatCode="General">
                  <c:v>0.78445945945945905</c:v>
                </c:pt>
                <c:pt idx="1280" formatCode="General">
                  <c:v>0.78543918918918898</c:v>
                </c:pt>
                <c:pt idx="1281" formatCode="General">
                  <c:v>0.78641891891891902</c:v>
                </c:pt>
                <c:pt idx="1282" formatCode="General">
                  <c:v>0.78739864864864895</c:v>
                </c:pt>
                <c:pt idx="1283" formatCode="General">
                  <c:v>0.78837837837837799</c:v>
                </c:pt>
                <c:pt idx="1284" formatCode="General">
                  <c:v>0.78935810810810803</c:v>
                </c:pt>
                <c:pt idx="1285" formatCode="General">
                  <c:v>0.79033783783783795</c:v>
                </c:pt>
                <c:pt idx="1286" formatCode="General">
                  <c:v>0.79131756756756799</c:v>
                </c:pt>
                <c:pt idx="1287" formatCode="General">
                  <c:v>0.79229729729729703</c:v>
                </c:pt>
                <c:pt idx="1288" formatCode="General">
                  <c:v>0.79327702702702696</c:v>
                </c:pt>
                <c:pt idx="1289" formatCode="General">
                  <c:v>0.794256756756757</c:v>
                </c:pt>
                <c:pt idx="1290" formatCode="General">
                  <c:v>0.79523648648648604</c:v>
                </c:pt>
                <c:pt idx="1291" formatCode="General">
                  <c:v>0.79621621621621597</c:v>
                </c:pt>
                <c:pt idx="1292" formatCode="General">
                  <c:v>0.79719594594594601</c:v>
                </c:pt>
                <c:pt idx="1293" formatCode="General">
                  <c:v>0.79817567567567604</c:v>
                </c:pt>
                <c:pt idx="1294" formatCode="General">
                  <c:v>0.79915540540540497</c:v>
                </c:pt>
                <c:pt idx="1295" formatCode="General">
                  <c:v>0.80013513513513501</c:v>
                </c:pt>
                <c:pt idx="1296" formatCode="General">
                  <c:v>0.80111486486486505</c:v>
                </c:pt>
                <c:pt idx="1297" formatCode="General">
                  <c:v>0.80209459459459498</c:v>
                </c:pt>
                <c:pt idx="1298" formatCode="General">
                  <c:v>0.80307432432432402</c:v>
                </c:pt>
                <c:pt idx="1299" formatCode="General">
                  <c:v>0.80405405405405395</c:v>
                </c:pt>
                <c:pt idx="1300" formatCode="General">
                  <c:v>0.80503378378378398</c:v>
                </c:pt>
                <c:pt idx="1301" formatCode="General">
                  <c:v>0.80601351351351402</c:v>
                </c:pt>
                <c:pt idx="1302" formatCode="General">
                  <c:v>0.80699324324324295</c:v>
                </c:pt>
                <c:pt idx="1303" formatCode="General">
                  <c:v>0.80797297297297299</c:v>
                </c:pt>
                <c:pt idx="1304" formatCode="General">
                  <c:v>0.80895270270270303</c:v>
                </c:pt>
                <c:pt idx="1305" formatCode="General">
                  <c:v>0.80993243243243196</c:v>
                </c:pt>
                <c:pt idx="1306" formatCode="General">
                  <c:v>0.810912162162162</c:v>
                </c:pt>
                <c:pt idx="1307" formatCode="General">
                  <c:v>0.81189189189189204</c:v>
                </c:pt>
                <c:pt idx="1308" formatCode="General">
                  <c:v>0.81287162162162196</c:v>
                </c:pt>
                <c:pt idx="1309" formatCode="General">
                  <c:v>0.813851351351351</c:v>
                </c:pt>
                <c:pt idx="1310" formatCode="General">
                  <c:v>0.81483108108108104</c:v>
                </c:pt>
                <c:pt idx="1311" formatCode="General">
                  <c:v>0.81581081081081097</c:v>
                </c:pt>
                <c:pt idx="1312" formatCode="General">
                  <c:v>0.81679054054054101</c:v>
                </c:pt>
                <c:pt idx="1313" formatCode="General">
                  <c:v>0.81777027027027005</c:v>
                </c:pt>
                <c:pt idx="1314" formatCode="General">
                  <c:v>0.81874999999999998</c:v>
                </c:pt>
                <c:pt idx="1315" formatCode="General">
                  <c:v>0.81972972972973002</c:v>
                </c:pt>
                <c:pt idx="1316" formatCode="General">
                  <c:v>0.82070945945945895</c:v>
                </c:pt>
                <c:pt idx="1317" formatCode="General">
                  <c:v>0.82168918918918898</c:v>
                </c:pt>
                <c:pt idx="1318" formatCode="General">
                  <c:v>0.82266891891891902</c:v>
                </c:pt>
                <c:pt idx="1319" formatCode="General">
                  <c:v>0.82364864864864895</c:v>
                </c:pt>
                <c:pt idx="1320" formatCode="General">
                  <c:v>0.82462837837837799</c:v>
                </c:pt>
                <c:pt idx="1321" formatCode="General">
                  <c:v>0.82560810810810803</c:v>
                </c:pt>
                <c:pt idx="1322" formatCode="General">
                  <c:v>0.82658783783783796</c:v>
                </c:pt>
                <c:pt idx="1323" formatCode="General">
                  <c:v>0.827567567567568</c:v>
                </c:pt>
                <c:pt idx="1324" formatCode="General">
                  <c:v>0.82854729729729704</c:v>
                </c:pt>
                <c:pt idx="1325" formatCode="General">
                  <c:v>0.82952702702702696</c:v>
                </c:pt>
                <c:pt idx="1326" formatCode="General">
                  <c:v>0.830506756756757</c:v>
                </c:pt>
                <c:pt idx="1327" formatCode="General">
                  <c:v>0.83148648648648604</c:v>
                </c:pt>
                <c:pt idx="1328" formatCode="General">
                  <c:v>0.83246621621621597</c:v>
                </c:pt>
                <c:pt idx="1329" formatCode="General">
                  <c:v>0.83344594594594601</c:v>
                </c:pt>
                <c:pt idx="1330" formatCode="General">
                  <c:v>0.83442567567567605</c:v>
                </c:pt>
                <c:pt idx="1331" formatCode="General">
                  <c:v>0.83540540540540498</c:v>
                </c:pt>
                <c:pt idx="1332" formatCode="General">
                  <c:v>0.83638513513513502</c:v>
                </c:pt>
                <c:pt idx="1333" formatCode="General">
                  <c:v>0.83736486486486505</c:v>
                </c:pt>
                <c:pt idx="1334" formatCode="General">
                  <c:v>0.83834459459459498</c:v>
                </c:pt>
                <c:pt idx="1335" formatCode="General">
                  <c:v>0.83932432432432402</c:v>
                </c:pt>
                <c:pt idx="1336" formatCode="General">
                  <c:v>0.84030405405405395</c:v>
                </c:pt>
                <c:pt idx="1337" formatCode="General">
                  <c:v>0.84128378378378399</c:v>
                </c:pt>
                <c:pt idx="1338" formatCode="General">
                  <c:v>0.84226351351351403</c:v>
                </c:pt>
                <c:pt idx="1339" formatCode="General">
                  <c:v>0.84324324324324296</c:v>
                </c:pt>
                <c:pt idx="1340" formatCode="General">
                  <c:v>0.844222972972973</c:v>
                </c:pt>
                <c:pt idx="1341" formatCode="General">
                  <c:v>0.84520270270270303</c:v>
                </c:pt>
                <c:pt idx="1342" formatCode="General">
                  <c:v>0.84618243243243196</c:v>
                </c:pt>
                <c:pt idx="1343" formatCode="General">
                  <c:v>0.847162162162162</c:v>
                </c:pt>
                <c:pt idx="1344" formatCode="General">
                  <c:v>0.84814189189189204</c:v>
                </c:pt>
                <c:pt idx="1345" formatCode="General">
                  <c:v>0.84912162162162197</c:v>
                </c:pt>
                <c:pt idx="1346" formatCode="General">
                  <c:v>0.85010135135135101</c:v>
                </c:pt>
                <c:pt idx="1347" formatCode="General">
                  <c:v>0.85108108108108105</c:v>
                </c:pt>
                <c:pt idx="1348" formatCode="General">
                  <c:v>0.85206081081081098</c:v>
                </c:pt>
                <c:pt idx="1349" formatCode="General">
                  <c:v>0.85304054054054101</c:v>
                </c:pt>
                <c:pt idx="1350" formatCode="General">
                  <c:v>0.85402027027027005</c:v>
                </c:pt>
                <c:pt idx="1351" formatCode="General">
                  <c:v>0.85499999999999998</c:v>
                </c:pt>
                <c:pt idx="1352" formatCode="General">
                  <c:v>0.85597972972973002</c:v>
                </c:pt>
                <c:pt idx="1353" formatCode="General">
                  <c:v>0.85695945945945895</c:v>
                </c:pt>
                <c:pt idx="1354" formatCode="General">
                  <c:v>0.85793918918918899</c:v>
                </c:pt>
                <c:pt idx="1355" formatCode="General">
                  <c:v>0.85891891891891903</c:v>
                </c:pt>
                <c:pt idx="1356" formatCode="General">
                  <c:v>0.85989864864864896</c:v>
                </c:pt>
                <c:pt idx="1357" formatCode="General">
                  <c:v>0.860878378378378</c:v>
                </c:pt>
                <c:pt idx="1358" formatCode="General">
                  <c:v>0.86185810810810803</c:v>
                </c:pt>
                <c:pt idx="1359" formatCode="General">
                  <c:v>0.86283783783783796</c:v>
                </c:pt>
                <c:pt idx="1360" formatCode="General">
                  <c:v>0.863817567567568</c:v>
                </c:pt>
                <c:pt idx="1361" formatCode="General">
                  <c:v>0.86479729729729704</c:v>
                </c:pt>
                <c:pt idx="1362" formatCode="General">
                  <c:v>0.86577702702702697</c:v>
                </c:pt>
                <c:pt idx="1363" formatCode="General">
                  <c:v>0.86675675675675701</c:v>
                </c:pt>
                <c:pt idx="1364" formatCode="General">
                  <c:v>0.86773648648648605</c:v>
                </c:pt>
                <c:pt idx="1365" formatCode="General">
                  <c:v>0.86871621621621598</c:v>
                </c:pt>
                <c:pt idx="1366" formatCode="General">
                  <c:v>0.86969594594594601</c:v>
                </c:pt>
                <c:pt idx="1367" formatCode="General">
                  <c:v>0.87067567567567605</c:v>
                </c:pt>
                <c:pt idx="1368" formatCode="General">
                  <c:v>0.87165540540540498</c:v>
                </c:pt>
                <c:pt idx="1369" formatCode="General">
                  <c:v>0.87263513513513502</c:v>
                </c:pt>
                <c:pt idx="1370" formatCode="General">
                  <c:v>0.87361486486486495</c:v>
                </c:pt>
                <c:pt idx="1371" formatCode="General">
                  <c:v>0.87459459459459499</c:v>
                </c:pt>
                <c:pt idx="1372" formatCode="General">
                  <c:v>0.87557432432432403</c:v>
                </c:pt>
                <c:pt idx="1373" formatCode="General">
                  <c:v>0.87655405405405395</c:v>
                </c:pt>
                <c:pt idx="1374" formatCode="General">
                  <c:v>0.87753378378378399</c:v>
                </c:pt>
                <c:pt idx="1375" formatCode="General">
                  <c:v>0.87851351351351403</c:v>
                </c:pt>
                <c:pt idx="1376" formatCode="General">
                  <c:v>0.87949324324324296</c:v>
                </c:pt>
                <c:pt idx="1377" formatCode="General">
                  <c:v>0.880472972972973</c:v>
                </c:pt>
                <c:pt idx="1378" formatCode="General">
                  <c:v>0.88145270270270304</c:v>
                </c:pt>
                <c:pt idx="1379" formatCode="General">
                  <c:v>0.88243243243243197</c:v>
                </c:pt>
                <c:pt idx="1380" formatCode="General">
                  <c:v>0.88341216216216201</c:v>
                </c:pt>
                <c:pt idx="1381" formatCode="General">
                  <c:v>0.88439189189189205</c:v>
                </c:pt>
                <c:pt idx="1382" formatCode="General">
                  <c:v>0.88537162162162197</c:v>
                </c:pt>
                <c:pt idx="1383" formatCode="General">
                  <c:v>0.88635135135135101</c:v>
                </c:pt>
                <c:pt idx="1384" formatCode="General">
                  <c:v>0.88733108108108105</c:v>
                </c:pt>
                <c:pt idx="1385" formatCode="General">
                  <c:v>0.88831081081081098</c:v>
                </c:pt>
                <c:pt idx="1386" formatCode="General">
                  <c:v>0.88929054054054102</c:v>
                </c:pt>
                <c:pt idx="1387" formatCode="General">
                  <c:v>0.89027027027026995</c:v>
                </c:pt>
                <c:pt idx="1388" formatCode="General">
                  <c:v>0.89124999999999999</c:v>
                </c:pt>
                <c:pt idx="1389" formatCode="General">
                  <c:v>0.89222972972973003</c:v>
                </c:pt>
                <c:pt idx="1390" formatCode="General">
                  <c:v>0.89320945945945895</c:v>
                </c:pt>
                <c:pt idx="1391" formatCode="General">
                  <c:v>0.89418918918918899</c:v>
                </c:pt>
                <c:pt idx="1392" formatCode="General">
                  <c:v>0.89516891891891903</c:v>
                </c:pt>
                <c:pt idx="1393" formatCode="General">
                  <c:v>0.89614864864864896</c:v>
                </c:pt>
                <c:pt idx="1394" formatCode="General">
                  <c:v>0.897128378378378</c:v>
                </c:pt>
                <c:pt idx="1395" formatCode="General">
                  <c:v>0.89810810810810804</c:v>
                </c:pt>
                <c:pt idx="1396" formatCode="General">
                  <c:v>0.89908783783783797</c:v>
                </c:pt>
                <c:pt idx="1397" formatCode="General">
                  <c:v>0.90006756756756801</c:v>
                </c:pt>
                <c:pt idx="1398" formatCode="General">
                  <c:v>0.90104729729729705</c:v>
                </c:pt>
                <c:pt idx="1399" formatCode="General">
                  <c:v>0.90202702702702697</c:v>
                </c:pt>
                <c:pt idx="1400" formatCode="General">
                  <c:v>0.90300675675675701</c:v>
                </c:pt>
                <c:pt idx="1401" formatCode="General">
                  <c:v>0.90398648648648605</c:v>
                </c:pt>
                <c:pt idx="1402" formatCode="General">
                  <c:v>0.90496621621621598</c:v>
                </c:pt>
                <c:pt idx="1403" formatCode="General">
                  <c:v>0.90594594594594602</c:v>
                </c:pt>
                <c:pt idx="1404" formatCode="General">
                  <c:v>0.90692567567567595</c:v>
                </c:pt>
                <c:pt idx="1405" formatCode="General">
                  <c:v>0.90790540540540499</c:v>
                </c:pt>
                <c:pt idx="1406" formatCode="General">
                  <c:v>0.90888513513513502</c:v>
                </c:pt>
                <c:pt idx="1407" formatCode="General">
                  <c:v>0.90986486486486495</c:v>
                </c:pt>
                <c:pt idx="1408" formatCode="General">
                  <c:v>0.91084459459459499</c:v>
                </c:pt>
                <c:pt idx="1409" formatCode="General">
                  <c:v>0.91182432432432403</c:v>
                </c:pt>
                <c:pt idx="1410" formatCode="General">
                  <c:v>0.91280405405405396</c:v>
                </c:pt>
                <c:pt idx="1411" formatCode="General">
                  <c:v>0.913783783783784</c:v>
                </c:pt>
                <c:pt idx="1412" formatCode="General">
                  <c:v>0.91476351351351404</c:v>
                </c:pt>
                <c:pt idx="1413" formatCode="General">
                  <c:v>0.91574324324324297</c:v>
                </c:pt>
                <c:pt idx="1414" formatCode="General">
                  <c:v>0.916722972972973</c:v>
                </c:pt>
                <c:pt idx="1415" formatCode="General">
                  <c:v>0.91770270270270304</c:v>
                </c:pt>
                <c:pt idx="1416" formatCode="General">
                  <c:v>0.91868243243243197</c:v>
                </c:pt>
                <c:pt idx="1417" formatCode="General">
                  <c:v>0.91966216216216201</c:v>
                </c:pt>
                <c:pt idx="1418" formatCode="General">
                  <c:v>0.92064189189189205</c:v>
                </c:pt>
                <c:pt idx="1419" formatCode="General">
                  <c:v>0.92162162162162198</c:v>
                </c:pt>
                <c:pt idx="1420" formatCode="General">
                  <c:v>0.92260135135135102</c:v>
                </c:pt>
                <c:pt idx="1421" formatCode="General">
                  <c:v>0.92358108108108095</c:v>
                </c:pt>
                <c:pt idx="1422" formatCode="General">
                  <c:v>0.92456081081081098</c:v>
                </c:pt>
                <c:pt idx="1423" formatCode="General">
                  <c:v>0.92554054054054102</c:v>
                </c:pt>
                <c:pt idx="1424" formatCode="General">
                  <c:v>0.92652027027026995</c:v>
                </c:pt>
                <c:pt idx="1425" formatCode="General">
                  <c:v>0.92749999999999999</c:v>
                </c:pt>
                <c:pt idx="1426" formatCode="General">
                  <c:v>0.92847972972973003</c:v>
                </c:pt>
                <c:pt idx="1427" formatCode="General">
                  <c:v>0.92945945945945896</c:v>
                </c:pt>
                <c:pt idx="1428" formatCode="General">
                  <c:v>0.930439189189189</c:v>
                </c:pt>
                <c:pt idx="1429" formatCode="General">
                  <c:v>0.93141891891891904</c:v>
                </c:pt>
                <c:pt idx="1430" formatCode="General">
                  <c:v>0.93239864864864896</c:v>
                </c:pt>
                <c:pt idx="1431" formatCode="General">
                  <c:v>0.933378378378378</c:v>
                </c:pt>
                <c:pt idx="1432" formatCode="General">
                  <c:v>0.93435810810810804</c:v>
                </c:pt>
                <c:pt idx="1433" formatCode="General">
                  <c:v>0.93533783783783797</c:v>
                </c:pt>
                <c:pt idx="1434" formatCode="General">
                  <c:v>0.93631756756756801</c:v>
                </c:pt>
                <c:pt idx="1435" formatCode="General">
                  <c:v>0.93729729729729705</c:v>
                </c:pt>
                <c:pt idx="1436" formatCode="General">
                  <c:v>0.93827702702702698</c:v>
                </c:pt>
                <c:pt idx="1437" formatCode="General">
                  <c:v>0.93925675675675702</c:v>
                </c:pt>
                <c:pt idx="1438" formatCode="General">
                  <c:v>0.94023648648648595</c:v>
                </c:pt>
                <c:pt idx="1439" formatCode="General">
                  <c:v>0.94121621621621598</c:v>
                </c:pt>
                <c:pt idx="1440" formatCode="General">
                  <c:v>0.94219594594594602</c:v>
                </c:pt>
                <c:pt idx="1441" formatCode="General">
                  <c:v>0.94317567567567595</c:v>
                </c:pt>
                <c:pt idx="1442" formatCode="General">
                  <c:v>0.94415540540540499</c:v>
                </c:pt>
                <c:pt idx="1443" formatCode="General">
                  <c:v>0.94513513513513503</c:v>
                </c:pt>
                <c:pt idx="1444" formatCode="General">
                  <c:v>0.94611486486486496</c:v>
                </c:pt>
                <c:pt idx="1445" formatCode="General">
                  <c:v>0.947094594594595</c:v>
                </c:pt>
                <c:pt idx="1446" formatCode="General">
                  <c:v>0.94807432432432404</c:v>
                </c:pt>
                <c:pt idx="1447" formatCode="General">
                  <c:v>0.94905405405405396</c:v>
                </c:pt>
                <c:pt idx="1448" formatCode="General">
                  <c:v>0.950033783783784</c:v>
                </c:pt>
                <c:pt idx="1449" formatCode="General">
                  <c:v>0.95101351351351404</c:v>
                </c:pt>
                <c:pt idx="1450" formatCode="General">
                  <c:v>0.95199324324324297</c:v>
                </c:pt>
                <c:pt idx="1451" formatCode="General">
                  <c:v>0.95297297297297301</c:v>
                </c:pt>
                <c:pt idx="1452" formatCode="General">
                  <c:v>0.95395270270270305</c:v>
                </c:pt>
                <c:pt idx="1453" formatCode="General">
                  <c:v>0.95493243243243198</c:v>
                </c:pt>
                <c:pt idx="1454" formatCode="General">
                  <c:v>0.95591216216216202</c:v>
                </c:pt>
                <c:pt idx="1455" formatCode="General">
                  <c:v>0.95689189189189205</c:v>
                </c:pt>
                <c:pt idx="1456" formatCode="General">
                  <c:v>0.95787162162162198</c:v>
                </c:pt>
                <c:pt idx="1457" formatCode="General">
                  <c:v>0.95885135135135102</c:v>
                </c:pt>
                <c:pt idx="1458" formatCode="General">
                  <c:v>0.95983108108108095</c:v>
                </c:pt>
                <c:pt idx="1459" formatCode="General">
                  <c:v>0.96081081081081099</c:v>
                </c:pt>
                <c:pt idx="1460" formatCode="General">
                  <c:v>0.96179054054054103</c:v>
                </c:pt>
                <c:pt idx="1461" formatCode="General">
                  <c:v>0.96277027027026996</c:v>
                </c:pt>
                <c:pt idx="1462" formatCode="General">
                  <c:v>0.96375</c:v>
                </c:pt>
                <c:pt idx="1463" formatCode="General">
                  <c:v>0.96472972972973003</c:v>
                </c:pt>
                <c:pt idx="1464" formatCode="General">
                  <c:v>0.96570945945945896</c:v>
                </c:pt>
                <c:pt idx="1465" formatCode="General">
                  <c:v>0.966689189189189</c:v>
                </c:pt>
                <c:pt idx="1466" formatCode="General">
                  <c:v>0.96766891891891904</c:v>
                </c:pt>
                <c:pt idx="1467" formatCode="General">
                  <c:v>0.96864864864864897</c:v>
                </c:pt>
                <c:pt idx="1468" formatCode="General">
                  <c:v>0.96962837837837801</c:v>
                </c:pt>
                <c:pt idx="1469" formatCode="General">
                  <c:v>0.97060810810810805</c:v>
                </c:pt>
                <c:pt idx="1470" formatCode="General">
                  <c:v>0.97158783783783798</c:v>
                </c:pt>
                <c:pt idx="1471" formatCode="General">
                  <c:v>0.97256756756756801</c:v>
                </c:pt>
                <c:pt idx="1472" formatCode="General">
                  <c:v>0.97354729729729705</c:v>
                </c:pt>
                <c:pt idx="1473" formatCode="General">
                  <c:v>0.97452702702702698</c:v>
                </c:pt>
                <c:pt idx="1474" formatCode="General">
                  <c:v>0.97550675675675702</c:v>
                </c:pt>
                <c:pt idx="1475" formatCode="General">
                  <c:v>0.97648648648648595</c:v>
                </c:pt>
                <c:pt idx="1476" formatCode="General">
                  <c:v>0.97746621621621599</c:v>
                </c:pt>
                <c:pt idx="1477" formatCode="General">
                  <c:v>0.97844594594594603</c:v>
                </c:pt>
                <c:pt idx="1478" formatCode="General">
                  <c:v>0.97942567567567596</c:v>
                </c:pt>
                <c:pt idx="1479" formatCode="General">
                  <c:v>0.98040540540540499</c:v>
                </c:pt>
                <c:pt idx="1480" formatCode="General">
                  <c:v>0.98138513513513503</c:v>
                </c:pt>
                <c:pt idx="1481" formatCode="General">
                  <c:v>0.98236486486486496</c:v>
                </c:pt>
                <c:pt idx="1482" formatCode="General">
                  <c:v>0.983344594594595</c:v>
                </c:pt>
                <c:pt idx="1483" formatCode="General">
                  <c:v>0.98432432432432404</c:v>
                </c:pt>
                <c:pt idx="1484" formatCode="General">
                  <c:v>0.98530405405405397</c:v>
                </c:pt>
                <c:pt idx="1485" formatCode="General">
                  <c:v>0.98628378378378401</c:v>
                </c:pt>
                <c:pt idx="1486" formatCode="General">
                  <c:v>0.98726351351351405</c:v>
                </c:pt>
                <c:pt idx="1487" formatCode="General">
                  <c:v>0.98824324324324297</c:v>
                </c:pt>
                <c:pt idx="1488" formatCode="General">
                  <c:v>0.98922297297297301</c:v>
                </c:pt>
                <c:pt idx="1489" formatCode="General">
                  <c:v>0.99020270270270305</c:v>
                </c:pt>
                <c:pt idx="1490" formatCode="General">
                  <c:v>0.99118243243243198</c:v>
                </c:pt>
                <c:pt idx="1491" formatCode="General">
                  <c:v>0.99216216216216202</c:v>
                </c:pt>
                <c:pt idx="1492" formatCode="General">
                  <c:v>0.99314189189189195</c:v>
                </c:pt>
                <c:pt idx="1493" formatCode="General">
                  <c:v>0.99412162162162199</c:v>
                </c:pt>
                <c:pt idx="1494" formatCode="General">
                  <c:v>0.99510135135135103</c:v>
                </c:pt>
                <c:pt idx="1495" formatCode="General">
                  <c:v>0.99608108108108095</c:v>
                </c:pt>
                <c:pt idx="1496" formatCode="General">
                  <c:v>0.99706081081081099</c:v>
                </c:pt>
                <c:pt idx="1497" formatCode="General">
                  <c:v>0.99804054054054103</c:v>
                </c:pt>
                <c:pt idx="1498" formatCode="General">
                  <c:v>0.99902027027026996</c:v>
                </c:pt>
                <c:pt idx="1499" formatCode="General">
                  <c:v>1</c:v>
                </c:pt>
                <c:pt idx="1500" formatCode="General">
                  <c:v>1.00416666666667</c:v>
                </c:pt>
                <c:pt idx="1501" formatCode="General">
                  <c:v>1.73289122455789</c:v>
                </c:pt>
                <c:pt idx="1502" formatCode="General">
                  <c:v>2.4616157824491198</c:v>
                </c:pt>
                <c:pt idx="1503" formatCode="General">
                  <c:v>3.1903403403403399</c:v>
                </c:pt>
                <c:pt idx="1504" formatCode="General">
                  <c:v>3.9190648982315701</c:v>
                </c:pt>
                <c:pt idx="1505" formatCode="General">
                  <c:v>4.6477894561227897</c:v>
                </c:pt>
                <c:pt idx="1506" formatCode="General">
                  <c:v>5.3765140140140097</c:v>
                </c:pt>
                <c:pt idx="1507" formatCode="General">
                  <c:v>6.1052385719052404</c:v>
                </c:pt>
                <c:pt idx="1508" formatCode="General">
                  <c:v>6.8339631297964596</c:v>
                </c:pt>
                <c:pt idx="1509" formatCode="General">
                  <c:v>7.5626876876876903</c:v>
                </c:pt>
                <c:pt idx="1510" formatCode="General">
                  <c:v>8.2914122455789094</c:v>
                </c:pt>
                <c:pt idx="1511" formatCode="General">
                  <c:v>9.0201368034701392</c:v>
                </c:pt>
                <c:pt idx="1512" formatCode="General">
                  <c:v>9.7488613613613602</c:v>
                </c:pt>
                <c:pt idx="1513" formatCode="General">
                  <c:v>10.477585919252601</c:v>
                </c:pt>
                <c:pt idx="1514" formatCode="General">
                  <c:v>11.2063104771438</c:v>
                </c:pt>
                <c:pt idx="1515" formatCode="General">
                  <c:v>11.935035035035</c:v>
                </c:pt>
                <c:pt idx="1516" formatCode="General">
                  <c:v>12.663759592926301</c:v>
                </c:pt>
                <c:pt idx="1517" formatCode="General">
                  <c:v>13.3924841508175</c:v>
                </c:pt>
                <c:pt idx="1518" formatCode="General">
                  <c:v>14.1212087087087</c:v>
                </c:pt>
                <c:pt idx="1519" formatCode="General">
                  <c:v>14.8499332665999</c:v>
                </c:pt>
                <c:pt idx="1520" formatCode="General">
                  <c:v>15.5786578244912</c:v>
                </c:pt>
                <c:pt idx="1521" formatCode="General">
                  <c:v>16.3073823823824</c:v>
                </c:pt>
                <c:pt idx="1522" formatCode="General">
                  <c:v>17.036106940273601</c:v>
                </c:pt>
                <c:pt idx="1523" formatCode="General">
                  <c:v>17.764831498164799</c:v>
                </c:pt>
                <c:pt idx="1524" formatCode="General">
                  <c:v>18.4935560560561</c:v>
                </c:pt>
                <c:pt idx="1525" formatCode="General">
                  <c:v>19.222280613947301</c:v>
                </c:pt>
                <c:pt idx="1526" formatCode="General">
                  <c:v>19.951005171838499</c:v>
                </c:pt>
                <c:pt idx="1527" formatCode="General">
                  <c:v>20.679729729729701</c:v>
                </c:pt>
                <c:pt idx="1528" formatCode="General">
                  <c:v>21.408454287621002</c:v>
                </c:pt>
                <c:pt idx="1529" formatCode="General">
                  <c:v>22.137178845512199</c:v>
                </c:pt>
                <c:pt idx="1530" formatCode="General">
                  <c:v>22.865903403403401</c:v>
                </c:pt>
                <c:pt idx="1531" formatCode="General">
                  <c:v>23.594627961294599</c:v>
                </c:pt>
                <c:pt idx="1532" formatCode="General">
                  <c:v>24.323352519185899</c:v>
                </c:pt>
                <c:pt idx="1533" formatCode="General">
                  <c:v>25.052077077077101</c:v>
                </c:pt>
                <c:pt idx="1534" formatCode="General">
                  <c:v>25.780801634968299</c:v>
                </c:pt>
                <c:pt idx="1535" formatCode="General">
                  <c:v>26.5095261928595</c:v>
                </c:pt>
                <c:pt idx="1536" formatCode="General">
                  <c:v>27.238250750750801</c:v>
                </c:pt>
                <c:pt idx="1537" formatCode="General">
                  <c:v>27.966975308641999</c:v>
                </c:pt>
                <c:pt idx="1538" formatCode="General">
                  <c:v>28.6956998665332</c:v>
                </c:pt>
                <c:pt idx="1539" formatCode="General">
                  <c:v>29.424424424424402</c:v>
                </c:pt>
                <c:pt idx="1540" formatCode="General">
                  <c:v>30.153148982315699</c:v>
                </c:pt>
                <c:pt idx="1541" formatCode="General">
                  <c:v>30.8818735402069</c:v>
                </c:pt>
                <c:pt idx="1542" formatCode="General">
                  <c:v>31.610598098098102</c:v>
                </c:pt>
                <c:pt idx="1543" formatCode="General">
                  <c:v>32.339322655989299</c:v>
                </c:pt>
                <c:pt idx="1544" formatCode="General">
                  <c:v>33.068047213880597</c:v>
                </c:pt>
                <c:pt idx="1545" formatCode="General">
                  <c:v>33.796771771771802</c:v>
                </c:pt>
                <c:pt idx="1546" formatCode="General">
                  <c:v>34.525496329663</c:v>
                </c:pt>
                <c:pt idx="1547" formatCode="General">
                  <c:v>35.254220887554197</c:v>
                </c:pt>
                <c:pt idx="1548" formatCode="General">
                  <c:v>35.982945445445402</c:v>
                </c:pt>
                <c:pt idx="1549" formatCode="General">
                  <c:v>36.7116700033367</c:v>
                </c:pt>
                <c:pt idx="1550" formatCode="General">
                  <c:v>37.440394561227897</c:v>
                </c:pt>
                <c:pt idx="1551" formatCode="General">
                  <c:v>38.169119119119102</c:v>
                </c:pt>
                <c:pt idx="1552" formatCode="General">
                  <c:v>38.8978436770103</c:v>
                </c:pt>
                <c:pt idx="1553" formatCode="General">
                  <c:v>39.626568234901598</c:v>
                </c:pt>
                <c:pt idx="1554" formatCode="General">
                  <c:v>40.355292792792802</c:v>
                </c:pt>
                <c:pt idx="1555" formatCode="General">
                  <c:v>41.084017350684</c:v>
                </c:pt>
                <c:pt idx="1556" formatCode="General">
                  <c:v>41.812741908575198</c:v>
                </c:pt>
                <c:pt idx="1557" formatCode="General">
                  <c:v>42.541466466466503</c:v>
                </c:pt>
                <c:pt idx="1558" formatCode="General">
                  <c:v>43.2701910243577</c:v>
                </c:pt>
                <c:pt idx="1559" formatCode="General">
                  <c:v>43.998915582248898</c:v>
                </c:pt>
                <c:pt idx="1560" formatCode="General">
                  <c:v>44.727640140140103</c:v>
                </c:pt>
                <c:pt idx="1561" formatCode="General">
                  <c:v>45.4563646980314</c:v>
                </c:pt>
                <c:pt idx="1562" formatCode="General">
                  <c:v>46.185089255922598</c:v>
                </c:pt>
                <c:pt idx="1563" formatCode="General">
                  <c:v>46.913813813813803</c:v>
                </c:pt>
                <c:pt idx="1564" formatCode="General">
                  <c:v>47.642538371705001</c:v>
                </c:pt>
                <c:pt idx="1565" formatCode="General">
                  <c:v>48.371262929596298</c:v>
                </c:pt>
                <c:pt idx="1566" formatCode="General">
                  <c:v>49.099987487487503</c:v>
                </c:pt>
                <c:pt idx="1567" formatCode="General">
                  <c:v>49.828712045378701</c:v>
                </c:pt>
                <c:pt idx="1568" formatCode="General">
                  <c:v>50.557436603269899</c:v>
                </c:pt>
                <c:pt idx="1569" formatCode="General">
                  <c:v>51.286161161161203</c:v>
                </c:pt>
                <c:pt idx="1570" formatCode="General">
                  <c:v>52.014885719052401</c:v>
                </c:pt>
                <c:pt idx="1571" formatCode="General">
                  <c:v>52.743610276943599</c:v>
                </c:pt>
                <c:pt idx="1572" formatCode="General">
                  <c:v>53.472334834834797</c:v>
                </c:pt>
                <c:pt idx="1573" formatCode="General">
                  <c:v>54.201059392726101</c:v>
                </c:pt>
                <c:pt idx="1574" formatCode="General">
                  <c:v>54.929783950617299</c:v>
                </c:pt>
                <c:pt idx="1575" formatCode="General">
                  <c:v>55.658508508508497</c:v>
                </c:pt>
                <c:pt idx="1576" formatCode="General">
                  <c:v>56.387233066399702</c:v>
                </c:pt>
                <c:pt idx="1577" formatCode="General">
                  <c:v>57.115957624290999</c:v>
                </c:pt>
                <c:pt idx="1578" formatCode="General">
                  <c:v>57.844682182182197</c:v>
                </c:pt>
                <c:pt idx="1579" formatCode="General">
                  <c:v>58.573406740073402</c:v>
                </c:pt>
                <c:pt idx="1580" formatCode="General">
                  <c:v>59.3021312979646</c:v>
                </c:pt>
                <c:pt idx="1581" formatCode="General">
                  <c:v>60.030855855855897</c:v>
                </c:pt>
                <c:pt idx="1582" formatCode="General">
                  <c:v>60.759580413747102</c:v>
                </c:pt>
                <c:pt idx="1583" formatCode="General">
                  <c:v>61.4883049716383</c:v>
                </c:pt>
                <c:pt idx="1584" formatCode="General">
                  <c:v>62.217029529529498</c:v>
                </c:pt>
                <c:pt idx="1585" formatCode="General">
                  <c:v>62.945754087420802</c:v>
                </c:pt>
                <c:pt idx="1586" formatCode="General">
                  <c:v>63.674478645312</c:v>
                </c:pt>
                <c:pt idx="1587" formatCode="General">
                  <c:v>64.403203203203205</c:v>
                </c:pt>
                <c:pt idx="1588" formatCode="General">
                  <c:v>65.131927761094403</c:v>
                </c:pt>
                <c:pt idx="1589" formatCode="General">
                  <c:v>65.8606523189857</c:v>
                </c:pt>
                <c:pt idx="1590" formatCode="General">
                  <c:v>66.589376876876898</c:v>
                </c:pt>
                <c:pt idx="1591" formatCode="General">
                  <c:v>67.318101434768096</c:v>
                </c:pt>
                <c:pt idx="1592" formatCode="General">
                  <c:v>68.046825992659294</c:v>
                </c:pt>
                <c:pt idx="1593" formatCode="General">
                  <c:v>68.775550550550605</c:v>
                </c:pt>
                <c:pt idx="1594" formatCode="General">
                  <c:v>69.504275108441803</c:v>
                </c:pt>
                <c:pt idx="1595" formatCode="General">
                  <c:v>70.232999666333001</c:v>
                </c:pt>
                <c:pt idx="1596" formatCode="General">
                  <c:v>70.961724224224199</c:v>
                </c:pt>
                <c:pt idx="1597" formatCode="General">
                  <c:v>71.690448782115496</c:v>
                </c:pt>
                <c:pt idx="1598" formatCode="General">
                  <c:v>72.419173340006694</c:v>
                </c:pt>
                <c:pt idx="1599" formatCode="General">
                  <c:v>73.147897897897906</c:v>
                </c:pt>
                <c:pt idx="1600" formatCode="General">
                  <c:v>73.876622455789104</c:v>
                </c:pt>
                <c:pt idx="1601" formatCode="General">
                  <c:v>74.605347013680301</c:v>
                </c:pt>
                <c:pt idx="1602" formatCode="General">
                  <c:v>75.334071571571599</c:v>
                </c:pt>
                <c:pt idx="1603" formatCode="General">
                  <c:v>76.062796129462797</c:v>
                </c:pt>
                <c:pt idx="1604" formatCode="General">
                  <c:v>76.791520687353994</c:v>
                </c:pt>
                <c:pt idx="1605" formatCode="General">
                  <c:v>77.520245245245306</c:v>
                </c:pt>
                <c:pt idx="1606" formatCode="General">
                  <c:v>78.248969803136504</c:v>
                </c:pt>
                <c:pt idx="1607" formatCode="General">
                  <c:v>78.977694361027702</c:v>
                </c:pt>
                <c:pt idx="1608" formatCode="General">
                  <c:v>79.706418918918899</c:v>
                </c:pt>
                <c:pt idx="1609" formatCode="General">
                  <c:v>80.435143476810097</c:v>
                </c:pt>
                <c:pt idx="1610" formatCode="General">
                  <c:v>81.163868034701395</c:v>
                </c:pt>
                <c:pt idx="1611" formatCode="General">
                  <c:v>81.892592592592607</c:v>
                </c:pt>
                <c:pt idx="1612" formatCode="General">
                  <c:v>82.621317150483804</c:v>
                </c:pt>
                <c:pt idx="1613" formatCode="General">
                  <c:v>83.350041708375002</c:v>
                </c:pt>
                <c:pt idx="1614" formatCode="General">
                  <c:v>84.0787662662663</c:v>
                </c:pt>
                <c:pt idx="1615" formatCode="General">
                  <c:v>84.807490824157497</c:v>
                </c:pt>
                <c:pt idx="1616" formatCode="General">
                  <c:v>85.536215382048695</c:v>
                </c:pt>
                <c:pt idx="1617" formatCode="General">
                  <c:v>86.264939939939893</c:v>
                </c:pt>
                <c:pt idx="1618" formatCode="General">
                  <c:v>86.993664497831205</c:v>
                </c:pt>
                <c:pt idx="1619" formatCode="General">
                  <c:v>87.722389055722402</c:v>
                </c:pt>
                <c:pt idx="1620" formatCode="General">
                  <c:v>88.4511136136136</c:v>
                </c:pt>
                <c:pt idx="1621" formatCode="General">
                  <c:v>89.179838171504798</c:v>
                </c:pt>
                <c:pt idx="1622" formatCode="General">
                  <c:v>89.908562729396095</c:v>
                </c:pt>
                <c:pt idx="1623" formatCode="General">
                  <c:v>90.637287287287293</c:v>
                </c:pt>
                <c:pt idx="1624" formatCode="General">
                  <c:v>91.366011845178505</c:v>
                </c:pt>
                <c:pt idx="1625" formatCode="General">
                  <c:v>92.094736403069703</c:v>
                </c:pt>
                <c:pt idx="1626" formatCode="General">
                  <c:v>92.823460960961</c:v>
                </c:pt>
                <c:pt idx="1627" formatCode="General">
                  <c:v>93.552185518852198</c:v>
                </c:pt>
                <c:pt idx="1628" formatCode="General">
                  <c:v>94.280910076743396</c:v>
                </c:pt>
                <c:pt idx="1629" formatCode="General">
                  <c:v>95.009634634634594</c:v>
                </c:pt>
                <c:pt idx="1630" formatCode="General">
                  <c:v>95.738359192525905</c:v>
                </c:pt>
                <c:pt idx="1631" formatCode="General">
                  <c:v>96.467083750417103</c:v>
                </c:pt>
                <c:pt idx="1632" formatCode="General">
                  <c:v>97.195808308308301</c:v>
                </c:pt>
                <c:pt idx="1633" formatCode="General">
                  <c:v>97.924532866199499</c:v>
                </c:pt>
                <c:pt idx="1634" formatCode="General">
                  <c:v>98.653257424090796</c:v>
                </c:pt>
                <c:pt idx="1635" formatCode="General">
                  <c:v>99.381981981981994</c:v>
                </c:pt>
                <c:pt idx="1636" formatCode="General">
                  <c:v>100.11070653987299</c:v>
                </c:pt>
                <c:pt idx="1637" formatCode="General">
                  <c:v>100.83943109776401</c:v>
                </c:pt>
                <c:pt idx="1638" formatCode="General">
                  <c:v>101.568155655656</c:v>
                </c:pt>
                <c:pt idx="1639" formatCode="General">
                  <c:v>102.296880213547</c:v>
                </c:pt>
                <c:pt idx="1640" formatCode="General">
                  <c:v>103.025604771438</c:v>
                </c:pt>
                <c:pt idx="1641" formatCode="General">
                  <c:v>103.754329329329</c:v>
                </c:pt>
                <c:pt idx="1642" formatCode="General">
                  <c:v>104.483053887221</c:v>
                </c:pt>
                <c:pt idx="1643" formatCode="General">
                  <c:v>105.211778445112</c:v>
                </c:pt>
                <c:pt idx="1644" formatCode="General">
                  <c:v>105.940503003003</c:v>
                </c:pt>
                <c:pt idx="1645" formatCode="General">
                  <c:v>106.669227560894</c:v>
                </c:pt>
                <c:pt idx="1646" formatCode="General">
                  <c:v>107.397952118785</c:v>
                </c:pt>
                <c:pt idx="1647" formatCode="General">
                  <c:v>108.12667667667699</c:v>
                </c:pt>
                <c:pt idx="1648" formatCode="General">
                  <c:v>108.85540123456801</c:v>
                </c:pt>
                <c:pt idx="1649" formatCode="General">
                  <c:v>109.58412579245901</c:v>
                </c:pt>
                <c:pt idx="1650" formatCode="General">
                  <c:v>110.31285035035</c:v>
                </c:pt>
                <c:pt idx="1651" formatCode="General">
                  <c:v>111.041574908242</c:v>
                </c:pt>
                <c:pt idx="1652" formatCode="General">
                  <c:v>111.770299466133</c:v>
                </c:pt>
                <c:pt idx="1653" formatCode="General">
                  <c:v>112.499024024024</c:v>
                </c:pt>
                <c:pt idx="1654" formatCode="General">
                  <c:v>113.22774858191499</c:v>
                </c:pt>
                <c:pt idx="1655" formatCode="General">
                  <c:v>113.95647313980599</c:v>
                </c:pt>
                <c:pt idx="1656" formatCode="General">
                  <c:v>114.685197697698</c:v>
                </c:pt>
                <c:pt idx="1657" formatCode="General">
                  <c:v>115.413922255589</c:v>
                </c:pt>
                <c:pt idx="1658" formatCode="General">
                  <c:v>116.14264681348</c:v>
                </c:pt>
                <c:pt idx="1659" formatCode="General">
                  <c:v>116.871371371371</c:v>
                </c:pt>
                <c:pt idx="1660" formatCode="General">
                  <c:v>117.60009592926301</c:v>
                </c:pt>
                <c:pt idx="1661" formatCode="General">
                  <c:v>118.328820487154</c:v>
                </c:pt>
                <c:pt idx="1662" formatCode="General">
                  <c:v>119.057545045045</c:v>
                </c:pt>
                <c:pt idx="1663" formatCode="General">
                  <c:v>119.786269602936</c:v>
                </c:pt>
                <c:pt idx="1664" formatCode="General">
                  <c:v>120.514994160828</c:v>
                </c:pt>
                <c:pt idx="1665" formatCode="General">
                  <c:v>121.24371871871899</c:v>
                </c:pt>
                <c:pt idx="1666" formatCode="General">
                  <c:v>121.97244327660999</c:v>
                </c:pt>
                <c:pt idx="1667" formatCode="General">
                  <c:v>122.70116783450101</c:v>
                </c:pt>
                <c:pt idx="1668" formatCode="General">
                  <c:v>123.42989239239201</c:v>
                </c:pt>
                <c:pt idx="1669" formatCode="General">
                  <c:v>124.158616950284</c:v>
                </c:pt>
                <c:pt idx="1670" formatCode="General">
                  <c:v>124.887341508175</c:v>
                </c:pt>
                <c:pt idx="1671" formatCode="General">
                  <c:v>125.616066066066</c:v>
                </c:pt>
                <c:pt idx="1672" formatCode="General">
                  <c:v>126.344790623957</c:v>
                </c:pt>
                <c:pt idx="1673" formatCode="General">
                  <c:v>127.073515181849</c:v>
                </c:pt>
                <c:pt idx="1674" formatCode="General">
                  <c:v>127.80223973974</c:v>
                </c:pt>
                <c:pt idx="1675" formatCode="General">
                  <c:v>128.53096429763099</c:v>
                </c:pt>
                <c:pt idx="1676" formatCode="General">
                  <c:v>129.259688855522</c:v>
                </c:pt>
                <c:pt idx="1677" formatCode="General">
                  <c:v>129.98841341341301</c:v>
                </c:pt>
                <c:pt idx="1678" formatCode="General">
                  <c:v>130.71713797130499</c:v>
                </c:pt>
                <c:pt idx="1679" formatCode="General">
                  <c:v>131.44586252919601</c:v>
                </c:pt>
                <c:pt idx="1680" formatCode="General">
                  <c:v>132.17458708708699</c:v>
                </c:pt>
                <c:pt idx="1681" formatCode="General">
                  <c:v>132.903311644978</c:v>
                </c:pt>
                <c:pt idx="1682" formatCode="General">
                  <c:v>133.63203620287001</c:v>
                </c:pt>
                <c:pt idx="1683" formatCode="General">
                  <c:v>134.360760760761</c:v>
                </c:pt>
                <c:pt idx="1684" formatCode="General">
                  <c:v>135.08948531865201</c:v>
                </c:pt>
                <c:pt idx="1685" formatCode="General">
                  <c:v>135.81820987654299</c:v>
                </c:pt>
                <c:pt idx="1686" formatCode="General">
                  <c:v>136.54693443443401</c:v>
                </c:pt>
                <c:pt idx="1687" formatCode="General">
                  <c:v>137.27565899232599</c:v>
                </c:pt>
                <c:pt idx="1688" formatCode="General">
                  <c:v>138.004383550217</c:v>
                </c:pt>
                <c:pt idx="1689" formatCode="General">
                  <c:v>138.73310810810801</c:v>
                </c:pt>
                <c:pt idx="1690" formatCode="General">
                  <c:v>139.461832665999</c:v>
                </c:pt>
                <c:pt idx="1691" formatCode="General">
                  <c:v>140.19055722389101</c:v>
                </c:pt>
                <c:pt idx="1692" formatCode="General">
                  <c:v>140.91928178178199</c:v>
                </c:pt>
                <c:pt idx="1693" formatCode="General">
                  <c:v>141.648006339673</c:v>
                </c:pt>
                <c:pt idx="1694" formatCode="General">
                  <c:v>142.37673089756399</c:v>
                </c:pt>
                <c:pt idx="1695" formatCode="General">
                  <c:v>143.105455455455</c:v>
                </c:pt>
                <c:pt idx="1696" formatCode="General">
                  <c:v>143.83418001334701</c:v>
                </c:pt>
                <c:pt idx="1697" formatCode="General">
                  <c:v>144.56290457123799</c:v>
                </c:pt>
                <c:pt idx="1698" formatCode="General">
                  <c:v>145.29162912912901</c:v>
                </c:pt>
                <c:pt idx="1699" formatCode="General">
                  <c:v>146.02035368701999</c:v>
                </c:pt>
                <c:pt idx="1700" formatCode="General">
                  <c:v>146.749078244912</c:v>
                </c:pt>
                <c:pt idx="1701" formatCode="General">
                  <c:v>147.47780280280301</c:v>
                </c:pt>
                <c:pt idx="1702" formatCode="General">
                  <c:v>148.206527360694</c:v>
                </c:pt>
                <c:pt idx="1703" formatCode="General">
                  <c:v>148.93525191858501</c:v>
                </c:pt>
                <c:pt idx="1704" formatCode="General">
                  <c:v>149.66397647647599</c:v>
                </c:pt>
                <c:pt idx="1705" formatCode="General">
                  <c:v>150.392701034368</c:v>
                </c:pt>
                <c:pt idx="1706" formatCode="General">
                  <c:v>151.12142559225899</c:v>
                </c:pt>
                <c:pt idx="1707" formatCode="General">
                  <c:v>151.85015015015</c:v>
                </c:pt>
                <c:pt idx="1708" formatCode="General">
                  <c:v>152.57887470804101</c:v>
                </c:pt>
                <c:pt idx="1709" formatCode="General">
                  <c:v>153.30759926593299</c:v>
                </c:pt>
                <c:pt idx="1710" formatCode="General">
                  <c:v>154.03632382382401</c:v>
                </c:pt>
                <c:pt idx="1711" formatCode="General">
                  <c:v>154.76504838171499</c:v>
                </c:pt>
                <c:pt idx="1712" formatCode="General">
                  <c:v>155.493772939606</c:v>
                </c:pt>
                <c:pt idx="1713" formatCode="General">
                  <c:v>156.22249749749801</c:v>
                </c:pt>
                <c:pt idx="1714" formatCode="General">
                  <c:v>156.951222055389</c:v>
                </c:pt>
                <c:pt idx="1715" formatCode="General">
                  <c:v>157.67994661328001</c:v>
                </c:pt>
                <c:pt idx="1716" formatCode="General">
                  <c:v>158.40867117117099</c:v>
                </c:pt>
                <c:pt idx="1717" formatCode="General">
                  <c:v>159.13739572906201</c:v>
                </c:pt>
                <c:pt idx="1718" formatCode="General">
                  <c:v>159.86612028695399</c:v>
                </c:pt>
                <c:pt idx="1719" formatCode="General">
                  <c:v>160.594844844845</c:v>
                </c:pt>
                <c:pt idx="1720" formatCode="General">
                  <c:v>161.32356940273601</c:v>
                </c:pt>
                <c:pt idx="1721" formatCode="General">
                  <c:v>162.052293960627</c:v>
                </c:pt>
                <c:pt idx="1722" formatCode="General">
                  <c:v>162.78101851851901</c:v>
                </c:pt>
                <c:pt idx="1723" formatCode="General">
                  <c:v>163.50974307640999</c:v>
                </c:pt>
                <c:pt idx="1724" formatCode="General">
                  <c:v>164.238467634301</c:v>
                </c:pt>
                <c:pt idx="1725" formatCode="General">
                  <c:v>164.96719219219199</c:v>
                </c:pt>
                <c:pt idx="1726" formatCode="General">
                  <c:v>165.695916750083</c:v>
                </c:pt>
                <c:pt idx="1727" formatCode="General">
                  <c:v>166.42464130797501</c:v>
                </c:pt>
                <c:pt idx="1728" formatCode="General">
                  <c:v>167.15336586586599</c:v>
                </c:pt>
                <c:pt idx="1729" formatCode="General">
                  <c:v>167.88209042375701</c:v>
                </c:pt>
                <c:pt idx="1730" formatCode="General">
                  <c:v>168.61081498164799</c:v>
                </c:pt>
                <c:pt idx="1731" formatCode="General">
                  <c:v>169.33953953954</c:v>
                </c:pt>
                <c:pt idx="1732" formatCode="General">
                  <c:v>170.06826409743101</c:v>
                </c:pt>
                <c:pt idx="1733" formatCode="General">
                  <c:v>170.796988655322</c:v>
                </c:pt>
                <c:pt idx="1734" formatCode="General">
                  <c:v>171.52571321321301</c:v>
                </c:pt>
                <c:pt idx="1735" formatCode="General">
                  <c:v>172.25443777110399</c:v>
                </c:pt>
                <c:pt idx="1736" formatCode="General">
                  <c:v>172.983162328996</c:v>
                </c:pt>
                <c:pt idx="1737" formatCode="General">
                  <c:v>173.71188688688699</c:v>
                </c:pt>
                <c:pt idx="1738" formatCode="General">
                  <c:v>174.440611444778</c:v>
                </c:pt>
                <c:pt idx="1739" formatCode="General">
                  <c:v>175.16933600266901</c:v>
                </c:pt>
                <c:pt idx="1740" formatCode="General">
                  <c:v>175.89806056056099</c:v>
                </c:pt>
                <c:pt idx="1741" formatCode="General">
                  <c:v>176.62678511845201</c:v>
                </c:pt>
                <c:pt idx="1742" formatCode="General">
                  <c:v>177.35550967634299</c:v>
                </c:pt>
                <c:pt idx="1743" formatCode="General">
                  <c:v>178.084234234234</c:v>
                </c:pt>
                <c:pt idx="1744" formatCode="General">
                  <c:v>178.81295879212499</c:v>
                </c:pt>
                <c:pt idx="1745" formatCode="General">
                  <c:v>179.541683350017</c:v>
                </c:pt>
                <c:pt idx="1746" formatCode="General">
                  <c:v>180.27040790790801</c:v>
                </c:pt>
                <c:pt idx="1747" formatCode="General">
                  <c:v>180.99913246579899</c:v>
                </c:pt>
                <c:pt idx="1748" formatCode="General">
                  <c:v>181.72785702369001</c:v>
                </c:pt>
                <c:pt idx="1749" formatCode="General">
                  <c:v>182.45658158158199</c:v>
                </c:pt>
                <c:pt idx="1750" formatCode="General">
                  <c:v>183.185306139473</c:v>
                </c:pt>
                <c:pt idx="1751" formatCode="General">
                  <c:v>183.91403069736401</c:v>
                </c:pt>
                <c:pt idx="1752" formatCode="General">
                  <c:v>184.642755255255</c:v>
                </c:pt>
                <c:pt idx="1753" formatCode="General">
                  <c:v>185.371479813147</c:v>
                </c:pt>
                <c:pt idx="1754" formatCode="General">
                  <c:v>186.10020437103799</c:v>
                </c:pt>
                <c:pt idx="1755" formatCode="General">
                  <c:v>186.828928928929</c:v>
                </c:pt>
                <c:pt idx="1756" formatCode="General">
                  <c:v>187.55765348681999</c:v>
                </c:pt>
                <c:pt idx="1757" formatCode="General">
                  <c:v>188.286378044711</c:v>
                </c:pt>
                <c:pt idx="1758" formatCode="General">
                  <c:v>189.01510260260301</c:v>
                </c:pt>
                <c:pt idx="1759" formatCode="General">
                  <c:v>189.74382716049399</c:v>
                </c:pt>
                <c:pt idx="1760" formatCode="General">
                  <c:v>190.47255171838501</c:v>
                </c:pt>
                <c:pt idx="1761" formatCode="General">
                  <c:v>191.20127627627599</c:v>
                </c:pt>
                <c:pt idx="1762" formatCode="General">
                  <c:v>191.930000834168</c:v>
                </c:pt>
                <c:pt idx="1763" formatCode="General">
                  <c:v>192.65872539205901</c:v>
                </c:pt>
                <c:pt idx="1764" formatCode="General">
                  <c:v>193.38744994995</c:v>
                </c:pt>
                <c:pt idx="1765" formatCode="General">
                  <c:v>194.11617450784101</c:v>
                </c:pt>
                <c:pt idx="1766" formatCode="General">
                  <c:v>194.84489906573199</c:v>
                </c:pt>
                <c:pt idx="1767" formatCode="General">
                  <c:v>195.573623623624</c:v>
                </c:pt>
                <c:pt idx="1768" formatCode="General">
                  <c:v>196.30234818151499</c:v>
                </c:pt>
                <c:pt idx="1769" formatCode="General">
                  <c:v>197.031072739406</c:v>
                </c:pt>
                <c:pt idx="1770" formatCode="General">
                  <c:v>197.75979729729701</c:v>
                </c:pt>
                <c:pt idx="1771" formatCode="General">
                  <c:v>198.48852185518899</c:v>
                </c:pt>
                <c:pt idx="1772" formatCode="General">
                  <c:v>199.21724641308001</c:v>
                </c:pt>
                <c:pt idx="1773" formatCode="General">
                  <c:v>199.94597097097099</c:v>
                </c:pt>
                <c:pt idx="1774" formatCode="General">
                  <c:v>200.674695528862</c:v>
                </c:pt>
                <c:pt idx="1775" formatCode="General">
                  <c:v>201.40342008675299</c:v>
                </c:pt>
                <c:pt idx="1776" formatCode="General">
                  <c:v>202.132144644645</c:v>
                </c:pt>
                <c:pt idx="1777" formatCode="General">
                  <c:v>202.86086920253601</c:v>
                </c:pt>
                <c:pt idx="1778" formatCode="General">
                  <c:v>203.58959376042699</c:v>
                </c:pt>
                <c:pt idx="1779" formatCode="General">
                  <c:v>204.31831831831801</c:v>
                </c:pt>
                <c:pt idx="1780" formatCode="General">
                  <c:v>205.04704287621001</c:v>
                </c:pt>
                <c:pt idx="1781" formatCode="General">
                  <c:v>205.775767434101</c:v>
                </c:pt>
                <c:pt idx="1782" formatCode="General">
                  <c:v>206.50449199199201</c:v>
                </c:pt>
                <c:pt idx="1783" formatCode="General">
                  <c:v>207.233216549883</c:v>
                </c:pt>
                <c:pt idx="1784" formatCode="General">
                  <c:v>207.96194110777401</c:v>
                </c:pt>
                <c:pt idx="1785" formatCode="General">
                  <c:v>208.69066566566599</c:v>
                </c:pt>
                <c:pt idx="1786" formatCode="General">
                  <c:v>209.419390223557</c:v>
                </c:pt>
                <c:pt idx="1787" formatCode="General">
                  <c:v>210.14811478144799</c:v>
                </c:pt>
                <c:pt idx="1788" formatCode="General">
                  <c:v>210.876839339339</c:v>
                </c:pt>
                <c:pt idx="1789" formatCode="General">
                  <c:v>211.60556389723101</c:v>
                </c:pt>
                <c:pt idx="1790" formatCode="General">
                  <c:v>212.33428845512199</c:v>
                </c:pt>
                <c:pt idx="1791" formatCode="General">
                  <c:v>213.06301301301301</c:v>
                </c:pt>
                <c:pt idx="1792" formatCode="General">
                  <c:v>213.79173757090399</c:v>
                </c:pt>
                <c:pt idx="1793" formatCode="General">
                  <c:v>214.520462128795</c:v>
                </c:pt>
                <c:pt idx="1794" formatCode="General">
                  <c:v>215.24918668668701</c:v>
                </c:pt>
                <c:pt idx="1795" formatCode="General">
                  <c:v>215.977911244578</c:v>
                </c:pt>
                <c:pt idx="1796" formatCode="General">
                  <c:v>216.70663580246901</c:v>
                </c:pt>
                <c:pt idx="1797" formatCode="General">
                  <c:v>217.43536036035999</c:v>
                </c:pt>
                <c:pt idx="1798" formatCode="General">
                  <c:v>218.164084918252</c:v>
                </c:pt>
                <c:pt idx="1799" formatCode="General">
                  <c:v>218.89280947614299</c:v>
                </c:pt>
                <c:pt idx="1800" formatCode="General">
                  <c:v>219.621534034034</c:v>
                </c:pt>
                <c:pt idx="1801" formatCode="General">
                  <c:v>220.35025859192501</c:v>
                </c:pt>
                <c:pt idx="1802" formatCode="General">
                  <c:v>221.078983149816</c:v>
                </c:pt>
                <c:pt idx="1803" formatCode="General">
                  <c:v>221.807707707708</c:v>
                </c:pt>
                <c:pt idx="1804" formatCode="General">
                  <c:v>222.53643226559899</c:v>
                </c:pt>
                <c:pt idx="1805" formatCode="General">
                  <c:v>223.26515682349</c:v>
                </c:pt>
                <c:pt idx="1806" formatCode="General">
                  <c:v>223.99388138138099</c:v>
                </c:pt>
                <c:pt idx="1807" formatCode="General">
                  <c:v>224.722605939273</c:v>
                </c:pt>
                <c:pt idx="1808" formatCode="General">
                  <c:v>225.45133049716401</c:v>
                </c:pt>
                <c:pt idx="1809" formatCode="General">
                  <c:v>226.18005505505499</c:v>
                </c:pt>
                <c:pt idx="1810" formatCode="General">
                  <c:v>226.90877961294601</c:v>
                </c:pt>
                <c:pt idx="1811" formatCode="General">
                  <c:v>227.63750417083801</c:v>
                </c:pt>
                <c:pt idx="1812" formatCode="General">
                  <c:v>228.366228728729</c:v>
                </c:pt>
                <c:pt idx="1813" formatCode="General">
                  <c:v>229.09495328662001</c:v>
                </c:pt>
                <c:pt idx="1814" formatCode="General">
                  <c:v>229.823677844511</c:v>
                </c:pt>
                <c:pt idx="1815" formatCode="General">
                  <c:v>230.55240240240201</c:v>
                </c:pt>
                <c:pt idx="1816" formatCode="General">
                  <c:v>231.28112696029399</c:v>
                </c:pt>
                <c:pt idx="1817" formatCode="General">
                  <c:v>232.009851518185</c:v>
                </c:pt>
                <c:pt idx="1818" formatCode="General">
                  <c:v>232.73857607607599</c:v>
                </c:pt>
                <c:pt idx="1819" formatCode="General">
                  <c:v>233.467300633967</c:v>
                </c:pt>
                <c:pt idx="1820" formatCode="General">
                  <c:v>234.19602519185901</c:v>
                </c:pt>
                <c:pt idx="1821" formatCode="General">
                  <c:v>234.92474974974999</c:v>
                </c:pt>
                <c:pt idx="1822" formatCode="General">
                  <c:v>235.65347430764101</c:v>
                </c:pt>
                <c:pt idx="1823" formatCode="General">
                  <c:v>236.38219886553199</c:v>
                </c:pt>
                <c:pt idx="1824" formatCode="General">
                  <c:v>237.110923423423</c:v>
                </c:pt>
                <c:pt idx="1825" formatCode="General">
                  <c:v>237.83964798131501</c:v>
                </c:pt>
                <c:pt idx="1826" formatCode="General">
                  <c:v>238.568372539206</c:v>
                </c:pt>
                <c:pt idx="1827" formatCode="General">
                  <c:v>239.29709709709701</c:v>
                </c:pt>
                <c:pt idx="1828" formatCode="General">
                  <c:v>240.02582165498799</c:v>
                </c:pt>
                <c:pt idx="1829" formatCode="General">
                  <c:v>240.75454621288</c:v>
                </c:pt>
                <c:pt idx="1830" formatCode="General">
                  <c:v>241.48327077077101</c:v>
                </c:pt>
                <c:pt idx="1831" formatCode="General">
                  <c:v>242.211995328662</c:v>
                </c:pt>
                <c:pt idx="1832" formatCode="General">
                  <c:v>242.94071988655301</c:v>
                </c:pt>
                <c:pt idx="1833" formatCode="General">
                  <c:v>243.669444444444</c:v>
                </c:pt>
                <c:pt idx="1834" formatCode="General">
                  <c:v>244.398169002336</c:v>
                </c:pt>
                <c:pt idx="1835" formatCode="General">
                  <c:v>245.12689356022699</c:v>
                </c:pt>
                <c:pt idx="1836" formatCode="General">
                  <c:v>245.855618118118</c:v>
                </c:pt>
                <c:pt idx="1837" formatCode="General">
                  <c:v>246.58434267600899</c:v>
                </c:pt>
                <c:pt idx="1838" formatCode="General">
                  <c:v>247.31306723390099</c:v>
                </c:pt>
                <c:pt idx="1839" formatCode="General">
                  <c:v>248.04179179179201</c:v>
                </c:pt>
                <c:pt idx="1840" formatCode="General">
                  <c:v>248.77051634968299</c:v>
                </c:pt>
                <c:pt idx="1841" formatCode="General">
                  <c:v>249.49924090757401</c:v>
                </c:pt>
                <c:pt idx="1842" formatCode="General">
                  <c:v>250.22796546546499</c:v>
                </c:pt>
                <c:pt idx="1843" formatCode="General">
                  <c:v>250.956690023357</c:v>
                </c:pt>
                <c:pt idx="1844" formatCode="General">
                  <c:v>251.68541458124801</c:v>
                </c:pt>
                <c:pt idx="1845" formatCode="General">
                  <c:v>252.414139139139</c:v>
                </c:pt>
                <c:pt idx="1846" formatCode="General">
                  <c:v>253.14286369703001</c:v>
                </c:pt>
                <c:pt idx="1847" formatCode="General">
                  <c:v>253.87158825492199</c:v>
                </c:pt>
                <c:pt idx="1848" formatCode="General">
                  <c:v>254.600312812813</c:v>
                </c:pt>
                <c:pt idx="1849" formatCode="General">
                  <c:v>255.32903737070399</c:v>
                </c:pt>
                <c:pt idx="1850" formatCode="General">
                  <c:v>256.05776192859503</c:v>
                </c:pt>
                <c:pt idx="1851" formatCode="General">
                  <c:v>256.78648648648601</c:v>
                </c:pt>
                <c:pt idx="1852" formatCode="General">
                  <c:v>257.51521104437802</c:v>
                </c:pt>
                <c:pt idx="1853" formatCode="General">
                  <c:v>258.243935602269</c:v>
                </c:pt>
                <c:pt idx="1854" formatCode="General">
                  <c:v>258.97266016015999</c:v>
                </c:pt>
                <c:pt idx="1855" formatCode="General">
                  <c:v>259.70138471805097</c:v>
                </c:pt>
                <c:pt idx="1856" formatCode="General">
                  <c:v>260.43010927594298</c:v>
                </c:pt>
                <c:pt idx="1857" formatCode="General">
                  <c:v>261.15883383383402</c:v>
                </c:pt>
                <c:pt idx="1858" formatCode="General">
                  <c:v>261.88755839172501</c:v>
                </c:pt>
                <c:pt idx="1859" formatCode="General">
                  <c:v>262.61628294961599</c:v>
                </c:pt>
                <c:pt idx="1860" formatCode="General">
                  <c:v>263.345007507508</c:v>
                </c:pt>
                <c:pt idx="1861" formatCode="General">
                  <c:v>264.07373206539899</c:v>
                </c:pt>
                <c:pt idx="1862" formatCode="General">
                  <c:v>264.80245662329003</c:v>
                </c:pt>
                <c:pt idx="1863" formatCode="General">
                  <c:v>265.53118118118101</c:v>
                </c:pt>
                <c:pt idx="1864" formatCode="General">
                  <c:v>266.259905739072</c:v>
                </c:pt>
                <c:pt idx="1865" formatCode="General">
                  <c:v>266.988630296964</c:v>
                </c:pt>
                <c:pt idx="1866" formatCode="General">
                  <c:v>267.71735485485499</c:v>
                </c:pt>
                <c:pt idx="1867" formatCode="General">
                  <c:v>268.44607941274597</c:v>
                </c:pt>
                <c:pt idx="1868" formatCode="General">
                  <c:v>269.17480397063702</c:v>
                </c:pt>
                <c:pt idx="1869" formatCode="General">
                  <c:v>269.90352852852902</c:v>
                </c:pt>
                <c:pt idx="1870" formatCode="General">
                  <c:v>270.63225308642001</c:v>
                </c:pt>
                <c:pt idx="1871" formatCode="General">
                  <c:v>271.36097764431099</c:v>
                </c:pt>
                <c:pt idx="1872" formatCode="General">
                  <c:v>272.08970220220198</c:v>
                </c:pt>
                <c:pt idx="1873" formatCode="General">
                  <c:v>272.81842676009398</c:v>
                </c:pt>
                <c:pt idx="1874" formatCode="General">
                  <c:v>273.54715131798503</c:v>
                </c:pt>
                <c:pt idx="1875" formatCode="General">
                  <c:v>274.27587587587601</c:v>
                </c:pt>
                <c:pt idx="1876" formatCode="General">
                  <c:v>275.004600433767</c:v>
                </c:pt>
                <c:pt idx="1877" formatCode="General">
                  <c:v>275.73332499165798</c:v>
                </c:pt>
                <c:pt idx="1878" formatCode="General">
                  <c:v>276.46204954954999</c:v>
                </c:pt>
                <c:pt idx="1879" formatCode="General">
                  <c:v>277.19077410744097</c:v>
                </c:pt>
                <c:pt idx="1880" formatCode="General">
                  <c:v>277.91949866533201</c:v>
                </c:pt>
                <c:pt idx="1881" formatCode="General">
                  <c:v>278.648223223223</c:v>
                </c:pt>
                <c:pt idx="1882" formatCode="General">
                  <c:v>279.37694778111398</c:v>
                </c:pt>
                <c:pt idx="1883" formatCode="General">
                  <c:v>280.10567233900599</c:v>
                </c:pt>
                <c:pt idx="1884" formatCode="General">
                  <c:v>280.83439689689698</c:v>
                </c:pt>
                <c:pt idx="1885" formatCode="General">
                  <c:v>281.56312145478802</c:v>
                </c:pt>
                <c:pt idx="1886" formatCode="General">
                  <c:v>282.291846012679</c:v>
                </c:pt>
                <c:pt idx="1887" formatCode="General">
                  <c:v>283.02057057057101</c:v>
                </c:pt>
                <c:pt idx="1888" formatCode="General">
                  <c:v>283.74929512846199</c:v>
                </c:pt>
                <c:pt idx="1889" formatCode="General">
                  <c:v>284.47801968635298</c:v>
                </c:pt>
                <c:pt idx="1890" formatCode="General">
                  <c:v>285.20674424424402</c:v>
                </c:pt>
                <c:pt idx="1891" formatCode="General">
                  <c:v>285.93546880213501</c:v>
                </c:pt>
                <c:pt idx="1892" formatCode="General">
                  <c:v>286.66419336002701</c:v>
                </c:pt>
                <c:pt idx="1893" formatCode="General">
                  <c:v>287.392917917918</c:v>
                </c:pt>
                <c:pt idx="1894" formatCode="General">
                  <c:v>288.12164247580898</c:v>
                </c:pt>
                <c:pt idx="1895" formatCode="General">
                  <c:v>288.85036703370002</c:v>
                </c:pt>
                <c:pt idx="1896" formatCode="General">
                  <c:v>289.57909159159198</c:v>
                </c:pt>
                <c:pt idx="1897" formatCode="General">
                  <c:v>290.30781614948302</c:v>
                </c:pt>
                <c:pt idx="1898" formatCode="General">
                  <c:v>291.036540707374</c:v>
                </c:pt>
                <c:pt idx="1899" formatCode="General">
                  <c:v>291.76526526526499</c:v>
                </c:pt>
                <c:pt idx="1900" formatCode="General">
                  <c:v>292.49398982315699</c:v>
                </c:pt>
                <c:pt idx="1901" formatCode="General">
                  <c:v>293.22271438104798</c:v>
                </c:pt>
                <c:pt idx="1902" formatCode="General">
                  <c:v>293.95143893893902</c:v>
                </c:pt>
                <c:pt idx="1903" formatCode="General">
                  <c:v>294.68016349683</c:v>
                </c:pt>
                <c:pt idx="1904" formatCode="General">
                  <c:v>295.40888805472099</c:v>
                </c:pt>
                <c:pt idx="1905" formatCode="General">
                  <c:v>296.137612612613</c:v>
                </c:pt>
                <c:pt idx="1906" formatCode="General">
                  <c:v>296.86633717050398</c:v>
                </c:pt>
                <c:pt idx="1907" formatCode="General">
                  <c:v>297.59506172839502</c:v>
                </c:pt>
                <c:pt idx="1908" formatCode="General">
                  <c:v>298.32378628628601</c:v>
                </c:pt>
                <c:pt idx="1909" formatCode="General">
                  <c:v>299.05251084417802</c:v>
                </c:pt>
                <c:pt idx="1910" formatCode="General">
                  <c:v>299.781235402069</c:v>
                </c:pt>
                <c:pt idx="1911" formatCode="General">
                  <c:v>300.50995995995999</c:v>
                </c:pt>
                <c:pt idx="1912" formatCode="General">
                  <c:v>301.23868451785103</c:v>
                </c:pt>
                <c:pt idx="1913" formatCode="General">
                  <c:v>301.96740907574201</c:v>
                </c:pt>
                <c:pt idx="1914" formatCode="General">
                  <c:v>302.69613363363402</c:v>
                </c:pt>
                <c:pt idx="1915" formatCode="General">
                  <c:v>303.424858191525</c:v>
                </c:pt>
                <c:pt idx="1916" formatCode="General">
                  <c:v>304.15358274941599</c:v>
                </c:pt>
                <c:pt idx="1917" formatCode="General">
                  <c:v>304.88230730730697</c:v>
                </c:pt>
                <c:pt idx="1918" formatCode="General">
                  <c:v>305.61103186519898</c:v>
                </c:pt>
                <c:pt idx="1919" formatCode="General">
                  <c:v>306.33975642309002</c:v>
                </c:pt>
                <c:pt idx="1920" formatCode="General">
                  <c:v>307.06848098098101</c:v>
                </c:pt>
                <c:pt idx="1921" formatCode="General">
                  <c:v>307.79720553887199</c:v>
                </c:pt>
                <c:pt idx="1922" formatCode="General">
                  <c:v>308.52593009676298</c:v>
                </c:pt>
                <c:pt idx="1923" formatCode="General">
                  <c:v>309.25465465465498</c:v>
                </c:pt>
                <c:pt idx="1924" formatCode="General">
                  <c:v>309.98337921254603</c:v>
                </c:pt>
                <c:pt idx="1925" formatCode="General">
                  <c:v>310.71210377043701</c:v>
                </c:pt>
                <c:pt idx="1926" formatCode="General">
                  <c:v>311.440828328328</c:v>
                </c:pt>
                <c:pt idx="1927" formatCode="General">
                  <c:v>312.16955288622</c:v>
                </c:pt>
                <c:pt idx="1928" formatCode="General">
                  <c:v>312.89827744411099</c:v>
                </c:pt>
                <c:pt idx="1929" formatCode="General">
                  <c:v>313.62700200200197</c:v>
                </c:pt>
                <c:pt idx="1930" formatCode="General">
                  <c:v>314.35572655989301</c:v>
                </c:pt>
                <c:pt idx="1931" formatCode="General">
                  <c:v>315.084451117784</c:v>
                </c:pt>
                <c:pt idx="1932" formatCode="General">
                  <c:v>315.81317567567601</c:v>
                </c:pt>
                <c:pt idx="1933" formatCode="General">
                  <c:v>316.54190023356699</c:v>
                </c:pt>
                <c:pt idx="1934" formatCode="General">
                  <c:v>317.27062479145798</c:v>
                </c:pt>
                <c:pt idx="1935" formatCode="General">
                  <c:v>317.99934934934902</c:v>
                </c:pt>
                <c:pt idx="1936" formatCode="General">
                  <c:v>318.72807390724103</c:v>
                </c:pt>
                <c:pt idx="1937" formatCode="General">
                  <c:v>319.45679846513201</c:v>
                </c:pt>
                <c:pt idx="1938" formatCode="General">
                  <c:v>320.18552302302299</c:v>
                </c:pt>
                <c:pt idx="1939" formatCode="General">
                  <c:v>320.91424758091398</c:v>
                </c:pt>
                <c:pt idx="1940" formatCode="General">
                  <c:v>321.64297213880599</c:v>
                </c:pt>
                <c:pt idx="1941" formatCode="General">
                  <c:v>322.37169669669697</c:v>
                </c:pt>
                <c:pt idx="1942" formatCode="General">
                  <c:v>323.10042125458801</c:v>
                </c:pt>
                <c:pt idx="1943" formatCode="General">
                  <c:v>323.829145812479</c:v>
                </c:pt>
                <c:pt idx="1944" formatCode="General">
                  <c:v>324.55787037036998</c:v>
                </c:pt>
                <c:pt idx="1945" formatCode="General">
                  <c:v>325.28659492826199</c:v>
                </c:pt>
                <c:pt idx="1946" formatCode="General">
                  <c:v>326.01531948615298</c:v>
                </c:pt>
                <c:pt idx="1947" formatCode="General">
                  <c:v>326.74404404404402</c:v>
                </c:pt>
                <c:pt idx="1948" formatCode="General">
                  <c:v>327.472768601935</c:v>
                </c:pt>
                <c:pt idx="1949" formatCode="General">
                  <c:v>328.20149315982701</c:v>
                </c:pt>
                <c:pt idx="1950" formatCode="General">
                  <c:v>328.93021771771799</c:v>
                </c:pt>
                <c:pt idx="1951" formatCode="General">
                  <c:v>329.65894227560898</c:v>
                </c:pt>
                <c:pt idx="1952" formatCode="General">
                  <c:v>330.38766683350002</c:v>
                </c:pt>
                <c:pt idx="1953" formatCode="General">
                  <c:v>331.11639139139101</c:v>
                </c:pt>
                <c:pt idx="1954" formatCode="General">
                  <c:v>331.84511594928301</c:v>
                </c:pt>
                <c:pt idx="1955" formatCode="General">
                  <c:v>332.573840507174</c:v>
                </c:pt>
                <c:pt idx="1956" formatCode="General">
                  <c:v>333.30256506506498</c:v>
                </c:pt>
                <c:pt idx="1957" formatCode="General">
                  <c:v>334.03128962295602</c:v>
                </c:pt>
                <c:pt idx="1958" formatCode="General">
                  <c:v>334.76001418084797</c:v>
                </c:pt>
                <c:pt idx="1959" formatCode="General">
                  <c:v>335.48873873873902</c:v>
                </c:pt>
                <c:pt idx="1960" formatCode="General">
                  <c:v>336.21746329663</c:v>
                </c:pt>
                <c:pt idx="1961" formatCode="General">
                  <c:v>336.94618785452099</c:v>
                </c:pt>
                <c:pt idx="1962" formatCode="General">
                  <c:v>337.67491241241203</c:v>
                </c:pt>
                <c:pt idx="1963" formatCode="General">
                  <c:v>338.40363697030398</c:v>
                </c:pt>
                <c:pt idx="1964" formatCode="General">
                  <c:v>339.13236152819502</c:v>
                </c:pt>
                <c:pt idx="1965" formatCode="General">
                  <c:v>339.861086086086</c:v>
                </c:pt>
                <c:pt idx="1966" formatCode="General">
                  <c:v>340.58981064397699</c:v>
                </c:pt>
                <c:pt idx="1967" formatCode="General">
                  <c:v>341.318535201869</c:v>
                </c:pt>
                <c:pt idx="1968" formatCode="General">
                  <c:v>342.04725975975998</c:v>
                </c:pt>
                <c:pt idx="1969" formatCode="General">
                  <c:v>342.77598431765102</c:v>
                </c:pt>
                <c:pt idx="1970" formatCode="General">
                  <c:v>343.50470887554201</c:v>
                </c:pt>
                <c:pt idx="1971" formatCode="General">
                  <c:v>344.23343343343299</c:v>
                </c:pt>
                <c:pt idx="1972" formatCode="General">
                  <c:v>344.962157991325</c:v>
                </c:pt>
                <c:pt idx="1973" formatCode="General">
                  <c:v>345.69088254921598</c:v>
                </c:pt>
                <c:pt idx="1974" formatCode="General">
                  <c:v>346.41960710710703</c:v>
                </c:pt>
                <c:pt idx="1975" formatCode="General">
                  <c:v>347.14833166499801</c:v>
                </c:pt>
                <c:pt idx="1976" formatCode="General">
                  <c:v>347.87705622289002</c:v>
                </c:pt>
                <c:pt idx="1977" formatCode="General">
                  <c:v>348.605780780781</c:v>
                </c:pt>
                <c:pt idx="1978" formatCode="General">
                  <c:v>349.33450533867199</c:v>
                </c:pt>
                <c:pt idx="1979" formatCode="General">
                  <c:v>350.06322989656297</c:v>
                </c:pt>
                <c:pt idx="1980" formatCode="General">
                  <c:v>350.79195445445401</c:v>
                </c:pt>
                <c:pt idx="1981" formatCode="General">
                  <c:v>351.52067901234602</c:v>
                </c:pt>
                <c:pt idx="1982" formatCode="General">
                  <c:v>352.24940357023701</c:v>
                </c:pt>
                <c:pt idx="1983" formatCode="General">
                  <c:v>352.97812812812799</c:v>
                </c:pt>
                <c:pt idx="1984" formatCode="General">
                  <c:v>353.70685268601898</c:v>
                </c:pt>
                <c:pt idx="1985" formatCode="General">
                  <c:v>354.43557724391098</c:v>
                </c:pt>
                <c:pt idx="1986" formatCode="General">
                  <c:v>355.16430180180203</c:v>
                </c:pt>
                <c:pt idx="1987" formatCode="General">
                  <c:v>355.89302635969301</c:v>
                </c:pt>
                <c:pt idx="1988" formatCode="General">
                  <c:v>356.621750917584</c:v>
                </c:pt>
                <c:pt idx="1989" formatCode="General">
                  <c:v>357.350475475476</c:v>
                </c:pt>
                <c:pt idx="1990" formatCode="General">
                  <c:v>358.07920003336699</c:v>
                </c:pt>
                <c:pt idx="1991" formatCode="General">
                  <c:v>358.80792459125797</c:v>
                </c:pt>
                <c:pt idx="1992" formatCode="General">
                  <c:v>359.53664914914901</c:v>
                </c:pt>
                <c:pt idx="1993" formatCode="General">
                  <c:v>360.26537370704</c:v>
                </c:pt>
                <c:pt idx="1994" formatCode="General">
                  <c:v>360.99409826493201</c:v>
                </c:pt>
                <c:pt idx="1995" formatCode="General">
                  <c:v>361.72282282282299</c:v>
                </c:pt>
                <c:pt idx="1996" formatCode="General">
                  <c:v>362.45154738071398</c:v>
                </c:pt>
                <c:pt idx="1997" formatCode="General">
                  <c:v>363.18027193860502</c:v>
                </c:pt>
                <c:pt idx="1998" formatCode="General">
                  <c:v>363.90899649649702</c:v>
                </c:pt>
                <c:pt idx="1999" formatCode="General">
                  <c:v>364.63772105438801</c:v>
                </c:pt>
                <c:pt idx="2000" formatCode="General">
                  <c:v>365.36644561227899</c:v>
                </c:pt>
                <c:pt idx="2001" formatCode="General">
                  <c:v>366.09517017016998</c:v>
                </c:pt>
                <c:pt idx="2002" formatCode="General">
                  <c:v>366.82389472806102</c:v>
                </c:pt>
                <c:pt idx="2003" formatCode="General">
                  <c:v>367.55261928595303</c:v>
                </c:pt>
                <c:pt idx="2004" formatCode="General">
                  <c:v>368.28134384384401</c:v>
                </c:pt>
                <c:pt idx="2005" formatCode="General">
                  <c:v>369.010068401735</c:v>
                </c:pt>
                <c:pt idx="2006" formatCode="General">
                  <c:v>369.73879295962598</c:v>
                </c:pt>
                <c:pt idx="2007" formatCode="General">
                  <c:v>370.46751751751799</c:v>
                </c:pt>
                <c:pt idx="2008" formatCode="General">
                  <c:v>371.19624207540897</c:v>
                </c:pt>
                <c:pt idx="2009" formatCode="General">
                  <c:v>371.92496663330002</c:v>
                </c:pt>
                <c:pt idx="2010" formatCode="General">
                  <c:v>372.653691191191</c:v>
                </c:pt>
                <c:pt idx="2011" formatCode="General">
                  <c:v>373.38241574908199</c:v>
                </c:pt>
                <c:pt idx="2012" formatCode="General">
                  <c:v>374.11114030697399</c:v>
                </c:pt>
                <c:pt idx="2013" formatCode="General">
                  <c:v>374.83986486486498</c:v>
                </c:pt>
                <c:pt idx="2014" formatCode="General">
                  <c:v>375.56858942275602</c:v>
                </c:pt>
                <c:pt idx="2015" formatCode="General">
                  <c:v>376.297313980647</c:v>
                </c:pt>
                <c:pt idx="2016" formatCode="General">
                  <c:v>377.02603853853901</c:v>
                </c:pt>
                <c:pt idx="2017" formatCode="General">
                  <c:v>377.75476309643</c:v>
                </c:pt>
                <c:pt idx="2018" formatCode="General">
                  <c:v>378.48348765432098</c:v>
                </c:pt>
                <c:pt idx="2019" formatCode="General">
                  <c:v>379.21221221221202</c:v>
                </c:pt>
                <c:pt idx="2020" formatCode="General">
                  <c:v>379.94093677010301</c:v>
                </c:pt>
                <c:pt idx="2021" formatCode="General">
                  <c:v>380.66966132799502</c:v>
                </c:pt>
                <c:pt idx="2022" formatCode="General">
                  <c:v>381.398385885886</c:v>
                </c:pt>
                <c:pt idx="2023" formatCode="General">
                  <c:v>382.12711044377698</c:v>
                </c:pt>
                <c:pt idx="2024" formatCode="General">
                  <c:v>382.85583500166803</c:v>
                </c:pt>
                <c:pt idx="2025" formatCode="General">
                  <c:v>383.58455955955998</c:v>
                </c:pt>
                <c:pt idx="2026" formatCode="General">
                  <c:v>384.31328411745102</c:v>
                </c:pt>
                <c:pt idx="2027" formatCode="General">
                  <c:v>385.042008675342</c:v>
                </c:pt>
                <c:pt idx="2028" formatCode="General">
                  <c:v>385.77073323323299</c:v>
                </c:pt>
                <c:pt idx="2029" formatCode="General">
                  <c:v>386.499457791125</c:v>
                </c:pt>
                <c:pt idx="2030" formatCode="General">
                  <c:v>387.22818234901598</c:v>
                </c:pt>
                <c:pt idx="2031" formatCode="General">
                  <c:v>387.95690690690702</c:v>
                </c:pt>
                <c:pt idx="2032" formatCode="General">
                  <c:v>388.68563146479801</c:v>
                </c:pt>
                <c:pt idx="2033" formatCode="General">
                  <c:v>389.41435602268899</c:v>
                </c:pt>
                <c:pt idx="2034" formatCode="General">
                  <c:v>390.143080580581</c:v>
                </c:pt>
                <c:pt idx="2035" formatCode="General">
                  <c:v>390.87180513847198</c:v>
                </c:pt>
                <c:pt idx="2036" formatCode="General">
                  <c:v>391.60052969636303</c:v>
                </c:pt>
                <c:pt idx="2037" formatCode="General">
                  <c:v>392.32925425425401</c:v>
                </c:pt>
                <c:pt idx="2038" formatCode="General">
                  <c:v>393.05797881214602</c:v>
                </c:pt>
                <c:pt idx="2039" formatCode="General">
                  <c:v>393.786703370037</c:v>
                </c:pt>
                <c:pt idx="2040" formatCode="General">
                  <c:v>394.51542792792799</c:v>
                </c:pt>
                <c:pt idx="2041" formatCode="General">
                  <c:v>395.24415248581897</c:v>
                </c:pt>
                <c:pt idx="2042" formatCode="General">
                  <c:v>395.97287704371001</c:v>
                </c:pt>
                <c:pt idx="2043" formatCode="General">
                  <c:v>396.70160160160202</c:v>
                </c:pt>
                <c:pt idx="2044" formatCode="General">
                  <c:v>397.43032615949301</c:v>
                </c:pt>
                <c:pt idx="2045" formatCode="General">
                  <c:v>398.15905071738399</c:v>
                </c:pt>
                <c:pt idx="2046" formatCode="General">
                  <c:v>398.88777527527498</c:v>
                </c:pt>
                <c:pt idx="2047" formatCode="General">
                  <c:v>399.61649983316698</c:v>
                </c:pt>
                <c:pt idx="2048" formatCode="General">
                  <c:v>400.34522439105803</c:v>
                </c:pt>
                <c:pt idx="2049" formatCode="General">
                  <c:v>401.07394894894901</c:v>
                </c:pt>
                <c:pt idx="2050" formatCode="General">
                  <c:v>401.80267350683999</c:v>
                </c:pt>
                <c:pt idx="2051" formatCode="General">
                  <c:v>402.53139806473098</c:v>
                </c:pt>
                <c:pt idx="2052" formatCode="General">
                  <c:v>403.26012262262299</c:v>
                </c:pt>
                <c:pt idx="2053" formatCode="General">
                  <c:v>403.98884718051397</c:v>
                </c:pt>
                <c:pt idx="2054" formatCode="General">
                  <c:v>404.71757173840501</c:v>
                </c:pt>
                <c:pt idx="2055" formatCode="General">
                  <c:v>405.446296296296</c:v>
                </c:pt>
                <c:pt idx="2056" formatCode="General">
                  <c:v>406.17502085418801</c:v>
                </c:pt>
                <c:pt idx="2057" formatCode="General">
                  <c:v>406.90374541207899</c:v>
                </c:pt>
                <c:pt idx="2058" formatCode="General">
                  <c:v>407.63246996996997</c:v>
                </c:pt>
                <c:pt idx="2059" formatCode="General">
                  <c:v>408.36119452786102</c:v>
                </c:pt>
                <c:pt idx="2060" formatCode="General">
                  <c:v>409.089919085752</c:v>
                </c:pt>
                <c:pt idx="2061" formatCode="General">
                  <c:v>409.81864364364401</c:v>
                </c:pt>
                <c:pt idx="2062" formatCode="General">
                  <c:v>410.54736820153499</c:v>
                </c:pt>
                <c:pt idx="2063" formatCode="General">
                  <c:v>411.27609275942598</c:v>
                </c:pt>
                <c:pt idx="2064" formatCode="General">
                  <c:v>412.00481731731702</c:v>
                </c:pt>
                <c:pt idx="2065" formatCode="General">
                  <c:v>412.73354187520903</c:v>
                </c:pt>
                <c:pt idx="2066" formatCode="General">
                  <c:v>413.46226643310001</c:v>
                </c:pt>
                <c:pt idx="2067" formatCode="General">
                  <c:v>414.190990990991</c:v>
                </c:pt>
                <c:pt idx="2068" formatCode="General">
                  <c:v>414.91971554888198</c:v>
                </c:pt>
                <c:pt idx="2069" formatCode="General">
                  <c:v>415.64844010677302</c:v>
                </c:pt>
                <c:pt idx="2070" formatCode="General">
                  <c:v>416.37716466466497</c:v>
                </c:pt>
                <c:pt idx="2071" formatCode="General">
                  <c:v>417.10588922255602</c:v>
                </c:pt>
                <c:pt idx="2072" formatCode="General">
                  <c:v>417.834613780447</c:v>
                </c:pt>
                <c:pt idx="2073" formatCode="General">
                  <c:v>418.56333833833799</c:v>
                </c:pt>
                <c:pt idx="2074" formatCode="General">
                  <c:v>419.29206289622999</c:v>
                </c:pt>
                <c:pt idx="2075" formatCode="General">
                  <c:v>420.02078745412098</c:v>
                </c:pt>
                <c:pt idx="2076" formatCode="General">
                  <c:v>420.74951201201202</c:v>
                </c:pt>
                <c:pt idx="2077" formatCode="General">
                  <c:v>421.478236569903</c:v>
                </c:pt>
                <c:pt idx="2078" formatCode="General">
                  <c:v>422.20696112779399</c:v>
                </c:pt>
                <c:pt idx="2079" formatCode="General">
                  <c:v>422.935685685686</c:v>
                </c:pt>
                <c:pt idx="2080" formatCode="General">
                  <c:v>423.66441024357698</c:v>
                </c:pt>
                <c:pt idx="2081" formatCode="General">
                  <c:v>424.39313480146802</c:v>
                </c:pt>
                <c:pt idx="2082" formatCode="General">
                  <c:v>425.12185935935901</c:v>
                </c:pt>
                <c:pt idx="2083" formatCode="General">
                  <c:v>425.85058391725102</c:v>
                </c:pt>
                <c:pt idx="2084" formatCode="General">
                  <c:v>426.579308475142</c:v>
                </c:pt>
                <c:pt idx="2085" formatCode="General">
                  <c:v>427.30803303303298</c:v>
                </c:pt>
                <c:pt idx="2086" formatCode="General">
                  <c:v>428.03675759092403</c:v>
                </c:pt>
                <c:pt idx="2087" formatCode="General">
                  <c:v>428.76548214881598</c:v>
                </c:pt>
                <c:pt idx="2088" formatCode="General">
                  <c:v>429.49420670670702</c:v>
                </c:pt>
                <c:pt idx="2089" formatCode="General">
                  <c:v>430.222931264598</c:v>
                </c:pt>
                <c:pt idx="2090" formatCode="General">
                  <c:v>430.95165582248899</c:v>
                </c:pt>
                <c:pt idx="2091" formatCode="General">
                  <c:v>431.68038038037997</c:v>
                </c:pt>
                <c:pt idx="2092" formatCode="General">
                  <c:v>432.40910493827198</c:v>
                </c:pt>
                <c:pt idx="2093" formatCode="General">
                  <c:v>433.13782949616302</c:v>
                </c:pt>
                <c:pt idx="2094" formatCode="General">
                  <c:v>433.86655405405401</c:v>
                </c:pt>
                <c:pt idx="2095" formatCode="General">
                  <c:v>434.59527861194499</c:v>
                </c:pt>
                <c:pt idx="2096" formatCode="General">
                  <c:v>435.324003169837</c:v>
                </c:pt>
                <c:pt idx="2097" formatCode="General">
                  <c:v>436.05272772772798</c:v>
                </c:pt>
                <c:pt idx="2098" formatCode="General">
                  <c:v>436.78145228561903</c:v>
                </c:pt>
                <c:pt idx="2099" formatCode="General">
                  <c:v>437.51017684351001</c:v>
                </c:pt>
                <c:pt idx="2100" formatCode="General">
                  <c:v>438.23890140140099</c:v>
                </c:pt>
                <c:pt idx="2101" formatCode="General">
                  <c:v>438.967625959293</c:v>
                </c:pt>
                <c:pt idx="2102" formatCode="General">
                  <c:v>439.69635051718399</c:v>
                </c:pt>
                <c:pt idx="2103" formatCode="General">
                  <c:v>440.42507507507497</c:v>
                </c:pt>
                <c:pt idx="2104" formatCode="General">
                  <c:v>441.15379963296601</c:v>
                </c:pt>
                <c:pt idx="2105" formatCode="General">
                  <c:v>441.88252419085802</c:v>
                </c:pt>
                <c:pt idx="2106" formatCode="General">
                  <c:v>442.61124874874901</c:v>
                </c:pt>
                <c:pt idx="2107" formatCode="General">
                  <c:v>443.33997330663999</c:v>
                </c:pt>
                <c:pt idx="2108" formatCode="General">
                  <c:v>444.06869786453098</c:v>
                </c:pt>
                <c:pt idx="2109" formatCode="General">
                  <c:v>444.79742242242202</c:v>
                </c:pt>
                <c:pt idx="2110" formatCode="General">
                  <c:v>445.52614698031402</c:v>
                </c:pt>
                <c:pt idx="2111" formatCode="General">
                  <c:v>446.25487153820501</c:v>
                </c:pt>
                <c:pt idx="2112" formatCode="General">
                  <c:v>446.98359609609599</c:v>
                </c:pt>
                <c:pt idx="2113" formatCode="General">
                  <c:v>447.71232065398698</c:v>
                </c:pt>
                <c:pt idx="2114" formatCode="General">
                  <c:v>448.44104521187899</c:v>
                </c:pt>
                <c:pt idx="2115" formatCode="General">
                  <c:v>449.16976976977003</c:v>
                </c:pt>
                <c:pt idx="2116" formatCode="General">
                  <c:v>449.89849432766101</c:v>
                </c:pt>
                <c:pt idx="2117" formatCode="General">
                  <c:v>450.627218885552</c:v>
                </c:pt>
                <c:pt idx="2118" formatCode="General">
                  <c:v>451.35594344344298</c:v>
                </c:pt>
                <c:pt idx="2119" formatCode="General">
                  <c:v>452.08466800133499</c:v>
                </c:pt>
                <c:pt idx="2120" formatCode="General">
                  <c:v>452.81339255922597</c:v>
                </c:pt>
                <c:pt idx="2121" formatCode="General">
                  <c:v>453.54211711711702</c:v>
                </c:pt>
                <c:pt idx="2122" formatCode="General">
                  <c:v>454.270841675008</c:v>
                </c:pt>
                <c:pt idx="2123" formatCode="General">
                  <c:v>454.99956623290001</c:v>
                </c:pt>
                <c:pt idx="2124" formatCode="General">
                  <c:v>455.72829079079099</c:v>
                </c:pt>
                <c:pt idx="2125" formatCode="General">
                  <c:v>456.45701534868198</c:v>
                </c:pt>
                <c:pt idx="2126" formatCode="General">
                  <c:v>457.18573990657302</c:v>
                </c:pt>
                <c:pt idx="2127" formatCode="General">
                  <c:v>457.914464464464</c:v>
                </c:pt>
                <c:pt idx="2128" formatCode="General">
                  <c:v>458.64318902235601</c:v>
                </c:pt>
                <c:pt idx="2129" formatCode="General">
                  <c:v>459.371913580247</c:v>
                </c:pt>
                <c:pt idx="2130" formatCode="General">
                  <c:v>460.10063813813798</c:v>
                </c:pt>
                <c:pt idx="2131" formatCode="General">
                  <c:v>460.82936269602902</c:v>
                </c:pt>
                <c:pt idx="2132" formatCode="General">
                  <c:v>461.55808725392097</c:v>
                </c:pt>
                <c:pt idx="2133" formatCode="General">
                  <c:v>462.28681181181202</c:v>
                </c:pt>
                <c:pt idx="2134" formatCode="General">
                  <c:v>463.015536369703</c:v>
                </c:pt>
                <c:pt idx="2135" formatCode="General">
                  <c:v>463.74426092759398</c:v>
                </c:pt>
                <c:pt idx="2136" formatCode="General">
                  <c:v>464.47298548548599</c:v>
                </c:pt>
                <c:pt idx="2137" formatCode="General">
                  <c:v>465.20171004337698</c:v>
                </c:pt>
                <c:pt idx="2138" formatCode="General">
                  <c:v>465.93043460126802</c:v>
                </c:pt>
                <c:pt idx="2139" formatCode="General">
                  <c:v>466.659159159159</c:v>
                </c:pt>
                <c:pt idx="2140" formatCode="General">
                  <c:v>467.38788371704999</c:v>
                </c:pt>
                <c:pt idx="2141" formatCode="General">
                  <c:v>468.116608274942</c:v>
                </c:pt>
                <c:pt idx="2142" formatCode="General">
                  <c:v>468.84533283283298</c:v>
                </c:pt>
                <c:pt idx="2143" formatCode="General">
                  <c:v>469.57405739072402</c:v>
                </c:pt>
                <c:pt idx="2144" formatCode="General">
                  <c:v>470.30278194861501</c:v>
                </c:pt>
                <c:pt idx="2145" formatCode="General">
                  <c:v>471.03150650650701</c:v>
                </c:pt>
                <c:pt idx="2146" formatCode="General">
                  <c:v>471.760231064398</c:v>
                </c:pt>
                <c:pt idx="2147" formatCode="General">
                  <c:v>472.48895562228898</c:v>
                </c:pt>
                <c:pt idx="2148" formatCode="General">
                  <c:v>473.21768018018003</c:v>
                </c:pt>
                <c:pt idx="2149" formatCode="General">
                  <c:v>473.94640473807101</c:v>
                </c:pt>
                <c:pt idx="2150" formatCode="General">
                  <c:v>474.67512929596302</c:v>
                </c:pt>
                <c:pt idx="2151" formatCode="General">
                  <c:v>475.403853853854</c:v>
                </c:pt>
                <c:pt idx="2152" formatCode="General">
                  <c:v>476.13257841174499</c:v>
                </c:pt>
                <c:pt idx="2153" formatCode="General">
                  <c:v>476.86130296963597</c:v>
                </c:pt>
                <c:pt idx="2154" formatCode="General">
                  <c:v>477.59002752752798</c:v>
                </c:pt>
                <c:pt idx="2155" formatCode="General">
                  <c:v>478.31875208541902</c:v>
                </c:pt>
                <c:pt idx="2156" formatCode="General">
                  <c:v>479.04747664331001</c:v>
                </c:pt>
                <c:pt idx="2157" formatCode="General">
                  <c:v>479.77620120120099</c:v>
                </c:pt>
                <c:pt idx="2158" formatCode="General">
                  <c:v>480.50492575909198</c:v>
                </c:pt>
                <c:pt idx="2159" formatCode="General">
                  <c:v>481.23365031698398</c:v>
                </c:pt>
                <c:pt idx="2160" formatCode="General">
                  <c:v>481.96237487487502</c:v>
                </c:pt>
                <c:pt idx="2161" formatCode="General">
                  <c:v>482.69109943276601</c:v>
                </c:pt>
                <c:pt idx="2162" formatCode="General">
                  <c:v>483.41982399065699</c:v>
                </c:pt>
                <c:pt idx="2163" formatCode="General">
                  <c:v>484.148548548549</c:v>
                </c:pt>
                <c:pt idx="2164" formatCode="General">
                  <c:v>484.87727310643999</c:v>
                </c:pt>
                <c:pt idx="2165" formatCode="General">
                  <c:v>485.60599766433103</c:v>
                </c:pt>
                <c:pt idx="2166" formatCode="General">
                  <c:v>486.33472222222201</c:v>
                </c:pt>
                <c:pt idx="2167" formatCode="General">
                  <c:v>487.063446780113</c:v>
                </c:pt>
                <c:pt idx="2168" formatCode="General">
                  <c:v>487.79217133800501</c:v>
                </c:pt>
                <c:pt idx="2169" formatCode="General">
                  <c:v>488.52089589589599</c:v>
                </c:pt>
                <c:pt idx="2170" formatCode="General">
                  <c:v>489.24962045378697</c:v>
                </c:pt>
                <c:pt idx="2171" formatCode="General">
                  <c:v>489.97834501167802</c:v>
                </c:pt>
                <c:pt idx="2172" formatCode="General">
                  <c:v>490.70706956957002</c:v>
                </c:pt>
                <c:pt idx="2173" formatCode="General">
                  <c:v>491.43579412746101</c:v>
                </c:pt>
                <c:pt idx="2174" formatCode="General">
                  <c:v>492.16451868535199</c:v>
                </c:pt>
                <c:pt idx="2175" formatCode="General">
                  <c:v>492.89324324324298</c:v>
                </c:pt>
                <c:pt idx="2176" formatCode="General">
                  <c:v>493.62196780113402</c:v>
                </c:pt>
                <c:pt idx="2177" formatCode="General">
                  <c:v>494.35069235902603</c:v>
                </c:pt>
                <c:pt idx="2178" formatCode="General">
                  <c:v>495.07941691691701</c:v>
                </c:pt>
                <c:pt idx="2179" formatCode="General">
                  <c:v>495.808141474808</c:v>
                </c:pt>
                <c:pt idx="2180" formatCode="General">
                  <c:v>496.53686603269898</c:v>
                </c:pt>
                <c:pt idx="2181" formatCode="General">
                  <c:v>497.26559059059099</c:v>
                </c:pt>
                <c:pt idx="2182" formatCode="General">
                  <c:v>497.99431514848197</c:v>
                </c:pt>
                <c:pt idx="2183" formatCode="General">
                  <c:v>498.72303970637302</c:v>
                </c:pt>
                <c:pt idx="2184" formatCode="General">
                  <c:v>499.451764264264</c:v>
                </c:pt>
                <c:pt idx="2185" formatCode="General">
                  <c:v>500.18048882215601</c:v>
                </c:pt>
                <c:pt idx="2186" formatCode="General">
                  <c:v>500.90921338004699</c:v>
                </c:pt>
                <c:pt idx="2187" formatCode="General">
                  <c:v>501.63793793793798</c:v>
                </c:pt>
                <c:pt idx="2188" formatCode="General">
                  <c:v>502.36666249582902</c:v>
                </c:pt>
                <c:pt idx="2189" formatCode="General">
                  <c:v>503.09538705372</c:v>
                </c:pt>
                <c:pt idx="2190" formatCode="General">
                  <c:v>503.82411161161201</c:v>
                </c:pt>
                <c:pt idx="2191" formatCode="General">
                  <c:v>504.552836169503</c:v>
                </c:pt>
                <c:pt idx="2192" formatCode="General">
                  <c:v>505.28156072739398</c:v>
                </c:pt>
                <c:pt idx="2193" formatCode="General">
                  <c:v>506.01028528528502</c:v>
                </c:pt>
                <c:pt idx="2194" formatCode="General">
                  <c:v>506.73900984317697</c:v>
                </c:pt>
                <c:pt idx="2195" formatCode="General">
                  <c:v>507.46773440106801</c:v>
                </c:pt>
                <c:pt idx="2196" formatCode="General">
                  <c:v>508.196458958959</c:v>
                </c:pt>
                <c:pt idx="2197" formatCode="General">
                  <c:v>508.92518351684998</c:v>
                </c:pt>
                <c:pt idx="2198" formatCode="General">
                  <c:v>509.65390807474103</c:v>
                </c:pt>
                <c:pt idx="2199" formatCode="General">
                  <c:v>510.38263263263298</c:v>
                </c:pt>
                <c:pt idx="2200" formatCode="General">
                  <c:v>511.11135719052402</c:v>
                </c:pt>
                <c:pt idx="2201" formatCode="General">
                  <c:v>511.840081748415</c:v>
                </c:pt>
                <c:pt idx="2202" formatCode="General">
                  <c:v>512.56880630630599</c:v>
                </c:pt>
                <c:pt idx="2203" formatCode="General">
                  <c:v>513.29753086419805</c:v>
                </c:pt>
                <c:pt idx="2204" formatCode="General">
                  <c:v>514.02625542208898</c:v>
                </c:pt>
                <c:pt idx="2205" formatCode="General">
                  <c:v>514.75497997998002</c:v>
                </c:pt>
                <c:pt idx="2206" formatCode="General">
                  <c:v>515.48370453787095</c:v>
                </c:pt>
                <c:pt idx="2207" formatCode="General">
                  <c:v>516.21242909576199</c:v>
                </c:pt>
                <c:pt idx="2208" formatCode="General">
                  <c:v>516.94115365365406</c:v>
                </c:pt>
                <c:pt idx="2209" formatCode="General">
                  <c:v>517.66987821154498</c:v>
                </c:pt>
                <c:pt idx="2210" formatCode="General">
                  <c:v>518.39860276943602</c:v>
                </c:pt>
                <c:pt idx="2211" formatCode="General">
                  <c:v>519.12732732732695</c:v>
                </c:pt>
                <c:pt idx="2212" formatCode="General">
                  <c:v>519.85605188521902</c:v>
                </c:pt>
                <c:pt idx="2213" formatCode="General">
                  <c:v>520.58477644310994</c:v>
                </c:pt>
                <c:pt idx="2214" formatCode="General">
                  <c:v>521.31350100100099</c:v>
                </c:pt>
                <c:pt idx="2215" formatCode="General">
                  <c:v>522.04222555889203</c:v>
                </c:pt>
                <c:pt idx="2216" formatCode="General">
                  <c:v>522.77095011678296</c:v>
                </c:pt>
                <c:pt idx="2217" formatCode="General">
                  <c:v>523.49967467467502</c:v>
                </c:pt>
                <c:pt idx="2218" formatCode="General">
                  <c:v>524.22839923256595</c:v>
                </c:pt>
                <c:pt idx="2219" formatCode="General">
                  <c:v>524.95712379045699</c:v>
                </c:pt>
                <c:pt idx="2220" formatCode="General">
                  <c:v>525.68584834834803</c:v>
                </c:pt>
                <c:pt idx="2221" formatCode="General">
                  <c:v>526.41457290623998</c:v>
                </c:pt>
                <c:pt idx="2222" formatCode="General">
                  <c:v>527.14329746413102</c:v>
                </c:pt>
                <c:pt idx="2223" formatCode="General">
                  <c:v>527.87202202202195</c:v>
                </c:pt>
                <c:pt idx="2224" formatCode="General">
                  <c:v>528.60074657991299</c:v>
                </c:pt>
                <c:pt idx="2225" formatCode="General">
                  <c:v>529.32947113780494</c:v>
                </c:pt>
                <c:pt idx="2226" formatCode="General">
                  <c:v>530.05819569569599</c:v>
                </c:pt>
                <c:pt idx="2227" formatCode="General">
                  <c:v>530.78692025358703</c:v>
                </c:pt>
                <c:pt idx="2228" formatCode="General">
                  <c:v>531.51564481147796</c:v>
                </c:pt>
                <c:pt idx="2229" formatCode="General">
                  <c:v>532.244369369369</c:v>
                </c:pt>
                <c:pt idx="2230" formatCode="General">
                  <c:v>532.97309392726095</c:v>
                </c:pt>
                <c:pt idx="2231" formatCode="General">
                  <c:v>533.70181848515199</c:v>
                </c:pt>
                <c:pt idx="2232" formatCode="General">
                  <c:v>534.43054304304303</c:v>
                </c:pt>
                <c:pt idx="2233" formatCode="General">
                  <c:v>535.15926760093396</c:v>
                </c:pt>
                <c:pt idx="2234" formatCode="General">
                  <c:v>535.88799215882602</c:v>
                </c:pt>
                <c:pt idx="2235" formatCode="General">
                  <c:v>536.61671671671695</c:v>
                </c:pt>
                <c:pt idx="2236" formatCode="General">
                  <c:v>537.34544127460799</c:v>
                </c:pt>
                <c:pt idx="2237" formatCode="General">
                  <c:v>538.07416583249903</c:v>
                </c:pt>
                <c:pt idx="2238" formatCode="General">
                  <c:v>538.80289039038996</c:v>
                </c:pt>
                <c:pt idx="2239" formatCode="General">
                  <c:v>539.53161494828203</c:v>
                </c:pt>
                <c:pt idx="2240" formatCode="General">
                  <c:v>540.26033950617295</c:v>
                </c:pt>
                <c:pt idx="2241" formatCode="General">
                  <c:v>540.989064064064</c:v>
                </c:pt>
                <c:pt idx="2242" formatCode="General">
                  <c:v>541.71778862195504</c:v>
                </c:pt>
                <c:pt idx="2243" formatCode="General">
                  <c:v>542.44651317984699</c:v>
                </c:pt>
                <c:pt idx="2244" formatCode="General">
                  <c:v>543.17523773773803</c:v>
                </c:pt>
                <c:pt idx="2245" formatCode="General">
                  <c:v>543.90396229562896</c:v>
                </c:pt>
                <c:pt idx="2246" formatCode="General">
                  <c:v>544.63268685352</c:v>
                </c:pt>
                <c:pt idx="2247" formatCode="General">
                  <c:v>545.36141141141195</c:v>
                </c:pt>
                <c:pt idx="2248" formatCode="General">
                  <c:v>546.09013596930299</c:v>
                </c:pt>
                <c:pt idx="2249" formatCode="General">
                  <c:v>546.81886052719403</c:v>
                </c:pt>
                <c:pt idx="2250" formatCode="General">
                  <c:v>547.54758508508496</c:v>
                </c:pt>
                <c:pt idx="2251" formatCode="General">
                  <c:v>548.276309642976</c:v>
                </c:pt>
                <c:pt idx="2252" formatCode="General">
                  <c:v>549.00503420086795</c:v>
                </c:pt>
                <c:pt idx="2253" formatCode="General">
                  <c:v>549.733758758759</c:v>
                </c:pt>
                <c:pt idx="2254" formatCode="General">
                  <c:v>550.46248331665004</c:v>
                </c:pt>
                <c:pt idx="2255" formatCode="General">
                  <c:v>551.19120787454096</c:v>
                </c:pt>
                <c:pt idx="2256" formatCode="General">
                  <c:v>551.91993243243303</c:v>
                </c:pt>
                <c:pt idx="2257" formatCode="General">
                  <c:v>552.64865699032396</c:v>
                </c:pt>
                <c:pt idx="2258" formatCode="General">
                  <c:v>553.377381548215</c:v>
                </c:pt>
                <c:pt idx="2259" formatCode="General">
                  <c:v>554.10610610610604</c:v>
                </c:pt>
                <c:pt idx="2260" formatCode="General">
                  <c:v>554.83483066399697</c:v>
                </c:pt>
                <c:pt idx="2261" formatCode="General">
                  <c:v>555.56355522188903</c:v>
                </c:pt>
                <c:pt idx="2262" formatCode="General">
                  <c:v>556.29227977977996</c:v>
                </c:pt>
                <c:pt idx="2263" formatCode="General">
                  <c:v>557.021004337671</c:v>
                </c:pt>
                <c:pt idx="2264" formatCode="General">
                  <c:v>557.74972889556204</c:v>
                </c:pt>
                <c:pt idx="2265" formatCode="General">
                  <c:v>558.47845345345297</c:v>
                </c:pt>
                <c:pt idx="2266" formatCode="General">
                  <c:v>559.20717801134504</c:v>
                </c:pt>
                <c:pt idx="2267" formatCode="General">
                  <c:v>559.93590256923596</c:v>
                </c:pt>
                <c:pt idx="2268" formatCode="General">
                  <c:v>560.66462712712701</c:v>
                </c:pt>
                <c:pt idx="2269" formatCode="General">
                  <c:v>561.39335168501805</c:v>
                </c:pt>
                <c:pt idx="2270" formatCode="General">
                  <c:v>562.12207624291</c:v>
                </c:pt>
                <c:pt idx="2271" formatCode="General">
                  <c:v>562.85080080080104</c:v>
                </c:pt>
                <c:pt idx="2272" formatCode="General">
                  <c:v>563.57952535869197</c:v>
                </c:pt>
                <c:pt idx="2273" formatCode="General">
                  <c:v>564.30824991658301</c:v>
                </c:pt>
                <c:pt idx="2274" formatCode="General">
                  <c:v>565.03697447447496</c:v>
                </c:pt>
                <c:pt idx="2275" formatCode="General">
                  <c:v>565.765699032366</c:v>
                </c:pt>
                <c:pt idx="2276" formatCode="General">
                  <c:v>566.49442359025704</c:v>
                </c:pt>
                <c:pt idx="2277" formatCode="General">
                  <c:v>567.22314814814797</c:v>
                </c:pt>
                <c:pt idx="2278" formatCode="General">
                  <c:v>567.95187270603901</c:v>
                </c:pt>
                <c:pt idx="2279" formatCode="General">
                  <c:v>568.68059726393096</c:v>
                </c:pt>
                <c:pt idx="2280" formatCode="General">
                  <c:v>569.409321821822</c:v>
                </c:pt>
                <c:pt idx="2281" formatCode="General">
                  <c:v>570.13804637971305</c:v>
                </c:pt>
                <c:pt idx="2282" formatCode="General">
                  <c:v>570.86677093760397</c:v>
                </c:pt>
                <c:pt idx="2283" formatCode="General">
                  <c:v>571.59549549549604</c:v>
                </c:pt>
                <c:pt idx="2284" formatCode="General">
                  <c:v>572.32422005338697</c:v>
                </c:pt>
                <c:pt idx="2285" formatCode="General">
                  <c:v>573.05294461127801</c:v>
                </c:pt>
                <c:pt idx="2286" formatCode="General">
                  <c:v>573.78166916916905</c:v>
                </c:pt>
                <c:pt idx="2287" formatCode="General">
                  <c:v>574.51039372705998</c:v>
                </c:pt>
                <c:pt idx="2288" formatCode="General">
                  <c:v>575.23911828495204</c:v>
                </c:pt>
                <c:pt idx="2289" formatCode="General">
                  <c:v>575.96784284284297</c:v>
                </c:pt>
                <c:pt idx="2290" formatCode="General">
                  <c:v>576.69656740073401</c:v>
                </c:pt>
                <c:pt idx="2291" formatCode="General">
                  <c:v>577.42529195862505</c:v>
                </c:pt>
                <c:pt idx="2292" formatCode="General">
                  <c:v>578.154016516517</c:v>
                </c:pt>
                <c:pt idx="2293" formatCode="General">
                  <c:v>578.88274107440805</c:v>
                </c:pt>
                <c:pt idx="2294" formatCode="General">
                  <c:v>579.61146563229897</c:v>
                </c:pt>
                <c:pt idx="2295" formatCode="General">
                  <c:v>580.34019019019001</c:v>
                </c:pt>
                <c:pt idx="2296" formatCode="General">
                  <c:v>581.06891474808106</c:v>
                </c:pt>
                <c:pt idx="2297" formatCode="General">
                  <c:v>581.79763930597301</c:v>
                </c:pt>
                <c:pt idx="2298" formatCode="General">
                  <c:v>582.52636386386405</c:v>
                </c:pt>
                <c:pt idx="2299" formatCode="General">
                  <c:v>583.25508842175498</c:v>
                </c:pt>
                <c:pt idx="2300" formatCode="General">
                  <c:v>583.98381297964602</c:v>
                </c:pt>
                <c:pt idx="2301" formatCode="General">
                  <c:v>584.71253753753797</c:v>
                </c:pt>
                <c:pt idx="2302" formatCode="General">
                  <c:v>585.44126209542901</c:v>
                </c:pt>
                <c:pt idx="2303" formatCode="General">
                  <c:v>586.16998665332005</c:v>
                </c:pt>
                <c:pt idx="2304" formatCode="General">
                  <c:v>586.89871121121098</c:v>
                </c:pt>
                <c:pt idx="2305" formatCode="General">
                  <c:v>587.62743576910304</c:v>
                </c:pt>
                <c:pt idx="2306" formatCode="General">
                  <c:v>588.35616032699397</c:v>
                </c:pt>
                <c:pt idx="2307" formatCode="General">
                  <c:v>589.08488488488501</c:v>
                </c:pt>
                <c:pt idx="2308" formatCode="General">
                  <c:v>589.81360944277606</c:v>
                </c:pt>
                <c:pt idx="2309" formatCode="General">
                  <c:v>590.54233400066698</c:v>
                </c:pt>
                <c:pt idx="2310" formatCode="General">
                  <c:v>591.27105855855905</c:v>
                </c:pt>
                <c:pt idx="2311" formatCode="General">
                  <c:v>591.99978311644998</c:v>
                </c:pt>
                <c:pt idx="2312" formatCode="General">
                  <c:v>592.72850767434102</c:v>
                </c:pt>
                <c:pt idx="2313" formatCode="General">
                  <c:v>593.45723223223195</c:v>
                </c:pt>
                <c:pt idx="2314" formatCode="General">
                  <c:v>594.18595679012299</c:v>
                </c:pt>
                <c:pt idx="2315" formatCode="General">
                  <c:v>594.91468134801505</c:v>
                </c:pt>
                <c:pt idx="2316" formatCode="General">
                  <c:v>595.64340590590598</c:v>
                </c:pt>
                <c:pt idx="2317" formatCode="General">
                  <c:v>596.37213046379702</c:v>
                </c:pt>
                <c:pt idx="2318" formatCode="General">
                  <c:v>597.10085502168795</c:v>
                </c:pt>
                <c:pt idx="2319" formatCode="General">
                  <c:v>597.82957957958001</c:v>
                </c:pt>
                <c:pt idx="2320" formatCode="General">
                  <c:v>598.55830413747105</c:v>
                </c:pt>
                <c:pt idx="2321" formatCode="General">
                  <c:v>599.28702869536198</c:v>
                </c:pt>
                <c:pt idx="2322" formatCode="General">
                  <c:v>600.01575325325302</c:v>
                </c:pt>
                <c:pt idx="2323" formatCode="General">
                  <c:v>600.74447781114498</c:v>
                </c:pt>
                <c:pt idx="2324" formatCode="General">
                  <c:v>601.47320236903602</c:v>
                </c:pt>
                <c:pt idx="2325" formatCode="General">
                  <c:v>602.20192692692694</c:v>
                </c:pt>
                <c:pt idx="2326" formatCode="General">
                  <c:v>602.93065148481799</c:v>
                </c:pt>
                <c:pt idx="2327" formatCode="General">
                  <c:v>603.65937604270903</c:v>
                </c:pt>
                <c:pt idx="2328" formatCode="General">
                  <c:v>604.38810060060098</c:v>
                </c:pt>
                <c:pt idx="2329" formatCode="General">
                  <c:v>605.11682515849202</c:v>
                </c:pt>
                <c:pt idx="2330" formatCode="General">
                  <c:v>605.84554971638295</c:v>
                </c:pt>
                <c:pt idx="2331" formatCode="General">
                  <c:v>606.57427427427399</c:v>
                </c:pt>
                <c:pt idx="2332" formatCode="General">
                  <c:v>607.30299883216605</c:v>
                </c:pt>
                <c:pt idx="2333" formatCode="General">
                  <c:v>608.03172339005698</c:v>
                </c:pt>
                <c:pt idx="2334" formatCode="General">
                  <c:v>608.76044794794802</c:v>
                </c:pt>
                <c:pt idx="2335" formatCode="General">
                  <c:v>609.48917250583895</c:v>
                </c:pt>
                <c:pt idx="2336" formatCode="General">
                  <c:v>610.21789706372999</c:v>
                </c:pt>
                <c:pt idx="2337" formatCode="General">
                  <c:v>610.94662162162194</c:v>
                </c:pt>
                <c:pt idx="2338" formatCode="General">
                  <c:v>611.67534617951299</c:v>
                </c:pt>
                <c:pt idx="2339" formatCode="General">
                  <c:v>612.40407073740403</c:v>
                </c:pt>
                <c:pt idx="2340" formatCode="General">
                  <c:v>613.13279529529495</c:v>
                </c:pt>
                <c:pt idx="2341" formatCode="General">
                  <c:v>613.86151985318702</c:v>
                </c:pt>
                <c:pt idx="2342" formatCode="General">
                  <c:v>614.59024441107795</c:v>
                </c:pt>
                <c:pt idx="2343" formatCode="General">
                  <c:v>615.31896896896899</c:v>
                </c:pt>
                <c:pt idx="2344" formatCode="General">
                  <c:v>616.04769352686003</c:v>
                </c:pt>
                <c:pt idx="2345" formatCode="General">
                  <c:v>616.77641808475096</c:v>
                </c:pt>
                <c:pt idx="2346" formatCode="General">
                  <c:v>617.50514264264302</c:v>
                </c:pt>
                <c:pt idx="2347" formatCode="General">
                  <c:v>618.23386720053395</c:v>
                </c:pt>
                <c:pt idx="2348" formatCode="General">
                  <c:v>618.96259175842499</c:v>
                </c:pt>
                <c:pt idx="2349" formatCode="General">
                  <c:v>619.69131631631603</c:v>
                </c:pt>
                <c:pt idx="2350" formatCode="General">
                  <c:v>620.42004087420798</c:v>
                </c:pt>
                <c:pt idx="2351" formatCode="General">
                  <c:v>621.14876543209903</c:v>
                </c:pt>
                <c:pt idx="2352" formatCode="General">
                  <c:v>621.87748998998995</c:v>
                </c:pt>
                <c:pt idx="2353" formatCode="General">
                  <c:v>622.606214547881</c:v>
                </c:pt>
                <c:pt idx="2354" formatCode="General">
                  <c:v>623.33493910577204</c:v>
                </c:pt>
                <c:pt idx="2355" formatCode="General">
                  <c:v>624.06366366366399</c:v>
                </c:pt>
                <c:pt idx="2356" formatCode="General">
                  <c:v>624.79238822155503</c:v>
                </c:pt>
                <c:pt idx="2357" formatCode="General">
                  <c:v>625.52111277944596</c:v>
                </c:pt>
                <c:pt idx="2358" formatCode="General">
                  <c:v>626.249837337337</c:v>
                </c:pt>
                <c:pt idx="2359" formatCode="General">
                  <c:v>626.97856189522895</c:v>
                </c:pt>
                <c:pt idx="2360" formatCode="General">
                  <c:v>627.70728645311999</c:v>
                </c:pt>
                <c:pt idx="2361" formatCode="General">
                  <c:v>628.43601101101103</c:v>
                </c:pt>
                <c:pt idx="2362" formatCode="General">
                  <c:v>629.16473556890196</c:v>
                </c:pt>
                <c:pt idx="2363" formatCode="General">
                  <c:v>629.89346012679403</c:v>
                </c:pt>
                <c:pt idx="2364" formatCode="General">
                  <c:v>630.62218468468495</c:v>
                </c:pt>
                <c:pt idx="2365" formatCode="General">
                  <c:v>631.35090924257599</c:v>
                </c:pt>
                <c:pt idx="2366" formatCode="General">
                  <c:v>632.07963380046704</c:v>
                </c:pt>
                <c:pt idx="2367" formatCode="General">
                  <c:v>632.80835835835796</c:v>
                </c:pt>
                <c:pt idx="2368" formatCode="General">
                  <c:v>633.53708291625003</c:v>
                </c:pt>
                <c:pt idx="2369" formatCode="General">
                  <c:v>634.26580747414096</c:v>
                </c:pt>
                <c:pt idx="2370" formatCode="General">
                  <c:v>634.994532032032</c:v>
                </c:pt>
                <c:pt idx="2371" formatCode="General">
                  <c:v>635.72325658992304</c:v>
                </c:pt>
                <c:pt idx="2372" formatCode="General">
                  <c:v>636.45198114781499</c:v>
                </c:pt>
                <c:pt idx="2373" formatCode="General">
                  <c:v>637.18070570570603</c:v>
                </c:pt>
                <c:pt idx="2374" formatCode="General">
                  <c:v>637.90943026359696</c:v>
                </c:pt>
                <c:pt idx="2375" formatCode="General">
                  <c:v>638.638154821488</c:v>
                </c:pt>
                <c:pt idx="2376" formatCode="General">
                  <c:v>639.36687937937904</c:v>
                </c:pt>
                <c:pt idx="2377" formatCode="General">
                  <c:v>640.09560393727099</c:v>
                </c:pt>
                <c:pt idx="2378" formatCode="General">
                  <c:v>640.82432849516204</c:v>
                </c:pt>
                <c:pt idx="2379" formatCode="General">
                  <c:v>641.55305305305296</c:v>
                </c:pt>
                <c:pt idx="2380" formatCode="General">
                  <c:v>642.281777610944</c:v>
                </c:pt>
                <c:pt idx="2381" formatCode="General">
                  <c:v>643.01050216883596</c:v>
                </c:pt>
                <c:pt idx="2382" formatCode="General">
                  <c:v>643.739226726727</c:v>
                </c:pt>
                <c:pt idx="2383" formatCode="General">
                  <c:v>644.46795128461804</c:v>
                </c:pt>
                <c:pt idx="2384" formatCode="General">
                  <c:v>645.19667584250897</c:v>
                </c:pt>
                <c:pt idx="2385" formatCode="General">
                  <c:v>645.92540040040103</c:v>
                </c:pt>
                <c:pt idx="2386" formatCode="General">
                  <c:v>646.65412495829196</c:v>
                </c:pt>
                <c:pt idx="2387" formatCode="General">
                  <c:v>647.382849516183</c:v>
                </c:pt>
                <c:pt idx="2388" formatCode="General">
                  <c:v>648.11157407407404</c:v>
                </c:pt>
                <c:pt idx="2389" formatCode="General">
                  <c:v>648.84029863196497</c:v>
                </c:pt>
                <c:pt idx="2390" formatCode="General">
                  <c:v>649.56902318985703</c:v>
                </c:pt>
                <c:pt idx="2391" formatCode="General">
                  <c:v>650.29774774774796</c:v>
                </c:pt>
                <c:pt idx="2392" formatCode="General">
                  <c:v>651.026472305639</c:v>
                </c:pt>
                <c:pt idx="2393" formatCode="General">
                  <c:v>651.75519686353005</c:v>
                </c:pt>
                <c:pt idx="2394" formatCode="General">
                  <c:v>652.48392142142097</c:v>
                </c:pt>
                <c:pt idx="2395" formatCode="General">
                  <c:v>653.21264597931304</c:v>
                </c:pt>
                <c:pt idx="2396" formatCode="General">
                  <c:v>653.94137053720397</c:v>
                </c:pt>
                <c:pt idx="2397" formatCode="General">
                  <c:v>654.67009509509501</c:v>
                </c:pt>
                <c:pt idx="2398" formatCode="General">
                  <c:v>655.39881965298605</c:v>
                </c:pt>
                <c:pt idx="2399" formatCode="General">
                  <c:v>656.127544210878</c:v>
                </c:pt>
                <c:pt idx="2400" formatCode="General">
                  <c:v>656.85626876876904</c:v>
                </c:pt>
                <c:pt idx="2401" formatCode="General">
                  <c:v>657.58499332665997</c:v>
                </c:pt>
                <c:pt idx="2402" formatCode="General">
                  <c:v>658.31371788455101</c:v>
                </c:pt>
                <c:pt idx="2403" formatCode="General">
                  <c:v>659.04244244244205</c:v>
                </c:pt>
                <c:pt idx="2404" formatCode="General">
                  <c:v>659.771167000334</c:v>
                </c:pt>
                <c:pt idx="2405" formatCode="General">
                  <c:v>660.49989155822504</c:v>
                </c:pt>
                <c:pt idx="2406" formatCode="General">
                  <c:v>661.22861611611597</c:v>
                </c:pt>
                <c:pt idx="2407" formatCode="General">
                  <c:v>661.95734067400701</c:v>
                </c:pt>
                <c:pt idx="2408" formatCode="General">
                  <c:v>662.68606523189897</c:v>
                </c:pt>
                <c:pt idx="2409" formatCode="General">
                  <c:v>663.41478978979001</c:v>
                </c:pt>
                <c:pt idx="2410" formatCode="General">
                  <c:v>664.14351434768105</c:v>
                </c:pt>
                <c:pt idx="2411" formatCode="General">
                  <c:v>664.87223890557198</c:v>
                </c:pt>
                <c:pt idx="2412" formatCode="General">
                  <c:v>665.60096346346404</c:v>
                </c:pt>
                <c:pt idx="2413" formatCode="General">
                  <c:v>666.32968802135497</c:v>
                </c:pt>
                <c:pt idx="2414" formatCode="General">
                  <c:v>667.05841257924601</c:v>
                </c:pt>
                <c:pt idx="2415" formatCode="General">
                  <c:v>667.78713713713705</c:v>
                </c:pt>
                <c:pt idx="2416" formatCode="General">
                  <c:v>668.51586169502798</c:v>
                </c:pt>
                <c:pt idx="2417" formatCode="General">
                  <c:v>669.24458625292004</c:v>
                </c:pt>
                <c:pt idx="2418" formatCode="General">
                  <c:v>669.97331081081097</c:v>
                </c:pt>
                <c:pt idx="2419" formatCode="General">
                  <c:v>670.70203536870201</c:v>
                </c:pt>
                <c:pt idx="2420" formatCode="General">
                  <c:v>671.43075992659305</c:v>
                </c:pt>
                <c:pt idx="2421" formatCode="General">
                  <c:v>672.15948448448501</c:v>
                </c:pt>
                <c:pt idx="2422" formatCode="General">
                  <c:v>672.88820904237605</c:v>
                </c:pt>
                <c:pt idx="2423" formatCode="General">
                  <c:v>673.61693360026698</c:v>
                </c:pt>
                <c:pt idx="2424" formatCode="General">
                  <c:v>674.34565815815802</c:v>
                </c:pt>
                <c:pt idx="2425" formatCode="General">
                  <c:v>675.07438271604894</c:v>
                </c:pt>
                <c:pt idx="2426" formatCode="General">
                  <c:v>675.80310727394101</c:v>
                </c:pt>
                <c:pt idx="2427" formatCode="General">
                  <c:v>676.53183183183205</c:v>
                </c:pt>
                <c:pt idx="2428" formatCode="General">
                  <c:v>677.26055638972298</c:v>
                </c:pt>
                <c:pt idx="2429" formatCode="General">
                  <c:v>677.98928094761402</c:v>
                </c:pt>
                <c:pt idx="2430" formatCode="General">
                  <c:v>678.71800550550597</c:v>
                </c:pt>
                <c:pt idx="2431" formatCode="General">
                  <c:v>679.44673006339701</c:v>
                </c:pt>
                <c:pt idx="2432" formatCode="General">
                  <c:v>680.17545462128805</c:v>
                </c:pt>
                <c:pt idx="2433" formatCode="General">
                  <c:v>680.90417917917898</c:v>
                </c:pt>
                <c:pt idx="2434" formatCode="General">
                  <c:v>681.63290373707105</c:v>
                </c:pt>
                <c:pt idx="2435" formatCode="General">
                  <c:v>682.36162829496197</c:v>
                </c:pt>
                <c:pt idx="2436" formatCode="General">
                  <c:v>683.09035285285302</c:v>
                </c:pt>
                <c:pt idx="2437" formatCode="General">
                  <c:v>683.81907741074394</c:v>
                </c:pt>
                <c:pt idx="2438" formatCode="General">
                  <c:v>684.54780196863499</c:v>
                </c:pt>
                <c:pt idx="2439" formatCode="General">
                  <c:v>685.27652652652705</c:v>
                </c:pt>
                <c:pt idx="2440" formatCode="General">
                  <c:v>686.00525108441798</c:v>
                </c:pt>
                <c:pt idx="2441" formatCode="General">
                  <c:v>686.73397564230902</c:v>
                </c:pt>
                <c:pt idx="2442" formatCode="General">
                  <c:v>687.46270020019995</c:v>
                </c:pt>
                <c:pt idx="2443" formatCode="General">
                  <c:v>688.19142475809099</c:v>
                </c:pt>
                <c:pt idx="2444" formatCode="General">
                  <c:v>688.92014931598305</c:v>
                </c:pt>
                <c:pt idx="2445" formatCode="General">
                  <c:v>689.64887387387398</c:v>
                </c:pt>
                <c:pt idx="2446" formatCode="General">
                  <c:v>690.37759843176502</c:v>
                </c:pt>
                <c:pt idx="2447" formatCode="General">
                  <c:v>691.10632298965595</c:v>
                </c:pt>
                <c:pt idx="2448" formatCode="General">
                  <c:v>691.83504754754802</c:v>
                </c:pt>
                <c:pt idx="2449" formatCode="General">
                  <c:v>692.56377210543906</c:v>
                </c:pt>
                <c:pt idx="2450" formatCode="General">
                  <c:v>693.29249666332998</c:v>
                </c:pt>
                <c:pt idx="2451" formatCode="General">
                  <c:v>694.02122122122103</c:v>
                </c:pt>
                <c:pt idx="2452" formatCode="General">
                  <c:v>694.74994577911195</c:v>
                </c:pt>
                <c:pt idx="2453" formatCode="General">
                  <c:v>695.47867033700402</c:v>
                </c:pt>
                <c:pt idx="2454" formatCode="General">
                  <c:v>696.20739489489495</c:v>
                </c:pt>
                <c:pt idx="2455" formatCode="General">
                  <c:v>696.93611945278599</c:v>
                </c:pt>
                <c:pt idx="2456" formatCode="General">
                  <c:v>697.66484401067703</c:v>
                </c:pt>
                <c:pt idx="2457" formatCode="General">
                  <c:v>698.39356856856898</c:v>
                </c:pt>
                <c:pt idx="2458" formatCode="General">
                  <c:v>699.12229312646002</c:v>
                </c:pt>
                <c:pt idx="2459" formatCode="General">
                  <c:v>699.85101768435095</c:v>
                </c:pt>
                <c:pt idx="2460" formatCode="General">
                  <c:v>700.57974224224199</c:v>
                </c:pt>
                <c:pt idx="2461" formatCode="General">
                  <c:v>701.30846680013406</c:v>
                </c:pt>
                <c:pt idx="2462" formatCode="General">
                  <c:v>702.03719135802498</c:v>
                </c:pt>
                <c:pt idx="2463" formatCode="General">
                  <c:v>702.76591591591603</c:v>
                </c:pt>
                <c:pt idx="2464" formatCode="General">
                  <c:v>703.49464047380695</c:v>
                </c:pt>
                <c:pt idx="2465" formatCode="General">
                  <c:v>704.22336503169799</c:v>
                </c:pt>
                <c:pt idx="2466" formatCode="General">
                  <c:v>704.95208958958995</c:v>
                </c:pt>
                <c:pt idx="2467" formatCode="General">
                  <c:v>705.68081414748099</c:v>
                </c:pt>
                <c:pt idx="2468" formatCode="General">
                  <c:v>706.40953870537203</c:v>
                </c:pt>
                <c:pt idx="2469" formatCode="General">
                  <c:v>707.13826326326296</c:v>
                </c:pt>
                <c:pt idx="2470" formatCode="General">
                  <c:v>707.86698782115502</c:v>
                </c:pt>
                <c:pt idx="2471" formatCode="General">
                  <c:v>708.59571237904595</c:v>
                </c:pt>
                <c:pt idx="2472" formatCode="General">
                  <c:v>709.32443693693699</c:v>
                </c:pt>
                <c:pt idx="2473" formatCode="General">
                  <c:v>710.05316149482803</c:v>
                </c:pt>
                <c:pt idx="2474" formatCode="General">
                  <c:v>710.78188605271896</c:v>
                </c:pt>
                <c:pt idx="2475" formatCode="General">
                  <c:v>711.51061061061102</c:v>
                </c:pt>
                <c:pt idx="2476" formatCode="General">
                  <c:v>712.23933516850195</c:v>
                </c:pt>
                <c:pt idx="2477" formatCode="General">
                  <c:v>712.96805972639299</c:v>
                </c:pt>
                <c:pt idx="2478" formatCode="General">
                  <c:v>713.69678428428404</c:v>
                </c:pt>
                <c:pt idx="2479" formatCode="General">
                  <c:v>714.42550884217599</c:v>
                </c:pt>
                <c:pt idx="2480" formatCode="General">
                  <c:v>715.15423340006703</c:v>
                </c:pt>
                <c:pt idx="2481" formatCode="General">
                  <c:v>715.88295795795796</c:v>
                </c:pt>
                <c:pt idx="2482" formatCode="General">
                  <c:v>716.611682515849</c:v>
                </c:pt>
                <c:pt idx="2483" formatCode="General">
                  <c:v>717.34040707374004</c:v>
                </c:pt>
                <c:pt idx="2484" formatCode="General">
                  <c:v>718.06913163163199</c:v>
                </c:pt>
                <c:pt idx="2485" formatCode="General">
                  <c:v>718.79785618952303</c:v>
                </c:pt>
                <c:pt idx="2486" formatCode="General">
                  <c:v>719.52658074741396</c:v>
                </c:pt>
                <c:pt idx="2487" formatCode="General">
                  <c:v>720.255305305305</c:v>
                </c:pt>
                <c:pt idx="2488" formatCode="General">
                  <c:v>720.98402986319695</c:v>
                </c:pt>
                <c:pt idx="2489" formatCode="General">
                  <c:v>721.71275442108799</c:v>
                </c:pt>
                <c:pt idx="2490" formatCode="General">
                  <c:v>722.44147897897903</c:v>
                </c:pt>
                <c:pt idx="2491" formatCode="General">
                  <c:v>723.17020353686996</c:v>
                </c:pt>
                <c:pt idx="2492" formatCode="General">
                  <c:v>723.89892809476203</c:v>
                </c:pt>
                <c:pt idx="2493" formatCode="General">
                  <c:v>724.62765265265296</c:v>
                </c:pt>
                <c:pt idx="2494" formatCode="General">
                  <c:v>725.356377210544</c:v>
                </c:pt>
                <c:pt idx="2495" formatCode="General">
                  <c:v>726.08510176843504</c:v>
                </c:pt>
                <c:pt idx="2496" formatCode="General">
                  <c:v>726.81382632632597</c:v>
                </c:pt>
                <c:pt idx="2497" formatCode="General">
                  <c:v>727.54255088421803</c:v>
                </c:pt>
                <c:pt idx="2498" formatCode="General">
                  <c:v>728.27127544210896</c:v>
                </c:pt>
                <c:pt idx="2499" formatCode="General">
                  <c:v>729</c:v>
                </c:pt>
              </c:numCache>
            </c:numRef>
          </c:xVal>
          <c:yVal>
            <c:numRef>
              <c:f>'2D smeared Tmin'!$I$4:$I$2503</c:f>
              <c:numCache>
                <c:formatCode>General</c:formatCode>
                <c:ptCount val="2500"/>
                <c:pt idx="0">
                  <c:v>580</c:v>
                </c:pt>
                <c:pt idx="1">
                  <c:v>695.08424242970898</c:v>
                </c:pt>
                <c:pt idx="2">
                  <c:v>695.08424253178896</c:v>
                </c:pt>
                <c:pt idx="3">
                  <c:v>695.08424270192302</c:v>
                </c:pt>
                <c:pt idx="4">
                  <c:v>695.08424294011104</c:v>
                </c:pt>
                <c:pt idx="5">
                  <c:v>695.08424324635098</c:v>
                </c:pt>
                <c:pt idx="6">
                  <c:v>695.08424362064602</c:v>
                </c:pt>
                <c:pt idx="7">
                  <c:v>695.084244062994</c:v>
                </c:pt>
                <c:pt idx="8">
                  <c:v>695.08424457339504</c:v>
                </c:pt>
                <c:pt idx="9">
                  <c:v>695.08424515185004</c:v>
                </c:pt>
                <c:pt idx="10">
                  <c:v>695.08424579835901</c:v>
                </c:pt>
                <c:pt idx="11">
                  <c:v>695.08424651292103</c:v>
                </c:pt>
                <c:pt idx="12">
                  <c:v>695.08424729553599</c:v>
                </c:pt>
                <c:pt idx="13">
                  <c:v>695.08424814620605</c:v>
                </c:pt>
                <c:pt idx="14">
                  <c:v>695.08424906492803</c:v>
                </c:pt>
                <c:pt idx="15">
                  <c:v>695.08425005170398</c:v>
                </c:pt>
                <c:pt idx="16">
                  <c:v>695.084251106534</c:v>
                </c:pt>
                <c:pt idx="17">
                  <c:v>695.08425222941696</c:v>
                </c:pt>
                <c:pt idx="18">
                  <c:v>695.084253420354</c:v>
                </c:pt>
                <c:pt idx="19">
                  <c:v>695.08425467934399</c:v>
                </c:pt>
                <c:pt idx="20">
                  <c:v>695.08425600638805</c:v>
                </c:pt>
                <c:pt idx="21">
                  <c:v>695.08425740148505</c:v>
                </c:pt>
                <c:pt idx="22">
                  <c:v>695.08425886463499</c:v>
                </c:pt>
                <c:pt idx="23">
                  <c:v>695.08426039583901</c:v>
                </c:pt>
                <c:pt idx="24">
                  <c:v>695.08426199509699</c:v>
                </c:pt>
                <c:pt idx="25">
                  <c:v>695.08426366240803</c:v>
                </c:pt>
                <c:pt idx="26">
                  <c:v>695.08426539777201</c:v>
                </c:pt>
                <c:pt idx="27">
                  <c:v>695.08426720118996</c:v>
                </c:pt>
                <c:pt idx="28">
                  <c:v>695.08426907266096</c:v>
                </c:pt>
                <c:pt idx="29">
                  <c:v>695.08427101218604</c:v>
                </c:pt>
                <c:pt idx="30">
                  <c:v>695.08427301976405</c:v>
                </c:pt>
                <c:pt idx="31">
                  <c:v>695.08427509539604</c:v>
                </c:pt>
                <c:pt idx="32">
                  <c:v>695.08427723908096</c:v>
                </c:pt>
                <c:pt idx="33">
                  <c:v>695.08427945081905</c:v>
                </c:pt>
                <c:pt idx="34">
                  <c:v>695.084281730611</c:v>
                </c:pt>
                <c:pt idx="35">
                  <c:v>695.08428407845599</c:v>
                </c:pt>
                <c:pt idx="36">
                  <c:v>695.08428649435496</c:v>
                </c:pt>
                <c:pt idx="37">
                  <c:v>695.08428897830595</c:v>
                </c:pt>
                <c:pt idx="38">
                  <c:v>695.08429153031204</c:v>
                </c:pt>
                <c:pt idx="39">
                  <c:v>695.08429415037006</c:v>
                </c:pt>
                <c:pt idx="40">
                  <c:v>695.08429683848203</c:v>
                </c:pt>
                <c:pt idx="41">
                  <c:v>695.08429959464695</c:v>
                </c:pt>
                <c:pt idx="42">
                  <c:v>695.08430241886595</c:v>
                </c:pt>
                <c:pt idx="43">
                  <c:v>695.08430531113697</c:v>
                </c:pt>
                <c:pt idx="44">
                  <c:v>695.08430827146196</c:v>
                </c:pt>
                <c:pt idx="45">
                  <c:v>695.08431129984103</c:v>
                </c:pt>
                <c:pt idx="46">
                  <c:v>695.08431439627202</c:v>
                </c:pt>
                <c:pt idx="47">
                  <c:v>695.08431756075697</c:v>
                </c:pt>
                <c:pt idx="48">
                  <c:v>695.08432079329498</c:v>
                </c:pt>
                <c:pt idx="49">
                  <c:v>695.08432409388604</c:v>
                </c:pt>
                <c:pt idx="50">
                  <c:v>695.08432746253095</c:v>
                </c:pt>
                <c:pt idx="51">
                  <c:v>695.08433089922801</c:v>
                </c:pt>
                <c:pt idx="52">
                  <c:v>695.08433440397903</c:v>
                </c:pt>
                <c:pt idx="53">
                  <c:v>695.08433797678299</c:v>
                </c:pt>
                <c:pt idx="54">
                  <c:v>695.08434161764001</c:v>
                </c:pt>
                <c:pt idx="55">
                  <c:v>695.08434532654996</c:v>
                </c:pt>
                <c:pt idx="56">
                  <c:v>695.08434910351298</c:v>
                </c:pt>
                <c:pt idx="57">
                  <c:v>695.08435294852995</c:v>
                </c:pt>
                <c:pt idx="58">
                  <c:v>695.08435686159896</c:v>
                </c:pt>
                <c:pt idx="59">
                  <c:v>695.08436084272205</c:v>
                </c:pt>
                <c:pt idx="60">
                  <c:v>695.08436489189705</c:v>
                </c:pt>
                <c:pt idx="61">
                  <c:v>695.08436900912602</c:v>
                </c:pt>
                <c:pt idx="62">
                  <c:v>695.08437319440702</c:v>
                </c:pt>
                <c:pt idx="63">
                  <c:v>695.08437744774199</c:v>
                </c:pt>
                <c:pt idx="64">
                  <c:v>695.08438176912898</c:v>
                </c:pt>
                <c:pt idx="65">
                  <c:v>695.08438615857006</c:v>
                </c:pt>
                <c:pt idx="66">
                  <c:v>695.08439061606305</c:v>
                </c:pt>
                <c:pt idx="67">
                  <c:v>695.08439514161</c:v>
                </c:pt>
                <c:pt idx="68">
                  <c:v>695.08439973520899</c:v>
                </c:pt>
                <c:pt idx="69">
                  <c:v>695.08440439686103</c:v>
                </c:pt>
                <c:pt idx="70">
                  <c:v>695.08440912656602</c:v>
                </c:pt>
                <c:pt idx="71">
                  <c:v>695.08441392432405</c:v>
                </c:pt>
                <c:pt idx="72">
                  <c:v>695.08441879013503</c:v>
                </c:pt>
                <c:pt idx="73">
                  <c:v>695.08442372399804</c:v>
                </c:pt>
                <c:pt idx="74">
                  <c:v>695.08442872591399</c:v>
                </c:pt>
                <c:pt idx="75">
                  <c:v>695.084433795883</c:v>
                </c:pt>
                <c:pt idx="76">
                  <c:v>695.08443893390495</c:v>
                </c:pt>
                <c:pt idx="77">
                  <c:v>695.08444413997904</c:v>
                </c:pt>
                <c:pt idx="78">
                  <c:v>695.08444941410596</c:v>
                </c:pt>
                <c:pt idx="79">
                  <c:v>695.08445475628605</c:v>
                </c:pt>
                <c:pt idx="80">
                  <c:v>695.08446016651897</c:v>
                </c:pt>
                <c:pt idx="81">
                  <c:v>695.08446564480403</c:v>
                </c:pt>
                <c:pt idx="82">
                  <c:v>695.08447119114101</c:v>
                </c:pt>
                <c:pt idx="83">
                  <c:v>695.08447680553104</c:v>
                </c:pt>
                <c:pt idx="84">
                  <c:v>695.08448248797401</c:v>
                </c:pt>
                <c:pt idx="85">
                  <c:v>695.08448823846902</c:v>
                </c:pt>
                <c:pt idx="86">
                  <c:v>695.08449405701697</c:v>
                </c:pt>
                <c:pt idx="87">
                  <c:v>695.08449994361695</c:v>
                </c:pt>
                <c:pt idx="88">
                  <c:v>695.08450589826998</c:v>
                </c:pt>
                <c:pt idx="89">
                  <c:v>695.08451192097505</c:v>
                </c:pt>
                <c:pt idx="90">
                  <c:v>695.08451801173305</c:v>
                </c:pt>
                <c:pt idx="91">
                  <c:v>695.08452417054298</c:v>
                </c:pt>
                <c:pt idx="92">
                  <c:v>695.08453039740505</c:v>
                </c:pt>
                <c:pt idx="93">
                  <c:v>695.08453669231994</c:v>
                </c:pt>
                <c:pt idx="94">
                  <c:v>695.08454305528596</c:v>
                </c:pt>
                <c:pt idx="95">
                  <c:v>695.08454948630595</c:v>
                </c:pt>
                <c:pt idx="96">
                  <c:v>695.08455598537705</c:v>
                </c:pt>
                <c:pt idx="97">
                  <c:v>695.08456255249996</c:v>
                </c:pt>
                <c:pt idx="98">
                  <c:v>695.08456918767604</c:v>
                </c:pt>
                <c:pt idx="99">
                  <c:v>695.08457589090403</c:v>
                </c:pt>
                <c:pt idx="100">
                  <c:v>695.08458266218395</c:v>
                </c:pt>
                <c:pt idx="101">
                  <c:v>695.08458950151703</c:v>
                </c:pt>
                <c:pt idx="102">
                  <c:v>695.08459640890101</c:v>
                </c:pt>
                <c:pt idx="103">
                  <c:v>695.08460338433702</c:v>
                </c:pt>
                <c:pt idx="104">
                  <c:v>695.08461042782506</c:v>
                </c:pt>
                <c:pt idx="105">
                  <c:v>695.08461753936604</c:v>
                </c:pt>
                <c:pt idx="106">
                  <c:v>695.08462471895803</c:v>
                </c:pt>
                <c:pt idx="107">
                  <c:v>695.08463196660205</c:v>
                </c:pt>
                <c:pt idx="108">
                  <c:v>695.08463928229799</c:v>
                </c:pt>
                <c:pt idx="109">
                  <c:v>695.08464666604596</c:v>
                </c:pt>
                <c:pt idx="110">
                  <c:v>695.08465411784596</c:v>
                </c:pt>
                <c:pt idx="111">
                  <c:v>695.08466163769697</c:v>
                </c:pt>
                <c:pt idx="112">
                  <c:v>695.08466922560103</c:v>
                </c:pt>
                <c:pt idx="113">
                  <c:v>695.08467688155599</c:v>
                </c:pt>
                <c:pt idx="114">
                  <c:v>695.08468460556196</c:v>
                </c:pt>
                <c:pt idx="115">
                  <c:v>695.08469239762098</c:v>
                </c:pt>
                <c:pt idx="116">
                  <c:v>695.08470025773101</c:v>
                </c:pt>
                <c:pt idx="117">
                  <c:v>695.08470818589296</c:v>
                </c:pt>
                <c:pt idx="118">
                  <c:v>695.08471618210604</c:v>
                </c:pt>
                <c:pt idx="119">
                  <c:v>695.08472424637102</c:v>
                </c:pt>
                <c:pt idx="120">
                  <c:v>695.08473237868702</c:v>
                </c:pt>
                <c:pt idx="121">
                  <c:v>695.08474057905403</c:v>
                </c:pt>
                <c:pt idx="122">
                  <c:v>695.08474884747397</c:v>
                </c:pt>
                <c:pt idx="123">
                  <c:v>695.08475718394402</c:v>
                </c:pt>
                <c:pt idx="124">
                  <c:v>695.08476558846598</c:v>
                </c:pt>
                <c:pt idx="125">
                  <c:v>695.08477406103896</c:v>
                </c:pt>
                <c:pt idx="126">
                  <c:v>695.08478260166396</c:v>
                </c:pt>
                <c:pt idx="127">
                  <c:v>695.08479121033895</c:v>
                </c:pt>
                <c:pt idx="128">
                  <c:v>695.08479988706597</c:v>
                </c:pt>
                <c:pt idx="129">
                  <c:v>695.08480863184502</c:v>
                </c:pt>
                <c:pt idx="130">
                  <c:v>695.08481744467394</c:v>
                </c:pt>
                <c:pt idx="131">
                  <c:v>695.08482632555399</c:v>
                </c:pt>
                <c:pt idx="132">
                  <c:v>695.08483527448595</c:v>
                </c:pt>
                <c:pt idx="133">
                  <c:v>695.08484429146802</c:v>
                </c:pt>
                <c:pt idx="134">
                  <c:v>695.084853376502</c:v>
                </c:pt>
                <c:pt idx="135">
                  <c:v>695.08486252958596</c:v>
                </c:pt>
                <c:pt idx="136">
                  <c:v>695.08487175072105</c:v>
                </c:pt>
                <c:pt idx="137">
                  <c:v>695.08488103990805</c:v>
                </c:pt>
                <c:pt idx="138">
                  <c:v>695.08489039714505</c:v>
                </c:pt>
                <c:pt idx="139">
                  <c:v>695.08489982243304</c:v>
                </c:pt>
                <c:pt idx="140">
                  <c:v>695.08490931577103</c:v>
                </c:pt>
                <c:pt idx="141">
                  <c:v>695.08491887716002</c:v>
                </c:pt>
                <c:pt idx="142">
                  <c:v>695.08492850660002</c:v>
                </c:pt>
                <c:pt idx="143">
                  <c:v>695.08493820409103</c:v>
                </c:pt>
                <c:pt idx="144">
                  <c:v>695.08494796963203</c:v>
                </c:pt>
                <c:pt idx="145">
                  <c:v>695.08495780322403</c:v>
                </c:pt>
                <c:pt idx="146">
                  <c:v>695.08496770486602</c:v>
                </c:pt>
                <c:pt idx="147">
                  <c:v>695.08497767455901</c:v>
                </c:pt>
                <c:pt idx="148">
                  <c:v>695.084987712302</c:v>
                </c:pt>
                <c:pt idx="149">
                  <c:v>695.08499781809599</c:v>
                </c:pt>
                <c:pt idx="150">
                  <c:v>695.08500799193905</c:v>
                </c:pt>
                <c:pt idx="151">
                  <c:v>695.08501823383403</c:v>
                </c:pt>
                <c:pt idx="152">
                  <c:v>695.08502854377798</c:v>
                </c:pt>
                <c:pt idx="153">
                  <c:v>695.08503892177305</c:v>
                </c:pt>
                <c:pt idx="154">
                  <c:v>695.08504936781696</c:v>
                </c:pt>
                <c:pt idx="155">
                  <c:v>695.085059881912</c:v>
                </c:pt>
                <c:pt idx="156">
                  <c:v>695.08507046405703</c:v>
                </c:pt>
                <c:pt idx="157">
                  <c:v>695.08508111425203</c:v>
                </c:pt>
                <c:pt idx="158">
                  <c:v>695.08509183249703</c:v>
                </c:pt>
                <c:pt idx="159">
                  <c:v>695.08510261879201</c:v>
                </c:pt>
                <c:pt idx="160">
                  <c:v>695.08511347313697</c:v>
                </c:pt>
                <c:pt idx="161">
                  <c:v>695.08512439553101</c:v>
                </c:pt>
                <c:pt idx="162">
                  <c:v>695.08513538597595</c:v>
                </c:pt>
                <c:pt idx="163">
                  <c:v>695.08514644446996</c:v>
                </c:pt>
                <c:pt idx="164">
                  <c:v>695.08515757101395</c:v>
                </c:pt>
                <c:pt idx="165">
                  <c:v>695.08516876560702</c:v>
                </c:pt>
                <c:pt idx="166">
                  <c:v>695.08518002824997</c:v>
                </c:pt>
                <c:pt idx="167">
                  <c:v>695.08519135894301</c:v>
                </c:pt>
                <c:pt idx="168">
                  <c:v>695.08520275768501</c:v>
                </c:pt>
                <c:pt idx="169">
                  <c:v>695.085214224477</c:v>
                </c:pt>
                <c:pt idx="170">
                  <c:v>695.08522575931795</c:v>
                </c:pt>
                <c:pt idx="171">
                  <c:v>695.08523736220798</c:v>
                </c:pt>
                <c:pt idx="172">
                  <c:v>695.08524903314799</c:v>
                </c:pt>
                <c:pt idx="173">
                  <c:v>695.08526077213696</c:v>
                </c:pt>
                <c:pt idx="174">
                  <c:v>695.08527257917603</c:v>
                </c:pt>
                <c:pt idx="175">
                  <c:v>695.08528445426305</c:v>
                </c:pt>
                <c:pt idx="176">
                  <c:v>695.08529639740004</c:v>
                </c:pt>
                <c:pt idx="177">
                  <c:v>695.08530840858498</c:v>
                </c:pt>
                <c:pt idx="178">
                  <c:v>695.08532048782001</c:v>
                </c:pt>
                <c:pt idx="179">
                  <c:v>695.08533263510299</c:v>
                </c:pt>
                <c:pt idx="180">
                  <c:v>695.08534485043594</c:v>
                </c:pt>
                <c:pt idx="181">
                  <c:v>695.08535713381696</c:v>
                </c:pt>
                <c:pt idx="182">
                  <c:v>695.08536948524704</c:v>
                </c:pt>
                <c:pt idx="183">
                  <c:v>695.08538190472598</c:v>
                </c:pt>
                <c:pt idx="184">
                  <c:v>695.08539439225399</c:v>
                </c:pt>
                <c:pt idx="185">
                  <c:v>695.08540694783005</c:v>
                </c:pt>
                <c:pt idx="186">
                  <c:v>695.08541957145496</c:v>
                </c:pt>
                <c:pt idx="187">
                  <c:v>695.08543226312804</c:v>
                </c:pt>
                <c:pt idx="188">
                  <c:v>695.08544502284997</c:v>
                </c:pt>
                <c:pt idx="189">
                  <c:v>695.08545785061995</c:v>
                </c:pt>
                <c:pt idx="190">
                  <c:v>695.085470746439</c:v>
                </c:pt>
                <c:pt idx="191">
                  <c:v>695.08548371030599</c:v>
                </c:pt>
                <c:pt idx="192">
                  <c:v>695.08549674222104</c:v>
                </c:pt>
                <c:pt idx="193">
                  <c:v>695.08550984218505</c:v>
                </c:pt>
                <c:pt idx="194">
                  <c:v>695.08552301019699</c:v>
                </c:pt>
                <c:pt idx="195">
                  <c:v>695.08553624625597</c:v>
                </c:pt>
                <c:pt idx="196">
                  <c:v>695.08554955036402</c:v>
                </c:pt>
                <c:pt idx="197">
                  <c:v>695.08556292252001</c:v>
                </c:pt>
                <c:pt idx="198">
                  <c:v>695.08557636272405</c:v>
                </c:pt>
                <c:pt idx="199">
                  <c:v>695.08558987097501</c:v>
                </c:pt>
                <c:pt idx="200">
                  <c:v>695.08560344727505</c:v>
                </c:pt>
                <c:pt idx="201">
                  <c:v>695.085617091622</c:v>
                </c:pt>
                <c:pt idx="202">
                  <c:v>695.08563080401598</c:v>
                </c:pt>
                <c:pt idx="203">
                  <c:v>695.08564458445903</c:v>
                </c:pt>
                <c:pt idx="204">
                  <c:v>695.085658432949</c:v>
                </c:pt>
                <c:pt idx="205">
                  <c:v>695.08567234948703</c:v>
                </c:pt>
                <c:pt idx="206">
                  <c:v>695.08568633407197</c:v>
                </c:pt>
                <c:pt idx="207">
                  <c:v>695.08570038670405</c:v>
                </c:pt>
                <c:pt idx="208">
                  <c:v>695.08571450738395</c:v>
                </c:pt>
                <c:pt idx="209">
                  <c:v>695.085728696111</c:v>
                </c:pt>
                <c:pt idx="210">
                  <c:v>695.08574295288497</c:v>
                </c:pt>
                <c:pt idx="211">
                  <c:v>695.08575727770699</c:v>
                </c:pt>
                <c:pt idx="212">
                  <c:v>695.08577167057604</c:v>
                </c:pt>
                <c:pt idx="213">
                  <c:v>695.08578613149098</c:v>
                </c:pt>
                <c:pt idx="214">
                  <c:v>695.08580066045397</c:v>
                </c:pt>
                <c:pt idx="215">
                  <c:v>695.08581525746297</c:v>
                </c:pt>
                <c:pt idx="216">
                  <c:v>695.08582992252002</c:v>
                </c:pt>
                <c:pt idx="217">
                  <c:v>695.08584465562296</c:v>
                </c:pt>
                <c:pt idx="218">
                  <c:v>695.08585945677305</c:v>
                </c:pt>
                <c:pt idx="219">
                  <c:v>695.08587432596903</c:v>
                </c:pt>
                <c:pt idx="220">
                  <c:v>695.08588926321204</c:v>
                </c:pt>
                <c:pt idx="221">
                  <c:v>695.08590426850196</c:v>
                </c:pt>
                <c:pt idx="222">
                  <c:v>695.08591934183801</c:v>
                </c:pt>
                <c:pt idx="223">
                  <c:v>695.08593448322097</c:v>
                </c:pt>
                <c:pt idx="224">
                  <c:v>695.08594969265005</c:v>
                </c:pt>
                <c:pt idx="225">
                  <c:v>695.08596497012502</c:v>
                </c:pt>
                <c:pt idx="226">
                  <c:v>695.08598031564702</c:v>
                </c:pt>
                <c:pt idx="227">
                  <c:v>695.08599572921401</c:v>
                </c:pt>
                <c:pt idx="228">
                  <c:v>695.08601121082802</c:v>
                </c:pt>
                <c:pt idx="229">
                  <c:v>695.08602676048804</c:v>
                </c:pt>
                <c:pt idx="230">
                  <c:v>695.08604237819304</c:v>
                </c:pt>
                <c:pt idx="231">
                  <c:v>695.08605806394496</c:v>
                </c:pt>
                <c:pt idx="232">
                  <c:v>695.08607381774198</c:v>
                </c:pt>
                <c:pt idx="233">
                  <c:v>695.086089639585</c:v>
                </c:pt>
                <c:pt idx="234">
                  <c:v>695.08610552947403</c:v>
                </c:pt>
                <c:pt idx="235">
                  <c:v>695.08612148740895</c:v>
                </c:pt>
                <c:pt idx="236">
                  <c:v>695.08613751338896</c:v>
                </c:pt>
                <c:pt idx="237">
                  <c:v>695.08615360741396</c:v>
                </c:pt>
                <c:pt idx="238">
                  <c:v>695.08616976948497</c:v>
                </c:pt>
                <c:pt idx="239">
                  <c:v>695.08618599960096</c:v>
                </c:pt>
                <c:pt idx="240">
                  <c:v>695.08620229776295</c:v>
                </c:pt>
                <c:pt idx="241">
                  <c:v>695.08621866396902</c:v>
                </c:pt>
                <c:pt idx="242">
                  <c:v>695.08623509822098</c:v>
                </c:pt>
                <c:pt idx="243">
                  <c:v>695.08625160051804</c:v>
                </c:pt>
                <c:pt idx="244">
                  <c:v>695.08626817085997</c:v>
                </c:pt>
                <c:pt idx="245">
                  <c:v>695.08628480924699</c:v>
                </c:pt>
                <c:pt idx="246">
                  <c:v>695.086301515679</c:v>
                </c:pt>
                <c:pt idx="247">
                  <c:v>695.08631829015496</c:v>
                </c:pt>
                <c:pt idx="248">
                  <c:v>695.08633513267603</c:v>
                </c:pt>
                <c:pt idx="249">
                  <c:v>695.08635204324196</c:v>
                </c:pt>
                <c:pt idx="250">
                  <c:v>695.08636902185197</c:v>
                </c:pt>
                <c:pt idx="251">
                  <c:v>695.08638606850695</c:v>
                </c:pt>
                <c:pt idx="252">
                  <c:v>695.08640318320704</c:v>
                </c:pt>
                <c:pt idx="253">
                  <c:v>695.08642036594995</c:v>
                </c:pt>
                <c:pt idx="254">
                  <c:v>695.08643761673795</c:v>
                </c:pt>
                <c:pt idx="255">
                  <c:v>695.08645493557106</c:v>
                </c:pt>
                <c:pt idx="256">
                  <c:v>695.08647232244698</c:v>
                </c:pt>
                <c:pt idx="257">
                  <c:v>695.08648977736698</c:v>
                </c:pt>
                <c:pt idx="258">
                  <c:v>695.08650730033105</c:v>
                </c:pt>
                <c:pt idx="259">
                  <c:v>695.08652489133999</c:v>
                </c:pt>
                <c:pt idx="260">
                  <c:v>695.08654255039198</c:v>
                </c:pt>
                <c:pt idx="261">
                  <c:v>695.08656027748805</c:v>
                </c:pt>
                <c:pt idx="262">
                  <c:v>695.08657807262705</c:v>
                </c:pt>
                <c:pt idx="263">
                  <c:v>695.08659593581001</c:v>
                </c:pt>
                <c:pt idx="264">
                  <c:v>695.08661386703704</c:v>
                </c:pt>
                <c:pt idx="265">
                  <c:v>695.08663186630702</c:v>
                </c:pt>
                <c:pt idx="266">
                  <c:v>695.08664993362004</c:v>
                </c:pt>
                <c:pt idx="267">
                  <c:v>695.08666806897702</c:v>
                </c:pt>
                <c:pt idx="268">
                  <c:v>695.08668627237705</c:v>
                </c:pt>
                <c:pt idx="269">
                  <c:v>695.08670454382002</c:v>
                </c:pt>
                <c:pt idx="270">
                  <c:v>695.08672288330695</c:v>
                </c:pt>
                <c:pt idx="271">
                  <c:v>695.08674129083602</c:v>
                </c:pt>
                <c:pt idx="272">
                  <c:v>695.08675976640802</c:v>
                </c:pt>
                <c:pt idx="273">
                  <c:v>695.08677831002296</c:v>
                </c:pt>
                <c:pt idx="274">
                  <c:v>695.08679692168005</c:v>
                </c:pt>
                <c:pt idx="275">
                  <c:v>695.08681560138098</c:v>
                </c:pt>
                <c:pt idx="276">
                  <c:v>695.08683434912405</c:v>
                </c:pt>
                <c:pt idx="277">
                  <c:v>695.08685316490903</c:v>
                </c:pt>
                <c:pt idx="278">
                  <c:v>695.08687204873695</c:v>
                </c:pt>
                <c:pt idx="279">
                  <c:v>695.08689100060701</c:v>
                </c:pt>
                <c:pt idx="280">
                  <c:v>695.08691002052001</c:v>
                </c:pt>
                <c:pt idx="281">
                  <c:v>695.08692910847503</c:v>
                </c:pt>
                <c:pt idx="282">
                  <c:v>695.08694826447197</c:v>
                </c:pt>
                <c:pt idx="283">
                  <c:v>695.08696748851003</c:v>
                </c:pt>
                <c:pt idx="284">
                  <c:v>695.08698678059102</c:v>
                </c:pt>
                <c:pt idx="285">
                  <c:v>695.08700614071404</c:v>
                </c:pt>
                <c:pt idx="286">
                  <c:v>695.08702556887795</c:v>
                </c:pt>
                <c:pt idx="287">
                  <c:v>695.087045065084</c:v>
                </c:pt>
                <c:pt idx="288">
                  <c:v>695.08706462933196</c:v>
                </c:pt>
                <c:pt idx="289">
                  <c:v>695.08708426162195</c:v>
                </c:pt>
                <c:pt idx="290">
                  <c:v>695.08710396195204</c:v>
                </c:pt>
                <c:pt idx="291">
                  <c:v>695.08712373032404</c:v>
                </c:pt>
                <c:pt idx="292">
                  <c:v>695.08714356673795</c:v>
                </c:pt>
                <c:pt idx="293">
                  <c:v>695.08716347119196</c:v>
                </c:pt>
                <c:pt idx="294">
                  <c:v>695.08718344368799</c:v>
                </c:pt>
                <c:pt idx="295">
                  <c:v>695.08720348422503</c:v>
                </c:pt>
                <c:pt idx="296">
                  <c:v>695.08722359280296</c:v>
                </c:pt>
                <c:pt idx="297">
                  <c:v>695.08724376942098</c:v>
                </c:pt>
                <c:pt idx="298">
                  <c:v>695.08726401408001</c:v>
                </c:pt>
                <c:pt idx="299">
                  <c:v>695.08728432678004</c:v>
                </c:pt>
                <c:pt idx="300">
                  <c:v>695.08730470752096</c:v>
                </c:pt>
                <c:pt idx="301">
                  <c:v>695.08732515630197</c:v>
                </c:pt>
                <c:pt idx="302">
                  <c:v>695.08734567312399</c:v>
                </c:pt>
                <c:pt idx="303">
                  <c:v>695.08736625798497</c:v>
                </c:pt>
                <c:pt idx="304">
                  <c:v>695.08738691088695</c:v>
                </c:pt>
                <c:pt idx="305">
                  <c:v>695.08740763183005</c:v>
                </c:pt>
                <c:pt idx="306">
                  <c:v>695.08742842081199</c:v>
                </c:pt>
                <c:pt idx="307">
                  <c:v>695.08744927783403</c:v>
                </c:pt>
                <c:pt idx="308">
                  <c:v>695.08747020289695</c:v>
                </c:pt>
                <c:pt idx="309">
                  <c:v>695.08749119599895</c:v>
                </c:pt>
                <c:pt idx="310">
                  <c:v>695.08751225714002</c:v>
                </c:pt>
                <c:pt idx="311">
                  <c:v>695.08753338632198</c:v>
                </c:pt>
                <c:pt idx="312">
                  <c:v>695.08755458354301</c:v>
                </c:pt>
                <c:pt idx="313">
                  <c:v>695.087575848803</c:v>
                </c:pt>
                <c:pt idx="314">
                  <c:v>695.08759718210297</c:v>
                </c:pt>
                <c:pt idx="315">
                  <c:v>695.08761858344201</c:v>
                </c:pt>
                <c:pt idx="316">
                  <c:v>695.08764005282001</c:v>
                </c:pt>
                <c:pt idx="317">
                  <c:v>695.08766159023696</c:v>
                </c:pt>
                <c:pt idx="318">
                  <c:v>695.08768319569299</c:v>
                </c:pt>
                <c:pt idx="319">
                  <c:v>695.08770486918797</c:v>
                </c:pt>
                <c:pt idx="320">
                  <c:v>695.08772661072203</c:v>
                </c:pt>
                <c:pt idx="321">
                  <c:v>695.08774842029504</c:v>
                </c:pt>
                <c:pt idx="322">
                  <c:v>695.08777029790599</c:v>
                </c:pt>
                <c:pt idx="323">
                  <c:v>695.08779224355601</c:v>
                </c:pt>
                <c:pt idx="324">
                  <c:v>695.08781425724396</c:v>
                </c:pt>
                <c:pt idx="325">
                  <c:v>695.08783633896996</c:v>
                </c:pt>
                <c:pt idx="326">
                  <c:v>695.08785848873504</c:v>
                </c:pt>
                <c:pt idx="327">
                  <c:v>695.08788070653804</c:v>
                </c:pt>
                <c:pt idx="328">
                  <c:v>695.08790299237899</c:v>
                </c:pt>
                <c:pt idx="329">
                  <c:v>695.08792534625798</c:v>
                </c:pt>
                <c:pt idx="330">
                  <c:v>695.08794776817501</c:v>
                </c:pt>
                <c:pt idx="331">
                  <c:v>695.08797025812896</c:v>
                </c:pt>
                <c:pt idx="332">
                  <c:v>695.08799281612096</c:v>
                </c:pt>
                <c:pt idx="333">
                  <c:v>695.088015442151</c:v>
                </c:pt>
                <c:pt idx="334">
                  <c:v>695.08803813621898</c:v>
                </c:pt>
                <c:pt idx="335">
                  <c:v>695.08806089832296</c:v>
                </c:pt>
                <c:pt idx="336">
                  <c:v>695.08808372846499</c:v>
                </c:pt>
                <c:pt idx="337">
                  <c:v>695.08810662664405</c:v>
                </c:pt>
                <c:pt idx="338">
                  <c:v>695.08812959286104</c:v>
                </c:pt>
                <c:pt idx="339">
                  <c:v>695.08815262711403</c:v>
                </c:pt>
                <c:pt idx="340">
                  <c:v>695.08817572940404</c:v>
                </c:pt>
                <c:pt idx="341">
                  <c:v>695.08819889973097</c:v>
                </c:pt>
                <c:pt idx="342">
                  <c:v>695.08822213809503</c:v>
                </c:pt>
                <c:pt idx="343">
                  <c:v>695.08824544449499</c:v>
                </c:pt>
                <c:pt idx="344">
                  <c:v>695.08826881893197</c:v>
                </c:pt>
                <c:pt idx="345">
                  <c:v>695.08829226140494</c:v>
                </c:pt>
                <c:pt idx="346">
                  <c:v>695.08831577191404</c:v>
                </c:pt>
                <c:pt idx="347">
                  <c:v>695.08833935046005</c:v>
                </c:pt>
                <c:pt idx="348">
                  <c:v>695.08836299704205</c:v>
                </c:pt>
                <c:pt idx="349">
                  <c:v>695.08838671165904</c:v>
                </c:pt>
                <c:pt idx="350">
                  <c:v>695.08841049431305</c:v>
                </c:pt>
                <c:pt idx="351">
                  <c:v>695.08843434500204</c:v>
                </c:pt>
                <c:pt idx="352">
                  <c:v>695.08845826372794</c:v>
                </c:pt>
                <c:pt idx="353">
                  <c:v>695.08848225048803</c:v>
                </c:pt>
                <c:pt idx="354">
                  <c:v>695.08850630528502</c:v>
                </c:pt>
                <c:pt idx="355">
                  <c:v>695.08853042811597</c:v>
                </c:pt>
                <c:pt idx="356">
                  <c:v>695.08855461898304</c:v>
                </c:pt>
                <c:pt idx="357">
                  <c:v>695.08857887788497</c:v>
                </c:pt>
                <c:pt idx="358">
                  <c:v>695.08860320482199</c:v>
                </c:pt>
                <c:pt idx="359">
                  <c:v>695.08862759979399</c:v>
                </c:pt>
                <c:pt idx="360">
                  <c:v>695.08865206280097</c:v>
                </c:pt>
                <c:pt idx="361">
                  <c:v>695.08867659384305</c:v>
                </c:pt>
                <c:pt idx="362">
                  <c:v>695.08870119291998</c:v>
                </c:pt>
                <c:pt idx="363">
                  <c:v>695.08872586003099</c:v>
                </c:pt>
                <c:pt idx="364">
                  <c:v>695.08875059517595</c:v>
                </c:pt>
                <c:pt idx="365">
                  <c:v>695.08877539835601</c:v>
                </c:pt>
                <c:pt idx="366">
                  <c:v>695.08880026957002</c:v>
                </c:pt>
                <c:pt idx="367">
                  <c:v>695.08882520881798</c:v>
                </c:pt>
                <c:pt idx="368">
                  <c:v>695.08885021610001</c:v>
                </c:pt>
                <c:pt idx="369">
                  <c:v>695.088875291416</c:v>
                </c:pt>
                <c:pt idx="370">
                  <c:v>695.08890043476595</c:v>
                </c:pt>
                <c:pt idx="371">
                  <c:v>695.08892564614996</c:v>
                </c:pt>
                <c:pt idx="372">
                  <c:v>695.08895092556702</c:v>
                </c:pt>
                <c:pt idx="373">
                  <c:v>695.08897627301803</c:v>
                </c:pt>
                <c:pt idx="374">
                  <c:v>695.08900168850198</c:v>
                </c:pt>
                <c:pt idx="375">
                  <c:v>695.08902717201897</c:v>
                </c:pt>
                <c:pt idx="376">
                  <c:v>695.08905272357003</c:v>
                </c:pt>
                <c:pt idx="377">
                  <c:v>695.08907834315403</c:v>
                </c:pt>
                <c:pt idx="378">
                  <c:v>695.08910403077005</c:v>
                </c:pt>
                <c:pt idx="379">
                  <c:v>695.08912978642002</c:v>
                </c:pt>
                <c:pt idx="380">
                  <c:v>695.08915561010201</c:v>
                </c:pt>
                <c:pt idx="381">
                  <c:v>695.08918150181705</c:v>
                </c:pt>
                <c:pt idx="382">
                  <c:v>695.089207461564</c:v>
                </c:pt>
                <c:pt idx="383">
                  <c:v>695.089233489344</c:v>
                </c:pt>
                <c:pt idx="384">
                  <c:v>695.08925958515601</c:v>
                </c:pt>
                <c:pt idx="385">
                  <c:v>695.08928574900006</c:v>
                </c:pt>
                <c:pt idx="386">
                  <c:v>695.089311980876</c:v>
                </c:pt>
                <c:pt idx="387">
                  <c:v>695.08933828078398</c:v>
                </c:pt>
                <c:pt idx="388">
                  <c:v>695.08936464872397</c:v>
                </c:pt>
                <c:pt idx="389">
                  <c:v>695.08939108469599</c:v>
                </c:pt>
                <c:pt idx="390">
                  <c:v>695.08941758869901</c:v>
                </c:pt>
                <c:pt idx="391">
                  <c:v>695.08944416073405</c:v>
                </c:pt>
                <c:pt idx="392">
                  <c:v>695.08947080079997</c:v>
                </c:pt>
                <c:pt idx="393">
                  <c:v>695.08949750889803</c:v>
                </c:pt>
                <c:pt idx="394">
                  <c:v>695.08952428502698</c:v>
                </c:pt>
                <c:pt idx="395">
                  <c:v>695.08955112918602</c:v>
                </c:pt>
                <c:pt idx="396">
                  <c:v>695.08957804137697</c:v>
                </c:pt>
                <c:pt idx="397">
                  <c:v>695.08960502159903</c:v>
                </c:pt>
                <c:pt idx="398">
                  <c:v>695.08963206985095</c:v>
                </c:pt>
                <c:pt idx="399">
                  <c:v>695.08965918613399</c:v>
                </c:pt>
                <c:pt idx="400">
                  <c:v>695.089686370447</c:v>
                </c:pt>
                <c:pt idx="401">
                  <c:v>695.08971362279101</c:v>
                </c:pt>
                <c:pt idx="402">
                  <c:v>695.08974094316397</c:v>
                </c:pt>
                <c:pt idx="403">
                  <c:v>695.08976833156805</c:v>
                </c:pt>
                <c:pt idx="404">
                  <c:v>695.08979578800199</c:v>
                </c:pt>
                <c:pt idx="405">
                  <c:v>695.08982331246602</c:v>
                </c:pt>
                <c:pt idx="406">
                  <c:v>695.08985090496003</c:v>
                </c:pt>
                <c:pt idx="407">
                  <c:v>695.08987856548299</c:v>
                </c:pt>
                <c:pt idx="408">
                  <c:v>695.08990629403604</c:v>
                </c:pt>
                <c:pt idx="409">
                  <c:v>695.08993409061895</c:v>
                </c:pt>
                <c:pt idx="410">
                  <c:v>695.08996195523002</c:v>
                </c:pt>
                <c:pt idx="411">
                  <c:v>695.08998988787096</c:v>
                </c:pt>
                <c:pt idx="412">
                  <c:v>695.09001788854096</c:v>
                </c:pt>
                <c:pt idx="413">
                  <c:v>695.09004595724002</c:v>
                </c:pt>
                <c:pt idx="414">
                  <c:v>695.09007409396702</c:v>
                </c:pt>
                <c:pt idx="415">
                  <c:v>695.09010229872399</c:v>
                </c:pt>
                <c:pt idx="416">
                  <c:v>695.09013057150901</c:v>
                </c:pt>
                <c:pt idx="417">
                  <c:v>695.09015891232195</c:v>
                </c:pt>
                <c:pt idx="418">
                  <c:v>695.09018732116397</c:v>
                </c:pt>
                <c:pt idx="419">
                  <c:v>695.09021579803402</c:v>
                </c:pt>
                <c:pt idx="420">
                  <c:v>695.09024434293201</c:v>
                </c:pt>
                <c:pt idx="421">
                  <c:v>695.09027295585804</c:v>
                </c:pt>
                <c:pt idx="422">
                  <c:v>695.090301636812</c:v>
                </c:pt>
                <c:pt idx="423">
                  <c:v>695.09033038579298</c:v>
                </c:pt>
                <c:pt idx="424">
                  <c:v>695.09035920280303</c:v>
                </c:pt>
                <c:pt idx="425">
                  <c:v>695.09038808783896</c:v>
                </c:pt>
                <c:pt idx="426">
                  <c:v>695.09041704090305</c:v>
                </c:pt>
                <c:pt idx="427">
                  <c:v>695.09044606199495</c:v>
                </c:pt>
                <c:pt idx="428">
                  <c:v>695.09047515111297</c:v>
                </c:pt>
                <c:pt idx="429">
                  <c:v>695.09050430825903</c:v>
                </c:pt>
                <c:pt idx="430">
                  <c:v>695.09053353343097</c:v>
                </c:pt>
                <c:pt idx="431">
                  <c:v>695.09056282663005</c:v>
                </c:pt>
                <c:pt idx="432">
                  <c:v>695.09059218785603</c:v>
                </c:pt>
                <c:pt idx="433">
                  <c:v>695.09062161710801</c:v>
                </c:pt>
                <c:pt idx="434">
                  <c:v>695.09065111438701</c:v>
                </c:pt>
                <c:pt idx="435">
                  <c:v>695.09068067969201</c:v>
                </c:pt>
                <c:pt idx="436">
                  <c:v>695.09071031302199</c:v>
                </c:pt>
                <c:pt idx="437">
                  <c:v>695.09074001437898</c:v>
                </c:pt>
                <c:pt idx="438">
                  <c:v>695.09076978376197</c:v>
                </c:pt>
                <c:pt idx="439">
                  <c:v>695.09079962117096</c:v>
                </c:pt>
                <c:pt idx="440">
                  <c:v>695.09082952660503</c:v>
                </c:pt>
                <c:pt idx="441">
                  <c:v>695.09085950006499</c:v>
                </c:pt>
                <c:pt idx="442">
                  <c:v>695.09088954155004</c:v>
                </c:pt>
                <c:pt idx="443">
                  <c:v>695.09091965105995</c:v>
                </c:pt>
                <c:pt idx="444">
                  <c:v>695.09094982859494</c:v>
                </c:pt>
                <c:pt idx="445">
                  <c:v>695.09098007415605</c:v>
                </c:pt>
                <c:pt idx="446">
                  <c:v>695.09101038774099</c:v>
                </c:pt>
                <c:pt idx="447">
                  <c:v>695.09104076935103</c:v>
                </c:pt>
                <c:pt idx="448">
                  <c:v>695.09107121898501</c:v>
                </c:pt>
                <c:pt idx="449">
                  <c:v>695.09110173664396</c:v>
                </c:pt>
                <c:pt idx="450">
                  <c:v>695.09113232232698</c:v>
                </c:pt>
                <c:pt idx="451">
                  <c:v>695.09116297603498</c:v>
                </c:pt>
                <c:pt idx="452">
                  <c:v>695.09119369776602</c:v>
                </c:pt>
                <c:pt idx="453">
                  <c:v>695.09122448752203</c:v>
                </c:pt>
                <c:pt idx="454">
                  <c:v>695.09125534530097</c:v>
                </c:pt>
                <c:pt idx="455">
                  <c:v>695.09128627110397</c:v>
                </c:pt>
                <c:pt idx="456">
                  <c:v>695.09131726493001</c:v>
                </c:pt>
                <c:pt idx="457">
                  <c:v>695.09134832678001</c:v>
                </c:pt>
                <c:pt idx="458">
                  <c:v>695.09137945665304</c:v>
                </c:pt>
                <c:pt idx="459">
                  <c:v>695.09141065454901</c:v>
                </c:pt>
                <c:pt idx="460">
                  <c:v>695.09144192046904</c:v>
                </c:pt>
                <c:pt idx="461">
                  <c:v>695.09147325441097</c:v>
                </c:pt>
                <c:pt idx="462">
                  <c:v>695.09150465637595</c:v>
                </c:pt>
                <c:pt idx="463">
                  <c:v>695.09153612636305</c:v>
                </c:pt>
                <c:pt idx="464">
                  <c:v>695.09156766437297</c:v>
                </c:pt>
                <c:pt idx="465">
                  <c:v>695.09159927040605</c:v>
                </c:pt>
                <c:pt idx="466">
                  <c:v>695.09163094446001</c:v>
                </c:pt>
                <c:pt idx="467">
                  <c:v>695.09166268653701</c:v>
                </c:pt>
                <c:pt idx="468">
                  <c:v>695.091694496635</c:v>
                </c:pt>
                <c:pt idx="469">
                  <c:v>695.09172637475604</c:v>
                </c:pt>
                <c:pt idx="470">
                  <c:v>695.09175832089704</c:v>
                </c:pt>
                <c:pt idx="471">
                  <c:v>695.09179033506098</c:v>
                </c:pt>
                <c:pt idx="472">
                  <c:v>695.09182241724602</c:v>
                </c:pt>
                <c:pt idx="473">
                  <c:v>695.09185456745195</c:v>
                </c:pt>
                <c:pt idx="474">
                  <c:v>695.09188678567898</c:v>
                </c:pt>
                <c:pt idx="475">
                  <c:v>695.09191907192803</c:v>
                </c:pt>
                <c:pt idx="476">
                  <c:v>695.09195142619706</c:v>
                </c:pt>
                <c:pt idx="477">
                  <c:v>695.09198384848605</c:v>
                </c:pt>
                <c:pt idx="478">
                  <c:v>695.09201633879695</c:v>
                </c:pt>
                <c:pt idx="479">
                  <c:v>695.09204889712805</c:v>
                </c:pt>
                <c:pt idx="480">
                  <c:v>695.09208152347901</c:v>
                </c:pt>
                <c:pt idx="481">
                  <c:v>695.09211421785005</c:v>
                </c:pt>
                <c:pt idx="482">
                  <c:v>695.09214698024095</c:v>
                </c:pt>
                <c:pt idx="483">
                  <c:v>695.09217981065206</c:v>
                </c:pt>
                <c:pt idx="484">
                  <c:v>695.09221270908301</c:v>
                </c:pt>
                <c:pt idx="485">
                  <c:v>695.09224567553304</c:v>
                </c:pt>
                <c:pt idx="486">
                  <c:v>695.09227871000303</c:v>
                </c:pt>
                <c:pt idx="487">
                  <c:v>695.09231181249197</c:v>
                </c:pt>
                <c:pt idx="488">
                  <c:v>695.092344983001</c:v>
                </c:pt>
                <c:pt idx="489">
                  <c:v>695.09237822152795</c:v>
                </c:pt>
                <c:pt idx="490">
                  <c:v>695.09241152807397</c:v>
                </c:pt>
                <c:pt idx="491">
                  <c:v>695.09244490263904</c:v>
                </c:pt>
                <c:pt idx="492">
                  <c:v>695.09247834522296</c:v>
                </c:pt>
                <c:pt idx="493">
                  <c:v>695.09251185582502</c:v>
                </c:pt>
                <c:pt idx="494">
                  <c:v>695.09254543444604</c:v>
                </c:pt>
                <c:pt idx="495">
                  <c:v>695.09257908108395</c:v>
                </c:pt>
                <c:pt idx="496">
                  <c:v>695.09261279574105</c:v>
                </c:pt>
                <c:pt idx="497">
                  <c:v>695.09264657841504</c:v>
                </c:pt>
                <c:pt idx="498">
                  <c:v>695.09268042910696</c:v>
                </c:pt>
                <c:pt idx="499">
                  <c:v>695.09271434781704</c:v>
                </c:pt>
                <c:pt idx="500">
                  <c:v>695.09305658320602</c:v>
                </c:pt>
                <c:pt idx="501">
                  <c:v>695.09388799049498</c:v>
                </c:pt>
                <c:pt idx="502">
                  <c:v>695.09475685059795</c:v>
                </c:pt>
                <c:pt idx="503">
                  <c:v>695.09566316147504</c:v>
                </c:pt>
                <c:pt idx="504">
                  <c:v>695.09660692099897</c:v>
                </c:pt>
                <c:pt idx="505">
                  <c:v>695.09758812695395</c:v>
                </c:pt>
                <c:pt idx="506">
                  <c:v>695.09860677703603</c:v>
                </c:pt>
                <c:pt idx="507">
                  <c:v>695.09966286885299</c:v>
                </c:pt>
                <c:pt idx="508">
                  <c:v>695.10075639992499</c:v>
                </c:pt>
                <c:pt idx="509">
                  <c:v>695.10188736768703</c:v>
                </c:pt>
                <c:pt idx="510">
                  <c:v>695.10305576948099</c:v>
                </c:pt>
                <c:pt idx="511">
                  <c:v>695.10426160256497</c:v>
                </c:pt>
                <c:pt idx="512">
                  <c:v>695.10550486410796</c:v>
                </c:pt>
                <c:pt idx="513">
                  <c:v>695.10678555119</c:v>
                </c:pt>
                <c:pt idx="514">
                  <c:v>695.10810366080398</c:v>
                </c:pt>
                <c:pt idx="515">
                  <c:v>695.10945918985703</c:v>
                </c:pt>
                <c:pt idx="516">
                  <c:v>695.11085213516401</c:v>
                </c:pt>
                <c:pt idx="517">
                  <c:v>695.11228249345697</c:v>
                </c:pt>
                <c:pt idx="518">
                  <c:v>695.11375026137603</c:v>
                </c:pt>
                <c:pt idx="519">
                  <c:v>695.11525543547498</c:v>
                </c:pt>
                <c:pt idx="520">
                  <c:v>695.11679801222101</c:v>
                </c:pt>
                <c:pt idx="521">
                  <c:v>695.11837798799195</c:v>
                </c:pt>
                <c:pt idx="522">
                  <c:v>695.11999535907898</c:v>
                </c:pt>
                <c:pt idx="523">
                  <c:v>695.12165012168396</c:v>
                </c:pt>
                <c:pt idx="524">
                  <c:v>695.12334227192298</c:v>
                </c:pt>
                <c:pt idx="525">
                  <c:v>695.12507180582304</c:v>
                </c:pt>
                <c:pt idx="526">
                  <c:v>695.12683871932302</c:v>
                </c:pt>
                <c:pt idx="527">
                  <c:v>695.12864300827596</c:v>
                </c:pt>
                <c:pt idx="528">
                  <c:v>695.13048466844498</c:v>
                </c:pt>
                <c:pt idx="529">
                  <c:v>695.13236369550896</c:v>
                </c:pt>
                <c:pt idx="530">
                  <c:v>695.13428008505502</c:v>
                </c:pt>
                <c:pt idx="531">
                  <c:v>695.13623383258403</c:v>
                </c:pt>
                <c:pt idx="532">
                  <c:v>695.13822493351097</c:v>
                </c:pt>
                <c:pt idx="533">
                  <c:v>695.14025338316196</c:v>
                </c:pt>
                <c:pt idx="534">
                  <c:v>695.14231917677398</c:v>
                </c:pt>
                <c:pt idx="535">
                  <c:v>695.14442230949999</c:v>
                </c:pt>
                <c:pt idx="536">
                  <c:v>695.14656277640302</c:v>
                </c:pt>
                <c:pt idx="537">
                  <c:v>695.148740572458</c:v>
                </c:pt>
                <c:pt idx="538">
                  <c:v>695.150955692553</c:v>
                </c:pt>
                <c:pt idx="539">
                  <c:v>695.15320813149003</c:v>
                </c:pt>
                <c:pt idx="540">
                  <c:v>695.15549788398198</c:v>
                </c:pt>
                <c:pt idx="541">
                  <c:v>695.15782494465498</c:v>
                </c:pt>
                <c:pt idx="542">
                  <c:v>695.16018930804705</c:v>
                </c:pt>
                <c:pt idx="543">
                  <c:v>695.16259096860995</c:v>
                </c:pt>
                <c:pt idx="544">
                  <c:v>695.16502992070605</c:v>
                </c:pt>
                <c:pt idx="545">
                  <c:v>695.16750615861304</c:v>
                </c:pt>
                <c:pt idx="546">
                  <c:v>695.17001967651902</c:v>
                </c:pt>
                <c:pt idx="547">
                  <c:v>695.17257046852603</c:v>
                </c:pt>
                <c:pt idx="548">
                  <c:v>695.17515852864699</c:v>
                </c:pt>
                <c:pt idx="549">
                  <c:v>695.17778385080999</c:v>
                </c:pt>
                <c:pt idx="550">
                  <c:v>695.18044642885604</c:v>
                </c:pt>
                <c:pt idx="551">
                  <c:v>695.18314625653397</c:v>
                </c:pt>
                <c:pt idx="552">
                  <c:v>695.18588332751199</c:v>
                </c:pt>
                <c:pt idx="553">
                  <c:v>695.18865763536803</c:v>
                </c:pt>
                <c:pt idx="554">
                  <c:v>695.19146917359103</c:v>
                </c:pt>
                <c:pt idx="555">
                  <c:v>695.19431793558499</c:v>
                </c:pt>
                <c:pt idx="556">
                  <c:v>695.19720391466706</c:v>
                </c:pt>
                <c:pt idx="557">
                  <c:v>695.20012710406695</c:v>
                </c:pt>
                <c:pt idx="558">
                  <c:v>695.20308749692595</c:v>
                </c:pt>
                <c:pt idx="559">
                  <c:v>695.20608508630005</c:v>
                </c:pt>
                <c:pt idx="560">
                  <c:v>695.20911986515705</c:v>
                </c:pt>
                <c:pt idx="561">
                  <c:v>695.21219182637697</c:v>
                </c:pt>
                <c:pt idx="562">
                  <c:v>695.21530096275603</c:v>
                </c:pt>
                <c:pt idx="563">
                  <c:v>695.21844726699999</c:v>
                </c:pt>
                <c:pt idx="564">
                  <c:v>695.22163073172999</c:v>
                </c:pt>
                <c:pt idx="565">
                  <c:v>695.22485134947897</c:v>
                </c:pt>
                <c:pt idx="566">
                  <c:v>695.22810911269198</c:v>
                </c:pt>
                <c:pt idx="567">
                  <c:v>695.23140401373098</c:v>
                </c:pt>
                <c:pt idx="568">
                  <c:v>695.23473604486696</c:v>
                </c:pt>
                <c:pt idx="569">
                  <c:v>695.23810519828601</c:v>
                </c:pt>
                <c:pt idx="570">
                  <c:v>695.24151146608904</c:v>
                </c:pt>
                <c:pt idx="571">
                  <c:v>695.24495484028603</c:v>
                </c:pt>
                <c:pt idx="572">
                  <c:v>695.24843531280305</c:v>
                </c:pt>
                <c:pt idx="573">
                  <c:v>695.25195287548104</c:v>
                </c:pt>
                <c:pt idx="574">
                  <c:v>695.25550752006995</c:v>
                </c:pt>
                <c:pt idx="575">
                  <c:v>695.25909923823701</c:v>
                </c:pt>
                <c:pt idx="576">
                  <c:v>695.26272802155995</c:v>
                </c:pt>
                <c:pt idx="577">
                  <c:v>695.26639386153295</c:v>
                </c:pt>
                <c:pt idx="578">
                  <c:v>695.27009674956003</c:v>
                </c:pt>
                <c:pt idx="579">
                  <c:v>695.27383667696199</c:v>
                </c:pt>
                <c:pt idx="580">
                  <c:v>695.277613634972</c:v>
                </c:pt>
                <c:pt idx="581">
                  <c:v>695.281427614736</c:v>
                </c:pt>
                <c:pt idx="582">
                  <c:v>695.28527860731299</c:v>
                </c:pt>
                <c:pt idx="583">
                  <c:v>695.28916660367804</c:v>
                </c:pt>
                <c:pt idx="584">
                  <c:v>695.29309159471802</c:v>
                </c:pt>
                <c:pt idx="585">
                  <c:v>695.29705357123498</c:v>
                </c:pt>
                <c:pt idx="586">
                  <c:v>695.30105252394105</c:v>
                </c:pt>
                <c:pt idx="587">
                  <c:v>695.30508844346696</c:v>
                </c:pt>
                <c:pt idx="588">
                  <c:v>695.30916132035497</c:v>
                </c:pt>
                <c:pt idx="589">
                  <c:v>695.31327114505905</c:v>
                </c:pt>
                <c:pt idx="590">
                  <c:v>695.31741790795104</c:v>
                </c:pt>
                <c:pt idx="591">
                  <c:v>695.32160159931402</c:v>
                </c:pt>
                <c:pt idx="592">
                  <c:v>695.32582220934603</c:v>
                </c:pt>
                <c:pt idx="593">
                  <c:v>695.33007972815699</c:v>
                </c:pt>
                <c:pt idx="594">
                  <c:v>695.33437414577497</c:v>
                </c:pt>
                <c:pt idx="595">
                  <c:v>695.33870545213802</c:v>
                </c:pt>
                <c:pt idx="596">
                  <c:v>695.34307363710002</c:v>
                </c:pt>
                <c:pt idx="597">
                  <c:v>695.34747869042803</c:v>
                </c:pt>
                <c:pt idx="598">
                  <c:v>695.351920601806</c:v>
                </c:pt>
                <c:pt idx="599">
                  <c:v>695.35639936082805</c:v>
                </c:pt>
                <c:pt idx="600">
                  <c:v>695.36091495700396</c:v>
                </c:pt>
                <c:pt idx="601">
                  <c:v>695.36546737976005</c:v>
                </c:pt>
                <c:pt idx="602">
                  <c:v>695.37005661843398</c:v>
                </c:pt>
                <c:pt idx="603">
                  <c:v>695.37468266227995</c:v>
                </c:pt>
                <c:pt idx="604">
                  <c:v>695.37934550046305</c:v>
                </c:pt>
                <c:pt idx="605">
                  <c:v>695.38404512206705</c:v>
                </c:pt>
                <c:pt idx="606">
                  <c:v>695.38853557877997</c:v>
                </c:pt>
                <c:pt idx="607">
                  <c:v>695.39091099439202</c:v>
                </c:pt>
                <c:pt idx="608">
                  <c:v>695.39328629129795</c:v>
                </c:pt>
                <c:pt idx="609">
                  <c:v>695.39566146950199</c:v>
                </c:pt>
                <c:pt idx="610">
                  <c:v>695.39803652901105</c:v>
                </c:pt>
                <c:pt idx="611">
                  <c:v>695.40041146982901</c:v>
                </c:pt>
                <c:pt idx="612">
                  <c:v>695.402786291962</c:v>
                </c:pt>
                <c:pt idx="613">
                  <c:v>695.40516099541503</c:v>
                </c:pt>
                <c:pt idx="614">
                  <c:v>695.40753558019401</c:v>
                </c:pt>
                <c:pt idx="615">
                  <c:v>695.40991004630405</c:v>
                </c:pt>
                <c:pt idx="616">
                  <c:v>695.41228439375004</c:v>
                </c:pt>
                <c:pt idx="617">
                  <c:v>695.41465862253699</c:v>
                </c:pt>
                <c:pt idx="618">
                  <c:v>695.41703273267206</c:v>
                </c:pt>
                <c:pt idx="619">
                  <c:v>695.41940672415899</c:v>
                </c:pt>
                <c:pt idx="620">
                  <c:v>695.42178059700302</c:v>
                </c:pt>
                <c:pt idx="621">
                  <c:v>695.42415435120995</c:v>
                </c:pt>
                <c:pt idx="622">
                  <c:v>695.426527986785</c:v>
                </c:pt>
                <c:pt idx="623">
                  <c:v>695.42890150373398</c:v>
                </c:pt>
                <c:pt idx="624">
                  <c:v>695.431274902062</c:v>
                </c:pt>
                <c:pt idx="625">
                  <c:v>695.43364818177395</c:v>
                </c:pt>
                <c:pt idx="626">
                  <c:v>695.43602134287505</c:v>
                </c:pt>
                <c:pt idx="627">
                  <c:v>695.43839438537202</c:v>
                </c:pt>
                <c:pt idx="628">
                  <c:v>695.44076730926804</c:v>
                </c:pt>
                <c:pt idx="629">
                  <c:v>695.44314011457095</c:v>
                </c:pt>
                <c:pt idx="630">
                  <c:v>695.44551280128405</c:v>
                </c:pt>
                <c:pt idx="631">
                  <c:v>695.44788536941303</c:v>
                </c:pt>
                <c:pt idx="632">
                  <c:v>695.45025781896402</c:v>
                </c:pt>
                <c:pt idx="633">
                  <c:v>695.45263014994202</c:v>
                </c:pt>
                <c:pt idx="634">
                  <c:v>695.45500236235205</c:v>
                </c:pt>
                <c:pt idx="635">
                  <c:v>695.4573744562</c:v>
                </c:pt>
                <c:pt idx="636">
                  <c:v>695.459746431491</c:v>
                </c:pt>
                <c:pt idx="637">
                  <c:v>695.46211828823004</c:v>
                </c:pt>
                <c:pt idx="638">
                  <c:v>695.46449002642203</c:v>
                </c:pt>
                <c:pt idx="639">
                  <c:v>695.46686164607399</c:v>
                </c:pt>
                <c:pt idx="640">
                  <c:v>695.46923314719004</c:v>
                </c:pt>
                <c:pt idx="641">
                  <c:v>695.47160452977505</c:v>
                </c:pt>
                <c:pt idx="642">
                  <c:v>695.47397579383596</c:v>
                </c:pt>
                <c:pt idx="643">
                  <c:v>695.47634693937596</c:v>
                </c:pt>
                <c:pt idx="644">
                  <c:v>695.478717966403</c:v>
                </c:pt>
                <c:pt idx="645">
                  <c:v>695.48108887492003</c:v>
                </c:pt>
                <c:pt idx="646">
                  <c:v>695.483459664934</c:v>
                </c:pt>
                <c:pt idx="647">
                  <c:v>695.48583033645002</c:v>
                </c:pt>
                <c:pt idx="648">
                  <c:v>695.48820088947195</c:v>
                </c:pt>
                <c:pt idx="649">
                  <c:v>695.49057132400696</c:v>
                </c:pt>
                <c:pt idx="650">
                  <c:v>695.49294164005903</c:v>
                </c:pt>
                <c:pt idx="651">
                  <c:v>695.49531183763497</c:v>
                </c:pt>
                <c:pt idx="652">
                  <c:v>695.497681916739</c:v>
                </c:pt>
                <c:pt idx="653">
                  <c:v>695.50005187737702</c:v>
                </c:pt>
                <c:pt idx="654">
                  <c:v>695.50242171955404</c:v>
                </c:pt>
                <c:pt idx="655">
                  <c:v>695.50479144327505</c:v>
                </c:pt>
                <c:pt idx="656">
                  <c:v>695.50716104854598</c:v>
                </c:pt>
                <c:pt idx="657">
                  <c:v>695.50953053537205</c:v>
                </c:pt>
                <c:pt idx="658">
                  <c:v>695.51189990375894</c:v>
                </c:pt>
                <c:pt idx="659">
                  <c:v>695.51426915371098</c:v>
                </c:pt>
                <c:pt idx="660">
                  <c:v>695.51663828523397</c:v>
                </c:pt>
                <c:pt idx="661">
                  <c:v>695.51900729833403</c:v>
                </c:pt>
                <c:pt idx="662">
                  <c:v>695.52137619301595</c:v>
                </c:pt>
                <c:pt idx="663">
                  <c:v>695.52374496928496</c:v>
                </c:pt>
                <c:pt idx="664">
                  <c:v>695.52611362714595</c:v>
                </c:pt>
                <c:pt idx="665">
                  <c:v>695.52848216660595</c:v>
                </c:pt>
                <c:pt idx="666">
                  <c:v>695.53085058766806</c:v>
                </c:pt>
                <c:pt idx="667">
                  <c:v>695.53321889033896</c:v>
                </c:pt>
                <c:pt idx="668">
                  <c:v>695.535587074624</c:v>
                </c:pt>
                <c:pt idx="669">
                  <c:v>695.53795514052797</c:v>
                </c:pt>
                <c:pt idx="670">
                  <c:v>695.54032308805699</c:v>
                </c:pt>
                <c:pt idx="671">
                  <c:v>695.54269091721596</c:v>
                </c:pt>
                <c:pt idx="672">
                  <c:v>695.54505862800897</c:v>
                </c:pt>
                <c:pt idx="673">
                  <c:v>695.54742622044398</c:v>
                </c:pt>
                <c:pt idx="674">
                  <c:v>695.54979369452406</c:v>
                </c:pt>
                <c:pt idx="675">
                  <c:v>695.55216105025602</c:v>
                </c:pt>
                <c:pt idx="676">
                  <c:v>695.55452828764396</c:v>
                </c:pt>
                <c:pt idx="677">
                  <c:v>695.55689540669505</c:v>
                </c:pt>
                <c:pt idx="678">
                  <c:v>695.55926240741303</c:v>
                </c:pt>
                <c:pt idx="679">
                  <c:v>695.56162928980302</c:v>
                </c:pt>
                <c:pt idx="680">
                  <c:v>695.56399605387105</c:v>
                </c:pt>
                <c:pt idx="681">
                  <c:v>695.56636269962303</c:v>
                </c:pt>
                <c:pt idx="682">
                  <c:v>695.56872922706305</c:v>
                </c:pt>
                <c:pt idx="683">
                  <c:v>695.57109563619804</c:v>
                </c:pt>
                <c:pt idx="684">
                  <c:v>695.57346192703199</c:v>
                </c:pt>
                <c:pt idx="685">
                  <c:v>695.57582809957</c:v>
                </c:pt>
                <c:pt idx="686">
                  <c:v>695.57819415381903</c:v>
                </c:pt>
                <c:pt idx="687">
                  <c:v>695.58056008978303</c:v>
                </c:pt>
                <c:pt idx="688">
                  <c:v>695.58292590746805</c:v>
                </c:pt>
                <c:pt idx="689">
                  <c:v>695.58529160687897</c:v>
                </c:pt>
                <c:pt idx="690">
                  <c:v>695.58765718802101</c:v>
                </c:pt>
                <c:pt idx="691">
                  <c:v>695.59002265090101</c:v>
                </c:pt>
                <c:pt idx="692">
                  <c:v>695.59238799552202</c:v>
                </c:pt>
                <c:pt idx="693">
                  <c:v>695.59475322189098</c:v>
                </c:pt>
                <c:pt idx="694">
                  <c:v>695.59711833001302</c:v>
                </c:pt>
                <c:pt idx="695">
                  <c:v>695.59948331989301</c:v>
                </c:pt>
                <c:pt idx="696">
                  <c:v>695.60184819153596</c:v>
                </c:pt>
                <c:pt idx="697">
                  <c:v>695.60421294494904</c:v>
                </c:pt>
                <c:pt idx="698">
                  <c:v>695.60657758013497</c:v>
                </c:pt>
                <c:pt idx="699">
                  <c:v>695.60894209710102</c:v>
                </c:pt>
                <c:pt idx="700">
                  <c:v>695.61130649585198</c:v>
                </c:pt>
                <c:pt idx="701">
                  <c:v>695.61367077639397</c:v>
                </c:pt>
                <c:pt idx="702">
                  <c:v>695.61603493872997</c:v>
                </c:pt>
                <c:pt idx="703">
                  <c:v>695.61839898286803</c:v>
                </c:pt>
                <c:pt idx="704">
                  <c:v>695.62076290881203</c:v>
                </c:pt>
                <c:pt idx="705">
                  <c:v>695.62312671656798</c:v>
                </c:pt>
                <c:pt idx="706">
                  <c:v>695.62549040614101</c:v>
                </c:pt>
                <c:pt idx="707">
                  <c:v>695.62785397753601</c:v>
                </c:pt>
                <c:pt idx="708">
                  <c:v>695.63021743075899</c:v>
                </c:pt>
                <c:pt idx="709">
                  <c:v>695.63258076581405</c:v>
                </c:pt>
                <c:pt idx="710">
                  <c:v>695.63494398270802</c:v>
                </c:pt>
                <c:pt idx="711">
                  <c:v>695.63730708144601</c:v>
                </c:pt>
                <c:pt idx="712">
                  <c:v>695.63967006203302</c:v>
                </c:pt>
                <c:pt idx="713">
                  <c:v>695.64203292447405</c:v>
                </c:pt>
                <c:pt idx="714">
                  <c:v>695.64439566877502</c:v>
                </c:pt>
                <c:pt idx="715">
                  <c:v>695.64675829494104</c:v>
                </c:pt>
                <c:pt idx="716">
                  <c:v>695.649120802977</c:v>
                </c:pt>
                <c:pt idx="717">
                  <c:v>695.65148319289005</c:v>
                </c:pt>
                <c:pt idx="718">
                  <c:v>695.65384546468295</c:v>
                </c:pt>
                <c:pt idx="719">
                  <c:v>695.65620761836203</c:v>
                </c:pt>
                <c:pt idx="720">
                  <c:v>695.65856965393402</c:v>
                </c:pt>
                <c:pt idx="721">
                  <c:v>695.66093157140301</c:v>
                </c:pt>
                <c:pt idx="722">
                  <c:v>695.663293370774</c:v>
                </c:pt>
                <c:pt idx="723">
                  <c:v>695.66565505205301</c:v>
                </c:pt>
                <c:pt idx="724">
                  <c:v>695.66801661524505</c:v>
                </c:pt>
                <c:pt idx="725">
                  <c:v>695.67037806035501</c:v>
                </c:pt>
                <c:pt idx="726">
                  <c:v>695.67273938739004</c:v>
                </c:pt>
                <c:pt idx="727">
                  <c:v>695.67510059635299</c:v>
                </c:pt>
                <c:pt idx="728">
                  <c:v>695.67746168725205</c:v>
                </c:pt>
                <c:pt idx="729">
                  <c:v>695.67982266009005</c:v>
                </c:pt>
                <c:pt idx="730">
                  <c:v>695.68218351487303</c:v>
                </c:pt>
                <c:pt idx="731">
                  <c:v>695.68454425160701</c:v>
                </c:pt>
                <c:pt idx="732">
                  <c:v>695.68690487029596</c:v>
                </c:pt>
                <c:pt idx="733">
                  <c:v>695.68926537094706</c:v>
                </c:pt>
                <c:pt idx="734">
                  <c:v>695.69162575356495</c:v>
                </c:pt>
                <c:pt idx="735">
                  <c:v>695.69398601815499</c:v>
                </c:pt>
                <c:pt idx="736">
                  <c:v>695.69634616472104</c:v>
                </c:pt>
                <c:pt idx="737">
                  <c:v>695.69870619327105</c:v>
                </c:pt>
                <c:pt idx="738">
                  <c:v>695.70106610380799</c:v>
                </c:pt>
                <c:pt idx="739">
                  <c:v>695.70342589633901</c:v>
                </c:pt>
                <c:pt idx="740">
                  <c:v>695.70578557086799</c:v>
                </c:pt>
                <c:pt idx="741">
                  <c:v>695.70814512740196</c:v>
                </c:pt>
                <c:pt idx="742">
                  <c:v>695.71050456594401</c:v>
                </c:pt>
                <c:pt idx="743">
                  <c:v>695.71286388650196</c:v>
                </c:pt>
                <c:pt idx="744">
                  <c:v>695.71522308907902</c:v>
                </c:pt>
                <c:pt idx="745">
                  <c:v>695.71758217368199</c:v>
                </c:pt>
                <c:pt idx="746">
                  <c:v>695.71994114031497</c:v>
                </c:pt>
                <c:pt idx="747">
                  <c:v>695.72229998898399</c:v>
                </c:pt>
                <c:pt idx="748">
                  <c:v>695.72465871969496</c:v>
                </c:pt>
                <c:pt idx="749">
                  <c:v>695.72701733245299</c:v>
                </c:pt>
                <c:pt idx="750">
                  <c:v>695.72937582726195</c:v>
                </c:pt>
                <c:pt idx="751">
                  <c:v>695.731734204129</c:v>
                </c:pt>
                <c:pt idx="752">
                  <c:v>695.73409246305903</c:v>
                </c:pt>
                <c:pt idx="753">
                  <c:v>695.73645060405704</c:v>
                </c:pt>
                <c:pt idx="754">
                  <c:v>695.73880862712804</c:v>
                </c:pt>
                <c:pt idx="755">
                  <c:v>695.74116653227804</c:v>
                </c:pt>
                <c:pt idx="756">
                  <c:v>695.74352431951195</c:v>
                </c:pt>
                <c:pt idx="757">
                  <c:v>695.745881988836</c:v>
                </c:pt>
                <c:pt idx="758">
                  <c:v>695.74823954025396</c:v>
                </c:pt>
                <c:pt idx="759">
                  <c:v>695.75059697377299</c:v>
                </c:pt>
                <c:pt idx="760">
                  <c:v>695.75295428939705</c:v>
                </c:pt>
                <c:pt idx="761">
                  <c:v>695.75531148713105</c:v>
                </c:pt>
                <c:pt idx="762">
                  <c:v>695.75766856698203</c:v>
                </c:pt>
                <c:pt idx="763">
                  <c:v>695.760025528955</c:v>
                </c:pt>
                <c:pt idx="764">
                  <c:v>695.76238237305404</c:v>
                </c:pt>
                <c:pt idx="765">
                  <c:v>695.76473909928495</c:v>
                </c:pt>
                <c:pt idx="766">
                  <c:v>695.76709570765399</c:v>
                </c:pt>
                <c:pt idx="767">
                  <c:v>695.76945219816605</c:v>
                </c:pt>
                <c:pt idx="768">
                  <c:v>695.77180857082499</c:v>
                </c:pt>
                <c:pt idx="769">
                  <c:v>695.77416482563899</c:v>
                </c:pt>
                <c:pt idx="770">
                  <c:v>695.77652096261102</c:v>
                </c:pt>
                <c:pt idx="771">
                  <c:v>695.77887698174698</c:v>
                </c:pt>
                <c:pt idx="772">
                  <c:v>695.78123288305301</c:v>
                </c:pt>
                <c:pt idx="773">
                  <c:v>695.783588666534</c:v>
                </c:pt>
                <c:pt idx="774">
                  <c:v>695.78594433219496</c:v>
                </c:pt>
                <c:pt idx="775">
                  <c:v>695.78829988004202</c:v>
                </c:pt>
                <c:pt idx="776">
                  <c:v>695.79065531007905</c:v>
                </c:pt>
                <c:pt idx="777">
                  <c:v>695.79301062231298</c:v>
                </c:pt>
                <c:pt idx="778">
                  <c:v>695.79536581674802</c:v>
                </c:pt>
                <c:pt idx="779">
                  <c:v>695.79772089338996</c:v>
                </c:pt>
                <c:pt idx="780">
                  <c:v>695.80007585224496</c:v>
                </c:pt>
                <c:pt idx="781">
                  <c:v>695.80243069331596</c:v>
                </c:pt>
                <c:pt idx="782">
                  <c:v>695.80478541661103</c:v>
                </c:pt>
                <c:pt idx="783">
                  <c:v>695.80714002213404</c:v>
                </c:pt>
                <c:pt idx="784">
                  <c:v>695.80949450989101</c:v>
                </c:pt>
                <c:pt idx="785">
                  <c:v>695.81184887988695</c:v>
                </c:pt>
                <c:pt idx="786">
                  <c:v>695.81420313212595</c:v>
                </c:pt>
                <c:pt idx="787">
                  <c:v>695.81655726661597</c:v>
                </c:pt>
                <c:pt idx="788">
                  <c:v>695.81891128335997</c:v>
                </c:pt>
                <c:pt idx="789">
                  <c:v>695.82126518236498</c:v>
                </c:pt>
                <c:pt idx="790">
                  <c:v>695.823618963635</c:v>
                </c:pt>
                <c:pt idx="791">
                  <c:v>695.82597262717604</c:v>
                </c:pt>
                <c:pt idx="792">
                  <c:v>695.828326172993</c:v>
                </c:pt>
                <c:pt idx="793">
                  <c:v>695.83067960109202</c:v>
                </c:pt>
                <c:pt idx="794">
                  <c:v>695.83303291147797</c:v>
                </c:pt>
                <c:pt idx="795">
                  <c:v>695.83538610415599</c:v>
                </c:pt>
                <c:pt idx="796">
                  <c:v>695.83773917913197</c:v>
                </c:pt>
                <c:pt idx="797">
                  <c:v>695.84009213641104</c:v>
                </c:pt>
                <c:pt idx="798">
                  <c:v>695.84244497599798</c:v>
                </c:pt>
                <c:pt idx="799">
                  <c:v>695.84479769789903</c:v>
                </c:pt>
                <c:pt idx="800">
                  <c:v>695.84715030211805</c:v>
                </c:pt>
                <c:pt idx="801">
                  <c:v>695.84950278866199</c:v>
                </c:pt>
                <c:pt idx="802">
                  <c:v>695.85185515753597</c:v>
                </c:pt>
                <c:pt idx="803">
                  <c:v>695.85420740874395</c:v>
                </c:pt>
                <c:pt idx="804">
                  <c:v>695.85655954229298</c:v>
                </c:pt>
                <c:pt idx="805">
                  <c:v>695.85891155818695</c:v>
                </c:pt>
                <c:pt idx="806">
                  <c:v>695.86126345643197</c:v>
                </c:pt>
                <c:pt idx="807">
                  <c:v>695.86361523703397</c:v>
                </c:pt>
                <c:pt idx="808">
                  <c:v>695.86596689999703</c:v>
                </c:pt>
                <c:pt idx="809">
                  <c:v>695.86831844532696</c:v>
                </c:pt>
                <c:pt idx="810">
                  <c:v>695.87066987302899</c:v>
                </c:pt>
                <c:pt idx="811">
                  <c:v>695.87302118311004</c:v>
                </c:pt>
                <c:pt idx="812">
                  <c:v>695.87537237557206</c:v>
                </c:pt>
                <c:pt idx="813">
                  <c:v>695.87772345042401</c:v>
                </c:pt>
                <c:pt idx="814">
                  <c:v>695.88007440766796</c:v>
                </c:pt>
                <c:pt idx="815">
                  <c:v>695.88242524731197</c:v>
                </c:pt>
                <c:pt idx="816">
                  <c:v>695.88477596936002</c:v>
                </c:pt>
                <c:pt idx="817">
                  <c:v>695.88712657381802</c:v>
                </c:pt>
                <c:pt idx="818">
                  <c:v>695.88947706068996</c:v>
                </c:pt>
                <c:pt idx="819">
                  <c:v>695.89182742998298</c:v>
                </c:pt>
                <c:pt idx="820">
                  <c:v>695.89417768170199</c:v>
                </c:pt>
                <c:pt idx="821">
                  <c:v>695.89652781585096</c:v>
                </c:pt>
                <c:pt idx="822">
                  <c:v>695.89887783243705</c:v>
                </c:pt>
                <c:pt idx="823">
                  <c:v>695.90122773146402</c:v>
                </c:pt>
                <c:pt idx="824">
                  <c:v>695.903577512938</c:v>
                </c:pt>
                <c:pt idx="825">
                  <c:v>695.90592717686502</c:v>
                </c:pt>
                <c:pt idx="826">
                  <c:v>695.90827672324895</c:v>
                </c:pt>
                <c:pt idx="827">
                  <c:v>695.91062615209501</c:v>
                </c:pt>
                <c:pt idx="828">
                  <c:v>695.91297546341104</c:v>
                </c:pt>
                <c:pt idx="829">
                  <c:v>695.91532465719899</c:v>
                </c:pt>
                <c:pt idx="830">
                  <c:v>695.91767373346704</c:v>
                </c:pt>
                <c:pt idx="831">
                  <c:v>695.92002269221905</c:v>
                </c:pt>
                <c:pt idx="832">
                  <c:v>695.92237153346002</c:v>
                </c:pt>
                <c:pt idx="833">
                  <c:v>695.92472025719599</c:v>
                </c:pt>
                <c:pt idx="834">
                  <c:v>695.92706886343296</c:v>
                </c:pt>
                <c:pt idx="835">
                  <c:v>695.92941735217505</c:v>
                </c:pt>
                <c:pt idx="836">
                  <c:v>695.93176572342804</c:v>
                </c:pt>
                <c:pt idx="837">
                  <c:v>695.93411397719694</c:v>
                </c:pt>
                <c:pt idx="838">
                  <c:v>695.93646211348801</c:v>
                </c:pt>
                <c:pt idx="839">
                  <c:v>695.93881013230498</c:v>
                </c:pt>
                <c:pt idx="840">
                  <c:v>695.94115803365503</c:v>
                </c:pt>
                <c:pt idx="841">
                  <c:v>695.94350581754202</c:v>
                </c:pt>
                <c:pt idx="842">
                  <c:v>695.94585348397197</c:v>
                </c:pt>
                <c:pt idx="843">
                  <c:v>695.94820103295001</c:v>
                </c:pt>
                <c:pt idx="844">
                  <c:v>695.95054846448204</c:v>
                </c:pt>
                <c:pt idx="845">
                  <c:v>695.95289577857204</c:v>
                </c:pt>
                <c:pt idx="846">
                  <c:v>695.95524297522695</c:v>
                </c:pt>
                <c:pt idx="847">
                  <c:v>695.95759005445098</c:v>
                </c:pt>
                <c:pt idx="848">
                  <c:v>695.95993701625002</c:v>
                </c:pt>
                <c:pt idx="849">
                  <c:v>695.96228386062899</c:v>
                </c:pt>
                <c:pt idx="850">
                  <c:v>695.964630587594</c:v>
                </c:pt>
                <c:pt idx="851">
                  <c:v>695.96697719714905</c:v>
                </c:pt>
                <c:pt idx="852">
                  <c:v>695.96932368930004</c:v>
                </c:pt>
                <c:pt idx="853">
                  <c:v>695.971670064053</c:v>
                </c:pt>
                <c:pt idx="854">
                  <c:v>695.97401632141305</c:v>
                </c:pt>
                <c:pt idx="855">
                  <c:v>695.97636246138495</c:v>
                </c:pt>
                <c:pt idx="856">
                  <c:v>695.97870848397395</c:v>
                </c:pt>
                <c:pt idx="857">
                  <c:v>695.98105438918503</c:v>
                </c:pt>
                <c:pt idx="858">
                  <c:v>695.98340017702503</c:v>
                </c:pt>
                <c:pt idx="859">
                  <c:v>695.98574584749895</c:v>
                </c:pt>
                <c:pt idx="860">
                  <c:v>695.98809140060996</c:v>
                </c:pt>
                <c:pt idx="861">
                  <c:v>695.99043683636705</c:v>
                </c:pt>
                <c:pt idx="862">
                  <c:v>695.99278215477204</c:v>
                </c:pt>
                <c:pt idx="863">
                  <c:v>695.99512735583198</c:v>
                </c:pt>
                <c:pt idx="864">
                  <c:v>695.99747243955198</c:v>
                </c:pt>
                <c:pt idx="865">
                  <c:v>695.99981740593705</c:v>
                </c:pt>
                <c:pt idx="866">
                  <c:v>696.00216225499298</c:v>
                </c:pt>
                <c:pt idx="867">
                  <c:v>696.004506986725</c:v>
                </c:pt>
                <c:pt idx="868">
                  <c:v>696.00685160113801</c:v>
                </c:pt>
                <c:pt idx="869">
                  <c:v>696.00919609823802</c:v>
                </c:pt>
                <c:pt idx="870">
                  <c:v>696.01154047803004</c:v>
                </c:pt>
                <c:pt idx="871">
                  <c:v>696.01388474051896</c:v>
                </c:pt>
                <c:pt idx="872">
                  <c:v>696.01622888571103</c:v>
                </c:pt>
                <c:pt idx="873">
                  <c:v>696.01857291361</c:v>
                </c:pt>
                <c:pt idx="874">
                  <c:v>696.02091682422304</c:v>
                </c:pt>
                <c:pt idx="875">
                  <c:v>696.023260617554</c:v>
                </c:pt>
                <c:pt idx="876">
                  <c:v>696.02560429360904</c:v>
                </c:pt>
                <c:pt idx="877">
                  <c:v>696.02794785239405</c:v>
                </c:pt>
                <c:pt idx="878">
                  <c:v>696.030291293912</c:v>
                </c:pt>
                <c:pt idx="879">
                  <c:v>696.03263461817096</c:v>
                </c:pt>
                <c:pt idx="880">
                  <c:v>696.03497782517502</c:v>
                </c:pt>
                <c:pt idx="881">
                  <c:v>696.03732091492896</c:v>
                </c:pt>
                <c:pt idx="882">
                  <c:v>696.03966388743902</c:v>
                </c:pt>
                <c:pt idx="883">
                  <c:v>696.04200674270999</c:v>
                </c:pt>
                <c:pt idx="884">
                  <c:v>696.044349480748</c:v>
                </c:pt>
                <c:pt idx="885">
                  <c:v>696.04669210155703</c:v>
                </c:pt>
                <c:pt idx="886">
                  <c:v>696.04903460514402</c:v>
                </c:pt>
                <c:pt idx="887">
                  <c:v>696.05137699151305</c:v>
                </c:pt>
                <c:pt idx="888">
                  <c:v>696.05371926066903</c:v>
                </c:pt>
                <c:pt idx="889">
                  <c:v>696.05606141261899</c:v>
                </c:pt>
                <c:pt idx="890">
                  <c:v>696.05840344736703</c:v>
                </c:pt>
                <c:pt idx="891">
                  <c:v>696.06074536491803</c:v>
                </c:pt>
                <c:pt idx="892">
                  <c:v>696.06308716527894</c:v>
                </c:pt>
                <c:pt idx="893">
                  <c:v>696.06542884845305</c:v>
                </c:pt>
                <c:pt idx="894">
                  <c:v>696.06777041444798</c:v>
                </c:pt>
                <c:pt idx="895">
                  <c:v>696.07011186326702</c:v>
                </c:pt>
                <c:pt idx="896">
                  <c:v>696.07245319491699</c:v>
                </c:pt>
                <c:pt idx="897">
                  <c:v>696.07479440940199</c:v>
                </c:pt>
                <c:pt idx="898">
                  <c:v>696.07713550672804</c:v>
                </c:pt>
                <c:pt idx="899">
                  <c:v>696.07947648690094</c:v>
                </c:pt>
                <c:pt idx="900">
                  <c:v>696.08181734992399</c:v>
                </c:pt>
                <c:pt idx="901">
                  <c:v>696.08415809580504</c:v>
                </c:pt>
                <c:pt idx="902">
                  <c:v>696.08649872454805</c:v>
                </c:pt>
                <c:pt idx="903">
                  <c:v>696.08883923615804</c:v>
                </c:pt>
                <c:pt idx="904">
                  <c:v>696.09117963064102</c:v>
                </c:pt>
                <c:pt idx="905">
                  <c:v>696.09351990800201</c:v>
                </c:pt>
                <c:pt idx="906">
                  <c:v>696.09586006824702</c:v>
                </c:pt>
                <c:pt idx="907">
                  <c:v>696.09820011138004</c:v>
                </c:pt>
                <c:pt idx="908">
                  <c:v>696.100540037408</c:v>
                </c:pt>
                <c:pt idx="909">
                  <c:v>696.10287984633396</c:v>
                </c:pt>
                <c:pt idx="910">
                  <c:v>696.10521953816601</c:v>
                </c:pt>
                <c:pt idx="911">
                  <c:v>696.10755911290698</c:v>
                </c:pt>
                <c:pt idx="912">
                  <c:v>696.10989857056404</c:v>
                </c:pt>
                <c:pt idx="913">
                  <c:v>696.11223791114105</c:v>
                </c:pt>
                <c:pt idx="914">
                  <c:v>696.11457713464495</c:v>
                </c:pt>
                <c:pt idx="915">
                  <c:v>696.11691624107902</c:v>
                </c:pt>
                <c:pt idx="916">
                  <c:v>696.11925523044999</c:v>
                </c:pt>
                <c:pt idx="917">
                  <c:v>696.12159410276297</c:v>
                </c:pt>
                <c:pt idx="918">
                  <c:v>696.12393285802295</c:v>
                </c:pt>
                <c:pt idx="919">
                  <c:v>696.12627149623597</c:v>
                </c:pt>
                <c:pt idx="920">
                  <c:v>696.128610017406</c:v>
                </c:pt>
                <c:pt idx="921">
                  <c:v>696.13094842153998</c:v>
                </c:pt>
                <c:pt idx="922">
                  <c:v>696.133286708642</c:v>
                </c:pt>
                <c:pt idx="923">
                  <c:v>696.13562487871798</c:v>
                </c:pt>
                <c:pt idx="924">
                  <c:v>696.13796293177199</c:v>
                </c:pt>
                <c:pt idx="925">
                  <c:v>696.14030086781202</c:v>
                </c:pt>
                <c:pt idx="926">
                  <c:v>696.142638686841</c:v>
                </c:pt>
                <c:pt idx="927">
                  <c:v>696.14497638886496</c:v>
                </c:pt>
                <c:pt idx="928">
                  <c:v>696.14731397388903</c:v>
                </c:pt>
                <c:pt idx="929">
                  <c:v>696.14965144191899</c:v>
                </c:pt>
                <c:pt idx="930">
                  <c:v>696.15198879295895</c:v>
                </c:pt>
                <c:pt idx="931">
                  <c:v>696.15432602701605</c:v>
                </c:pt>
                <c:pt idx="932">
                  <c:v>696.15666314409498</c:v>
                </c:pt>
                <c:pt idx="933">
                  <c:v>696.15900014420004</c:v>
                </c:pt>
                <c:pt idx="934">
                  <c:v>696.16133702733805</c:v>
                </c:pt>
                <c:pt idx="935">
                  <c:v>696.163673793513</c:v>
                </c:pt>
                <c:pt idx="936">
                  <c:v>696.16601044273102</c:v>
                </c:pt>
                <c:pt idx="937">
                  <c:v>696.16834697499701</c:v>
                </c:pt>
                <c:pt idx="938">
                  <c:v>696.17068339031596</c:v>
                </c:pt>
                <c:pt idx="939">
                  <c:v>696.17301968869504</c:v>
                </c:pt>
                <c:pt idx="940">
                  <c:v>696.17535587013697</c:v>
                </c:pt>
                <c:pt idx="941">
                  <c:v>696.17769193464801</c:v>
                </c:pt>
                <c:pt idx="942">
                  <c:v>696.18002788223396</c:v>
                </c:pt>
                <c:pt idx="943">
                  <c:v>696.18236371290004</c:v>
                </c:pt>
                <c:pt idx="944">
                  <c:v>696.18469942665195</c:v>
                </c:pt>
                <c:pt idx="945">
                  <c:v>696.18703502349399</c:v>
                </c:pt>
                <c:pt idx="946">
                  <c:v>696.18937050343197</c:v>
                </c:pt>
                <c:pt idx="947">
                  <c:v>696.19170586647101</c:v>
                </c:pt>
                <c:pt idx="948">
                  <c:v>696.19404111261599</c:v>
                </c:pt>
                <c:pt idx="949">
                  <c:v>696.19637624187305</c:v>
                </c:pt>
                <c:pt idx="950">
                  <c:v>696.198711254248</c:v>
                </c:pt>
                <c:pt idx="951">
                  <c:v>696.20104614974503</c:v>
                </c:pt>
                <c:pt idx="952">
                  <c:v>696.20338092836903</c:v>
                </c:pt>
                <c:pt idx="953">
                  <c:v>696.20571559012706</c:v>
                </c:pt>
                <c:pt idx="954">
                  <c:v>696.20805013502297</c:v>
                </c:pt>
                <c:pt idx="955">
                  <c:v>696.21038456306201</c:v>
                </c:pt>
                <c:pt idx="956">
                  <c:v>696.21271887425098</c:v>
                </c:pt>
                <c:pt idx="957">
                  <c:v>696.21505306859399</c:v>
                </c:pt>
                <c:pt idx="958">
                  <c:v>696.21738714609603</c:v>
                </c:pt>
                <c:pt idx="959">
                  <c:v>696.21972110676302</c:v>
                </c:pt>
                <c:pt idx="960">
                  <c:v>696.22205495059995</c:v>
                </c:pt>
                <c:pt idx="961">
                  <c:v>696.22438867761298</c:v>
                </c:pt>
                <c:pt idx="962">
                  <c:v>696.22672228780698</c:v>
                </c:pt>
                <c:pt idx="963">
                  <c:v>696.22905578118696</c:v>
                </c:pt>
                <c:pt idx="964">
                  <c:v>696.23138915775803</c:v>
                </c:pt>
                <c:pt idx="965">
                  <c:v>696.23372241752497</c:v>
                </c:pt>
                <c:pt idx="966">
                  <c:v>696.23605556049495</c:v>
                </c:pt>
                <c:pt idx="967">
                  <c:v>696.23838858667204</c:v>
                </c:pt>
                <c:pt idx="968">
                  <c:v>696.24072149606195</c:v>
                </c:pt>
                <c:pt idx="969">
                  <c:v>696.24305428866899</c:v>
                </c:pt>
                <c:pt idx="970">
                  <c:v>696.24538696449997</c:v>
                </c:pt>
                <c:pt idx="971">
                  <c:v>696.24771952356002</c:v>
                </c:pt>
                <c:pt idx="972">
                  <c:v>696.250051965853</c:v>
                </c:pt>
                <c:pt idx="973">
                  <c:v>696.25238429138506</c:v>
                </c:pt>
                <c:pt idx="974">
                  <c:v>696.25471650016095</c:v>
                </c:pt>
                <c:pt idx="975">
                  <c:v>696.25704859218797</c:v>
                </c:pt>
                <c:pt idx="976">
                  <c:v>696.25938056746895</c:v>
                </c:pt>
                <c:pt idx="977">
                  <c:v>696.26171242601094</c:v>
                </c:pt>
                <c:pt idx="978">
                  <c:v>696.26404416781804</c:v>
                </c:pt>
                <c:pt idx="979">
                  <c:v>696.26637579289604</c:v>
                </c:pt>
                <c:pt idx="980">
                  <c:v>696.26870730125097</c:v>
                </c:pt>
                <c:pt idx="981">
                  <c:v>696.27103869288703</c:v>
                </c:pt>
                <c:pt idx="982">
                  <c:v>696.273369967809</c:v>
                </c:pt>
                <c:pt idx="983">
                  <c:v>696.27570112602405</c:v>
                </c:pt>
                <c:pt idx="984">
                  <c:v>696.27803216753705</c:v>
                </c:pt>
                <c:pt idx="985">
                  <c:v>696.28036309235199</c:v>
                </c:pt>
                <c:pt idx="986">
                  <c:v>696.28269390047501</c:v>
                </c:pt>
                <c:pt idx="987">
                  <c:v>696.285024591911</c:v>
                </c:pt>
                <c:pt idx="988">
                  <c:v>696.28735516666598</c:v>
                </c:pt>
                <c:pt idx="989">
                  <c:v>696.28968562474495</c:v>
                </c:pt>
                <c:pt idx="990">
                  <c:v>696.29201596615303</c:v>
                </c:pt>
                <c:pt idx="991">
                  <c:v>696.29434619089602</c:v>
                </c:pt>
                <c:pt idx="992">
                  <c:v>696.29667629897801</c:v>
                </c:pt>
                <c:pt idx="993">
                  <c:v>696.29900629040606</c:v>
                </c:pt>
                <c:pt idx="994">
                  <c:v>696.30133616518401</c:v>
                </c:pt>
                <c:pt idx="995">
                  <c:v>696.30366592331802</c:v>
                </c:pt>
                <c:pt idx="996">
                  <c:v>696.30599556481297</c:v>
                </c:pt>
                <c:pt idx="997">
                  <c:v>696.30832508967399</c:v>
                </c:pt>
                <c:pt idx="998">
                  <c:v>696.31065449790594</c:v>
                </c:pt>
                <c:pt idx="999">
                  <c:v>696.31298378951601</c:v>
                </c:pt>
                <c:pt idx="1000">
                  <c:v>696.31531296450805</c:v>
                </c:pt>
                <c:pt idx="1001">
                  <c:v>696.31764202288696</c:v>
                </c:pt>
                <c:pt idx="1002">
                  <c:v>696.31997096465898</c:v>
                </c:pt>
                <c:pt idx="1003">
                  <c:v>696.322299789829</c:v>
                </c:pt>
                <c:pt idx="1004">
                  <c:v>696.32462849840294</c:v>
                </c:pt>
                <c:pt idx="1005">
                  <c:v>696.32695709038501</c:v>
                </c:pt>
                <c:pt idx="1006">
                  <c:v>696.32928556578099</c:v>
                </c:pt>
                <c:pt idx="1007">
                  <c:v>696.33161392459601</c:v>
                </c:pt>
                <c:pt idx="1008">
                  <c:v>696.33394216683598</c:v>
                </c:pt>
                <c:pt idx="1009">
                  <c:v>696.33627029250601</c:v>
                </c:pt>
                <c:pt idx="1010">
                  <c:v>696.338598301611</c:v>
                </c:pt>
                <c:pt idx="1011">
                  <c:v>696.34092619415696</c:v>
                </c:pt>
                <c:pt idx="1012">
                  <c:v>696.343253970148</c:v>
                </c:pt>
                <c:pt idx="1013">
                  <c:v>696.34558162959001</c:v>
                </c:pt>
                <c:pt idx="1014">
                  <c:v>696.34790917248904</c:v>
                </c:pt>
                <c:pt idx="1015">
                  <c:v>696.35023659884905</c:v>
                </c:pt>
                <c:pt idx="1016">
                  <c:v>696.35256390867596</c:v>
                </c:pt>
                <c:pt idx="1017">
                  <c:v>696.354891101975</c:v>
                </c:pt>
                <c:pt idx="1018">
                  <c:v>696.35721817875196</c:v>
                </c:pt>
                <c:pt idx="1019">
                  <c:v>696.35954513901095</c:v>
                </c:pt>
                <c:pt idx="1020">
                  <c:v>696.361871982759</c:v>
                </c:pt>
                <c:pt idx="1021">
                  <c:v>696.36419870999998</c:v>
                </c:pt>
                <c:pt idx="1022">
                  <c:v>696.36652532074004</c:v>
                </c:pt>
                <c:pt idx="1023">
                  <c:v>696.36885181498303</c:v>
                </c:pt>
                <c:pt idx="1024">
                  <c:v>696.37117819273601</c:v>
                </c:pt>
                <c:pt idx="1025">
                  <c:v>696.37350445400398</c:v>
                </c:pt>
                <c:pt idx="1026">
                  <c:v>696.37583059879103</c:v>
                </c:pt>
                <c:pt idx="1027">
                  <c:v>696.37815662710398</c:v>
                </c:pt>
                <c:pt idx="1028">
                  <c:v>696.38048253894601</c:v>
                </c:pt>
                <c:pt idx="1029">
                  <c:v>696.38280833432498</c:v>
                </c:pt>
                <c:pt idx="1030">
                  <c:v>696.38513401324496</c:v>
                </c:pt>
                <c:pt idx="1031">
                  <c:v>696.38745957570995</c:v>
                </c:pt>
                <c:pt idx="1032">
                  <c:v>696.38978502172802</c:v>
                </c:pt>
                <c:pt idx="1033">
                  <c:v>696.39211035130199</c:v>
                </c:pt>
                <c:pt idx="1034">
                  <c:v>696.39443556443905</c:v>
                </c:pt>
                <c:pt idx="1035">
                  <c:v>696.39676066114305</c:v>
                </c:pt>
                <c:pt idx="1036">
                  <c:v>696.39908564141899</c:v>
                </c:pt>
                <c:pt idx="1037">
                  <c:v>696.40141050527404</c:v>
                </c:pt>
                <c:pt idx="1038">
                  <c:v>696.40373525271195</c:v>
                </c:pt>
                <c:pt idx="1039">
                  <c:v>696.40605988373898</c:v>
                </c:pt>
                <c:pt idx="1040">
                  <c:v>696.40838439835898</c:v>
                </c:pt>
                <c:pt idx="1041">
                  <c:v>696.410708796579</c:v>
                </c:pt>
                <c:pt idx="1042">
                  <c:v>696.41303307840303</c:v>
                </c:pt>
                <c:pt idx="1043">
                  <c:v>696.41535724383698</c:v>
                </c:pt>
                <c:pt idx="1044">
                  <c:v>696.41768129288596</c:v>
                </c:pt>
                <c:pt idx="1045">
                  <c:v>696.42000522555497</c:v>
                </c:pt>
                <c:pt idx="1046">
                  <c:v>696.42232904185005</c:v>
                </c:pt>
                <c:pt idx="1047">
                  <c:v>696.42465274177596</c:v>
                </c:pt>
                <c:pt idx="1048">
                  <c:v>696.42697632533805</c:v>
                </c:pt>
                <c:pt idx="1049">
                  <c:v>696.42929979254097</c:v>
                </c:pt>
                <c:pt idx="1050">
                  <c:v>696.43162314339099</c:v>
                </c:pt>
                <c:pt idx="1051">
                  <c:v>696.43394637789402</c:v>
                </c:pt>
                <c:pt idx="1052">
                  <c:v>696.436269496053</c:v>
                </c:pt>
                <c:pt idx="1053">
                  <c:v>696.43859249787602</c:v>
                </c:pt>
                <c:pt idx="1054">
                  <c:v>696.44091538336602</c:v>
                </c:pt>
                <c:pt idx="1055">
                  <c:v>696.44323815252903</c:v>
                </c:pt>
                <c:pt idx="1056">
                  <c:v>696.44556080537097</c:v>
                </c:pt>
                <c:pt idx="1057">
                  <c:v>696.44788334189695</c:v>
                </c:pt>
                <c:pt idx="1058">
                  <c:v>696.45020576211095</c:v>
                </c:pt>
                <c:pt idx="1059">
                  <c:v>696.45252806602002</c:v>
                </c:pt>
                <c:pt idx="1060">
                  <c:v>696.45485025362905</c:v>
                </c:pt>
                <c:pt idx="1061">
                  <c:v>696.45717232494201</c:v>
                </c:pt>
                <c:pt idx="1062">
                  <c:v>696.45949427996595</c:v>
                </c:pt>
                <c:pt idx="1063">
                  <c:v>696.46181611870497</c:v>
                </c:pt>
                <c:pt idx="1064">
                  <c:v>696.46413784116498</c:v>
                </c:pt>
                <c:pt idx="1065">
                  <c:v>696.46645944735099</c:v>
                </c:pt>
                <c:pt idx="1066">
                  <c:v>696.46878093726798</c:v>
                </c:pt>
                <c:pt idx="1067">
                  <c:v>696.47110231092199</c:v>
                </c:pt>
                <c:pt idx="1068">
                  <c:v>696.473423568317</c:v>
                </c:pt>
                <c:pt idx="1069">
                  <c:v>696.47574470945995</c:v>
                </c:pt>
                <c:pt idx="1070">
                  <c:v>696.47806573435605</c:v>
                </c:pt>
                <c:pt idx="1071">
                  <c:v>696.48038664300805</c:v>
                </c:pt>
                <c:pt idx="1072">
                  <c:v>696.48270743542503</c:v>
                </c:pt>
                <c:pt idx="1073">
                  <c:v>696.48502811160904</c:v>
                </c:pt>
                <c:pt idx="1074">
                  <c:v>696.48734867156702</c:v>
                </c:pt>
                <c:pt idx="1075">
                  <c:v>696.48966911530295</c:v>
                </c:pt>
                <c:pt idx="1076">
                  <c:v>696.49198944282398</c:v>
                </c:pt>
                <c:pt idx="1077">
                  <c:v>696.49430965413501</c:v>
                </c:pt>
                <c:pt idx="1078">
                  <c:v>696.49662974923899</c:v>
                </c:pt>
                <c:pt idx="1079">
                  <c:v>696.49894972814502</c:v>
                </c:pt>
                <c:pt idx="1080">
                  <c:v>696.50126959085503</c:v>
                </c:pt>
                <c:pt idx="1081">
                  <c:v>696.50358933737505</c:v>
                </c:pt>
                <c:pt idx="1082">
                  <c:v>696.505908967712</c:v>
                </c:pt>
                <c:pt idx="1083">
                  <c:v>696.50822848186897</c:v>
                </c:pt>
                <c:pt idx="1084">
                  <c:v>696.51054787985299</c:v>
                </c:pt>
                <c:pt idx="1085">
                  <c:v>696.51286716166896</c:v>
                </c:pt>
                <c:pt idx="1086">
                  <c:v>696.515186327322</c:v>
                </c:pt>
                <c:pt idx="1087">
                  <c:v>696.51750537681596</c:v>
                </c:pt>
                <c:pt idx="1088">
                  <c:v>696.51982431015904</c:v>
                </c:pt>
                <c:pt idx="1089">
                  <c:v>696.52214312735396</c:v>
                </c:pt>
                <c:pt idx="1090">
                  <c:v>696.52446182840697</c:v>
                </c:pt>
                <c:pt idx="1091">
                  <c:v>696.52678041332297</c:v>
                </c:pt>
                <c:pt idx="1092">
                  <c:v>696.52909888210797</c:v>
                </c:pt>
                <c:pt idx="1093">
                  <c:v>696.53141723476699</c:v>
                </c:pt>
                <c:pt idx="1094">
                  <c:v>696.53373547130502</c:v>
                </c:pt>
                <c:pt idx="1095">
                  <c:v>696.53605359172695</c:v>
                </c:pt>
                <c:pt idx="1096">
                  <c:v>696.53837159603904</c:v>
                </c:pt>
                <c:pt idx="1097">
                  <c:v>696.54068948424595</c:v>
                </c:pt>
                <c:pt idx="1098">
                  <c:v>696.54300725635403</c:v>
                </c:pt>
                <c:pt idx="1099">
                  <c:v>696.54532491236603</c:v>
                </c:pt>
                <c:pt idx="1100">
                  <c:v>696.54764245229001</c:v>
                </c:pt>
                <c:pt idx="1101">
                  <c:v>696.54995987612995</c:v>
                </c:pt>
                <c:pt idx="1102">
                  <c:v>696.55227718389096</c:v>
                </c:pt>
                <c:pt idx="1103">
                  <c:v>696.55459437557795</c:v>
                </c:pt>
                <c:pt idx="1104">
                  <c:v>696.55691145119795</c:v>
                </c:pt>
                <c:pt idx="1105">
                  <c:v>696.55922841075505</c:v>
                </c:pt>
                <c:pt idx="1106">
                  <c:v>696.56154525425404</c:v>
                </c:pt>
                <c:pt idx="1107">
                  <c:v>696.56386198170105</c:v>
                </c:pt>
                <c:pt idx="1108">
                  <c:v>696.56617859310097</c:v>
                </c:pt>
                <c:pt idx="1109">
                  <c:v>696.56849508845903</c:v>
                </c:pt>
                <c:pt idx="1110">
                  <c:v>696.57081146778103</c:v>
                </c:pt>
                <c:pt idx="1111">
                  <c:v>696.57312773107105</c:v>
                </c:pt>
                <c:pt idx="1112">
                  <c:v>696.57544387833605</c:v>
                </c:pt>
                <c:pt idx="1113">
                  <c:v>696.57775990957998</c:v>
                </c:pt>
                <c:pt idx="1114">
                  <c:v>696.580075824809</c:v>
                </c:pt>
                <c:pt idx="1115">
                  <c:v>696.58239162402697</c:v>
                </c:pt>
                <c:pt idx="1116">
                  <c:v>696.58470730724105</c:v>
                </c:pt>
                <c:pt idx="1117">
                  <c:v>696.58702287445499</c:v>
                </c:pt>
                <c:pt idx="1118">
                  <c:v>696.58933832567504</c:v>
                </c:pt>
                <c:pt idx="1119">
                  <c:v>696.59165366090599</c:v>
                </c:pt>
                <c:pt idx="1120">
                  <c:v>696.59396888015306</c:v>
                </c:pt>
                <c:pt idx="1121">
                  <c:v>696.59628398342204</c:v>
                </c:pt>
                <c:pt idx="1122">
                  <c:v>696.59859897071703</c:v>
                </c:pt>
                <c:pt idx="1123">
                  <c:v>696.60091384204497</c:v>
                </c:pt>
                <c:pt idx="1124">
                  <c:v>696.60322859740995</c:v>
                </c:pt>
                <c:pt idx="1125">
                  <c:v>696.60554323681697</c:v>
                </c:pt>
                <c:pt idx="1126">
                  <c:v>696.60785776027296</c:v>
                </c:pt>
                <c:pt idx="1127">
                  <c:v>696.61017216778203</c:v>
                </c:pt>
                <c:pt idx="1128">
                  <c:v>696.61248645934904</c:v>
                </c:pt>
                <c:pt idx="1129">
                  <c:v>696.61480063497902</c:v>
                </c:pt>
                <c:pt idx="1130">
                  <c:v>696.617114694679</c:v>
                </c:pt>
                <c:pt idx="1131">
                  <c:v>696.61942863845297</c:v>
                </c:pt>
                <c:pt idx="1132">
                  <c:v>696.62174246630605</c:v>
                </c:pt>
                <c:pt idx="1133">
                  <c:v>696.62405617824504</c:v>
                </c:pt>
                <c:pt idx="1134">
                  <c:v>696.62636977427303</c:v>
                </c:pt>
                <c:pt idx="1135">
                  <c:v>696.62868325439604</c:v>
                </c:pt>
                <c:pt idx="1136">
                  <c:v>696.63099661861997</c:v>
                </c:pt>
                <c:pt idx="1137">
                  <c:v>696.63330986694996</c:v>
                </c:pt>
                <c:pt idx="1138">
                  <c:v>696.63562299939099</c:v>
                </c:pt>
                <c:pt idx="1139">
                  <c:v>696.63793601594898</c:v>
                </c:pt>
                <c:pt idx="1140">
                  <c:v>696.64024891662802</c:v>
                </c:pt>
                <c:pt idx="1141">
                  <c:v>696.64256170143403</c:v>
                </c:pt>
                <c:pt idx="1142">
                  <c:v>696.64487437037201</c:v>
                </c:pt>
                <c:pt idx="1143">
                  <c:v>696.64718692344798</c:v>
                </c:pt>
                <c:pt idx="1144">
                  <c:v>696.64949936066603</c:v>
                </c:pt>
                <c:pt idx="1145">
                  <c:v>696.65181168203299</c:v>
                </c:pt>
                <c:pt idx="1146">
                  <c:v>696.65412388755203</c:v>
                </c:pt>
                <c:pt idx="1147">
                  <c:v>696.65643597722999</c:v>
                </c:pt>
                <c:pt idx="1148">
                  <c:v>696.65874795107197</c:v>
                </c:pt>
                <c:pt idx="1149">
                  <c:v>696.66105980908299</c:v>
                </c:pt>
                <c:pt idx="1150">
                  <c:v>696.66337155126803</c:v>
                </c:pt>
                <c:pt idx="1151">
                  <c:v>696.66568317763301</c:v>
                </c:pt>
                <c:pt idx="1152">
                  <c:v>696.66799468818294</c:v>
                </c:pt>
                <c:pt idx="1153">
                  <c:v>696.67030608292202</c:v>
                </c:pt>
                <c:pt idx="1154">
                  <c:v>696.67261736185696</c:v>
                </c:pt>
                <c:pt idx="1155">
                  <c:v>696.67492852499299</c:v>
                </c:pt>
                <c:pt idx="1156">
                  <c:v>696.67723957233397</c:v>
                </c:pt>
                <c:pt idx="1157">
                  <c:v>696.67955050388696</c:v>
                </c:pt>
                <c:pt idx="1158">
                  <c:v>696.68186131965604</c:v>
                </c:pt>
                <c:pt idx="1159">
                  <c:v>696.68417201964701</c:v>
                </c:pt>
                <c:pt idx="1160">
                  <c:v>696.68648260386499</c:v>
                </c:pt>
                <c:pt idx="1161">
                  <c:v>696.68879307231396</c:v>
                </c:pt>
                <c:pt idx="1162">
                  <c:v>696.69110342500198</c:v>
                </c:pt>
                <c:pt idx="1163">
                  <c:v>696.69341366193203</c:v>
                </c:pt>
                <c:pt idx="1164">
                  <c:v>696.69572378311</c:v>
                </c:pt>
                <c:pt idx="1165">
                  <c:v>696.69803378854101</c:v>
                </c:pt>
                <c:pt idx="1166">
                  <c:v>696.70034367823098</c:v>
                </c:pt>
                <c:pt idx="1167">
                  <c:v>696.70265345218502</c:v>
                </c:pt>
                <c:pt idx="1168">
                  <c:v>696.70496311040699</c:v>
                </c:pt>
                <c:pt idx="1169">
                  <c:v>696.70727265290395</c:v>
                </c:pt>
                <c:pt idx="1170">
                  <c:v>696.70958207967999</c:v>
                </c:pt>
                <c:pt idx="1171">
                  <c:v>696.71189139074204</c:v>
                </c:pt>
                <c:pt idx="1172">
                  <c:v>696.71420058609306</c:v>
                </c:pt>
                <c:pt idx="1173">
                  <c:v>696.71650966573998</c:v>
                </c:pt>
                <c:pt idx="1174">
                  <c:v>696.71881862968701</c:v>
                </c:pt>
                <c:pt idx="1175">
                  <c:v>696.72112747793994</c:v>
                </c:pt>
                <c:pt idx="1176">
                  <c:v>696.72343621050402</c:v>
                </c:pt>
                <c:pt idx="1177">
                  <c:v>696.72574482738503</c:v>
                </c:pt>
                <c:pt idx="1178">
                  <c:v>696.72805332858695</c:v>
                </c:pt>
                <c:pt idx="1179">
                  <c:v>696.73036171411604</c:v>
                </c:pt>
                <c:pt idx="1180">
                  <c:v>696.73266998397696</c:v>
                </c:pt>
                <c:pt idx="1181">
                  <c:v>696.73497813817596</c:v>
                </c:pt>
                <c:pt idx="1182">
                  <c:v>696.73728617671702</c:v>
                </c:pt>
                <c:pt idx="1183">
                  <c:v>696.73959409960605</c:v>
                </c:pt>
                <c:pt idx="1184">
                  <c:v>696.74190190684806</c:v>
                </c:pt>
                <c:pt idx="1185">
                  <c:v>696.74420959844895</c:v>
                </c:pt>
                <c:pt idx="1186">
                  <c:v>696.74651717441395</c:v>
                </c:pt>
                <c:pt idx="1187">
                  <c:v>696.74882463474705</c:v>
                </c:pt>
                <c:pt idx="1188">
                  <c:v>696.75113197945495</c:v>
                </c:pt>
                <c:pt idx="1189">
                  <c:v>696.75343920854198</c:v>
                </c:pt>
                <c:pt idx="1190">
                  <c:v>696.75574632201301</c:v>
                </c:pt>
                <c:pt idx="1191">
                  <c:v>696.75805331987499</c:v>
                </c:pt>
                <c:pt idx="1192">
                  <c:v>696.76036020213201</c:v>
                </c:pt>
                <c:pt idx="1193">
                  <c:v>696.76266696878895</c:v>
                </c:pt>
                <c:pt idx="1194">
                  <c:v>696.76497361985196</c:v>
                </c:pt>
                <c:pt idx="1195">
                  <c:v>696.76728015532694</c:v>
                </c:pt>
                <c:pt idx="1196">
                  <c:v>696.76958657521698</c:v>
                </c:pt>
                <c:pt idx="1197">
                  <c:v>696.77189287952899</c:v>
                </c:pt>
                <c:pt idx="1198">
                  <c:v>696.77419906826697</c:v>
                </c:pt>
                <c:pt idx="1199">
                  <c:v>696.77650514143795</c:v>
                </c:pt>
                <c:pt idx="1200">
                  <c:v>696.77881109904604</c:v>
                </c:pt>
                <c:pt idx="1201">
                  <c:v>696.781116941096</c:v>
                </c:pt>
                <c:pt idx="1202">
                  <c:v>696.78342266759398</c:v>
                </c:pt>
                <c:pt idx="1203">
                  <c:v>696.78572827854498</c:v>
                </c:pt>
                <c:pt idx="1204">
                  <c:v>696.78803377395502</c:v>
                </c:pt>
                <c:pt idx="1205">
                  <c:v>696.79033915382797</c:v>
                </c:pt>
                <c:pt idx="1206">
                  <c:v>696.79264441816895</c:v>
                </c:pt>
                <c:pt idx="1207">
                  <c:v>696.794949566985</c:v>
                </c:pt>
                <c:pt idx="1208">
                  <c:v>696.79725460027998</c:v>
                </c:pt>
                <c:pt idx="1209">
                  <c:v>696.79955951806005</c:v>
                </c:pt>
                <c:pt idx="1210">
                  <c:v>696.80186432032895</c:v>
                </c:pt>
                <c:pt idx="1211">
                  <c:v>696.80416900709304</c:v>
                </c:pt>
                <c:pt idx="1212">
                  <c:v>696.80647357835801</c:v>
                </c:pt>
                <c:pt idx="1213">
                  <c:v>696.80877803412795</c:v>
                </c:pt>
                <c:pt idx="1214">
                  <c:v>696.81108237440901</c:v>
                </c:pt>
                <c:pt idx="1215">
                  <c:v>696.81338659920596</c:v>
                </c:pt>
                <c:pt idx="1216">
                  <c:v>696.81569070852402</c:v>
                </c:pt>
                <c:pt idx="1217">
                  <c:v>696.81799470236899</c:v>
                </c:pt>
                <c:pt idx="1218">
                  <c:v>696.82029858074497</c:v>
                </c:pt>
                <c:pt idx="1219">
                  <c:v>696.82260234365901</c:v>
                </c:pt>
                <c:pt idx="1220">
                  <c:v>696.82490599111497</c:v>
                </c:pt>
                <c:pt idx="1221">
                  <c:v>696.82720952311797</c:v>
                </c:pt>
                <c:pt idx="1222">
                  <c:v>696.82951293967506</c:v>
                </c:pt>
                <c:pt idx="1223">
                  <c:v>696.83181624078895</c:v>
                </c:pt>
                <c:pt idx="1224">
                  <c:v>696.83411942646705</c:v>
                </c:pt>
                <c:pt idx="1225">
                  <c:v>696.836422496713</c:v>
                </c:pt>
                <c:pt idx="1226">
                  <c:v>696.83872545153201</c:v>
                </c:pt>
                <c:pt idx="1227">
                  <c:v>696.84102829093104</c:v>
                </c:pt>
                <c:pt idx="1228">
                  <c:v>696.84333101491404</c:v>
                </c:pt>
                <c:pt idx="1229">
                  <c:v>696.84563362348695</c:v>
                </c:pt>
                <c:pt idx="1230">
                  <c:v>696.84793611665395</c:v>
                </c:pt>
                <c:pt idx="1231">
                  <c:v>696.850238494422</c:v>
                </c:pt>
                <c:pt idx="1232">
                  <c:v>696.85254075679495</c:v>
                </c:pt>
                <c:pt idx="1233">
                  <c:v>696.85484290377804</c:v>
                </c:pt>
                <c:pt idx="1234">
                  <c:v>696.85714493537705</c:v>
                </c:pt>
                <c:pt idx="1235">
                  <c:v>696.859446851597</c:v>
                </c:pt>
                <c:pt idx="1236">
                  <c:v>696.861748652443</c:v>
                </c:pt>
                <c:pt idx="1237">
                  <c:v>696.86405033792005</c:v>
                </c:pt>
                <c:pt idx="1238">
                  <c:v>696.86635190803497</c:v>
                </c:pt>
                <c:pt idx="1239">
                  <c:v>696.86865336279095</c:v>
                </c:pt>
                <c:pt idx="1240">
                  <c:v>696.87095470219504</c:v>
                </c:pt>
                <c:pt idx="1241">
                  <c:v>696.87325592625098</c:v>
                </c:pt>
                <c:pt idx="1242">
                  <c:v>696.87555703496503</c:v>
                </c:pt>
                <c:pt idx="1243">
                  <c:v>696.87785802834196</c:v>
                </c:pt>
                <c:pt idx="1244">
                  <c:v>696.88015890638599</c:v>
                </c:pt>
                <c:pt idx="1245">
                  <c:v>696.88245966910495</c:v>
                </c:pt>
                <c:pt idx="1246">
                  <c:v>696.88476031650202</c:v>
                </c:pt>
                <c:pt idx="1247">
                  <c:v>696.88706084858302</c:v>
                </c:pt>
                <c:pt idx="1248">
                  <c:v>696.88936126535305</c:v>
                </c:pt>
                <c:pt idx="1249">
                  <c:v>696.89166156681802</c:v>
                </c:pt>
                <c:pt idx="1250">
                  <c:v>696.89396175298202</c:v>
                </c:pt>
                <c:pt idx="1251">
                  <c:v>696.89626182385098</c:v>
                </c:pt>
                <c:pt idx="1252">
                  <c:v>696.89856177943102</c:v>
                </c:pt>
                <c:pt idx="1253">
                  <c:v>696.90086161972499</c:v>
                </c:pt>
                <c:pt idx="1254">
                  <c:v>696.90316134474097</c:v>
                </c:pt>
                <c:pt idx="1255">
                  <c:v>696.90546095448201</c:v>
                </c:pt>
                <c:pt idx="1256">
                  <c:v>696.90776044895404</c:v>
                </c:pt>
                <c:pt idx="1257">
                  <c:v>696.91005982816296</c:v>
                </c:pt>
                <c:pt idx="1258">
                  <c:v>696.91235909211298</c:v>
                </c:pt>
                <c:pt idx="1259">
                  <c:v>696.91465824081104</c:v>
                </c:pt>
                <c:pt idx="1260">
                  <c:v>696.91695727425997</c:v>
                </c:pt>
                <c:pt idx="1261">
                  <c:v>696.91925619246604</c:v>
                </c:pt>
                <c:pt idx="1262">
                  <c:v>696.92155499543503</c:v>
                </c:pt>
                <c:pt idx="1263">
                  <c:v>696.92385368317196</c:v>
                </c:pt>
                <c:pt idx="1264">
                  <c:v>696.92615225568204</c:v>
                </c:pt>
                <c:pt idx="1265">
                  <c:v>696.92845071296995</c:v>
                </c:pt>
                <c:pt idx="1266">
                  <c:v>696.93074905504204</c:v>
                </c:pt>
                <c:pt idx="1267">
                  <c:v>696.93304728190299</c:v>
                </c:pt>
                <c:pt idx="1268">
                  <c:v>696.93534539355699</c:v>
                </c:pt>
                <c:pt idx="1269">
                  <c:v>696.93764339001098</c:v>
                </c:pt>
                <c:pt idx="1270">
                  <c:v>696.93994127126905</c:v>
                </c:pt>
                <c:pt idx="1271">
                  <c:v>696.942239037337</c:v>
                </c:pt>
                <c:pt idx="1272">
                  <c:v>696.94453668821996</c:v>
                </c:pt>
                <c:pt idx="1273">
                  <c:v>696.94683422392302</c:v>
                </c:pt>
                <c:pt idx="1274">
                  <c:v>696.94913164445097</c:v>
                </c:pt>
                <c:pt idx="1275">
                  <c:v>696.95142894980995</c:v>
                </c:pt>
                <c:pt idx="1276">
                  <c:v>696.95372614000496</c:v>
                </c:pt>
                <c:pt idx="1277">
                  <c:v>696.95602321504202</c:v>
                </c:pt>
                <c:pt idx="1278">
                  <c:v>696.95832017492398</c:v>
                </c:pt>
                <c:pt idx="1279">
                  <c:v>696.960617019658</c:v>
                </c:pt>
                <c:pt idx="1280">
                  <c:v>696.96291374924897</c:v>
                </c:pt>
                <c:pt idx="1281">
                  <c:v>696.965210363702</c:v>
                </c:pt>
                <c:pt idx="1282">
                  <c:v>696.96750686302198</c:v>
                </c:pt>
                <c:pt idx="1283">
                  <c:v>696.96980324721505</c:v>
                </c:pt>
                <c:pt idx="1284">
                  <c:v>696.97209951628599</c:v>
                </c:pt>
                <c:pt idx="1285">
                  <c:v>696.97439567024003</c:v>
                </c:pt>
                <c:pt idx="1286">
                  <c:v>696.97669170908205</c:v>
                </c:pt>
                <c:pt idx="1287">
                  <c:v>696.97898763281705</c:v>
                </c:pt>
                <c:pt idx="1288">
                  <c:v>696.98128344145096</c:v>
                </c:pt>
                <c:pt idx="1289">
                  <c:v>696.98357913498899</c:v>
                </c:pt>
                <c:pt idx="1290">
                  <c:v>696.98587471343706</c:v>
                </c:pt>
                <c:pt idx="1291">
                  <c:v>696.98817017679903</c:v>
                </c:pt>
                <c:pt idx="1292">
                  <c:v>696.99046552508003</c:v>
                </c:pt>
                <c:pt idx="1293">
                  <c:v>696.99276075828595</c:v>
                </c:pt>
                <c:pt idx="1294">
                  <c:v>696.99505587642295</c:v>
                </c:pt>
                <c:pt idx="1295">
                  <c:v>696.99735087949398</c:v>
                </c:pt>
                <c:pt idx="1296">
                  <c:v>696.99964576750699</c:v>
                </c:pt>
                <c:pt idx="1297">
                  <c:v>697.00194054046494</c:v>
                </c:pt>
                <c:pt idx="1298">
                  <c:v>697.00423519837398</c:v>
                </c:pt>
                <c:pt idx="1299">
                  <c:v>697.00652974124</c:v>
                </c:pt>
                <c:pt idx="1300">
                  <c:v>697.008824169067</c:v>
                </c:pt>
                <c:pt idx="1301">
                  <c:v>697.01111848186099</c:v>
                </c:pt>
                <c:pt idx="1302">
                  <c:v>697.01341267962596</c:v>
                </c:pt>
                <c:pt idx="1303">
                  <c:v>697.01570676236895</c:v>
                </c:pt>
                <c:pt idx="1304">
                  <c:v>697.01800073009497</c:v>
                </c:pt>
                <c:pt idx="1305">
                  <c:v>697.02029458280799</c:v>
                </c:pt>
                <c:pt idx="1306">
                  <c:v>697.02258832051405</c:v>
                </c:pt>
                <c:pt idx="1307">
                  <c:v>697.02488194321802</c:v>
                </c:pt>
                <c:pt idx="1308">
                  <c:v>697.02717545092605</c:v>
                </c:pt>
                <c:pt idx="1309">
                  <c:v>697.02946884364201</c:v>
                </c:pt>
                <c:pt idx="1310">
                  <c:v>697.03176212137203</c:v>
                </c:pt>
                <c:pt idx="1311">
                  <c:v>697.034055284121</c:v>
                </c:pt>
                <c:pt idx="1312">
                  <c:v>697.03634833189403</c:v>
                </c:pt>
                <c:pt idx="1313">
                  <c:v>697.03864126469705</c:v>
                </c:pt>
                <c:pt idx="1314">
                  <c:v>697.04093408253402</c:v>
                </c:pt>
                <c:pt idx="1315">
                  <c:v>697.043226785412</c:v>
                </c:pt>
                <c:pt idx="1316">
                  <c:v>697.04551937333395</c:v>
                </c:pt>
                <c:pt idx="1317">
                  <c:v>697.04781184630804</c:v>
                </c:pt>
                <c:pt idx="1318">
                  <c:v>697.05010420433598</c:v>
                </c:pt>
                <c:pt idx="1319">
                  <c:v>697.05239644742596</c:v>
                </c:pt>
                <c:pt idx="1320">
                  <c:v>697.05468857558196</c:v>
                </c:pt>
                <c:pt idx="1321">
                  <c:v>697.05698058880898</c:v>
                </c:pt>
                <c:pt idx="1322">
                  <c:v>697.05927248711203</c:v>
                </c:pt>
                <c:pt idx="1323">
                  <c:v>697.06156427049802</c:v>
                </c:pt>
                <c:pt idx="1324">
                  <c:v>697.06385593897005</c:v>
                </c:pt>
                <c:pt idx="1325">
                  <c:v>697.06614749253504</c:v>
                </c:pt>
                <c:pt idx="1326">
                  <c:v>697.06843893119697</c:v>
                </c:pt>
                <c:pt idx="1327">
                  <c:v>697.07073025496197</c:v>
                </c:pt>
                <c:pt idx="1328">
                  <c:v>697.07302146383495</c:v>
                </c:pt>
                <c:pt idx="1329">
                  <c:v>697.07531255782101</c:v>
                </c:pt>
                <c:pt idx="1330">
                  <c:v>697.07760353692504</c:v>
                </c:pt>
                <c:pt idx="1331">
                  <c:v>697.07989440115296</c:v>
                </c:pt>
                <c:pt idx="1332">
                  <c:v>697.08218515050896</c:v>
                </c:pt>
                <c:pt idx="1333">
                  <c:v>697.084475785</c:v>
                </c:pt>
                <c:pt idx="1334">
                  <c:v>697.08676630463003</c:v>
                </c:pt>
                <c:pt idx="1335">
                  <c:v>697.08905670940396</c:v>
                </c:pt>
                <c:pt idx="1336">
                  <c:v>697.09134699932895</c:v>
                </c:pt>
                <c:pt idx="1337">
                  <c:v>697.09363717440795</c:v>
                </c:pt>
                <c:pt idx="1338">
                  <c:v>697.09592723464698</c:v>
                </c:pt>
                <c:pt idx="1339">
                  <c:v>697.09821718005196</c:v>
                </c:pt>
                <c:pt idx="1340">
                  <c:v>697.10050701062698</c:v>
                </c:pt>
                <c:pt idx="1341">
                  <c:v>697.10279672637796</c:v>
                </c:pt>
                <c:pt idx="1342">
                  <c:v>697.10508632731</c:v>
                </c:pt>
                <c:pt idx="1343">
                  <c:v>697.10737581342903</c:v>
                </c:pt>
                <c:pt idx="1344">
                  <c:v>697.10966518473799</c:v>
                </c:pt>
                <c:pt idx="1345">
                  <c:v>697.11195444124496</c:v>
                </c:pt>
                <c:pt idx="1346">
                  <c:v>697.11424358295403</c:v>
                </c:pt>
                <c:pt idx="1347">
                  <c:v>697.11653260986895</c:v>
                </c:pt>
                <c:pt idx="1348">
                  <c:v>697.11882152199701</c:v>
                </c:pt>
                <c:pt idx="1349">
                  <c:v>697.12111031934296</c:v>
                </c:pt>
                <c:pt idx="1350">
                  <c:v>697.12339900191103</c:v>
                </c:pt>
                <c:pt idx="1351">
                  <c:v>697.12568756970802</c:v>
                </c:pt>
                <c:pt idx="1352">
                  <c:v>697.12797602273804</c:v>
                </c:pt>
                <c:pt idx="1353">
                  <c:v>697.13026436100597</c:v>
                </c:pt>
                <c:pt idx="1354">
                  <c:v>697.13255258451795</c:v>
                </c:pt>
                <c:pt idx="1355">
                  <c:v>697.13484069327899</c:v>
                </c:pt>
                <c:pt idx="1356">
                  <c:v>697.13712868729397</c:v>
                </c:pt>
                <c:pt idx="1357">
                  <c:v>697.13941656656903</c:v>
                </c:pt>
                <c:pt idx="1358">
                  <c:v>697.14170433110803</c:v>
                </c:pt>
                <c:pt idx="1359">
                  <c:v>697.14399198091598</c:v>
                </c:pt>
                <c:pt idx="1360">
                  <c:v>697.14627951600005</c:v>
                </c:pt>
                <c:pt idx="1361">
                  <c:v>697.14856693636398</c:v>
                </c:pt>
                <c:pt idx="1362">
                  <c:v>697.15085424201402</c:v>
                </c:pt>
                <c:pt idx="1363">
                  <c:v>697.15314143295404</c:v>
                </c:pt>
                <c:pt idx="1364">
                  <c:v>697.15542850918996</c:v>
                </c:pt>
                <c:pt idx="1365">
                  <c:v>697.157715470727</c:v>
                </c:pt>
                <c:pt idx="1366">
                  <c:v>697.16000231757005</c:v>
                </c:pt>
                <c:pt idx="1367">
                  <c:v>697.16228904972502</c:v>
                </c:pt>
                <c:pt idx="1368">
                  <c:v>697.16457566719703</c:v>
                </c:pt>
                <c:pt idx="1369">
                  <c:v>697.16686216999096</c:v>
                </c:pt>
                <c:pt idx="1370">
                  <c:v>697.16914855811206</c:v>
                </c:pt>
                <c:pt idx="1371">
                  <c:v>697.17143483156497</c:v>
                </c:pt>
                <c:pt idx="1372">
                  <c:v>697.17372099035595</c:v>
                </c:pt>
                <c:pt idx="1373">
                  <c:v>697.17600703449</c:v>
                </c:pt>
                <c:pt idx="1374">
                  <c:v>697.17829296397201</c:v>
                </c:pt>
                <c:pt idx="1375">
                  <c:v>697.18057877880699</c:v>
                </c:pt>
                <c:pt idx="1376">
                  <c:v>697.18286447900005</c:v>
                </c:pt>
                <c:pt idx="1377">
                  <c:v>697.185150064558</c:v>
                </c:pt>
                <c:pt idx="1378">
                  <c:v>697.18743553548404</c:v>
                </c:pt>
                <c:pt idx="1379">
                  <c:v>697.18972089178396</c:v>
                </c:pt>
                <c:pt idx="1380">
                  <c:v>697.19200613346402</c:v>
                </c:pt>
                <c:pt idx="1381">
                  <c:v>697.19429126052796</c:v>
                </c:pt>
                <c:pt idx="1382">
                  <c:v>697.19657627298204</c:v>
                </c:pt>
                <c:pt idx="1383">
                  <c:v>697.19886117083104</c:v>
                </c:pt>
                <c:pt idx="1384">
                  <c:v>697.20114595407995</c:v>
                </c:pt>
                <c:pt idx="1385">
                  <c:v>697.20343062273503</c:v>
                </c:pt>
                <c:pt idx="1386">
                  <c:v>697.20571517680003</c:v>
                </c:pt>
                <c:pt idx="1387">
                  <c:v>697.20799961628097</c:v>
                </c:pt>
                <c:pt idx="1388">
                  <c:v>697.21028394118298</c:v>
                </c:pt>
                <c:pt idx="1389">
                  <c:v>697.21256815151105</c:v>
                </c:pt>
                <c:pt idx="1390">
                  <c:v>697.21485224726996</c:v>
                </c:pt>
                <c:pt idx="1391">
                  <c:v>697.21713622846698</c:v>
                </c:pt>
                <c:pt idx="1392">
                  <c:v>697.21942009510497</c:v>
                </c:pt>
                <c:pt idx="1393">
                  <c:v>697.22170384719095</c:v>
                </c:pt>
                <c:pt idx="1394">
                  <c:v>697.22398748472801</c:v>
                </c:pt>
                <c:pt idx="1395">
                  <c:v>697.22627100772297</c:v>
                </c:pt>
                <c:pt idx="1396">
                  <c:v>697.22855441618105</c:v>
                </c:pt>
                <c:pt idx="1397">
                  <c:v>697.23083771010704</c:v>
                </c:pt>
                <c:pt idx="1398">
                  <c:v>697.23312088950604</c:v>
                </c:pt>
                <c:pt idx="1399">
                  <c:v>697.23540395438397</c:v>
                </c:pt>
                <c:pt idx="1400">
                  <c:v>697.23768690474503</c:v>
                </c:pt>
                <c:pt idx="1401">
                  <c:v>697.23996974059401</c:v>
                </c:pt>
                <c:pt idx="1402">
                  <c:v>697.24225246193805</c:v>
                </c:pt>
                <c:pt idx="1403">
                  <c:v>697.24453506878103</c:v>
                </c:pt>
                <c:pt idx="1404">
                  <c:v>697.24681756112795</c:v>
                </c:pt>
                <c:pt idx="1405">
                  <c:v>697.24909993898495</c:v>
                </c:pt>
                <c:pt idx="1406">
                  <c:v>697.25138220235704</c:v>
                </c:pt>
                <c:pt idx="1407">
                  <c:v>697.25366435124897</c:v>
                </c:pt>
                <c:pt idx="1408">
                  <c:v>697.25594638566599</c:v>
                </c:pt>
                <c:pt idx="1409">
                  <c:v>697.25822830561299</c:v>
                </c:pt>
                <c:pt idx="1410">
                  <c:v>697.26051011109598</c:v>
                </c:pt>
                <c:pt idx="1411">
                  <c:v>697.26279180211998</c:v>
                </c:pt>
                <c:pt idx="1412">
                  <c:v>697.26507337868998</c:v>
                </c:pt>
                <c:pt idx="1413">
                  <c:v>697.267354840812</c:v>
                </c:pt>
                <c:pt idx="1414">
                  <c:v>697.26963618849004</c:v>
                </c:pt>
                <c:pt idx="1415">
                  <c:v>697.27191742172897</c:v>
                </c:pt>
                <c:pt idx="1416">
                  <c:v>697.27419854053505</c:v>
                </c:pt>
                <c:pt idx="1417">
                  <c:v>697.27647954491397</c:v>
                </c:pt>
                <c:pt idx="1418">
                  <c:v>697.27876043487004</c:v>
                </c:pt>
                <c:pt idx="1419">
                  <c:v>697.28104121040803</c:v>
                </c:pt>
                <c:pt idx="1420">
                  <c:v>697.28332187153399</c:v>
                </c:pt>
                <c:pt idx="1421">
                  <c:v>697.28560241825301</c:v>
                </c:pt>
                <c:pt idx="1422">
                  <c:v>697.28788285056999</c:v>
                </c:pt>
                <c:pt idx="1423">
                  <c:v>697.29016316849004</c:v>
                </c:pt>
                <c:pt idx="1424">
                  <c:v>697.29244337201897</c:v>
                </c:pt>
                <c:pt idx="1425">
                  <c:v>697.29472346116199</c:v>
                </c:pt>
                <c:pt idx="1426">
                  <c:v>697.29700343592299</c:v>
                </c:pt>
                <c:pt idx="1427">
                  <c:v>697.299283296309</c:v>
                </c:pt>
                <c:pt idx="1428">
                  <c:v>697.30156304232401</c:v>
                </c:pt>
                <c:pt idx="1429">
                  <c:v>697.30384267397403</c:v>
                </c:pt>
                <c:pt idx="1430">
                  <c:v>697.30612219126294</c:v>
                </c:pt>
                <c:pt idx="1431">
                  <c:v>697.30840159419699</c:v>
                </c:pt>
                <c:pt idx="1432">
                  <c:v>697.31068088278198</c:v>
                </c:pt>
                <c:pt idx="1433">
                  <c:v>697.31296005702097</c:v>
                </c:pt>
                <c:pt idx="1434">
                  <c:v>697.31523911692204</c:v>
                </c:pt>
                <c:pt idx="1435">
                  <c:v>697.31751806248803</c:v>
                </c:pt>
                <c:pt idx="1436">
                  <c:v>697.31979689372497</c:v>
                </c:pt>
                <c:pt idx="1437">
                  <c:v>697.32207561063797</c:v>
                </c:pt>
                <c:pt idx="1438">
                  <c:v>697.32435421323305</c:v>
                </c:pt>
                <c:pt idx="1439">
                  <c:v>697.32663270151397</c:v>
                </c:pt>
                <c:pt idx="1440">
                  <c:v>697.32891107548699</c:v>
                </c:pt>
                <c:pt idx="1441">
                  <c:v>697.33118933515698</c:v>
                </c:pt>
                <c:pt idx="1442">
                  <c:v>697.33346748052895</c:v>
                </c:pt>
                <c:pt idx="1443">
                  <c:v>697.33574551160905</c:v>
                </c:pt>
                <c:pt idx="1444">
                  <c:v>697.33802342840102</c:v>
                </c:pt>
                <c:pt idx="1445">
                  <c:v>697.340301230911</c:v>
                </c:pt>
                <c:pt idx="1446">
                  <c:v>697.34257891914297</c:v>
                </c:pt>
                <c:pt idx="1447">
                  <c:v>697.34485649310398</c:v>
                </c:pt>
                <c:pt idx="1448">
                  <c:v>697.34713395279903</c:v>
                </c:pt>
                <c:pt idx="1449">
                  <c:v>697.34941129823096</c:v>
                </c:pt>
                <c:pt idx="1450">
                  <c:v>697.35168852940797</c:v>
                </c:pt>
                <c:pt idx="1451">
                  <c:v>697.35396564633402</c:v>
                </c:pt>
                <c:pt idx="1452">
                  <c:v>697.35624264901298</c:v>
                </c:pt>
                <c:pt idx="1453">
                  <c:v>697.35851953745305</c:v>
                </c:pt>
                <c:pt idx="1454">
                  <c:v>697.36079631165603</c:v>
                </c:pt>
                <c:pt idx="1455">
                  <c:v>697.36307297163</c:v>
                </c:pt>
                <c:pt idx="1456">
                  <c:v>697.36534951737804</c:v>
                </c:pt>
                <c:pt idx="1457">
                  <c:v>697.36762594890604</c:v>
                </c:pt>
                <c:pt idx="1458">
                  <c:v>697.36990226622004</c:v>
                </c:pt>
                <c:pt idx="1459">
                  <c:v>697.37217846932504</c:v>
                </c:pt>
                <c:pt idx="1460">
                  <c:v>697.37445455822501</c:v>
                </c:pt>
                <c:pt idx="1461">
                  <c:v>697.37673053292599</c:v>
                </c:pt>
                <c:pt idx="1462">
                  <c:v>697.37900639343297</c:v>
                </c:pt>
                <c:pt idx="1463">
                  <c:v>697.38128213975097</c:v>
                </c:pt>
                <c:pt idx="1464">
                  <c:v>697.38355777188599</c:v>
                </c:pt>
                <c:pt idx="1465">
                  <c:v>697.38583328984305</c:v>
                </c:pt>
                <c:pt idx="1466">
                  <c:v>697.38810869362703</c:v>
                </c:pt>
                <c:pt idx="1467">
                  <c:v>697.39038398324203</c:v>
                </c:pt>
                <c:pt idx="1468">
                  <c:v>697.39265915869498</c:v>
                </c:pt>
                <c:pt idx="1469">
                  <c:v>697.394934219991</c:v>
                </c:pt>
                <c:pt idx="1470">
                  <c:v>697.39720916713395</c:v>
                </c:pt>
                <c:pt idx="1471">
                  <c:v>697.39948400012997</c:v>
                </c:pt>
                <c:pt idx="1472">
                  <c:v>697.40175871898396</c:v>
                </c:pt>
                <c:pt idx="1473">
                  <c:v>697.40403332370204</c:v>
                </c:pt>
                <c:pt idx="1474">
                  <c:v>697.40630781428695</c:v>
                </c:pt>
                <c:pt idx="1475">
                  <c:v>697.40858219074698</c:v>
                </c:pt>
                <c:pt idx="1476">
                  <c:v>697.41085645308499</c:v>
                </c:pt>
                <c:pt idx="1477">
                  <c:v>697.41313060130801</c:v>
                </c:pt>
                <c:pt idx="1478">
                  <c:v>697.41540463541901</c:v>
                </c:pt>
                <c:pt idx="1479">
                  <c:v>697.41767855542503</c:v>
                </c:pt>
                <c:pt idx="1480">
                  <c:v>697.41995236133096</c:v>
                </c:pt>
                <c:pt idx="1481">
                  <c:v>697.422226053141</c:v>
                </c:pt>
                <c:pt idx="1482">
                  <c:v>697.42449963086199</c:v>
                </c:pt>
                <c:pt idx="1483">
                  <c:v>697.42677309449698</c:v>
                </c:pt>
                <c:pt idx="1484">
                  <c:v>697.42904644405303</c:v>
                </c:pt>
                <c:pt idx="1485">
                  <c:v>697.43131967953502</c:v>
                </c:pt>
                <c:pt idx="1486">
                  <c:v>697.43359280094705</c:v>
                </c:pt>
                <c:pt idx="1487">
                  <c:v>697.43586580829503</c:v>
                </c:pt>
                <c:pt idx="1488">
                  <c:v>697.43813870158499</c:v>
                </c:pt>
                <c:pt idx="1489">
                  <c:v>697.44041148081999</c:v>
                </c:pt>
                <c:pt idx="1490">
                  <c:v>697.44268414600799</c:v>
                </c:pt>
                <c:pt idx="1491">
                  <c:v>697.44495669715104</c:v>
                </c:pt>
                <c:pt idx="1492">
                  <c:v>697.44722913425699</c:v>
                </c:pt>
                <c:pt idx="1493">
                  <c:v>697.44950145733003</c:v>
                </c:pt>
                <c:pt idx="1494">
                  <c:v>697.45177366637495</c:v>
                </c:pt>
                <c:pt idx="1495">
                  <c:v>697.45404576139799</c:v>
                </c:pt>
                <c:pt idx="1496">
                  <c:v>697.45631774240303</c:v>
                </c:pt>
                <c:pt idx="1497">
                  <c:v>697.45858960939597</c:v>
                </c:pt>
                <c:pt idx="1498">
                  <c:v>697.46086136238205</c:v>
                </c:pt>
                <c:pt idx="1499">
                  <c:v>697.46313300136705</c:v>
                </c:pt>
                <c:pt idx="1500">
                  <c:v>697.47279272148</c:v>
                </c:pt>
                <c:pt idx="1501">
                  <c:v>699.13086367105097</c:v>
                </c:pt>
                <c:pt idx="1502">
                  <c:v>700.72797379854296</c:v>
                </c:pt>
                <c:pt idx="1503">
                  <c:v>702.26615633476297</c:v>
                </c:pt>
                <c:pt idx="1504">
                  <c:v>703.74737921911299</c:v>
                </c:pt>
                <c:pt idx="1505">
                  <c:v>705.17354696881102</c:v>
                </c:pt>
                <c:pt idx="1506">
                  <c:v>706.54650254887702</c:v>
                </c:pt>
                <c:pt idx="1507">
                  <c:v>707.86802921139804</c:v>
                </c:pt>
                <c:pt idx="1508">
                  <c:v>709.139852295183</c:v>
                </c:pt>
                <c:pt idx="1509">
                  <c:v>710.36364098280001</c:v>
                </c:pt>
                <c:pt idx="1510">
                  <c:v>711.14195755353603</c:v>
                </c:pt>
                <c:pt idx="1511">
                  <c:v>711.697211769094</c:v>
                </c:pt>
                <c:pt idx="1512">
                  <c:v>712.23121834027995</c:v>
                </c:pt>
                <c:pt idx="1513">
                  <c:v>712.64111266928899</c:v>
                </c:pt>
                <c:pt idx="1514">
                  <c:v>712.64115309826195</c:v>
                </c:pt>
                <c:pt idx="1515">
                  <c:v>712.64119486400102</c:v>
                </c:pt>
                <c:pt idx="1516">
                  <c:v>712.64123792500698</c:v>
                </c:pt>
                <c:pt idx="1517">
                  <c:v>712.64128224342596</c:v>
                </c:pt>
                <c:pt idx="1518">
                  <c:v>712.64132778453802</c:v>
                </c:pt>
                <c:pt idx="1519">
                  <c:v>712.64137451635395</c:v>
                </c:pt>
                <c:pt idx="1520">
                  <c:v>712.64142240926697</c:v>
                </c:pt>
                <c:pt idx="1521">
                  <c:v>712.64147143577895</c:v>
                </c:pt>
                <c:pt idx="1522">
                  <c:v>712.64152157025603</c:v>
                </c:pt>
                <c:pt idx="1523">
                  <c:v>712.64157278872904</c:v>
                </c:pt>
                <c:pt idx="1524">
                  <c:v>712.64162506871901</c:v>
                </c:pt>
                <c:pt idx="1525">
                  <c:v>712.64167838909202</c:v>
                </c:pt>
                <c:pt idx="1526">
                  <c:v>712.64173272992696</c:v>
                </c:pt>
                <c:pt idx="1527">
                  <c:v>712.64178807240501</c:v>
                </c:pt>
                <c:pt idx="1528">
                  <c:v>712.64184439871406</c:v>
                </c:pt>
                <c:pt idx="1529">
                  <c:v>712.64190169195695</c:v>
                </c:pt>
                <c:pt idx="1530">
                  <c:v>712.64195993607905</c:v>
                </c:pt>
                <c:pt idx="1531">
                  <c:v>712.64201911580096</c:v>
                </c:pt>
                <c:pt idx="1532">
                  <c:v>712.642079216556</c:v>
                </c:pt>
                <c:pt idx="1533">
                  <c:v>712.64214022443696</c:v>
                </c:pt>
                <c:pt idx="1534">
                  <c:v>712.64220212614998</c:v>
                </c:pt>
                <c:pt idx="1535">
                  <c:v>712.64226490896704</c:v>
                </c:pt>
                <c:pt idx="1536">
                  <c:v>712.64232856068998</c:v>
                </c:pt>
                <c:pt idx="1537">
                  <c:v>712.64239306961395</c:v>
                </c:pt>
                <c:pt idx="1538">
                  <c:v>712.64245842449395</c:v>
                </c:pt>
                <c:pt idx="1539">
                  <c:v>712.64252461451701</c:v>
                </c:pt>
                <c:pt idx="1540">
                  <c:v>712.64259162927306</c:v>
                </c:pt>
                <c:pt idx="1541">
                  <c:v>712.64265945873399</c:v>
                </c:pt>
                <c:pt idx="1542">
                  <c:v>712.64272809322699</c:v>
                </c:pt>
                <c:pt idx="1543">
                  <c:v>712.64279752341702</c:v>
                </c:pt>
                <c:pt idx="1544">
                  <c:v>712.64286774028506</c:v>
                </c:pt>
                <c:pt idx="1545">
                  <c:v>712.64293873511394</c:v>
                </c:pt>
                <c:pt idx="1546">
                  <c:v>712.64301049946903</c:v>
                </c:pt>
                <c:pt idx="1547">
                  <c:v>712.64308302518305</c:v>
                </c:pt>
                <c:pt idx="1548">
                  <c:v>712.64315630434498</c:v>
                </c:pt>
                <c:pt idx="1549">
                  <c:v>712.64323032928496</c:v>
                </c:pt>
                <c:pt idx="1550">
                  <c:v>712.64330509256297</c:v>
                </c:pt>
                <c:pt idx="1551">
                  <c:v>712.64338058695705</c:v>
                </c:pt>
                <c:pt idx="1552">
                  <c:v>712.64345680545296</c:v>
                </c:pt>
                <c:pt idx="1553">
                  <c:v>712.64353374123402</c:v>
                </c:pt>
                <c:pt idx="1554">
                  <c:v>712.64361138767299</c:v>
                </c:pt>
                <c:pt idx="1555">
                  <c:v>712.64368973832495</c:v>
                </c:pt>
                <c:pt idx="1556">
                  <c:v>712.64376878691405</c:v>
                </c:pt>
                <c:pt idx="1557">
                  <c:v>712.64384852732996</c:v>
                </c:pt>
                <c:pt idx="1558">
                  <c:v>712.64392895362198</c:v>
                </c:pt>
                <c:pt idx="1559">
                  <c:v>712.64401005999002</c:v>
                </c:pt>
                <c:pt idx="1560">
                  <c:v>712.64409184077499</c:v>
                </c:pt>
                <c:pt idx="1561">
                  <c:v>712.64417429046296</c:v>
                </c:pt>
                <c:pt idx="1562">
                  <c:v>712.64425740366698</c:v>
                </c:pt>
                <c:pt idx="1563">
                  <c:v>712.64434117513304</c:v>
                </c:pt>
                <c:pt idx="1564">
                  <c:v>712.64442559972701</c:v>
                </c:pt>
                <c:pt idx="1565">
                  <c:v>712.64451067243294</c:v>
                </c:pt>
                <c:pt idx="1566">
                  <c:v>712.64459638835206</c:v>
                </c:pt>
                <c:pt idx="1567">
                  <c:v>712.64468274269097</c:v>
                </c:pt>
                <c:pt idx="1568">
                  <c:v>712.64476973076501</c:v>
                </c:pt>
                <c:pt idx="1569">
                  <c:v>712.64485734798802</c:v>
                </c:pt>
                <c:pt idx="1570">
                  <c:v>712.64494558987599</c:v>
                </c:pt>
                <c:pt idx="1571">
                  <c:v>712.64503445203502</c:v>
                </c:pt>
                <c:pt idx="1572">
                  <c:v>712.64512393016605</c:v>
                </c:pt>
                <c:pt idx="1573">
                  <c:v>712.64521402005596</c:v>
                </c:pt>
                <c:pt idx="1574">
                  <c:v>712.64530471757996</c:v>
                </c:pt>
                <c:pt idx="1575">
                  <c:v>712.64539601869103</c:v>
                </c:pt>
                <c:pt idx="1576">
                  <c:v>712.64548791942696</c:v>
                </c:pt>
                <c:pt idx="1577">
                  <c:v>712.64558041589805</c:v>
                </c:pt>
                <c:pt idx="1578">
                  <c:v>712.64567350429297</c:v>
                </c:pt>
                <c:pt idx="1579">
                  <c:v>712.64576718087096</c:v>
                </c:pt>
                <c:pt idx="1580">
                  <c:v>712.64586144196005</c:v>
                </c:pt>
                <c:pt idx="1581">
                  <c:v>712.64595628395796</c:v>
                </c:pt>
                <c:pt idx="1582">
                  <c:v>712.64605170332902</c:v>
                </c:pt>
                <c:pt idx="1583">
                  <c:v>712.6461476966</c:v>
                </c:pt>
                <c:pt idx="1584">
                  <c:v>712.646244260358</c:v>
                </c:pt>
                <c:pt idx="1585">
                  <c:v>712.64634139125405</c:v>
                </c:pt>
                <c:pt idx="1586">
                  <c:v>712.64643908599396</c:v>
                </c:pt>
                <c:pt idx="1587">
                  <c:v>712.64653734134197</c:v>
                </c:pt>
                <c:pt idx="1588">
                  <c:v>712.64663615411905</c:v>
                </c:pt>
                <c:pt idx="1589">
                  <c:v>712.64673552119598</c:v>
                </c:pt>
                <c:pt idx="1590">
                  <c:v>712.64683543949798</c:v>
                </c:pt>
                <c:pt idx="1591">
                  <c:v>712.64693590600098</c:v>
                </c:pt>
                <c:pt idx="1592">
                  <c:v>712.647036917729</c:v>
                </c:pt>
                <c:pt idx="1593">
                  <c:v>712.64713847175403</c:v>
                </c:pt>
                <c:pt idx="1594">
                  <c:v>712.64724056519697</c:v>
                </c:pt>
                <c:pt idx="1595">
                  <c:v>712.64734319522199</c:v>
                </c:pt>
                <c:pt idx="1596">
                  <c:v>712.64744635903696</c:v>
                </c:pt>
                <c:pt idx="1597">
                  <c:v>712.647550053896</c:v>
                </c:pt>
                <c:pt idx="1598">
                  <c:v>712.64765427709096</c:v>
                </c:pt>
                <c:pt idx="1599">
                  <c:v>712.64775902595704</c:v>
                </c:pt>
                <c:pt idx="1600">
                  <c:v>712.64786429787102</c:v>
                </c:pt>
                <c:pt idx="1601">
                  <c:v>712.64797009024505</c:v>
                </c:pt>
                <c:pt idx="1602">
                  <c:v>712.64807640053198</c:v>
                </c:pt>
                <c:pt idx="1603">
                  <c:v>712.64818322622</c:v>
                </c:pt>
                <c:pt idx="1604">
                  <c:v>712.64829056483495</c:v>
                </c:pt>
                <c:pt idx="1605">
                  <c:v>712.648398413937</c:v>
                </c:pt>
                <c:pt idx="1606">
                  <c:v>712.64850677112099</c:v>
                </c:pt>
                <c:pt idx="1607">
                  <c:v>712.64861563401598</c:v>
                </c:pt>
                <c:pt idx="1608">
                  <c:v>712.64872500028298</c:v>
                </c:pt>
                <c:pt idx="1609">
                  <c:v>712.64883486761698</c:v>
                </c:pt>
                <c:pt idx="1610">
                  <c:v>712.64894523374096</c:v>
                </c:pt>
                <c:pt idx="1611">
                  <c:v>712.64905609641198</c:v>
                </c:pt>
                <c:pt idx="1612">
                  <c:v>712.64916745341498</c:v>
                </c:pt>
                <c:pt idx="1613">
                  <c:v>712.64927930256704</c:v>
                </c:pt>
                <c:pt idx="1614">
                  <c:v>712.64939164171096</c:v>
                </c:pt>
                <c:pt idx="1615">
                  <c:v>712.64950446871796</c:v>
                </c:pt>
                <c:pt idx="1616">
                  <c:v>712.64961778148904</c:v>
                </c:pt>
                <c:pt idx="1617">
                  <c:v>712.64973157794998</c:v>
                </c:pt>
                <c:pt idx="1618">
                  <c:v>712.64984585605396</c:v>
                </c:pt>
                <c:pt idx="1619">
                  <c:v>712.64996061377894</c:v>
                </c:pt>
                <c:pt idx="1620">
                  <c:v>712.65007584912803</c:v>
                </c:pt>
                <c:pt idx="1621">
                  <c:v>712.65019156013204</c:v>
                </c:pt>
                <c:pt idx="1622">
                  <c:v>712.65030774484205</c:v>
                </c:pt>
                <c:pt idx="1623">
                  <c:v>712.65042440133504</c:v>
                </c:pt>
                <c:pt idx="1624">
                  <c:v>712.65054152770995</c:v>
                </c:pt>
                <c:pt idx="1625">
                  <c:v>712.65065912209104</c:v>
                </c:pt>
                <c:pt idx="1626">
                  <c:v>712.65077718262103</c:v>
                </c:pt>
                <c:pt idx="1627">
                  <c:v>712.65089570746898</c:v>
                </c:pt>
                <c:pt idx="1628">
                  <c:v>712.65101469482101</c:v>
                </c:pt>
                <c:pt idx="1629">
                  <c:v>712.65113414288805</c:v>
                </c:pt>
                <c:pt idx="1630">
                  <c:v>712.65125404989794</c:v>
                </c:pt>
                <c:pt idx="1631">
                  <c:v>712.651374414104</c:v>
                </c:pt>
                <c:pt idx="1632">
                  <c:v>712.65149523377295</c:v>
                </c:pt>
                <c:pt idx="1633">
                  <c:v>712.65161650719699</c:v>
                </c:pt>
                <c:pt idx="1634">
                  <c:v>712.65173823268299</c:v>
                </c:pt>
                <c:pt idx="1635">
                  <c:v>712.65186040855895</c:v>
                </c:pt>
                <c:pt idx="1636">
                  <c:v>712.65198303317197</c:v>
                </c:pt>
                <c:pt idx="1637">
                  <c:v>712.65210610488396</c:v>
                </c:pt>
                <c:pt idx="1638">
                  <c:v>712.65222962207804</c:v>
                </c:pt>
                <c:pt idx="1639">
                  <c:v>712.65235358315397</c:v>
                </c:pt>
                <c:pt idx="1640">
                  <c:v>712.65247798652604</c:v>
                </c:pt>
                <c:pt idx="1641">
                  <c:v>712.65260283063003</c:v>
                </c:pt>
                <c:pt idx="1642">
                  <c:v>712.65272811391299</c:v>
                </c:pt>
                <c:pt idx="1643">
                  <c:v>712.65285383484297</c:v>
                </c:pt>
                <c:pt idx="1644">
                  <c:v>712.65297999190102</c:v>
                </c:pt>
                <c:pt idx="1645">
                  <c:v>712.65310658358499</c:v>
                </c:pt>
                <c:pt idx="1646">
                  <c:v>712.65323360840898</c:v>
                </c:pt>
                <c:pt idx="1647">
                  <c:v>712.65336106489895</c:v>
                </c:pt>
                <c:pt idx="1648">
                  <c:v>712.65348895160105</c:v>
                </c:pt>
                <c:pt idx="1649">
                  <c:v>712.65361726706999</c:v>
                </c:pt>
                <c:pt idx="1650">
                  <c:v>712.65374600988002</c:v>
                </c:pt>
                <c:pt idx="1651">
                  <c:v>712.653875178617</c:v>
                </c:pt>
                <c:pt idx="1652">
                  <c:v>712.65400477188098</c:v>
                </c:pt>
                <c:pt idx="1653">
                  <c:v>712.65413478828702</c:v>
                </c:pt>
                <c:pt idx="1654">
                  <c:v>712.65426522646203</c:v>
                </c:pt>
                <c:pt idx="1655">
                  <c:v>712.65439608504596</c:v>
                </c:pt>
                <c:pt idx="1656">
                  <c:v>712.65452736269401</c:v>
                </c:pt>
                <c:pt idx="1657">
                  <c:v>712.65465905807298</c:v>
                </c:pt>
                <c:pt idx="1658">
                  <c:v>712.65479116986103</c:v>
                </c:pt>
                <c:pt idx="1659">
                  <c:v>712.65492369675098</c:v>
                </c:pt>
                <c:pt idx="1660">
                  <c:v>712.65505663744796</c:v>
                </c:pt>
                <c:pt idx="1661">
                  <c:v>712.65518999066603</c:v>
                </c:pt>
                <c:pt idx="1662">
                  <c:v>712.65532375513396</c:v>
                </c:pt>
                <c:pt idx="1663">
                  <c:v>712.65545792959199</c:v>
                </c:pt>
                <c:pt idx="1664">
                  <c:v>712.65559251279205</c:v>
                </c:pt>
                <c:pt idx="1665">
                  <c:v>712.65572750349497</c:v>
                </c:pt>
                <c:pt idx="1666">
                  <c:v>712.655862900476</c:v>
                </c:pt>
                <c:pt idx="1667">
                  <c:v>712.65599870252004</c:v>
                </c:pt>
                <c:pt idx="1668">
                  <c:v>712.656134908421</c:v>
                </c:pt>
                <c:pt idx="1669">
                  <c:v>712.656271516988</c:v>
                </c:pt>
                <c:pt idx="1670">
                  <c:v>712.65640852703496</c:v>
                </c:pt>
                <c:pt idx="1671">
                  <c:v>712.65654593739202</c:v>
                </c:pt>
                <c:pt idx="1672">
                  <c:v>712.65668374689506</c:v>
                </c:pt>
                <c:pt idx="1673">
                  <c:v>712.65682195439103</c:v>
                </c:pt>
                <c:pt idx="1674">
                  <c:v>712.656960558739</c:v>
                </c:pt>
                <c:pt idx="1675">
                  <c:v>712.65709955880504</c:v>
                </c:pt>
                <c:pt idx="1676">
                  <c:v>712.65723895346696</c:v>
                </c:pt>
                <c:pt idx="1677">
                  <c:v>712.65737874161096</c:v>
                </c:pt>
                <c:pt idx="1678">
                  <c:v>712.65751892213302</c:v>
                </c:pt>
                <c:pt idx="1679">
                  <c:v>712.65765949393699</c:v>
                </c:pt>
                <c:pt idx="1680">
                  <c:v>712.65780045593897</c:v>
                </c:pt>
                <c:pt idx="1681">
                  <c:v>712.65794180706098</c:v>
                </c:pt>
                <c:pt idx="1682">
                  <c:v>712.65808354623505</c:v>
                </c:pt>
                <c:pt idx="1683">
                  <c:v>712.65822567240298</c:v>
                </c:pt>
                <c:pt idx="1684">
                  <c:v>712.65836818451305</c:v>
                </c:pt>
                <c:pt idx="1685">
                  <c:v>712.65851108152401</c:v>
                </c:pt>
                <c:pt idx="1686">
                  <c:v>712.65865436240199</c:v>
                </c:pt>
                <c:pt idx="1687">
                  <c:v>712.65879802612199</c:v>
                </c:pt>
                <c:pt idx="1688">
                  <c:v>712.65894207166605</c:v>
                </c:pt>
                <c:pt idx="1689">
                  <c:v>712.659086498026</c:v>
                </c:pt>
                <c:pt idx="1690">
                  <c:v>712.65923130420094</c:v>
                </c:pt>
                <c:pt idx="1691">
                  <c:v>712.65937648919601</c:v>
                </c:pt>
                <c:pt idx="1692">
                  <c:v>712.659522052027</c:v>
                </c:pt>
                <c:pt idx="1693">
                  <c:v>712.65966799171599</c:v>
                </c:pt>
                <c:pt idx="1694">
                  <c:v>712.65981430729198</c:v>
                </c:pt>
                <c:pt idx="1695">
                  <c:v>712.65996099779295</c:v>
                </c:pt>
                <c:pt idx="1696">
                  <c:v>712.66010806226302</c:v>
                </c:pt>
                <c:pt idx="1697">
                  <c:v>712.66025549975495</c:v>
                </c:pt>
                <c:pt idx="1698">
                  <c:v>712.66040330932606</c:v>
                </c:pt>
                <c:pt idx="1699">
                  <c:v>712.66055149004399</c:v>
                </c:pt>
                <c:pt idx="1700">
                  <c:v>712.66070004098106</c:v>
                </c:pt>
                <c:pt idx="1701">
                  <c:v>712.66084896121697</c:v>
                </c:pt>
                <c:pt idx="1702">
                  <c:v>712.66099824983905</c:v>
                </c:pt>
                <c:pt idx="1703">
                  <c:v>712.66114790594202</c:v>
                </c:pt>
                <c:pt idx="1704">
                  <c:v>712.66129792862398</c:v>
                </c:pt>
                <c:pt idx="1705">
                  <c:v>712.66144831699296</c:v>
                </c:pt>
                <c:pt idx="1706">
                  <c:v>712.66159907016197</c:v>
                </c:pt>
                <c:pt idx="1707">
                  <c:v>712.66175018725198</c:v>
                </c:pt>
                <c:pt idx="1708">
                  <c:v>712.66190166738795</c:v>
                </c:pt>
                <c:pt idx="1709">
                  <c:v>712.66205350970199</c:v>
                </c:pt>
                <c:pt idx="1710">
                  <c:v>712.66220571333304</c:v>
                </c:pt>
                <c:pt idx="1711">
                  <c:v>712.66235827742605</c:v>
                </c:pt>
                <c:pt idx="1712">
                  <c:v>712.66251120113202</c:v>
                </c:pt>
                <c:pt idx="1713">
                  <c:v>712.66266448360705</c:v>
                </c:pt>
                <c:pt idx="1714">
                  <c:v>712.66281812401405</c:v>
                </c:pt>
                <c:pt idx="1715">
                  <c:v>712.66297212152097</c:v>
                </c:pt>
                <c:pt idx="1716">
                  <c:v>712.66312647530401</c:v>
                </c:pt>
                <c:pt idx="1717">
                  <c:v>712.66328118454101</c:v>
                </c:pt>
                <c:pt idx="1718">
                  <c:v>712.66343624841795</c:v>
                </c:pt>
                <c:pt idx="1719">
                  <c:v>712.66359166612699</c:v>
                </c:pt>
                <c:pt idx="1720">
                  <c:v>712.66374743686504</c:v>
                </c:pt>
                <c:pt idx="1721">
                  <c:v>712.66390355983197</c:v>
                </c:pt>
                <c:pt idx="1722">
                  <c:v>712.66406003423799</c:v>
                </c:pt>
                <c:pt idx="1723">
                  <c:v>712.66421685929504</c:v>
                </c:pt>
                <c:pt idx="1724">
                  <c:v>712.66437403422105</c:v>
                </c:pt>
                <c:pt idx="1725">
                  <c:v>712.66453155823899</c:v>
                </c:pt>
                <c:pt idx="1726">
                  <c:v>712.66468943057896</c:v>
                </c:pt>
                <c:pt idx="1727">
                  <c:v>712.66484765047301</c:v>
                </c:pt>
                <c:pt idx="1728">
                  <c:v>712.66500621716</c:v>
                </c:pt>
                <c:pt idx="1729">
                  <c:v>712.66516512988403</c:v>
                </c:pt>
                <c:pt idx="1730">
                  <c:v>712.66532438789397</c:v>
                </c:pt>
                <c:pt idx="1731">
                  <c:v>712.66548399044302</c:v>
                </c:pt>
                <c:pt idx="1732">
                  <c:v>712.66564393678902</c:v>
                </c:pt>
                <c:pt idx="1733">
                  <c:v>712.66580422619495</c:v>
                </c:pt>
                <c:pt idx="1734">
                  <c:v>712.665964857929</c:v>
                </c:pt>
                <c:pt idx="1735">
                  <c:v>712.66612583126505</c:v>
                </c:pt>
                <c:pt idx="1736">
                  <c:v>712.66628714547801</c:v>
                </c:pt>
                <c:pt idx="1737">
                  <c:v>712.66644879984995</c:v>
                </c:pt>
                <c:pt idx="1738">
                  <c:v>712.66661079366804</c:v>
                </c:pt>
                <c:pt idx="1739">
                  <c:v>712.66677312622198</c:v>
                </c:pt>
                <c:pt idx="1740">
                  <c:v>712.66693579680805</c:v>
                </c:pt>
                <c:pt idx="1741">
                  <c:v>712.66709880472501</c:v>
                </c:pt>
                <c:pt idx="1742">
                  <c:v>712.66726214927598</c:v>
                </c:pt>
                <c:pt idx="1743">
                  <c:v>712.66742582976997</c:v>
                </c:pt>
                <c:pt idx="1744">
                  <c:v>712.66758984551996</c:v>
                </c:pt>
                <c:pt idx="1745">
                  <c:v>712.66775419584098</c:v>
                </c:pt>
                <c:pt idx="1746">
                  <c:v>712.66791888005605</c:v>
                </c:pt>
                <c:pt idx="1747">
                  <c:v>712.66808389748701</c:v>
                </c:pt>
                <c:pt idx="1748">
                  <c:v>712.66824924746595</c:v>
                </c:pt>
                <c:pt idx="1749">
                  <c:v>712.66841492932394</c:v>
                </c:pt>
                <c:pt idx="1750">
                  <c:v>712.66858094239797</c:v>
                </c:pt>
                <c:pt idx="1751">
                  <c:v>712.66874728603102</c:v>
                </c:pt>
                <c:pt idx="1752">
                  <c:v>712.66891395956497</c:v>
                </c:pt>
                <c:pt idx="1753">
                  <c:v>712.66908096235204</c:v>
                </c:pt>
                <c:pt idx="1754">
                  <c:v>712.66924829374204</c:v>
                </c:pt>
                <c:pt idx="1755">
                  <c:v>712.66941595309197</c:v>
                </c:pt>
                <c:pt idx="1756">
                  <c:v>712.66958393976404</c:v>
                </c:pt>
                <c:pt idx="1757">
                  <c:v>712.66975225312001</c:v>
                </c:pt>
                <c:pt idx="1758">
                  <c:v>712.66992089252801</c:v>
                </c:pt>
                <c:pt idx="1759">
                  <c:v>712.67008985736004</c:v>
                </c:pt>
                <c:pt idx="1760">
                  <c:v>712.65674426618398</c:v>
                </c:pt>
                <c:pt idx="1761">
                  <c:v>712.59119230625004</c:v>
                </c:pt>
                <c:pt idx="1762">
                  <c:v>712.52577708250305</c:v>
                </c:pt>
                <c:pt idx="1763">
                  <c:v>712.46028629319301</c:v>
                </c:pt>
                <c:pt idx="1764">
                  <c:v>712.39479507682495</c:v>
                </c:pt>
                <c:pt idx="1765">
                  <c:v>712.32930350663798</c:v>
                </c:pt>
                <c:pt idx="1766">
                  <c:v>712.26381165266605</c:v>
                </c:pt>
                <c:pt idx="1767">
                  <c:v>712.19831958186603</c:v>
                </c:pt>
                <c:pt idx="1768">
                  <c:v>712.132827358231</c:v>
                </c:pt>
                <c:pt idx="1769">
                  <c:v>712.06733504290798</c:v>
                </c:pt>
                <c:pt idx="1770">
                  <c:v>712.00184269430895</c:v>
                </c:pt>
                <c:pt idx="1771">
                  <c:v>711.93635036821695</c:v>
                </c:pt>
                <c:pt idx="1772">
                  <c:v>711.87085811788597</c:v>
                </c:pt>
                <c:pt idx="1773">
                  <c:v>711.805365994147</c:v>
                </c:pt>
                <c:pt idx="1774">
                  <c:v>711.739874045497</c:v>
                </c:pt>
                <c:pt idx="1775">
                  <c:v>711.67438231819199</c:v>
                </c:pt>
                <c:pt idx="1776">
                  <c:v>711.60889085634199</c:v>
                </c:pt>
                <c:pt idx="1777">
                  <c:v>711.54339970198703</c:v>
                </c:pt>
                <c:pt idx="1778">
                  <c:v>711.47790889518797</c:v>
                </c:pt>
                <c:pt idx="1779">
                  <c:v>711.41241847410197</c:v>
                </c:pt>
                <c:pt idx="1780">
                  <c:v>711.34692847505903</c:v>
                </c:pt>
                <c:pt idx="1781">
                  <c:v>711.281438932637</c:v>
                </c:pt>
                <c:pt idx="1782">
                  <c:v>711.21594987973299</c:v>
                </c:pt>
                <c:pt idx="1783">
                  <c:v>711.15046134763099</c:v>
                </c:pt>
                <c:pt idx="1784">
                  <c:v>711.08497336606797</c:v>
                </c:pt>
                <c:pt idx="1785">
                  <c:v>711.01948596329999</c:v>
                </c:pt>
                <c:pt idx="1786">
                  <c:v>710.95399916615895</c:v>
                </c:pt>
                <c:pt idx="1787">
                  <c:v>710.88851300011504</c:v>
                </c:pt>
                <c:pt idx="1788">
                  <c:v>710.82302748933398</c:v>
                </c:pt>
                <c:pt idx="1789">
                  <c:v>710.715288729642</c:v>
                </c:pt>
                <c:pt idx="1790">
                  <c:v>710.581549378933</c:v>
                </c:pt>
                <c:pt idx="1791">
                  <c:v>710.44781109961605</c:v>
                </c:pt>
                <c:pt idx="1792">
                  <c:v>710.31407393051302</c:v>
                </c:pt>
                <c:pt idx="1793">
                  <c:v>710.18033790832305</c:v>
                </c:pt>
                <c:pt idx="1794">
                  <c:v>710.046603067722</c:v>
                </c:pt>
                <c:pt idx="1795">
                  <c:v>709.91286944144599</c:v>
                </c:pt>
                <c:pt idx="1796">
                  <c:v>709.779137060376</c:v>
                </c:pt>
                <c:pt idx="1797">
                  <c:v>709.64540595362701</c:v>
                </c:pt>
                <c:pt idx="1798">
                  <c:v>709.51167614862004</c:v>
                </c:pt>
                <c:pt idx="1799">
                  <c:v>709.37794767116304</c:v>
                </c:pt>
                <c:pt idx="1800">
                  <c:v>709.24422054552394</c:v>
                </c:pt>
                <c:pt idx="1801">
                  <c:v>709.11049479449798</c:v>
                </c:pt>
                <c:pt idx="1802">
                  <c:v>708.97677043947999</c:v>
                </c:pt>
                <c:pt idx="1803">
                  <c:v>708.84304750052695</c:v>
                </c:pt>
                <c:pt idx="1804">
                  <c:v>708.70932599642197</c:v>
                </c:pt>
                <c:pt idx="1805">
                  <c:v>708.57560594473603</c:v>
                </c:pt>
                <c:pt idx="1806">
                  <c:v>708.441887361883</c:v>
                </c:pt>
                <c:pt idx="1807">
                  <c:v>708.30817026318005</c:v>
                </c:pt>
                <c:pt idx="1808">
                  <c:v>708.17445466289701</c:v>
                </c:pt>
                <c:pt idx="1809">
                  <c:v>708.04074057431205</c:v>
                </c:pt>
                <c:pt idx="1810">
                  <c:v>707.90702800975998</c:v>
                </c:pt>
                <c:pt idx="1811">
                  <c:v>707.77331698067803</c:v>
                </c:pt>
                <c:pt idx="1812">
                  <c:v>707.63960749765397</c:v>
                </c:pt>
                <c:pt idx="1813">
                  <c:v>707.50589957047305</c:v>
                </c:pt>
                <c:pt idx="1814">
                  <c:v>707.37219320815302</c:v>
                </c:pt>
                <c:pt idx="1815">
                  <c:v>707.23848841899201</c:v>
                </c:pt>
                <c:pt idx="1816">
                  <c:v>707.10478521060497</c:v>
                </c:pt>
                <c:pt idx="1817">
                  <c:v>706.97108358996195</c:v>
                </c:pt>
                <c:pt idx="1818">
                  <c:v>706.83738356342099</c:v>
                </c:pt>
                <c:pt idx="1819">
                  <c:v>706.70368513676999</c:v>
                </c:pt>
                <c:pt idx="1820">
                  <c:v>706.56998831525198</c:v>
                </c:pt>
                <c:pt idx="1821">
                  <c:v>706.43629310360097</c:v>
                </c:pt>
                <c:pt idx="1822">
                  <c:v>706.30259950607501</c:v>
                </c:pt>
                <c:pt idx="1823">
                  <c:v>706.16890752647998</c:v>
                </c:pt>
                <c:pt idx="1824">
                  <c:v>706.03521716820296</c:v>
                </c:pt>
                <c:pt idx="1825">
                  <c:v>705.90152843423698</c:v>
                </c:pt>
                <c:pt idx="1826">
                  <c:v>705.76784132720604</c:v>
                </c:pt>
                <c:pt idx="1827">
                  <c:v>705.63415584939298</c:v>
                </c:pt>
                <c:pt idx="1828">
                  <c:v>705.50047200275901</c:v>
                </c:pt>
                <c:pt idx="1829">
                  <c:v>705.366789788971</c:v>
                </c:pt>
                <c:pt idx="1830">
                  <c:v>705.23310920942197</c:v>
                </c:pt>
                <c:pt idx="1831">
                  <c:v>705.09943026525104</c:v>
                </c:pt>
                <c:pt idx="1832">
                  <c:v>704.96575295736295</c:v>
                </c:pt>
                <c:pt idx="1833">
                  <c:v>704.83207728644902</c:v>
                </c:pt>
                <c:pt idx="1834">
                  <c:v>704.69840325300697</c:v>
                </c:pt>
                <c:pt idx="1835">
                  <c:v>704.56473085735297</c:v>
                </c:pt>
                <c:pt idx="1836">
                  <c:v>704.43106009964401</c:v>
                </c:pt>
                <c:pt idx="1837">
                  <c:v>704.29739097989295</c:v>
                </c:pt>
                <c:pt idx="1838">
                  <c:v>704.16372349798098</c:v>
                </c:pt>
                <c:pt idx="1839">
                  <c:v>704.03005765367504</c:v>
                </c:pt>
                <c:pt idx="1840">
                  <c:v>703.89639344663999</c:v>
                </c:pt>
                <c:pt idx="1841">
                  <c:v>703.76273087645598</c:v>
                </c:pt>
                <c:pt idx="1842">
                  <c:v>703.62906994262596</c:v>
                </c:pt>
                <c:pt idx="1843">
                  <c:v>703.49541064459004</c:v>
                </c:pt>
                <c:pt idx="1844">
                  <c:v>703.36175298173896</c:v>
                </c:pt>
                <c:pt idx="1845">
                  <c:v>703.22809695342301</c:v>
                </c:pt>
                <c:pt idx="1846">
                  <c:v>703.09444255896096</c:v>
                </c:pt>
                <c:pt idx="1847">
                  <c:v>702.96078979765605</c:v>
                </c:pt>
                <c:pt idx="1848">
                  <c:v>702.82713866879897</c:v>
                </c:pt>
                <c:pt idx="1849">
                  <c:v>702.69348917168099</c:v>
                </c:pt>
                <c:pt idx="1850">
                  <c:v>702.55984130560103</c:v>
                </c:pt>
                <c:pt idx="1851">
                  <c:v>702.42619506987296</c:v>
                </c:pt>
                <c:pt idx="1852">
                  <c:v>702.29255046383798</c:v>
                </c:pt>
                <c:pt idx="1853">
                  <c:v>702.15890748686502</c:v>
                </c:pt>
                <c:pt idx="1854">
                  <c:v>702.02526613836403</c:v>
                </c:pt>
                <c:pt idx="1855">
                  <c:v>701.89162641778796</c:v>
                </c:pt>
                <c:pt idx="1856">
                  <c:v>701.75798832464204</c:v>
                </c:pt>
                <c:pt idx="1857">
                  <c:v>701.62435185848994</c:v>
                </c:pt>
                <c:pt idx="1858">
                  <c:v>701.49071701895605</c:v>
                </c:pt>
                <c:pt idx="1859">
                  <c:v>701.35708380573396</c:v>
                </c:pt>
                <c:pt idx="1860">
                  <c:v>701.22345221859098</c:v>
                </c:pt>
                <c:pt idx="1861">
                  <c:v>701.089822257371</c:v>
                </c:pt>
                <c:pt idx="1862">
                  <c:v>700.95619392200001</c:v>
                </c:pt>
                <c:pt idx="1863">
                  <c:v>700.82256721249098</c:v>
                </c:pt>
                <c:pt idx="1864">
                  <c:v>700.68894212894895</c:v>
                </c:pt>
                <c:pt idx="1865">
                  <c:v>700.55531867157003</c:v>
                </c:pt>
                <c:pt idx="1866">
                  <c:v>700.421696840648</c:v>
                </c:pt>
                <c:pt idx="1867">
                  <c:v>700.28807663657904</c:v>
                </c:pt>
                <c:pt idx="1868">
                  <c:v>700.15445805986099</c:v>
                </c:pt>
                <c:pt idx="1869">
                  <c:v>700.02084111109798</c:v>
                </c:pt>
                <c:pt idx="1870">
                  <c:v>699.88722579100397</c:v>
                </c:pt>
                <c:pt idx="1871">
                  <c:v>699.75361210040296</c:v>
                </c:pt>
                <c:pt idx="1872">
                  <c:v>699.62000004023196</c:v>
                </c:pt>
                <c:pt idx="1873">
                  <c:v>699.48638961154404</c:v>
                </c:pt>
                <c:pt idx="1874">
                  <c:v>699.35278081550803</c:v>
                </c:pt>
                <c:pt idx="1875">
                  <c:v>699.21917365341199</c:v>
                </c:pt>
                <c:pt idx="1876">
                  <c:v>699.08556812666495</c:v>
                </c:pt>
                <c:pt idx="1877">
                  <c:v>698.95196423679602</c:v>
                </c:pt>
                <c:pt idx="1878">
                  <c:v>698.81836198545705</c:v>
                </c:pt>
                <c:pt idx="1879">
                  <c:v>698.68476137442406</c:v>
                </c:pt>
                <c:pt idx="1880">
                  <c:v>698.55116240559801</c:v>
                </c:pt>
                <c:pt idx="1881">
                  <c:v>698.417565081004</c:v>
                </c:pt>
                <c:pt idx="1882">
                  <c:v>698.28396940279401</c:v>
                </c:pt>
                <c:pt idx="1883">
                  <c:v>698.15037537324702</c:v>
                </c:pt>
                <c:pt idx="1884">
                  <c:v>698.01678299476703</c:v>
                </c:pt>
                <c:pt idx="1885">
                  <c:v>697.88319226988904</c:v>
                </c:pt>
                <c:pt idx="1886">
                  <c:v>697.74960320127104</c:v>
                </c:pt>
                <c:pt idx="1887">
                  <c:v>697.61601579170303</c:v>
                </c:pt>
                <c:pt idx="1888">
                  <c:v>697.48243004410097</c:v>
                </c:pt>
                <c:pt idx="1889">
                  <c:v>697.34884596150698</c:v>
                </c:pt>
                <c:pt idx="1890">
                  <c:v>697.21526354709499</c:v>
                </c:pt>
                <c:pt idx="1891">
                  <c:v>697.08168280416203</c:v>
                </c:pt>
                <c:pt idx="1892">
                  <c:v>696.94810373613598</c:v>
                </c:pt>
                <c:pt idx="1893">
                  <c:v>696.81452634656898</c:v>
                </c:pt>
                <c:pt idx="1894">
                  <c:v>696.68095063913995</c:v>
                </c:pt>
                <c:pt idx="1895">
                  <c:v>696.547376617655</c:v>
                </c:pt>
                <c:pt idx="1896">
                  <c:v>696.413804286046</c:v>
                </c:pt>
                <c:pt idx="1897">
                  <c:v>696.28023364836702</c:v>
                </c:pt>
                <c:pt idx="1898">
                  <c:v>696.14666470879899</c:v>
                </c:pt>
                <c:pt idx="1899">
                  <c:v>696.01309747164498</c:v>
                </c:pt>
                <c:pt idx="1900">
                  <c:v>695.87953194133104</c:v>
                </c:pt>
                <c:pt idx="1901">
                  <c:v>695.74596812240497</c:v>
                </c:pt>
                <c:pt idx="1902">
                  <c:v>695.61240601953705</c:v>
                </c:pt>
                <c:pt idx="1903">
                  <c:v>695.47884563751597</c:v>
                </c:pt>
                <c:pt idx="1904">
                  <c:v>695.34528698124905</c:v>
                </c:pt>
                <c:pt idx="1905">
                  <c:v>695.21173005576497</c:v>
                </c:pt>
                <c:pt idx="1906">
                  <c:v>695.07817486620604</c:v>
                </c:pt>
                <c:pt idx="1907">
                  <c:v>694.94462141783401</c:v>
                </c:pt>
                <c:pt idx="1908">
                  <c:v>694.81106971602298</c:v>
                </c:pt>
                <c:pt idx="1909">
                  <c:v>694.677519766263</c:v>
                </c:pt>
                <c:pt idx="1910">
                  <c:v>694.54397157415701</c:v>
                </c:pt>
                <c:pt idx="1911">
                  <c:v>694.41042514541903</c:v>
                </c:pt>
                <c:pt idx="1912">
                  <c:v>694.27688048587299</c:v>
                </c:pt>
                <c:pt idx="1913">
                  <c:v>694.14333760145405</c:v>
                </c:pt>
                <c:pt idx="1914">
                  <c:v>694.00979649820397</c:v>
                </c:pt>
                <c:pt idx="1915">
                  <c:v>693.87625718227298</c:v>
                </c:pt>
                <c:pt idx="1916">
                  <c:v>693.742719659915</c:v>
                </c:pt>
                <c:pt idx="1917">
                  <c:v>693.60918393749103</c:v>
                </c:pt>
                <c:pt idx="1918">
                  <c:v>693.475650021462</c:v>
                </c:pt>
                <c:pt idx="1919">
                  <c:v>693.34211791839402</c:v>
                </c:pt>
                <c:pt idx="1920">
                  <c:v>693.20858763495005</c:v>
                </c:pt>
                <c:pt idx="1921">
                  <c:v>693.07505917789604</c:v>
                </c:pt>
                <c:pt idx="1922">
                  <c:v>692.94153255409401</c:v>
                </c:pt>
                <c:pt idx="1923">
                  <c:v>692.80800777050194</c:v>
                </c:pt>
                <c:pt idx="1924">
                  <c:v>692.67448483417297</c:v>
                </c:pt>
                <c:pt idx="1925">
                  <c:v>692.54096375225504</c:v>
                </c:pt>
                <c:pt idx="1926">
                  <c:v>692.40744453198897</c:v>
                </c:pt>
                <c:pt idx="1927">
                  <c:v>692.27392718070405</c:v>
                </c:pt>
                <c:pt idx="1928">
                  <c:v>692.140411705823</c:v>
                </c:pt>
                <c:pt idx="1929">
                  <c:v>692.00689811485404</c:v>
                </c:pt>
                <c:pt idx="1930">
                  <c:v>691.87338641539202</c:v>
                </c:pt>
                <c:pt idx="1931">
                  <c:v>691.73987661512001</c:v>
                </c:pt>
                <c:pt idx="1932">
                  <c:v>691.60636872180396</c:v>
                </c:pt>
                <c:pt idx="1933">
                  <c:v>691.47286274329099</c:v>
                </c:pt>
                <c:pt idx="1934">
                  <c:v>691.33935868751098</c:v>
                </c:pt>
                <c:pt idx="1935">
                  <c:v>691.20585656247601</c:v>
                </c:pt>
                <c:pt idx="1936">
                  <c:v>691.07235637627196</c:v>
                </c:pt>
                <c:pt idx="1937">
                  <c:v>690.93885813706595</c:v>
                </c:pt>
                <c:pt idx="1938">
                  <c:v>690.80536185309995</c:v>
                </c:pt>
                <c:pt idx="1939">
                  <c:v>690.67186753269004</c:v>
                </c:pt>
                <c:pt idx="1940">
                  <c:v>690.53837518422597</c:v>
                </c:pt>
                <c:pt idx="1941">
                  <c:v>690.40488481616705</c:v>
                </c:pt>
                <c:pt idx="1942">
                  <c:v>690.27139643704697</c:v>
                </c:pt>
                <c:pt idx="1943">
                  <c:v>690.137910055465</c:v>
                </c:pt>
                <c:pt idx="1944">
                  <c:v>690.00442568008998</c:v>
                </c:pt>
                <c:pt idx="1945">
                  <c:v>689.87094331965704</c:v>
                </c:pt>
                <c:pt idx="1946">
                  <c:v>689.73746298296498</c:v>
                </c:pt>
                <c:pt idx="1947">
                  <c:v>689.60398467887899</c:v>
                </c:pt>
                <c:pt idx="1948">
                  <c:v>689.47050841632199</c:v>
                </c:pt>
                <c:pt idx="1949">
                  <c:v>689.33703420428401</c:v>
                </c:pt>
                <c:pt idx="1950">
                  <c:v>689.20356205180997</c:v>
                </c:pt>
                <c:pt idx="1951">
                  <c:v>689.07009196800402</c:v>
                </c:pt>
                <c:pt idx="1952">
                  <c:v>688.93662396203104</c:v>
                </c:pt>
                <c:pt idx="1953">
                  <c:v>688.80315804310703</c:v>
                </c:pt>
                <c:pt idx="1954">
                  <c:v>688.66969422050499</c:v>
                </c:pt>
                <c:pt idx="1955">
                  <c:v>688.53623250355201</c:v>
                </c:pt>
                <c:pt idx="1956">
                  <c:v>688.40277290162499</c:v>
                </c:pt>
                <c:pt idx="1957">
                  <c:v>688.26931542415298</c:v>
                </c:pt>
                <c:pt idx="1958">
                  <c:v>688.13586008061498</c:v>
                </c:pt>
                <c:pt idx="1959">
                  <c:v>688.00240688053702</c:v>
                </c:pt>
                <c:pt idx="1960">
                  <c:v>687.86895583349406</c:v>
                </c:pt>
                <c:pt idx="1961">
                  <c:v>687.73550694910602</c:v>
                </c:pt>
                <c:pt idx="1962">
                  <c:v>687.60206023703597</c:v>
                </c:pt>
                <c:pt idx="1963">
                  <c:v>687.468615706994</c:v>
                </c:pt>
                <c:pt idx="1964">
                  <c:v>687.33517336872796</c:v>
                </c:pt>
                <c:pt idx="1965">
                  <c:v>687.20173323203198</c:v>
                </c:pt>
                <c:pt idx="1966">
                  <c:v>687.06829530673701</c:v>
                </c:pt>
                <c:pt idx="1967">
                  <c:v>686.934859602713</c:v>
                </c:pt>
                <c:pt idx="1968">
                  <c:v>686.80142612986799</c:v>
                </c:pt>
                <c:pt idx="1969">
                  <c:v>686.66799489814798</c:v>
                </c:pt>
                <c:pt idx="1970">
                  <c:v>686.53456591753195</c:v>
                </c:pt>
                <c:pt idx="1971">
                  <c:v>686.40113919803503</c:v>
                </c:pt>
                <c:pt idx="1972">
                  <c:v>686.26771474970496</c:v>
                </c:pt>
                <c:pt idx="1973">
                  <c:v>686.13429258262295</c:v>
                </c:pt>
                <c:pt idx="1974">
                  <c:v>686.00087270689903</c:v>
                </c:pt>
                <c:pt idx="1975">
                  <c:v>685.86745513267499</c:v>
                </c:pt>
                <c:pt idx="1976">
                  <c:v>685.73403987012102</c:v>
                </c:pt>
                <c:pt idx="1977">
                  <c:v>685.60062692943598</c:v>
                </c:pt>
                <c:pt idx="1978">
                  <c:v>685.46721632084405</c:v>
                </c:pt>
                <c:pt idx="1979">
                  <c:v>685.33380805459797</c:v>
                </c:pt>
                <c:pt idx="1980">
                  <c:v>685.20040214097196</c:v>
                </c:pt>
                <c:pt idx="1981">
                  <c:v>685.06699859026696</c:v>
                </c:pt>
                <c:pt idx="1982">
                  <c:v>684.93359741280699</c:v>
                </c:pt>
                <c:pt idx="1983">
                  <c:v>684.80019861893504</c:v>
                </c:pt>
                <c:pt idx="1984">
                  <c:v>684.66680221901697</c:v>
                </c:pt>
                <c:pt idx="1985">
                  <c:v>684.53340822344103</c:v>
                </c:pt>
                <c:pt idx="1986">
                  <c:v>684.40001664261001</c:v>
                </c:pt>
                <c:pt idx="1987">
                  <c:v>684.26662748694798</c:v>
                </c:pt>
                <c:pt idx="1988">
                  <c:v>684.13324076689503</c:v>
                </c:pt>
                <c:pt idx="1989">
                  <c:v>683.99985649290898</c:v>
                </c:pt>
                <c:pt idx="1990">
                  <c:v>683.86647467546095</c:v>
                </c:pt>
                <c:pt idx="1991">
                  <c:v>683.73309532503799</c:v>
                </c:pt>
                <c:pt idx="1992">
                  <c:v>683.59971845214102</c:v>
                </c:pt>
                <c:pt idx="1993">
                  <c:v>683.46634406728401</c:v>
                </c:pt>
                <c:pt idx="1994">
                  <c:v>683.33297218099096</c:v>
                </c:pt>
                <c:pt idx="1995">
                  <c:v>683.19960280379905</c:v>
                </c:pt>
                <c:pt idx="1996">
                  <c:v>683.06623594625501</c:v>
                </c:pt>
                <c:pt idx="1997">
                  <c:v>682.93287161891499</c:v>
                </c:pt>
                <c:pt idx="1998">
                  <c:v>682.79950983234403</c:v>
                </c:pt>
                <c:pt idx="1999">
                  <c:v>682.66615059711501</c:v>
                </c:pt>
                <c:pt idx="2000">
                  <c:v>682.53279392380796</c:v>
                </c:pt>
                <c:pt idx="2001">
                  <c:v>682.39943982300895</c:v>
                </c:pt>
                <c:pt idx="2002">
                  <c:v>682.26608830530904</c:v>
                </c:pt>
                <c:pt idx="2003">
                  <c:v>682.13273938130499</c:v>
                </c:pt>
                <c:pt idx="2004">
                  <c:v>681.99939306159797</c:v>
                </c:pt>
                <c:pt idx="2005">
                  <c:v>681.866049356791</c:v>
                </c:pt>
                <c:pt idx="2006">
                  <c:v>681.73270827749104</c:v>
                </c:pt>
                <c:pt idx="2007">
                  <c:v>681.599369834306</c:v>
                </c:pt>
                <c:pt idx="2008">
                  <c:v>681.466034037844</c:v>
                </c:pt>
                <c:pt idx="2009">
                  <c:v>681.33270089871701</c:v>
                </c:pt>
                <c:pt idx="2010">
                  <c:v>681.19937042753304</c:v>
                </c:pt>
                <c:pt idx="2011">
                  <c:v>681.06604263489999</c:v>
                </c:pt>
                <c:pt idx="2012">
                  <c:v>680.93271753142596</c:v>
                </c:pt>
                <c:pt idx="2013">
                  <c:v>680.79939512771602</c:v>
                </c:pt>
                <c:pt idx="2014">
                  <c:v>680.66607543436999</c:v>
                </c:pt>
                <c:pt idx="2015">
                  <c:v>680.53275846198801</c:v>
                </c:pt>
                <c:pt idx="2016">
                  <c:v>680.39944422116196</c:v>
                </c:pt>
                <c:pt idx="2017">
                  <c:v>680.26613272248301</c:v>
                </c:pt>
                <c:pt idx="2018">
                  <c:v>680.13282397653404</c:v>
                </c:pt>
                <c:pt idx="2019">
                  <c:v>679.99951799389203</c:v>
                </c:pt>
                <c:pt idx="2020">
                  <c:v>679.86621478512905</c:v>
                </c:pt>
                <c:pt idx="2021">
                  <c:v>679.73291436080899</c:v>
                </c:pt>
                <c:pt idx="2022">
                  <c:v>679.59961673148598</c:v>
                </c:pt>
                <c:pt idx="2023">
                  <c:v>679.46632190771004</c:v>
                </c:pt>
                <c:pt idx="2024">
                  <c:v>679.33302990001903</c:v>
                </c:pt>
                <c:pt idx="2025">
                  <c:v>679.19974071894205</c:v>
                </c:pt>
                <c:pt idx="2026">
                  <c:v>679.06645437499697</c:v>
                </c:pt>
                <c:pt idx="2027">
                  <c:v>678.93317087869502</c:v>
                </c:pt>
                <c:pt idx="2028">
                  <c:v>678.79989024053305</c:v>
                </c:pt>
                <c:pt idx="2029">
                  <c:v>678.66661247099603</c:v>
                </c:pt>
                <c:pt idx="2030">
                  <c:v>678.53333758055805</c:v>
                </c:pt>
                <c:pt idx="2031">
                  <c:v>678.40006557968195</c:v>
                </c:pt>
                <c:pt idx="2032">
                  <c:v>678.26679647881394</c:v>
                </c:pt>
                <c:pt idx="2033">
                  <c:v>678.13353028839003</c:v>
                </c:pt>
                <c:pt idx="2034">
                  <c:v>678.00026701882905</c:v>
                </c:pt>
                <c:pt idx="2035">
                  <c:v>677.86700668054004</c:v>
                </c:pt>
                <c:pt idx="2036">
                  <c:v>677.73374928391104</c:v>
                </c:pt>
                <c:pt idx="2037">
                  <c:v>677.60049483931903</c:v>
                </c:pt>
                <c:pt idx="2038">
                  <c:v>677.46724335712304</c:v>
                </c:pt>
                <c:pt idx="2039">
                  <c:v>677.33399484766699</c:v>
                </c:pt>
                <c:pt idx="2040">
                  <c:v>677.20074932127795</c:v>
                </c:pt>
                <c:pt idx="2041">
                  <c:v>677.06750678826495</c:v>
                </c:pt>
                <c:pt idx="2042">
                  <c:v>676.93426725891902</c:v>
                </c:pt>
                <c:pt idx="2043">
                  <c:v>676.80103074351496</c:v>
                </c:pt>
                <c:pt idx="2044">
                  <c:v>676.66779725230697</c:v>
                </c:pt>
                <c:pt idx="2045">
                  <c:v>676.53456679553301</c:v>
                </c:pt>
                <c:pt idx="2046">
                  <c:v>676.40133938341</c:v>
                </c:pt>
                <c:pt idx="2047">
                  <c:v>676.268115026136</c:v>
                </c:pt>
                <c:pt idx="2048">
                  <c:v>676.13489373388802</c:v>
                </c:pt>
                <c:pt idx="2049">
                  <c:v>676.00167551682398</c:v>
                </c:pt>
                <c:pt idx="2050">
                  <c:v>675.86846038508202</c:v>
                </c:pt>
                <c:pt idx="2051">
                  <c:v>675.73524834877605</c:v>
                </c:pt>
                <c:pt idx="2052">
                  <c:v>675.60203941800205</c:v>
                </c:pt>
                <c:pt idx="2053">
                  <c:v>675.46883360283198</c:v>
                </c:pt>
                <c:pt idx="2054">
                  <c:v>675.335630913317</c:v>
                </c:pt>
                <c:pt idx="2055">
                  <c:v>675.20243135948499</c:v>
                </c:pt>
                <c:pt idx="2056">
                  <c:v>675.06923495134197</c:v>
                </c:pt>
                <c:pt idx="2057">
                  <c:v>674.93604169886999</c:v>
                </c:pt>
                <c:pt idx="2058">
                  <c:v>674.80285161202903</c:v>
                </c:pt>
                <c:pt idx="2059">
                  <c:v>674.66966470075499</c:v>
                </c:pt>
                <c:pt idx="2060">
                  <c:v>674.53648097495898</c:v>
                </c:pt>
                <c:pt idx="2061">
                  <c:v>674.40330044452799</c:v>
                </c:pt>
                <c:pt idx="2062">
                  <c:v>674.27012311932697</c:v>
                </c:pt>
                <c:pt idx="2063">
                  <c:v>674.13694900919302</c:v>
                </c:pt>
                <c:pt idx="2064">
                  <c:v>674.00377812393799</c:v>
                </c:pt>
                <c:pt idx="2065">
                  <c:v>673.87061047335305</c:v>
                </c:pt>
                <c:pt idx="2066">
                  <c:v>673.73744606719697</c:v>
                </c:pt>
                <c:pt idx="2067">
                  <c:v>673.60428491520895</c:v>
                </c:pt>
                <c:pt idx="2068">
                  <c:v>673.47112702709705</c:v>
                </c:pt>
                <c:pt idx="2069">
                  <c:v>673.33797241254797</c:v>
                </c:pt>
                <c:pt idx="2070">
                  <c:v>673.20482108121701</c:v>
                </c:pt>
                <c:pt idx="2071">
                  <c:v>673.07167304273503</c:v>
                </c:pt>
                <c:pt idx="2072">
                  <c:v>672.93852830670698</c:v>
                </c:pt>
                <c:pt idx="2073">
                  <c:v>672.80538688270804</c:v>
                </c:pt>
                <c:pt idx="2074">
                  <c:v>672.67224878028696</c:v>
                </c:pt>
                <c:pt idx="2075">
                  <c:v>672.53911400896504</c:v>
                </c:pt>
                <c:pt idx="2076">
                  <c:v>672.40598257823694</c:v>
                </c:pt>
                <c:pt idx="2077">
                  <c:v>672.27285449756596</c:v>
                </c:pt>
                <c:pt idx="2078">
                  <c:v>672.139729776389</c:v>
                </c:pt>
                <c:pt idx="2079">
                  <c:v>672.00660842411605</c:v>
                </c:pt>
                <c:pt idx="2080">
                  <c:v>671.873490450124</c:v>
                </c:pt>
                <c:pt idx="2081">
                  <c:v>671.74037586376596</c:v>
                </c:pt>
                <c:pt idx="2082">
                  <c:v>671.60726467436302</c:v>
                </c:pt>
                <c:pt idx="2083">
                  <c:v>671.47415689120703</c:v>
                </c:pt>
                <c:pt idx="2084">
                  <c:v>671.34105252356096</c:v>
                </c:pt>
                <c:pt idx="2085">
                  <c:v>671.207951580658</c:v>
                </c:pt>
                <c:pt idx="2086">
                  <c:v>671.07485407170304</c:v>
                </c:pt>
                <c:pt idx="2087">
                  <c:v>670.94176000586799</c:v>
                </c:pt>
                <c:pt idx="2088">
                  <c:v>670.80866939229804</c:v>
                </c:pt>
                <c:pt idx="2089">
                  <c:v>670.675582240106</c:v>
                </c:pt>
                <c:pt idx="2090">
                  <c:v>670.54249855837497</c:v>
                </c:pt>
                <c:pt idx="2091">
                  <c:v>670.40941835615797</c:v>
                </c:pt>
                <c:pt idx="2092">
                  <c:v>670.27634164247604</c:v>
                </c:pt>
                <c:pt idx="2093">
                  <c:v>670.14326842631999</c:v>
                </c:pt>
                <c:pt idx="2094">
                  <c:v>670.01019871665198</c:v>
                </c:pt>
                <c:pt idx="2095">
                  <c:v>669.87713252239996</c:v>
                </c:pt>
                <c:pt idx="2096">
                  <c:v>669.74406985246299</c:v>
                </c:pt>
                <c:pt idx="2097">
                  <c:v>669.61101071570602</c:v>
                </c:pt>
                <c:pt idx="2098">
                  <c:v>669.47795512096604</c:v>
                </c:pt>
                <c:pt idx="2099">
                  <c:v>669.34490307704698</c:v>
                </c:pt>
                <c:pt idx="2100">
                  <c:v>669.21185459271999</c:v>
                </c:pt>
                <c:pt idx="2101">
                  <c:v>669.078809676726</c:v>
                </c:pt>
                <c:pt idx="2102">
                  <c:v>668.94576833777501</c:v>
                </c:pt>
                <c:pt idx="2103">
                  <c:v>668.81273058454303</c:v>
                </c:pt>
                <c:pt idx="2104">
                  <c:v>668.67969642567505</c:v>
                </c:pt>
                <c:pt idx="2105">
                  <c:v>668.54666586978306</c:v>
                </c:pt>
                <c:pt idx="2106">
                  <c:v>668.41363892544905</c:v>
                </c:pt>
                <c:pt idx="2107">
                  <c:v>668.28061560122103</c:v>
                </c:pt>
                <c:pt idx="2108">
                  <c:v>668.14759590561505</c:v>
                </c:pt>
                <c:pt idx="2109">
                  <c:v>668.01457984711305</c:v>
                </c:pt>
                <c:pt idx="2110">
                  <c:v>667.88156743416903</c:v>
                </c:pt>
                <c:pt idx="2111">
                  <c:v>667.74855867519898</c:v>
                </c:pt>
                <c:pt idx="2112">
                  <c:v>667.61555357859095</c:v>
                </c:pt>
                <c:pt idx="2113">
                  <c:v>667.48255215269603</c:v>
                </c:pt>
                <c:pt idx="2114">
                  <c:v>667.34955440583701</c:v>
                </c:pt>
                <c:pt idx="2115">
                  <c:v>667.21656034629905</c:v>
                </c:pt>
                <c:pt idx="2116">
                  <c:v>667.08356998233899</c:v>
                </c:pt>
                <c:pt idx="2117">
                  <c:v>666.95058332217798</c:v>
                </c:pt>
                <c:pt idx="2118">
                  <c:v>666.817600374005</c:v>
                </c:pt>
                <c:pt idx="2119">
                  <c:v>666.68462114597503</c:v>
                </c:pt>
                <c:pt idx="2120">
                  <c:v>666.55164564621305</c:v>
                </c:pt>
                <c:pt idx="2121">
                  <c:v>666.41867388280605</c:v>
                </c:pt>
                <c:pt idx="2122">
                  <c:v>666.28570586381295</c:v>
                </c:pt>
                <c:pt idx="2123">
                  <c:v>666.15274159725595</c:v>
                </c:pt>
                <c:pt idx="2124">
                  <c:v>666.01978109112599</c:v>
                </c:pt>
                <c:pt idx="2125">
                  <c:v>665.88682435337898</c:v>
                </c:pt>
                <c:pt idx="2126">
                  <c:v>665.75387139193901</c:v>
                </c:pt>
                <c:pt idx="2127">
                  <c:v>665.62092221469698</c:v>
                </c:pt>
                <c:pt idx="2128">
                  <c:v>665.48797682950999</c:v>
                </c:pt>
                <c:pt idx="2129">
                  <c:v>665.35503524420096</c:v>
                </c:pt>
                <c:pt idx="2130">
                  <c:v>665.22209746655994</c:v>
                </c:pt>
                <c:pt idx="2131">
                  <c:v>665.08916350434595</c:v>
                </c:pt>
                <c:pt idx="2132">
                  <c:v>664.95623336528104</c:v>
                </c:pt>
                <c:pt idx="2133">
                  <c:v>664.82330705705499</c:v>
                </c:pt>
                <c:pt idx="2134">
                  <c:v>664.69038458732598</c:v>
                </c:pt>
                <c:pt idx="2135">
                  <c:v>664.55746596371603</c:v>
                </c:pt>
                <c:pt idx="2136">
                  <c:v>664.424551193816</c:v>
                </c:pt>
                <c:pt idx="2137">
                  <c:v>664.29164028518301</c:v>
                </c:pt>
                <c:pt idx="2138">
                  <c:v>664.158733245338</c:v>
                </c:pt>
                <c:pt idx="2139">
                  <c:v>664.02583008177305</c:v>
                </c:pt>
                <c:pt idx="2140">
                  <c:v>663.89293080194295</c:v>
                </c:pt>
                <c:pt idx="2141">
                  <c:v>663.76003541326997</c:v>
                </c:pt>
                <c:pt idx="2142">
                  <c:v>663.62714392314604</c:v>
                </c:pt>
                <c:pt idx="2143">
                  <c:v>663.49425633892497</c:v>
                </c:pt>
                <c:pt idx="2144">
                  <c:v>663.36137266793003</c:v>
                </c:pt>
                <c:pt idx="2145">
                  <c:v>663.22849291745001</c:v>
                </c:pt>
                <c:pt idx="2146">
                  <c:v>663.09561709474201</c:v>
                </c:pt>
                <c:pt idx="2147">
                  <c:v>662.96274520702696</c:v>
                </c:pt>
                <c:pt idx="2148">
                  <c:v>662.82987726149599</c:v>
                </c:pt>
                <c:pt idx="2149">
                  <c:v>662.69701326530401</c:v>
                </c:pt>
                <c:pt idx="2150">
                  <c:v>662.56415322557302</c:v>
                </c:pt>
                <c:pt idx="2151">
                  <c:v>662.43129714939403</c:v>
                </c:pt>
                <c:pt idx="2152">
                  <c:v>662.29844504382197</c:v>
                </c:pt>
                <c:pt idx="2153">
                  <c:v>662.16559691587997</c:v>
                </c:pt>
                <c:pt idx="2154">
                  <c:v>662.03275277255796</c:v>
                </c:pt>
                <c:pt idx="2155">
                  <c:v>661.89991262081298</c:v>
                </c:pt>
                <c:pt idx="2156">
                  <c:v>661.76707646756699</c:v>
                </c:pt>
                <c:pt idx="2157">
                  <c:v>661.63424431971305</c:v>
                </c:pt>
                <c:pt idx="2158">
                  <c:v>661.50141618410601</c:v>
                </c:pt>
                <c:pt idx="2159">
                  <c:v>661.36859206757197</c:v>
                </c:pt>
                <c:pt idx="2160">
                  <c:v>661.23577197690099</c:v>
                </c:pt>
                <c:pt idx="2161">
                  <c:v>661.10295591885301</c:v>
                </c:pt>
                <c:pt idx="2162">
                  <c:v>660.97014390015204</c:v>
                </c:pt>
                <c:pt idx="2163">
                  <c:v>660.83733592749195</c:v>
                </c:pt>
                <c:pt idx="2164">
                  <c:v>660.70453200753298</c:v>
                </c:pt>
                <c:pt idx="2165">
                  <c:v>660.57173214690101</c:v>
                </c:pt>
                <c:pt idx="2166">
                  <c:v>660.43893635219104</c:v>
                </c:pt>
                <c:pt idx="2167">
                  <c:v>660.30614462996596</c:v>
                </c:pt>
                <c:pt idx="2168">
                  <c:v>660.17335698675299</c:v>
                </c:pt>
                <c:pt idx="2169">
                  <c:v>660.04057342905105</c:v>
                </c:pt>
                <c:pt idx="2170">
                  <c:v>659.90779396332198</c:v>
                </c:pt>
                <c:pt idx="2171">
                  <c:v>659.77501859599897</c:v>
                </c:pt>
                <c:pt idx="2172">
                  <c:v>659.64224733347999</c:v>
                </c:pt>
                <c:pt idx="2173">
                  <c:v>659.50948018213296</c:v>
                </c:pt>
                <c:pt idx="2174">
                  <c:v>659.37671714829298</c:v>
                </c:pt>
                <c:pt idx="2175">
                  <c:v>659.24395823826103</c:v>
                </c:pt>
                <c:pt idx="2176">
                  <c:v>659.11120345830795</c:v>
                </c:pt>
                <c:pt idx="2177">
                  <c:v>658.97845281467198</c:v>
                </c:pt>
                <c:pt idx="2178">
                  <c:v>658.84570631355905</c:v>
                </c:pt>
                <c:pt idx="2179">
                  <c:v>658.71296396114201</c:v>
                </c:pt>
                <c:pt idx="2180">
                  <c:v>658.58022576356495</c:v>
                </c:pt>
                <c:pt idx="2181">
                  <c:v>658.44749172693696</c:v>
                </c:pt>
                <c:pt idx="2182">
                  <c:v>658.31476185733595</c:v>
                </c:pt>
                <c:pt idx="2183">
                  <c:v>658.18203616080905</c:v>
                </c:pt>
                <c:pt idx="2184">
                  <c:v>658.04931464337199</c:v>
                </c:pt>
                <c:pt idx="2185">
                  <c:v>657.91659731100697</c:v>
                </c:pt>
                <c:pt idx="2186">
                  <c:v>657.78388416966595</c:v>
                </c:pt>
                <c:pt idx="2187">
                  <c:v>657.65117522526998</c:v>
                </c:pt>
                <c:pt idx="2188">
                  <c:v>657.51847048370803</c:v>
                </c:pt>
                <c:pt idx="2189">
                  <c:v>657.38576995083702</c:v>
                </c:pt>
                <c:pt idx="2190">
                  <c:v>657.25307363248396</c:v>
                </c:pt>
                <c:pt idx="2191">
                  <c:v>657.12038153444303</c:v>
                </c:pt>
                <c:pt idx="2192">
                  <c:v>656.98769366247996</c:v>
                </c:pt>
                <c:pt idx="2193">
                  <c:v>656.85501002232695</c:v>
                </c:pt>
                <c:pt idx="2194">
                  <c:v>656.72233061968598</c:v>
                </c:pt>
                <c:pt idx="2195">
                  <c:v>656.58965546022796</c:v>
                </c:pt>
                <c:pt idx="2196">
                  <c:v>656.45698454959404</c:v>
                </c:pt>
                <c:pt idx="2197">
                  <c:v>656.32431789339296</c:v>
                </c:pt>
                <c:pt idx="2198">
                  <c:v>656.19165549720503</c:v>
                </c:pt>
                <c:pt idx="2199">
                  <c:v>656.05899736657705</c:v>
                </c:pt>
                <c:pt idx="2200">
                  <c:v>655.92634350702895</c:v>
                </c:pt>
                <c:pt idx="2201">
                  <c:v>655.79369392404703</c:v>
                </c:pt>
                <c:pt idx="2202">
                  <c:v>655.66104862308805</c:v>
                </c:pt>
                <c:pt idx="2203">
                  <c:v>655.52840760957997</c:v>
                </c:pt>
                <c:pt idx="2204">
                  <c:v>655.39577088891895</c:v>
                </c:pt>
                <c:pt idx="2205">
                  <c:v>655.26313846647304</c:v>
                </c:pt>
                <c:pt idx="2206">
                  <c:v>655.130510347577</c:v>
                </c:pt>
                <c:pt idx="2207">
                  <c:v>654.99788653753797</c:v>
                </c:pt>
                <c:pt idx="2208">
                  <c:v>654.86526704163498</c:v>
                </c:pt>
                <c:pt idx="2209">
                  <c:v>654.73265186511196</c:v>
                </c:pt>
                <c:pt idx="2210">
                  <c:v>654.60004101318896</c:v>
                </c:pt>
                <c:pt idx="2211">
                  <c:v>654.46743449105304</c:v>
                </c:pt>
                <c:pt idx="2212">
                  <c:v>654.33483230386298</c:v>
                </c:pt>
                <c:pt idx="2213">
                  <c:v>654.20223445674696</c:v>
                </c:pt>
                <c:pt idx="2214">
                  <c:v>654.069640954806</c:v>
                </c:pt>
                <c:pt idx="2215">
                  <c:v>653.93705180310894</c:v>
                </c:pt>
                <c:pt idx="2216">
                  <c:v>653.80446700669904</c:v>
                </c:pt>
                <c:pt idx="2217">
                  <c:v>653.67188657058705</c:v>
                </c:pt>
                <c:pt idx="2218">
                  <c:v>653.53931049975597</c:v>
                </c:pt>
                <c:pt idx="2219">
                  <c:v>653.40673879916301</c:v>
                </c:pt>
                <c:pt idx="2220">
                  <c:v>653.27417147373103</c:v>
                </c:pt>
                <c:pt idx="2221">
                  <c:v>653.14160852835698</c:v>
                </c:pt>
                <c:pt idx="2222">
                  <c:v>653.00904996791201</c:v>
                </c:pt>
                <c:pt idx="2223">
                  <c:v>652.87649579723302</c:v>
                </c:pt>
                <c:pt idx="2224">
                  <c:v>652.74394602113296</c:v>
                </c:pt>
                <c:pt idx="2225">
                  <c:v>652.61140064439405</c:v>
                </c:pt>
                <c:pt idx="2226">
                  <c:v>652.47885967177206</c:v>
                </c:pt>
                <c:pt idx="2227">
                  <c:v>652.34632310799304</c:v>
                </c:pt>
                <c:pt idx="2228">
                  <c:v>652.21379095775603</c:v>
                </c:pt>
                <c:pt idx="2229">
                  <c:v>652.08126322573105</c:v>
                </c:pt>
                <c:pt idx="2230">
                  <c:v>651.94873991656198</c:v>
                </c:pt>
                <c:pt idx="2231">
                  <c:v>651.81622103486302</c:v>
                </c:pt>
                <c:pt idx="2232">
                  <c:v>651.68370658522201</c:v>
                </c:pt>
                <c:pt idx="2233">
                  <c:v>651.55119657219905</c:v>
                </c:pt>
                <c:pt idx="2234">
                  <c:v>651.418691000325</c:v>
                </c:pt>
                <c:pt idx="2235">
                  <c:v>651.28618987410596</c:v>
                </c:pt>
                <c:pt idx="2236">
                  <c:v>651.15369319802005</c:v>
                </c:pt>
                <c:pt idx="2237">
                  <c:v>651.02120097651596</c:v>
                </c:pt>
                <c:pt idx="2238">
                  <c:v>650.88871321401803</c:v>
                </c:pt>
                <c:pt idx="2239">
                  <c:v>650.75622991492196</c:v>
                </c:pt>
                <c:pt idx="2240">
                  <c:v>650.62375108359799</c:v>
                </c:pt>
                <c:pt idx="2241">
                  <c:v>650.49127672438794</c:v>
                </c:pt>
                <c:pt idx="2242">
                  <c:v>650.35880684160804</c:v>
                </c:pt>
                <c:pt idx="2243">
                  <c:v>650.22634143954701</c:v>
                </c:pt>
                <c:pt idx="2244">
                  <c:v>650.09388052246697</c:v>
                </c:pt>
                <c:pt idx="2245">
                  <c:v>649.96142409460595</c:v>
                </c:pt>
                <c:pt idx="2246">
                  <c:v>649.82897216017102</c:v>
                </c:pt>
                <c:pt idx="2247">
                  <c:v>649.69652472334803</c:v>
                </c:pt>
                <c:pt idx="2248">
                  <c:v>649.56408178829395</c:v>
                </c:pt>
                <c:pt idx="2249">
                  <c:v>649.431643359139</c:v>
                </c:pt>
                <c:pt idx="2250">
                  <c:v>649.29920943999002</c:v>
                </c:pt>
                <c:pt idx="2251">
                  <c:v>649.16678003492598</c:v>
                </c:pt>
                <c:pt idx="2252">
                  <c:v>649.03435514800003</c:v>
                </c:pt>
                <c:pt idx="2253">
                  <c:v>648.90193478324204</c:v>
                </c:pt>
                <c:pt idx="2254">
                  <c:v>648.76951894465196</c:v>
                </c:pt>
                <c:pt idx="2255">
                  <c:v>648.63710763620998</c:v>
                </c:pt>
                <c:pt idx="2256">
                  <c:v>648.50470086186499</c:v>
                </c:pt>
                <c:pt idx="2257">
                  <c:v>648.372298625545</c:v>
                </c:pt>
                <c:pt idx="2258">
                  <c:v>648.23990093115106</c:v>
                </c:pt>
                <c:pt idx="2259">
                  <c:v>648.10750778255897</c:v>
                </c:pt>
                <c:pt idx="2260">
                  <c:v>647.97511918362102</c:v>
                </c:pt>
                <c:pt idx="2261">
                  <c:v>647.84273513816197</c:v>
                </c:pt>
                <c:pt idx="2262">
                  <c:v>647.71035564998397</c:v>
                </c:pt>
                <c:pt idx="2263">
                  <c:v>647.57798072286505</c:v>
                </c:pt>
                <c:pt idx="2264">
                  <c:v>647.44561036055495</c:v>
                </c:pt>
                <c:pt idx="2265">
                  <c:v>647.31324456678396</c:v>
                </c:pt>
                <c:pt idx="2266">
                  <c:v>647.18088334525498</c:v>
                </c:pt>
                <c:pt idx="2267">
                  <c:v>647.04852669964498</c:v>
                </c:pt>
                <c:pt idx="2268">
                  <c:v>646.91617463361194</c:v>
                </c:pt>
                <c:pt idx="2269">
                  <c:v>646.78382715078499</c:v>
                </c:pt>
                <c:pt idx="2270">
                  <c:v>646.65148425477003</c:v>
                </c:pt>
                <c:pt idx="2271">
                  <c:v>646.51914594915195</c:v>
                </c:pt>
                <c:pt idx="2272">
                  <c:v>646.38681223748802</c:v>
                </c:pt>
                <c:pt idx="2273">
                  <c:v>646.25448312331503</c:v>
                </c:pt>
                <c:pt idx="2274">
                  <c:v>646.12215861014397</c:v>
                </c:pt>
                <c:pt idx="2275">
                  <c:v>645.98983870146401</c:v>
                </c:pt>
                <c:pt idx="2276">
                  <c:v>645.85752340073896</c:v>
                </c:pt>
                <c:pt idx="2277">
                  <c:v>645.72521271140999</c:v>
                </c:pt>
                <c:pt idx="2278">
                  <c:v>645.59290663689603</c:v>
                </c:pt>
                <c:pt idx="2279">
                  <c:v>645.46060518059301</c:v>
                </c:pt>
                <c:pt idx="2280">
                  <c:v>645.32830834587196</c:v>
                </c:pt>
                <c:pt idx="2281">
                  <c:v>645.19601613608199</c:v>
                </c:pt>
                <c:pt idx="2282">
                  <c:v>645.06372855455095</c:v>
                </c:pt>
                <c:pt idx="2283">
                  <c:v>644.93144560457995</c:v>
                </c:pt>
                <c:pt idx="2284">
                  <c:v>644.79916728945295</c:v>
                </c:pt>
                <c:pt idx="2285">
                  <c:v>644.66689361242595</c:v>
                </c:pt>
                <c:pt idx="2286">
                  <c:v>644.53462457673697</c:v>
                </c:pt>
                <c:pt idx="2287">
                  <c:v>644.40236018559801</c:v>
                </c:pt>
                <c:pt idx="2288">
                  <c:v>644.27010044220106</c:v>
                </c:pt>
                <c:pt idx="2289">
                  <c:v>644.13784534971603</c:v>
                </c:pt>
                <c:pt idx="2290">
                  <c:v>644.00559491128899</c:v>
                </c:pt>
                <c:pt idx="2291">
                  <c:v>643.87334913004599</c:v>
                </c:pt>
                <c:pt idx="2292">
                  <c:v>643.74110800909102</c:v>
                </c:pt>
                <c:pt idx="2293">
                  <c:v>643.60887155150397</c:v>
                </c:pt>
                <c:pt idx="2294">
                  <c:v>643.47663976034596</c:v>
                </c:pt>
                <c:pt idx="2295">
                  <c:v>643.34441263865494</c:v>
                </c:pt>
                <c:pt idx="2296">
                  <c:v>643.21219018944896</c:v>
                </c:pt>
                <c:pt idx="2297">
                  <c:v>643.07997241572195</c:v>
                </c:pt>
                <c:pt idx="2298">
                  <c:v>642.94775932044797</c:v>
                </c:pt>
                <c:pt idx="2299">
                  <c:v>642.81555090658196</c:v>
                </c:pt>
                <c:pt idx="2300">
                  <c:v>642.68334717705397</c:v>
                </c:pt>
                <c:pt idx="2301">
                  <c:v>642.55114813477496</c:v>
                </c:pt>
                <c:pt idx="2302">
                  <c:v>642.41895378263598</c:v>
                </c:pt>
                <c:pt idx="2303">
                  <c:v>642.28676412350603</c:v>
                </c:pt>
                <c:pt idx="2304">
                  <c:v>642.15457916023297</c:v>
                </c:pt>
                <c:pt idx="2305">
                  <c:v>642.02239889564396</c:v>
                </c:pt>
                <c:pt idx="2306">
                  <c:v>641.89022333254798</c:v>
                </c:pt>
                <c:pt idx="2307">
                  <c:v>641.75805247373103</c:v>
                </c:pt>
                <c:pt idx="2308">
                  <c:v>641.625886321959</c:v>
                </c:pt>
                <c:pt idx="2309">
                  <c:v>641.49372487997903</c:v>
                </c:pt>
                <c:pt idx="2310">
                  <c:v>641.36156815051697</c:v>
                </c:pt>
                <c:pt idx="2311">
                  <c:v>641.22941613627802</c:v>
                </c:pt>
                <c:pt idx="2312">
                  <c:v>641.09726883994904</c:v>
                </c:pt>
                <c:pt idx="2313">
                  <c:v>640.96512626419599</c:v>
                </c:pt>
                <c:pt idx="2314">
                  <c:v>640.83298841166504</c:v>
                </c:pt>
                <c:pt idx="2315">
                  <c:v>640.70085528498305</c:v>
                </c:pt>
                <c:pt idx="2316">
                  <c:v>640.56872688675696</c:v>
                </c:pt>
                <c:pt idx="2317">
                  <c:v>640.43660321957304</c:v>
                </c:pt>
                <c:pt idx="2318">
                  <c:v>640.30448428600198</c:v>
                </c:pt>
                <c:pt idx="2319">
                  <c:v>640.17237008859001</c:v>
                </c:pt>
                <c:pt idx="2320">
                  <c:v>640.04026062986804</c:v>
                </c:pt>
                <c:pt idx="2321">
                  <c:v>639.90815591234605</c:v>
                </c:pt>
                <c:pt idx="2322">
                  <c:v>639.77605593851501</c:v>
                </c:pt>
                <c:pt idx="2323">
                  <c:v>639.64396071084695</c:v>
                </c:pt>
                <c:pt idx="2324">
                  <c:v>639.51187023179705</c:v>
                </c:pt>
                <c:pt idx="2325">
                  <c:v>639.37978450379796</c:v>
                </c:pt>
                <c:pt idx="2326">
                  <c:v>639.24770352926703</c:v>
                </c:pt>
                <c:pt idx="2327">
                  <c:v>639.11562731059996</c:v>
                </c:pt>
                <c:pt idx="2328">
                  <c:v>638.98355585017703</c:v>
                </c:pt>
                <c:pt idx="2329">
                  <c:v>638.85148915035904</c:v>
                </c:pt>
                <c:pt idx="2330">
                  <c:v>638.71942721348603</c:v>
                </c:pt>
                <c:pt idx="2331">
                  <c:v>638.58737004188299</c:v>
                </c:pt>
                <c:pt idx="2332">
                  <c:v>638.45531763785505</c:v>
                </c:pt>
                <c:pt idx="2333">
                  <c:v>638.32327000369105</c:v>
                </c:pt>
                <c:pt idx="2334">
                  <c:v>638.19122714165906</c:v>
                </c:pt>
                <c:pt idx="2335">
                  <c:v>638.05918905401097</c:v>
                </c:pt>
                <c:pt idx="2336">
                  <c:v>637.92715574297995</c:v>
                </c:pt>
                <c:pt idx="2337">
                  <c:v>637.79512721078402</c:v>
                </c:pt>
                <c:pt idx="2338">
                  <c:v>637.66310345962097</c:v>
                </c:pt>
                <c:pt idx="2339">
                  <c:v>637.53108449166996</c:v>
                </c:pt>
                <c:pt idx="2340">
                  <c:v>637.39907030909603</c:v>
                </c:pt>
                <c:pt idx="2341">
                  <c:v>637.26706091404503</c:v>
                </c:pt>
                <c:pt idx="2342">
                  <c:v>637.13505630864597</c:v>
                </c:pt>
                <c:pt idx="2343">
                  <c:v>637.00305649500899</c:v>
                </c:pt>
                <c:pt idx="2344">
                  <c:v>636.87106147523002</c:v>
                </c:pt>
                <c:pt idx="2345">
                  <c:v>636.73907125138498</c:v>
                </c:pt>
                <c:pt idx="2346">
                  <c:v>636.60708582553502</c:v>
                </c:pt>
                <c:pt idx="2347">
                  <c:v>636.47510519972502</c:v>
                </c:pt>
                <c:pt idx="2348">
                  <c:v>636.34312937597895</c:v>
                </c:pt>
                <c:pt idx="2349">
                  <c:v>636.21115835630906</c:v>
                </c:pt>
                <c:pt idx="2350">
                  <c:v>636.07919214270703</c:v>
                </c:pt>
                <c:pt idx="2351">
                  <c:v>635.94723073715102</c:v>
                </c:pt>
                <c:pt idx="2352">
                  <c:v>635.81527414160098</c:v>
                </c:pt>
                <c:pt idx="2353">
                  <c:v>635.68332235800096</c:v>
                </c:pt>
                <c:pt idx="2354">
                  <c:v>635.55137538827898</c:v>
                </c:pt>
                <c:pt idx="2355">
                  <c:v>635.419433234346</c:v>
                </c:pt>
                <c:pt idx="2356">
                  <c:v>635.28749589809797</c:v>
                </c:pt>
                <c:pt idx="2357">
                  <c:v>635.15556338141505</c:v>
                </c:pt>
                <c:pt idx="2358">
                  <c:v>635.02363568615795</c:v>
                </c:pt>
                <c:pt idx="2359">
                  <c:v>634.89171281417703</c:v>
                </c:pt>
                <c:pt idx="2360">
                  <c:v>634.75979476730299</c:v>
                </c:pt>
                <c:pt idx="2361">
                  <c:v>634.62788154735199</c:v>
                </c:pt>
                <c:pt idx="2362">
                  <c:v>634.49597315612402</c:v>
                </c:pt>
                <c:pt idx="2363">
                  <c:v>634.36406959540398</c:v>
                </c:pt>
                <c:pt idx="2364">
                  <c:v>634.23217086696104</c:v>
                </c:pt>
                <c:pt idx="2365">
                  <c:v>634.10027697254998</c:v>
                </c:pt>
                <c:pt idx="2366">
                  <c:v>633.96838791390996</c:v>
                </c:pt>
                <c:pt idx="2367">
                  <c:v>633.83650369276199</c:v>
                </c:pt>
                <c:pt idx="2368">
                  <c:v>633.70462431081705</c:v>
                </c:pt>
                <c:pt idx="2369">
                  <c:v>633.57274976976601</c:v>
                </c:pt>
                <c:pt idx="2370">
                  <c:v>633.44088007128903</c:v>
                </c:pt>
                <c:pt idx="2371">
                  <c:v>633.309015217048</c:v>
                </c:pt>
                <c:pt idx="2372">
                  <c:v>633.17715520869103</c:v>
                </c:pt>
                <c:pt idx="2373">
                  <c:v>633.04530004785397</c:v>
                </c:pt>
                <c:pt idx="2374">
                  <c:v>632.91344973615298</c:v>
                </c:pt>
                <c:pt idx="2375">
                  <c:v>632.78160427519401</c:v>
                </c:pt>
                <c:pt idx="2376">
                  <c:v>632.53791929462398</c:v>
                </c:pt>
                <c:pt idx="2377">
                  <c:v>632.19765094313402</c:v>
                </c:pt>
                <c:pt idx="2378">
                  <c:v>631.85738045080598</c:v>
                </c:pt>
                <c:pt idx="2379">
                  <c:v>631.51710790227901</c:v>
                </c:pt>
                <c:pt idx="2380">
                  <c:v>631.17683338168695</c:v>
                </c:pt>
                <c:pt idx="2381">
                  <c:v>630.83655697266397</c:v>
                </c:pt>
                <c:pt idx="2382">
                  <c:v>630.49627875834096</c:v>
                </c:pt>
                <c:pt idx="2383">
                  <c:v>630.155998821357</c:v>
                </c:pt>
                <c:pt idx="2384">
                  <c:v>629.81571724385401</c:v>
                </c:pt>
                <c:pt idx="2385">
                  <c:v>629.47543410748301</c:v>
                </c:pt>
                <c:pt idx="2386">
                  <c:v>629.13514949340697</c:v>
                </c:pt>
                <c:pt idx="2387">
                  <c:v>628.79486348230103</c:v>
                </c:pt>
                <c:pt idx="2388">
                  <c:v>628.45457615435805</c:v>
                </c:pt>
                <c:pt idx="2389">
                  <c:v>628.11428758928901</c:v>
                </c:pt>
                <c:pt idx="2390">
                  <c:v>627.77399786632498</c:v>
                </c:pt>
                <c:pt idx="2391">
                  <c:v>627.43370706422195</c:v>
                </c:pt>
                <c:pt idx="2392">
                  <c:v>627.09341526126104</c:v>
                </c:pt>
                <c:pt idx="2393">
                  <c:v>626.75312253525396</c:v>
                </c:pt>
                <c:pt idx="2394">
                  <c:v>626.41282896354005</c:v>
                </c:pt>
                <c:pt idx="2395">
                  <c:v>626.07253462299605</c:v>
                </c:pt>
                <c:pt idx="2396">
                  <c:v>625.73223959003303</c:v>
                </c:pt>
                <c:pt idx="2397">
                  <c:v>625.39194394059905</c:v>
                </c:pt>
                <c:pt idx="2398">
                  <c:v>625.051647750185</c:v>
                </c:pt>
                <c:pt idx="2399">
                  <c:v>624.71135109382499</c:v>
                </c:pt>
                <c:pt idx="2400">
                  <c:v>624.37105404609804</c:v>
                </c:pt>
                <c:pt idx="2401">
                  <c:v>624.03075668113195</c:v>
                </c:pt>
                <c:pt idx="2402">
                  <c:v>623.69045907260397</c:v>
                </c:pt>
                <c:pt idx="2403">
                  <c:v>623.35016129374503</c:v>
                </c:pt>
                <c:pt idx="2404">
                  <c:v>623.00986341734301</c:v>
                </c:pt>
                <c:pt idx="2405">
                  <c:v>622.66956551573901</c:v>
                </c:pt>
                <c:pt idx="2406">
                  <c:v>622.32926766083904</c:v>
                </c:pt>
                <c:pt idx="2407">
                  <c:v>621.98896992410801</c:v>
                </c:pt>
                <c:pt idx="2408">
                  <c:v>621.648672376577</c:v>
                </c:pt>
                <c:pt idx="2409">
                  <c:v>621.30837508884395</c:v>
                </c:pt>
                <c:pt idx="2410">
                  <c:v>620.96807813107603</c:v>
                </c:pt>
                <c:pt idx="2411">
                  <c:v>620.62778157301204</c:v>
                </c:pt>
                <c:pt idx="2412">
                  <c:v>620.28748548396402</c:v>
                </c:pt>
                <c:pt idx="2413">
                  <c:v>619.94718993282095</c:v>
                </c:pt>
                <c:pt idx="2414">
                  <c:v>619.60689498805004</c:v>
                </c:pt>
                <c:pt idx="2415">
                  <c:v>619.26660071769902</c:v>
                </c:pt>
                <c:pt idx="2416">
                  <c:v>618.92630718939995</c:v>
                </c:pt>
                <c:pt idx="2417">
                  <c:v>618.58601447036801</c:v>
                </c:pt>
                <c:pt idx="2418">
                  <c:v>618.24572262740696</c:v>
                </c:pt>
                <c:pt idx="2419">
                  <c:v>617.90543172691105</c:v>
                </c:pt>
                <c:pt idx="2420">
                  <c:v>617.56514183486502</c:v>
                </c:pt>
                <c:pt idx="2421">
                  <c:v>617.22485301684901</c:v>
                </c:pt>
                <c:pt idx="2422">
                  <c:v>616.88456533803799</c:v>
                </c:pt>
                <c:pt idx="2423">
                  <c:v>616.54427886320605</c:v>
                </c:pt>
                <c:pt idx="2424">
                  <c:v>616.20399365672904</c:v>
                </c:pt>
                <c:pt idx="2425">
                  <c:v>615.86370978258503</c:v>
                </c:pt>
                <c:pt idx="2426">
                  <c:v>615.52342730435703</c:v>
                </c:pt>
                <c:pt idx="2427">
                  <c:v>615.18314628523399</c:v>
                </c:pt>
                <c:pt idx="2428">
                  <c:v>614.84286678801698</c:v>
                </c:pt>
                <c:pt idx="2429">
                  <c:v>614.50258887511495</c:v>
                </c:pt>
                <c:pt idx="2430">
                  <c:v>614.162312608555</c:v>
                </c:pt>
                <c:pt idx="2431">
                  <c:v>613.82203804997596</c:v>
                </c:pt>
                <c:pt idx="2432">
                  <c:v>613.48176526063605</c:v>
                </c:pt>
                <c:pt idx="2433">
                  <c:v>613.14149430141299</c:v>
                </c:pt>
                <c:pt idx="2434">
                  <c:v>612.80122523280704</c:v>
                </c:pt>
                <c:pt idx="2435">
                  <c:v>612.46095811494297</c:v>
                </c:pt>
                <c:pt idx="2436">
                  <c:v>612.12069300757003</c:v>
                </c:pt>
                <c:pt idx="2437">
                  <c:v>611.78042997006696</c:v>
                </c:pt>
                <c:pt idx="2438">
                  <c:v>611.44016906144202</c:v>
                </c:pt>
                <c:pt idx="2439">
                  <c:v>611.09991034033703</c:v>
                </c:pt>
                <c:pt idx="2440">
                  <c:v>610.75965386502605</c:v>
                </c:pt>
                <c:pt idx="2441">
                  <c:v>610.41939969342195</c:v>
                </c:pt>
                <c:pt idx="2442">
                  <c:v>610.07914788307301</c:v>
                </c:pt>
                <c:pt idx="2443">
                  <c:v>609.73889849117097</c:v>
                </c:pt>
                <c:pt idx="2444">
                  <c:v>609.39865157454801</c:v>
                </c:pt>
                <c:pt idx="2445">
                  <c:v>609.05840718968204</c:v>
                </c:pt>
                <c:pt idx="2446">
                  <c:v>608.718165392694</c:v>
                </c:pt>
                <c:pt idx="2447">
                  <c:v>608.37792623935695</c:v>
                </c:pt>
                <c:pt idx="2448">
                  <c:v>608.03768978509299</c:v>
                </c:pt>
                <c:pt idx="2449">
                  <c:v>607.69745608497601</c:v>
                </c:pt>
                <c:pt idx="2450">
                  <c:v>607.35722519373405</c:v>
                </c:pt>
                <c:pt idx="2451">
                  <c:v>607.01699716575001</c:v>
                </c:pt>
                <c:pt idx="2452">
                  <c:v>606.67677205506698</c:v>
                </c:pt>
                <c:pt idx="2453">
                  <c:v>606.33654991538697</c:v>
                </c:pt>
                <c:pt idx="2454">
                  <c:v>605.99633080007402</c:v>
                </c:pt>
                <c:pt idx="2455">
                  <c:v>605.65611476215497</c:v>
                </c:pt>
                <c:pt idx="2456">
                  <c:v>605.31590185432299</c:v>
                </c:pt>
                <c:pt idx="2457">
                  <c:v>604.97569212893904</c:v>
                </c:pt>
                <c:pt idx="2458">
                  <c:v>604.63548563803295</c:v>
                </c:pt>
                <c:pt idx="2459">
                  <c:v>604.29528243330401</c:v>
                </c:pt>
                <c:pt idx="2460">
                  <c:v>603.95508256612902</c:v>
                </c:pt>
                <c:pt idx="2461">
                  <c:v>603.61488608755405</c:v>
                </c:pt>
                <c:pt idx="2462">
                  <c:v>603.27469304830595</c:v>
                </c:pt>
                <c:pt idx="2463">
                  <c:v>602.93450349879004</c:v>
                </c:pt>
                <c:pt idx="2464">
                  <c:v>602.59431748908798</c:v>
                </c:pt>
                <c:pt idx="2465">
                  <c:v>602.25413506896803</c:v>
                </c:pt>
                <c:pt idx="2466">
                  <c:v>601.91395628788098</c:v>
                </c:pt>
                <c:pt idx="2467">
                  <c:v>601.57378119496195</c:v>
                </c:pt>
                <c:pt idx="2468">
                  <c:v>601.23360983903501</c:v>
                </c:pt>
                <c:pt idx="2469">
                  <c:v>600.89344226861397</c:v>
                </c:pt>
                <c:pt idx="2470">
                  <c:v>600.55327853190204</c:v>
                </c:pt>
                <c:pt idx="2471">
                  <c:v>600.21311867679594</c:v>
                </c:pt>
                <c:pt idx="2472">
                  <c:v>599.87296275088704</c:v>
                </c:pt>
                <c:pt idx="2473">
                  <c:v>599.53281080146405</c:v>
                </c:pt>
                <c:pt idx="2474">
                  <c:v>599.19266287551204</c:v>
                </c:pt>
                <c:pt idx="2475">
                  <c:v>598.85251901971503</c:v>
                </c:pt>
                <c:pt idx="2476">
                  <c:v>598.51237928046305</c:v>
                </c:pt>
                <c:pt idx="2477">
                  <c:v>598.17224370384304</c:v>
                </c:pt>
                <c:pt idx="2478">
                  <c:v>597.83211233565203</c:v>
                </c:pt>
                <c:pt idx="2479">
                  <c:v>597.49198522139</c:v>
                </c:pt>
                <c:pt idx="2480">
                  <c:v>597.15186240626701</c:v>
                </c:pt>
                <c:pt idx="2481">
                  <c:v>596.81174393520405</c:v>
                </c:pt>
                <c:pt idx="2482">
                  <c:v>596.47162985282898</c:v>
                </c:pt>
                <c:pt idx="2483">
                  <c:v>596.13152020349003</c:v>
                </c:pt>
                <c:pt idx="2484">
                  <c:v>595.79141503124299</c:v>
                </c:pt>
                <c:pt idx="2485">
                  <c:v>595.45131437986595</c:v>
                </c:pt>
                <c:pt idx="2486">
                  <c:v>595.11121829285105</c:v>
                </c:pt>
                <c:pt idx="2487">
                  <c:v>594.77112681341202</c:v>
                </c:pt>
                <c:pt idx="2488">
                  <c:v>594.43103998448396</c:v>
                </c:pt>
                <c:pt idx="2489">
                  <c:v>594.090957848725</c:v>
                </c:pt>
                <c:pt idx="2490">
                  <c:v>593.75088044851702</c:v>
                </c:pt>
                <c:pt idx="2491">
                  <c:v>593.41080782596896</c:v>
                </c:pt>
                <c:pt idx="2492">
                  <c:v>593.07074002291699</c:v>
                </c:pt>
                <c:pt idx="2493">
                  <c:v>592.73067708092594</c:v>
                </c:pt>
                <c:pt idx="2494">
                  <c:v>592.39061904129403</c:v>
                </c:pt>
                <c:pt idx="2495">
                  <c:v>592.05056594504799</c:v>
                </c:pt>
                <c:pt idx="2496">
                  <c:v>591.71051783295195</c:v>
                </c:pt>
                <c:pt idx="2497">
                  <c:v>591.370474745504</c:v>
                </c:pt>
                <c:pt idx="2498">
                  <c:v>591.03043672293904</c:v>
                </c:pt>
                <c:pt idx="2499">
                  <c:v>590.69040380523199</c:v>
                </c:pt>
              </c:numCache>
            </c:numRef>
          </c:yVal>
          <c:smooth val="0"/>
        </c:ser>
        <c:ser>
          <c:idx val="8"/>
          <c:order val="2"/>
          <c:tx>
            <c:v>Bryan Eg.</c:v>
          </c:tx>
          <c:spPr>
            <a:ln w="317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Tmax'!$R$4:$R$1004</c:f>
              <c:numCache>
                <c:formatCode>General</c:formatCode>
                <c:ptCount val="1001"/>
                <c:pt idx="0">
                  <c:v>0</c:v>
                </c:pt>
                <c:pt idx="1">
                  <c:v>0.73</c:v>
                </c:pt>
                <c:pt idx="2">
                  <c:v>1.46</c:v>
                </c:pt>
                <c:pt idx="3">
                  <c:v>2.19</c:v>
                </c:pt>
                <c:pt idx="4">
                  <c:v>2.92</c:v>
                </c:pt>
                <c:pt idx="5">
                  <c:v>3.65</c:v>
                </c:pt>
                <c:pt idx="6">
                  <c:v>4.38</c:v>
                </c:pt>
                <c:pt idx="7">
                  <c:v>5.1100000000000003</c:v>
                </c:pt>
                <c:pt idx="8">
                  <c:v>5.84</c:v>
                </c:pt>
                <c:pt idx="9">
                  <c:v>6.57</c:v>
                </c:pt>
                <c:pt idx="10">
                  <c:v>7.3</c:v>
                </c:pt>
                <c:pt idx="11">
                  <c:v>8.0299999999999994</c:v>
                </c:pt>
                <c:pt idx="12">
                  <c:v>8.76</c:v>
                </c:pt>
                <c:pt idx="13">
                  <c:v>9.49</c:v>
                </c:pt>
                <c:pt idx="14">
                  <c:v>10.220000000000001</c:v>
                </c:pt>
                <c:pt idx="15">
                  <c:v>10.95</c:v>
                </c:pt>
                <c:pt idx="16">
                  <c:v>11.68</c:v>
                </c:pt>
                <c:pt idx="17">
                  <c:v>12.41</c:v>
                </c:pt>
                <c:pt idx="18">
                  <c:v>13.14</c:v>
                </c:pt>
                <c:pt idx="19">
                  <c:v>13.87</c:v>
                </c:pt>
                <c:pt idx="20">
                  <c:v>14.6</c:v>
                </c:pt>
                <c:pt idx="21">
                  <c:v>15.33</c:v>
                </c:pt>
                <c:pt idx="22">
                  <c:v>16.059999999999999</c:v>
                </c:pt>
                <c:pt idx="23">
                  <c:v>16.79</c:v>
                </c:pt>
                <c:pt idx="24">
                  <c:v>17.52</c:v>
                </c:pt>
                <c:pt idx="25">
                  <c:v>18.25</c:v>
                </c:pt>
                <c:pt idx="26">
                  <c:v>18.98</c:v>
                </c:pt>
                <c:pt idx="27">
                  <c:v>19.71</c:v>
                </c:pt>
                <c:pt idx="28">
                  <c:v>20.440000000000001</c:v>
                </c:pt>
                <c:pt idx="29">
                  <c:v>21.17</c:v>
                </c:pt>
                <c:pt idx="30">
                  <c:v>21.9</c:v>
                </c:pt>
                <c:pt idx="31">
                  <c:v>22.63</c:v>
                </c:pt>
                <c:pt idx="32">
                  <c:v>23.36</c:v>
                </c:pt>
                <c:pt idx="33">
                  <c:v>24.09</c:v>
                </c:pt>
                <c:pt idx="34">
                  <c:v>24.82</c:v>
                </c:pt>
                <c:pt idx="35">
                  <c:v>25.55</c:v>
                </c:pt>
                <c:pt idx="36">
                  <c:v>26.28</c:v>
                </c:pt>
                <c:pt idx="37">
                  <c:v>27.01</c:v>
                </c:pt>
                <c:pt idx="38">
                  <c:v>27.74</c:v>
                </c:pt>
                <c:pt idx="39">
                  <c:v>28.47</c:v>
                </c:pt>
                <c:pt idx="40">
                  <c:v>29.2</c:v>
                </c:pt>
                <c:pt idx="41">
                  <c:v>29.93</c:v>
                </c:pt>
                <c:pt idx="42">
                  <c:v>30.66</c:v>
                </c:pt>
                <c:pt idx="43">
                  <c:v>31.39</c:v>
                </c:pt>
                <c:pt idx="44">
                  <c:v>32.119999999999997</c:v>
                </c:pt>
                <c:pt idx="45">
                  <c:v>32.85</c:v>
                </c:pt>
                <c:pt idx="46">
                  <c:v>33.58</c:v>
                </c:pt>
                <c:pt idx="47">
                  <c:v>34.31</c:v>
                </c:pt>
                <c:pt idx="48">
                  <c:v>35.04</c:v>
                </c:pt>
                <c:pt idx="49">
                  <c:v>35.770000000000003</c:v>
                </c:pt>
                <c:pt idx="50">
                  <c:v>36.5</c:v>
                </c:pt>
                <c:pt idx="51">
                  <c:v>37.229999999999997</c:v>
                </c:pt>
                <c:pt idx="52">
                  <c:v>37.96</c:v>
                </c:pt>
                <c:pt idx="53">
                  <c:v>38.69</c:v>
                </c:pt>
                <c:pt idx="54">
                  <c:v>39.42</c:v>
                </c:pt>
                <c:pt idx="55">
                  <c:v>40.15</c:v>
                </c:pt>
                <c:pt idx="56">
                  <c:v>40.880000000000003</c:v>
                </c:pt>
                <c:pt idx="57">
                  <c:v>41.61</c:v>
                </c:pt>
                <c:pt idx="58">
                  <c:v>42.34</c:v>
                </c:pt>
                <c:pt idx="59">
                  <c:v>43.07</c:v>
                </c:pt>
                <c:pt idx="60">
                  <c:v>43.8</c:v>
                </c:pt>
                <c:pt idx="61">
                  <c:v>44.53</c:v>
                </c:pt>
                <c:pt idx="62">
                  <c:v>45.26</c:v>
                </c:pt>
                <c:pt idx="63">
                  <c:v>45.99</c:v>
                </c:pt>
                <c:pt idx="64">
                  <c:v>46.72</c:v>
                </c:pt>
                <c:pt idx="65">
                  <c:v>47.45</c:v>
                </c:pt>
                <c:pt idx="66">
                  <c:v>48.18</c:v>
                </c:pt>
                <c:pt idx="67">
                  <c:v>48.91</c:v>
                </c:pt>
                <c:pt idx="68">
                  <c:v>49.64</c:v>
                </c:pt>
                <c:pt idx="69">
                  <c:v>50.37</c:v>
                </c:pt>
                <c:pt idx="70">
                  <c:v>51.1</c:v>
                </c:pt>
                <c:pt idx="71">
                  <c:v>51.83</c:v>
                </c:pt>
                <c:pt idx="72">
                  <c:v>52.56</c:v>
                </c:pt>
                <c:pt idx="73">
                  <c:v>53.29</c:v>
                </c:pt>
                <c:pt idx="74">
                  <c:v>54.02</c:v>
                </c:pt>
                <c:pt idx="75">
                  <c:v>54.75</c:v>
                </c:pt>
                <c:pt idx="76">
                  <c:v>55.48</c:v>
                </c:pt>
                <c:pt idx="77">
                  <c:v>56.21</c:v>
                </c:pt>
                <c:pt idx="78">
                  <c:v>56.94</c:v>
                </c:pt>
                <c:pt idx="79">
                  <c:v>57.67</c:v>
                </c:pt>
                <c:pt idx="80">
                  <c:v>58.4</c:v>
                </c:pt>
                <c:pt idx="81">
                  <c:v>59.13</c:v>
                </c:pt>
                <c:pt idx="82">
                  <c:v>59.86</c:v>
                </c:pt>
                <c:pt idx="83">
                  <c:v>60.59</c:v>
                </c:pt>
                <c:pt idx="84">
                  <c:v>61.32</c:v>
                </c:pt>
                <c:pt idx="85">
                  <c:v>62.05</c:v>
                </c:pt>
                <c:pt idx="86">
                  <c:v>62.78</c:v>
                </c:pt>
                <c:pt idx="87">
                  <c:v>63.51</c:v>
                </c:pt>
                <c:pt idx="88">
                  <c:v>64.239999999999995</c:v>
                </c:pt>
                <c:pt idx="89">
                  <c:v>64.97</c:v>
                </c:pt>
                <c:pt idx="90">
                  <c:v>65.7</c:v>
                </c:pt>
                <c:pt idx="91">
                  <c:v>66.430000000000007</c:v>
                </c:pt>
                <c:pt idx="92">
                  <c:v>67.16</c:v>
                </c:pt>
                <c:pt idx="93">
                  <c:v>67.89</c:v>
                </c:pt>
                <c:pt idx="94">
                  <c:v>68.62</c:v>
                </c:pt>
                <c:pt idx="95">
                  <c:v>69.349999999999994</c:v>
                </c:pt>
                <c:pt idx="96">
                  <c:v>70.08</c:v>
                </c:pt>
                <c:pt idx="97">
                  <c:v>70.81</c:v>
                </c:pt>
                <c:pt idx="98">
                  <c:v>71.540000000000006</c:v>
                </c:pt>
                <c:pt idx="99">
                  <c:v>72.27</c:v>
                </c:pt>
                <c:pt idx="100">
                  <c:v>73</c:v>
                </c:pt>
                <c:pt idx="101">
                  <c:v>73.73</c:v>
                </c:pt>
                <c:pt idx="102">
                  <c:v>74.459999999999994</c:v>
                </c:pt>
                <c:pt idx="103">
                  <c:v>75.19</c:v>
                </c:pt>
                <c:pt idx="104">
                  <c:v>75.92</c:v>
                </c:pt>
                <c:pt idx="105">
                  <c:v>76.650000000000006</c:v>
                </c:pt>
                <c:pt idx="106">
                  <c:v>77.38</c:v>
                </c:pt>
                <c:pt idx="107">
                  <c:v>78.11</c:v>
                </c:pt>
                <c:pt idx="108">
                  <c:v>78.84</c:v>
                </c:pt>
                <c:pt idx="109">
                  <c:v>79.569999999999993</c:v>
                </c:pt>
                <c:pt idx="110">
                  <c:v>80.3</c:v>
                </c:pt>
                <c:pt idx="111">
                  <c:v>81.03</c:v>
                </c:pt>
                <c:pt idx="112">
                  <c:v>81.760000000000005</c:v>
                </c:pt>
                <c:pt idx="113">
                  <c:v>82.49</c:v>
                </c:pt>
                <c:pt idx="114">
                  <c:v>83.22</c:v>
                </c:pt>
                <c:pt idx="115">
                  <c:v>83.95</c:v>
                </c:pt>
                <c:pt idx="116">
                  <c:v>84.68</c:v>
                </c:pt>
                <c:pt idx="117">
                  <c:v>85.41</c:v>
                </c:pt>
                <c:pt idx="118">
                  <c:v>86.14</c:v>
                </c:pt>
                <c:pt idx="119">
                  <c:v>86.87</c:v>
                </c:pt>
                <c:pt idx="120">
                  <c:v>87.6</c:v>
                </c:pt>
                <c:pt idx="121">
                  <c:v>88.33</c:v>
                </c:pt>
                <c:pt idx="122">
                  <c:v>89.06</c:v>
                </c:pt>
                <c:pt idx="123">
                  <c:v>89.79</c:v>
                </c:pt>
                <c:pt idx="124">
                  <c:v>90.52</c:v>
                </c:pt>
                <c:pt idx="125">
                  <c:v>91.25</c:v>
                </c:pt>
                <c:pt idx="126">
                  <c:v>91.98</c:v>
                </c:pt>
                <c:pt idx="127">
                  <c:v>92.71</c:v>
                </c:pt>
                <c:pt idx="128">
                  <c:v>93.44</c:v>
                </c:pt>
                <c:pt idx="129">
                  <c:v>94.17</c:v>
                </c:pt>
                <c:pt idx="130">
                  <c:v>94.9</c:v>
                </c:pt>
                <c:pt idx="131">
                  <c:v>95.63</c:v>
                </c:pt>
                <c:pt idx="132">
                  <c:v>96.36</c:v>
                </c:pt>
                <c:pt idx="133">
                  <c:v>97.09</c:v>
                </c:pt>
                <c:pt idx="134">
                  <c:v>97.82</c:v>
                </c:pt>
                <c:pt idx="135">
                  <c:v>98.55</c:v>
                </c:pt>
                <c:pt idx="136">
                  <c:v>99.28</c:v>
                </c:pt>
                <c:pt idx="137">
                  <c:v>100.01</c:v>
                </c:pt>
                <c:pt idx="138">
                  <c:v>100.74</c:v>
                </c:pt>
                <c:pt idx="139">
                  <c:v>101.47</c:v>
                </c:pt>
                <c:pt idx="140">
                  <c:v>102.2</c:v>
                </c:pt>
                <c:pt idx="141">
                  <c:v>102.93</c:v>
                </c:pt>
                <c:pt idx="142">
                  <c:v>103.66</c:v>
                </c:pt>
                <c:pt idx="143">
                  <c:v>104.39</c:v>
                </c:pt>
                <c:pt idx="144">
                  <c:v>105.12</c:v>
                </c:pt>
                <c:pt idx="145">
                  <c:v>105.85</c:v>
                </c:pt>
                <c:pt idx="146">
                  <c:v>106.58</c:v>
                </c:pt>
                <c:pt idx="147">
                  <c:v>107.31</c:v>
                </c:pt>
                <c:pt idx="148">
                  <c:v>108.04</c:v>
                </c:pt>
                <c:pt idx="149">
                  <c:v>108.77</c:v>
                </c:pt>
                <c:pt idx="150">
                  <c:v>109.5</c:v>
                </c:pt>
                <c:pt idx="151">
                  <c:v>110.23</c:v>
                </c:pt>
                <c:pt idx="152">
                  <c:v>110.96</c:v>
                </c:pt>
                <c:pt idx="153">
                  <c:v>111.69</c:v>
                </c:pt>
                <c:pt idx="154">
                  <c:v>112.42</c:v>
                </c:pt>
                <c:pt idx="155">
                  <c:v>113.15</c:v>
                </c:pt>
                <c:pt idx="156">
                  <c:v>113.88</c:v>
                </c:pt>
                <c:pt idx="157">
                  <c:v>114.61</c:v>
                </c:pt>
                <c:pt idx="158">
                  <c:v>115.34</c:v>
                </c:pt>
                <c:pt idx="159">
                  <c:v>116.07</c:v>
                </c:pt>
                <c:pt idx="160">
                  <c:v>116.8</c:v>
                </c:pt>
                <c:pt idx="161">
                  <c:v>117.53</c:v>
                </c:pt>
                <c:pt idx="162">
                  <c:v>118.26</c:v>
                </c:pt>
                <c:pt idx="163">
                  <c:v>118.99</c:v>
                </c:pt>
                <c:pt idx="164">
                  <c:v>119.72</c:v>
                </c:pt>
                <c:pt idx="165">
                  <c:v>120.45</c:v>
                </c:pt>
                <c:pt idx="166">
                  <c:v>121.18</c:v>
                </c:pt>
                <c:pt idx="167">
                  <c:v>121.91</c:v>
                </c:pt>
                <c:pt idx="168">
                  <c:v>122.64</c:v>
                </c:pt>
                <c:pt idx="169">
                  <c:v>123.37</c:v>
                </c:pt>
                <c:pt idx="170">
                  <c:v>124.1</c:v>
                </c:pt>
                <c:pt idx="171">
                  <c:v>124.83</c:v>
                </c:pt>
                <c:pt idx="172">
                  <c:v>125.56</c:v>
                </c:pt>
                <c:pt idx="173">
                  <c:v>126.29</c:v>
                </c:pt>
                <c:pt idx="174">
                  <c:v>127.02</c:v>
                </c:pt>
                <c:pt idx="175">
                  <c:v>127.75</c:v>
                </c:pt>
                <c:pt idx="176">
                  <c:v>128.47999999999999</c:v>
                </c:pt>
                <c:pt idx="177">
                  <c:v>129.21</c:v>
                </c:pt>
                <c:pt idx="178">
                  <c:v>129.94</c:v>
                </c:pt>
                <c:pt idx="179">
                  <c:v>130.66999999999999</c:v>
                </c:pt>
                <c:pt idx="180">
                  <c:v>131.4</c:v>
                </c:pt>
                <c:pt idx="181">
                  <c:v>132.13</c:v>
                </c:pt>
                <c:pt idx="182">
                  <c:v>132.86000000000001</c:v>
                </c:pt>
                <c:pt idx="183">
                  <c:v>133.59</c:v>
                </c:pt>
                <c:pt idx="184">
                  <c:v>134.32</c:v>
                </c:pt>
                <c:pt idx="185">
                  <c:v>135.05000000000001</c:v>
                </c:pt>
                <c:pt idx="186">
                  <c:v>135.78</c:v>
                </c:pt>
                <c:pt idx="187">
                  <c:v>136.51</c:v>
                </c:pt>
                <c:pt idx="188">
                  <c:v>137.24</c:v>
                </c:pt>
                <c:pt idx="189">
                  <c:v>137.97</c:v>
                </c:pt>
                <c:pt idx="190">
                  <c:v>138.69999999999999</c:v>
                </c:pt>
                <c:pt idx="191">
                  <c:v>139.43</c:v>
                </c:pt>
                <c:pt idx="192">
                  <c:v>140.16</c:v>
                </c:pt>
                <c:pt idx="193">
                  <c:v>140.88999999999999</c:v>
                </c:pt>
                <c:pt idx="194">
                  <c:v>141.62</c:v>
                </c:pt>
                <c:pt idx="195">
                  <c:v>142.35</c:v>
                </c:pt>
                <c:pt idx="196">
                  <c:v>143.08000000000001</c:v>
                </c:pt>
                <c:pt idx="197">
                  <c:v>143.81</c:v>
                </c:pt>
                <c:pt idx="198">
                  <c:v>144.54</c:v>
                </c:pt>
                <c:pt idx="199">
                  <c:v>145.27000000000001</c:v>
                </c:pt>
                <c:pt idx="200">
                  <c:v>146</c:v>
                </c:pt>
                <c:pt idx="201">
                  <c:v>146.72999999999999</c:v>
                </c:pt>
                <c:pt idx="202">
                  <c:v>147.46</c:v>
                </c:pt>
                <c:pt idx="203">
                  <c:v>148.19</c:v>
                </c:pt>
                <c:pt idx="204">
                  <c:v>148.91999999999999</c:v>
                </c:pt>
                <c:pt idx="205">
                  <c:v>149.65</c:v>
                </c:pt>
                <c:pt idx="206">
                  <c:v>150.38</c:v>
                </c:pt>
                <c:pt idx="207">
                  <c:v>151.11000000000001</c:v>
                </c:pt>
                <c:pt idx="208">
                  <c:v>151.84</c:v>
                </c:pt>
                <c:pt idx="209">
                  <c:v>152.57</c:v>
                </c:pt>
                <c:pt idx="210">
                  <c:v>153.30000000000001</c:v>
                </c:pt>
                <c:pt idx="211">
                  <c:v>154.03</c:v>
                </c:pt>
                <c:pt idx="212">
                  <c:v>154.76</c:v>
                </c:pt>
                <c:pt idx="213">
                  <c:v>155.49</c:v>
                </c:pt>
                <c:pt idx="214">
                  <c:v>156.22</c:v>
                </c:pt>
                <c:pt idx="215">
                  <c:v>156.94999999999999</c:v>
                </c:pt>
                <c:pt idx="216">
                  <c:v>157.68</c:v>
                </c:pt>
                <c:pt idx="217">
                  <c:v>158.41</c:v>
                </c:pt>
                <c:pt idx="218">
                  <c:v>159.13999999999999</c:v>
                </c:pt>
                <c:pt idx="219">
                  <c:v>159.87</c:v>
                </c:pt>
                <c:pt idx="220">
                  <c:v>160.6</c:v>
                </c:pt>
                <c:pt idx="221">
                  <c:v>161.33000000000001</c:v>
                </c:pt>
                <c:pt idx="222">
                  <c:v>162.06</c:v>
                </c:pt>
                <c:pt idx="223">
                  <c:v>162.79</c:v>
                </c:pt>
                <c:pt idx="224">
                  <c:v>163.52000000000001</c:v>
                </c:pt>
                <c:pt idx="225">
                  <c:v>164.25</c:v>
                </c:pt>
                <c:pt idx="226">
                  <c:v>164.98</c:v>
                </c:pt>
                <c:pt idx="227">
                  <c:v>165.71</c:v>
                </c:pt>
                <c:pt idx="228">
                  <c:v>166.44</c:v>
                </c:pt>
                <c:pt idx="229">
                  <c:v>167.17</c:v>
                </c:pt>
                <c:pt idx="230">
                  <c:v>167.9</c:v>
                </c:pt>
                <c:pt idx="231">
                  <c:v>168.63</c:v>
                </c:pt>
                <c:pt idx="232">
                  <c:v>169.36</c:v>
                </c:pt>
                <c:pt idx="233">
                  <c:v>170.09</c:v>
                </c:pt>
                <c:pt idx="234">
                  <c:v>170.82</c:v>
                </c:pt>
                <c:pt idx="235">
                  <c:v>171.55</c:v>
                </c:pt>
                <c:pt idx="236">
                  <c:v>172.28</c:v>
                </c:pt>
                <c:pt idx="237">
                  <c:v>173.01</c:v>
                </c:pt>
                <c:pt idx="238">
                  <c:v>173.74</c:v>
                </c:pt>
                <c:pt idx="239">
                  <c:v>174.47</c:v>
                </c:pt>
                <c:pt idx="240">
                  <c:v>175.2</c:v>
                </c:pt>
                <c:pt idx="241">
                  <c:v>175.93</c:v>
                </c:pt>
                <c:pt idx="242">
                  <c:v>176.66</c:v>
                </c:pt>
                <c:pt idx="243">
                  <c:v>177.39</c:v>
                </c:pt>
                <c:pt idx="244">
                  <c:v>178.12</c:v>
                </c:pt>
                <c:pt idx="245">
                  <c:v>178.85</c:v>
                </c:pt>
                <c:pt idx="246">
                  <c:v>179.58</c:v>
                </c:pt>
                <c:pt idx="247">
                  <c:v>180.31</c:v>
                </c:pt>
                <c:pt idx="248">
                  <c:v>181.04</c:v>
                </c:pt>
                <c:pt idx="249">
                  <c:v>181.77</c:v>
                </c:pt>
                <c:pt idx="250">
                  <c:v>182.5</c:v>
                </c:pt>
                <c:pt idx="251">
                  <c:v>183.23</c:v>
                </c:pt>
                <c:pt idx="252">
                  <c:v>183.96</c:v>
                </c:pt>
                <c:pt idx="253">
                  <c:v>184.69</c:v>
                </c:pt>
                <c:pt idx="254">
                  <c:v>185.42</c:v>
                </c:pt>
                <c:pt idx="255">
                  <c:v>186.15</c:v>
                </c:pt>
                <c:pt idx="256">
                  <c:v>186.88</c:v>
                </c:pt>
                <c:pt idx="257">
                  <c:v>187.61</c:v>
                </c:pt>
                <c:pt idx="258">
                  <c:v>188.34</c:v>
                </c:pt>
                <c:pt idx="259">
                  <c:v>189.07</c:v>
                </c:pt>
                <c:pt idx="260">
                  <c:v>189.8</c:v>
                </c:pt>
                <c:pt idx="261">
                  <c:v>190.53</c:v>
                </c:pt>
                <c:pt idx="262">
                  <c:v>191.26</c:v>
                </c:pt>
                <c:pt idx="263">
                  <c:v>191.99</c:v>
                </c:pt>
                <c:pt idx="264">
                  <c:v>192.72</c:v>
                </c:pt>
                <c:pt idx="265">
                  <c:v>193.45</c:v>
                </c:pt>
                <c:pt idx="266">
                  <c:v>194.18</c:v>
                </c:pt>
                <c:pt idx="267">
                  <c:v>194.91</c:v>
                </c:pt>
                <c:pt idx="268">
                  <c:v>195.64</c:v>
                </c:pt>
                <c:pt idx="269">
                  <c:v>196.37</c:v>
                </c:pt>
                <c:pt idx="270">
                  <c:v>197.1</c:v>
                </c:pt>
                <c:pt idx="271">
                  <c:v>197.83</c:v>
                </c:pt>
                <c:pt idx="272">
                  <c:v>198.56</c:v>
                </c:pt>
                <c:pt idx="273">
                  <c:v>199.29</c:v>
                </c:pt>
                <c:pt idx="274">
                  <c:v>200.02</c:v>
                </c:pt>
                <c:pt idx="275">
                  <c:v>200.75</c:v>
                </c:pt>
                <c:pt idx="276">
                  <c:v>201.48</c:v>
                </c:pt>
                <c:pt idx="277">
                  <c:v>202.21</c:v>
                </c:pt>
                <c:pt idx="278">
                  <c:v>202.94</c:v>
                </c:pt>
                <c:pt idx="279">
                  <c:v>203.67</c:v>
                </c:pt>
                <c:pt idx="280">
                  <c:v>204.4</c:v>
                </c:pt>
                <c:pt idx="281">
                  <c:v>205.13</c:v>
                </c:pt>
                <c:pt idx="282">
                  <c:v>205.86</c:v>
                </c:pt>
                <c:pt idx="283">
                  <c:v>206.59</c:v>
                </c:pt>
                <c:pt idx="284">
                  <c:v>207.32</c:v>
                </c:pt>
                <c:pt idx="285">
                  <c:v>208.05</c:v>
                </c:pt>
                <c:pt idx="286">
                  <c:v>208.78</c:v>
                </c:pt>
                <c:pt idx="287">
                  <c:v>209.51</c:v>
                </c:pt>
                <c:pt idx="288">
                  <c:v>210.24</c:v>
                </c:pt>
                <c:pt idx="289">
                  <c:v>210.97</c:v>
                </c:pt>
                <c:pt idx="290">
                  <c:v>211.7</c:v>
                </c:pt>
                <c:pt idx="291">
                  <c:v>212.43</c:v>
                </c:pt>
                <c:pt idx="292">
                  <c:v>213.16</c:v>
                </c:pt>
                <c:pt idx="293">
                  <c:v>213.89</c:v>
                </c:pt>
                <c:pt idx="294">
                  <c:v>214.62</c:v>
                </c:pt>
                <c:pt idx="295">
                  <c:v>215.35</c:v>
                </c:pt>
                <c:pt idx="296">
                  <c:v>216.08</c:v>
                </c:pt>
                <c:pt idx="297">
                  <c:v>216.81</c:v>
                </c:pt>
                <c:pt idx="298">
                  <c:v>217.54</c:v>
                </c:pt>
                <c:pt idx="299">
                  <c:v>218.27</c:v>
                </c:pt>
                <c:pt idx="300">
                  <c:v>219</c:v>
                </c:pt>
                <c:pt idx="301">
                  <c:v>219.73</c:v>
                </c:pt>
                <c:pt idx="302">
                  <c:v>220.46</c:v>
                </c:pt>
                <c:pt idx="303">
                  <c:v>221.19</c:v>
                </c:pt>
                <c:pt idx="304">
                  <c:v>221.92</c:v>
                </c:pt>
                <c:pt idx="305">
                  <c:v>222.65</c:v>
                </c:pt>
                <c:pt idx="306">
                  <c:v>223.38</c:v>
                </c:pt>
                <c:pt idx="307">
                  <c:v>224.11</c:v>
                </c:pt>
                <c:pt idx="308">
                  <c:v>224.84</c:v>
                </c:pt>
                <c:pt idx="309">
                  <c:v>225.57</c:v>
                </c:pt>
                <c:pt idx="310">
                  <c:v>226.3</c:v>
                </c:pt>
                <c:pt idx="311">
                  <c:v>227.03</c:v>
                </c:pt>
                <c:pt idx="312">
                  <c:v>227.76</c:v>
                </c:pt>
                <c:pt idx="313">
                  <c:v>228.49</c:v>
                </c:pt>
                <c:pt idx="314">
                  <c:v>229.22</c:v>
                </c:pt>
                <c:pt idx="315">
                  <c:v>229.95</c:v>
                </c:pt>
                <c:pt idx="316">
                  <c:v>230.68</c:v>
                </c:pt>
                <c:pt idx="317">
                  <c:v>231.41</c:v>
                </c:pt>
                <c:pt idx="318">
                  <c:v>232.14</c:v>
                </c:pt>
                <c:pt idx="319">
                  <c:v>232.87</c:v>
                </c:pt>
                <c:pt idx="320">
                  <c:v>233.6</c:v>
                </c:pt>
                <c:pt idx="321">
                  <c:v>234.33</c:v>
                </c:pt>
                <c:pt idx="322">
                  <c:v>235.06</c:v>
                </c:pt>
                <c:pt idx="323">
                  <c:v>235.79</c:v>
                </c:pt>
                <c:pt idx="324">
                  <c:v>236.52</c:v>
                </c:pt>
                <c:pt idx="325">
                  <c:v>237.25</c:v>
                </c:pt>
                <c:pt idx="326">
                  <c:v>237.98</c:v>
                </c:pt>
                <c:pt idx="327">
                  <c:v>238.71</c:v>
                </c:pt>
                <c:pt idx="328">
                  <c:v>239.44</c:v>
                </c:pt>
                <c:pt idx="329">
                  <c:v>240.17</c:v>
                </c:pt>
                <c:pt idx="330">
                  <c:v>240.9</c:v>
                </c:pt>
                <c:pt idx="331">
                  <c:v>241.63</c:v>
                </c:pt>
                <c:pt idx="332">
                  <c:v>242.36</c:v>
                </c:pt>
                <c:pt idx="333">
                  <c:v>243.09</c:v>
                </c:pt>
                <c:pt idx="334">
                  <c:v>243.82</c:v>
                </c:pt>
                <c:pt idx="335">
                  <c:v>244.55</c:v>
                </c:pt>
                <c:pt idx="336">
                  <c:v>245.28</c:v>
                </c:pt>
                <c:pt idx="337">
                  <c:v>246.01</c:v>
                </c:pt>
                <c:pt idx="338">
                  <c:v>246.74</c:v>
                </c:pt>
                <c:pt idx="339">
                  <c:v>247.47</c:v>
                </c:pt>
                <c:pt idx="340">
                  <c:v>248.2</c:v>
                </c:pt>
                <c:pt idx="341">
                  <c:v>248.93</c:v>
                </c:pt>
                <c:pt idx="342">
                  <c:v>249.66</c:v>
                </c:pt>
                <c:pt idx="343">
                  <c:v>250.39</c:v>
                </c:pt>
                <c:pt idx="344">
                  <c:v>251.12</c:v>
                </c:pt>
                <c:pt idx="345">
                  <c:v>251.85</c:v>
                </c:pt>
                <c:pt idx="346">
                  <c:v>252.58</c:v>
                </c:pt>
                <c:pt idx="347">
                  <c:v>253.31</c:v>
                </c:pt>
                <c:pt idx="348">
                  <c:v>254.04</c:v>
                </c:pt>
                <c:pt idx="349">
                  <c:v>254.77</c:v>
                </c:pt>
                <c:pt idx="350">
                  <c:v>255.5</c:v>
                </c:pt>
                <c:pt idx="351">
                  <c:v>256.23</c:v>
                </c:pt>
                <c:pt idx="352">
                  <c:v>256.95999999999998</c:v>
                </c:pt>
                <c:pt idx="353">
                  <c:v>257.69</c:v>
                </c:pt>
                <c:pt idx="354">
                  <c:v>258.42</c:v>
                </c:pt>
                <c:pt idx="355">
                  <c:v>259.14999999999998</c:v>
                </c:pt>
                <c:pt idx="356">
                  <c:v>259.88</c:v>
                </c:pt>
                <c:pt idx="357">
                  <c:v>260.61</c:v>
                </c:pt>
                <c:pt idx="358">
                  <c:v>261.33999999999997</c:v>
                </c:pt>
                <c:pt idx="359">
                  <c:v>262.07</c:v>
                </c:pt>
                <c:pt idx="360">
                  <c:v>262.8</c:v>
                </c:pt>
                <c:pt idx="361">
                  <c:v>263.52999999999997</c:v>
                </c:pt>
                <c:pt idx="362">
                  <c:v>264.26</c:v>
                </c:pt>
                <c:pt idx="363">
                  <c:v>264.99</c:v>
                </c:pt>
                <c:pt idx="364">
                  <c:v>265.72000000000003</c:v>
                </c:pt>
                <c:pt idx="365">
                  <c:v>266.45</c:v>
                </c:pt>
                <c:pt idx="366">
                  <c:v>267.18</c:v>
                </c:pt>
                <c:pt idx="367">
                  <c:v>267.91000000000003</c:v>
                </c:pt>
                <c:pt idx="368">
                  <c:v>268.64</c:v>
                </c:pt>
                <c:pt idx="369">
                  <c:v>269.37</c:v>
                </c:pt>
                <c:pt idx="370">
                  <c:v>270.10000000000002</c:v>
                </c:pt>
                <c:pt idx="371">
                  <c:v>270.83</c:v>
                </c:pt>
                <c:pt idx="372">
                  <c:v>271.56</c:v>
                </c:pt>
                <c:pt idx="373">
                  <c:v>272.29000000000002</c:v>
                </c:pt>
                <c:pt idx="374">
                  <c:v>273.02</c:v>
                </c:pt>
                <c:pt idx="375">
                  <c:v>273.75</c:v>
                </c:pt>
                <c:pt idx="376">
                  <c:v>274.48</c:v>
                </c:pt>
                <c:pt idx="377">
                  <c:v>275.20999999999998</c:v>
                </c:pt>
                <c:pt idx="378">
                  <c:v>275.94</c:v>
                </c:pt>
                <c:pt idx="379">
                  <c:v>276.67</c:v>
                </c:pt>
                <c:pt idx="380">
                  <c:v>277.39999999999998</c:v>
                </c:pt>
                <c:pt idx="381">
                  <c:v>278.13</c:v>
                </c:pt>
                <c:pt idx="382">
                  <c:v>278.86</c:v>
                </c:pt>
                <c:pt idx="383">
                  <c:v>279.58999999999997</c:v>
                </c:pt>
                <c:pt idx="384">
                  <c:v>280.32</c:v>
                </c:pt>
                <c:pt idx="385">
                  <c:v>281.05</c:v>
                </c:pt>
                <c:pt idx="386">
                  <c:v>281.77999999999997</c:v>
                </c:pt>
                <c:pt idx="387">
                  <c:v>282.51</c:v>
                </c:pt>
                <c:pt idx="388">
                  <c:v>283.24</c:v>
                </c:pt>
                <c:pt idx="389">
                  <c:v>283.97000000000003</c:v>
                </c:pt>
                <c:pt idx="390">
                  <c:v>284.7</c:v>
                </c:pt>
                <c:pt idx="391">
                  <c:v>285.43</c:v>
                </c:pt>
                <c:pt idx="392">
                  <c:v>286.16000000000003</c:v>
                </c:pt>
                <c:pt idx="393">
                  <c:v>286.89</c:v>
                </c:pt>
                <c:pt idx="394">
                  <c:v>287.62</c:v>
                </c:pt>
                <c:pt idx="395">
                  <c:v>288.35000000000002</c:v>
                </c:pt>
                <c:pt idx="396">
                  <c:v>289.08</c:v>
                </c:pt>
                <c:pt idx="397">
                  <c:v>289.81</c:v>
                </c:pt>
                <c:pt idx="398">
                  <c:v>290.54000000000002</c:v>
                </c:pt>
                <c:pt idx="399">
                  <c:v>291.27</c:v>
                </c:pt>
                <c:pt idx="400">
                  <c:v>292</c:v>
                </c:pt>
                <c:pt idx="401">
                  <c:v>292.73</c:v>
                </c:pt>
                <c:pt idx="402">
                  <c:v>293.45999999999998</c:v>
                </c:pt>
                <c:pt idx="403">
                  <c:v>294.19</c:v>
                </c:pt>
                <c:pt idx="404">
                  <c:v>294.92</c:v>
                </c:pt>
                <c:pt idx="405">
                  <c:v>295.64999999999998</c:v>
                </c:pt>
                <c:pt idx="406">
                  <c:v>296.38</c:v>
                </c:pt>
                <c:pt idx="407">
                  <c:v>297.11</c:v>
                </c:pt>
                <c:pt idx="408">
                  <c:v>297.83999999999997</c:v>
                </c:pt>
                <c:pt idx="409">
                  <c:v>298.57</c:v>
                </c:pt>
                <c:pt idx="410">
                  <c:v>299.3</c:v>
                </c:pt>
                <c:pt idx="411">
                  <c:v>300.02999999999997</c:v>
                </c:pt>
                <c:pt idx="412">
                  <c:v>300.76</c:v>
                </c:pt>
                <c:pt idx="413">
                  <c:v>301.49</c:v>
                </c:pt>
                <c:pt idx="414">
                  <c:v>302.22000000000003</c:v>
                </c:pt>
                <c:pt idx="415">
                  <c:v>302.95</c:v>
                </c:pt>
                <c:pt idx="416">
                  <c:v>303.68</c:v>
                </c:pt>
                <c:pt idx="417">
                  <c:v>304.41000000000003</c:v>
                </c:pt>
                <c:pt idx="418">
                  <c:v>305.14</c:v>
                </c:pt>
                <c:pt idx="419">
                  <c:v>305.87</c:v>
                </c:pt>
                <c:pt idx="420">
                  <c:v>306.60000000000002</c:v>
                </c:pt>
                <c:pt idx="421">
                  <c:v>307.33</c:v>
                </c:pt>
                <c:pt idx="422">
                  <c:v>308.06</c:v>
                </c:pt>
                <c:pt idx="423">
                  <c:v>308.79000000000002</c:v>
                </c:pt>
                <c:pt idx="424">
                  <c:v>309.52</c:v>
                </c:pt>
                <c:pt idx="425">
                  <c:v>310.25</c:v>
                </c:pt>
                <c:pt idx="426">
                  <c:v>310.98</c:v>
                </c:pt>
                <c:pt idx="427">
                  <c:v>311.70999999999998</c:v>
                </c:pt>
                <c:pt idx="428">
                  <c:v>312.44</c:v>
                </c:pt>
                <c:pt idx="429">
                  <c:v>313.17</c:v>
                </c:pt>
                <c:pt idx="430">
                  <c:v>313.89999999999998</c:v>
                </c:pt>
                <c:pt idx="431">
                  <c:v>314.63</c:v>
                </c:pt>
                <c:pt idx="432">
                  <c:v>315.36</c:v>
                </c:pt>
                <c:pt idx="433">
                  <c:v>316.08999999999997</c:v>
                </c:pt>
                <c:pt idx="434">
                  <c:v>316.82</c:v>
                </c:pt>
                <c:pt idx="435">
                  <c:v>317.55</c:v>
                </c:pt>
                <c:pt idx="436">
                  <c:v>318.27999999999997</c:v>
                </c:pt>
                <c:pt idx="437">
                  <c:v>319.01</c:v>
                </c:pt>
                <c:pt idx="438">
                  <c:v>319.74</c:v>
                </c:pt>
                <c:pt idx="439">
                  <c:v>320.47000000000003</c:v>
                </c:pt>
                <c:pt idx="440">
                  <c:v>321.2</c:v>
                </c:pt>
                <c:pt idx="441">
                  <c:v>321.93</c:v>
                </c:pt>
                <c:pt idx="442">
                  <c:v>322.66000000000003</c:v>
                </c:pt>
                <c:pt idx="443">
                  <c:v>323.39</c:v>
                </c:pt>
                <c:pt idx="444">
                  <c:v>324.12</c:v>
                </c:pt>
                <c:pt idx="445">
                  <c:v>324.85000000000002</c:v>
                </c:pt>
                <c:pt idx="446">
                  <c:v>325.58</c:v>
                </c:pt>
                <c:pt idx="447">
                  <c:v>326.31</c:v>
                </c:pt>
                <c:pt idx="448">
                  <c:v>327.04000000000002</c:v>
                </c:pt>
                <c:pt idx="449">
                  <c:v>327.77</c:v>
                </c:pt>
                <c:pt idx="450">
                  <c:v>328.5</c:v>
                </c:pt>
                <c:pt idx="451">
                  <c:v>329.23</c:v>
                </c:pt>
                <c:pt idx="452">
                  <c:v>329.96</c:v>
                </c:pt>
                <c:pt idx="453">
                  <c:v>330.69</c:v>
                </c:pt>
                <c:pt idx="454">
                  <c:v>331.42</c:v>
                </c:pt>
                <c:pt idx="455">
                  <c:v>332.15</c:v>
                </c:pt>
                <c:pt idx="456">
                  <c:v>332.88</c:v>
                </c:pt>
                <c:pt idx="457">
                  <c:v>333.61</c:v>
                </c:pt>
                <c:pt idx="458">
                  <c:v>334.34</c:v>
                </c:pt>
                <c:pt idx="459">
                  <c:v>335.07</c:v>
                </c:pt>
                <c:pt idx="460">
                  <c:v>335.8</c:v>
                </c:pt>
                <c:pt idx="461">
                  <c:v>336.53</c:v>
                </c:pt>
                <c:pt idx="462">
                  <c:v>337.26</c:v>
                </c:pt>
                <c:pt idx="463">
                  <c:v>337.99</c:v>
                </c:pt>
                <c:pt idx="464">
                  <c:v>338.72</c:v>
                </c:pt>
                <c:pt idx="465">
                  <c:v>339.45</c:v>
                </c:pt>
                <c:pt idx="466">
                  <c:v>340.18</c:v>
                </c:pt>
                <c:pt idx="467">
                  <c:v>340.91</c:v>
                </c:pt>
                <c:pt idx="468">
                  <c:v>341.64</c:v>
                </c:pt>
                <c:pt idx="469">
                  <c:v>342.37</c:v>
                </c:pt>
                <c:pt idx="470">
                  <c:v>343.1</c:v>
                </c:pt>
                <c:pt idx="471">
                  <c:v>343.83</c:v>
                </c:pt>
                <c:pt idx="472">
                  <c:v>344.56</c:v>
                </c:pt>
                <c:pt idx="473">
                  <c:v>345.29</c:v>
                </c:pt>
                <c:pt idx="474">
                  <c:v>346.02</c:v>
                </c:pt>
                <c:pt idx="475">
                  <c:v>346.75</c:v>
                </c:pt>
                <c:pt idx="476">
                  <c:v>347.48</c:v>
                </c:pt>
                <c:pt idx="477">
                  <c:v>348.21</c:v>
                </c:pt>
                <c:pt idx="478">
                  <c:v>348.94</c:v>
                </c:pt>
                <c:pt idx="479">
                  <c:v>349.67</c:v>
                </c:pt>
                <c:pt idx="480">
                  <c:v>350.4</c:v>
                </c:pt>
                <c:pt idx="481">
                  <c:v>351.13</c:v>
                </c:pt>
                <c:pt idx="482">
                  <c:v>351.86</c:v>
                </c:pt>
                <c:pt idx="483">
                  <c:v>352.59</c:v>
                </c:pt>
                <c:pt idx="484">
                  <c:v>353.32</c:v>
                </c:pt>
                <c:pt idx="485">
                  <c:v>354.05</c:v>
                </c:pt>
                <c:pt idx="486">
                  <c:v>354.78</c:v>
                </c:pt>
                <c:pt idx="487">
                  <c:v>355.51</c:v>
                </c:pt>
                <c:pt idx="488">
                  <c:v>356.24</c:v>
                </c:pt>
                <c:pt idx="489">
                  <c:v>356.97</c:v>
                </c:pt>
                <c:pt idx="490">
                  <c:v>357.7</c:v>
                </c:pt>
                <c:pt idx="491">
                  <c:v>358.43</c:v>
                </c:pt>
                <c:pt idx="492">
                  <c:v>359.16</c:v>
                </c:pt>
                <c:pt idx="493">
                  <c:v>359.89</c:v>
                </c:pt>
                <c:pt idx="494">
                  <c:v>360.62</c:v>
                </c:pt>
                <c:pt idx="495">
                  <c:v>361.35</c:v>
                </c:pt>
                <c:pt idx="496">
                  <c:v>362.08</c:v>
                </c:pt>
                <c:pt idx="497">
                  <c:v>362.81</c:v>
                </c:pt>
                <c:pt idx="498">
                  <c:v>363.54</c:v>
                </c:pt>
                <c:pt idx="499">
                  <c:v>364.27</c:v>
                </c:pt>
                <c:pt idx="500">
                  <c:v>365</c:v>
                </c:pt>
                <c:pt idx="501">
                  <c:v>365.73</c:v>
                </c:pt>
                <c:pt idx="502">
                  <c:v>366.46</c:v>
                </c:pt>
                <c:pt idx="503">
                  <c:v>367.19</c:v>
                </c:pt>
                <c:pt idx="504">
                  <c:v>367.92</c:v>
                </c:pt>
                <c:pt idx="505">
                  <c:v>368.65</c:v>
                </c:pt>
                <c:pt idx="506">
                  <c:v>369.38</c:v>
                </c:pt>
                <c:pt idx="507">
                  <c:v>370.11</c:v>
                </c:pt>
                <c:pt idx="508">
                  <c:v>370.84</c:v>
                </c:pt>
                <c:pt idx="509">
                  <c:v>371.57</c:v>
                </c:pt>
                <c:pt idx="510">
                  <c:v>372.3</c:v>
                </c:pt>
                <c:pt idx="511">
                  <c:v>373.03</c:v>
                </c:pt>
                <c:pt idx="512">
                  <c:v>373.76</c:v>
                </c:pt>
                <c:pt idx="513">
                  <c:v>374.49</c:v>
                </c:pt>
                <c:pt idx="514">
                  <c:v>375.22</c:v>
                </c:pt>
                <c:pt idx="515">
                  <c:v>375.95</c:v>
                </c:pt>
                <c:pt idx="516">
                  <c:v>376.68</c:v>
                </c:pt>
                <c:pt idx="517">
                  <c:v>377.41</c:v>
                </c:pt>
                <c:pt idx="518">
                  <c:v>378.14</c:v>
                </c:pt>
                <c:pt idx="519">
                  <c:v>378.87</c:v>
                </c:pt>
                <c:pt idx="520">
                  <c:v>379.6</c:v>
                </c:pt>
                <c:pt idx="521">
                  <c:v>380.33</c:v>
                </c:pt>
                <c:pt idx="522">
                  <c:v>381.06</c:v>
                </c:pt>
                <c:pt idx="523">
                  <c:v>381.79</c:v>
                </c:pt>
                <c:pt idx="524">
                  <c:v>382.52</c:v>
                </c:pt>
                <c:pt idx="525">
                  <c:v>383.25</c:v>
                </c:pt>
                <c:pt idx="526">
                  <c:v>383.98</c:v>
                </c:pt>
                <c:pt idx="527">
                  <c:v>384.71</c:v>
                </c:pt>
                <c:pt idx="528">
                  <c:v>385.44</c:v>
                </c:pt>
                <c:pt idx="529">
                  <c:v>386.17</c:v>
                </c:pt>
                <c:pt idx="530">
                  <c:v>386.9</c:v>
                </c:pt>
                <c:pt idx="531">
                  <c:v>387.63</c:v>
                </c:pt>
                <c:pt idx="532">
                  <c:v>388.36</c:v>
                </c:pt>
                <c:pt idx="533">
                  <c:v>389.09</c:v>
                </c:pt>
                <c:pt idx="534">
                  <c:v>389.82</c:v>
                </c:pt>
                <c:pt idx="535">
                  <c:v>390.55</c:v>
                </c:pt>
                <c:pt idx="536">
                  <c:v>391.28</c:v>
                </c:pt>
                <c:pt idx="537">
                  <c:v>392.01</c:v>
                </c:pt>
                <c:pt idx="538">
                  <c:v>392.74</c:v>
                </c:pt>
                <c:pt idx="539">
                  <c:v>393.47</c:v>
                </c:pt>
                <c:pt idx="540">
                  <c:v>394.2</c:v>
                </c:pt>
                <c:pt idx="541">
                  <c:v>394.93</c:v>
                </c:pt>
                <c:pt idx="542">
                  <c:v>395.66</c:v>
                </c:pt>
                <c:pt idx="543">
                  <c:v>396.39</c:v>
                </c:pt>
                <c:pt idx="544">
                  <c:v>397.12</c:v>
                </c:pt>
                <c:pt idx="545">
                  <c:v>397.85</c:v>
                </c:pt>
                <c:pt idx="546">
                  <c:v>398.58</c:v>
                </c:pt>
                <c:pt idx="547">
                  <c:v>399.31</c:v>
                </c:pt>
                <c:pt idx="548">
                  <c:v>400.04</c:v>
                </c:pt>
                <c:pt idx="549">
                  <c:v>400.77</c:v>
                </c:pt>
                <c:pt idx="550">
                  <c:v>401.5</c:v>
                </c:pt>
                <c:pt idx="551">
                  <c:v>402.23</c:v>
                </c:pt>
                <c:pt idx="552">
                  <c:v>402.96</c:v>
                </c:pt>
                <c:pt idx="553">
                  <c:v>403.69</c:v>
                </c:pt>
                <c:pt idx="554">
                  <c:v>404.42</c:v>
                </c:pt>
                <c:pt idx="555">
                  <c:v>405.15</c:v>
                </c:pt>
                <c:pt idx="556">
                  <c:v>405.88</c:v>
                </c:pt>
                <c:pt idx="557">
                  <c:v>406.61</c:v>
                </c:pt>
                <c:pt idx="558">
                  <c:v>407.34</c:v>
                </c:pt>
                <c:pt idx="559">
                  <c:v>408.07</c:v>
                </c:pt>
                <c:pt idx="560">
                  <c:v>408.8</c:v>
                </c:pt>
                <c:pt idx="561">
                  <c:v>409.53</c:v>
                </c:pt>
                <c:pt idx="562">
                  <c:v>410.26</c:v>
                </c:pt>
                <c:pt idx="563">
                  <c:v>410.99</c:v>
                </c:pt>
                <c:pt idx="564">
                  <c:v>411.72</c:v>
                </c:pt>
                <c:pt idx="565">
                  <c:v>412.45</c:v>
                </c:pt>
                <c:pt idx="566">
                  <c:v>413.18</c:v>
                </c:pt>
                <c:pt idx="567">
                  <c:v>413.91</c:v>
                </c:pt>
                <c:pt idx="568">
                  <c:v>414.64</c:v>
                </c:pt>
                <c:pt idx="569">
                  <c:v>415.37</c:v>
                </c:pt>
                <c:pt idx="570">
                  <c:v>416.1</c:v>
                </c:pt>
                <c:pt idx="571">
                  <c:v>416.83</c:v>
                </c:pt>
                <c:pt idx="572">
                  <c:v>417.56</c:v>
                </c:pt>
                <c:pt idx="573">
                  <c:v>418.29</c:v>
                </c:pt>
                <c:pt idx="574">
                  <c:v>419.02</c:v>
                </c:pt>
                <c:pt idx="575">
                  <c:v>419.75</c:v>
                </c:pt>
                <c:pt idx="576">
                  <c:v>420.48</c:v>
                </c:pt>
                <c:pt idx="577">
                  <c:v>421.21</c:v>
                </c:pt>
                <c:pt idx="578">
                  <c:v>421.94</c:v>
                </c:pt>
                <c:pt idx="579">
                  <c:v>422.67</c:v>
                </c:pt>
                <c:pt idx="580">
                  <c:v>423.4</c:v>
                </c:pt>
                <c:pt idx="581">
                  <c:v>424.13</c:v>
                </c:pt>
                <c:pt idx="582">
                  <c:v>424.86</c:v>
                </c:pt>
                <c:pt idx="583">
                  <c:v>425.59</c:v>
                </c:pt>
                <c:pt idx="584">
                  <c:v>426.32</c:v>
                </c:pt>
                <c:pt idx="585">
                  <c:v>427.05</c:v>
                </c:pt>
                <c:pt idx="586">
                  <c:v>427.78</c:v>
                </c:pt>
                <c:pt idx="587">
                  <c:v>428.51</c:v>
                </c:pt>
                <c:pt idx="588">
                  <c:v>429.24</c:v>
                </c:pt>
                <c:pt idx="589">
                  <c:v>429.97</c:v>
                </c:pt>
                <c:pt idx="590">
                  <c:v>430.7</c:v>
                </c:pt>
                <c:pt idx="591">
                  <c:v>431.43</c:v>
                </c:pt>
                <c:pt idx="592">
                  <c:v>432.16</c:v>
                </c:pt>
                <c:pt idx="593">
                  <c:v>432.89</c:v>
                </c:pt>
                <c:pt idx="594">
                  <c:v>433.62</c:v>
                </c:pt>
                <c:pt idx="595">
                  <c:v>434.35</c:v>
                </c:pt>
                <c:pt idx="596">
                  <c:v>435.08</c:v>
                </c:pt>
                <c:pt idx="597">
                  <c:v>435.81</c:v>
                </c:pt>
                <c:pt idx="598">
                  <c:v>436.54</c:v>
                </c:pt>
                <c:pt idx="599">
                  <c:v>437.27</c:v>
                </c:pt>
                <c:pt idx="600">
                  <c:v>438</c:v>
                </c:pt>
                <c:pt idx="601">
                  <c:v>438.73</c:v>
                </c:pt>
                <c:pt idx="602">
                  <c:v>439.46</c:v>
                </c:pt>
                <c:pt idx="603">
                  <c:v>440.19</c:v>
                </c:pt>
                <c:pt idx="604">
                  <c:v>440.92</c:v>
                </c:pt>
                <c:pt idx="605">
                  <c:v>441.65</c:v>
                </c:pt>
                <c:pt idx="606">
                  <c:v>442.38</c:v>
                </c:pt>
                <c:pt idx="607">
                  <c:v>443.11</c:v>
                </c:pt>
                <c:pt idx="608">
                  <c:v>443.84</c:v>
                </c:pt>
                <c:pt idx="609">
                  <c:v>444.57</c:v>
                </c:pt>
                <c:pt idx="610">
                  <c:v>445.3</c:v>
                </c:pt>
                <c:pt idx="611">
                  <c:v>446.03</c:v>
                </c:pt>
                <c:pt idx="612">
                  <c:v>446.76</c:v>
                </c:pt>
                <c:pt idx="613">
                  <c:v>447.49</c:v>
                </c:pt>
                <c:pt idx="614">
                  <c:v>448.22</c:v>
                </c:pt>
                <c:pt idx="615">
                  <c:v>448.95</c:v>
                </c:pt>
                <c:pt idx="616">
                  <c:v>449.68</c:v>
                </c:pt>
                <c:pt idx="617">
                  <c:v>450.41</c:v>
                </c:pt>
                <c:pt idx="618">
                  <c:v>451.14</c:v>
                </c:pt>
                <c:pt idx="619">
                  <c:v>451.87</c:v>
                </c:pt>
                <c:pt idx="620">
                  <c:v>452.6</c:v>
                </c:pt>
                <c:pt idx="621">
                  <c:v>453.33</c:v>
                </c:pt>
                <c:pt idx="622">
                  <c:v>454.06</c:v>
                </c:pt>
                <c:pt idx="623">
                  <c:v>454.79</c:v>
                </c:pt>
                <c:pt idx="624">
                  <c:v>455.52</c:v>
                </c:pt>
                <c:pt idx="625">
                  <c:v>456.25</c:v>
                </c:pt>
                <c:pt idx="626">
                  <c:v>456.98</c:v>
                </c:pt>
                <c:pt idx="627">
                  <c:v>457.71</c:v>
                </c:pt>
                <c:pt idx="628">
                  <c:v>458.44</c:v>
                </c:pt>
                <c:pt idx="629">
                  <c:v>459.17</c:v>
                </c:pt>
                <c:pt idx="630">
                  <c:v>459.9</c:v>
                </c:pt>
                <c:pt idx="631">
                  <c:v>460.63</c:v>
                </c:pt>
                <c:pt idx="632">
                  <c:v>461.36</c:v>
                </c:pt>
                <c:pt idx="633">
                  <c:v>462.09</c:v>
                </c:pt>
                <c:pt idx="634">
                  <c:v>462.82</c:v>
                </c:pt>
                <c:pt idx="635">
                  <c:v>463.55</c:v>
                </c:pt>
                <c:pt idx="636">
                  <c:v>464.28</c:v>
                </c:pt>
                <c:pt idx="637">
                  <c:v>465.01</c:v>
                </c:pt>
                <c:pt idx="638">
                  <c:v>465.74</c:v>
                </c:pt>
                <c:pt idx="639">
                  <c:v>466.47</c:v>
                </c:pt>
                <c:pt idx="640">
                  <c:v>467.2</c:v>
                </c:pt>
                <c:pt idx="641">
                  <c:v>467.93</c:v>
                </c:pt>
                <c:pt idx="642">
                  <c:v>468.66</c:v>
                </c:pt>
                <c:pt idx="643">
                  <c:v>469.39</c:v>
                </c:pt>
                <c:pt idx="644">
                  <c:v>470.12</c:v>
                </c:pt>
                <c:pt idx="645">
                  <c:v>470.85</c:v>
                </c:pt>
                <c:pt idx="646">
                  <c:v>471.58</c:v>
                </c:pt>
                <c:pt idx="647">
                  <c:v>472.31</c:v>
                </c:pt>
                <c:pt idx="648">
                  <c:v>473.04</c:v>
                </c:pt>
                <c:pt idx="649">
                  <c:v>473.77</c:v>
                </c:pt>
                <c:pt idx="650">
                  <c:v>474.5</c:v>
                </c:pt>
                <c:pt idx="651">
                  <c:v>475.23</c:v>
                </c:pt>
                <c:pt idx="652">
                  <c:v>475.96</c:v>
                </c:pt>
                <c:pt idx="653">
                  <c:v>476.69</c:v>
                </c:pt>
                <c:pt idx="654">
                  <c:v>477.42</c:v>
                </c:pt>
                <c:pt idx="655">
                  <c:v>478.15</c:v>
                </c:pt>
                <c:pt idx="656">
                  <c:v>478.88</c:v>
                </c:pt>
                <c:pt idx="657">
                  <c:v>479.61</c:v>
                </c:pt>
                <c:pt idx="658">
                  <c:v>480.34</c:v>
                </c:pt>
                <c:pt idx="659">
                  <c:v>481.07</c:v>
                </c:pt>
                <c:pt idx="660">
                  <c:v>481.8</c:v>
                </c:pt>
                <c:pt idx="661">
                  <c:v>482.53</c:v>
                </c:pt>
                <c:pt idx="662">
                  <c:v>483.26</c:v>
                </c:pt>
                <c:pt idx="663">
                  <c:v>483.99</c:v>
                </c:pt>
                <c:pt idx="664">
                  <c:v>484.72</c:v>
                </c:pt>
                <c:pt idx="665">
                  <c:v>485.45</c:v>
                </c:pt>
                <c:pt idx="666">
                  <c:v>486.18</c:v>
                </c:pt>
                <c:pt idx="667">
                  <c:v>486.91</c:v>
                </c:pt>
                <c:pt idx="668">
                  <c:v>487.64</c:v>
                </c:pt>
                <c:pt idx="669">
                  <c:v>488.37</c:v>
                </c:pt>
                <c:pt idx="670">
                  <c:v>489.1</c:v>
                </c:pt>
                <c:pt idx="671">
                  <c:v>489.83</c:v>
                </c:pt>
                <c:pt idx="672">
                  <c:v>490.56</c:v>
                </c:pt>
                <c:pt idx="673">
                  <c:v>491.29</c:v>
                </c:pt>
                <c:pt idx="674">
                  <c:v>492.02</c:v>
                </c:pt>
                <c:pt idx="675">
                  <c:v>492.75</c:v>
                </c:pt>
                <c:pt idx="676">
                  <c:v>493.48</c:v>
                </c:pt>
                <c:pt idx="677">
                  <c:v>494.21</c:v>
                </c:pt>
                <c:pt idx="678">
                  <c:v>494.94</c:v>
                </c:pt>
                <c:pt idx="679">
                  <c:v>495.67</c:v>
                </c:pt>
                <c:pt idx="680">
                  <c:v>496.4</c:v>
                </c:pt>
                <c:pt idx="681">
                  <c:v>497.13</c:v>
                </c:pt>
                <c:pt idx="682">
                  <c:v>497.86</c:v>
                </c:pt>
                <c:pt idx="683">
                  <c:v>498.59</c:v>
                </c:pt>
                <c:pt idx="684">
                  <c:v>499.32</c:v>
                </c:pt>
                <c:pt idx="685">
                  <c:v>500.05</c:v>
                </c:pt>
                <c:pt idx="686">
                  <c:v>500.78</c:v>
                </c:pt>
                <c:pt idx="687">
                  <c:v>501.51</c:v>
                </c:pt>
                <c:pt idx="688">
                  <c:v>502.24</c:v>
                </c:pt>
                <c:pt idx="689">
                  <c:v>502.97</c:v>
                </c:pt>
                <c:pt idx="690">
                  <c:v>503.7</c:v>
                </c:pt>
                <c:pt idx="691">
                  <c:v>504.43</c:v>
                </c:pt>
                <c:pt idx="692">
                  <c:v>505.16</c:v>
                </c:pt>
                <c:pt idx="693">
                  <c:v>505.89</c:v>
                </c:pt>
                <c:pt idx="694">
                  <c:v>506.62</c:v>
                </c:pt>
                <c:pt idx="695">
                  <c:v>507.35</c:v>
                </c:pt>
                <c:pt idx="696">
                  <c:v>508.08</c:v>
                </c:pt>
                <c:pt idx="697">
                  <c:v>508.81</c:v>
                </c:pt>
                <c:pt idx="698">
                  <c:v>509.54</c:v>
                </c:pt>
                <c:pt idx="699">
                  <c:v>510.27</c:v>
                </c:pt>
                <c:pt idx="700">
                  <c:v>511</c:v>
                </c:pt>
                <c:pt idx="701">
                  <c:v>511.73</c:v>
                </c:pt>
                <c:pt idx="702">
                  <c:v>512.46</c:v>
                </c:pt>
                <c:pt idx="703">
                  <c:v>513.19000000000005</c:v>
                </c:pt>
                <c:pt idx="704">
                  <c:v>513.91999999999996</c:v>
                </c:pt>
                <c:pt idx="705">
                  <c:v>514.65</c:v>
                </c:pt>
                <c:pt idx="706">
                  <c:v>515.38</c:v>
                </c:pt>
                <c:pt idx="707">
                  <c:v>516.11</c:v>
                </c:pt>
                <c:pt idx="708">
                  <c:v>516.84</c:v>
                </c:pt>
                <c:pt idx="709">
                  <c:v>517.57000000000005</c:v>
                </c:pt>
                <c:pt idx="710">
                  <c:v>518.29999999999995</c:v>
                </c:pt>
                <c:pt idx="711">
                  <c:v>519.03</c:v>
                </c:pt>
                <c:pt idx="712">
                  <c:v>519.76</c:v>
                </c:pt>
                <c:pt idx="713">
                  <c:v>520.49</c:v>
                </c:pt>
                <c:pt idx="714">
                  <c:v>521.22</c:v>
                </c:pt>
                <c:pt idx="715">
                  <c:v>521.95000000000005</c:v>
                </c:pt>
                <c:pt idx="716">
                  <c:v>522.67999999999995</c:v>
                </c:pt>
                <c:pt idx="717">
                  <c:v>523.41</c:v>
                </c:pt>
                <c:pt idx="718">
                  <c:v>524.14</c:v>
                </c:pt>
                <c:pt idx="719">
                  <c:v>524.87</c:v>
                </c:pt>
                <c:pt idx="720">
                  <c:v>525.6</c:v>
                </c:pt>
                <c:pt idx="721">
                  <c:v>526.33000000000004</c:v>
                </c:pt>
                <c:pt idx="722">
                  <c:v>527.05999999999995</c:v>
                </c:pt>
                <c:pt idx="723">
                  <c:v>527.79</c:v>
                </c:pt>
                <c:pt idx="724">
                  <c:v>528.52</c:v>
                </c:pt>
                <c:pt idx="725">
                  <c:v>529.25</c:v>
                </c:pt>
                <c:pt idx="726">
                  <c:v>529.98</c:v>
                </c:pt>
                <c:pt idx="727">
                  <c:v>530.71</c:v>
                </c:pt>
                <c:pt idx="728">
                  <c:v>531.44000000000005</c:v>
                </c:pt>
                <c:pt idx="729">
                  <c:v>532.16999999999996</c:v>
                </c:pt>
                <c:pt idx="730">
                  <c:v>532.9</c:v>
                </c:pt>
                <c:pt idx="731">
                  <c:v>533.63</c:v>
                </c:pt>
                <c:pt idx="732">
                  <c:v>534.36</c:v>
                </c:pt>
                <c:pt idx="733">
                  <c:v>535.09</c:v>
                </c:pt>
                <c:pt idx="734">
                  <c:v>535.82000000000005</c:v>
                </c:pt>
                <c:pt idx="735">
                  <c:v>536.54999999999995</c:v>
                </c:pt>
                <c:pt idx="736">
                  <c:v>537.28</c:v>
                </c:pt>
                <c:pt idx="737">
                  <c:v>538.01</c:v>
                </c:pt>
                <c:pt idx="738">
                  <c:v>538.74</c:v>
                </c:pt>
                <c:pt idx="739">
                  <c:v>539.47</c:v>
                </c:pt>
                <c:pt idx="740">
                  <c:v>540.20000000000005</c:v>
                </c:pt>
                <c:pt idx="741">
                  <c:v>540.92999999999995</c:v>
                </c:pt>
                <c:pt idx="742">
                  <c:v>541.66</c:v>
                </c:pt>
                <c:pt idx="743">
                  <c:v>542.39</c:v>
                </c:pt>
                <c:pt idx="744">
                  <c:v>543.12</c:v>
                </c:pt>
                <c:pt idx="745">
                  <c:v>543.85</c:v>
                </c:pt>
                <c:pt idx="746">
                  <c:v>544.58000000000004</c:v>
                </c:pt>
                <c:pt idx="747">
                  <c:v>545.30999999999995</c:v>
                </c:pt>
                <c:pt idx="748">
                  <c:v>546.04</c:v>
                </c:pt>
                <c:pt idx="749">
                  <c:v>546.77</c:v>
                </c:pt>
                <c:pt idx="750">
                  <c:v>547.5</c:v>
                </c:pt>
                <c:pt idx="751">
                  <c:v>548.23</c:v>
                </c:pt>
                <c:pt idx="752">
                  <c:v>548.96</c:v>
                </c:pt>
                <c:pt idx="753">
                  <c:v>549.69000000000005</c:v>
                </c:pt>
                <c:pt idx="754">
                  <c:v>550.41999999999996</c:v>
                </c:pt>
                <c:pt idx="755">
                  <c:v>551.15</c:v>
                </c:pt>
                <c:pt idx="756">
                  <c:v>551.88</c:v>
                </c:pt>
                <c:pt idx="757">
                  <c:v>552.61</c:v>
                </c:pt>
                <c:pt idx="758">
                  <c:v>553.34</c:v>
                </c:pt>
                <c:pt idx="759">
                  <c:v>554.07000000000005</c:v>
                </c:pt>
                <c:pt idx="760">
                  <c:v>554.79999999999995</c:v>
                </c:pt>
                <c:pt idx="761">
                  <c:v>555.53</c:v>
                </c:pt>
                <c:pt idx="762">
                  <c:v>556.26</c:v>
                </c:pt>
                <c:pt idx="763">
                  <c:v>556.99</c:v>
                </c:pt>
                <c:pt idx="764">
                  <c:v>557.72</c:v>
                </c:pt>
                <c:pt idx="765">
                  <c:v>558.45000000000005</c:v>
                </c:pt>
                <c:pt idx="766">
                  <c:v>559.17999999999995</c:v>
                </c:pt>
                <c:pt idx="767">
                  <c:v>559.91</c:v>
                </c:pt>
                <c:pt idx="768">
                  <c:v>560.64</c:v>
                </c:pt>
                <c:pt idx="769">
                  <c:v>561.37</c:v>
                </c:pt>
                <c:pt idx="770">
                  <c:v>562.1</c:v>
                </c:pt>
                <c:pt idx="771">
                  <c:v>562.83000000000004</c:v>
                </c:pt>
                <c:pt idx="772">
                  <c:v>563.55999999999995</c:v>
                </c:pt>
                <c:pt idx="773">
                  <c:v>564.29</c:v>
                </c:pt>
                <c:pt idx="774">
                  <c:v>565.02</c:v>
                </c:pt>
                <c:pt idx="775">
                  <c:v>565.75</c:v>
                </c:pt>
                <c:pt idx="776">
                  <c:v>566.48</c:v>
                </c:pt>
                <c:pt idx="777">
                  <c:v>567.21</c:v>
                </c:pt>
                <c:pt idx="778">
                  <c:v>567.94000000000005</c:v>
                </c:pt>
                <c:pt idx="779">
                  <c:v>568.66999999999996</c:v>
                </c:pt>
                <c:pt idx="780">
                  <c:v>569.4</c:v>
                </c:pt>
                <c:pt idx="781">
                  <c:v>570.13</c:v>
                </c:pt>
                <c:pt idx="782">
                  <c:v>570.86</c:v>
                </c:pt>
                <c:pt idx="783">
                  <c:v>571.59</c:v>
                </c:pt>
                <c:pt idx="784">
                  <c:v>572.32000000000005</c:v>
                </c:pt>
                <c:pt idx="785">
                  <c:v>573.04999999999995</c:v>
                </c:pt>
                <c:pt idx="786">
                  <c:v>573.78</c:v>
                </c:pt>
                <c:pt idx="787">
                  <c:v>574.51</c:v>
                </c:pt>
                <c:pt idx="788">
                  <c:v>575.24</c:v>
                </c:pt>
                <c:pt idx="789">
                  <c:v>575.97</c:v>
                </c:pt>
                <c:pt idx="790">
                  <c:v>576.70000000000005</c:v>
                </c:pt>
                <c:pt idx="791">
                  <c:v>577.42999999999995</c:v>
                </c:pt>
                <c:pt idx="792">
                  <c:v>578.16</c:v>
                </c:pt>
                <c:pt idx="793">
                  <c:v>578.89</c:v>
                </c:pt>
                <c:pt idx="794">
                  <c:v>579.62</c:v>
                </c:pt>
                <c:pt idx="795">
                  <c:v>580.35</c:v>
                </c:pt>
                <c:pt idx="796">
                  <c:v>581.08000000000004</c:v>
                </c:pt>
                <c:pt idx="797">
                  <c:v>581.80999999999995</c:v>
                </c:pt>
                <c:pt idx="798">
                  <c:v>582.54</c:v>
                </c:pt>
                <c:pt idx="799">
                  <c:v>583.27</c:v>
                </c:pt>
                <c:pt idx="800">
                  <c:v>584</c:v>
                </c:pt>
                <c:pt idx="801">
                  <c:v>584.73</c:v>
                </c:pt>
                <c:pt idx="802">
                  <c:v>585.46</c:v>
                </c:pt>
                <c:pt idx="803">
                  <c:v>586.19000000000005</c:v>
                </c:pt>
                <c:pt idx="804">
                  <c:v>586.91999999999996</c:v>
                </c:pt>
                <c:pt idx="805">
                  <c:v>587.65</c:v>
                </c:pt>
                <c:pt idx="806">
                  <c:v>588.38</c:v>
                </c:pt>
                <c:pt idx="807">
                  <c:v>589.11</c:v>
                </c:pt>
                <c:pt idx="808">
                  <c:v>589.84</c:v>
                </c:pt>
                <c:pt idx="809">
                  <c:v>590.57000000000005</c:v>
                </c:pt>
                <c:pt idx="810">
                  <c:v>591.29999999999995</c:v>
                </c:pt>
                <c:pt idx="811">
                  <c:v>592.03</c:v>
                </c:pt>
                <c:pt idx="812">
                  <c:v>592.76</c:v>
                </c:pt>
                <c:pt idx="813">
                  <c:v>593.49</c:v>
                </c:pt>
                <c:pt idx="814">
                  <c:v>594.22</c:v>
                </c:pt>
                <c:pt idx="815">
                  <c:v>594.95000000000005</c:v>
                </c:pt>
                <c:pt idx="816">
                  <c:v>595.67999999999995</c:v>
                </c:pt>
                <c:pt idx="817">
                  <c:v>596.41</c:v>
                </c:pt>
                <c:pt idx="818">
                  <c:v>597.14</c:v>
                </c:pt>
                <c:pt idx="819">
                  <c:v>597.87</c:v>
                </c:pt>
                <c:pt idx="820">
                  <c:v>598.6</c:v>
                </c:pt>
                <c:pt idx="821">
                  <c:v>599.33000000000004</c:v>
                </c:pt>
                <c:pt idx="822">
                  <c:v>600.05999999999995</c:v>
                </c:pt>
                <c:pt idx="823">
                  <c:v>600.79</c:v>
                </c:pt>
                <c:pt idx="824">
                  <c:v>601.52</c:v>
                </c:pt>
                <c:pt idx="825">
                  <c:v>602.25</c:v>
                </c:pt>
                <c:pt idx="826">
                  <c:v>602.98</c:v>
                </c:pt>
                <c:pt idx="827">
                  <c:v>603.71</c:v>
                </c:pt>
                <c:pt idx="828">
                  <c:v>604.44000000000005</c:v>
                </c:pt>
                <c:pt idx="829">
                  <c:v>605.16999999999996</c:v>
                </c:pt>
                <c:pt idx="830">
                  <c:v>605.9</c:v>
                </c:pt>
                <c:pt idx="831">
                  <c:v>606.63</c:v>
                </c:pt>
                <c:pt idx="832">
                  <c:v>607.36</c:v>
                </c:pt>
                <c:pt idx="833">
                  <c:v>608.09</c:v>
                </c:pt>
                <c:pt idx="834">
                  <c:v>608.82000000000005</c:v>
                </c:pt>
                <c:pt idx="835">
                  <c:v>609.54999999999995</c:v>
                </c:pt>
                <c:pt idx="836">
                  <c:v>610.28</c:v>
                </c:pt>
                <c:pt idx="837">
                  <c:v>611.01</c:v>
                </c:pt>
                <c:pt idx="838">
                  <c:v>611.74</c:v>
                </c:pt>
                <c:pt idx="839">
                  <c:v>612.47</c:v>
                </c:pt>
                <c:pt idx="840">
                  <c:v>613.20000000000005</c:v>
                </c:pt>
                <c:pt idx="841">
                  <c:v>613.92999999999995</c:v>
                </c:pt>
                <c:pt idx="842">
                  <c:v>614.66</c:v>
                </c:pt>
                <c:pt idx="843">
                  <c:v>615.39</c:v>
                </c:pt>
                <c:pt idx="844">
                  <c:v>616.12</c:v>
                </c:pt>
                <c:pt idx="845">
                  <c:v>616.85</c:v>
                </c:pt>
                <c:pt idx="846">
                  <c:v>617.58000000000004</c:v>
                </c:pt>
                <c:pt idx="847">
                  <c:v>618.30999999999995</c:v>
                </c:pt>
                <c:pt idx="848">
                  <c:v>619.04</c:v>
                </c:pt>
                <c:pt idx="849">
                  <c:v>619.77</c:v>
                </c:pt>
                <c:pt idx="850">
                  <c:v>620.5</c:v>
                </c:pt>
                <c:pt idx="851">
                  <c:v>621.23</c:v>
                </c:pt>
                <c:pt idx="852">
                  <c:v>621.96</c:v>
                </c:pt>
                <c:pt idx="853">
                  <c:v>622.69000000000005</c:v>
                </c:pt>
                <c:pt idx="854">
                  <c:v>623.41999999999996</c:v>
                </c:pt>
                <c:pt idx="855">
                  <c:v>624.15</c:v>
                </c:pt>
                <c:pt idx="856">
                  <c:v>624.88</c:v>
                </c:pt>
                <c:pt idx="857">
                  <c:v>625.61</c:v>
                </c:pt>
                <c:pt idx="858">
                  <c:v>626.34</c:v>
                </c:pt>
                <c:pt idx="859">
                  <c:v>627.07000000000005</c:v>
                </c:pt>
                <c:pt idx="860">
                  <c:v>627.79999999999995</c:v>
                </c:pt>
                <c:pt idx="861">
                  <c:v>628.53</c:v>
                </c:pt>
                <c:pt idx="862">
                  <c:v>629.26</c:v>
                </c:pt>
                <c:pt idx="863">
                  <c:v>629.99</c:v>
                </c:pt>
                <c:pt idx="864">
                  <c:v>630.72</c:v>
                </c:pt>
                <c:pt idx="865">
                  <c:v>631.45000000000005</c:v>
                </c:pt>
                <c:pt idx="866">
                  <c:v>632.17999999999995</c:v>
                </c:pt>
                <c:pt idx="867">
                  <c:v>632.91</c:v>
                </c:pt>
                <c:pt idx="868">
                  <c:v>633.64</c:v>
                </c:pt>
                <c:pt idx="869">
                  <c:v>634.37</c:v>
                </c:pt>
                <c:pt idx="870">
                  <c:v>635.1</c:v>
                </c:pt>
                <c:pt idx="871">
                  <c:v>635.83000000000004</c:v>
                </c:pt>
                <c:pt idx="872">
                  <c:v>636.55999999999995</c:v>
                </c:pt>
                <c:pt idx="873">
                  <c:v>637.29</c:v>
                </c:pt>
                <c:pt idx="874">
                  <c:v>638.02</c:v>
                </c:pt>
                <c:pt idx="875">
                  <c:v>638.75</c:v>
                </c:pt>
                <c:pt idx="876">
                  <c:v>639.48</c:v>
                </c:pt>
                <c:pt idx="877">
                  <c:v>640.21</c:v>
                </c:pt>
                <c:pt idx="878">
                  <c:v>640.94000000000005</c:v>
                </c:pt>
                <c:pt idx="879">
                  <c:v>641.66999999999996</c:v>
                </c:pt>
                <c:pt idx="880">
                  <c:v>642.4</c:v>
                </c:pt>
                <c:pt idx="881">
                  <c:v>643.13</c:v>
                </c:pt>
                <c:pt idx="882">
                  <c:v>643.86</c:v>
                </c:pt>
                <c:pt idx="883">
                  <c:v>644.59</c:v>
                </c:pt>
                <c:pt idx="884">
                  <c:v>645.32000000000005</c:v>
                </c:pt>
                <c:pt idx="885">
                  <c:v>646.04999999999995</c:v>
                </c:pt>
                <c:pt idx="886">
                  <c:v>646.78</c:v>
                </c:pt>
                <c:pt idx="887">
                  <c:v>647.51</c:v>
                </c:pt>
                <c:pt idx="888">
                  <c:v>648.24</c:v>
                </c:pt>
                <c:pt idx="889">
                  <c:v>648.97</c:v>
                </c:pt>
                <c:pt idx="890">
                  <c:v>649.70000000000005</c:v>
                </c:pt>
                <c:pt idx="891">
                  <c:v>650.42999999999995</c:v>
                </c:pt>
                <c:pt idx="892">
                  <c:v>651.16</c:v>
                </c:pt>
                <c:pt idx="893">
                  <c:v>651.89</c:v>
                </c:pt>
                <c:pt idx="894">
                  <c:v>652.62</c:v>
                </c:pt>
                <c:pt idx="895">
                  <c:v>653.35</c:v>
                </c:pt>
                <c:pt idx="896">
                  <c:v>654.08000000000004</c:v>
                </c:pt>
                <c:pt idx="897">
                  <c:v>654.80999999999995</c:v>
                </c:pt>
                <c:pt idx="898">
                  <c:v>655.54</c:v>
                </c:pt>
                <c:pt idx="899">
                  <c:v>656.27</c:v>
                </c:pt>
                <c:pt idx="900">
                  <c:v>657</c:v>
                </c:pt>
                <c:pt idx="901">
                  <c:v>657.73</c:v>
                </c:pt>
                <c:pt idx="902">
                  <c:v>658.46</c:v>
                </c:pt>
                <c:pt idx="903">
                  <c:v>659.19</c:v>
                </c:pt>
                <c:pt idx="904">
                  <c:v>659.92</c:v>
                </c:pt>
                <c:pt idx="905">
                  <c:v>660.65</c:v>
                </c:pt>
                <c:pt idx="906">
                  <c:v>661.38</c:v>
                </c:pt>
                <c:pt idx="907">
                  <c:v>662.11</c:v>
                </c:pt>
                <c:pt idx="908">
                  <c:v>662.84</c:v>
                </c:pt>
                <c:pt idx="909">
                  <c:v>663.57</c:v>
                </c:pt>
                <c:pt idx="910">
                  <c:v>664.3</c:v>
                </c:pt>
                <c:pt idx="911">
                  <c:v>665.03</c:v>
                </c:pt>
                <c:pt idx="912">
                  <c:v>665.76</c:v>
                </c:pt>
                <c:pt idx="913">
                  <c:v>666.49</c:v>
                </c:pt>
                <c:pt idx="914">
                  <c:v>667.22</c:v>
                </c:pt>
                <c:pt idx="915">
                  <c:v>667.95</c:v>
                </c:pt>
                <c:pt idx="916">
                  <c:v>668.68</c:v>
                </c:pt>
                <c:pt idx="917">
                  <c:v>669.41</c:v>
                </c:pt>
                <c:pt idx="918">
                  <c:v>670.14</c:v>
                </c:pt>
                <c:pt idx="919">
                  <c:v>670.87</c:v>
                </c:pt>
                <c:pt idx="920">
                  <c:v>671.6</c:v>
                </c:pt>
                <c:pt idx="921">
                  <c:v>672.33</c:v>
                </c:pt>
                <c:pt idx="922">
                  <c:v>673.06</c:v>
                </c:pt>
                <c:pt idx="923">
                  <c:v>673.79</c:v>
                </c:pt>
                <c:pt idx="924">
                  <c:v>674.52</c:v>
                </c:pt>
                <c:pt idx="925">
                  <c:v>675.25</c:v>
                </c:pt>
                <c:pt idx="926">
                  <c:v>675.98</c:v>
                </c:pt>
                <c:pt idx="927">
                  <c:v>676.71</c:v>
                </c:pt>
                <c:pt idx="928">
                  <c:v>677.44</c:v>
                </c:pt>
                <c:pt idx="929">
                  <c:v>678.17</c:v>
                </c:pt>
                <c:pt idx="930">
                  <c:v>678.9</c:v>
                </c:pt>
                <c:pt idx="931">
                  <c:v>679.63</c:v>
                </c:pt>
                <c:pt idx="932">
                  <c:v>680.36</c:v>
                </c:pt>
                <c:pt idx="933">
                  <c:v>681.09</c:v>
                </c:pt>
                <c:pt idx="934">
                  <c:v>681.82</c:v>
                </c:pt>
                <c:pt idx="935">
                  <c:v>682.55</c:v>
                </c:pt>
                <c:pt idx="936">
                  <c:v>683.28</c:v>
                </c:pt>
                <c:pt idx="937">
                  <c:v>684.01</c:v>
                </c:pt>
                <c:pt idx="938">
                  <c:v>684.74</c:v>
                </c:pt>
                <c:pt idx="939">
                  <c:v>685.47</c:v>
                </c:pt>
                <c:pt idx="940">
                  <c:v>686.2</c:v>
                </c:pt>
                <c:pt idx="941">
                  <c:v>686.93</c:v>
                </c:pt>
                <c:pt idx="942">
                  <c:v>687.66</c:v>
                </c:pt>
                <c:pt idx="943">
                  <c:v>688.39</c:v>
                </c:pt>
                <c:pt idx="944">
                  <c:v>689.12</c:v>
                </c:pt>
                <c:pt idx="945">
                  <c:v>689.85</c:v>
                </c:pt>
                <c:pt idx="946">
                  <c:v>690.58</c:v>
                </c:pt>
                <c:pt idx="947">
                  <c:v>691.31</c:v>
                </c:pt>
                <c:pt idx="948">
                  <c:v>692.04</c:v>
                </c:pt>
                <c:pt idx="949">
                  <c:v>692.77</c:v>
                </c:pt>
                <c:pt idx="950">
                  <c:v>693.5</c:v>
                </c:pt>
                <c:pt idx="951">
                  <c:v>694.23</c:v>
                </c:pt>
                <c:pt idx="952">
                  <c:v>694.96</c:v>
                </c:pt>
                <c:pt idx="953">
                  <c:v>695.69</c:v>
                </c:pt>
                <c:pt idx="954">
                  <c:v>696.42</c:v>
                </c:pt>
                <c:pt idx="955">
                  <c:v>697.15</c:v>
                </c:pt>
                <c:pt idx="956">
                  <c:v>697.88</c:v>
                </c:pt>
                <c:pt idx="957">
                  <c:v>698.61</c:v>
                </c:pt>
                <c:pt idx="958">
                  <c:v>699.34</c:v>
                </c:pt>
                <c:pt idx="959">
                  <c:v>700.07</c:v>
                </c:pt>
                <c:pt idx="960">
                  <c:v>700.8</c:v>
                </c:pt>
                <c:pt idx="961">
                  <c:v>701.53</c:v>
                </c:pt>
                <c:pt idx="962">
                  <c:v>702.26</c:v>
                </c:pt>
                <c:pt idx="963">
                  <c:v>702.99</c:v>
                </c:pt>
                <c:pt idx="964">
                  <c:v>703.72</c:v>
                </c:pt>
                <c:pt idx="965">
                  <c:v>704.45</c:v>
                </c:pt>
                <c:pt idx="966">
                  <c:v>705.18</c:v>
                </c:pt>
                <c:pt idx="967">
                  <c:v>705.91</c:v>
                </c:pt>
                <c:pt idx="968">
                  <c:v>706.64</c:v>
                </c:pt>
                <c:pt idx="969">
                  <c:v>707.37</c:v>
                </c:pt>
                <c:pt idx="970">
                  <c:v>708.1</c:v>
                </c:pt>
                <c:pt idx="971">
                  <c:v>708.83</c:v>
                </c:pt>
                <c:pt idx="972">
                  <c:v>709.56</c:v>
                </c:pt>
                <c:pt idx="973">
                  <c:v>710.29</c:v>
                </c:pt>
                <c:pt idx="974">
                  <c:v>711.02</c:v>
                </c:pt>
                <c:pt idx="975">
                  <c:v>711.75</c:v>
                </c:pt>
                <c:pt idx="976">
                  <c:v>712.48</c:v>
                </c:pt>
                <c:pt idx="977">
                  <c:v>713.21</c:v>
                </c:pt>
                <c:pt idx="978">
                  <c:v>713.94</c:v>
                </c:pt>
                <c:pt idx="979">
                  <c:v>714.67</c:v>
                </c:pt>
                <c:pt idx="980">
                  <c:v>715.4</c:v>
                </c:pt>
                <c:pt idx="981">
                  <c:v>716.13</c:v>
                </c:pt>
                <c:pt idx="982">
                  <c:v>716.86</c:v>
                </c:pt>
                <c:pt idx="983">
                  <c:v>717.59</c:v>
                </c:pt>
                <c:pt idx="984">
                  <c:v>718.32</c:v>
                </c:pt>
                <c:pt idx="985">
                  <c:v>719.05</c:v>
                </c:pt>
                <c:pt idx="986">
                  <c:v>719.78</c:v>
                </c:pt>
                <c:pt idx="987">
                  <c:v>720.51</c:v>
                </c:pt>
                <c:pt idx="988">
                  <c:v>721.24</c:v>
                </c:pt>
                <c:pt idx="989">
                  <c:v>721.97</c:v>
                </c:pt>
                <c:pt idx="990">
                  <c:v>722.7</c:v>
                </c:pt>
                <c:pt idx="991">
                  <c:v>723.43</c:v>
                </c:pt>
                <c:pt idx="992">
                  <c:v>724.16</c:v>
                </c:pt>
                <c:pt idx="993">
                  <c:v>724.89</c:v>
                </c:pt>
                <c:pt idx="994">
                  <c:v>725.62</c:v>
                </c:pt>
                <c:pt idx="995">
                  <c:v>726.35</c:v>
                </c:pt>
                <c:pt idx="996">
                  <c:v>727.08</c:v>
                </c:pt>
                <c:pt idx="997">
                  <c:v>727.81</c:v>
                </c:pt>
                <c:pt idx="998">
                  <c:v>728.54</c:v>
                </c:pt>
                <c:pt idx="999">
                  <c:v>729.27</c:v>
                </c:pt>
                <c:pt idx="1000">
                  <c:v>730</c:v>
                </c:pt>
              </c:numCache>
            </c:numRef>
          </c:xVal>
          <c:yVal>
            <c:numRef>
              <c:f>'2D smeared Tmin'!$AA$4:$AA$1004</c:f>
              <c:numCache>
                <c:formatCode>General</c:formatCode>
                <c:ptCount val="1001"/>
                <c:pt idx="0">
                  <c:v>580</c:v>
                </c:pt>
                <c:pt idx="1">
                  <c:v>690.94242199999997</c:v>
                </c:pt>
                <c:pt idx="2">
                  <c:v>692.72686199999998</c:v>
                </c:pt>
                <c:pt idx="3">
                  <c:v>694.44447400000001</c:v>
                </c:pt>
                <c:pt idx="4">
                  <c:v>696.09763999999996</c:v>
                </c:pt>
                <c:pt idx="5">
                  <c:v>697.68865400000004</c:v>
                </c:pt>
                <c:pt idx="6">
                  <c:v>699.21972600000004</c:v>
                </c:pt>
                <c:pt idx="7">
                  <c:v>700.69298700000002</c:v>
                </c:pt>
                <c:pt idx="8">
                  <c:v>702.11048600000004</c:v>
                </c:pt>
                <c:pt idx="9">
                  <c:v>703.47420199999999</c:v>
                </c:pt>
                <c:pt idx="10">
                  <c:v>704.78603999999996</c:v>
                </c:pt>
                <c:pt idx="11">
                  <c:v>706.04783499999996</c:v>
                </c:pt>
                <c:pt idx="12">
                  <c:v>707.06753600000002</c:v>
                </c:pt>
                <c:pt idx="13">
                  <c:v>707.62266499999998</c:v>
                </c:pt>
                <c:pt idx="14">
                  <c:v>708.15642600000001</c:v>
                </c:pt>
                <c:pt idx="15">
                  <c:v>708.66957300000001</c:v>
                </c:pt>
                <c:pt idx="16">
                  <c:v>709.16283199999998</c:v>
                </c:pt>
                <c:pt idx="17">
                  <c:v>709.63690299999996</c:v>
                </c:pt>
                <c:pt idx="18">
                  <c:v>710.09246199999995</c:v>
                </c:pt>
                <c:pt idx="19">
                  <c:v>710.53016000000002</c:v>
                </c:pt>
                <c:pt idx="20">
                  <c:v>710.95062199999995</c:v>
                </c:pt>
                <c:pt idx="21">
                  <c:v>711.35445600000003</c:v>
                </c:pt>
                <c:pt idx="22">
                  <c:v>711.74224400000003</c:v>
                </c:pt>
                <c:pt idx="23">
                  <c:v>712.10172499999999</c:v>
                </c:pt>
                <c:pt idx="24">
                  <c:v>712.10184800000002</c:v>
                </c:pt>
                <c:pt idx="25">
                  <c:v>712.10197300000004</c:v>
                </c:pt>
                <c:pt idx="26">
                  <c:v>712.10209999999995</c:v>
                </c:pt>
                <c:pt idx="27">
                  <c:v>712.10222999999996</c:v>
                </c:pt>
                <c:pt idx="28">
                  <c:v>712.10236199999997</c:v>
                </c:pt>
                <c:pt idx="29">
                  <c:v>712.10249699999997</c:v>
                </c:pt>
                <c:pt idx="30">
                  <c:v>712.10263399999997</c:v>
                </c:pt>
                <c:pt idx="31">
                  <c:v>712.10277299999996</c:v>
                </c:pt>
                <c:pt idx="32">
                  <c:v>712.10291500000005</c:v>
                </c:pt>
                <c:pt idx="33">
                  <c:v>712.10305900000003</c:v>
                </c:pt>
                <c:pt idx="34">
                  <c:v>712.103205</c:v>
                </c:pt>
                <c:pt idx="35">
                  <c:v>712.10335299999997</c:v>
                </c:pt>
                <c:pt idx="36">
                  <c:v>712.10350300000005</c:v>
                </c:pt>
                <c:pt idx="37">
                  <c:v>712.103656</c:v>
                </c:pt>
                <c:pt idx="38">
                  <c:v>712.10380999999995</c:v>
                </c:pt>
                <c:pt idx="39">
                  <c:v>712.10396700000001</c:v>
                </c:pt>
                <c:pt idx="40">
                  <c:v>712.10412599999995</c:v>
                </c:pt>
                <c:pt idx="41">
                  <c:v>712.104286</c:v>
                </c:pt>
                <c:pt idx="42">
                  <c:v>712.10444900000005</c:v>
                </c:pt>
                <c:pt idx="43">
                  <c:v>712.10461299999997</c:v>
                </c:pt>
                <c:pt idx="44">
                  <c:v>712.10478000000001</c:v>
                </c:pt>
                <c:pt idx="45">
                  <c:v>712.10494800000004</c:v>
                </c:pt>
                <c:pt idx="46">
                  <c:v>712.10511799999995</c:v>
                </c:pt>
                <c:pt idx="47">
                  <c:v>712.10528999999997</c:v>
                </c:pt>
                <c:pt idx="48">
                  <c:v>712.10546399999998</c:v>
                </c:pt>
                <c:pt idx="49">
                  <c:v>712.10563999999999</c:v>
                </c:pt>
                <c:pt idx="50">
                  <c:v>712.105817</c:v>
                </c:pt>
                <c:pt idx="51">
                  <c:v>712.105997</c:v>
                </c:pt>
                <c:pt idx="52">
                  <c:v>712.106178</c:v>
                </c:pt>
                <c:pt idx="53">
                  <c:v>712.10636099999999</c:v>
                </c:pt>
                <c:pt idx="54">
                  <c:v>712.10654499999998</c:v>
                </c:pt>
                <c:pt idx="55">
                  <c:v>712.10673199999997</c:v>
                </c:pt>
                <c:pt idx="56">
                  <c:v>712.10691999999995</c:v>
                </c:pt>
                <c:pt idx="57">
                  <c:v>712.10710900000004</c:v>
                </c:pt>
                <c:pt idx="58">
                  <c:v>712.10730100000001</c:v>
                </c:pt>
                <c:pt idx="59">
                  <c:v>712.10749399999997</c:v>
                </c:pt>
                <c:pt idx="60">
                  <c:v>712.10768800000005</c:v>
                </c:pt>
                <c:pt idx="61">
                  <c:v>712.10788400000001</c:v>
                </c:pt>
                <c:pt idx="62">
                  <c:v>712.10808199999997</c:v>
                </c:pt>
                <c:pt idx="63">
                  <c:v>712.10828200000003</c:v>
                </c:pt>
                <c:pt idx="64">
                  <c:v>712.10848299999998</c:v>
                </c:pt>
                <c:pt idx="65">
                  <c:v>712.10868600000003</c:v>
                </c:pt>
                <c:pt idx="66">
                  <c:v>712.10888999999997</c:v>
                </c:pt>
                <c:pt idx="67">
                  <c:v>712.10909600000002</c:v>
                </c:pt>
                <c:pt idx="68">
                  <c:v>712.10930299999995</c:v>
                </c:pt>
                <c:pt idx="69">
                  <c:v>712.109512</c:v>
                </c:pt>
                <c:pt idx="70">
                  <c:v>712.10972200000003</c:v>
                </c:pt>
                <c:pt idx="71">
                  <c:v>712.10993399999995</c:v>
                </c:pt>
                <c:pt idx="72">
                  <c:v>712.11014699999998</c:v>
                </c:pt>
                <c:pt idx="73">
                  <c:v>712.11036200000001</c:v>
                </c:pt>
                <c:pt idx="74">
                  <c:v>712.11057900000003</c:v>
                </c:pt>
                <c:pt idx="75">
                  <c:v>712.11079600000005</c:v>
                </c:pt>
                <c:pt idx="76">
                  <c:v>712.11101599999995</c:v>
                </c:pt>
                <c:pt idx="77">
                  <c:v>712.11123599999996</c:v>
                </c:pt>
                <c:pt idx="78">
                  <c:v>712.11145899999997</c:v>
                </c:pt>
                <c:pt idx="79">
                  <c:v>712.11168199999997</c:v>
                </c:pt>
                <c:pt idx="80">
                  <c:v>712.11190699999997</c:v>
                </c:pt>
                <c:pt idx="81">
                  <c:v>712.11213299999997</c:v>
                </c:pt>
                <c:pt idx="82">
                  <c:v>712.11236099999996</c:v>
                </c:pt>
                <c:pt idx="83">
                  <c:v>712.11258999999995</c:v>
                </c:pt>
                <c:pt idx="84">
                  <c:v>712.11282100000005</c:v>
                </c:pt>
                <c:pt idx="85">
                  <c:v>712.11305300000004</c:v>
                </c:pt>
                <c:pt idx="86">
                  <c:v>712.11328600000002</c:v>
                </c:pt>
                <c:pt idx="87">
                  <c:v>712.11352099999999</c:v>
                </c:pt>
                <c:pt idx="88">
                  <c:v>712.11375699999996</c:v>
                </c:pt>
                <c:pt idx="89">
                  <c:v>712.11399500000005</c:v>
                </c:pt>
                <c:pt idx="90">
                  <c:v>712.11423300000001</c:v>
                </c:pt>
                <c:pt idx="91">
                  <c:v>712.11447299999998</c:v>
                </c:pt>
                <c:pt idx="92">
                  <c:v>712.11471500000005</c:v>
                </c:pt>
                <c:pt idx="93">
                  <c:v>712.114957</c:v>
                </c:pt>
                <c:pt idx="94">
                  <c:v>712.11520099999996</c:v>
                </c:pt>
                <c:pt idx="95">
                  <c:v>712.11544700000002</c:v>
                </c:pt>
                <c:pt idx="96">
                  <c:v>712.11569299999996</c:v>
                </c:pt>
                <c:pt idx="97">
                  <c:v>712.11594100000002</c:v>
                </c:pt>
                <c:pt idx="98">
                  <c:v>712.11618999999996</c:v>
                </c:pt>
                <c:pt idx="99">
                  <c:v>712.11644100000001</c:v>
                </c:pt>
                <c:pt idx="100">
                  <c:v>712.11669199999994</c:v>
                </c:pt>
                <c:pt idx="101">
                  <c:v>712.11694499999999</c:v>
                </c:pt>
                <c:pt idx="102">
                  <c:v>712.11720000000003</c:v>
                </c:pt>
                <c:pt idx="103">
                  <c:v>712.11745499999995</c:v>
                </c:pt>
                <c:pt idx="104">
                  <c:v>712.11771199999998</c:v>
                </c:pt>
                <c:pt idx="105">
                  <c:v>712.11797000000001</c:v>
                </c:pt>
                <c:pt idx="106">
                  <c:v>712.11822900000004</c:v>
                </c:pt>
                <c:pt idx="107">
                  <c:v>712.11848899999995</c:v>
                </c:pt>
                <c:pt idx="108">
                  <c:v>712.11875099999997</c:v>
                </c:pt>
                <c:pt idx="109">
                  <c:v>712.11901399999999</c:v>
                </c:pt>
                <c:pt idx="110">
                  <c:v>712.11927800000001</c:v>
                </c:pt>
                <c:pt idx="111">
                  <c:v>712.11954300000002</c:v>
                </c:pt>
                <c:pt idx="112">
                  <c:v>712.11981000000003</c:v>
                </c:pt>
                <c:pt idx="113">
                  <c:v>712.12007700000004</c:v>
                </c:pt>
                <c:pt idx="114">
                  <c:v>712.12034600000004</c:v>
                </c:pt>
                <c:pt idx="115">
                  <c:v>712.12061600000004</c:v>
                </c:pt>
                <c:pt idx="116">
                  <c:v>712.12088700000004</c:v>
                </c:pt>
                <c:pt idx="117">
                  <c:v>712.12116000000003</c:v>
                </c:pt>
                <c:pt idx="118">
                  <c:v>712.12143300000002</c:v>
                </c:pt>
                <c:pt idx="119">
                  <c:v>712.12170800000001</c:v>
                </c:pt>
                <c:pt idx="120">
                  <c:v>712.121984</c:v>
                </c:pt>
                <c:pt idx="121">
                  <c:v>712.12226099999998</c:v>
                </c:pt>
                <c:pt idx="122">
                  <c:v>712.12253899999996</c:v>
                </c:pt>
                <c:pt idx="123">
                  <c:v>712.12281800000005</c:v>
                </c:pt>
                <c:pt idx="124">
                  <c:v>712.12309900000002</c:v>
                </c:pt>
                <c:pt idx="125">
                  <c:v>712.12338</c:v>
                </c:pt>
                <c:pt idx="126">
                  <c:v>712.12366299999996</c:v>
                </c:pt>
                <c:pt idx="127">
                  <c:v>712.12394700000004</c:v>
                </c:pt>
                <c:pt idx="128">
                  <c:v>712.12423200000001</c:v>
                </c:pt>
                <c:pt idx="129">
                  <c:v>712.12451799999997</c:v>
                </c:pt>
                <c:pt idx="130">
                  <c:v>712.12480500000004</c:v>
                </c:pt>
                <c:pt idx="131">
                  <c:v>712.12509299999999</c:v>
                </c:pt>
                <c:pt idx="132">
                  <c:v>712.12538300000006</c:v>
                </c:pt>
                <c:pt idx="133">
                  <c:v>712.12567300000001</c:v>
                </c:pt>
                <c:pt idx="134">
                  <c:v>712.12596499999995</c:v>
                </c:pt>
                <c:pt idx="135">
                  <c:v>712.12625700000001</c:v>
                </c:pt>
                <c:pt idx="136">
                  <c:v>712.12655099999995</c:v>
                </c:pt>
                <c:pt idx="137">
                  <c:v>712.126846</c:v>
                </c:pt>
                <c:pt idx="138">
                  <c:v>712.12714200000005</c:v>
                </c:pt>
                <c:pt idx="139">
                  <c:v>712.12743899999998</c:v>
                </c:pt>
                <c:pt idx="140">
                  <c:v>712.12773700000002</c:v>
                </c:pt>
                <c:pt idx="141">
                  <c:v>712.12803599999995</c:v>
                </c:pt>
                <c:pt idx="142">
                  <c:v>712.12833599999999</c:v>
                </c:pt>
                <c:pt idx="143">
                  <c:v>712.12863800000002</c:v>
                </c:pt>
                <c:pt idx="144">
                  <c:v>712.12893999999994</c:v>
                </c:pt>
                <c:pt idx="145">
                  <c:v>712.12924299999997</c:v>
                </c:pt>
                <c:pt idx="146">
                  <c:v>712.129548</c:v>
                </c:pt>
                <c:pt idx="147">
                  <c:v>712.12985300000003</c:v>
                </c:pt>
                <c:pt idx="148">
                  <c:v>712.13016000000005</c:v>
                </c:pt>
                <c:pt idx="149">
                  <c:v>712.13046699999995</c:v>
                </c:pt>
                <c:pt idx="150">
                  <c:v>712.13077599999997</c:v>
                </c:pt>
                <c:pt idx="151">
                  <c:v>712.13108499999998</c:v>
                </c:pt>
                <c:pt idx="152">
                  <c:v>712.131396</c:v>
                </c:pt>
                <c:pt idx="153">
                  <c:v>712.13170700000001</c:v>
                </c:pt>
                <c:pt idx="154">
                  <c:v>712.13202000000001</c:v>
                </c:pt>
                <c:pt idx="155">
                  <c:v>712.13233400000001</c:v>
                </c:pt>
                <c:pt idx="156">
                  <c:v>712.13264800000002</c:v>
                </c:pt>
                <c:pt idx="157">
                  <c:v>712.13296400000002</c:v>
                </c:pt>
                <c:pt idx="158">
                  <c:v>712.13328100000001</c:v>
                </c:pt>
                <c:pt idx="159">
                  <c:v>712.133599</c:v>
                </c:pt>
                <c:pt idx="160">
                  <c:v>712.133917</c:v>
                </c:pt>
                <c:pt idx="161">
                  <c:v>712.13423699999998</c:v>
                </c:pt>
                <c:pt idx="162">
                  <c:v>712.13455799999997</c:v>
                </c:pt>
                <c:pt idx="163">
                  <c:v>712.13487899999996</c:v>
                </c:pt>
                <c:pt idx="164">
                  <c:v>712.13520200000005</c:v>
                </c:pt>
                <c:pt idx="165">
                  <c:v>712.13552600000003</c:v>
                </c:pt>
                <c:pt idx="166">
                  <c:v>712.13585</c:v>
                </c:pt>
                <c:pt idx="167">
                  <c:v>712.13617599999998</c:v>
                </c:pt>
                <c:pt idx="168">
                  <c:v>712.13650299999995</c:v>
                </c:pt>
                <c:pt idx="169">
                  <c:v>712.13683000000003</c:v>
                </c:pt>
                <c:pt idx="170">
                  <c:v>712.137159</c:v>
                </c:pt>
                <c:pt idx="171">
                  <c:v>712.13748799999996</c:v>
                </c:pt>
                <c:pt idx="172">
                  <c:v>712.13781900000004</c:v>
                </c:pt>
                <c:pt idx="173">
                  <c:v>712.13815</c:v>
                </c:pt>
                <c:pt idx="174">
                  <c:v>712.13848299999995</c:v>
                </c:pt>
                <c:pt idx="175">
                  <c:v>712.13881600000002</c:v>
                </c:pt>
                <c:pt idx="176">
                  <c:v>712.13914999999997</c:v>
                </c:pt>
                <c:pt idx="177">
                  <c:v>712.13948600000003</c:v>
                </c:pt>
                <c:pt idx="178">
                  <c:v>712.13982199999998</c:v>
                </c:pt>
                <c:pt idx="179">
                  <c:v>712.14015900000004</c:v>
                </c:pt>
                <c:pt idx="180">
                  <c:v>712.14049699999998</c:v>
                </c:pt>
                <c:pt idx="181">
                  <c:v>712.14083600000004</c:v>
                </c:pt>
                <c:pt idx="182">
                  <c:v>712.14117599999997</c:v>
                </c:pt>
                <c:pt idx="183">
                  <c:v>712.14151700000002</c:v>
                </c:pt>
                <c:pt idx="184">
                  <c:v>712.14185899999995</c:v>
                </c:pt>
                <c:pt idx="185">
                  <c:v>712.142202</c:v>
                </c:pt>
                <c:pt idx="186">
                  <c:v>712.14254500000004</c:v>
                </c:pt>
                <c:pt idx="187">
                  <c:v>712.14288999999997</c:v>
                </c:pt>
                <c:pt idx="188">
                  <c:v>712.143236</c:v>
                </c:pt>
                <c:pt idx="189">
                  <c:v>712.14358200000004</c:v>
                </c:pt>
                <c:pt idx="190">
                  <c:v>712.14392899999996</c:v>
                </c:pt>
                <c:pt idx="191">
                  <c:v>712.14427799999999</c:v>
                </c:pt>
                <c:pt idx="192">
                  <c:v>712.14462700000001</c:v>
                </c:pt>
                <c:pt idx="193">
                  <c:v>712.14497700000004</c:v>
                </c:pt>
                <c:pt idx="194">
                  <c:v>712.14532799999995</c:v>
                </c:pt>
                <c:pt idx="195">
                  <c:v>712.14567999999997</c:v>
                </c:pt>
                <c:pt idx="196">
                  <c:v>712.14603299999999</c:v>
                </c:pt>
                <c:pt idx="197">
                  <c:v>712.146387</c:v>
                </c:pt>
                <c:pt idx="198">
                  <c:v>712.14674100000002</c:v>
                </c:pt>
                <c:pt idx="199">
                  <c:v>712.14709700000003</c:v>
                </c:pt>
                <c:pt idx="200">
                  <c:v>712.14745400000004</c:v>
                </c:pt>
                <c:pt idx="201">
                  <c:v>712.14781100000005</c:v>
                </c:pt>
                <c:pt idx="202">
                  <c:v>712.14816900000005</c:v>
                </c:pt>
                <c:pt idx="203">
                  <c:v>712.14852800000006</c:v>
                </c:pt>
                <c:pt idx="204">
                  <c:v>712.14888800000006</c:v>
                </c:pt>
                <c:pt idx="205">
                  <c:v>712.14924900000005</c:v>
                </c:pt>
                <c:pt idx="206">
                  <c:v>712.14961100000005</c:v>
                </c:pt>
                <c:pt idx="207">
                  <c:v>712.14997400000004</c:v>
                </c:pt>
                <c:pt idx="208">
                  <c:v>712.15033700000004</c:v>
                </c:pt>
                <c:pt idx="209">
                  <c:v>712.15070200000002</c:v>
                </c:pt>
                <c:pt idx="210">
                  <c:v>712.15106700000001</c:v>
                </c:pt>
                <c:pt idx="211">
                  <c:v>712.151433</c:v>
                </c:pt>
                <c:pt idx="212">
                  <c:v>712.15179999999998</c:v>
                </c:pt>
                <c:pt idx="213">
                  <c:v>712.15216799999996</c:v>
                </c:pt>
                <c:pt idx="214">
                  <c:v>712.15253700000005</c:v>
                </c:pt>
                <c:pt idx="215">
                  <c:v>712.15290600000003</c:v>
                </c:pt>
                <c:pt idx="216">
                  <c:v>712.153277</c:v>
                </c:pt>
                <c:pt idx="217">
                  <c:v>712.15364799999998</c:v>
                </c:pt>
                <c:pt idx="218">
                  <c:v>712.15401999999995</c:v>
                </c:pt>
                <c:pt idx="219">
                  <c:v>712.15439300000003</c:v>
                </c:pt>
                <c:pt idx="220">
                  <c:v>712.15476699999999</c:v>
                </c:pt>
                <c:pt idx="221">
                  <c:v>712.15514199999996</c:v>
                </c:pt>
                <c:pt idx="222">
                  <c:v>712.15551800000003</c:v>
                </c:pt>
                <c:pt idx="223">
                  <c:v>712.15589399999999</c:v>
                </c:pt>
                <c:pt idx="224">
                  <c:v>712.15627099999995</c:v>
                </c:pt>
                <c:pt idx="225">
                  <c:v>712.15664900000002</c:v>
                </c:pt>
                <c:pt idx="226">
                  <c:v>712.15702799999997</c:v>
                </c:pt>
                <c:pt idx="227">
                  <c:v>712.15740800000003</c:v>
                </c:pt>
                <c:pt idx="228">
                  <c:v>712.15778899999998</c:v>
                </c:pt>
                <c:pt idx="229">
                  <c:v>712.15817000000004</c:v>
                </c:pt>
                <c:pt idx="230">
                  <c:v>712.13871500000005</c:v>
                </c:pt>
                <c:pt idx="231">
                  <c:v>712.08109300000001</c:v>
                </c:pt>
                <c:pt idx="232">
                  <c:v>712.023459</c:v>
                </c:pt>
                <c:pt idx="233">
                  <c:v>711.96581400000002</c:v>
                </c:pt>
                <c:pt idx="234">
                  <c:v>711.90815699999996</c:v>
                </c:pt>
                <c:pt idx="235">
                  <c:v>711.85049000000004</c:v>
                </c:pt>
                <c:pt idx="236">
                  <c:v>711.79281200000003</c:v>
                </c:pt>
                <c:pt idx="237">
                  <c:v>711.73512400000004</c:v>
                </c:pt>
                <c:pt idx="238">
                  <c:v>711.67742599999997</c:v>
                </c:pt>
                <c:pt idx="239">
                  <c:v>711.61971900000003</c:v>
                </c:pt>
                <c:pt idx="240">
                  <c:v>711.56200200000001</c:v>
                </c:pt>
                <c:pt idx="241">
                  <c:v>711.504276</c:v>
                </c:pt>
                <c:pt idx="242">
                  <c:v>711.44654100000002</c:v>
                </c:pt>
                <c:pt idx="243">
                  <c:v>711.38879699999995</c:v>
                </c:pt>
                <c:pt idx="244">
                  <c:v>711.33104500000002</c:v>
                </c:pt>
                <c:pt idx="245">
                  <c:v>711.27328499999999</c:v>
                </c:pt>
                <c:pt idx="246">
                  <c:v>711.21551699999998</c:v>
                </c:pt>
                <c:pt idx="247">
                  <c:v>711.15774099999999</c:v>
                </c:pt>
                <c:pt idx="248">
                  <c:v>711.09995700000002</c:v>
                </c:pt>
                <c:pt idx="249">
                  <c:v>711.04216599999995</c:v>
                </c:pt>
                <c:pt idx="250">
                  <c:v>710.98436700000002</c:v>
                </c:pt>
                <c:pt idx="251">
                  <c:v>710.92656199999999</c:v>
                </c:pt>
                <c:pt idx="252">
                  <c:v>710.86874899999998</c:v>
                </c:pt>
                <c:pt idx="253">
                  <c:v>710.81092999999998</c:v>
                </c:pt>
                <c:pt idx="254">
                  <c:v>710.75310400000001</c:v>
                </c:pt>
                <c:pt idx="255">
                  <c:v>710.69527200000005</c:v>
                </c:pt>
                <c:pt idx="256">
                  <c:v>710.63743299999999</c:v>
                </c:pt>
                <c:pt idx="257">
                  <c:v>710.57958900000006</c:v>
                </c:pt>
                <c:pt idx="258">
                  <c:v>710.52173800000003</c:v>
                </c:pt>
                <c:pt idx="259">
                  <c:v>710.46388100000001</c:v>
                </c:pt>
                <c:pt idx="260">
                  <c:v>710.40601800000002</c:v>
                </c:pt>
                <c:pt idx="261">
                  <c:v>710.34815000000003</c:v>
                </c:pt>
                <c:pt idx="262">
                  <c:v>710.29027599999995</c:v>
                </c:pt>
                <c:pt idx="263">
                  <c:v>710.23239699999999</c:v>
                </c:pt>
                <c:pt idx="264">
                  <c:v>710.17451200000005</c:v>
                </c:pt>
                <c:pt idx="265">
                  <c:v>710.11662200000001</c:v>
                </c:pt>
                <c:pt idx="266">
                  <c:v>710.05872699999998</c:v>
                </c:pt>
                <c:pt idx="267">
                  <c:v>710.00082699999996</c:v>
                </c:pt>
                <c:pt idx="268">
                  <c:v>709.94292099999996</c:v>
                </c:pt>
                <c:pt idx="269">
                  <c:v>709.88501099999996</c:v>
                </c:pt>
                <c:pt idx="270">
                  <c:v>709.82709699999998</c:v>
                </c:pt>
                <c:pt idx="271">
                  <c:v>709.76917700000001</c:v>
                </c:pt>
                <c:pt idx="272">
                  <c:v>709.71125300000006</c:v>
                </c:pt>
                <c:pt idx="273">
                  <c:v>709.653324</c:v>
                </c:pt>
                <c:pt idx="274">
                  <c:v>709.59539099999995</c:v>
                </c:pt>
                <c:pt idx="275">
                  <c:v>709.53745300000003</c:v>
                </c:pt>
                <c:pt idx="276">
                  <c:v>709.479511</c:v>
                </c:pt>
                <c:pt idx="277">
                  <c:v>709.42156499999999</c:v>
                </c:pt>
                <c:pt idx="278">
                  <c:v>709.36361399999998</c:v>
                </c:pt>
                <c:pt idx="279">
                  <c:v>709.30565999999999</c:v>
                </c:pt>
                <c:pt idx="280">
                  <c:v>709.24770100000001</c:v>
                </c:pt>
                <c:pt idx="281">
                  <c:v>709.18973800000003</c:v>
                </c:pt>
                <c:pt idx="282">
                  <c:v>709.13177099999996</c:v>
                </c:pt>
                <c:pt idx="283">
                  <c:v>709.07380000000001</c:v>
                </c:pt>
                <c:pt idx="284">
                  <c:v>709.01582499999995</c:v>
                </c:pt>
                <c:pt idx="285">
                  <c:v>708.95784700000002</c:v>
                </c:pt>
                <c:pt idx="286">
                  <c:v>708.89986399999998</c:v>
                </c:pt>
                <c:pt idx="287">
                  <c:v>708.84187799999995</c:v>
                </c:pt>
                <c:pt idx="288">
                  <c:v>708.78388800000005</c:v>
                </c:pt>
                <c:pt idx="289">
                  <c:v>708.72589500000004</c:v>
                </c:pt>
                <c:pt idx="290">
                  <c:v>708.66789800000004</c:v>
                </c:pt>
                <c:pt idx="291">
                  <c:v>708.60989700000005</c:v>
                </c:pt>
                <c:pt idx="292">
                  <c:v>708.55189199999995</c:v>
                </c:pt>
                <c:pt idx="293">
                  <c:v>708.49388499999998</c:v>
                </c:pt>
                <c:pt idx="294">
                  <c:v>708.43587300000002</c:v>
                </c:pt>
                <c:pt idx="295">
                  <c:v>708.37785799999995</c:v>
                </c:pt>
                <c:pt idx="296">
                  <c:v>708.31984</c:v>
                </c:pt>
                <c:pt idx="297">
                  <c:v>708.26181799999995</c:v>
                </c:pt>
                <c:pt idx="298">
                  <c:v>708.20379300000002</c:v>
                </c:pt>
                <c:pt idx="299">
                  <c:v>708.14576399999999</c:v>
                </c:pt>
                <c:pt idx="300">
                  <c:v>708.08773299999996</c:v>
                </c:pt>
                <c:pt idx="301">
                  <c:v>708.02969800000005</c:v>
                </c:pt>
                <c:pt idx="302">
                  <c:v>707.97165900000005</c:v>
                </c:pt>
                <c:pt idx="303">
                  <c:v>707.91361700000004</c:v>
                </c:pt>
                <c:pt idx="304">
                  <c:v>707.85557200000005</c:v>
                </c:pt>
                <c:pt idx="305">
                  <c:v>707.79752399999995</c:v>
                </c:pt>
                <c:pt idx="306">
                  <c:v>707.73947299999998</c:v>
                </c:pt>
                <c:pt idx="307">
                  <c:v>707.68141800000001</c:v>
                </c:pt>
                <c:pt idx="308">
                  <c:v>707.62336100000005</c:v>
                </c:pt>
                <c:pt idx="309">
                  <c:v>707.56529999999998</c:v>
                </c:pt>
                <c:pt idx="310">
                  <c:v>707.50723600000003</c:v>
                </c:pt>
                <c:pt idx="311">
                  <c:v>707.44916899999998</c:v>
                </c:pt>
                <c:pt idx="312">
                  <c:v>707.39109800000006</c:v>
                </c:pt>
                <c:pt idx="313">
                  <c:v>707.33302500000002</c:v>
                </c:pt>
                <c:pt idx="314">
                  <c:v>707.27494899999999</c:v>
                </c:pt>
                <c:pt idx="315">
                  <c:v>707.21686899999997</c:v>
                </c:pt>
                <c:pt idx="316">
                  <c:v>707.15878699999996</c:v>
                </c:pt>
                <c:pt idx="317">
                  <c:v>707.10070099999996</c:v>
                </c:pt>
                <c:pt idx="318">
                  <c:v>707.04261299999996</c:v>
                </c:pt>
                <c:pt idx="319">
                  <c:v>706.98452099999997</c:v>
                </c:pt>
                <c:pt idx="320">
                  <c:v>706.86290899999995</c:v>
                </c:pt>
                <c:pt idx="321">
                  <c:v>706.74028899999996</c:v>
                </c:pt>
                <c:pt idx="322">
                  <c:v>706.61766299999999</c:v>
                </c:pt>
                <c:pt idx="323">
                  <c:v>706.49502900000005</c:v>
                </c:pt>
                <c:pt idx="324">
                  <c:v>706.372389</c:v>
                </c:pt>
                <c:pt idx="325">
                  <c:v>706.24974099999997</c:v>
                </c:pt>
                <c:pt idx="326">
                  <c:v>706.12708699999996</c:v>
                </c:pt>
                <c:pt idx="327">
                  <c:v>706.00442599999997</c:v>
                </c:pt>
                <c:pt idx="328">
                  <c:v>705.88175699999999</c:v>
                </c:pt>
                <c:pt idx="329">
                  <c:v>705.75908200000003</c:v>
                </c:pt>
                <c:pt idx="330">
                  <c:v>705.63639999999998</c:v>
                </c:pt>
                <c:pt idx="331">
                  <c:v>705.51371099999994</c:v>
                </c:pt>
                <c:pt idx="332">
                  <c:v>705.39101500000004</c:v>
                </c:pt>
                <c:pt idx="333">
                  <c:v>705.26831300000003</c:v>
                </c:pt>
                <c:pt idx="334">
                  <c:v>705.14560300000005</c:v>
                </c:pt>
                <c:pt idx="335">
                  <c:v>705.02288699999997</c:v>
                </c:pt>
                <c:pt idx="336">
                  <c:v>704.90016400000002</c:v>
                </c:pt>
                <c:pt idx="337">
                  <c:v>704.77743399999997</c:v>
                </c:pt>
                <c:pt idx="338">
                  <c:v>704.65469700000006</c:v>
                </c:pt>
                <c:pt idx="339">
                  <c:v>704.53195400000004</c:v>
                </c:pt>
                <c:pt idx="340">
                  <c:v>704.40920300000005</c:v>
                </c:pt>
                <c:pt idx="341">
                  <c:v>704.28644599999996</c:v>
                </c:pt>
                <c:pt idx="342">
                  <c:v>704.16368299999999</c:v>
                </c:pt>
                <c:pt idx="343">
                  <c:v>704.04091200000005</c:v>
                </c:pt>
                <c:pt idx="344">
                  <c:v>703.91813500000001</c:v>
                </c:pt>
                <c:pt idx="345">
                  <c:v>703.79534999999998</c:v>
                </c:pt>
                <c:pt idx="346">
                  <c:v>703.67255999999998</c:v>
                </c:pt>
                <c:pt idx="347">
                  <c:v>703.54976199999999</c:v>
                </c:pt>
                <c:pt idx="348">
                  <c:v>703.42695800000001</c:v>
                </c:pt>
                <c:pt idx="349">
                  <c:v>703.30414599999995</c:v>
                </c:pt>
                <c:pt idx="350">
                  <c:v>703.18132900000001</c:v>
                </c:pt>
                <c:pt idx="351">
                  <c:v>703.05850399999997</c:v>
                </c:pt>
                <c:pt idx="352">
                  <c:v>702.93567299999995</c:v>
                </c:pt>
                <c:pt idx="353">
                  <c:v>702.81283499999995</c:v>
                </c:pt>
                <c:pt idx="354">
                  <c:v>702.68998999999997</c:v>
                </c:pt>
                <c:pt idx="355">
                  <c:v>702.567139</c:v>
                </c:pt>
                <c:pt idx="356">
                  <c:v>702.44428100000005</c:v>
                </c:pt>
                <c:pt idx="357">
                  <c:v>702.321416</c:v>
                </c:pt>
                <c:pt idx="358">
                  <c:v>702.19854399999997</c:v>
                </c:pt>
                <c:pt idx="359">
                  <c:v>702.07566599999996</c:v>
                </c:pt>
                <c:pt idx="360">
                  <c:v>701.95278099999996</c:v>
                </c:pt>
                <c:pt idx="361">
                  <c:v>701.82988899999998</c:v>
                </c:pt>
                <c:pt idx="362">
                  <c:v>701.70699100000002</c:v>
                </c:pt>
                <c:pt idx="363">
                  <c:v>701.58408599999996</c:v>
                </c:pt>
                <c:pt idx="364">
                  <c:v>701.46117400000003</c:v>
                </c:pt>
                <c:pt idx="365">
                  <c:v>701.338255</c:v>
                </c:pt>
                <c:pt idx="366">
                  <c:v>701.21532999999999</c:v>
                </c:pt>
                <c:pt idx="367">
                  <c:v>701.092398</c:v>
                </c:pt>
                <c:pt idx="368">
                  <c:v>700.96946000000003</c:v>
                </c:pt>
                <c:pt idx="369">
                  <c:v>700.84651399999996</c:v>
                </c:pt>
                <c:pt idx="370">
                  <c:v>700.72356200000002</c:v>
                </c:pt>
                <c:pt idx="371">
                  <c:v>700.60060399999998</c:v>
                </c:pt>
                <c:pt idx="372">
                  <c:v>700.47763799999996</c:v>
                </c:pt>
                <c:pt idx="373">
                  <c:v>700.35466599999995</c:v>
                </c:pt>
                <c:pt idx="374">
                  <c:v>700.23168699999997</c:v>
                </c:pt>
                <c:pt idx="375">
                  <c:v>700.10870199999999</c:v>
                </c:pt>
                <c:pt idx="376">
                  <c:v>699.98570900000004</c:v>
                </c:pt>
                <c:pt idx="377">
                  <c:v>699.86270999999999</c:v>
                </c:pt>
                <c:pt idx="378">
                  <c:v>699.73970499999996</c:v>
                </c:pt>
                <c:pt idx="379">
                  <c:v>699.61669199999994</c:v>
                </c:pt>
                <c:pt idx="380">
                  <c:v>699.49367299999994</c:v>
                </c:pt>
                <c:pt idx="381">
                  <c:v>699.37064699999996</c:v>
                </c:pt>
                <c:pt idx="382">
                  <c:v>699.247615</c:v>
                </c:pt>
                <c:pt idx="383">
                  <c:v>699.12457500000005</c:v>
                </c:pt>
                <c:pt idx="384">
                  <c:v>699.001529</c:v>
                </c:pt>
                <c:pt idx="385">
                  <c:v>698.87847699999998</c:v>
                </c:pt>
                <c:pt idx="386">
                  <c:v>698.75541699999997</c:v>
                </c:pt>
                <c:pt idx="387">
                  <c:v>698.63235099999997</c:v>
                </c:pt>
                <c:pt idx="388">
                  <c:v>698.50927799999999</c:v>
                </c:pt>
                <c:pt idx="389">
                  <c:v>698.38619800000004</c:v>
                </c:pt>
                <c:pt idx="390">
                  <c:v>698.26311199999998</c:v>
                </c:pt>
                <c:pt idx="391">
                  <c:v>698.14001900000005</c:v>
                </c:pt>
                <c:pt idx="392">
                  <c:v>698.01691900000003</c:v>
                </c:pt>
                <c:pt idx="393">
                  <c:v>697.89381200000003</c:v>
                </c:pt>
                <c:pt idx="394">
                  <c:v>697.77069900000004</c:v>
                </c:pt>
                <c:pt idx="395">
                  <c:v>697.64757899999995</c:v>
                </c:pt>
                <c:pt idx="396">
                  <c:v>697.524452</c:v>
                </c:pt>
                <c:pt idx="397">
                  <c:v>697.40131799999995</c:v>
                </c:pt>
                <c:pt idx="398">
                  <c:v>697.27817800000003</c:v>
                </c:pt>
                <c:pt idx="399">
                  <c:v>697.15503100000001</c:v>
                </c:pt>
                <c:pt idx="400">
                  <c:v>697.03187700000001</c:v>
                </c:pt>
                <c:pt idx="401">
                  <c:v>696.90871600000003</c:v>
                </c:pt>
                <c:pt idx="402">
                  <c:v>696.78554899999995</c:v>
                </c:pt>
                <c:pt idx="403">
                  <c:v>696.662374</c:v>
                </c:pt>
                <c:pt idx="404">
                  <c:v>696.53919399999995</c:v>
                </c:pt>
                <c:pt idx="405">
                  <c:v>696.41600600000004</c:v>
                </c:pt>
                <c:pt idx="406">
                  <c:v>696.29281100000003</c:v>
                </c:pt>
                <c:pt idx="407">
                  <c:v>696.16961000000003</c:v>
                </c:pt>
                <c:pt idx="408">
                  <c:v>696.04640199999994</c:v>
                </c:pt>
                <c:pt idx="409">
                  <c:v>695.92318699999998</c:v>
                </c:pt>
                <c:pt idx="410">
                  <c:v>695.79996500000004</c:v>
                </c:pt>
                <c:pt idx="411">
                  <c:v>695.676737</c:v>
                </c:pt>
                <c:pt idx="412">
                  <c:v>695.55350199999998</c:v>
                </c:pt>
                <c:pt idx="413">
                  <c:v>695.43025999999998</c:v>
                </c:pt>
                <c:pt idx="414">
                  <c:v>695.30701099999999</c:v>
                </c:pt>
                <c:pt idx="415">
                  <c:v>695.18375600000002</c:v>
                </c:pt>
                <c:pt idx="416">
                  <c:v>695.06049299999995</c:v>
                </c:pt>
                <c:pt idx="417">
                  <c:v>694.93722400000001</c:v>
                </c:pt>
                <c:pt idx="418">
                  <c:v>694.81394799999998</c:v>
                </c:pt>
                <c:pt idx="419">
                  <c:v>694.69066499999997</c:v>
                </c:pt>
                <c:pt idx="420">
                  <c:v>694.56737599999997</c:v>
                </c:pt>
                <c:pt idx="421">
                  <c:v>694.44407899999999</c:v>
                </c:pt>
                <c:pt idx="422">
                  <c:v>694.32077600000002</c:v>
                </c:pt>
                <c:pt idx="423">
                  <c:v>694.19746599999996</c:v>
                </c:pt>
                <c:pt idx="424">
                  <c:v>694.07414900000003</c:v>
                </c:pt>
                <c:pt idx="425">
                  <c:v>693.95082500000001</c:v>
                </c:pt>
                <c:pt idx="426">
                  <c:v>693.827495</c:v>
                </c:pt>
                <c:pt idx="427">
                  <c:v>693.70415800000001</c:v>
                </c:pt>
                <c:pt idx="428">
                  <c:v>693.58081300000003</c:v>
                </c:pt>
                <c:pt idx="429">
                  <c:v>693.45746199999996</c:v>
                </c:pt>
                <c:pt idx="430">
                  <c:v>693.33410500000002</c:v>
                </c:pt>
                <c:pt idx="431">
                  <c:v>693.21073999999999</c:v>
                </c:pt>
                <c:pt idx="432">
                  <c:v>693.08736799999997</c:v>
                </c:pt>
                <c:pt idx="433">
                  <c:v>692.96398999999997</c:v>
                </c:pt>
                <c:pt idx="434">
                  <c:v>692.84060499999998</c:v>
                </c:pt>
                <c:pt idx="435">
                  <c:v>692.71721300000002</c:v>
                </c:pt>
                <c:pt idx="436">
                  <c:v>692.59381399999995</c:v>
                </c:pt>
                <c:pt idx="437">
                  <c:v>692.47040800000002</c:v>
                </c:pt>
                <c:pt idx="438">
                  <c:v>692.34699599999999</c:v>
                </c:pt>
                <c:pt idx="439">
                  <c:v>692.22357599999998</c:v>
                </c:pt>
                <c:pt idx="440">
                  <c:v>692.10014999999999</c:v>
                </c:pt>
                <c:pt idx="441">
                  <c:v>691.97671700000001</c:v>
                </c:pt>
                <c:pt idx="442">
                  <c:v>691.85327700000005</c:v>
                </c:pt>
                <c:pt idx="443">
                  <c:v>691.72982999999999</c:v>
                </c:pt>
                <c:pt idx="444">
                  <c:v>691.60637599999995</c:v>
                </c:pt>
                <c:pt idx="445">
                  <c:v>691.48291600000005</c:v>
                </c:pt>
                <c:pt idx="446">
                  <c:v>691.35944800000004</c:v>
                </c:pt>
                <c:pt idx="447">
                  <c:v>691.23597400000006</c:v>
                </c:pt>
                <c:pt idx="448">
                  <c:v>691.11249299999997</c:v>
                </c:pt>
                <c:pt idx="449">
                  <c:v>690.98900500000002</c:v>
                </c:pt>
                <c:pt idx="450">
                  <c:v>690.86550999999997</c:v>
                </c:pt>
                <c:pt idx="451">
                  <c:v>690.74200800000006</c:v>
                </c:pt>
                <c:pt idx="452">
                  <c:v>690.61850000000004</c:v>
                </c:pt>
                <c:pt idx="453">
                  <c:v>690.49498400000004</c:v>
                </c:pt>
                <c:pt idx="454">
                  <c:v>690.37146199999995</c:v>
                </c:pt>
                <c:pt idx="455">
                  <c:v>690.24793199999999</c:v>
                </c:pt>
                <c:pt idx="456">
                  <c:v>690.12439600000005</c:v>
                </c:pt>
                <c:pt idx="457">
                  <c:v>690.00085300000001</c:v>
                </c:pt>
                <c:pt idx="458">
                  <c:v>689.87730299999998</c:v>
                </c:pt>
                <c:pt idx="459">
                  <c:v>689.75374599999998</c:v>
                </c:pt>
                <c:pt idx="460">
                  <c:v>689.63018199999999</c:v>
                </c:pt>
                <c:pt idx="461">
                  <c:v>689.50661200000002</c:v>
                </c:pt>
                <c:pt idx="462">
                  <c:v>689.38303399999995</c:v>
                </c:pt>
                <c:pt idx="463">
                  <c:v>689.25944900000002</c:v>
                </c:pt>
                <c:pt idx="464">
                  <c:v>689.13585799999998</c:v>
                </c:pt>
                <c:pt idx="465">
                  <c:v>689.01225999999997</c:v>
                </c:pt>
                <c:pt idx="466">
                  <c:v>688.88865499999997</c:v>
                </c:pt>
                <c:pt idx="467">
                  <c:v>688.76504299999999</c:v>
                </c:pt>
                <c:pt idx="468">
                  <c:v>688.64142400000003</c:v>
                </c:pt>
                <c:pt idx="469">
                  <c:v>688.51779799999997</c:v>
                </c:pt>
                <c:pt idx="470">
                  <c:v>688.39416500000004</c:v>
                </c:pt>
                <c:pt idx="471">
                  <c:v>688.27052500000002</c:v>
                </c:pt>
                <c:pt idx="472">
                  <c:v>688.14687900000001</c:v>
                </c:pt>
                <c:pt idx="473">
                  <c:v>688.02322500000002</c:v>
                </c:pt>
                <c:pt idx="474">
                  <c:v>687.89956400000005</c:v>
                </c:pt>
                <c:pt idx="475">
                  <c:v>687.77589699999999</c:v>
                </c:pt>
                <c:pt idx="476">
                  <c:v>687.65222300000005</c:v>
                </c:pt>
                <c:pt idx="477">
                  <c:v>687.52854200000002</c:v>
                </c:pt>
                <c:pt idx="478">
                  <c:v>687.404853</c:v>
                </c:pt>
                <c:pt idx="479">
                  <c:v>687.281158</c:v>
                </c:pt>
                <c:pt idx="480">
                  <c:v>687.15745600000002</c:v>
                </c:pt>
                <c:pt idx="481">
                  <c:v>687.03374699999995</c:v>
                </c:pt>
                <c:pt idx="482">
                  <c:v>686.910032</c:v>
                </c:pt>
                <c:pt idx="483">
                  <c:v>686.78630899999996</c:v>
                </c:pt>
                <c:pt idx="484">
                  <c:v>686.66257900000005</c:v>
                </c:pt>
                <c:pt idx="485">
                  <c:v>686.53884200000005</c:v>
                </c:pt>
                <c:pt idx="486">
                  <c:v>686.41509900000005</c:v>
                </c:pt>
                <c:pt idx="487">
                  <c:v>686.29134799999997</c:v>
                </c:pt>
                <c:pt idx="488">
                  <c:v>686.16759100000002</c:v>
                </c:pt>
                <c:pt idx="489">
                  <c:v>686.04382599999997</c:v>
                </c:pt>
                <c:pt idx="490">
                  <c:v>685.92005500000005</c:v>
                </c:pt>
                <c:pt idx="491">
                  <c:v>685.79627700000003</c:v>
                </c:pt>
                <c:pt idx="492">
                  <c:v>685.67249200000003</c:v>
                </c:pt>
                <c:pt idx="493">
                  <c:v>685.54869900000006</c:v>
                </c:pt>
                <c:pt idx="494">
                  <c:v>685.42489999999998</c:v>
                </c:pt>
                <c:pt idx="495">
                  <c:v>685.30109400000003</c:v>
                </c:pt>
                <c:pt idx="496">
                  <c:v>685.17728099999999</c:v>
                </c:pt>
                <c:pt idx="497">
                  <c:v>685.05346099999997</c:v>
                </c:pt>
                <c:pt idx="498">
                  <c:v>684.92963399999996</c:v>
                </c:pt>
                <c:pt idx="499">
                  <c:v>684.80580099999997</c:v>
                </c:pt>
                <c:pt idx="500">
                  <c:v>684.68196</c:v>
                </c:pt>
                <c:pt idx="501">
                  <c:v>684.55811200000005</c:v>
                </c:pt>
                <c:pt idx="502">
                  <c:v>684.434257</c:v>
                </c:pt>
                <c:pt idx="503">
                  <c:v>684.31039599999997</c:v>
                </c:pt>
                <c:pt idx="504">
                  <c:v>684.18652699999996</c:v>
                </c:pt>
                <c:pt idx="505">
                  <c:v>684.06265099999996</c:v>
                </c:pt>
                <c:pt idx="506">
                  <c:v>683.93876899999998</c:v>
                </c:pt>
                <c:pt idx="507">
                  <c:v>683.81487900000002</c:v>
                </c:pt>
                <c:pt idx="508">
                  <c:v>683.69098299999996</c:v>
                </c:pt>
                <c:pt idx="509">
                  <c:v>683.56708000000003</c:v>
                </c:pt>
                <c:pt idx="510">
                  <c:v>683.44316900000001</c:v>
                </c:pt>
                <c:pt idx="511">
                  <c:v>683.31925200000001</c:v>
                </c:pt>
                <c:pt idx="512">
                  <c:v>683.19532800000002</c:v>
                </c:pt>
                <c:pt idx="513">
                  <c:v>683.07139600000005</c:v>
                </c:pt>
                <c:pt idx="514">
                  <c:v>682.94745799999998</c:v>
                </c:pt>
                <c:pt idx="515">
                  <c:v>682.82351300000005</c:v>
                </c:pt>
                <c:pt idx="516">
                  <c:v>682.69956100000002</c:v>
                </c:pt>
                <c:pt idx="517">
                  <c:v>682.575602</c:v>
                </c:pt>
                <c:pt idx="518">
                  <c:v>682.45163500000001</c:v>
                </c:pt>
                <c:pt idx="519">
                  <c:v>682.32766200000003</c:v>
                </c:pt>
                <c:pt idx="520">
                  <c:v>682.20368199999996</c:v>
                </c:pt>
                <c:pt idx="521">
                  <c:v>682.07969500000002</c:v>
                </c:pt>
                <c:pt idx="522">
                  <c:v>681.95570099999998</c:v>
                </c:pt>
                <c:pt idx="523">
                  <c:v>681.83169999999996</c:v>
                </c:pt>
                <c:pt idx="524">
                  <c:v>681.70769199999995</c:v>
                </c:pt>
                <c:pt idx="525">
                  <c:v>681.58367799999996</c:v>
                </c:pt>
                <c:pt idx="526">
                  <c:v>681.459656</c:v>
                </c:pt>
                <c:pt idx="527">
                  <c:v>681.33562700000004</c:v>
                </c:pt>
                <c:pt idx="528">
                  <c:v>681.211591</c:v>
                </c:pt>
                <c:pt idx="529">
                  <c:v>681.08754799999997</c:v>
                </c:pt>
                <c:pt idx="530">
                  <c:v>680.96349799999996</c:v>
                </c:pt>
                <c:pt idx="531">
                  <c:v>680.83944199999996</c:v>
                </c:pt>
                <c:pt idx="532">
                  <c:v>680.71537799999999</c:v>
                </c:pt>
                <c:pt idx="533">
                  <c:v>680.59130700000003</c:v>
                </c:pt>
                <c:pt idx="534">
                  <c:v>680.46722899999997</c:v>
                </c:pt>
                <c:pt idx="535">
                  <c:v>680.34314500000005</c:v>
                </c:pt>
                <c:pt idx="536">
                  <c:v>680.21905300000003</c:v>
                </c:pt>
                <c:pt idx="537">
                  <c:v>680.09495400000003</c:v>
                </c:pt>
                <c:pt idx="538">
                  <c:v>679.97084900000004</c:v>
                </c:pt>
                <c:pt idx="539">
                  <c:v>679.84673599999996</c:v>
                </c:pt>
                <c:pt idx="540">
                  <c:v>679.72261600000002</c:v>
                </c:pt>
                <c:pt idx="541">
                  <c:v>679.59848999999997</c:v>
                </c:pt>
                <c:pt idx="542">
                  <c:v>679.47435599999994</c:v>
                </c:pt>
                <c:pt idx="543">
                  <c:v>679.35021500000005</c:v>
                </c:pt>
                <c:pt idx="544">
                  <c:v>679.22606800000005</c:v>
                </c:pt>
                <c:pt idx="545">
                  <c:v>679.10191299999997</c:v>
                </c:pt>
                <c:pt idx="546">
                  <c:v>678.97775200000001</c:v>
                </c:pt>
                <c:pt idx="547">
                  <c:v>678.85358299999996</c:v>
                </c:pt>
                <c:pt idx="548">
                  <c:v>678.72940700000004</c:v>
                </c:pt>
                <c:pt idx="549">
                  <c:v>678.60522500000002</c:v>
                </c:pt>
                <c:pt idx="550">
                  <c:v>678.48103500000002</c:v>
                </c:pt>
                <c:pt idx="551">
                  <c:v>678.35683900000004</c:v>
                </c:pt>
                <c:pt idx="552">
                  <c:v>678.23263499999996</c:v>
                </c:pt>
                <c:pt idx="553">
                  <c:v>678.10842500000001</c:v>
                </c:pt>
                <c:pt idx="554">
                  <c:v>677.98420699999997</c:v>
                </c:pt>
                <c:pt idx="555">
                  <c:v>677.85998300000006</c:v>
                </c:pt>
                <c:pt idx="556">
                  <c:v>677.73575100000005</c:v>
                </c:pt>
                <c:pt idx="557">
                  <c:v>677.61151299999995</c:v>
                </c:pt>
                <c:pt idx="558">
                  <c:v>677.48726699999997</c:v>
                </c:pt>
                <c:pt idx="559">
                  <c:v>677.36301500000002</c:v>
                </c:pt>
                <c:pt idx="560">
                  <c:v>677.23875499999997</c:v>
                </c:pt>
                <c:pt idx="561">
                  <c:v>677.11448800000005</c:v>
                </c:pt>
                <c:pt idx="562">
                  <c:v>676.99021500000003</c:v>
                </c:pt>
                <c:pt idx="563">
                  <c:v>676.86593400000004</c:v>
                </c:pt>
                <c:pt idx="564">
                  <c:v>676.74164699999994</c:v>
                </c:pt>
                <c:pt idx="565">
                  <c:v>676.61735199999998</c:v>
                </c:pt>
                <c:pt idx="566">
                  <c:v>676.49305100000004</c:v>
                </c:pt>
                <c:pt idx="567">
                  <c:v>676.368742</c:v>
                </c:pt>
                <c:pt idx="568">
                  <c:v>676.24442699999997</c:v>
                </c:pt>
                <c:pt idx="569">
                  <c:v>676.12010399999997</c:v>
                </c:pt>
                <c:pt idx="570">
                  <c:v>675.99577499999998</c:v>
                </c:pt>
                <c:pt idx="571">
                  <c:v>675.87143800000001</c:v>
                </c:pt>
                <c:pt idx="572">
                  <c:v>675.74709399999995</c:v>
                </c:pt>
                <c:pt idx="573">
                  <c:v>675.62274400000001</c:v>
                </c:pt>
                <c:pt idx="574">
                  <c:v>675.49838599999998</c:v>
                </c:pt>
                <c:pt idx="575">
                  <c:v>675.37402199999997</c:v>
                </c:pt>
                <c:pt idx="576">
                  <c:v>675.24964999999997</c:v>
                </c:pt>
                <c:pt idx="577">
                  <c:v>675.125271</c:v>
                </c:pt>
                <c:pt idx="578">
                  <c:v>675.00088600000004</c:v>
                </c:pt>
                <c:pt idx="579">
                  <c:v>674.87649299999998</c:v>
                </c:pt>
                <c:pt idx="580">
                  <c:v>674.75209299999995</c:v>
                </c:pt>
                <c:pt idx="581">
                  <c:v>674.62768700000004</c:v>
                </c:pt>
                <c:pt idx="582">
                  <c:v>674.50327300000004</c:v>
                </c:pt>
                <c:pt idx="583">
                  <c:v>674.37885200000005</c:v>
                </c:pt>
                <c:pt idx="584">
                  <c:v>674.25442499999997</c:v>
                </c:pt>
                <c:pt idx="585">
                  <c:v>674.12999000000002</c:v>
                </c:pt>
                <c:pt idx="586">
                  <c:v>674.00554799999998</c:v>
                </c:pt>
                <c:pt idx="587">
                  <c:v>673.88109899999995</c:v>
                </c:pt>
                <c:pt idx="588">
                  <c:v>673.75664400000005</c:v>
                </c:pt>
                <c:pt idx="589">
                  <c:v>673.63218099999995</c:v>
                </c:pt>
                <c:pt idx="590">
                  <c:v>673.50771099999997</c:v>
                </c:pt>
                <c:pt idx="591">
                  <c:v>673.38323400000002</c:v>
                </c:pt>
                <c:pt idx="592">
                  <c:v>673.25874999999996</c:v>
                </c:pt>
                <c:pt idx="593">
                  <c:v>673.13426000000004</c:v>
                </c:pt>
                <c:pt idx="594">
                  <c:v>673.00976200000002</c:v>
                </c:pt>
                <c:pt idx="595">
                  <c:v>672.88525700000002</c:v>
                </c:pt>
                <c:pt idx="596">
                  <c:v>672.76074500000004</c:v>
                </c:pt>
                <c:pt idx="597">
                  <c:v>672.63622599999997</c:v>
                </c:pt>
                <c:pt idx="598">
                  <c:v>672.51170000000002</c:v>
                </c:pt>
                <c:pt idx="599">
                  <c:v>672.38716699999998</c:v>
                </c:pt>
                <c:pt idx="600">
                  <c:v>672.26262699999995</c:v>
                </c:pt>
                <c:pt idx="601">
                  <c:v>672.13807999999995</c:v>
                </c:pt>
                <c:pt idx="602">
                  <c:v>672.01352599999996</c:v>
                </c:pt>
                <c:pt idx="603">
                  <c:v>671.88896499999998</c:v>
                </c:pt>
                <c:pt idx="604">
                  <c:v>671.76439700000003</c:v>
                </c:pt>
                <c:pt idx="605">
                  <c:v>671.63982199999998</c:v>
                </c:pt>
                <c:pt idx="606">
                  <c:v>671.51523999999995</c:v>
                </c:pt>
                <c:pt idx="607">
                  <c:v>671.39065100000005</c:v>
                </c:pt>
                <c:pt idx="608">
                  <c:v>671.26605400000005</c:v>
                </c:pt>
                <c:pt idx="609">
                  <c:v>671.14145099999996</c:v>
                </c:pt>
                <c:pt idx="610">
                  <c:v>671.016841</c:v>
                </c:pt>
                <c:pt idx="611">
                  <c:v>670.89222400000006</c:v>
                </c:pt>
                <c:pt idx="612">
                  <c:v>670.76759900000002</c:v>
                </c:pt>
                <c:pt idx="613">
                  <c:v>670.642968</c:v>
                </c:pt>
                <c:pt idx="614">
                  <c:v>670.51832999999999</c:v>
                </c:pt>
                <c:pt idx="615">
                  <c:v>670.39368400000001</c:v>
                </c:pt>
                <c:pt idx="616">
                  <c:v>670.26903200000004</c:v>
                </c:pt>
                <c:pt idx="617">
                  <c:v>670.14437299999997</c:v>
                </c:pt>
                <c:pt idx="618">
                  <c:v>670.01970600000004</c:v>
                </c:pt>
                <c:pt idx="619">
                  <c:v>669.89503300000001</c:v>
                </c:pt>
                <c:pt idx="620">
                  <c:v>669.770352</c:v>
                </c:pt>
                <c:pt idx="621">
                  <c:v>669.64566500000001</c:v>
                </c:pt>
                <c:pt idx="622">
                  <c:v>669.52097000000003</c:v>
                </c:pt>
                <c:pt idx="623">
                  <c:v>669.39626799999996</c:v>
                </c:pt>
                <c:pt idx="624">
                  <c:v>669.27156000000002</c:v>
                </c:pt>
                <c:pt idx="625">
                  <c:v>669.14684399999999</c:v>
                </c:pt>
                <c:pt idx="626">
                  <c:v>669.02212099999997</c:v>
                </c:pt>
                <c:pt idx="627">
                  <c:v>668.89739199999997</c:v>
                </c:pt>
                <c:pt idx="628">
                  <c:v>668.77265499999999</c:v>
                </c:pt>
                <c:pt idx="629">
                  <c:v>668.64791100000002</c:v>
                </c:pt>
                <c:pt idx="630">
                  <c:v>668.52315999999996</c:v>
                </c:pt>
                <c:pt idx="631">
                  <c:v>668.39840200000003</c:v>
                </c:pt>
                <c:pt idx="632">
                  <c:v>668.27363700000001</c:v>
                </c:pt>
                <c:pt idx="633">
                  <c:v>668.148866</c:v>
                </c:pt>
                <c:pt idx="634">
                  <c:v>668.02408700000001</c:v>
                </c:pt>
                <c:pt idx="635">
                  <c:v>667.89930100000004</c:v>
                </c:pt>
                <c:pt idx="636">
                  <c:v>667.77450699999997</c:v>
                </c:pt>
                <c:pt idx="637">
                  <c:v>667.64970700000003</c:v>
                </c:pt>
                <c:pt idx="638">
                  <c:v>667.5249</c:v>
                </c:pt>
                <c:pt idx="639">
                  <c:v>667.40008599999999</c:v>
                </c:pt>
                <c:pt idx="640">
                  <c:v>667.27526499999999</c:v>
                </c:pt>
                <c:pt idx="641">
                  <c:v>667.15043700000001</c:v>
                </c:pt>
                <c:pt idx="642">
                  <c:v>667.02560100000005</c:v>
                </c:pt>
                <c:pt idx="643">
                  <c:v>666.90075899999999</c:v>
                </c:pt>
                <c:pt idx="644">
                  <c:v>666.77590999999995</c:v>
                </c:pt>
                <c:pt idx="645">
                  <c:v>666.65105300000005</c:v>
                </c:pt>
                <c:pt idx="646">
                  <c:v>666.52619000000004</c:v>
                </c:pt>
                <c:pt idx="647">
                  <c:v>666.40131899999994</c:v>
                </c:pt>
                <c:pt idx="648">
                  <c:v>666.27644199999997</c:v>
                </c:pt>
                <c:pt idx="649">
                  <c:v>666.15155700000003</c:v>
                </c:pt>
                <c:pt idx="650">
                  <c:v>666.02666499999998</c:v>
                </c:pt>
                <c:pt idx="651">
                  <c:v>665.90176699999995</c:v>
                </c:pt>
                <c:pt idx="652">
                  <c:v>665.77686100000005</c:v>
                </c:pt>
                <c:pt idx="653">
                  <c:v>665.65194799999995</c:v>
                </c:pt>
                <c:pt idx="654">
                  <c:v>665.52702799999997</c:v>
                </c:pt>
                <c:pt idx="655">
                  <c:v>665.40210100000002</c:v>
                </c:pt>
                <c:pt idx="656">
                  <c:v>665.27716699999996</c:v>
                </c:pt>
                <c:pt idx="657">
                  <c:v>665.15222700000004</c:v>
                </c:pt>
                <c:pt idx="658">
                  <c:v>665.02727800000002</c:v>
                </c:pt>
                <c:pt idx="659">
                  <c:v>664.90232300000002</c:v>
                </c:pt>
                <c:pt idx="660">
                  <c:v>664.77736100000004</c:v>
                </c:pt>
                <c:pt idx="661">
                  <c:v>664.65239199999996</c:v>
                </c:pt>
                <c:pt idx="662">
                  <c:v>664.52741600000002</c:v>
                </c:pt>
                <c:pt idx="663">
                  <c:v>664.40243299999997</c:v>
                </c:pt>
                <c:pt idx="664">
                  <c:v>664.27744199999995</c:v>
                </c:pt>
                <c:pt idx="665">
                  <c:v>664.15244499999994</c:v>
                </c:pt>
                <c:pt idx="666">
                  <c:v>664.02744099999995</c:v>
                </c:pt>
                <c:pt idx="667">
                  <c:v>663.90242899999998</c:v>
                </c:pt>
                <c:pt idx="668">
                  <c:v>663.77741100000003</c:v>
                </c:pt>
                <c:pt idx="669">
                  <c:v>663.65238499999998</c:v>
                </c:pt>
                <c:pt idx="670">
                  <c:v>663.52735199999995</c:v>
                </c:pt>
                <c:pt idx="671">
                  <c:v>663.40231300000005</c:v>
                </c:pt>
                <c:pt idx="672">
                  <c:v>663.27726600000005</c:v>
                </c:pt>
                <c:pt idx="673">
                  <c:v>663.15221199999996</c:v>
                </c:pt>
                <c:pt idx="674">
                  <c:v>663.027151</c:v>
                </c:pt>
                <c:pt idx="675">
                  <c:v>662.90208299999995</c:v>
                </c:pt>
                <c:pt idx="676">
                  <c:v>662.77700800000002</c:v>
                </c:pt>
                <c:pt idx="677">
                  <c:v>662.651926</c:v>
                </c:pt>
                <c:pt idx="678">
                  <c:v>662.526837</c:v>
                </c:pt>
                <c:pt idx="679">
                  <c:v>662.40174100000002</c:v>
                </c:pt>
                <c:pt idx="680">
                  <c:v>662.27663800000005</c:v>
                </c:pt>
                <c:pt idx="681">
                  <c:v>662.15152799999998</c:v>
                </c:pt>
                <c:pt idx="682">
                  <c:v>662.02641000000006</c:v>
                </c:pt>
                <c:pt idx="683">
                  <c:v>661.90128600000003</c:v>
                </c:pt>
                <c:pt idx="684">
                  <c:v>661.77615400000002</c:v>
                </c:pt>
                <c:pt idx="685">
                  <c:v>661.65101600000003</c:v>
                </c:pt>
                <c:pt idx="686">
                  <c:v>661.52587000000005</c:v>
                </c:pt>
                <c:pt idx="687">
                  <c:v>661.40071799999998</c:v>
                </c:pt>
                <c:pt idx="688">
                  <c:v>661.27555800000005</c:v>
                </c:pt>
                <c:pt idx="689">
                  <c:v>661.15039100000001</c:v>
                </c:pt>
                <c:pt idx="690">
                  <c:v>661.025217</c:v>
                </c:pt>
                <c:pt idx="691">
                  <c:v>660.900037</c:v>
                </c:pt>
                <c:pt idx="692">
                  <c:v>660.77484900000002</c:v>
                </c:pt>
                <c:pt idx="693">
                  <c:v>660.64965400000006</c:v>
                </c:pt>
                <c:pt idx="694">
                  <c:v>660.524451</c:v>
                </c:pt>
                <c:pt idx="695">
                  <c:v>660.39924199999996</c:v>
                </c:pt>
                <c:pt idx="696">
                  <c:v>660.27402600000005</c:v>
                </c:pt>
                <c:pt idx="697">
                  <c:v>660.14880300000004</c:v>
                </c:pt>
                <c:pt idx="698">
                  <c:v>660.02357199999994</c:v>
                </c:pt>
                <c:pt idx="699">
                  <c:v>659.89833499999997</c:v>
                </c:pt>
                <c:pt idx="700">
                  <c:v>659.77309000000002</c:v>
                </c:pt>
                <c:pt idx="701">
                  <c:v>659.64783899999998</c:v>
                </c:pt>
                <c:pt idx="702">
                  <c:v>659.52257999999995</c:v>
                </c:pt>
                <c:pt idx="703">
                  <c:v>659.39731500000005</c:v>
                </c:pt>
                <c:pt idx="704">
                  <c:v>659.27204200000006</c:v>
                </c:pt>
                <c:pt idx="705">
                  <c:v>659.14676199999997</c:v>
                </c:pt>
                <c:pt idx="706">
                  <c:v>659.02147500000001</c:v>
                </c:pt>
                <c:pt idx="707">
                  <c:v>658.89618099999996</c:v>
                </c:pt>
                <c:pt idx="708">
                  <c:v>658.77088000000003</c:v>
                </c:pt>
                <c:pt idx="709">
                  <c:v>658.64557200000002</c:v>
                </c:pt>
                <c:pt idx="710">
                  <c:v>658.52025600000002</c:v>
                </c:pt>
                <c:pt idx="711">
                  <c:v>658.39493400000003</c:v>
                </c:pt>
                <c:pt idx="712">
                  <c:v>658.26960499999996</c:v>
                </c:pt>
                <c:pt idx="713">
                  <c:v>658.14426800000001</c:v>
                </c:pt>
                <c:pt idx="714">
                  <c:v>658.01892499999997</c:v>
                </c:pt>
                <c:pt idx="715">
                  <c:v>657.89357399999994</c:v>
                </c:pt>
                <c:pt idx="716">
                  <c:v>657.76821600000005</c:v>
                </c:pt>
                <c:pt idx="717">
                  <c:v>657.64285199999995</c:v>
                </c:pt>
                <c:pt idx="718">
                  <c:v>657.51747999999998</c:v>
                </c:pt>
                <c:pt idx="719">
                  <c:v>657.39210100000003</c:v>
                </c:pt>
                <c:pt idx="720">
                  <c:v>657.26671499999998</c:v>
                </c:pt>
                <c:pt idx="721">
                  <c:v>657.14132199999995</c:v>
                </c:pt>
                <c:pt idx="722">
                  <c:v>657.01592100000005</c:v>
                </c:pt>
                <c:pt idx="723">
                  <c:v>656.89051400000005</c:v>
                </c:pt>
                <c:pt idx="724">
                  <c:v>656.76509999999996</c:v>
                </c:pt>
                <c:pt idx="725">
                  <c:v>656.639678</c:v>
                </c:pt>
                <c:pt idx="726">
                  <c:v>656.51424999999995</c:v>
                </c:pt>
                <c:pt idx="727">
                  <c:v>656.38881400000002</c:v>
                </c:pt>
                <c:pt idx="728">
                  <c:v>656.26337100000001</c:v>
                </c:pt>
                <c:pt idx="729">
                  <c:v>656.137922</c:v>
                </c:pt>
                <c:pt idx="730">
                  <c:v>656.01246500000002</c:v>
                </c:pt>
                <c:pt idx="731">
                  <c:v>655.88700100000005</c:v>
                </c:pt>
                <c:pt idx="732">
                  <c:v>655.76152999999999</c:v>
                </c:pt>
                <c:pt idx="733">
                  <c:v>655.63605099999995</c:v>
                </c:pt>
                <c:pt idx="734">
                  <c:v>655.51056600000004</c:v>
                </c:pt>
                <c:pt idx="735">
                  <c:v>655.38507400000003</c:v>
                </c:pt>
                <c:pt idx="736">
                  <c:v>655.25957400000004</c:v>
                </c:pt>
                <c:pt idx="737">
                  <c:v>655.13406799999996</c:v>
                </c:pt>
                <c:pt idx="738">
                  <c:v>655.008554</c:v>
                </c:pt>
                <c:pt idx="739">
                  <c:v>654.88303399999995</c:v>
                </c:pt>
                <c:pt idx="740">
                  <c:v>654.75750600000003</c:v>
                </c:pt>
                <c:pt idx="741">
                  <c:v>654.63197100000002</c:v>
                </c:pt>
                <c:pt idx="742">
                  <c:v>654.50642900000003</c:v>
                </c:pt>
                <c:pt idx="743">
                  <c:v>654.38088000000005</c:v>
                </c:pt>
                <c:pt idx="744">
                  <c:v>654.25532399999997</c:v>
                </c:pt>
                <c:pt idx="745">
                  <c:v>654.12976000000003</c:v>
                </c:pt>
                <c:pt idx="746">
                  <c:v>654.00418999999999</c:v>
                </c:pt>
                <c:pt idx="747">
                  <c:v>653.87861199999998</c:v>
                </c:pt>
                <c:pt idx="748">
                  <c:v>653.75302799999997</c:v>
                </c:pt>
                <c:pt idx="749">
                  <c:v>653.62743599999999</c:v>
                </c:pt>
                <c:pt idx="750">
                  <c:v>653.50183700000002</c:v>
                </c:pt>
                <c:pt idx="751">
                  <c:v>653.37623099999996</c:v>
                </c:pt>
                <c:pt idx="752">
                  <c:v>653.25061800000003</c:v>
                </c:pt>
                <c:pt idx="753">
                  <c:v>653.12499800000001</c:v>
                </c:pt>
                <c:pt idx="754">
                  <c:v>652.999371</c:v>
                </c:pt>
                <c:pt idx="755">
                  <c:v>652.87373700000001</c:v>
                </c:pt>
                <c:pt idx="756">
                  <c:v>652.74809500000003</c:v>
                </c:pt>
                <c:pt idx="757">
                  <c:v>652.62244699999997</c:v>
                </c:pt>
                <c:pt idx="758">
                  <c:v>652.49679100000003</c:v>
                </c:pt>
                <c:pt idx="759">
                  <c:v>652.371128</c:v>
                </c:pt>
                <c:pt idx="760">
                  <c:v>652.24545899999998</c:v>
                </c:pt>
                <c:pt idx="761">
                  <c:v>652.11978199999999</c:v>
                </c:pt>
                <c:pt idx="762">
                  <c:v>651.99409700000001</c:v>
                </c:pt>
                <c:pt idx="763">
                  <c:v>651.86840600000005</c:v>
                </c:pt>
                <c:pt idx="764">
                  <c:v>651.74270799999999</c:v>
                </c:pt>
                <c:pt idx="765">
                  <c:v>651.61700299999995</c:v>
                </c:pt>
                <c:pt idx="766">
                  <c:v>651.49129000000005</c:v>
                </c:pt>
                <c:pt idx="767">
                  <c:v>651.36557000000005</c:v>
                </c:pt>
                <c:pt idx="768">
                  <c:v>651.23984399999995</c:v>
                </c:pt>
                <c:pt idx="769">
                  <c:v>651.11410999999998</c:v>
                </c:pt>
                <c:pt idx="770">
                  <c:v>650.98836900000003</c:v>
                </c:pt>
                <c:pt idx="771">
                  <c:v>650.86262099999999</c:v>
                </c:pt>
                <c:pt idx="772">
                  <c:v>650.73686499999997</c:v>
                </c:pt>
                <c:pt idx="773">
                  <c:v>650.61110299999996</c:v>
                </c:pt>
                <c:pt idx="774">
                  <c:v>650.48533399999997</c:v>
                </c:pt>
                <c:pt idx="775">
                  <c:v>650.359557</c:v>
                </c:pt>
                <c:pt idx="776">
                  <c:v>650.23377300000004</c:v>
                </c:pt>
                <c:pt idx="777">
                  <c:v>650.10798299999999</c:v>
                </c:pt>
                <c:pt idx="778">
                  <c:v>649.98218499999996</c:v>
                </c:pt>
                <c:pt idx="779">
                  <c:v>649.85637999999994</c:v>
                </c:pt>
                <c:pt idx="780">
                  <c:v>649.73056699999995</c:v>
                </c:pt>
                <c:pt idx="781">
                  <c:v>649.60474799999997</c:v>
                </c:pt>
                <c:pt idx="782">
                  <c:v>649.47892200000001</c:v>
                </c:pt>
                <c:pt idx="783">
                  <c:v>649.35308799999996</c:v>
                </c:pt>
                <c:pt idx="784">
                  <c:v>649.22724700000003</c:v>
                </c:pt>
                <c:pt idx="785">
                  <c:v>649.10140000000001</c:v>
                </c:pt>
                <c:pt idx="786">
                  <c:v>648.97554500000001</c:v>
                </c:pt>
                <c:pt idx="787">
                  <c:v>648.84968300000003</c:v>
                </c:pt>
                <c:pt idx="788">
                  <c:v>648.72381299999995</c:v>
                </c:pt>
                <c:pt idx="789">
                  <c:v>648.597937</c:v>
                </c:pt>
                <c:pt idx="790">
                  <c:v>648.47205399999996</c:v>
                </c:pt>
                <c:pt idx="791">
                  <c:v>648.34616300000005</c:v>
                </c:pt>
                <c:pt idx="792">
                  <c:v>648.22026500000004</c:v>
                </c:pt>
                <c:pt idx="793">
                  <c:v>648.09436000000005</c:v>
                </c:pt>
                <c:pt idx="794">
                  <c:v>647.96844799999997</c:v>
                </c:pt>
                <c:pt idx="795">
                  <c:v>647.84252900000001</c:v>
                </c:pt>
                <c:pt idx="796">
                  <c:v>647.71660299999996</c:v>
                </c:pt>
                <c:pt idx="797">
                  <c:v>647.59067000000005</c:v>
                </c:pt>
                <c:pt idx="798">
                  <c:v>647.46472900000003</c:v>
                </c:pt>
                <c:pt idx="799">
                  <c:v>647.33878100000004</c:v>
                </c:pt>
                <c:pt idx="800">
                  <c:v>647.21282599999995</c:v>
                </c:pt>
                <c:pt idx="801">
                  <c:v>647.08686399999999</c:v>
                </c:pt>
                <c:pt idx="802">
                  <c:v>646.96089500000005</c:v>
                </c:pt>
                <c:pt idx="803">
                  <c:v>646.83491900000001</c:v>
                </c:pt>
                <c:pt idx="804">
                  <c:v>646.70893599999999</c:v>
                </c:pt>
                <c:pt idx="805">
                  <c:v>646.582945</c:v>
                </c:pt>
                <c:pt idx="806">
                  <c:v>646.45694700000001</c:v>
                </c:pt>
                <c:pt idx="807">
                  <c:v>646.33094300000005</c:v>
                </c:pt>
                <c:pt idx="808">
                  <c:v>646.20493099999999</c:v>
                </c:pt>
                <c:pt idx="809">
                  <c:v>646.07891199999995</c:v>
                </c:pt>
                <c:pt idx="810">
                  <c:v>645.95288500000004</c:v>
                </c:pt>
                <c:pt idx="811">
                  <c:v>645.82685200000003</c:v>
                </c:pt>
                <c:pt idx="812">
                  <c:v>645.70081100000004</c:v>
                </c:pt>
                <c:pt idx="813">
                  <c:v>645.57476399999996</c:v>
                </c:pt>
                <c:pt idx="814">
                  <c:v>645.44870900000001</c:v>
                </c:pt>
                <c:pt idx="815">
                  <c:v>645.32264699999996</c:v>
                </c:pt>
                <c:pt idx="816">
                  <c:v>645.19657700000005</c:v>
                </c:pt>
                <c:pt idx="817">
                  <c:v>645.07050100000004</c:v>
                </c:pt>
                <c:pt idx="818">
                  <c:v>644.94441800000004</c:v>
                </c:pt>
                <c:pt idx="819">
                  <c:v>644.81832699999995</c:v>
                </c:pt>
                <c:pt idx="820">
                  <c:v>644.692229</c:v>
                </c:pt>
                <c:pt idx="821">
                  <c:v>644.56612399999995</c:v>
                </c:pt>
                <c:pt idx="822">
                  <c:v>644.44001200000002</c:v>
                </c:pt>
                <c:pt idx="823">
                  <c:v>644.31389300000001</c:v>
                </c:pt>
                <c:pt idx="824">
                  <c:v>644.18776600000001</c:v>
                </c:pt>
                <c:pt idx="825">
                  <c:v>644.06163300000003</c:v>
                </c:pt>
                <c:pt idx="826">
                  <c:v>643.93549199999995</c:v>
                </c:pt>
                <c:pt idx="827">
                  <c:v>643.80934400000001</c:v>
                </c:pt>
                <c:pt idx="828">
                  <c:v>643.68318899999997</c:v>
                </c:pt>
                <c:pt idx="829">
                  <c:v>643.55702699999995</c:v>
                </c:pt>
                <c:pt idx="830">
                  <c:v>643.43085699999995</c:v>
                </c:pt>
                <c:pt idx="831">
                  <c:v>643.30468099999996</c:v>
                </c:pt>
                <c:pt idx="832">
                  <c:v>643.17849699999999</c:v>
                </c:pt>
                <c:pt idx="833">
                  <c:v>643.05230600000004</c:v>
                </c:pt>
                <c:pt idx="834">
                  <c:v>642.926108</c:v>
                </c:pt>
                <c:pt idx="835">
                  <c:v>642.79990299999997</c:v>
                </c:pt>
                <c:pt idx="836">
                  <c:v>642.67368999999997</c:v>
                </c:pt>
                <c:pt idx="837">
                  <c:v>642.54747099999997</c:v>
                </c:pt>
                <c:pt idx="838">
                  <c:v>642.421244</c:v>
                </c:pt>
                <c:pt idx="839">
                  <c:v>642.29501000000005</c:v>
                </c:pt>
                <c:pt idx="840">
                  <c:v>642.168769</c:v>
                </c:pt>
                <c:pt idx="841">
                  <c:v>642.04252099999997</c:v>
                </c:pt>
                <c:pt idx="842">
                  <c:v>641.91626499999995</c:v>
                </c:pt>
                <c:pt idx="843">
                  <c:v>641.79000299999996</c:v>
                </c:pt>
                <c:pt idx="844">
                  <c:v>641.66373299999998</c:v>
                </c:pt>
                <c:pt idx="845">
                  <c:v>641.53745600000002</c:v>
                </c:pt>
                <c:pt idx="846">
                  <c:v>641.41117099999997</c:v>
                </c:pt>
                <c:pt idx="847">
                  <c:v>641.28488000000004</c:v>
                </c:pt>
                <c:pt idx="848">
                  <c:v>641.15858200000002</c:v>
                </c:pt>
                <c:pt idx="849">
                  <c:v>641.03227600000002</c:v>
                </c:pt>
                <c:pt idx="850">
                  <c:v>640.90596300000004</c:v>
                </c:pt>
                <c:pt idx="851">
                  <c:v>640.77964299999996</c:v>
                </c:pt>
                <c:pt idx="852">
                  <c:v>640.65331600000002</c:v>
                </c:pt>
                <c:pt idx="853">
                  <c:v>640.52698099999998</c:v>
                </c:pt>
                <c:pt idx="854">
                  <c:v>640.40063899999996</c:v>
                </c:pt>
                <c:pt idx="855">
                  <c:v>640.27429099999995</c:v>
                </c:pt>
                <c:pt idx="856">
                  <c:v>640.14793399999996</c:v>
                </c:pt>
                <c:pt idx="857">
                  <c:v>640.02157099999999</c:v>
                </c:pt>
                <c:pt idx="858">
                  <c:v>639.89520100000004</c:v>
                </c:pt>
                <c:pt idx="859">
                  <c:v>639.768823</c:v>
                </c:pt>
                <c:pt idx="860">
                  <c:v>639.64243799999997</c:v>
                </c:pt>
                <c:pt idx="861">
                  <c:v>639.51604599999996</c:v>
                </c:pt>
                <c:pt idx="862">
                  <c:v>639.38964699999997</c:v>
                </c:pt>
                <c:pt idx="863">
                  <c:v>639.26324099999999</c:v>
                </c:pt>
                <c:pt idx="864">
                  <c:v>639.13682700000004</c:v>
                </c:pt>
                <c:pt idx="865">
                  <c:v>639.01040599999999</c:v>
                </c:pt>
                <c:pt idx="866">
                  <c:v>638.88397799999996</c:v>
                </c:pt>
                <c:pt idx="867">
                  <c:v>638.75754300000006</c:v>
                </c:pt>
                <c:pt idx="868">
                  <c:v>638.63110099999994</c:v>
                </c:pt>
                <c:pt idx="869">
                  <c:v>638.50465099999997</c:v>
                </c:pt>
                <c:pt idx="870">
                  <c:v>638.37819400000001</c:v>
                </c:pt>
                <c:pt idx="871">
                  <c:v>638.25172999999995</c:v>
                </c:pt>
                <c:pt idx="872">
                  <c:v>638.12525900000003</c:v>
                </c:pt>
                <c:pt idx="873">
                  <c:v>637.99878100000001</c:v>
                </c:pt>
                <c:pt idx="874">
                  <c:v>637.87229500000001</c:v>
                </c:pt>
                <c:pt idx="875">
                  <c:v>637.74580200000003</c:v>
                </c:pt>
                <c:pt idx="876">
                  <c:v>637.61930199999995</c:v>
                </c:pt>
                <c:pt idx="877">
                  <c:v>637.492795</c:v>
                </c:pt>
                <c:pt idx="878">
                  <c:v>637.36628099999996</c:v>
                </c:pt>
                <c:pt idx="879">
                  <c:v>637.23975900000005</c:v>
                </c:pt>
                <c:pt idx="880">
                  <c:v>637.11323000000004</c:v>
                </c:pt>
                <c:pt idx="881">
                  <c:v>636.98669400000006</c:v>
                </c:pt>
                <c:pt idx="882">
                  <c:v>636.86015099999997</c:v>
                </c:pt>
                <c:pt idx="883">
                  <c:v>636.73360000000002</c:v>
                </c:pt>
                <c:pt idx="884">
                  <c:v>636.60704199999998</c:v>
                </c:pt>
                <c:pt idx="885">
                  <c:v>636.48047699999995</c:v>
                </c:pt>
                <c:pt idx="886">
                  <c:v>636.35390500000005</c:v>
                </c:pt>
                <c:pt idx="887">
                  <c:v>636.22732599999995</c:v>
                </c:pt>
                <c:pt idx="888">
                  <c:v>636.10073899999998</c:v>
                </c:pt>
                <c:pt idx="889">
                  <c:v>635.97414500000002</c:v>
                </c:pt>
                <c:pt idx="890">
                  <c:v>635.84754399999997</c:v>
                </c:pt>
                <c:pt idx="891">
                  <c:v>635.72093600000005</c:v>
                </c:pt>
                <c:pt idx="892">
                  <c:v>635.59432000000004</c:v>
                </c:pt>
                <c:pt idx="893">
                  <c:v>635.46769800000004</c:v>
                </c:pt>
                <c:pt idx="894">
                  <c:v>635.34106799999995</c:v>
                </c:pt>
                <c:pt idx="895">
                  <c:v>635.21442999999999</c:v>
                </c:pt>
                <c:pt idx="896">
                  <c:v>635.08778600000005</c:v>
                </c:pt>
                <c:pt idx="897">
                  <c:v>634.96113400000002</c:v>
                </c:pt>
                <c:pt idx="898">
                  <c:v>634.834475</c:v>
                </c:pt>
                <c:pt idx="899">
                  <c:v>634.707809</c:v>
                </c:pt>
                <c:pt idx="900">
                  <c:v>634.58113600000001</c:v>
                </c:pt>
                <c:pt idx="901">
                  <c:v>634.45445500000005</c:v>
                </c:pt>
                <c:pt idx="902">
                  <c:v>634.32776799999999</c:v>
                </c:pt>
                <c:pt idx="903">
                  <c:v>634.20107199999995</c:v>
                </c:pt>
                <c:pt idx="904">
                  <c:v>634.07437000000004</c:v>
                </c:pt>
                <c:pt idx="905">
                  <c:v>633.94766100000004</c:v>
                </c:pt>
                <c:pt idx="906">
                  <c:v>633.82094400000005</c:v>
                </c:pt>
                <c:pt idx="907">
                  <c:v>633.69421999999997</c:v>
                </c:pt>
                <c:pt idx="908">
                  <c:v>633.56748800000003</c:v>
                </c:pt>
                <c:pt idx="909">
                  <c:v>633.44074999999998</c:v>
                </c:pt>
                <c:pt idx="910">
                  <c:v>633.31400399999995</c:v>
                </c:pt>
                <c:pt idx="911">
                  <c:v>633.18725099999995</c:v>
                </c:pt>
                <c:pt idx="912">
                  <c:v>633.06049099999996</c:v>
                </c:pt>
                <c:pt idx="913">
                  <c:v>632.93372299999999</c:v>
                </c:pt>
                <c:pt idx="914">
                  <c:v>632.80694900000003</c:v>
                </c:pt>
                <c:pt idx="915">
                  <c:v>632.68016699999998</c:v>
                </c:pt>
                <c:pt idx="916">
                  <c:v>632.55337699999995</c:v>
                </c:pt>
                <c:pt idx="917">
                  <c:v>632.42658100000006</c:v>
                </c:pt>
                <c:pt idx="918">
                  <c:v>632.29977699999995</c:v>
                </c:pt>
                <c:pt idx="919">
                  <c:v>632.17296599999997</c:v>
                </c:pt>
                <c:pt idx="920">
                  <c:v>632.04614800000002</c:v>
                </c:pt>
                <c:pt idx="921">
                  <c:v>631.91932199999997</c:v>
                </c:pt>
                <c:pt idx="922">
                  <c:v>631.79249000000004</c:v>
                </c:pt>
                <c:pt idx="923">
                  <c:v>631.66565000000003</c:v>
                </c:pt>
                <c:pt idx="924">
                  <c:v>631.53880200000003</c:v>
                </c:pt>
                <c:pt idx="925">
                  <c:v>631.41194800000005</c:v>
                </c:pt>
                <c:pt idx="926">
                  <c:v>631.28508599999998</c:v>
                </c:pt>
                <c:pt idx="927">
                  <c:v>631.15821700000004</c:v>
                </c:pt>
                <c:pt idx="928">
                  <c:v>631.031341</c:v>
                </c:pt>
                <c:pt idx="929">
                  <c:v>630.90445699999998</c:v>
                </c:pt>
                <c:pt idx="930">
                  <c:v>630.77756599999998</c:v>
                </c:pt>
                <c:pt idx="931">
                  <c:v>630.650668</c:v>
                </c:pt>
                <c:pt idx="932">
                  <c:v>630.52376300000003</c:v>
                </c:pt>
                <c:pt idx="933">
                  <c:v>630.39684999999997</c:v>
                </c:pt>
                <c:pt idx="934">
                  <c:v>630.26993000000004</c:v>
                </c:pt>
                <c:pt idx="935">
                  <c:v>630.14300300000002</c:v>
                </c:pt>
                <c:pt idx="936">
                  <c:v>630.01606800000002</c:v>
                </c:pt>
                <c:pt idx="937">
                  <c:v>629.88912700000003</c:v>
                </c:pt>
                <c:pt idx="938">
                  <c:v>629.76217699999995</c:v>
                </c:pt>
                <c:pt idx="939">
                  <c:v>629.635221</c:v>
                </c:pt>
                <c:pt idx="940">
                  <c:v>629.50825799999996</c:v>
                </c:pt>
                <c:pt idx="941">
                  <c:v>629.38128700000004</c:v>
                </c:pt>
                <c:pt idx="942">
                  <c:v>629.25430900000003</c:v>
                </c:pt>
                <c:pt idx="943">
                  <c:v>629.12732300000005</c:v>
                </c:pt>
                <c:pt idx="944">
                  <c:v>629.00032999999996</c:v>
                </c:pt>
                <c:pt idx="945">
                  <c:v>628.87333000000001</c:v>
                </c:pt>
                <c:pt idx="946">
                  <c:v>628.74632299999996</c:v>
                </c:pt>
                <c:pt idx="947">
                  <c:v>628.61930900000004</c:v>
                </c:pt>
                <c:pt idx="948">
                  <c:v>628.49228700000003</c:v>
                </c:pt>
                <c:pt idx="949">
                  <c:v>628.36525800000004</c:v>
                </c:pt>
                <c:pt idx="950">
                  <c:v>628.23822099999995</c:v>
                </c:pt>
                <c:pt idx="951">
                  <c:v>628.111178</c:v>
                </c:pt>
                <c:pt idx="952">
                  <c:v>627.98412699999994</c:v>
                </c:pt>
                <c:pt idx="953">
                  <c:v>627.85706800000003</c:v>
                </c:pt>
                <c:pt idx="954">
                  <c:v>627.73000300000001</c:v>
                </c:pt>
                <c:pt idx="955">
                  <c:v>627.60293000000001</c:v>
                </c:pt>
                <c:pt idx="956">
                  <c:v>627.47585000000004</c:v>
                </c:pt>
                <c:pt idx="957">
                  <c:v>627.34876199999997</c:v>
                </c:pt>
                <c:pt idx="958">
                  <c:v>627.22166700000002</c:v>
                </c:pt>
                <c:pt idx="959">
                  <c:v>627.09456499999999</c:v>
                </c:pt>
                <c:pt idx="960">
                  <c:v>626.96745599999997</c:v>
                </c:pt>
                <c:pt idx="961">
                  <c:v>626.84033899999997</c:v>
                </c:pt>
                <c:pt idx="962">
                  <c:v>626.71321499999999</c:v>
                </c:pt>
                <c:pt idx="963">
                  <c:v>626.58608400000003</c:v>
                </c:pt>
                <c:pt idx="964">
                  <c:v>626.45894599999997</c:v>
                </c:pt>
                <c:pt idx="965">
                  <c:v>626.33180000000004</c:v>
                </c:pt>
                <c:pt idx="966">
                  <c:v>626.20464700000002</c:v>
                </c:pt>
                <c:pt idx="967">
                  <c:v>626.07748600000002</c:v>
                </c:pt>
                <c:pt idx="968">
                  <c:v>625.95031800000004</c:v>
                </c:pt>
                <c:pt idx="969">
                  <c:v>625.82314299999996</c:v>
                </c:pt>
                <c:pt idx="970">
                  <c:v>625.69596100000001</c:v>
                </c:pt>
                <c:pt idx="971">
                  <c:v>625.56877099999997</c:v>
                </c:pt>
                <c:pt idx="972">
                  <c:v>625.44157399999995</c:v>
                </c:pt>
                <c:pt idx="973">
                  <c:v>625.31437000000005</c:v>
                </c:pt>
                <c:pt idx="974">
                  <c:v>625.18715799999995</c:v>
                </c:pt>
                <c:pt idx="975">
                  <c:v>625.05993899999999</c:v>
                </c:pt>
                <c:pt idx="976">
                  <c:v>624.93271300000004</c:v>
                </c:pt>
                <c:pt idx="977">
                  <c:v>624.80547899999999</c:v>
                </c:pt>
                <c:pt idx="978">
                  <c:v>624.67823799999996</c:v>
                </c:pt>
                <c:pt idx="979">
                  <c:v>624.55098999999996</c:v>
                </c:pt>
                <c:pt idx="980">
                  <c:v>624.42373399999997</c:v>
                </c:pt>
                <c:pt idx="981">
                  <c:v>624.296471</c:v>
                </c:pt>
                <c:pt idx="982">
                  <c:v>624.16920100000004</c:v>
                </c:pt>
                <c:pt idx="983">
                  <c:v>624.04192399999999</c:v>
                </c:pt>
                <c:pt idx="984">
                  <c:v>623.91463899999997</c:v>
                </c:pt>
                <c:pt idx="985">
                  <c:v>623.78734599999996</c:v>
                </c:pt>
                <c:pt idx="986">
                  <c:v>623.66004699999996</c:v>
                </c:pt>
                <c:pt idx="987">
                  <c:v>623.53273999999999</c:v>
                </c:pt>
                <c:pt idx="988">
                  <c:v>623.40542600000003</c:v>
                </c:pt>
                <c:pt idx="989">
                  <c:v>623.27810399999998</c:v>
                </c:pt>
                <c:pt idx="990">
                  <c:v>623.15077499999995</c:v>
                </c:pt>
                <c:pt idx="991">
                  <c:v>623.02343900000005</c:v>
                </c:pt>
                <c:pt idx="992">
                  <c:v>622.89609599999994</c:v>
                </c:pt>
                <c:pt idx="993">
                  <c:v>622.76874499999997</c:v>
                </c:pt>
                <c:pt idx="994">
                  <c:v>622.64138700000001</c:v>
                </c:pt>
                <c:pt idx="995">
                  <c:v>622.51402099999996</c:v>
                </c:pt>
                <c:pt idx="996">
                  <c:v>622.38664800000004</c:v>
                </c:pt>
                <c:pt idx="997">
                  <c:v>622.25926800000002</c:v>
                </c:pt>
                <c:pt idx="998">
                  <c:v>622.13188000000002</c:v>
                </c:pt>
                <c:pt idx="999">
                  <c:v>622.00448500000005</c:v>
                </c:pt>
                <c:pt idx="1000">
                  <c:v>621.87708299999997</c:v>
                </c:pt>
              </c:numCache>
            </c:numRef>
          </c:yVal>
          <c:smooth val="0"/>
        </c:ser>
        <c:ser>
          <c:idx val="12"/>
          <c:order val="3"/>
          <c:tx>
            <c:v>Matthew H.</c:v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Tmax'!$AB$4:$AB$723</c:f>
              <c:numCache>
                <c:formatCode>General</c:formatCode>
                <c:ptCount val="720"/>
                <c:pt idx="0" formatCode="0.00E+00">
                  <c:v>1.1574074074074101E-5</c:v>
                </c:pt>
                <c:pt idx="1">
                  <c:v>1.0153105844021999</c:v>
                </c:pt>
                <c:pt idx="2">
                  <c:v>2.0306095947303402</c:v>
                </c:pt>
                <c:pt idx="3">
                  <c:v>3.0459086050584698</c:v>
                </c:pt>
                <c:pt idx="4">
                  <c:v>4.0612076153865999</c:v>
                </c:pt>
                <c:pt idx="5">
                  <c:v>5.07650662571473</c:v>
                </c:pt>
                <c:pt idx="6">
                  <c:v>6.0918056360428601</c:v>
                </c:pt>
                <c:pt idx="7">
                  <c:v>7.1071046463709902</c:v>
                </c:pt>
                <c:pt idx="8">
                  <c:v>8.1224036566991202</c:v>
                </c:pt>
                <c:pt idx="9">
                  <c:v>9.1377026670272503</c:v>
                </c:pt>
                <c:pt idx="10">
                  <c:v>10.1530016773554</c:v>
                </c:pt>
                <c:pt idx="11">
                  <c:v>11.1683006876835</c:v>
                </c:pt>
                <c:pt idx="12">
                  <c:v>12.1835996980116</c:v>
                </c:pt>
                <c:pt idx="13">
                  <c:v>13.198898708339801</c:v>
                </c:pt>
                <c:pt idx="14">
                  <c:v>14.214197718667901</c:v>
                </c:pt>
                <c:pt idx="15">
                  <c:v>15.229496728996001</c:v>
                </c:pt>
                <c:pt idx="16">
                  <c:v>16.2447957393242</c:v>
                </c:pt>
                <c:pt idx="17">
                  <c:v>17.2600947496523</c:v>
                </c:pt>
                <c:pt idx="18">
                  <c:v>18.2753937599804</c:v>
                </c:pt>
                <c:pt idx="19">
                  <c:v>19.290692770308599</c:v>
                </c:pt>
                <c:pt idx="20">
                  <c:v>20.305991780636699</c:v>
                </c:pt>
                <c:pt idx="21">
                  <c:v>21.321290790964799</c:v>
                </c:pt>
                <c:pt idx="22">
                  <c:v>22.336589801292899</c:v>
                </c:pt>
                <c:pt idx="23">
                  <c:v>23.351888811621102</c:v>
                </c:pt>
                <c:pt idx="24">
                  <c:v>24.367187821949202</c:v>
                </c:pt>
                <c:pt idx="25">
                  <c:v>25.382486832277301</c:v>
                </c:pt>
                <c:pt idx="26">
                  <c:v>26.397785842605501</c:v>
                </c:pt>
                <c:pt idx="27">
                  <c:v>27.413084852933601</c:v>
                </c:pt>
                <c:pt idx="28">
                  <c:v>28.428383863261701</c:v>
                </c:pt>
                <c:pt idx="29">
                  <c:v>29.4436828735899</c:v>
                </c:pt>
                <c:pt idx="30">
                  <c:v>30.458981883918</c:v>
                </c:pt>
                <c:pt idx="31">
                  <c:v>31.4742808942461</c:v>
                </c:pt>
                <c:pt idx="32">
                  <c:v>32.489579904574299</c:v>
                </c:pt>
                <c:pt idx="33">
                  <c:v>33.504878914902399</c:v>
                </c:pt>
                <c:pt idx="34">
                  <c:v>34.520177925230499</c:v>
                </c:pt>
                <c:pt idx="35">
                  <c:v>35.535476935558599</c:v>
                </c:pt>
                <c:pt idx="36">
                  <c:v>36.550775945886798</c:v>
                </c:pt>
                <c:pt idx="37">
                  <c:v>37.566074956214898</c:v>
                </c:pt>
                <c:pt idx="38">
                  <c:v>38.581373966542998</c:v>
                </c:pt>
                <c:pt idx="39">
                  <c:v>39.596672976871197</c:v>
                </c:pt>
                <c:pt idx="40">
                  <c:v>40.611971987199297</c:v>
                </c:pt>
                <c:pt idx="41">
                  <c:v>41.627270997527397</c:v>
                </c:pt>
                <c:pt idx="42">
                  <c:v>42.642570007855603</c:v>
                </c:pt>
                <c:pt idx="43">
                  <c:v>43.657869018183703</c:v>
                </c:pt>
                <c:pt idx="44">
                  <c:v>44.673168028511803</c:v>
                </c:pt>
                <c:pt idx="45">
                  <c:v>45.688467038840002</c:v>
                </c:pt>
                <c:pt idx="46">
                  <c:v>46.703766049168102</c:v>
                </c:pt>
                <c:pt idx="47">
                  <c:v>47.719065059496202</c:v>
                </c:pt>
                <c:pt idx="48">
                  <c:v>48.734364069824302</c:v>
                </c:pt>
                <c:pt idx="49">
                  <c:v>49.749663080152501</c:v>
                </c:pt>
                <c:pt idx="50">
                  <c:v>50.764962090480601</c:v>
                </c:pt>
                <c:pt idx="51">
                  <c:v>51.780261100808701</c:v>
                </c:pt>
                <c:pt idx="52">
                  <c:v>52.795560111136901</c:v>
                </c:pt>
                <c:pt idx="53">
                  <c:v>53.810859121465</c:v>
                </c:pt>
                <c:pt idx="54">
                  <c:v>54.8261581317931</c:v>
                </c:pt>
                <c:pt idx="55">
                  <c:v>55.8414571421213</c:v>
                </c:pt>
                <c:pt idx="56">
                  <c:v>56.8567561524494</c:v>
                </c:pt>
                <c:pt idx="57">
                  <c:v>57.8720551627775</c:v>
                </c:pt>
                <c:pt idx="58">
                  <c:v>58.887354173105599</c:v>
                </c:pt>
                <c:pt idx="59">
                  <c:v>59.902653183433799</c:v>
                </c:pt>
                <c:pt idx="60">
                  <c:v>60.917952193761899</c:v>
                </c:pt>
                <c:pt idx="61">
                  <c:v>61.933251204089999</c:v>
                </c:pt>
                <c:pt idx="62">
                  <c:v>62.948550214418198</c:v>
                </c:pt>
                <c:pt idx="63">
                  <c:v>63.963849224746298</c:v>
                </c:pt>
                <c:pt idx="64">
                  <c:v>64.979148235074405</c:v>
                </c:pt>
                <c:pt idx="65">
                  <c:v>65.994447245402597</c:v>
                </c:pt>
                <c:pt idx="66">
                  <c:v>67.009746255730704</c:v>
                </c:pt>
                <c:pt idx="67">
                  <c:v>68.025045266058797</c:v>
                </c:pt>
                <c:pt idx="68">
                  <c:v>69.040344276387003</c:v>
                </c:pt>
                <c:pt idx="69">
                  <c:v>70.055643286715096</c:v>
                </c:pt>
                <c:pt idx="70">
                  <c:v>71.070942297043203</c:v>
                </c:pt>
                <c:pt idx="71">
                  <c:v>72.086241307371395</c:v>
                </c:pt>
                <c:pt idx="72">
                  <c:v>73.101540317699502</c:v>
                </c:pt>
                <c:pt idx="73">
                  <c:v>74.116839328027595</c:v>
                </c:pt>
                <c:pt idx="74">
                  <c:v>75.132138338355702</c:v>
                </c:pt>
                <c:pt idx="75">
                  <c:v>76.147437348683894</c:v>
                </c:pt>
                <c:pt idx="76">
                  <c:v>77.162736359012001</c:v>
                </c:pt>
                <c:pt idx="77">
                  <c:v>78.178035369340094</c:v>
                </c:pt>
                <c:pt idx="78">
                  <c:v>79.1933343796683</c:v>
                </c:pt>
                <c:pt idx="79">
                  <c:v>80.208633389996393</c:v>
                </c:pt>
                <c:pt idx="80">
                  <c:v>81.2239324003245</c:v>
                </c:pt>
                <c:pt idx="81">
                  <c:v>82.239231410652707</c:v>
                </c:pt>
                <c:pt idx="82">
                  <c:v>83.254530420980799</c:v>
                </c:pt>
                <c:pt idx="83">
                  <c:v>84.269829431308906</c:v>
                </c:pt>
                <c:pt idx="84">
                  <c:v>85.285128441636999</c:v>
                </c:pt>
                <c:pt idx="85">
                  <c:v>86.300427451965206</c:v>
                </c:pt>
                <c:pt idx="86">
                  <c:v>87.315726462293298</c:v>
                </c:pt>
                <c:pt idx="87">
                  <c:v>88.331025472621405</c:v>
                </c:pt>
                <c:pt idx="88">
                  <c:v>89.346324482949598</c:v>
                </c:pt>
                <c:pt idx="89">
                  <c:v>90.361623493277705</c:v>
                </c:pt>
                <c:pt idx="90">
                  <c:v>91.376922503605797</c:v>
                </c:pt>
                <c:pt idx="91">
                  <c:v>92.392221513934004</c:v>
                </c:pt>
                <c:pt idx="92">
                  <c:v>93.407520524262097</c:v>
                </c:pt>
                <c:pt idx="93">
                  <c:v>94.422819534590204</c:v>
                </c:pt>
                <c:pt idx="94">
                  <c:v>95.438118544918396</c:v>
                </c:pt>
                <c:pt idx="95">
                  <c:v>96.453417555246503</c:v>
                </c:pt>
                <c:pt idx="96">
                  <c:v>97.468716565574596</c:v>
                </c:pt>
                <c:pt idx="97">
                  <c:v>98.484015575902703</c:v>
                </c:pt>
                <c:pt idx="98">
                  <c:v>99.499314586230895</c:v>
                </c:pt>
                <c:pt idx="99">
                  <c:v>100.514613596559</c:v>
                </c:pt>
                <c:pt idx="100">
                  <c:v>101.529912606887</c:v>
                </c:pt>
                <c:pt idx="101">
                  <c:v>102.545211617215</c:v>
                </c:pt>
                <c:pt idx="102">
                  <c:v>103.560510627543</c:v>
                </c:pt>
                <c:pt idx="103">
                  <c:v>104.575809637872</c:v>
                </c:pt>
                <c:pt idx="104">
                  <c:v>105.59110864820001</c:v>
                </c:pt>
                <c:pt idx="105">
                  <c:v>106.606407658528</c:v>
                </c:pt>
                <c:pt idx="106">
                  <c:v>107.62170666885601</c:v>
                </c:pt>
                <c:pt idx="107">
                  <c:v>108.637005679184</c:v>
                </c:pt>
                <c:pt idx="108">
                  <c:v>109.65230468951199</c:v>
                </c:pt>
                <c:pt idx="109">
                  <c:v>110.66760369984</c:v>
                </c:pt>
                <c:pt idx="110">
                  <c:v>111.68290271016799</c:v>
                </c:pt>
                <c:pt idx="111">
                  <c:v>112.698201720497</c:v>
                </c:pt>
                <c:pt idx="112">
                  <c:v>113.713500730825</c:v>
                </c:pt>
                <c:pt idx="113">
                  <c:v>114.728799741153</c:v>
                </c:pt>
                <c:pt idx="114">
                  <c:v>115.744098751481</c:v>
                </c:pt>
                <c:pt idx="115">
                  <c:v>116.759397761809</c:v>
                </c:pt>
                <c:pt idx="116">
                  <c:v>117.77469677213701</c:v>
                </c:pt>
                <c:pt idx="117">
                  <c:v>118.789995782465</c:v>
                </c:pt>
                <c:pt idx="118">
                  <c:v>119.80529479279301</c:v>
                </c:pt>
                <c:pt idx="119">
                  <c:v>120.82059380312199</c:v>
                </c:pt>
                <c:pt idx="120">
                  <c:v>121.83589281345</c:v>
                </c:pt>
                <c:pt idx="121">
                  <c:v>122.851191823778</c:v>
                </c:pt>
                <c:pt idx="122">
                  <c:v>123.866490834106</c:v>
                </c:pt>
                <c:pt idx="123">
                  <c:v>124.881789844434</c:v>
                </c:pt>
                <c:pt idx="124">
                  <c:v>125.897088854762</c:v>
                </c:pt>
                <c:pt idx="125">
                  <c:v>126.91238786509</c:v>
                </c:pt>
                <c:pt idx="126">
                  <c:v>127.927686875419</c:v>
                </c:pt>
                <c:pt idx="127">
                  <c:v>128.94298588574699</c:v>
                </c:pt>
                <c:pt idx="128">
                  <c:v>129.95828489607501</c:v>
                </c:pt>
                <c:pt idx="129">
                  <c:v>130.97358390640301</c:v>
                </c:pt>
                <c:pt idx="130">
                  <c:v>131.988882916731</c:v>
                </c:pt>
                <c:pt idx="131">
                  <c:v>133.00418192705899</c:v>
                </c:pt>
                <c:pt idx="132">
                  <c:v>134.01948093738699</c:v>
                </c:pt>
                <c:pt idx="133">
                  <c:v>135.03477994771501</c:v>
                </c:pt>
                <c:pt idx="134">
                  <c:v>136.050078958044</c:v>
                </c:pt>
                <c:pt idx="135">
                  <c:v>137.06537796837199</c:v>
                </c:pt>
                <c:pt idx="136">
                  <c:v>138.08067697870001</c:v>
                </c:pt>
                <c:pt idx="137">
                  <c:v>139.09597598902801</c:v>
                </c:pt>
                <c:pt idx="138">
                  <c:v>140.111274999356</c:v>
                </c:pt>
                <c:pt idx="139">
                  <c:v>141.12657400968399</c:v>
                </c:pt>
                <c:pt idx="140">
                  <c:v>142.14187302001201</c:v>
                </c:pt>
                <c:pt idx="141">
                  <c:v>143.15717203034001</c:v>
                </c:pt>
                <c:pt idx="142">
                  <c:v>144.172471040669</c:v>
                </c:pt>
                <c:pt idx="143">
                  <c:v>145.18777005099699</c:v>
                </c:pt>
                <c:pt idx="144">
                  <c:v>146.20306906132501</c:v>
                </c:pt>
                <c:pt idx="145">
                  <c:v>147.218368071653</c:v>
                </c:pt>
                <c:pt idx="146">
                  <c:v>148.233667081981</c:v>
                </c:pt>
                <c:pt idx="147">
                  <c:v>149.24896609230899</c:v>
                </c:pt>
                <c:pt idx="148">
                  <c:v>150.26426510263701</c:v>
                </c:pt>
                <c:pt idx="149">
                  <c:v>151.279564112966</c:v>
                </c:pt>
                <c:pt idx="150">
                  <c:v>152.29486312329399</c:v>
                </c:pt>
                <c:pt idx="151">
                  <c:v>153.31016213362199</c:v>
                </c:pt>
                <c:pt idx="152">
                  <c:v>154.32546114395001</c:v>
                </c:pt>
                <c:pt idx="153">
                  <c:v>155.340760154278</c:v>
                </c:pt>
                <c:pt idx="154">
                  <c:v>156.35605916460599</c:v>
                </c:pt>
                <c:pt idx="155">
                  <c:v>157.37135817493399</c:v>
                </c:pt>
                <c:pt idx="156">
                  <c:v>158.38665718526201</c:v>
                </c:pt>
                <c:pt idx="157">
                  <c:v>159.401956195591</c:v>
                </c:pt>
                <c:pt idx="158">
                  <c:v>160.41725520591899</c:v>
                </c:pt>
                <c:pt idx="159">
                  <c:v>161.43255421624701</c:v>
                </c:pt>
                <c:pt idx="160">
                  <c:v>162.44785322657501</c:v>
                </c:pt>
                <c:pt idx="161">
                  <c:v>163.463152236903</c:v>
                </c:pt>
                <c:pt idx="162">
                  <c:v>164.47845124723099</c:v>
                </c:pt>
                <c:pt idx="163">
                  <c:v>165.49375025755899</c:v>
                </c:pt>
                <c:pt idx="164">
                  <c:v>166.50904926788701</c:v>
                </c:pt>
                <c:pt idx="165">
                  <c:v>167.524348278216</c:v>
                </c:pt>
                <c:pt idx="166">
                  <c:v>168.53964728854399</c:v>
                </c:pt>
                <c:pt idx="167">
                  <c:v>169.55494629887201</c:v>
                </c:pt>
                <c:pt idx="168">
                  <c:v>170.5702453092</c:v>
                </c:pt>
                <c:pt idx="169">
                  <c:v>171.585544319528</c:v>
                </c:pt>
                <c:pt idx="170">
                  <c:v>172.60084332985599</c:v>
                </c:pt>
                <c:pt idx="171">
                  <c:v>173.61614234018401</c:v>
                </c:pt>
                <c:pt idx="172">
                  <c:v>174.631441350513</c:v>
                </c:pt>
                <c:pt idx="173">
                  <c:v>175.64674036084099</c:v>
                </c:pt>
                <c:pt idx="174">
                  <c:v>176.66203937116899</c:v>
                </c:pt>
                <c:pt idx="175">
                  <c:v>177.67733838149701</c:v>
                </c:pt>
                <c:pt idx="176">
                  <c:v>178.692637391825</c:v>
                </c:pt>
                <c:pt idx="177">
                  <c:v>179.707936402153</c:v>
                </c:pt>
                <c:pt idx="178">
                  <c:v>180.72323541248099</c:v>
                </c:pt>
                <c:pt idx="179">
                  <c:v>181.73853442280901</c:v>
                </c:pt>
                <c:pt idx="180">
                  <c:v>182.753833433138</c:v>
                </c:pt>
                <c:pt idx="181">
                  <c:v>183.76913244346599</c:v>
                </c:pt>
                <c:pt idx="182">
                  <c:v>184.78443145379401</c:v>
                </c:pt>
                <c:pt idx="183">
                  <c:v>185.79973046412201</c:v>
                </c:pt>
                <c:pt idx="184">
                  <c:v>186.81502947445</c:v>
                </c:pt>
                <c:pt idx="185">
                  <c:v>187.83032848477799</c:v>
                </c:pt>
                <c:pt idx="186">
                  <c:v>188.84562749510599</c:v>
                </c:pt>
                <c:pt idx="187">
                  <c:v>189.86092650543401</c:v>
                </c:pt>
                <c:pt idx="188">
                  <c:v>190.876225515763</c:v>
                </c:pt>
                <c:pt idx="189">
                  <c:v>191.89152452609099</c:v>
                </c:pt>
                <c:pt idx="190">
                  <c:v>192.90682353641901</c:v>
                </c:pt>
                <c:pt idx="191">
                  <c:v>193.922122546747</c:v>
                </c:pt>
                <c:pt idx="192">
                  <c:v>194.937421557075</c:v>
                </c:pt>
                <c:pt idx="193">
                  <c:v>195.95272056740299</c:v>
                </c:pt>
                <c:pt idx="194">
                  <c:v>196.96801957773101</c:v>
                </c:pt>
                <c:pt idx="195">
                  <c:v>197.98331858806</c:v>
                </c:pt>
                <c:pt idx="196">
                  <c:v>198.99861759838799</c:v>
                </c:pt>
                <c:pt idx="197">
                  <c:v>200.01391660871599</c:v>
                </c:pt>
                <c:pt idx="198">
                  <c:v>201.02921561904401</c:v>
                </c:pt>
                <c:pt idx="199">
                  <c:v>202.044514629372</c:v>
                </c:pt>
                <c:pt idx="200">
                  <c:v>203.0598136397</c:v>
                </c:pt>
                <c:pt idx="201">
                  <c:v>204.07511265002799</c:v>
                </c:pt>
                <c:pt idx="202">
                  <c:v>205.09041166035601</c:v>
                </c:pt>
                <c:pt idx="203">
                  <c:v>206.105710670685</c:v>
                </c:pt>
                <c:pt idx="204">
                  <c:v>207.12100968101299</c:v>
                </c:pt>
                <c:pt idx="205">
                  <c:v>208.13630869134099</c:v>
                </c:pt>
                <c:pt idx="206">
                  <c:v>209.15160770166901</c:v>
                </c:pt>
                <c:pt idx="207">
                  <c:v>210.166906711997</c:v>
                </c:pt>
                <c:pt idx="208">
                  <c:v>211.18220572232499</c:v>
                </c:pt>
                <c:pt idx="209">
                  <c:v>212.19750473265299</c:v>
                </c:pt>
                <c:pt idx="210">
                  <c:v>213.212803742982</c:v>
                </c:pt>
                <c:pt idx="211">
                  <c:v>214.22810275331</c:v>
                </c:pt>
                <c:pt idx="212">
                  <c:v>215.24340176363799</c:v>
                </c:pt>
                <c:pt idx="213">
                  <c:v>216.25870077396601</c:v>
                </c:pt>
                <c:pt idx="214">
                  <c:v>217.27399978429401</c:v>
                </c:pt>
                <c:pt idx="215">
                  <c:v>218.289298794622</c:v>
                </c:pt>
                <c:pt idx="216">
                  <c:v>219.30459780494999</c:v>
                </c:pt>
                <c:pt idx="217">
                  <c:v>220.31989681527801</c:v>
                </c:pt>
                <c:pt idx="218">
                  <c:v>221.335195825607</c:v>
                </c:pt>
                <c:pt idx="219">
                  <c:v>222.350494835935</c:v>
                </c:pt>
                <c:pt idx="220">
                  <c:v>223.36579384626299</c:v>
                </c:pt>
                <c:pt idx="221">
                  <c:v>224.38109285659101</c:v>
                </c:pt>
                <c:pt idx="222">
                  <c:v>225.396391866919</c:v>
                </c:pt>
                <c:pt idx="223">
                  <c:v>226.411690877247</c:v>
                </c:pt>
                <c:pt idx="224">
                  <c:v>227.42698988757499</c:v>
                </c:pt>
                <c:pt idx="225">
                  <c:v>228.44228889790301</c:v>
                </c:pt>
                <c:pt idx="226">
                  <c:v>229.457587908232</c:v>
                </c:pt>
                <c:pt idx="227">
                  <c:v>230.47288691855999</c:v>
                </c:pt>
                <c:pt idx="228">
                  <c:v>231.48818592888799</c:v>
                </c:pt>
                <c:pt idx="229">
                  <c:v>232.50348493921601</c:v>
                </c:pt>
                <c:pt idx="230">
                  <c:v>233.518783949544</c:v>
                </c:pt>
                <c:pt idx="231">
                  <c:v>234.53408295987199</c:v>
                </c:pt>
                <c:pt idx="232">
                  <c:v>235.54938197019999</c:v>
                </c:pt>
                <c:pt idx="233">
                  <c:v>236.56468098052801</c:v>
                </c:pt>
                <c:pt idx="234">
                  <c:v>237.579979990857</c:v>
                </c:pt>
                <c:pt idx="235">
                  <c:v>238.59527900118499</c:v>
                </c:pt>
                <c:pt idx="236">
                  <c:v>239.61057801151301</c:v>
                </c:pt>
                <c:pt idx="237">
                  <c:v>240.62587702184101</c:v>
                </c:pt>
                <c:pt idx="238">
                  <c:v>241.641176032169</c:v>
                </c:pt>
                <c:pt idx="239">
                  <c:v>242.65647504249699</c:v>
                </c:pt>
                <c:pt idx="240">
                  <c:v>243.67177405282499</c:v>
                </c:pt>
                <c:pt idx="241">
                  <c:v>244.687073063154</c:v>
                </c:pt>
                <c:pt idx="242">
                  <c:v>245.702372073482</c:v>
                </c:pt>
                <c:pt idx="243">
                  <c:v>246.71767108380999</c:v>
                </c:pt>
                <c:pt idx="244">
                  <c:v>247.73297009413801</c:v>
                </c:pt>
                <c:pt idx="245">
                  <c:v>248.748269104466</c:v>
                </c:pt>
                <c:pt idx="246">
                  <c:v>249.763568114794</c:v>
                </c:pt>
                <c:pt idx="247">
                  <c:v>250.77886712512199</c:v>
                </c:pt>
                <c:pt idx="248">
                  <c:v>251.79416613545101</c:v>
                </c:pt>
                <c:pt idx="249">
                  <c:v>252.809465145779</c:v>
                </c:pt>
                <c:pt idx="250">
                  <c:v>253.82476415610699</c:v>
                </c:pt>
                <c:pt idx="251">
                  <c:v>254.84006316643499</c:v>
                </c:pt>
                <c:pt idx="252">
                  <c:v>255.85536217676301</c:v>
                </c:pt>
                <c:pt idx="253">
                  <c:v>256.870661187091</c:v>
                </c:pt>
                <c:pt idx="254">
                  <c:v>257.88596019741902</c:v>
                </c:pt>
                <c:pt idx="255">
                  <c:v>258.90125920774699</c:v>
                </c:pt>
                <c:pt idx="256">
                  <c:v>259.91655821807598</c:v>
                </c:pt>
                <c:pt idx="257">
                  <c:v>260.931857228404</c:v>
                </c:pt>
                <c:pt idx="258">
                  <c:v>261.94715623873202</c:v>
                </c:pt>
                <c:pt idx="259">
                  <c:v>262.96245524905999</c:v>
                </c:pt>
                <c:pt idx="260">
                  <c:v>263.97775425938801</c:v>
                </c:pt>
                <c:pt idx="261">
                  <c:v>264.99305326971597</c:v>
                </c:pt>
                <c:pt idx="262">
                  <c:v>266.00835228004399</c:v>
                </c:pt>
                <c:pt idx="263">
                  <c:v>267.02365129037202</c:v>
                </c:pt>
                <c:pt idx="264">
                  <c:v>268.038950300701</c:v>
                </c:pt>
                <c:pt idx="265">
                  <c:v>269.05424931102903</c:v>
                </c:pt>
                <c:pt idx="266">
                  <c:v>270.06954832135699</c:v>
                </c:pt>
                <c:pt idx="267">
                  <c:v>271.08484733168501</c:v>
                </c:pt>
                <c:pt idx="268">
                  <c:v>272.10014634201298</c:v>
                </c:pt>
                <c:pt idx="269">
                  <c:v>273.115445352341</c:v>
                </c:pt>
                <c:pt idx="270">
                  <c:v>274.13074436266902</c:v>
                </c:pt>
                <c:pt idx="271">
                  <c:v>275.14604337299801</c:v>
                </c:pt>
                <c:pt idx="272">
                  <c:v>276.16134238332597</c:v>
                </c:pt>
                <c:pt idx="273">
                  <c:v>277.17664139365399</c:v>
                </c:pt>
                <c:pt idx="274">
                  <c:v>278.19194040398202</c:v>
                </c:pt>
                <c:pt idx="275">
                  <c:v>279.20723941430998</c:v>
                </c:pt>
                <c:pt idx="276">
                  <c:v>280.222538424638</c:v>
                </c:pt>
                <c:pt idx="277">
                  <c:v>281.23783743496602</c:v>
                </c:pt>
                <c:pt idx="278">
                  <c:v>282.25313644529399</c:v>
                </c:pt>
                <c:pt idx="279">
                  <c:v>283.26843545562298</c:v>
                </c:pt>
                <c:pt idx="280">
                  <c:v>284.283734465951</c:v>
                </c:pt>
                <c:pt idx="281">
                  <c:v>285.29903347627902</c:v>
                </c:pt>
                <c:pt idx="282">
                  <c:v>286.31433248660699</c:v>
                </c:pt>
                <c:pt idx="283">
                  <c:v>287.32963149693501</c:v>
                </c:pt>
                <c:pt idx="284">
                  <c:v>288.34493050726297</c:v>
                </c:pt>
                <c:pt idx="285">
                  <c:v>289.36022951759099</c:v>
                </c:pt>
                <c:pt idx="286">
                  <c:v>290.37552852791902</c:v>
                </c:pt>
                <c:pt idx="287">
                  <c:v>291.390827538248</c:v>
                </c:pt>
                <c:pt idx="288">
                  <c:v>292.40612654857603</c:v>
                </c:pt>
                <c:pt idx="289">
                  <c:v>293.42142555890399</c:v>
                </c:pt>
                <c:pt idx="290">
                  <c:v>294.43672456923201</c:v>
                </c:pt>
                <c:pt idx="291">
                  <c:v>295.45202357955998</c:v>
                </c:pt>
                <c:pt idx="292">
                  <c:v>296.467322589888</c:v>
                </c:pt>
                <c:pt idx="293">
                  <c:v>297.48262160021602</c:v>
                </c:pt>
                <c:pt idx="294">
                  <c:v>298.49792061054501</c:v>
                </c:pt>
                <c:pt idx="295">
                  <c:v>299.51321962087297</c:v>
                </c:pt>
                <c:pt idx="296">
                  <c:v>300.528518631201</c:v>
                </c:pt>
                <c:pt idx="297">
                  <c:v>301.54381764152902</c:v>
                </c:pt>
                <c:pt idx="298">
                  <c:v>302.55911665185698</c:v>
                </c:pt>
                <c:pt idx="299">
                  <c:v>303.574415662185</c:v>
                </c:pt>
                <c:pt idx="300">
                  <c:v>304.58971467251303</c:v>
                </c:pt>
                <c:pt idx="301">
                  <c:v>305.60501368284099</c:v>
                </c:pt>
                <c:pt idx="302">
                  <c:v>306.62031269316998</c:v>
                </c:pt>
                <c:pt idx="303">
                  <c:v>307.635611703498</c:v>
                </c:pt>
                <c:pt idx="304">
                  <c:v>308.65091071382602</c:v>
                </c:pt>
                <c:pt idx="305">
                  <c:v>309.66620972415399</c:v>
                </c:pt>
                <c:pt idx="306">
                  <c:v>310.68150873448201</c:v>
                </c:pt>
                <c:pt idx="307">
                  <c:v>311.69680774480997</c:v>
                </c:pt>
                <c:pt idx="308">
                  <c:v>312.712106755138</c:v>
                </c:pt>
                <c:pt idx="309">
                  <c:v>313.72740576546602</c:v>
                </c:pt>
                <c:pt idx="310">
                  <c:v>314.742704775795</c:v>
                </c:pt>
                <c:pt idx="311">
                  <c:v>315.75800378612303</c:v>
                </c:pt>
                <c:pt idx="312">
                  <c:v>316.77330279645099</c:v>
                </c:pt>
                <c:pt idx="313">
                  <c:v>317.78860180677901</c:v>
                </c:pt>
                <c:pt idx="314">
                  <c:v>318.80390081710698</c:v>
                </c:pt>
                <c:pt idx="315">
                  <c:v>319.819199827435</c:v>
                </c:pt>
                <c:pt idx="316">
                  <c:v>320.83449883776302</c:v>
                </c:pt>
                <c:pt idx="317">
                  <c:v>321.84979784809201</c:v>
                </c:pt>
                <c:pt idx="318">
                  <c:v>322.86509685841997</c:v>
                </c:pt>
                <c:pt idx="319">
                  <c:v>323.880395868748</c:v>
                </c:pt>
                <c:pt idx="320">
                  <c:v>324.89569487907602</c:v>
                </c:pt>
                <c:pt idx="321">
                  <c:v>325.91099388940398</c:v>
                </c:pt>
                <c:pt idx="322">
                  <c:v>326.926292899732</c:v>
                </c:pt>
                <c:pt idx="323">
                  <c:v>327.94159191006003</c:v>
                </c:pt>
                <c:pt idx="324">
                  <c:v>328.95689092038799</c:v>
                </c:pt>
                <c:pt idx="325">
                  <c:v>329.97218993071698</c:v>
                </c:pt>
                <c:pt idx="326">
                  <c:v>330.987488941045</c:v>
                </c:pt>
                <c:pt idx="327">
                  <c:v>332.00278795137302</c:v>
                </c:pt>
                <c:pt idx="328">
                  <c:v>333.01808696170099</c:v>
                </c:pt>
                <c:pt idx="329">
                  <c:v>334.03338597202901</c:v>
                </c:pt>
                <c:pt idx="330">
                  <c:v>335.04868498235697</c:v>
                </c:pt>
                <c:pt idx="331">
                  <c:v>336.063983992685</c:v>
                </c:pt>
                <c:pt idx="332">
                  <c:v>337.07928300301302</c:v>
                </c:pt>
                <c:pt idx="333">
                  <c:v>338.09458201334201</c:v>
                </c:pt>
                <c:pt idx="334">
                  <c:v>339.10988102367003</c:v>
                </c:pt>
                <c:pt idx="335">
                  <c:v>340.12518003399799</c:v>
                </c:pt>
                <c:pt idx="336">
                  <c:v>341.14047904432601</c:v>
                </c:pt>
                <c:pt idx="337">
                  <c:v>342.15577805465398</c:v>
                </c:pt>
                <c:pt idx="338">
                  <c:v>343.171077064982</c:v>
                </c:pt>
                <c:pt idx="339">
                  <c:v>344.18637607531002</c:v>
                </c:pt>
                <c:pt idx="340">
                  <c:v>345.20167508563901</c:v>
                </c:pt>
                <c:pt idx="341">
                  <c:v>346.21697409596698</c:v>
                </c:pt>
                <c:pt idx="342">
                  <c:v>347.232273106295</c:v>
                </c:pt>
                <c:pt idx="343">
                  <c:v>348.24757211662302</c:v>
                </c:pt>
                <c:pt idx="344">
                  <c:v>349.26287112695098</c:v>
                </c:pt>
                <c:pt idx="345">
                  <c:v>350.27817013727901</c:v>
                </c:pt>
                <c:pt idx="346">
                  <c:v>351.29346914760703</c:v>
                </c:pt>
                <c:pt idx="347">
                  <c:v>352.30876815793499</c:v>
                </c:pt>
                <c:pt idx="348">
                  <c:v>353.32406716826398</c:v>
                </c:pt>
                <c:pt idx="349">
                  <c:v>354.339366178592</c:v>
                </c:pt>
                <c:pt idx="350">
                  <c:v>355.35466518892002</c:v>
                </c:pt>
                <c:pt idx="351">
                  <c:v>356.36996419924799</c:v>
                </c:pt>
                <c:pt idx="352">
                  <c:v>357.38526320957601</c:v>
                </c:pt>
                <c:pt idx="353">
                  <c:v>358.40056221990397</c:v>
                </c:pt>
                <c:pt idx="354">
                  <c:v>359.415861230232</c:v>
                </c:pt>
                <c:pt idx="355">
                  <c:v>360.43116024056002</c:v>
                </c:pt>
                <c:pt idx="356">
                  <c:v>361.44645925088901</c:v>
                </c:pt>
                <c:pt idx="357">
                  <c:v>362.46175826121703</c:v>
                </c:pt>
                <c:pt idx="358">
                  <c:v>363.47705727154499</c:v>
                </c:pt>
                <c:pt idx="359">
                  <c:v>364.49235628187301</c:v>
                </c:pt>
                <c:pt idx="360">
                  <c:v>365.50765529220098</c:v>
                </c:pt>
                <c:pt idx="361">
                  <c:v>366.522954302529</c:v>
                </c:pt>
                <c:pt idx="362">
                  <c:v>367.53825331285702</c:v>
                </c:pt>
                <c:pt idx="363">
                  <c:v>368.55355232318601</c:v>
                </c:pt>
                <c:pt idx="364">
                  <c:v>369.56885133351398</c:v>
                </c:pt>
                <c:pt idx="365">
                  <c:v>370.584150343842</c:v>
                </c:pt>
                <c:pt idx="366">
                  <c:v>371.59944935417002</c:v>
                </c:pt>
                <c:pt idx="367">
                  <c:v>372.61474836449798</c:v>
                </c:pt>
                <c:pt idx="368">
                  <c:v>373.63004737482601</c:v>
                </c:pt>
                <c:pt idx="369">
                  <c:v>374.64534638515403</c:v>
                </c:pt>
                <c:pt idx="370">
                  <c:v>375.66064539548199</c:v>
                </c:pt>
                <c:pt idx="371">
                  <c:v>376.67594440581098</c:v>
                </c:pt>
                <c:pt idx="372">
                  <c:v>377.691243416139</c:v>
                </c:pt>
                <c:pt idx="373">
                  <c:v>378.70654242646702</c:v>
                </c:pt>
                <c:pt idx="374">
                  <c:v>379.72184143679499</c:v>
                </c:pt>
                <c:pt idx="375">
                  <c:v>380.73714044712301</c:v>
                </c:pt>
                <c:pt idx="376">
                  <c:v>381.75243945745098</c:v>
                </c:pt>
                <c:pt idx="377">
                  <c:v>382.767738467779</c:v>
                </c:pt>
                <c:pt idx="378">
                  <c:v>383.78303747810702</c:v>
                </c:pt>
                <c:pt idx="379">
                  <c:v>384.79833648843601</c:v>
                </c:pt>
                <c:pt idx="380">
                  <c:v>385.81363549876397</c:v>
                </c:pt>
                <c:pt idx="381">
                  <c:v>386.82893450909199</c:v>
                </c:pt>
                <c:pt idx="382">
                  <c:v>387.84423351942002</c:v>
                </c:pt>
                <c:pt idx="383">
                  <c:v>388.85953252974798</c:v>
                </c:pt>
                <c:pt idx="384">
                  <c:v>389.874831540076</c:v>
                </c:pt>
                <c:pt idx="385">
                  <c:v>390.89013055040402</c:v>
                </c:pt>
                <c:pt idx="386">
                  <c:v>391.90542956073301</c:v>
                </c:pt>
                <c:pt idx="387">
                  <c:v>392.92072857106098</c:v>
                </c:pt>
                <c:pt idx="388">
                  <c:v>393.936027581389</c:v>
                </c:pt>
                <c:pt idx="389">
                  <c:v>394.95132659171702</c:v>
                </c:pt>
                <c:pt idx="390">
                  <c:v>395.96662560204499</c:v>
                </c:pt>
                <c:pt idx="391">
                  <c:v>396.98192461237301</c:v>
                </c:pt>
                <c:pt idx="392">
                  <c:v>397.99722362270097</c:v>
                </c:pt>
                <c:pt idx="393">
                  <c:v>399.01252263302899</c:v>
                </c:pt>
                <c:pt idx="394">
                  <c:v>400.02782164335798</c:v>
                </c:pt>
                <c:pt idx="395">
                  <c:v>401.043120653686</c:v>
                </c:pt>
                <c:pt idx="396">
                  <c:v>402.05841966401402</c:v>
                </c:pt>
                <c:pt idx="397">
                  <c:v>403.07371867434199</c:v>
                </c:pt>
                <c:pt idx="398">
                  <c:v>404.08901768467001</c:v>
                </c:pt>
                <c:pt idx="399">
                  <c:v>405.10431669499798</c:v>
                </c:pt>
                <c:pt idx="400">
                  <c:v>406.119615705326</c:v>
                </c:pt>
                <c:pt idx="401">
                  <c:v>407.13491471565402</c:v>
                </c:pt>
                <c:pt idx="402">
                  <c:v>408.15021372598301</c:v>
                </c:pt>
                <c:pt idx="403">
                  <c:v>409.16551273631097</c:v>
                </c:pt>
                <c:pt idx="404">
                  <c:v>410.18081174663899</c:v>
                </c:pt>
                <c:pt idx="405">
                  <c:v>411.19611075696702</c:v>
                </c:pt>
                <c:pt idx="406">
                  <c:v>412.21140976729498</c:v>
                </c:pt>
                <c:pt idx="407">
                  <c:v>413.226708777623</c:v>
                </c:pt>
                <c:pt idx="408">
                  <c:v>414.24200778795102</c:v>
                </c:pt>
                <c:pt idx="409">
                  <c:v>415.25730679828001</c:v>
                </c:pt>
                <c:pt idx="410">
                  <c:v>416.27260580860798</c:v>
                </c:pt>
                <c:pt idx="411">
                  <c:v>417.287904818936</c:v>
                </c:pt>
                <c:pt idx="412">
                  <c:v>418.30320382926402</c:v>
                </c:pt>
                <c:pt idx="413">
                  <c:v>419.31850283959199</c:v>
                </c:pt>
                <c:pt idx="414">
                  <c:v>420.33380184992001</c:v>
                </c:pt>
                <c:pt idx="415">
                  <c:v>421.34910086024797</c:v>
                </c:pt>
                <c:pt idx="416">
                  <c:v>422.36439987057599</c:v>
                </c:pt>
                <c:pt idx="417">
                  <c:v>423.37969888090498</c:v>
                </c:pt>
                <c:pt idx="418">
                  <c:v>424.394997891233</c:v>
                </c:pt>
                <c:pt idx="419">
                  <c:v>425.41029690156103</c:v>
                </c:pt>
                <c:pt idx="420">
                  <c:v>426.42559591188899</c:v>
                </c:pt>
                <c:pt idx="421">
                  <c:v>427.44089492221701</c:v>
                </c:pt>
                <c:pt idx="422">
                  <c:v>428.45619393254498</c:v>
                </c:pt>
                <c:pt idx="423">
                  <c:v>429.471492942873</c:v>
                </c:pt>
                <c:pt idx="424">
                  <c:v>430.48679195320102</c:v>
                </c:pt>
                <c:pt idx="425">
                  <c:v>431.50209096353001</c:v>
                </c:pt>
                <c:pt idx="426">
                  <c:v>432.51738997385797</c:v>
                </c:pt>
                <c:pt idx="427">
                  <c:v>433.532688984186</c:v>
                </c:pt>
                <c:pt idx="428">
                  <c:v>434.54798799451402</c:v>
                </c:pt>
                <c:pt idx="429">
                  <c:v>435.56328700484198</c:v>
                </c:pt>
                <c:pt idx="430">
                  <c:v>436.57858601517</c:v>
                </c:pt>
                <c:pt idx="431">
                  <c:v>437.59388502549803</c:v>
                </c:pt>
                <c:pt idx="432">
                  <c:v>438.60918403582701</c:v>
                </c:pt>
                <c:pt idx="433">
                  <c:v>439.62448304615498</c:v>
                </c:pt>
                <c:pt idx="434">
                  <c:v>440.639782056483</c:v>
                </c:pt>
                <c:pt idx="435">
                  <c:v>441.65508106681102</c:v>
                </c:pt>
                <c:pt idx="436">
                  <c:v>442.67038007713899</c:v>
                </c:pt>
                <c:pt idx="437">
                  <c:v>443.68567908746701</c:v>
                </c:pt>
                <c:pt idx="438">
                  <c:v>444.70097809779497</c:v>
                </c:pt>
                <c:pt idx="439">
                  <c:v>445.71627710812299</c:v>
                </c:pt>
                <c:pt idx="440">
                  <c:v>446.73157611845198</c:v>
                </c:pt>
                <c:pt idx="441">
                  <c:v>447.74687512878</c:v>
                </c:pt>
                <c:pt idx="442">
                  <c:v>448.76217413910803</c:v>
                </c:pt>
                <c:pt idx="443">
                  <c:v>449.77747314943599</c:v>
                </c:pt>
                <c:pt idx="444">
                  <c:v>450.79277215976401</c:v>
                </c:pt>
                <c:pt idx="445">
                  <c:v>451.80807117009198</c:v>
                </c:pt>
                <c:pt idx="446">
                  <c:v>452.82337018042</c:v>
                </c:pt>
                <c:pt idx="447">
                  <c:v>453.83866919074802</c:v>
                </c:pt>
                <c:pt idx="448">
                  <c:v>454.85396820107701</c:v>
                </c:pt>
                <c:pt idx="449">
                  <c:v>455.86926721140497</c:v>
                </c:pt>
                <c:pt idx="450">
                  <c:v>456.884566221733</c:v>
                </c:pt>
                <c:pt idx="451">
                  <c:v>457.89986523206102</c:v>
                </c:pt>
                <c:pt idx="452">
                  <c:v>458.91516424238898</c:v>
                </c:pt>
                <c:pt idx="453">
                  <c:v>459.930463252717</c:v>
                </c:pt>
                <c:pt idx="454">
                  <c:v>460.94576226304503</c:v>
                </c:pt>
                <c:pt idx="455">
                  <c:v>461.96106127337401</c:v>
                </c:pt>
                <c:pt idx="456">
                  <c:v>462.97636028370198</c:v>
                </c:pt>
                <c:pt idx="457">
                  <c:v>463.99165929403</c:v>
                </c:pt>
                <c:pt idx="458">
                  <c:v>465.00695830435802</c:v>
                </c:pt>
                <c:pt idx="459">
                  <c:v>466.02225731468599</c:v>
                </c:pt>
                <c:pt idx="460">
                  <c:v>467.03755632501401</c:v>
                </c:pt>
                <c:pt idx="461">
                  <c:v>468.05285533534197</c:v>
                </c:pt>
                <c:pt idx="462">
                  <c:v>469.06815434567</c:v>
                </c:pt>
                <c:pt idx="463">
                  <c:v>470.08345335599898</c:v>
                </c:pt>
                <c:pt idx="464">
                  <c:v>471.09875236632701</c:v>
                </c:pt>
                <c:pt idx="465">
                  <c:v>472.11405137665503</c:v>
                </c:pt>
                <c:pt idx="466">
                  <c:v>473.12935038698299</c:v>
                </c:pt>
                <c:pt idx="467">
                  <c:v>474.14464939731101</c:v>
                </c:pt>
                <c:pt idx="468">
                  <c:v>475.15994840763898</c:v>
                </c:pt>
                <c:pt idx="469">
                  <c:v>476.175247417967</c:v>
                </c:pt>
                <c:pt idx="470">
                  <c:v>477.19054642829502</c:v>
                </c:pt>
                <c:pt idx="471">
                  <c:v>478.20584543862401</c:v>
                </c:pt>
                <c:pt idx="472">
                  <c:v>479.22114444895197</c:v>
                </c:pt>
                <c:pt idx="473">
                  <c:v>480.23644345928</c:v>
                </c:pt>
                <c:pt idx="474">
                  <c:v>481.25174246960802</c:v>
                </c:pt>
                <c:pt idx="475">
                  <c:v>482.26704147993598</c:v>
                </c:pt>
                <c:pt idx="476">
                  <c:v>483.282340490264</c:v>
                </c:pt>
                <c:pt idx="477">
                  <c:v>484.29763950059203</c:v>
                </c:pt>
                <c:pt idx="478">
                  <c:v>485.31293851092101</c:v>
                </c:pt>
                <c:pt idx="479">
                  <c:v>486.32823752124898</c:v>
                </c:pt>
                <c:pt idx="480">
                  <c:v>487.343536531577</c:v>
                </c:pt>
                <c:pt idx="481">
                  <c:v>488.35883554190502</c:v>
                </c:pt>
                <c:pt idx="482">
                  <c:v>489.37413455223299</c:v>
                </c:pt>
                <c:pt idx="483">
                  <c:v>490.38943356256101</c:v>
                </c:pt>
                <c:pt idx="484">
                  <c:v>491.40473257288897</c:v>
                </c:pt>
                <c:pt idx="485">
                  <c:v>492.420031583217</c:v>
                </c:pt>
                <c:pt idx="486">
                  <c:v>493.43533059354598</c:v>
                </c:pt>
                <c:pt idx="487">
                  <c:v>494.45062960387401</c:v>
                </c:pt>
                <c:pt idx="488">
                  <c:v>495.46592861420203</c:v>
                </c:pt>
                <c:pt idx="489">
                  <c:v>496.48122762452999</c:v>
                </c:pt>
                <c:pt idx="490">
                  <c:v>497.49652663485801</c:v>
                </c:pt>
                <c:pt idx="491">
                  <c:v>498.51182564518598</c:v>
                </c:pt>
                <c:pt idx="492">
                  <c:v>499.527124655514</c:v>
                </c:pt>
                <c:pt idx="493">
                  <c:v>500.54242366584299</c:v>
                </c:pt>
                <c:pt idx="494">
                  <c:v>501.55772267617101</c:v>
                </c:pt>
                <c:pt idx="495">
                  <c:v>502.57302168649898</c:v>
                </c:pt>
                <c:pt idx="496">
                  <c:v>503.588320696827</c:v>
                </c:pt>
                <c:pt idx="497">
                  <c:v>504.60361970715502</c:v>
                </c:pt>
                <c:pt idx="498">
                  <c:v>505.61891871748298</c:v>
                </c:pt>
                <c:pt idx="499">
                  <c:v>506.63421772781101</c:v>
                </c:pt>
                <c:pt idx="500">
                  <c:v>507.64951673813903</c:v>
                </c:pt>
                <c:pt idx="501">
                  <c:v>508.66481574846802</c:v>
                </c:pt>
                <c:pt idx="502">
                  <c:v>509.68011475879598</c:v>
                </c:pt>
                <c:pt idx="503">
                  <c:v>510.695413769124</c:v>
                </c:pt>
                <c:pt idx="504">
                  <c:v>511.71071277945202</c:v>
                </c:pt>
                <c:pt idx="505">
                  <c:v>512.72601178978005</c:v>
                </c:pt>
                <c:pt idx="506">
                  <c:v>513.74131080010795</c:v>
                </c:pt>
                <c:pt idx="507">
                  <c:v>514.75660981043598</c:v>
                </c:pt>
                <c:pt idx="508">
                  <c:v>515.771908820764</c:v>
                </c:pt>
                <c:pt idx="509">
                  <c:v>516.78720783109304</c:v>
                </c:pt>
                <c:pt idx="510">
                  <c:v>517.80250684142095</c:v>
                </c:pt>
                <c:pt idx="511">
                  <c:v>518.81780585174897</c:v>
                </c:pt>
                <c:pt idx="512">
                  <c:v>519.83310486207699</c:v>
                </c:pt>
                <c:pt idx="513">
                  <c:v>520.84840387240502</c:v>
                </c:pt>
                <c:pt idx="514">
                  <c:v>521.86370288273304</c:v>
                </c:pt>
                <c:pt idx="515">
                  <c:v>522.87900189306094</c:v>
                </c:pt>
                <c:pt idx="516">
                  <c:v>523.89430090338999</c:v>
                </c:pt>
                <c:pt idx="517">
                  <c:v>524.90959991371801</c:v>
                </c:pt>
                <c:pt idx="518">
                  <c:v>525.92489892404603</c:v>
                </c:pt>
                <c:pt idx="519">
                  <c:v>526.94019793437405</c:v>
                </c:pt>
                <c:pt idx="520">
                  <c:v>527.95549694470196</c:v>
                </c:pt>
                <c:pt idx="521">
                  <c:v>528.97079595502998</c:v>
                </c:pt>
                <c:pt idx="522">
                  <c:v>529.98609496535801</c:v>
                </c:pt>
                <c:pt idx="523">
                  <c:v>531.00139397568603</c:v>
                </c:pt>
                <c:pt idx="524">
                  <c:v>532.01669298601496</c:v>
                </c:pt>
                <c:pt idx="525">
                  <c:v>533.03199199634298</c:v>
                </c:pt>
                <c:pt idx="526">
                  <c:v>534.047291006671</c:v>
                </c:pt>
                <c:pt idx="527">
                  <c:v>535.06259001699902</c:v>
                </c:pt>
                <c:pt idx="528">
                  <c:v>536.07788902732705</c:v>
                </c:pt>
                <c:pt idx="529">
                  <c:v>537.09318803765495</c:v>
                </c:pt>
                <c:pt idx="530">
                  <c:v>538.10848704798298</c:v>
                </c:pt>
                <c:pt idx="531">
                  <c:v>539.123786058311</c:v>
                </c:pt>
                <c:pt idx="532">
                  <c:v>540.13908506864004</c:v>
                </c:pt>
                <c:pt idx="533">
                  <c:v>541.15438407896795</c:v>
                </c:pt>
                <c:pt idx="534">
                  <c:v>542.16968308929597</c:v>
                </c:pt>
                <c:pt idx="535">
                  <c:v>543.18498209962399</c:v>
                </c:pt>
                <c:pt idx="536">
                  <c:v>544.20028110995202</c:v>
                </c:pt>
                <c:pt idx="537">
                  <c:v>545.21558012028004</c:v>
                </c:pt>
                <c:pt idx="538">
                  <c:v>546.23087913060795</c:v>
                </c:pt>
                <c:pt idx="539">
                  <c:v>547.24617814093597</c:v>
                </c:pt>
                <c:pt idx="540">
                  <c:v>548.26147715126501</c:v>
                </c:pt>
                <c:pt idx="541">
                  <c:v>549.27677616159303</c:v>
                </c:pt>
                <c:pt idx="542">
                  <c:v>550.29207517192106</c:v>
                </c:pt>
                <c:pt idx="543">
                  <c:v>551.30737418224896</c:v>
                </c:pt>
                <c:pt idx="544">
                  <c:v>552.32267319257699</c:v>
                </c:pt>
                <c:pt idx="545">
                  <c:v>553.33797220290501</c:v>
                </c:pt>
                <c:pt idx="546">
                  <c:v>554.35327121323303</c:v>
                </c:pt>
                <c:pt idx="547">
                  <c:v>555.36857022356196</c:v>
                </c:pt>
                <c:pt idx="548">
                  <c:v>556.38386923388998</c:v>
                </c:pt>
                <c:pt idx="549">
                  <c:v>557.399168244218</c:v>
                </c:pt>
                <c:pt idx="550">
                  <c:v>558.41446725454603</c:v>
                </c:pt>
                <c:pt idx="551">
                  <c:v>559.42976626487405</c:v>
                </c:pt>
                <c:pt idx="552">
                  <c:v>560.44506527520196</c:v>
                </c:pt>
                <c:pt idx="553">
                  <c:v>561.46036428552998</c:v>
                </c:pt>
                <c:pt idx="554">
                  <c:v>562.475663295858</c:v>
                </c:pt>
                <c:pt idx="555">
                  <c:v>563.49096230618704</c:v>
                </c:pt>
                <c:pt idx="556">
                  <c:v>564.50626131651495</c:v>
                </c:pt>
                <c:pt idx="557">
                  <c:v>565.52156032684297</c:v>
                </c:pt>
                <c:pt idx="558">
                  <c:v>566.53685933717099</c:v>
                </c:pt>
                <c:pt idx="559">
                  <c:v>567.55215834749902</c:v>
                </c:pt>
                <c:pt idx="560">
                  <c:v>568.56745735782704</c:v>
                </c:pt>
                <c:pt idx="561">
                  <c:v>569.58275636815495</c:v>
                </c:pt>
                <c:pt idx="562">
                  <c:v>570.59805537848297</c:v>
                </c:pt>
                <c:pt idx="563">
                  <c:v>571.61335438881201</c:v>
                </c:pt>
                <c:pt idx="564">
                  <c:v>572.62865339914003</c:v>
                </c:pt>
                <c:pt idx="565">
                  <c:v>573.64395240946806</c:v>
                </c:pt>
                <c:pt idx="566">
                  <c:v>574.65925141979596</c:v>
                </c:pt>
                <c:pt idx="567">
                  <c:v>575.67455043012399</c:v>
                </c:pt>
                <c:pt idx="568">
                  <c:v>576.68984944045201</c:v>
                </c:pt>
                <c:pt idx="569">
                  <c:v>577.70514845078003</c:v>
                </c:pt>
                <c:pt idx="570">
                  <c:v>578.72044746110896</c:v>
                </c:pt>
                <c:pt idx="571">
                  <c:v>579.73574647143698</c:v>
                </c:pt>
                <c:pt idx="572">
                  <c:v>580.751045481765</c:v>
                </c:pt>
                <c:pt idx="573">
                  <c:v>581.76634449209303</c:v>
                </c:pt>
                <c:pt idx="574">
                  <c:v>582.78164350242105</c:v>
                </c:pt>
                <c:pt idx="575">
                  <c:v>583.79694251274896</c:v>
                </c:pt>
                <c:pt idx="576">
                  <c:v>584.81224152307698</c:v>
                </c:pt>
                <c:pt idx="577">
                  <c:v>585.827540533405</c:v>
                </c:pt>
                <c:pt idx="578">
                  <c:v>586.84283954373404</c:v>
                </c:pt>
                <c:pt idx="579">
                  <c:v>587.85813855406195</c:v>
                </c:pt>
                <c:pt idx="580">
                  <c:v>588.87343756438997</c:v>
                </c:pt>
                <c:pt idx="581">
                  <c:v>589.888736574718</c:v>
                </c:pt>
                <c:pt idx="582">
                  <c:v>590.90403558504602</c:v>
                </c:pt>
                <c:pt idx="583">
                  <c:v>591.91933459537404</c:v>
                </c:pt>
                <c:pt idx="584">
                  <c:v>592.93463360570195</c:v>
                </c:pt>
                <c:pt idx="585">
                  <c:v>593.94993261603099</c:v>
                </c:pt>
                <c:pt idx="586">
                  <c:v>594.96523162635901</c:v>
                </c:pt>
                <c:pt idx="587">
                  <c:v>595.98053063668704</c:v>
                </c:pt>
                <c:pt idx="588">
                  <c:v>596.99582964701494</c:v>
                </c:pt>
                <c:pt idx="589">
                  <c:v>598.01112865734297</c:v>
                </c:pt>
                <c:pt idx="590">
                  <c:v>599.02642766767099</c:v>
                </c:pt>
                <c:pt idx="591">
                  <c:v>600.04172667799901</c:v>
                </c:pt>
                <c:pt idx="592">
                  <c:v>601.05702568832703</c:v>
                </c:pt>
                <c:pt idx="593">
                  <c:v>602.07232469865596</c:v>
                </c:pt>
                <c:pt idx="594">
                  <c:v>603.08762370898398</c:v>
                </c:pt>
                <c:pt idx="595">
                  <c:v>604.10292271931201</c:v>
                </c:pt>
                <c:pt idx="596">
                  <c:v>605.11822172964003</c:v>
                </c:pt>
                <c:pt idx="597">
                  <c:v>606.13352073996805</c:v>
                </c:pt>
                <c:pt idx="598">
                  <c:v>607.14881975029596</c:v>
                </c:pt>
                <c:pt idx="599">
                  <c:v>608.16411876062398</c:v>
                </c:pt>
                <c:pt idx="600">
                  <c:v>609.179417770952</c:v>
                </c:pt>
                <c:pt idx="601">
                  <c:v>610.19471678128104</c:v>
                </c:pt>
                <c:pt idx="602">
                  <c:v>611.21001579160895</c:v>
                </c:pt>
                <c:pt idx="603">
                  <c:v>612.22531480193697</c:v>
                </c:pt>
                <c:pt idx="604">
                  <c:v>613.240613812265</c:v>
                </c:pt>
                <c:pt idx="605">
                  <c:v>614.25591282259302</c:v>
                </c:pt>
                <c:pt idx="606">
                  <c:v>615.27121183292104</c:v>
                </c:pt>
                <c:pt idx="607">
                  <c:v>616.28651084324895</c:v>
                </c:pt>
                <c:pt idx="608">
                  <c:v>617.30180985357799</c:v>
                </c:pt>
                <c:pt idx="609">
                  <c:v>618.31710886390601</c:v>
                </c:pt>
                <c:pt idx="610">
                  <c:v>619.33240787423404</c:v>
                </c:pt>
                <c:pt idx="611">
                  <c:v>620.34770688456194</c:v>
                </c:pt>
                <c:pt idx="612">
                  <c:v>621.36300589488997</c:v>
                </c:pt>
                <c:pt idx="613">
                  <c:v>622.37830490521799</c:v>
                </c:pt>
                <c:pt idx="614">
                  <c:v>623.39360391554601</c:v>
                </c:pt>
                <c:pt idx="615">
                  <c:v>624.40890292587403</c:v>
                </c:pt>
                <c:pt idx="616">
                  <c:v>625.42420193620296</c:v>
                </c:pt>
                <c:pt idx="617">
                  <c:v>626.43950094653098</c:v>
                </c:pt>
                <c:pt idx="618">
                  <c:v>627.45479995685901</c:v>
                </c:pt>
                <c:pt idx="619">
                  <c:v>628.47009896718703</c:v>
                </c:pt>
                <c:pt idx="620">
                  <c:v>629.48539797751505</c:v>
                </c:pt>
                <c:pt idx="621">
                  <c:v>630.50069698784296</c:v>
                </c:pt>
                <c:pt idx="622">
                  <c:v>631.51599599817098</c:v>
                </c:pt>
                <c:pt idx="623">
                  <c:v>632.531295008499</c:v>
                </c:pt>
                <c:pt idx="624">
                  <c:v>633.54659401882805</c:v>
                </c:pt>
                <c:pt idx="625">
                  <c:v>634.56189302915595</c:v>
                </c:pt>
                <c:pt idx="626">
                  <c:v>635.57719203948398</c:v>
                </c:pt>
                <c:pt idx="627">
                  <c:v>636.592491049812</c:v>
                </c:pt>
                <c:pt idx="628">
                  <c:v>637.60779006014002</c:v>
                </c:pt>
                <c:pt idx="629">
                  <c:v>638.62308907046804</c:v>
                </c:pt>
                <c:pt idx="630">
                  <c:v>639.63838808079595</c:v>
                </c:pt>
                <c:pt idx="631">
                  <c:v>640.65368709112499</c:v>
                </c:pt>
                <c:pt idx="632">
                  <c:v>641.66898610145302</c:v>
                </c:pt>
                <c:pt idx="633">
                  <c:v>642.68428511178104</c:v>
                </c:pt>
                <c:pt idx="634">
                  <c:v>643.69958412210894</c:v>
                </c:pt>
                <c:pt idx="635">
                  <c:v>644.71488313243697</c:v>
                </c:pt>
                <c:pt idx="636">
                  <c:v>645.73018214276499</c:v>
                </c:pt>
                <c:pt idx="637">
                  <c:v>646.74548115309301</c:v>
                </c:pt>
                <c:pt idx="638">
                  <c:v>647.76078016342103</c:v>
                </c:pt>
                <c:pt idx="639">
                  <c:v>648.77607917374996</c:v>
                </c:pt>
                <c:pt idx="640">
                  <c:v>649.79137818407798</c:v>
                </c:pt>
                <c:pt idx="641">
                  <c:v>650.80667719440601</c:v>
                </c:pt>
                <c:pt idx="642">
                  <c:v>651.82197620473403</c:v>
                </c:pt>
                <c:pt idx="643">
                  <c:v>652.83727521506205</c:v>
                </c:pt>
                <c:pt idx="644">
                  <c:v>653.85257422538996</c:v>
                </c:pt>
                <c:pt idx="645">
                  <c:v>654.86787323571798</c:v>
                </c:pt>
                <c:pt idx="646">
                  <c:v>655.883172246046</c:v>
                </c:pt>
                <c:pt idx="647">
                  <c:v>656.89847125637505</c:v>
                </c:pt>
                <c:pt idx="648">
                  <c:v>657.91377026670295</c:v>
                </c:pt>
                <c:pt idx="649">
                  <c:v>658.92906927703098</c:v>
                </c:pt>
                <c:pt idx="650">
                  <c:v>659.944368287359</c:v>
                </c:pt>
                <c:pt idx="651">
                  <c:v>660.95966729768702</c:v>
                </c:pt>
                <c:pt idx="652">
                  <c:v>661.97496630801504</c:v>
                </c:pt>
                <c:pt idx="653">
                  <c:v>662.99026531834295</c:v>
                </c:pt>
                <c:pt idx="654">
                  <c:v>664.00556432867097</c:v>
                </c:pt>
                <c:pt idx="655">
                  <c:v>665.02086333900002</c:v>
                </c:pt>
                <c:pt idx="656">
                  <c:v>666.03616234932804</c:v>
                </c:pt>
                <c:pt idx="657">
                  <c:v>667.05146135965595</c:v>
                </c:pt>
                <c:pt idx="658">
                  <c:v>668.06676036998397</c:v>
                </c:pt>
                <c:pt idx="659">
                  <c:v>669.08205938031199</c:v>
                </c:pt>
                <c:pt idx="660">
                  <c:v>670.09735839064001</c:v>
                </c:pt>
                <c:pt idx="661">
                  <c:v>671.11265740096803</c:v>
                </c:pt>
                <c:pt idx="662">
                  <c:v>672.12795641129696</c:v>
                </c:pt>
                <c:pt idx="663">
                  <c:v>673.14325542162499</c:v>
                </c:pt>
                <c:pt idx="664">
                  <c:v>674.15855443195301</c:v>
                </c:pt>
                <c:pt idx="665">
                  <c:v>675.17385344228103</c:v>
                </c:pt>
                <c:pt idx="666">
                  <c:v>676.18915245260905</c:v>
                </c:pt>
                <c:pt idx="667">
                  <c:v>677.20445146293696</c:v>
                </c:pt>
                <c:pt idx="668">
                  <c:v>678.21975047326498</c:v>
                </c:pt>
                <c:pt idx="669">
                  <c:v>679.235049483593</c:v>
                </c:pt>
                <c:pt idx="670">
                  <c:v>680.25034849392205</c:v>
                </c:pt>
                <c:pt idx="671">
                  <c:v>681.26564750424996</c:v>
                </c:pt>
                <c:pt idx="672">
                  <c:v>682.28094651457798</c:v>
                </c:pt>
                <c:pt idx="673">
                  <c:v>683.296245524906</c:v>
                </c:pt>
                <c:pt idx="674">
                  <c:v>684.31154453523402</c:v>
                </c:pt>
                <c:pt idx="675">
                  <c:v>685.32684354556204</c:v>
                </c:pt>
                <c:pt idx="676">
                  <c:v>686.34214255588995</c:v>
                </c:pt>
                <c:pt idx="677">
                  <c:v>687.35744156621899</c:v>
                </c:pt>
                <c:pt idx="678">
                  <c:v>688.37274057654702</c:v>
                </c:pt>
                <c:pt idx="679">
                  <c:v>689.38803958687504</c:v>
                </c:pt>
                <c:pt idx="680">
                  <c:v>690.40333859720295</c:v>
                </c:pt>
                <c:pt idx="681">
                  <c:v>691.41863760753097</c:v>
                </c:pt>
                <c:pt idx="682">
                  <c:v>692.43393661785899</c:v>
                </c:pt>
                <c:pt idx="683">
                  <c:v>693.44923562818701</c:v>
                </c:pt>
                <c:pt idx="684">
                  <c:v>694.46453463851503</c:v>
                </c:pt>
                <c:pt idx="685">
                  <c:v>695.47983364884396</c:v>
                </c:pt>
                <c:pt idx="686">
                  <c:v>696.49513265917199</c:v>
                </c:pt>
                <c:pt idx="687">
                  <c:v>697.51043166950001</c:v>
                </c:pt>
                <c:pt idx="688">
                  <c:v>698.52573067982803</c:v>
                </c:pt>
                <c:pt idx="689">
                  <c:v>699.54102969015605</c:v>
                </c:pt>
                <c:pt idx="690">
                  <c:v>700.55632870048396</c:v>
                </c:pt>
                <c:pt idx="691">
                  <c:v>701.57162771081198</c:v>
                </c:pt>
                <c:pt idx="692">
                  <c:v>702.58692672114</c:v>
                </c:pt>
                <c:pt idx="693">
                  <c:v>703.60222573146905</c:v>
                </c:pt>
                <c:pt idx="694">
                  <c:v>704.61752474179696</c:v>
                </c:pt>
                <c:pt idx="695">
                  <c:v>705.63282375212498</c:v>
                </c:pt>
                <c:pt idx="696">
                  <c:v>706.648122762453</c:v>
                </c:pt>
                <c:pt idx="697">
                  <c:v>707.66342177278102</c:v>
                </c:pt>
                <c:pt idx="698">
                  <c:v>708.67872078310904</c:v>
                </c:pt>
                <c:pt idx="699">
                  <c:v>709.69401979343695</c:v>
                </c:pt>
                <c:pt idx="700">
                  <c:v>710.709318803766</c:v>
                </c:pt>
                <c:pt idx="701">
                  <c:v>711.72461781409402</c:v>
                </c:pt>
                <c:pt idx="702">
                  <c:v>712.73991682442204</c:v>
                </c:pt>
                <c:pt idx="703">
                  <c:v>713.75521583474995</c:v>
                </c:pt>
                <c:pt idx="704">
                  <c:v>714.77051484507797</c:v>
                </c:pt>
                <c:pt idx="705">
                  <c:v>715.78581385540599</c:v>
                </c:pt>
                <c:pt idx="706">
                  <c:v>716.80111286573401</c:v>
                </c:pt>
                <c:pt idx="707">
                  <c:v>717.81641187606203</c:v>
                </c:pt>
                <c:pt idx="708">
                  <c:v>718.83171088639097</c:v>
                </c:pt>
                <c:pt idx="709">
                  <c:v>719.84700989671899</c:v>
                </c:pt>
                <c:pt idx="710">
                  <c:v>720.86230890704701</c:v>
                </c:pt>
                <c:pt idx="711">
                  <c:v>721.87760791737503</c:v>
                </c:pt>
                <c:pt idx="712">
                  <c:v>722.89290692770305</c:v>
                </c:pt>
                <c:pt idx="713">
                  <c:v>723.90820593803096</c:v>
                </c:pt>
                <c:pt idx="714">
                  <c:v>724.92350494835898</c:v>
                </c:pt>
                <c:pt idx="715">
                  <c:v>725.938803958687</c:v>
                </c:pt>
                <c:pt idx="716">
                  <c:v>726.95410296901605</c:v>
                </c:pt>
                <c:pt idx="717">
                  <c:v>727.96940197934396</c:v>
                </c:pt>
                <c:pt idx="718">
                  <c:v>728.98470098967198</c:v>
                </c:pt>
                <c:pt idx="719">
                  <c:v>730</c:v>
                </c:pt>
              </c:numCache>
            </c:numRef>
          </c:xVal>
          <c:yVal>
            <c:numRef>
              <c:f>'2D smeared Tmin'!$AQ$4:$AQ$723</c:f>
              <c:numCache>
                <c:formatCode>General</c:formatCode>
                <c:ptCount val="720"/>
                <c:pt idx="0">
                  <c:v>682.13363180384704</c:v>
                </c:pt>
                <c:pt idx="1">
                  <c:v>682.13363180384704</c:v>
                </c:pt>
                <c:pt idx="2">
                  <c:v>682.13363180384704</c:v>
                </c:pt>
                <c:pt idx="3">
                  <c:v>682.13363180384704</c:v>
                </c:pt>
                <c:pt idx="4">
                  <c:v>682.13363180384704</c:v>
                </c:pt>
                <c:pt idx="5">
                  <c:v>682.13363180384704</c:v>
                </c:pt>
                <c:pt idx="6">
                  <c:v>682.13363180384704</c:v>
                </c:pt>
                <c:pt idx="7">
                  <c:v>682.13363180384704</c:v>
                </c:pt>
                <c:pt idx="8">
                  <c:v>682.13363180384704</c:v>
                </c:pt>
                <c:pt idx="9">
                  <c:v>682.13363180384704</c:v>
                </c:pt>
                <c:pt idx="10">
                  <c:v>682.13363180384704</c:v>
                </c:pt>
                <c:pt idx="11">
                  <c:v>682.13363180384704</c:v>
                </c:pt>
                <c:pt idx="12">
                  <c:v>682.13363180384704</c:v>
                </c:pt>
                <c:pt idx="13">
                  <c:v>682.13363180384704</c:v>
                </c:pt>
                <c:pt idx="14">
                  <c:v>682.13363180384704</c:v>
                </c:pt>
                <c:pt idx="15">
                  <c:v>682.13363180384704</c:v>
                </c:pt>
                <c:pt idx="16">
                  <c:v>682.13363180384704</c:v>
                </c:pt>
                <c:pt idx="17">
                  <c:v>682.13363180384704</c:v>
                </c:pt>
                <c:pt idx="18">
                  <c:v>682.13363180384704</c:v>
                </c:pt>
                <c:pt idx="19">
                  <c:v>682.13363180384704</c:v>
                </c:pt>
                <c:pt idx="20">
                  <c:v>682.13363180384704</c:v>
                </c:pt>
                <c:pt idx="21">
                  <c:v>682.13363180384704</c:v>
                </c:pt>
                <c:pt idx="22">
                  <c:v>682.13363180384704</c:v>
                </c:pt>
                <c:pt idx="23">
                  <c:v>682.13363180384704</c:v>
                </c:pt>
                <c:pt idx="24">
                  <c:v>682.13363180384704</c:v>
                </c:pt>
                <c:pt idx="25">
                  <c:v>682.13363180384704</c:v>
                </c:pt>
                <c:pt idx="26">
                  <c:v>682.13363180384704</c:v>
                </c:pt>
                <c:pt idx="27">
                  <c:v>682.13363180384704</c:v>
                </c:pt>
                <c:pt idx="28">
                  <c:v>682.13363180384704</c:v>
                </c:pt>
                <c:pt idx="29">
                  <c:v>682.13363180384704</c:v>
                </c:pt>
                <c:pt idx="30">
                  <c:v>682.13363180384704</c:v>
                </c:pt>
                <c:pt idx="31">
                  <c:v>682.13363180384704</c:v>
                </c:pt>
                <c:pt idx="32">
                  <c:v>682.13363180384704</c:v>
                </c:pt>
                <c:pt idx="33">
                  <c:v>682.13363180384704</c:v>
                </c:pt>
                <c:pt idx="34">
                  <c:v>682.13363180384704</c:v>
                </c:pt>
                <c:pt idx="35">
                  <c:v>682.13363180384704</c:v>
                </c:pt>
                <c:pt idx="36">
                  <c:v>682.13363180384704</c:v>
                </c:pt>
                <c:pt idx="37">
                  <c:v>682.13363180384704</c:v>
                </c:pt>
                <c:pt idx="38">
                  <c:v>682.13363180384704</c:v>
                </c:pt>
                <c:pt idx="39">
                  <c:v>682.13363180384704</c:v>
                </c:pt>
                <c:pt idx="40">
                  <c:v>682.13363180384704</c:v>
                </c:pt>
                <c:pt idx="41">
                  <c:v>682.13363180384704</c:v>
                </c:pt>
                <c:pt idx="42">
                  <c:v>682.13363180384704</c:v>
                </c:pt>
                <c:pt idx="43">
                  <c:v>682.13363180384704</c:v>
                </c:pt>
                <c:pt idx="44">
                  <c:v>682.13363180384704</c:v>
                </c:pt>
                <c:pt idx="45">
                  <c:v>682.13363180384704</c:v>
                </c:pt>
                <c:pt idx="46">
                  <c:v>682.13363180384704</c:v>
                </c:pt>
                <c:pt idx="47">
                  <c:v>682.13363180384704</c:v>
                </c:pt>
                <c:pt idx="48">
                  <c:v>682.13363180384704</c:v>
                </c:pt>
                <c:pt idx="49">
                  <c:v>682.13363180384704</c:v>
                </c:pt>
                <c:pt idx="50">
                  <c:v>682.13363180384704</c:v>
                </c:pt>
                <c:pt idx="51">
                  <c:v>682.13363180384704</c:v>
                </c:pt>
                <c:pt idx="52">
                  <c:v>682.13363180384704</c:v>
                </c:pt>
                <c:pt idx="53">
                  <c:v>682.13363180384704</c:v>
                </c:pt>
                <c:pt idx="54">
                  <c:v>682.13363180384704</c:v>
                </c:pt>
                <c:pt idx="55">
                  <c:v>682.13363180384704</c:v>
                </c:pt>
                <c:pt idx="56">
                  <c:v>682.13363180384704</c:v>
                </c:pt>
                <c:pt idx="57">
                  <c:v>682.13363180384704</c:v>
                </c:pt>
                <c:pt idx="58">
                  <c:v>682.13363180384704</c:v>
                </c:pt>
                <c:pt idx="59">
                  <c:v>682.13363180384704</c:v>
                </c:pt>
                <c:pt idx="60">
                  <c:v>682.13363180384704</c:v>
                </c:pt>
                <c:pt idx="61">
                  <c:v>682.13363180384704</c:v>
                </c:pt>
                <c:pt idx="62">
                  <c:v>682.13363180384704</c:v>
                </c:pt>
                <c:pt idx="63">
                  <c:v>682.13363180384704</c:v>
                </c:pt>
                <c:pt idx="64">
                  <c:v>682.13363180384704</c:v>
                </c:pt>
                <c:pt idx="65">
                  <c:v>682.13363180384704</c:v>
                </c:pt>
                <c:pt idx="66">
                  <c:v>682.13363180384704</c:v>
                </c:pt>
                <c:pt idx="67">
                  <c:v>682.13363180384704</c:v>
                </c:pt>
                <c:pt idx="68">
                  <c:v>682.13363180384704</c:v>
                </c:pt>
                <c:pt idx="69">
                  <c:v>682.13363180384704</c:v>
                </c:pt>
                <c:pt idx="70">
                  <c:v>682.13363180384704</c:v>
                </c:pt>
                <c:pt idx="71">
                  <c:v>682.13363180384704</c:v>
                </c:pt>
                <c:pt idx="72">
                  <c:v>682.13363180384704</c:v>
                </c:pt>
                <c:pt idx="73">
                  <c:v>682.13363180384704</c:v>
                </c:pt>
                <c:pt idx="74">
                  <c:v>682.13363180384704</c:v>
                </c:pt>
                <c:pt idx="75">
                  <c:v>682.13363180384704</c:v>
                </c:pt>
                <c:pt idx="76">
                  <c:v>682.13363180384704</c:v>
                </c:pt>
                <c:pt idx="77">
                  <c:v>682.13363180384704</c:v>
                </c:pt>
                <c:pt idx="78">
                  <c:v>682.13363180384704</c:v>
                </c:pt>
                <c:pt idx="79">
                  <c:v>682.13363180384704</c:v>
                </c:pt>
                <c:pt idx="80">
                  <c:v>682.13363180384704</c:v>
                </c:pt>
                <c:pt idx="81">
                  <c:v>682.13363180384704</c:v>
                </c:pt>
                <c:pt idx="82">
                  <c:v>682.13363180384704</c:v>
                </c:pt>
                <c:pt idx="83">
                  <c:v>682.13363180384704</c:v>
                </c:pt>
                <c:pt idx="84">
                  <c:v>682.13363180384704</c:v>
                </c:pt>
                <c:pt idx="85">
                  <c:v>682.13363180384704</c:v>
                </c:pt>
                <c:pt idx="86">
                  <c:v>682.13363180384704</c:v>
                </c:pt>
                <c:pt idx="87">
                  <c:v>682.13363180384704</c:v>
                </c:pt>
                <c:pt idx="88">
                  <c:v>682.13363180384704</c:v>
                </c:pt>
                <c:pt idx="89">
                  <c:v>682.13363180384704</c:v>
                </c:pt>
                <c:pt idx="90">
                  <c:v>682.13363180384704</c:v>
                </c:pt>
                <c:pt idx="91">
                  <c:v>682.13363180384704</c:v>
                </c:pt>
                <c:pt idx="92">
                  <c:v>682.13363180384704</c:v>
                </c:pt>
                <c:pt idx="93">
                  <c:v>682.13363180384704</c:v>
                </c:pt>
                <c:pt idx="94">
                  <c:v>682.13363180384704</c:v>
                </c:pt>
                <c:pt idx="95">
                  <c:v>682.13363180384704</c:v>
                </c:pt>
                <c:pt idx="96">
                  <c:v>682.13363180384704</c:v>
                </c:pt>
                <c:pt idx="97">
                  <c:v>682.13363180384704</c:v>
                </c:pt>
                <c:pt idx="98">
                  <c:v>682.13363180384704</c:v>
                </c:pt>
                <c:pt idx="99">
                  <c:v>682.13363180384704</c:v>
                </c:pt>
                <c:pt idx="100">
                  <c:v>682.13363180384704</c:v>
                </c:pt>
                <c:pt idx="101">
                  <c:v>682.13363180384704</c:v>
                </c:pt>
                <c:pt idx="102">
                  <c:v>682.13363180384704</c:v>
                </c:pt>
                <c:pt idx="103">
                  <c:v>682.13363180384704</c:v>
                </c:pt>
                <c:pt idx="104">
                  <c:v>682.13363180384704</c:v>
                </c:pt>
                <c:pt idx="105">
                  <c:v>682.13363180384704</c:v>
                </c:pt>
                <c:pt idx="106">
                  <c:v>682.13363180384704</c:v>
                </c:pt>
                <c:pt idx="107">
                  <c:v>682.13363180384704</c:v>
                </c:pt>
                <c:pt idx="108">
                  <c:v>682.13363180384704</c:v>
                </c:pt>
                <c:pt idx="109">
                  <c:v>682.13363180384704</c:v>
                </c:pt>
                <c:pt idx="110">
                  <c:v>682.13363180384704</c:v>
                </c:pt>
                <c:pt idx="111">
                  <c:v>682.13363180384704</c:v>
                </c:pt>
                <c:pt idx="112">
                  <c:v>682.13363180384704</c:v>
                </c:pt>
                <c:pt idx="113">
                  <c:v>682.13363180384704</c:v>
                </c:pt>
                <c:pt idx="114">
                  <c:v>682.13363180384704</c:v>
                </c:pt>
                <c:pt idx="115">
                  <c:v>682.13363180384704</c:v>
                </c:pt>
                <c:pt idx="116">
                  <c:v>682.13363180384704</c:v>
                </c:pt>
                <c:pt idx="117">
                  <c:v>682.13363180384704</c:v>
                </c:pt>
                <c:pt idx="118">
                  <c:v>682.13363180384704</c:v>
                </c:pt>
                <c:pt idx="119">
                  <c:v>682.13363180384704</c:v>
                </c:pt>
                <c:pt idx="120">
                  <c:v>682.13363180384704</c:v>
                </c:pt>
                <c:pt idx="121">
                  <c:v>682.13363180384704</c:v>
                </c:pt>
                <c:pt idx="122">
                  <c:v>682.13363180384704</c:v>
                </c:pt>
                <c:pt idx="123">
                  <c:v>682.13363180384704</c:v>
                </c:pt>
                <c:pt idx="124">
                  <c:v>682.13363180384704</c:v>
                </c:pt>
                <c:pt idx="125">
                  <c:v>682.13363180384704</c:v>
                </c:pt>
                <c:pt idx="126">
                  <c:v>682.13363180384704</c:v>
                </c:pt>
                <c:pt idx="127">
                  <c:v>682.13363180384704</c:v>
                </c:pt>
                <c:pt idx="128">
                  <c:v>682.13363180384704</c:v>
                </c:pt>
                <c:pt idx="129">
                  <c:v>682.13363180384704</c:v>
                </c:pt>
                <c:pt idx="130">
                  <c:v>682.13363180384704</c:v>
                </c:pt>
                <c:pt idx="131">
                  <c:v>682.13363180384704</c:v>
                </c:pt>
                <c:pt idx="132">
                  <c:v>682.13363180384704</c:v>
                </c:pt>
                <c:pt idx="133">
                  <c:v>682.13363180384704</c:v>
                </c:pt>
                <c:pt idx="134">
                  <c:v>682.13363180384704</c:v>
                </c:pt>
                <c:pt idx="135">
                  <c:v>682.13363180384704</c:v>
                </c:pt>
                <c:pt idx="136">
                  <c:v>682.13363180384704</c:v>
                </c:pt>
                <c:pt idx="137">
                  <c:v>682.13363180384704</c:v>
                </c:pt>
                <c:pt idx="138">
                  <c:v>682.13363180384704</c:v>
                </c:pt>
                <c:pt idx="139">
                  <c:v>682.13363180384704</c:v>
                </c:pt>
                <c:pt idx="140">
                  <c:v>682.13363180384704</c:v>
                </c:pt>
                <c:pt idx="141">
                  <c:v>682.13363180384704</c:v>
                </c:pt>
                <c:pt idx="142">
                  <c:v>682.13363180384704</c:v>
                </c:pt>
                <c:pt idx="143">
                  <c:v>682.13363180384704</c:v>
                </c:pt>
                <c:pt idx="144">
                  <c:v>682.13363180384704</c:v>
                </c:pt>
                <c:pt idx="145">
                  <c:v>682.13363180384704</c:v>
                </c:pt>
                <c:pt idx="146">
                  <c:v>682.13363180384704</c:v>
                </c:pt>
                <c:pt idx="147">
                  <c:v>682.13363180384704</c:v>
                </c:pt>
                <c:pt idx="148">
                  <c:v>682.13363180384704</c:v>
                </c:pt>
                <c:pt idx="149">
                  <c:v>682.13363180384704</c:v>
                </c:pt>
                <c:pt idx="150">
                  <c:v>682.13363180384704</c:v>
                </c:pt>
                <c:pt idx="151">
                  <c:v>682.13363180384704</c:v>
                </c:pt>
                <c:pt idx="152">
                  <c:v>682.13363180384704</c:v>
                </c:pt>
                <c:pt idx="153">
                  <c:v>682.13363180384704</c:v>
                </c:pt>
                <c:pt idx="154">
                  <c:v>682.13363180384704</c:v>
                </c:pt>
                <c:pt idx="155">
                  <c:v>682.13363180384704</c:v>
                </c:pt>
                <c:pt idx="156">
                  <c:v>682.13363180384704</c:v>
                </c:pt>
                <c:pt idx="157">
                  <c:v>682.13363180384704</c:v>
                </c:pt>
                <c:pt idx="158">
                  <c:v>682.13363180384704</c:v>
                </c:pt>
                <c:pt idx="159">
                  <c:v>682.13363180384704</c:v>
                </c:pt>
                <c:pt idx="160">
                  <c:v>682.13363180384704</c:v>
                </c:pt>
                <c:pt idx="161">
                  <c:v>682.13363180384704</c:v>
                </c:pt>
                <c:pt idx="162">
                  <c:v>682.13363180384704</c:v>
                </c:pt>
                <c:pt idx="163">
                  <c:v>682.13363180384704</c:v>
                </c:pt>
                <c:pt idx="164">
                  <c:v>682.13363180384704</c:v>
                </c:pt>
                <c:pt idx="165">
                  <c:v>682.13363180384704</c:v>
                </c:pt>
                <c:pt idx="166">
                  <c:v>682.13363180384704</c:v>
                </c:pt>
                <c:pt idx="167">
                  <c:v>682.13363180384704</c:v>
                </c:pt>
                <c:pt idx="168">
                  <c:v>682.13363180384704</c:v>
                </c:pt>
                <c:pt idx="169">
                  <c:v>682.13363180384704</c:v>
                </c:pt>
                <c:pt idx="170">
                  <c:v>682.13363180384704</c:v>
                </c:pt>
                <c:pt idx="171">
                  <c:v>682.13363180384704</c:v>
                </c:pt>
                <c:pt idx="172">
                  <c:v>682.13363180384704</c:v>
                </c:pt>
                <c:pt idx="173">
                  <c:v>682.13363180384704</c:v>
                </c:pt>
                <c:pt idx="174">
                  <c:v>682.13363180384704</c:v>
                </c:pt>
                <c:pt idx="175">
                  <c:v>682.13363180384704</c:v>
                </c:pt>
                <c:pt idx="176">
                  <c:v>682.13363180384704</c:v>
                </c:pt>
                <c:pt idx="177">
                  <c:v>682.13363180384704</c:v>
                </c:pt>
                <c:pt idx="178">
                  <c:v>682.13363180384704</c:v>
                </c:pt>
                <c:pt idx="179">
                  <c:v>682.13363180384704</c:v>
                </c:pt>
                <c:pt idx="180">
                  <c:v>682.13363180384704</c:v>
                </c:pt>
                <c:pt idx="181">
                  <c:v>682.13363180384704</c:v>
                </c:pt>
                <c:pt idx="182">
                  <c:v>682.13363180384704</c:v>
                </c:pt>
                <c:pt idx="183">
                  <c:v>682.13363180384704</c:v>
                </c:pt>
                <c:pt idx="184">
                  <c:v>682.13363180384704</c:v>
                </c:pt>
                <c:pt idx="185">
                  <c:v>682.13363180384704</c:v>
                </c:pt>
                <c:pt idx="186">
                  <c:v>682.13363180384704</c:v>
                </c:pt>
                <c:pt idx="187">
                  <c:v>682.13363180384704</c:v>
                </c:pt>
                <c:pt idx="188">
                  <c:v>682.13363180384704</c:v>
                </c:pt>
                <c:pt idx="189">
                  <c:v>682.13363180384704</c:v>
                </c:pt>
                <c:pt idx="190">
                  <c:v>682.13363180384704</c:v>
                </c:pt>
                <c:pt idx="191">
                  <c:v>682.13363180384704</c:v>
                </c:pt>
                <c:pt idx="192">
                  <c:v>682.13363180384704</c:v>
                </c:pt>
                <c:pt idx="193">
                  <c:v>682.13363180384704</c:v>
                </c:pt>
                <c:pt idx="194">
                  <c:v>682.13363180384704</c:v>
                </c:pt>
                <c:pt idx="195">
                  <c:v>682.13363180384704</c:v>
                </c:pt>
                <c:pt idx="196">
                  <c:v>682.13363180384704</c:v>
                </c:pt>
                <c:pt idx="197">
                  <c:v>682.13363180384704</c:v>
                </c:pt>
                <c:pt idx="198">
                  <c:v>682.13363180384704</c:v>
                </c:pt>
                <c:pt idx="199">
                  <c:v>682.13363180384704</c:v>
                </c:pt>
                <c:pt idx="200">
                  <c:v>682.13363180384704</c:v>
                </c:pt>
                <c:pt idx="201">
                  <c:v>682.13363180384704</c:v>
                </c:pt>
                <c:pt idx="202">
                  <c:v>682.13363180384704</c:v>
                </c:pt>
                <c:pt idx="203">
                  <c:v>682.13363180384704</c:v>
                </c:pt>
                <c:pt idx="204">
                  <c:v>682.13363180384704</c:v>
                </c:pt>
                <c:pt idx="205">
                  <c:v>682.13363180384704</c:v>
                </c:pt>
                <c:pt idx="206">
                  <c:v>682.13363180384704</c:v>
                </c:pt>
                <c:pt idx="207">
                  <c:v>682.13363180384704</c:v>
                </c:pt>
                <c:pt idx="208">
                  <c:v>682.13363180384704</c:v>
                </c:pt>
                <c:pt idx="209">
                  <c:v>682.13363180384704</c:v>
                </c:pt>
                <c:pt idx="210">
                  <c:v>682.13363180384704</c:v>
                </c:pt>
                <c:pt idx="211">
                  <c:v>682.13363180384704</c:v>
                </c:pt>
                <c:pt idx="212">
                  <c:v>682.13363180384704</c:v>
                </c:pt>
                <c:pt idx="213">
                  <c:v>682.13363180384704</c:v>
                </c:pt>
                <c:pt idx="214">
                  <c:v>682.13363180384704</c:v>
                </c:pt>
                <c:pt idx="215">
                  <c:v>682.13363180384704</c:v>
                </c:pt>
                <c:pt idx="216">
                  <c:v>682.13363180384704</c:v>
                </c:pt>
                <c:pt idx="217">
                  <c:v>682.13363180384704</c:v>
                </c:pt>
                <c:pt idx="218">
                  <c:v>682.13363180384704</c:v>
                </c:pt>
                <c:pt idx="219">
                  <c:v>682.13363180384704</c:v>
                </c:pt>
                <c:pt idx="220">
                  <c:v>682.13363180384704</c:v>
                </c:pt>
                <c:pt idx="221">
                  <c:v>682.13363180384704</c:v>
                </c:pt>
                <c:pt idx="222">
                  <c:v>682.13363180384704</c:v>
                </c:pt>
                <c:pt idx="223">
                  <c:v>682.13363180384704</c:v>
                </c:pt>
                <c:pt idx="224">
                  <c:v>682.13363180384704</c:v>
                </c:pt>
                <c:pt idx="225">
                  <c:v>682.13363180384704</c:v>
                </c:pt>
                <c:pt idx="226">
                  <c:v>682.13363180384704</c:v>
                </c:pt>
                <c:pt idx="227">
                  <c:v>682.13363180384704</c:v>
                </c:pt>
                <c:pt idx="228">
                  <c:v>682.13363180384704</c:v>
                </c:pt>
                <c:pt idx="229">
                  <c:v>682.13363180384704</c:v>
                </c:pt>
                <c:pt idx="230">
                  <c:v>682.13363180384704</c:v>
                </c:pt>
                <c:pt idx="231">
                  <c:v>682.13363180384704</c:v>
                </c:pt>
                <c:pt idx="232">
                  <c:v>682.13363180384704</c:v>
                </c:pt>
                <c:pt idx="233">
                  <c:v>682.13363180384704</c:v>
                </c:pt>
                <c:pt idx="234">
                  <c:v>682.13363180384704</c:v>
                </c:pt>
                <c:pt idx="235">
                  <c:v>682.13363180384704</c:v>
                </c:pt>
                <c:pt idx="236">
                  <c:v>682.13363180384704</c:v>
                </c:pt>
                <c:pt idx="237">
                  <c:v>682.13363180384704</c:v>
                </c:pt>
                <c:pt idx="238">
                  <c:v>682.13363180384704</c:v>
                </c:pt>
                <c:pt idx="239">
                  <c:v>682.13363180384704</c:v>
                </c:pt>
                <c:pt idx="240">
                  <c:v>682.13363180384704</c:v>
                </c:pt>
                <c:pt idx="241">
                  <c:v>682.13363180384704</c:v>
                </c:pt>
                <c:pt idx="242">
                  <c:v>682.13363180384704</c:v>
                </c:pt>
                <c:pt idx="243">
                  <c:v>682.13363180384704</c:v>
                </c:pt>
                <c:pt idx="244">
                  <c:v>682.13363180384704</c:v>
                </c:pt>
                <c:pt idx="245">
                  <c:v>682.13363180384704</c:v>
                </c:pt>
                <c:pt idx="246">
                  <c:v>682.13363180384704</c:v>
                </c:pt>
                <c:pt idx="247">
                  <c:v>682.13363180384704</c:v>
                </c:pt>
                <c:pt idx="248">
                  <c:v>682.13363180384704</c:v>
                </c:pt>
                <c:pt idx="249">
                  <c:v>682.13363180384704</c:v>
                </c:pt>
                <c:pt idx="250">
                  <c:v>682.13363180384704</c:v>
                </c:pt>
                <c:pt idx="251">
                  <c:v>682.13363180384704</c:v>
                </c:pt>
                <c:pt idx="252">
                  <c:v>682.13363180384704</c:v>
                </c:pt>
                <c:pt idx="253">
                  <c:v>682.13363180384704</c:v>
                </c:pt>
                <c:pt idx="254">
                  <c:v>682.13363180384704</c:v>
                </c:pt>
                <c:pt idx="255">
                  <c:v>682.13363180384704</c:v>
                </c:pt>
                <c:pt idx="256">
                  <c:v>682.13363180384704</c:v>
                </c:pt>
                <c:pt idx="257">
                  <c:v>682.13363180384704</c:v>
                </c:pt>
                <c:pt idx="258">
                  <c:v>682.13363180384704</c:v>
                </c:pt>
                <c:pt idx="259">
                  <c:v>682.13363180384704</c:v>
                </c:pt>
                <c:pt idx="260">
                  <c:v>682.13363180384704</c:v>
                </c:pt>
                <c:pt idx="261">
                  <c:v>682.13363180384704</c:v>
                </c:pt>
                <c:pt idx="262">
                  <c:v>682.13363180384704</c:v>
                </c:pt>
                <c:pt idx="263">
                  <c:v>682.13363180384704</c:v>
                </c:pt>
                <c:pt idx="264">
                  <c:v>682.13363180384704</c:v>
                </c:pt>
                <c:pt idx="265">
                  <c:v>682.13363180384704</c:v>
                </c:pt>
                <c:pt idx="266">
                  <c:v>682.13363180384704</c:v>
                </c:pt>
                <c:pt idx="267">
                  <c:v>682.13363180384704</c:v>
                </c:pt>
                <c:pt idx="268">
                  <c:v>682.13363180384704</c:v>
                </c:pt>
                <c:pt idx="269">
                  <c:v>682.13363180384704</c:v>
                </c:pt>
                <c:pt idx="270">
                  <c:v>682.13363180384704</c:v>
                </c:pt>
                <c:pt idx="271">
                  <c:v>682.13363180384704</c:v>
                </c:pt>
                <c:pt idx="272">
                  <c:v>682.13363180384704</c:v>
                </c:pt>
                <c:pt idx="273">
                  <c:v>682.13363180384704</c:v>
                </c:pt>
                <c:pt idx="274">
                  <c:v>682.13363180384704</c:v>
                </c:pt>
                <c:pt idx="275">
                  <c:v>682.13363180384704</c:v>
                </c:pt>
                <c:pt idx="276">
                  <c:v>682.13363180384704</c:v>
                </c:pt>
                <c:pt idx="277">
                  <c:v>682.13363180384704</c:v>
                </c:pt>
                <c:pt idx="278">
                  <c:v>682.13363180384704</c:v>
                </c:pt>
                <c:pt idx="279">
                  <c:v>682.13363180384704</c:v>
                </c:pt>
                <c:pt idx="280">
                  <c:v>682.13363180384704</c:v>
                </c:pt>
                <c:pt idx="281">
                  <c:v>682.13363180384704</c:v>
                </c:pt>
                <c:pt idx="282">
                  <c:v>682.13363180384704</c:v>
                </c:pt>
                <c:pt idx="283">
                  <c:v>682.13363180384704</c:v>
                </c:pt>
                <c:pt idx="284">
                  <c:v>682.13363180384704</c:v>
                </c:pt>
                <c:pt idx="285">
                  <c:v>682.13363180384704</c:v>
                </c:pt>
                <c:pt idx="286">
                  <c:v>682.13363180384704</c:v>
                </c:pt>
                <c:pt idx="287">
                  <c:v>682.13363180384704</c:v>
                </c:pt>
                <c:pt idx="288">
                  <c:v>682.13363180384704</c:v>
                </c:pt>
                <c:pt idx="289">
                  <c:v>682.13363180384704</c:v>
                </c:pt>
                <c:pt idx="290">
                  <c:v>682.13363180384704</c:v>
                </c:pt>
                <c:pt idx="291">
                  <c:v>682.13363180384704</c:v>
                </c:pt>
                <c:pt idx="292">
                  <c:v>682.13363180384704</c:v>
                </c:pt>
                <c:pt idx="293">
                  <c:v>682.13363180384704</c:v>
                </c:pt>
                <c:pt idx="294">
                  <c:v>682.13363180384704</c:v>
                </c:pt>
                <c:pt idx="295">
                  <c:v>682.13363180384704</c:v>
                </c:pt>
                <c:pt idx="296">
                  <c:v>682.13363180384704</c:v>
                </c:pt>
                <c:pt idx="297">
                  <c:v>682.13363180384704</c:v>
                </c:pt>
                <c:pt idx="298">
                  <c:v>682.13363180384704</c:v>
                </c:pt>
                <c:pt idx="299">
                  <c:v>682.13363180384704</c:v>
                </c:pt>
                <c:pt idx="300">
                  <c:v>682.13363180384704</c:v>
                </c:pt>
                <c:pt idx="301">
                  <c:v>682.13363180384704</c:v>
                </c:pt>
                <c:pt idx="302">
                  <c:v>682.13363180384704</c:v>
                </c:pt>
                <c:pt idx="303">
                  <c:v>682.13363180384704</c:v>
                </c:pt>
                <c:pt idx="304">
                  <c:v>682.13363180384704</c:v>
                </c:pt>
                <c:pt idx="305">
                  <c:v>682.13363180384704</c:v>
                </c:pt>
                <c:pt idx="306">
                  <c:v>682.13363180384704</c:v>
                </c:pt>
                <c:pt idx="307">
                  <c:v>682.13363180384704</c:v>
                </c:pt>
                <c:pt idx="308">
                  <c:v>682.13363180384704</c:v>
                </c:pt>
                <c:pt idx="309">
                  <c:v>682.13363180384704</c:v>
                </c:pt>
                <c:pt idx="310">
                  <c:v>682.13363180384704</c:v>
                </c:pt>
                <c:pt idx="311">
                  <c:v>682.13363180384704</c:v>
                </c:pt>
                <c:pt idx="312">
                  <c:v>682.13363180384704</c:v>
                </c:pt>
                <c:pt idx="313">
                  <c:v>682.13363180384704</c:v>
                </c:pt>
                <c:pt idx="314">
                  <c:v>682.13363180384704</c:v>
                </c:pt>
                <c:pt idx="315">
                  <c:v>682.13363180384704</c:v>
                </c:pt>
                <c:pt idx="316">
                  <c:v>682.13363180384704</c:v>
                </c:pt>
                <c:pt idx="317">
                  <c:v>682.13363180384704</c:v>
                </c:pt>
                <c:pt idx="318">
                  <c:v>682.13363180384704</c:v>
                </c:pt>
                <c:pt idx="319">
                  <c:v>682.13363180384704</c:v>
                </c:pt>
                <c:pt idx="320">
                  <c:v>682.13363180384704</c:v>
                </c:pt>
                <c:pt idx="321">
                  <c:v>682.13363180384704</c:v>
                </c:pt>
                <c:pt idx="322">
                  <c:v>682.13363180384704</c:v>
                </c:pt>
                <c:pt idx="323">
                  <c:v>682.13363180384704</c:v>
                </c:pt>
                <c:pt idx="324">
                  <c:v>682.13363180384704</c:v>
                </c:pt>
                <c:pt idx="325">
                  <c:v>682.13363180384704</c:v>
                </c:pt>
                <c:pt idx="326">
                  <c:v>682.13363180384704</c:v>
                </c:pt>
                <c:pt idx="327">
                  <c:v>682.13363180384704</c:v>
                </c:pt>
                <c:pt idx="328">
                  <c:v>682.13363180384704</c:v>
                </c:pt>
                <c:pt idx="329">
                  <c:v>682.13363180384704</c:v>
                </c:pt>
                <c:pt idx="330">
                  <c:v>682.13363180384704</c:v>
                </c:pt>
                <c:pt idx="331">
                  <c:v>682.13363180384704</c:v>
                </c:pt>
                <c:pt idx="332">
                  <c:v>682.13363180384704</c:v>
                </c:pt>
                <c:pt idx="333">
                  <c:v>682.13363180384704</c:v>
                </c:pt>
                <c:pt idx="334">
                  <c:v>682.13363180384704</c:v>
                </c:pt>
                <c:pt idx="335">
                  <c:v>682.13363180384704</c:v>
                </c:pt>
                <c:pt idx="336">
                  <c:v>682.13363180384704</c:v>
                </c:pt>
                <c:pt idx="337">
                  <c:v>682.13363180384704</c:v>
                </c:pt>
                <c:pt idx="338">
                  <c:v>682.13363180384704</c:v>
                </c:pt>
                <c:pt idx="339">
                  <c:v>682.13363180384704</c:v>
                </c:pt>
                <c:pt idx="340">
                  <c:v>682.13363180384704</c:v>
                </c:pt>
                <c:pt idx="341">
                  <c:v>682.13363180384704</c:v>
                </c:pt>
                <c:pt idx="342">
                  <c:v>682.13363180384704</c:v>
                </c:pt>
                <c:pt idx="343">
                  <c:v>682.13363180384704</c:v>
                </c:pt>
                <c:pt idx="344">
                  <c:v>682.13363180384704</c:v>
                </c:pt>
                <c:pt idx="345">
                  <c:v>682.13363180384704</c:v>
                </c:pt>
                <c:pt idx="346">
                  <c:v>682.13363180384704</c:v>
                </c:pt>
                <c:pt idx="347">
                  <c:v>682.13363180384704</c:v>
                </c:pt>
                <c:pt idx="348">
                  <c:v>682.13363180384704</c:v>
                </c:pt>
                <c:pt idx="349">
                  <c:v>682.13363180384704</c:v>
                </c:pt>
                <c:pt idx="350">
                  <c:v>682.13363180384704</c:v>
                </c:pt>
                <c:pt idx="351">
                  <c:v>682.13363180384704</c:v>
                </c:pt>
                <c:pt idx="352">
                  <c:v>682.13363180384704</c:v>
                </c:pt>
                <c:pt idx="353">
                  <c:v>682.13363180384704</c:v>
                </c:pt>
                <c:pt idx="354">
                  <c:v>682.13363180384704</c:v>
                </c:pt>
                <c:pt idx="355">
                  <c:v>682.13363180384704</c:v>
                </c:pt>
                <c:pt idx="356">
                  <c:v>682.13363180384704</c:v>
                </c:pt>
                <c:pt idx="357">
                  <c:v>682.13363180384704</c:v>
                </c:pt>
                <c:pt idx="358">
                  <c:v>682.13363180384704</c:v>
                </c:pt>
                <c:pt idx="359">
                  <c:v>682.13363180384704</c:v>
                </c:pt>
                <c:pt idx="360">
                  <c:v>682.13363180384704</c:v>
                </c:pt>
                <c:pt idx="361">
                  <c:v>682.13363180384704</c:v>
                </c:pt>
                <c:pt idx="362">
                  <c:v>682.13363180384704</c:v>
                </c:pt>
                <c:pt idx="363">
                  <c:v>682.13363180384704</c:v>
                </c:pt>
                <c:pt idx="364">
                  <c:v>682.13363180384704</c:v>
                </c:pt>
                <c:pt idx="365">
                  <c:v>682.13363180384704</c:v>
                </c:pt>
                <c:pt idx="366">
                  <c:v>682.13363180384704</c:v>
                </c:pt>
                <c:pt idx="367">
                  <c:v>682.13363180384704</c:v>
                </c:pt>
                <c:pt idx="368">
                  <c:v>682.13363180384704</c:v>
                </c:pt>
                <c:pt idx="369">
                  <c:v>682.13363180384704</c:v>
                </c:pt>
                <c:pt idx="370">
                  <c:v>682.13363180384704</c:v>
                </c:pt>
                <c:pt idx="371">
                  <c:v>682.13363180384704</c:v>
                </c:pt>
                <c:pt idx="372">
                  <c:v>682.13363180384704</c:v>
                </c:pt>
                <c:pt idx="373">
                  <c:v>682.13363180384704</c:v>
                </c:pt>
                <c:pt idx="374">
                  <c:v>682.13363180384704</c:v>
                </c:pt>
                <c:pt idx="375">
                  <c:v>682.13363180384704</c:v>
                </c:pt>
                <c:pt idx="376">
                  <c:v>682.13363180384704</c:v>
                </c:pt>
                <c:pt idx="377">
                  <c:v>682.13363180384704</c:v>
                </c:pt>
                <c:pt idx="378">
                  <c:v>682.13363180384704</c:v>
                </c:pt>
                <c:pt idx="379">
                  <c:v>682.13363180384704</c:v>
                </c:pt>
                <c:pt idx="380">
                  <c:v>682.13363180384704</c:v>
                </c:pt>
                <c:pt idx="381">
                  <c:v>682.13363180384704</c:v>
                </c:pt>
                <c:pt idx="382">
                  <c:v>682.13363180384704</c:v>
                </c:pt>
                <c:pt idx="383">
                  <c:v>682.13363180384704</c:v>
                </c:pt>
                <c:pt idx="384">
                  <c:v>682.13363180384704</c:v>
                </c:pt>
                <c:pt idx="385">
                  <c:v>682.13363180384704</c:v>
                </c:pt>
                <c:pt idx="386">
                  <c:v>682.13363180384704</c:v>
                </c:pt>
                <c:pt idx="387">
                  <c:v>682.13363180384704</c:v>
                </c:pt>
                <c:pt idx="388">
                  <c:v>682.13363180384704</c:v>
                </c:pt>
                <c:pt idx="389">
                  <c:v>682.13363180384704</c:v>
                </c:pt>
                <c:pt idx="390">
                  <c:v>682.13363180384704</c:v>
                </c:pt>
                <c:pt idx="391">
                  <c:v>682.13363180384704</c:v>
                </c:pt>
                <c:pt idx="392">
                  <c:v>682.13363180384704</c:v>
                </c:pt>
                <c:pt idx="393">
                  <c:v>682.13363180384704</c:v>
                </c:pt>
                <c:pt idx="394">
                  <c:v>682.13363180384704</c:v>
                </c:pt>
                <c:pt idx="395">
                  <c:v>682.13363180384704</c:v>
                </c:pt>
                <c:pt idx="396">
                  <c:v>682.13363180384704</c:v>
                </c:pt>
                <c:pt idx="397">
                  <c:v>682.13363180384704</c:v>
                </c:pt>
                <c:pt idx="398">
                  <c:v>682.13363180384704</c:v>
                </c:pt>
                <c:pt idx="399">
                  <c:v>682.13363180384704</c:v>
                </c:pt>
                <c:pt idx="400">
                  <c:v>682.13363180384704</c:v>
                </c:pt>
                <c:pt idx="401">
                  <c:v>682.13363180384704</c:v>
                </c:pt>
                <c:pt idx="402">
                  <c:v>682.13363180384704</c:v>
                </c:pt>
                <c:pt idx="403">
                  <c:v>682.13363180384704</c:v>
                </c:pt>
                <c:pt idx="404">
                  <c:v>682.13363180384704</c:v>
                </c:pt>
                <c:pt idx="405">
                  <c:v>682.13363180384704</c:v>
                </c:pt>
                <c:pt idx="406">
                  <c:v>682.13363180384704</c:v>
                </c:pt>
                <c:pt idx="407">
                  <c:v>682.13363180384704</c:v>
                </c:pt>
                <c:pt idx="408">
                  <c:v>682.13363180384704</c:v>
                </c:pt>
                <c:pt idx="409">
                  <c:v>682.13363180384704</c:v>
                </c:pt>
                <c:pt idx="410">
                  <c:v>682.13363180384704</c:v>
                </c:pt>
                <c:pt idx="411">
                  <c:v>682.13363180384704</c:v>
                </c:pt>
                <c:pt idx="412">
                  <c:v>682.13363180384704</c:v>
                </c:pt>
                <c:pt idx="413">
                  <c:v>682.13363180384704</c:v>
                </c:pt>
                <c:pt idx="414">
                  <c:v>682.13363180384704</c:v>
                </c:pt>
                <c:pt idx="415">
                  <c:v>682.13363180384704</c:v>
                </c:pt>
                <c:pt idx="416">
                  <c:v>682.13363180384704</c:v>
                </c:pt>
                <c:pt idx="417">
                  <c:v>682.13363180384704</c:v>
                </c:pt>
                <c:pt idx="418">
                  <c:v>682.13363180384704</c:v>
                </c:pt>
                <c:pt idx="419">
                  <c:v>682.13363180384704</c:v>
                </c:pt>
                <c:pt idx="420">
                  <c:v>682.13363180384704</c:v>
                </c:pt>
                <c:pt idx="421">
                  <c:v>682.13363180384704</c:v>
                </c:pt>
                <c:pt idx="422">
                  <c:v>682.13363180384704</c:v>
                </c:pt>
                <c:pt idx="423">
                  <c:v>682.13363180384704</c:v>
                </c:pt>
                <c:pt idx="424">
                  <c:v>682.13363180384704</c:v>
                </c:pt>
                <c:pt idx="425">
                  <c:v>682.13363180384704</c:v>
                </c:pt>
                <c:pt idx="426">
                  <c:v>682.13363180384704</c:v>
                </c:pt>
                <c:pt idx="427">
                  <c:v>682.13363180384704</c:v>
                </c:pt>
                <c:pt idx="428">
                  <c:v>682.13363180384704</c:v>
                </c:pt>
                <c:pt idx="429">
                  <c:v>682.13363180384704</c:v>
                </c:pt>
                <c:pt idx="430">
                  <c:v>682.13363180384704</c:v>
                </c:pt>
                <c:pt idx="431">
                  <c:v>682.13363180384704</c:v>
                </c:pt>
                <c:pt idx="432">
                  <c:v>682.13363180384704</c:v>
                </c:pt>
                <c:pt idx="433">
                  <c:v>682.13363180384704</c:v>
                </c:pt>
                <c:pt idx="434">
                  <c:v>682.13363180384704</c:v>
                </c:pt>
                <c:pt idx="435">
                  <c:v>682.13363180384704</c:v>
                </c:pt>
                <c:pt idx="436">
                  <c:v>682.13363180384704</c:v>
                </c:pt>
                <c:pt idx="437">
                  <c:v>682.13363180384704</c:v>
                </c:pt>
                <c:pt idx="438">
                  <c:v>682.13363180384704</c:v>
                </c:pt>
                <c:pt idx="439">
                  <c:v>682.13363180384704</c:v>
                </c:pt>
                <c:pt idx="440">
                  <c:v>682.13363180384704</c:v>
                </c:pt>
                <c:pt idx="441">
                  <c:v>682.13363180384704</c:v>
                </c:pt>
                <c:pt idx="442">
                  <c:v>682.13363180384704</c:v>
                </c:pt>
                <c:pt idx="443">
                  <c:v>682.13363180384704</c:v>
                </c:pt>
                <c:pt idx="444">
                  <c:v>682.13363180384704</c:v>
                </c:pt>
                <c:pt idx="445">
                  <c:v>682.13363180384704</c:v>
                </c:pt>
                <c:pt idx="446">
                  <c:v>682.13363180384704</c:v>
                </c:pt>
                <c:pt idx="447">
                  <c:v>682.13363180384704</c:v>
                </c:pt>
                <c:pt idx="448">
                  <c:v>682.13363180384704</c:v>
                </c:pt>
                <c:pt idx="449">
                  <c:v>682.13363180384704</c:v>
                </c:pt>
                <c:pt idx="450">
                  <c:v>682.13363180384704</c:v>
                </c:pt>
                <c:pt idx="451">
                  <c:v>682.13363180384704</c:v>
                </c:pt>
                <c:pt idx="452">
                  <c:v>682.13363180384704</c:v>
                </c:pt>
                <c:pt idx="453">
                  <c:v>682.13363180384704</c:v>
                </c:pt>
                <c:pt idx="454">
                  <c:v>682.13363180384704</c:v>
                </c:pt>
                <c:pt idx="455">
                  <c:v>682.13363180384704</c:v>
                </c:pt>
                <c:pt idx="456">
                  <c:v>682.13363180384704</c:v>
                </c:pt>
                <c:pt idx="457">
                  <c:v>682.13363180384704</c:v>
                </c:pt>
                <c:pt idx="458">
                  <c:v>682.13363180384704</c:v>
                </c:pt>
                <c:pt idx="459">
                  <c:v>682.13363180384704</c:v>
                </c:pt>
                <c:pt idx="460">
                  <c:v>682.13363180384704</c:v>
                </c:pt>
                <c:pt idx="461">
                  <c:v>682.13363180384704</c:v>
                </c:pt>
                <c:pt idx="462">
                  <c:v>682.13363180384704</c:v>
                </c:pt>
                <c:pt idx="463">
                  <c:v>682.13363180384704</c:v>
                </c:pt>
                <c:pt idx="464">
                  <c:v>682.13363180384704</c:v>
                </c:pt>
                <c:pt idx="465">
                  <c:v>682.13363180384704</c:v>
                </c:pt>
                <c:pt idx="466">
                  <c:v>682.13363180384704</c:v>
                </c:pt>
                <c:pt idx="467">
                  <c:v>682.13363180384704</c:v>
                </c:pt>
                <c:pt idx="468">
                  <c:v>682.13363180384704</c:v>
                </c:pt>
                <c:pt idx="469">
                  <c:v>682.13363180384704</c:v>
                </c:pt>
                <c:pt idx="470">
                  <c:v>682.13363180384704</c:v>
                </c:pt>
                <c:pt idx="471">
                  <c:v>682.13363180384704</c:v>
                </c:pt>
                <c:pt idx="472">
                  <c:v>682.13363180384704</c:v>
                </c:pt>
                <c:pt idx="473">
                  <c:v>682.13363180384704</c:v>
                </c:pt>
                <c:pt idx="474">
                  <c:v>682.13363180384704</c:v>
                </c:pt>
                <c:pt idx="475">
                  <c:v>682.13363180384704</c:v>
                </c:pt>
                <c:pt idx="476">
                  <c:v>682.13363180384704</c:v>
                </c:pt>
                <c:pt idx="477">
                  <c:v>682.13363180384704</c:v>
                </c:pt>
                <c:pt idx="478">
                  <c:v>682.13363180384704</c:v>
                </c:pt>
                <c:pt idx="479">
                  <c:v>682.13363180384704</c:v>
                </c:pt>
                <c:pt idx="480">
                  <c:v>682.13363180384704</c:v>
                </c:pt>
                <c:pt idx="481">
                  <c:v>682.13363180384704</c:v>
                </c:pt>
                <c:pt idx="482">
                  <c:v>682.13363180384704</c:v>
                </c:pt>
                <c:pt idx="483">
                  <c:v>682.13363180384704</c:v>
                </c:pt>
                <c:pt idx="484">
                  <c:v>682.13363180384704</c:v>
                </c:pt>
                <c:pt idx="485">
                  <c:v>682.13363180384704</c:v>
                </c:pt>
                <c:pt idx="486">
                  <c:v>682.13363180384704</c:v>
                </c:pt>
                <c:pt idx="487">
                  <c:v>682.13363180384704</c:v>
                </c:pt>
                <c:pt idx="488">
                  <c:v>682.13363180384704</c:v>
                </c:pt>
                <c:pt idx="489">
                  <c:v>682.13363180384704</c:v>
                </c:pt>
                <c:pt idx="490">
                  <c:v>682.13363180384704</c:v>
                </c:pt>
                <c:pt idx="491">
                  <c:v>682.13363180384704</c:v>
                </c:pt>
                <c:pt idx="492">
                  <c:v>682.13363180384704</c:v>
                </c:pt>
                <c:pt idx="493">
                  <c:v>682.13363180384704</c:v>
                </c:pt>
                <c:pt idx="494">
                  <c:v>682.13363180384704</c:v>
                </c:pt>
                <c:pt idx="495">
                  <c:v>682.13363180384704</c:v>
                </c:pt>
                <c:pt idx="496">
                  <c:v>682.13363180384704</c:v>
                </c:pt>
                <c:pt idx="497">
                  <c:v>682.13363180384704</c:v>
                </c:pt>
                <c:pt idx="498">
                  <c:v>682.13363180384704</c:v>
                </c:pt>
                <c:pt idx="499">
                  <c:v>682.13363180384704</c:v>
                </c:pt>
                <c:pt idx="500">
                  <c:v>682.13363180384704</c:v>
                </c:pt>
                <c:pt idx="501">
                  <c:v>682.13363180384704</c:v>
                </c:pt>
                <c:pt idx="502">
                  <c:v>682.13363180384704</c:v>
                </c:pt>
                <c:pt idx="503">
                  <c:v>682.13363180384704</c:v>
                </c:pt>
                <c:pt idx="504">
                  <c:v>682.13363180384704</c:v>
                </c:pt>
                <c:pt idx="505">
                  <c:v>682.13363180384704</c:v>
                </c:pt>
                <c:pt idx="506">
                  <c:v>682.13363180384704</c:v>
                </c:pt>
                <c:pt idx="507">
                  <c:v>682.13363180384704</c:v>
                </c:pt>
                <c:pt idx="508">
                  <c:v>682.13363180384704</c:v>
                </c:pt>
                <c:pt idx="509">
                  <c:v>682.13363180384704</c:v>
                </c:pt>
                <c:pt idx="510">
                  <c:v>682.13363180384704</c:v>
                </c:pt>
                <c:pt idx="511">
                  <c:v>682.13363180384704</c:v>
                </c:pt>
                <c:pt idx="512">
                  <c:v>682.13363180384704</c:v>
                </c:pt>
                <c:pt idx="513">
                  <c:v>682.13363180384704</c:v>
                </c:pt>
                <c:pt idx="514">
                  <c:v>682.13363180384704</c:v>
                </c:pt>
                <c:pt idx="515">
                  <c:v>682.13363180384704</c:v>
                </c:pt>
                <c:pt idx="516">
                  <c:v>682.13363180384704</c:v>
                </c:pt>
                <c:pt idx="517">
                  <c:v>682.13363180384704</c:v>
                </c:pt>
                <c:pt idx="518">
                  <c:v>682.13363180384704</c:v>
                </c:pt>
                <c:pt idx="519">
                  <c:v>682.13363180384704</c:v>
                </c:pt>
                <c:pt idx="520">
                  <c:v>682.13363180384704</c:v>
                </c:pt>
                <c:pt idx="521">
                  <c:v>682.13363180384704</c:v>
                </c:pt>
                <c:pt idx="522">
                  <c:v>682.13363180384704</c:v>
                </c:pt>
                <c:pt idx="523">
                  <c:v>682.13363180384704</c:v>
                </c:pt>
                <c:pt idx="524">
                  <c:v>682.13363180384704</c:v>
                </c:pt>
                <c:pt idx="525">
                  <c:v>682.13363180384704</c:v>
                </c:pt>
                <c:pt idx="526">
                  <c:v>682.13363180384704</c:v>
                </c:pt>
                <c:pt idx="527">
                  <c:v>682.13363180384704</c:v>
                </c:pt>
                <c:pt idx="528">
                  <c:v>682.13363180384704</c:v>
                </c:pt>
                <c:pt idx="529">
                  <c:v>682.13363180384704</c:v>
                </c:pt>
                <c:pt idx="530">
                  <c:v>682.13363180384704</c:v>
                </c:pt>
                <c:pt idx="531">
                  <c:v>682.13363180384704</c:v>
                </c:pt>
                <c:pt idx="532">
                  <c:v>682.13363180384704</c:v>
                </c:pt>
                <c:pt idx="533">
                  <c:v>682.13363180384704</c:v>
                </c:pt>
                <c:pt idx="534">
                  <c:v>682.13363180384704</c:v>
                </c:pt>
                <c:pt idx="535">
                  <c:v>682.13363180384704</c:v>
                </c:pt>
                <c:pt idx="536">
                  <c:v>682.13363180384704</c:v>
                </c:pt>
                <c:pt idx="537">
                  <c:v>682.13363180384704</c:v>
                </c:pt>
                <c:pt idx="538">
                  <c:v>682.13363180384704</c:v>
                </c:pt>
                <c:pt idx="539">
                  <c:v>682.13363180384704</c:v>
                </c:pt>
                <c:pt idx="540">
                  <c:v>682.13363180384704</c:v>
                </c:pt>
                <c:pt idx="541">
                  <c:v>682.13363180384704</c:v>
                </c:pt>
                <c:pt idx="542">
                  <c:v>682.13363180384704</c:v>
                </c:pt>
                <c:pt idx="543">
                  <c:v>682.13363180384704</c:v>
                </c:pt>
                <c:pt idx="544">
                  <c:v>682.13363180384704</c:v>
                </c:pt>
                <c:pt idx="545">
                  <c:v>682.13363180384704</c:v>
                </c:pt>
                <c:pt idx="546">
                  <c:v>682.13363180384704</c:v>
                </c:pt>
                <c:pt idx="547">
                  <c:v>682.13363180384704</c:v>
                </c:pt>
                <c:pt idx="548">
                  <c:v>682.13363180384704</c:v>
                </c:pt>
                <c:pt idx="549">
                  <c:v>682.13363180384704</c:v>
                </c:pt>
                <c:pt idx="550">
                  <c:v>682.13363180384704</c:v>
                </c:pt>
                <c:pt idx="551">
                  <c:v>682.13363180384704</c:v>
                </c:pt>
                <c:pt idx="552">
                  <c:v>682.13363180384704</c:v>
                </c:pt>
                <c:pt idx="553">
                  <c:v>682.13363180384704</c:v>
                </c:pt>
                <c:pt idx="554">
                  <c:v>682.13363180384704</c:v>
                </c:pt>
                <c:pt idx="555">
                  <c:v>682.13363180384704</c:v>
                </c:pt>
                <c:pt idx="556">
                  <c:v>682.13363180384704</c:v>
                </c:pt>
                <c:pt idx="557">
                  <c:v>682.13363180384704</c:v>
                </c:pt>
                <c:pt idx="558">
                  <c:v>682.13363180384704</c:v>
                </c:pt>
                <c:pt idx="559">
                  <c:v>682.13363180384704</c:v>
                </c:pt>
                <c:pt idx="560">
                  <c:v>682.13363180384704</c:v>
                </c:pt>
                <c:pt idx="561">
                  <c:v>682.13363180384704</c:v>
                </c:pt>
                <c:pt idx="562">
                  <c:v>682.13363180384704</c:v>
                </c:pt>
                <c:pt idx="563">
                  <c:v>682.13363180384704</c:v>
                </c:pt>
                <c:pt idx="564">
                  <c:v>682.13363180384704</c:v>
                </c:pt>
                <c:pt idx="565">
                  <c:v>682.13363180384704</c:v>
                </c:pt>
                <c:pt idx="566">
                  <c:v>682.13363180384704</c:v>
                </c:pt>
                <c:pt idx="567">
                  <c:v>682.13363180384704</c:v>
                </c:pt>
                <c:pt idx="568">
                  <c:v>682.13363180384704</c:v>
                </c:pt>
                <c:pt idx="569">
                  <c:v>682.13363180384704</c:v>
                </c:pt>
                <c:pt idx="570">
                  <c:v>682.13363180384704</c:v>
                </c:pt>
                <c:pt idx="571">
                  <c:v>682.13363180384704</c:v>
                </c:pt>
                <c:pt idx="572">
                  <c:v>682.13363180384704</c:v>
                </c:pt>
                <c:pt idx="573">
                  <c:v>682.13363180384704</c:v>
                </c:pt>
                <c:pt idx="574">
                  <c:v>682.13363180384704</c:v>
                </c:pt>
                <c:pt idx="575">
                  <c:v>682.13363180384704</c:v>
                </c:pt>
                <c:pt idx="576">
                  <c:v>682.13363180384704</c:v>
                </c:pt>
                <c:pt idx="577">
                  <c:v>682.13363180384704</c:v>
                </c:pt>
                <c:pt idx="578">
                  <c:v>682.13363180384704</c:v>
                </c:pt>
                <c:pt idx="579">
                  <c:v>682.13363180384704</c:v>
                </c:pt>
                <c:pt idx="580">
                  <c:v>682.13363180384704</c:v>
                </c:pt>
                <c:pt idx="581">
                  <c:v>682.13363180384704</c:v>
                </c:pt>
                <c:pt idx="582">
                  <c:v>682.13363180384704</c:v>
                </c:pt>
                <c:pt idx="583">
                  <c:v>682.13363180384704</c:v>
                </c:pt>
                <c:pt idx="584">
                  <c:v>682.13363180384704</c:v>
                </c:pt>
                <c:pt idx="585">
                  <c:v>682.13363180384704</c:v>
                </c:pt>
                <c:pt idx="586">
                  <c:v>682.13363180384704</c:v>
                </c:pt>
                <c:pt idx="587">
                  <c:v>682.13363180384704</c:v>
                </c:pt>
                <c:pt idx="588">
                  <c:v>682.13363180384704</c:v>
                </c:pt>
                <c:pt idx="589">
                  <c:v>682.13363180384704</c:v>
                </c:pt>
                <c:pt idx="590">
                  <c:v>682.13363180384704</c:v>
                </c:pt>
                <c:pt idx="591">
                  <c:v>682.13363180384704</c:v>
                </c:pt>
                <c:pt idx="592">
                  <c:v>682.13363180384704</c:v>
                </c:pt>
                <c:pt idx="593">
                  <c:v>682.13363180384704</c:v>
                </c:pt>
                <c:pt idx="594">
                  <c:v>682.13363180384704</c:v>
                </c:pt>
                <c:pt idx="595">
                  <c:v>682.13363180384704</c:v>
                </c:pt>
                <c:pt idx="596">
                  <c:v>682.13363180384704</c:v>
                </c:pt>
                <c:pt idx="597">
                  <c:v>682.13363180384704</c:v>
                </c:pt>
                <c:pt idx="598">
                  <c:v>682.13363180384704</c:v>
                </c:pt>
                <c:pt idx="599">
                  <c:v>682.13363180384704</c:v>
                </c:pt>
                <c:pt idx="600">
                  <c:v>682.13363180384704</c:v>
                </c:pt>
                <c:pt idx="601">
                  <c:v>682.13363180384704</c:v>
                </c:pt>
                <c:pt idx="602">
                  <c:v>682.13363180384704</c:v>
                </c:pt>
                <c:pt idx="603">
                  <c:v>682.13363180384704</c:v>
                </c:pt>
                <c:pt idx="604">
                  <c:v>682.13363180384704</c:v>
                </c:pt>
                <c:pt idx="605">
                  <c:v>682.13363180384704</c:v>
                </c:pt>
                <c:pt idx="606">
                  <c:v>682.13363180384704</c:v>
                </c:pt>
                <c:pt idx="607">
                  <c:v>682.13363180384704</c:v>
                </c:pt>
                <c:pt idx="608">
                  <c:v>682.13363180384704</c:v>
                </c:pt>
                <c:pt idx="609">
                  <c:v>682.13363180384704</c:v>
                </c:pt>
                <c:pt idx="610">
                  <c:v>682.13363180384704</c:v>
                </c:pt>
                <c:pt idx="611">
                  <c:v>682.13363180384704</c:v>
                </c:pt>
                <c:pt idx="612">
                  <c:v>682.13363180384704</c:v>
                </c:pt>
                <c:pt idx="613">
                  <c:v>682.13363180384704</c:v>
                </c:pt>
                <c:pt idx="614">
                  <c:v>682.13363180384704</c:v>
                </c:pt>
                <c:pt idx="615">
                  <c:v>682.13363180384704</c:v>
                </c:pt>
                <c:pt idx="616">
                  <c:v>682.13363180384704</c:v>
                </c:pt>
                <c:pt idx="617">
                  <c:v>682.13363180384704</c:v>
                </c:pt>
                <c:pt idx="618">
                  <c:v>682.13363180384704</c:v>
                </c:pt>
                <c:pt idx="619">
                  <c:v>682.13363180384704</c:v>
                </c:pt>
                <c:pt idx="620">
                  <c:v>682.13363180384704</c:v>
                </c:pt>
                <c:pt idx="621">
                  <c:v>682.13363180384704</c:v>
                </c:pt>
                <c:pt idx="622">
                  <c:v>682.13363180384704</c:v>
                </c:pt>
                <c:pt idx="623">
                  <c:v>682.13363180384704</c:v>
                </c:pt>
                <c:pt idx="624">
                  <c:v>682.13363180384704</c:v>
                </c:pt>
                <c:pt idx="625">
                  <c:v>682.13363180384704</c:v>
                </c:pt>
                <c:pt idx="626">
                  <c:v>682.13363180384704</c:v>
                </c:pt>
                <c:pt idx="627">
                  <c:v>682.13363180384704</c:v>
                </c:pt>
                <c:pt idx="628">
                  <c:v>682.13363180384704</c:v>
                </c:pt>
                <c:pt idx="629">
                  <c:v>682.13363180384704</c:v>
                </c:pt>
                <c:pt idx="630">
                  <c:v>682.13363180384704</c:v>
                </c:pt>
                <c:pt idx="631">
                  <c:v>682.13363180384704</c:v>
                </c:pt>
                <c:pt idx="632">
                  <c:v>682.13363180384704</c:v>
                </c:pt>
                <c:pt idx="633">
                  <c:v>682.13363180384704</c:v>
                </c:pt>
                <c:pt idx="634">
                  <c:v>682.13363180384704</c:v>
                </c:pt>
                <c:pt idx="635">
                  <c:v>682.13363180384704</c:v>
                </c:pt>
                <c:pt idx="636">
                  <c:v>682.13363180384704</c:v>
                </c:pt>
                <c:pt idx="637">
                  <c:v>682.13363180384704</c:v>
                </c:pt>
                <c:pt idx="638">
                  <c:v>682.13363180384704</c:v>
                </c:pt>
                <c:pt idx="639">
                  <c:v>682.13363180384704</c:v>
                </c:pt>
                <c:pt idx="640">
                  <c:v>682.13363180384704</c:v>
                </c:pt>
                <c:pt idx="641">
                  <c:v>682.13363180384704</c:v>
                </c:pt>
                <c:pt idx="642">
                  <c:v>682.13363180384704</c:v>
                </c:pt>
                <c:pt idx="643">
                  <c:v>682.13363180384704</c:v>
                </c:pt>
                <c:pt idx="644">
                  <c:v>682.13363180384704</c:v>
                </c:pt>
                <c:pt idx="645">
                  <c:v>682.13363180384704</c:v>
                </c:pt>
                <c:pt idx="646">
                  <c:v>682.13363180384704</c:v>
                </c:pt>
                <c:pt idx="647">
                  <c:v>682.13363180384704</c:v>
                </c:pt>
                <c:pt idx="648">
                  <c:v>682.13363180384704</c:v>
                </c:pt>
                <c:pt idx="649">
                  <c:v>682.13363180384704</c:v>
                </c:pt>
                <c:pt idx="650">
                  <c:v>682.13363180384704</c:v>
                </c:pt>
                <c:pt idx="651">
                  <c:v>682.13363180384704</c:v>
                </c:pt>
                <c:pt idx="652">
                  <c:v>682.13363180384704</c:v>
                </c:pt>
                <c:pt idx="653">
                  <c:v>682.13363180384704</c:v>
                </c:pt>
                <c:pt idx="654">
                  <c:v>682.13363180384704</c:v>
                </c:pt>
                <c:pt idx="655">
                  <c:v>682.13363180384704</c:v>
                </c:pt>
                <c:pt idx="656">
                  <c:v>682.13363180384704</c:v>
                </c:pt>
                <c:pt idx="657">
                  <c:v>682.13363180384704</c:v>
                </c:pt>
                <c:pt idx="658">
                  <c:v>682.13363180384704</c:v>
                </c:pt>
                <c:pt idx="659">
                  <c:v>682.13363180384704</c:v>
                </c:pt>
                <c:pt idx="660">
                  <c:v>682.13363180384704</c:v>
                </c:pt>
                <c:pt idx="661">
                  <c:v>682.13363180384704</c:v>
                </c:pt>
                <c:pt idx="662">
                  <c:v>682.13363180384704</c:v>
                </c:pt>
                <c:pt idx="663">
                  <c:v>682.13363180384704</c:v>
                </c:pt>
                <c:pt idx="664">
                  <c:v>682.13363180384704</c:v>
                </c:pt>
                <c:pt idx="665">
                  <c:v>682.13363180384704</c:v>
                </c:pt>
                <c:pt idx="666">
                  <c:v>682.13363180384704</c:v>
                </c:pt>
                <c:pt idx="667">
                  <c:v>682.13363180384704</c:v>
                </c:pt>
                <c:pt idx="668">
                  <c:v>682.13363180384704</c:v>
                </c:pt>
                <c:pt idx="669">
                  <c:v>682.13363180384704</c:v>
                </c:pt>
                <c:pt idx="670">
                  <c:v>682.13363180384704</c:v>
                </c:pt>
                <c:pt idx="671">
                  <c:v>682.13363180384704</c:v>
                </c:pt>
                <c:pt idx="672">
                  <c:v>682.13363180384704</c:v>
                </c:pt>
                <c:pt idx="673">
                  <c:v>682.13363180384704</c:v>
                </c:pt>
                <c:pt idx="674">
                  <c:v>682.13363180384704</c:v>
                </c:pt>
                <c:pt idx="675">
                  <c:v>682.13363180384704</c:v>
                </c:pt>
                <c:pt idx="676">
                  <c:v>682.13363180384704</c:v>
                </c:pt>
                <c:pt idx="677">
                  <c:v>682.13363180384704</c:v>
                </c:pt>
                <c:pt idx="678">
                  <c:v>682.13363180384704</c:v>
                </c:pt>
                <c:pt idx="679">
                  <c:v>682.13363180384704</c:v>
                </c:pt>
                <c:pt idx="680">
                  <c:v>682.13363180384704</c:v>
                </c:pt>
                <c:pt idx="681">
                  <c:v>682.13363180384704</c:v>
                </c:pt>
                <c:pt idx="682">
                  <c:v>682.13363180384704</c:v>
                </c:pt>
                <c:pt idx="683">
                  <c:v>682.13363180384704</c:v>
                </c:pt>
                <c:pt idx="684">
                  <c:v>682.13363180384704</c:v>
                </c:pt>
                <c:pt idx="685">
                  <c:v>682.13363180384704</c:v>
                </c:pt>
                <c:pt idx="686">
                  <c:v>682.13363180384704</c:v>
                </c:pt>
                <c:pt idx="687">
                  <c:v>682.13363180384704</c:v>
                </c:pt>
                <c:pt idx="688">
                  <c:v>682.13363180384704</c:v>
                </c:pt>
                <c:pt idx="689">
                  <c:v>682.13363180384704</c:v>
                </c:pt>
                <c:pt idx="690">
                  <c:v>682.13363180384704</c:v>
                </c:pt>
                <c:pt idx="691">
                  <c:v>682.13363180384704</c:v>
                </c:pt>
                <c:pt idx="692">
                  <c:v>682.13363180384704</c:v>
                </c:pt>
                <c:pt idx="693">
                  <c:v>682.13363180384704</c:v>
                </c:pt>
                <c:pt idx="694">
                  <c:v>682.13363180384704</c:v>
                </c:pt>
                <c:pt idx="695">
                  <c:v>682.13363180384704</c:v>
                </c:pt>
                <c:pt idx="696">
                  <c:v>682.13363180384704</c:v>
                </c:pt>
                <c:pt idx="697">
                  <c:v>682.13363180384704</c:v>
                </c:pt>
                <c:pt idx="698">
                  <c:v>682.13363180384704</c:v>
                </c:pt>
                <c:pt idx="699">
                  <c:v>682.13363180384704</c:v>
                </c:pt>
                <c:pt idx="700">
                  <c:v>682.13363180384704</c:v>
                </c:pt>
                <c:pt idx="701">
                  <c:v>682.13363180384704</c:v>
                </c:pt>
                <c:pt idx="702">
                  <c:v>682.13363180384704</c:v>
                </c:pt>
                <c:pt idx="703">
                  <c:v>682.13363180384704</c:v>
                </c:pt>
                <c:pt idx="704">
                  <c:v>682.13363180384704</c:v>
                </c:pt>
                <c:pt idx="705">
                  <c:v>682.13363180384704</c:v>
                </c:pt>
                <c:pt idx="706">
                  <c:v>682.13363180384704</c:v>
                </c:pt>
                <c:pt idx="707">
                  <c:v>682.13363180384704</c:v>
                </c:pt>
                <c:pt idx="708">
                  <c:v>682.13363180384704</c:v>
                </c:pt>
                <c:pt idx="709">
                  <c:v>682.13363180384704</c:v>
                </c:pt>
                <c:pt idx="710">
                  <c:v>682.13363180384704</c:v>
                </c:pt>
                <c:pt idx="711">
                  <c:v>682.13363180384704</c:v>
                </c:pt>
                <c:pt idx="712">
                  <c:v>682.13363180384704</c:v>
                </c:pt>
                <c:pt idx="713">
                  <c:v>682.13363180384704</c:v>
                </c:pt>
                <c:pt idx="714">
                  <c:v>682.13363180384704</c:v>
                </c:pt>
                <c:pt idx="715">
                  <c:v>682.13363180384704</c:v>
                </c:pt>
                <c:pt idx="716">
                  <c:v>682.13363180384704</c:v>
                </c:pt>
                <c:pt idx="717">
                  <c:v>682.13363180384704</c:v>
                </c:pt>
                <c:pt idx="718">
                  <c:v>682.13363180384704</c:v>
                </c:pt>
                <c:pt idx="719">
                  <c:v>682.13363180384704</c:v>
                </c:pt>
              </c:numCache>
            </c:numRef>
          </c:yVal>
          <c:smooth val="0"/>
        </c:ser>
        <c:ser>
          <c:idx val="14"/>
          <c:order val="4"/>
          <c:tx>
            <c:v>Jun</c:v>
          </c:tx>
          <c:spPr>
            <a:ln w="349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'2D smeared Tmax'!$AF$4:$AF$178</c:f>
              <c:numCache>
                <c:formatCode>General</c:formatCode>
                <c:ptCount val="175"/>
                <c:pt idx="0">
                  <c:v>0</c:v>
                </c:pt>
                <c:pt idx="1">
                  <c:v>4.1667000000000003E-2</c:v>
                </c:pt>
                <c:pt idx="2">
                  <c:v>8.3333000000000004E-2</c:v>
                </c:pt>
                <c:pt idx="3">
                  <c:v>0.125</c:v>
                </c:pt>
                <c:pt idx="4">
                  <c:v>0.16667000000000001</c:v>
                </c:pt>
                <c:pt idx="5">
                  <c:v>0.20832999999999999</c:v>
                </c:pt>
                <c:pt idx="6">
                  <c:v>0.25</c:v>
                </c:pt>
                <c:pt idx="7">
                  <c:v>0.29166999999999998</c:v>
                </c:pt>
                <c:pt idx="8">
                  <c:v>0.33333000000000002</c:v>
                </c:pt>
                <c:pt idx="9">
                  <c:v>0.375</c:v>
                </c:pt>
                <c:pt idx="10">
                  <c:v>0.41666999999999998</c:v>
                </c:pt>
                <c:pt idx="11">
                  <c:v>0.45833000000000002</c:v>
                </c:pt>
                <c:pt idx="12">
                  <c:v>0.5</c:v>
                </c:pt>
                <c:pt idx="13">
                  <c:v>0.54166999999999998</c:v>
                </c:pt>
                <c:pt idx="14">
                  <c:v>0.58333000000000002</c:v>
                </c:pt>
                <c:pt idx="15">
                  <c:v>0.625</c:v>
                </c:pt>
                <c:pt idx="16">
                  <c:v>0.66666999999999998</c:v>
                </c:pt>
                <c:pt idx="17">
                  <c:v>0.70833000000000002</c:v>
                </c:pt>
                <c:pt idx="18">
                  <c:v>0.75</c:v>
                </c:pt>
                <c:pt idx="19">
                  <c:v>0.79166999999999998</c:v>
                </c:pt>
                <c:pt idx="20">
                  <c:v>0.83333000000000002</c:v>
                </c:pt>
                <c:pt idx="21">
                  <c:v>0.875</c:v>
                </c:pt>
                <c:pt idx="22">
                  <c:v>0.91666999999999998</c:v>
                </c:pt>
                <c:pt idx="23">
                  <c:v>0.95833000000000002</c:v>
                </c:pt>
                <c:pt idx="24">
                  <c:v>1</c:v>
                </c:pt>
                <c:pt idx="25">
                  <c:v>2</c:v>
                </c:pt>
                <c:pt idx="26">
                  <c:v>6.8859000000000004</c:v>
                </c:pt>
                <c:pt idx="27">
                  <c:v>11.772</c:v>
                </c:pt>
                <c:pt idx="28">
                  <c:v>16.658000000000001</c:v>
                </c:pt>
                <c:pt idx="29">
                  <c:v>21.544</c:v>
                </c:pt>
                <c:pt idx="30">
                  <c:v>26.43</c:v>
                </c:pt>
                <c:pt idx="31">
                  <c:v>31.315000000000001</c:v>
                </c:pt>
                <c:pt idx="32">
                  <c:v>36.201000000000001</c:v>
                </c:pt>
                <c:pt idx="33">
                  <c:v>41.087000000000003</c:v>
                </c:pt>
                <c:pt idx="34">
                  <c:v>45.972999999999999</c:v>
                </c:pt>
                <c:pt idx="35">
                  <c:v>50.859000000000002</c:v>
                </c:pt>
                <c:pt idx="36">
                  <c:v>55.744999999999997</c:v>
                </c:pt>
                <c:pt idx="37">
                  <c:v>60.631</c:v>
                </c:pt>
                <c:pt idx="38">
                  <c:v>65.516999999999996</c:v>
                </c:pt>
                <c:pt idx="39">
                  <c:v>70.403000000000006</c:v>
                </c:pt>
                <c:pt idx="40">
                  <c:v>75.289000000000001</c:v>
                </c:pt>
                <c:pt idx="41">
                  <c:v>80.174000000000007</c:v>
                </c:pt>
                <c:pt idx="42">
                  <c:v>85.06</c:v>
                </c:pt>
                <c:pt idx="43">
                  <c:v>89.945999999999998</c:v>
                </c:pt>
                <c:pt idx="44">
                  <c:v>94.831999999999994</c:v>
                </c:pt>
                <c:pt idx="45">
                  <c:v>99.718000000000004</c:v>
                </c:pt>
                <c:pt idx="46">
                  <c:v>104.6</c:v>
                </c:pt>
                <c:pt idx="47">
                  <c:v>109.49</c:v>
                </c:pt>
                <c:pt idx="48">
                  <c:v>114.38</c:v>
                </c:pt>
                <c:pt idx="49">
                  <c:v>119.26</c:v>
                </c:pt>
                <c:pt idx="50">
                  <c:v>124.15</c:v>
                </c:pt>
                <c:pt idx="51">
                  <c:v>129.03</c:v>
                </c:pt>
                <c:pt idx="52">
                  <c:v>133.91999999999999</c:v>
                </c:pt>
                <c:pt idx="53">
                  <c:v>138.81</c:v>
                </c:pt>
                <c:pt idx="54">
                  <c:v>143.69</c:v>
                </c:pt>
                <c:pt idx="55">
                  <c:v>148.58000000000001</c:v>
                </c:pt>
                <c:pt idx="56">
                  <c:v>153.46</c:v>
                </c:pt>
                <c:pt idx="57">
                  <c:v>158.35</c:v>
                </c:pt>
                <c:pt idx="58">
                  <c:v>163.22999999999999</c:v>
                </c:pt>
                <c:pt idx="59">
                  <c:v>168.12</c:v>
                </c:pt>
                <c:pt idx="60">
                  <c:v>173.01</c:v>
                </c:pt>
                <c:pt idx="61">
                  <c:v>177.89</c:v>
                </c:pt>
                <c:pt idx="62">
                  <c:v>182.78</c:v>
                </c:pt>
                <c:pt idx="63">
                  <c:v>187.66</c:v>
                </c:pt>
                <c:pt idx="64">
                  <c:v>192.55</c:v>
                </c:pt>
                <c:pt idx="65">
                  <c:v>197.44</c:v>
                </c:pt>
                <c:pt idx="66">
                  <c:v>202.32</c:v>
                </c:pt>
                <c:pt idx="67">
                  <c:v>207.21</c:v>
                </c:pt>
                <c:pt idx="68">
                  <c:v>212.09</c:v>
                </c:pt>
                <c:pt idx="69">
                  <c:v>216.98</c:v>
                </c:pt>
                <c:pt idx="70">
                  <c:v>221.87</c:v>
                </c:pt>
                <c:pt idx="71">
                  <c:v>226.75</c:v>
                </c:pt>
                <c:pt idx="72">
                  <c:v>231.64</c:v>
                </c:pt>
                <c:pt idx="73">
                  <c:v>236.52</c:v>
                </c:pt>
                <c:pt idx="74">
                  <c:v>241.41</c:v>
                </c:pt>
                <c:pt idx="75">
                  <c:v>246.3</c:v>
                </c:pt>
                <c:pt idx="76">
                  <c:v>251.18</c:v>
                </c:pt>
                <c:pt idx="77">
                  <c:v>256.07</c:v>
                </c:pt>
                <c:pt idx="78">
                  <c:v>260.95</c:v>
                </c:pt>
                <c:pt idx="79">
                  <c:v>265.83999999999997</c:v>
                </c:pt>
                <c:pt idx="80">
                  <c:v>270.72000000000003</c:v>
                </c:pt>
                <c:pt idx="81">
                  <c:v>275.61</c:v>
                </c:pt>
                <c:pt idx="82">
                  <c:v>280.5</c:v>
                </c:pt>
                <c:pt idx="83">
                  <c:v>285.38</c:v>
                </c:pt>
                <c:pt idx="84">
                  <c:v>290.27</c:v>
                </c:pt>
                <c:pt idx="85">
                  <c:v>295.14999999999998</c:v>
                </c:pt>
                <c:pt idx="86">
                  <c:v>300.04000000000002</c:v>
                </c:pt>
                <c:pt idx="87">
                  <c:v>304.93</c:v>
                </c:pt>
                <c:pt idx="88">
                  <c:v>309.81</c:v>
                </c:pt>
                <c:pt idx="89">
                  <c:v>314.7</c:v>
                </c:pt>
                <c:pt idx="90">
                  <c:v>319.58</c:v>
                </c:pt>
                <c:pt idx="91">
                  <c:v>324.47000000000003</c:v>
                </c:pt>
                <c:pt idx="92">
                  <c:v>329.36</c:v>
                </c:pt>
                <c:pt idx="93">
                  <c:v>334.24</c:v>
                </c:pt>
                <c:pt idx="94">
                  <c:v>339.13</c:v>
                </c:pt>
                <c:pt idx="95">
                  <c:v>344.01</c:v>
                </c:pt>
                <c:pt idx="96">
                  <c:v>348.9</c:v>
                </c:pt>
                <c:pt idx="97">
                  <c:v>353.79</c:v>
                </c:pt>
                <c:pt idx="98">
                  <c:v>358.67</c:v>
                </c:pt>
                <c:pt idx="99">
                  <c:v>363.56</c:v>
                </c:pt>
                <c:pt idx="100">
                  <c:v>368.44</c:v>
                </c:pt>
                <c:pt idx="101">
                  <c:v>373.33</c:v>
                </c:pt>
                <c:pt idx="102">
                  <c:v>378.21</c:v>
                </c:pt>
                <c:pt idx="103">
                  <c:v>383.1</c:v>
                </c:pt>
                <c:pt idx="104">
                  <c:v>387.99</c:v>
                </c:pt>
                <c:pt idx="105">
                  <c:v>392.87</c:v>
                </c:pt>
                <c:pt idx="106">
                  <c:v>397.76</c:v>
                </c:pt>
                <c:pt idx="107">
                  <c:v>402.64</c:v>
                </c:pt>
                <c:pt idx="108">
                  <c:v>407.53</c:v>
                </c:pt>
                <c:pt idx="109">
                  <c:v>412.42</c:v>
                </c:pt>
                <c:pt idx="110">
                  <c:v>417.3</c:v>
                </c:pt>
                <c:pt idx="111">
                  <c:v>422.19</c:v>
                </c:pt>
                <c:pt idx="112">
                  <c:v>427.07</c:v>
                </c:pt>
                <c:pt idx="113">
                  <c:v>431.96</c:v>
                </c:pt>
                <c:pt idx="114">
                  <c:v>436.85</c:v>
                </c:pt>
                <c:pt idx="115">
                  <c:v>441.73</c:v>
                </c:pt>
                <c:pt idx="116">
                  <c:v>446.62</c:v>
                </c:pt>
                <c:pt idx="117">
                  <c:v>451.5</c:v>
                </c:pt>
                <c:pt idx="118">
                  <c:v>456.39</c:v>
                </c:pt>
                <c:pt idx="119">
                  <c:v>461.28</c:v>
                </c:pt>
                <c:pt idx="120">
                  <c:v>466.16</c:v>
                </c:pt>
                <c:pt idx="121">
                  <c:v>471.05</c:v>
                </c:pt>
                <c:pt idx="122">
                  <c:v>475.93</c:v>
                </c:pt>
                <c:pt idx="123">
                  <c:v>480.82</c:v>
                </c:pt>
                <c:pt idx="124">
                  <c:v>485.7</c:v>
                </c:pt>
                <c:pt idx="125">
                  <c:v>490.59</c:v>
                </c:pt>
                <c:pt idx="126">
                  <c:v>495.48</c:v>
                </c:pt>
                <c:pt idx="127">
                  <c:v>500.36</c:v>
                </c:pt>
                <c:pt idx="128">
                  <c:v>505.25</c:v>
                </c:pt>
                <c:pt idx="129">
                  <c:v>510.13</c:v>
                </c:pt>
                <c:pt idx="130">
                  <c:v>515.02</c:v>
                </c:pt>
                <c:pt idx="131">
                  <c:v>519.91</c:v>
                </c:pt>
                <c:pt idx="132">
                  <c:v>524.79</c:v>
                </c:pt>
                <c:pt idx="133">
                  <c:v>529.67999999999995</c:v>
                </c:pt>
                <c:pt idx="134">
                  <c:v>534.55999999999995</c:v>
                </c:pt>
                <c:pt idx="135">
                  <c:v>539.45000000000005</c:v>
                </c:pt>
                <c:pt idx="136">
                  <c:v>544.34</c:v>
                </c:pt>
                <c:pt idx="137">
                  <c:v>549.22</c:v>
                </c:pt>
                <c:pt idx="138">
                  <c:v>554.11</c:v>
                </c:pt>
                <c:pt idx="139">
                  <c:v>558.99</c:v>
                </c:pt>
                <c:pt idx="140">
                  <c:v>563.88</c:v>
                </c:pt>
                <c:pt idx="141">
                  <c:v>568.77</c:v>
                </c:pt>
                <c:pt idx="142">
                  <c:v>573.65</c:v>
                </c:pt>
                <c:pt idx="143">
                  <c:v>578.54</c:v>
                </c:pt>
                <c:pt idx="144">
                  <c:v>583.41999999999996</c:v>
                </c:pt>
                <c:pt idx="145">
                  <c:v>588.30999999999995</c:v>
                </c:pt>
                <c:pt idx="146">
                  <c:v>593.19000000000005</c:v>
                </c:pt>
                <c:pt idx="147">
                  <c:v>598.08000000000004</c:v>
                </c:pt>
                <c:pt idx="148">
                  <c:v>602.97</c:v>
                </c:pt>
                <c:pt idx="149">
                  <c:v>607.85</c:v>
                </c:pt>
                <c:pt idx="150">
                  <c:v>612.74</c:v>
                </c:pt>
                <c:pt idx="151">
                  <c:v>617.62</c:v>
                </c:pt>
                <c:pt idx="152">
                  <c:v>622.51</c:v>
                </c:pt>
                <c:pt idx="153">
                  <c:v>627.4</c:v>
                </c:pt>
                <c:pt idx="154">
                  <c:v>632.28</c:v>
                </c:pt>
                <c:pt idx="155">
                  <c:v>637.16999999999996</c:v>
                </c:pt>
                <c:pt idx="156">
                  <c:v>642.04999999999995</c:v>
                </c:pt>
                <c:pt idx="157">
                  <c:v>646.94000000000005</c:v>
                </c:pt>
                <c:pt idx="158">
                  <c:v>651.83000000000004</c:v>
                </c:pt>
                <c:pt idx="159">
                  <c:v>656.71</c:v>
                </c:pt>
                <c:pt idx="160">
                  <c:v>661.6</c:v>
                </c:pt>
                <c:pt idx="161">
                  <c:v>666.48</c:v>
                </c:pt>
                <c:pt idx="162">
                  <c:v>671.37</c:v>
                </c:pt>
                <c:pt idx="163">
                  <c:v>676.26</c:v>
                </c:pt>
                <c:pt idx="164">
                  <c:v>681.14</c:v>
                </c:pt>
                <c:pt idx="165">
                  <c:v>686.03</c:v>
                </c:pt>
                <c:pt idx="166">
                  <c:v>690.91</c:v>
                </c:pt>
                <c:pt idx="167">
                  <c:v>695.8</c:v>
                </c:pt>
                <c:pt idx="168">
                  <c:v>700.68</c:v>
                </c:pt>
                <c:pt idx="169">
                  <c:v>705.57</c:v>
                </c:pt>
                <c:pt idx="170">
                  <c:v>710.46</c:v>
                </c:pt>
                <c:pt idx="171">
                  <c:v>715.34</c:v>
                </c:pt>
                <c:pt idx="172">
                  <c:v>720.23</c:v>
                </c:pt>
                <c:pt idx="173">
                  <c:v>725.11</c:v>
                </c:pt>
                <c:pt idx="174">
                  <c:v>730</c:v>
                </c:pt>
              </c:numCache>
            </c:numRef>
          </c:xVal>
          <c:yVal>
            <c:numRef>
              <c:f>'2D smeared Tmin'!$AW$4:$AW$178</c:f>
              <c:numCache>
                <c:formatCode>General</c:formatCode>
                <c:ptCount val="175"/>
                <c:pt idx="0">
                  <c:v>580</c:v>
                </c:pt>
                <c:pt idx="1">
                  <c:v>668.2</c:v>
                </c:pt>
                <c:pt idx="2">
                  <c:v>704.01</c:v>
                </c:pt>
                <c:pt idx="3">
                  <c:v>712.58</c:v>
                </c:pt>
                <c:pt idx="4">
                  <c:v>712.58</c:v>
                </c:pt>
                <c:pt idx="5">
                  <c:v>712.58</c:v>
                </c:pt>
                <c:pt idx="6">
                  <c:v>712.58</c:v>
                </c:pt>
                <c:pt idx="7">
                  <c:v>712.58</c:v>
                </c:pt>
                <c:pt idx="8">
                  <c:v>712.58</c:v>
                </c:pt>
                <c:pt idx="9">
                  <c:v>712.58</c:v>
                </c:pt>
                <c:pt idx="10">
                  <c:v>712.58</c:v>
                </c:pt>
                <c:pt idx="11">
                  <c:v>712.58</c:v>
                </c:pt>
                <c:pt idx="12">
                  <c:v>712.58</c:v>
                </c:pt>
                <c:pt idx="13">
                  <c:v>712.58</c:v>
                </c:pt>
                <c:pt idx="14">
                  <c:v>712.58</c:v>
                </c:pt>
                <c:pt idx="15">
                  <c:v>712.58</c:v>
                </c:pt>
                <c:pt idx="16">
                  <c:v>712.58</c:v>
                </c:pt>
                <c:pt idx="17">
                  <c:v>712.58</c:v>
                </c:pt>
                <c:pt idx="18">
                  <c:v>712.58</c:v>
                </c:pt>
                <c:pt idx="19">
                  <c:v>712.58</c:v>
                </c:pt>
                <c:pt idx="20">
                  <c:v>712.58</c:v>
                </c:pt>
                <c:pt idx="21">
                  <c:v>712.58</c:v>
                </c:pt>
                <c:pt idx="22">
                  <c:v>712.58</c:v>
                </c:pt>
                <c:pt idx="23">
                  <c:v>712.58</c:v>
                </c:pt>
                <c:pt idx="24">
                  <c:v>712.58</c:v>
                </c:pt>
                <c:pt idx="25">
                  <c:v>712.58</c:v>
                </c:pt>
                <c:pt idx="26">
                  <c:v>712.58</c:v>
                </c:pt>
                <c:pt idx="27">
                  <c:v>712.58</c:v>
                </c:pt>
                <c:pt idx="28">
                  <c:v>712.58</c:v>
                </c:pt>
                <c:pt idx="29">
                  <c:v>712.58</c:v>
                </c:pt>
                <c:pt idx="30">
                  <c:v>712.58</c:v>
                </c:pt>
                <c:pt idx="31">
                  <c:v>712.58</c:v>
                </c:pt>
                <c:pt idx="32">
                  <c:v>712.58</c:v>
                </c:pt>
                <c:pt idx="33">
                  <c:v>712.58</c:v>
                </c:pt>
                <c:pt idx="34">
                  <c:v>712.58</c:v>
                </c:pt>
                <c:pt idx="35">
                  <c:v>712.58</c:v>
                </c:pt>
                <c:pt idx="36">
                  <c:v>712.58</c:v>
                </c:pt>
                <c:pt idx="37">
                  <c:v>712.58</c:v>
                </c:pt>
                <c:pt idx="38">
                  <c:v>712.58</c:v>
                </c:pt>
                <c:pt idx="39">
                  <c:v>712.58</c:v>
                </c:pt>
                <c:pt idx="40">
                  <c:v>712.58</c:v>
                </c:pt>
                <c:pt idx="41">
                  <c:v>712.58</c:v>
                </c:pt>
                <c:pt idx="42">
                  <c:v>712.58</c:v>
                </c:pt>
                <c:pt idx="43">
                  <c:v>712.58</c:v>
                </c:pt>
                <c:pt idx="44">
                  <c:v>712.58</c:v>
                </c:pt>
                <c:pt idx="45">
                  <c:v>712.58</c:v>
                </c:pt>
                <c:pt idx="46">
                  <c:v>712.58</c:v>
                </c:pt>
                <c:pt idx="47">
                  <c:v>712.58</c:v>
                </c:pt>
                <c:pt idx="48">
                  <c:v>712.58</c:v>
                </c:pt>
                <c:pt idx="49">
                  <c:v>712.58</c:v>
                </c:pt>
                <c:pt idx="50">
                  <c:v>712.58</c:v>
                </c:pt>
                <c:pt idx="51">
                  <c:v>712.58</c:v>
                </c:pt>
                <c:pt idx="52">
                  <c:v>712.58</c:v>
                </c:pt>
                <c:pt idx="53">
                  <c:v>712.58</c:v>
                </c:pt>
                <c:pt idx="54">
                  <c:v>712.58</c:v>
                </c:pt>
                <c:pt idx="55">
                  <c:v>712.58</c:v>
                </c:pt>
                <c:pt idx="56">
                  <c:v>712.58</c:v>
                </c:pt>
                <c:pt idx="57">
                  <c:v>712.58</c:v>
                </c:pt>
                <c:pt idx="58">
                  <c:v>712.58</c:v>
                </c:pt>
                <c:pt idx="59">
                  <c:v>712.58</c:v>
                </c:pt>
                <c:pt idx="60">
                  <c:v>712.58</c:v>
                </c:pt>
                <c:pt idx="61">
                  <c:v>712.58</c:v>
                </c:pt>
                <c:pt idx="62">
                  <c:v>712.58</c:v>
                </c:pt>
                <c:pt idx="63">
                  <c:v>712.58</c:v>
                </c:pt>
                <c:pt idx="64">
                  <c:v>712.58</c:v>
                </c:pt>
                <c:pt idx="65">
                  <c:v>712.58</c:v>
                </c:pt>
                <c:pt idx="66">
                  <c:v>712.58</c:v>
                </c:pt>
                <c:pt idx="67">
                  <c:v>712.58</c:v>
                </c:pt>
                <c:pt idx="68">
                  <c:v>712.58</c:v>
                </c:pt>
                <c:pt idx="69">
                  <c:v>712.58</c:v>
                </c:pt>
                <c:pt idx="70">
                  <c:v>712.58</c:v>
                </c:pt>
                <c:pt idx="71">
                  <c:v>712.58</c:v>
                </c:pt>
                <c:pt idx="72">
                  <c:v>712.58</c:v>
                </c:pt>
                <c:pt idx="73">
                  <c:v>712.58</c:v>
                </c:pt>
                <c:pt idx="74">
                  <c:v>712.58</c:v>
                </c:pt>
                <c:pt idx="75">
                  <c:v>712.58</c:v>
                </c:pt>
                <c:pt idx="76">
                  <c:v>712.58</c:v>
                </c:pt>
                <c:pt idx="77">
                  <c:v>712.58</c:v>
                </c:pt>
                <c:pt idx="78">
                  <c:v>712.58</c:v>
                </c:pt>
                <c:pt idx="79">
                  <c:v>712.58</c:v>
                </c:pt>
                <c:pt idx="80">
                  <c:v>712.58</c:v>
                </c:pt>
                <c:pt idx="81">
                  <c:v>712.58</c:v>
                </c:pt>
                <c:pt idx="82">
                  <c:v>712.58</c:v>
                </c:pt>
                <c:pt idx="83">
                  <c:v>712.58</c:v>
                </c:pt>
                <c:pt idx="84">
                  <c:v>712.58</c:v>
                </c:pt>
                <c:pt idx="85">
                  <c:v>712.58</c:v>
                </c:pt>
                <c:pt idx="86">
                  <c:v>712.58</c:v>
                </c:pt>
                <c:pt idx="87">
                  <c:v>712.58</c:v>
                </c:pt>
                <c:pt idx="88">
                  <c:v>712.58</c:v>
                </c:pt>
                <c:pt idx="89">
                  <c:v>712.58</c:v>
                </c:pt>
                <c:pt idx="90">
                  <c:v>712.58</c:v>
                </c:pt>
                <c:pt idx="91">
                  <c:v>712.58</c:v>
                </c:pt>
                <c:pt idx="92">
                  <c:v>712.58</c:v>
                </c:pt>
                <c:pt idx="93">
                  <c:v>712.58</c:v>
                </c:pt>
                <c:pt idx="94">
                  <c:v>712.58</c:v>
                </c:pt>
                <c:pt idx="95">
                  <c:v>712.58</c:v>
                </c:pt>
                <c:pt idx="96">
                  <c:v>712.58</c:v>
                </c:pt>
                <c:pt idx="97">
                  <c:v>711.66</c:v>
                </c:pt>
                <c:pt idx="98">
                  <c:v>710.53</c:v>
                </c:pt>
                <c:pt idx="99">
                  <c:v>709.39</c:v>
                </c:pt>
                <c:pt idx="100">
                  <c:v>708.26</c:v>
                </c:pt>
                <c:pt idx="101">
                  <c:v>707.13</c:v>
                </c:pt>
                <c:pt idx="102">
                  <c:v>706</c:v>
                </c:pt>
                <c:pt idx="103">
                  <c:v>704.87</c:v>
                </c:pt>
                <c:pt idx="104">
                  <c:v>703.74</c:v>
                </c:pt>
                <c:pt idx="105">
                  <c:v>702.61</c:v>
                </c:pt>
                <c:pt idx="106">
                  <c:v>701.48</c:v>
                </c:pt>
                <c:pt idx="107">
                  <c:v>700.35</c:v>
                </c:pt>
                <c:pt idx="108">
                  <c:v>699.21</c:v>
                </c:pt>
                <c:pt idx="109">
                  <c:v>698.08</c:v>
                </c:pt>
                <c:pt idx="110">
                  <c:v>696.95</c:v>
                </c:pt>
                <c:pt idx="111">
                  <c:v>695.82</c:v>
                </c:pt>
                <c:pt idx="112">
                  <c:v>694.69</c:v>
                </c:pt>
                <c:pt idx="113">
                  <c:v>693.57</c:v>
                </c:pt>
                <c:pt idx="114">
                  <c:v>692.44</c:v>
                </c:pt>
                <c:pt idx="115">
                  <c:v>691.31</c:v>
                </c:pt>
                <c:pt idx="116">
                  <c:v>690.18</c:v>
                </c:pt>
                <c:pt idx="117">
                  <c:v>689.05</c:v>
                </c:pt>
                <c:pt idx="118">
                  <c:v>687.92</c:v>
                </c:pt>
                <c:pt idx="119">
                  <c:v>686.79</c:v>
                </c:pt>
                <c:pt idx="120">
                  <c:v>685.66</c:v>
                </c:pt>
                <c:pt idx="121">
                  <c:v>684.54</c:v>
                </c:pt>
                <c:pt idx="122">
                  <c:v>683.41</c:v>
                </c:pt>
                <c:pt idx="123">
                  <c:v>682.28</c:v>
                </c:pt>
                <c:pt idx="124">
                  <c:v>681.15</c:v>
                </c:pt>
                <c:pt idx="125">
                  <c:v>680.03</c:v>
                </c:pt>
                <c:pt idx="126">
                  <c:v>678.9</c:v>
                </c:pt>
                <c:pt idx="127">
                  <c:v>677.77</c:v>
                </c:pt>
                <c:pt idx="128">
                  <c:v>676.65</c:v>
                </c:pt>
                <c:pt idx="129">
                  <c:v>675.52</c:v>
                </c:pt>
                <c:pt idx="130">
                  <c:v>674.4</c:v>
                </c:pt>
                <c:pt idx="131">
                  <c:v>673.27</c:v>
                </c:pt>
                <c:pt idx="132">
                  <c:v>672.15</c:v>
                </c:pt>
                <c:pt idx="133">
                  <c:v>671.02</c:v>
                </c:pt>
                <c:pt idx="134">
                  <c:v>669.9</c:v>
                </c:pt>
                <c:pt idx="135">
                  <c:v>668.77</c:v>
                </c:pt>
                <c:pt idx="136">
                  <c:v>667.65</c:v>
                </c:pt>
                <c:pt idx="137">
                  <c:v>666.53</c:v>
                </c:pt>
                <c:pt idx="138">
                  <c:v>665.4</c:v>
                </c:pt>
                <c:pt idx="139">
                  <c:v>664.28</c:v>
                </c:pt>
                <c:pt idx="140">
                  <c:v>663.16</c:v>
                </c:pt>
                <c:pt idx="141">
                  <c:v>662.03</c:v>
                </c:pt>
                <c:pt idx="142">
                  <c:v>660.91</c:v>
                </c:pt>
                <c:pt idx="143">
                  <c:v>659.79</c:v>
                </c:pt>
                <c:pt idx="144">
                  <c:v>658.67</c:v>
                </c:pt>
                <c:pt idx="145">
                  <c:v>657.55</c:v>
                </c:pt>
                <c:pt idx="146">
                  <c:v>656.42</c:v>
                </c:pt>
                <c:pt idx="147">
                  <c:v>655.29999999999995</c:v>
                </c:pt>
                <c:pt idx="148">
                  <c:v>654.17999999999995</c:v>
                </c:pt>
                <c:pt idx="149">
                  <c:v>653.05999999999995</c:v>
                </c:pt>
                <c:pt idx="150">
                  <c:v>651.94000000000005</c:v>
                </c:pt>
                <c:pt idx="151">
                  <c:v>650.82000000000005</c:v>
                </c:pt>
                <c:pt idx="152">
                  <c:v>649.70000000000005</c:v>
                </c:pt>
                <c:pt idx="153">
                  <c:v>648.58000000000004</c:v>
                </c:pt>
                <c:pt idx="154">
                  <c:v>647.46</c:v>
                </c:pt>
                <c:pt idx="155">
                  <c:v>646.35</c:v>
                </c:pt>
                <c:pt idx="156">
                  <c:v>645.23</c:v>
                </c:pt>
                <c:pt idx="157">
                  <c:v>644.11</c:v>
                </c:pt>
                <c:pt idx="158">
                  <c:v>642.99</c:v>
                </c:pt>
                <c:pt idx="159">
                  <c:v>641.87</c:v>
                </c:pt>
                <c:pt idx="160">
                  <c:v>640.76</c:v>
                </c:pt>
                <c:pt idx="161">
                  <c:v>639.64</c:v>
                </c:pt>
                <c:pt idx="162">
                  <c:v>638.52</c:v>
                </c:pt>
                <c:pt idx="163">
                  <c:v>637.41</c:v>
                </c:pt>
                <c:pt idx="164">
                  <c:v>636.29</c:v>
                </c:pt>
                <c:pt idx="165">
                  <c:v>635.16999999999996</c:v>
                </c:pt>
                <c:pt idx="166">
                  <c:v>634.05999999999995</c:v>
                </c:pt>
                <c:pt idx="167">
                  <c:v>632.94000000000005</c:v>
                </c:pt>
                <c:pt idx="168">
                  <c:v>631.83000000000004</c:v>
                </c:pt>
                <c:pt idx="169">
                  <c:v>630.71</c:v>
                </c:pt>
                <c:pt idx="170">
                  <c:v>627.71</c:v>
                </c:pt>
                <c:pt idx="171">
                  <c:v>624.30999999999995</c:v>
                </c:pt>
                <c:pt idx="172">
                  <c:v>620.91</c:v>
                </c:pt>
                <c:pt idx="173">
                  <c:v>617.51</c:v>
                </c:pt>
                <c:pt idx="174">
                  <c:v>614.11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217168"/>
        <c:axId val="208217560"/>
      </c:scatterChart>
      <c:valAx>
        <c:axId val="208217168"/>
        <c:scaling>
          <c:orientation val="minMax"/>
          <c:max val="8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217560"/>
        <c:crosses val="autoZero"/>
        <c:crossBetween val="midCat"/>
      </c:valAx>
      <c:valAx>
        <c:axId val="208217560"/>
        <c:scaling>
          <c:orientation val="minMax"/>
          <c:max val="1200"/>
          <c:min val="5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</a:t>
                </a:r>
                <a:r>
                  <a:rPr lang="en-US" baseline="-25000"/>
                  <a:t>max</a:t>
                </a:r>
                <a:r>
                  <a:rPr lang="en-US"/>
                  <a:t> 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217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'1.5D Tmax'!$A$4:$A$834</c:f>
              <c:numCache>
                <c:formatCode>General</c:formatCode>
                <c:ptCount val="8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</c:numCache>
            </c:numRef>
          </c:xVal>
          <c:yVal>
            <c:numRef>
              <c:f>'1.5D Tmax'!$B$4:$B$834</c:f>
              <c:numCache>
                <c:formatCode>General</c:formatCode>
                <c:ptCount val="831"/>
                <c:pt idx="0">
                  <c:v>918.69</c:v>
                </c:pt>
                <c:pt idx="1">
                  <c:v>918.69</c:v>
                </c:pt>
                <c:pt idx="2">
                  <c:v>918.65</c:v>
                </c:pt>
                <c:pt idx="3">
                  <c:v>918.65</c:v>
                </c:pt>
                <c:pt idx="4">
                  <c:v>918.67</c:v>
                </c:pt>
                <c:pt idx="5">
                  <c:v>918.68</c:v>
                </c:pt>
                <c:pt idx="6">
                  <c:v>918.67</c:v>
                </c:pt>
                <c:pt idx="7">
                  <c:v>918.67</c:v>
                </c:pt>
                <c:pt idx="8">
                  <c:v>918.69</c:v>
                </c:pt>
                <c:pt idx="9">
                  <c:v>918.67</c:v>
                </c:pt>
                <c:pt idx="10">
                  <c:v>918.66</c:v>
                </c:pt>
                <c:pt idx="11">
                  <c:v>918.64</c:v>
                </c:pt>
                <c:pt idx="12">
                  <c:v>918.65</c:v>
                </c:pt>
                <c:pt idx="13">
                  <c:v>918.67</c:v>
                </c:pt>
                <c:pt idx="14">
                  <c:v>918.68</c:v>
                </c:pt>
                <c:pt idx="15">
                  <c:v>918.67</c:v>
                </c:pt>
                <c:pt idx="16">
                  <c:v>918.66</c:v>
                </c:pt>
                <c:pt idx="17">
                  <c:v>918.64</c:v>
                </c:pt>
                <c:pt idx="18">
                  <c:v>918.62</c:v>
                </c:pt>
                <c:pt idx="19">
                  <c:v>918.61</c:v>
                </c:pt>
                <c:pt idx="20">
                  <c:v>918.6</c:v>
                </c:pt>
                <c:pt idx="21">
                  <c:v>918.58</c:v>
                </c:pt>
                <c:pt idx="22">
                  <c:v>918.58</c:v>
                </c:pt>
                <c:pt idx="23">
                  <c:v>918.58</c:v>
                </c:pt>
                <c:pt idx="24">
                  <c:v>918.58</c:v>
                </c:pt>
                <c:pt idx="25">
                  <c:v>918.58</c:v>
                </c:pt>
                <c:pt idx="26">
                  <c:v>918.57</c:v>
                </c:pt>
                <c:pt idx="27">
                  <c:v>918.57</c:v>
                </c:pt>
                <c:pt idx="28">
                  <c:v>918.57</c:v>
                </c:pt>
                <c:pt idx="29">
                  <c:v>918.56</c:v>
                </c:pt>
                <c:pt idx="30">
                  <c:v>918.56</c:v>
                </c:pt>
                <c:pt idx="31">
                  <c:v>918.55</c:v>
                </c:pt>
                <c:pt idx="32">
                  <c:v>918.55</c:v>
                </c:pt>
                <c:pt idx="33">
                  <c:v>918.54</c:v>
                </c:pt>
                <c:pt idx="34">
                  <c:v>918.54</c:v>
                </c:pt>
                <c:pt idx="35">
                  <c:v>918.53</c:v>
                </c:pt>
                <c:pt idx="36">
                  <c:v>918.53</c:v>
                </c:pt>
                <c:pt idx="37">
                  <c:v>918.53</c:v>
                </c:pt>
                <c:pt idx="38">
                  <c:v>918.53</c:v>
                </c:pt>
                <c:pt idx="39">
                  <c:v>918.53</c:v>
                </c:pt>
                <c:pt idx="40">
                  <c:v>918.52</c:v>
                </c:pt>
                <c:pt idx="41">
                  <c:v>918.5</c:v>
                </c:pt>
                <c:pt idx="42">
                  <c:v>918.49</c:v>
                </c:pt>
                <c:pt idx="43">
                  <c:v>918.48</c:v>
                </c:pt>
                <c:pt idx="44">
                  <c:v>918.47</c:v>
                </c:pt>
                <c:pt idx="45">
                  <c:v>918.46</c:v>
                </c:pt>
                <c:pt idx="46">
                  <c:v>918.45</c:v>
                </c:pt>
                <c:pt idx="47">
                  <c:v>918.43</c:v>
                </c:pt>
                <c:pt idx="48">
                  <c:v>918.41</c:v>
                </c:pt>
                <c:pt idx="49">
                  <c:v>918.4</c:v>
                </c:pt>
                <c:pt idx="50">
                  <c:v>918.37</c:v>
                </c:pt>
                <c:pt idx="51">
                  <c:v>918.35</c:v>
                </c:pt>
                <c:pt idx="52">
                  <c:v>918.33</c:v>
                </c:pt>
                <c:pt idx="53">
                  <c:v>918.31</c:v>
                </c:pt>
                <c:pt idx="54">
                  <c:v>918.28</c:v>
                </c:pt>
                <c:pt idx="55">
                  <c:v>918.26</c:v>
                </c:pt>
                <c:pt idx="56">
                  <c:v>918.23</c:v>
                </c:pt>
                <c:pt idx="57">
                  <c:v>918.2</c:v>
                </c:pt>
                <c:pt idx="58">
                  <c:v>918.17</c:v>
                </c:pt>
                <c:pt idx="59">
                  <c:v>918.14</c:v>
                </c:pt>
                <c:pt idx="60">
                  <c:v>918.1</c:v>
                </c:pt>
                <c:pt idx="61">
                  <c:v>918.06</c:v>
                </c:pt>
                <c:pt idx="62">
                  <c:v>918.02</c:v>
                </c:pt>
                <c:pt idx="63">
                  <c:v>917.98</c:v>
                </c:pt>
                <c:pt idx="64">
                  <c:v>917.93</c:v>
                </c:pt>
                <c:pt idx="65">
                  <c:v>917.88</c:v>
                </c:pt>
                <c:pt idx="66">
                  <c:v>917.82</c:v>
                </c:pt>
                <c:pt idx="67">
                  <c:v>917.77</c:v>
                </c:pt>
                <c:pt idx="68">
                  <c:v>917.71</c:v>
                </c:pt>
                <c:pt idx="69">
                  <c:v>917.64</c:v>
                </c:pt>
                <c:pt idx="70">
                  <c:v>917.57</c:v>
                </c:pt>
                <c:pt idx="71">
                  <c:v>917.5</c:v>
                </c:pt>
                <c:pt idx="72">
                  <c:v>917.43</c:v>
                </c:pt>
                <c:pt idx="73">
                  <c:v>917.35</c:v>
                </c:pt>
                <c:pt idx="74">
                  <c:v>917.26</c:v>
                </c:pt>
                <c:pt idx="75">
                  <c:v>917.18</c:v>
                </c:pt>
                <c:pt idx="76">
                  <c:v>917.09</c:v>
                </c:pt>
                <c:pt idx="77">
                  <c:v>916.99</c:v>
                </c:pt>
                <c:pt idx="78">
                  <c:v>916.89</c:v>
                </c:pt>
                <c:pt idx="79">
                  <c:v>916.79</c:v>
                </c:pt>
                <c:pt idx="80">
                  <c:v>916.68</c:v>
                </c:pt>
                <c:pt idx="81">
                  <c:v>916.56</c:v>
                </c:pt>
                <c:pt idx="82">
                  <c:v>916.44</c:v>
                </c:pt>
                <c:pt idx="83">
                  <c:v>916.31</c:v>
                </c:pt>
                <c:pt idx="84">
                  <c:v>916.18</c:v>
                </c:pt>
                <c:pt idx="85">
                  <c:v>916.04</c:v>
                </c:pt>
                <c:pt idx="86">
                  <c:v>915.9</c:v>
                </c:pt>
                <c:pt idx="87">
                  <c:v>915.75</c:v>
                </c:pt>
                <c:pt idx="88">
                  <c:v>915.6</c:v>
                </c:pt>
                <c:pt idx="89">
                  <c:v>915.45</c:v>
                </c:pt>
                <c:pt idx="90">
                  <c:v>915.29</c:v>
                </c:pt>
                <c:pt idx="91">
                  <c:v>915.13</c:v>
                </c:pt>
                <c:pt idx="92">
                  <c:v>914.97</c:v>
                </c:pt>
                <c:pt idx="93">
                  <c:v>914.8</c:v>
                </c:pt>
                <c:pt idx="94">
                  <c:v>914.63</c:v>
                </c:pt>
                <c:pt idx="95">
                  <c:v>914.45</c:v>
                </c:pt>
                <c:pt idx="96">
                  <c:v>914.27</c:v>
                </c:pt>
                <c:pt idx="97">
                  <c:v>914.08</c:v>
                </c:pt>
                <c:pt idx="98">
                  <c:v>913.88</c:v>
                </c:pt>
                <c:pt idx="99">
                  <c:v>913.68</c:v>
                </c:pt>
                <c:pt idx="100">
                  <c:v>913.48</c:v>
                </c:pt>
                <c:pt idx="101">
                  <c:v>913.27</c:v>
                </c:pt>
                <c:pt idx="102">
                  <c:v>913.06</c:v>
                </c:pt>
                <c:pt idx="103">
                  <c:v>912.84</c:v>
                </c:pt>
                <c:pt idx="104">
                  <c:v>912.61</c:v>
                </c:pt>
                <c:pt idx="105">
                  <c:v>912.38</c:v>
                </c:pt>
                <c:pt idx="106">
                  <c:v>912.14</c:v>
                </c:pt>
                <c:pt idx="107">
                  <c:v>911.91</c:v>
                </c:pt>
                <c:pt idx="108">
                  <c:v>911.67</c:v>
                </c:pt>
                <c:pt idx="109">
                  <c:v>911.42</c:v>
                </c:pt>
                <c:pt idx="110">
                  <c:v>911.17</c:v>
                </c:pt>
                <c:pt idx="111">
                  <c:v>910.92</c:v>
                </c:pt>
                <c:pt idx="112">
                  <c:v>910.66</c:v>
                </c:pt>
                <c:pt idx="113">
                  <c:v>910.4</c:v>
                </c:pt>
                <c:pt idx="114">
                  <c:v>910.13</c:v>
                </c:pt>
                <c:pt idx="115">
                  <c:v>909.86</c:v>
                </c:pt>
                <c:pt idx="116">
                  <c:v>909.58</c:v>
                </c:pt>
                <c:pt idx="117">
                  <c:v>909.3</c:v>
                </c:pt>
                <c:pt idx="118">
                  <c:v>909.02</c:v>
                </c:pt>
                <c:pt idx="119">
                  <c:v>908.73</c:v>
                </c:pt>
                <c:pt idx="120">
                  <c:v>908.44</c:v>
                </c:pt>
                <c:pt idx="121">
                  <c:v>908.14</c:v>
                </c:pt>
                <c:pt idx="122">
                  <c:v>907.83</c:v>
                </c:pt>
                <c:pt idx="123">
                  <c:v>907.53</c:v>
                </c:pt>
                <c:pt idx="124">
                  <c:v>907.21</c:v>
                </c:pt>
                <c:pt idx="125">
                  <c:v>906.9</c:v>
                </c:pt>
                <c:pt idx="126">
                  <c:v>906.58</c:v>
                </c:pt>
                <c:pt idx="127">
                  <c:v>906.26</c:v>
                </c:pt>
                <c:pt idx="128">
                  <c:v>905.94</c:v>
                </c:pt>
                <c:pt idx="129">
                  <c:v>905.61</c:v>
                </c:pt>
                <c:pt idx="130">
                  <c:v>905.29</c:v>
                </c:pt>
                <c:pt idx="131">
                  <c:v>904.95</c:v>
                </c:pt>
                <c:pt idx="132">
                  <c:v>904.62</c:v>
                </c:pt>
                <c:pt idx="133">
                  <c:v>904.28</c:v>
                </c:pt>
                <c:pt idx="134">
                  <c:v>903.94</c:v>
                </c:pt>
                <c:pt idx="135">
                  <c:v>903.59</c:v>
                </c:pt>
                <c:pt idx="136">
                  <c:v>903.25</c:v>
                </c:pt>
                <c:pt idx="137">
                  <c:v>902.89</c:v>
                </c:pt>
                <c:pt idx="138">
                  <c:v>902.54</c:v>
                </c:pt>
                <c:pt idx="139">
                  <c:v>902.18</c:v>
                </c:pt>
                <c:pt idx="140">
                  <c:v>901.82</c:v>
                </c:pt>
                <c:pt idx="141">
                  <c:v>901.46</c:v>
                </c:pt>
                <c:pt idx="142">
                  <c:v>901.1</c:v>
                </c:pt>
                <c:pt idx="143">
                  <c:v>900.73</c:v>
                </c:pt>
                <c:pt idx="144">
                  <c:v>900.36</c:v>
                </c:pt>
                <c:pt idx="145">
                  <c:v>899.99</c:v>
                </c:pt>
                <c:pt idx="146">
                  <c:v>899.61</c:v>
                </c:pt>
                <c:pt idx="147">
                  <c:v>899.24</c:v>
                </c:pt>
                <c:pt idx="148">
                  <c:v>898.86</c:v>
                </c:pt>
                <c:pt idx="149">
                  <c:v>898.48</c:v>
                </c:pt>
                <c:pt idx="150">
                  <c:v>898.1</c:v>
                </c:pt>
                <c:pt idx="151">
                  <c:v>897.71</c:v>
                </c:pt>
                <c:pt idx="152">
                  <c:v>897.33</c:v>
                </c:pt>
                <c:pt idx="153">
                  <c:v>896.94</c:v>
                </c:pt>
                <c:pt idx="154">
                  <c:v>896.55</c:v>
                </c:pt>
                <c:pt idx="155">
                  <c:v>896.16</c:v>
                </c:pt>
                <c:pt idx="156">
                  <c:v>895.77</c:v>
                </c:pt>
                <c:pt idx="157">
                  <c:v>895.37</c:v>
                </c:pt>
                <c:pt idx="158">
                  <c:v>894.98</c:v>
                </c:pt>
                <c:pt idx="159">
                  <c:v>894.58</c:v>
                </c:pt>
                <c:pt idx="160">
                  <c:v>894.18</c:v>
                </c:pt>
                <c:pt idx="161">
                  <c:v>893.78</c:v>
                </c:pt>
                <c:pt idx="162">
                  <c:v>893.38</c:v>
                </c:pt>
                <c:pt idx="163">
                  <c:v>892.98</c:v>
                </c:pt>
                <c:pt idx="164">
                  <c:v>892.57</c:v>
                </c:pt>
                <c:pt idx="165">
                  <c:v>892.17</c:v>
                </c:pt>
                <c:pt idx="166">
                  <c:v>891.76</c:v>
                </c:pt>
                <c:pt idx="167">
                  <c:v>891.35</c:v>
                </c:pt>
                <c:pt idx="168">
                  <c:v>890.94</c:v>
                </c:pt>
                <c:pt idx="169">
                  <c:v>890.53</c:v>
                </c:pt>
                <c:pt idx="170">
                  <c:v>890.12</c:v>
                </c:pt>
                <c:pt idx="171">
                  <c:v>889.71</c:v>
                </c:pt>
                <c:pt idx="172">
                  <c:v>889.3</c:v>
                </c:pt>
                <c:pt idx="173">
                  <c:v>888.88</c:v>
                </c:pt>
                <c:pt idx="174">
                  <c:v>888.47</c:v>
                </c:pt>
                <c:pt idx="175">
                  <c:v>888.06</c:v>
                </c:pt>
                <c:pt idx="176">
                  <c:v>887.64</c:v>
                </c:pt>
                <c:pt idx="177">
                  <c:v>887.23</c:v>
                </c:pt>
                <c:pt idx="178">
                  <c:v>886.81</c:v>
                </c:pt>
                <c:pt idx="179">
                  <c:v>886.39</c:v>
                </c:pt>
                <c:pt idx="180">
                  <c:v>885.98</c:v>
                </c:pt>
                <c:pt idx="181">
                  <c:v>885.56</c:v>
                </c:pt>
                <c:pt idx="182">
                  <c:v>885.14</c:v>
                </c:pt>
                <c:pt idx="183">
                  <c:v>884.72</c:v>
                </c:pt>
                <c:pt idx="184">
                  <c:v>884.29</c:v>
                </c:pt>
                <c:pt idx="185">
                  <c:v>883.87</c:v>
                </c:pt>
                <c:pt idx="186">
                  <c:v>883.44</c:v>
                </c:pt>
                <c:pt idx="187">
                  <c:v>883.02</c:v>
                </c:pt>
                <c:pt idx="188">
                  <c:v>882.59</c:v>
                </c:pt>
                <c:pt idx="189">
                  <c:v>882.17</c:v>
                </c:pt>
                <c:pt idx="190">
                  <c:v>881.74</c:v>
                </c:pt>
                <c:pt idx="191">
                  <c:v>881.32</c:v>
                </c:pt>
                <c:pt idx="192">
                  <c:v>880.89</c:v>
                </c:pt>
                <c:pt idx="193">
                  <c:v>880.46</c:v>
                </c:pt>
                <c:pt idx="194">
                  <c:v>880.04</c:v>
                </c:pt>
                <c:pt idx="195">
                  <c:v>879.61</c:v>
                </c:pt>
                <c:pt idx="196">
                  <c:v>879.18</c:v>
                </c:pt>
                <c:pt idx="197">
                  <c:v>878.76</c:v>
                </c:pt>
                <c:pt idx="198">
                  <c:v>878.33</c:v>
                </c:pt>
                <c:pt idx="199">
                  <c:v>877.91</c:v>
                </c:pt>
                <c:pt idx="200">
                  <c:v>877.48</c:v>
                </c:pt>
                <c:pt idx="201">
                  <c:v>877.06</c:v>
                </c:pt>
                <c:pt idx="202">
                  <c:v>876.63</c:v>
                </c:pt>
                <c:pt idx="203">
                  <c:v>876.21</c:v>
                </c:pt>
                <c:pt idx="204">
                  <c:v>875.78</c:v>
                </c:pt>
                <c:pt idx="205">
                  <c:v>875.36</c:v>
                </c:pt>
                <c:pt idx="206">
                  <c:v>874.94</c:v>
                </c:pt>
                <c:pt idx="207">
                  <c:v>874.52</c:v>
                </c:pt>
                <c:pt idx="208">
                  <c:v>874.09</c:v>
                </c:pt>
                <c:pt idx="209">
                  <c:v>873.67</c:v>
                </c:pt>
                <c:pt idx="210">
                  <c:v>873.25</c:v>
                </c:pt>
                <c:pt idx="211">
                  <c:v>872.83</c:v>
                </c:pt>
                <c:pt idx="212">
                  <c:v>872.42</c:v>
                </c:pt>
                <c:pt idx="213">
                  <c:v>872</c:v>
                </c:pt>
                <c:pt idx="214">
                  <c:v>871.58</c:v>
                </c:pt>
                <c:pt idx="215">
                  <c:v>871.17</c:v>
                </c:pt>
                <c:pt idx="216">
                  <c:v>870.75</c:v>
                </c:pt>
                <c:pt idx="217">
                  <c:v>870.34</c:v>
                </c:pt>
                <c:pt idx="218">
                  <c:v>869.93</c:v>
                </c:pt>
                <c:pt idx="219">
                  <c:v>869.52</c:v>
                </c:pt>
                <c:pt idx="220">
                  <c:v>869.11</c:v>
                </c:pt>
                <c:pt idx="221">
                  <c:v>868.7</c:v>
                </c:pt>
                <c:pt idx="222">
                  <c:v>868.29</c:v>
                </c:pt>
                <c:pt idx="223">
                  <c:v>867.88</c:v>
                </c:pt>
                <c:pt idx="224">
                  <c:v>867.48</c:v>
                </c:pt>
                <c:pt idx="225">
                  <c:v>867.08</c:v>
                </c:pt>
                <c:pt idx="226">
                  <c:v>866.67</c:v>
                </c:pt>
                <c:pt idx="227">
                  <c:v>866.25</c:v>
                </c:pt>
                <c:pt idx="228">
                  <c:v>865.84</c:v>
                </c:pt>
                <c:pt idx="229">
                  <c:v>865.43</c:v>
                </c:pt>
                <c:pt idx="230">
                  <c:v>865.02</c:v>
                </c:pt>
                <c:pt idx="231">
                  <c:v>864.61</c:v>
                </c:pt>
                <c:pt idx="232">
                  <c:v>864.2</c:v>
                </c:pt>
                <c:pt idx="233">
                  <c:v>863.79</c:v>
                </c:pt>
                <c:pt idx="234">
                  <c:v>863.38</c:v>
                </c:pt>
                <c:pt idx="235">
                  <c:v>862.97</c:v>
                </c:pt>
                <c:pt idx="236">
                  <c:v>862.57</c:v>
                </c:pt>
                <c:pt idx="237">
                  <c:v>862.16</c:v>
                </c:pt>
                <c:pt idx="238">
                  <c:v>861.76</c:v>
                </c:pt>
                <c:pt idx="239">
                  <c:v>861.36</c:v>
                </c:pt>
                <c:pt idx="240">
                  <c:v>860.96</c:v>
                </c:pt>
                <c:pt idx="241">
                  <c:v>860.56</c:v>
                </c:pt>
                <c:pt idx="242">
                  <c:v>860.16</c:v>
                </c:pt>
                <c:pt idx="243">
                  <c:v>859.76</c:v>
                </c:pt>
                <c:pt idx="244">
                  <c:v>859.36</c:v>
                </c:pt>
                <c:pt idx="245">
                  <c:v>858.97</c:v>
                </c:pt>
                <c:pt idx="246">
                  <c:v>858.57</c:v>
                </c:pt>
                <c:pt idx="247">
                  <c:v>858.18</c:v>
                </c:pt>
                <c:pt idx="248">
                  <c:v>857.79</c:v>
                </c:pt>
                <c:pt idx="249">
                  <c:v>857.4</c:v>
                </c:pt>
                <c:pt idx="250">
                  <c:v>857.01</c:v>
                </c:pt>
                <c:pt idx="251">
                  <c:v>856.62</c:v>
                </c:pt>
                <c:pt idx="252">
                  <c:v>856.23</c:v>
                </c:pt>
                <c:pt idx="253">
                  <c:v>855.85</c:v>
                </c:pt>
                <c:pt idx="254">
                  <c:v>855.46</c:v>
                </c:pt>
                <c:pt idx="255">
                  <c:v>855.08</c:v>
                </c:pt>
                <c:pt idx="256">
                  <c:v>854.7</c:v>
                </c:pt>
                <c:pt idx="257">
                  <c:v>854.32</c:v>
                </c:pt>
                <c:pt idx="258">
                  <c:v>853.95</c:v>
                </c:pt>
                <c:pt idx="259">
                  <c:v>853.57</c:v>
                </c:pt>
                <c:pt idx="260">
                  <c:v>853.2</c:v>
                </c:pt>
                <c:pt idx="261">
                  <c:v>852.82</c:v>
                </c:pt>
                <c:pt idx="262">
                  <c:v>852.45</c:v>
                </c:pt>
                <c:pt idx="263">
                  <c:v>852.09</c:v>
                </c:pt>
                <c:pt idx="264">
                  <c:v>851.72</c:v>
                </c:pt>
                <c:pt idx="265">
                  <c:v>851.35</c:v>
                </c:pt>
                <c:pt idx="266">
                  <c:v>850.99</c:v>
                </c:pt>
                <c:pt idx="267">
                  <c:v>850.63</c:v>
                </c:pt>
                <c:pt idx="268">
                  <c:v>850.27</c:v>
                </c:pt>
                <c:pt idx="269">
                  <c:v>849.91</c:v>
                </c:pt>
                <c:pt idx="270">
                  <c:v>849.54</c:v>
                </c:pt>
                <c:pt idx="271">
                  <c:v>849.18</c:v>
                </c:pt>
                <c:pt idx="272">
                  <c:v>848.81</c:v>
                </c:pt>
                <c:pt idx="273">
                  <c:v>848.45</c:v>
                </c:pt>
                <c:pt idx="274">
                  <c:v>848.09</c:v>
                </c:pt>
                <c:pt idx="275">
                  <c:v>847.73</c:v>
                </c:pt>
                <c:pt idx="276">
                  <c:v>847.37</c:v>
                </c:pt>
                <c:pt idx="277">
                  <c:v>847.01</c:v>
                </c:pt>
                <c:pt idx="278">
                  <c:v>846.65</c:v>
                </c:pt>
                <c:pt idx="279">
                  <c:v>846.29</c:v>
                </c:pt>
                <c:pt idx="280">
                  <c:v>845.94</c:v>
                </c:pt>
                <c:pt idx="281">
                  <c:v>845.59</c:v>
                </c:pt>
                <c:pt idx="282">
                  <c:v>845.24</c:v>
                </c:pt>
                <c:pt idx="283">
                  <c:v>844.88</c:v>
                </c:pt>
                <c:pt idx="284">
                  <c:v>844.54</c:v>
                </c:pt>
                <c:pt idx="285">
                  <c:v>844.19</c:v>
                </c:pt>
                <c:pt idx="286">
                  <c:v>843.84</c:v>
                </c:pt>
                <c:pt idx="287">
                  <c:v>843.5</c:v>
                </c:pt>
                <c:pt idx="288">
                  <c:v>843.15</c:v>
                </c:pt>
                <c:pt idx="289">
                  <c:v>842.81</c:v>
                </c:pt>
                <c:pt idx="290">
                  <c:v>842.47</c:v>
                </c:pt>
                <c:pt idx="291">
                  <c:v>842.13</c:v>
                </c:pt>
                <c:pt idx="292">
                  <c:v>841.79</c:v>
                </c:pt>
                <c:pt idx="293">
                  <c:v>841.46</c:v>
                </c:pt>
                <c:pt idx="294">
                  <c:v>841.12</c:v>
                </c:pt>
                <c:pt idx="295">
                  <c:v>840.79</c:v>
                </c:pt>
                <c:pt idx="296">
                  <c:v>840.46</c:v>
                </c:pt>
                <c:pt idx="297">
                  <c:v>840.13</c:v>
                </c:pt>
                <c:pt idx="298">
                  <c:v>839.8</c:v>
                </c:pt>
                <c:pt idx="299">
                  <c:v>839.47</c:v>
                </c:pt>
                <c:pt idx="300">
                  <c:v>839.14</c:v>
                </c:pt>
                <c:pt idx="301">
                  <c:v>838.82</c:v>
                </c:pt>
                <c:pt idx="302">
                  <c:v>838.5</c:v>
                </c:pt>
                <c:pt idx="303">
                  <c:v>838.18</c:v>
                </c:pt>
                <c:pt idx="304">
                  <c:v>837.86</c:v>
                </c:pt>
                <c:pt idx="305">
                  <c:v>837.54</c:v>
                </c:pt>
                <c:pt idx="306">
                  <c:v>837.22</c:v>
                </c:pt>
                <c:pt idx="307">
                  <c:v>836.91</c:v>
                </c:pt>
                <c:pt idx="308">
                  <c:v>836.59</c:v>
                </c:pt>
                <c:pt idx="309">
                  <c:v>836.28</c:v>
                </c:pt>
                <c:pt idx="310">
                  <c:v>835.97</c:v>
                </c:pt>
                <c:pt idx="311">
                  <c:v>835.67</c:v>
                </c:pt>
                <c:pt idx="312">
                  <c:v>835.36</c:v>
                </c:pt>
                <c:pt idx="313">
                  <c:v>835.05</c:v>
                </c:pt>
                <c:pt idx="314">
                  <c:v>834.74</c:v>
                </c:pt>
                <c:pt idx="315">
                  <c:v>834.43</c:v>
                </c:pt>
                <c:pt idx="316">
                  <c:v>834.13</c:v>
                </c:pt>
                <c:pt idx="317">
                  <c:v>833.82</c:v>
                </c:pt>
                <c:pt idx="318">
                  <c:v>833.52</c:v>
                </c:pt>
                <c:pt idx="319">
                  <c:v>833.21</c:v>
                </c:pt>
                <c:pt idx="320">
                  <c:v>832.91</c:v>
                </c:pt>
                <c:pt idx="321">
                  <c:v>832.61</c:v>
                </c:pt>
                <c:pt idx="322">
                  <c:v>832.31</c:v>
                </c:pt>
                <c:pt idx="323">
                  <c:v>832.01</c:v>
                </c:pt>
                <c:pt idx="324">
                  <c:v>831.72</c:v>
                </c:pt>
                <c:pt idx="325">
                  <c:v>831.42</c:v>
                </c:pt>
                <c:pt idx="326">
                  <c:v>831.13</c:v>
                </c:pt>
                <c:pt idx="327">
                  <c:v>830.84</c:v>
                </c:pt>
                <c:pt idx="328">
                  <c:v>830.55</c:v>
                </c:pt>
                <c:pt idx="329">
                  <c:v>830.26</c:v>
                </c:pt>
                <c:pt idx="330">
                  <c:v>829.97</c:v>
                </c:pt>
                <c:pt idx="331">
                  <c:v>829.68</c:v>
                </c:pt>
                <c:pt idx="332">
                  <c:v>829.39</c:v>
                </c:pt>
                <c:pt idx="333">
                  <c:v>829.11</c:v>
                </c:pt>
                <c:pt idx="334">
                  <c:v>828.83</c:v>
                </c:pt>
                <c:pt idx="335">
                  <c:v>828.54</c:v>
                </c:pt>
                <c:pt idx="336">
                  <c:v>828.26</c:v>
                </c:pt>
                <c:pt idx="337">
                  <c:v>827.98</c:v>
                </c:pt>
                <c:pt idx="338">
                  <c:v>827.71</c:v>
                </c:pt>
                <c:pt idx="339">
                  <c:v>827.43</c:v>
                </c:pt>
                <c:pt idx="340">
                  <c:v>827.15</c:v>
                </c:pt>
                <c:pt idx="341">
                  <c:v>826.88</c:v>
                </c:pt>
                <c:pt idx="342">
                  <c:v>826.61</c:v>
                </c:pt>
                <c:pt idx="343">
                  <c:v>826.34</c:v>
                </c:pt>
                <c:pt idx="344">
                  <c:v>826.07</c:v>
                </c:pt>
                <c:pt idx="345">
                  <c:v>825.8</c:v>
                </c:pt>
                <c:pt idx="346">
                  <c:v>825.53</c:v>
                </c:pt>
                <c:pt idx="347">
                  <c:v>825.27</c:v>
                </c:pt>
                <c:pt idx="348">
                  <c:v>825</c:v>
                </c:pt>
                <c:pt idx="349">
                  <c:v>824.74</c:v>
                </c:pt>
                <c:pt idx="350">
                  <c:v>824.48</c:v>
                </c:pt>
                <c:pt idx="351">
                  <c:v>824.22</c:v>
                </c:pt>
                <c:pt idx="352">
                  <c:v>823.96</c:v>
                </c:pt>
                <c:pt idx="353">
                  <c:v>823.7</c:v>
                </c:pt>
                <c:pt idx="354">
                  <c:v>823.44</c:v>
                </c:pt>
                <c:pt idx="355">
                  <c:v>823.19</c:v>
                </c:pt>
                <c:pt idx="356">
                  <c:v>822.93</c:v>
                </c:pt>
                <c:pt idx="357">
                  <c:v>822.68</c:v>
                </c:pt>
                <c:pt idx="358">
                  <c:v>822.43</c:v>
                </c:pt>
                <c:pt idx="359">
                  <c:v>822.17</c:v>
                </c:pt>
                <c:pt idx="360">
                  <c:v>821.92</c:v>
                </c:pt>
                <c:pt idx="361">
                  <c:v>821.67</c:v>
                </c:pt>
                <c:pt idx="362">
                  <c:v>821.43</c:v>
                </c:pt>
                <c:pt idx="363">
                  <c:v>821.18</c:v>
                </c:pt>
                <c:pt idx="364">
                  <c:v>820.93</c:v>
                </c:pt>
                <c:pt idx="365">
                  <c:v>820.69</c:v>
                </c:pt>
                <c:pt idx="366">
                  <c:v>820.44</c:v>
                </c:pt>
                <c:pt idx="367">
                  <c:v>820.2</c:v>
                </c:pt>
                <c:pt idx="368">
                  <c:v>819.96</c:v>
                </c:pt>
                <c:pt idx="369">
                  <c:v>819.72</c:v>
                </c:pt>
                <c:pt idx="370">
                  <c:v>819.48</c:v>
                </c:pt>
                <c:pt idx="371">
                  <c:v>819.24</c:v>
                </c:pt>
                <c:pt idx="372">
                  <c:v>819</c:v>
                </c:pt>
                <c:pt idx="373">
                  <c:v>818.77</c:v>
                </c:pt>
                <c:pt idx="374">
                  <c:v>818.53</c:v>
                </c:pt>
                <c:pt idx="375">
                  <c:v>818.3</c:v>
                </c:pt>
                <c:pt idx="376">
                  <c:v>818.07</c:v>
                </c:pt>
                <c:pt idx="377">
                  <c:v>817.84</c:v>
                </c:pt>
                <c:pt idx="378">
                  <c:v>817.61</c:v>
                </c:pt>
                <c:pt idx="379">
                  <c:v>817.38</c:v>
                </c:pt>
                <c:pt idx="380">
                  <c:v>817.15</c:v>
                </c:pt>
                <c:pt idx="381">
                  <c:v>816.93</c:v>
                </c:pt>
                <c:pt idx="382">
                  <c:v>816.7</c:v>
                </c:pt>
                <c:pt idx="383">
                  <c:v>816.48</c:v>
                </c:pt>
                <c:pt idx="384">
                  <c:v>816.25</c:v>
                </c:pt>
                <c:pt idx="385">
                  <c:v>816.03</c:v>
                </c:pt>
                <c:pt idx="386">
                  <c:v>815.81</c:v>
                </c:pt>
                <c:pt idx="387">
                  <c:v>815.59</c:v>
                </c:pt>
                <c:pt idx="388">
                  <c:v>815.37</c:v>
                </c:pt>
                <c:pt idx="389">
                  <c:v>815.16</c:v>
                </c:pt>
                <c:pt idx="390">
                  <c:v>814.94</c:v>
                </c:pt>
                <c:pt idx="391">
                  <c:v>814.73</c:v>
                </c:pt>
                <c:pt idx="392">
                  <c:v>814.51</c:v>
                </c:pt>
                <c:pt idx="393">
                  <c:v>814.3</c:v>
                </c:pt>
                <c:pt idx="394">
                  <c:v>814.09</c:v>
                </c:pt>
                <c:pt idx="395">
                  <c:v>813.88</c:v>
                </c:pt>
                <c:pt idx="396">
                  <c:v>813.67</c:v>
                </c:pt>
                <c:pt idx="397">
                  <c:v>813.46</c:v>
                </c:pt>
                <c:pt idx="398">
                  <c:v>813.26</c:v>
                </c:pt>
                <c:pt idx="399">
                  <c:v>813.05</c:v>
                </c:pt>
                <c:pt idx="400">
                  <c:v>812.85</c:v>
                </c:pt>
                <c:pt idx="401">
                  <c:v>812.64</c:v>
                </c:pt>
                <c:pt idx="402">
                  <c:v>812.44</c:v>
                </c:pt>
                <c:pt idx="403">
                  <c:v>812.23</c:v>
                </c:pt>
                <c:pt idx="404">
                  <c:v>812.03</c:v>
                </c:pt>
                <c:pt idx="405">
                  <c:v>811.83</c:v>
                </c:pt>
                <c:pt idx="406">
                  <c:v>811.63</c:v>
                </c:pt>
                <c:pt idx="407">
                  <c:v>811.43</c:v>
                </c:pt>
                <c:pt idx="408">
                  <c:v>811.23</c:v>
                </c:pt>
                <c:pt idx="409">
                  <c:v>811.03</c:v>
                </c:pt>
                <c:pt idx="410">
                  <c:v>810.84</c:v>
                </c:pt>
                <c:pt idx="411">
                  <c:v>810.64</c:v>
                </c:pt>
                <c:pt idx="412">
                  <c:v>810.45</c:v>
                </c:pt>
                <c:pt idx="413">
                  <c:v>810.25</c:v>
                </c:pt>
                <c:pt idx="414">
                  <c:v>810.06</c:v>
                </c:pt>
                <c:pt idx="415">
                  <c:v>809.87</c:v>
                </c:pt>
                <c:pt idx="416">
                  <c:v>809.68</c:v>
                </c:pt>
                <c:pt idx="417">
                  <c:v>809.49</c:v>
                </c:pt>
                <c:pt idx="418">
                  <c:v>809.3</c:v>
                </c:pt>
                <c:pt idx="419">
                  <c:v>809.11</c:v>
                </c:pt>
                <c:pt idx="420">
                  <c:v>808.93</c:v>
                </c:pt>
                <c:pt idx="421">
                  <c:v>808.74</c:v>
                </c:pt>
                <c:pt idx="422">
                  <c:v>808.56</c:v>
                </c:pt>
                <c:pt idx="423">
                  <c:v>808.37</c:v>
                </c:pt>
                <c:pt idx="424">
                  <c:v>808.19</c:v>
                </c:pt>
                <c:pt idx="425">
                  <c:v>808.01</c:v>
                </c:pt>
                <c:pt idx="426">
                  <c:v>807.83</c:v>
                </c:pt>
                <c:pt idx="427">
                  <c:v>807.65</c:v>
                </c:pt>
                <c:pt idx="428">
                  <c:v>807.47</c:v>
                </c:pt>
                <c:pt idx="429">
                  <c:v>807.29</c:v>
                </c:pt>
                <c:pt idx="430">
                  <c:v>807.12</c:v>
                </c:pt>
                <c:pt idx="431">
                  <c:v>806.94</c:v>
                </c:pt>
                <c:pt idx="432">
                  <c:v>806.76</c:v>
                </c:pt>
                <c:pt idx="433">
                  <c:v>806.59</c:v>
                </c:pt>
                <c:pt idx="434">
                  <c:v>806.42</c:v>
                </c:pt>
                <c:pt idx="435">
                  <c:v>806.24</c:v>
                </c:pt>
                <c:pt idx="436">
                  <c:v>806.07</c:v>
                </c:pt>
                <c:pt idx="437">
                  <c:v>805.9</c:v>
                </c:pt>
                <c:pt idx="438">
                  <c:v>805.73</c:v>
                </c:pt>
                <c:pt idx="439">
                  <c:v>805.56</c:v>
                </c:pt>
                <c:pt idx="440">
                  <c:v>805.4</c:v>
                </c:pt>
                <c:pt idx="441">
                  <c:v>805.23</c:v>
                </c:pt>
                <c:pt idx="442">
                  <c:v>805.06</c:v>
                </c:pt>
                <c:pt idx="443">
                  <c:v>804.9</c:v>
                </c:pt>
                <c:pt idx="444">
                  <c:v>804.74</c:v>
                </c:pt>
                <c:pt idx="445">
                  <c:v>804.57</c:v>
                </c:pt>
                <c:pt idx="446">
                  <c:v>804.41</c:v>
                </c:pt>
                <c:pt idx="447">
                  <c:v>804.25</c:v>
                </c:pt>
                <c:pt idx="448">
                  <c:v>804.09</c:v>
                </c:pt>
                <c:pt idx="449">
                  <c:v>803.93</c:v>
                </c:pt>
                <c:pt idx="450">
                  <c:v>803.77</c:v>
                </c:pt>
                <c:pt idx="451">
                  <c:v>803.61</c:v>
                </c:pt>
                <c:pt idx="452">
                  <c:v>803.45</c:v>
                </c:pt>
                <c:pt idx="453">
                  <c:v>803.3</c:v>
                </c:pt>
                <c:pt idx="454">
                  <c:v>803.14</c:v>
                </c:pt>
                <c:pt idx="455">
                  <c:v>802.99</c:v>
                </c:pt>
                <c:pt idx="456">
                  <c:v>802.84</c:v>
                </c:pt>
                <c:pt idx="457">
                  <c:v>802.68</c:v>
                </c:pt>
                <c:pt idx="458">
                  <c:v>802.53</c:v>
                </c:pt>
                <c:pt idx="459">
                  <c:v>802.38</c:v>
                </c:pt>
                <c:pt idx="460">
                  <c:v>802.23</c:v>
                </c:pt>
                <c:pt idx="461">
                  <c:v>802.08</c:v>
                </c:pt>
                <c:pt idx="462">
                  <c:v>801.93</c:v>
                </c:pt>
                <c:pt idx="463">
                  <c:v>801.78</c:v>
                </c:pt>
                <c:pt idx="464">
                  <c:v>801.64</c:v>
                </c:pt>
                <c:pt idx="465">
                  <c:v>801.49</c:v>
                </c:pt>
                <c:pt idx="466">
                  <c:v>801.35</c:v>
                </c:pt>
                <c:pt idx="467">
                  <c:v>801.2</c:v>
                </c:pt>
                <c:pt idx="468">
                  <c:v>801.06</c:v>
                </c:pt>
                <c:pt idx="469">
                  <c:v>800.92</c:v>
                </c:pt>
                <c:pt idx="470">
                  <c:v>800.77</c:v>
                </c:pt>
                <c:pt idx="471">
                  <c:v>800.63</c:v>
                </c:pt>
                <c:pt idx="472">
                  <c:v>800.49</c:v>
                </c:pt>
                <c:pt idx="473">
                  <c:v>800.35</c:v>
                </c:pt>
                <c:pt idx="474">
                  <c:v>800.22</c:v>
                </c:pt>
                <c:pt idx="475">
                  <c:v>800.08</c:v>
                </c:pt>
                <c:pt idx="476">
                  <c:v>799.94</c:v>
                </c:pt>
                <c:pt idx="477">
                  <c:v>799.81</c:v>
                </c:pt>
                <c:pt idx="478">
                  <c:v>799.67</c:v>
                </c:pt>
                <c:pt idx="479">
                  <c:v>799.54</c:v>
                </c:pt>
                <c:pt idx="480">
                  <c:v>799.4</c:v>
                </c:pt>
                <c:pt idx="481">
                  <c:v>799.27</c:v>
                </c:pt>
                <c:pt idx="482">
                  <c:v>799.14</c:v>
                </c:pt>
                <c:pt idx="483">
                  <c:v>799.01</c:v>
                </c:pt>
                <c:pt idx="484">
                  <c:v>798.88</c:v>
                </c:pt>
                <c:pt idx="485">
                  <c:v>798.75</c:v>
                </c:pt>
                <c:pt idx="486">
                  <c:v>798.62</c:v>
                </c:pt>
                <c:pt idx="487">
                  <c:v>798.49</c:v>
                </c:pt>
                <c:pt idx="488">
                  <c:v>798.36</c:v>
                </c:pt>
                <c:pt idx="489">
                  <c:v>798.23</c:v>
                </c:pt>
                <c:pt idx="490">
                  <c:v>798.11</c:v>
                </c:pt>
                <c:pt idx="491">
                  <c:v>797.98</c:v>
                </c:pt>
                <c:pt idx="492">
                  <c:v>797.86</c:v>
                </c:pt>
                <c:pt idx="493">
                  <c:v>797.74</c:v>
                </c:pt>
                <c:pt idx="494">
                  <c:v>797.61</c:v>
                </c:pt>
                <c:pt idx="495">
                  <c:v>797.49</c:v>
                </c:pt>
                <c:pt idx="496">
                  <c:v>797.37</c:v>
                </c:pt>
                <c:pt idx="497">
                  <c:v>797.25</c:v>
                </c:pt>
                <c:pt idx="498">
                  <c:v>797.13</c:v>
                </c:pt>
                <c:pt idx="499">
                  <c:v>797.02</c:v>
                </c:pt>
                <c:pt idx="500">
                  <c:v>796.91</c:v>
                </c:pt>
                <c:pt idx="501">
                  <c:v>796.8</c:v>
                </c:pt>
                <c:pt idx="502">
                  <c:v>796.69</c:v>
                </c:pt>
                <c:pt idx="503">
                  <c:v>796.59</c:v>
                </c:pt>
                <c:pt idx="504">
                  <c:v>796.48</c:v>
                </c:pt>
                <c:pt idx="505">
                  <c:v>796.37</c:v>
                </c:pt>
                <c:pt idx="506">
                  <c:v>796.27</c:v>
                </c:pt>
                <c:pt idx="507">
                  <c:v>796.16</c:v>
                </c:pt>
                <c:pt idx="508">
                  <c:v>796.06</c:v>
                </c:pt>
                <c:pt idx="509">
                  <c:v>795.95</c:v>
                </c:pt>
                <c:pt idx="510">
                  <c:v>795.85</c:v>
                </c:pt>
                <c:pt idx="511">
                  <c:v>795.74</c:v>
                </c:pt>
                <c:pt idx="512">
                  <c:v>795.64</c:v>
                </c:pt>
                <c:pt idx="513">
                  <c:v>795.54</c:v>
                </c:pt>
                <c:pt idx="514">
                  <c:v>795.44</c:v>
                </c:pt>
                <c:pt idx="515">
                  <c:v>795.34</c:v>
                </c:pt>
                <c:pt idx="516">
                  <c:v>795.24</c:v>
                </c:pt>
                <c:pt idx="517">
                  <c:v>795.14</c:v>
                </c:pt>
                <c:pt idx="518">
                  <c:v>795.04</c:v>
                </c:pt>
                <c:pt idx="519">
                  <c:v>794.94</c:v>
                </c:pt>
                <c:pt idx="520">
                  <c:v>794.85</c:v>
                </c:pt>
                <c:pt idx="521">
                  <c:v>794.75</c:v>
                </c:pt>
                <c:pt idx="522">
                  <c:v>794.66</c:v>
                </c:pt>
                <c:pt idx="523">
                  <c:v>794.56</c:v>
                </c:pt>
                <c:pt idx="524">
                  <c:v>794.47</c:v>
                </c:pt>
                <c:pt idx="525">
                  <c:v>794.37</c:v>
                </c:pt>
                <c:pt idx="526">
                  <c:v>794.28</c:v>
                </c:pt>
                <c:pt idx="527">
                  <c:v>794.19</c:v>
                </c:pt>
                <c:pt idx="528">
                  <c:v>794.09</c:v>
                </c:pt>
                <c:pt idx="529">
                  <c:v>794</c:v>
                </c:pt>
                <c:pt idx="530">
                  <c:v>793.91</c:v>
                </c:pt>
                <c:pt idx="531">
                  <c:v>793.82</c:v>
                </c:pt>
                <c:pt idx="532">
                  <c:v>793.73</c:v>
                </c:pt>
                <c:pt idx="533">
                  <c:v>793.64</c:v>
                </c:pt>
                <c:pt idx="534">
                  <c:v>793.56</c:v>
                </c:pt>
                <c:pt idx="535">
                  <c:v>793.47</c:v>
                </c:pt>
                <c:pt idx="536">
                  <c:v>793.38</c:v>
                </c:pt>
                <c:pt idx="537">
                  <c:v>793.29</c:v>
                </c:pt>
                <c:pt idx="538">
                  <c:v>793.21</c:v>
                </c:pt>
                <c:pt idx="539">
                  <c:v>793.12</c:v>
                </c:pt>
                <c:pt idx="540">
                  <c:v>793.04</c:v>
                </c:pt>
                <c:pt idx="541">
                  <c:v>792.95</c:v>
                </c:pt>
                <c:pt idx="542">
                  <c:v>792.86</c:v>
                </c:pt>
                <c:pt idx="543">
                  <c:v>792.78</c:v>
                </c:pt>
                <c:pt idx="544">
                  <c:v>792.69</c:v>
                </c:pt>
                <c:pt idx="545">
                  <c:v>792.61</c:v>
                </c:pt>
                <c:pt idx="546">
                  <c:v>792.52</c:v>
                </c:pt>
                <c:pt idx="547">
                  <c:v>792.44</c:v>
                </c:pt>
                <c:pt idx="548">
                  <c:v>792.36</c:v>
                </c:pt>
                <c:pt idx="549">
                  <c:v>792.27</c:v>
                </c:pt>
                <c:pt idx="550">
                  <c:v>792.19</c:v>
                </c:pt>
                <c:pt idx="551">
                  <c:v>792.11</c:v>
                </c:pt>
                <c:pt idx="552">
                  <c:v>792.03</c:v>
                </c:pt>
                <c:pt idx="553">
                  <c:v>791.95</c:v>
                </c:pt>
                <c:pt idx="554">
                  <c:v>791.87</c:v>
                </c:pt>
                <c:pt idx="555">
                  <c:v>791.79</c:v>
                </c:pt>
                <c:pt idx="556">
                  <c:v>791.71</c:v>
                </c:pt>
                <c:pt idx="557">
                  <c:v>791.63</c:v>
                </c:pt>
                <c:pt idx="558">
                  <c:v>791.55</c:v>
                </c:pt>
                <c:pt idx="559">
                  <c:v>791.47</c:v>
                </c:pt>
                <c:pt idx="560">
                  <c:v>791.39</c:v>
                </c:pt>
                <c:pt idx="561">
                  <c:v>791.31</c:v>
                </c:pt>
                <c:pt idx="562">
                  <c:v>791.24</c:v>
                </c:pt>
                <c:pt idx="563">
                  <c:v>791.16</c:v>
                </c:pt>
                <c:pt idx="564">
                  <c:v>791.08</c:v>
                </c:pt>
                <c:pt idx="565">
                  <c:v>791.01</c:v>
                </c:pt>
                <c:pt idx="566">
                  <c:v>790.93</c:v>
                </c:pt>
                <c:pt idx="567">
                  <c:v>790.86</c:v>
                </c:pt>
                <c:pt idx="568">
                  <c:v>790.79</c:v>
                </c:pt>
                <c:pt idx="569">
                  <c:v>790.71</c:v>
                </c:pt>
                <c:pt idx="570">
                  <c:v>790.64</c:v>
                </c:pt>
                <c:pt idx="571">
                  <c:v>790.56</c:v>
                </c:pt>
                <c:pt idx="572">
                  <c:v>790.49</c:v>
                </c:pt>
                <c:pt idx="573">
                  <c:v>790.42</c:v>
                </c:pt>
                <c:pt idx="574">
                  <c:v>790.35</c:v>
                </c:pt>
                <c:pt idx="575">
                  <c:v>790.28</c:v>
                </c:pt>
                <c:pt idx="576">
                  <c:v>790.21</c:v>
                </c:pt>
                <c:pt idx="577">
                  <c:v>790.14</c:v>
                </c:pt>
                <c:pt idx="578">
                  <c:v>790.07</c:v>
                </c:pt>
                <c:pt idx="579">
                  <c:v>790</c:v>
                </c:pt>
                <c:pt idx="580">
                  <c:v>789.93</c:v>
                </c:pt>
                <c:pt idx="581">
                  <c:v>789.86</c:v>
                </c:pt>
                <c:pt idx="582">
                  <c:v>789.79</c:v>
                </c:pt>
                <c:pt idx="583">
                  <c:v>789.72</c:v>
                </c:pt>
                <c:pt idx="584">
                  <c:v>789.65</c:v>
                </c:pt>
                <c:pt idx="585">
                  <c:v>789.58</c:v>
                </c:pt>
                <c:pt idx="586">
                  <c:v>789.52</c:v>
                </c:pt>
                <c:pt idx="587">
                  <c:v>789.45</c:v>
                </c:pt>
                <c:pt idx="588">
                  <c:v>789.38</c:v>
                </c:pt>
                <c:pt idx="589">
                  <c:v>789.32</c:v>
                </c:pt>
                <c:pt idx="590">
                  <c:v>789.25</c:v>
                </c:pt>
                <c:pt idx="591">
                  <c:v>789.19</c:v>
                </c:pt>
                <c:pt idx="592">
                  <c:v>789.12</c:v>
                </c:pt>
                <c:pt idx="593">
                  <c:v>789.06</c:v>
                </c:pt>
                <c:pt idx="594">
                  <c:v>789</c:v>
                </c:pt>
                <c:pt idx="595">
                  <c:v>788.95</c:v>
                </c:pt>
                <c:pt idx="596">
                  <c:v>788.89</c:v>
                </c:pt>
                <c:pt idx="597">
                  <c:v>788.83</c:v>
                </c:pt>
                <c:pt idx="598">
                  <c:v>788.77</c:v>
                </c:pt>
                <c:pt idx="599">
                  <c:v>788.72</c:v>
                </c:pt>
                <c:pt idx="600">
                  <c:v>788.66</c:v>
                </c:pt>
                <c:pt idx="601">
                  <c:v>788.6</c:v>
                </c:pt>
                <c:pt idx="602">
                  <c:v>788.55</c:v>
                </c:pt>
                <c:pt idx="603">
                  <c:v>788.49</c:v>
                </c:pt>
                <c:pt idx="604">
                  <c:v>788.44</c:v>
                </c:pt>
                <c:pt idx="605">
                  <c:v>788.38</c:v>
                </c:pt>
                <c:pt idx="606">
                  <c:v>788.33</c:v>
                </c:pt>
                <c:pt idx="607">
                  <c:v>788.28</c:v>
                </c:pt>
                <c:pt idx="608">
                  <c:v>788.22</c:v>
                </c:pt>
                <c:pt idx="609">
                  <c:v>788.17</c:v>
                </c:pt>
                <c:pt idx="610">
                  <c:v>788.12</c:v>
                </c:pt>
                <c:pt idx="611">
                  <c:v>788.06</c:v>
                </c:pt>
                <c:pt idx="612">
                  <c:v>788.01</c:v>
                </c:pt>
                <c:pt idx="613">
                  <c:v>787.96</c:v>
                </c:pt>
                <c:pt idx="614">
                  <c:v>787.9</c:v>
                </c:pt>
                <c:pt idx="615">
                  <c:v>787.85</c:v>
                </c:pt>
                <c:pt idx="616">
                  <c:v>787.8</c:v>
                </c:pt>
                <c:pt idx="617">
                  <c:v>787.75</c:v>
                </c:pt>
                <c:pt idx="618">
                  <c:v>787.7</c:v>
                </c:pt>
                <c:pt idx="619">
                  <c:v>787.65</c:v>
                </c:pt>
                <c:pt idx="620">
                  <c:v>787.6</c:v>
                </c:pt>
                <c:pt idx="621">
                  <c:v>787.55</c:v>
                </c:pt>
                <c:pt idx="622">
                  <c:v>787.5</c:v>
                </c:pt>
                <c:pt idx="623">
                  <c:v>787.45</c:v>
                </c:pt>
                <c:pt idx="624">
                  <c:v>787.4</c:v>
                </c:pt>
                <c:pt idx="625">
                  <c:v>787.35</c:v>
                </c:pt>
                <c:pt idx="626">
                  <c:v>787.3</c:v>
                </c:pt>
                <c:pt idx="627">
                  <c:v>787.25</c:v>
                </c:pt>
                <c:pt idx="628">
                  <c:v>787.2</c:v>
                </c:pt>
                <c:pt idx="629">
                  <c:v>787.15</c:v>
                </c:pt>
                <c:pt idx="630">
                  <c:v>787.1</c:v>
                </c:pt>
                <c:pt idx="631">
                  <c:v>787.06</c:v>
                </c:pt>
                <c:pt idx="632">
                  <c:v>787.01</c:v>
                </c:pt>
                <c:pt idx="633">
                  <c:v>786.96</c:v>
                </c:pt>
                <c:pt idx="634">
                  <c:v>786.92</c:v>
                </c:pt>
                <c:pt idx="635">
                  <c:v>786.87</c:v>
                </c:pt>
                <c:pt idx="636">
                  <c:v>786.82</c:v>
                </c:pt>
                <c:pt idx="637">
                  <c:v>786.78</c:v>
                </c:pt>
                <c:pt idx="638">
                  <c:v>786.73</c:v>
                </c:pt>
                <c:pt idx="639">
                  <c:v>786.69</c:v>
                </c:pt>
                <c:pt idx="640">
                  <c:v>786.64</c:v>
                </c:pt>
                <c:pt idx="641">
                  <c:v>786.59</c:v>
                </c:pt>
                <c:pt idx="642">
                  <c:v>786.55</c:v>
                </c:pt>
                <c:pt idx="643">
                  <c:v>786.5</c:v>
                </c:pt>
                <c:pt idx="644">
                  <c:v>786.46</c:v>
                </c:pt>
                <c:pt idx="645">
                  <c:v>786.42</c:v>
                </c:pt>
                <c:pt idx="646">
                  <c:v>786.37</c:v>
                </c:pt>
                <c:pt idx="647">
                  <c:v>786.33</c:v>
                </c:pt>
                <c:pt idx="648">
                  <c:v>786.28</c:v>
                </c:pt>
                <c:pt idx="649">
                  <c:v>786.24</c:v>
                </c:pt>
                <c:pt idx="650">
                  <c:v>786.2</c:v>
                </c:pt>
                <c:pt idx="651">
                  <c:v>786.16</c:v>
                </c:pt>
                <c:pt idx="652">
                  <c:v>786.11</c:v>
                </c:pt>
                <c:pt idx="653">
                  <c:v>786.07</c:v>
                </c:pt>
                <c:pt idx="654">
                  <c:v>786.03</c:v>
                </c:pt>
                <c:pt idx="655">
                  <c:v>785.99</c:v>
                </c:pt>
                <c:pt idx="656">
                  <c:v>785.94</c:v>
                </c:pt>
                <c:pt idx="657">
                  <c:v>785.9</c:v>
                </c:pt>
                <c:pt idx="658">
                  <c:v>785.86</c:v>
                </c:pt>
                <c:pt idx="659">
                  <c:v>785.82</c:v>
                </c:pt>
                <c:pt idx="660">
                  <c:v>785.79</c:v>
                </c:pt>
                <c:pt idx="661">
                  <c:v>785.75</c:v>
                </c:pt>
                <c:pt idx="662">
                  <c:v>785.71</c:v>
                </c:pt>
                <c:pt idx="663">
                  <c:v>785.68</c:v>
                </c:pt>
                <c:pt idx="664">
                  <c:v>785.64</c:v>
                </c:pt>
                <c:pt idx="665">
                  <c:v>785.61</c:v>
                </c:pt>
                <c:pt idx="666">
                  <c:v>785.57</c:v>
                </c:pt>
                <c:pt idx="667">
                  <c:v>785.54</c:v>
                </c:pt>
                <c:pt idx="668">
                  <c:v>785.5</c:v>
                </c:pt>
                <c:pt idx="669">
                  <c:v>785.47</c:v>
                </c:pt>
                <c:pt idx="670">
                  <c:v>785.43</c:v>
                </c:pt>
                <c:pt idx="671">
                  <c:v>785.4</c:v>
                </c:pt>
                <c:pt idx="672">
                  <c:v>785.37</c:v>
                </c:pt>
                <c:pt idx="673">
                  <c:v>785.33</c:v>
                </c:pt>
                <c:pt idx="674">
                  <c:v>785.3</c:v>
                </c:pt>
                <c:pt idx="675">
                  <c:v>785.26</c:v>
                </c:pt>
                <c:pt idx="676">
                  <c:v>785.23</c:v>
                </c:pt>
                <c:pt idx="677">
                  <c:v>785.2</c:v>
                </c:pt>
                <c:pt idx="678">
                  <c:v>785.16</c:v>
                </c:pt>
                <c:pt idx="679">
                  <c:v>785.13</c:v>
                </c:pt>
                <c:pt idx="680">
                  <c:v>785.1</c:v>
                </c:pt>
                <c:pt idx="681">
                  <c:v>785.07</c:v>
                </c:pt>
                <c:pt idx="682">
                  <c:v>785.03</c:v>
                </c:pt>
                <c:pt idx="683">
                  <c:v>785</c:v>
                </c:pt>
                <c:pt idx="684">
                  <c:v>784.97</c:v>
                </c:pt>
                <c:pt idx="685">
                  <c:v>784.94</c:v>
                </c:pt>
                <c:pt idx="686">
                  <c:v>784.91</c:v>
                </c:pt>
                <c:pt idx="687">
                  <c:v>784.88</c:v>
                </c:pt>
                <c:pt idx="688">
                  <c:v>784.85</c:v>
                </c:pt>
                <c:pt idx="689">
                  <c:v>784.82</c:v>
                </c:pt>
                <c:pt idx="690">
                  <c:v>784.79</c:v>
                </c:pt>
                <c:pt idx="691">
                  <c:v>784.75</c:v>
                </c:pt>
                <c:pt idx="692">
                  <c:v>784.72</c:v>
                </c:pt>
                <c:pt idx="693">
                  <c:v>784.69</c:v>
                </c:pt>
                <c:pt idx="694">
                  <c:v>784.66</c:v>
                </c:pt>
                <c:pt idx="695">
                  <c:v>784.63</c:v>
                </c:pt>
                <c:pt idx="696">
                  <c:v>784.6</c:v>
                </c:pt>
                <c:pt idx="697">
                  <c:v>784.58</c:v>
                </c:pt>
                <c:pt idx="698">
                  <c:v>784.55</c:v>
                </c:pt>
                <c:pt idx="699">
                  <c:v>784.52</c:v>
                </c:pt>
                <c:pt idx="700">
                  <c:v>784.49</c:v>
                </c:pt>
                <c:pt idx="701">
                  <c:v>784.46</c:v>
                </c:pt>
                <c:pt idx="702">
                  <c:v>784.43</c:v>
                </c:pt>
                <c:pt idx="703">
                  <c:v>784.4</c:v>
                </c:pt>
                <c:pt idx="704">
                  <c:v>784.37</c:v>
                </c:pt>
                <c:pt idx="705">
                  <c:v>784.35</c:v>
                </c:pt>
                <c:pt idx="706">
                  <c:v>784.32</c:v>
                </c:pt>
                <c:pt idx="707">
                  <c:v>784.29</c:v>
                </c:pt>
                <c:pt idx="708">
                  <c:v>784.26</c:v>
                </c:pt>
                <c:pt idx="709">
                  <c:v>784.23</c:v>
                </c:pt>
                <c:pt idx="710">
                  <c:v>784.21</c:v>
                </c:pt>
                <c:pt idx="711">
                  <c:v>784.18</c:v>
                </c:pt>
                <c:pt idx="712">
                  <c:v>784.15</c:v>
                </c:pt>
                <c:pt idx="713">
                  <c:v>784.13</c:v>
                </c:pt>
                <c:pt idx="714">
                  <c:v>784.1</c:v>
                </c:pt>
                <c:pt idx="715">
                  <c:v>784.07</c:v>
                </c:pt>
                <c:pt idx="716">
                  <c:v>784.05</c:v>
                </c:pt>
                <c:pt idx="717">
                  <c:v>784.03</c:v>
                </c:pt>
                <c:pt idx="718">
                  <c:v>784.01</c:v>
                </c:pt>
                <c:pt idx="719">
                  <c:v>783.98</c:v>
                </c:pt>
                <c:pt idx="720">
                  <c:v>783.96</c:v>
                </c:pt>
                <c:pt idx="721">
                  <c:v>783.94</c:v>
                </c:pt>
                <c:pt idx="722">
                  <c:v>783.92</c:v>
                </c:pt>
                <c:pt idx="723">
                  <c:v>783.89</c:v>
                </c:pt>
                <c:pt idx="724">
                  <c:v>783.87</c:v>
                </c:pt>
                <c:pt idx="725">
                  <c:v>783.85</c:v>
                </c:pt>
                <c:pt idx="726">
                  <c:v>783.83</c:v>
                </c:pt>
                <c:pt idx="727">
                  <c:v>783.81</c:v>
                </c:pt>
                <c:pt idx="728">
                  <c:v>783.78</c:v>
                </c:pt>
                <c:pt idx="729">
                  <c:v>783.76</c:v>
                </c:pt>
                <c:pt idx="730">
                  <c:v>783.74</c:v>
                </c:pt>
                <c:pt idx="731">
                  <c:v>783.72</c:v>
                </c:pt>
                <c:pt idx="732">
                  <c:v>783.7</c:v>
                </c:pt>
                <c:pt idx="733">
                  <c:v>783.68</c:v>
                </c:pt>
                <c:pt idx="734">
                  <c:v>783.66</c:v>
                </c:pt>
                <c:pt idx="735">
                  <c:v>783.64</c:v>
                </c:pt>
                <c:pt idx="736">
                  <c:v>783.62</c:v>
                </c:pt>
                <c:pt idx="737">
                  <c:v>783.59</c:v>
                </c:pt>
                <c:pt idx="738">
                  <c:v>783.57</c:v>
                </c:pt>
                <c:pt idx="739">
                  <c:v>783.55</c:v>
                </c:pt>
                <c:pt idx="740">
                  <c:v>783.53</c:v>
                </c:pt>
                <c:pt idx="741">
                  <c:v>783.51</c:v>
                </c:pt>
                <c:pt idx="742">
                  <c:v>783.49</c:v>
                </c:pt>
                <c:pt idx="743">
                  <c:v>783.47</c:v>
                </c:pt>
                <c:pt idx="744">
                  <c:v>783.45</c:v>
                </c:pt>
                <c:pt idx="745">
                  <c:v>783.43</c:v>
                </c:pt>
                <c:pt idx="746">
                  <c:v>783.41</c:v>
                </c:pt>
                <c:pt idx="747">
                  <c:v>783.39</c:v>
                </c:pt>
                <c:pt idx="748">
                  <c:v>783.37</c:v>
                </c:pt>
                <c:pt idx="749">
                  <c:v>783.35</c:v>
                </c:pt>
                <c:pt idx="750">
                  <c:v>783.34</c:v>
                </c:pt>
                <c:pt idx="751">
                  <c:v>783.32</c:v>
                </c:pt>
                <c:pt idx="752">
                  <c:v>783.3</c:v>
                </c:pt>
                <c:pt idx="753">
                  <c:v>783.28</c:v>
                </c:pt>
                <c:pt idx="754">
                  <c:v>783.26</c:v>
                </c:pt>
                <c:pt idx="755">
                  <c:v>783.24</c:v>
                </c:pt>
                <c:pt idx="756">
                  <c:v>783.22</c:v>
                </c:pt>
                <c:pt idx="757">
                  <c:v>783.21</c:v>
                </c:pt>
                <c:pt idx="758">
                  <c:v>783.19</c:v>
                </c:pt>
                <c:pt idx="759">
                  <c:v>783.17</c:v>
                </c:pt>
                <c:pt idx="760">
                  <c:v>783.15</c:v>
                </c:pt>
                <c:pt idx="761">
                  <c:v>783.13</c:v>
                </c:pt>
                <c:pt idx="762">
                  <c:v>783.12</c:v>
                </c:pt>
                <c:pt idx="763">
                  <c:v>783.1</c:v>
                </c:pt>
                <c:pt idx="764">
                  <c:v>783.09</c:v>
                </c:pt>
                <c:pt idx="765">
                  <c:v>783.07</c:v>
                </c:pt>
                <c:pt idx="766">
                  <c:v>783.06</c:v>
                </c:pt>
                <c:pt idx="767">
                  <c:v>783.04</c:v>
                </c:pt>
                <c:pt idx="768">
                  <c:v>783.03</c:v>
                </c:pt>
                <c:pt idx="769">
                  <c:v>783.02</c:v>
                </c:pt>
                <c:pt idx="770">
                  <c:v>783</c:v>
                </c:pt>
                <c:pt idx="771">
                  <c:v>782.99</c:v>
                </c:pt>
                <c:pt idx="772">
                  <c:v>782.97</c:v>
                </c:pt>
                <c:pt idx="773">
                  <c:v>782.96</c:v>
                </c:pt>
                <c:pt idx="774">
                  <c:v>782.95</c:v>
                </c:pt>
                <c:pt idx="775">
                  <c:v>782.93</c:v>
                </c:pt>
                <c:pt idx="776">
                  <c:v>782.92</c:v>
                </c:pt>
                <c:pt idx="777">
                  <c:v>782.9</c:v>
                </c:pt>
                <c:pt idx="778">
                  <c:v>782.89</c:v>
                </c:pt>
                <c:pt idx="779">
                  <c:v>782.88</c:v>
                </c:pt>
                <c:pt idx="780">
                  <c:v>782.86</c:v>
                </c:pt>
                <c:pt idx="781">
                  <c:v>782.85</c:v>
                </c:pt>
                <c:pt idx="782">
                  <c:v>782.84</c:v>
                </c:pt>
                <c:pt idx="783">
                  <c:v>782.82</c:v>
                </c:pt>
                <c:pt idx="784">
                  <c:v>782.81</c:v>
                </c:pt>
                <c:pt idx="785">
                  <c:v>782.8</c:v>
                </c:pt>
                <c:pt idx="786">
                  <c:v>782.78</c:v>
                </c:pt>
                <c:pt idx="787">
                  <c:v>782.77</c:v>
                </c:pt>
                <c:pt idx="788">
                  <c:v>782.76</c:v>
                </c:pt>
                <c:pt idx="789">
                  <c:v>782.75</c:v>
                </c:pt>
                <c:pt idx="790">
                  <c:v>782.73</c:v>
                </c:pt>
                <c:pt idx="791">
                  <c:v>782.72</c:v>
                </c:pt>
                <c:pt idx="792">
                  <c:v>782.71</c:v>
                </c:pt>
                <c:pt idx="793">
                  <c:v>782.69</c:v>
                </c:pt>
                <c:pt idx="794">
                  <c:v>782.68</c:v>
                </c:pt>
                <c:pt idx="795">
                  <c:v>782.67</c:v>
                </c:pt>
                <c:pt idx="796">
                  <c:v>782.66</c:v>
                </c:pt>
                <c:pt idx="797">
                  <c:v>782.65</c:v>
                </c:pt>
                <c:pt idx="798">
                  <c:v>782.63</c:v>
                </c:pt>
                <c:pt idx="799">
                  <c:v>782.62</c:v>
                </c:pt>
                <c:pt idx="800">
                  <c:v>782.61</c:v>
                </c:pt>
                <c:pt idx="801">
                  <c:v>782.6</c:v>
                </c:pt>
                <c:pt idx="802">
                  <c:v>782.58</c:v>
                </c:pt>
                <c:pt idx="803">
                  <c:v>782.57</c:v>
                </c:pt>
                <c:pt idx="804">
                  <c:v>782.57</c:v>
                </c:pt>
                <c:pt idx="805">
                  <c:v>782.56</c:v>
                </c:pt>
                <c:pt idx="806">
                  <c:v>782.55</c:v>
                </c:pt>
                <c:pt idx="807">
                  <c:v>782.54</c:v>
                </c:pt>
                <c:pt idx="808">
                  <c:v>782.53</c:v>
                </c:pt>
                <c:pt idx="809">
                  <c:v>782.52</c:v>
                </c:pt>
                <c:pt idx="810">
                  <c:v>782.51</c:v>
                </c:pt>
                <c:pt idx="811">
                  <c:v>782.5</c:v>
                </c:pt>
                <c:pt idx="812">
                  <c:v>782.49</c:v>
                </c:pt>
                <c:pt idx="813">
                  <c:v>782.48</c:v>
                </c:pt>
                <c:pt idx="814">
                  <c:v>782.48</c:v>
                </c:pt>
                <c:pt idx="815">
                  <c:v>782.47</c:v>
                </c:pt>
                <c:pt idx="816">
                  <c:v>782.46</c:v>
                </c:pt>
                <c:pt idx="817">
                  <c:v>782.45</c:v>
                </c:pt>
                <c:pt idx="818">
                  <c:v>782.44</c:v>
                </c:pt>
                <c:pt idx="819">
                  <c:v>782.43</c:v>
                </c:pt>
                <c:pt idx="820">
                  <c:v>782.42</c:v>
                </c:pt>
                <c:pt idx="821">
                  <c:v>782.42</c:v>
                </c:pt>
                <c:pt idx="822">
                  <c:v>782.41</c:v>
                </c:pt>
                <c:pt idx="823">
                  <c:v>782.4</c:v>
                </c:pt>
                <c:pt idx="824">
                  <c:v>782.39</c:v>
                </c:pt>
                <c:pt idx="825">
                  <c:v>782.38</c:v>
                </c:pt>
                <c:pt idx="826">
                  <c:v>782.37</c:v>
                </c:pt>
                <c:pt idx="827">
                  <c:v>782.37</c:v>
                </c:pt>
                <c:pt idx="828">
                  <c:v>782.36</c:v>
                </c:pt>
                <c:pt idx="829">
                  <c:v>782.35</c:v>
                </c:pt>
                <c:pt idx="830">
                  <c:v>782.34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527784"/>
        <c:axId val="301526608"/>
      </c:scatterChart>
      <c:valAx>
        <c:axId val="301527784"/>
        <c:scaling>
          <c:orientation val="minMax"/>
          <c:max val="8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 [sec]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01526608"/>
        <c:crosses val="autoZero"/>
        <c:crossBetween val="midCat"/>
      </c:valAx>
      <c:valAx>
        <c:axId val="301526608"/>
        <c:scaling>
          <c:orientation val="minMax"/>
          <c:max val="20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Tmax[K]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01527784"/>
        <c:crosses val="autoZero"/>
        <c:crossBetween val="midCat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9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8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5B791-AB9A-4E06-9908-A5F7B54DAE17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20A00-2155-45BE-BF7F-351474422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2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 txBox="1">
            <a:spLocks/>
          </p:cNvSpPr>
          <p:nvPr/>
        </p:nvSpPr>
        <p:spPr>
          <a:xfrm>
            <a:off x="388620" y="-151228"/>
            <a:ext cx="82296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charset="0"/>
              </a:rPr>
              <a:t>General Description of the Project</a:t>
            </a:r>
            <a:endParaRPr lang="en-US" dirty="0">
              <a:latin typeface="Calibri" charset="0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 bwMode="auto">
          <a:xfrm>
            <a:off x="295274" y="1776813"/>
            <a:ext cx="8848726" cy="4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101576"/>
                </a:solidFill>
                <a:latin typeface="Cambria"/>
                <a:ea typeface="ＭＳ Ｐゴシック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Case 1: Fuel, clad and gap properties are </a:t>
            </a:r>
            <a:r>
              <a:rPr lang="en-US" sz="26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burnup independent</a:t>
            </a:r>
          </a:p>
          <a:p>
            <a:endParaRPr lang="en-US" sz="26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 bwMode="auto">
          <a:xfrm>
            <a:off x="295274" y="2277900"/>
            <a:ext cx="8848726" cy="4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101576"/>
                </a:solidFill>
                <a:latin typeface="Cambria"/>
                <a:ea typeface="ＭＳ Ｐゴシック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Case 2: Fuel, clad and gap properties are </a:t>
            </a:r>
            <a:r>
              <a:rPr lang="en-US" sz="26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burnup dependent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 bwMode="auto">
          <a:xfrm>
            <a:off x="295274" y="2778987"/>
            <a:ext cx="8848726" cy="4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101576"/>
                </a:solidFill>
                <a:latin typeface="Cambria"/>
                <a:ea typeface="ＭＳ Ｐゴシック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Case 3: Simulation of loss of coolant accident</a:t>
            </a:r>
            <a:endParaRPr lang="en-US" sz="2600" b="1" u="sng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6186" b="5366"/>
          <a:stretch/>
        </p:blipFill>
        <p:spPr>
          <a:xfrm>
            <a:off x="1400175" y="3391358"/>
            <a:ext cx="6275070" cy="318516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47618" y="4332498"/>
            <a:ext cx="7475484" cy="1519662"/>
            <a:chOff x="1070478" y="2747538"/>
            <a:chExt cx="7475484" cy="1519662"/>
          </a:xfrm>
        </p:grpSpPr>
        <p:grpSp>
          <p:nvGrpSpPr>
            <p:cNvPr id="17" name="Group 16"/>
            <p:cNvGrpSpPr/>
            <p:nvPr/>
          </p:nvGrpSpPr>
          <p:grpSpPr>
            <a:xfrm>
              <a:off x="1920240" y="2783472"/>
              <a:ext cx="5292090" cy="1361808"/>
              <a:chOff x="1920240" y="2783472"/>
              <a:chExt cx="5292090" cy="136180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920240" y="2783472"/>
                <a:ext cx="5280660" cy="1361808"/>
                <a:chOff x="1920240" y="2783472"/>
                <a:chExt cx="5280660" cy="136180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811780" y="3794760"/>
                  <a:ext cx="3375660" cy="350520"/>
                </a:xfrm>
                <a:prstGeom prst="rect">
                  <a:avLst/>
                </a:prstGeom>
                <a:solidFill>
                  <a:srgbClr val="FFFF00">
                    <a:alpha val="15000"/>
                  </a:srgb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920240" y="2783472"/>
                  <a:ext cx="5280660" cy="350520"/>
                </a:xfrm>
                <a:prstGeom prst="rect">
                  <a:avLst/>
                </a:prstGeom>
                <a:solidFill>
                  <a:srgbClr val="FFFF00">
                    <a:alpha val="15000"/>
                  </a:srgbClr>
                </a:solidFill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1931670" y="3332695"/>
                <a:ext cx="5280660" cy="350520"/>
              </a:xfrm>
              <a:prstGeom prst="rect">
                <a:avLst/>
              </a:prstGeom>
              <a:solidFill>
                <a:srgbClr val="FFFF00">
                  <a:alpha val="19000"/>
                </a:srgbClr>
              </a:solidFill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70478" y="2747538"/>
              <a:ext cx="7475484" cy="1519662"/>
              <a:chOff x="1070478" y="2747538"/>
              <a:chExt cx="7475484" cy="151966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70478" y="2783472"/>
                <a:ext cx="529722" cy="1383884"/>
                <a:chOff x="1070478" y="2783472"/>
                <a:chExt cx="529722" cy="1383884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070478" y="2783472"/>
                  <a:ext cx="529722" cy="367960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b">
                  <a:normAutofit/>
                </a:bodyPr>
                <a:lstStyle/>
                <a:p>
                  <a:r>
                    <a:rPr lang="en-US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1-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070478" y="3315255"/>
                  <a:ext cx="529722" cy="367960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b">
                  <a:normAutofit/>
                </a:bodyPr>
                <a:lstStyle/>
                <a:p>
                  <a:r>
                    <a:rPr lang="en-US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2-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070478" y="3799396"/>
                  <a:ext cx="529722" cy="367960"/>
                </a:xfrm>
                <a:prstGeom prst="rect">
                  <a:avLst/>
                </a:prstGeom>
              </p:spPr>
              <p:txBody>
                <a:bodyPr vert="horz" wrap="none" lIns="91440" tIns="45720" rIns="91440" bIns="45720" rtlCol="0" anchor="b">
                  <a:normAutofit/>
                </a:bodyPr>
                <a:lstStyle/>
                <a:p>
                  <a:r>
                    <a:rPr lang="en-US" b="1" dirty="0" smtClean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3-</a:t>
                  </a: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7684770" y="2747538"/>
                <a:ext cx="861192" cy="1519662"/>
                <a:chOff x="7684770" y="2747538"/>
                <a:chExt cx="861192" cy="1519662"/>
              </a:xfrm>
            </p:grpSpPr>
            <p:sp>
              <p:nvSpPr>
                <p:cNvPr id="21" name="Right Brace 20"/>
                <p:cNvSpPr/>
                <p:nvPr/>
              </p:nvSpPr>
              <p:spPr>
                <a:xfrm>
                  <a:off x="7698105" y="3315255"/>
                  <a:ext cx="331470" cy="951945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ight Brace 21"/>
                <p:cNvSpPr/>
                <p:nvPr/>
              </p:nvSpPr>
              <p:spPr>
                <a:xfrm>
                  <a:off x="7684770" y="2766862"/>
                  <a:ext cx="331470" cy="471563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8003037" y="2747538"/>
                  <a:ext cx="542925" cy="1213751"/>
                  <a:chOff x="1070478" y="2783472"/>
                  <a:chExt cx="542925" cy="961806"/>
                </a:xfrm>
              </p:grpSpPr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070478" y="2783472"/>
                    <a:ext cx="529722" cy="367960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 anchor="b">
                    <a:normAutofit/>
                  </a:bodyPr>
                  <a:lstStyle/>
                  <a:p>
                    <a:r>
                      <a:rPr lang="en-US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MOOSE</a:t>
                    </a: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83681" y="3377318"/>
                    <a:ext cx="529722" cy="367960"/>
                  </a:xfrm>
                  <a:prstGeom prst="rect">
                    <a:avLst/>
                  </a:prstGeom>
                </p:spPr>
                <p:txBody>
                  <a:bodyPr vert="horz" wrap="none" lIns="91440" tIns="45720" rIns="91440" bIns="45720" rtlCol="0" anchor="b">
                    <a:normAutofit/>
                  </a:bodyPr>
                  <a:lstStyle/>
                  <a:p>
                    <a:r>
                      <a:rPr lang="en-US" b="1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MATLAB</a:t>
                    </a:r>
                  </a:p>
                </p:txBody>
              </p:sp>
            </p:grpSp>
          </p:grpSp>
        </p:grpSp>
      </p:grpSp>
      <p:sp>
        <p:nvSpPr>
          <p:cNvPr id="33" name="Content Placeholder 1"/>
          <p:cNvSpPr txBox="1">
            <a:spLocks/>
          </p:cNvSpPr>
          <p:nvPr/>
        </p:nvSpPr>
        <p:spPr>
          <a:xfrm>
            <a:off x="457200" y="917426"/>
            <a:ext cx="8229600" cy="72080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cs typeface="ＭＳ Ｐゴシック" charset="0"/>
              </a:rPr>
              <a:t>The goal of this project is </a:t>
            </a:r>
            <a:r>
              <a:rPr lang="en-US" dirty="0" smtClean="0"/>
              <a:t>to create a simple fuel performance code and use it to investigate different cases: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"/>
          <p:cNvSpPr txBox="1">
            <a:spLocks/>
          </p:cNvSpPr>
          <p:nvPr/>
        </p:nvSpPr>
        <p:spPr bwMode="auto">
          <a:xfrm>
            <a:off x="190499" y="3129363"/>
            <a:ext cx="8848726" cy="4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101576"/>
                </a:solidFill>
                <a:latin typeface="Cambria"/>
                <a:ea typeface="ＭＳ Ｐゴシック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Case 1: Fuel, clad and gap properties are </a:t>
            </a:r>
            <a:r>
              <a:rPr lang="en-US" sz="26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burnup independent</a:t>
            </a:r>
          </a:p>
          <a:p>
            <a:endParaRPr lang="en-US" sz="2600" b="1" u="sng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731200" y="63321"/>
            <a:ext cx="3886200" cy="3227638"/>
            <a:chOff x="456380" y="3212169"/>
            <a:chExt cx="3886200" cy="3227638"/>
          </a:xfrm>
        </p:grpSpPr>
        <p:graphicFrame>
          <p:nvGraphicFramePr>
            <p:cNvPr id="32" name="Char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78321493"/>
                </p:ext>
              </p:extLst>
            </p:nvPr>
          </p:nvGraphicFramePr>
          <p:xfrm>
            <a:off x="456380" y="3468007"/>
            <a:ext cx="3886200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855695" y="3212169"/>
              <a:ext cx="3112070" cy="300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2-D smeared pellet approach (0-20×10</a:t>
              </a:r>
              <a:r>
                <a:rPr lang="en-US" sz="1350" baseline="30000" dirty="0"/>
                <a:t>3</a:t>
              </a:r>
              <a:r>
                <a:rPr lang="en-US" sz="1350" dirty="0"/>
                <a:t> s)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31200" y="535808"/>
            <a:ext cx="3886200" cy="6132624"/>
            <a:chOff x="4693100" y="298317"/>
            <a:chExt cx="3886200" cy="6132624"/>
          </a:xfrm>
        </p:grpSpPr>
        <p:sp>
          <p:nvSpPr>
            <p:cNvPr id="34" name="TextBox 33"/>
            <p:cNvSpPr txBox="1"/>
            <p:nvPr/>
          </p:nvSpPr>
          <p:spPr>
            <a:xfrm>
              <a:off x="5252715" y="3159059"/>
              <a:ext cx="2791470" cy="3000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2-D smeared pellet approach (0-25 s)</a:t>
              </a:r>
            </a:p>
          </p:txBody>
        </p:sp>
        <p:graphicFrame>
          <p:nvGraphicFramePr>
            <p:cNvPr id="35" name="Char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3536107"/>
                </p:ext>
              </p:extLst>
            </p:nvPr>
          </p:nvGraphicFramePr>
          <p:xfrm>
            <a:off x="4693100" y="3459141"/>
            <a:ext cx="3886200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" name="Rectangle 1"/>
            <p:cNvSpPr/>
            <p:nvPr/>
          </p:nvSpPr>
          <p:spPr>
            <a:xfrm>
              <a:off x="5356860" y="298317"/>
              <a:ext cx="350520" cy="2132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79940" y="63321"/>
            <a:ext cx="3886200" cy="3229404"/>
            <a:chOff x="3204097" y="65908"/>
            <a:chExt cx="3886200" cy="3229404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44366456"/>
                </p:ext>
              </p:extLst>
            </p:nvPr>
          </p:nvGraphicFramePr>
          <p:xfrm>
            <a:off x="3204097" y="323512"/>
            <a:ext cx="3886200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3971449" y="65908"/>
              <a:ext cx="2235292" cy="3000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1.5-D multiple slice approach</a:t>
              </a:r>
              <a:endParaRPr lang="en-US" sz="135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5193" y="3396550"/>
            <a:ext cx="3886200" cy="3271882"/>
            <a:chOff x="434700" y="3082859"/>
            <a:chExt cx="3886200" cy="3271882"/>
          </a:xfrm>
        </p:grpSpPr>
        <p:graphicFrame>
          <p:nvGraphicFramePr>
            <p:cNvPr id="36" name="Char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13018536"/>
                </p:ext>
              </p:extLst>
            </p:nvPr>
          </p:nvGraphicFramePr>
          <p:xfrm>
            <a:off x="434700" y="3382941"/>
            <a:ext cx="3886200" cy="2971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1955656" y="3082859"/>
              <a:ext cx="728084" cy="3000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smtClean="0"/>
                <a:t>MOOSE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373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391368"/>
              </p:ext>
            </p:extLst>
          </p:nvPr>
        </p:nvGraphicFramePr>
        <p:xfrm>
          <a:off x="1081086" y="819149"/>
          <a:ext cx="7058025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955029" y="304800"/>
            <a:ext cx="331013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Model comparison for Case-1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841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19099" y="2916002"/>
            <a:ext cx="8848726" cy="4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101576"/>
                </a:solidFill>
                <a:latin typeface="Cambria"/>
                <a:ea typeface="ＭＳ Ｐゴシック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Case 2: Fuel, clad and gap properties are </a:t>
            </a:r>
            <a:r>
              <a:rPr lang="en-US" sz="26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burnup dependent</a:t>
            </a:r>
          </a:p>
        </p:txBody>
      </p:sp>
    </p:spTree>
    <p:extLst>
      <p:ext uri="{BB962C8B-B14F-4D97-AF65-F5344CB8AC3E}">
        <p14:creationId xmlns:p14="http://schemas.microsoft.com/office/powerpoint/2010/main" val="40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912979"/>
              </p:ext>
            </p:extLst>
          </p:nvPr>
        </p:nvGraphicFramePr>
        <p:xfrm>
          <a:off x="6172200" y="465433"/>
          <a:ext cx="2971800" cy="2753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510650"/>
              </p:ext>
            </p:extLst>
          </p:nvPr>
        </p:nvGraphicFramePr>
        <p:xfrm>
          <a:off x="3136445" y="475674"/>
          <a:ext cx="2971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90215" y="300082"/>
            <a:ext cx="728084" cy="300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 smtClean="0"/>
              <a:t>MOOSE</a:t>
            </a:r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3821708" y="4955002"/>
            <a:ext cx="1041567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 smtClean="0"/>
              <a:t>2D Smeared</a:t>
            </a:r>
            <a:endParaRPr lang="en-US" sz="135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055214"/>
              </p:ext>
            </p:extLst>
          </p:nvPr>
        </p:nvGraphicFramePr>
        <p:xfrm>
          <a:off x="3136445" y="3290715"/>
          <a:ext cx="2971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889562"/>
              </p:ext>
            </p:extLst>
          </p:nvPr>
        </p:nvGraphicFramePr>
        <p:xfrm>
          <a:off x="100690" y="475674"/>
          <a:ext cx="2971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289060"/>
              </p:ext>
            </p:extLst>
          </p:nvPr>
        </p:nvGraphicFramePr>
        <p:xfrm>
          <a:off x="100690" y="3278895"/>
          <a:ext cx="2971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TextBox 13"/>
          <p:cNvSpPr txBox="1"/>
          <p:nvPr/>
        </p:nvSpPr>
        <p:spPr>
          <a:xfrm rot="16200000">
            <a:off x="-85985" y="4190110"/>
            <a:ext cx="63363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min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101054" y="1446910"/>
            <a:ext cx="6637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max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189785" y="253792"/>
            <a:ext cx="1041567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 smtClean="0"/>
              <a:t>2D Smeared</a:t>
            </a:r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468944" y="210974"/>
            <a:ext cx="2235292" cy="30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 smtClean="0"/>
              <a:t>1.5-D multiple slice approach</a:t>
            </a:r>
            <a:endParaRPr lang="en-US" sz="1350" dirty="0"/>
          </a:p>
        </p:txBody>
      </p:sp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055679"/>
              </p:ext>
            </p:extLst>
          </p:nvPr>
        </p:nvGraphicFramePr>
        <p:xfrm>
          <a:off x="6172200" y="3290715"/>
          <a:ext cx="2971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762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955029" y="304800"/>
            <a:ext cx="331013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Model comparison for Case-2</a:t>
            </a:r>
            <a:endParaRPr lang="en-US" sz="2000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319719"/>
              </p:ext>
            </p:extLst>
          </p:nvPr>
        </p:nvGraphicFramePr>
        <p:xfrm>
          <a:off x="895347" y="788192"/>
          <a:ext cx="7429500" cy="5784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87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1415414" y="2839947"/>
            <a:ext cx="6463666" cy="4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101576"/>
                </a:solidFill>
                <a:latin typeface="Cambria"/>
                <a:ea typeface="ＭＳ Ｐゴシック" charset="0"/>
                <a:cs typeface="Cambria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101576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</a:rPr>
              <a:t>Case 3: Simulation of loss of coolant accident</a:t>
            </a:r>
            <a:endParaRPr lang="en-US" sz="2600" b="1" u="sng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0" r="37750"/>
          <a:stretch/>
        </p:blipFill>
        <p:spPr>
          <a:xfrm>
            <a:off x="998220" y="1340882"/>
            <a:ext cx="2537460" cy="4907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2396" y="827158"/>
            <a:ext cx="1041567" cy="300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 smtClean="0"/>
              <a:t>2D Smeared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77" y="1773793"/>
            <a:ext cx="2427923" cy="3917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59617" y="755156"/>
            <a:ext cx="728084" cy="300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 smtClean="0"/>
              <a:t>MOOSE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9856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224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Muhammet Ayanoglu</dc:creator>
  <cp:lastModifiedBy>Muhammet Ayanoglu</cp:lastModifiedBy>
  <cp:revision>31</cp:revision>
  <dcterms:created xsi:type="dcterms:W3CDTF">2017-04-27T14:48:00Z</dcterms:created>
  <dcterms:modified xsi:type="dcterms:W3CDTF">2017-04-27T21:01:19Z</dcterms:modified>
</cp:coreProperties>
</file>